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474" r:id="rId2"/>
    <p:sldId id="505" r:id="rId3"/>
    <p:sldId id="506" r:id="rId4"/>
    <p:sldId id="507" r:id="rId5"/>
    <p:sldId id="508" r:id="rId6"/>
    <p:sldId id="509" r:id="rId7"/>
    <p:sldId id="510" r:id="rId8"/>
    <p:sldId id="522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1" r:id="rId19"/>
    <p:sldId id="520" r:id="rId20"/>
  </p:sldIdLst>
  <p:sldSz cx="9144000" cy="6858000" type="screen4x3"/>
  <p:notesSz cx="6669088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4"/>
  </p:normalViewPr>
  <p:slideViewPr>
    <p:cSldViewPr>
      <p:cViewPr varScale="1">
        <p:scale>
          <a:sx n="106" d="100"/>
          <a:sy n="106" d="100"/>
        </p:scale>
        <p:origin x="1480" y="1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499E5F0-818F-3942-971D-FD0083A3D7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4AC590-04FE-E340-9B95-8901F27E4E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EE92AE-2263-4253-9627-97DFBC82883F}" type="datetimeFigureOut">
              <a:rPr lang="en-US" altLang="en-US"/>
              <a:pPr>
                <a:defRPr/>
              </a:pPr>
              <a:t>3/23/25</a:t>
            </a:fld>
            <a:endParaRPr lang="en-US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E30C4A3-5057-E34E-9F88-4BE4D56A1E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92AC7CD-5790-EE47-8F3F-8334C1F944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C4754C-A351-4C99-B98F-9B5DBCD8E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F7464C4-4944-1643-8E9D-168415A344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421AF89-8C96-914C-96C6-D4B8F8067C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7BAF3396-2D50-C17A-AC74-657F6B985D9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A2350279-F4F2-EE4F-8FAC-AC2CDADB68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ECC82429-DD23-FC40-ADB4-63817ADC05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85E954B1-39D6-C748-8DC6-570B2D93F5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3" tIns="46151" rIns="92303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BCC328-F5A1-4D4D-8D5B-000392D80C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>
            <a:extLst>
              <a:ext uri="{FF2B5EF4-FFF2-40B4-BE49-F238E27FC236}">
                <a16:creationId xmlns:a16="http://schemas.microsoft.com/office/drawing/2014/main" id="{07B11AE0-3DED-D5CD-DFDC-486CF2CCC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備忘稿版面配置區 2">
            <a:extLst>
              <a:ext uri="{FF2B5EF4-FFF2-40B4-BE49-F238E27FC236}">
                <a16:creationId xmlns:a16="http://schemas.microsoft.com/office/drawing/2014/main" id="{AF156805-68AB-51FB-EE51-30F1327A0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投影片編號版面配置區 3">
            <a:extLst>
              <a:ext uri="{FF2B5EF4-FFF2-40B4-BE49-F238E27FC236}">
                <a16:creationId xmlns:a16="http://schemas.microsoft.com/office/drawing/2014/main" id="{E5BC16D9-D984-9A35-2F03-1A247DB7B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9EDBCB2A-762B-49B2-80BA-2041148374D6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54C3B1E-1AC8-2B21-1448-080BE9168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7E3B63B-5F0F-9335-2B03-18C66C08A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CC236E5-501A-79F3-129C-9B2DC6412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1BBA82F-92AE-D9EF-691E-7C516DA5E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DA11230-41DE-B6CC-B357-854FA6D81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3E60EC0-3C89-4320-D64D-A583CCB78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0C93119-1536-3E24-0071-1DCBF68464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CF4A3C4-07B7-1CA8-3A37-B849C16EF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A401420-7EF8-E926-EF9A-518042802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046A616-B8AD-44E8-4B2F-E1F043175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BC6687-B141-CB51-37B5-6AFA303C1A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301946D-3531-233A-D87D-7A0D71BC4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80A3D9E-0105-3045-380A-381A141F54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3821A0E-BB3A-8EBB-B7B5-A370562AC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4839046-5DF2-BC75-9CBB-DD8B074006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B1B0D48-7392-3735-B9C5-801F65743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AC334B1-2AFF-4850-C0B2-4F4EDC4B7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2E9A2A2-7F90-99BA-1D60-3A4548859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4F92854-A229-56AE-8E23-7D3AABA70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B0B7FF9-C134-0AE4-DE11-A3C292001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A12BDA4-B539-FCD3-194E-D08F8F389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4DFE008-E60F-929B-108C-A0F03E05C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80B0C7C-BFB6-F440-0D25-5A2E9917F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2AE379B-4201-F9EA-2E54-1E250A4C3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C0D58AB-DF53-2E20-4D5B-93252F164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3FF6E0F-B7A7-1FF2-3B78-1F9DF865E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0C5A839-0A84-CECD-0C62-FFACC9300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194A73D-E346-B730-C61A-124BAFD76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9D0EE27-9E5D-2199-270C-B3132E61CF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A226241-67A7-CEE8-0F27-8B90D64DA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BC82845-508D-1F0C-E5B5-9E05AD953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8EDD57A-0D64-632D-25D4-F6F5E0F14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304D175-4DDC-9004-4E48-0CFFFFB077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3A4ECE7-4168-304F-1506-E4DB73FBC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1A354E4-9EFE-290C-5F86-CDD420C888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C1B752A-018D-F210-F95A-10C9325BD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C6F9BFE-4C65-6761-8DE2-31ECCC8FDD40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1179C3F8-993C-567F-F7E0-4B99BDAC10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F7C44934-35C3-53A1-117F-5A3F1B294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6DE6E267-0538-8C3B-BAE4-AE2AB2677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E207AE53-A359-34B7-1F09-415D61EBCD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29B20C-61B8-F85E-7049-53953993A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16EFC1-8B42-B579-C7D1-51119A318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61B9C9A2-EE37-07E9-3616-BDCB423C9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BE569571-FB15-2ED2-32A0-9BF572AE6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A250D4AA-5195-100D-D6B2-7074664DDDA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0E03139C-E4A2-85C4-F094-5F5A98157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D6970DC1-C568-C79D-268E-79B96035E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3B10D633-F961-63BB-9C2B-1D5E3E06D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FF05A1-4989-494A-AEAD-1983849CD29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293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010C9EF-B133-AF3D-683D-109A9BC4C4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1B229AF-387B-C37D-1E91-58409DBC9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F477172-DBF7-85A4-C4DA-94654A33B1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60F5D-DAFF-4DB3-A69B-888DD7C327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765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FD6350F-5965-F957-AD02-56581FA17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AB44294-2349-12C0-A560-40527AC9B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7328035-232E-281D-416E-8F2CD19AF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DE9E6-F24D-42F5-83AC-DA290EDABAD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55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7AD1CC3-92EA-F00F-4336-CD7C56557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0190A6A-CE2B-9DF7-61B3-340ECA9CD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CAC5194-288B-B0F3-563A-7BB38F2F0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24303-63B5-498B-A4FC-C84C85FFF2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38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AF15413-4C6C-2B93-12F7-0FE991736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BB4D72B-D06A-440F-B2E0-40A22F7CD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6CD7F13-1021-2C1E-E97E-AA482B7F7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85405-C566-412F-93CC-3CAE806B4E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2856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4118C55-B81E-A548-8A55-45CCD7559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8446DD8-1E1E-B981-2BFC-33C60E830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5C2AC581-B2AD-429A-4E7A-CF4E0C8B9D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FAD04-5736-4A24-A376-5B5847F2E71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932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B7027D4-D2CD-D6F5-EBD0-A258242F4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49FE638-77ED-D252-27A5-DE17C4FA1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DD90FD85-2C0C-0168-1A4D-0B6A13E75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4C7A9-3C13-4775-8557-40B97663ACA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04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3FF931E8-19C3-44AB-8632-BF6E69B4B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773D393-0533-F220-C3B8-10D5608CA6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2863FFC-984F-95EA-A8F0-B6C923226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ECB09-17C5-44F9-A85D-94DDE287ADC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138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ED92255-51DB-721A-503E-CEC8DF1FF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E3F10B1-D475-BD7B-EAF9-E2C6E11E2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9B0CA54-D0F8-08A6-CF85-64FE88BC1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ADA9A-F241-40E8-B961-B4EFD927811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467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DF176F9-225C-C5A6-462A-C91ED24FD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6328BBD-9DE1-46F4-7943-3862D9CC0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97AE3A2-789E-5849-F95C-059664617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A010B-1ACF-47A8-871E-0AEEFE2DC73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038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44FA9DA-2147-DC07-B1E2-329EC80D42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9574F4C-E447-2915-EDF2-0B5203983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2EF3909-C143-FE99-73AE-0C1D4755B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99159-370E-4C1B-AE5C-DB16C2318E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038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BD1B056-E72E-092E-41FD-2E1BCF859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7FEAF4C-AD88-904D-8823-33D8AF067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31C63CD-BA17-8AC4-9864-AFAEBAA6D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76BD6-B5C1-451E-9E90-4A6E316A9B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83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13AB223-55DD-C587-F6E0-0D0A30464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55F2D63-EF8C-C0C3-D231-451B0C348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B484C03-AEED-6EEA-0DAC-3FABC1753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7A55A-48CF-4D80-A32B-1211D02490F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282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B437611-BC3F-885C-FD53-5ED02865AD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D1DBFBC5-4360-619F-45B6-CE99885FA5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C8EC423-EB19-62E8-4C0D-61D8D705A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6DB79-DC7B-48CC-87CA-5E4B582F05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229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5F48197-AE5F-BB59-3458-89322F447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211E38F-1D57-4EE2-E5B7-4F873D3AF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39C5B88-91FF-C1A9-9CFE-890C74B6D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B406A-F364-4717-B825-048DBD48ED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144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27175FC-8DD0-C98F-EAFE-F2700C7DB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1854D40-2530-7787-B0AA-6175A1A79B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5305BE6-B505-9C6A-21DA-73F7F35A6C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D422F-1E6D-4EBD-A690-696B28F6C04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479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A2B745-7AF9-EA40-B268-F3BD0368F57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10F913-6E96-7040-9C3E-D633AFB5364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ADF0DA-7E8B-1940-8320-1099A092567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8FBDAD-31B8-3D47-82FC-86EB355630D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6CB183A-1AB0-8E4C-8F13-DD2FBD5D63E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0CD11FC-E563-6342-8192-74609D8EA2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4798157-7FD3-7248-8DEE-457C27EAA2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B009407C-5F0F-C7B8-7ED9-D4214A6C4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457C301F-6A3B-D916-D5DA-C1D2774D2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CFE35ABA-2D00-6741-8039-282D2DD51C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A6F414CB-F390-F445-A325-CCD8E17784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ahoma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DA451B1A-CB46-6147-AC31-4794CB015D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fld id="{9604F41C-A092-43BA-8754-2FF2E784AD6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8" r:id="rId1"/>
    <p:sldLayoutId id="2147485333" r:id="rId2"/>
    <p:sldLayoutId id="2147485334" r:id="rId3"/>
    <p:sldLayoutId id="2147485335" r:id="rId4"/>
    <p:sldLayoutId id="2147485336" r:id="rId5"/>
    <p:sldLayoutId id="2147485337" r:id="rId6"/>
    <p:sldLayoutId id="2147485338" r:id="rId7"/>
    <p:sldLayoutId id="2147485339" r:id="rId8"/>
    <p:sldLayoutId id="2147485340" r:id="rId9"/>
    <p:sldLayoutId id="2147485341" r:id="rId10"/>
    <p:sldLayoutId id="2147485342" r:id="rId11"/>
    <p:sldLayoutId id="2147485343" r:id="rId12"/>
    <p:sldLayoutId id="2147485344" r:id="rId13"/>
    <p:sldLayoutId id="2147485345" r:id="rId14"/>
    <p:sldLayoutId id="2147485346" r:id="rId15"/>
    <p:sldLayoutId id="214748534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anose="02020500000000000000" pitchFamily="18" charset="-120"/>
          <a:cs typeface="新細明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anose="02020500000000000000" pitchFamily="18" charset="-120"/>
          <a:cs typeface="新細明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D34C4AF-4948-2829-0E5A-56B822B1A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857250"/>
            <a:ext cx="8540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zh-TW" b="1">
                <a:solidFill>
                  <a:srgbClr val="000066"/>
                </a:solidFill>
              </a:rPr>
            </a:br>
            <a:r>
              <a:rPr lang="en-US" altLang="zh-TW" b="1">
                <a:solidFill>
                  <a:srgbClr val="000066"/>
                </a:solidFill>
              </a:rPr>
              <a:t>MMAT 5390: Mathematical Imaging</a:t>
            </a:r>
          </a:p>
        </p:txBody>
      </p:sp>
      <p:sp>
        <p:nvSpPr>
          <p:cNvPr id="20482" name="Rectangle 4">
            <a:extLst>
              <a:ext uri="{FF2B5EF4-FFF2-40B4-BE49-F238E27FC236}">
                <a16:creationId xmlns:a16="http://schemas.microsoft.com/office/drawing/2014/main" id="{0ADC031B-C1F4-301C-E838-F20CC6E60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4221163"/>
            <a:ext cx="8501062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Prof. Ronald Lok Ming Lui</a:t>
            </a: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1800" b="1">
                <a:latin typeface="Arial" panose="020B0604020202020204" pitchFamily="34" charset="0"/>
              </a:rPr>
              <a:t>Department of Mathematics,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The Chinese University of Hong Kong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 b="1">
                <a:latin typeface="Arial" panose="020B0604020202020204" pitchFamily="34" charset="0"/>
              </a:rPr>
            </a:b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8F21B7A4-EBBF-B552-63B7-61599037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4365625"/>
            <a:ext cx="850106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Lecture 9: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Image deblurring in the frequency domain: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00B050"/>
                </a:solidFill>
                <a:latin typeface="Arial" panose="020B0604020202020204" pitchFamily="34" charset="0"/>
              </a:rPr>
              <a:t>Direct inverse filtering, Butterworth inverse filtering,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00B050"/>
                </a:solidFill>
                <a:latin typeface="Arial" panose="020B0604020202020204" pitchFamily="34" charset="0"/>
              </a:rPr>
              <a:t>Wiener filtering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2200" b="1">
                <a:latin typeface="Arial" panose="020B0604020202020204" pitchFamily="34" charset="0"/>
              </a:rPr>
            </a:br>
            <a:br>
              <a:rPr lang="en-US" altLang="en-US" sz="2200">
                <a:solidFill>
                  <a:schemeClr val="tx2"/>
                </a:solidFill>
                <a:latin typeface="Arial" panose="020B0604020202020204" pitchFamily="34" charset="0"/>
              </a:rPr>
            </a:br>
            <a:br>
              <a:rPr lang="en-US" altLang="en-US" sz="22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zh-TW" sz="2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>
            <a:extLst>
              <a:ext uri="{FF2B5EF4-FFF2-40B4-BE49-F238E27FC236}">
                <a16:creationId xmlns:a16="http://schemas.microsoft.com/office/drawing/2014/main" id="{ED7908E3-96A8-A44F-7B39-ABE22A382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0338" y="260350"/>
            <a:ext cx="4175125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Modified inverse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EDCE464C-F8B8-8848-80DC-6C736789892A}"/>
              </a:ext>
            </a:extLst>
          </p:cNvPr>
          <p:cNvSpPr/>
          <p:nvPr/>
        </p:nvSpPr>
        <p:spPr bwMode="auto">
          <a:xfrm>
            <a:off x="2627313" y="260350"/>
            <a:ext cx="4176712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8915" name="Rectangle 13">
            <a:extLst>
              <a:ext uri="{FF2B5EF4-FFF2-40B4-BE49-F238E27FC236}">
                <a16:creationId xmlns:a16="http://schemas.microsoft.com/office/drawing/2014/main" id="{94DED1B3-796A-EC0D-5E8F-746A1B481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2C1CBDF9-3CE0-0390-CAA0-267FB8A4D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1075"/>
            <a:ext cx="8439150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>
            <a:extLst>
              <a:ext uri="{FF2B5EF4-FFF2-40B4-BE49-F238E27FC236}">
                <a16:creationId xmlns:a16="http://schemas.microsoft.com/office/drawing/2014/main" id="{BF70C28B-DBB1-4EDF-92F3-D265714FA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0338" y="260350"/>
            <a:ext cx="4175125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Modified inverse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FBF9C303-D20F-8144-B555-A359B55F858D}"/>
              </a:ext>
            </a:extLst>
          </p:cNvPr>
          <p:cNvSpPr/>
          <p:nvPr/>
        </p:nvSpPr>
        <p:spPr bwMode="auto">
          <a:xfrm>
            <a:off x="2627313" y="260350"/>
            <a:ext cx="4176712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0963" name="Rectangle 13">
            <a:extLst>
              <a:ext uri="{FF2B5EF4-FFF2-40B4-BE49-F238E27FC236}">
                <a16:creationId xmlns:a16="http://schemas.microsoft.com/office/drawing/2014/main" id="{9F8839AA-C164-3512-BFA9-D991D99FF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40964" name="Picture 1">
            <a:extLst>
              <a:ext uri="{FF2B5EF4-FFF2-40B4-BE49-F238E27FC236}">
                <a16:creationId xmlns:a16="http://schemas.microsoft.com/office/drawing/2014/main" id="{5BA6D340-DE76-BB23-2B93-E6AE83B17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906463"/>
            <a:ext cx="8764587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>
            <a:extLst>
              <a:ext uri="{FF2B5EF4-FFF2-40B4-BE49-F238E27FC236}">
                <a16:creationId xmlns:a16="http://schemas.microsoft.com/office/drawing/2014/main" id="{D714E4B5-1C53-6CB0-5770-EF6A994E8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260350"/>
            <a:ext cx="2663825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Wiener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20E348A6-4AD3-B243-A315-2BA2F61722AC}"/>
              </a:ext>
            </a:extLst>
          </p:cNvPr>
          <p:cNvSpPr/>
          <p:nvPr/>
        </p:nvSpPr>
        <p:spPr bwMode="auto">
          <a:xfrm>
            <a:off x="3059113" y="260350"/>
            <a:ext cx="2808287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3011" name="Rectangle 13">
            <a:extLst>
              <a:ext uri="{FF2B5EF4-FFF2-40B4-BE49-F238E27FC236}">
                <a16:creationId xmlns:a16="http://schemas.microsoft.com/office/drawing/2014/main" id="{F2B78AEF-C545-2EEF-83B4-C478D4E67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43012" name="Picture 1">
            <a:extLst>
              <a:ext uri="{FF2B5EF4-FFF2-40B4-BE49-F238E27FC236}">
                <a16:creationId xmlns:a16="http://schemas.microsoft.com/office/drawing/2014/main" id="{4C9F5A5B-56BB-A3E7-9886-BCBFBAA48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663825"/>
            <a:ext cx="9144001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>
            <a:extLst>
              <a:ext uri="{FF2B5EF4-FFF2-40B4-BE49-F238E27FC236}">
                <a16:creationId xmlns:a16="http://schemas.microsoft.com/office/drawing/2014/main" id="{E213EDE6-E082-EC11-0F68-FE92086CF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08050"/>
            <a:ext cx="3743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>
            <a:extLst>
              <a:ext uri="{FF2B5EF4-FFF2-40B4-BE49-F238E27FC236}">
                <a16:creationId xmlns:a16="http://schemas.microsoft.com/office/drawing/2014/main" id="{3AC37048-5630-39F2-954D-F4597EB61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260350"/>
            <a:ext cx="2663825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Wiener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DA9E51E0-34C9-FC4B-8E10-EC80FAE3A75B}"/>
              </a:ext>
            </a:extLst>
          </p:cNvPr>
          <p:cNvSpPr/>
          <p:nvPr/>
        </p:nvSpPr>
        <p:spPr bwMode="auto">
          <a:xfrm>
            <a:off x="3059113" y="260350"/>
            <a:ext cx="2808287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5059" name="Rectangle 13">
            <a:extLst>
              <a:ext uri="{FF2B5EF4-FFF2-40B4-BE49-F238E27FC236}">
                <a16:creationId xmlns:a16="http://schemas.microsoft.com/office/drawing/2014/main" id="{1AAB774E-4E40-9B31-CAB9-EDCF4700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F504E441-948D-DBB2-2776-8B03C56F6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12800"/>
            <a:ext cx="9144001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id="{1E82F2BE-EDFD-89E8-FCC9-D043DE1AC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260350"/>
            <a:ext cx="2663825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Wiener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BC2F4ABC-CA13-0C42-AC14-B73A06FC0694}"/>
              </a:ext>
            </a:extLst>
          </p:cNvPr>
          <p:cNvSpPr/>
          <p:nvPr/>
        </p:nvSpPr>
        <p:spPr bwMode="auto">
          <a:xfrm>
            <a:off x="3059113" y="260350"/>
            <a:ext cx="2808287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7107" name="Rectangle 13">
            <a:extLst>
              <a:ext uri="{FF2B5EF4-FFF2-40B4-BE49-F238E27FC236}">
                <a16:creationId xmlns:a16="http://schemas.microsoft.com/office/drawing/2014/main" id="{39976B83-EF02-727C-5189-0878A6F70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47108" name="Picture 1">
            <a:extLst>
              <a:ext uri="{FF2B5EF4-FFF2-40B4-BE49-F238E27FC236}">
                <a16:creationId xmlns:a16="http://schemas.microsoft.com/office/drawing/2014/main" id="{35BADC62-C3DA-EDDB-A8DF-D9D2C3671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0"/>
            <a:ext cx="91440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>
            <a:extLst>
              <a:ext uri="{FF2B5EF4-FFF2-40B4-BE49-F238E27FC236}">
                <a16:creationId xmlns:a16="http://schemas.microsoft.com/office/drawing/2014/main" id="{4CFB8B56-5991-3196-E441-50A90A4BA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260350"/>
            <a:ext cx="2663825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Wiener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42515760-873C-8944-8986-F553B34C04FF}"/>
              </a:ext>
            </a:extLst>
          </p:cNvPr>
          <p:cNvSpPr/>
          <p:nvPr/>
        </p:nvSpPr>
        <p:spPr bwMode="auto">
          <a:xfrm>
            <a:off x="3059113" y="260350"/>
            <a:ext cx="2808287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49155" name="Rectangle 13">
            <a:extLst>
              <a:ext uri="{FF2B5EF4-FFF2-40B4-BE49-F238E27FC236}">
                <a16:creationId xmlns:a16="http://schemas.microsoft.com/office/drawing/2014/main" id="{49D901A9-B048-EAE1-5293-95540E90B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63299854-17FF-D208-B01E-FDEA7E211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8607425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3">
            <a:extLst>
              <a:ext uri="{FF2B5EF4-FFF2-40B4-BE49-F238E27FC236}">
                <a16:creationId xmlns:a16="http://schemas.microsoft.com/office/drawing/2014/main" id="{9F8AAA8D-616E-AC87-CC64-40BBE63EF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4652963"/>
            <a:ext cx="2016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Deblurred</a:t>
            </a:r>
            <a:endParaRPr lang="en-US" altLang="en-US" sz="2200" u="sng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id="{4DEED8F9-D610-1234-3252-265D328B1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260350"/>
            <a:ext cx="2663825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Wiener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97C232C6-C6FA-AF4F-8084-BFCF23E584E5}"/>
              </a:ext>
            </a:extLst>
          </p:cNvPr>
          <p:cNvSpPr/>
          <p:nvPr/>
        </p:nvSpPr>
        <p:spPr bwMode="auto">
          <a:xfrm>
            <a:off x="3059113" y="260350"/>
            <a:ext cx="2808287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1203" name="Rectangle 13">
            <a:extLst>
              <a:ext uri="{FF2B5EF4-FFF2-40B4-BE49-F238E27FC236}">
                <a16:creationId xmlns:a16="http://schemas.microsoft.com/office/drawing/2014/main" id="{C15E7877-58E1-4E3B-5387-8E615997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51204" name="Rectangle 5">
            <a:extLst>
              <a:ext uri="{FF2B5EF4-FFF2-40B4-BE49-F238E27FC236}">
                <a16:creationId xmlns:a16="http://schemas.microsoft.com/office/drawing/2014/main" id="{C06CAB49-5DC9-CC5E-53F1-539F46830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838200"/>
            <a:ext cx="2016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Comparison</a:t>
            </a:r>
            <a:endParaRPr lang="en-US" altLang="en-US" sz="2200" u="sng"/>
          </a:p>
        </p:txBody>
      </p:sp>
      <p:pic>
        <p:nvPicPr>
          <p:cNvPr id="51205" name="Picture 2">
            <a:extLst>
              <a:ext uri="{FF2B5EF4-FFF2-40B4-BE49-F238E27FC236}">
                <a16:creationId xmlns:a16="http://schemas.microsoft.com/office/drawing/2014/main" id="{4CEE1480-E2F6-2314-3E26-B5437A1BF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3400"/>
            <a:ext cx="91440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>
            <a:extLst>
              <a:ext uri="{FF2B5EF4-FFF2-40B4-BE49-F238E27FC236}">
                <a16:creationId xmlns:a16="http://schemas.microsoft.com/office/drawing/2014/main" id="{B142C830-9402-2AFE-5EE4-ED210E5D7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260350"/>
            <a:ext cx="2663825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Wiener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E208BFA7-3C82-EE40-A112-0AA1424D6F30}"/>
              </a:ext>
            </a:extLst>
          </p:cNvPr>
          <p:cNvSpPr/>
          <p:nvPr/>
        </p:nvSpPr>
        <p:spPr bwMode="auto">
          <a:xfrm>
            <a:off x="3059113" y="260350"/>
            <a:ext cx="2808287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3251" name="Rectangle 13">
            <a:extLst>
              <a:ext uri="{FF2B5EF4-FFF2-40B4-BE49-F238E27FC236}">
                <a16:creationId xmlns:a16="http://schemas.microsoft.com/office/drawing/2014/main" id="{777AA32B-63E7-550D-F64A-EF7C4C803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53252" name="Picture 2">
            <a:extLst>
              <a:ext uri="{FF2B5EF4-FFF2-40B4-BE49-F238E27FC236}">
                <a16:creationId xmlns:a16="http://schemas.microsoft.com/office/drawing/2014/main" id="{22053329-3550-FD4C-D8EE-92E608F4B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412875"/>
            <a:ext cx="811212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3">
            <a:extLst>
              <a:ext uri="{FF2B5EF4-FFF2-40B4-BE49-F238E27FC236}">
                <a16:creationId xmlns:a16="http://schemas.microsoft.com/office/drawing/2014/main" id="{C66CD159-BF8F-623F-1103-569D33758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838200"/>
            <a:ext cx="2016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Application</a:t>
            </a:r>
            <a:endParaRPr lang="en-US" altLang="en-US" sz="2200" u="sng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06469E-6C22-6A48-9737-E4A8F28750A5}"/>
              </a:ext>
            </a:extLst>
          </p:cNvPr>
          <p:cNvSpPr/>
          <p:nvPr/>
        </p:nvSpPr>
        <p:spPr bwMode="auto">
          <a:xfrm>
            <a:off x="4140200" y="1268413"/>
            <a:ext cx="4679950" cy="2952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>
            <a:extLst>
              <a:ext uri="{FF2B5EF4-FFF2-40B4-BE49-F238E27FC236}">
                <a16:creationId xmlns:a16="http://schemas.microsoft.com/office/drawing/2014/main" id="{9E05AA99-B0BF-F240-E3EB-92874F758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260350"/>
            <a:ext cx="2663825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Wiener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249BD0F1-0FF4-184C-BE20-4F613F4F2A8C}"/>
              </a:ext>
            </a:extLst>
          </p:cNvPr>
          <p:cNvSpPr/>
          <p:nvPr/>
        </p:nvSpPr>
        <p:spPr bwMode="auto">
          <a:xfrm>
            <a:off x="3059113" y="260350"/>
            <a:ext cx="2808287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5299" name="Rectangle 13">
            <a:extLst>
              <a:ext uri="{FF2B5EF4-FFF2-40B4-BE49-F238E27FC236}">
                <a16:creationId xmlns:a16="http://schemas.microsoft.com/office/drawing/2014/main" id="{9260AB1A-6F23-B2C9-B5BB-80AE5C9AA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5E35D69B-A070-7674-DA7C-BD180A599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412875"/>
            <a:ext cx="811212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3">
            <a:extLst>
              <a:ext uri="{FF2B5EF4-FFF2-40B4-BE49-F238E27FC236}">
                <a16:creationId xmlns:a16="http://schemas.microsoft.com/office/drawing/2014/main" id="{384C7579-326B-C97C-8748-E7DD916F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838200"/>
            <a:ext cx="2016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Application</a:t>
            </a:r>
            <a:endParaRPr lang="en-US" altLang="en-US" sz="2200" u="sng"/>
          </a:p>
        </p:txBody>
      </p:sp>
      <p:sp>
        <p:nvSpPr>
          <p:cNvPr id="55302" name="Rectangle 3">
            <a:extLst>
              <a:ext uri="{FF2B5EF4-FFF2-40B4-BE49-F238E27FC236}">
                <a16:creationId xmlns:a16="http://schemas.microsoft.com/office/drawing/2014/main" id="{D89259C4-E9FB-26AF-6646-7F5FF94D8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933825"/>
            <a:ext cx="2016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Zoom-in</a:t>
            </a:r>
            <a:endParaRPr lang="en-US" altLang="en-US" sz="2200" u="sng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>
            <a:extLst>
              <a:ext uri="{FF2B5EF4-FFF2-40B4-BE49-F238E27FC236}">
                <a16:creationId xmlns:a16="http://schemas.microsoft.com/office/drawing/2014/main" id="{48092A6E-2F58-32F0-F6D2-DB987FE50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3575" y="260350"/>
            <a:ext cx="2663825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Wiener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43B3D3C5-6EFA-B841-94A1-A89EB121016B}"/>
              </a:ext>
            </a:extLst>
          </p:cNvPr>
          <p:cNvSpPr/>
          <p:nvPr/>
        </p:nvSpPr>
        <p:spPr bwMode="auto">
          <a:xfrm>
            <a:off x="3059113" y="260350"/>
            <a:ext cx="2808287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57347" name="Rectangle 13">
            <a:extLst>
              <a:ext uri="{FF2B5EF4-FFF2-40B4-BE49-F238E27FC236}">
                <a16:creationId xmlns:a16="http://schemas.microsoft.com/office/drawing/2014/main" id="{C18D5717-F057-2F90-BB64-4341DFE1E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172D3CDF-4BA0-A1A5-B356-55DAE595C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838200"/>
            <a:ext cx="2016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Application</a:t>
            </a:r>
            <a:endParaRPr lang="en-US" altLang="en-US" sz="2200" u="sng"/>
          </a:p>
        </p:txBody>
      </p:sp>
      <p:pic>
        <p:nvPicPr>
          <p:cNvPr id="57349" name="Picture 1">
            <a:extLst>
              <a:ext uri="{FF2B5EF4-FFF2-40B4-BE49-F238E27FC236}">
                <a16:creationId xmlns:a16="http://schemas.microsoft.com/office/drawing/2014/main" id="{55A57403-E569-4004-97FC-DF2414E7A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557338"/>
            <a:ext cx="38227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FE352-7DF4-A7E1-7A58-E0EF9A020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412875"/>
            <a:ext cx="3860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E4DDFA-DCD0-1742-95D4-743AF602B3A1}"/>
              </a:ext>
            </a:extLst>
          </p:cNvPr>
          <p:cNvSpPr/>
          <p:nvPr/>
        </p:nvSpPr>
        <p:spPr bwMode="auto">
          <a:xfrm>
            <a:off x="1476375" y="1484313"/>
            <a:ext cx="6191250" cy="5762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7352" name="Rectangle 3">
            <a:extLst>
              <a:ext uri="{FF2B5EF4-FFF2-40B4-BE49-F238E27FC236}">
                <a16:creationId xmlns:a16="http://schemas.microsoft.com/office/drawing/2014/main" id="{0D10F5CD-B060-1D46-BD39-724E5B67D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557338"/>
            <a:ext cx="2016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Blurry image</a:t>
            </a:r>
            <a:endParaRPr lang="en-US" altLang="en-US" sz="2200" u="sng"/>
          </a:p>
        </p:txBody>
      </p:sp>
      <p:sp>
        <p:nvSpPr>
          <p:cNvPr id="57353" name="Rectangle 3">
            <a:extLst>
              <a:ext uri="{FF2B5EF4-FFF2-40B4-BE49-F238E27FC236}">
                <a16:creationId xmlns:a16="http://schemas.microsoft.com/office/drawing/2014/main" id="{77AD54EE-3170-37BE-E497-3F6D75EB5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557338"/>
            <a:ext cx="2663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u="sng">
                <a:solidFill>
                  <a:srgbClr val="FF0000"/>
                </a:solidFill>
                <a:latin typeface="Arial" panose="020B0604020202020204" pitchFamily="34" charset="0"/>
              </a:rPr>
              <a:t>Deblurred image</a:t>
            </a:r>
            <a:endParaRPr lang="en-US" altLang="en-US" sz="2200" u="sng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>
            <a:extLst>
              <a:ext uri="{FF2B5EF4-FFF2-40B4-BE49-F238E27FC236}">
                <a16:creationId xmlns:a16="http://schemas.microsoft.com/office/drawing/2014/main" id="{FAB3C937-8F1C-A8AA-51A0-4E0ED3A0A6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2488" y="260350"/>
            <a:ext cx="6337300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Example of turbulence blur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8FE58B98-CC02-B441-B940-E6133CC0012B}"/>
              </a:ext>
            </a:extLst>
          </p:cNvPr>
          <p:cNvSpPr/>
          <p:nvPr/>
        </p:nvSpPr>
        <p:spPr bwMode="auto">
          <a:xfrm>
            <a:off x="2051050" y="260350"/>
            <a:ext cx="5184775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2531" name="Rectangle 13">
            <a:extLst>
              <a:ext uri="{FF2B5EF4-FFF2-40B4-BE49-F238E27FC236}">
                <a16:creationId xmlns:a16="http://schemas.microsoft.com/office/drawing/2014/main" id="{D6FF63D1-A5F9-7375-6E3E-3B47AF3A0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95F53140-C885-7544-B4E9-2B3A67C7D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58324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>
            <a:extLst>
              <a:ext uri="{FF2B5EF4-FFF2-40B4-BE49-F238E27FC236}">
                <a16:creationId xmlns:a16="http://schemas.microsoft.com/office/drawing/2014/main" id="{F01E4389-FE58-5FB7-AD00-2CF61BC36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575050"/>
            <a:ext cx="431958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8">
            <a:extLst>
              <a:ext uri="{FF2B5EF4-FFF2-40B4-BE49-F238E27FC236}">
                <a16:creationId xmlns:a16="http://schemas.microsoft.com/office/drawing/2014/main" id="{9B5AB791-408E-32C1-CED3-B2A04C3FB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997200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Blurry image</a:t>
            </a:r>
            <a:endParaRPr lang="en-US" altLang="en-US" sz="2000"/>
          </a:p>
        </p:txBody>
      </p:sp>
      <p:sp>
        <p:nvSpPr>
          <p:cNvPr id="22535" name="Rectangle 8">
            <a:extLst>
              <a:ext uri="{FF2B5EF4-FFF2-40B4-BE49-F238E27FC236}">
                <a16:creationId xmlns:a16="http://schemas.microsoft.com/office/drawing/2014/main" id="{A208DFE1-5082-3448-7827-CD9400A4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028950"/>
            <a:ext cx="2519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Deblurred image</a:t>
            </a:r>
            <a:endParaRPr lang="en-US" altLang="en-US" sz="200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>
            <a:extLst>
              <a:ext uri="{FF2B5EF4-FFF2-40B4-BE49-F238E27FC236}">
                <a16:creationId xmlns:a16="http://schemas.microsoft.com/office/drawing/2014/main" id="{B4C0D627-C4A7-E9B4-F886-A8BF87D4B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1413" y="260350"/>
            <a:ext cx="4752975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Example of motion blur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A76E608D-A8B4-5B46-AC5A-5C6640B13683}"/>
              </a:ext>
            </a:extLst>
          </p:cNvPr>
          <p:cNvSpPr/>
          <p:nvPr/>
        </p:nvSpPr>
        <p:spPr bwMode="auto">
          <a:xfrm>
            <a:off x="2411413" y="260350"/>
            <a:ext cx="4392612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4579" name="Rectangle 13">
            <a:extLst>
              <a:ext uri="{FF2B5EF4-FFF2-40B4-BE49-F238E27FC236}">
                <a16:creationId xmlns:a16="http://schemas.microsoft.com/office/drawing/2014/main" id="{72CF49D4-182F-0765-5A0C-D92870CC5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3E9B0CF7-9C4F-0F34-DDDA-C3EB4340D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68363"/>
            <a:ext cx="662463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>
            <a:extLst>
              <a:ext uri="{FF2B5EF4-FFF2-40B4-BE49-F238E27FC236}">
                <a16:creationId xmlns:a16="http://schemas.microsoft.com/office/drawing/2014/main" id="{CE9FF7C9-55D6-10F6-F94C-663F29793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05200"/>
            <a:ext cx="4994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>
            <a:extLst>
              <a:ext uri="{FF2B5EF4-FFF2-40B4-BE49-F238E27FC236}">
                <a16:creationId xmlns:a16="http://schemas.microsoft.com/office/drawing/2014/main" id="{DD1C0CF8-4C88-497E-E71F-0201A20A5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8750" y="260350"/>
            <a:ext cx="3817938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Image deblur model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DA801E83-4534-A243-B6C7-381F699ACF5D}"/>
              </a:ext>
            </a:extLst>
          </p:cNvPr>
          <p:cNvSpPr/>
          <p:nvPr/>
        </p:nvSpPr>
        <p:spPr bwMode="auto">
          <a:xfrm>
            <a:off x="2627313" y="260350"/>
            <a:ext cx="4032250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6627" name="Rectangle 13">
            <a:extLst>
              <a:ext uri="{FF2B5EF4-FFF2-40B4-BE49-F238E27FC236}">
                <a16:creationId xmlns:a16="http://schemas.microsoft.com/office/drawing/2014/main" id="{C9C9D659-ACE2-B032-F899-CAE18E42C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B17A6DFB-689E-8EBE-E333-856058E07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>
            <a:extLst>
              <a:ext uri="{FF2B5EF4-FFF2-40B4-BE49-F238E27FC236}">
                <a16:creationId xmlns:a16="http://schemas.microsoft.com/office/drawing/2014/main" id="{144AFE76-42AC-67E1-DCA0-BF6FA226D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260350"/>
            <a:ext cx="9721850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GB" altLang="en-US" sz="2800" b="1">
                <a:solidFill>
                  <a:srgbClr val="000066"/>
                </a:solidFill>
              </a:rPr>
              <a:t>Image filtering in the frequency domain</a:t>
            </a: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E6FFF006-3409-4341-B810-D245C249ED83}"/>
              </a:ext>
            </a:extLst>
          </p:cNvPr>
          <p:cNvSpPr/>
          <p:nvPr/>
        </p:nvSpPr>
        <p:spPr bwMode="auto">
          <a:xfrm>
            <a:off x="1116013" y="260350"/>
            <a:ext cx="7416800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28675" name="Rectangle 13">
            <a:extLst>
              <a:ext uri="{FF2B5EF4-FFF2-40B4-BE49-F238E27FC236}">
                <a16:creationId xmlns:a16="http://schemas.microsoft.com/office/drawing/2014/main" id="{8A43898A-04F7-E480-0DCC-A9A094C70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28676" name="Picture 1">
            <a:extLst>
              <a:ext uri="{FF2B5EF4-FFF2-40B4-BE49-F238E27FC236}">
                <a16:creationId xmlns:a16="http://schemas.microsoft.com/office/drawing/2014/main" id="{9B8735E2-5BBE-E5FF-8567-E8138D147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125538"/>
            <a:ext cx="8596312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>
            <a:extLst>
              <a:ext uri="{FF2B5EF4-FFF2-40B4-BE49-F238E27FC236}">
                <a16:creationId xmlns:a16="http://schemas.microsoft.com/office/drawing/2014/main" id="{77B1D3C3-35EB-4579-8111-789C43D6D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3213" y="260350"/>
            <a:ext cx="3817937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Direct inverse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F6137E1C-A1A8-F64D-8273-43D529643FD7}"/>
              </a:ext>
            </a:extLst>
          </p:cNvPr>
          <p:cNvSpPr/>
          <p:nvPr/>
        </p:nvSpPr>
        <p:spPr bwMode="auto">
          <a:xfrm>
            <a:off x="2627313" y="260350"/>
            <a:ext cx="4032250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0723" name="Rectangle 13">
            <a:extLst>
              <a:ext uri="{FF2B5EF4-FFF2-40B4-BE49-F238E27FC236}">
                <a16:creationId xmlns:a16="http://schemas.microsoft.com/office/drawing/2014/main" id="{5952D868-18BC-328D-A317-6D0997484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F01F6068-E412-7A38-D68B-45F3A2533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79500"/>
            <a:ext cx="8585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>
            <a:extLst>
              <a:ext uri="{FF2B5EF4-FFF2-40B4-BE49-F238E27FC236}">
                <a16:creationId xmlns:a16="http://schemas.microsoft.com/office/drawing/2014/main" id="{AB8F3CF4-BB36-8E70-850C-47F81BAEA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0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7AF8CAFD-6F05-2632-02F5-160981E00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3213" y="260350"/>
            <a:ext cx="3817937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Direct inverse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CD88373C-D117-DD4C-8F64-D9F07DB83F44}"/>
              </a:ext>
            </a:extLst>
          </p:cNvPr>
          <p:cNvSpPr/>
          <p:nvPr/>
        </p:nvSpPr>
        <p:spPr bwMode="auto">
          <a:xfrm>
            <a:off x="2627313" y="260350"/>
            <a:ext cx="4032250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2771" name="Rectangle 13">
            <a:extLst>
              <a:ext uri="{FF2B5EF4-FFF2-40B4-BE49-F238E27FC236}">
                <a16:creationId xmlns:a16="http://schemas.microsoft.com/office/drawing/2014/main" id="{0D2C6181-A7FB-E60F-EB00-2CE943AD1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0EB61F09-E7B6-725B-0B08-50C72ED7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914400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2FE5A1-4644-384A-8A9D-A32862339D62}"/>
              </a:ext>
            </a:extLst>
          </p:cNvPr>
          <p:cNvSpPr/>
          <p:nvPr/>
        </p:nvSpPr>
        <p:spPr bwMode="auto">
          <a:xfrm>
            <a:off x="6084888" y="1341438"/>
            <a:ext cx="3059112" cy="3382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>
            <a:extLst>
              <a:ext uri="{FF2B5EF4-FFF2-40B4-BE49-F238E27FC236}">
                <a16:creationId xmlns:a16="http://schemas.microsoft.com/office/drawing/2014/main" id="{DBD79E93-A115-2932-8126-B848EC7C5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3213" y="260350"/>
            <a:ext cx="3817937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Direct inverse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6E3DEB16-6F2D-7844-9EAF-7B4254B71757}"/>
              </a:ext>
            </a:extLst>
          </p:cNvPr>
          <p:cNvSpPr/>
          <p:nvPr/>
        </p:nvSpPr>
        <p:spPr bwMode="auto">
          <a:xfrm>
            <a:off x="2627313" y="260350"/>
            <a:ext cx="4032250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4819" name="Rectangle 13">
            <a:extLst>
              <a:ext uri="{FF2B5EF4-FFF2-40B4-BE49-F238E27FC236}">
                <a16:creationId xmlns:a16="http://schemas.microsoft.com/office/drawing/2014/main" id="{8F9C8A1C-882E-1286-767E-02ED1D72E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698C8C82-F9F1-3A36-EB24-4C69907E3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914400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>
            <a:extLst>
              <a:ext uri="{FF2B5EF4-FFF2-40B4-BE49-F238E27FC236}">
                <a16:creationId xmlns:a16="http://schemas.microsoft.com/office/drawing/2014/main" id="{EC2F8095-CB17-3171-0EA9-4FB1F233B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00338" y="260350"/>
            <a:ext cx="4175125" cy="503238"/>
          </a:xfrm>
        </p:spPr>
        <p:txBody>
          <a:bodyPr/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</a:rPr>
              <a:t>Modified inverse filter</a:t>
            </a:r>
            <a:endParaRPr lang="en-GB" altLang="en-US" sz="2800" b="1">
              <a:solidFill>
                <a:srgbClr val="000066"/>
              </a:solidFill>
            </a:endParaRP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A53544D2-EFE0-BE46-967E-D9B58ABEE53D}"/>
              </a:ext>
            </a:extLst>
          </p:cNvPr>
          <p:cNvSpPr/>
          <p:nvPr/>
        </p:nvSpPr>
        <p:spPr bwMode="auto">
          <a:xfrm>
            <a:off x="2627313" y="260350"/>
            <a:ext cx="4176712" cy="50323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cs typeface="新細明體" charset="0"/>
            </a:endParaRPr>
          </a:p>
        </p:txBody>
      </p:sp>
      <p:sp>
        <p:nvSpPr>
          <p:cNvPr id="36867" name="Rectangle 13">
            <a:extLst>
              <a:ext uri="{FF2B5EF4-FFF2-40B4-BE49-F238E27FC236}">
                <a16:creationId xmlns:a16="http://schemas.microsoft.com/office/drawing/2014/main" id="{37E77CCE-3416-EB3D-B658-B4E15F701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981075"/>
            <a:ext cx="9144001" cy="585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pic>
        <p:nvPicPr>
          <p:cNvPr id="36868" name="Picture 1">
            <a:extLst>
              <a:ext uri="{FF2B5EF4-FFF2-40B4-BE49-F238E27FC236}">
                <a16:creationId xmlns:a16="http://schemas.microsoft.com/office/drawing/2014/main" id="{B77C3341-9704-A75C-3169-C7DC0735A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88773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18452</TotalTime>
  <Words>115</Words>
  <Application>Microsoft Office PowerPoint</Application>
  <PresentationFormat>On-screen Show (4:3)</PresentationFormat>
  <Paragraphs>41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Landmark Tracking and the Optimization of Brain Conformal Maps</dc:title>
  <dc:creator>LUI LOK MING</dc:creator>
  <cp:lastModifiedBy>Ronald Lui (PMA)</cp:lastModifiedBy>
  <cp:revision>1794</cp:revision>
  <dcterms:created xsi:type="dcterms:W3CDTF">2005-12-01T02:17:30Z</dcterms:created>
  <dcterms:modified xsi:type="dcterms:W3CDTF">2025-03-23T12:05:47Z</dcterms:modified>
</cp:coreProperties>
</file>