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474" r:id="rId2"/>
    <p:sldId id="477" r:id="rId3"/>
    <p:sldId id="478" r:id="rId4"/>
    <p:sldId id="479" r:id="rId5"/>
    <p:sldId id="480" r:id="rId6"/>
    <p:sldId id="481" r:id="rId7"/>
    <p:sldId id="483" r:id="rId8"/>
    <p:sldId id="484" r:id="rId9"/>
    <p:sldId id="485" r:id="rId10"/>
    <p:sldId id="486" r:id="rId11"/>
  </p:sldIdLst>
  <p:sldSz cx="9144000" cy="6858000" type="screen4x3"/>
  <p:notesSz cx="6669088" cy="992822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24"/>
  </p:normalViewPr>
  <p:slideViewPr>
    <p:cSldViewPr>
      <p:cViewPr varScale="1">
        <p:scale>
          <a:sx n="106" d="100"/>
          <a:sy n="106" d="100"/>
        </p:scale>
        <p:origin x="1480" y="1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BEE3346A-6E3B-3F4C-AB81-D07FDD5337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E3B8102-2081-8041-967C-07219BEDE0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BF0A5FF-873C-4838-989C-F918F208CB89}" type="datetimeFigureOut">
              <a:rPr lang="en-US" altLang="en-US"/>
              <a:pPr>
                <a:defRPr/>
              </a:pPr>
              <a:t>4/22/25</a:t>
            </a:fld>
            <a:endParaRPr lang="en-US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B21CDDB-AB91-4C43-B02B-813F98C183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889250" cy="495300"/>
          </a:xfrm>
          <a:prstGeom prst="rect">
            <a:avLst/>
          </a:prstGeom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0C88790-9724-BC46-A6B8-367ED5A374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431338"/>
            <a:ext cx="2889250" cy="495300"/>
          </a:xfrm>
          <a:prstGeom prst="rect">
            <a:avLst/>
          </a:prstGeom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07B6B83-26A6-4365-808E-9DF1668592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F67B6A6B-D7AE-BA49-B840-3E527CEBC6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7728A807-B89C-F647-A21E-C740281C386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13890673-34D5-40A5-4612-A07BE3CC7B2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3A334256-FADF-EC48-AD14-50525BD97AD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942195AB-5F66-9043-AB35-D2584252036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7AD8EFB1-03E4-7D4B-93B8-724718CD50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2925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2F28109-BB7A-4622-A0A1-47EFD29949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投影片圖像版面配置區 1">
            <a:extLst>
              <a:ext uri="{FF2B5EF4-FFF2-40B4-BE49-F238E27FC236}">
                <a16:creationId xmlns:a16="http://schemas.microsoft.com/office/drawing/2014/main" id="{C9CC6542-0607-2B17-9D67-FB9748F6B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備忘稿版面配置區 2">
            <a:extLst>
              <a:ext uri="{FF2B5EF4-FFF2-40B4-BE49-F238E27FC236}">
                <a16:creationId xmlns:a16="http://schemas.microsoft.com/office/drawing/2014/main" id="{33F0916F-423A-C77F-30EF-70DB6F10A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投影片編號版面配置區 3">
            <a:extLst>
              <a:ext uri="{FF2B5EF4-FFF2-40B4-BE49-F238E27FC236}">
                <a16:creationId xmlns:a16="http://schemas.microsoft.com/office/drawing/2014/main" id="{3C67F350-A5FD-8A67-2F53-7503C0AE76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1614F0B1-D97E-4D5C-ABB5-0F83FD09E717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7999C1CE-243F-D2B7-F593-01A0C4A9EB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5DCB893D-DB75-4AD3-9EB9-A3146DEC16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CFC20BC-A892-0E19-0829-553F408A3A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E47F5E3-0AE5-3835-D9A6-E1140B726D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384DA9E7-293F-FEEB-3052-503CAC030C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70F17BC-A482-DF9A-ABAE-EA6CFB4F3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30A3B12-FF2D-E3C6-69FF-1A922565C8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AA2D669F-EC89-D15B-65BC-6B67057AD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8D34E4E1-3BD3-F372-9F83-B9BF21BD76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F889C8C2-8154-3006-D7CA-1068D5D373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E6A0A27F-D380-7DA3-23F6-0A94A56780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5CE38BC7-8BCF-E7B0-2B24-2BCE3FA0A2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35FD0924-AFDF-584B-AA14-DAACD9613F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FABF5AB6-43EC-231B-2213-5583810941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9B7A8931-67C6-C8F1-1158-C80BC948E0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482BD37-8DA1-E7AC-1448-FF0B147A1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6D729991-BED7-7A2A-052B-90453CEEE1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8FE126B3-F74D-BFB1-2111-3319D491F0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C41F016-FA77-2748-1432-FCBD92F62804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89368CAB-3E0E-C7BA-3840-DBB554EFD1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6D4DC2CD-A937-32C8-569B-1941398240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11DE8AC5-77EC-9546-5EAD-C4CAD0EB4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2E6C9831-D1C4-6813-384B-93AEB5289C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C70146C-1FE0-D743-FF81-E1EDD391B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AEE29D3-00F8-2DA2-1D0E-B4B8BF221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49CD16C3-A56A-089E-04B0-39BB20FEC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E0AE83DA-5B3E-E214-750F-BB57DB77C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2A9DCE3B-60DF-789F-D60F-35CCC55107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2E6D213C-082F-13C2-428F-4E3A9C32E1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B25F08DD-E35A-C733-8711-FFC453C3E1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8A138A97-E46F-DA1F-A8FC-6C8DE9F0CB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F003875-9A3D-4CB5-A61E-AA12B1FD2FE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896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51FC569-F01B-DD2F-C756-DF26595875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FAA69A4-86AD-5154-4213-E36D5732EE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89068F1-3EB7-3B00-5DF4-08FC91E83B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EFF86-EF69-4474-BDCD-946A6BC9A84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717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BCFA7E7-D853-77C3-50EE-3D1BD8FF04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CB9D30C-CA3F-13AD-9E34-6522D45DAF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5905B1B-AA72-B0ED-CDAB-C5E2CA1F2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295CD4-041F-4867-A1FD-C1FE9679B9B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2201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6E88EEC-EB0D-9C84-11EA-C44B6AC8B4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2F314F7-02B4-C78F-E8F0-363D2048DC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20EC637-5E7B-78E1-0847-17362F5ECC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572C11-8FD6-452D-8351-9F8086BF5AB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2917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2ED0DB2-0093-0CF3-62B8-8369BBE605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03A48BF4-3FF3-BABC-2D18-0025C6D9B6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FDB3C2CF-989E-1BFB-4C76-66D5425335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28C13-E398-40DF-A76A-94AA518D2B5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0610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8857406-AE1F-2195-35F4-8D37F69EF4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B4E992A9-ACBD-4EDA-C544-FC21B26E29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6B57426E-AF3D-01A6-ACBC-2EAF27A019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2DFE77-63C8-40A2-A23D-719B0983002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4067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BF2D04D-3C3F-5313-E55F-E4CDF572CF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07ABF2C-545B-08F3-CDC6-1F2E813C00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8D4915F8-2DF1-BBAB-A3C5-A4A716BE1C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72063-56BB-406B-A241-F262E286AFE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7303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9D84875C-282D-5070-62CF-1C3F9D5088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9D58D719-E47C-48B9-2C6C-DF1197FC0B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999FC496-8D40-E573-860E-C9252F675D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7B5FF-A523-4EA7-B9D9-D19D69EC33D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990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05D9421-3C79-1E6B-64D3-C1E0015F41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7B30583-9E87-CA9E-B35D-239E3B5F87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9FA2FDE-3D43-C963-81D5-67366A63E6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85FEB-D95D-462B-988D-1772A4C184E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045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496E715-2F0E-6370-EC95-BF7C2F13F1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FBCD165-2641-1DDA-2A8A-A57D25D8A9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8352529-3C46-7671-0192-AF8573CEA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1E5E82-6B2C-435B-B195-05994A9C302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070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980AA16-271D-4D8C-3A0E-5ADB2C2B6A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E36B030B-3EE1-29F0-2E8A-3E53EE6A75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9DD6516-BB14-25AF-5927-B87C368747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8CF65-A154-405D-B8BB-6990EEAE39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4141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A1936E0-AEA1-BE90-2EAE-D9C2BA0E9D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62A9D200-25E9-623B-0148-C2DA459DE7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17627FAB-9E7E-F009-D636-D26D1C60F2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A6BBC-5F5F-4A49-8C67-B61E47C3F61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727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32CF02DE-1E95-E87C-4021-D834F8B4E1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A3100D40-DFF9-EE40-17F1-AE3416D96F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B489B6D-1766-F189-EE08-60CAC1433E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F7560-5AAA-4101-98B5-F678C94B9C7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93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4BF4FDD6-B0F2-46DA-4856-D389C2B1B8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B331BF8E-50A5-3FD8-3955-43A9162DFE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6578A7BB-E7E8-EED8-B9A5-4C7F69D170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34EFF-A1D4-4BCD-977F-45FB9C8D150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400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0F2EC56-BBBF-DD97-FA09-9719A3B9B6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1041AF8-10E8-EF44-8203-E3F5AE1706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0DB10BD-0E10-9F4F-A934-DB664A9DE1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CC0240-8BAF-48AD-B302-DE35F632B17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438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F1E01A1-BAE2-DD1D-E487-A7420C7536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32891D3-3088-0A4C-2EB6-F41C354B12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79C9171-3F2F-43F7-C364-6DBBDB27BA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7FBE66-CBD1-4833-B8CE-E0EFCED7A6F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063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7D75B76-F76A-D84D-B9EC-E5380B7A5A1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03CB782-3036-BD44-915E-C1C5E652511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28367AA-498B-B846-937A-217D259F59A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B96EA67-0CF4-884C-A531-81CC0F80D9C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1B499F1-87F0-0B4B-BFD3-3BE2BB8774F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9985A0D4-BD3E-A34C-967F-1F8D0AE19F7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AA5B5ED1-9F83-C54D-AA44-8E8EDF3EC4D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3BA836E3-A397-1FDF-83EA-9DAA12DDAE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C4BF52FE-CCB8-67FD-8A09-69817FE6B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C9BEC193-CB7F-C145-9D7F-2E406059D5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19758AF7-6A45-DD46-A339-0688D7683C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ED086742-8581-BA4D-9D35-7527578993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fld id="{C123AF7A-5321-46E8-AA4E-13EA92FF7CC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84" r:id="rId1"/>
    <p:sldLayoutId id="2147485469" r:id="rId2"/>
    <p:sldLayoutId id="2147485470" r:id="rId3"/>
    <p:sldLayoutId id="2147485471" r:id="rId4"/>
    <p:sldLayoutId id="2147485472" r:id="rId5"/>
    <p:sldLayoutId id="2147485473" r:id="rId6"/>
    <p:sldLayoutId id="2147485474" r:id="rId7"/>
    <p:sldLayoutId id="2147485475" r:id="rId8"/>
    <p:sldLayoutId id="2147485476" r:id="rId9"/>
    <p:sldLayoutId id="2147485477" r:id="rId10"/>
    <p:sldLayoutId id="2147485478" r:id="rId11"/>
    <p:sldLayoutId id="2147485479" r:id="rId12"/>
    <p:sldLayoutId id="2147485480" r:id="rId13"/>
    <p:sldLayoutId id="2147485481" r:id="rId14"/>
    <p:sldLayoutId id="2147485482" r:id="rId15"/>
    <p:sldLayoutId id="2147485483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新細明體" panose="02020500000000000000" pitchFamily="18" charset="-120"/>
          <a:cs typeface="新細明體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anose="02020500000000000000" pitchFamily="18" charset="-120"/>
          <a:cs typeface="新細明體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anose="02020500000000000000" pitchFamily="18" charset="-120"/>
          <a:cs typeface="新細明體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anose="02020500000000000000" pitchFamily="18" charset="-120"/>
          <a:cs typeface="新細明體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anose="02020500000000000000" pitchFamily="18" charset="-120"/>
          <a:cs typeface="新細明體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C6857148-DD1F-6431-952C-A8ACF7698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857250"/>
            <a:ext cx="85407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zh-TW" b="1">
                <a:solidFill>
                  <a:srgbClr val="000066"/>
                </a:solidFill>
              </a:rPr>
            </a:br>
            <a:r>
              <a:rPr lang="en-US" altLang="zh-TW" b="1">
                <a:solidFill>
                  <a:srgbClr val="000066"/>
                </a:solidFill>
              </a:rPr>
              <a:t>MMAT 5390: Mathematical Imaging</a:t>
            </a:r>
          </a:p>
        </p:txBody>
      </p:sp>
      <p:sp>
        <p:nvSpPr>
          <p:cNvPr id="20482" name="Rectangle 4">
            <a:extLst>
              <a:ext uri="{FF2B5EF4-FFF2-40B4-BE49-F238E27FC236}">
                <a16:creationId xmlns:a16="http://schemas.microsoft.com/office/drawing/2014/main" id="{25B93223-3592-EA9F-2603-A357EBC1E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149725"/>
            <a:ext cx="8501062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Prof. Ronald Lok Ming Lui</a:t>
            </a:r>
            <a:b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1800" b="1">
                <a:latin typeface="Arial" panose="020B0604020202020204" pitchFamily="34" charset="0"/>
              </a:rPr>
              <a:t>Department of Mathematics,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The Chinese University of Hong Kong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en-US" sz="1800" b="1">
                <a:latin typeface="Arial" panose="020B0604020202020204" pitchFamily="34" charset="0"/>
              </a:rPr>
            </a:br>
            <a:b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</a:br>
            <a:b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en-US" altLang="zh-TW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7FC3BE7A-2586-BD3E-6454-EB3EB03CE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628775"/>
            <a:ext cx="8501062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Lecture 1</a:t>
            </a:r>
            <a:r>
              <a:rPr lang="en-HK" alt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Total variation Denoising Model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en-US" sz="2200" b="1" dirty="0">
                <a:latin typeface="Arial" panose="020B0604020202020204" pitchFamily="34" charset="0"/>
              </a:rPr>
            </a:br>
            <a:br>
              <a:rPr lang="en-US" altLang="en-US" sz="2200" dirty="0">
                <a:solidFill>
                  <a:schemeClr val="tx2"/>
                </a:solidFill>
                <a:latin typeface="Arial" panose="020B0604020202020204" pitchFamily="34" charset="0"/>
              </a:rPr>
            </a:br>
            <a:br>
              <a:rPr lang="en-US" altLang="en-US" sz="2200" dirty="0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en-US" altLang="zh-TW" sz="22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TextBox 1">
            <a:extLst>
              <a:ext uri="{FF2B5EF4-FFF2-40B4-BE49-F238E27FC236}">
                <a16:creationId xmlns:a16="http://schemas.microsoft.com/office/drawing/2014/main" id="{BF21C8BF-0FCB-3CF9-18A6-50B794AFD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63" y="6808788"/>
            <a:ext cx="185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>
            <a:extLst>
              <a:ext uri="{FF2B5EF4-FFF2-40B4-BE49-F238E27FC236}">
                <a16:creationId xmlns:a16="http://schemas.microsoft.com/office/drawing/2014/main" id="{7017E680-585A-5674-1268-4273AB415E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43213" y="188913"/>
            <a:ext cx="3600450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TV/ROF denoising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580FA0D8-3073-7849-B9CB-F78B2CB89E4F}"/>
              </a:ext>
            </a:extLst>
          </p:cNvPr>
          <p:cNvSpPr/>
          <p:nvPr/>
        </p:nvSpPr>
        <p:spPr bwMode="auto">
          <a:xfrm>
            <a:off x="2771775" y="188913"/>
            <a:ext cx="3600450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55299" name="Rectangle 13">
            <a:extLst>
              <a:ext uri="{FF2B5EF4-FFF2-40B4-BE49-F238E27FC236}">
                <a16:creationId xmlns:a16="http://schemas.microsoft.com/office/drawing/2014/main" id="{C8F2F1C3-0693-1612-E7BA-F7DE5E9AA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55300" name="Picture 1">
            <a:extLst>
              <a:ext uri="{FF2B5EF4-FFF2-40B4-BE49-F238E27FC236}">
                <a16:creationId xmlns:a16="http://schemas.microsoft.com/office/drawing/2014/main" id="{29E5BDDB-00B1-BDE1-B53A-F83282E23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641475"/>
            <a:ext cx="914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1">
            <a:extLst>
              <a:ext uri="{FF2B5EF4-FFF2-40B4-BE49-F238E27FC236}">
                <a16:creationId xmlns:a16="http://schemas.microsoft.com/office/drawing/2014/main" id="{E55F826D-9F7E-A318-EF37-9F50415D4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981075"/>
            <a:ext cx="6049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Top: Image denoising using L2 norm of gradient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Bottom: Image denoising using TV/ROF model</a:t>
            </a:r>
            <a:endParaRPr lang="en-US" altLang="en-US" sz="200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>
            <a:extLst>
              <a:ext uri="{FF2B5EF4-FFF2-40B4-BE49-F238E27FC236}">
                <a16:creationId xmlns:a16="http://schemas.microsoft.com/office/drawing/2014/main" id="{A5640996-1896-7F7A-77E6-9B0AE5071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1050" y="188913"/>
            <a:ext cx="5257800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TV denoising: 1D illustration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80B8645D-C2B2-2440-B091-6F5091472089}"/>
              </a:ext>
            </a:extLst>
          </p:cNvPr>
          <p:cNvSpPr/>
          <p:nvPr/>
        </p:nvSpPr>
        <p:spPr bwMode="auto">
          <a:xfrm>
            <a:off x="1979613" y="188913"/>
            <a:ext cx="5400675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38915" name="Rectangle 13">
            <a:extLst>
              <a:ext uri="{FF2B5EF4-FFF2-40B4-BE49-F238E27FC236}">
                <a16:creationId xmlns:a16="http://schemas.microsoft.com/office/drawing/2014/main" id="{FD1E2854-1EFC-A36D-1F0E-DD8289422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38916" name="Picture 1">
            <a:extLst>
              <a:ext uri="{FF2B5EF4-FFF2-40B4-BE49-F238E27FC236}">
                <a16:creationId xmlns:a16="http://schemas.microsoft.com/office/drawing/2014/main" id="{84ED3736-89DC-21C1-33F3-D564E4F44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817245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">
            <a:extLst>
              <a:ext uri="{FF2B5EF4-FFF2-40B4-BE49-F238E27FC236}">
                <a16:creationId xmlns:a16="http://schemas.microsoft.com/office/drawing/2014/main" id="{5E50025B-7903-3CD6-BA5E-28104BE3A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44900"/>
            <a:ext cx="82311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8">
            <a:extLst>
              <a:ext uri="{FF2B5EF4-FFF2-40B4-BE49-F238E27FC236}">
                <a16:creationId xmlns:a16="http://schemas.microsoft.com/office/drawing/2014/main" id="{5797D280-C72C-9B66-3738-D8B3F88E7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6308725"/>
            <a:ext cx="6480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TV denoising favor piecewise constant functions</a:t>
            </a:r>
            <a:endParaRPr lang="en-US" altLang="en-US" sz="200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>
            <a:extLst>
              <a:ext uri="{FF2B5EF4-FFF2-40B4-BE49-F238E27FC236}">
                <a16:creationId xmlns:a16="http://schemas.microsoft.com/office/drawing/2014/main" id="{4F819548-869C-6B03-62E7-ADA223D9D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3575" y="188913"/>
            <a:ext cx="4032250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Gaussian filter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92078222-0515-8346-AE8F-80D0CB44EC48}"/>
              </a:ext>
            </a:extLst>
          </p:cNvPr>
          <p:cNvSpPr/>
          <p:nvPr/>
        </p:nvSpPr>
        <p:spPr bwMode="auto">
          <a:xfrm>
            <a:off x="3203575" y="188913"/>
            <a:ext cx="2808288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40963" name="Rectangle 13">
            <a:extLst>
              <a:ext uri="{FF2B5EF4-FFF2-40B4-BE49-F238E27FC236}">
                <a16:creationId xmlns:a16="http://schemas.microsoft.com/office/drawing/2014/main" id="{B1117BCD-3D86-8BDE-FB6B-4E29F102F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40964" name="Picture 1">
            <a:extLst>
              <a:ext uri="{FF2B5EF4-FFF2-40B4-BE49-F238E27FC236}">
                <a16:creationId xmlns:a16="http://schemas.microsoft.com/office/drawing/2014/main" id="{C29E946C-F0BF-1FA8-BD61-F0FBB8F32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424815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2">
            <a:extLst>
              <a:ext uri="{FF2B5EF4-FFF2-40B4-BE49-F238E27FC236}">
                <a16:creationId xmlns:a16="http://schemas.microsoft.com/office/drawing/2014/main" id="{D222EA02-11FE-0806-56DD-25E396297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875"/>
            <a:ext cx="4176713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8">
            <a:extLst>
              <a:ext uri="{FF2B5EF4-FFF2-40B4-BE49-F238E27FC236}">
                <a16:creationId xmlns:a16="http://schemas.microsoft.com/office/drawing/2014/main" id="{FAC3A57D-9CAF-EC56-C1EA-D1B9FB1D6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5732463"/>
            <a:ext cx="18002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Noisy image</a:t>
            </a:r>
            <a:endParaRPr lang="en-US" altLang="en-US" sz="2000"/>
          </a:p>
        </p:txBody>
      </p:sp>
      <p:sp>
        <p:nvSpPr>
          <p:cNvPr id="40967" name="Rectangle 8">
            <a:extLst>
              <a:ext uri="{FF2B5EF4-FFF2-40B4-BE49-F238E27FC236}">
                <a16:creationId xmlns:a16="http://schemas.microsoft.com/office/drawing/2014/main" id="{554B078E-82E7-2349-A31D-3E7E00941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5732463"/>
            <a:ext cx="2952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Gaussian filter/Isotropic diffusion</a:t>
            </a:r>
            <a:endParaRPr lang="en-US" altLang="en-US" sz="200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>
            <a:extLst>
              <a:ext uri="{FF2B5EF4-FFF2-40B4-BE49-F238E27FC236}">
                <a16:creationId xmlns:a16="http://schemas.microsoft.com/office/drawing/2014/main" id="{114A9B44-7AFA-1C8D-955B-D5247B146D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43213" y="188913"/>
            <a:ext cx="3600450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TV/ROF denoising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DCE30944-8113-8C4B-9F1B-6E4850DD7A3A}"/>
              </a:ext>
            </a:extLst>
          </p:cNvPr>
          <p:cNvSpPr/>
          <p:nvPr/>
        </p:nvSpPr>
        <p:spPr bwMode="auto">
          <a:xfrm>
            <a:off x="2771775" y="188913"/>
            <a:ext cx="3600450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43011" name="Rectangle 13">
            <a:extLst>
              <a:ext uri="{FF2B5EF4-FFF2-40B4-BE49-F238E27FC236}">
                <a16:creationId xmlns:a16="http://schemas.microsoft.com/office/drawing/2014/main" id="{3777A5DF-1C72-9621-A9E6-4561B393A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43012" name="Picture 1">
            <a:extLst>
              <a:ext uri="{FF2B5EF4-FFF2-40B4-BE49-F238E27FC236}">
                <a16:creationId xmlns:a16="http://schemas.microsoft.com/office/drawing/2014/main" id="{4A26E219-FB11-8049-77B8-536E39A4B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424815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8">
            <a:extLst>
              <a:ext uri="{FF2B5EF4-FFF2-40B4-BE49-F238E27FC236}">
                <a16:creationId xmlns:a16="http://schemas.microsoft.com/office/drawing/2014/main" id="{0B5856C9-92A5-556F-F8AF-9DB685895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5732463"/>
            <a:ext cx="18002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Noisy image</a:t>
            </a:r>
            <a:endParaRPr lang="en-US" altLang="en-US" sz="2000"/>
          </a:p>
        </p:txBody>
      </p:sp>
      <p:pic>
        <p:nvPicPr>
          <p:cNvPr id="43014" name="Picture 3">
            <a:extLst>
              <a:ext uri="{FF2B5EF4-FFF2-40B4-BE49-F238E27FC236}">
                <a16:creationId xmlns:a16="http://schemas.microsoft.com/office/drawing/2014/main" id="{22665B8D-CF0E-2551-6658-2F48B2298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875"/>
            <a:ext cx="4198938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Rectangle 8">
            <a:extLst>
              <a:ext uri="{FF2B5EF4-FFF2-40B4-BE49-F238E27FC236}">
                <a16:creationId xmlns:a16="http://schemas.microsoft.com/office/drawing/2014/main" id="{1B981068-4DD0-80E1-A042-1158D8629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732463"/>
            <a:ext cx="10795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ROF</a:t>
            </a:r>
            <a:endParaRPr lang="en-US" altLang="en-US" sz="200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>
            <a:extLst>
              <a:ext uri="{FF2B5EF4-FFF2-40B4-BE49-F238E27FC236}">
                <a16:creationId xmlns:a16="http://schemas.microsoft.com/office/drawing/2014/main" id="{8A1DB3DE-005C-4D25-78A8-7DDAF0AFD1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43213" y="188913"/>
            <a:ext cx="3600450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TV/ROF denoising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2C829020-E55C-7D4C-B3FA-241F593B8B8D}"/>
              </a:ext>
            </a:extLst>
          </p:cNvPr>
          <p:cNvSpPr/>
          <p:nvPr/>
        </p:nvSpPr>
        <p:spPr bwMode="auto">
          <a:xfrm>
            <a:off x="2771775" y="188913"/>
            <a:ext cx="3600450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45059" name="Rectangle 13">
            <a:extLst>
              <a:ext uri="{FF2B5EF4-FFF2-40B4-BE49-F238E27FC236}">
                <a16:creationId xmlns:a16="http://schemas.microsoft.com/office/drawing/2014/main" id="{DA31885F-852F-5DD2-76E4-47F42F573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45060" name="Picture 2">
            <a:extLst>
              <a:ext uri="{FF2B5EF4-FFF2-40B4-BE49-F238E27FC236}">
                <a16:creationId xmlns:a16="http://schemas.microsoft.com/office/drawing/2014/main" id="{3261F822-0AB2-B0B7-D1A8-A59728FF6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619250"/>
            <a:ext cx="9075738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>
            <a:extLst>
              <a:ext uri="{FF2B5EF4-FFF2-40B4-BE49-F238E27FC236}">
                <a16:creationId xmlns:a16="http://schemas.microsoft.com/office/drawing/2014/main" id="{8A384C52-F02A-A330-5832-EBE038BB95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43213" y="188913"/>
            <a:ext cx="3600450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TV/ROF denoising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9730817F-2B30-5148-A0EF-644373E523EE}"/>
              </a:ext>
            </a:extLst>
          </p:cNvPr>
          <p:cNvSpPr/>
          <p:nvPr/>
        </p:nvSpPr>
        <p:spPr bwMode="auto">
          <a:xfrm>
            <a:off x="2771775" y="188913"/>
            <a:ext cx="3600450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47107" name="Rectangle 13">
            <a:extLst>
              <a:ext uri="{FF2B5EF4-FFF2-40B4-BE49-F238E27FC236}">
                <a16:creationId xmlns:a16="http://schemas.microsoft.com/office/drawing/2014/main" id="{17183799-8501-D31D-46D8-CBA7049D0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47108" name="Picture 1">
            <a:extLst>
              <a:ext uri="{FF2B5EF4-FFF2-40B4-BE49-F238E27FC236}">
                <a16:creationId xmlns:a16="http://schemas.microsoft.com/office/drawing/2014/main" id="{2678CA8E-3CA9-DB1B-BF03-46845E176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41438"/>
            <a:ext cx="88042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>
            <a:extLst>
              <a:ext uri="{FF2B5EF4-FFF2-40B4-BE49-F238E27FC236}">
                <a16:creationId xmlns:a16="http://schemas.microsoft.com/office/drawing/2014/main" id="{0D6F254A-AA30-3799-5DD5-5E1A83FB03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43213" y="188913"/>
            <a:ext cx="3600450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TV/ROF denoising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F6A4D063-FA3F-0248-8B08-346D6ED9CA63}"/>
              </a:ext>
            </a:extLst>
          </p:cNvPr>
          <p:cNvSpPr/>
          <p:nvPr/>
        </p:nvSpPr>
        <p:spPr bwMode="auto">
          <a:xfrm>
            <a:off x="2771775" y="188913"/>
            <a:ext cx="3600450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49155" name="Rectangle 13">
            <a:extLst>
              <a:ext uri="{FF2B5EF4-FFF2-40B4-BE49-F238E27FC236}">
                <a16:creationId xmlns:a16="http://schemas.microsoft.com/office/drawing/2014/main" id="{80E7DCAC-D2D8-AD39-108F-07E5675BE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49156" name="Picture 2">
            <a:extLst>
              <a:ext uri="{FF2B5EF4-FFF2-40B4-BE49-F238E27FC236}">
                <a16:creationId xmlns:a16="http://schemas.microsoft.com/office/drawing/2014/main" id="{6D989759-D224-D772-4F51-6595D6559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000"/>
            <a:ext cx="91440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1">
            <a:extLst>
              <a:ext uri="{FF2B5EF4-FFF2-40B4-BE49-F238E27FC236}">
                <a16:creationId xmlns:a16="http://schemas.microsoft.com/office/drawing/2014/main" id="{BB348B5E-EE22-C1EB-9B27-93D5BD04E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5084763"/>
            <a:ext cx="1709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Intermediate</a:t>
            </a:r>
            <a:endParaRPr lang="en-US" altLang="en-US" sz="2000"/>
          </a:p>
        </p:txBody>
      </p:sp>
      <p:sp>
        <p:nvSpPr>
          <p:cNvPr id="49158" name="Rectangle 7">
            <a:extLst>
              <a:ext uri="{FF2B5EF4-FFF2-40B4-BE49-F238E27FC236}">
                <a16:creationId xmlns:a16="http://schemas.microsoft.com/office/drawing/2014/main" id="{CE6B33E1-76F1-1668-4009-E8076064D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5229225"/>
            <a:ext cx="71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final</a:t>
            </a:r>
            <a:endParaRPr lang="en-US" altLang="en-US" sz="200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>
            <a:extLst>
              <a:ext uri="{FF2B5EF4-FFF2-40B4-BE49-F238E27FC236}">
                <a16:creationId xmlns:a16="http://schemas.microsoft.com/office/drawing/2014/main" id="{C54A8FBF-9CB2-BE52-F618-4377CE8ED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43213" y="188913"/>
            <a:ext cx="3600450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TV/ROF denoising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71A21154-3C0C-434E-A1E9-69FF7DF21CE5}"/>
              </a:ext>
            </a:extLst>
          </p:cNvPr>
          <p:cNvSpPr/>
          <p:nvPr/>
        </p:nvSpPr>
        <p:spPr bwMode="auto">
          <a:xfrm>
            <a:off x="2771775" y="188913"/>
            <a:ext cx="3600450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51203" name="Rectangle 13">
            <a:extLst>
              <a:ext uri="{FF2B5EF4-FFF2-40B4-BE49-F238E27FC236}">
                <a16:creationId xmlns:a16="http://schemas.microsoft.com/office/drawing/2014/main" id="{70243739-8024-51A9-EA92-EAE633A41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51204" name="Rectangle 1">
            <a:extLst>
              <a:ext uri="{FF2B5EF4-FFF2-40B4-BE49-F238E27FC236}">
                <a16:creationId xmlns:a16="http://schemas.microsoft.com/office/drawing/2014/main" id="{FA696A9A-6F3F-FA67-BB28-DE3AEC346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5084763"/>
            <a:ext cx="1709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Intermediate</a:t>
            </a:r>
            <a:endParaRPr lang="en-US" altLang="en-US" sz="2000"/>
          </a:p>
        </p:txBody>
      </p:sp>
      <p:sp>
        <p:nvSpPr>
          <p:cNvPr id="51205" name="Rectangle 7">
            <a:extLst>
              <a:ext uri="{FF2B5EF4-FFF2-40B4-BE49-F238E27FC236}">
                <a16:creationId xmlns:a16="http://schemas.microsoft.com/office/drawing/2014/main" id="{8251B546-C831-8893-899B-2A9601115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5229225"/>
            <a:ext cx="71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final</a:t>
            </a:r>
            <a:endParaRPr lang="en-US" altLang="en-US" sz="2000"/>
          </a:p>
        </p:txBody>
      </p:sp>
      <p:pic>
        <p:nvPicPr>
          <p:cNvPr id="51206" name="Picture 3">
            <a:extLst>
              <a:ext uri="{FF2B5EF4-FFF2-40B4-BE49-F238E27FC236}">
                <a16:creationId xmlns:a16="http://schemas.microsoft.com/office/drawing/2014/main" id="{27B5A42F-9666-CD72-ABBD-A2B315935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320800"/>
            <a:ext cx="81280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4">
            <a:extLst>
              <a:ext uri="{FF2B5EF4-FFF2-40B4-BE49-F238E27FC236}">
                <a16:creationId xmlns:a16="http://schemas.microsoft.com/office/drawing/2014/main" id="{F6FE985B-E3D3-7DA0-BF4B-AA528A93D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373688"/>
            <a:ext cx="732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>
            <a:extLst>
              <a:ext uri="{FF2B5EF4-FFF2-40B4-BE49-F238E27FC236}">
                <a16:creationId xmlns:a16="http://schemas.microsoft.com/office/drawing/2014/main" id="{B8D2B696-A0C3-2027-15A9-BA9DF08AF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43213" y="188913"/>
            <a:ext cx="3600450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TV/ROF denoising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28FC4903-376C-DF46-AFDB-51AD04D06E6A}"/>
              </a:ext>
            </a:extLst>
          </p:cNvPr>
          <p:cNvSpPr/>
          <p:nvPr/>
        </p:nvSpPr>
        <p:spPr bwMode="auto">
          <a:xfrm>
            <a:off x="2771775" y="188913"/>
            <a:ext cx="3600450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53251" name="Rectangle 13">
            <a:extLst>
              <a:ext uri="{FF2B5EF4-FFF2-40B4-BE49-F238E27FC236}">
                <a16:creationId xmlns:a16="http://schemas.microsoft.com/office/drawing/2014/main" id="{B435E821-CED3-D30B-2863-D942C40AD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53252" name="Picture 2">
            <a:extLst>
              <a:ext uri="{FF2B5EF4-FFF2-40B4-BE49-F238E27FC236}">
                <a16:creationId xmlns:a16="http://schemas.microsoft.com/office/drawing/2014/main" id="{65C0CAA9-4CD2-45C8-311A-9FF548027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08050"/>
            <a:ext cx="5545138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>
            <a:extLst>
              <a:ext uri="{FF2B5EF4-FFF2-40B4-BE49-F238E27FC236}">
                <a16:creationId xmlns:a16="http://schemas.microsoft.com/office/drawing/2014/main" id="{15D4190A-B699-189C-321C-EB54EA98B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308725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19386</TotalTime>
  <Words>432</Words>
  <Application>Microsoft Office PowerPoint</Application>
  <PresentationFormat>On-screen Show (4:3)</PresentationFormat>
  <Paragraphs>66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Landmark Tracking and the Optimization of Brain Conformal Maps</dc:title>
  <dc:creator>LUI LOK MING</dc:creator>
  <cp:lastModifiedBy>Ronald Lui (PMA)</cp:lastModifiedBy>
  <cp:revision>1855</cp:revision>
  <dcterms:created xsi:type="dcterms:W3CDTF">2005-12-01T02:17:30Z</dcterms:created>
  <dcterms:modified xsi:type="dcterms:W3CDTF">2025-04-22T01:59:50Z</dcterms:modified>
</cp:coreProperties>
</file>