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474" r:id="rId2"/>
    <p:sldId id="843" r:id="rId3"/>
    <p:sldId id="846" r:id="rId4"/>
    <p:sldId id="847" r:id="rId5"/>
    <p:sldId id="823" r:id="rId6"/>
    <p:sldId id="842" r:id="rId7"/>
    <p:sldId id="837" r:id="rId8"/>
    <p:sldId id="840" r:id="rId9"/>
    <p:sldId id="844" r:id="rId10"/>
    <p:sldId id="845" r:id="rId11"/>
  </p:sldIdLst>
  <p:sldSz cx="9144000" cy="6858000" type="screen4x3"/>
  <p:notesSz cx="6669088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24"/>
  </p:normalViewPr>
  <p:slideViewPr>
    <p:cSldViewPr>
      <p:cViewPr varScale="1">
        <p:scale>
          <a:sx n="106" d="100"/>
          <a:sy n="106" d="100"/>
        </p:scale>
        <p:origin x="1480" y="1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6910E9C-DE37-0A45-B5E4-C9B49378FA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6C78B8B-47E4-7341-9D9D-F461EA9603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A0B7D3-B9EC-420D-BB29-99D002082D24}" type="datetimeFigureOut">
              <a:rPr lang="en-US" altLang="en-US"/>
              <a:pPr>
                <a:defRPr/>
              </a:pPr>
              <a:t>3/27/25</a:t>
            </a:fld>
            <a:endParaRPr lang="en-US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86455F3-9927-3843-9D01-91C6A55669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4053414-1478-2B4E-A3CB-C16DC00C44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E8B1467-2282-47AF-BB9E-295F070EE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11C8E72-E955-B444-BDEF-321E2FCD63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DD17E37-0797-414C-B1E9-F32D283F1C0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A715F4A1-782E-8800-37FD-557FE84F3F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FB702176-41CC-514E-BAA5-3B9C52C2FA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6DF13D10-B482-3744-99A3-C03E94860D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B7528ED-62E7-4F47-B24B-FF5BA3967E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E0438B-6DF0-492C-BA73-F1B82ED7DF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>
            <a:extLst>
              <a:ext uri="{FF2B5EF4-FFF2-40B4-BE49-F238E27FC236}">
                <a16:creationId xmlns:a16="http://schemas.microsoft.com/office/drawing/2014/main" id="{66236D66-69B2-F918-BDF7-EAECBEEF2D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備忘稿版面配置區 2">
            <a:extLst>
              <a:ext uri="{FF2B5EF4-FFF2-40B4-BE49-F238E27FC236}">
                <a16:creationId xmlns:a16="http://schemas.microsoft.com/office/drawing/2014/main" id="{F44E4F15-961D-01D9-A5B5-034D4ADB7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投影片編號版面配置區 3">
            <a:extLst>
              <a:ext uri="{FF2B5EF4-FFF2-40B4-BE49-F238E27FC236}">
                <a16:creationId xmlns:a16="http://schemas.microsoft.com/office/drawing/2014/main" id="{75086B13-E1EE-543E-6649-933C5F24C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3A31D643-DBD4-465B-8B4D-29C19EB39A28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4AB4A52-38E0-929C-7A6E-F047CD9A8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CC40484-2F35-98DD-4C69-2C0596B86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924ACC1-C4EC-2710-9C7A-FD6CC72EA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B7244B2-F029-9E8A-2078-A11A76830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6CB2F12-AB76-6396-A295-C4ADCF1C7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FB2BBE7-047E-ED2B-0009-DE4276DAF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137517D-65BC-6F91-66CD-AF3AA3FAA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7B77250-0EBD-0A46-1FA0-B1724A884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39092DE-9ABE-EF4D-4899-5A47E2CE4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1C11DB6-267E-AA39-4B89-98AF293BE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513EE29-6578-EDD3-4A72-8A226B2FF0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FCA0749-60B1-33E7-AB30-C6B69315C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600B796-1EF3-79A3-DF1F-D8F21452B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F7751E7-959E-F813-FA90-A6DE21FEC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CAA54DE-FB24-28D2-66DF-94EE4322CA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3F33858-9F99-1262-ACBC-A671CAFED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6025AB-6FDB-2F01-B1AF-916B3CAB7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F199A99-E3D9-BDC8-2F34-B35DBFBD2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FB02D11-404B-A219-8375-9DA8D74BC531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9AB9641E-B52D-989B-B2DF-7698BBDD6C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59CC0373-A597-CAF5-1A36-4DE4B7A8D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BF98FB11-7BD3-4EEB-5D12-358094AFA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9EE8DF33-92D4-CC6F-49ED-3D80549DE4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A397067-3DFA-1671-9D79-3DE79C579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C62681-BE44-6D5A-E16C-510282A0C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79E1CC89-E5FF-2CFC-F97A-7376A1BB5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1CEE2BCC-ED60-C45C-577A-C7EF79A59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12570586-2DEF-5C49-E970-6AD6AA82CA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1B64AD7-80BD-2A32-4F48-707E9E565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708AB7FA-3473-8EDE-9188-27AB3D401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F709CE7F-6C51-6B35-8C60-7873B2EA4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6B5C92-6651-48E9-B27C-081B7A2C78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981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D9AA3F1-680B-4C2B-D9E9-BC57FEB94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29966B9-B0A8-27A5-901F-30960F4DF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0C1560E-D165-0B94-D5A3-14723D8339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5C816-45EE-49EB-BCE9-1EBFC8A9A6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058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A9D33A5-6937-BF42-89FB-D3ADA075B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52E4D7E-9A74-7F6F-3DDE-92A87ADB5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6A63C1F-DBA9-6F18-83A7-EE0F5881C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F8840-D43E-4CBF-9356-2D9D69E2F44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749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CA08C48-3802-3F7A-FB2A-31B105DF9A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190F506-1265-BC37-B826-28E2D037F4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2A88364-3F6F-AE2D-7FB9-15E44F3BD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4AC7E-60FB-4F2D-9E6E-5751972A4E7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0263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E7A64B5-D85A-95D3-DEC8-1A6FBFEA2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06B82DD-B23B-D61E-83B3-C66CD0BFF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66D8077-89DF-617A-1CCE-5F9AEA89E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71D45-354D-4B88-9824-9CF10924702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5736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4CD8A8B-D003-08E7-C259-BCB0570B1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42D39DD-9429-80A9-02F9-2C4F1F94F1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2D061D1-95F1-5C3A-BFF0-D42B1DECB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98080-B964-4C95-AA1C-77592BFFDF4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8933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015B3B6-E2EB-420B-9822-CA53E6F83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186F26B-2588-830C-8804-882621BF83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3BFC24FB-8ED6-61B2-355A-598DA3325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2CA9C-E1A3-474E-A6A0-8BEC327D22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904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1C29FEC1-7E2E-FB6B-D63F-A25F27A579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2584524-8BF3-BAE9-86E3-85E2D59E6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CE7FA4D-3869-B8A9-5596-FB7171ECD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134C5-A454-45AC-852B-AB7A1ECDA32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316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AF9B138-D200-574A-DB13-3A384CA4F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5742646-FF27-2B91-319D-420827776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0D0098D-4703-1553-A850-CC3638544A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72B9C-5B78-47BA-9AF8-3A04491CF4E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674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E80077B-31D5-47FD-7F16-64C3EC57A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A280DC3-7C64-62FF-48B8-33A55C631D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EBDF2EB-7DF1-3CE4-166E-62EFDD338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02118-F7C7-4FF0-BA20-3EE82F205BF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168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95AE10C-C3CE-2B9E-349B-DB7345E493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25B45A5-5DE3-DF11-0C16-31C04E3F9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A550F00-AE70-5A7F-C67A-3BAA1B5B0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4F4A7-5E36-41AD-B69B-B4517E8A3F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200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9701628-5FE1-6CBA-C856-924486A78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15B02A9-B406-7BA1-8E3C-1C7DB2C14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C85BAB7-5B27-1A4F-0998-BF76A1F09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9D814-9818-44AC-90AF-330B6770E4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18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1678BAFB-8464-BF30-0129-2773D3E2D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F1A71B2-7769-2566-62B4-19C060A136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2F494B7-70CA-9F24-7176-19E1CDE9C8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570C9-3E15-4248-AF95-9887FF0F7B9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908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970487D-B32E-5053-CD1B-22AF84A24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9C6DD41-17CF-1B4C-7FE4-5A9B803F1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C8C907E-8C16-87A9-5FE3-3D7B1D04E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37FF7-56CC-45B1-BE71-40F17D9AA4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144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A7EB034-67D9-6C2A-4305-686FDCBD7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8539281-AA05-101B-5A1F-EB8BEADF4B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B1D1C07-6825-59AC-F0E8-7BA419A96E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EA0F2-C872-422A-A514-94C250C89A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895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6B5FF1F-6F2D-CC70-D065-C604136A3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D686629-4800-854A-462B-3F1591A7E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A00C323-1B3A-B171-CEB3-EF6E6DA5F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37CE0-C54A-470C-9824-22331112AE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927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1FF7E7-791C-3842-B908-0BA65B1659D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523AEF-0790-D149-AFB6-2879935AF89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AD6303-505B-304A-8AF7-163ED49FD6F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12913B-D8B0-1A4B-AA80-F96DFC0ED8F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C5E3E5-65E5-3E4E-A0C4-D52F261AD6A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D819410-5B5E-C841-8534-4C41236E21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BA9805F8-4AFC-4F4F-A66D-8E421C36E09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634718D7-523D-7A54-7F3D-2458F1D76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C5386A9-C50C-BAB8-8223-2AF9996DB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5CD8AA99-C842-C443-B05D-CD03B3858F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8BE56E96-875B-4047-83FF-94C5DB6C31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03812670-49F5-BB4A-B29A-1DABC9CFCB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DF8F421C-9699-42CF-9838-8D390BCAA58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0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  <p:sldLayoutId id="2147485445" r:id="rId12"/>
    <p:sldLayoutId id="2147485446" r:id="rId13"/>
    <p:sldLayoutId id="2147485447" r:id="rId14"/>
    <p:sldLayoutId id="2147485448" r:id="rId15"/>
    <p:sldLayoutId id="214748544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anose="02020500000000000000" pitchFamily="18" charset="-120"/>
          <a:cs typeface="新細明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61605A53-0D14-A2A5-7D7F-B24F61CB0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857250"/>
            <a:ext cx="85407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zh-TW" b="1">
                <a:solidFill>
                  <a:srgbClr val="000066"/>
                </a:solidFill>
              </a:rPr>
            </a:br>
            <a:r>
              <a:rPr lang="en-US" altLang="zh-TW" b="1">
                <a:solidFill>
                  <a:srgbClr val="000066"/>
                </a:solidFill>
              </a:rPr>
              <a:t>MMAT 5390: Mathematical Imaging</a:t>
            </a:r>
          </a:p>
        </p:txBody>
      </p:sp>
      <p:sp>
        <p:nvSpPr>
          <p:cNvPr id="20482" name="Rectangle 4">
            <a:extLst>
              <a:ext uri="{FF2B5EF4-FFF2-40B4-BE49-F238E27FC236}">
                <a16:creationId xmlns:a16="http://schemas.microsoft.com/office/drawing/2014/main" id="{9DC6066B-7A96-60E9-2408-AC36B4ED6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149725"/>
            <a:ext cx="8501062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Prof. Ronald Lok Ming Lui</a:t>
            </a: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Department of Mathematics,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The Chinese University of Hong Kong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 b="1">
                <a:latin typeface="Arial" panose="020B0604020202020204" pitchFamily="34" charset="0"/>
              </a:rPr>
            </a:b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zh-TW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72985BC0-78D6-35ED-3ABC-BA5BDF4FF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628775"/>
            <a:ext cx="850106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Lecture 10: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Image deblurring in the frequency domain: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Constrained Least Square Filtering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2200" b="1">
                <a:latin typeface="Arial" panose="020B0604020202020204" pitchFamily="34" charset="0"/>
              </a:rPr>
            </a:br>
            <a:br>
              <a:rPr lang="en-US" altLang="en-US" sz="2200">
                <a:solidFill>
                  <a:schemeClr val="tx2"/>
                </a:solidFill>
                <a:latin typeface="Arial" panose="020B0604020202020204" pitchFamily="34" charset="0"/>
              </a:rPr>
            </a:br>
            <a:br>
              <a:rPr lang="en-US" altLang="en-US" sz="22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zh-TW" sz="2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TextBox 1">
            <a:extLst>
              <a:ext uri="{FF2B5EF4-FFF2-40B4-BE49-F238E27FC236}">
                <a16:creationId xmlns:a16="http://schemas.microsoft.com/office/drawing/2014/main" id="{CF15ED9F-EE06-24A8-0B0C-8FFB0DE21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6808788"/>
            <a:ext cx="18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>
            <a:extLst>
              <a:ext uri="{FF2B5EF4-FFF2-40B4-BE49-F238E27FC236}">
                <a16:creationId xmlns:a16="http://schemas.microsoft.com/office/drawing/2014/main" id="{002F232A-E4B1-E335-704A-C3926A01C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260350"/>
            <a:ext cx="6840538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Constrained least square filtering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63E1BF66-8415-A745-BA5E-AB18D9D1F947}"/>
              </a:ext>
            </a:extLst>
          </p:cNvPr>
          <p:cNvSpPr/>
          <p:nvPr/>
        </p:nvSpPr>
        <p:spPr bwMode="auto">
          <a:xfrm>
            <a:off x="1692275" y="260350"/>
            <a:ext cx="6192838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8915" name="Rectangle 13">
            <a:extLst>
              <a:ext uri="{FF2B5EF4-FFF2-40B4-BE49-F238E27FC236}">
                <a16:creationId xmlns:a16="http://schemas.microsoft.com/office/drawing/2014/main" id="{76754915-C572-7756-4FB5-4F0FB5A62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0EA5B4C0-F70B-188F-D3F0-1BCA11A53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836613"/>
            <a:ext cx="81295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">
            <a:extLst>
              <a:ext uri="{FF2B5EF4-FFF2-40B4-BE49-F238E27FC236}">
                <a16:creationId xmlns:a16="http://schemas.microsoft.com/office/drawing/2014/main" id="{EB493159-AAC7-ABD4-353C-BFB01E09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3789363"/>
            <a:ext cx="80676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9">
            <a:extLst>
              <a:ext uri="{FF2B5EF4-FFF2-40B4-BE49-F238E27FC236}">
                <a16:creationId xmlns:a16="http://schemas.microsoft.com/office/drawing/2014/main" id="{EF3C5387-853A-D0A3-F227-D700AB5DF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389313"/>
            <a:ext cx="189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Blurry images</a:t>
            </a:r>
            <a:endParaRPr lang="en-US" altLang="en-US" sz="2000"/>
          </a:p>
        </p:txBody>
      </p:sp>
      <p:sp>
        <p:nvSpPr>
          <p:cNvPr id="38919" name="Rectangle 10">
            <a:extLst>
              <a:ext uri="{FF2B5EF4-FFF2-40B4-BE49-F238E27FC236}">
                <a16:creationId xmlns:a16="http://schemas.microsoft.com/office/drawing/2014/main" id="{0E0BD4C4-D9C5-678D-D55C-DE619E723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6340475"/>
            <a:ext cx="23510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Deblurred images</a:t>
            </a:r>
            <a:endParaRPr lang="en-US" altLang="en-US" sz="200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>
            <a:extLst>
              <a:ext uri="{FF2B5EF4-FFF2-40B4-BE49-F238E27FC236}">
                <a16:creationId xmlns:a16="http://schemas.microsoft.com/office/drawing/2014/main" id="{2D95CEE6-EC15-E239-9A3E-E2506CD4D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8750" y="260350"/>
            <a:ext cx="3817938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Image deblur model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1DAB824A-B338-6E4F-87CB-29ED55A5CE75}"/>
              </a:ext>
            </a:extLst>
          </p:cNvPr>
          <p:cNvSpPr/>
          <p:nvPr/>
        </p:nvSpPr>
        <p:spPr bwMode="auto">
          <a:xfrm>
            <a:off x="2627313" y="260350"/>
            <a:ext cx="4032250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22531" name="Rectangle 13">
            <a:extLst>
              <a:ext uri="{FF2B5EF4-FFF2-40B4-BE49-F238E27FC236}">
                <a16:creationId xmlns:a16="http://schemas.microsoft.com/office/drawing/2014/main" id="{E20E81DD-C8A5-1E54-95D5-981DBA2BA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87A23B24-0089-A81A-879D-CCA976857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>
            <a:extLst>
              <a:ext uri="{FF2B5EF4-FFF2-40B4-BE49-F238E27FC236}">
                <a16:creationId xmlns:a16="http://schemas.microsoft.com/office/drawing/2014/main" id="{A491A8C7-1698-B153-BCA4-E1B7087C3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260350"/>
            <a:ext cx="7056438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Different image deblurring algorithms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E4541F5E-C2F6-F542-A2C2-94C070579A39}"/>
              </a:ext>
            </a:extLst>
          </p:cNvPr>
          <p:cNvSpPr/>
          <p:nvPr/>
        </p:nvSpPr>
        <p:spPr bwMode="auto">
          <a:xfrm>
            <a:off x="1116013" y="260350"/>
            <a:ext cx="7056437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24579" name="Rectangle 13">
            <a:extLst>
              <a:ext uri="{FF2B5EF4-FFF2-40B4-BE49-F238E27FC236}">
                <a16:creationId xmlns:a16="http://schemas.microsoft.com/office/drawing/2014/main" id="{1948C3CF-8A43-235A-FB1B-F17EBB44C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24580" name="Picture 1">
            <a:extLst>
              <a:ext uri="{FF2B5EF4-FFF2-40B4-BE49-F238E27FC236}">
                <a16:creationId xmlns:a16="http://schemas.microsoft.com/office/drawing/2014/main" id="{BDE01D19-A4AF-CF24-22BD-08CAB79DF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>
            <a:extLst>
              <a:ext uri="{FF2B5EF4-FFF2-40B4-BE49-F238E27FC236}">
                <a16:creationId xmlns:a16="http://schemas.microsoft.com/office/drawing/2014/main" id="{4B144F3D-B12D-B9A1-990C-2057389E8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1025"/>
            <a:ext cx="9144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>
            <a:extLst>
              <a:ext uri="{FF2B5EF4-FFF2-40B4-BE49-F238E27FC236}">
                <a16:creationId xmlns:a16="http://schemas.microsoft.com/office/drawing/2014/main" id="{0AC5BDF3-06CE-900D-0C20-A64DCE112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260350"/>
            <a:ext cx="7056438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Different image deblurring algorithms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D7E9DCE5-39A8-EC43-9659-4F8CABA617B6}"/>
              </a:ext>
            </a:extLst>
          </p:cNvPr>
          <p:cNvSpPr/>
          <p:nvPr/>
        </p:nvSpPr>
        <p:spPr bwMode="auto">
          <a:xfrm>
            <a:off x="1116013" y="260350"/>
            <a:ext cx="7056437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26627" name="Rectangle 13">
            <a:extLst>
              <a:ext uri="{FF2B5EF4-FFF2-40B4-BE49-F238E27FC236}">
                <a16:creationId xmlns:a16="http://schemas.microsoft.com/office/drawing/2014/main" id="{D83BAAD3-C320-0D9E-A763-D52BC0F43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77F170BE-F541-2820-2CFD-CB4934899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052513"/>
            <a:ext cx="9144001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>
            <a:extLst>
              <a:ext uri="{FF2B5EF4-FFF2-40B4-BE49-F238E27FC236}">
                <a16:creationId xmlns:a16="http://schemas.microsoft.com/office/drawing/2014/main" id="{D180087F-2CC9-D366-6620-DA475F45B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8750" y="260350"/>
            <a:ext cx="3817938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Image deblur model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5C260A39-7572-7B41-AB8B-D1EDA987A0EE}"/>
              </a:ext>
            </a:extLst>
          </p:cNvPr>
          <p:cNvSpPr/>
          <p:nvPr/>
        </p:nvSpPr>
        <p:spPr bwMode="auto">
          <a:xfrm>
            <a:off x="2627313" y="260350"/>
            <a:ext cx="4032250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28675" name="Rectangle 13">
            <a:extLst>
              <a:ext uri="{FF2B5EF4-FFF2-40B4-BE49-F238E27FC236}">
                <a16:creationId xmlns:a16="http://schemas.microsoft.com/office/drawing/2014/main" id="{47912D29-F6B5-0235-528C-E86128700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EB431375-F8DD-E459-9280-53F8B2301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844675"/>
            <a:ext cx="9144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3">
            <a:extLst>
              <a:ext uri="{FF2B5EF4-FFF2-40B4-BE49-F238E27FC236}">
                <a16:creationId xmlns:a16="http://schemas.microsoft.com/office/drawing/2014/main" id="{6AB79487-CC50-4FFB-077E-97FF5A5C2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412875"/>
            <a:ext cx="196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Original image</a:t>
            </a:r>
            <a:endParaRPr lang="en-US" altLang="en-US" sz="2000"/>
          </a:p>
        </p:txBody>
      </p:sp>
      <p:sp>
        <p:nvSpPr>
          <p:cNvPr id="28678" name="Rectangle 8">
            <a:extLst>
              <a:ext uri="{FF2B5EF4-FFF2-40B4-BE49-F238E27FC236}">
                <a16:creationId xmlns:a16="http://schemas.microsoft.com/office/drawing/2014/main" id="{88FC9620-B33D-BFA3-8EA9-C2085FC53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763" y="1444625"/>
            <a:ext cx="1908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Blurred image</a:t>
            </a:r>
            <a:endParaRPr lang="en-US" altLang="en-US" sz="200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>
            <a:extLst>
              <a:ext uri="{FF2B5EF4-FFF2-40B4-BE49-F238E27FC236}">
                <a16:creationId xmlns:a16="http://schemas.microsoft.com/office/drawing/2014/main" id="{E51EF9D7-C8CC-472E-CCB3-8BF04D7A9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260350"/>
            <a:ext cx="2663825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Wiener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FFE32FE7-0484-244A-9705-7322AD1FAB81}"/>
              </a:ext>
            </a:extLst>
          </p:cNvPr>
          <p:cNvSpPr/>
          <p:nvPr/>
        </p:nvSpPr>
        <p:spPr bwMode="auto">
          <a:xfrm>
            <a:off x="3059113" y="260350"/>
            <a:ext cx="2808287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0723" name="Rectangle 13">
            <a:extLst>
              <a:ext uri="{FF2B5EF4-FFF2-40B4-BE49-F238E27FC236}">
                <a16:creationId xmlns:a16="http://schemas.microsoft.com/office/drawing/2014/main" id="{C8039749-BC7D-E13B-3DF9-62B9E1B46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5098AAEB-F52F-C1A8-4046-897E3456D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0125"/>
            <a:ext cx="8607425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EBAF0E3D-AE98-F7C5-C056-60D06B79D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6092825"/>
            <a:ext cx="2208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Deblurred image</a:t>
            </a:r>
            <a:endParaRPr lang="en-US" altLang="en-US" sz="2000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3C881369-3381-FBA4-18BF-3E051793E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092825"/>
            <a:ext cx="2208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Deblurred image</a:t>
            </a:r>
            <a:endParaRPr lang="en-US" altLang="en-US" sz="200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4EBFA28D-0608-ADC2-58B2-0C3D0A255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6053138"/>
            <a:ext cx="2208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Deblurred image</a:t>
            </a:r>
            <a:endParaRPr lang="en-US" altLang="en-US" sz="200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371B78DB-A78C-55FD-2E78-D8E417673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260350"/>
            <a:ext cx="6840538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Constrained least square filtering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CE011A7E-F235-9B43-B6C6-F7B1AC9EF995}"/>
              </a:ext>
            </a:extLst>
          </p:cNvPr>
          <p:cNvSpPr/>
          <p:nvPr/>
        </p:nvSpPr>
        <p:spPr bwMode="auto">
          <a:xfrm>
            <a:off x="1692275" y="260350"/>
            <a:ext cx="6192838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2771" name="Rectangle 13">
            <a:extLst>
              <a:ext uri="{FF2B5EF4-FFF2-40B4-BE49-F238E27FC236}">
                <a16:creationId xmlns:a16="http://schemas.microsoft.com/office/drawing/2014/main" id="{762354F8-9BFD-540B-64E2-2D1CA44D1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B98875DE-52A0-2175-242C-03D898E69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17575"/>
            <a:ext cx="55451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>
            <a:extLst>
              <a:ext uri="{FF2B5EF4-FFF2-40B4-BE49-F238E27FC236}">
                <a16:creationId xmlns:a16="http://schemas.microsoft.com/office/drawing/2014/main" id="{A36B2F11-9C9A-4D4B-6F99-6885FD8BB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27225"/>
            <a:ext cx="74168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6">
            <a:extLst>
              <a:ext uri="{FF2B5EF4-FFF2-40B4-BE49-F238E27FC236}">
                <a16:creationId xmlns:a16="http://schemas.microsoft.com/office/drawing/2014/main" id="{5C4E9FEF-2334-ABCE-BA8C-3F9A81609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2628900"/>
            <a:ext cx="1728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Arial" panose="020B0604020202020204" pitchFamily="34" charset="0"/>
              </a:rPr>
              <a:t>Constrained Least Square</a:t>
            </a:r>
            <a:endParaRPr lang="en-US" altLang="en-US" sz="2000"/>
          </a:p>
        </p:txBody>
      </p:sp>
      <p:sp>
        <p:nvSpPr>
          <p:cNvPr id="32775" name="Rectangle 10">
            <a:extLst>
              <a:ext uri="{FF2B5EF4-FFF2-40B4-BE49-F238E27FC236}">
                <a16:creationId xmlns:a16="http://schemas.microsoft.com/office/drawing/2014/main" id="{1786ED4B-1A8D-E27D-37A1-E0F1D8E29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4881563"/>
            <a:ext cx="1547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Arial" panose="020B0604020202020204" pitchFamily="34" charset="0"/>
              </a:rPr>
              <a:t>Wiener filter</a:t>
            </a:r>
            <a:endParaRPr lang="en-US" altLang="en-US" sz="200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>
            <a:extLst>
              <a:ext uri="{FF2B5EF4-FFF2-40B4-BE49-F238E27FC236}">
                <a16:creationId xmlns:a16="http://schemas.microsoft.com/office/drawing/2014/main" id="{6F1E2BCD-B123-1CD1-E62C-9CF437586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260350"/>
            <a:ext cx="6840538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Constrained least square filtering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1CE19BB6-D88E-0F46-B1F7-AEA9F51A54A6}"/>
              </a:ext>
            </a:extLst>
          </p:cNvPr>
          <p:cNvSpPr/>
          <p:nvPr/>
        </p:nvSpPr>
        <p:spPr bwMode="auto">
          <a:xfrm>
            <a:off x="1692275" y="260350"/>
            <a:ext cx="6192838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4819" name="Rectangle 13">
            <a:extLst>
              <a:ext uri="{FF2B5EF4-FFF2-40B4-BE49-F238E27FC236}">
                <a16:creationId xmlns:a16="http://schemas.microsoft.com/office/drawing/2014/main" id="{31431BE8-CDB9-B2DC-CBCA-70B147676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4820" name="Rectangle 7">
            <a:extLst>
              <a:ext uri="{FF2B5EF4-FFF2-40B4-BE49-F238E27FC236}">
                <a16:creationId xmlns:a16="http://schemas.microsoft.com/office/drawing/2014/main" id="{BFD8FC69-FEFA-8E74-9D18-B87CA207A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045075"/>
            <a:ext cx="347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Blurry image without noise</a:t>
            </a:r>
            <a:endParaRPr lang="en-US" altLang="en-US" sz="2000"/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D104ECB3-121E-5581-C54D-62B922186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63650"/>
            <a:ext cx="3744913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>
            <a:extLst>
              <a:ext uri="{FF2B5EF4-FFF2-40B4-BE49-F238E27FC236}">
                <a16:creationId xmlns:a16="http://schemas.microsoft.com/office/drawing/2014/main" id="{09E2866E-3BFA-352B-F485-271D0CA36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260350"/>
            <a:ext cx="6840538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Constrained least square filtering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B2F4114B-EE86-0A42-BC0E-EE26EC661C0C}"/>
              </a:ext>
            </a:extLst>
          </p:cNvPr>
          <p:cNvSpPr/>
          <p:nvPr/>
        </p:nvSpPr>
        <p:spPr bwMode="auto">
          <a:xfrm>
            <a:off x="1692275" y="260350"/>
            <a:ext cx="6192838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6867" name="Rectangle 13">
            <a:extLst>
              <a:ext uri="{FF2B5EF4-FFF2-40B4-BE49-F238E27FC236}">
                <a16:creationId xmlns:a16="http://schemas.microsoft.com/office/drawing/2014/main" id="{39FB6369-2E81-E557-B5D2-03B00A37B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E84EA91E-5398-A385-B39E-E9D9238F0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8">
            <a:extLst>
              <a:ext uri="{FF2B5EF4-FFF2-40B4-BE49-F238E27FC236}">
                <a16:creationId xmlns:a16="http://schemas.microsoft.com/office/drawing/2014/main" id="{37EA4F2E-8B08-07C0-FE2C-1BBA57CDF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300663"/>
            <a:ext cx="347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Blurry image without noise</a:t>
            </a:r>
            <a:endParaRPr lang="en-US" altLang="en-US" sz="200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18661</TotalTime>
  <Words>103</Words>
  <Application>Microsoft Office PowerPoint</Application>
  <PresentationFormat>On-screen Show (4:3)</PresentationFormat>
  <Paragraphs>31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Landmark Tracking and the Optimization of Brain Conformal Maps</dc:title>
  <dc:creator>LUI LOK MING</dc:creator>
  <cp:lastModifiedBy>Ronald Lui (PMA)</cp:lastModifiedBy>
  <cp:revision>1845</cp:revision>
  <dcterms:created xsi:type="dcterms:W3CDTF">2005-12-01T02:17:30Z</dcterms:created>
  <dcterms:modified xsi:type="dcterms:W3CDTF">2025-03-27T01:21:35Z</dcterms:modified>
</cp:coreProperties>
</file>