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4" r:id="rId3"/>
    <p:sldId id="328" r:id="rId4"/>
    <p:sldId id="357" r:id="rId5"/>
    <p:sldId id="355" r:id="rId6"/>
    <p:sldId id="356" r:id="rId7"/>
    <p:sldId id="358" r:id="rId8"/>
    <p:sldId id="359" r:id="rId9"/>
    <p:sldId id="360" r:id="rId10"/>
    <p:sldId id="368" r:id="rId11"/>
    <p:sldId id="370" r:id="rId12"/>
    <p:sldId id="373" r:id="rId13"/>
    <p:sldId id="366" r:id="rId14"/>
    <p:sldId id="372" r:id="rId15"/>
    <p:sldId id="354" r:id="rId16"/>
    <p:sldId id="3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B9D"/>
    <a:srgbClr val="D482C2"/>
    <a:srgbClr val="C78D2B"/>
    <a:srgbClr val="EB651A"/>
    <a:srgbClr val="762381"/>
    <a:srgbClr val="404040"/>
    <a:srgbClr val="EBB218"/>
    <a:srgbClr val="4F1D49"/>
    <a:srgbClr val="461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13D7F-63B0-E24A-8EC7-C0D3EC6BBAA8}" v="2194" dt="2019-01-21T07:11:29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4877" autoAdjust="0"/>
  </p:normalViewPr>
  <p:slideViewPr>
    <p:cSldViewPr snapToGrid="0">
      <p:cViewPr varScale="1">
        <p:scale>
          <a:sx n="79" d="100"/>
          <a:sy n="79" d="100"/>
        </p:scale>
        <p:origin x="120" y="360"/>
      </p:cViewPr>
      <p:guideLst>
        <p:guide orient="horz" pos="2160"/>
        <p:guide pos="3840"/>
      </p:guideLst>
    </p:cSldViewPr>
  </p:slideViewPr>
  <p:notesTextViewPr>
    <p:cViewPr>
      <p:scale>
        <a:sx n="120" d="100"/>
        <a:sy n="12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e" userId="dcb5db30-99bb-43d5-8998-6f692c3b9e3b" providerId="ADAL" clId="{62513D7F-63B0-E24A-8EC7-C0D3EC6BBAA8}"/>
    <pc:docChg chg="undo custSel addSld modSld sldOrd">
      <pc:chgData name="WANG, Yue" userId="dcb5db30-99bb-43d5-8998-6f692c3b9e3b" providerId="ADAL" clId="{62513D7F-63B0-E24A-8EC7-C0D3EC6BBAA8}" dt="2019-01-21T07:11:29.750" v="2190" actId="14100"/>
      <pc:docMkLst>
        <pc:docMk/>
      </pc:docMkLst>
      <pc:sldChg chg="modSp">
        <pc:chgData name="WANG, Yue" userId="dcb5db30-99bb-43d5-8998-6f692c3b9e3b" providerId="ADAL" clId="{62513D7F-63B0-E24A-8EC7-C0D3EC6BBAA8}" dt="2019-01-20T16:08:35.498" v="29" actId="20577"/>
        <pc:sldMkLst>
          <pc:docMk/>
          <pc:sldMk cId="588869819" sldId="256"/>
        </pc:sldMkLst>
        <pc:spChg chg="mod">
          <ac:chgData name="WANG, Yue" userId="dcb5db30-99bb-43d5-8998-6f692c3b9e3b" providerId="ADAL" clId="{62513D7F-63B0-E24A-8EC7-C0D3EC6BBAA8}" dt="2019-01-20T16:08:17.791" v="21" actId="20577"/>
          <ac:spMkLst>
            <pc:docMk/>
            <pc:sldMk cId="588869819" sldId="256"/>
            <ac:spMk id="8" creationId="{00000000-0000-0000-0000-000000000000}"/>
          </ac:spMkLst>
        </pc:spChg>
        <pc:spChg chg="mod">
          <ac:chgData name="WANG, Yue" userId="dcb5db30-99bb-43d5-8998-6f692c3b9e3b" providerId="ADAL" clId="{62513D7F-63B0-E24A-8EC7-C0D3EC6BBAA8}" dt="2019-01-20T16:08:35.498" v="29" actId="20577"/>
          <ac:spMkLst>
            <pc:docMk/>
            <pc:sldMk cId="588869819" sldId="256"/>
            <ac:spMk id="10" creationId="{00000000-0000-0000-0000-000000000000}"/>
          </ac:spMkLst>
        </pc:spChg>
      </pc:sldChg>
      <pc:sldChg chg="modSp">
        <pc:chgData name="WANG, Yue" userId="dcb5db30-99bb-43d5-8998-6f692c3b9e3b" providerId="ADAL" clId="{62513D7F-63B0-E24A-8EC7-C0D3EC6BBAA8}" dt="2019-01-20T16:31:19.632" v="412" actId="27636"/>
        <pc:sldMkLst>
          <pc:docMk/>
          <pc:sldMk cId="1872432349" sldId="328"/>
        </pc:sldMkLst>
        <pc:spChg chg="mod">
          <ac:chgData name="WANG, Yue" userId="dcb5db30-99bb-43d5-8998-6f692c3b9e3b" providerId="ADAL" clId="{62513D7F-63B0-E24A-8EC7-C0D3EC6BBAA8}" dt="2019-01-20T16:31:19.632" v="412" actId="27636"/>
          <ac:spMkLst>
            <pc:docMk/>
            <pc:sldMk cId="1872432349" sldId="328"/>
            <ac:spMk id="15" creationId="{00000000-0000-0000-0000-000000000000}"/>
          </ac:spMkLst>
        </pc:spChg>
      </pc:sldChg>
      <pc:sldChg chg="modSp">
        <pc:chgData name="WANG, Yue" userId="dcb5db30-99bb-43d5-8998-6f692c3b9e3b" providerId="ADAL" clId="{62513D7F-63B0-E24A-8EC7-C0D3EC6BBAA8}" dt="2019-01-21T07:11:29.750" v="2190" actId="14100"/>
        <pc:sldMkLst>
          <pc:docMk/>
          <pc:sldMk cId="2232026726" sldId="354"/>
        </pc:sldMkLst>
        <pc:spChg chg="mod">
          <ac:chgData name="WANG, Yue" userId="dcb5db30-99bb-43d5-8998-6f692c3b9e3b" providerId="ADAL" clId="{62513D7F-63B0-E24A-8EC7-C0D3EC6BBAA8}" dt="2019-01-21T07:11:29.750" v="2190" actId="14100"/>
          <ac:spMkLst>
            <pc:docMk/>
            <pc:sldMk cId="2232026726" sldId="354"/>
            <ac:spMk id="15" creationId="{00000000-0000-0000-0000-000000000000}"/>
          </ac:spMkLst>
        </pc:spChg>
      </pc:sldChg>
      <pc:sldChg chg="addSp delSp modSp add">
        <pc:chgData name="WANG, Yue" userId="dcb5db30-99bb-43d5-8998-6f692c3b9e3b" providerId="ADAL" clId="{62513D7F-63B0-E24A-8EC7-C0D3EC6BBAA8}" dt="2019-01-20T16:30:45.667" v="409" actId="1076"/>
        <pc:sldMkLst>
          <pc:docMk/>
          <pc:sldMk cId="2936670728" sldId="355"/>
        </pc:sldMkLst>
        <pc:spChg chg="add del">
          <ac:chgData name="WANG, Yue" userId="dcb5db30-99bb-43d5-8998-6f692c3b9e3b" providerId="ADAL" clId="{62513D7F-63B0-E24A-8EC7-C0D3EC6BBAA8}" dt="2019-01-20T16:22:11.450" v="304" actId="1076"/>
          <ac:spMkLst>
            <pc:docMk/>
            <pc:sldMk cId="2936670728" sldId="355"/>
            <ac:spMk id="4" creationId="{88A669DD-5169-0F46-B2E2-65191A72597A}"/>
          </ac:spMkLst>
        </pc:spChg>
        <pc:spChg chg="add mod">
          <ac:chgData name="WANG, Yue" userId="dcb5db30-99bb-43d5-8998-6f692c3b9e3b" providerId="ADAL" clId="{62513D7F-63B0-E24A-8EC7-C0D3EC6BBAA8}" dt="2019-01-20T16:30:41.762" v="408" actId="108"/>
          <ac:spMkLst>
            <pc:docMk/>
            <pc:sldMk cId="2936670728" sldId="355"/>
            <ac:spMk id="7" creationId="{A053F732-42CA-F94C-B10F-A1478A07169B}"/>
          </ac:spMkLst>
        </pc:spChg>
        <pc:spChg chg="del">
          <ac:chgData name="WANG, Yue" userId="dcb5db30-99bb-43d5-8998-6f692c3b9e3b" providerId="ADAL" clId="{62513D7F-63B0-E24A-8EC7-C0D3EC6BBAA8}" dt="2019-01-20T16:22:08.762" v="302" actId="478"/>
          <ac:spMkLst>
            <pc:docMk/>
            <pc:sldMk cId="2936670728" sldId="355"/>
            <ac:spMk id="15" creationId="{00000000-0000-0000-0000-000000000000}"/>
          </ac:spMkLst>
        </pc:spChg>
        <pc:picChg chg="add mod">
          <ac:chgData name="WANG, Yue" userId="dcb5db30-99bb-43d5-8998-6f692c3b9e3b" providerId="ADAL" clId="{62513D7F-63B0-E24A-8EC7-C0D3EC6BBAA8}" dt="2019-01-20T16:30:45.667" v="409" actId="1076"/>
          <ac:picMkLst>
            <pc:docMk/>
            <pc:sldMk cId="2936670728" sldId="355"/>
            <ac:picMk id="6" creationId="{A9D034A3-A259-7440-9159-BA6536E3498E}"/>
          </ac:picMkLst>
        </pc:picChg>
      </pc:sldChg>
      <pc:sldChg chg="addSp delSp modSp add modAnim">
        <pc:chgData name="WANG, Yue" userId="dcb5db30-99bb-43d5-8998-6f692c3b9e3b" providerId="ADAL" clId="{62513D7F-63B0-E24A-8EC7-C0D3EC6BBAA8}" dt="2019-01-20T16:34:37.557" v="455" actId="20577"/>
        <pc:sldMkLst>
          <pc:docMk/>
          <pc:sldMk cId="1502566725" sldId="356"/>
        </pc:sldMkLst>
        <pc:spChg chg="mod">
          <ac:chgData name="WANG, Yue" userId="dcb5db30-99bb-43d5-8998-6f692c3b9e3b" providerId="ADAL" clId="{62513D7F-63B0-E24A-8EC7-C0D3EC6BBAA8}" dt="2019-01-20T16:23:30.943" v="317" actId="20577"/>
          <ac:spMkLst>
            <pc:docMk/>
            <pc:sldMk cId="1502566725" sldId="356"/>
            <ac:spMk id="2" creationId="{00000000-0000-0000-0000-000000000000}"/>
          </ac:spMkLst>
        </pc:spChg>
        <pc:spChg chg="add mod">
          <ac:chgData name="WANG, Yue" userId="dcb5db30-99bb-43d5-8998-6f692c3b9e3b" providerId="ADAL" clId="{62513D7F-63B0-E24A-8EC7-C0D3EC6BBAA8}" dt="2019-01-20T16:34:29.817" v="454" actId="1076"/>
          <ac:spMkLst>
            <pc:docMk/>
            <pc:sldMk cId="1502566725" sldId="356"/>
            <ac:spMk id="4" creationId="{C3D4A8D9-C742-EA40-8182-8D7121F528EB}"/>
          </ac:spMkLst>
        </pc:spChg>
        <pc:spChg chg="add mod">
          <ac:chgData name="WANG, Yue" userId="dcb5db30-99bb-43d5-8998-6f692c3b9e3b" providerId="ADAL" clId="{62513D7F-63B0-E24A-8EC7-C0D3EC6BBAA8}" dt="2019-01-20T16:33:26.048" v="437" actId="20577"/>
          <ac:spMkLst>
            <pc:docMk/>
            <pc:sldMk cId="1502566725" sldId="356"/>
            <ac:spMk id="5" creationId="{D3478978-AF19-A04C-9F8E-4D04A207397A}"/>
          </ac:spMkLst>
        </pc:spChg>
        <pc:picChg chg="del">
          <ac:chgData name="WANG, Yue" userId="dcb5db30-99bb-43d5-8998-6f692c3b9e3b" providerId="ADAL" clId="{62513D7F-63B0-E24A-8EC7-C0D3EC6BBAA8}" dt="2019-01-20T16:23:27.225" v="311" actId="478"/>
          <ac:picMkLst>
            <pc:docMk/>
            <pc:sldMk cId="1502566725" sldId="356"/>
            <ac:picMk id="6" creationId="{A9D034A3-A259-7440-9159-BA6536E3498E}"/>
          </ac:picMkLst>
        </pc:picChg>
      </pc:sldChg>
      <pc:sldChg chg="modSp add modNotesTx">
        <pc:chgData name="WANG, Yue" userId="dcb5db30-99bb-43d5-8998-6f692c3b9e3b" providerId="ADAL" clId="{62513D7F-63B0-E24A-8EC7-C0D3EC6BBAA8}" dt="2019-01-20T16:51:43.991" v="1042" actId="20577"/>
        <pc:sldMkLst>
          <pc:docMk/>
          <pc:sldMk cId="1863372784" sldId="357"/>
        </pc:sldMkLst>
        <pc:spChg chg="mod">
          <ac:chgData name="WANG, Yue" userId="dcb5db30-99bb-43d5-8998-6f692c3b9e3b" providerId="ADAL" clId="{62513D7F-63B0-E24A-8EC7-C0D3EC6BBAA8}" dt="2019-01-20T16:27:46.899" v="380" actId="20577"/>
          <ac:spMkLst>
            <pc:docMk/>
            <pc:sldMk cId="1863372784" sldId="357"/>
            <ac:spMk id="2" creationId="{00000000-0000-0000-0000-000000000000}"/>
          </ac:spMkLst>
        </pc:spChg>
        <pc:spChg chg="mod">
          <ac:chgData name="WANG, Yue" userId="dcb5db30-99bb-43d5-8998-6f692c3b9e3b" providerId="ADAL" clId="{62513D7F-63B0-E24A-8EC7-C0D3EC6BBAA8}" dt="2019-01-20T16:51:43.991" v="1042" actId="20577"/>
          <ac:spMkLst>
            <pc:docMk/>
            <pc:sldMk cId="1863372784" sldId="357"/>
            <ac:spMk id="5" creationId="{D3478978-AF19-A04C-9F8E-4D04A207397A}"/>
          </ac:spMkLst>
        </pc:spChg>
      </pc:sldChg>
      <pc:sldChg chg="modSp add">
        <pc:chgData name="WANG, Yue" userId="dcb5db30-99bb-43d5-8998-6f692c3b9e3b" providerId="ADAL" clId="{62513D7F-63B0-E24A-8EC7-C0D3EC6BBAA8}" dt="2019-01-21T07:09:05.745" v="2189" actId="20577"/>
        <pc:sldMkLst>
          <pc:docMk/>
          <pc:sldMk cId="1655811370" sldId="358"/>
        </pc:sldMkLst>
        <pc:spChg chg="mod">
          <ac:chgData name="WANG, Yue" userId="dcb5db30-99bb-43d5-8998-6f692c3b9e3b" providerId="ADAL" clId="{62513D7F-63B0-E24A-8EC7-C0D3EC6BBAA8}" dt="2019-01-21T07:09:05.745" v="2189" actId="20577"/>
          <ac:spMkLst>
            <pc:docMk/>
            <pc:sldMk cId="1655811370" sldId="358"/>
            <ac:spMk id="5" creationId="{D3478978-AF19-A04C-9F8E-4D04A207397A}"/>
          </ac:spMkLst>
        </pc:spChg>
      </pc:sldChg>
      <pc:sldChg chg="modSp add">
        <pc:chgData name="WANG, Yue" userId="dcb5db30-99bb-43d5-8998-6f692c3b9e3b" providerId="ADAL" clId="{62513D7F-63B0-E24A-8EC7-C0D3EC6BBAA8}" dt="2019-01-20T17:33:24.944" v="1901" actId="1076"/>
        <pc:sldMkLst>
          <pc:docMk/>
          <pc:sldMk cId="1546511994" sldId="359"/>
        </pc:sldMkLst>
        <pc:spChg chg="mod">
          <ac:chgData name="WANG, Yue" userId="dcb5db30-99bb-43d5-8998-6f692c3b9e3b" providerId="ADAL" clId="{62513D7F-63B0-E24A-8EC7-C0D3EC6BBAA8}" dt="2019-01-20T17:33:24.944" v="1901" actId="1076"/>
          <ac:spMkLst>
            <pc:docMk/>
            <pc:sldMk cId="1546511994" sldId="359"/>
            <ac:spMk id="5" creationId="{D3478978-AF19-A04C-9F8E-4D04A207397A}"/>
          </ac:spMkLst>
        </pc:spChg>
      </pc:sldChg>
      <pc:sldChg chg="addSp delSp modSp add">
        <pc:chgData name="WANG, Yue" userId="dcb5db30-99bb-43d5-8998-6f692c3b9e3b" providerId="ADAL" clId="{62513D7F-63B0-E24A-8EC7-C0D3EC6BBAA8}" dt="2019-01-20T17:33:41.722" v="1903" actId="20577"/>
        <pc:sldMkLst>
          <pc:docMk/>
          <pc:sldMk cId="2326612963" sldId="360"/>
        </pc:sldMkLst>
        <pc:spChg chg="add del">
          <ac:chgData name="WANG, Yue" userId="dcb5db30-99bb-43d5-8998-6f692c3b9e3b" providerId="ADAL" clId="{62513D7F-63B0-E24A-8EC7-C0D3EC6BBAA8}" dt="2019-01-20T17:33:41.722" v="1903" actId="20577"/>
          <ac:spMkLst>
            <pc:docMk/>
            <pc:sldMk cId="2326612963" sldId="360"/>
            <ac:spMk id="4" creationId="{CCED5DCA-772F-B64C-AE19-327F93417954}"/>
          </ac:spMkLst>
        </pc:spChg>
        <pc:spChg chg="mod">
          <ac:chgData name="WANG, Yue" userId="dcb5db30-99bb-43d5-8998-6f692c3b9e3b" providerId="ADAL" clId="{62513D7F-63B0-E24A-8EC7-C0D3EC6BBAA8}" dt="2019-01-20T17:32:35.647" v="1900" actId="15"/>
          <ac:spMkLst>
            <pc:docMk/>
            <pc:sldMk cId="2326612963" sldId="360"/>
            <ac:spMk id="5" creationId="{D3478978-AF19-A04C-9F8E-4D04A207397A}"/>
          </ac:spMkLst>
        </pc:spChg>
      </pc:sldChg>
      <pc:sldChg chg="addSp modSp add modAnim">
        <pc:chgData name="WANG, Yue" userId="dcb5db30-99bb-43d5-8998-6f692c3b9e3b" providerId="ADAL" clId="{62513D7F-63B0-E24A-8EC7-C0D3EC6BBAA8}" dt="2019-01-20T17:41:17.384" v="1979" actId="20577"/>
        <pc:sldMkLst>
          <pc:docMk/>
          <pc:sldMk cId="286885828" sldId="361"/>
        </pc:sldMkLst>
        <pc:spChg chg="mod">
          <ac:chgData name="WANG, Yue" userId="dcb5db30-99bb-43d5-8998-6f692c3b9e3b" providerId="ADAL" clId="{62513D7F-63B0-E24A-8EC7-C0D3EC6BBAA8}" dt="2019-01-20T17:36:36.167" v="1918" actId="14100"/>
          <ac:spMkLst>
            <pc:docMk/>
            <pc:sldMk cId="286885828" sldId="361"/>
            <ac:spMk id="5" creationId="{D3478978-AF19-A04C-9F8E-4D04A207397A}"/>
          </ac:spMkLst>
        </pc:spChg>
        <pc:spChg chg="add mod">
          <ac:chgData name="WANG, Yue" userId="dcb5db30-99bb-43d5-8998-6f692c3b9e3b" providerId="ADAL" clId="{62513D7F-63B0-E24A-8EC7-C0D3EC6BBAA8}" dt="2019-01-20T17:39:32.099" v="1957" actId="1076"/>
          <ac:spMkLst>
            <pc:docMk/>
            <pc:sldMk cId="286885828" sldId="361"/>
            <ac:spMk id="6" creationId="{689BC3E3-D671-8C49-B5F7-207C285269E6}"/>
          </ac:spMkLst>
        </pc:spChg>
        <pc:spChg chg="add mod">
          <ac:chgData name="WANG, Yue" userId="dcb5db30-99bb-43d5-8998-6f692c3b9e3b" providerId="ADAL" clId="{62513D7F-63B0-E24A-8EC7-C0D3EC6BBAA8}" dt="2019-01-20T17:40:54.852" v="1977" actId="1076"/>
          <ac:spMkLst>
            <pc:docMk/>
            <pc:sldMk cId="286885828" sldId="361"/>
            <ac:spMk id="17" creationId="{3502DAA1-43EA-7745-8564-81CEFF6BA2A2}"/>
          </ac:spMkLst>
        </pc:spChg>
        <pc:picChg chg="add mod">
          <ac:chgData name="WANG, Yue" userId="dcb5db30-99bb-43d5-8998-6f692c3b9e3b" providerId="ADAL" clId="{62513D7F-63B0-E24A-8EC7-C0D3EC6BBAA8}" dt="2019-01-20T17:41:03.296" v="1978" actId="1076"/>
          <ac:picMkLst>
            <pc:docMk/>
            <pc:sldMk cId="286885828" sldId="361"/>
            <ac:picMk id="4" creationId="{41881328-DB84-5145-8FEB-9419A24A6EF2}"/>
          </ac:picMkLst>
        </pc:picChg>
        <pc:cxnChg chg="add mod">
          <ac:chgData name="WANG, Yue" userId="dcb5db30-99bb-43d5-8998-6f692c3b9e3b" providerId="ADAL" clId="{62513D7F-63B0-E24A-8EC7-C0D3EC6BBAA8}" dt="2019-01-20T17:39:38.033" v="1958" actId="14100"/>
          <ac:cxnSpMkLst>
            <pc:docMk/>
            <pc:sldMk cId="286885828" sldId="361"/>
            <ac:cxnSpMk id="8" creationId="{B43F0A8E-7AFA-8C42-BB2A-D5572278AEB6}"/>
          </ac:cxnSpMkLst>
        </pc:cxnChg>
        <pc:cxnChg chg="add mod">
          <ac:chgData name="WANG, Yue" userId="dcb5db30-99bb-43d5-8998-6f692c3b9e3b" providerId="ADAL" clId="{62513D7F-63B0-E24A-8EC7-C0D3EC6BBAA8}" dt="2019-01-20T17:39:47.772" v="1961" actId="14100"/>
          <ac:cxnSpMkLst>
            <pc:docMk/>
            <pc:sldMk cId="286885828" sldId="361"/>
            <ac:cxnSpMk id="11" creationId="{0831DA50-3CA3-064B-AC38-DD27A4818144}"/>
          </ac:cxnSpMkLst>
        </pc:cxnChg>
        <pc:cxnChg chg="add mod">
          <ac:chgData name="WANG, Yue" userId="dcb5db30-99bb-43d5-8998-6f692c3b9e3b" providerId="ADAL" clId="{62513D7F-63B0-E24A-8EC7-C0D3EC6BBAA8}" dt="2019-01-20T17:40:05.729" v="1965" actId="14100"/>
          <ac:cxnSpMkLst>
            <pc:docMk/>
            <pc:sldMk cId="286885828" sldId="361"/>
            <ac:cxnSpMk id="14" creationId="{FBE1F6E1-76F4-0843-9BBE-7E5F83D7CB59}"/>
          </ac:cxnSpMkLst>
        </pc:cxnChg>
      </pc:sldChg>
      <pc:sldChg chg="addSp modSp add ord">
        <pc:chgData name="WANG, Yue" userId="dcb5db30-99bb-43d5-8998-6f692c3b9e3b" providerId="ADAL" clId="{62513D7F-63B0-E24A-8EC7-C0D3EC6BBAA8}" dt="2019-01-20T17:44:29.065" v="2003" actId="113"/>
        <pc:sldMkLst>
          <pc:docMk/>
          <pc:sldMk cId="602569303" sldId="362"/>
        </pc:sldMkLst>
        <pc:spChg chg="mod">
          <ac:chgData name="WANG, Yue" userId="dcb5db30-99bb-43d5-8998-6f692c3b9e3b" providerId="ADAL" clId="{62513D7F-63B0-E24A-8EC7-C0D3EC6BBAA8}" dt="2019-01-20T17:41:54.614" v="1991" actId="20577"/>
          <ac:spMkLst>
            <pc:docMk/>
            <pc:sldMk cId="602569303" sldId="362"/>
            <ac:spMk id="2" creationId="{00000000-0000-0000-0000-000000000000}"/>
          </ac:spMkLst>
        </pc:spChg>
        <pc:spChg chg="mod">
          <ac:chgData name="WANG, Yue" userId="dcb5db30-99bb-43d5-8998-6f692c3b9e3b" providerId="ADAL" clId="{62513D7F-63B0-E24A-8EC7-C0D3EC6BBAA8}" dt="2019-01-20T17:44:29.065" v="2003" actId="113"/>
          <ac:spMkLst>
            <pc:docMk/>
            <pc:sldMk cId="602569303" sldId="362"/>
            <ac:spMk id="5" creationId="{D3478978-AF19-A04C-9F8E-4D04A207397A}"/>
          </ac:spMkLst>
        </pc:spChg>
        <pc:picChg chg="add mod">
          <ac:chgData name="WANG, Yue" userId="dcb5db30-99bb-43d5-8998-6f692c3b9e3b" providerId="ADAL" clId="{62513D7F-63B0-E24A-8EC7-C0D3EC6BBAA8}" dt="2019-01-20T17:44:01.915" v="2001" actId="1076"/>
          <ac:picMkLst>
            <pc:docMk/>
            <pc:sldMk cId="602569303" sldId="362"/>
            <ac:picMk id="4" creationId="{3154F1B7-71AF-F240-A3B6-FEBE6C120E57}"/>
          </ac:picMkLst>
        </pc:picChg>
      </pc:sldChg>
      <pc:sldChg chg="addSp modSp add">
        <pc:chgData name="WANG, Yue" userId="dcb5db30-99bb-43d5-8998-6f692c3b9e3b" providerId="ADAL" clId="{62513D7F-63B0-E24A-8EC7-C0D3EC6BBAA8}" dt="2019-01-20T17:49:58.484" v="2093" actId="1076"/>
        <pc:sldMkLst>
          <pc:docMk/>
          <pc:sldMk cId="1946331452" sldId="363"/>
        </pc:sldMkLst>
        <pc:spChg chg="mod">
          <ac:chgData name="WANG, Yue" userId="dcb5db30-99bb-43d5-8998-6f692c3b9e3b" providerId="ADAL" clId="{62513D7F-63B0-E24A-8EC7-C0D3EC6BBAA8}" dt="2019-01-20T17:49:13.726" v="2090" actId="1076"/>
          <ac:spMkLst>
            <pc:docMk/>
            <pc:sldMk cId="1946331452" sldId="363"/>
            <ac:spMk id="5" creationId="{D3478978-AF19-A04C-9F8E-4D04A207397A}"/>
          </ac:spMkLst>
        </pc:spChg>
        <pc:picChg chg="add mod">
          <ac:chgData name="WANG, Yue" userId="dcb5db30-99bb-43d5-8998-6f692c3b9e3b" providerId="ADAL" clId="{62513D7F-63B0-E24A-8EC7-C0D3EC6BBAA8}" dt="2019-01-20T17:49:58.484" v="2093" actId="1076"/>
          <ac:picMkLst>
            <pc:docMk/>
            <pc:sldMk cId="1946331452" sldId="363"/>
            <ac:picMk id="4" creationId="{A24778C8-E600-FB47-BEE5-0E3B57F51FD0}"/>
          </ac:picMkLst>
        </pc:picChg>
      </pc:sldChg>
      <pc:sldChg chg="addSp delSp modSp add">
        <pc:chgData name="WANG, Yue" userId="dcb5db30-99bb-43d5-8998-6f692c3b9e3b" providerId="ADAL" clId="{62513D7F-63B0-E24A-8EC7-C0D3EC6BBAA8}" dt="2019-01-20T17:47:37.564" v="2030" actId="27636"/>
        <pc:sldMkLst>
          <pc:docMk/>
          <pc:sldMk cId="779148324" sldId="364"/>
        </pc:sldMkLst>
        <pc:spChg chg="mod">
          <ac:chgData name="WANG, Yue" userId="dcb5db30-99bb-43d5-8998-6f692c3b9e3b" providerId="ADAL" clId="{62513D7F-63B0-E24A-8EC7-C0D3EC6BBAA8}" dt="2019-01-20T17:47:37.564" v="2030" actId="27636"/>
          <ac:spMkLst>
            <pc:docMk/>
            <pc:sldMk cId="779148324" sldId="364"/>
            <ac:spMk id="5" creationId="{D3478978-AF19-A04C-9F8E-4D04A207397A}"/>
          </ac:spMkLst>
        </pc:spChg>
        <pc:picChg chg="add del mod">
          <ac:chgData name="WANG, Yue" userId="dcb5db30-99bb-43d5-8998-6f692c3b9e3b" providerId="ADAL" clId="{62513D7F-63B0-E24A-8EC7-C0D3EC6BBAA8}" dt="2019-01-20T17:45:41.190" v="2007" actId="27636"/>
          <ac:picMkLst>
            <pc:docMk/>
            <pc:sldMk cId="779148324" sldId="364"/>
            <ac:picMk id="6" creationId="{6AED215B-E9E2-F848-9BF1-CCB283836954}"/>
          </ac:picMkLst>
        </pc:picChg>
        <pc:picChg chg="add mod">
          <ac:chgData name="WANG, Yue" userId="dcb5db30-99bb-43d5-8998-6f692c3b9e3b" providerId="ADAL" clId="{62513D7F-63B0-E24A-8EC7-C0D3EC6BBAA8}" dt="2019-01-20T17:47:25.733" v="2017" actId="1076"/>
          <ac:picMkLst>
            <pc:docMk/>
            <pc:sldMk cId="779148324" sldId="364"/>
            <ac:picMk id="8" creationId="{6D3837AF-67A2-3947-9C95-8FBC855B3DAC}"/>
          </ac:picMkLst>
        </pc:picChg>
      </pc:sldChg>
      <pc:sldChg chg="addSp delSp modSp add">
        <pc:chgData name="WANG, Yue" userId="dcb5db30-99bb-43d5-8998-6f692c3b9e3b" providerId="ADAL" clId="{62513D7F-63B0-E24A-8EC7-C0D3EC6BBAA8}" dt="2019-01-20T17:56:29.937" v="2164" actId="20577"/>
        <pc:sldMkLst>
          <pc:docMk/>
          <pc:sldMk cId="2773549480" sldId="365"/>
        </pc:sldMkLst>
        <pc:spChg chg="mod">
          <ac:chgData name="WANG, Yue" userId="dcb5db30-99bb-43d5-8998-6f692c3b9e3b" providerId="ADAL" clId="{62513D7F-63B0-E24A-8EC7-C0D3EC6BBAA8}" dt="2019-01-20T17:56:29.937" v="2164" actId="20577"/>
          <ac:spMkLst>
            <pc:docMk/>
            <pc:sldMk cId="2773549480" sldId="365"/>
            <ac:spMk id="5" creationId="{D3478978-AF19-A04C-9F8E-4D04A207397A}"/>
          </ac:spMkLst>
        </pc:spChg>
        <pc:picChg chg="add mod">
          <ac:chgData name="WANG, Yue" userId="dcb5db30-99bb-43d5-8998-6f692c3b9e3b" providerId="ADAL" clId="{62513D7F-63B0-E24A-8EC7-C0D3EC6BBAA8}" dt="2019-01-20T17:48:38.680" v="2085" actId="1076"/>
          <ac:picMkLst>
            <pc:docMk/>
            <pc:sldMk cId="2773549480" sldId="365"/>
            <ac:picMk id="4" creationId="{394B0A10-D42B-4242-A8AF-38DFECEB96D4}"/>
          </ac:picMkLst>
        </pc:picChg>
        <pc:picChg chg="del">
          <ac:chgData name="WANG, Yue" userId="dcb5db30-99bb-43d5-8998-6f692c3b9e3b" providerId="ADAL" clId="{62513D7F-63B0-E24A-8EC7-C0D3EC6BBAA8}" dt="2019-01-20T17:47:09.423" v="2016" actId="478"/>
          <ac:picMkLst>
            <pc:docMk/>
            <pc:sldMk cId="2773549480" sldId="365"/>
            <ac:picMk id="8" creationId="{6D3837AF-67A2-3947-9C95-8FBC855B3DAC}"/>
          </ac:picMkLst>
        </pc:picChg>
      </pc:sldChg>
      <pc:sldChg chg="addSp modSp add">
        <pc:chgData name="WANG, Yue" userId="dcb5db30-99bb-43d5-8998-6f692c3b9e3b" providerId="ADAL" clId="{62513D7F-63B0-E24A-8EC7-C0D3EC6BBAA8}" dt="2019-01-20T17:55:49.642" v="2162" actId="1076"/>
        <pc:sldMkLst>
          <pc:docMk/>
          <pc:sldMk cId="1678613847" sldId="366"/>
        </pc:sldMkLst>
        <pc:spChg chg="mod">
          <ac:chgData name="WANG, Yue" userId="dcb5db30-99bb-43d5-8998-6f692c3b9e3b" providerId="ADAL" clId="{62513D7F-63B0-E24A-8EC7-C0D3EC6BBAA8}" dt="2019-01-20T17:55:49.642" v="2162" actId="1076"/>
          <ac:spMkLst>
            <pc:docMk/>
            <pc:sldMk cId="1678613847" sldId="366"/>
            <ac:spMk id="5" creationId="{D3478978-AF19-A04C-9F8E-4D04A207397A}"/>
          </ac:spMkLst>
        </pc:spChg>
        <pc:spChg chg="add mod">
          <ac:chgData name="WANG, Yue" userId="dcb5db30-99bb-43d5-8998-6f692c3b9e3b" providerId="ADAL" clId="{62513D7F-63B0-E24A-8EC7-C0D3EC6BBAA8}" dt="2019-01-20T17:55:37.781" v="2160" actId="164"/>
          <ac:spMkLst>
            <pc:docMk/>
            <pc:sldMk cId="1678613847" sldId="366"/>
            <ac:spMk id="8" creationId="{971ECD41-8263-9445-9CE9-BF2A16773210}"/>
          </ac:spMkLst>
        </pc:spChg>
        <pc:grpChg chg="add mod">
          <ac:chgData name="WANG, Yue" userId="dcb5db30-99bb-43d5-8998-6f692c3b9e3b" providerId="ADAL" clId="{62513D7F-63B0-E24A-8EC7-C0D3EC6BBAA8}" dt="2019-01-20T17:55:37.781" v="2160" actId="164"/>
          <ac:grpSpMkLst>
            <pc:docMk/>
            <pc:sldMk cId="1678613847" sldId="366"/>
            <ac:grpSpMk id="7" creationId="{D2F251C6-790D-9442-B22E-A755189189EE}"/>
          </ac:grpSpMkLst>
        </pc:grpChg>
        <pc:grpChg chg="add mod">
          <ac:chgData name="WANG, Yue" userId="dcb5db30-99bb-43d5-8998-6f692c3b9e3b" providerId="ADAL" clId="{62513D7F-63B0-E24A-8EC7-C0D3EC6BBAA8}" dt="2019-01-20T17:55:40.086" v="2161" actId="1076"/>
          <ac:grpSpMkLst>
            <pc:docMk/>
            <pc:sldMk cId="1678613847" sldId="366"/>
            <ac:grpSpMk id="9" creationId="{9A7DA269-7465-9F45-ABAC-8C54B1142C14}"/>
          </ac:grpSpMkLst>
        </pc:grpChg>
        <pc:picChg chg="add mod">
          <ac:chgData name="WANG, Yue" userId="dcb5db30-99bb-43d5-8998-6f692c3b9e3b" providerId="ADAL" clId="{62513D7F-63B0-E24A-8EC7-C0D3EC6BBAA8}" dt="2019-01-20T17:54:33.549" v="2150" actId="164"/>
          <ac:picMkLst>
            <pc:docMk/>
            <pc:sldMk cId="1678613847" sldId="366"/>
            <ac:picMk id="4" creationId="{4B6BF6E4-72F8-1341-B384-A81472A1A089}"/>
          </ac:picMkLst>
        </pc:picChg>
        <pc:picChg chg="add mod">
          <ac:chgData name="WANG, Yue" userId="dcb5db30-99bb-43d5-8998-6f692c3b9e3b" providerId="ADAL" clId="{62513D7F-63B0-E24A-8EC7-C0D3EC6BBAA8}" dt="2019-01-20T17:54:33.549" v="2150" actId="164"/>
          <ac:picMkLst>
            <pc:docMk/>
            <pc:sldMk cId="1678613847" sldId="366"/>
            <ac:picMk id="6" creationId="{C14DD734-F140-3F44-B5FE-83FBD09126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C32DF-A303-4536-977A-2AA755ED1192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B6BC-0096-4D01-8CB5-1AB6B8BBE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46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0438A-2650-4FA9-AE89-A07C3441DF3A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5BE6-AA5F-4DDE-8FE2-D68ADDC519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1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37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3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633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HK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HK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HK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HK" altLang="zh-CN" i="1"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altLang="zh-CN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HK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HK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HK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HK" altLang="zh-CN" i="1"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HK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HK" altLang="zh-CN" b="0" i="0" smtClean="0">
                    <a:latin typeface="Cambria Math" panose="02040503050406030204" pitchFamily="18" charset="0"/>
                  </a:rPr>
                  <a:t>𝑎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^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′=</a:t>
                </a:r>
                <a:r>
                  <a:rPr lang="en-HK" altLang="zh-CN" i="0">
                    <a:latin typeface="Cambria Math" panose="02040503050406030204" pitchFamily="18" charset="0"/>
                  </a:rPr>
                  <a:t>𝑙_1^1,𝑙_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2^</a:t>
                </a:r>
                <a:r>
                  <a:rPr lang="en-HK" altLang="zh-CN" i="0">
                    <a:latin typeface="Cambria Math" panose="02040503050406030204" pitchFamily="18" charset="0"/>
                  </a:rPr>
                  <a:t>2,𝑙_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2^3</a:t>
                </a:r>
                <a:r>
                  <a:rPr lang="en-HK" altLang="zh-CN" i="0">
                    <a:latin typeface="Cambria Math" panose="02040503050406030204" pitchFamily="18" charset="0"/>
                  </a:rPr>
                  <a:t>…,𝑙_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1^</a:t>
                </a:r>
                <a:r>
                  <a:rPr lang="en-HK" altLang="zh-CN" i="0">
                    <a:latin typeface="Cambria Math" panose="02040503050406030204" pitchFamily="18" charset="0"/>
                  </a:rPr>
                  <a:t>𝑛</a:t>
                </a:r>
                <a:endParaRPr lang="en-US" altLang="zh-CN" dirty="0" smtClean="0"/>
              </a:p>
              <a:p>
                <a:pPr lvl="2"/>
                <a:r>
                  <a:rPr lang="en-HK" altLang="zh-CN" i="0">
                    <a:latin typeface="Cambria Math" panose="02040503050406030204" pitchFamily="18" charset="0"/>
                  </a:rPr>
                  <a:t>𝑎^′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′</a:t>
                </a:r>
                <a:r>
                  <a:rPr lang="en-HK" altLang="zh-CN" i="0">
                    <a:latin typeface="Cambria Math" panose="02040503050406030204" pitchFamily="18" charset="0"/>
                  </a:rPr>
                  <a:t>=𝑙_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2^</a:t>
                </a:r>
                <a:r>
                  <a:rPr lang="en-HK" altLang="zh-CN" i="0">
                    <a:latin typeface="Cambria Math" panose="02040503050406030204" pitchFamily="18" charset="0"/>
                  </a:rPr>
                  <a:t>1,𝑙_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1^</a:t>
                </a:r>
                <a:r>
                  <a:rPr lang="en-HK" altLang="zh-CN" i="0">
                    <a:latin typeface="Cambria Math" panose="02040503050406030204" pitchFamily="18" charset="0"/>
                  </a:rPr>
                  <a:t>2,𝑙_2^3…,𝑙_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2^𝑚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185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HK" altLang="zh-CN" b="0" i="0" smtClean="0">
                    <a:latin typeface="Cambria Math" panose="02040503050406030204" pitchFamily="18" charset="0"/>
                  </a:rPr>
                  <a:t>𝑎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^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′=</a:t>
                </a:r>
                <a:r>
                  <a:rPr lang="en-HK" altLang="zh-CN" i="0">
                    <a:latin typeface="Cambria Math" panose="02040503050406030204" pitchFamily="18" charset="0"/>
                  </a:rPr>
                  <a:t>𝑙_1^1,𝑙_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2^</a:t>
                </a:r>
                <a:r>
                  <a:rPr lang="en-HK" altLang="zh-CN" i="0">
                    <a:latin typeface="Cambria Math" panose="02040503050406030204" pitchFamily="18" charset="0"/>
                  </a:rPr>
                  <a:t>2,𝑙_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2^3</a:t>
                </a:r>
                <a:r>
                  <a:rPr lang="en-HK" altLang="zh-CN" i="0">
                    <a:latin typeface="Cambria Math" panose="02040503050406030204" pitchFamily="18" charset="0"/>
                  </a:rPr>
                  <a:t>…,𝑙_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1^</a:t>
                </a:r>
                <a:r>
                  <a:rPr lang="en-HK" altLang="zh-CN" i="0">
                    <a:latin typeface="Cambria Math" panose="02040503050406030204" pitchFamily="18" charset="0"/>
                  </a:rPr>
                  <a:t>𝑛</a:t>
                </a:r>
                <a:endParaRPr lang="en-US" altLang="zh-CN" dirty="0" smtClean="0"/>
              </a:p>
              <a:p>
                <a:pPr lvl="2"/>
                <a:r>
                  <a:rPr lang="en-HK" altLang="zh-CN" i="0">
                    <a:latin typeface="Cambria Math" panose="02040503050406030204" pitchFamily="18" charset="0"/>
                  </a:rPr>
                  <a:t>𝑎^′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′</a:t>
                </a:r>
                <a:r>
                  <a:rPr lang="en-HK" altLang="zh-CN" i="0">
                    <a:latin typeface="Cambria Math" panose="02040503050406030204" pitchFamily="18" charset="0"/>
                  </a:rPr>
                  <a:t>=𝑙_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2^</a:t>
                </a:r>
                <a:r>
                  <a:rPr lang="en-HK" altLang="zh-CN" i="0">
                    <a:latin typeface="Cambria Math" panose="02040503050406030204" pitchFamily="18" charset="0"/>
                  </a:rPr>
                  <a:t>1,𝑙_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1^</a:t>
                </a:r>
                <a:r>
                  <a:rPr lang="en-HK" altLang="zh-CN" i="0">
                    <a:latin typeface="Cambria Math" panose="02040503050406030204" pitchFamily="18" charset="0"/>
                  </a:rPr>
                  <a:t>2,𝑙_2^3…,𝑙_</a:t>
                </a:r>
                <a:r>
                  <a:rPr lang="en-HK" altLang="zh-CN" b="0" i="0" smtClean="0">
                    <a:latin typeface="Cambria Math" panose="02040503050406030204" pitchFamily="18" charset="0"/>
                  </a:rPr>
                  <a:t>2^𝑚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51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20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9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98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There is </a:t>
            </a:r>
            <a:r>
              <a:rPr lang="en-US" sz="1200" b="0" dirty="0"/>
              <a:t>no existing suitable datasets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dirty="0"/>
              <a:t>Usually one document </a:t>
            </a:r>
            <a:r>
              <a:rPr lang="en-US" b="0" dirty="0"/>
              <a:t>with one summary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Or one document with multiple summaries written by different annotators, but not annotated with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89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29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61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7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27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02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5BE6-AA5F-4DDE-8FE2-D68ADDC5192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5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95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100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449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100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302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100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044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5537" y="26126"/>
            <a:ext cx="10435390" cy="84216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1149"/>
            <a:ext cx="10515600" cy="4351338"/>
          </a:xfrm>
        </p:spPr>
        <p:txBody>
          <a:bodyPr/>
          <a:lstStyle>
            <a:lvl1pPr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  <a:lvl2pPr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2pPr>
            <a:lvl3pPr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3pPr>
            <a:lvl4pPr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4pPr>
            <a:lvl5pPr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‹#›</a:t>
            </a:fld>
            <a:r>
              <a:rPr lang="en-US" altLang="zh-CN" dirty="0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712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‹#›</a:t>
            </a:fld>
            <a:r>
              <a:rPr lang="en-US" altLang="zh-CN" dirty="0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6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‹#›</a:t>
            </a:fld>
            <a:r>
              <a:rPr lang="en-US" altLang="zh-CN" dirty="0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6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100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74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2100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125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100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73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100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55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100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Light" panose="020B0502040204020203" pitchFamily="34" charset="-122"/>
              </a:defRPr>
            </a:lvl1pPr>
          </a:lstStyle>
          <a:p>
            <a:fld id="{4BDC06B7-6B4D-4100-915F-433BD391635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434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5112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6559056"/>
            <a:ext cx="12192000" cy="298943"/>
          </a:xfrm>
          <a:prstGeom prst="rect">
            <a:avLst/>
          </a:prstGeom>
          <a:solidFill>
            <a:srgbClr val="762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Microsoft YaHei Light" panose="020B0502040204020203" pitchFamily="34" charset="-122"/>
              </a:rPr>
              <a:t>	WANG, Yue</a:t>
            </a:r>
            <a:r>
              <a:rPr lang="en-US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	                The Chinese University of Hong Kong</a:t>
            </a:r>
            <a:endParaRPr lang="zh-CN" altLang="en-US" sz="1600" kern="1200" dirty="0">
              <a:solidFill>
                <a:schemeClr val="lt1"/>
              </a:solidFill>
              <a:latin typeface="Microsoft YaHei Light" panose="020B0502040204020203" pitchFamily="34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-12032"/>
            <a:ext cx="12192000" cy="878306"/>
          </a:xfrm>
          <a:prstGeom prst="rect">
            <a:avLst/>
          </a:prstGeom>
          <a:solidFill>
            <a:srgbClr val="762381"/>
          </a:solidFill>
          <a:ln>
            <a:solidFill>
              <a:srgbClr val="762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atin typeface="Microsoft YaHei Light" panose="020B0502040204020203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3663" y="82697"/>
            <a:ext cx="6416842" cy="84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05574" y="6559057"/>
            <a:ext cx="848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‹#›</a:t>
            </a:fld>
            <a:r>
              <a:rPr lang="en-US" altLang="zh-CN" dirty="0">
                <a:latin typeface="Microsoft YaHei Light" panose="020B0502040204020203" pitchFamily="34" charset="-122"/>
              </a:rPr>
              <a:t>/13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574" y="5370727"/>
            <a:ext cx="1423552" cy="9836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57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tif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12192000" cy="15461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Microsoft YaHei Light" panose="020B0502040204020203" pitchFamily="34" charset="-122"/>
              <a:cs typeface="Open Sans Condensed Light" panose="020B030603050402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-71021"/>
            <a:ext cx="12192000" cy="5223571"/>
          </a:xfrm>
          <a:prstGeom prst="rect">
            <a:avLst/>
          </a:prstGeom>
          <a:solidFill>
            <a:srgbClr val="762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solidFill>
                <a:schemeClr val="bg1"/>
              </a:solidFill>
              <a:latin typeface="Microsoft YaHei Light" panose="020B0502040204020203" pitchFamily="34" charset="-122"/>
              <a:ea typeface="黑体" panose="02010609060101010101" pitchFamily="49" charset="-122"/>
              <a:cs typeface="Open Sans Condensed Light" panose="020B0306030504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92" y="1390754"/>
            <a:ext cx="10917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+mj-lt"/>
                <a:ea typeface="Microsoft YaHei Light" panose="020B0502040204020203" pitchFamily="34" charset="-122"/>
                <a:cs typeface="Open Sans Condensed Light" panose="020B0306030504020204" charset="0"/>
              </a:rPr>
              <a:t>Abstractive Summarization of </a:t>
            </a:r>
            <a:r>
              <a:rPr lang="en-US" altLang="zh-CN" sz="4000" b="1" dirty="0" err="1">
                <a:solidFill>
                  <a:schemeClr val="bg1"/>
                </a:solidFill>
                <a:latin typeface="+mj-lt"/>
                <a:ea typeface="Microsoft YaHei Light" panose="020B0502040204020203" pitchFamily="34" charset="-122"/>
                <a:cs typeface="Open Sans Condensed Light" panose="020B0306030504020204" charset="0"/>
              </a:rPr>
              <a:t>Reddit</a:t>
            </a:r>
            <a:r>
              <a:rPr lang="en-US" altLang="zh-CN" sz="4000" b="1" dirty="0">
                <a:solidFill>
                  <a:schemeClr val="bg1"/>
                </a:solidFill>
                <a:latin typeface="+mj-lt"/>
                <a:ea typeface="Microsoft YaHei Light" panose="020B0502040204020203" pitchFamily="34" charset="-122"/>
                <a:cs typeface="Open Sans Condensed Light" panose="020B0306030504020204" charset="0"/>
              </a:rPr>
              <a:t> Posts</a:t>
            </a: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+mj-lt"/>
                <a:ea typeface="Microsoft YaHei Light" panose="020B0502040204020203" pitchFamily="34" charset="-122"/>
                <a:cs typeface="Open Sans Condensed Light" panose="020B0306030504020204" charset="0"/>
              </a:rPr>
              <a:t>with Multi-level Memory Networks</a:t>
            </a:r>
            <a:r>
              <a:rPr lang="en-US" altLang="zh-CN" sz="4400" b="1" dirty="0">
                <a:solidFill>
                  <a:schemeClr val="bg1"/>
                </a:solidFill>
                <a:latin typeface="+mj-lt"/>
                <a:ea typeface="Microsoft YaHei Light" panose="020B0502040204020203" pitchFamily="34" charset="-122"/>
                <a:cs typeface="Open Sans Condensed Light" panose="020B0306030504020204" charset="0"/>
              </a:rPr>
              <a:t> 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+mj-lt"/>
                <a:ea typeface="Microsoft YaHei Light" panose="020B0502040204020203" pitchFamily="34" charset="-122"/>
                <a:cs typeface="Open Sans Condensed Light" panose="020B0306030504020204" charset="0"/>
              </a:rPr>
              <a:t>[</a:t>
            </a:r>
            <a:r>
              <a:rPr lang="en-US" altLang="zh-CN" sz="2800" b="1" dirty="0">
                <a:solidFill>
                  <a:schemeClr val="bg1"/>
                </a:solidFill>
                <a:latin typeface="+mj-lt"/>
                <a:ea typeface="Microsoft YaHei Light" panose="020B0502040204020203" pitchFamily="34" charset="-122"/>
                <a:cs typeface="Open Sans Condensed Light" panose="020B0306030504020204" charset="0"/>
              </a:rPr>
              <a:t>NAACL </a:t>
            </a:r>
            <a:r>
              <a:rPr lang="en-US" altLang="zh-CN" sz="2800" b="1" dirty="0" smtClean="0">
                <a:solidFill>
                  <a:schemeClr val="bg1"/>
                </a:solidFill>
                <a:latin typeface="+mj-lt"/>
                <a:ea typeface="Microsoft YaHei Light" panose="020B0502040204020203" pitchFamily="34" charset="-122"/>
                <a:cs typeface="Open Sans Condensed Light" panose="020B0306030504020204" charset="0"/>
              </a:rPr>
              <a:t>2019]</a:t>
            </a:r>
            <a:endParaRPr lang="zh-CN" altLang="en-US" sz="2800" dirty="0">
              <a:solidFill>
                <a:schemeClr val="bg1"/>
              </a:solidFill>
              <a:latin typeface="+mj-lt"/>
              <a:ea typeface="黑体" panose="02010609060101010101" pitchFamily="49" charset="-122"/>
              <a:cs typeface="Open Sans Condensed Light" panose="020B0306030504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243" y="3317817"/>
            <a:ext cx="749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Open Sans Condensed Light" panose="020B0306030504020204" charset="0"/>
              </a:rPr>
              <a:t>Group Presentation</a:t>
            </a:r>
          </a:p>
          <a:p>
            <a:pPr algn="ctr"/>
            <a:endParaRPr lang="zh-CN" altLang="en-US" sz="1600" dirty="0">
              <a:solidFill>
                <a:schemeClr val="bg1"/>
              </a:solidFill>
              <a:latin typeface="Microsoft YaHei Light" panose="020B0502040204020203" pitchFamily="34" charset="-122"/>
              <a:cs typeface="Open Sans Condensed Light" panose="020B0306030504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3856" y="5627266"/>
            <a:ext cx="147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Open Sans Condensed Light" panose="020B0306030504020204" charset="0"/>
              </a:rPr>
              <a:t>WANG, Yue</a:t>
            </a:r>
          </a:p>
          <a:p>
            <a:r>
              <a:rPr lang="en-US" altLang="zh-CN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  <a:cs typeface="Open Sans Condensed Light" panose="020B0306030504020204" charset="0"/>
              </a:rPr>
              <a:t>04/15/2019</a:t>
            </a:r>
            <a:endParaRPr lang="zh-CN" altLang="en-US" dirty="0">
              <a:latin typeface="Microsoft YaHei Light" panose="020B0502040204020203" pitchFamily="34" charset="-122"/>
              <a:cs typeface="Open Sans Condensed Light" panose="020B0306030504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090"/>
    </mc:Choice>
    <mc:Fallback xmlns="">
      <p:transition advTm="270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478978-AF19-A04C-9F8E-4D04A207397A}"/>
              </a:ext>
            </a:extLst>
          </p:cNvPr>
          <p:cNvSpPr txBox="1">
            <a:spLocks/>
          </p:cNvSpPr>
          <p:nvPr/>
        </p:nvSpPr>
        <p:spPr>
          <a:xfrm>
            <a:off x="840619" y="1543106"/>
            <a:ext cx="9925225" cy="456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Normalized Gated </a:t>
            </a:r>
            <a:r>
              <a:rPr lang="en-US" altLang="zh-CN" b="1" dirty="0" err="1"/>
              <a:t>Tanh</a:t>
            </a:r>
            <a:r>
              <a:rPr lang="en-US" altLang="zh-CN" b="1" dirty="0"/>
              <a:t> </a:t>
            </a:r>
            <a:r>
              <a:rPr lang="en-US" altLang="zh-CN" b="1" dirty="0" smtClean="0"/>
              <a:t>Units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87" y="2163514"/>
            <a:ext cx="5211588" cy="4169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00" y="3099697"/>
            <a:ext cx="4629100" cy="9624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10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0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478978-AF19-A04C-9F8E-4D04A207397A}"/>
              </a:ext>
            </a:extLst>
          </p:cNvPr>
          <p:cNvSpPr txBox="1">
            <a:spLocks/>
          </p:cNvSpPr>
          <p:nvPr/>
        </p:nvSpPr>
        <p:spPr>
          <a:xfrm>
            <a:off x="840619" y="1543106"/>
            <a:ext cx="9925225" cy="456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State-Based Sequence Generation</a:t>
            </a:r>
            <a:endParaRPr lang="en-US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803231" y="2358295"/>
            <a:ext cx="4608702" cy="3389457"/>
            <a:chOff x="3466355" y="2083443"/>
            <a:chExt cx="6134207" cy="4344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355" y="2083443"/>
              <a:ext cx="603885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1395" y="2758527"/>
              <a:ext cx="5886450" cy="1638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5695" y="4377881"/>
              <a:ext cx="5810250" cy="6286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1024" y="4832596"/>
              <a:ext cx="5962650" cy="10001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7912" y="5694456"/>
              <a:ext cx="5962650" cy="73342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2171" y="2109196"/>
            <a:ext cx="4070667" cy="41084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74934" y="4163158"/>
            <a:ext cx="3051665" cy="10766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11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04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478978-AF19-A04C-9F8E-4D04A207397A}"/>
              </a:ext>
            </a:extLst>
          </p:cNvPr>
          <p:cNvSpPr txBox="1">
            <a:spLocks/>
          </p:cNvSpPr>
          <p:nvPr/>
        </p:nvSpPr>
        <p:spPr>
          <a:xfrm>
            <a:off x="840619" y="1543106"/>
            <a:ext cx="11002336" cy="204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Difference between MMN with ConvS2S</a:t>
            </a:r>
          </a:p>
          <a:p>
            <a:pPr lvl="1"/>
            <a:r>
              <a:rPr lang="en-US" dirty="0" smtClean="0"/>
              <a:t>MMN can be viewed as an extension of ConvS2S</a:t>
            </a:r>
          </a:p>
          <a:p>
            <a:pPr lvl="1"/>
            <a:r>
              <a:rPr lang="en-US" altLang="zh-CN" dirty="0" smtClean="0"/>
              <a:t>The term </a:t>
            </a:r>
            <a:r>
              <a:rPr lang="zh-CN" altLang="en-US" dirty="0" smtClean="0"/>
              <a:t>“</a:t>
            </a:r>
            <a:r>
              <a:rPr lang="en-US" altLang="zh-CN" dirty="0"/>
              <a:t>Memory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” </a:t>
            </a:r>
            <a:r>
              <a:rPr lang="en-US" altLang="zh-CN" dirty="0"/>
              <a:t>is </a:t>
            </a:r>
            <a:r>
              <a:rPr lang="en-US" altLang="zh-CN" i="1" dirty="0"/>
              <a:t>inappropriately</a:t>
            </a:r>
            <a:r>
              <a:rPr lang="en-US" altLang="zh-CN" dirty="0"/>
              <a:t> </a:t>
            </a:r>
            <a:r>
              <a:rPr lang="en-US" altLang="zh-CN" dirty="0" smtClean="0"/>
              <a:t>employed to some extent</a:t>
            </a:r>
          </a:p>
          <a:p>
            <a:pPr lvl="2"/>
            <a:r>
              <a:rPr lang="en-US" dirty="0" smtClean="0"/>
              <a:t>Attention </a:t>
            </a:r>
            <a:r>
              <a:rPr lang="en-US" dirty="0" smtClean="0">
                <a:sym typeface="Wingdings" panose="05000000000000000000" pitchFamily="2" charset="2"/>
              </a:rPr>
              <a:t> Memory network</a:t>
            </a:r>
            <a:endParaRPr lang="en-US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85735"/>
              </p:ext>
            </p:extLst>
          </p:nvPr>
        </p:nvGraphicFramePr>
        <p:xfrm>
          <a:off x="585537" y="3386081"/>
          <a:ext cx="10974739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611">
                  <a:extLst>
                    <a:ext uri="{9D8B030D-6E8A-4147-A177-3AD203B41FA5}">
                      <a16:colId xmlns:a16="http://schemas.microsoft.com/office/drawing/2014/main" val="997862981"/>
                    </a:ext>
                  </a:extLst>
                </a:gridCol>
                <a:gridCol w="2857758">
                  <a:extLst>
                    <a:ext uri="{9D8B030D-6E8A-4147-A177-3AD203B41FA5}">
                      <a16:colId xmlns:a16="http://schemas.microsoft.com/office/drawing/2014/main" val="1262010663"/>
                    </a:ext>
                  </a:extLst>
                </a:gridCol>
                <a:gridCol w="3180591">
                  <a:extLst>
                    <a:ext uri="{9D8B030D-6E8A-4147-A177-3AD203B41FA5}">
                      <a16:colId xmlns:a16="http://schemas.microsoft.com/office/drawing/2014/main" val="622642140"/>
                    </a:ext>
                  </a:extLst>
                </a:gridCol>
                <a:gridCol w="2306779">
                  <a:extLst>
                    <a:ext uri="{9D8B030D-6E8A-4147-A177-3AD203B41FA5}">
                      <a16:colId xmlns:a16="http://schemas.microsoft.com/office/drawing/2014/main" val="2497614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ConvS2S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MMN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Motivation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5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Convolution</a:t>
                      </a:r>
                      <a:r>
                        <a:rPr lang="en-US" altLang="zh-CN" baseline="0" dirty="0" smtClean="0"/>
                        <a:t>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Standard</a:t>
                      </a:r>
                      <a:r>
                        <a:rPr lang="en-US" altLang="zh-CN" baseline="0" dirty="0" smtClean="0"/>
                        <a:t> convolution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Dilated</a:t>
                      </a:r>
                      <a:r>
                        <a:rPr lang="en-US" altLang="zh-CN" baseline="0" dirty="0" smtClean="0"/>
                        <a:t> convolution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Capture larger range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4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Convolution</a:t>
                      </a:r>
                      <a:r>
                        <a:rPr lang="en-US" altLang="zh-CN" baseline="0" dirty="0" smtClean="0"/>
                        <a:t> Output Unit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Gated </a:t>
                      </a:r>
                      <a:r>
                        <a:rPr lang="en-US" altLang="zh-CN" dirty="0" err="1" smtClean="0"/>
                        <a:t>Tanh</a:t>
                      </a:r>
                      <a:r>
                        <a:rPr lang="en-US" altLang="zh-CN" dirty="0" smtClean="0"/>
                        <a:t> Units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Normalized Gated </a:t>
                      </a:r>
                      <a:r>
                        <a:rPr lang="en-US" altLang="zh-CN" dirty="0" err="1" smtClean="0"/>
                        <a:t>Tanh</a:t>
                      </a:r>
                      <a:r>
                        <a:rPr lang="en-US" altLang="zh-CN" dirty="0" smtClean="0"/>
                        <a:t> Units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Empirical found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6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During decoding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Only</a:t>
                      </a:r>
                      <a:r>
                        <a:rPr lang="en-US" altLang="zh-CN" baseline="0" dirty="0" smtClean="0"/>
                        <a:t> look at </a:t>
                      </a:r>
                      <a:r>
                        <a:rPr lang="en-US" altLang="zh-CN" dirty="0" smtClean="0"/>
                        <a:t>the final</a:t>
                      </a:r>
                      <a:r>
                        <a:rPr lang="en-US" altLang="zh-CN" baseline="0" dirty="0" smtClean="0"/>
                        <a:t> layer of the encoder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Based on</a:t>
                      </a:r>
                      <a:r>
                        <a:rPr lang="en-US" altLang="zh-CN" baseline="0" dirty="0" smtClean="0"/>
                        <a:t> different level memories of the encoder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Simulate different level of abstraction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0317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12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22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0" y="1823725"/>
            <a:ext cx="4005980" cy="45567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463" y="2677653"/>
            <a:ext cx="4441111" cy="284885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478978-AF19-A04C-9F8E-4D04A207397A}"/>
              </a:ext>
            </a:extLst>
          </p:cNvPr>
          <p:cNvSpPr txBox="1">
            <a:spLocks/>
          </p:cNvSpPr>
          <p:nvPr/>
        </p:nvSpPr>
        <p:spPr>
          <a:xfrm>
            <a:off x="585537" y="1241274"/>
            <a:ext cx="9925225" cy="94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Qualitative Results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13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6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478978-AF19-A04C-9F8E-4D04A207397A}"/>
              </a:ext>
            </a:extLst>
          </p:cNvPr>
          <p:cNvSpPr txBox="1">
            <a:spLocks/>
          </p:cNvSpPr>
          <p:nvPr/>
        </p:nvSpPr>
        <p:spPr>
          <a:xfrm>
            <a:off x="585537" y="1241274"/>
            <a:ext cx="10549823" cy="165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Quantitative </a:t>
            </a:r>
            <a:r>
              <a:rPr lang="en-US" b="1" dirty="0" smtClean="0"/>
              <a:t>Results</a:t>
            </a:r>
          </a:p>
          <a:p>
            <a:pPr lvl="1"/>
            <a:r>
              <a:rPr lang="en-US" dirty="0" smtClean="0"/>
              <a:t>User preference</a:t>
            </a:r>
          </a:p>
          <a:p>
            <a:pPr lvl="1"/>
            <a:r>
              <a:rPr lang="en-US" altLang="zh-CN" dirty="0"/>
              <a:t>Summary </a:t>
            </a:r>
            <a:r>
              <a:rPr lang="en-US" altLang="zh-CN" dirty="0" smtClean="0"/>
              <a:t>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64" y="3013587"/>
            <a:ext cx="4473676" cy="27530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90574" y="975360"/>
            <a:ext cx="3351266" cy="5583697"/>
            <a:chOff x="5955294" y="975360"/>
            <a:chExt cx="3351266" cy="55836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5294" y="975360"/>
              <a:ext cx="3351266" cy="24957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5522" y="3445996"/>
              <a:ext cx="3341038" cy="3113061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14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76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64112" y="1768170"/>
            <a:ext cx="9536429" cy="3676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 </a:t>
            </a:r>
            <a:r>
              <a:rPr lang="en-US" altLang="zh-CN" dirty="0"/>
              <a:t>new dataset </a:t>
            </a:r>
            <a:r>
              <a:rPr lang="en-US" altLang="zh-CN" dirty="0" err="1"/>
              <a:t>Reddit</a:t>
            </a:r>
            <a:r>
              <a:rPr lang="en-US" altLang="zh-CN" dirty="0"/>
              <a:t> TIFU for </a:t>
            </a:r>
            <a:r>
              <a:rPr lang="en-US" altLang="zh-CN" dirty="0" smtClean="0"/>
              <a:t>abstractive summarization </a:t>
            </a:r>
            <a:r>
              <a:rPr lang="en-US" altLang="zh-CN" dirty="0"/>
              <a:t>on informal online </a:t>
            </a:r>
            <a:r>
              <a:rPr lang="en-US" altLang="zh-CN" dirty="0" smtClean="0"/>
              <a:t>texts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novel summarization model named multi-level memory networks (MMN)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15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0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64112" y="1768170"/>
            <a:ext cx="9536429" cy="3676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10000" dirty="0" smtClean="0"/>
          </a:p>
          <a:p>
            <a:pPr marL="0" indent="0" algn="ctr">
              <a:buNone/>
            </a:pPr>
            <a:r>
              <a:rPr lang="en-US" altLang="zh-CN" sz="10000" dirty="0" smtClean="0"/>
              <a:t>Thanks</a:t>
            </a:r>
            <a:endParaRPr lang="en-US" altLang="zh-CN" sz="1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16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31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cs typeface="Open Sans Condensed Light" panose="020B0306030504020204" charset="0"/>
              </a:rPr>
              <a:t>Outline</a:t>
            </a:r>
            <a:endParaRPr lang="en-US" sz="4000" dirty="0">
              <a:cs typeface="Open Sans Condensed Light" panose="020B0306030504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cs typeface="Open Sans Condensed Light" panose="020B0306030504020204" charset="0"/>
              </a:rPr>
              <a:t>Background</a:t>
            </a:r>
          </a:p>
          <a:p>
            <a:r>
              <a:rPr lang="en-US" altLang="zh-CN" sz="3600" dirty="0" smtClean="0">
                <a:cs typeface="Open Sans Condensed Light" panose="020B0306030504020204" charset="0"/>
              </a:rPr>
              <a:t>Dataset</a:t>
            </a:r>
            <a:endParaRPr lang="en-US" altLang="zh-CN" sz="3600" dirty="0">
              <a:cs typeface="Open Sans Condensed Light" panose="020B0306030504020204" charset="0"/>
            </a:endParaRPr>
          </a:p>
          <a:p>
            <a:r>
              <a:rPr lang="en-US" altLang="zh-CN" sz="3600" dirty="0">
                <a:cs typeface="Open Sans Condensed Light" panose="020B0306030504020204" charset="0"/>
              </a:rPr>
              <a:t>Method</a:t>
            </a:r>
            <a:endParaRPr lang="en-US" sz="3600" dirty="0">
              <a:cs typeface="Open Sans Condensed Light" panose="020B0306030504020204" charset="0"/>
            </a:endParaRPr>
          </a:p>
          <a:p>
            <a:r>
              <a:rPr lang="en-US" sz="3600" dirty="0">
                <a:cs typeface="Open Sans Condensed Light" panose="020B0306030504020204" charset="0"/>
              </a:rPr>
              <a:t>Experiment</a:t>
            </a:r>
          </a:p>
          <a:p>
            <a:r>
              <a:rPr lang="en-US" sz="3600" dirty="0">
                <a:cs typeface="Open Sans Condensed Light" panose="020B0306030504020204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2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2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78161" y="1447511"/>
            <a:ext cx="9821919" cy="453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Challenge:</a:t>
            </a:r>
          </a:p>
          <a:p>
            <a:pPr lvl="1"/>
            <a:r>
              <a:rPr lang="en-US" altLang="zh-CN" dirty="0" smtClean="0"/>
              <a:t>Previous abstractive summarization tasks focus on formal texts (e.g., news articles), which are </a:t>
            </a:r>
            <a:r>
              <a:rPr lang="en-US" altLang="zh-CN" b="1" i="1" dirty="0" smtClean="0"/>
              <a:t>not abstractive enough.</a:t>
            </a:r>
          </a:p>
          <a:p>
            <a:pPr lvl="1"/>
            <a:r>
              <a:rPr lang="en-US" altLang="zh-CN" dirty="0" smtClean="0"/>
              <a:t>Prior approaches neglect the </a:t>
            </a:r>
            <a:r>
              <a:rPr lang="en-US" altLang="zh-CN" b="1" i="1" dirty="0" smtClean="0"/>
              <a:t>different level understandings </a:t>
            </a:r>
            <a:r>
              <a:rPr lang="en-US" altLang="zh-CN" dirty="0" smtClean="0"/>
              <a:t>of the document (i.e</a:t>
            </a:r>
            <a:r>
              <a:rPr lang="en-US" altLang="zh-CN" dirty="0"/>
              <a:t>., </a:t>
            </a:r>
            <a:r>
              <a:rPr lang="en-US" altLang="zh-CN" dirty="0" smtClean="0"/>
              <a:t>sentence-level</a:t>
            </a:r>
            <a:r>
              <a:rPr lang="en-US" altLang="zh-CN" dirty="0"/>
              <a:t>, paragraph-level and document-level</a:t>
            </a:r>
            <a:r>
              <a:rPr lang="en-US" altLang="zh-CN" dirty="0" smtClean="0"/>
              <a:t>).</a:t>
            </a:r>
          </a:p>
          <a:p>
            <a:endParaRPr lang="en-US" dirty="0"/>
          </a:p>
          <a:p>
            <a:r>
              <a:rPr lang="en-US" b="1" dirty="0" smtClean="0"/>
              <a:t>Contribution: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Newly </a:t>
            </a:r>
            <a:r>
              <a:rPr lang="en-US" dirty="0"/>
              <a:t>collect a large-scale </a:t>
            </a:r>
            <a:r>
              <a:rPr lang="en-US" dirty="0" smtClean="0"/>
              <a:t>abstractive summarization </a:t>
            </a:r>
            <a:r>
              <a:rPr lang="en-US" dirty="0"/>
              <a:t>dataset named </a:t>
            </a:r>
            <a:r>
              <a:rPr lang="en-US" dirty="0" err="1"/>
              <a:t>Reddit</a:t>
            </a:r>
            <a:r>
              <a:rPr lang="en-US" dirty="0"/>
              <a:t> </a:t>
            </a:r>
            <a:r>
              <a:rPr lang="en-US" dirty="0" smtClean="0"/>
              <a:t>TIFU (</a:t>
            </a:r>
            <a:r>
              <a:rPr lang="en-US" b="1" i="1" dirty="0" smtClean="0"/>
              <a:t>the first informal texts </a:t>
            </a:r>
            <a:r>
              <a:rPr lang="en-US" dirty="0" smtClean="0"/>
              <a:t>for </a:t>
            </a:r>
            <a:r>
              <a:rPr lang="en-US" altLang="zh-CN" dirty="0"/>
              <a:t>abstractive </a:t>
            </a:r>
            <a:r>
              <a:rPr lang="en-US" altLang="zh-CN" dirty="0" smtClean="0"/>
              <a:t>summarization</a:t>
            </a:r>
            <a:r>
              <a:rPr lang="en-US" dirty="0" smtClean="0"/>
              <a:t>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Propose </a:t>
            </a:r>
            <a:r>
              <a:rPr lang="en-US" dirty="0"/>
              <a:t>a novel model named </a:t>
            </a:r>
            <a:r>
              <a:rPr lang="en-US" b="1" i="1" dirty="0" smtClean="0"/>
              <a:t>multi-level memory networks (MMN)</a:t>
            </a:r>
            <a:r>
              <a:rPr lang="en-US" dirty="0" smtClean="0"/>
              <a:t>,</a:t>
            </a:r>
            <a:r>
              <a:rPr lang="en-US" b="1" i="1" dirty="0" smtClean="0"/>
              <a:t> </a:t>
            </a:r>
            <a:r>
              <a:rPr lang="en-US" dirty="0" smtClean="0"/>
              <a:t>which considers multi-level abstraction of the document and outperforms existing state-of-the-arts.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3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Dataset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478978-AF19-A04C-9F8E-4D04A207397A}"/>
              </a:ext>
            </a:extLst>
          </p:cNvPr>
          <p:cNvSpPr txBox="1">
            <a:spLocks/>
          </p:cNvSpPr>
          <p:nvPr/>
        </p:nvSpPr>
        <p:spPr>
          <a:xfrm>
            <a:off x="943428" y="1420418"/>
            <a:ext cx="9816012" cy="4586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Dataset is crawled from </a:t>
            </a:r>
            <a:r>
              <a:rPr lang="en-US" b="1" dirty="0" smtClean="0"/>
              <a:t>a </a:t>
            </a:r>
            <a:r>
              <a:rPr lang="en-US" b="1" dirty="0" err="1" smtClean="0"/>
              <a:t>subreddit</a:t>
            </a:r>
            <a:r>
              <a:rPr lang="en-US" b="1" dirty="0" smtClean="0"/>
              <a:t> “/r/</a:t>
            </a:r>
            <a:r>
              <a:rPr lang="en-US" b="1" dirty="0" err="1" smtClean="0"/>
              <a:t>tifu</a:t>
            </a:r>
            <a:r>
              <a:rPr lang="en-US" b="1" dirty="0" smtClean="0"/>
              <a:t>”</a:t>
            </a:r>
          </a:p>
          <a:p>
            <a:pPr lvl="1"/>
            <a:r>
              <a:rPr lang="en-US" dirty="0">
                <a:hlinkClick r:id="rId3"/>
              </a:rPr>
              <a:t>https://www.reddit.com/r/tifu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b="1" dirty="0"/>
          </a:p>
          <a:p>
            <a:r>
              <a:rPr lang="en-US" b="1" dirty="0" smtClean="0"/>
              <a:t>The important rules </a:t>
            </a:r>
            <a:r>
              <a:rPr lang="en-US" dirty="0" smtClean="0"/>
              <a:t>under this </a:t>
            </a:r>
            <a:r>
              <a:rPr lang="en-US" dirty="0" err="1" smtClean="0"/>
              <a:t>subreddit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title must make an </a:t>
            </a:r>
            <a:r>
              <a:rPr lang="en-US" dirty="0" smtClean="0"/>
              <a:t>attempt to </a:t>
            </a:r>
            <a:r>
              <a:rPr lang="en-US" dirty="0"/>
              <a:t>encapsulate the nature of your f***</a:t>
            </a:r>
            <a:r>
              <a:rPr lang="en-US" dirty="0" smtClean="0"/>
              <a:t>up</a:t>
            </a:r>
          </a:p>
          <a:p>
            <a:pPr lvl="1"/>
            <a:r>
              <a:rPr lang="en-US" dirty="0"/>
              <a:t>All posts must end with a TL;DR summary that </a:t>
            </a:r>
            <a:r>
              <a:rPr lang="en-US" dirty="0" smtClean="0"/>
              <a:t>is descriptive </a:t>
            </a:r>
            <a:r>
              <a:rPr lang="en-US" dirty="0"/>
              <a:t>of your f***up and its consequences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 smtClean="0"/>
              <a:t>Smart adaption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title </a:t>
            </a:r>
            <a:r>
              <a:rPr lang="en-US" dirty="0" smtClean="0">
                <a:sym typeface="Wingdings" panose="05000000000000000000" pitchFamily="2" charset="2"/>
              </a:rPr>
              <a:t>short summary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TL;DR summary  long summary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4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3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3F732-42CA-F94C-B10F-A1478A07169B}"/>
              </a:ext>
            </a:extLst>
          </p:cNvPr>
          <p:cNvSpPr/>
          <p:nvPr/>
        </p:nvSpPr>
        <p:spPr>
          <a:xfrm>
            <a:off x="673124" y="1088569"/>
            <a:ext cx="214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Example</a:t>
            </a:r>
            <a:r>
              <a:rPr lang="en-US" sz="2800" b="1" dirty="0"/>
              <a:t>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640" y="1746177"/>
            <a:ext cx="5034597" cy="46373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5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66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37" y="1234019"/>
            <a:ext cx="8113077" cy="4605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8656" y="2011680"/>
            <a:ext cx="264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Weak lead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Strong abstractness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514810" y="4487556"/>
            <a:ext cx="1130086" cy="377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5731794" y="4487556"/>
            <a:ext cx="1078581" cy="377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6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5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478978-AF19-A04C-9F8E-4D04A207397A}"/>
              </a:ext>
            </a:extLst>
          </p:cNvPr>
          <p:cNvSpPr txBox="1">
            <a:spLocks/>
          </p:cNvSpPr>
          <p:nvPr/>
        </p:nvSpPr>
        <p:spPr>
          <a:xfrm>
            <a:off x="731164" y="1466330"/>
            <a:ext cx="11003636" cy="48607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Multi-level </a:t>
            </a:r>
            <a:r>
              <a:rPr lang="en-US" b="1" dirty="0"/>
              <a:t>Memory Networks (MMN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The advantages of MMN</a:t>
            </a:r>
          </a:p>
          <a:p>
            <a:pPr lvl="1"/>
            <a:r>
              <a:rPr lang="en-US" dirty="0" smtClean="0"/>
              <a:t>Better handle long range dependency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representations of not only </a:t>
            </a:r>
            <a:r>
              <a:rPr lang="en-US" dirty="0" smtClean="0"/>
              <a:t>multiple levels </a:t>
            </a:r>
            <a:r>
              <a:rPr lang="en-US" dirty="0"/>
              <a:t>but also multiple ranges (e.g. </a:t>
            </a:r>
            <a:r>
              <a:rPr lang="en-US" dirty="0" smtClean="0"/>
              <a:t>sentences, paragraphs</a:t>
            </a:r>
            <a:r>
              <a:rPr lang="en-US" dirty="0"/>
              <a:t>, and the whole document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The key components of MMN</a:t>
            </a:r>
          </a:p>
          <a:p>
            <a:pPr lvl="1"/>
            <a:r>
              <a:rPr lang="en-US" altLang="zh-CN" dirty="0" smtClean="0"/>
              <a:t>Multi-level Memory</a:t>
            </a:r>
          </a:p>
          <a:p>
            <a:pPr lvl="2"/>
            <a:r>
              <a:rPr lang="en-US" altLang="zh-CN" dirty="0" smtClean="0"/>
              <a:t>Memory </a:t>
            </a:r>
            <a:r>
              <a:rPr lang="en-US" altLang="zh-CN" dirty="0"/>
              <a:t>Writing with Dilated </a:t>
            </a:r>
            <a:r>
              <a:rPr lang="en-US" altLang="zh-CN" dirty="0" smtClean="0"/>
              <a:t>Convolution</a:t>
            </a:r>
          </a:p>
          <a:p>
            <a:pPr lvl="2"/>
            <a:r>
              <a:rPr lang="en-US" altLang="zh-CN" dirty="0"/>
              <a:t>Normalized Gated </a:t>
            </a:r>
            <a:r>
              <a:rPr lang="en-US" altLang="zh-CN" dirty="0" err="1"/>
              <a:t>Tanh</a:t>
            </a:r>
            <a:r>
              <a:rPr lang="en-US" altLang="zh-CN" dirty="0"/>
              <a:t> </a:t>
            </a:r>
            <a:r>
              <a:rPr lang="en-US" altLang="zh-CN" dirty="0" smtClean="0"/>
              <a:t>Units</a:t>
            </a:r>
          </a:p>
          <a:p>
            <a:pPr lvl="1"/>
            <a:r>
              <a:rPr lang="en-US" altLang="zh-CN" dirty="0"/>
              <a:t>State-Based Sequence </a:t>
            </a:r>
            <a:r>
              <a:rPr lang="en-US" altLang="zh-CN" dirty="0" smtClean="0"/>
              <a:t>Generation</a:t>
            </a:r>
          </a:p>
          <a:p>
            <a:pPr lvl="2"/>
            <a:r>
              <a:rPr lang="en-US" dirty="0" smtClean="0"/>
              <a:t>Read multi-level layers in the encoder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7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58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8" y="1435010"/>
            <a:ext cx="8131294" cy="447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09818" y="2108415"/>
                <a:ext cx="3539614" cy="312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/>
                  <a:t>Encoder 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/>
                  <a:t>Encoder layers: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/>
                  <a:t>Decoder input</a:t>
                </a:r>
                <a:r>
                  <a:rPr lang="en-US" altLang="zh-CN" sz="22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/>
                  <a:t>Decoder </a:t>
                </a:r>
                <a:r>
                  <a:rPr lang="en-US" altLang="zh-CN" sz="2200" dirty="0"/>
                  <a:t>layers: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b="1" i="1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e>
                              <m:sub>
                                <m:r>
                                  <a:rPr lang="en-US" altLang="zh-CN" sz="2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200" b="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2200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200" b="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200" b="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200" b="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818" y="2108415"/>
                <a:ext cx="3539614" cy="3124573"/>
              </a:xfrm>
              <a:prstGeom prst="rect">
                <a:avLst/>
              </a:prstGeom>
              <a:blipFill>
                <a:blip r:embed="rId4"/>
                <a:stretch>
                  <a:fillRect l="-2065" t="-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8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5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478978-AF19-A04C-9F8E-4D04A20739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619" y="1305505"/>
                <a:ext cx="9925225" cy="5253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Construction of Multi-level </a:t>
                </a:r>
                <a:r>
                  <a:rPr lang="en-US" altLang="zh-CN" b="1" dirty="0" smtClean="0"/>
                  <a:t>Memory</a:t>
                </a:r>
              </a:p>
              <a:p>
                <a:pPr lvl="1"/>
                <a:r>
                  <a:rPr lang="en-US" altLang="zh-CN" dirty="0"/>
                  <a:t>Memory Writing with Dilated </a:t>
                </a:r>
                <a:r>
                  <a:rPr lang="en-US" altLang="zh-CN" dirty="0" smtClean="0"/>
                  <a:t>Convolution: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By stacking multi-layer dilated convolutions, we get:</a:t>
                </a:r>
              </a:p>
              <a:p>
                <a:pPr lvl="2"/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b="1" dirty="0" smtClean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478978-AF19-A04C-9F8E-4D04A207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19" y="1305505"/>
                <a:ext cx="9925225" cy="5253552"/>
              </a:xfrm>
              <a:prstGeom prst="rect">
                <a:avLst/>
              </a:prstGeom>
              <a:blipFill>
                <a:blip r:embed="rId3"/>
                <a:stretch>
                  <a:fillRect l="-1106" t="-2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665" y="1472302"/>
            <a:ext cx="3907595" cy="765405"/>
          </a:xfrm>
          <a:prstGeom prst="rect">
            <a:avLst/>
          </a:prstGeom>
        </p:spPr>
      </p:pic>
      <p:pic>
        <p:nvPicPr>
          <p:cNvPr id="8" name="Picture 2" descr="https://cdn-images-1.medium.com/max/1600/0*oX5IPr7TlVM2NpE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62" y="2280738"/>
            <a:ext cx="2767912" cy="266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dn-images-1.medium.com/max/1600/0*3cTXIemm0k3Sbask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65" y="2237707"/>
            <a:ext cx="2756600" cy="26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09255" y="4837617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medium-content-sans-serif-font"/>
              </a:rPr>
              <a:t>Standard Convolution </a:t>
            </a:r>
            <a:r>
              <a:rPr lang="en-US" altLang="zh-CN" dirty="0" smtClean="0">
                <a:latin typeface="medium-content-sans-serif-font"/>
              </a:rPr>
              <a:t>(d=1</a:t>
            </a:r>
            <a:r>
              <a:rPr lang="en-US" altLang="zh-CN" dirty="0">
                <a:latin typeface="medium-content-sans-serif-font"/>
              </a:rPr>
              <a:t>)</a:t>
            </a:r>
            <a:endParaRPr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61365" y="4848705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medium-content-sans-serif-font"/>
              </a:rPr>
              <a:t>Dilated Convolution </a:t>
            </a:r>
            <a:r>
              <a:rPr lang="en-US" altLang="zh-CN" dirty="0" smtClean="0">
                <a:latin typeface="medium-content-sans-serif-font"/>
              </a:rPr>
              <a:t>(d=2</a:t>
            </a:r>
            <a:r>
              <a:rPr lang="en-US" altLang="zh-CN" dirty="0">
                <a:latin typeface="medium-content-sans-serif-font"/>
              </a:rPr>
              <a:t>)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CBAF-812E-44E2-964C-13B9BD8ADA9B}" type="slidenum">
              <a:rPr lang="zh-CN" altLang="en-US" smtClean="0">
                <a:latin typeface="Microsoft YaHei Light" panose="020B0502040204020203" pitchFamily="34" charset="-122"/>
              </a:rPr>
              <a:pPr/>
              <a:t>9</a:t>
            </a:fld>
            <a:r>
              <a:rPr lang="en-US" altLang="zh-CN" smtClean="0">
                <a:latin typeface="Microsoft YaHei Light" panose="020B0502040204020203" pitchFamily="34" charset="-122"/>
              </a:rPr>
              <a:t>/16</a:t>
            </a:r>
            <a:endParaRPr lang="zh-CN" altLang="en-US" dirty="0">
              <a:latin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6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Condensed Light"/>
        <a:ea typeface=""/>
        <a:cs typeface=""/>
      </a:majorFont>
      <a:minorFont>
        <a:latin typeface="Open San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23462</TotalTime>
  <Words>486</Words>
  <Application>Microsoft Office PowerPoint</Application>
  <PresentationFormat>Widescreen</PresentationFormat>
  <Paragraphs>143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medium-content-sans-serif-font</vt:lpstr>
      <vt:lpstr>Microsoft YaHei Light</vt:lpstr>
      <vt:lpstr>Open Sans Condensed Light</vt:lpstr>
      <vt:lpstr>黑体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PowerPoint Presentation</vt:lpstr>
      <vt:lpstr>Outline</vt:lpstr>
      <vt:lpstr>Background</vt:lpstr>
      <vt:lpstr>Dataset </vt:lpstr>
      <vt:lpstr>Dataset</vt:lpstr>
      <vt:lpstr>Dataset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Haoli Bai</dc:creator>
  <cp:lastModifiedBy>WANG, Yue</cp:lastModifiedBy>
  <cp:revision>1178</cp:revision>
  <dcterms:created xsi:type="dcterms:W3CDTF">2017-03-28T11:58:58Z</dcterms:created>
  <dcterms:modified xsi:type="dcterms:W3CDTF">2019-04-15T05:52:37Z</dcterms:modified>
</cp:coreProperties>
</file>