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4"/>
  </p:notesMasterIdLst>
  <p:sldIdLst>
    <p:sldId id="256" r:id="rId2"/>
    <p:sldId id="258" r:id="rId3"/>
    <p:sldId id="260" r:id="rId4"/>
    <p:sldId id="341" r:id="rId5"/>
    <p:sldId id="321" r:id="rId6"/>
    <p:sldId id="327" r:id="rId7"/>
    <p:sldId id="329" r:id="rId8"/>
    <p:sldId id="332" r:id="rId9"/>
    <p:sldId id="333" r:id="rId10"/>
    <p:sldId id="269" r:id="rId11"/>
    <p:sldId id="322" r:id="rId12"/>
    <p:sldId id="274" r:id="rId13"/>
    <p:sldId id="345" r:id="rId14"/>
    <p:sldId id="323" r:id="rId15"/>
    <p:sldId id="343" r:id="rId16"/>
    <p:sldId id="277" r:id="rId17"/>
    <p:sldId id="324" r:id="rId18"/>
    <p:sldId id="342" r:id="rId19"/>
    <p:sldId id="334" r:id="rId20"/>
    <p:sldId id="336" r:id="rId21"/>
    <p:sldId id="284" r:id="rId22"/>
    <p:sldId id="325" r:id="rId23"/>
    <p:sldId id="344" r:id="rId24"/>
    <p:sldId id="347" r:id="rId25"/>
    <p:sldId id="287" r:id="rId26"/>
    <p:sldId id="326" r:id="rId27"/>
    <p:sldId id="261" r:id="rId28"/>
    <p:sldId id="337" r:id="rId29"/>
    <p:sldId id="339" r:id="rId30"/>
    <p:sldId id="348" r:id="rId31"/>
    <p:sldId id="346" r:id="rId32"/>
    <p:sldId id="340" r:id="rId3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5"/>
    </p:embeddedFont>
    <p:embeddedFont>
      <p:font typeface="Inter" panose="020B0604020202020204" charset="0"/>
      <p:regular r:id="rId36"/>
      <p:bold r:id="rId37"/>
    </p:embeddedFont>
    <p:embeddedFont>
      <p:font typeface="Microsoft JhengHei" panose="020B0604030504040204" pitchFamily="34" charset="-120"/>
      <p:regular r:id="rId38"/>
      <p:bold r:id="rId39"/>
    </p:embeddedFont>
    <p:embeddedFont>
      <p:font typeface="Nunito Light" pitchFamily="2" charset="0"/>
      <p:regular r:id="rId40"/>
      <p:italic r:id="rId41"/>
    </p:embeddedFont>
    <p:embeddedFont>
      <p:font typeface="Work Sans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A301A9-5284-429E-9319-52B748CE7983}" v="660" dt="2024-01-11T06:47:46.925"/>
  </p1510:revLst>
</p1510:revInfo>
</file>

<file path=ppt/tableStyles.xml><?xml version="1.0" encoding="utf-8"?>
<a:tblStyleLst xmlns:a="http://schemas.openxmlformats.org/drawingml/2006/main" def="{9ACC7304-B6B0-4A9F-8822-B9C18CC2BE65}">
  <a:tblStyle styleId="{9ACC7304-B6B0-4A9F-8822-B9C18CC2BE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0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y Fung (WSO)" userId="361526a1-bb47-4a9b-b57b-6d0d794d0995" providerId="ADAL" clId="{DCA301A9-5284-429E-9319-52B748CE7983}"/>
    <pc:docChg chg="undo redo custSel addSld delSld modSld sldOrd delMainMaster">
      <pc:chgData name="Henry Fung (WSO)" userId="361526a1-bb47-4a9b-b57b-6d0d794d0995" providerId="ADAL" clId="{DCA301A9-5284-429E-9319-52B748CE7983}" dt="2024-01-15T08:17:11.955" v="3001" actId="47"/>
      <pc:docMkLst>
        <pc:docMk/>
      </pc:docMkLst>
      <pc:sldChg chg="modSp mod">
        <pc:chgData name="Henry Fung (WSO)" userId="361526a1-bb47-4a9b-b57b-6d0d794d0995" providerId="ADAL" clId="{DCA301A9-5284-429E-9319-52B748CE7983}" dt="2024-01-09T09:22:39.660" v="84" actId="20577"/>
        <pc:sldMkLst>
          <pc:docMk/>
          <pc:sldMk cId="0" sldId="256"/>
        </pc:sldMkLst>
        <pc:spChg chg="mod">
          <ac:chgData name="Henry Fung (WSO)" userId="361526a1-bb47-4a9b-b57b-6d0d794d0995" providerId="ADAL" clId="{DCA301A9-5284-429E-9319-52B748CE7983}" dt="2024-01-09T09:22:39.660" v="84" actId="20577"/>
          <ac:spMkLst>
            <pc:docMk/>
            <pc:sldMk cId="0" sldId="256"/>
            <ac:spMk id="2539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09T09:22:28.559" v="55" actId="20577"/>
          <ac:spMkLst>
            <pc:docMk/>
            <pc:sldMk cId="0" sldId="256"/>
            <ac:spMk id="2540" creationId="{00000000-0000-0000-0000-000000000000}"/>
          </ac:spMkLst>
        </pc:spChg>
      </pc:sldChg>
      <pc:sldChg chg="del">
        <pc:chgData name="Henry Fung (WSO)" userId="361526a1-bb47-4a9b-b57b-6d0d794d0995" providerId="ADAL" clId="{DCA301A9-5284-429E-9319-52B748CE7983}" dt="2024-01-09T09:25:56.400" v="154" actId="47"/>
        <pc:sldMkLst>
          <pc:docMk/>
          <pc:sldMk cId="0" sldId="257"/>
        </pc:sldMkLst>
      </pc:sldChg>
      <pc:sldChg chg="modSp mod">
        <pc:chgData name="Henry Fung (WSO)" userId="361526a1-bb47-4a9b-b57b-6d0d794d0995" providerId="ADAL" clId="{DCA301A9-5284-429E-9319-52B748CE7983}" dt="2024-01-11T03:58:54.104" v="2819" actId="20577"/>
        <pc:sldMkLst>
          <pc:docMk/>
          <pc:sldMk cId="0" sldId="258"/>
        </pc:sldMkLst>
        <pc:spChg chg="mod">
          <ac:chgData name="Henry Fung (WSO)" userId="361526a1-bb47-4a9b-b57b-6d0d794d0995" providerId="ADAL" clId="{DCA301A9-5284-429E-9319-52B748CE7983}" dt="2024-01-10T04:58:22.740" v="2100" actId="20577"/>
          <ac:spMkLst>
            <pc:docMk/>
            <pc:sldMk cId="0" sldId="258"/>
            <ac:spMk id="2587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3:58:51.375" v="2817" actId="20577"/>
          <ac:spMkLst>
            <pc:docMk/>
            <pc:sldMk cId="0" sldId="258"/>
            <ac:spMk id="2588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3:58:45.034" v="2813" actId="20577"/>
          <ac:spMkLst>
            <pc:docMk/>
            <pc:sldMk cId="0" sldId="258"/>
            <ac:spMk id="2589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3:58:49.017" v="2816" actId="14100"/>
          <ac:spMkLst>
            <pc:docMk/>
            <pc:sldMk cId="0" sldId="258"/>
            <ac:spMk id="2590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3:58:53.088" v="2818" actId="20577"/>
          <ac:spMkLst>
            <pc:docMk/>
            <pc:sldMk cId="0" sldId="258"/>
            <ac:spMk id="2591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1:30:26.226" v="2544" actId="20577"/>
          <ac:spMkLst>
            <pc:docMk/>
            <pc:sldMk cId="0" sldId="258"/>
            <ac:spMk id="259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3:58:54.104" v="2819" actId="20577"/>
          <ac:spMkLst>
            <pc:docMk/>
            <pc:sldMk cId="0" sldId="258"/>
            <ac:spMk id="2593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09T09:24:16.314" v="110" actId="20577"/>
          <ac:spMkLst>
            <pc:docMk/>
            <pc:sldMk cId="0" sldId="258"/>
            <ac:spMk id="2600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09T09:24:27.098" v="113"/>
          <ac:spMkLst>
            <pc:docMk/>
            <pc:sldMk cId="0" sldId="258"/>
            <ac:spMk id="2601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09T09:24:59.214" v="128"/>
          <ac:spMkLst>
            <pc:docMk/>
            <pc:sldMk cId="0" sldId="258"/>
            <ac:spMk id="26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09T09:25:03.478" v="131"/>
          <ac:spMkLst>
            <pc:docMk/>
            <pc:sldMk cId="0" sldId="258"/>
            <ac:spMk id="2603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3:51:52.202" v="2668" actId="20577"/>
          <ac:spMkLst>
            <pc:docMk/>
            <pc:sldMk cId="0" sldId="258"/>
            <ac:spMk id="2604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09T09:25:07.602" v="134"/>
          <ac:spMkLst>
            <pc:docMk/>
            <pc:sldMk cId="0" sldId="258"/>
            <ac:spMk id="2605" creationId="{00000000-0000-0000-0000-000000000000}"/>
          </ac:spMkLst>
        </pc:spChg>
      </pc:sldChg>
      <pc:sldChg chg="del">
        <pc:chgData name="Henry Fung (WSO)" userId="361526a1-bb47-4a9b-b57b-6d0d794d0995" providerId="ADAL" clId="{DCA301A9-5284-429E-9319-52B748CE7983}" dt="2024-01-10T04:58:15.069" v="2088" actId="47"/>
        <pc:sldMkLst>
          <pc:docMk/>
          <pc:sldMk cId="0" sldId="259"/>
        </pc:sldMkLst>
      </pc:sldChg>
      <pc:sldChg chg="delSp modSp mod">
        <pc:chgData name="Henry Fung (WSO)" userId="361526a1-bb47-4a9b-b57b-6d0d794d0995" providerId="ADAL" clId="{DCA301A9-5284-429E-9319-52B748CE7983}" dt="2024-01-10T02:58:01.025" v="721" actId="14100"/>
        <pc:sldMkLst>
          <pc:docMk/>
          <pc:sldMk cId="0" sldId="260"/>
        </pc:sldMkLst>
        <pc:spChg chg="mod">
          <ac:chgData name="Henry Fung (WSO)" userId="361526a1-bb47-4a9b-b57b-6d0d794d0995" providerId="ADAL" clId="{DCA301A9-5284-429E-9319-52B748CE7983}" dt="2024-01-09T09:29:21.713" v="157" actId="14100"/>
          <ac:spMkLst>
            <pc:docMk/>
            <pc:sldMk cId="0" sldId="260"/>
            <ac:spMk id="2653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2:58:01.025" v="721" actId="14100"/>
          <ac:spMkLst>
            <pc:docMk/>
            <pc:sldMk cId="0" sldId="260"/>
            <ac:spMk id="2655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09T09:29:23.832" v="158" actId="478"/>
          <ac:spMkLst>
            <pc:docMk/>
            <pc:sldMk cId="0" sldId="260"/>
            <ac:spMk id="2656" creationId="{00000000-0000-0000-0000-000000000000}"/>
          </ac:spMkLst>
        </pc:spChg>
        <pc:grpChg chg="mod">
          <ac:chgData name="Henry Fung (WSO)" userId="361526a1-bb47-4a9b-b57b-6d0d794d0995" providerId="ADAL" clId="{DCA301A9-5284-429E-9319-52B748CE7983}" dt="2024-01-09T09:29:25.691" v="159" actId="1076"/>
          <ac:grpSpMkLst>
            <pc:docMk/>
            <pc:sldMk cId="0" sldId="260"/>
            <ac:grpSpMk id="2680" creationId="{00000000-0000-0000-0000-000000000000}"/>
          </ac:grpSpMkLst>
        </pc:grpChg>
      </pc:sldChg>
      <pc:sldChg chg="addSp delSp modSp mod">
        <pc:chgData name="Henry Fung (WSO)" userId="361526a1-bb47-4a9b-b57b-6d0d794d0995" providerId="ADAL" clId="{DCA301A9-5284-429E-9319-52B748CE7983}" dt="2024-01-10T08:07:41.302" v="2285" actId="20577"/>
        <pc:sldMkLst>
          <pc:docMk/>
          <pc:sldMk cId="0" sldId="261"/>
        </pc:sldMkLst>
        <pc:spChg chg="add del mod">
          <ac:chgData name="Henry Fung (WSO)" userId="361526a1-bb47-4a9b-b57b-6d0d794d0995" providerId="ADAL" clId="{DCA301A9-5284-429E-9319-52B748CE7983}" dt="2024-01-10T07:51:58.410" v="2181" actId="478"/>
          <ac:spMkLst>
            <pc:docMk/>
            <pc:sldMk cId="0" sldId="261"/>
            <ac:spMk id="3" creationId="{F5D73A6C-7A08-2A41-61E9-610602D8FAFE}"/>
          </ac:spMkLst>
        </pc:spChg>
        <pc:spChg chg="mod">
          <ac:chgData name="Henry Fung (WSO)" userId="361526a1-bb47-4a9b-b57b-6d0d794d0995" providerId="ADAL" clId="{DCA301A9-5284-429E-9319-52B748CE7983}" dt="2024-01-10T04:39:59.442" v="1423" actId="255"/>
          <ac:spMkLst>
            <pc:docMk/>
            <pc:sldMk cId="0" sldId="261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8:07:41.302" v="2285" actId="20577"/>
          <ac:spMkLst>
            <pc:docMk/>
            <pc:sldMk cId="0" sldId="261"/>
            <ac:spMk id="2703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0T07:51:59.081" v="2182" actId="478"/>
          <ac:grpSpMkLst>
            <pc:docMk/>
            <pc:sldMk cId="0" sldId="261"/>
            <ac:grpSpMk id="270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7:51:57.602" v="2180" actId="478"/>
          <ac:grpSpMkLst>
            <pc:docMk/>
            <pc:sldMk cId="0" sldId="261"/>
            <ac:grpSpMk id="2720" creationId="{00000000-0000-0000-0000-000000000000}"/>
          </ac:grpSpMkLst>
        </pc:grpChg>
        <pc:picChg chg="add mod">
          <ac:chgData name="Henry Fung (WSO)" userId="361526a1-bb47-4a9b-b57b-6d0d794d0995" providerId="ADAL" clId="{DCA301A9-5284-429E-9319-52B748CE7983}" dt="2024-01-10T07:52:06.162" v="2184" actId="14826"/>
          <ac:picMkLst>
            <pc:docMk/>
            <pc:sldMk cId="0" sldId="261"/>
            <ac:picMk id="4" creationId="{FBF8945D-25AC-B62D-CB42-1892514BDEB7}"/>
          </ac:picMkLst>
        </pc:picChg>
        <pc:picChg chg="del">
          <ac:chgData name="Henry Fung (WSO)" userId="361526a1-bb47-4a9b-b57b-6d0d794d0995" providerId="ADAL" clId="{DCA301A9-5284-429E-9319-52B748CE7983}" dt="2024-01-10T07:51:56.798" v="2179" actId="478"/>
          <ac:picMkLst>
            <pc:docMk/>
            <pc:sldMk cId="0" sldId="261"/>
            <ac:picMk id="2704" creationId="{00000000-0000-0000-0000-000000000000}"/>
          </ac:picMkLst>
        </pc:picChg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62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63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64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65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66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67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68"/>
        </pc:sldMkLst>
      </pc:sldChg>
      <pc:sldChg chg="addSp delSp modSp mod ord">
        <pc:chgData name="Henry Fung (WSO)" userId="361526a1-bb47-4a9b-b57b-6d0d794d0995" providerId="ADAL" clId="{DCA301A9-5284-429E-9319-52B748CE7983}" dt="2024-01-10T08:09:52.381" v="2286" actId="478"/>
        <pc:sldMkLst>
          <pc:docMk/>
          <pc:sldMk cId="0" sldId="269"/>
        </pc:sldMkLst>
        <pc:spChg chg="add mod">
          <ac:chgData name="Henry Fung (WSO)" userId="361526a1-bb47-4a9b-b57b-6d0d794d0995" providerId="ADAL" clId="{DCA301A9-5284-429E-9319-52B748CE7983}" dt="2024-01-10T08:09:52.381" v="2286" actId="478"/>
          <ac:spMkLst>
            <pc:docMk/>
            <pc:sldMk cId="0" sldId="269"/>
            <ac:spMk id="3" creationId="{ECB029EB-2F8D-600B-CCE1-95C5AB5FC5C5}"/>
          </ac:spMkLst>
        </pc:spChg>
        <pc:spChg chg="mod">
          <ac:chgData name="Henry Fung (WSO)" userId="361526a1-bb47-4a9b-b57b-6d0d794d0995" providerId="ADAL" clId="{DCA301A9-5284-429E-9319-52B748CE7983}" dt="2024-01-09T09:29:46.876" v="163" actId="14100"/>
          <ac:spMkLst>
            <pc:docMk/>
            <pc:sldMk cId="0" sldId="269"/>
            <ac:spMk id="3019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0T08:09:52.381" v="2286" actId="478"/>
          <ac:spMkLst>
            <pc:docMk/>
            <pc:sldMk cId="0" sldId="269"/>
            <ac:spMk id="3021" creationId="{00000000-0000-0000-0000-000000000000}"/>
          </ac:spMkLst>
        </pc:spChg>
        <pc:grpChg chg="mod">
          <ac:chgData name="Henry Fung (WSO)" userId="361526a1-bb47-4a9b-b57b-6d0d794d0995" providerId="ADAL" clId="{DCA301A9-5284-429E-9319-52B748CE7983}" dt="2024-01-09T09:29:48.461" v="164" actId="1076"/>
          <ac:grpSpMkLst>
            <pc:docMk/>
            <pc:sldMk cId="0" sldId="269"/>
            <ac:grpSpMk id="3036" creationId="{00000000-0000-0000-0000-000000000000}"/>
          </ac:grpSpMkLst>
        </pc:grpChg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0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1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2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3"/>
        </pc:sldMkLst>
      </pc:sldChg>
      <pc:sldChg chg="addSp delSp modSp mod ord">
        <pc:chgData name="Henry Fung (WSO)" userId="361526a1-bb47-4a9b-b57b-6d0d794d0995" providerId="ADAL" clId="{DCA301A9-5284-429E-9319-52B748CE7983}" dt="2024-01-11T02:31:13.920" v="2612" actId="20577"/>
        <pc:sldMkLst>
          <pc:docMk/>
          <pc:sldMk cId="0" sldId="274"/>
        </pc:sldMkLst>
        <pc:spChg chg="add mod">
          <ac:chgData name="Henry Fung (WSO)" userId="361526a1-bb47-4a9b-b57b-6d0d794d0995" providerId="ADAL" clId="{DCA301A9-5284-429E-9319-52B748CE7983}" dt="2024-01-11T01:29:25.984" v="2520" actId="478"/>
          <ac:spMkLst>
            <pc:docMk/>
            <pc:sldMk cId="0" sldId="274"/>
            <ac:spMk id="3" creationId="{66CB7025-E7A6-72D6-2476-BDC4C5E1BADF}"/>
          </ac:spMkLst>
        </pc:spChg>
        <pc:spChg chg="mod">
          <ac:chgData name="Henry Fung (WSO)" userId="361526a1-bb47-4a9b-b57b-6d0d794d0995" providerId="ADAL" clId="{DCA301A9-5284-429E-9319-52B748CE7983}" dt="2024-01-11T02:31:13.920" v="2612" actId="20577"/>
          <ac:spMkLst>
            <pc:docMk/>
            <pc:sldMk cId="0" sldId="274"/>
            <ac:spMk id="3260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1:29:25.984" v="2520" actId="478"/>
          <ac:spMkLst>
            <pc:docMk/>
            <pc:sldMk cId="0" sldId="274"/>
            <ac:spMk id="326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2:30:52.748" v="2608" actId="1076"/>
          <ac:spMkLst>
            <pc:docMk/>
            <pc:sldMk cId="0" sldId="274"/>
            <ac:spMk id="3273" creationId="{00000000-0000-0000-0000-000000000000}"/>
          </ac:spMkLst>
        </pc:spChg>
        <pc:spChg chg="add del mod">
          <ac:chgData name="Henry Fung (WSO)" userId="361526a1-bb47-4a9b-b57b-6d0d794d0995" providerId="ADAL" clId="{DCA301A9-5284-429E-9319-52B748CE7983}" dt="2024-01-11T02:30:52.748" v="2608" actId="1076"/>
          <ac:spMkLst>
            <pc:docMk/>
            <pc:sldMk cId="0" sldId="274"/>
            <ac:spMk id="3274" creationId="{00000000-0000-0000-0000-000000000000}"/>
          </ac:spMkLst>
        </pc:spChg>
        <pc:grpChg chg="add del mod">
          <ac:chgData name="Henry Fung (WSO)" userId="361526a1-bb47-4a9b-b57b-6d0d794d0995" providerId="ADAL" clId="{DCA301A9-5284-429E-9319-52B748CE7983}" dt="2024-01-11T02:30:52.748" v="2608" actId="1076"/>
          <ac:grpSpMkLst>
            <pc:docMk/>
            <pc:sldMk cId="0" sldId="274"/>
            <ac:grpSpMk id="3275" creationId="{00000000-0000-0000-0000-000000000000}"/>
          </ac:grpSpMkLst>
        </pc:grpChg>
        <pc:grpChg chg="mod">
          <ac:chgData name="Henry Fung (WSO)" userId="361526a1-bb47-4a9b-b57b-6d0d794d0995" providerId="ADAL" clId="{DCA301A9-5284-429E-9319-52B748CE7983}" dt="2024-01-11T02:31:04.525" v="2611" actId="1076"/>
          <ac:grpSpMkLst>
            <pc:docMk/>
            <pc:sldMk cId="0" sldId="274"/>
            <ac:grpSpMk id="3283" creationId="{00000000-0000-0000-0000-000000000000}"/>
          </ac:grpSpMkLst>
        </pc:grpChg>
        <pc:grpChg chg="del mod">
          <ac:chgData name="Henry Fung (WSO)" userId="361526a1-bb47-4a9b-b57b-6d0d794d0995" providerId="ADAL" clId="{DCA301A9-5284-429E-9319-52B748CE7983}" dt="2024-01-11T02:30:58.556" v="2610" actId="478"/>
          <ac:grpSpMkLst>
            <pc:docMk/>
            <pc:sldMk cId="0" sldId="274"/>
            <ac:grpSpMk id="3288" creationId="{00000000-0000-0000-0000-000000000000}"/>
          </ac:grpSpMkLst>
        </pc:grpChg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5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6"/>
        </pc:sldMkLst>
      </pc:sldChg>
      <pc:sldChg chg="addSp delSp modSp mod ord">
        <pc:chgData name="Henry Fung (WSO)" userId="361526a1-bb47-4a9b-b57b-6d0d794d0995" providerId="ADAL" clId="{DCA301A9-5284-429E-9319-52B748CE7983}" dt="2024-01-11T01:29:33.935" v="2521" actId="478"/>
        <pc:sldMkLst>
          <pc:docMk/>
          <pc:sldMk cId="0" sldId="277"/>
        </pc:sldMkLst>
        <pc:spChg chg="add mod">
          <ac:chgData name="Henry Fung (WSO)" userId="361526a1-bb47-4a9b-b57b-6d0d794d0995" providerId="ADAL" clId="{DCA301A9-5284-429E-9319-52B748CE7983}" dt="2024-01-11T01:29:33.935" v="2521" actId="478"/>
          <ac:spMkLst>
            <pc:docMk/>
            <pc:sldMk cId="0" sldId="277"/>
            <ac:spMk id="3" creationId="{CE4202B5-BBE3-ADD5-04C7-97E7AB97EAAF}"/>
          </ac:spMkLst>
        </pc:spChg>
        <pc:spChg chg="mod">
          <ac:chgData name="Henry Fung (WSO)" userId="361526a1-bb47-4a9b-b57b-6d0d794d0995" providerId="ADAL" clId="{DCA301A9-5284-429E-9319-52B748CE7983}" dt="2024-01-09T09:30:28.405" v="170" actId="14100"/>
          <ac:spMkLst>
            <pc:docMk/>
            <pc:sldMk cId="0" sldId="277"/>
            <ac:spMk id="3395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1:29:33.935" v="2521" actId="478"/>
          <ac:spMkLst>
            <pc:docMk/>
            <pc:sldMk cId="0" sldId="277"/>
            <ac:spMk id="3397" creationId="{00000000-0000-0000-0000-000000000000}"/>
          </ac:spMkLst>
        </pc:spChg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8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79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0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1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2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3"/>
        </pc:sldMkLst>
      </pc:sldChg>
      <pc:sldChg chg="modSp mod ord">
        <pc:chgData name="Henry Fung (WSO)" userId="361526a1-bb47-4a9b-b57b-6d0d794d0995" providerId="ADAL" clId="{DCA301A9-5284-429E-9319-52B748CE7983}" dt="2024-01-10T03:58:15.219" v="1225"/>
        <pc:sldMkLst>
          <pc:docMk/>
          <pc:sldMk cId="0" sldId="284"/>
        </pc:sldMkLst>
        <pc:spChg chg="mod">
          <ac:chgData name="Henry Fung (WSO)" userId="361526a1-bb47-4a9b-b57b-6d0d794d0995" providerId="ADAL" clId="{DCA301A9-5284-429E-9319-52B748CE7983}" dt="2024-01-09T09:30:42.439" v="171"/>
          <ac:spMkLst>
            <pc:docMk/>
            <pc:sldMk cId="0" sldId="284"/>
            <ac:spMk id="3746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8:15.219" v="1225"/>
          <ac:spMkLst>
            <pc:docMk/>
            <pc:sldMk cId="0" sldId="284"/>
            <ac:spMk id="3748" creationId="{00000000-0000-0000-0000-000000000000}"/>
          </ac:spMkLst>
        </pc:spChg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5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6"/>
        </pc:sldMkLst>
      </pc:sldChg>
      <pc:sldChg chg="delSp modSp mod ord">
        <pc:chgData name="Henry Fung (WSO)" userId="361526a1-bb47-4a9b-b57b-6d0d794d0995" providerId="ADAL" clId="{DCA301A9-5284-429E-9319-52B748CE7983}" dt="2024-01-10T04:20:28.605" v="1332" actId="478"/>
        <pc:sldMkLst>
          <pc:docMk/>
          <pc:sldMk cId="0" sldId="287"/>
        </pc:sldMkLst>
        <pc:spChg chg="mod">
          <ac:chgData name="Henry Fung (WSO)" userId="361526a1-bb47-4a9b-b57b-6d0d794d0995" providerId="ADAL" clId="{DCA301A9-5284-429E-9319-52B748CE7983}" dt="2024-01-09T09:30:53.851" v="172"/>
          <ac:spMkLst>
            <pc:docMk/>
            <pc:sldMk cId="0" sldId="287"/>
            <ac:spMk id="3850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4:20:23.283" v="1330" actId="14100"/>
          <ac:spMkLst>
            <pc:docMk/>
            <pc:sldMk cId="0" sldId="287"/>
            <ac:spMk id="3852" creationId="{00000000-0000-0000-0000-000000000000}"/>
          </ac:spMkLst>
        </pc:spChg>
        <pc:spChg chg="del mod">
          <ac:chgData name="Henry Fung (WSO)" userId="361526a1-bb47-4a9b-b57b-6d0d794d0995" providerId="ADAL" clId="{DCA301A9-5284-429E-9319-52B748CE7983}" dt="2024-01-10T04:20:28.605" v="1332" actId="478"/>
          <ac:spMkLst>
            <pc:docMk/>
            <pc:sldMk cId="0" sldId="287"/>
            <ac:spMk id="3853" creationId="{00000000-0000-0000-0000-000000000000}"/>
          </ac:spMkLst>
        </pc:spChg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8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89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0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1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2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3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4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5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6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7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8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299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0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1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2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3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4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5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6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7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8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09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0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1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2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3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4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5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6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7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8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19"/>
        </pc:sldMkLst>
      </pc:sldChg>
      <pc:sldChg chg="del">
        <pc:chgData name="Henry Fung (WSO)" userId="361526a1-bb47-4a9b-b57b-6d0d794d0995" providerId="ADAL" clId="{DCA301A9-5284-429E-9319-52B748CE7983}" dt="2024-01-15T08:17:11.955" v="3001" actId="47"/>
        <pc:sldMkLst>
          <pc:docMk/>
          <pc:sldMk cId="0" sldId="320"/>
        </pc:sldMkLst>
      </pc:sldChg>
      <pc:sldChg chg="addSp delSp modSp add mod">
        <pc:chgData name="Henry Fung (WSO)" userId="361526a1-bb47-4a9b-b57b-6d0d794d0995" providerId="ADAL" clId="{DCA301A9-5284-429E-9319-52B748CE7983}" dt="2024-01-11T01:31:05.983" v="2549" actId="20577"/>
        <pc:sldMkLst>
          <pc:docMk/>
          <pc:sldMk cId="753526488" sldId="321"/>
        </pc:sldMkLst>
        <pc:spChg chg="add del mod">
          <ac:chgData name="Henry Fung (WSO)" userId="361526a1-bb47-4a9b-b57b-6d0d794d0995" providerId="ADAL" clId="{DCA301A9-5284-429E-9319-52B748CE7983}" dt="2024-01-10T07:49:44.615" v="2136" actId="931"/>
          <ac:spMkLst>
            <pc:docMk/>
            <pc:sldMk cId="753526488" sldId="321"/>
            <ac:spMk id="3" creationId="{AAE8F3A6-DFCA-CBF2-954D-B24CC629EC7E}"/>
          </ac:spMkLst>
        </pc:spChg>
        <pc:spChg chg="add del mod">
          <ac:chgData name="Henry Fung (WSO)" userId="361526a1-bb47-4a9b-b57b-6d0d794d0995" providerId="ADAL" clId="{DCA301A9-5284-429E-9319-52B748CE7983}" dt="2024-01-10T07:49:51.235" v="2140" actId="478"/>
          <ac:spMkLst>
            <pc:docMk/>
            <pc:sldMk cId="753526488" sldId="321"/>
            <ac:spMk id="6" creationId="{81560765-F037-4625-EE10-2C4F1047130E}"/>
          </ac:spMkLst>
        </pc:spChg>
        <pc:spChg chg="mod">
          <ac:chgData name="Henry Fung (WSO)" userId="361526a1-bb47-4a9b-b57b-6d0d794d0995" providerId="ADAL" clId="{DCA301A9-5284-429E-9319-52B748CE7983}" dt="2024-01-10T04:44:29.209" v="1433" actId="20577"/>
          <ac:spMkLst>
            <pc:docMk/>
            <pc:sldMk cId="753526488" sldId="321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1:31:05.983" v="2549" actId="20577"/>
          <ac:spMkLst>
            <pc:docMk/>
            <pc:sldMk cId="753526488" sldId="321"/>
            <ac:spMk id="2703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0T07:50:27.909" v="2157" actId="478"/>
          <ac:spMkLst>
            <pc:docMk/>
            <pc:sldMk cId="753526488" sldId="321"/>
            <ac:spMk id="2713" creationId="{00000000-0000-0000-0000-000000000000}"/>
          </ac:spMkLst>
        </pc:spChg>
        <pc:grpChg chg="mod">
          <ac:chgData name="Henry Fung (WSO)" userId="361526a1-bb47-4a9b-b57b-6d0d794d0995" providerId="ADAL" clId="{DCA301A9-5284-429E-9319-52B748CE7983}" dt="2024-01-10T07:50:26.920" v="2156" actId="1076"/>
          <ac:grpSpMkLst>
            <pc:docMk/>
            <pc:sldMk cId="753526488" sldId="321"/>
            <ac:grpSpMk id="2705" creationId="{00000000-0000-0000-0000-000000000000}"/>
          </ac:grpSpMkLst>
        </pc:grpChg>
        <pc:grpChg chg="del mod">
          <ac:chgData name="Henry Fung (WSO)" userId="361526a1-bb47-4a9b-b57b-6d0d794d0995" providerId="ADAL" clId="{DCA301A9-5284-429E-9319-52B748CE7983}" dt="2024-01-10T07:50:28.577" v="2158" actId="478"/>
          <ac:grpSpMkLst>
            <pc:docMk/>
            <pc:sldMk cId="753526488" sldId="321"/>
            <ac:grpSpMk id="2720" creationId="{00000000-0000-0000-0000-000000000000}"/>
          </ac:grpSpMkLst>
        </pc:grpChg>
        <pc:picChg chg="add del mod">
          <ac:chgData name="Henry Fung (WSO)" userId="361526a1-bb47-4a9b-b57b-6d0d794d0995" providerId="ADAL" clId="{DCA301A9-5284-429E-9319-52B748CE7983}" dt="2024-01-10T07:49:49.241" v="2139" actId="478"/>
          <ac:picMkLst>
            <pc:docMk/>
            <pc:sldMk cId="753526488" sldId="321"/>
            <ac:picMk id="4" creationId="{C5451643-51CB-190A-BDD8-B71988C0E567}"/>
          </ac:picMkLst>
        </pc:picChg>
        <pc:picChg chg="add mod">
          <ac:chgData name="Henry Fung (WSO)" userId="361526a1-bb47-4a9b-b57b-6d0d794d0995" providerId="ADAL" clId="{DCA301A9-5284-429E-9319-52B748CE7983}" dt="2024-01-11T00:56:36.233" v="2288" actId="14826"/>
          <ac:picMkLst>
            <pc:docMk/>
            <pc:sldMk cId="753526488" sldId="321"/>
            <ac:picMk id="8" creationId="{BFFD135C-27D1-B697-5851-1E4D7606A83A}"/>
          </ac:picMkLst>
        </pc:picChg>
        <pc:picChg chg="del">
          <ac:chgData name="Henry Fung (WSO)" userId="361526a1-bb47-4a9b-b57b-6d0d794d0995" providerId="ADAL" clId="{DCA301A9-5284-429E-9319-52B748CE7983}" dt="2024-01-09T09:32:05.417" v="184" actId="478"/>
          <ac:picMkLst>
            <pc:docMk/>
            <pc:sldMk cId="753526488" sldId="321"/>
            <ac:picMk id="2704" creationId="{00000000-0000-0000-0000-000000000000}"/>
          </ac:picMkLst>
        </pc:picChg>
      </pc:sldChg>
      <pc:sldChg chg="addSp delSp modSp add mod">
        <pc:chgData name="Henry Fung (WSO)" userId="361526a1-bb47-4a9b-b57b-6d0d794d0995" providerId="ADAL" clId="{DCA301A9-5284-429E-9319-52B748CE7983}" dt="2024-01-11T04:33:18.625" v="2955" actId="1036"/>
        <pc:sldMkLst>
          <pc:docMk/>
          <pc:sldMk cId="1234324168" sldId="322"/>
        </pc:sldMkLst>
        <pc:spChg chg="del">
          <ac:chgData name="Henry Fung (WSO)" userId="361526a1-bb47-4a9b-b57b-6d0d794d0995" providerId="ADAL" clId="{DCA301A9-5284-429E-9319-52B748CE7983}" dt="2024-01-10T07:50:35.769" v="2159" actId="478"/>
          <ac:spMkLst>
            <pc:docMk/>
            <pc:sldMk cId="1234324168" sldId="322"/>
            <ac:spMk id="3" creationId="{AAE8F3A6-DFCA-CBF2-954D-B24CC629EC7E}"/>
          </ac:spMkLst>
        </pc:spChg>
        <pc:spChg chg="mod">
          <ac:chgData name="Henry Fung (WSO)" userId="361526a1-bb47-4a9b-b57b-6d0d794d0995" providerId="ADAL" clId="{DCA301A9-5284-429E-9319-52B748CE7983}" dt="2024-01-10T04:58:45.919" v="2113" actId="20577"/>
          <ac:spMkLst>
            <pc:docMk/>
            <pc:sldMk cId="1234324168" sldId="322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01:34.513" v="799" actId="12"/>
          <ac:spMkLst>
            <pc:docMk/>
            <pc:sldMk cId="1234324168" sldId="322"/>
            <ac:spMk id="2703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0T07:50:37.216" v="2161" actId="478"/>
          <ac:grpSpMkLst>
            <pc:docMk/>
            <pc:sldMk cId="1234324168" sldId="322"/>
            <ac:grpSpMk id="270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7:50:36.200" v="2160" actId="478"/>
          <ac:grpSpMkLst>
            <pc:docMk/>
            <pc:sldMk cId="1234324168" sldId="322"/>
            <ac:grpSpMk id="2720" creationId="{00000000-0000-0000-0000-000000000000}"/>
          </ac:grpSpMkLst>
        </pc:grpChg>
        <pc:picChg chg="add del mod">
          <ac:chgData name="Henry Fung (WSO)" userId="361526a1-bb47-4a9b-b57b-6d0d794d0995" providerId="ADAL" clId="{DCA301A9-5284-429E-9319-52B748CE7983}" dt="2024-01-11T04:33:18.625" v="2955" actId="1036"/>
          <ac:picMkLst>
            <pc:docMk/>
            <pc:sldMk cId="1234324168" sldId="322"/>
            <ac:picMk id="2" creationId="{AE3AF554-F462-A317-184D-190EEB019D43}"/>
          </ac:picMkLst>
        </pc:picChg>
      </pc:sldChg>
      <pc:sldChg chg="addSp delSp modSp add mod">
        <pc:chgData name="Henry Fung (WSO)" userId="361526a1-bb47-4a9b-b57b-6d0d794d0995" providerId="ADAL" clId="{DCA301A9-5284-429E-9319-52B748CE7983}" dt="2024-01-11T02:18:53.050" v="2587" actId="1076"/>
        <pc:sldMkLst>
          <pc:docMk/>
          <pc:sldMk cId="3651872736" sldId="323"/>
        </pc:sldMkLst>
        <pc:spChg chg="del">
          <ac:chgData name="Henry Fung (WSO)" userId="361526a1-bb47-4a9b-b57b-6d0d794d0995" providerId="ADAL" clId="{DCA301A9-5284-429E-9319-52B748CE7983}" dt="2024-01-10T07:51:01.673" v="2165" actId="478"/>
          <ac:spMkLst>
            <pc:docMk/>
            <pc:sldMk cId="3651872736" sldId="323"/>
            <ac:spMk id="3" creationId="{AAE8F3A6-DFCA-CBF2-954D-B24CC629EC7E}"/>
          </ac:spMkLst>
        </pc:spChg>
        <pc:spChg chg="add del mod">
          <ac:chgData name="Henry Fung (WSO)" userId="361526a1-bb47-4a9b-b57b-6d0d794d0995" providerId="ADAL" clId="{DCA301A9-5284-429E-9319-52B748CE7983}" dt="2024-01-11T01:29:10.987" v="2513" actId="478"/>
          <ac:spMkLst>
            <pc:docMk/>
            <pc:sldMk cId="3651872736" sldId="323"/>
            <ac:spMk id="3" creationId="{D1137312-D984-F0F4-F21F-F811BED76C0B}"/>
          </ac:spMkLst>
        </pc:spChg>
        <pc:spChg chg="add mod">
          <ac:chgData name="Henry Fung (WSO)" userId="361526a1-bb47-4a9b-b57b-6d0d794d0995" providerId="ADAL" clId="{DCA301A9-5284-429E-9319-52B748CE7983}" dt="2024-01-11T01:29:15.393" v="2519"/>
          <ac:spMkLst>
            <pc:docMk/>
            <pc:sldMk cId="3651872736" sldId="323"/>
            <ac:spMk id="4" creationId="{EF52D876-2468-5608-EA49-5F40D0B1856A}"/>
          </ac:spMkLst>
        </pc:spChg>
        <pc:spChg chg="del mod">
          <ac:chgData name="Henry Fung (WSO)" userId="361526a1-bb47-4a9b-b57b-6d0d794d0995" providerId="ADAL" clId="{DCA301A9-5284-429E-9319-52B748CE7983}" dt="2024-01-11T01:29:08.331" v="2511" actId="478"/>
          <ac:spMkLst>
            <pc:docMk/>
            <pc:sldMk cId="3651872736" sldId="323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1:28:35.780" v="2506" actId="255"/>
          <ac:spMkLst>
            <pc:docMk/>
            <pc:sldMk cId="3651872736" sldId="323"/>
            <ac:spMk id="2703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0T07:51:02.177" v="2166" actId="478"/>
          <ac:grpSpMkLst>
            <pc:docMk/>
            <pc:sldMk cId="3651872736" sldId="323"/>
            <ac:grpSpMk id="270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7:51:00.787" v="2164" actId="478"/>
          <ac:grpSpMkLst>
            <pc:docMk/>
            <pc:sldMk cId="3651872736" sldId="323"/>
            <ac:grpSpMk id="2720" creationId="{00000000-0000-0000-0000-000000000000}"/>
          </ac:grpSpMkLst>
        </pc:grpChg>
        <pc:picChg chg="add del mod">
          <ac:chgData name="Henry Fung (WSO)" userId="361526a1-bb47-4a9b-b57b-6d0d794d0995" providerId="ADAL" clId="{DCA301A9-5284-429E-9319-52B748CE7983}" dt="2024-01-10T07:51:14.408" v="2168" actId="478"/>
          <ac:picMkLst>
            <pc:docMk/>
            <pc:sldMk cId="3651872736" sldId="323"/>
            <ac:picMk id="2" creationId="{83DEB6B8-63A0-ED1D-5E61-179B9DAF7DF2}"/>
          </ac:picMkLst>
        </pc:picChg>
        <pc:picChg chg="add mod">
          <ac:chgData name="Henry Fung (WSO)" userId="361526a1-bb47-4a9b-b57b-6d0d794d0995" providerId="ADAL" clId="{DCA301A9-5284-429E-9319-52B748CE7983}" dt="2024-01-11T02:18:53.050" v="2587" actId="1076"/>
          <ac:picMkLst>
            <pc:docMk/>
            <pc:sldMk cId="3651872736" sldId="323"/>
            <ac:picMk id="3" creationId="{2E029CB1-1045-8485-D1E7-DD6E5B81996D}"/>
          </ac:picMkLst>
        </pc:picChg>
        <pc:picChg chg="add mod modCrop">
          <ac:chgData name="Henry Fung (WSO)" userId="361526a1-bb47-4a9b-b57b-6d0d794d0995" providerId="ADAL" clId="{DCA301A9-5284-429E-9319-52B748CE7983}" dt="2024-01-11T02:18:53.050" v="2587" actId="1076"/>
          <ac:picMkLst>
            <pc:docMk/>
            <pc:sldMk cId="3651872736" sldId="323"/>
            <ac:picMk id="6" creationId="{00E0BC9D-9BCE-79B4-AC65-04900EBE9766}"/>
          </ac:picMkLst>
        </pc:picChg>
        <pc:picChg chg="add mod">
          <ac:chgData name="Henry Fung (WSO)" userId="361526a1-bb47-4a9b-b57b-6d0d794d0995" providerId="ADAL" clId="{DCA301A9-5284-429E-9319-52B748CE7983}" dt="2024-01-11T02:18:42.467" v="2586" actId="1076"/>
          <ac:picMkLst>
            <pc:docMk/>
            <pc:sldMk cId="3651872736" sldId="323"/>
            <ac:picMk id="8" creationId="{D0AF2FCA-BB22-0940-4C69-D47ECE4D2490}"/>
          </ac:picMkLst>
        </pc:picChg>
      </pc:sldChg>
      <pc:sldChg chg="addSp delSp modSp add mod">
        <pc:chgData name="Henry Fung (WSO)" userId="361526a1-bb47-4a9b-b57b-6d0d794d0995" providerId="ADAL" clId="{DCA301A9-5284-429E-9319-52B748CE7983}" dt="2024-01-11T01:28:59.055" v="2510" actId="478"/>
        <pc:sldMkLst>
          <pc:docMk/>
          <pc:sldMk cId="1985336903" sldId="324"/>
        </pc:sldMkLst>
        <pc:spChg chg="add del mod">
          <ac:chgData name="Henry Fung (WSO)" userId="361526a1-bb47-4a9b-b57b-6d0d794d0995" providerId="ADAL" clId="{DCA301A9-5284-429E-9319-52B748CE7983}" dt="2024-01-11T01:28:59.055" v="2510" actId="478"/>
          <ac:spMkLst>
            <pc:docMk/>
            <pc:sldMk cId="1985336903" sldId="324"/>
            <ac:spMk id="3" creationId="{5354D2D7-39F5-3BE2-B2A6-718C6C5810AC}"/>
          </ac:spMkLst>
        </pc:spChg>
        <pc:spChg chg="del">
          <ac:chgData name="Henry Fung (WSO)" userId="361526a1-bb47-4a9b-b57b-6d0d794d0995" providerId="ADAL" clId="{DCA301A9-5284-429E-9319-52B748CE7983}" dt="2024-01-10T03:45:23.457" v="843" actId="478"/>
          <ac:spMkLst>
            <pc:docMk/>
            <pc:sldMk cId="1985336903" sldId="324"/>
            <ac:spMk id="3" creationId="{AAE8F3A6-DFCA-CBF2-954D-B24CC629EC7E}"/>
          </ac:spMkLst>
        </pc:spChg>
        <pc:spChg chg="add mod">
          <ac:chgData name="Henry Fung (WSO)" userId="361526a1-bb47-4a9b-b57b-6d0d794d0995" providerId="ADAL" clId="{DCA301A9-5284-429E-9319-52B748CE7983}" dt="2024-01-11T01:28:58.161" v="2509"/>
          <ac:spMkLst>
            <pc:docMk/>
            <pc:sldMk cId="1985336903" sldId="324"/>
            <ac:spMk id="4" creationId="{051A0E11-AC08-29F5-3757-2231F9EBECDD}"/>
          </ac:spMkLst>
        </pc:spChg>
        <pc:spChg chg="add del mod">
          <ac:chgData name="Henry Fung (WSO)" userId="361526a1-bb47-4a9b-b57b-6d0d794d0995" providerId="ADAL" clId="{DCA301A9-5284-429E-9319-52B748CE7983}" dt="2024-01-11T01:28:59.055" v="2510" actId="478"/>
          <ac:spMkLst>
            <pc:docMk/>
            <pc:sldMk cId="1985336903" sldId="324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45:34.667" v="854" actId="14100"/>
          <ac:spMkLst>
            <pc:docMk/>
            <pc:sldMk cId="1985336903" sldId="324"/>
            <ac:spMk id="2703" creationId="{00000000-0000-0000-0000-000000000000}"/>
          </ac:spMkLst>
        </pc:spChg>
        <pc:grpChg chg="mod">
          <ac:chgData name="Henry Fung (WSO)" userId="361526a1-bb47-4a9b-b57b-6d0d794d0995" providerId="ADAL" clId="{DCA301A9-5284-429E-9319-52B748CE7983}" dt="2024-01-10T03:45:35.856" v="855" actId="1076"/>
          <ac:grpSpMkLst>
            <pc:docMk/>
            <pc:sldMk cId="1985336903" sldId="324"/>
            <ac:grpSpMk id="2720" creationId="{00000000-0000-0000-0000-000000000000}"/>
          </ac:grpSpMkLst>
        </pc:grpChg>
      </pc:sldChg>
      <pc:sldChg chg="addSp delSp modSp add mod">
        <pc:chgData name="Henry Fung (WSO)" userId="361526a1-bb47-4a9b-b57b-6d0d794d0995" providerId="ADAL" clId="{DCA301A9-5284-429E-9319-52B748CE7983}" dt="2024-01-11T04:18:32.744" v="2942" actId="14826"/>
        <pc:sldMkLst>
          <pc:docMk/>
          <pc:sldMk cId="1934410734" sldId="325"/>
        </pc:sldMkLst>
        <pc:spChg chg="del">
          <ac:chgData name="Henry Fung (WSO)" userId="361526a1-bb47-4a9b-b57b-6d0d794d0995" providerId="ADAL" clId="{DCA301A9-5284-429E-9319-52B748CE7983}" dt="2024-01-10T07:51:47.021" v="2175" actId="478"/>
          <ac:spMkLst>
            <pc:docMk/>
            <pc:sldMk cId="1934410734" sldId="325"/>
            <ac:spMk id="3" creationId="{AAE8F3A6-DFCA-CBF2-954D-B24CC629EC7E}"/>
          </ac:spMkLst>
        </pc:spChg>
        <pc:spChg chg="mod">
          <ac:chgData name="Henry Fung (WSO)" userId="361526a1-bb47-4a9b-b57b-6d0d794d0995" providerId="ADAL" clId="{DCA301A9-5284-429E-9319-52B748CE7983}" dt="2024-01-10T04:13:05.418" v="1326" actId="20577"/>
          <ac:spMkLst>
            <pc:docMk/>
            <pc:sldMk cId="1934410734" sldId="325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4:45:03.934" v="1474" actId="20577"/>
          <ac:spMkLst>
            <pc:docMk/>
            <pc:sldMk cId="1934410734" sldId="325"/>
            <ac:spMk id="2703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0T07:51:48.240" v="2177" actId="478"/>
          <ac:grpSpMkLst>
            <pc:docMk/>
            <pc:sldMk cId="1934410734" sldId="325"/>
            <ac:grpSpMk id="270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7:51:47.437" v="2176" actId="478"/>
          <ac:grpSpMkLst>
            <pc:docMk/>
            <pc:sldMk cId="1934410734" sldId="325"/>
            <ac:grpSpMk id="2720" creationId="{00000000-0000-0000-0000-000000000000}"/>
          </ac:grpSpMkLst>
        </pc:grpChg>
        <pc:picChg chg="add mod">
          <ac:chgData name="Henry Fung (WSO)" userId="361526a1-bb47-4a9b-b57b-6d0d794d0995" providerId="ADAL" clId="{DCA301A9-5284-429E-9319-52B748CE7983}" dt="2024-01-11T04:18:32.744" v="2942" actId="14826"/>
          <ac:picMkLst>
            <pc:docMk/>
            <pc:sldMk cId="1934410734" sldId="325"/>
            <ac:picMk id="2" creationId="{FB9CCF9C-C8A2-38EB-BD96-6F9172129C45}"/>
          </ac:picMkLst>
        </pc:picChg>
      </pc:sldChg>
      <pc:sldChg chg="addSp delSp modSp add mod">
        <pc:chgData name="Henry Fung (WSO)" userId="361526a1-bb47-4a9b-b57b-6d0d794d0995" providerId="ADAL" clId="{DCA301A9-5284-429E-9319-52B748CE7983}" dt="2024-01-11T02:25:33.575" v="2596" actId="20577"/>
        <pc:sldMkLst>
          <pc:docMk/>
          <pc:sldMk cId="3164227486" sldId="326"/>
        </pc:sldMkLst>
        <pc:spChg chg="del">
          <ac:chgData name="Henry Fung (WSO)" userId="361526a1-bb47-4a9b-b57b-6d0d794d0995" providerId="ADAL" clId="{DCA301A9-5284-429E-9319-52B748CE7983}" dt="2024-01-10T07:54:44.711" v="2185" actId="478"/>
          <ac:spMkLst>
            <pc:docMk/>
            <pc:sldMk cId="3164227486" sldId="326"/>
            <ac:spMk id="3" creationId="{AAE8F3A6-DFCA-CBF2-954D-B24CC629EC7E}"/>
          </ac:spMkLst>
        </pc:spChg>
        <pc:spChg chg="mod">
          <ac:chgData name="Henry Fung (WSO)" userId="361526a1-bb47-4a9b-b57b-6d0d794d0995" providerId="ADAL" clId="{DCA301A9-5284-429E-9319-52B748CE7983}" dt="2024-01-10T04:21:13.132" v="1336" actId="20577"/>
          <ac:spMkLst>
            <pc:docMk/>
            <pc:sldMk cId="3164227486" sldId="326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2:25:33.575" v="2596" actId="20577"/>
          <ac:spMkLst>
            <pc:docMk/>
            <pc:sldMk cId="3164227486" sldId="326"/>
            <ac:spMk id="2703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0T07:54:46.758" v="2188" actId="478"/>
          <ac:spMkLst>
            <pc:docMk/>
            <pc:sldMk cId="3164227486" sldId="326"/>
            <ac:spMk id="2719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0T07:54:45.914" v="2187" actId="478"/>
          <ac:grpSpMkLst>
            <pc:docMk/>
            <pc:sldMk cId="3164227486" sldId="326"/>
            <ac:grpSpMk id="270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7:54:45.331" v="2186" actId="478"/>
          <ac:grpSpMkLst>
            <pc:docMk/>
            <pc:sldMk cId="3164227486" sldId="326"/>
            <ac:grpSpMk id="2720" creationId="{00000000-0000-0000-0000-000000000000}"/>
          </ac:grpSpMkLst>
        </pc:grpChg>
        <pc:graphicFrameChg chg="add mod">
          <ac:chgData name="Henry Fung (WSO)" userId="361526a1-bb47-4a9b-b57b-6d0d794d0995" providerId="ADAL" clId="{DCA301A9-5284-429E-9319-52B748CE7983}" dt="2024-01-10T04:29:01.139" v="1337"/>
          <ac:graphicFrameMkLst>
            <pc:docMk/>
            <pc:sldMk cId="3164227486" sldId="326"/>
            <ac:graphicFrameMk id="2" creationId="{9F463799-42BA-9575-12EE-7E4FA7EDA215}"/>
          </ac:graphicFrameMkLst>
        </pc:graphicFrameChg>
        <pc:picChg chg="add mod">
          <ac:chgData name="Henry Fung (WSO)" userId="361526a1-bb47-4a9b-b57b-6d0d794d0995" providerId="ADAL" clId="{DCA301A9-5284-429E-9319-52B748CE7983}" dt="2024-01-10T08:02:37.830" v="2214" actId="1076"/>
          <ac:picMkLst>
            <pc:docMk/>
            <pc:sldMk cId="3164227486" sldId="326"/>
            <ac:picMk id="5" creationId="{1A09EABD-678E-F81E-AFD4-AA54AA60FD92}"/>
          </ac:picMkLst>
        </pc:picChg>
        <pc:picChg chg="add mod">
          <ac:chgData name="Henry Fung (WSO)" userId="361526a1-bb47-4a9b-b57b-6d0d794d0995" providerId="ADAL" clId="{DCA301A9-5284-429E-9319-52B748CE7983}" dt="2024-01-10T08:02:37.830" v="2214" actId="1076"/>
          <ac:picMkLst>
            <pc:docMk/>
            <pc:sldMk cId="3164227486" sldId="326"/>
            <ac:picMk id="7" creationId="{376C9C02-811C-53E1-3B8C-6B810C4A947B}"/>
          </ac:picMkLst>
        </pc:picChg>
        <pc:picChg chg="add mod">
          <ac:chgData name="Henry Fung (WSO)" userId="361526a1-bb47-4a9b-b57b-6d0d794d0995" providerId="ADAL" clId="{DCA301A9-5284-429E-9319-52B748CE7983}" dt="2024-01-10T08:02:37.830" v="2214" actId="1076"/>
          <ac:picMkLst>
            <pc:docMk/>
            <pc:sldMk cId="3164227486" sldId="326"/>
            <ac:picMk id="9" creationId="{DE2F5143-25C0-863C-1465-61FF509193A3}"/>
          </ac:picMkLst>
        </pc:picChg>
      </pc:sldChg>
      <pc:sldChg chg="addSp delSp modSp new mod">
        <pc:chgData name="Henry Fung (WSO)" userId="361526a1-bb47-4a9b-b57b-6d0d794d0995" providerId="ADAL" clId="{DCA301A9-5284-429E-9319-52B748CE7983}" dt="2024-01-10T01:50:51.583" v="397" actId="20577"/>
        <pc:sldMkLst>
          <pc:docMk/>
          <pc:sldMk cId="2353487958" sldId="327"/>
        </pc:sldMkLst>
        <pc:spChg chg="mod">
          <ac:chgData name="Henry Fung (WSO)" userId="361526a1-bb47-4a9b-b57b-6d0d794d0995" providerId="ADAL" clId="{DCA301A9-5284-429E-9319-52B748CE7983}" dt="2024-01-10T01:50:51.583" v="397" actId="20577"/>
          <ac:spMkLst>
            <pc:docMk/>
            <pc:sldMk cId="2353487958" sldId="327"/>
            <ac:spMk id="2" creationId="{278011C0-D140-456B-6C21-F731B229DE45}"/>
          </ac:spMkLst>
        </pc:spChg>
        <pc:spChg chg="mod">
          <ac:chgData name="Henry Fung (WSO)" userId="361526a1-bb47-4a9b-b57b-6d0d794d0995" providerId="ADAL" clId="{DCA301A9-5284-429E-9319-52B748CE7983}" dt="2024-01-10T01:34:40.941" v="325" actId="20577"/>
          <ac:spMkLst>
            <pc:docMk/>
            <pc:sldMk cId="2353487958" sldId="327"/>
            <ac:spMk id="3" creationId="{C17A645E-4DC6-F2BF-40F5-5F3EF2FB744A}"/>
          </ac:spMkLst>
        </pc:spChg>
        <pc:spChg chg="del">
          <ac:chgData name="Henry Fung (WSO)" userId="361526a1-bb47-4a9b-b57b-6d0d794d0995" providerId="ADAL" clId="{DCA301A9-5284-429E-9319-52B748CE7983}" dt="2024-01-10T01:48:18.229" v="326"/>
          <ac:spMkLst>
            <pc:docMk/>
            <pc:sldMk cId="2353487958" sldId="327"/>
            <ac:spMk id="4" creationId="{2A767332-7CC3-6720-E839-ECF925421AD4}"/>
          </ac:spMkLst>
        </pc:spChg>
        <pc:spChg chg="add del mod">
          <ac:chgData name="Henry Fung (WSO)" userId="361526a1-bb47-4a9b-b57b-6d0d794d0995" providerId="ADAL" clId="{DCA301A9-5284-429E-9319-52B748CE7983}" dt="2024-01-10T01:48:53.289" v="345" actId="478"/>
          <ac:spMkLst>
            <pc:docMk/>
            <pc:sldMk cId="2353487958" sldId="327"/>
            <ac:spMk id="14" creationId="{E81EC897-05C1-47BD-6783-82AB94EA76F8}"/>
          </ac:spMkLst>
        </pc:spChg>
        <pc:picChg chg="add del mod">
          <ac:chgData name="Henry Fung (WSO)" userId="361526a1-bb47-4a9b-b57b-6d0d794d0995" providerId="ADAL" clId="{DCA301A9-5284-429E-9319-52B748CE7983}" dt="2024-01-10T01:48:46.983" v="343" actId="478"/>
          <ac:picMkLst>
            <pc:docMk/>
            <pc:sldMk cId="2353487958" sldId="327"/>
            <ac:picMk id="6" creationId="{79AFD0B2-2380-84CB-BD19-C7C13FD7F23E}"/>
          </ac:picMkLst>
        </pc:picChg>
        <pc:picChg chg="add del mod">
          <ac:chgData name="Henry Fung (WSO)" userId="361526a1-bb47-4a9b-b57b-6d0d794d0995" providerId="ADAL" clId="{DCA301A9-5284-429E-9319-52B748CE7983}" dt="2024-01-10T01:48:55.265" v="346" actId="478"/>
          <ac:picMkLst>
            <pc:docMk/>
            <pc:sldMk cId="2353487958" sldId="327"/>
            <ac:picMk id="8" creationId="{807949BC-5167-8564-8F32-8401699FB3CD}"/>
          </ac:picMkLst>
        </pc:picChg>
        <pc:picChg chg="add del mod">
          <ac:chgData name="Henry Fung (WSO)" userId="361526a1-bb47-4a9b-b57b-6d0d794d0995" providerId="ADAL" clId="{DCA301A9-5284-429E-9319-52B748CE7983}" dt="2024-01-10T01:48:49.697" v="344" actId="478"/>
          <ac:picMkLst>
            <pc:docMk/>
            <pc:sldMk cId="2353487958" sldId="327"/>
            <ac:picMk id="10" creationId="{43990249-4DA9-1C1A-BBDA-3E618BD78559}"/>
          </ac:picMkLst>
        </pc:picChg>
        <pc:picChg chg="add del mod">
          <ac:chgData name="Henry Fung (WSO)" userId="361526a1-bb47-4a9b-b57b-6d0d794d0995" providerId="ADAL" clId="{DCA301A9-5284-429E-9319-52B748CE7983}" dt="2024-01-10T01:48:45.070" v="342" actId="478"/>
          <ac:picMkLst>
            <pc:docMk/>
            <pc:sldMk cId="2353487958" sldId="327"/>
            <ac:picMk id="12" creationId="{338F6702-6AC9-97E3-63C7-CE4C1FF890BF}"/>
          </ac:picMkLst>
        </pc:picChg>
        <pc:picChg chg="add del mod">
          <ac:chgData name="Henry Fung (WSO)" userId="361526a1-bb47-4a9b-b57b-6d0d794d0995" providerId="ADAL" clId="{DCA301A9-5284-429E-9319-52B748CE7983}" dt="2024-01-10T01:49:42.122" v="355" actId="478"/>
          <ac:picMkLst>
            <pc:docMk/>
            <pc:sldMk cId="2353487958" sldId="327"/>
            <ac:picMk id="16" creationId="{FD226F22-073C-2E64-AE42-9729E7AEDE51}"/>
          </ac:picMkLst>
        </pc:picChg>
        <pc:picChg chg="add mod">
          <ac:chgData name="Henry Fung (WSO)" userId="361526a1-bb47-4a9b-b57b-6d0d794d0995" providerId="ADAL" clId="{DCA301A9-5284-429E-9319-52B748CE7983}" dt="2024-01-10T01:50:26.676" v="383" actId="14100"/>
          <ac:picMkLst>
            <pc:docMk/>
            <pc:sldMk cId="2353487958" sldId="327"/>
            <ac:picMk id="18" creationId="{DBFB79EA-53E5-93DC-B2E4-375E65561E0E}"/>
          </ac:picMkLst>
        </pc:picChg>
        <pc:picChg chg="add mod">
          <ac:chgData name="Henry Fung (WSO)" userId="361526a1-bb47-4a9b-b57b-6d0d794d0995" providerId="ADAL" clId="{DCA301A9-5284-429E-9319-52B748CE7983}" dt="2024-01-10T01:50:40.302" v="388" actId="1076"/>
          <ac:picMkLst>
            <pc:docMk/>
            <pc:sldMk cId="2353487958" sldId="327"/>
            <ac:picMk id="20" creationId="{5FAE6D45-E323-B150-B34A-9B79F5B46316}"/>
          </ac:picMkLst>
        </pc:picChg>
        <pc:picChg chg="add mod">
          <ac:chgData name="Henry Fung (WSO)" userId="361526a1-bb47-4a9b-b57b-6d0d794d0995" providerId="ADAL" clId="{DCA301A9-5284-429E-9319-52B748CE7983}" dt="2024-01-10T01:50:36.988" v="387" actId="1076"/>
          <ac:picMkLst>
            <pc:docMk/>
            <pc:sldMk cId="2353487958" sldId="327"/>
            <ac:picMk id="22" creationId="{796E5AB2-5C0E-C71E-2017-AC5285DA16EB}"/>
          </ac:picMkLst>
        </pc:picChg>
        <pc:picChg chg="add mod">
          <ac:chgData name="Henry Fung (WSO)" userId="361526a1-bb47-4a9b-b57b-6d0d794d0995" providerId="ADAL" clId="{DCA301A9-5284-429E-9319-52B748CE7983}" dt="2024-01-10T01:50:14.029" v="377" actId="14100"/>
          <ac:picMkLst>
            <pc:docMk/>
            <pc:sldMk cId="2353487958" sldId="327"/>
            <ac:picMk id="24" creationId="{07DB75B7-AACD-AF37-F975-3850214C4EDC}"/>
          </ac:picMkLst>
        </pc:picChg>
      </pc:sldChg>
      <pc:sldChg chg="modSp add del mod">
        <pc:chgData name="Henry Fung (WSO)" userId="361526a1-bb47-4a9b-b57b-6d0d794d0995" providerId="ADAL" clId="{DCA301A9-5284-429E-9319-52B748CE7983}" dt="2024-01-10T02:16:25.301" v="502" actId="47"/>
        <pc:sldMkLst>
          <pc:docMk/>
          <pc:sldMk cId="3849496633" sldId="328"/>
        </pc:sldMkLst>
        <pc:spChg chg="mod">
          <ac:chgData name="Henry Fung (WSO)" userId="361526a1-bb47-4a9b-b57b-6d0d794d0995" providerId="ADAL" clId="{DCA301A9-5284-429E-9319-52B748CE7983}" dt="2024-01-10T01:51:28.054" v="405" actId="20577"/>
          <ac:spMkLst>
            <pc:docMk/>
            <pc:sldMk cId="3849496633" sldId="328"/>
            <ac:spMk id="2" creationId="{278011C0-D140-456B-6C21-F731B229DE45}"/>
          </ac:spMkLst>
        </pc:spChg>
      </pc:sldChg>
      <pc:sldChg chg="new del">
        <pc:chgData name="Henry Fung (WSO)" userId="361526a1-bb47-4a9b-b57b-6d0d794d0995" providerId="ADAL" clId="{DCA301A9-5284-429E-9319-52B748CE7983}" dt="2024-01-10T01:49:20.602" v="353" actId="47"/>
        <pc:sldMkLst>
          <pc:docMk/>
          <pc:sldMk cId="4032021399" sldId="328"/>
        </pc:sldMkLst>
      </pc:sldChg>
      <pc:sldChg chg="delSp modSp add mod">
        <pc:chgData name="Henry Fung (WSO)" userId="361526a1-bb47-4a9b-b57b-6d0d794d0995" providerId="ADAL" clId="{DCA301A9-5284-429E-9319-52B748CE7983}" dt="2024-01-11T02:07:34.274" v="2561" actId="1076"/>
        <pc:sldMkLst>
          <pc:docMk/>
          <pc:sldMk cId="2917876968" sldId="329"/>
        </pc:sldMkLst>
        <pc:spChg chg="mod">
          <ac:chgData name="Henry Fung (WSO)" userId="361526a1-bb47-4a9b-b57b-6d0d794d0995" providerId="ADAL" clId="{DCA301A9-5284-429E-9319-52B748CE7983}" dt="2024-01-10T01:52:16.756" v="408"/>
          <ac:spMkLst>
            <pc:docMk/>
            <pc:sldMk cId="2917876968" sldId="329"/>
            <ac:spMk id="2846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1:31:20.777" v="2552" actId="1076"/>
          <ac:spMkLst>
            <pc:docMk/>
            <pc:sldMk cId="2917876968" sldId="329"/>
            <ac:spMk id="2847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2:07:09.095" v="2560" actId="20577"/>
          <ac:spMkLst>
            <pc:docMk/>
            <pc:sldMk cId="2917876968" sldId="329"/>
            <ac:spMk id="2848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2:07:34.274" v="2561" actId="1076"/>
          <ac:spMkLst>
            <pc:docMk/>
            <pc:sldMk cId="2917876968" sldId="329"/>
            <ac:spMk id="2849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1:31:20.777" v="2552" actId="1076"/>
          <ac:spMkLst>
            <pc:docMk/>
            <pc:sldMk cId="2917876968" sldId="329"/>
            <ac:spMk id="2850" creationId="{00000000-0000-0000-0000-000000000000}"/>
          </ac:spMkLst>
        </pc:spChg>
        <pc:grpChg chg="del mod">
          <ac:chgData name="Henry Fung (WSO)" userId="361526a1-bb47-4a9b-b57b-6d0d794d0995" providerId="ADAL" clId="{DCA301A9-5284-429E-9319-52B748CE7983}" dt="2024-01-11T01:31:16.104" v="2551" actId="478"/>
          <ac:grpSpMkLst>
            <pc:docMk/>
            <pc:sldMk cId="2917876968" sldId="329"/>
            <ac:grpSpMk id="2851" creationId="{00000000-0000-0000-0000-000000000000}"/>
          </ac:grpSpMkLst>
        </pc:grpChg>
        <pc:grpChg chg="del mod">
          <ac:chgData name="Henry Fung (WSO)" userId="361526a1-bb47-4a9b-b57b-6d0d794d0995" providerId="ADAL" clId="{DCA301A9-5284-429E-9319-52B748CE7983}" dt="2024-01-11T01:31:15.382" v="2550" actId="478"/>
          <ac:grpSpMkLst>
            <pc:docMk/>
            <pc:sldMk cId="2917876968" sldId="329"/>
            <ac:grpSpMk id="2866" creationId="{00000000-0000-0000-0000-000000000000}"/>
          </ac:grpSpMkLst>
        </pc:grpChg>
      </pc:sldChg>
      <pc:sldChg chg="addSp delSp modSp new del mod">
        <pc:chgData name="Henry Fung (WSO)" userId="361526a1-bb47-4a9b-b57b-6d0d794d0995" providerId="ADAL" clId="{DCA301A9-5284-429E-9319-52B748CE7983}" dt="2024-01-10T02:15:54.466" v="489" actId="47"/>
        <pc:sldMkLst>
          <pc:docMk/>
          <pc:sldMk cId="677262943" sldId="330"/>
        </pc:sldMkLst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0" creationId="{C1445F84-A58E-B7DE-D09E-1094B7C39252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1" creationId="{1B564107-D1D5-2EAF-4FF1-77618F873698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2" creationId="{661C6434-2F2B-4A90-BF2F-C171D9B33A9B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3" creationId="{75E59B5F-1E66-29C8-830A-342BE010E4A7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4" creationId="{3A3586F1-65AF-DFCE-D6BF-40BCF79B91F2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5" creationId="{8BAA7758-04EE-C9D3-B687-7EA5CC9620D9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6" creationId="{3538C769-B98B-F922-68AF-BA8083545734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7" creationId="{6A433B62-CD80-6524-D2D8-29DEB8C6F51B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19" creationId="{F090ACDB-C436-859E-AAC4-4DF04B0DE55A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0" creationId="{6755A8BA-D401-D090-0E0A-D52F04CFF7EA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1" creationId="{BF509083-EF1C-225D-9968-AA6A82449B6F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2" creationId="{50CD2D45-8D31-8ED5-CC7A-EC97B7E1C380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3" creationId="{3F47E174-CAA5-BD61-1CDB-F1EFD13E686E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4" creationId="{8F1FE0BE-C0F2-7B6F-9E0B-ADA0CD8AFD1A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5" creationId="{13D2D2E3-17F4-2F07-305E-EFE63862AA8E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6" creationId="{00405454-6016-C4D8-AD12-8BADB421FCB3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7" creationId="{F5C0155C-8A27-8A0C-280C-7C4FD7A86082}"/>
          </ac:spMkLst>
        </pc:spChg>
        <pc:spChg chg="mod">
          <ac:chgData name="Henry Fung (WSO)" userId="361526a1-bb47-4a9b-b57b-6d0d794d0995" providerId="ADAL" clId="{DCA301A9-5284-429E-9319-52B748CE7983}" dt="2024-01-10T02:11:51.629" v="449"/>
          <ac:spMkLst>
            <pc:docMk/>
            <pc:sldMk cId="677262943" sldId="330"/>
            <ac:spMk id="28" creationId="{CA1350E2-80B6-C086-FF53-8C7F0DE667FE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1" creationId="{A115BBD5-8643-C9D3-5378-68D34DDBB94B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2" creationId="{C6ACDEE2-CD02-29E5-BC86-DDFC1A253BC8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3" creationId="{93CF9FC7-A8EE-411D-9CC8-FF11B61B1A43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4" creationId="{EA26FABC-3C31-8570-8FED-069F836C942D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5" creationId="{7A8ED0B2-8CBF-172B-2D3A-96A9B45DB956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6" creationId="{41B8CE46-3FF6-593D-837B-62A6AE8B41FC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7" creationId="{7CBE9242-03F4-ABB9-2C3E-891B3833CC8A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38" creationId="{12044E02-5255-AB31-D814-DF5AD005011B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0" creationId="{45ECECE8-31D1-0329-1F53-1421315B4EDA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1" creationId="{359EBF18-8DD8-41EF-E8B3-C7C1D6ADA478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2" creationId="{7A75CA48-3636-EF4B-82D2-FE842547CBF2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3" creationId="{B6CD62D3-665D-F83E-CEA1-B89962B16866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4" creationId="{BBEA8631-E614-460E-9654-43B90A776814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5" creationId="{17895E5E-38C6-0382-421C-92546A4CF98B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6" creationId="{D78048EE-38AB-C10E-BA0B-1ECBF6DB9F08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7" creationId="{4DA61420-71BD-3DB7-6B1B-9B6DFA550589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8" creationId="{9C084E7C-425B-255D-B643-D60174EBBE43}"/>
          </ac:spMkLst>
        </pc:spChg>
        <pc:spChg chg="mod">
          <ac:chgData name="Henry Fung (WSO)" userId="361526a1-bb47-4a9b-b57b-6d0d794d0995" providerId="ADAL" clId="{DCA301A9-5284-429E-9319-52B748CE7983}" dt="2024-01-10T02:12:03.112" v="454"/>
          <ac:spMkLst>
            <pc:docMk/>
            <pc:sldMk cId="677262943" sldId="330"/>
            <ac:spMk id="49" creationId="{C1722B51-129F-517A-0661-BEA0B2B2E082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2" creationId="{A2846B97-E124-736B-9CAE-A879BD22EC63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3" creationId="{4BCA4948-14AF-9789-2917-A405DE0E1AA9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4" creationId="{6FB2C331-3E1E-F1FA-7180-69D015FC9915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5" creationId="{EF741710-5A23-DCF9-5CE7-7D56F9A65EC5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6" creationId="{86EA2802-1EBF-2F2F-705B-C14D5B38AC7C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7" creationId="{C5170139-06EB-8848-CF6B-8DBBA5BC701F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8" creationId="{77C0BC18-EF08-9D69-B8F5-603BC07444B7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59" creationId="{3111B986-D322-DD2D-94C6-7D27D34B823F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1" creationId="{8BBD2734-2267-50C8-8243-ABCB6E975D0E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2" creationId="{1108CBD5-C60C-D79A-8F47-50A324F94C91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3" creationId="{85D4AEDB-5A52-D292-0FB8-8958D0629247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4" creationId="{A34A7D08-70C7-54B0-009E-33AFFAD9AF27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5" creationId="{32F8A33A-5875-502A-F377-464718D89149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6" creationId="{AB9D9FF7-C4AA-CFED-D68A-B6EF5DA9AB13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7" creationId="{C8E88C9D-C63C-32D5-78DA-6FD4BC224E1A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8" creationId="{995CFF6A-D298-D8A5-FF8F-0D7A223155A3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69" creationId="{BE32DBEB-B403-61BA-45F2-07683CC5E1A4}"/>
          </ac:spMkLst>
        </pc:spChg>
        <pc:spChg chg="mod">
          <ac:chgData name="Henry Fung (WSO)" userId="361526a1-bb47-4a9b-b57b-6d0d794d0995" providerId="ADAL" clId="{DCA301A9-5284-429E-9319-52B748CE7983}" dt="2024-01-10T02:12:13.936" v="458"/>
          <ac:spMkLst>
            <pc:docMk/>
            <pc:sldMk cId="677262943" sldId="330"/>
            <ac:spMk id="70" creationId="{AE35D15F-6920-EC78-1343-207CC3A2809A}"/>
          </ac:spMkLst>
        </pc:spChg>
        <pc:grpChg chg="add mod">
          <ac:chgData name="Henry Fung (WSO)" userId="361526a1-bb47-4a9b-b57b-6d0d794d0995" providerId="ADAL" clId="{DCA301A9-5284-429E-9319-52B748CE7983}" dt="2024-01-10T02:12:10.322" v="456" actId="1076"/>
          <ac:grpSpMkLst>
            <pc:docMk/>
            <pc:sldMk cId="677262943" sldId="330"/>
            <ac:grpSpMk id="9" creationId="{6E2CD6FD-4979-E342-BAAC-F78860E485D1}"/>
          </ac:grpSpMkLst>
        </pc:grpChg>
        <pc:grpChg chg="add mod">
          <ac:chgData name="Henry Fung (WSO)" userId="361526a1-bb47-4a9b-b57b-6d0d794d0995" providerId="ADAL" clId="{DCA301A9-5284-429E-9319-52B748CE7983}" dt="2024-01-10T02:12:10.322" v="456" actId="1076"/>
          <ac:grpSpMkLst>
            <pc:docMk/>
            <pc:sldMk cId="677262943" sldId="330"/>
            <ac:grpSpMk id="18" creationId="{DD86562F-F19A-C308-6E20-0DA800FAC6E7}"/>
          </ac:grpSpMkLst>
        </pc:grpChg>
        <pc:grpChg chg="add mod">
          <ac:chgData name="Henry Fung (WSO)" userId="361526a1-bb47-4a9b-b57b-6d0d794d0995" providerId="ADAL" clId="{DCA301A9-5284-429E-9319-52B748CE7983}" dt="2024-01-10T02:12:13.512" v="457" actId="1076"/>
          <ac:grpSpMkLst>
            <pc:docMk/>
            <pc:sldMk cId="677262943" sldId="330"/>
            <ac:grpSpMk id="30" creationId="{1E41730A-6A5D-E316-8A90-1E0EE0492E41}"/>
          </ac:grpSpMkLst>
        </pc:grpChg>
        <pc:grpChg chg="add mod">
          <ac:chgData name="Henry Fung (WSO)" userId="361526a1-bb47-4a9b-b57b-6d0d794d0995" providerId="ADAL" clId="{DCA301A9-5284-429E-9319-52B748CE7983}" dt="2024-01-10T02:12:13.512" v="457" actId="1076"/>
          <ac:grpSpMkLst>
            <pc:docMk/>
            <pc:sldMk cId="677262943" sldId="330"/>
            <ac:grpSpMk id="39" creationId="{5E8EEA04-BD65-C436-134C-644AF9DBF166}"/>
          </ac:grpSpMkLst>
        </pc:grpChg>
        <pc:grpChg chg="add mod">
          <ac:chgData name="Henry Fung (WSO)" userId="361526a1-bb47-4a9b-b57b-6d0d794d0995" providerId="ADAL" clId="{DCA301A9-5284-429E-9319-52B748CE7983}" dt="2024-01-10T02:12:15.432" v="459" actId="1076"/>
          <ac:grpSpMkLst>
            <pc:docMk/>
            <pc:sldMk cId="677262943" sldId="330"/>
            <ac:grpSpMk id="51" creationId="{02B10941-E05C-BA0C-7E30-A9EBD450DFC5}"/>
          </ac:grpSpMkLst>
        </pc:grpChg>
        <pc:grpChg chg="add mod">
          <ac:chgData name="Henry Fung (WSO)" userId="361526a1-bb47-4a9b-b57b-6d0d794d0995" providerId="ADAL" clId="{DCA301A9-5284-429E-9319-52B748CE7983}" dt="2024-01-10T02:12:15.432" v="459" actId="1076"/>
          <ac:grpSpMkLst>
            <pc:docMk/>
            <pc:sldMk cId="677262943" sldId="330"/>
            <ac:grpSpMk id="60" creationId="{D8D299D4-432E-EE17-BA50-5DA9814B67B5}"/>
          </ac:grpSpMkLst>
        </pc:grpChg>
        <pc:picChg chg="add del mod">
          <ac:chgData name="Henry Fung (WSO)" userId="361526a1-bb47-4a9b-b57b-6d0d794d0995" providerId="ADAL" clId="{DCA301A9-5284-429E-9319-52B748CE7983}" dt="2024-01-10T02:11:26.884" v="448" actId="478"/>
          <ac:picMkLst>
            <pc:docMk/>
            <pc:sldMk cId="677262943" sldId="330"/>
            <ac:picMk id="3" creationId="{F4D3FFD1-39BE-CEFA-3D94-4A15059021BF}"/>
          </ac:picMkLst>
        </pc:picChg>
        <pc:picChg chg="add del mod">
          <ac:chgData name="Henry Fung (WSO)" userId="361526a1-bb47-4a9b-b57b-6d0d794d0995" providerId="ADAL" clId="{DCA301A9-5284-429E-9319-52B748CE7983}" dt="2024-01-10T02:11:22.244" v="446" actId="478"/>
          <ac:picMkLst>
            <pc:docMk/>
            <pc:sldMk cId="677262943" sldId="330"/>
            <ac:picMk id="5" creationId="{210D1F3B-F06D-385A-21E0-B0E2E111CF3F}"/>
          </ac:picMkLst>
        </pc:picChg>
        <pc:picChg chg="add del mod">
          <ac:chgData name="Henry Fung (WSO)" userId="361526a1-bb47-4a9b-b57b-6d0d794d0995" providerId="ADAL" clId="{DCA301A9-5284-429E-9319-52B748CE7983}" dt="2024-01-10T02:11:24.733" v="447" actId="478"/>
          <ac:picMkLst>
            <pc:docMk/>
            <pc:sldMk cId="677262943" sldId="330"/>
            <ac:picMk id="7" creationId="{3ECC61AD-9733-885B-72C1-B574D940B2D4}"/>
          </ac:picMkLst>
        </pc:picChg>
        <pc:picChg chg="add mod">
          <ac:chgData name="Henry Fung (WSO)" userId="361526a1-bb47-4a9b-b57b-6d0d794d0995" providerId="ADAL" clId="{DCA301A9-5284-429E-9319-52B748CE7983}" dt="2024-01-10T02:12:46.861" v="460" actId="14826"/>
          <ac:picMkLst>
            <pc:docMk/>
            <pc:sldMk cId="677262943" sldId="330"/>
            <ac:picMk id="8" creationId="{C99ED55A-C605-0F62-8D56-0FBB9F810FD0}"/>
          </ac:picMkLst>
        </pc:picChg>
        <pc:picChg chg="add mod">
          <ac:chgData name="Henry Fung (WSO)" userId="361526a1-bb47-4a9b-b57b-6d0d794d0995" providerId="ADAL" clId="{DCA301A9-5284-429E-9319-52B748CE7983}" dt="2024-01-10T02:13:01.151" v="461" actId="14826"/>
          <ac:picMkLst>
            <pc:docMk/>
            <pc:sldMk cId="677262943" sldId="330"/>
            <ac:picMk id="29" creationId="{05549C1F-8280-FEB2-74E7-D83C00F0A22A}"/>
          </ac:picMkLst>
        </pc:picChg>
        <pc:picChg chg="add mod">
          <ac:chgData name="Henry Fung (WSO)" userId="361526a1-bb47-4a9b-b57b-6d0d794d0995" providerId="ADAL" clId="{DCA301A9-5284-429E-9319-52B748CE7983}" dt="2024-01-10T02:14:33.753" v="462" actId="14826"/>
          <ac:picMkLst>
            <pc:docMk/>
            <pc:sldMk cId="677262943" sldId="330"/>
            <ac:picMk id="50" creationId="{1DF7CA54-ADB2-76EE-7D24-2DA1CD5ECAF7}"/>
          </ac:picMkLst>
        </pc:picChg>
      </pc:sldChg>
      <pc:sldChg chg="addSp delSp modSp new mod">
        <pc:chgData name="Henry Fung (WSO)" userId="361526a1-bb47-4a9b-b57b-6d0d794d0995" providerId="ADAL" clId="{DCA301A9-5284-429E-9319-52B748CE7983}" dt="2024-01-11T01:31:34.159" v="2554"/>
        <pc:sldMkLst>
          <pc:docMk/>
          <pc:sldMk cId="3731611355" sldId="331"/>
        </pc:sldMkLst>
        <pc:spChg chg="add mod">
          <ac:chgData name="Henry Fung (WSO)" userId="361526a1-bb47-4a9b-b57b-6d0d794d0995" providerId="ADAL" clId="{DCA301A9-5284-429E-9319-52B748CE7983}" dt="2024-01-11T01:31:34.159" v="2554"/>
          <ac:spMkLst>
            <pc:docMk/>
            <pc:sldMk cId="3731611355" sldId="331"/>
            <ac:spMk id="2" creationId="{47E7D5D5-167B-9201-C313-4A6A2E55F6CB}"/>
          </ac:spMkLst>
        </pc:spChg>
        <pc:spChg chg="del">
          <ac:chgData name="Henry Fung (WSO)" userId="361526a1-bb47-4a9b-b57b-6d0d794d0995" providerId="ADAL" clId="{DCA301A9-5284-429E-9319-52B748CE7983}" dt="2024-01-10T02:14:53.692" v="464" actId="478"/>
          <ac:spMkLst>
            <pc:docMk/>
            <pc:sldMk cId="3731611355" sldId="331"/>
            <ac:spMk id="2" creationId="{A1ADF930-FBC0-3C03-6012-11ED085510AB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5" creationId="{461A9883-E787-CB49-AACA-DA571AC6B68C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6" creationId="{1BB8B3B0-8F1F-0E30-F3E4-8E21CD74DA80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7" creationId="{2459CC90-66CC-51F7-C575-8DC2639A37CD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8" creationId="{FD97ED08-4B8F-FF64-5E29-E99F22869CD1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9" creationId="{F88C380F-A548-21DF-DE55-C51537AC02D3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0" creationId="{D0B967B0-6201-236F-839D-38DDB20035C3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1" creationId="{FAC971BC-685D-E461-C5FB-9ADEDF44D56D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2" creationId="{E0D1BB9C-7A17-BB71-2754-30B041518B0A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4" creationId="{B0774D3A-7F73-57BA-B026-E962A07BADDF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5" creationId="{E9717AE2-E1D3-584F-603E-F4B6EC44ED80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6" creationId="{3BF10350-5CFF-D1E6-DEA1-78CB10B6499F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7" creationId="{6B752117-2E8B-BC1A-0497-572D7F93E3C3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8" creationId="{4BA78246-1680-8DB9-2855-850446F27711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19" creationId="{387B5190-8197-17D2-A4A5-86C14C15FBD4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20" creationId="{F198E0FC-61E5-D029-5B76-A0E62251A53E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21" creationId="{049C9F1E-C51D-28CB-D6AF-589F32952FF4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22" creationId="{7ECAE01A-8124-5161-848B-C9C9D8207BBF}"/>
          </ac:spMkLst>
        </pc:spChg>
        <pc:spChg chg="mod">
          <ac:chgData name="Henry Fung (WSO)" userId="361526a1-bb47-4a9b-b57b-6d0d794d0995" providerId="ADAL" clId="{DCA301A9-5284-429E-9319-52B748CE7983}" dt="2024-01-10T02:14:57.909" v="465"/>
          <ac:spMkLst>
            <pc:docMk/>
            <pc:sldMk cId="3731611355" sldId="331"/>
            <ac:spMk id="23" creationId="{9FFA504C-E33F-CBEE-8020-715299E4A040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27" creationId="{8FEFC79E-D7B6-6BA3-5AF6-E553E08267E3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28" creationId="{39557FD2-C7FE-4F28-1B12-AE20B0C33FA6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29" creationId="{91A6DBF9-2D4A-D0B6-1DE3-98453EA4950A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0" creationId="{F3A21E7F-3AB0-7A8F-4B2B-F7E644A848A5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1" creationId="{9B1D6FCD-8886-7513-C06A-A3C1223FF3C2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2" creationId="{400E7800-CFC4-A7B2-DBC7-22C15055C77E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3" creationId="{6279FDDD-4399-E8DB-7293-0B832BDE6378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4" creationId="{B9557839-0803-3141-7D39-2246E5A23D24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6" creationId="{8B8EF777-FB23-7F7D-601D-4D542BCAE01B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7" creationId="{39A2F435-92C8-751B-3B91-1493A9E718F3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8" creationId="{FDF6933C-99D2-6035-0436-19B123DF93FC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39" creationId="{0BD23BC3-FFE1-1DA3-C951-63D14FD09136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40" creationId="{8C4E321B-0BDE-1619-5354-E5B679E78015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41" creationId="{081E916D-2DC8-065D-D3F4-1054F11FEF72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42" creationId="{9CCFE159-B7BA-3A18-0663-9BCC26891021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43" creationId="{1CBE8E0C-AAF8-F35F-0A79-E22F37F8A740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44" creationId="{64CBDF45-82CA-F499-9B1A-6880F2DE2372}"/>
          </ac:spMkLst>
        </pc:spChg>
        <pc:spChg chg="mod">
          <ac:chgData name="Henry Fung (WSO)" userId="361526a1-bb47-4a9b-b57b-6d0d794d0995" providerId="ADAL" clId="{DCA301A9-5284-429E-9319-52B748CE7983}" dt="2024-01-10T02:15:12.671" v="469"/>
          <ac:spMkLst>
            <pc:docMk/>
            <pc:sldMk cId="3731611355" sldId="331"/>
            <ac:spMk id="45" creationId="{F1E4AE26-D1FE-DC32-97D7-7FA596A93F38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49" creationId="{460BA4D1-4E7E-F30A-161B-A3370FDBFB8C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0" creationId="{E1BD8F0A-ACED-A688-1D45-B86D7E8DD155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1" creationId="{0196B842-6649-AD55-9D33-763BD42E724E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2" creationId="{B54D5E34-FDDD-FFF4-E943-0F966CFE0CE0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3" creationId="{5E54FB6C-6BF4-3DE0-0B3E-C34519CB2C28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4" creationId="{77822EE1-2D5C-7558-17A6-8FA942A6AC9D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5" creationId="{2F0000D6-FAEB-9D4E-AD26-720DFCBF7594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6" creationId="{DA4956E5-F197-4602-2525-536EC13379CC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8" creationId="{D9DF6495-1D2C-2671-0DCE-25C97036EB3E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59" creationId="{A83E790B-7A93-E913-E69A-C78C280AAE9E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0" creationId="{C390D00D-5785-DCD6-4A88-4B0451776A9B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1" creationId="{56210B08-DE1E-DD4E-16A2-525EDA6EFA92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2" creationId="{EC4376A2-BBAC-2C74-3972-7940438461DA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3" creationId="{DE616298-7B8E-790E-ACD4-0A69A8F2015E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4" creationId="{A9EAA095-292E-5567-F248-718C5DAE1BD2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5" creationId="{89835300-3BE6-AB3A-8502-92B672431D73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6" creationId="{E1D7D6A8-12E7-D323-7BBF-6C6426906377}"/>
          </ac:spMkLst>
        </pc:spChg>
        <pc:spChg chg="mod">
          <ac:chgData name="Henry Fung (WSO)" userId="361526a1-bb47-4a9b-b57b-6d0d794d0995" providerId="ADAL" clId="{DCA301A9-5284-429E-9319-52B748CE7983}" dt="2024-01-10T02:15:23.429" v="471"/>
          <ac:spMkLst>
            <pc:docMk/>
            <pc:sldMk cId="3731611355" sldId="331"/>
            <ac:spMk id="67" creationId="{D64E145C-B571-E942-F720-1E83F99BFB09}"/>
          </ac:spMkLst>
        </pc:spChg>
        <pc:spChg chg="add del mod">
          <ac:chgData name="Henry Fung (WSO)" userId="361526a1-bb47-4a9b-b57b-6d0d794d0995" providerId="ADAL" clId="{DCA301A9-5284-429E-9319-52B748CE7983}" dt="2024-01-10T02:15:59.596" v="491" actId="478"/>
          <ac:spMkLst>
            <pc:docMk/>
            <pc:sldMk cId="3731611355" sldId="331"/>
            <ac:spMk id="69" creationId="{9DD070C1-1C7D-5CAE-FAB1-4C31C6045F97}"/>
          </ac:spMkLst>
        </pc:spChg>
        <pc:spChg chg="add del mod">
          <ac:chgData name="Henry Fung (WSO)" userId="361526a1-bb47-4a9b-b57b-6d0d794d0995" providerId="ADAL" clId="{DCA301A9-5284-429E-9319-52B748CE7983}" dt="2024-01-10T02:16:09.396" v="496" actId="478"/>
          <ac:spMkLst>
            <pc:docMk/>
            <pc:sldMk cId="3731611355" sldId="331"/>
            <ac:spMk id="71" creationId="{00450D88-1E05-5A05-0025-1CE7B0C5A548}"/>
          </ac:spMkLst>
        </pc:spChg>
        <pc:spChg chg="add mod">
          <ac:chgData name="Henry Fung (WSO)" userId="361526a1-bb47-4a9b-b57b-6d0d794d0995" providerId="ADAL" clId="{DCA301A9-5284-429E-9319-52B748CE7983}" dt="2024-01-10T02:16:01.030" v="493"/>
          <ac:spMkLst>
            <pc:docMk/>
            <pc:sldMk cId="3731611355" sldId="331"/>
            <ac:spMk id="72" creationId="{898327CD-90C9-4233-072B-BC27D16AC349}"/>
          </ac:spMkLst>
        </pc:spChg>
        <pc:spChg chg="add del mod">
          <ac:chgData name="Henry Fung (WSO)" userId="361526a1-bb47-4a9b-b57b-6d0d794d0995" providerId="ADAL" clId="{DCA301A9-5284-429E-9319-52B748CE7983}" dt="2024-01-11T01:31:33.939" v="2553" actId="478"/>
          <ac:spMkLst>
            <pc:docMk/>
            <pc:sldMk cId="3731611355" sldId="331"/>
            <ac:spMk id="73" creationId="{D8905F62-C877-B06F-E8BD-69FC0D468C77}"/>
          </ac:spMkLst>
        </pc:spChg>
        <pc:grpChg chg="add mod">
          <ac:chgData name="Henry Fung (WSO)" userId="361526a1-bb47-4a9b-b57b-6d0d794d0995" providerId="ADAL" clId="{DCA301A9-5284-429E-9319-52B748CE7983}" dt="2024-01-10T02:15:08.870" v="468" actId="164"/>
          <ac:grpSpMkLst>
            <pc:docMk/>
            <pc:sldMk cId="3731611355" sldId="331"/>
            <ac:grpSpMk id="4" creationId="{799A5289-64A9-2FE7-89E4-035E733EA9AA}"/>
          </ac:grpSpMkLst>
        </pc:grpChg>
        <pc:grpChg chg="add mod">
          <ac:chgData name="Henry Fung (WSO)" userId="361526a1-bb47-4a9b-b57b-6d0d794d0995" providerId="ADAL" clId="{DCA301A9-5284-429E-9319-52B748CE7983}" dt="2024-01-10T02:15:08.870" v="468" actId="164"/>
          <ac:grpSpMkLst>
            <pc:docMk/>
            <pc:sldMk cId="3731611355" sldId="331"/>
            <ac:grpSpMk id="13" creationId="{92A7B41B-C904-C4E9-03AA-86A48ECAA870}"/>
          </ac:grpSpMkLst>
        </pc:grpChg>
        <pc:grpChg chg="add mod">
          <ac:chgData name="Henry Fung (WSO)" userId="361526a1-bb47-4a9b-b57b-6d0d794d0995" providerId="ADAL" clId="{DCA301A9-5284-429E-9319-52B748CE7983}" dt="2024-01-10T02:16:18.472" v="501" actId="1076"/>
          <ac:grpSpMkLst>
            <pc:docMk/>
            <pc:sldMk cId="3731611355" sldId="331"/>
            <ac:grpSpMk id="24" creationId="{AF8C13A3-F5EB-1785-59E3-F000DE025E1C}"/>
          </ac:grpSpMkLst>
        </pc:grpChg>
        <pc:grpChg chg="add mod">
          <ac:chgData name="Henry Fung (WSO)" userId="361526a1-bb47-4a9b-b57b-6d0d794d0995" providerId="ADAL" clId="{DCA301A9-5284-429E-9319-52B748CE7983}" dt="2024-01-10T02:15:15.658" v="470" actId="164"/>
          <ac:grpSpMkLst>
            <pc:docMk/>
            <pc:sldMk cId="3731611355" sldId="331"/>
            <ac:grpSpMk id="26" creationId="{5950309B-0684-35DD-A578-E344FB65DD8E}"/>
          </ac:grpSpMkLst>
        </pc:grpChg>
        <pc:grpChg chg="add mod">
          <ac:chgData name="Henry Fung (WSO)" userId="361526a1-bb47-4a9b-b57b-6d0d794d0995" providerId="ADAL" clId="{DCA301A9-5284-429E-9319-52B748CE7983}" dt="2024-01-10T02:15:15.658" v="470" actId="164"/>
          <ac:grpSpMkLst>
            <pc:docMk/>
            <pc:sldMk cId="3731611355" sldId="331"/>
            <ac:grpSpMk id="35" creationId="{BB2CB511-4C2C-EEA6-3070-C3C47E67C2CB}"/>
          </ac:grpSpMkLst>
        </pc:grpChg>
        <pc:grpChg chg="add mod">
          <ac:chgData name="Henry Fung (WSO)" userId="361526a1-bb47-4a9b-b57b-6d0d794d0995" providerId="ADAL" clId="{DCA301A9-5284-429E-9319-52B748CE7983}" dt="2024-01-10T02:16:17.805" v="500" actId="1076"/>
          <ac:grpSpMkLst>
            <pc:docMk/>
            <pc:sldMk cId="3731611355" sldId="331"/>
            <ac:grpSpMk id="46" creationId="{84123FA5-EFD4-FAFC-81E2-7EE27EACB104}"/>
          </ac:grpSpMkLst>
        </pc:grpChg>
        <pc:grpChg chg="add mod">
          <ac:chgData name="Henry Fung (WSO)" userId="361526a1-bb47-4a9b-b57b-6d0d794d0995" providerId="ADAL" clId="{DCA301A9-5284-429E-9319-52B748CE7983}" dt="2024-01-10T02:15:27.328" v="472" actId="164"/>
          <ac:grpSpMkLst>
            <pc:docMk/>
            <pc:sldMk cId="3731611355" sldId="331"/>
            <ac:grpSpMk id="48" creationId="{E7918B64-5F30-0A1E-16A2-052803D7C477}"/>
          </ac:grpSpMkLst>
        </pc:grpChg>
        <pc:grpChg chg="add mod">
          <ac:chgData name="Henry Fung (WSO)" userId="361526a1-bb47-4a9b-b57b-6d0d794d0995" providerId="ADAL" clId="{DCA301A9-5284-429E-9319-52B748CE7983}" dt="2024-01-10T02:15:27.328" v="472" actId="164"/>
          <ac:grpSpMkLst>
            <pc:docMk/>
            <pc:sldMk cId="3731611355" sldId="331"/>
            <ac:grpSpMk id="57" creationId="{AA24093F-E961-4B9A-2A54-B3DA58B61E7D}"/>
          </ac:grpSpMkLst>
        </pc:grpChg>
        <pc:grpChg chg="add mod">
          <ac:chgData name="Henry Fung (WSO)" userId="361526a1-bb47-4a9b-b57b-6d0d794d0995" providerId="ADAL" clId="{DCA301A9-5284-429E-9319-52B748CE7983}" dt="2024-01-10T02:16:16.785" v="499" actId="1076"/>
          <ac:grpSpMkLst>
            <pc:docMk/>
            <pc:sldMk cId="3731611355" sldId="331"/>
            <ac:grpSpMk id="68" creationId="{F071E4ED-6D7B-B200-A556-C42723225C51}"/>
          </ac:grpSpMkLst>
        </pc:grpChg>
        <pc:picChg chg="add mod">
          <ac:chgData name="Henry Fung (WSO)" userId="361526a1-bb47-4a9b-b57b-6d0d794d0995" providerId="ADAL" clId="{DCA301A9-5284-429E-9319-52B748CE7983}" dt="2024-01-10T02:15:08.870" v="468" actId="164"/>
          <ac:picMkLst>
            <pc:docMk/>
            <pc:sldMk cId="3731611355" sldId="331"/>
            <ac:picMk id="3" creationId="{491BEA2F-0F71-24EA-83E8-106DE73C7EA2}"/>
          </ac:picMkLst>
        </pc:picChg>
        <pc:picChg chg="add mod">
          <ac:chgData name="Henry Fung (WSO)" userId="361526a1-bb47-4a9b-b57b-6d0d794d0995" providerId="ADAL" clId="{DCA301A9-5284-429E-9319-52B748CE7983}" dt="2024-01-10T02:15:15.658" v="470" actId="164"/>
          <ac:picMkLst>
            <pc:docMk/>
            <pc:sldMk cId="3731611355" sldId="331"/>
            <ac:picMk id="25" creationId="{496232E1-6C46-54BD-E6C9-24F64970DA9C}"/>
          </ac:picMkLst>
        </pc:picChg>
        <pc:picChg chg="add mod">
          <ac:chgData name="Henry Fung (WSO)" userId="361526a1-bb47-4a9b-b57b-6d0d794d0995" providerId="ADAL" clId="{DCA301A9-5284-429E-9319-52B748CE7983}" dt="2024-01-10T02:15:27.328" v="472" actId="164"/>
          <ac:picMkLst>
            <pc:docMk/>
            <pc:sldMk cId="3731611355" sldId="331"/>
            <ac:picMk id="47" creationId="{37FA19B4-4607-3A7E-32D2-C6E8E3F257C2}"/>
          </ac:picMkLst>
        </pc:picChg>
      </pc:sldChg>
      <pc:sldChg chg="add del">
        <pc:chgData name="Henry Fung (WSO)" userId="361526a1-bb47-4a9b-b57b-6d0d794d0995" providerId="ADAL" clId="{DCA301A9-5284-429E-9319-52B748CE7983}" dt="2024-01-10T02:24:55.223" v="612" actId="47"/>
        <pc:sldMkLst>
          <pc:docMk/>
          <pc:sldMk cId="2382613658" sldId="332"/>
        </pc:sldMkLst>
      </pc:sldChg>
      <pc:sldChg chg="addSp delSp modSp add mod">
        <pc:chgData name="Henry Fung (WSO)" userId="361526a1-bb47-4a9b-b57b-6d0d794d0995" providerId="ADAL" clId="{DCA301A9-5284-429E-9319-52B748CE7983}" dt="2024-01-10T02:44:29.192" v="668" actId="1076"/>
        <pc:sldMkLst>
          <pc:docMk/>
          <pc:sldMk cId="2908177216" sldId="332"/>
        </pc:sldMkLst>
        <pc:spChg chg="del">
          <ac:chgData name="Henry Fung (WSO)" userId="361526a1-bb47-4a9b-b57b-6d0d794d0995" providerId="ADAL" clId="{DCA301A9-5284-429E-9319-52B748CE7983}" dt="2024-01-10T02:25:04.898" v="615" actId="478"/>
          <ac:spMkLst>
            <pc:docMk/>
            <pc:sldMk cId="2908177216" sldId="332"/>
            <ac:spMk id="2" creationId="{278011C0-D140-456B-6C21-F731B229DE45}"/>
          </ac:spMkLst>
        </pc:spChg>
        <pc:spChg chg="del">
          <ac:chgData name="Henry Fung (WSO)" userId="361526a1-bb47-4a9b-b57b-6d0d794d0995" providerId="ADAL" clId="{DCA301A9-5284-429E-9319-52B748CE7983}" dt="2024-01-10T02:25:17.665" v="640" actId="478"/>
          <ac:spMkLst>
            <pc:docMk/>
            <pc:sldMk cId="2908177216" sldId="332"/>
            <ac:spMk id="3" creationId="{C17A645E-4DC6-F2BF-40F5-5F3EF2FB744A}"/>
          </ac:spMkLst>
        </pc:spChg>
        <pc:spChg chg="add mod">
          <ac:chgData name="Henry Fung (WSO)" userId="361526a1-bb47-4a9b-b57b-6d0d794d0995" providerId="ADAL" clId="{DCA301A9-5284-429E-9319-52B748CE7983}" dt="2024-01-10T02:25:12.577" v="635" actId="20577"/>
          <ac:spMkLst>
            <pc:docMk/>
            <pc:sldMk cId="2908177216" sldId="332"/>
            <ac:spMk id="4" creationId="{AE0D5D18-0630-EED2-534B-3F073BA1CDB8}"/>
          </ac:spMkLst>
        </pc:spChg>
        <pc:spChg chg="add del mod">
          <ac:chgData name="Henry Fung (WSO)" userId="361526a1-bb47-4a9b-b57b-6d0d794d0995" providerId="ADAL" clId="{DCA301A9-5284-429E-9319-52B748CE7983}" dt="2024-01-10T02:25:07.887" v="616" actId="478"/>
          <ac:spMkLst>
            <pc:docMk/>
            <pc:sldMk cId="2908177216" sldId="332"/>
            <ac:spMk id="6" creationId="{149716EE-8757-5D46-5C88-83A9F1F16A0B}"/>
          </ac:spMkLst>
        </pc:spChg>
        <pc:spChg chg="add del mod">
          <ac:chgData name="Henry Fung (WSO)" userId="361526a1-bb47-4a9b-b57b-6d0d794d0995" providerId="ADAL" clId="{DCA301A9-5284-429E-9319-52B748CE7983}" dt="2024-01-10T02:25:19.785" v="641" actId="478"/>
          <ac:spMkLst>
            <pc:docMk/>
            <pc:sldMk cId="2908177216" sldId="332"/>
            <ac:spMk id="8" creationId="{4146C9E6-11DC-9B7C-D869-6F152387CCEF}"/>
          </ac:spMkLst>
        </pc:spChg>
        <pc:picChg chg="add mod">
          <ac:chgData name="Henry Fung (WSO)" userId="361526a1-bb47-4a9b-b57b-6d0d794d0995" providerId="ADAL" clId="{DCA301A9-5284-429E-9319-52B748CE7983}" dt="2024-01-10T02:37:03.244" v="649" actId="1076"/>
          <ac:picMkLst>
            <pc:docMk/>
            <pc:sldMk cId="2908177216" sldId="332"/>
            <ac:picMk id="10" creationId="{3B5C67CF-692F-93C6-E8CB-8B6DA019BBB6}"/>
          </ac:picMkLst>
        </pc:picChg>
        <pc:picChg chg="add mod">
          <ac:chgData name="Henry Fung (WSO)" userId="361526a1-bb47-4a9b-b57b-6d0d794d0995" providerId="ADAL" clId="{DCA301A9-5284-429E-9319-52B748CE7983}" dt="2024-01-10T02:39:01.507" v="654" actId="14100"/>
          <ac:picMkLst>
            <pc:docMk/>
            <pc:sldMk cId="2908177216" sldId="332"/>
            <ac:picMk id="12" creationId="{F95EFA5D-72DA-D33A-36C0-1DD7A555A302}"/>
          </ac:picMkLst>
        </pc:picChg>
        <pc:picChg chg="add mod">
          <ac:chgData name="Henry Fung (WSO)" userId="361526a1-bb47-4a9b-b57b-6d0d794d0995" providerId="ADAL" clId="{DCA301A9-5284-429E-9319-52B748CE7983}" dt="2024-01-10T02:44:29.192" v="668" actId="1076"/>
          <ac:picMkLst>
            <pc:docMk/>
            <pc:sldMk cId="2908177216" sldId="332"/>
            <ac:picMk id="14" creationId="{05E9D3E6-707C-2489-75C2-9D0290C6E5DC}"/>
          </ac:picMkLst>
        </pc:picChg>
        <pc:picChg chg="add mod">
          <ac:chgData name="Henry Fung (WSO)" userId="361526a1-bb47-4a9b-b57b-6d0d794d0995" providerId="ADAL" clId="{DCA301A9-5284-429E-9319-52B748CE7983}" dt="2024-01-10T02:44:25.619" v="667" actId="1076"/>
          <ac:picMkLst>
            <pc:docMk/>
            <pc:sldMk cId="2908177216" sldId="332"/>
            <ac:picMk id="16" creationId="{1E7C221F-0E12-C25A-E002-9136E352658B}"/>
          </ac:picMkLst>
        </pc:picChg>
        <pc:picChg chg="del">
          <ac:chgData name="Henry Fung (WSO)" userId="361526a1-bb47-4a9b-b57b-6d0d794d0995" providerId="ADAL" clId="{DCA301A9-5284-429E-9319-52B748CE7983}" dt="2024-01-10T02:25:15.396" v="637" actId="478"/>
          <ac:picMkLst>
            <pc:docMk/>
            <pc:sldMk cId="2908177216" sldId="332"/>
            <ac:picMk id="18" creationId="{DBFB79EA-53E5-93DC-B2E4-375E65561E0E}"/>
          </ac:picMkLst>
        </pc:picChg>
        <pc:picChg chg="del">
          <ac:chgData name="Henry Fung (WSO)" userId="361526a1-bb47-4a9b-b57b-6d0d794d0995" providerId="ADAL" clId="{DCA301A9-5284-429E-9319-52B748CE7983}" dt="2024-01-10T02:25:16.201" v="639" actId="478"/>
          <ac:picMkLst>
            <pc:docMk/>
            <pc:sldMk cId="2908177216" sldId="332"/>
            <ac:picMk id="20" creationId="{5FAE6D45-E323-B150-B34A-9B79F5B46316}"/>
          </ac:picMkLst>
        </pc:picChg>
        <pc:picChg chg="del">
          <ac:chgData name="Henry Fung (WSO)" userId="361526a1-bb47-4a9b-b57b-6d0d794d0995" providerId="ADAL" clId="{DCA301A9-5284-429E-9319-52B748CE7983}" dt="2024-01-10T02:25:15.034" v="636" actId="478"/>
          <ac:picMkLst>
            <pc:docMk/>
            <pc:sldMk cId="2908177216" sldId="332"/>
            <ac:picMk id="22" creationId="{796E5AB2-5C0E-C71E-2017-AC5285DA16EB}"/>
          </ac:picMkLst>
        </pc:picChg>
        <pc:picChg chg="del">
          <ac:chgData name="Henry Fung (WSO)" userId="361526a1-bb47-4a9b-b57b-6d0d794d0995" providerId="ADAL" clId="{DCA301A9-5284-429E-9319-52B748CE7983}" dt="2024-01-10T02:25:15.854" v="638" actId="478"/>
          <ac:picMkLst>
            <pc:docMk/>
            <pc:sldMk cId="2908177216" sldId="332"/>
            <ac:picMk id="24" creationId="{07DB75B7-AACD-AF37-F975-3850214C4EDC}"/>
          </ac:picMkLst>
        </pc:picChg>
      </pc:sldChg>
      <pc:sldChg chg="addSp delSp modSp add mod">
        <pc:chgData name="Henry Fung (WSO)" userId="361526a1-bb47-4a9b-b57b-6d0d794d0995" providerId="ADAL" clId="{DCA301A9-5284-429E-9319-52B748CE7983}" dt="2024-01-10T02:57:31.319" v="719" actId="1076"/>
        <pc:sldMkLst>
          <pc:docMk/>
          <pc:sldMk cId="2633936734" sldId="333"/>
        </pc:sldMkLst>
        <pc:spChg chg="del mod">
          <ac:chgData name="Henry Fung (WSO)" userId="361526a1-bb47-4a9b-b57b-6d0d794d0995" providerId="ADAL" clId="{DCA301A9-5284-429E-9319-52B748CE7983}" dt="2024-01-10T02:52:07.848" v="679" actId="478"/>
          <ac:spMkLst>
            <pc:docMk/>
            <pc:sldMk cId="2633936734" sldId="333"/>
            <ac:spMk id="4" creationId="{AE0D5D18-0630-EED2-534B-3F073BA1CDB8}"/>
          </ac:spMkLst>
        </pc:spChg>
        <pc:picChg chg="add del mod">
          <ac:chgData name="Henry Fung (WSO)" userId="361526a1-bb47-4a9b-b57b-6d0d794d0995" providerId="ADAL" clId="{DCA301A9-5284-429E-9319-52B748CE7983}" dt="2024-01-10T02:52:49.687" v="690" actId="478"/>
          <ac:picMkLst>
            <pc:docMk/>
            <pc:sldMk cId="2633936734" sldId="333"/>
            <ac:picMk id="3" creationId="{063AAC8E-A551-F72C-4480-260D1042905A}"/>
          </ac:picMkLst>
        </pc:picChg>
        <pc:picChg chg="add mod">
          <ac:chgData name="Henry Fung (WSO)" userId="361526a1-bb47-4a9b-b57b-6d0d794d0995" providerId="ADAL" clId="{DCA301A9-5284-429E-9319-52B748CE7983}" dt="2024-01-10T02:57:14.251" v="715" actId="1076"/>
          <ac:picMkLst>
            <pc:docMk/>
            <pc:sldMk cId="2633936734" sldId="333"/>
            <ac:picMk id="6" creationId="{988D4CC3-0BFF-D679-929F-ABD14103E3FA}"/>
          </ac:picMkLst>
        </pc:picChg>
        <pc:picChg chg="add mod ord">
          <ac:chgData name="Henry Fung (WSO)" userId="361526a1-bb47-4a9b-b57b-6d0d794d0995" providerId="ADAL" clId="{DCA301A9-5284-429E-9319-52B748CE7983}" dt="2024-01-10T02:57:26.791" v="717" actId="166"/>
          <ac:picMkLst>
            <pc:docMk/>
            <pc:sldMk cId="2633936734" sldId="333"/>
            <ac:picMk id="8" creationId="{6535B2D3-7D5D-88B3-771F-13ADA7529B78}"/>
          </ac:picMkLst>
        </pc:picChg>
        <pc:picChg chg="del">
          <ac:chgData name="Henry Fung (WSO)" userId="361526a1-bb47-4a9b-b57b-6d0d794d0995" providerId="ADAL" clId="{DCA301A9-5284-429E-9319-52B748CE7983}" dt="2024-01-10T02:52:08.909" v="680" actId="478"/>
          <ac:picMkLst>
            <pc:docMk/>
            <pc:sldMk cId="2633936734" sldId="333"/>
            <ac:picMk id="10" creationId="{3B5C67CF-692F-93C6-E8CB-8B6DA019BBB6}"/>
          </ac:picMkLst>
        </pc:picChg>
        <pc:picChg chg="add mod">
          <ac:chgData name="Henry Fung (WSO)" userId="361526a1-bb47-4a9b-b57b-6d0d794d0995" providerId="ADAL" clId="{DCA301A9-5284-429E-9319-52B748CE7983}" dt="2024-01-10T02:54:23.019" v="704" actId="14100"/>
          <ac:picMkLst>
            <pc:docMk/>
            <pc:sldMk cId="2633936734" sldId="333"/>
            <ac:picMk id="11" creationId="{0C801386-4515-4423-752A-D527031BA9EC}"/>
          </ac:picMkLst>
        </pc:picChg>
        <pc:picChg chg="del">
          <ac:chgData name="Henry Fung (WSO)" userId="361526a1-bb47-4a9b-b57b-6d0d794d0995" providerId="ADAL" clId="{DCA301A9-5284-429E-9319-52B748CE7983}" dt="2024-01-10T02:52:09.997" v="683" actId="478"/>
          <ac:picMkLst>
            <pc:docMk/>
            <pc:sldMk cId="2633936734" sldId="333"/>
            <ac:picMk id="12" creationId="{F95EFA5D-72DA-D33A-36C0-1DD7A555A302}"/>
          </ac:picMkLst>
        </pc:picChg>
        <pc:picChg chg="del">
          <ac:chgData name="Henry Fung (WSO)" userId="361526a1-bb47-4a9b-b57b-6d0d794d0995" providerId="ADAL" clId="{DCA301A9-5284-429E-9319-52B748CE7983}" dt="2024-01-10T02:52:09.277" v="681" actId="478"/>
          <ac:picMkLst>
            <pc:docMk/>
            <pc:sldMk cId="2633936734" sldId="333"/>
            <ac:picMk id="14" creationId="{05E9D3E6-707C-2489-75C2-9D0290C6E5DC}"/>
          </ac:picMkLst>
        </pc:picChg>
        <pc:picChg chg="add mod">
          <ac:chgData name="Henry Fung (WSO)" userId="361526a1-bb47-4a9b-b57b-6d0d794d0995" providerId="ADAL" clId="{DCA301A9-5284-429E-9319-52B748CE7983}" dt="2024-01-10T02:57:31.319" v="719" actId="1076"/>
          <ac:picMkLst>
            <pc:docMk/>
            <pc:sldMk cId="2633936734" sldId="333"/>
            <ac:picMk id="15" creationId="{382D8D71-3C75-EB9D-4D04-55C7864D0809}"/>
          </ac:picMkLst>
        </pc:picChg>
        <pc:picChg chg="del">
          <ac:chgData name="Henry Fung (WSO)" userId="361526a1-bb47-4a9b-b57b-6d0d794d0995" providerId="ADAL" clId="{DCA301A9-5284-429E-9319-52B748CE7983}" dt="2024-01-10T02:52:09.660" v="682" actId="478"/>
          <ac:picMkLst>
            <pc:docMk/>
            <pc:sldMk cId="2633936734" sldId="333"/>
            <ac:picMk id="16" creationId="{1E7C221F-0E12-C25A-E002-9136E352658B}"/>
          </ac:picMkLst>
        </pc:picChg>
        <pc:picChg chg="add mod">
          <ac:chgData name="Henry Fung (WSO)" userId="361526a1-bb47-4a9b-b57b-6d0d794d0995" providerId="ADAL" clId="{DCA301A9-5284-429E-9319-52B748CE7983}" dt="2024-01-10T02:55:32.683" v="713" actId="1076"/>
          <ac:picMkLst>
            <pc:docMk/>
            <pc:sldMk cId="2633936734" sldId="333"/>
            <ac:picMk id="18" creationId="{F364E1DE-ABA9-1043-6A7F-9A74A8675ADA}"/>
          </ac:picMkLst>
        </pc:picChg>
      </pc:sldChg>
      <pc:sldChg chg="addSp delSp modSp add mod">
        <pc:chgData name="Henry Fung (WSO)" userId="361526a1-bb47-4a9b-b57b-6d0d794d0995" providerId="ADAL" clId="{DCA301A9-5284-429E-9319-52B748CE7983}" dt="2024-01-11T01:12:24.532" v="2378"/>
        <pc:sldMkLst>
          <pc:docMk/>
          <pc:sldMk cId="124751695" sldId="334"/>
        </pc:sldMkLst>
        <pc:spChg chg="del">
          <ac:chgData name="Henry Fung (WSO)" userId="361526a1-bb47-4a9b-b57b-6d0d794d0995" providerId="ADAL" clId="{DCA301A9-5284-429E-9319-52B748CE7983}" dt="2024-01-10T07:51:20.058" v="2169" actId="478"/>
          <ac:spMkLst>
            <pc:docMk/>
            <pc:sldMk cId="124751695" sldId="334"/>
            <ac:spMk id="3" creationId="{AAE8F3A6-DFCA-CBF2-954D-B24CC629EC7E}"/>
          </ac:spMkLst>
        </pc:spChg>
        <pc:spChg chg="mod">
          <ac:chgData name="Henry Fung (WSO)" userId="361526a1-bb47-4a9b-b57b-6d0d794d0995" providerId="ADAL" clId="{DCA301A9-5284-429E-9319-52B748CE7983}" dt="2024-01-11T01:12:24.532" v="2378"/>
          <ac:spMkLst>
            <pc:docMk/>
            <pc:sldMk cId="124751695" sldId="334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7:30.063" v="1224" actId="20577"/>
          <ac:spMkLst>
            <pc:docMk/>
            <pc:sldMk cId="124751695" sldId="334"/>
            <ac:spMk id="2703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0T07:51:21.200" v="2171" actId="478"/>
          <ac:grpSpMkLst>
            <pc:docMk/>
            <pc:sldMk cId="124751695" sldId="334"/>
            <ac:grpSpMk id="270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7:51:20.611" v="2170" actId="478"/>
          <ac:grpSpMkLst>
            <pc:docMk/>
            <pc:sldMk cId="124751695" sldId="334"/>
            <ac:grpSpMk id="2720" creationId="{00000000-0000-0000-0000-000000000000}"/>
          </ac:grpSpMkLst>
        </pc:grpChg>
        <pc:picChg chg="add mod">
          <ac:chgData name="Henry Fung (WSO)" userId="361526a1-bb47-4a9b-b57b-6d0d794d0995" providerId="ADAL" clId="{DCA301A9-5284-429E-9319-52B748CE7983}" dt="2024-01-11T00:57:00.375" v="2290" actId="14826"/>
          <ac:picMkLst>
            <pc:docMk/>
            <pc:sldMk cId="124751695" sldId="334"/>
            <ac:picMk id="2" creationId="{9DC74AA8-60C3-28B0-ABBB-5B5D4CAAC3B9}"/>
          </ac:picMkLst>
        </pc:picChg>
      </pc:sldChg>
      <pc:sldChg chg="add del">
        <pc:chgData name="Henry Fung (WSO)" userId="361526a1-bb47-4a9b-b57b-6d0d794d0995" providerId="ADAL" clId="{DCA301A9-5284-429E-9319-52B748CE7983}" dt="2024-01-10T03:50:20.320" v="1007" actId="47"/>
        <pc:sldMkLst>
          <pc:docMk/>
          <pc:sldMk cId="664582764" sldId="335"/>
        </pc:sldMkLst>
      </pc:sldChg>
      <pc:sldChg chg="add del">
        <pc:chgData name="Henry Fung (WSO)" userId="361526a1-bb47-4a9b-b57b-6d0d794d0995" providerId="ADAL" clId="{DCA301A9-5284-429E-9319-52B748CE7983}" dt="2024-01-10T03:45:04.176" v="831"/>
        <pc:sldMkLst>
          <pc:docMk/>
          <pc:sldMk cId="2728298431" sldId="335"/>
        </pc:sldMkLst>
      </pc:sldChg>
      <pc:sldChg chg="addSp delSp modSp add mod">
        <pc:chgData name="Henry Fung (WSO)" userId="361526a1-bb47-4a9b-b57b-6d0d794d0995" providerId="ADAL" clId="{DCA301A9-5284-429E-9319-52B748CE7983}" dt="2024-01-10T03:56:30.609" v="1207"/>
        <pc:sldMkLst>
          <pc:docMk/>
          <pc:sldMk cId="832057619" sldId="336"/>
        </pc:sldMkLst>
        <pc:spChg chg="add">
          <ac:chgData name="Henry Fung (WSO)" userId="361526a1-bb47-4a9b-b57b-6d0d794d0995" providerId="ADAL" clId="{DCA301A9-5284-429E-9319-52B748CE7983}" dt="2024-01-10T03:50:40.303" v="1008"/>
          <ac:spMkLst>
            <pc:docMk/>
            <pc:sldMk cId="832057619" sldId="336"/>
            <ac:spMk id="2" creationId="{B5C051BF-5A0F-DA2F-36FD-17D50C51A259}"/>
          </ac:spMkLst>
        </pc:spChg>
        <pc:spChg chg="add">
          <ac:chgData name="Henry Fung (WSO)" userId="361526a1-bb47-4a9b-b57b-6d0d794d0995" providerId="ADAL" clId="{DCA301A9-5284-429E-9319-52B748CE7983}" dt="2024-01-10T03:50:42.293" v="1009"/>
          <ac:spMkLst>
            <pc:docMk/>
            <pc:sldMk cId="832057619" sldId="336"/>
            <ac:spMk id="3" creationId="{509F5037-35F8-1296-318F-D84F162C266B}"/>
          </ac:spMkLst>
        </pc:spChg>
        <pc:spChg chg="mod">
          <ac:chgData name="Henry Fung (WSO)" userId="361526a1-bb47-4a9b-b57b-6d0d794d0995" providerId="ADAL" clId="{DCA301A9-5284-429E-9319-52B748CE7983}" dt="2024-01-10T03:54:52.861" v="1172" actId="20577"/>
          <ac:spMkLst>
            <pc:docMk/>
            <pc:sldMk cId="832057619" sldId="336"/>
            <ac:spMk id="9" creationId="{E8F55696-3EFC-3DE8-01B3-1713BE5253A9}"/>
          </ac:spMkLst>
        </pc:spChg>
        <pc:spChg chg="mod">
          <ac:chgData name="Henry Fung (WSO)" userId="361526a1-bb47-4a9b-b57b-6d0d794d0995" providerId="ADAL" clId="{DCA301A9-5284-429E-9319-52B748CE7983}" dt="2024-01-10T03:55:40.404" v="1188" actId="20577"/>
          <ac:spMkLst>
            <pc:docMk/>
            <pc:sldMk cId="832057619" sldId="336"/>
            <ac:spMk id="10" creationId="{6F2FF6CB-6C8D-000F-5554-07ED6CA461EC}"/>
          </ac:spMkLst>
        </pc:spChg>
        <pc:spChg chg="mod">
          <ac:chgData name="Henry Fung (WSO)" userId="361526a1-bb47-4a9b-b57b-6d0d794d0995" providerId="ADAL" clId="{DCA301A9-5284-429E-9319-52B748CE7983}" dt="2024-01-10T03:54:54.664" v="1173" actId="20577"/>
          <ac:spMkLst>
            <pc:docMk/>
            <pc:sldMk cId="832057619" sldId="336"/>
            <ac:spMk id="13" creationId="{A53F0C01-2FEE-23CB-D04C-7225417E1AF1}"/>
          </ac:spMkLst>
        </pc:spChg>
        <pc:spChg chg="mod">
          <ac:chgData name="Henry Fung (WSO)" userId="361526a1-bb47-4a9b-b57b-6d0d794d0995" providerId="ADAL" clId="{DCA301A9-5284-429E-9319-52B748CE7983}" dt="2024-01-10T03:55:50.279" v="1190"/>
          <ac:spMkLst>
            <pc:docMk/>
            <pc:sldMk cId="832057619" sldId="336"/>
            <ac:spMk id="14" creationId="{43DB3D32-3A0C-E250-5A04-B9FE7CD541B8}"/>
          </ac:spMkLst>
        </pc:spChg>
        <pc:spChg chg="mod">
          <ac:chgData name="Henry Fung (WSO)" userId="361526a1-bb47-4a9b-b57b-6d0d794d0995" providerId="ADAL" clId="{DCA301A9-5284-429E-9319-52B748CE7983}" dt="2024-01-10T03:54:57.265" v="1176" actId="20577"/>
          <ac:spMkLst>
            <pc:docMk/>
            <pc:sldMk cId="832057619" sldId="336"/>
            <ac:spMk id="17" creationId="{781DC9BB-76A7-F244-9E1B-BEE8E971972A}"/>
          </ac:spMkLst>
        </pc:spChg>
        <pc:spChg chg="mod">
          <ac:chgData name="Henry Fung (WSO)" userId="361526a1-bb47-4a9b-b57b-6d0d794d0995" providerId="ADAL" clId="{DCA301A9-5284-429E-9319-52B748CE7983}" dt="2024-01-10T03:56:21.458" v="1201"/>
          <ac:spMkLst>
            <pc:docMk/>
            <pc:sldMk cId="832057619" sldId="336"/>
            <ac:spMk id="18" creationId="{DBC37A8B-30D9-F9A7-1BC7-CD02D0FD4DDF}"/>
          </ac:spMkLst>
        </pc:spChg>
        <pc:spChg chg="mod">
          <ac:chgData name="Henry Fung (WSO)" userId="361526a1-bb47-4a9b-b57b-6d0d794d0995" providerId="ADAL" clId="{DCA301A9-5284-429E-9319-52B748CE7983}" dt="2024-01-10T03:54:58.474" v="1177" actId="20577"/>
          <ac:spMkLst>
            <pc:docMk/>
            <pc:sldMk cId="832057619" sldId="336"/>
            <ac:spMk id="21" creationId="{F001D998-F0B7-7344-01EB-88824EA90AD0}"/>
          </ac:spMkLst>
        </pc:spChg>
        <pc:spChg chg="mod">
          <ac:chgData name="Henry Fung (WSO)" userId="361526a1-bb47-4a9b-b57b-6d0d794d0995" providerId="ADAL" clId="{DCA301A9-5284-429E-9319-52B748CE7983}" dt="2024-01-10T03:56:30.609" v="1207"/>
          <ac:spMkLst>
            <pc:docMk/>
            <pc:sldMk cId="832057619" sldId="336"/>
            <ac:spMk id="22" creationId="{6279A522-D689-FC3E-DB25-EB93FE53AC45}"/>
          </ac:spMkLst>
        </pc:spChg>
        <pc:spChg chg="mod">
          <ac:chgData name="Henry Fung (WSO)" userId="361526a1-bb47-4a9b-b57b-6d0d794d0995" providerId="ADAL" clId="{DCA301A9-5284-429E-9319-52B748CE7983}" dt="2024-01-10T03:54:34.519" v="1167" actId="1076"/>
          <ac:spMkLst>
            <pc:docMk/>
            <pc:sldMk cId="832057619" sldId="336"/>
            <ac:spMk id="3296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43.015" v="1153" actId="164"/>
          <ac:spMkLst>
            <pc:docMk/>
            <pc:sldMk cId="832057619" sldId="336"/>
            <ac:spMk id="3297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43.015" v="1153" actId="164"/>
          <ac:spMkLst>
            <pc:docMk/>
            <pc:sldMk cId="832057619" sldId="336"/>
            <ac:spMk id="3298" creationId="{00000000-0000-0000-0000-000000000000}"/>
          </ac:spMkLst>
        </pc:spChg>
        <pc:spChg chg="del mod">
          <ac:chgData name="Henry Fung (WSO)" userId="361526a1-bb47-4a9b-b57b-6d0d794d0995" providerId="ADAL" clId="{DCA301A9-5284-429E-9319-52B748CE7983}" dt="2024-01-10T03:52:08.640" v="1072" actId="478"/>
          <ac:spMkLst>
            <pc:docMk/>
            <pc:sldMk cId="832057619" sldId="336"/>
            <ac:spMk id="3299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38.150" v="1151" actId="164"/>
          <ac:spMkLst>
            <pc:docMk/>
            <pc:sldMk cId="832057619" sldId="336"/>
            <ac:spMk id="3300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38.150" v="1151" actId="164"/>
          <ac:spMkLst>
            <pc:docMk/>
            <pc:sldMk cId="832057619" sldId="336"/>
            <ac:spMk id="3301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0T03:53:08.088" v="1137" actId="478"/>
          <ac:spMkLst>
            <pc:docMk/>
            <pc:sldMk cId="832057619" sldId="336"/>
            <ac:spMk id="33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40.483" v="1152" actId="164"/>
          <ac:spMkLst>
            <pc:docMk/>
            <pc:sldMk cId="832057619" sldId="336"/>
            <ac:spMk id="3303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40.483" v="1152" actId="164"/>
          <ac:spMkLst>
            <pc:docMk/>
            <pc:sldMk cId="832057619" sldId="336"/>
            <ac:spMk id="3304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0T03:53:06.732" v="1136" actId="478"/>
          <ac:spMkLst>
            <pc:docMk/>
            <pc:sldMk cId="832057619" sldId="336"/>
            <ac:spMk id="3305" creationId="{00000000-0000-0000-0000-000000000000}"/>
          </ac:spMkLst>
        </pc:spChg>
        <pc:spChg chg="del mod">
          <ac:chgData name="Henry Fung (WSO)" userId="361526a1-bb47-4a9b-b57b-6d0d794d0995" providerId="ADAL" clId="{DCA301A9-5284-429E-9319-52B748CE7983}" dt="2024-01-10T03:51:33.621" v="1039" actId="478"/>
          <ac:spMkLst>
            <pc:docMk/>
            <pc:sldMk cId="832057619" sldId="336"/>
            <ac:spMk id="3306" creationId="{00000000-0000-0000-0000-000000000000}"/>
          </ac:spMkLst>
        </pc:spChg>
        <pc:spChg chg="del mod">
          <ac:chgData name="Henry Fung (WSO)" userId="361526a1-bb47-4a9b-b57b-6d0d794d0995" providerId="ADAL" clId="{DCA301A9-5284-429E-9319-52B748CE7983}" dt="2024-01-10T03:51:35.999" v="1041" actId="478"/>
          <ac:spMkLst>
            <pc:docMk/>
            <pc:sldMk cId="832057619" sldId="336"/>
            <ac:spMk id="3307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0T03:51:33.621" v="1039" actId="478"/>
          <ac:spMkLst>
            <pc:docMk/>
            <pc:sldMk cId="832057619" sldId="336"/>
            <ac:spMk id="3308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51.621" v="1157" actId="1076"/>
          <ac:spMkLst>
            <pc:docMk/>
            <pc:sldMk cId="832057619" sldId="336"/>
            <ac:spMk id="3309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3:53:35.596" v="1150" actId="164"/>
          <ac:spMkLst>
            <pc:docMk/>
            <pc:sldMk cId="832057619" sldId="336"/>
            <ac:spMk id="3310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0T03:53:09.273" v="1138" actId="478"/>
          <ac:spMkLst>
            <pc:docMk/>
            <pc:sldMk cId="832057619" sldId="336"/>
            <ac:spMk id="3311" creationId="{00000000-0000-0000-0000-000000000000}"/>
          </ac:spMkLst>
        </pc:spChg>
        <pc:grpChg chg="add mod">
          <ac:chgData name="Henry Fung (WSO)" userId="361526a1-bb47-4a9b-b57b-6d0d794d0995" providerId="ADAL" clId="{DCA301A9-5284-429E-9319-52B748CE7983}" dt="2024-01-10T03:54:26.824" v="1163" actId="1076"/>
          <ac:grpSpMkLst>
            <pc:docMk/>
            <pc:sldMk cId="832057619" sldId="336"/>
            <ac:grpSpMk id="4" creationId="{014E2D82-7A4A-07DF-04A5-70D129BB3F19}"/>
          </ac:grpSpMkLst>
        </pc:grpChg>
        <pc:grpChg chg="add mod">
          <ac:chgData name="Henry Fung (WSO)" userId="361526a1-bb47-4a9b-b57b-6d0d794d0995" providerId="ADAL" clId="{DCA301A9-5284-429E-9319-52B748CE7983}" dt="2024-01-10T03:54:26.824" v="1163" actId="1076"/>
          <ac:grpSpMkLst>
            <pc:docMk/>
            <pc:sldMk cId="832057619" sldId="336"/>
            <ac:grpSpMk id="5" creationId="{138EFEE0-BF37-5A54-CB86-631DE5002168}"/>
          </ac:grpSpMkLst>
        </pc:grpChg>
        <pc:grpChg chg="add mod">
          <ac:chgData name="Henry Fung (WSO)" userId="361526a1-bb47-4a9b-b57b-6d0d794d0995" providerId="ADAL" clId="{DCA301A9-5284-429E-9319-52B748CE7983}" dt="2024-01-10T03:54:26.824" v="1163" actId="1076"/>
          <ac:grpSpMkLst>
            <pc:docMk/>
            <pc:sldMk cId="832057619" sldId="336"/>
            <ac:grpSpMk id="6" creationId="{FDC4982C-A679-B454-492C-E9C26DA7E509}"/>
          </ac:grpSpMkLst>
        </pc:grpChg>
        <pc:grpChg chg="add mod">
          <ac:chgData name="Henry Fung (WSO)" userId="361526a1-bb47-4a9b-b57b-6d0d794d0995" providerId="ADAL" clId="{DCA301A9-5284-429E-9319-52B748CE7983}" dt="2024-01-10T03:54:26.824" v="1163" actId="1076"/>
          <ac:grpSpMkLst>
            <pc:docMk/>
            <pc:sldMk cId="832057619" sldId="336"/>
            <ac:grpSpMk id="7" creationId="{491A7822-DE4E-7561-07B7-07D5BF2F071C}"/>
          </ac:grpSpMkLst>
        </pc:grpChg>
        <pc:grpChg chg="add mod">
          <ac:chgData name="Henry Fung (WSO)" userId="361526a1-bb47-4a9b-b57b-6d0d794d0995" providerId="ADAL" clId="{DCA301A9-5284-429E-9319-52B748CE7983}" dt="2024-01-10T03:54:19.670" v="1162" actId="1076"/>
          <ac:grpSpMkLst>
            <pc:docMk/>
            <pc:sldMk cId="832057619" sldId="336"/>
            <ac:grpSpMk id="8" creationId="{A0D78E67-B4B5-9A25-BD64-96DD86EBA0C1}"/>
          </ac:grpSpMkLst>
        </pc:grpChg>
        <pc:grpChg chg="add mod">
          <ac:chgData name="Henry Fung (WSO)" userId="361526a1-bb47-4a9b-b57b-6d0d794d0995" providerId="ADAL" clId="{DCA301A9-5284-429E-9319-52B748CE7983}" dt="2024-01-10T03:54:19.670" v="1162" actId="1076"/>
          <ac:grpSpMkLst>
            <pc:docMk/>
            <pc:sldMk cId="832057619" sldId="336"/>
            <ac:grpSpMk id="12" creationId="{34393AB4-E8CD-C45E-B3A8-F66E1AE67A49}"/>
          </ac:grpSpMkLst>
        </pc:grpChg>
        <pc:grpChg chg="add mod">
          <ac:chgData name="Henry Fung (WSO)" userId="361526a1-bb47-4a9b-b57b-6d0d794d0995" providerId="ADAL" clId="{DCA301A9-5284-429E-9319-52B748CE7983}" dt="2024-01-10T03:54:19.670" v="1162" actId="1076"/>
          <ac:grpSpMkLst>
            <pc:docMk/>
            <pc:sldMk cId="832057619" sldId="336"/>
            <ac:grpSpMk id="16" creationId="{8866AC4C-BC10-F365-39B2-06466F5D2E2C}"/>
          </ac:grpSpMkLst>
        </pc:grpChg>
        <pc:grpChg chg="add mod">
          <ac:chgData name="Henry Fung (WSO)" userId="361526a1-bb47-4a9b-b57b-6d0d794d0995" providerId="ADAL" clId="{DCA301A9-5284-429E-9319-52B748CE7983}" dt="2024-01-10T03:54:19.670" v="1162" actId="1076"/>
          <ac:grpSpMkLst>
            <pc:docMk/>
            <pc:sldMk cId="832057619" sldId="336"/>
            <ac:grpSpMk id="20" creationId="{837BA63B-484C-ABAE-4813-EEECA4E9ADB0}"/>
          </ac:grpSpMkLst>
        </pc:grpChg>
        <pc:grpChg chg="del">
          <ac:chgData name="Henry Fung (WSO)" userId="361526a1-bb47-4a9b-b57b-6d0d794d0995" providerId="ADAL" clId="{DCA301A9-5284-429E-9319-52B748CE7983}" dt="2024-01-10T03:51:07.527" v="1020" actId="478"/>
          <ac:grpSpMkLst>
            <pc:docMk/>
            <pc:sldMk cId="832057619" sldId="336"/>
            <ac:grpSpMk id="3317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3:51:08.095" v="1021" actId="478"/>
          <ac:grpSpMkLst>
            <pc:docMk/>
            <pc:sldMk cId="832057619" sldId="336"/>
            <ac:grpSpMk id="3321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3:51:08.728" v="1022" actId="478"/>
          <ac:grpSpMkLst>
            <pc:docMk/>
            <pc:sldMk cId="832057619" sldId="336"/>
            <ac:grpSpMk id="3332" creationId="{00000000-0000-0000-0000-000000000000}"/>
          </ac:grpSpMkLst>
        </pc:grpChg>
        <pc:grpChg chg="del mod">
          <ac:chgData name="Henry Fung (WSO)" userId="361526a1-bb47-4a9b-b57b-6d0d794d0995" providerId="ADAL" clId="{DCA301A9-5284-429E-9319-52B748CE7983}" dt="2024-01-10T03:51:09.936" v="1024" actId="478"/>
          <ac:grpSpMkLst>
            <pc:docMk/>
            <pc:sldMk cId="832057619" sldId="336"/>
            <ac:grpSpMk id="334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3:51:07.039" v="1019" actId="478"/>
          <ac:grpSpMkLst>
            <pc:docMk/>
            <pc:sldMk cId="832057619" sldId="336"/>
            <ac:grpSpMk id="3356" creationId="{00000000-0000-0000-0000-000000000000}"/>
          </ac:grpSpMkLst>
        </pc:grpChg>
        <pc:cxnChg chg="mod">
          <ac:chgData name="Henry Fung (WSO)" userId="361526a1-bb47-4a9b-b57b-6d0d794d0995" providerId="ADAL" clId="{DCA301A9-5284-429E-9319-52B748CE7983}" dt="2024-01-10T03:54:17.218" v="1161"/>
          <ac:cxnSpMkLst>
            <pc:docMk/>
            <pc:sldMk cId="832057619" sldId="336"/>
            <ac:cxnSpMk id="11" creationId="{6C8A82EA-06B1-F59C-EA62-CDF6C1AFC047}"/>
          </ac:cxnSpMkLst>
        </pc:cxnChg>
        <pc:cxnChg chg="mod">
          <ac:chgData name="Henry Fung (WSO)" userId="361526a1-bb47-4a9b-b57b-6d0d794d0995" providerId="ADAL" clId="{DCA301A9-5284-429E-9319-52B748CE7983}" dt="2024-01-10T03:54:17.218" v="1161"/>
          <ac:cxnSpMkLst>
            <pc:docMk/>
            <pc:sldMk cId="832057619" sldId="336"/>
            <ac:cxnSpMk id="15" creationId="{21BE151F-BF3F-18E4-57D0-66A68B284BFD}"/>
          </ac:cxnSpMkLst>
        </pc:cxnChg>
        <pc:cxnChg chg="mod">
          <ac:chgData name="Henry Fung (WSO)" userId="361526a1-bb47-4a9b-b57b-6d0d794d0995" providerId="ADAL" clId="{DCA301A9-5284-429E-9319-52B748CE7983}" dt="2024-01-10T03:54:17.218" v="1161"/>
          <ac:cxnSpMkLst>
            <pc:docMk/>
            <pc:sldMk cId="832057619" sldId="336"/>
            <ac:cxnSpMk id="19" creationId="{5A2FA87A-F5B1-D9F3-C222-EDFA6702CCE2}"/>
          </ac:cxnSpMkLst>
        </pc:cxnChg>
        <pc:cxnChg chg="mod">
          <ac:chgData name="Henry Fung (WSO)" userId="361526a1-bb47-4a9b-b57b-6d0d794d0995" providerId="ADAL" clId="{DCA301A9-5284-429E-9319-52B748CE7983}" dt="2024-01-10T03:54:17.218" v="1161"/>
          <ac:cxnSpMkLst>
            <pc:docMk/>
            <pc:sldMk cId="832057619" sldId="336"/>
            <ac:cxnSpMk id="23" creationId="{635DC145-78C6-6987-3E47-24A8B13D48DA}"/>
          </ac:cxnSpMkLst>
        </pc:cxnChg>
        <pc:cxnChg chg="mod">
          <ac:chgData name="Henry Fung (WSO)" userId="361526a1-bb47-4a9b-b57b-6d0d794d0995" providerId="ADAL" clId="{DCA301A9-5284-429E-9319-52B748CE7983}" dt="2024-01-10T03:53:43.015" v="1153" actId="164"/>
          <ac:cxnSpMkLst>
            <pc:docMk/>
            <pc:sldMk cId="832057619" sldId="336"/>
            <ac:cxnSpMk id="3312" creationId="{00000000-0000-0000-0000-000000000000}"/>
          </ac:cxnSpMkLst>
        </pc:cxnChg>
        <pc:cxnChg chg="mod">
          <ac:chgData name="Henry Fung (WSO)" userId="361526a1-bb47-4a9b-b57b-6d0d794d0995" providerId="ADAL" clId="{DCA301A9-5284-429E-9319-52B748CE7983}" dt="2024-01-10T03:53:40.483" v="1152" actId="164"/>
          <ac:cxnSpMkLst>
            <pc:docMk/>
            <pc:sldMk cId="832057619" sldId="336"/>
            <ac:cxnSpMk id="3313" creationId="{00000000-0000-0000-0000-000000000000}"/>
          </ac:cxnSpMkLst>
        </pc:cxnChg>
        <pc:cxnChg chg="mod">
          <ac:chgData name="Henry Fung (WSO)" userId="361526a1-bb47-4a9b-b57b-6d0d794d0995" providerId="ADAL" clId="{DCA301A9-5284-429E-9319-52B748CE7983}" dt="2024-01-10T03:53:38.150" v="1151" actId="164"/>
          <ac:cxnSpMkLst>
            <pc:docMk/>
            <pc:sldMk cId="832057619" sldId="336"/>
            <ac:cxnSpMk id="3314" creationId="{00000000-0000-0000-0000-000000000000}"/>
          </ac:cxnSpMkLst>
        </pc:cxnChg>
        <pc:cxnChg chg="mod">
          <ac:chgData name="Henry Fung (WSO)" userId="361526a1-bb47-4a9b-b57b-6d0d794d0995" providerId="ADAL" clId="{DCA301A9-5284-429E-9319-52B748CE7983}" dt="2024-01-10T03:53:51.621" v="1157" actId="1076"/>
          <ac:cxnSpMkLst>
            <pc:docMk/>
            <pc:sldMk cId="832057619" sldId="336"/>
            <ac:cxnSpMk id="3315" creationId="{00000000-0000-0000-0000-000000000000}"/>
          </ac:cxnSpMkLst>
        </pc:cxnChg>
        <pc:cxnChg chg="del mod">
          <ac:chgData name="Henry Fung (WSO)" userId="361526a1-bb47-4a9b-b57b-6d0d794d0995" providerId="ADAL" clId="{DCA301A9-5284-429E-9319-52B748CE7983}" dt="2024-01-10T03:51:33.621" v="1039" actId="478"/>
          <ac:cxnSpMkLst>
            <pc:docMk/>
            <pc:sldMk cId="832057619" sldId="336"/>
            <ac:cxnSpMk id="3316" creationId="{00000000-0000-0000-0000-000000000000}"/>
          </ac:cxnSpMkLst>
        </pc:cxnChg>
      </pc:sldChg>
      <pc:sldChg chg="modSp add mod">
        <pc:chgData name="Henry Fung (WSO)" userId="361526a1-bb47-4a9b-b57b-6d0d794d0995" providerId="ADAL" clId="{DCA301A9-5284-429E-9319-52B748CE7983}" dt="2024-01-10T04:47:53.872" v="1547" actId="14100"/>
        <pc:sldMkLst>
          <pc:docMk/>
          <pc:sldMk cId="1690405868" sldId="337"/>
        </pc:sldMkLst>
        <pc:spChg chg="mod">
          <ac:chgData name="Henry Fung (WSO)" userId="361526a1-bb47-4a9b-b57b-6d0d794d0995" providerId="ADAL" clId="{DCA301A9-5284-429E-9319-52B748CE7983}" dt="2024-01-10T04:47:53.872" v="1547" actId="14100"/>
          <ac:spMkLst>
            <pc:docMk/>
            <pc:sldMk cId="1690405868" sldId="337"/>
            <ac:spMk id="2918" creationId="{00000000-0000-0000-0000-000000000000}"/>
          </ac:spMkLst>
        </pc:spChg>
      </pc:sldChg>
      <pc:sldChg chg="modSp add del mod">
        <pc:chgData name="Henry Fung (WSO)" userId="361526a1-bb47-4a9b-b57b-6d0d794d0995" providerId="ADAL" clId="{DCA301A9-5284-429E-9319-52B748CE7983}" dt="2024-01-15T08:17:11.955" v="3001" actId="47"/>
        <pc:sldMkLst>
          <pc:docMk/>
          <pc:sldMk cId="3308990346" sldId="338"/>
        </pc:sldMkLst>
        <pc:spChg chg="mod">
          <ac:chgData name="Henry Fung (WSO)" userId="361526a1-bb47-4a9b-b57b-6d0d794d0995" providerId="ADAL" clId="{DCA301A9-5284-429E-9319-52B748CE7983}" dt="2024-01-10T04:48:47.340" v="1608" actId="20577"/>
          <ac:spMkLst>
            <pc:docMk/>
            <pc:sldMk cId="3308990346" sldId="338"/>
            <ac:spMk id="2884" creationId="{00000000-0000-0000-0000-000000000000}"/>
          </ac:spMkLst>
        </pc:spChg>
      </pc:sldChg>
      <pc:sldChg chg="delSp modSp add mod">
        <pc:chgData name="Henry Fung (WSO)" userId="361526a1-bb47-4a9b-b57b-6d0d794d0995" providerId="ADAL" clId="{DCA301A9-5284-429E-9319-52B748CE7983}" dt="2024-01-10T05:01:06.583" v="2135" actId="20577"/>
        <pc:sldMkLst>
          <pc:docMk/>
          <pc:sldMk cId="4120780158" sldId="339"/>
        </pc:sldMkLst>
        <pc:spChg chg="mod">
          <ac:chgData name="Henry Fung (WSO)" userId="361526a1-bb47-4a9b-b57b-6d0d794d0995" providerId="ADAL" clId="{DCA301A9-5284-429E-9319-52B748CE7983}" dt="2024-01-10T04:49:30.982" v="1718" actId="20577"/>
          <ac:spMkLst>
            <pc:docMk/>
            <pc:sldMk cId="4120780158" sldId="339"/>
            <ac:spMk id="2846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5:01:06.583" v="2135" actId="20577"/>
          <ac:spMkLst>
            <pc:docMk/>
            <pc:sldMk cId="4120780158" sldId="339"/>
            <ac:spMk id="2847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4:54:50.287" v="2083" actId="1076"/>
          <ac:spMkLst>
            <pc:docMk/>
            <pc:sldMk cId="4120780158" sldId="339"/>
            <ac:spMk id="2848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4:54:01.525" v="2009" actId="1076"/>
          <ac:spMkLst>
            <pc:docMk/>
            <pc:sldMk cId="4120780158" sldId="339"/>
            <ac:spMk id="2849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0T04:54:50.287" v="2083" actId="1076"/>
          <ac:spMkLst>
            <pc:docMk/>
            <pc:sldMk cId="4120780158" sldId="339"/>
            <ac:spMk id="2850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0T04:53:56.467" v="2007" actId="478"/>
          <ac:grpSpMkLst>
            <pc:docMk/>
            <pc:sldMk cId="4120780158" sldId="339"/>
            <ac:grpSpMk id="2851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0T04:53:56.941" v="2008" actId="478"/>
          <ac:grpSpMkLst>
            <pc:docMk/>
            <pc:sldMk cId="4120780158" sldId="339"/>
            <ac:grpSpMk id="2866" creationId="{00000000-0000-0000-0000-000000000000}"/>
          </ac:grpSpMkLst>
        </pc:grpChg>
      </pc:sldChg>
      <pc:sldChg chg="modSp add mod">
        <pc:chgData name="Henry Fung (WSO)" userId="361526a1-bb47-4a9b-b57b-6d0d794d0995" providerId="ADAL" clId="{DCA301A9-5284-429E-9319-52B748CE7983}" dt="2024-01-10T04:55:17.408" v="2087" actId="20577"/>
        <pc:sldMkLst>
          <pc:docMk/>
          <pc:sldMk cId="2855565582" sldId="340"/>
        </pc:sldMkLst>
        <pc:spChg chg="mod">
          <ac:chgData name="Henry Fung (WSO)" userId="361526a1-bb47-4a9b-b57b-6d0d794d0995" providerId="ADAL" clId="{DCA301A9-5284-429E-9319-52B748CE7983}" dt="2024-01-10T04:55:17.408" v="2087" actId="20577"/>
          <ac:spMkLst>
            <pc:docMk/>
            <pc:sldMk cId="2855565582" sldId="340"/>
            <ac:spMk id="2918" creationId="{00000000-0000-0000-0000-000000000000}"/>
          </ac:spMkLst>
        </pc:spChg>
      </pc:sldChg>
      <pc:sldChg chg="addSp delSp modSp mod">
        <pc:chgData name="Henry Fung (WSO)" userId="361526a1-bb47-4a9b-b57b-6d0d794d0995" providerId="ADAL" clId="{DCA301A9-5284-429E-9319-52B748CE7983}" dt="2024-01-11T02:06:03.932" v="2558"/>
        <pc:sldMkLst>
          <pc:docMk/>
          <pc:sldMk cId="2455434155" sldId="341"/>
        </pc:sldMkLst>
        <pc:picChg chg="add mod">
          <ac:chgData name="Henry Fung (WSO)" userId="361526a1-bb47-4a9b-b57b-6d0d794d0995" providerId="ADAL" clId="{DCA301A9-5284-429E-9319-52B748CE7983}" dt="2024-01-11T02:06:03.932" v="2558"/>
          <ac:picMkLst>
            <pc:docMk/>
            <pc:sldMk cId="2455434155" sldId="341"/>
            <ac:picMk id="2" creationId="{F1B8E4A6-A304-74CD-153D-110CFBA2AB05}"/>
          </ac:picMkLst>
        </pc:picChg>
        <pc:picChg chg="del mod">
          <ac:chgData name="Henry Fung (WSO)" userId="361526a1-bb47-4a9b-b57b-6d0d794d0995" providerId="ADAL" clId="{DCA301A9-5284-429E-9319-52B748CE7983}" dt="2024-01-11T02:06:03.547" v="2557" actId="478"/>
          <ac:picMkLst>
            <pc:docMk/>
            <pc:sldMk cId="2455434155" sldId="341"/>
            <ac:picMk id="8" creationId="{BFFD135C-27D1-B697-5851-1E4D7606A83A}"/>
          </ac:picMkLst>
        </pc:picChg>
      </pc:sldChg>
      <pc:sldChg chg="modSp add mod">
        <pc:chgData name="Henry Fung (WSO)" userId="361526a1-bb47-4a9b-b57b-6d0d794d0995" providerId="ADAL" clId="{DCA301A9-5284-429E-9319-52B748CE7983}" dt="2024-01-11T01:32:20.243" v="2555" actId="113"/>
        <pc:sldMkLst>
          <pc:docMk/>
          <pc:sldMk cId="1397138075" sldId="342"/>
        </pc:sldMkLst>
        <pc:spChg chg="mod">
          <ac:chgData name="Henry Fung (WSO)" userId="361526a1-bb47-4a9b-b57b-6d0d794d0995" providerId="ADAL" clId="{DCA301A9-5284-429E-9319-52B748CE7983}" dt="2024-01-11T00:57:55.409" v="2301" actId="20577"/>
          <ac:spMkLst>
            <pc:docMk/>
            <pc:sldMk cId="1397138075" sldId="342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1:32:20.243" v="2555" actId="113"/>
          <ac:spMkLst>
            <pc:docMk/>
            <pc:sldMk cId="1397138075" sldId="342"/>
            <ac:spMk id="2703" creationId="{00000000-0000-0000-0000-000000000000}"/>
          </ac:spMkLst>
        </pc:spChg>
      </pc:sldChg>
      <pc:sldChg chg="delSp modSp add mod">
        <pc:chgData name="Henry Fung (WSO)" userId="361526a1-bb47-4a9b-b57b-6d0d794d0995" providerId="ADAL" clId="{DCA301A9-5284-429E-9319-52B748CE7983}" dt="2024-01-11T01:22:34.075" v="2426"/>
        <pc:sldMkLst>
          <pc:docMk/>
          <pc:sldMk cId="2441714037" sldId="343"/>
        </pc:sldMkLst>
        <pc:spChg chg="mod">
          <ac:chgData name="Henry Fung (WSO)" userId="361526a1-bb47-4a9b-b57b-6d0d794d0995" providerId="ADAL" clId="{DCA301A9-5284-429E-9319-52B748CE7983}" dt="2024-01-11T01:22:34.075" v="2426"/>
          <ac:spMkLst>
            <pc:docMk/>
            <pc:sldMk cId="2441714037" sldId="343"/>
            <ac:spMk id="2702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1:22:27.772" v="2424" actId="20577"/>
          <ac:spMkLst>
            <pc:docMk/>
            <pc:sldMk cId="2441714037" sldId="343"/>
            <ac:spMk id="2703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1:21:53.323" v="2420" actId="478"/>
          <ac:spMkLst>
            <pc:docMk/>
            <pc:sldMk cId="2441714037" sldId="343"/>
            <ac:spMk id="2719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1T01:21:54.455" v="2421" actId="478"/>
          <ac:grpSpMkLst>
            <pc:docMk/>
            <pc:sldMk cId="2441714037" sldId="343"/>
            <ac:grpSpMk id="270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1T01:21:52.475" v="2419" actId="478"/>
          <ac:grpSpMkLst>
            <pc:docMk/>
            <pc:sldMk cId="2441714037" sldId="343"/>
            <ac:grpSpMk id="2735" creationId="{00000000-0000-0000-0000-000000000000}"/>
          </ac:grpSpMkLst>
        </pc:grpChg>
      </pc:sldChg>
      <pc:sldChg chg="modSp">
        <pc:chgData name="Henry Fung (WSO)" userId="361526a1-bb47-4a9b-b57b-6d0d794d0995" providerId="ADAL" clId="{DCA301A9-5284-429E-9319-52B748CE7983}" dt="2024-01-11T04:18:38.133" v="2943" actId="14826"/>
        <pc:sldMkLst>
          <pc:docMk/>
          <pc:sldMk cId="921766341" sldId="344"/>
        </pc:sldMkLst>
        <pc:picChg chg="mod">
          <ac:chgData name="Henry Fung (WSO)" userId="361526a1-bb47-4a9b-b57b-6d0d794d0995" providerId="ADAL" clId="{DCA301A9-5284-429E-9319-52B748CE7983}" dt="2024-01-11T04:18:38.133" v="2943" actId="14826"/>
          <ac:picMkLst>
            <pc:docMk/>
            <pc:sldMk cId="921766341" sldId="344"/>
            <ac:picMk id="2" creationId="{FB9CCF9C-C8A2-38EB-BD96-6F9172129C45}"/>
          </ac:picMkLst>
        </pc:picChg>
      </pc:sldChg>
      <pc:sldChg chg="delSp mod">
        <pc:chgData name="Henry Fung (WSO)" userId="361526a1-bb47-4a9b-b57b-6d0d794d0995" providerId="ADAL" clId="{DCA301A9-5284-429E-9319-52B748CE7983}" dt="2024-01-11T04:33:21.637" v="2956" actId="478"/>
        <pc:sldMkLst>
          <pc:docMk/>
          <pc:sldMk cId="732991665" sldId="345"/>
        </pc:sldMkLst>
        <pc:picChg chg="del">
          <ac:chgData name="Henry Fung (WSO)" userId="361526a1-bb47-4a9b-b57b-6d0d794d0995" providerId="ADAL" clId="{DCA301A9-5284-429E-9319-52B748CE7983}" dt="2024-01-11T04:33:21.637" v="2956" actId="478"/>
          <ac:picMkLst>
            <pc:docMk/>
            <pc:sldMk cId="732991665" sldId="345"/>
            <ac:picMk id="2" creationId="{AE3AF554-F462-A317-184D-190EEB019D43}"/>
          </ac:picMkLst>
        </pc:picChg>
      </pc:sldChg>
      <pc:sldChg chg="addSp delSp modSp add mod ord">
        <pc:chgData name="Henry Fung (WSO)" userId="361526a1-bb47-4a9b-b57b-6d0d794d0995" providerId="ADAL" clId="{DCA301A9-5284-429E-9319-52B748CE7983}" dt="2024-01-11T04:19:12.522" v="2951" actId="14734"/>
        <pc:sldMkLst>
          <pc:docMk/>
          <pc:sldMk cId="2217473781" sldId="346"/>
        </pc:sldMkLst>
        <pc:spChg chg="mod">
          <ac:chgData name="Henry Fung (WSO)" userId="361526a1-bb47-4a9b-b57b-6d0d794d0995" providerId="ADAL" clId="{DCA301A9-5284-429E-9319-52B748CE7983}" dt="2024-01-11T03:49:19.167" v="2620" actId="20577"/>
          <ac:spMkLst>
            <pc:docMk/>
            <pc:sldMk cId="2217473781" sldId="346"/>
            <ac:spMk id="3191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04.784" v="2790" actId="478"/>
          <ac:spMkLst>
            <pc:docMk/>
            <pc:sldMk cId="2217473781" sldId="346"/>
            <ac:spMk id="3193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03.642" v="2788" actId="478"/>
          <ac:spMkLst>
            <pc:docMk/>
            <pc:sldMk cId="2217473781" sldId="346"/>
            <ac:spMk id="3194" creationId="{00000000-0000-0000-0000-000000000000}"/>
          </ac:spMkLst>
        </pc:spChg>
        <pc:spChg chg="del mod">
          <ac:chgData name="Henry Fung (WSO)" userId="361526a1-bb47-4a9b-b57b-6d0d794d0995" providerId="ADAL" clId="{DCA301A9-5284-429E-9319-52B748CE7983}" dt="2024-01-11T03:58:07.400" v="2792" actId="478"/>
          <ac:spMkLst>
            <pc:docMk/>
            <pc:sldMk cId="2217473781" sldId="346"/>
            <ac:spMk id="3195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1.046" v="2794" actId="478"/>
          <ac:spMkLst>
            <pc:docMk/>
            <pc:sldMk cId="2217473781" sldId="346"/>
            <ac:spMk id="3196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4.393" v="2798" actId="478"/>
          <ac:spMkLst>
            <pc:docMk/>
            <pc:sldMk cId="2217473781" sldId="346"/>
            <ac:spMk id="3197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0.408" v="2793" actId="478"/>
          <ac:spMkLst>
            <pc:docMk/>
            <pc:sldMk cId="2217473781" sldId="346"/>
            <ac:spMk id="3198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1.759" v="2795" actId="478"/>
          <ac:spMkLst>
            <pc:docMk/>
            <pc:sldMk cId="2217473781" sldId="346"/>
            <ac:spMk id="3199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5" v="2799" actId="478"/>
          <ac:spMkLst>
            <pc:docMk/>
            <pc:sldMk cId="2217473781" sldId="346"/>
            <ac:spMk id="3200" creationId="{00000000-0000-0000-0000-000000000000}"/>
          </ac:spMkLst>
        </pc:spChg>
        <pc:spChg chg="del mod">
          <ac:chgData name="Henry Fung (WSO)" userId="361526a1-bb47-4a9b-b57b-6d0d794d0995" providerId="ADAL" clId="{DCA301A9-5284-429E-9319-52B748CE7983}" dt="2024-01-11T03:58:13.943" v="2797" actId="478"/>
          <ac:spMkLst>
            <pc:docMk/>
            <pc:sldMk cId="2217473781" sldId="346"/>
            <ac:spMk id="3201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8.552" v="2803" actId="478"/>
          <ac:spMkLst>
            <pc:docMk/>
            <pc:sldMk cId="2217473781" sldId="346"/>
            <ac:spMk id="3202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8.097" v="2802" actId="478"/>
          <ac:spMkLst>
            <pc:docMk/>
            <pc:sldMk cId="2217473781" sldId="346"/>
            <ac:spMk id="3203" creationId="{00000000-0000-0000-0000-000000000000}"/>
          </ac:spMkLst>
        </pc:spChg>
        <pc:spChg chg="del mod">
          <ac:chgData name="Henry Fung (WSO)" userId="361526a1-bb47-4a9b-b57b-6d0d794d0995" providerId="ADAL" clId="{DCA301A9-5284-429E-9319-52B748CE7983}" dt="2024-01-11T03:58:17.280" v="2801" actId="478"/>
          <ac:spMkLst>
            <pc:docMk/>
            <pc:sldMk cId="2217473781" sldId="346"/>
            <ac:spMk id="3204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19.458" v="2804" actId="478"/>
          <ac:spMkLst>
            <pc:docMk/>
            <pc:sldMk cId="2217473781" sldId="346"/>
            <ac:spMk id="3205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20.242" v="2805" actId="478"/>
          <ac:spMkLst>
            <pc:docMk/>
            <pc:sldMk cId="2217473781" sldId="346"/>
            <ac:spMk id="3206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3:58:21.512" v="2806" actId="478"/>
          <ac:spMkLst>
            <pc:docMk/>
            <pc:sldMk cId="2217473781" sldId="346"/>
            <ac:spMk id="3207" creationId="{00000000-0000-0000-0000-000000000000}"/>
          </ac:spMkLst>
        </pc:spChg>
        <pc:grpChg chg="del">
          <ac:chgData name="Henry Fung (WSO)" userId="361526a1-bb47-4a9b-b57b-6d0d794d0995" providerId="ADAL" clId="{DCA301A9-5284-429E-9319-52B748CE7983}" dt="2024-01-11T03:49:55.740" v="2624" actId="478"/>
          <ac:grpSpMkLst>
            <pc:docMk/>
            <pc:sldMk cId="2217473781" sldId="346"/>
            <ac:grpSpMk id="3208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1T03:50:01.944" v="2629" actId="478"/>
          <ac:grpSpMkLst>
            <pc:docMk/>
            <pc:sldMk cId="2217473781" sldId="346"/>
            <ac:grpSpMk id="3220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1T03:49:56.804" v="2625" actId="478"/>
          <ac:grpSpMkLst>
            <pc:docMk/>
            <pc:sldMk cId="2217473781" sldId="346"/>
            <ac:grpSpMk id="3235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1T03:49:41.740" v="2623" actId="478"/>
          <ac:grpSpMkLst>
            <pc:docMk/>
            <pc:sldMk cId="2217473781" sldId="346"/>
            <ac:grpSpMk id="3240" creationId="{00000000-0000-0000-0000-000000000000}"/>
          </ac:grpSpMkLst>
        </pc:grpChg>
        <pc:grpChg chg="del">
          <ac:chgData name="Henry Fung (WSO)" userId="361526a1-bb47-4a9b-b57b-6d0d794d0995" providerId="ADAL" clId="{DCA301A9-5284-429E-9319-52B748CE7983}" dt="2024-01-11T03:50:01.165" v="2628" actId="478"/>
          <ac:grpSpMkLst>
            <pc:docMk/>
            <pc:sldMk cId="2217473781" sldId="346"/>
            <ac:grpSpMk id="3249" creationId="{00000000-0000-0000-0000-000000000000}"/>
          </ac:grpSpMkLst>
        </pc:grpChg>
        <pc:graphicFrameChg chg="add del mod modGraphic">
          <ac:chgData name="Henry Fung (WSO)" userId="361526a1-bb47-4a9b-b57b-6d0d794d0995" providerId="ADAL" clId="{DCA301A9-5284-429E-9319-52B748CE7983}" dt="2024-01-11T04:19:12.522" v="2951" actId="14734"/>
          <ac:graphicFrameMkLst>
            <pc:docMk/>
            <pc:sldMk cId="2217473781" sldId="346"/>
            <ac:graphicFrameMk id="3192" creationId="{00000000-0000-0000-0000-000000000000}"/>
          </ac:graphicFrameMkLst>
        </pc:graphicFrameChg>
      </pc:sldChg>
      <pc:sldChg chg="addSp modSp add mod">
        <pc:chgData name="Henry Fung (WSO)" userId="361526a1-bb47-4a9b-b57b-6d0d794d0995" providerId="ADAL" clId="{DCA301A9-5284-429E-9319-52B748CE7983}" dt="2024-01-11T04:07:41.387" v="2937" actId="20577"/>
        <pc:sldMkLst>
          <pc:docMk/>
          <pc:sldMk cId="2941449418" sldId="347"/>
        </pc:sldMkLst>
        <pc:spChg chg="mod">
          <ac:chgData name="Henry Fung (WSO)" userId="361526a1-bb47-4a9b-b57b-6d0d794d0995" providerId="ADAL" clId="{DCA301A9-5284-429E-9319-52B748CE7983}" dt="2024-01-11T04:05:53.039" v="2919" actId="2711"/>
          <ac:spMkLst>
            <pc:docMk/>
            <pc:sldMk cId="2941449418" sldId="347"/>
            <ac:spMk id="3" creationId="{2BE10206-9417-2031-2FF4-71AFC9CD390A}"/>
          </ac:spMkLst>
        </pc:spChg>
        <pc:spChg chg="mod">
          <ac:chgData name="Henry Fung (WSO)" userId="361526a1-bb47-4a9b-b57b-6d0d794d0995" providerId="ADAL" clId="{DCA301A9-5284-429E-9319-52B748CE7983}" dt="2024-01-11T04:05:39.246" v="2915" actId="2711"/>
          <ac:spMkLst>
            <pc:docMk/>
            <pc:sldMk cId="2941449418" sldId="347"/>
            <ac:spMk id="9" creationId="{E8F55696-3EFC-3DE8-01B3-1713BE5253A9}"/>
          </ac:spMkLst>
        </pc:spChg>
        <pc:spChg chg="mod">
          <ac:chgData name="Henry Fung (WSO)" userId="361526a1-bb47-4a9b-b57b-6d0d794d0995" providerId="ADAL" clId="{DCA301A9-5284-429E-9319-52B748CE7983}" dt="2024-01-11T04:03:09.945" v="2872"/>
          <ac:spMkLst>
            <pc:docMk/>
            <pc:sldMk cId="2941449418" sldId="347"/>
            <ac:spMk id="10" creationId="{6F2FF6CB-6C8D-000F-5554-07ED6CA461EC}"/>
          </ac:spMkLst>
        </pc:spChg>
        <pc:spChg chg="mod">
          <ac:chgData name="Henry Fung (WSO)" userId="361526a1-bb47-4a9b-b57b-6d0d794d0995" providerId="ADAL" clId="{DCA301A9-5284-429E-9319-52B748CE7983}" dt="2024-01-11T04:05:42.734" v="2916" actId="2711"/>
          <ac:spMkLst>
            <pc:docMk/>
            <pc:sldMk cId="2941449418" sldId="347"/>
            <ac:spMk id="13" creationId="{A53F0C01-2FEE-23CB-D04C-7225417E1AF1}"/>
          </ac:spMkLst>
        </pc:spChg>
        <pc:spChg chg="mod">
          <ac:chgData name="Henry Fung (WSO)" userId="361526a1-bb47-4a9b-b57b-6d0d794d0995" providerId="ADAL" clId="{DCA301A9-5284-429E-9319-52B748CE7983}" dt="2024-01-11T04:07:20.952" v="2932" actId="1076"/>
          <ac:spMkLst>
            <pc:docMk/>
            <pc:sldMk cId="2941449418" sldId="347"/>
            <ac:spMk id="14" creationId="{43DB3D32-3A0C-E250-5A04-B9FE7CD541B8}"/>
          </ac:spMkLst>
        </pc:spChg>
        <pc:spChg chg="mod">
          <ac:chgData name="Henry Fung (WSO)" userId="361526a1-bb47-4a9b-b57b-6d0d794d0995" providerId="ADAL" clId="{DCA301A9-5284-429E-9319-52B748CE7983}" dt="2024-01-11T04:05:46.952" v="2917" actId="2711"/>
          <ac:spMkLst>
            <pc:docMk/>
            <pc:sldMk cId="2941449418" sldId="347"/>
            <ac:spMk id="17" creationId="{781DC9BB-76A7-F244-9E1B-BEE8E971972A}"/>
          </ac:spMkLst>
        </pc:spChg>
        <pc:spChg chg="mod">
          <ac:chgData name="Henry Fung (WSO)" userId="361526a1-bb47-4a9b-b57b-6d0d794d0995" providerId="ADAL" clId="{DCA301A9-5284-429E-9319-52B748CE7983}" dt="2024-01-11T04:07:26.599" v="2933" actId="1076"/>
          <ac:spMkLst>
            <pc:docMk/>
            <pc:sldMk cId="2941449418" sldId="347"/>
            <ac:spMk id="18" creationId="{DBC37A8B-30D9-F9A7-1BC7-CD02D0FD4DDF}"/>
          </ac:spMkLst>
        </pc:spChg>
        <pc:spChg chg="mod">
          <ac:chgData name="Henry Fung (WSO)" userId="361526a1-bb47-4a9b-b57b-6d0d794d0995" providerId="ADAL" clId="{DCA301A9-5284-429E-9319-52B748CE7983}" dt="2024-01-11T04:05:50.038" v="2918" actId="2711"/>
          <ac:spMkLst>
            <pc:docMk/>
            <pc:sldMk cId="2941449418" sldId="347"/>
            <ac:spMk id="21" creationId="{F001D998-F0B7-7344-01EB-88824EA90AD0}"/>
          </ac:spMkLst>
        </pc:spChg>
        <pc:spChg chg="mod">
          <ac:chgData name="Henry Fung (WSO)" userId="361526a1-bb47-4a9b-b57b-6d0d794d0995" providerId="ADAL" clId="{DCA301A9-5284-429E-9319-52B748CE7983}" dt="2024-01-11T04:07:29.178" v="2934" actId="1076"/>
          <ac:spMkLst>
            <pc:docMk/>
            <pc:sldMk cId="2941449418" sldId="347"/>
            <ac:spMk id="22" creationId="{6279A522-D689-FC3E-DB25-EB93FE53AC45}"/>
          </ac:spMkLst>
        </pc:spChg>
        <pc:spChg chg="mod">
          <ac:chgData name="Henry Fung (WSO)" userId="361526a1-bb47-4a9b-b57b-6d0d794d0995" providerId="ADAL" clId="{DCA301A9-5284-429E-9319-52B748CE7983}" dt="2024-01-11T04:07:41.387" v="2937" actId="20577"/>
          <ac:spMkLst>
            <pc:docMk/>
            <pc:sldMk cId="2941449418" sldId="347"/>
            <ac:spMk id="24" creationId="{CA06096C-E159-B0D1-8131-58BFE3F21955}"/>
          </ac:spMkLst>
        </pc:spChg>
        <pc:spChg chg="mod">
          <ac:chgData name="Henry Fung (WSO)" userId="361526a1-bb47-4a9b-b57b-6d0d794d0995" providerId="ADAL" clId="{DCA301A9-5284-429E-9319-52B748CE7983}" dt="2024-01-11T04:00:27.194" v="2830" actId="20577"/>
          <ac:spMkLst>
            <pc:docMk/>
            <pc:sldMk cId="2941449418" sldId="347"/>
            <ac:spMk id="3296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4:00:55.749" v="2850" actId="1076"/>
          <ac:spMkLst>
            <pc:docMk/>
            <pc:sldMk cId="2941449418" sldId="347"/>
            <ac:spMk id="3298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4:01:51.413" v="2858"/>
          <ac:spMkLst>
            <pc:docMk/>
            <pc:sldMk cId="2941449418" sldId="347"/>
            <ac:spMk id="3301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4:01:19.572" v="2855"/>
          <ac:spMkLst>
            <pc:docMk/>
            <pc:sldMk cId="2941449418" sldId="347"/>
            <ac:spMk id="3304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4:02:46.217" v="2869" actId="1076"/>
          <ac:spMkLst>
            <pc:docMk/>
            <pc:sldMk cId="2941449418" sldId="347"/>
            <ac:spMk id="3310" creationId="{00000000-0000-0000-0000-000000000000}"/>
          </ac:spMkLst>
        </pc:spChg>
        <pc:grpChg chg="add mod">
          <ac:chgData name="Henry Fung (WSO)" userId="361526a1-bb47-4a9b-b57b-6d0d794d0995" providerId="ADAL" clId="{DCA301A9-5284-429E-9319-52B748CE7983}" dt="2024-01-11T04:06:27.601" v="2925" actId="1076"/>
          <ac:grpSpMkLst>
            <pc:docMk/>
            <pc:sldMk cId="2941449418" sldId="347"/>
            <ac:grpSpMk id="2" creationId="{9039DD25-6534-3B0B-C72B-381EE122177E}"/>
          </ac:grpSpMkLst>
        </pc:grpChg>
        <pc:grpChg chg="mod">
          <ac:chgData name="Henry Fung (WSO)" userId="361526a1-bb47-4a9b-b57b-6d0d794d0995" providerId="ADAL" clId="{DCA301A9-5284-429E-9319-52B748CE7983}" dt="2024-01-11T04:06:44.507" v="2929" actId="1076"/>
          <ac:grpSpMkLst>
            <pc:docMk/>
            <pc:sldMk cId="2941449418" sldId="347"/>
            <ac:grpSpMk id="5" creationId="{138EFEE0-BF37-5A54-CB86-631DE5002168}"/>
          </ac:grpSpMkLst>
        </pc:grpChg>
        <pc:grpChg chg="mod">
          <ac:chgData name="Henry Fung (WSO)" userId="361526a1-bb47-4a9b-b57b-6d0d794d0995" providerId="ADAL" clId="{DCA301A9-5284-429E-9319-52B748CE7983}" dt="2024-01-11T04:06:27.601" v="2925" actId="1076"/>
          <ac:grpSpMkLst>
            <pc:docMk/>
            <pc:sldMk cId="2941449418" sldId="347"/>
            <ac:grpSpMk id="8" creationId="{A0D78E67-B4B5-9A25-BD64-96DD86EBA0C1}"/>
          </ac:grpSpMkLst>
        </pc:grpChg>
        <pc:grpChg chg="mod">
          <ac:chgData name="Henry Fung (WSO)" userId="361526a1-bb47-4a9b-b57b-6d0d794d0995" providerId="ADAL" clId="{DCA301A9-5284-429E-9319-52B748CE7983}" dt="2024-01-11T04:06:36.506" v="2928" actId="1076"/>
          <ac:grpSpMkLst>
            <pc:docMk/>
            <pc:sldMk cId="2941449418" sldId="347"/>
            <ac:grpSpMk id="12" creationId="{34393AB4-E8CD-C45E-B3A8-F66E1AE67A49}"/>
          </ac:grpSpMkLst>
        </pc:grpChg>
        <pc:grpChg chg="mod">
          <ac:chgData name="Henry Fung (WSO)" userId="361526a1-bb47-4a9b-b57b-6d0d794d0995" providerId="ADAL" clId="{DCA301A9-5284-429E-9319-52B748CE7983}" dt="2024-01-11T04:06:33.564" v="2927" actId="1076"/>
          <ac:grpSpMkLst>
            <pc:docMk/>
            <pc:sldMk cId="2941449418" sldId="347"/>
            <ac:grpSpMk id="16" creationId="{8866AC4C-BC10-F365-39B2-06466F5D2E2C}"/>
          </ac:grpSpMkLst>
        </pc:grpChg>
        <pc:grpChg chg="mod">
          <ac:chgData name="Henry Fung (WSO)" userId="361526a1-bb47-4a9b-b57b-6d0d794d0995" providerId="ADAL" clId="{DCA301A9-5284-429E-9319-52B748CE7983}" dt="2024-01-11T04:06:31.195" v="2926" actId="1076"/>
          <ac:grpSpMkLst>
            <pc:docMk/>
            <pc:sldMk cId="2941449418" sldId="347"/>
            <ac:grpSpMk id="20" creationId="{837BA63B-484C-ABAE-4813-EEECA4E9ADB0}"/>
          </ac:grpSpMkLst>
        </pc:grpChg>
        <pc:cxnChg chg="mod">
          <ac:chgData name="Henry Fung (WSO)" userId="361526a1-bb47-4a9b-b57b-6d0d794d0995" providerId="ADAL" clId="{DCA301A9-5284-429E-9319-52B748CE7983}" dt="2024-01-11T04:05:03.241" v="2899"/>
          <ac:cxnSpMkLst>
            <pc:docMk/>
            <pc:sldMk cId="2941449418" sldId="347"/>
            <ac:cxnSpMk id="25" creationId="{1269BCEB-6047-582F-8226-D7957301FD13}"/>
          </ac:cxnSpMkLst>
        </pc:cxnChg>
      </pc:sldChg>
      <pc:sldChg chg="addSp delSp modSp add mod">
        <pc:chgData name="Henry Fung (WSO)" userId="361526a1-bb47-4a9b-b57b-6d0d794d0995" providerId="ADAL" clId="{DCA301A9-5284-429E-9319-52B748CE7983}" dt="2024-01-11T06:47:46.925" v="3000"/>
        <pc:sldMkLst>
          <pc:docMk/>
          <pc:sldMk cId="2176905035" sldId="348"/>
        </pc:sldMkLst>
        <pc:spChg chg="add del mod">
          <ac:chgData name="Henry Fung (WSO)" userId="361526a1-bb47-4a9b-b57b-6d0d794d0995" providerId="ADAL" clId="{DCA301A9-5284-429E-9319-52B748CE7983}" dt="2024-01-11T06:37:57.327" v="2968" actId="478"/>
          <ac:spMkLst>
            <pc:docMk/>
            <pc:sldMk cId="2176905035" sldId="348"/>
            <ac:spMk id="3" creationId="{A3B63555-E688-30D7-A616-B1C1342883FD}"/>
          </ac:spMkLst>
        </pc:spChg>
        <pc:spChg chg="add del mod">
          <ac:chgData name="Henry Fung (WSO)" userId="361526a1-bb47-4a9b-b57b-6d0d794d0995" providerId="ADAL" clId="{DCA301A9-5284-429E-9319-52B748CE7983}" dt="2024-01-11T06:37:56.497" v="2967" actId="478"/>
          <ac:spMkLst>
            <pc:docMk/>
            <pc:sldMk cId="2176905035" sldId="348"/>
            <ac:spMk id="5" creationId="{5EF08D50-4E47-2915-18E2-92FC56CBF56F}"/>
          </ac:spMkLst>
        </pc:spChg>
        <pc:spChg chg="del">
          <ac:chgData name="Henry Fung (WSO)" userId="361526a1-bb47-4a9b-b57b-6d0d794d0995" providerId="ADAL" clId="{DCA301A9-5284-429E-9319-52B748CE7983}" dt="2024-01-11T06:37:54.258" v="2965" actId="478"/>
          <ac:spMkLst>
            <pc:docMk/>
            <pc:sldMk cId="2176905035" sldId="348"/>
            <ac:spMk id="2847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6:47:46.925" v="3000"/>
          <ac:spMkLst>
            <pc:docMk/>
            <pc:sldMk cId="2176905035" sldId="348"/>
            <ac:spMk id="2848" creationId="{00000000-0000-0000-0000-000000000000}"/>
          </ac:spMkLst>
        </pc:spChg>
        <pc:spChg chg="del">
          <ac:chgData name="Henry Fung (WSO)" userId="361526a1-bb47-4a9b-b57b-6d0d794d0995" providerId="ADAL" clId="{DCA301A9-5284-429E-9319-52B748CE7983}" dt="2024-01-11T06:37:55.313" v="2966" actId="478"/>
          <ac:spMkLst>
            <pc:docMk/>
            <pc:sldMk cId="2176905035" sldId="348"/>
            <ac:spMk id="2849" creationId="{00000000-0000-0000-0000-000000000000}"/>
          </ac:spMkLst>
        </pc:spChg>
        <pc:spChg chg="mod">
          <ac:chgData name="Henry Fung (WSO)" userId="361526a1-bb47-4a9b-b57b-6d0d794d0995" providerId="ADAL" clId="{DCA301A9-5284-429E-9319-52B748CE7983}" dt="2024-01-11T06:38:47.091" v="2982" actId="1076"/>
          <ac:spMkLst>
            <pc:docMk/>
            <pc:sldMk cId="2176905035" sldId="348"/>
            <ac:spMk id="2850" creationId="{00000000-0000-0000-0000-000000000000}"/>
          </ac:spMkLst>
        </pc:spChg>
      </pc:sldChg>
      <pc:sldChg chg="new del">
        <pc:chgData name="Henry Fung (WSO)" userId="361526a1-bb47-4a9b-b57b-6d0d794d0995" providerId="ADAL" clId="{DCA301A9-5284-429E-9319-52B748CE7983}" dt="2024-01-11T04:16:59.317" v="2941" actId="680"/>
        <pc:sldMkLst>
          <pc:docMk/>
          <pc:sldMk cId="2673819107" sldId="348"/>
        </pc:sldMkLst>
      </pc:sldChg>
      <pc:sldMasterChg chg="delSldLayout">
        <pc:chgData name="Henry Fung (WSO)" userId="361526a1-bb47-4a9b-b57b-6d0d794d0995" providerId="ADAL" clId="{DCA301A9-5284-429E-9319-52B748CE7983}" dt="2024-01-15T08:17:11.955" v="3001" actId="47"/>
        <pc:sldMasterMkLst>
          <pc:docMk/>
          <pc:sldMasterMk cId="0" sldId="2147483684"/>
        </pc:sldMasterMkLst>
        <pc:sldLayoutChg chg="del">
          <pc:chgData name="Henry Fung (WSO)" userId="361526a1-bb47-4a9b-b57b-6d0d794d0995" providerId="ADAL" clId="{DCA301A9-5284-429E-9319-52B748CE7983}" dt="2024-01-09T09:25:56.400" v="154" actId="47"/>
          <pc:sldLayoutMkLst>
            <pc:docMk/>
            <pc:sldMasterMk cId="0" sldId="2147483684"/>
            <pc:sldLayoutMk cId="0" sldId="2147483650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51"/>
          </pc:sldLayoutMkLst>
        </pc:sldLayoutChg>
        <pc:sldLayoutChg chg="del">
          <pc:chgData name="Henry Fung (WSO)" userId="361526a1-bb47-4a9b-b57b-6d0d794d0995" providerId="ADAL" clId="{DCA301A9-5284-429E-9319-52B748CE7983}" dt="2024-01-10T04:58:15.069" v="2088" actId="47"/>
          <pc:sldLayoutMkLst>
            <pc:docMk/>
            <pc:sldMasterMk cId="0" sldId="2147483684"/>
            <pc:sldLayoutMk cId="0" sldId="2147483655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56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57"/>
          </pc:sldLayoutMkLst>
        </pc:sldLayoutChg>
        <pc:sldLayoutChg chg="del">
          <pc:chgData name="Henry Fung (WSO)" userId="361526a1-bb47-4a9b-b57b-6d0d794d0995" providerId="ADAL" clId="{DCA301A9-5284-429E-9319-52B748CE7983}" dt="2024-01-10T02:15:54.466" v="489" actId="47"/>
          <pc:sldLayoutMkLst>
            <pc:docMk/>
            <pc:sldMasterMk cId="0" sldId="2147483684"/>
            <pc:sldLayoutMk cId="0" sldId="2147483658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60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67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68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69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0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1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2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4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5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6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7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8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4"/>
            <pc:sldLayoutMk cId="0" sldId="2147483679"/>
          </pc:sldLayoutMkLst>
        </pc:sldLayoutChg>
      </pc:sldMasterChg>
      <pc:sldMasterChg chg="del delSldLayout">
        <pc:chgData name="Henry Fung (WSO)" userId="361526a1-bb47-4a9b-b57b-6d0d794d0995" providerId="ADAL" clId="{DCA301A9-5284-429E-9319-52B748CE7983}" dt="2024-01-15T08:17:11.955" v="3001" actId="47"/>
        <pc:sldMasterMkLst>
          <pc:docMk/>
          <pc:sldMasterMk cId="0" sldId="2147483685"/>
        </pc:sldMasterMkLst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5"/>
            <pc:sldLayoutMk cId="0" sldId="2147483682"/>
          </pc:sldLayoutMkLst>
        </pc:sldLayoutChg>
        <pc:sldLayoutChg chg="del">
          <pc:chgData name="Henry Fung (WSO)" userId="361526a1-bb47-4a9b-b57b-6d0d794d0995" providerId="ADAL" clId="{DCA301A9-5284-429E-9319-52B748CE7983}" dt="2024-01-15T08:17:11.955" v="3001" actId="47"/>
          <pc:sldLayoutMkLst>
            <pc:docMk/>
            <pc:sldMasterMk cId="0" sldId="2147483685"/>
            <pc:sldLayoutMk cId="0" sldId="2147483683"/>
          </pc:sldLayoutMkLst>
        </pc:sldLayoutChg>
      </pc:sldMasterChg>
    </pc:docChg>
  </pc:docChgLst>
  <pc:docChgLst>
    <pc:chgData name="Zinnia Yuen (WSO)" userId="b2e91764-2695-406c-a6f7-bf5104cd6f29" providerId="ADAL" clId="{A1D668E8-52C9-49E8-B32A-DD25C6F5D49D}"/>
    <pc:docChg chg="undo custSel addSld delSld modSld sldOrd">
      <pc:chgData name="Zinnia Yuen (WSO)" userId="b2e91764-2695-406c-a6f7-bf5104cd6f29" providerId="ADAL" clId="{A1D668E8-52C9-49E8-B32A-DD25C6F5D49D}" dt="2024-01-11T06:51:27.935" v="1794" actId="14100"/>
      <pc:docMkLst>
        <pc:docMk/>
      </pc:docMkLst>
      <pc:sldChg chg="modSp mod">
        <pc:chgData name="Zinnia Yuen (WSO)" userId="b2e91764-2695-406c-a6f7-bf5104cd6f29" providerId="ADAL" clId="{A1D668E8-52C9-49E8-B32A-DD25C6F5D49D}" dt="2024-01-10T10:35:07.973" v="66" actId="1076"/>
        <pc:sldMkLst>
          <pc:docMk/>
          <pc:sldMk cId="0" sldId="258"/>
        </pc:sldMkLst>
        <pc:spChg chg="mod">
          <ac:chgData name="Zinnia Yuen (WSO)" userId="b2e91764-2695-406c-a6f7-bf5104cd6f29" providerId="ADAL" clId="{A1D668E8-52C9-49E8-B32A-DD25C6F5D49D}" dt="2024-01-10T10:34:24.291" v="52" actId="403"/>
          <ac:spMkLst>
            <pc:docMk/>
            <pc:sldMk cId="0" sldId="258"/>
            <ac:spMk id="2588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4:05.306" v="42" actId="403"/>
          <ac:spMkLst>
            <pc:docMk/>
            <pc:sldMk cId="0" sldId="258"/>
            <ac:spMk id="2589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4:08.841" v="45" actId="403"/>
          <ac:spMkLst>
            <pc:docMk/>
            <pc:sldMk cId="0" sldId="258"/>
            <ac:spMk id="2590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4:34.356" v="58" actId="14100"/>
          <ac:spMkLst>
            <pc:docMk/>
            <pc:sldMk cId="0" sldId="258"/>
            <ac:spMk id="2591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4:20.320" v="49" actId="14100"/>
          <ac:spMkLst>
            <pc:docMk/>
            <pc:sldMk cId="0" sldId="258"/>
            <ac:spMk id="259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4:37.314" v="61" actId="403"/>
          <ac:spMkLst>
            <pc:docMk/>
            <pc:sldMk cId="0" sldId="258"/>
            <ac:spMk id="2593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3:15.059" v="22" actId="14100"/>
          <ac:spMkLst>
            <pc:docMk/>
            <pc:sldMk cId="0" sldId="258"/>
            <ac:spMk id="2600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3:20.089" v="25" actId="404"/>
          <ac:spMkLst>
            <pc:docMk/>
            <pc:sldMk cId="0" sldId="258"/>
            <ac:spMk id="2601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3:46.886" v="33" actId="14100"/>
          <ac:spMkLst>
            <pc:docMk/>
            <pc:sldMk cId="0" sldId="258"/>
            <ac:spMk id="26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3:52.010" v="36" actId="404"/>
          <ac:spMkLst>
            <pc:docMk/>
            <pc:sldMk cId="0" sldId="258"/>
            <ac:spMk id="2603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5:07.973" v="66" actId="1076"/>
          <ac:spMkLst>
            <pc:docMk/>
            <pc:sldMk cId="0" sldId="258"/>
            <ac:spMk id="2604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0:33:56.936" v="39" actId="404"/>
          <ac:spMkLst>
            <pc:docMk/>
            <pc:sldMk cId="0" sldId="258"/>
            <ac:spMk id="2605" creationId="{00000000-0000-0000-0000-000000000000}"/>
          </ac:spMkLst>
        </pc:spChg>
      </pc:sldChg>
      <pc:sldChg chg="modSp mod">
        <pc:chgData name="Zinnia Yuen (WSO)" userId="b2e91764-2695-406c-a6f7-bf5104cd6f29" providerId="ADAL" clId="{A1D668E8-52C9-49E8-B32A-DD25C6F5D49D}" dt="2024-01-11T03:57:03.488" v="1564" actId="15"/>
        <pc:sldMkLst>
          <pc:docMk/>
          <pc:sldMk cId="0" sldId="261"/>
        </pc:sldMkLst>
        <pc:spChg chg="mod">
          <ac:chgData name="Zinnia Yuen (WSO)" userId="b2e91764-2695-406c-a6f7-bf5104cd6f29" providerId="ADAL" clId="{A1D668E8-52C9-49E8-B32A-DD25C6F5D49D}" dt="2024-01-10T11:38:20.465" v="412" actId="1076"/>
          <ac:spMkLst>
            <pc:docMk/>
            <pc:sldMk cId="0" sldId="261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57:03.488" v="1564" actId="15"/>
          <ac:spMkLst>
            <pc:docMk/>
            <pc:sldMk cId="0" sldId="261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1T03:56:25.494" v="1510" actId="1076"/>
          <ac:picMkLst>
            <pc:docMk/>
            <pc:sldMk cId="0" sldId="261"/>
            <ac:picMk id="4" creationId="{FBF8945D-25AC-B62D-CB42-1892514BDEB7}"/>
          </ac:picMkLst>
        </pc:picChg>
      </pc:sldChg>
      <pc:sldChg chg="modSp mod">
        <pc:chgData name="Zinnia Yuen (WSO)" userId="b2e91764-2695-406c-a6f7-bf5104cd6f29" providerId="ADAL" clId="{A1D668E8-52C9-49E8-B32A-DD25C6F5D49D}" dt="2024-01-11T04:59:54.993" v="1584" actId="1076"/>
        <pc:sldMkLst>
          <pc:docMk/>
          <pc:sldMk cId="0" sldId="274"/>
        </pc:sldMkLst>
        <pc:spChg chg="mod">
          <ac:chgData name="Zinnia Yuen (WSO)" userId="b2e91764-2695-406c-a6f7-bf5104cd6f29" providerId="ADAL" clId="{A1D668E8-52C9-49E8-B32A-DD25C6F5D49D}" dt="2024-01-11T04:59:49.509" v="1582" actId="1076"/>
          <ac:spMkLst>
            <pc:docMk/>
            <pc:sldMk cId="0" sldId="274"/>
            <ac:spMk id="3260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4:59:54.993" v="1584" actId="1076"/>
          <ac:spMkLst>
            <pc:docMk/>
            <pc:sldMk cId="0" sldId="274"/>
            <ac:spMk id="3274" creationId="{00000000-0000-0000-0000-000000000000}"/>
          </ac:spMkLst>
        </pc:spChg>
        <pc:grpChg chg="mod">
          <ac:chgData name="Zinnia Yuen (WSO)" userId="b2e91764-2695-406c-a6f7-bf5104cd6f29" providerId="ADAL" clId="{A1D668E8-52C9-49E8-B32A-DD25C6F5D49D}" dt="2024-01-11T04:59:52.249" v="1583" actId="1076"/>
          <ac:grpSpMkLst>
            <pc:docMk/>
            <pc:sldMk cId="0" sldId="274"/>
            <ac:grpSpMk id="3275" creationId="{00000000-0000-0000-0000-000000000000}"/>
          </ac:grpSpMkLst>
        </pc:grpChg>
      </pc:sldChg>
      <pc:sldChg chg="modSp mod">
        <pc:chgData name="Zinnia Yuen (WSO)" userId="b2e91764-2695-406c-a6f7-bf5104cd6f29" providerId="ADAL" clId="{A1D668E8-52C9-49E8-B32A-DD25C6F5D49D}" dt="2024-01-11T02:15:05.394" v="695" actId="20577"/>
        <pc:sldMkLst>
          <pc:docMk/>
          <pc:sldMk cId="753526488" sldId="321"/>
        </pc:sldMkLst>
        <pc:spChg chg="mod">
          <ac:chgData name="Zinnia Yuen (WSO)" userId="b2e91764-2695-406c-a6f7-bf5104cd6f29" providerId="ADAL" clId="{A1D668E8-52C9-49E8-B32A-DD25C6F5D49D}" dt="2024-01-10T10:32:33.607" v="19" actId="1076"/>
          <ac:spMkLst>
            <pc:docMk/>
            <pc:sldMk cId="753526488" sldId="321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2:15:05.394" v="695" actId="20577"/>
          <ac:spMkLst>
            <pc:docMk/>
            <pc:sldMk cId="753526488" sldId="321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0T11:56:04.787" v="598" actId="1076"/>
          <ac:picMkLst>
            <pc:docMk/>
            <pc:sldMk cId="753526488" sldId="321"/>
            <ac:picMk id="8" creationId="{BFFD135C-27D1-B697-5851-1E4D7606A83A}"/>
          </ac:picMkLst>
        </pc:picChg>
      </pc:sldChg>
      <pc:sldChg chg="modSp mod">
        <pc:chgData name="Zinnia Yuen (WSO)" userId="b2e91764-2695-406c-a6f7-bf5104cd6f29" providerId="ADAL" clId="{A1D668E8-52C9-49E8-B32A-DD25C6F5D49D}" dt="2024-01-11T03:34:07.394" v="920" actId="1076"/>
        <pc:sldMkLst>
          <pc:docMk/>
          <pc:sldMk cId="1234324168" sldId="322"/>
        </pc:sldMkLst>
        <pc:spChg chg="mod">
          <ac:chgData name="Zinnia Yuen (WSO)" userId="b2e91764-2695-406c-a6f7-bf5104cd6f29" providerId="ADAL" clId="{A1D668E8-52C9-49E8-B32A-DD25C6F5D49D}" dt="2024-01-11T03:34:04.782" v="919" actId="1076"/>
          <ac:spMkLst>
            <pc:docMk/>
            <pc:sldMk cId="1234324168" sldId="322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34:07.394" v="920" actId="1076"/>
          <ac:spMkLst>
            <pc:docMk/>
            <pc:sldMk cId="1234324168" sldId="322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1T03:33:37.573" v="888" actId="1076"/>
          <ac:picMkLst>
            <pc:docMk/>
            <pc:sldMk cId="1234324168" sldId="322"/>
            <ac:picMk id="2" creationId="{AE3AF554-F462-A317-184D-190EEB019D43}"/>
          </ac:picMkLst>
        </pc:picChg>
      </pc:sldChg>
      <pc:sldChg chg="modSp mod">
        <pc:chgData name="Zinnia Yuen (WSO)" userId="b2e91764-2695-406c-a6f7-bf5104cd6f29" providerId="ADAL" clId="{A1D668E8-52C9-49E8-B32A-DD25C6F5D49D}" dt="2024-01-11T02:18:24.937" v="716" actId="1076"/>
        <pc:sldMkLst>
          <pc:docMk/>
          <pc:sldMk cId="3651872736" sldId="323"/>
        </pc:sldMkLst>
        <pc:spChg chg="mod">
          <ac:chgData name="Zinnia Yuen (WSO)" userId="b2e91764-2695-406c-a6f7-bf5104cd6f29" providerId="ADAL" clId="{A1D668E8-52C9-49E8-B32A-DD25C6F5D49D}" dt="2024-01-10T11:05:50.585" v="262" actId="255"/>
          <ac:spMkLst>
            <pc:docMk/>
            <pc:sldMk cId="3651872736" sldId="323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2:18:21.561" v="713" actId="2710"/>
          <ac:spMkLst>
            <pc:docMk/>
            <pc:sldMk cId="3651872736" sldId="323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1T02:18:24.937" v="716" actId="1076"/>
          <ac:picMkLst>
            <pc:docMk/>
            <pc:sldMk cId="3651872736" sldId="323"/>
            <ac:picMk id="3" creationId="{2E029CB1-1045-8485-D1E7-DD6E5B81996D}"/>
          </ac:picMkLst>
        </pc:picChg>
        <pc:picChg chg="mod">
          <ac:chgData name="Zinnia Yuen (WSO)" userId="b2e91764-2695-406c-a6f7-bf5104cd6f29" providerId="ADAL" clId="{A1D668E8-52C9-49E8-B32A-DD25C6F5D49D}" dt="2024-01-11T02:18:24.068" v="715" actId="1076"/>
          <ac:picMkLst>
            <pc:docMk/>
            <pc:sldMk cId="3651872736" sldId="323"/>
            <ac:picMk id="6" creationId="{00E0BC9D-9BCE-79B4-AC65-04900EBE9766}"/>
          </ac:picMkLst>
        </pc:picChg>
        <pc:picChg chg="mod">
          <ac:chgData name="Zinnia Yuen (WSO)" userId="b2e91764-2695-406c-a6f7-bf5104cd6f29" providerId="ADAL" clId="{A1D668E8-52C9-49E8-B32A-DD25C6F5D49D}" dt="2024-01-11T02:15:31.321" v="696" actId="1076"/>
          <ac:picMkLst>
            <pc:docMk/>
            <pc:sldMk cId="3651872736" sldId="323"/>
            <ac:picMk id="8" creationId="{D0AF2FCA-BB22-0940-4C69-D47ECE4D2490}"/>
          </ac:picMkLst>
        </pc:picChg>
      </pc:sldChg>
      <pc:sldChg chg="modSp mod">
        <pc:chgData name="Zinnia Yuen (WSO)" userId="b2e91764-2695-406c-a6f7-bf5104cd6f29" providerId="ADAL" clId="{A1D668E8-52C9-49E8-B32A-DD25C6F5D49D}" dt="2024-01-10T12:01:07.119" v="647" actId="1076"/>
        <pc:sldMkLst>
          <pc:docMk/>
          <pc:sldMk cId="1985336903" sldId="324"/>
        </pc:sldMkLst>
        <pc:spChg chg="mod">
          <ac:chgData name="Zinnia Yuen (WSO)" userId="b2e91764-2695-406c-a6f7-bf5104cd6f29" providerId="ADAL" clId="{A1D668E8-52C9-49E8-B32A-DD25C6F5D49D}" dt="2024-01-10T12:00:59.197" v="645" actId="1076"/>
          <ac:spMkLst>
            <pc:docMk/>
            <pc:sldMk cId="1985336903" sldId="324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2:01:02.016" v="646" actId="1076"/>
          <ac:spMkLst>
            <pc:docMk/>
            <pc:sldMk cId="1985336903" sldId="324"/>
            <ac:spMk id="2703" creationId="{00000000-0000-0000-0000-000000000000}"/>
          </ac:spMkLst>
        </pc:spChg>
        <pc:grpChg chg="mod">
          <ac:chgData name="Zinnia Yuen (WSO)" userId="b2e91764-2695-406c-a6f7-bf5104cd6f29" providerId="ADAL" clId="{A1D668E8-52C9-49E8-B32A-DD25C6F5D49D}" dt="2024-01-10T12:01:07.119" v="647" actId="1076"/>
          <ac:grpSpMkLst>
            <pc:docMk/>
            <pc:sldMk cId="1985336903" sldId="324"/>
            <ac:grpSpMk id="2720" creationId="{00000000-0000-0000-0000-000000000000}"/>
          </ac:grpSpMkLst>
        </pc:grpChg>
      </pc:sldChg>
      <pc:sldChg chg="addSp delSp modSp mod">
        <pc:chgData name="Zinnia Yuen (WSO)" userId="b2e91764-2695-406c-a6f7-bf5104cd6f29" providerId="ADAL" clId="{A1D668E8-52C9-49E8-B32A-DD25C6F5D49D}" dt="2024-01-11T03:51:00.302" v="1421" actId="1076"/>
        <pc:sldMkLst>
          <pc:docMk/>
          <pc:sldMk cId="1934410734" sldId="325"/>
        </pc:sldMkLst>
        <pc:spChg chg="add del mod">
          <ac:chgData name="Zinnia Yuen (WSO)" userId="b2e91764-2695-406c-a6f7-bf5104cd6f29" providerId="ADAL" clId="{A1D668E8-52C9-49E8-B32A-DD25C6F5D49D}" dt="2024-01-11T03:50:11.234" v="1381" actId="478"/>
          <ac:spMkLst>
            <pc:docMk/>
            <pc:sldMk cId="1934410734" sldId="325"/>
            <ac:spMk id="3" creationId="{5E185425-E649-517C-4B65-B49AB184A1DB}"/>
          </ac:spMkLst>
        </pc:spChg>
        <pc:spChg chg="mod">
          <ac:chgData name="Zinnia Yuen (WSO)" userId="b2e91764-2695-406c-a6f7-bf5104cd6f29" providerId="ADAL" clId="{A1D668E8-52C9-49E8-B32A-DD25C6F5D49D}" dt="2024-01-10T11:30:33.545" v="375" actId="1076"/>
          <ac:spMkLst>
            <pc:docMk/>
            <pc:sldMk cId="1934410734" sldId="325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51:00.302" v="1421" actId="1076"/>
          <ac:spMkLst>
            <pc:docMk/>
            <pc:sldMk cId="1934410734" sldId="325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0T11:31:11.796" v="384" actId="1076"/>
          <ac:picMkLst>
            <pc:docMk/>
            <pc:sldMk cId="1934410734" sldId="325"/>
            <ac:picMk id="2" creationId="{FB9CCF9C-C8A2-38EB-BD96-6F9172129C45}"/>
          </ac:picMkLst>
        </pc:picChg>
      </pc:sldChg>
      <pc:sldChg chg="modSp mod">
        <pc:chgData name="Zinnia Yuen (WSO)" userId="b2e91764-2695-406c-a6f7-bf5104cd6f29" providerId="ADAL" clId="{A1D668E8-52C9-49E8-B32A-DD25C6F5D49D}" dt="2024-01-11T03:55:10.145" v="1423" actId="14100"/>
        <pc:sldMkLst>
          <pc:docMk/>
          <pc:sldMk cId="3164227486" sldId="326"/>
        </pc:sldMkLst>
        <pc:spChg chg="mod">
          <ac:chgData name="Zinnia Yuen (WSO)" userId="b2e91764-2695-406c-a6f7-bf5104cd6f29" providerId="ADAL" clId="{A1D668E8-52C9-49E8-B32A-DD25C6F5D49D}" dt="2024-01-11T03:55:06.090" v="1422" actId="1076"/>
          <ac:spMkLst>
            <pc:docMk/>
            <pc:sldMk cId="3164227486" sldId="326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55:10.145" v="1423" actId="14100"/>
          <ac:spMkLst>
            <pc:docMk/>
            <pc:sldMk cId="3164227486" sldId="326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0T11:32:47.648" v="399" actId="14100"/>
          <ac:picMkLst>
            <pc:docMk/>
            <pc:sldMk cId="3164227486" sldId="326"/>
            <ac:picMk id="5" creationId="{1A09EABD-678E-F81E-AFD4-AA54AA60FD92}"/>
          </ac:picMkLst>
        </pc:picChg>
        <pc:picChg chg="mod">
          <ac:chgData name="Zinnia Yuen (WSO)" userId="b2e91764-2695-406c-a6f7-bf5104cd6f29" providerId="ADAL" clId="{A1D668E8-52C9-49E8-B32A-DD25C6F5D49D}" dt="2024-01-10T11:31:30.711" v="395" actId="1076"/>
          <ac:picMkLst>
            <pc:docMk/>
            <pc:sldMk cId="3164227486" sldId="326"/>
            <ac:picMk id="7" creationId="{376C9C02-811C-53E1-3B8C-6B810C4A947B}"/>
          </ac:picMkLst>
        </pc:picChg>
        <pc:picChg chg="mod">
          <ac:chgData name="Zinnia Yuen (WSO)" userId="b2e91764-2695-406c-a6f7-bf5104cd6f29" providerId="ADAL" clId="{A1D668E8-52C9-49E8-B32A-DD25C6F5D49D}" dt="2024-01-10T11:32:52.388" v="401" actId="14100"/>
          <ac:picMkLst>
            <pc:docMk/>
            <pc:sldMk cId="3164227486" sldId="326"/>
            <ac:picMk id="9" creationId="{DE2F5143-25C0-863C-1465-61FF509193A3}"/>
          </ac:picMkLst>
        </pc:picChg>
      </pc:sldChg>
      <pc:sldChg chg="modSp mod">
        <pc:chgData name="Zinnia Yuen (WSO)" userId="b2e91764-2695-406c-a6f7-bf5104cd6f29" providerId="ADAL" clId="{A1D668E8-52C9-49E8-B32A-DD25C6F5D49D}" dt="2024-01-11T03:28:31.900" v="739" actId="20577"/>
        <pc:sldMkLst>
          <pc:docMk/>
          <pc:sldMk cId="2353487958" sldId="327"/>
        </pc:sldMkLst>
        <pc:spChg chg="mod">
          <ac:chgData name="Zinnia Yuen (WSO)" userId="b2e91764-2695-406c-a6f7-bf5104cd6f29" providerId="ADAL" clId="{A1D668E8-52C9-49E8-B32A-DD25C6F5D49D}" dt="2024-01-10T10:35:57.543" v="69" actId="1076"/>
          <ac:spMkLst>
            <pc:docMk/>
            <pc:sldMk cId="2353487958" sldId="327"/>
            <ac:spMk id="2" creationId="{278011C0-D140-456B-6C21-F731B229DE45}"/>
          </ac:spMkLst>
        </pc:spChg>
        <pc:spChg chg="mod">
          <ac:chgData name="Zinnia Yuen (WSO)" userId="b2e91764-2695-406c-a6f7-bf5104cd6f29" providerId="ADAL" clId="{A1D668E8-52C9-49E8-B32A-DD25C6F5D49D}" dt="2024-01-11T03:28:31.900" v="739" actId="20577"/>
          <ac:spMkLst>
            <pc:docMk/>
            <pc:sldMk cId="2353487958" sldId="327"/>
            <ac:spMk id="3" creationId="{C17A645E-4DC6-F2BF-40F5-5F3EF2FB744A}"/>
          </ac:spMkLst>
        </pc:spChg>
        <pc:picChg chg="mod">
          <ac:chgData name="Zinnia Yuen (WSO)" userId="b2e91764-2695-406c-a6f7-bf5104cd6f29" providerId="ADAL" clId="{A1D668E8-52C9-49E8-B32A-DD25C6F5D49D}" dt="2024-01-10T10:36:35.738" v="82" actId="1076"/>
          <ac:picMkLst>
            <pc:docMk/>
            <pc:sldMk cId="2353487958" sldId="327"/>
            <ac:picMk id="18" creationId="{DBFB79EA-53E5-93DC-B2E4-375E65561E0E}"/>
          </ac:picMkLst>
        </pc:picChg>
        <pc:picChg chg="mod">
          <ac:chgData name="Zinnia Yuen (WSO)" userId="b2e91764-2695-406c-a6f7-bf5104cd6f29" providerId="ADAL" clId="{A1D668E8-52C9-49E8-B32A-DD25C6F5D49D}" dt="2024-01-10T11:11:38.742" v="302" actId="14100"/>
          <ac:picMkLst>
            <pc:docMk/>
            <pc:sldMk cId="2353487958" sldId="327"/>
            <ac:picMk id="20" creationId="{5FAE6D45-E323-B150-B34A-9B79F5B46316}"/>
          </ac:picMkLst>
        </pc:picChg>
        <pc:picChg chg="mod">
          <ac:chgData name="Zinnia Yuen (WSO)" userId="b2e91764-2695-406c-a6f7-bf5104cd6f29" providerId="ADAL" clId="{A1D668E8-52C9-49E8-B32A-DD25C6F5D49D}" dt="2024-01-10T10:36:33.270" v="81" actId="1076"/>
          <ac:picMkLst>
            <pc:docMk/>
            <pc:sldMk cId="2353487958" sldId="327"/>
            <ac:picMk id="22" creationId="{796E5AB2-5C0E-C71E-2017-AC5285DA16EB}"/>
          </ac:picMkLst>
        </pc:picChg>
        <pc:picChg chg="mod">
          <ac:chgData name="Zinnia Yuen (WSO)" userId="b2e91764-2695-406c-a6f7-bf5104cd6f29" providerId="ADAL" clId="{A1D668E8-52C9-49E8-B32A-DD25C6F5D49D}" dt="2024-01-10T10:36:39.668" v="84" actId="14100"/>
          <ac:picMkLst>
            <pc:docMk/>
            <pc:sldMk cId="2353487958" sldId="327"/>
            <ac:picMk id="24" creationId="{07DB75B7-AACD-AF37-F975-3850214C4EDC}"/>
          </ac:picMkLst>
        </pc:picChg>
      </pc:sldChg>
      <pc:sldChg chg="addSp modSp mod">
        <pc:chgData name="Zinnia Yuen (WSO)" userId="b2e91764-2695-406c-a6f7-bf5104cd6f29" providerId="ADAL" clId="{A1D668E8-52C9-49E8-B32A-DD25C6F5D49D}" dt="2024-01-11T03:30:01.215" v="771" actId="1076"/>
        <pc:sldMkLst>
          <pc:docMk/>
          <pc:sldMk cId="2917876968" sldId="329"/>
        </pc:sldMkLst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5" creationId="{461A9883-E787-CB49-AACA-DA571AC6B68C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6" creationId="{1BB8B3B0-8F1F-0E30-F3E4-8E21CD74DA80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7" creationId="{2459CC90-66CC-51F7-C575-8DC2639A37CD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8" creationId="{FD97ED08-4B8F-FF64-5E29-E99F22869CD1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9" creationId="{F88C380F-A548-21DF-DE55-C51537AC02D3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0" creationId="{D0B967B0-6201-236F-839D-38DDB20035C3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1" creationId="{FAC971BC-685D-E461-C5FB-9ADEDF44D56D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2" creationId="{E0D1BB9C-7A17-BB71-2754-30B041518B0A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4" creationId="{B0774D3A-7F73-57BA-B026-E962A07BADDF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5" creationId="{E9717AE2-E1D3-584F-603E-F4B6EC44ED80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6" creationId="{3BF10350-5CFF-D1E6-DEA1-78CB10B6499F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7" creationId="{6B752117-2E8B-BC1A-0497-572D7F93E3C3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8" creationId="{4BA78246-1680-8DB9-2855-850446F27711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19" creationId="{387B5190-8197-17D2-A4A5-86C14C15FBD4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20" creationId="{F198E0FC-61E5-D029-5B76-A0E62251A53E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21" creationId="{049C9F1E-C51D-28CB-D6AF-589F32952FF4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22" creationId="{7ECAE01A-8124-5161-848B-C9C9D8207BBF}"/>
          </ac:spMkLst>
        </pc:spChg>
        <pc:spChg chg="mod">
          <ac:chgData name="Zinnia Yuen (WSO)" userId="b2e91764-2695-406c-a6f7-bf5104cd6f29" providerId="ADAL" clId="{A1D668E8-52C9-49E8-B32A-DD25C6F5D49D}" dt="2024-01-11T03:29:30.331" v="754"/>
          <ac:spMkLst>
            <pc:docMk/>
            <pc:sldMk cId="2917876968" sldId="329"/>
            <ac:spMk id="23" creationId="{9FFA504C-E33F-CBEE-8020-715299E4A040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28" creationId="{3B36D164-4DEB-A825-B734-40020275AA9B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29" creationId="{5A3636F5-5F2D-C59F-D486-A6AD5A3A29A6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0" creationId="{5B5AA3F7-22C0-FA37-1E98-B9CDB1CC4AD3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1" creationId="{273FB13F-806B-EA19-4757-6F45250EA007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2" creationId="{1F887836-9729-11B1-B8D6-32E35B85FE01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3" creationId="{9D523892-A84F-F2BF-D25F-8C94402CBA36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4" creationId="{4859B55A-7367-8A1E-DC0B-468AF0990BE6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5" creationId="{7B098C4D-28AE-B2E3-25F4-BB84E233189A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6" creationId="{A9252A38-F4CA-7F41-4B0B-6B30404D348C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7" creationId="{5557BF41-3D3F-82B3-54C9-79611D0B8FBF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8" creationId="{7D4A6797-F405-BA3A-95B6-3063A26FF503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39" creationId="{0D6173F4-94A6-7C59-37A3-8D5F651EB2D5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40" creationId="{2DAEC4E8-6A4E-9122-823C-F363CC5FB362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41" creationId="{DC7743D7-3680-0656-D147-CBD499D46BB5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42" creationId="{5876C0A2-66D5-F178-F289-AC2FA2A9EDA8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43" creationId="{6EDE4DB3-F9EB-362F-7656-67F2F2EAD0B0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44" creationId="{C60B1719-4F6C-264F-5A3E-7AC395A8B8B9}"/>
          </ac:spMkLst>
        </pc:spChg>
        <pc:spChg chg="mod">
          <ac:chgData name="Zinnia Yuen (WSO)" userId="b2e91764-2695-406c-a6f7-bf5104cd6f29" providerId="ADAL" clId="{A1D668E8-52C9-49E8-B32A-DD25C6F5D49D}" dt="2024-01-11T03:29:47.931" v="764"/>
          <ac:spMkLst>
            <pc:docMk/>
            <pc:sldMk cId="2917876968" sldId="329"/>
            <ac:spMk id="45" creationId="{1FD664E8-A03C-FD8F-5A19-25ADB71235BA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49" creationId="{460BA4D1-4E7E-F30A-161B-A3370FDBFB8C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0" creationId="{E1BD8F0A-ACED-A688-1D45-B86D7E8DD155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1" creationId="{0196B842-6649-AD55-9D33-763BD42E724E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2" creationId="{B54D5E34-FDDD-FFF4-E943-0F966CFE0CE0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3" creationId="{5E54FB6C-6BF4-3DE0-0B3E-C34519CB2C28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4" creationId="{77822EE1-2D5C-7558-17A6-8FA942A6AC9D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5" creationId="{2F0000D6-FAEB-9D4E-AD26-720DFCBF7594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6" creationId="{DA4956E5-F197-4602-2525-536EC13379CC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8" creationId="{D9DF6495-1D2C-2671-0DCE-25C97036EB3E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59" creationId="{A83E790B-7A93-E913-E69A-C78C280AAE9E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0" creationId="{C390D00D-5785-DCD6-4A88-4B0451776A9B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1" creationId="{56210B08-DE1E-DD4E-16A2-525EDA6EFA92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2" creationId="{EC4376A2-BBAC-2C74-3972-7940438461DA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3" creationId="{DE616298-7B8E-790E-ACD4-0A69A8F2015E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4" creationId="{A9EAA095-292E-5567-F248-718C5DAE1BD2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5" creationId="{89835300-3BE6-AB3A-8502-92B672431D73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6" creationId="{E1D7D6A8-12E7-D323-7BBF-6C6426906377}"/>
          </ac:spMkLst>
        </pc:spChg>
        <pc:spChg chg="mod">
          <ac:chgData name="Zinnia Yuen (WSO)" userId="b2e91764-2695-406c-a6f7-bf5104cd6f29" providerId="ADAL" clId="{A1D668E8-52C9-49E8-B32A-DD25C6F5D49D}" dt="2024-01-11T03:29:37.809" v="759"/>
          <ac:spMkLst>
            <pc:docMk/>
            <pc:sldMk cId="2917876968" sldId="329"/>
            <ac:spMk id="67" creationId="{D64E145C-B571-E942-F720-1E83F99BFB09}"/>
          </ac:spMkLst>
        </pc:spChg>
        <pc:spChg chg="mod">
          <ac:chgData name="Zinnia Yuen (WSO)" userId="b2e91764-2695-406c-a6f7-bf5104cd6f29" providerId="ADAL" clId="{A1D668E8-52C9-49E8-B32A-DD25C6F5D49D}" dt="2024-01-10T10:37:06.082" v="89" actId="255"/>
          <ac:spMkLst>
            <pc:docMk/>
            <pc:sldMk cId="2917876968" sldId="329"/>
            <ac:spMk id="2846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29:06.609" v="749" actId="1076"/>
          <ac:spMkLst>
            <pc:docMk/>
            <pc:sldMk cId="2917876968" sldId="329"/>
            <ac:spMk id="2847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29:15.525" v="752" actId="14100"/>
          <ac:spMkLst>
            <pc:docMk/>
            <pc:sldMk cId="2917876968" sldId="329"/>
            <ac:spMk id="2848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29:09.842" v="750" actId="1076"/>
          <ac:spMkLst>
            <pc:docMk/>
            <pc:sldMk cId="2917876968" sldId="329"/>
            <ac:spMk id="2849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28:55.326" v="746" actId="1076"/>
          <ac:spMkLst>
            <pc:docMk/>
            <pc:sldMk cId="2917876968" sldId="329"/>
            <ac:spMk id="2850" creationId="{00000000-0000-0000-0000-000000000000}"/>
          </ac:spMkLst>
        </pc:spChg>
        <pc:grpChg chg="add mod">
          <ac:chgData name="Zinnia Yuen (WSO)" userId="b2e91764-2695-406c-a6f7-bf5104cd6f29" providerId="ADAL" clId="{A1D668E8-52C9-49E8-B32A-DD25C6F5D49D}" dt="2024-01-11T03:30:01.215" v="771" actId="1076"/>
          <ac:grpSpMkLst>
            <pc:docMk/>
            <pc:sldMk cId="2917876968" sldId="329"/>
            <ac:grpSpMk id="2" creationId="{CBEAE5C9-585C-42C3-8BC0-90C7DEF3AAD3}"/>
          </ac:grpSpMkLst>
        </pc:grpChg>
        <pc:grpChg chg="mod">
          <ac:chgData name="Zinnia Yuen (WSO)" userId="b2e91764-2695-406c-a6f7-bf5104cd6f29" providerId="ADAL" clId="{A1D668E8-52C9-49E8-B32A-DD25C6F5D49D}" dt="2024-01-11T03:29:30.331" v="754"/>
          <ac:grpSpMkLst>
            <pc:docMk/>
            <pc:sldMk cId="2917876968" sldId="329"/>
            <ac:grpSpMk id="4" creationId="{799A5289-64A9-2FE7-89E4-035E733EA9AA}"/>
          </ac:grpSpMkLst>
        </pc:grpChg>
        <pc:grpChg chg="mod">
          <ac:chgData name="Zinnia Yuen (WSO)" userId="b2e91764-2695-406c-a6f7-bf5104cd6f29" providerId="ADAL" clId="{A1D668E8-52C9-49E8-B32A-DD25C6F5D49D}" dt="2024-01-11T03:29:30.331" v="754"/>
          <ac:grpSpMkLst>
            <pc:docMk/>
            <pc:sldMk cId="2917876968" sldId="329"/>
            <ac:grpSpMk id="13" creationId="{92A7B41B-C904-C4E9-03AA-86A48ECAA870}"/>
          </ac:grpSpMkLst>
        </pc:grpChg>
        <pc:grpChg chg="add mod">
          <ac:chgData name="Zinnia Yuen (WSO)" userId="b2e91764-2695-406c-a6f7-bf5104cd6f29" providerId="ADAL" clId="{A1D668E8-52C9-49E8-B32A-DD25C6F5D49D}" dt="2024-01-11T03:29:34.554" v="757" actId="1076"/>
          <ac:grpSpMkLst>
            <pc:docMk/>
            <pc:sldMk cId="2917876968" sldId="329"/>
            <ac:grpSpMk id="24" creationId="{AF8C13A3-F5EB-1785-59E3-F000DE025E1C}"/>
          </ac:grpSpMkLst>
        </pc:grpChg>
        <pc:grpChg chg="mod">
          <ac:chgData name="Zinnia Yuen (WSO)" userId="b2e91764-2695-406c-a6f7-bf5104cd6f29" providerId="ADAL" clId="{A1D668E8-52C9-49E8-B32A-DD25C6F5D49D}" dt="2024-01-11T03:29:47.931" v="764"/>
          <ac:grpSpMkLst>
            <pc:docMk/>
            <pc:sldMk cId="2917876968" sldId="329"/>
            <ac:grpSpMk id="26" creationId="{B151D1CB-8452-56F7-4955-88BA88C93353}"/>
          </ac:grpSpMkLst>
        </pc:grpChg>
        <pc:grpChg chg="mod">
          <ac:chgData name="Zinnia Yuen (WSO)" userId="b2e91764-2695-406c-a6f7-bf5104cd6f29" providerId="ADAL" clId="{A1D668E8-52C9-49E8-B32A-DD25C6F5D49D}" dt="2024-01-11T03:29:47.931" v="764"/>
          <ac:grpSpMkLst>
            <pc:docMk/>
            <pc:sldMk cId="2917876968" sldId="329"/>
            <ac:grpSpMk id="27" creationId="{3D83612D-B242-2A39-D7D2-59F992B68972}"/>
          </ac:grpSpMkLst>
        </pc:grpChg>
        <pc:grpChg chg="mod">
          <ac:chgData name="Zinnia Yuen (WSO)" userId="b2e91764-2695-406c-a6f7-bf5104cd6f29" providerId="ADAL" clId="{A1D668E8-52C9-49E8-B32A-DD25C6F5D49D}" dt="2024-01-11T03:29:37.809" v="759"/>
          <ac:grpSpMkLst>
            <pc:docMk/>
            <pc:sldMk cId="2917876968" sldId="329"/>
            <ac:grpSpMk id="48" creationId="{E7918B64-5F30-0A1E-16A2-052803D7C477}"/>
          </ac:grpSpMkLst>
        </pc:grpChg>
        <pc:grpChg chg="mod">
          <ac:chgData name="Zinnia Yuen (WSO)" userId="b2e91764-2695-406c-a6f7-bf5104cd6f29" providerId="ADAL" clId="{A1D668E8-52C9-49E8-B32A-DD25C6F5D49D}" dt="2024-01-11T03:29:37.809" v="759"/>
          <ac:grpSpMkLst>
            <pc:docMk/>
            <pc:sldMk cId="2917876968" sldId="329"/>
            <ac:grpSpMk id="57" creationId="{AA24093F-E961-4B9A-2A54-B3DA58B61E7D}"/>
          </ac:grpSpMkLst>
        </pc:grpChg>
        <pc:grpChg chg="add mod">
          <ac:chgData name="Zinnia Yuen (WSO)" userId="b2e91764-2695-406c-a6f7-bf5104cd6f29" providerId="ADAL" clId="{A1D668E8-52C9-49E8-B32A-DD25C6F5D49D}" dt="2024-01-11T03:29:45.006" v="763" actId="1076"/>
          <ac:grpSpMkLst>
            <pc:docMk/>
            <pc:sldMk cId="2917876968" sldId="329"/>
            <ac:grpSpMk id="68" creationId="{F071E4ED-6D7B-B200-A556-C42723225C51}"/>
          </ac:grpSpMkLst>
        </pc:grpChg>
        <pc:grpChg chg="mod">
          <ac:chgData name="Zinnia Yuen (WSO)" userId="b2e91764-2695-406c-a6f7-bf5104cd6f29" providerId="ADAL" clId="{A1D668E8-52C9-49E8-B32A-DD25C6F5D49D}" dt="2024-01-10T10:40:50.164" v="169" actId="1037"/>
          <ac:grpSpMkLst>
            <pc:docMk/>
            <pc:sldMk cId="2917876968" sldId="329"/>
            <ac:grpSpMk id="2851" creationId="{00000000-0000-0000-0000-000000000000}"/>
          </ac:grpSpMkLst>
        </pc:grpChg>
        <pc:grpChg chg="mod">
          <ac:chgData name="Zinnia Yuen (WSO)" userId="b2e91764-2695-406c-a6f7-bf5104cd6f29" providerId="ADAL" clId="{A1D668E8-52C9-49E8-B32A-DD25C6F5D49D}" dt="2024-01-10T10:40:40.027" v="141" actId="1036"/>
          <ac:grpSpMkLst>
            <pc:docMk/>
            <pc:sldMk cId="2917876968" sldId="329"/>
            <ac:grpSpMk id="2866" creationId="{00000000-0000-0000-0000-000000000000}"/>
          </ac:grpSpMkLst>
        </pc:grpChg>
        <pc:picChg chg="mod">
          <ac:chgData name="Zinnia Yuen (WSO)" userId="b2e91764-2695-406c-a6f7-bf5104cd6f29" providerId="ADAL" clId="{A1D668E8-52C9-49E8-B32A-DD25C6F5D49D}" dt="2024-01-11T03:29:30.331" v="754"/>
          <ac:picMkLst>
            <pc:docMk/>
            <pc:sldMk cId="2917876968" sldId="329"/>
            <ac:picMk id="3" creationId="{491BEA2F-0F71-24EA-83E8-106DE73C7EA2}"/>
          </ac:picMkLst>
        </pc:picChg>
        <pc:picChg chg="mod">
          <ac:chgData name="Zinnia Yuen (WSO)" userId="b2e91764-2695-406c-a6f7-bf5104cd6f29" providerId="ADAL" clId="{A1D668E8-52C9-49E8-B32A-DD25C6F5D49D}" dt="2024-01-11T03:29:47.931" v="764"/>
          <ac:picMkLst>
            <pc:docMk/>
            <pc:sldMk cId="2917876968" sldId="329"/>
            <ac:picMk id="25" creationId="{F6D400C0-5B22-2F5E-53C7-6DC3FFE30C9E}"/>
          </ac:picMkLst>
        </pc:picChg>
        <pc:picChg chg="mod">
          <ac:chgData name="Zinnia Yuen (WSO)" userId="b2e91764-2695-406c-a6f7-bf5104cd6f29" providerId="ADAL" clId="{A1D668E8-52C9-49E8-B32A-DD25C6F5D49D}" dt="2024-01-11T03:29:37.809" v="759"/>
          <ac:picMkLst>
            <pc:docMk/>
            <pc:sldMk cId="2917876968" sldId="329"/>
            <ac:picMk id="47" creationId="{37FA19B4-4607-3A7E-32D2-C6E8E3F257C2}"/>
          </ac:picMkLst>
        </pc:picChg>
      </pc:sldChg>
      <pc:sldChg chg="delSp modSp del mod">
        <pc:chgData name="Zinnia Yuen (WSO)" userId="b2e91764-2695-406c-a6f7-bf5104cd6f29" providerId="ADAL" clId="{A1D668E8-52C9-49E8-B32A-DD25C6F5D49D}" dt="2024-01-11T03:30:10.327" v="772" actId="47"/>
        <pc:sldMkLst>
          <pc:docMk/>
          <pc:sldMk cId="3731611355" sldId="331"/>
        </pc:sldMkLst>
        <pc:spChg chg="mod">
          <ac:chgData name="Zinnia Yuen (WSO)" userId="b2e91764-2695-406c-a6f7-bf5104cd6f29" providerId="ADAL" clId="{A1D668E8-52C9-49E8-B32A-DD25C6F5D49D}" dt="2024-01-10T10:41:16.238" v="175" actId="1076"/>
          <ac:spMkLst>
            <pc:docMk/>
            <pc:sldMk cId="3731611355" sldId="331"/>
            <ac:spMk id="7" creationId="{2459CC90-66CC-51F7-C575-8DC2639A37CD}"/>
          </ac:spMkLst>
        </pc:spChg>
        <pc:grpChg chg="del mod">
          <ac:chgData name="Zinnia Yuen (WSO)" userId="b2e91764-2695-406c-a6f7-bf5104cd6f29" providerId="ADAL" clId="{A1D668E8-52C9-49E8-B32A-DD25C6F5D49D}" dt="2024-01-11T03:29:29.284" v="753" actId="21"/>
          <ac:grpSpMkLst>
            <pc:docMk/>
            <pc:sldMk cId="3731611355" sldId="331"/>
            <ac:grpSpMk id="24" creationId="{AF8C13A3-F5EB-1785-59E3-F000DE025E1C}"/>
          </ac:grpSpMkLst>
        </pc:grpChg>
        <pc:grpChg chg="mod">
          <ac:chgData name="Zinnia Yuen (WSO)" userId="b2e91764-2695-406c-a6f7-bf5104cd6f29" providerId="ADAL" clId="{A1D668E8-52C9-49E8-B32A-DD25C6F5D49D}" dt="2024-01-10T10:40:58.649" v="172" actId="14100"/>
          <ac:grpSpMkLst>
            <pc:docMk/>
            <pc:sldMk cId="3731611355" sldId="331"/>
            <ac:grpSpMk id="46" creationId="{84123FA5-EFD4-FAFC-81E2-7EE27EACB104}"/>
          </ac:grpSpMkLst>
        </pc:grpChg>
        <pc:grpChg chg="del mod">
          <ac:chgData name="Zinnia Yuen (WSO)" userId="b2e91764-2695-406c-a6f7-bf5104cd6f29" providerId="ADAL" clId="{A1D668E8-52C9-49E8-B32A-DD25C6F5D49D}" dt="2024-01-11T03:29:36.552" v="758" actId="21"/>
          <ac:grpSpMkLst>
            <pc:docMk/>
            <pc:sldMk cId="3731611355" sldId="331"/>
            <ac:grpSpMk id="68" creationId="{F071E4ED-6D7B-B200-A556-C42723225C51}"/>
          </ac:grpSpMkLst>
        </pc:grpChg>
      </pc:sldChg>
      <pc:sldChg chg="modSp mod">
        <pc:chgData name="Zinnia Yuen (WSO)" userId="b2e91764-2695-406c-a6f7-bf5104cd6f29" providerId="ADAL" clId="{A1D668E8-52C9-49E8-B32A-DD25C6F5D49D}" dt="2024-01-10T10:49:46.996" v="185"/>
        <pc:sldMkLst>
          <pc:docMk/>
          <pc:sldMk cId="2908177216" sldId="332"/>
        </pc:sldMkLst>
        <pc:spChg chg="mod">
          <ac:chgData name="Zinnia Yuen (WSO)" userId="b2e91764-2695-406c-a6f7-bf5104cd6f29" providerId="ADAL" clId="{A1D668E8-52C9-49E8-B32A-DD25C6F5D49D}" dt="2024-01-10T10:41:37.864" v="176" actId="255"/>
          <ac:spMkLst>
            <pc:docMk/>
            <pc:sldMk cId="2908177216" sldId="332"/>
            <ac:spMk id="4" creationId="{AE0D5D18-0630-EED2-534B-3F073BA1CDB8}"/>
          </ac:spMkLst>
        </pc:spChg>
        <pc:picChg chg="mod">
          <ac:chgData name="Zinnia Yuen (WSO)" userId="b2e91764-2695-406c-a6f7-bf5104cd6f29" providerId="ADAL" clId="{A1D668E8-52C9-49E8-B32A-DD25C6F5D49D}" dt="2024-01-10T10:49:46.996" v="185"/>
          <ac:picMkLst>
            <pc:docMk/>
            <pc:sldMk cId="2908177216" sldId="332"/>
            <ac:picMk id="10" creationId="{3B5C67CF-692F-93C6-E8CB-8B6DA019BBB6}"/>
          </ac:picMkLst>
        </pc:picChg>
        <pc:picChg chg="mod">
          <ac:chgData name="Zinnia Yuen (WSO)" userId="b2e91764-2695-406c-a6f7-bf5104cd6f29" providerId="ADAL" clId="{A1D668E8-52C9-49E8-B32A-DD25C6F5D49D}" dt="2024-01-10T10:41:55.742" v="180" actId="14100"/>
          <ac:picMkLst>
            <pc:docMk/>
            <pc:sldMk cId="2908177216" sldId="332"/>
            <ac:picMk id="12" creationId="{F95EFA5D-72DA-D33A-36C0-1DD7A555A302}"/>
          </ac:picMkLst>
        </pc:picChg>
        <pc:picChg chg="mod">
          <ac:chgData name="Zinnia Yuen (WSO)" userId="b2e91764-2695-406c-a6f7-bf5104cd6f29" providerId="ADAL" clId="{A1D668E8-52C9-49E8-B32A-DD25C6F5D49D}" dt="2024-01-10T10:42:07.385" v="182" actId="14100"/>
          <ac:picMkLst>
            <pc:docMk/>
            <pc:sldMk cId="2908177216" sldId="332"/>
            <ac:picMk id="14" creationId="{05E9D3E6-707C-2489-75C2-9D0290C6E5DC}"/>
          </ac:picMkLst>
        </pc:picChg>
        <pc:picChg chg="mod">
          <ac:chgData name="Zinnia Yuen (WSO)" userId="b2e91764-2695-406c-a6f7-bf5104cd6f29" providerId="ADAL" clId="{A1D668E8-52C9-49E8-B32A-DD25C6F5D49D}" dt="2024-01-10T10:42:19.539" v="184" actId="14100"/>
          <ac:picMkLst>
            <pc:docMk/>
            <pc:sldMk cId="2908177216" sldId="332"/>
            <ac:picMk id="16" creationId="{1E7C221F-0E12-C25A-E002-9136E352658B}"/>
          </ac:picMkLst>
        </pc:picChg>
      </pc:sldChg>
      <pc:sldChg chg="addSp modSp mod">
        <pc:chgData name="Zinnia Yuen (WSO)" userId="b2e91764-2695-406c-a6f7-bf5104cd6f29" providerId="ADAL" clId="{A1D668E8-52C9-49E8-B32A-DD25C6F5D49D}" dt="2024-01-10T10:51:35.290" v="239" actId="1076"/>
        <pc:sldMkLst>
          <pc:docMk/>
          <pc:sldMk cId="2633936734" sldId="333"/>
        </pc:sldMkLst>
        <pc:spChg chg="add mod">
          <ac:chgData name="Zinnia Yuen (WSO)" userId="b2e91764-2695-406c-a6f7-bf5104cd6f29" providerId="ADAL" clId="{A1D668E8-52C9-49E8-B32A-DD25C6F5D49D}" dt="2024-01-10T10:50:50.353" v="224" actId="1076"/>
          <ac:spMkLst>
            <pc:docMk/>
            <pc:sldMk cId="2633936734" sldId="333"/>
            <ac:spMk id="2" creationId="{13701713-EC25-8D32-4153-B0F9A2BB8264}"/>
          </ac:spMkLst>
        </pc:spChg>
        <pc:picChg chg="mod ord">
          <ac:chgData name="Zinnia Yuen (WSO)" userId="b2e91764-2695-406c-a6f7-bf5104cd6f29" providerId="ADAL" clId="{A1D668E8-52C9-49E8-B32A-DD25C6F5D49D}" dt="2024-01-10T10:51:29.596" v="236" actId="1076"/>
          <ac:picMkLst>
            <pc:docMk/>
            <pc:sldMk cId="2633936734" sldId="333"/>
            <ac:picMk id="6" creationId="{988D4CC3-0BFF-D679-929F-ABD14103E3FA}"/>
          </ac:picMkLst>
        </pc:picChg>
        <pc:picChg chg="mod">
          <ac:chgData name="Zinnia Yuen (WSO)" userId="b2e91764-2695-406c-a6f7-bf5104cd6f29" providerId="ADAL" clId="{A1D668E8-52C9-49E8-B32A-DD25C6F5D49D}" dt="2024-01-10T10:51:35.290" v="239" actId="1076"/>
          <ac:picMkLst>
            <pc:docMk/>
            <pc:sldMk cId="2633936734" sldId="333"/>
            <ac:picMk id="8" creationId="{6535B2D3-7D5D-88B3-771F-13ADA7529B78}"/>
          </ac:picMkLst>
        </pc:picChg>
        <pc:picChg chg="mod">
          <ac:chgData name="Zinnia Yuen (WSO)" userId="b2e91764-2695-406c-a6f7-bf5104cd6f29" providerId="ADAL" clId="{A1D668E8-52C9-49E8-B32A-DD25C6F5D49D}" dt="2024-01-10T10:51:30.915" v="237" actId="1076"/>
          <ac:picMkLst>
            <pc:docMk/>
            <pc:sldMk cId="2633936734" sldId="333"/>
            <ac:picMk id="11" creationId="{0C801386-4515-4423-752A-D527031BA9EC}"/>
          </ac:picMkLst>
        </pc:picChg>
        <pc:picChg chg="mod">
          <ac:chgData name="Zinnia Yuen (WSO)" userId="b2e91764-2695-406c-a6f7-bf5104cd6f29" providerId="ADAL" clId="{A1D668E8-52C9-49E8-B32A-DD25C6F5D49D}" dt="2024-01-10T10:51:32.948" v="238" actId="1076"/>
          <ac:picMkLst>
            <pc:docMk/>
            <pc:sldMk cId="2633936734" sldId="333"/>
            <ac:picMk id="15" creationId="{382D8D71-3C75-EB9D-4D04-55C7864D0809}"/>
          </ac:picMkLst>
        </pc:picChg>
        <pc:picChg chg="mod">
          <ac:chgData name="Zinnia Yuen (WSO)" userId="b2e91764-2695-406c-a6f7-bf5104cd6f29" providerId="ADAL" clId="{A1D668E8-52C9-49E8-B32A-DD25C6F5D49D}" dt="2024-01-10T10:51:17.612" v="233" actId="1076"/>
          <ac:picMkLst>
            <pc:docMk/>
            <pc:sldMk cId="2633936734" sldId="333"/>
            <ac:picMk id="18" creationId="{F364E1DE-ABA9-1043-6A7F-9A74A8675ADA}"/>
          </ac:picMkLst>
        </pc:picChg>
      </pc:sldChg>
      <pc:sldChg chg="modSp mod">
        <pc:chgData name="Zinnia Yuen (WSO)" userId="b2e91764-2695-406c-a6f7-bf5104cd6f29" providerId="ADAL" clId="{A1D668E8-52C9-49E8-B32A-DD25C6F5D49D}" dt="2024-01-11T03:42:35.559" v="1191" actId="1076"/>
        <pc:sldMkLst>
          <pc:docMk/>
          <pc:sldMk cId="124751695" sldId="334"/>
        </pc:sldMkLst>
        <pc:spChg chg="mod">
          <ac:chgData name="Zinnia Yuen (WSO)" userId="b2e91764-2695-406c-a6f7-bf5104cd6f29" providerId="ADAL" clId="{A1D668E8-52C9-49E8-B32A-DD25C6F5D49D}" dt="2024-01-10T12:07:31.781" v="648" actId="1076"/>
          <ac:spMkLst>
            <pc:docMk/>
            <pc:sldMk cId="124751695" sldId="334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42:35.559" v="1191" actId="1076"/>
          <ac:spMkLst>
            <pc:docMk/>
            <pc:sldMk cId="124751695" sldId="334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0T11:09:54.634" v="278" actId="1076"/>
          <ac:picMkLst>
            <pc:docMk/>
            <pc:sldMk cId="124751695" sldId="334"/>
            <ac:picMk id="2" creationId="{9DC74AA8-60C3-28B0-ABBB-5B5D4CAAC3B9}"/>
          </ac:picMkLst>
        </pc:picChg>
      </pc:sldChg>
      <pc:sldChg chg="modSp mod">
        <pc:chgData name="Zinnia Yuen (WSO)" userId="b2e91764-2695-406c-a6f7-bf5104cd6f29" providerId="ADAL" clId="{A1D668E8-52C9-49E8-B32A-DD25C6F5D49D}" dt="2024-01-11T03:47:02.264" v="1213" actId="6549"/>
        <pc:sldMkLst>
          <pc:docMk/>
          <pc:sldMk cId="832057619" sldId="336"/>
        </pc:sldMkLst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9" creationId="{E8F55696-3EFC-3DE8-01B3-1713BE5253A9}"/>
          </ac:spMkLst>
        </pc:spChg>
        <pc:spChg chg="mod">
          <ac:chgData name="Zinnia Yuen (WSO)" userId="b2e91764-2695-406c-a6f7-bf5104cd6f29" providerId="ADAL" clId="{A1D668E8-52C9-49E8-B32A-DD25C6F5D49D}" dt="2024-01-10T12:08:27.708" v="678" actId="1076"/>
          <ac:spMkLst>
            <pc:docMk/>
            <pc:sldMk cId="832057619" sldId="336"/>
            <ac:spMk id="10" creationId="{6F2FF6CB-6C8D-000F-5554-07ED6CA461EC}"/>
          </ac:spMkLst>
        </pc:spChg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13" creationId="{A53F0C01-2FEE-23CB-D04C-7225417E1AF1}"/>
          </ac:spMkLst>
        </pc:spChg>
        <pc:spChg chg="mod">
          <ac:chgData name="Zinnia Yuen (WSO)" userId="b2e91764-2695-406c-a6f7-bf5104cd6f29" providerId="ADAL" clId="{A1D668E8-52C9-49E8-B32A-DD25C6F5D49D}" dt="2024-01-10T11:27:09.727" v="356" actId="1076"/>
          <ac:spMkLst>
            <pc:docMk/>
            <pc:sldMk cId="832057619" sldId="336"/>
            <ac:spMk id="14" creationId="{43DB3D32-3A0C-E250-5A04-B9FE7CD541B8}"/>
          </ac:spMkLst>
        </pc:spChg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17" creationId="{781DC9BB-76A7-F244-9E1B-BEE8E971972A}"/>
          </ac:spMkLst>
        </pc:spChg>
        <pc:spChg chg="mod">
          <ac:chgData name="Zinnia Yuen (WSO)" userId="b2e91764-2695-406c-a6f7-bf5104cd6f29" providerId="ADAL" clId="{A1D668E8-52C9-49E8-B32A-DD25C6F5D49D}" dt="2024-01-11T02:19:04.266" v="720" actId="1076"/>
          <ac:spMkLst>
            <pc:docMk/>
            <pc:sldMk cId="832057619" sldId="336"/>
            <ac:spMk id="18" creationId="{DBC37A8B-30D9-F9A7-1BC7-CD02D0FD4DDF}"/>
          </ac:spMkLst>
        </pc:spChg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21" creationId="{F001D998-F0B7-7344-01EB-88824EA90AD0}"/>
          </ac:spMkLst>
        </pc:spChg>
        <pc:spChg chg="mod">
          <ac:chgData name="Zinnia Yuen (WSO)" userId="b2e91764-2695-406c-a6f7-bf5104cd6f29" providerId="ADAL" clId="{A1D668E8-52C9-49E8-B32A-DD25C6F5D49D}" dt="2024-01-11T02:19:09.552" v="721" actId="1076"/>
          <ac:spMkLst>
            <pc:docMk/>
            <pc:sldMk cId="832057619" sldId="336"/>
            <ac:spMk id="22" creationId="{6279A522-D689-FC3E-DB25-EB93FE53AC45}"/>
          </ac:spMkLst>
        </pc:spChg>
        <pc:spChg chg="mod">
          <ac:chgData name="Zinnia Yuen (WSO)" userId="b2e91764-2695-406c-a6f7-bf5104cd6f29" providerId="ADAL" clId="{A1D668E8-52C9-49E8-B32A-DD25C6F5D49D}" dt="2024-01-11T03:47:02.264" v="1213" actId="6549"/>
          <ac:spMkLst>
            <pc:docMk/>
            <pc:sldMk cId="832057619" sldId="336"/>
            <ac:spMk id="3296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3297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6:16.077" v="338" actId="403"/>
          <ac:spMkLst>
            <pc:docMk/>
            <pc:sldMk cId="832057619" sldId="336"/>
            <ac:spMk id="3298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3300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8:10.662" v="371" actId="1076"/>
          <ac:spMkLst>
            <pc:docMk/>
            <pc:sldMk cId="832057619" sldId="336"/>
            <ac:spMk id="3301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3303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6:24.975" v="342" actId="1076"/>
          <ac:spMkLst>
            <pc:docMk/>
            <pc:sldMk cId="832057619" sldId="336"/>
            <ac:spMk id="3304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4:28.971" v="316" actId="403"/>
          <ac:spMkLst>
            <pc:docMk/>
            <pc:sldMk cId="832057619" sldId="336"/>
            <ac:spMk id="3309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26:41.173" v="348" actId="403"/>
          <ac:spMkLst>
            <pc:docMk/>
            <pc:sldMk cId="832057619" sldId="336"/>
            <ac:spMk id="3310" creationId="{00000000-0000-0000-0000-000000000000}"/>
          </ac:spMkLst>
        </pc:spChg>
      </pc:sldChg>
      <pc:sldChg chg="modSp mod">
        <pc:chgData name="Zinnia Yuen (WSO)" userId="b2e91764-2695-406c-a6f7-bf5104cd6f29" providerId="ADAL" clId="{A1D668E8-52C9-49E8-B32A-DD25C6F5D49D}" dt="2024-01-10T11:41:55.346" v="564" actId="1076"/>
        <pc:sldMkLst>
          <pc:docMk/>
          <pc:sldMk cId="4120780158" sldId="339"/>
        </pc:sldMkLst>
        <pc:spChg chg="mod">
          <ac:chgData name="Zinnia Yuen (WSO)" userId="b2e91764-2695-406c-a6f7-bf5104cd6f29" providerId="ADAL" clId="{A1D668E8-52C9-49E8-B32A-DD25C6F5D49D}" dt="2024-01-10T11:41:39.095" v="559" actId="14100"/>
          <ac:spMkLst>
            <pc:docMk/>
            <pc:sldMk cId="4120780158" sldId="339"/>
            <ac:spMk id="2847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40:38.227" v="544" actId="1076"/>
          <ac:spMkLst>
            <pc:docMk/>
            <pc:sldMk cId="4120780158" sldId="339"/>
            <ac:spMk id="2848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41:55.346" v="564" actId="1076"/>
          <ac:spMkLst>
            <pc:docMk/>
            <pc:sldMk cId="4120780158" sldId="339"/>
            <ac:spMk id="2849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0T11:41:49.896" v="562" actId="1076"/>
          <ac:spMkLst>
            <pc:docMk/>
            <pc:sldMk cId="4120780158" sldId="339"/>
            <ac:spMk id="2850" creationId="{00000000-0000-0000-0000-000000000000}"/>
          </ac:spMkLst>
        </pc:spChg>
      </pc:sldChg>
      <pc:sldChg chg="modSp add mod ord">
        <pc:chgData name="Zinnia Yuen (WSO)" userId="b2e91764-2695-406c-a6f7-bf5104cd6f29" providerId="ADAL" clId="{A1D668E8-52C9-49E8-B32A-DD25C6F5D49D}" dt="2024-01-11T03:33:00.265" v="845" actId="15"/>
        <pc:sldMkLst>
          <pc:docMk/>
          <pc:sldMk cId="2455434155" sldId="341"/>
        </pc:sldMkLst>
        <pc:spChg chg="mod">
          <ac:chgData name="Zinnia Yuen (WSO)" userId="b2e91764-2695-406c-a6f7-bf5104cd6f29" providerId="ADAL" clId="{A1D668E8-52C9-49E8-B32A-DD25C6F5D49D}" dt="2024-01-11T03:33:00.265" v="845" actId="15"/>
          <ac:spMkLst>
            <pc:docMk/>
            <pc:sldMk cId="2455434155" sldId="341"/>
            <ac:spMk id="2703" creationId="{00000000-0000-0000-0000-000000000000}"/>
          </ac:spMkLst>
        </pc:spChg>
      </pc:sldChg>
      <pc:sldChg chg="modSp mod">
        <pc:chgData name="Zinnia Yuen (WSO)" userId="b2e91764-2695-406c-a6f7-bf5104cd6f29" providerId="ADAL" clId="{A1D668E8-52C9-49E8-B32A-DD25C6F5D49D}" dt="2024-01-11T02:18:44.707" v="718" actId="255"/>
        <pc:sldMkLst>
          <pc:docMk/>
          <pc:sldMk cId="1397138075" sldId="342"/>
        </pc:sldMkLst>
        <pc:spChg chg="mod">
          <ac:chgData name="Zinnia Yuen (WSO)" userId="b2e91764-2695-406c-a6f7-bf5104cd6f29" providerId="ADAL" clId="{A1D668E8-52C9-49E8-B32A-DD25C6F5D49D}" dt="2024-01-11T02:18:44.707" v="718" actId="255"/>
          <ac:spMkLst>
            <pc:docMk/>
            <pc:sldMk cId="1397138075" sldId="342"/>
            <ac:spMk id="2702" creationId="{00000000-0000-0000-0000-000000000000}"/>
          </ac:spMkLst>
        </pc:spChg>
      </pc:sldChg>
      <pc:sldChg chg="modSp mod">
        <pc:chgData name="Zinnia Yuen (WSO)" userId="b2e91764-2695-406c-a6f7-bf5104cd6f29" providerId="ADAL" clId="{A1D668E8-52C9-49E8-B32A-DD25C6F5D49D}" dt="2024-01-11T03:41:17.690" v="1079" actId="113"/>
        <pc:sldMkLst>
          <pc:docMk/>
          <pc:sldMk cId="2441714037" sldId="343"/>
        </pc:sldMkLst>
        <pc:spChg chg="mod">
          <ac:chgData name="Zinnia Yuen (WSO)" userId="b2e91764-2695-406c-a6f7-bf5104cd6f29" providerId="ADAL" clId="{A1D668E8-52C9-49E8-B32A-DD25C6F5D49D}" dt="2024-01-11T02:17:55.284" v="708" actId="255"/>
          <ac:spMkLst>
            <pc:docMk/>
            <pc:sldMk cId="2441714037" sldId="343"/>
            <ac:spMk id="2702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3:41:17.690" v="1079" actId="113"/>
          <ac:spMkLst>
            <pc:docMk/>
            <pc:sldMk cId="2441714037" sldId="343"/>
            <ac:spMk id="2703" creationId="{00000000-0000-0000-0000-000000000000}"/>
          </ac:spMkLst>
        </pc:spChg>
      </pc:sldChg>
      <pc:sldChg chg="modSp add mod">
        <pc:chgData name="Zinnia Yuen (WSO)" userId="b2e91764-2695-406c-a6f7-bf5104cd6f29" providerId="ADAL" clId="{A1D668E8-52C9-49E8-B32A-DD25C6F5D49D}" dt="2024-01-11T02:19:40.641" v="733" actId="1076"/>
        <pc:sldMkLst>
          <pc:docMk/>
          <pc:sldMk cId="921766341" sldId="344"/>
        </pc:sldMkLst>
        <pc:spChg chg="mod">
          <ac:chgData name="Zinnia Yuen (WSO)" userId="b2e91764-2695-406c-a6f7-bf5104cd6f29" providerId="ADAL" clId="{A1D668E8-52C9-49E8-B32A-DD25C6F5D49D}" dt="2024-01-11T02:19:38.961" v="732" actId="14100"/>
          <ac:spMkLst>
            <pc:docMk/>
            <pc:sldMk cId="921766341" sldId="344"/>
            <ac:spMk id="2703" creationId="{00000000-0000-0000-0000-000000000000}"/>
          </ac:spMkLst>
        </pc:spChg>
        <pc:picChg chg="mod">
          <ac:chgData name="Zinnia Yuen (WSO)" userId="b2e91764-2695-406c-a6f7-bf5104cd6f29" providerId="ADAL" clId="{A1D668E8-52C9-49E8-B32A-DD25C6F5D49D}" dt="2024-01-11T02:19:40.641" v="733" actId="1076"/>
          <ac:picMkLst>
            <pc:docMk/>
            <pc:sldMk cId="921766341" sldId="344"/>
            <ac:picMk id="2" creationId="{FB9CCF9C-C8A2-38EB-BD96-6F9172129C45}"/>
          </ac:picMkLst>
        </pc:picChg>
      </pc:sldChg>
      <pc:sldChg chg="modSp add mod ord">
        <pc:chgData name="Zinnia Yuen (WSO)" userId="b2e91764-2695-406c-a6f7-bf5104cd6f29" providerId="ADAL" clId="{A1D668E8-52C9-49E8-B32A-DD25C6F5D49D}" dt="2024-01-11T05:01:04.891" v="1668" actId="20577"/>
        <pc:sldMkLst>
          <pc:docMk/>
          <pc:sldMk cId="732991665" sldId="345"/>
        </pc:sldMkLst>
        <pc:spChg chg="mod">
          <ac:chgData name="Zinnia Yuen (WSO)" userId="b2e91764-2695-406c-a6f7-bf5104cd6f29" providerId="ADAL" clId="{A1D668E8-52C9-49E8-B32A-DD25C6F5D49D}" dt="2024-01-11T05:01:04.891" v="1668" actId="20577"/>
          <ac:spMkLst>
            <pc:docMk/>
            <pc:sldMk cId="732991665" sldId="345"/>
            <ac:spMk id="2703" creationId="{00000000-0000-0000-0000-000000000000}"/>
          </ac:spMkLst>
        </pc:spChg>
      </pc:sldChg>
      <pc:sldChg chg="addSp modSp mod">
        <pc:chgData name="Zinnia Yuen (WSO)" userId="b2e91764-2695-406c-a6f7-bf5104cd6f29" providerId="ADAL" clId="{A1D668E8-52C9-49E8-B32A-DD25C6F5D49D}" dt="2024-01-11T06:43:56.158" v="1774" actId="404"/>
        <pc:sldMkLst>
          <pc:docMk/>
          <pc:sldMk cId="2217473781" sldId="346"/>
        </pc:sldMkLst>
        <pc:spChg chg="mod">
          <ac:chgData name="Zinnia Yuen (WSO)" userId="b2e91764-2695-406c-a6f7-bf5104cd6f29" providerId="ADAL" clId="{A1D668E8-52C9-49E8-B32A-DD25C6F5D49D}" dt="2024-01-11T06:43:24.094" v="1768" actId="1076"/>
          <ac:spMkLst>
            <pc:docMk/>
            <pc:sldMk cId="2217473781" sldId="346"/>
            <ac:spMk id="3191" creationId="{00000000-0000-0000-0000-000000000000}"/>
          </ac:spMkLst>
        </pc:spChg>
        <pc:graphicFrameChg chg="add mod">
          <ac:chgData name="Zinnia Yuen (WSO)" userId="b2e91764-2695-406c-a6f7-bf5104cd6f29" providerId="ADAL" clId="{A1D668E8-52C9-49E8-B32A-DD25C6F5D49D}" dt="2024-01-11T03:58:06.857" v="1565"/>
          <ac:graphicFrameMkLst>
            <pc:docMk/>
            <pc:sldMk cId="2217473781" sldId="346"/>
            <ac:graphicFrameMk id="2" creationId="{A777E935-6692-4093-96C9-EFAAA9516267}"/>
          </ac:graphicFrameMkLst>
        </pc:graphicFrameChg>
        <pc:graphicFrameChg chg="mod modGraphic">
          <ac:chgData name="Zinnia Yuen (WSO)" userId="b2e91764-2695-406c-a6f7-bf5104cd6f29" providerId="ADAL" clId="{A1D668E8-52C9-49E8-B32A-DD25C6F5D49D}" dt="2024-01-11T06:43:56.158" v="1774" actId="404"/>
          <ac:graphicFrameMkLst>
            <pc:docMk/>
            <pc:sldMk cId="2217473781" sldId="346"/>
            <ac:graphicFrameMk id="3192" creationId="{00000000-0000-0000-0000-000000000000}"/>
          </ac:graphicFrameMkLst>
        </pc:graphicFrameChg>
      </pc:sldChg>
      <pc:sldChg chg="modSp mod">
        <pc:chgData name="Zinnia Yuen (WSO)" userId="b2e91764-2695-406c-a6f7-bf5104cd6f29" providerId="ADAL" clId="{A1D668E8-52C9-49E8-B32A-DD25C6F5D49D}" dt="2024-01-11T06:51:27.935" v="1794" actId="14100"/>
        <pc:sldMkLst>
          <pc:docMk/>
          <pc:sldMk cId="2176905035" sldId="348"/>
        </pc:sldMkLst>
        <pc:spChg chg="mod">
          <ac:chgData name="Zinnia Yuen (WSO)" userId="b2e91764-2695-406c-a6f7-bf5104cd6f29" providerId="ADAL" clId="{A1D668E8-52C9-49E8-B32A-DD25C6F5D49D}" dt="2024-01-11T06:51:07.200" v="1789" actId="20577"/>
          <ac:spMkLst>
            <pc:docMk/>
            <pc:sldMk cId="2176905035" sldId="348"/>
            <ac:spMk id="2846" creationId="{00000000-0000-0000-0000-000000000000}"/>
          </ac:spMkLst>
        </pc:spChg>
        <pc:spChg chg="mod">
          <ac:chgData name="Zinnia Yuen (WSO)" userId="b2e91764-2695-406c-a6f7-bf5104cd6f29" providerId="ADAL" clId="{A1D668E8-52C9-49E8-B32A-DD25C6F5D49D}" dt="2024-01-11T06:51:27.935" v="1794" actId="14100"/>
          <ac:spMkLst>
            <pc:docMk/>
            <pc:sldMk cId="2176905035" sldId="348"/>
            <ac:spMk id="284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11fd100d434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11fd100d434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4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610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088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eba1a568b6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eba1a568b6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376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542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453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Google Shape;3293;geba1a568b6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4" name="Google Shape;3294;geba1a568b6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457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geba1a568b6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4" name="Google Shape;3744;geba1a568b6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703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geba1a568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5" name="Google Shape;2585;geba1a568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46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Google Shape;3293;geba1a568b6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4" name="Google Shape;3294;geba1a568b6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800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eba1a568b6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eba1a568b6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317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de551d7a50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de551d7a50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852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Google Shape;284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4" name="Google Shape;284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184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Google Shape;284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4" name="Google Shape;284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327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Google Shape;3188;geba1a568b6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9" name="Google Shape;3189;geba1a568b6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068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de551d7a50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de551d7a50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48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eba1a568b6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eba1a568b6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336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65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Google Shape;284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4" name="Google Shape;284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72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geba1a568b6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7" name="Google Shape;3017;geba1a568b6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1de39debed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1de39debed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07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geba1a568b6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8" name="Google Shape;3258;geba1a568b6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72432" y="-47900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400000">
            <a:off x="6646936" y="2646442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2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10800000" flipH="1">
            <a:off x="-615181" y="4250518"/>
            <a:ext cx="1362511" cy="1457953"/>
            <a:chOff x="1141181" y="262025"/>
            <a:chExt cx="4067198" cy="4352099"/>
          </a:xfrm>
        </p:grpSpPr>
        <p:sp>
          <p:nvSpPr>
            <p:cNvPr id="13" name="Google Shape;13;p2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4046899">
            <a:off x="-808797" y="-779120"/>
            <a:ext cx="1651494" cy="1730032"/>
            <a:chOff x="1511250" y="306000"/>
            <a:chExt cx="3756676" cy="3935328"/>
          </a:xfrm>
        </p:grpSpPr>
        <p:sp>
          <p:nvSpPr>
            <p:cNvPr id="27" name="Google Shape;27;p2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 rot="1992157">
            <a:off x="8337158" y="3820225"/>
            <a:ext cx="1717499" cy="1461648"/>
            <a:chOff x="725975" y="529375"/>
            <a:chExt cx="4581126" cy="3898687"/>
          </a:xfrm>
        </p:grpSpPr>
        <p:sp>
          <p:nvSpPr>
            <p:cNvPr id="62" name="Google Shape;62;p2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725975" y="1112867"/>
            <a:ext cx="4910100" cy="21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725975" y="3334113"/>
            <a:ext cx="4910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300713" y="2609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8840599" y="190691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192999" y="175441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4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8"/>
          <p:cNvSpPr/>
          <p:nvPr/>
        </p:nvSpPr>
        <p:spPr>
          <a:xfrm rot="10800000">
            <a:off x="3745837" y="4015122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8"/>
          <p:cNvSpPr/>
          <p:nvPr/>
        </p:nvSpPr>
        <p:spPr>
          <a:xfrm rot="5400000">
            <a:off x="270216" y="-317985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8"/>
          <p:cNvSpPr/>
          <p:nvPr/>
        </p:nvSpPr>
        <p:spPr>
          <a:xfrm rot="10800000" flipH="1">
            <a:off x="6527124" y="-47900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2" name="Google Shape;1092;p18"/>
          <p:cNvGrpSpPr/>
          <p:nvPr/>
        </p:nvGrpSpPr>
        <p:grpSpPr>
          <a:xfrm rot="583597">
            <a:off x="8270456" y="4250108"/>
            <a:ext cx="1362576" cy="1458022"/>
            <a:chOff x="1141181" y="262025"/>
            <a:chExt cx="4067198" cy="4352099"/>
          </a:xfrm>
        </p:grpSpPr>
        <p:sp>
          <p:nvSpPr>
            <p:cNvPr id="1093" name="Google Shape;1093;p18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8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8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8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8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8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8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8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18"/>
          <p:cNvGrpSpPr/>
          <p:nvPr/>
        </p:nvGrpSpPr>
        <p:grpSpPr>
          <a:xfrm rot="3299502">
            <a:off x="-783558" y="-779119"/>
            <a:ext cx="1717638" cy="1461765"/>
            <a:chOff x="725975" y="529375"/>
            <a:chExt cx="4581126" cy="3898687"/>
          </a:xfrm>
        </p:grpSpPr>
        <p:sp>
          <p:nvSpPr>
            <p:cNvPr id="1107" name="Google Shape;1107;p18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8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8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8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8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8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8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8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8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8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8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8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8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8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8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8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8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8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8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8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8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8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8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0" name="Google Shape;1130;p18"/>
          <p:cNvSpPr txBox="1">
            <a:spLocks noGrp="1"/>
          </p:cNvSpPr>
          <p:nvPr>
            <p:ph type="title"/>
          </p:nvPr>
        </p:nvSpPr>
        <p:spPr>
          <a:xfrm>
            <a:off x="720000" y="2300175"/>
            <a:ext cx="46320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1" name="Google Shape;1131;p18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53538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2" name="Google Shape;1132;p18"/>
          <p:cNvSpPr txBox="1">
            <a:spLocks noGrp="1"/>
          </p:cNvSpPr>
          <p:nvPr>
            <p:ph type="subTitle" idx="1"/>
          </p:nvPr>
        </p:nvSpPr>
        <p:spPr>
          <a:xfrm>
            <a:off x="720000" y="3220553"/>
            <a:ext cx="46320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33" name="Google Shape;1133;p18"/>
          <p:cNvGrpSpPr/>
          <p:nvPr/>
        </p:nvGrpSpPr>
        <p:grpSpPr>
          <a:xfrm>
            <a:off x="-323331" y="4409596"/>
            <a:ext cx="1231151" cy="1139054"/>
            <a:chOff x="940201" y="467822"/>
            <a:chExt cx="4254149" cy="3935914"/>
          </a:xfrm>
        </p:grpSpPr>
        <p:sp>
          <p:nvSpPr>
            <p:cNvPr id="1134" name="Google Shape;1134;p18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8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8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8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8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8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8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8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5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9"/>
          <p:cNvSpPr/>
          <p:nvPr/>
        </p:nvSpPr>
        <p:spPr>
          <a:xfrm flipH="1">
            <a:off x="3745837" y="0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9"/>
          <p:cNvSpPr/>
          <p:nvPr/>
        </p:nvSpPr>
        <p:spPr>
          <a:xfrm rot="5400000" flipH="1">
            <a:off x="270216" y="2646442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9"/>
          <p:cNvSpPr/>
          <p:nvPr/>
        </p:nvSpPr>
        <p:spPr>
          <a:xfrm>
            <a:off x="6527124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6" name="Google Shape;1146;p19"/>
          <p:cNvGrpSpPr/>
          <p:nvPr/>
        </p:nvGrpSpPr>
        <p:grpSpPr>
          <a:xfrm>
            <a:off x="-573531" y="-574433"/>
            <a:ext cx="1362511" cy="1457953"/>
            <a:chOff x="1141181" y="262025"/>
            <a:chExt cx="4067198" cy="4352099"/>
          </a:xfrm>
        </p:grpSpPr>
        <p:sp>
          <p:nvSpPr>
            <p:cNvPr id="1147" name="Google Shape;1147;p19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9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9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9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9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9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9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9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9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9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9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9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9"/>
          <p:cNvGrpSpPr/>
          <p:nvPr/>
        </p:nvGrpSpPr>
        <p:grpSpPr>
          <a:xfrm rot="6753101" flipH="1">
            <a:off x="-831147" y="4114102"/>
            <a:ext cx="1651494" cy="1730032"/>
            <a:chOff x="1511250" y="306000"/>
            <a:chExt cx="3756676" cy="3935328"/>
          </a:xfrm>
        </p:grpSpPr>
        <p:sp>
          <p:nvSpPr>
            <p:cNvPr id="1161" name="Google Shape;1161;p19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9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9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9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9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9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9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9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9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9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9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9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9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9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9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9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9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9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9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9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9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9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9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9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9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9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9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9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9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9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9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9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9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9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19"/>
          <p:cNvGrpSpPr/>
          <p:nvPr/>
        </p:nvGrpSpPr>
        <p:grpSpPr>
          <a:xfrm rot="1992157">
            <a:off x="8316333" y="4149525"/>
            <a:ext cx="1717499" cy="1461648"/>
            <a:chOff x="725975" y="529375"/>
            <a:chExt cx="4581126" cy="3898687"/>
          </a:xfrm>
        </p:grpSpPr>
        <p:sp>
          <p:nvSpPr>
            <p:cNvPr id="1196" name="Google Shape;1196;p19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9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9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9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9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9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9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9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9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9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9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9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9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9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9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9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9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9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9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9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9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9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9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19"/>
          <p:cNvSpPr/>
          <p:nvPr/>
        </p:nvSpPr>
        <p:spPr>
          <a:xfrm rot="-693687">
            <a:off x="1897425" y="-600783"/>
            <a:ext cx="3025015" cy="1817032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9"/>
          <p:cNvSpPr txBox="1">
            <a:spLocks noGrp="1"/>
          </p:cNvSpPr>
          <p:nvPr>
            <p:ph type="title"/>
          </p:nvPr>
        </p:nvSpPr>
        <p:spPr>
          <a:xfrm>
            <a:off x="720000" y="2300165"/>
            <a:ext cx="53625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1" name="Google Shape;1221;p1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53538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2" name="Google Shape;1222;p19"/>
          <p:cNvSpPr txBox="1">
            <a:spLocks noGrp="1"/>
          </p:cNvSpPr>
          <p:nvPr>
            <p:ph type="subTitle" idx="1"/>
          </p:nvPr>
        </p:nvSpPr>
        <p:spPr>
          <a:xfrm>
            <a:off x="720000" y="3220550"/>
            <a:ext cx="53625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19"/>
          <p:cNvSpPr/>
          <p:nvPr/>
        </p:nvSpPr>
        <p:spPr>
          <a:xfrm>
            <a:off x="8731038" y="11802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9"/>
          <p:cNvSpPr/>
          <p:nvPr/>
        </p:nvSpPr>
        <p:spPr>
          <a:xfrm>
            <a:off x="1391349" y="37686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0"/>
          <p:cNvSpPr/>
          <p:nvPr/>
        </p:nvSpPr>
        <p:spPr>
          <a:xfrm rot="10800000" flipH="1">
            <a:off x="1505393" y="4614125"/>
            <a:ext cx="1816404" cy="572700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0"/>
          <p:cNvSpPr/>
          <p:nvPr/>
        </p:nvSpPr>
        <p:spPr>
          <a:xfrm flipH="1">
            <a:off x="5822243" y="-50"/>
            <a:ext cx="1816404" cy="572700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0"/>
          <p:cNvSpPr/>
          <p:nvPr/>
        </p:nvSpPr>
        <p:spPr>
          <a:xfrm rot="5400000">
            <a:off x="270216" y="-270183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0"/>
          <p:cNvSpPr/>
          <p:nvPr/>
        </p:nvSpPr>
        <p:spPr>
          <a:xfrm>
            <a:off x="6527124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0" name="Google Shape;1230;p20"/>
          <p:cNvGrpSpPr/>
          <p:nvPr/>
        </p:nvGrpSpPr>
        <p:grpSpPr>
          <a:xfrm rot="1386721" flipH="1">
            <a:off x="-128287" y="4560984"/>
            <a:ext cx="1074878" cy="914756"/>
            <a:chOff x="725975" y="529375"/>
            <a:chExt cx="4581126" cy="3898687"/>
          </a:xfrm>
        </p:grpSpPr>
        <p:sp>
          <p:nvSpPr>
            <p:cNvPr id="1231" name="Google Shape;1231;p20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0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0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0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0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0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0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0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20"/>
          <p:cNvGrpSpPr/>
          <p:nvPr/>
        </p:nvGrpSpPr>
        <p:grpSpPr>
          <a:xfrm>
            <a:off x="8301801" y="4440766"/>
            <a:ext cx="993769" cy="919430"/>
            <a:chOff x="940201" y="467822"/>
            <a:chExt cx="4254149" cy="3935914"/>
          </a:xfrm>
        </p:grpSpPr>
        <p:sp>
          <p:nvSpPr>
            <p:cNvPr id="1255" name="Google Shape;1255;p20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0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0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0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0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0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0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0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0"/>
          <p:cNvGrpSpPr/>
          <p:nvPr/>
        </p:nvGrpSpPr>
        <p:grpSpPr>
          <a:xfrm rot="716367">
            <a:off x="-338944" y="-405049"/>
            <a:ext cx="1063534" cy="1228871"/>
            <a:chOff x="725975" y="580175"/>
            <a:chExt cx="3328618" cy="3846085"/>
          </a:xfrm>
        </p:grpSpPr>
        <p:sp>
          <p:nvSpPr>
            <p:cNvPr id="1264" name="Google Shape;1264;p20"/>
            <p:cNvSpPr/>
            <p:nvPr/>
          </p:nvSpPr>
          <p:spPr>
            <a:xfrm>
              <a:off x="726139" y="580832"/>
              <a:ext cx="3328454" cy="3845428"/>
            </a:xfrm>
            <a:custGeom>
              <a:avLst/>
              <a:gdLst/>
              <a:ahLst/>
              <a:cxnLst/>
              <a:rect l="l" t="t" r="r" b="b"/>
              <a:pathLst>
                <a:path w="20255" h="23401" extrusionOk="0">
                  <a:moveTo>
                    <a:pt x="8446" y="1"/>
                  </a:moveTo>
                  <a:lnTo>
                    <a:pt x="1" y="18241"/>
                  </a:lnTo>
                  <a:lnTo>
                    <a:pt x="10888" y="23282"/>
                  </a:lnTo>
                  <a:cubicBezTo>
                    <a:pt x="11062" y="23363"/>
                    <a:pt x="11244" y="23401"/>
                    <a:pt x="11424" y="23401"/>
                  </a:cubicBezTo>
                  <a:cubicBezTo>
                    <a:pt x="11908" y="23401"/>
                    <a:pt x="12371" y="23125"/>
                    <a:pt x="12588" y="22658"/>
                  </a:cubicBezTo>
                  <a:lnTo>
                    <a:pt x="19957" y="6742"/>
                  </a:lnTo>
                  <a:cubicBezTo>
                    <a:pt x="20255" y="6102"/>
                    <a:pt x="19975" y="5340"/>
                    <a:pt x="19334" y="5043"/>
                  </a:cubicBezTo>
                  <a:lnTo>
                    <a:pt x="8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0"/>
            <p:cNvSpPr/>
            <p:nvPr/>
          </p:nvSpPr>
          <p:spPr>
            <a:xfrm>
              <a:off x="726304" y="580175"/>
              <a:ext cx="2377983" cy="3455479"/>
            </a:xfrm>
            <a:custGeom>
              <a:avLst/>
              <a:gdLst/>
              <a:ahLst/>
              <a:cxnLst/>
              <a:rect l="l" t="t" r="r" b="b"/>
              <a:pathLst>
                <a:path w="14471" h="21028" extrusionOk="0">
                  <a:moveTo>
                    <a:pt x="8446" y="0"/>
                  </a:moveTo>
                  <a:lnTo>
                    <a:pt x="1" y="18237"/>
                  </a:lnTo>
                  <a:lnTo>
                    <a:pt x="6025" y="21028"/>
                  </a:lnTo>
                  <a:lnTo>
                    <a:pt x="14471" y="2790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0"/>
            <p:cNvSpPr/>
            <p:nvPr/>
          </p:nvSpPr>
          <p:spPr>
            <a:xfrm>
              <a:off x="725975" y="580175"/>
              <a:ext cx="1562590" cy="3077854"/>
            </a:xfrm>
            <a:custGeom>
              <a:avLst/>
              <a:gdLst/>
              <a:ahLst/>
              <a:cxnLst/>
              <a:rect l="l" t="t" r="r" b="b"/>
              <a:pathLst>
                <a:path w="9509" h="18730" extrusionOk="0">
                  <a:moveTo>
                    <a:pt x="8446" y="0"/>
                  </a:moveTo>
                  <a:lnTo>
                    <a:pt x="1" y="18238"/>
                  </a:lnTo>
                  <a:lnTo>
                    <a:pt x="1063" y="18730"/>
                  </a:lnTo>
                  <a:lnTo>
                    <a:pt x="9508" y="492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1577516" y="2620953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0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1485493" y="2819296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1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0"/>
            <p:cNvSpPr/>
            <p:nvPr/>
          </p:nvSpPr>
          <p:spPr>
            <a:xfrm>
              <a:off x="1393798" y="3017967"/>
              <a:ext cx="1396126" cy="712195"/>
            </a:xfrm>
            <a:custGeom>
              <a:avLst/>
              <a:gdLst/>
              <a:ahLst/>
              <a:cxnLst/>
              <a:rect l="l" t="t" r="r" b="b"/>
              <a:pathLst>
                <a:path w="8496" h="4334" extrusionOk="0">
                  <a:moveTo>
                    <a:pt x="235" y="1"/>
                  </a:moveTo>
                  <a:lnTo>
                    <a:pt x="0" y="507"/>
                  </a:lnTo>
                  <a:lnTo>
                    <a:pt x="8261" y="4333"/>
                  </a:lnTo>
                  <a:lnTo>
                    <a:pt x="8496" y="382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0"/>
            <p:cNvSpPr/>
            <p:nvPr/>
          </p:nvSpPr>
          <p:spPr>
            <a:xfrm>
              <a:off x="2072632" y="1651423"/>
              <a:ext cx="1161960" cy="1019816"/>
            </a:xfrm>
            <a:custGeom>
              <a:avLst/>
              <a:gdLst/>
              <a:ahLst/>
              <a:cxnLst/>
              <a:rect l="l" t="t" r="r" b="b"/>
              <a:pathLst>
                <a:path w="7071" h="6206" extrusionOk="0">
                  <a:moveTo>
                    <a:pt x="3537" y="280"/>
                  </a:moveTo>
                  <a:cubicBezTo>
                    <a:pt x="3941" y="280"/>
                    <a:pt x="4344" y="367"/>
                    <a:pt x="4724" y="543"/>
                  </a:cubicBezTo>
                  <a:cubicBezTo>
                    <a:pt x="6137" y="1198"/>
                    <a:pt x="6753" y="2879"/>
                    <a:pt x="6100" y="4292"/>
                  </a:cubicBezTo>
                  <a:cubicBezTo>
                    <a:pt x="5622" y="5322"/>
                    <a:pt x="4599" y="5929"/>
                    <a:pt x="3532" y="5929"/>
                  </a:cubicBezTo>
                  <a:cubicBezTo>
                    <a:pt x="3135" y="5929"/>
                    <a:pt x="2733" y="5845"/>
                    <a:pt x="2350" y="5667"/>
                  </a:cubicBezTo>
                  <a:cubicBezTo>
                    <a:pt x="1665" y="5351"/>
                    <a:pt x="1145" y="4786"/>
                    <a:pt x="886" y="4078"/>
                  </a:cubicBezTo>
                  <a:cubicBezTo>
                    <a:pt x="625" y="3370"/>
                    <a:pt x="656" y="2604"/>
                    <a:pt x="973" y="1918"/>
                  </a:cubicBezTo>
                  <a:cubicBezTo>
                    <a:pt x="1291" y="1234"/>
                    <a:pt x="1856" y="714"/>
                    <a:pt x="2564" y="453"/>
                  </a:cubicBezTo>
                  <a:cubicBezTo>
                    <a:pt x="2881" y="336"/>
                    <a:pt x="3210" y="280"/>
                    <a:pt x="3537" y="280"/>
                  </a:cubicBezTo>
                  <a:close/>
                  <a:moveTo>
                    <a:pt x="3539" y="0"/>
                  </a:moveTo>
                  <a:cubicBezTo>
                    <a:pt x="3178" y="0"/>
                    <a:pt x="2817" y="64"/>
                    <a:pt x="2468" y="191"/>
                  </a:cubicBezTo>
                  <a:cubicBezTo>
                    <a:pt x="1690" y="477"/>
                    <a:pt x="1068" y="1048"/>
                    <a:pt x="720" y="1800"/>
                  </a:cubicBezTo>
                  <a:cubicBezTo>
                    <a:pt x="1" y="3353"/>
                    <a:pt x="679" y="5201"/>
                    <a:pt x="2231" y="5920"/>
                  </a:cubicBezTo>
                  <a:cubicBezTo>
                    <a:pt x="2652" y="6114"/>
                    <a:pt x="3095" y="6206"/>
                    <a:pt x="3531" y="6206"/>
                  </a:cubicBezTo>
                  <a:cubicBezTo>
                    <a:pt x="4703" y="6206"/>
                    <a:pt x="5828" y="5539"/>
                    <a:pt x="6351" y="4408"/>
                  </a:cubicBezTo>
                  <a:cubicBezTo>
                    <a:pt x="7071" y="2856"/>
                    <a:pt x="6393" y="1007"/>
                    <a:pt x="4840" y="288"/>
                  </a:cubicBezTo>
                  <a:cubicBezTo>
                    <a:pt x="4425" y="96"/>
                    <a:pt x="3983" y="0"/>
                    <a:pt x="3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0"/>
            <p:cNvSpPr/>
            <p:nvPr/>
          </p:nvSpPr>
          <p:spPr>
            <a:xfrm>
              <a:off x="2156603" y="2048766"/>
              <a:ext cx="886054" cy="439412"/>
            </a:xfrm>
            <a:custGeom>
              <a:avLst/>
              <a:gdLst/>
              <a:ahLst/>
              <a:cxnLst/>
              <a:rect l="l" t="t" r="r" b="b"/>
              <a:pathLst>
                <a:path w="5392" h="2674" extrusionOk="0">
                  <a:moveTo>
                    <a:pt x="238" y="1"/>
                  </a:moveTo>
                  <a:lnTo>
                    <a:pt x="0" y="147"/>
                  </a:lnTo>
                  <a:cubicBezTo>
                    <a:pt x="1383" y="2397"/>
                    <a:pt x="3751" y="2674"/>
                    <a:pt x="4828" y="2674"/>
                  </a:cubicBezTo>
                  <a:cubicBezTo>
                    <a:pt x="5169" y="2674"/>
                    <a:pt x="5382" y="2646"/>
                    <a:pt x="5391" y="2645"/>
                  </a:cubicBezTo>
                  <a:lnTo>
                    <a:pt x="5352" y="2368"/>
                  </a:lnTo>
                  <a:cubicBezTo>
                    <a:pt x="5344" y="2369"/>
                    <a:pt x="5145" y="2395"/>
                    <a:pt x="4823" y="2395"/>
                  </a:cubicBezTo>
                  <a:cubicBezTo>
                    <a:pt x="3803" y="2395"/>
                    <a:pt x="1550" y="2134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0"/>
            <p:cNvSpPr/>
            <p:nvPr/>
          </p:nvSpPr>
          <p:spPr>
            <a:xfrm>
              <a:off x="2279190" y="1661940"/>
              <a:ext cx="462746" cy="873401"/>
            </a:xfrm>
            <a:custGeom>
              <a:avLst/>
              <a:gdLst/>
              <a:ahLst/>
              <a:cxnLst/>
              <a:rect l="l" t="t" r="r" b="b"/>
              <a:pathLst>
                <a:path w="2816" h="5315" extrusionOk="0">
                  <a:moveTo>
                    <a:pt x="2647" y="0"/>
                  </a:moveTo>
                  <a:cubicBezTo>
                    <a:pt x="2620" y="19"/>
                    <a:pt x="1" y="2024"/>
                    <a:pt x="185" y="5314"/>
                  </a:cubicBezTo>
                  <a:lnTo>
                    <a:pt x="466" y="5299"/>
                  </a:lnTo>
                  <a:cubicBezTo>
                    <a:pt x="290" y="2160"/>
                    <a:pt x="2790" y="243"/>
                    <a:pt x="2816" y="224"/>
                  </a:cubicBezTo>
                  <a:lnTo>
                    <a:pt x="2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0"/>
            <p:cNvSpPr/>
            <p:nvPr/>
          </p:nvSpPr>
          <p:spPr>
            <a:xfrm>
              <a:off x="2262758" y="1838920"/>
              <a:ext cx="886054" cy="439576"/>
            </a:xfrm>
            <a:custGeom>
              <a:avLst/>
              <a:gdLst/>
              <a:ahLst/>
              <a:cxnLst/>
              <a:rect l="l" t="t" r="r" b="b"/>
              <a:pathLst>
                <a:path w="5392" h="2675" extrusionOk="0">
                  <a:moveTo>
                    <a:pt x="564" y="1"/>
                  </a:moveTo>
                  <a:cubicBezTo>
                    <a:pt x="221" y="1"/>
                    <a:pt x="9" y="29"/>
                    <a:pt x="1" y="30"/>
                  </a:cubicBezTo>
                  <a:lnTo>
                    <a:pt x="39" y="307"/>
                  </a:lnTo>
                  <a:cubicBezTo>
                    <a:pt x="47" y="306"/>
                    <a:pt x="247" y="280"/>
                    <a:pt x="570" y="280"/>
                  </a:cubicBezTo>
                  <a:cubicBezTo>
                    <a:pt x="1591" y="280"/>
                    <a:pt x="3842" y="541"/>
                    <a:pt x="5153" y="2674"/>
                  </a:cubicBezTo>
                  <a:lnTo>
                    <a:pt x="5391" y="2527"/>
                  </a:lnTo>
                  <a:cubicBezTo>
                    <a:pt x="4008" y="277"/>
                    <a:pt x="1641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0"/>
            <p:cNvSpPr/>
            <p:nvPr/>
          </p:nvSpPr>
          <p:spPr>
            <a:xfrm>
              <a:off x="2563311" y="1792087"/>
              <a:ext cx="462582" cy="873565"/>
            </a:xfrm>
            <a:custGeom>
              <a:avLst/>
              <a:gdLst/>
              <a:ahLst/>
              <a:cxnLst/>
              <a:rect l="l" t="t" r="r" b="b"/>
              <a:pathLst>
                <a:path w="2815" h="5316" extrusionOk="0">
                  <a:moveTo>
                    <a:pt x="2628" y="1"/>
                  </a:moveTo>
                  <a:lnTo>
                    <a:pt x="2350" y="16"/>
                  </a:lnTo>
                  <a:cubicBezTo>
                    <a:pt x="2525" y="3155"/>
                    <a:pt x="25" y="5073"/>
                    <a:pt x="0" y="5092"/>
                  </a:cubicBezTo>
                  <a:lnTo>
                    <a:pt x="168" y="5316"/>
                  </a:lnTo>
                  <a:cubicBezTo>
                    <a:pt x="194" y="5295"/>
                    <a:pt x="2815" y="3292"/>
                    <a:pt x="2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0"/>
            <p:cNvSpPr/>
            <p:nvPr/>
          </p:nvSpPr>
          <p:spPr>
            <a:xfrm>
              <a:off x="2428563" y="1711074"/>
              <a:ext cx="451079" cy="903308"/>
            </a:xfrm>
            <a:custGeom>
              <a:avLst/>
              <a:gdLst/>
              <a:ahLst/>
              <a:cxnLst/>
              <a:rect l="l" t="t" r="r" b="b"/>
              <a:pathLst>
                <a:path w="2745" h="5497" extrusionOk="0">
                  <a:moveTo>
                    <a:pt x="2491" y="1"/>
                  </a:moveTo>
                  <a:lnTo>
                    <a:pt x="0" y="5379"/>
                  </a:lnTo>
                  <a:lnTo>
                    <a:pt x="254" y="5496"/>
                  </a:lnTo>
                  <a:lnTo>
                    <a:pt x="2745" y="118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0"/>
            <p:cNvSpPr/>
            <p:nvPr/>
          </p:nvSpPr>
          <p:spPr>
            <a:xfrm>
              <a:off x="2201135" y="1935216"/>
              <a:ext cx="903144" cy="451243"/>
            </a:xfrm>
            <a:custGeom>
              <a:avLst/>
              <a:gdLst/>
              <a:ahLst/>
              <a:cxnLst/>
              <a:rect l="l" t="t" r="r" b="b"/>
              <a:pathLst>
                <a:path w="5496" h="2746" extrusionOk="0">
                  <a:moveTo>
                    <a:pt x="117" y="1"/>
                  </a:moveTo>
                  <a:lnTo>
                    <a:pt x="0" y="254"/>
                  </a:lnTo>
                  <a:lnTo>
                    <a:pt x="5378" y="2745"/>
                  </a:lnTo>
                  <a:lnTo>
                    <a:pt x="5496" y="249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0"/>
            <p:cNvSpPr/>
            <p:nvPr/>
          </p:nvSpPr>
          <p:spPr>
            <a:xfrm>
              <a:off x="2114042" y="580832"/>
              <a:ext cx="1885987" cy="847108"/>
            </a:xfrm>
            <a:custGeom>
              <a:avLst/>
              <a:gdLst/>
              <a:ahLst/>
              <a:cxnLst/>
              <a:rect l="l" t="t" r="r" b="b"/>
              <a:pathLst>
                <a:path w="11477" h="5155" extrusionOk="0">
                  <a:moveTo>
                    <a:pt x="0" y="1"/>
                  </a:moveTo>
                  <a:lnTo>
                    <a:pt x="11130" y="5155"/>
                  </a:lnTo>
                  <a:lnTo>
                    <a:pt x="11221" y="4935"/>
                  </a:lnTo>
                  <a:cubicBezTo>
                    <a:pt x="11476" y="4322"/>
                    <a:pt x="11153" y="3620"/>
                    <a:pt x="10522" y="34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8" name="Google Shape;127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0"/>
          <p:cNvSpPr txBox="1">
            <a:spLocks noGrp="1"/>
          </p:cNvSpPr>
          <p:nvPr>
            <p:ph type="subTitle" idx="1"/>
          </p:nvPr>
        </p:nvSpPr>
        <p:spPr>
          <a:xfrm>
            <a:off x="4778693" y="2769889"/>
            <a:ext cx="27945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0" name="Google Shape;1280;p20"/>
          <p:cNvSpPr txBox="1">
            <a:spLocks noGrp="1"/>
          </p:cNvSpPr>
          <p:nvPr>
            <p:ph type="subTitle" idx="2"/>
          </p:nvPr>
        </p:nvSpPr>
        <p:spPr>
          <a:xfrm>
            <a:off x="1570813" y="2769889"/>
            <a:ext cx="27945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1" name="Google Shape;1281;p20"/>
          <p:cNvSpPr txBox="1">
            <a:spLocks noGrp="1"/>
          </p:cNvSpPr>
          <p:nvPr>
            <p:ph type="subTitle" idx="3"/>
          </p:nvPr>
        </p:nvSpPr>
        <p:spPr>
          <a:xfrm>
            <a:off x="4778701" y="2376289"/>
            <a:ext cx="2794500" cy="4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2" name="Google Shape;1282;p20"/>
          <p:cNvSpPr txBox="1">
            <a:spLocks noGrp="1"/>
          </p:cNvSpPr>
          <p:nvPr>
            <p:ph type="subTitle" idx="4"/>
          </p:nvPr>
        </p:nvSpPr>
        <p:spPr>
          <a:xfrm>
            <a:off x="1570825" y="2376289"/>
            <a:ext cx="2794500" cy="4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3" name="Google Shape;1283;p20"/>
          <p:cNvSpPr/>
          <p:nvPr/>
        </p:nvSpPr>
        <p:spPr>
          <a:xfrm>
            <a:off x="8719537" y="348806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20"/>
          <p:cNvSpPr/>
          <p:nvPr/>
        </p:nvSpPr>
        <p:spPr>
          <a:xfrm>
            <a:off x="272699" y="16597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0"/>
          <p:cNvSpPr/>
          <p:nvPr/>
        </p:nvSpPr>
        <p:spPr>
          <a:xfrm>
            <a:off x="1583413" y="48071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6" name="Google Shape;1286;p20"/>
          <p:cNvGrpSpPr/>
          <p:nvPr/>
        </p:nvGrpSpPr>
        <p:grpSpPr>
          <a:xfrm rot="2499223">
            <a:off x="8211342" y="-432131"/>
            <a:ext cx="1201924" cy="1146588"/>
            <a:chOff x="936800" y="644000"/>
            <a:chExt cx="3397834" cy="3241401"/>
          </a:xfrm>
        </p:grpSpPr>
        <p:sp>
          <p:nvSpPr>
            <p:cNvPr id="1287" name="Google Shape;1287;p20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0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0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0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0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0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0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0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0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0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20"/>
          <p:cNvSpPr/>
          <p:nvPr/>
        </p:nvSpPr>
        <p:spPr>
          <a:xfrm rot="264510">
            <a:off x="985246" y="-594631"/>
            <a:ext cx="2434587" cy="1082623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20"/>
          <p:cNvSpPr/>
          <p:nvPr/>
        </p:nvSpPr>
        <p:spPr>
          <a:xfrm rot="10535490" flipH="1">
            <a:off x="5451446" y="4625969"/>
            <a:ext cx="2434587" cy="1082623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9" name="Google Shape;1299;p20"/>
          <p:cNvGrpSpPr/>
          <p:nvPr/>
        </p:nvGrpSpPr>
        <p:grpSpPr>
          <a:xfrm>
            <a:off x="218008" y="3537562"/>
            <a:ext cx="262163" cy="531538"/>
            <a:chOff x="2322875" y="1049950"/>
            <a:chExt cx="1301705" cy="2640525"/>
          </a:xfrm>
        </p:grpSpPr>
        <p:sp>
          <p:nvSpPr>
            <p:cNvPr id="1300" name="Google Shape;1300;p20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0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0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3" name="Google Shape;1303;p20"/>
          <p:cNvGrpSpPr/>
          <p:nvPr/>
        </p:nvGrpSpPr>
        <p:grpSpPr>
          <a:xfrm>
            <a:off x="8719533" y="1017737"/>
            <a:ext cx="262163" cy="531538"/>
            <a:chOff x="2322875" y="1049950"/>
            <a:chExt cx="1301705" cy="2640525"/>
          </a:xfrm>
        </p:grpSpPr>
        <p:sp>
          <p:nvSpPr>
            <p:cNvPr id="1304" name="Google Shape;1304;p20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0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0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7"/>
          <p:cNvSpPr/>
          <p:nvPr/>
        </p:nvSpPr>
        <p:spPr>
          <a:xfrm rot="10800000" flipH="1">
            <a:off x="2219895" y="4015122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7"/>
          <p:cNvSpPr/>
          <p:nvPr/>
        </p:nvSpPr>
        <p:spPr>
          <a:xfrm rot="-5400000" flipH="1">
            <a:off x="6646936" y="-270135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27"/>
          <p:cNvSpPr/>
          <p:nvPr/>
        </p:nvSpPr>
        <p:spPr>
          <a:xfrm rot="10800000">
            <a:off x="32" y="-50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9" name="Google Shape;1799;p27"/>
          <p:cNvGrpSpPr/>
          <p:nvPr/>
        </p:nvGrpSpPr>
        <p:grpSpPr>
          <a:xfrm rot="-4376535">
            <a:off x="-73991" y="4320599"/>
            <a:ext cx="1059855" cy="1224620"/>
            <a:chOff x="725975" y="580175"/>
            <a:chExt cx="3328618" cy="3846085"/>
          </a:xfrm>
        </p:grpSpPr>
        <p:sp>
          <p:nvSpPr>
            <p:cNvPr id="1800" name="Google Shape;1800;p27"/>
            <p:cNvSpPr/>
            <p:nvPr/>
          </p:nvSpPr>
          <p:spPr>
            <a:xfrm>
              <a:off x="726139" y="580832"/>
              <a:ext cx="3328454" cy="3845428"/>
            </a:xfrm>
            <a:custGeom>
              <a:avLst/>
              <a:gdLst/>
              <a:ahLst/>
              <a:cxnLst/>
              <a:rect l="l" t="t" r="r" b="b"/>
              <a:pathLst>
                <a:path w="20255" h="23401" extrusionOk="0">
                  <a:moveTo>
                    <a:pt x="8446" y="1"/>
                  </a:moveTo>
                  <a:lnTo>
                    <a:pt x="1" y="18241"/>
                  </a:lnTo>
                  <a:lnTo>
                    <a:pt x="10888" y="23282"/>
                  </a:lnTo>
                  <a:cubicBezTo>
                    <a:pt x="11062" y="23363"/>
                    <a:pt x="11244" y="23401"/>
                    <a:pt x="11424" y="23401"/>
                  </a:cubicBezTo>
                  <a:cubicBezTo>
                    <a:pt x="11908" y="23401"/>
                    <a:pt x="12371" y="23125"/>
                    <a:pt x="12588" y="22658"/>
                  </a:cubicBezTo>
                  <a:lnTo>
                    <a:pt x="19957" y="6742"/>
                  </a:lnTo>
                  <a:cubicBezTo>
                    <a:pt x="20255" y="6102"/>
                    <a:pt x="19975" y="5340"/>
                    <a:pt x="19334" y="5043"/>
                  </a:cubicBezTo>
                  <a:lnTo>
                    <a:pt x="8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7"/>
            <p:cNvSpPr/>
            <p:nvPr/>
          </p:nvSpPr>
          <p:spPr>
            <a:xfrm>
              <a:off x="726304" y="580175"/>
              <a:ext cx="2377983" cy="3455479"/>
            </a:xfrm>
            <a:custGeom>
              <a:avLst/>
              <a:gdLst/>
              <a:ahLst/>
              <a:cxnLst/>
              <a:rect l="l" t="t" r="r" b="b"/>
              <a:pathLst>
                <a:path w="14471" h="21028" extrusionOk="0">
                  <a:moveTo>
                    <a:pt x="8446" y="0"/>
                  </a:moveTo>
                  <a:lnTo>
                    <a:pt x="1" y="18237"/>
                  </a:lnTo>
                  <a:lnTo>
                    <a:pt x="6025" y="21028"/>
                  </a:lnTo>
                  <a:lnTo>
                    <a:pt x="14471" y="2790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7"/>
            <p:cNvSpPr/>
            <p:nvPr/>
          </p:nvSpPr>
          <p:spPr>
            <a:xfrm>
              <a:off x="725975" y="580175"/>
              <a:ext cx="1562590" cy="3077854"/>
            </a:xfrm>
            <a:custGeom>
              <a:avLst/>
              <a:gdLst/>
              <a:ahLst/>
              <a:cxnLst/>
              <a:rect l="l" t="t" r="r" b="b"/>
              <a:pathLst>
                <a:path w="9509" h="18730" extrusionOk="0">
                  <a:moveTo>
                    <a:pt x="8446" y="0"/>
                  </a:moveTo>
                  <a:lnTo>
                    <a:pt x="1" y="18238"/>
                  </a:lnTo>
                  <a:lnTo>
                    <a:pt x="1063" y="18730"/>
                  </a:lnTo>
                  <a:lnTo>
                    <a:pt x="9508" y="492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7"/>
            <p:cNvSpPr/>
            <p:nvPr/>
          </p:nvSpPr>
          <p:spPr>
            <a:xfrm>
              <a:off x="1577516" y="2620953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0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7"/>
            <p:cNvSpPr/>
            <p:nvPr/>
          </p:nvSpPr>
          <p:spPr>
            <a:xfrm>
              <a:off x="1485493" y="2819296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1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7"/>
            <p:cNvSpPr/>
            <p:nvPr/>
          </p:nvSpPr>
          <p:spPr>
            <a:xfrm>
              <a:off x="1393798" y="3017967"/>
              <a:ext cx="1396126" cy="712195"/>
            </a:xfrm>
            <a:custGeom>
              <a:avLst/>
              <a:gdLst/>
              <a:ahLst/>
              <a:cxnLst/>
              <a:rect l="l" t="t" r="r" b="b"/>
              <a:pathLst>
                <a:path w="8496" h="4334" extrusionOk="0">
                  <a:moveTo>
                    <a:pt x="235" y="1"/>
                  </a:moveTo>
                  <a:lnTo>
                    <a:pt x="0" y="507"/>
                  </a:lnTo>
                  <a:lnTo>
                    <a:pt x="8261" y="4333"/>
                  </a:lnTo>
                  <a:lnTo>
                    <a:pt x="8496" y="382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7"/>
            <p:cNvSpPr/>
            <p:nvPr/>
          </p:nvSpPr>
          <p:spPr>
            <a:xfrm>
              <a:off x="2072632" y="1651423"/>
              <a:ext cx="1161960" cy="1019816"/>
            </a:xfrm>
            <a:custGeom>
              <a:avLst/>
              <a:gdLst/>
              <a:ahLst/>
              <a:cxnLst/>
              <a:rect l="l" t="t" r="r" b="b"/>
              <a:pathLst>
                <a:path w="7071" h="6206" extrusionOk="0">
                  <a:moveTo>
                    <a:pt x="3537" y="280"/>
                  </a:moveTo>
                  <a:cubicBezTo>
                    <a:pt x="3941" y="280"/>
                    <a:pt x="4344" y="367"/>
                    <a:pt x="4724" y="543"/>
                  </a:cubicBezTo>
                  <a:cubicBezTo>
                    <a:pt x="6137" y="1198"/>
                    <a:pt x="6753" y="2879"/>
                    <a:pt x="6100" y="4292"/>
                  </a:cubicBezTo>
                  <a:cubicBezTo>
                    <a:pt x="5622" y="5322"/>
                    <a:pt x="4599" y="5929"/>
                    <a:pt x="3532" y="5929"/>
                  </a:cubicBezTo>
                  <a:cubicBezTo>
                    <a:pt x="3135" y="5929"/>
                    <a:pt x="2733" y="5845"/>
                    <a:pt x="2350" y="5667"/>
                  </a:cubicBezTo>
                  <a:cubicBezTo>
                    <a:pt x="1665" y="5351"/>
                    <a:pt x="1145" y="4786"/>
                    <a:pt x="886" y="4078"/>
                  </a:cubicBezTo>
                  <a:cubicBezTo>
                    <a:pt x="625" y="3370"/>
                    <a:pt x="656" y="2604"/>
                    <a:pt x="973" y="1918"/>
                  </a:cubicBezTo>
                  <a:cubicBezTo>
                    <a:pt x="1291" y="1234"/>
                    <a:pt x="1856" y="714"/>
                    <a:pt x="2564" y="453"/>
                  </a:cubicBezTo>
                  <a:cubicBezTo>
                    <a:pt x="2881" y="336"/>
                    <a:pt x="3210" y="280"/>
                    <a:pt x="3537" y="280"/>
                  </a:cubicBezTo>
                  <a:close/>
                  <a:moveTo>
                    <a:pt x="3539" y="0"/>
                  </a:moveTo>
                  <a:cubicBezTo>
                    <a:pt x="3178" y="0"/>
                    <a:pt x="2817" y="64"/>
                    <a:pt x="2468" y="191"/>
                  </a:cubicBezTo>
                  <a:cubicBezTo>
                    <a:pt x="1690" y="477"/>
                    <a:pt x="1068" y="1048"/>
                    <a:pt x="720" y="1800"/>
                  </a:cubicBezTo>
                  <a:cubicBezTo>
                    <a:pt x="1" y="3353"/>
                    <a:pt x="679" y="5201"/>
                    <a:pt x="2231" y="5920"/>
                  </a:cubicBezTo>
                  <a:cubicBezTo>
                    <a:pt x="2652" y="6114"/>
                    <a:pt x="3095" y="6206"/>
                    <a:pt x="3531" y="6206"/>
                  </a:cubicBezTo>
                  <a:cubicBezTo>
                    <a:pt x="4703" y="6206"/>
                    <a:pt x="5828" y="5539"/>
                    <a:pt x="6351" y="4408"/>
                  </a:cubicBezTo>
                  <a:cubicBezTo>
                    <a:pt x="7071" y="2856"/>
                    <a:pt x="6393" y="1007"/>
                    <a:pt x="4840" y="288"/>
                  </a:cubicBezTo>
                  <a:cubicBezTo>
                    <a:pt x="4425" y="96"/>
                    <a:pt x="3983" y="0"/>
                    <a:pt x="3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7"/>
            <p:cNvSpPr/>
            <p:nvPr/>
          </p:nvSpPr>
          <p:spPr>
            <a:xfrm>
              <a:off x="2156603" y="2048766"/>
              <a:ext cx="886054" cy="439412"/>
            </a:xfrm>
            <a:custGeom>
              <a:avLst/>
              <a:gdLst/>
              <a:ahLst/>
              <a:cxnLst/>
              <a:rect l="l" t="t" r="r" b="b"/>
              <a:pathLst>
                <a:path w="5392" h="2674" extrusionOk="0">
                  <a:moveTo>
                    <a:pt x="238" y="1"/>
                  </a:moveTo>
                  <a:lnTo>
                    <a:pt x="0" y="147"/>
                  </a:lnTo>
                  <a:cubicBezTo>
                    <a:pt x="1383" y="2397"/>
                    <a:pt x="3751" y="2674"/>
                    <a:pt x="4828" y="2674"/>
                  </a:cubicBezTo>
                  <a:cubicBezTo>
                    <a:pt x="5169" y="2674"/>
                    <a:pt x="5382" y="2646"/>
                    <a:pt x="5391" y="2645"/>
                  </a:cubicBezTo>
                  <a:lnTo>
                    <a:pt x="5352" y="2368"/>
                  </a:lnTo>
                  <a:cubicBezTo>
                    <a:pt x="5344" y="2369"/>
                    <a:pt x="5145" y="2395"/>
                    <a:pt x="4823" y="2395"/>
                  </a:cubicBezTo>
                  <a:cubicBezTo>
                    <a:pt x="3803" y="2395"/>
                    <a:pt x="1550" y="2134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7"/>
            <p:cNvSpPr/>
            <p:nvPr/>
          </p:nvSpPr>
          <p:spPr>
            <a:xfrm>
              <a:off x="2279190" y="1661940"/>
              <a:ext cx="462746" cy="873401"/>
            </a:xfrm>
            <a:custGeom>
              <a:avLst/>
              <a:gdLst/>
              <a:ahLst/>
              <a:cxnLst/>
              <a:rect l="l" t="t" r="r" b="b"/>
              <a:pathLst>
                <a:path w="2816" h="5315" extrusionOk="0">
                  <a:moveTo>
                    <a:pt x="2647" y="0"/>
                  </a:moveTo>
                  <a:cubicBezTo>
                    <a:pt x="2620" y="19"/>
                    <a:pt x="1" y="2024"/>
                    <a:pt x="185" y="5314"/>
                  </a:cubicBezTo>
                  <a:lnTo>
                    <a:pt x="466" y="5299"/>
                  </a:lnTo>
                  <a:cubicBezTo>
                    <a:pt x="290" y="2160"/>
                    <a:pt x="2790" y="243"/>
                    <a:pt x="2816" y="224"/>
                  </a:cubicBezTo>
                  <a:lnTo>
                    <a:pt x="2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7"/>
            <p:cNvSpPr/>
            <p:nvPr/>
          </p:nvSpPr>
          <p:spPr>
            <a:xfrm>
              <a:off x="2262758" y="1838920"/>
              <a:ext cx="886054" cy="439576"/>
            </a:xfrm>
            <a:custGeom>
              <a:avLst/>
              <a:gdLst/>
              <a:ahLst/>
              <a:cxnLst/>
              <a:rect l="l" t="t" r="r" b="b"/>
              <a:pathLst>
                <a:path w="5392" h="2675" extrusionOk="0">
                  <a:moveTo>
                    <a:pt x="564" y="1"/>
                  </a:moveTo>
                  <a:cubicBezTo>
                    <a:pt x="221" y="1"/>
                    <a:pt x="9" y="29"/>
                    <a:pt x="1" y="30"/>
                  </a:cubicBezTo>
                  <a:lnTo>
                    <a:pt x="39" y="307"/>
                  </a:lnTo>
                  <a:cubicBezTo>
                    <a:pt x="47" y="306"/>
                    <a:pt x="247" y="280"/>
                    <a:pt x="570" y="280"/>
                  </a:cubicBezTo>
                  <a:cubicBezTo>
                    <a:pt x="1591" y="280"/>
                    <a:pt x="3842" y="541"/>
                    <a:pt x="5153" y="2674"/>
                  </a:cubicBezTo>
                  <a:lnTo>
                    <a:pt x="5391" y="2527"/>
                  </a:lnTo>
                  <a:cubicBezTo>
                    <a:pt x="4008" y="277"/>
                    <a:pt x="1641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7"/>
            <p:cNvSpPr/>
            <p:nvPr/>
          </p:nvSpPr>
          <p:spPr>
            <a:xfrm>
              <a:off x="2563311" y="1792087"/>
              <a:ext cx="462582" cy="873565"/>
            </a:xfrm>
            <a:custGeom>
              <a:avLst/>
              <a:gdLst/>
              <a:ahLst/>
              <a:cxnLst/>
              <a:rect l="l" t="t" r="r" b="b"/>
              <a:pathLst>
                <a:path w="2815" h="5316" extrusionOk="0">
                  <a:moveTo>
                    <a:pt x="2628" y="1"/>
                  </a:moveTo>
                  <a:lnTo>
                    <a:pt x="2350" y="16"/>
                  </a:lnTo>
                  <a:cubicBezTo>
                    <a:pt x="2525" y="3155"/>
                    <a:pt x="25" y="5073"/>
                    <a:pt x="0" y="5092"/>
                  </a:cubicBezTo>
                  <a:lnTo>
                    <a:pt x="168" y="5316"/>
                  </a:lnTo>
                  <a:cubicBezTo>
                    <a:pt x="194" y="5295"/>
                    <a:pt x="2815" y="3292"/>
                    <a:pt x="2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7"/>
            <p:cNvSpPr/>
            <p:nvPr/>
          </p:nvSpPr>
          <p:spPr>
            <a:xfrm>
              <a:off x="2428563" y="1711074"/>
              <a:ext cx="451079" cy="903308"/>
            </a:xfrm>
            <a:custGeom>
              <a:avLst/>
              <a:gdLst/>
              <a:ahLst/>
              <a:cxnLst/>
              <a:rect l="l" t="t" r="r" b="b"/>
              <a:pathLst>
                <a:path w="2745" h="5497" extrusionOk="0">
                  <a:moveTo>
                    <a:pt x="2491" y="1"/>
                  </a:moveTo>
                  <a:lnTo>
                    <a:pt x="0" y="5379"/>
                  </a:lnTo>
                  <a:lnTo>
                    <a:pt x="254" y="5496"/>
                  </a:lnTo>
                  <a:lnTo>
                    <a:pt x="2745" y="118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7"/>
            <p:cNvSpPr/>
            <p:nvPr/>
          </p:nvSpPr>
          <p:spPr>
            <a:xfrm>
              <a:off x="2201135" y="1935216"/>
              <a:ext cx="903144" cy="451243"/>
            </a:xfrm>
            <a:custGeom>
              <a:avLst/>
              <a:gdLst/>
              <a:ahLst/>
              <a:cxnLst/>
              <a:rect l="l" t="t" r="r" b="b"/>
              <a:pathLst>
                <a:path w="5496" h="2746" extrusionOk="0">
                  <a:moveTo>
                    <a:pt x="117" y="1"/>
                  </a:moveTo>
                  <a:lnTo>
                    <a:pt x="0" y="254"/>
                  </a:lnTo>
                  <a:lnTo>
                    <a:pt x="5378" y="2745"/>
                  </a:lnTo>
                  <a:lnTo>
                    <a:pt x="5496" y="249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7"/>
            <p:cNvSpPr/>
            <p:nvPr/>
          </p:nvSpPr>
          <p:spPr>
            <a:xfrm>
              <a:off x="2114042" y="580832"/>
              <a:ext cx="1885987" cy="847108"/>
            </a:xfrm>
            <a:custGeom>
              <a:avLst/>
              <a:gdLst/>
              <a:ahLst/>
              <a:cxnLst/>
              <a:rect l="l" t="t" r="r" b="b"/>
              <a:pathLst>
                <a:path w="11477" h="5155" extrusionOk="0">
                  <a:moveTo>
                    <a:pt x="0" y="1"/>
                  </a:moveTo>
                  <a:lnTo>
                    <a:pt x="11130" y="5155"/>
                  </a:lnTo>
                  <a:lnTo>
                    <a:pt x="11221" y="4935"/>
                  </a:lnTo>
                  <a:cubicBezTo>
                    <a:pt x="11476" y="4322"/>
                    <a:pt x="11153" y="3620"/>
                    <a:pt x="10522" y="34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4" name="Google Shape;1814;p27"/>
          <p:cNvGrpSpPr/>
          <p:nvPr/>
        </p:nvGrpSpPr>
        <p:grpSpPr>
          <a:xfrm rot="-1297163">
            <a:off x="-158828" y="-413542"/>
            <a:ext cx="1112202" cy="1060997"/>
            <a:chOff x="936800" y="644000"/>
            <a:chExt cx="3397834" cy="3241401"/>
          </a:xfrm>
        </p:grpSpPr>
        <p:sp>
          <p:nvSpPr>
            <p:cNvPr id="1815" name="Google Shape;1815;p27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7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7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7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7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7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7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7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7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7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5" name="Google Shape;1825;p27"/>
          <p:cNvSpPr txBox="1">
            <a:spLocks noGrp="1"/>
          </p:cNvSpPr>
          <p:nvPr>
            <p:ph type="title"/>
          </p:nvPr>
        </p:nvSpPr>
        <p:spPr>
          <a:xfrm>
            <a:off x="725975" y="445025"/>
            <a:ext cx="76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grpSp>
        <p:nvGrpSpPr>
          <p:cNvPr id="1826" name="Google Shape;1826;p27"/>
          <p:cNvGrpSpPr/>
          <p:nvPr/>
        </p:nvGrpSpPr>
        <p:grpSpPr>
          <a:xfrm rot="-6685518" flipH="1">
            <a:off x="8285027" y="4445025"/>
            <a:ext cx="1139032" cy="1218819"/>
            <a:chOff x="1141181" y="262025"/>
            <a:chExt cx="4067198" cy="4352099"/>
          </a:xfrm>
        </p:grpSpPr>
        <p:sp>
          <p:nvSpPr>
            <p:cNvPr id="1827" name="Google Shape;1827;p27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7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7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7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7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7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7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7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7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7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7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7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7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27"/>
          <p:cNvSpPr/>
          <p:nvPr/>
        </p:nvSpPr>
        <p:spPr>
          <a:xfrm>
            <a:off x="7762249" y="172738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1" name="Google Shape;1841;p27"/>
          <p:cNvGrpSpPr/>
          <p:nvPr/>
        </p:nvGrpSpPr>
        <p:grpSpPr>
          <a:xfrm>
            <a:off x="8418034" y="-428223"/>
            <a:ext cx="1035035" cy="957608"/>
            <a:chOff x="940201" y="467822"/>
            <a:chExt cx="4254149" cy="3935914"/>
          </a:xfrm>
        </p:grpSpPr>
        <p:sp>
          <p:nvSpPr>
            <p:cNvPr id="1842" name="Google Shape;1842;p27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7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7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7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7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7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7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7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0" name="Google Shape;1850;p27"/>
          <p:cNvSpPr/>
          <p:nvPr/>
        </p:nvSpPr>
        <p:spPr>
          <a:xfrm rot="-191" flipH="1">
            <a:off x="2022729" y="-578653"/>
            <a:ext cx="2274465" cy="1011363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27"/>
          <p:cNvSpPr/>
          <p:nvPr/>
        </p:nvSpPr>
        <p:spPr>
          <a:xfrm rot="-10799809">
            <a:off x="4673804" y="4743222"/>
            <a:ext cx="2274465" cy="1011363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27"/>
          <p:cNvSpPr/>
          <p:nvPr/>
        </p:nvSpPr>
        <p:spPr>
          <a:xfrm>
            <a:off x="7920550" y="4839563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3" name="Google Shape;1853;p27"/>
          <p:cNvGrpSpPr/>
          <p:nvPr/>
        </p:nvGrpSpPr>
        <p:grpSpPr>
          <a:xfrm>
            <a:off x="8723458" y="878087"/>
            <a:ext cx="262163" cy="531538"/>
            <a:chOff x="2322875" y="1049950"/>
            <a:chExt cx="1301705" cy="2640525"/>
          </a:xfrm>
        </p:grpSpPr>
        <p:sp>
          <p:nvSpPr>
            <p:cNvPr id="1854" name="Google Shape;1854;p27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7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27"/>
          <p:cNvGrpSpPr/>
          <p:nvPr/>
        </p:nvGrpSpPr>
        <p:grpSpPr>
          <a:xfrm>
            <a:off x="186596" y="3483599"/>
            <a:ext cx="262163" cy="531538"/>
            <a:chOff x="2322875" y="1049950"/>
            <a:chExt cx="1301705" cy="2640525"/>
          </a:xfrm>
        </p:grpSpPr>
        <p:sp>
          <p:nvSpPr>
            <p:cNvPr id="1858" name="Google Shape;1858;p27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7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7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1" name="Google Shape;1861;p27"/>
          <p:cNvSpPr/>
          <p:nvPr/>
        </p:nvSpPr>
        <p:spPr>
          <a:xfrm>
            <a:off x="186599" y="1037226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p34"/>
          <p:cNvSpPr/>
          <p:nvPr/>
        </p:nvSpPr>
        <p:spPr>
          <a:xfrm flipH="1">
            <a:off x="2278495" y="-53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34"/>
          <p:cNvSpPr/>
          <p:nvPr/>
        </p:nvSpPr>
        <p:spPr>
          <a:xfrm rot="-5400000">
            <a:off x="6646936" y="2646440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34"/>
          <p:cNvSpPr/>
          <p:nvPr/>
        </p:nvSpPr>
        <p:spPr>
          <a:xfrm rot="5400000">
            <a:off x="137007" y="2370700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9" name="Google Shape;2369;p34"/>
          <p:cNvGrpSpPr/>
          <p:nvPr/>
        </p:nvGrpSpPr>
        <p:grpSpPr>
          <a:xfrm>
            <a:off x="8097571" y="4170654"/>
            <a:ext cx="1243062" cy="1150074"/>
            <a:chOff x="940201" y="467822"/>
            <a:chExt cx="4254149" cy="3935914"/>
          </a:xfrm>
        </p:grpSpPr>
        <p:sp>
          <p:nvSpPr>
            <p:cNvPr id="2370" name="Google Shape;2370;p34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-207221" y="-558008"/>
            <a:ext cx="1356911" cy="1421440"/>
            <a:chOff x="1511250" y="306000"/>
            <a:chExt cx="3756676" cy="3935328"/>
          </a:xfrm>
        </p:grpSpPr>
        <p:sp>
          <p:nvSpPr>
            <p:cNvPr id="2379" name="Google Shape;2379;p34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4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4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4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4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4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4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4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4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4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4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4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4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4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4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4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4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4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4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4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4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4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4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4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4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4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4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4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4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34"/>
          <p:cNvGrpSpPr/>
          <p:nvPr/>
        </p:nvGrpSpPr>
        <p:grpSpPr>
          <a:xfrm rot="-1309239">
            <a:off x="-471302" y="4297438"/>
            <a:ext cx="1315430" cy="1254868"/>
            <a:chOff x="936800" y="644000"/>
            <a:chExt cx="3397834" cy="3241401"/>
          </a:xfrm>
        </p:grpSpPr>
        <p:sp>
          <p:nvSpPr>
            <p:cNvPr id="2414" name="Google Shape;2414;p34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4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4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4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4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4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4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4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4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4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4" name="Google Shape;2424;p34"/>
          <p:cNvSpPr/>
          <p:nvPr/>
        </p:nvSpPr>
        <p:spPr>
          <a:xfrm>
            <a:off x="4476150" y="-363750"/>
            <a:ext cx="2394932" cy="1064988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5" name="Google Shape;2425;p34"/>
          <p:cNvGrpSpPr/>
          <p:nvPr/>
        </p:nvGrpSpPr>
        <p:grpSpPr>
          <a:xfrm rot="-1588054" flipH="1">
            <a:off x="8194678" y="-554914"/>
            <a:ext cx="1224824" cy="1415236"/>
            <a:chOff x="725975" y="580175"/>
            <a:chExt cx="3328618" cy="3846085"/>
          </a:xfrm>
        </p:grpSpPr>
        <p:sp>
          <p:nvSpPr>
            <p:cNvPr id="2426" name="Google Shape;2426;p34"/>
            <p:cNvSpPr/>
            <p:nvPr/>
          </p:nvSpPr>
          <p:spPr>
            <a:xfrm>
              <a:off x="726139" y="580832"/>
              <a:ext cx="3328454" cy="3845428"/>
            </a:xfrm>
            <a:custGeom>
              <a:avLst/>
              <a:gdLst/>
              <a:ahLst/>
              <a:cxnLst/>
              <a:rect l="l" t="t" r="r" b="b"/>
              <a:pathLst>
                <a:path w="20255" h="23401" extrusionOk="0">
                  <a:moveTo>
                    <a:pt x="8446" y="1"/>
                  </a:moveTo>
                  <a:lnTo>
                    <a:pt x="1" y="18241"/>
                  </a:lnTo>
                  <a:lnTo>
                    <a:pt x="10888" y="23282"/>
                  </a:lnTo>
                  <a:cubicBezTo>
                    <a:pt x="11062" y="23363"/>
                    <a:pt x="11244" y="23401"/>
                    <a:pt x="11424" y="23401"/>
                  </a:cubicBezTo>
                  <a:cubicBezTo>
                    <a:pt x="11908" y="23401"/>
                    <a:pt x="12371" y="23125"/>
                    <a:pt x="12588" y="22658"/>
                  </a:cubicBezTo>
                  <a:lnTo>
                    <a:pt x="19957" y="6742"/>
                  </a:lnTo>
                  <a:cubicBezTo>
                    <a:pt x="20255" y="6102"/>
                    <a:pt x="19975" y="5340"/>
                    <a:pt x="19334" y="5043"/>
                  </a:cubicBezTo>
                  <a:lnTo>
                    <a:pt x="8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4"/>
            <p:cNvSpPr/>
            <p:nvPr/>
          </p:nvSpPr>
          <p:spPr>
            <a:xfrm>
              <a:off x="726304" y="580175"/>
              <a:ext cx="2377983" cy="3455479"/>
            </a:xfrm>
            <a:custGeom>
              <a:avLst/>
              <a:gdLst/>
              <a:ahLst/>
              <a:cxnLst/>
              <a:rect l="l" t="t" r="r" b="b"/>
              <a:pathLst>
                <a:path w="14471" h="21028" extrusionOk="0">
                  <a:moveTo>
                    <a:pt x="8446" y="0"/>
                  </a:moveTo>
                  <a:lnTo>
                    <a:pt x="1" y="18237"/>
                  </a:lnTo>
                  <a:lnTo>
                    <a:pt x="6025" y="21028"/>
                  </a:lnTo>
                  <a:lnTo>
                    <a:pt x="14471" y="2790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4"/>
            <p:cNvSpPr/>
            <p:nvPr/>
          </p:nvSpPr>
          <p:spPr>
            <a:xfrm>
              <a:off x="725975" y="580175"/>
              <a:ext cx="1562590" cy="3077854"/>
            </a:xfrm>
            <a:custGeom>
              <a:avLst/>
              <a:gdLst/>
              <a:ahLst/>
              <a:cxnLst/>
              <a:rect l="l" t="t" r="r" b="b"/>
              <a:pathLst>
                <a:path w="9509" h="18730" extrusionOk="0">
                  <a:moveTo>
                    <a:pt x="8446" y="0"/>
                  </a:moveTo>
                  <a:lnTo>
                    <a:pt x="1" y="18238"/>
                  </a:lnTo>
                  <a:lnTo>
                    <a:pt x="1063" y="18730"/>
                  </a:lnTo>
                  <a:lnTo>
                    <a:pt x="9508" y="492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4"/>
            <p:cNvSpPr/>
            <p:nvPr/>
          </p:nvSpPr>
          <p:spPr>
            <a:xfrm>
              <a:off x="1577516" y="2620953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0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4"/>
            <p:cNvSpPr/>
            <p:nvPr/>
          </p:nvSpPr>
          <p:spPr>
            <a:xfrm>
              <a:off x="1485493" y="2819296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1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4"/>
            <p:cNvSpPr/>
            <p:nvPr/>
          </p:nvSpPr>
          <p:spPr>
            <a:xfrm>
              <a:off x="1393798" y="3017967"/>
              <a:ext cx="1396126" cy="712195"/>
            </a:xfrm>
            <a:custGeom>
              <a:avLst/>
              <a:gdLst/>
              <a:ahLst/>
              <a:cxnLst/>
              <a:rect l="l" t="t" r="r" b="b"/>
              <a:pathLst>
                <a:path w="8496" h="4334" extrusionOk="0">
                  <a:moveTo>
                    <a:pt x="235" y="1"/>
                  </a:moveTo>
                  <a:lnTo>
                    <a:pt x="0" y="507"/>
                  </a:lnTo>
                  <a:lnTo>
                    <a:pt x="8261" y="4333"/>
                  </a:lnTo>
                  <a:lnTo>
                    <a:pt x="8496" y="382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4"/>
            <p:cNvSpPr/>
            <p:nvPr/>
          </p:nvSpPr>
          <p:spPr>
            <a:xfrm>
              <a:off x="2072632" y="1651423"/>
              <a:ext cx="1161960" cy="1019816"/>
            </a:xfrm>
            <a:custGeom>
              <a:avLst/>
              <a:gdLst/>
              <a:ahLst/>
              <a:cxnLst/>
              <a:rect l="l" t="t" r="r" b="b"/>
              <a:pathLst>
                <a:path w="7071" h="6206" extrusionOk="0">
                  <a:moveTo>
                    <a:pt x="3537" y="280"/>
                  </a:moveTo>
                  <a:cubicBezTo>
                    <a:pt x="3941" y="280"/>
                    <a:pt x="4344" y="367"/>
                    <a:pt x="4724" y="543"/>
                  </a:cubicBezTo>
                  <a:cubicBezTo>
                    <a:pt x="6137" y="1198"/>
                    <a:pt x="6753" y="2879"/>
                    <a:pt x="6100" y="4292"/>
                  </a:cubicBezTo>
                  <a:cubicBezTo>
                    <a:pt x="5622" y="5322"/>
                    <a:pt x="4599" y="5929"/>
                    <a:pt x="3532" y="5929"/>
                  </a:cubicBezTo>
                  <a:cubicBezTo>
                    <a:pt x="3135" y="5929"/>
                    <a:pt x="2733" y="5845"/>
                    <a:pt x="2350" y="5667"/>
                  </a:cubicBezTo>
                  <a:cubicBezTo>
                    <a:pt x="1665" y="5351"/>
                    <a:pt x="1145" y="4786"/>
                    <a:pt x="886" y="4078"/>
                  </a:cubicBezTo>
                  <a:cubicBezTo>
                    <a:pt x="625" y="3370"/>
                    <a:pt x="656" y="2604"/>
                    <a:pt x="973" y="1918"/>
                  </a:cubicBezTo>
                  <a:cubicBezTo>
                    <a:pt x="1291" y="1234"/>
                    <a:pt x="1856" y="714"/>
                    <a:pt x="2564" y="453"/>
                  </a:cubicBezTo>
                  <a:cubicBezTo>
                    <a:pt x="2881" y="336"/>
                    <a:pt x="3210" y="280"/>
                    <a:pt x="3537" y="280"/>
                  </a:cubicBezTo>
                  <a:close/>
                  <a:moveTo>
                    <a:pt x="3539" y="0"/>
                  </a:moveTo>
                  <a:cubicBezTo>
                    <a:pt x="3178" y="0"/>
                    <a:pt x="2817" y="64"/>
                    <a:pt x="2468" y="191"/>
                  </a:cubicBezTo>
                  <a:cubicBezTo>
                    <a:pt x="1690" y="477"/>
                    <a:pt x="1068" y="1048"/>
                    <a:pt x="720" y="1800"/>
                  </a:cubicBezTo>
                  <a:cubicBezTo>
                    <a:pt x="1" y="3353"/>
                    <a:pt x="679" y="5201"/>
                    <a:pt x="2231" y="5920"/>
                  </a:cubicBezTo>
                  <a:cubicBezTo>
                    <a:pt x="2652" y="6114"/>
                    <a:pt x="3095" y="6206"/>
                    <a:pt x="3531" y="6206"/>
                  </a:cubicBezTo>
                  <a:cubicBezTo>
                    <a:pt x="4703" y="6206"/>
                    <a:pt x="5828" y="5539"/>
                    <a:pt x="6351" y="4408"/>
                  </a:cubicBezTo>
                  <a:cubicBezTo>
                    <a:pt x="7071" y="2856"/>
                    <a:pt x="6393" y="1007"/>
                    <a:pt x="4840" y="288"/>
                  </a:cubicBezTo>
                  <a:cubicBezTo>
                    <a:pt x="4425" y="96"/>
                    <a:pt x="3983" y="0"/>
                    <a:pt x="3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4"/>
            <p:cNvSpPr/>
            <p:nvPr/>
          </p:nvSpPr>
          <p:spPr>
            <a:xfrm>
              <a:off x="2156603" y="2048766"/>
              <a:ext cx="886054" cy="439412"/>
            </a:xfrm>
            <a:custGeom>
              <a:avLst/>
              <a:gdLst/>
              <a:ahLst/>
              <a:cxnLst/>
              <a:rect l="l" t="t" r="r" b="b"/>
              <a:pathLst>
                <a:path w="5392" h="2674" extrusionOk="0">
                  <a:moveTo>
                    <a:pt x="238" y="1"/>
                  </a:moveTo>
                  <a:lnTo>
                    <a:pt x="0" y="147"/>
                  </a:lnTo>
                  <a:cubicBezTo>
                    <a:pt x="1383" y="2397"/>
                    <a:pt x="3751" y="2674"/>
                    <a:pt x="4828" y="2674"/>
                  </a:cubicBezTo>
                  <a:cubicBezTo>
                    <a:pt x="5169" y="2674"/>
                    <a:pt x="5382" y="2646"/>
                    <a:pt x="5391" y="2645"/>
                  </a:cubicBezTo>
                  <a:lnTo>
                    <a:pt x="5352" y="2368"/>
                  </a:lnTo>
                  <a:cubicBezTo>
                    <a:pt x="5344" y="2369"/>
                    <a:pt x="5145" y="2395"/>
                    <a:pt x="4823" y="2395"/>
                  </a:cubicBezTo>
                  <a:cubicBezTo>
                    <a:pt x="3803" y="2395"/>
                    <a:pt x="1550" y="2134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4"/>
            <p:cNvSpPr/>
            <p:nvPr/>
          </p:nvSpPr>
          <p:spPr>
            <a:xfrm>
              <a:off x="2279190" y="1661940"/>
              <a:ext cx="462746" cy="873401"/>
            </a:xfrm>
            <a:custGeom>
              <a:avLst/>
              <a:gdLst/>
              <a:ahLst/>
              <a:cxnLst/>
              <a:rect l="l" t="t" r="r" b="b"/>
              <a:pathLst>
                <a:path w="2816" h="5315" extrusionOk="0">
                  <a:moveTo>
                    <a:pt x="2647" y="0"/>
                  </a:moveTo>
                  <a:cubicBezTo>
                    <a:pt x="2620" y="19"/>
                    <a:pt x="1" y="2024"/>
                    <a:pt x="185" y="5314"/>
                  </a:cubicBezTo>
                  <a:lnTo>
                    <a:pt x="466" y="5299"/>
                  </a:lnTo>
                  <a:cubicBezTo>
                    <a:pt x="290" y="2160"/>
                    <a:pt x="2790" y="243"/>
                    <a:pt x="2816" y="224"/>
                  </a:cubicBezTo>
                  <a:lnTo>
                    <a:pt x="2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4"/>
            <p:cNvSpPr/>
            <p:nvPr/>
          </p:nvSpPr>
          <p:spPr>
            <a:xfrm>
              <a:off x="2262758" y="1838920"/>
              <a:ext cx="886054" cy="439576"/>
            </a:xfrm>
            <a:custGeom>
              <a:avLst/>
              <a:gdLst/>
              <a:ahLst/>
              <a:cxnLst/>
              <a:rect l="l" t="t" r="r" b="b"/>
              <a:pathLst>
                <a:path w="5392" h="2675" extrusionOk="0">
                  <a:moveTo>
                    <a:pt x="564" y="1"/>
                  </a:moveTo>
                  <a:cubicBezTo>
                    <a:pt x="221" y="1"/>
                    <a:pt x="9" y="29"/>
                    <a:pt x="1" y="30"/>
                  </a:cubicBezTo>
                  <a:lnTo>
                    <a:pt x="39" y="307"/>
                  </a:lnTo>
                  <a:cubicBezTo>
                    <a:pt x="47" y="306"/>
                    <a:pt x="247" y="280"/>
                    <a:pt x="570" y="280"/>
                  </a:cubicBezTo>
                  <a:cubicBezTo>
                    <a:pt x="1591" y="280"/>
                    <a:pt x="3842" y="541"/>
                    <a:pt x="5153" y="2674"/>
                  </a:cubicBezTo>
                  <a:lnTo>
                    <a:pt x="5391" y="2527"/>
                  </a:lnTo>
                  <a:cubicBezTo>
                    <a:pt x="4008" y="277"/>
                    <a:pt x="1641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4"/>
            <p:cNvSpPr/>
            <p:nvPr/>
          </p:nvSpPr>
          <p:spPr>
            <a:xfrm>
              <a:off x="2563311" y="1792087"/>
              <a:ext cx="462582" cy="873565"/>
            </a:xfrm>
            <a:custGeom>
              <a:avLst/>
              <a:gdLst/>
              <a:ahLst/>
              <a:cxnLst/>
              <a:rect l="l" t="t" r="r" b="b"/>
              <a:pathLst>
                <a:path w="2815" h="5316" extrusionOk="0">
                  <a:moveTo>
                    <a:pt x="2628" y="1"/>
                  </a:moveTo>
                  <a:lnTo>
                    <a:pt x="2350" y="16"/>
                  </a:lnTo>
                  <a:cubicBezTo>
                    <a:pt x="2525" y="3155"/>
                    <a:pt x="25" y="5073"/>
                    <a:pt x="0" y="5092"/>
                  </a:cubicBezTo>
                  <a:lnTo>
                    <a:pt x="168" y="5316"/>
                  </a:lnTo>
                  <a:cubicBezTo>
                    <a:pt x="194" y="5295"/>
                    <a:pt x="2815" y="3292"/>
                    <a:pt x="2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4"/>
            <p:cNvSpPr/>
            <p:nvPr/>
          </p:nvSpPr>
          <p:spPr>
            <a:xfrm>
              <a:off x="2428563" y="1711074"/>
              <a:ext cx="451079" cy="903308"/>
            </a:xfrm>
            <a:custGeom>
              <a:avLst/>
              <a:gdLst/>
              <a:ahLst/>
              <a:cxnLst/>
              <a:rect l="l" t="t" r="r" b="b"/>
              <a:pathLst>
                <a:path w="2745" h="5497" extrusionOk="0">
                  <a:moveTo>
                    <a:pt x="2491" y="1"/>
                  </a:moveTo>
                  <a:lnTo>
                    <a:pt x="0" y="5379"/>
                  </a:lnTo>
                  <a:lnTo>
                    <a:pt x="254" y="5496"/>
                  </a:lnTo>
                  <a:lnTo>
                    <a:pt x="2745" y="118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4"/>
            <p:cNvSpPr/>
            <p:nvPr/>
          </p:nvSpPr>
          <p:spPr>
            <a:xfrm>
              <a:off x="2201135" y="1935216"/>
              <a:ext cx="903144" cy="451243"/>
            </a:xfrm>
            <a:custGeom>
              <a:avLst/>
              <a:gdLst/>
              <a:ahLst/>
              <a:cxnLst/>
              <a:rect l="l" t="t" r="r" b="b"/>
              <a:pathLst>
                <a:path w="5496" h="2746" extrusionOk="0">
                  <a:moveTo>
                    <a:pt x="117" y="1"/>
                  </a:moveTo>
                  <a:lnTo>
                    <a:pt x="0" y="254"/>
                  </a:lnTo>
                  <a:lnTo>
                    <a:pt x="5378" y="2745"/>
                  </a:lnTo>
                  <a:lnTo>
                    <a:pt x="5496" y="249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4"/>
            <p:cNvSpPr/>
            <p:nvPr/>
          </p:nvSpPr>
          <p:spPr>
            <a:xfrm>
              <a:off x="2114042" y="580832"/>
              <a:ext cx="1885987" cy="847108"/>
            </a:xfrm>
            <a:custGeom>
              <a:avLst/>
              <a:gdLst/>
              <a:ahLst/>
              <a:cxnLst/>
              <a:rect l="l" t="t" r="r" b="b"/>
              <a:pathLst>
                <a:path w="11477" h="5155" extrusionOk="0">
                  <a:moveTo>
                    <a:pt x="0" y="1"/>
                  </a:moveTo>
                  <a:lnTo>
                    <a:pt x="11130" y="5155"/>
                  </a:lnTo>
                  <a:lnTo>
                    <a:pt x="11221" y="4935"/>
                  </a:lnTo>
                  <a:cubicBezTo>
                    <a:pt x="11476" y="4322"/>
                    <a:pt x="11153" y="3620"/>
                    <a:pt x="10522" y="34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0" name="Google Shape;2440;p34"/>
          <p:cNvSpPr/>
          <p:nvPr/>
        </p:nvSpPr>
        <p:spPr>
          <a:xfrm rot="-225818" flipH="1">
            <a:off x="1632167" y="4408068"/>
            <a:ext cx="3266547" cy="1184347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35"/>
          <p:cNvSpPr/>
          <p:nvPr/>
        </p:nvSpPr>
        <p:spPr>
          <a:xfrm flipH="1">
            <a:off x="3745837" y="-47900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35"/>
          <p:cNvSpPr/>
          <p:nvPr/>
        </p:nvSpPr>
        <p:spPr>
          <a:xfrm rot="5400000" flipH="1">
            <a:off x="270216" y="2646442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35"/>
          <p:cNvSpPr/>
          <p:nvPr/>
        </p:nvSpPr>
        <p:spPr>
          <a:xfrm>
            <a:off x="6527124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5" name="Google Shape;2445;p35"/>
          <p:cNvGrpSpPr/>
          <p:nvPr/>
        </p:nvGrpSpPr>
        <p:grpSpPr>
          <a:xfrm>
            <a:off x="-573531" y="-574433"/>
            <a:ext cx="1362511" cy="1457953"/>
            <a:chOff x="1141181" y="262025"/>
            <a:chExt cx="4067198" cy="4352099"/>
          </a:xfrm>
        </p:grpSpPr>
        <p:sp>
          <p:nvSpPr>
            <p:cNvPr id="2446" name="Google Shape;2446;p35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5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5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5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5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5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5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5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5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5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5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5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5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9" name="Google Shape;2459;p35"/>
          <p:cNvGrpSpPr/>
          <p:nvPr/>
        </p:nvGrpSpPr>
        <p:grpSpPr>
          <a:xfrm rot="6753101" flipH="1">
            <a:off x="-831147" y="4114102"/>
            <a:ext cx="1651494" cy="1730032"/>
            <a:chOff x="1511250" y="306000"/>
            <a:chExt cx="3756676" cy="3935328"/>
          </a:xfrm>
        </p:grpSpPr>
        <p:sp>
          <p:nvSpPr>
            <p:cNvPr id="2460" name="Google Shape;2460;p35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5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5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5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5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5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5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5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5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5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5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5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5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5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5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5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5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5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5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5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5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5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5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5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5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5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5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5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5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5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5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5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5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5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4" name="Google Shape;2494;p35"/>
          <p:cNvGrpSpPr/>
          <p:nvPr/>
        </p:nvGrpSpPr>
        <p:grpSpPr>
          <a:xfrm rot="1992157">
            <a:off x="8316333" y="4149525"/>
            <a:ext cx="1717499" cy="1461648"/>
            <a:chOff x="725975" y="529375"/>
            <a:chExt cx="4581126" cy="3898687"/>
          </a:xfrm>
        </p:grpSpPr>
        <p:sp>
          <p:nvSpPr>
            <p:cNvPr id="2495" name="Google Shape;2495;p35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5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5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5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5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5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5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5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5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5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5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5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5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5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5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5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5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5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5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5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5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5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5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8" name="Google Shape;2518;p35"/>
          <p:cNvSpPr/>
          <p:nvPr/>
        </p:nvSpPr>
        <p:spPr>
          <a:xfrm rot="-1388564">
            <a:off x="1508706" y="-887063"/>
            <a:ext cx="3024988" cy="1817020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35"/>
          <p:cNvSpPr/>
          <p:nvPr/>
        </p:nvSpPr>
        <p:spPr>
          <a:xfrm rot="-9572211" flipH="1">
            <a:off x="4590630" y="4189016"/>
            <a:ext cx="3025044" cy="1817052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0" name="Google Shape;2520;p35"/>
          <p:cNvGrpSpPr/>
          <p:nvPr/>
        </p:nvGrpSpPr>
        <p:grpSpPr>
          <a:xfrm>
            <a:off x="8166971" y="-476033"/>
            <a:ext cx="1243062" cy="1150074"/>
            <a:chOff x="940201" y="467822"/>
            <a:chExt cx="4254149" cy="3935914"/>
          </a:xfrm>
        </p:grpSpPr>
        <p:sp>
          <p:nvSpPr>
            <p:cNvPr id="2521" name="Google Shape;2521;p35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5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5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5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5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5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5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5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/>
          <p:nvPr/>
        </p:nvSpPr>
        <p:spPr>
          <a:xfrm flipH="1">
            <a:off x="3745837" y="-47900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5400000" flipH="1">
            <a:off x="270216" y="2646442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6527124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>
            <a:off x="-573531" y="-574433"/>
            <a:ext cx="1362511" cy="1457953"/>
            <a:chOff x="1141181" y="262025"/>
            <a:chExt cx="4067198" cy="4352099"/>
          </a:xfrm>
        </p:grpSpPr>
        <p:sp>
          <p:nvSpPr>
            <p:cNvPr id="95" name="Google Shape;95;p3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6753101" flipH="1">
            <a:off x="-831147" y="4114102"/>
            <a:ext cx="1651494" cy="1730032"/>
            <a:chOff x="1511250" y="306000"/>
            <a:chExt cx="3756676" cy="3935328"/>
          </a:xfrm>
        </p:grpSpPr>
        <p:sp>
          <p:nvSpPr>
            <p:cNvPr id="109" name="Google Shape;109;p3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3"/>
          <p:cNvGrpSpPr/>
          <p:nvPr/>
        </p:nvGrpSpPr>
        <p:grpSpPr>
          <a:xfrm rot="1992157">
            <a:off x="8316333" y="4149525"/>
            <a:ext cx="1717499" cy="1461648"/>
            <a:chOff x="725975" y="529375"/>
            <a:chExt cx="4581126" cy="3898687"/>
          </a:xfrm>
        </p:grpSpPr>
        <p:sp>
          <p:nvSpPr>
            <p:cNvPr id="144" name="Google Shape;144;p3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3"/>
          <p:cNvSpPr txBox="1">
            <a:spLocks noGrp="1"/>
          </p:cNvSpPr>
          <p:nvPr>
            <p:ph type="title"/>
          </p:nvPr>
        </p:nvSpPr>
        <p:spPr>
          <a:xfrm>
            <a:off x="720000" y="2330047"/>
            <a:ext cx="47277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8" name="Google Shape;168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97377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720000" y="3323402"/>
            <a:ext cx="4727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8731038" y="11802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1334899" y="314888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"/>
          <p:cNvSpPr/>
          <p:nvPr/>
        </p:nvSpPr>
        <p:spPr>
          <a:xfrm rot="10800000" flipH="1">
            <a:off x="1505393" y="4614125"/>
            <a:ext cx="1816404" cy="572700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6"/>
          <p:cNvSpPr/>
          <p:nvPr/>
        </p:nvSpPr>
        <p:spPr>
          <a:xfrm flipH="1">
            <a:off x="5822243" y="-50"/>
            <a:ext cx="1816404" cy="572700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"/>
          <p:cNvSpPr/>
          <p:nvPr/>
        </p:nvSpPr>
        <p:spPr>
          <a:xfrm rot="5400000">
            <a:off x="270216" y="-270183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6"/>
          <p:cNvSpPr/>
          <p:nvPr/>
        </p:nvSpPr>
        <p:spPr>
          <a:xfrm>
            <a:off x="6527124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 rot="1386721" flipH="1">
            <a:off x="-128287" y="4560984"/>
            <a:ext cx="1074878" cy="914756"/>
            <a:chOff x="725975" y="529375"/>
            <a:chExt cx="4581126" cy="3898687"/>
          </a:xfrm>
        </p:grpSpPr>
        <p:sp>
          <p:nvSpPr>
            <p:cNvPr id="330" name="Google Shape;330;p6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6"/>
          <p:cNvGrpSpPr/>
          <p:nvPr/>
        </p:nvGrpSpPr>
        <p:grpSpPr>
          <a:xfrm>
            <a:off x="8301801" y="4440766"/>
            <a:ext cx="993769" cy="919430"/>
            <a:chOff x="940201" y="467822"/>
            <a:chExt cx="4254149" cy="3935914"/>
          </a:xfrm>
        </p:grpSpPr>
        <p:sp>
          <p:nvSpPr>
            <p:cNvPr id="354" name="Google Shape;354;p6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716367">
            <a:off x="-338944" y="-405049"/>
            <a:ext cx="1063534" cy="1228871"/>
            <a:chOff x="725975" y="580175"/>
            <a:chExt cx="3328618" cy="3846085"/>
          </a:xfrm>
        </p:grpSpPr>
        <p:sp>
          <p:nvSpPr>
            <p:cNvPr id="363" name="Google Shape;363;p6"/>
            <p:cNvSpPr/>
            <p:nvPr/>
          </p:nvSpPr>
          <p:spPr>
            <a:xfrm>
              <a:off x="726139" y="580832"/>
              <a:ext cx="3328454" cy="3845428"/>
            </a:xfrm>
            <a:custGeom>
              <a:avLst/>
              <a:gdLst/>
              <a:ahLst/>
              <a:cxnLst/>
              <a:rect l="l" t="t" r="r" b="b"/>
              <a:pathLst>
                <a:path w="20255" h="23401" extrusionOk="0">
                  <a:moveTo>
                    <a:pt x="8446" y="1"/>
                  </a:moveTo>
                  <a:lnTo>
                    <a:pt x="1" y="18241"/>
                  </a:lnTo>
                  <a:lnTo>
                    <a:pt x="10888" y="23282"/>
                  </a:lnTo>
                  <a:cubicBezTo>
                    <a:pt x="11062" y="23363"/>
                    <a:pt x="11244" y="23401"/>
                    <a:pt x="11424" y="23401"/>
                  </a:cubicBezTo>
                  <a:cubicBezTo>
                    <a:pt x="11908" y="23401"/>
                    <a:pt x="12371" y="23125"/>
                    <a:pt x="12588" y="22658"/>
                  </a:cubicBezTo>
                  <a:lnTo>
                    <a:pt x="19957" y="6742"/>
                  </a:lnTo>
                  <a:cubicBezTo>
                    <a:pt x="20255" y="6102"/>
                    <a:pt x="19975" y="5340"/>
                    <a:pt x="19334" y="5043"/>
                  </a:cubicBezTo>
                  <a:lnTo>
                    <a:pt x="8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26304" y="580175"/>
              <a:ext cx="2377983" cy="3455479"/>
            </a:xfrm>
            <a:custGeom>
              <a:avLst/>
              <a:gdLst/>
              <a:ahLst/>
              <a:cxnLst/>
              <a:rect l="l" t="t" r="r" b="b"/>
              <a:pathLst>
                <a:path w="14471" h="21028" extrusionOk="0">
                  <a:moveTo>
                    <a:pt x="8446" y="0"/>
                  </a:moveTo>
                  <a:lnTo>
                    <a:pt x="1" y="18237"/>
                  </a:lnTo>
                  <a:lnTo>
                    <a:pt x="6025" y="21028"/>
                  </a:lnTo>
                  <a:lnTo>
                    <a:pt x="14471" y="2790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25975" y="580175"/>
              <a:ext cx="1562590" cy="3077854"/>
            </a:xfrm>
            <a:custGeom>
              <a:avLst/>
              <a:gdLst/>
              <a:ahLst/>
              <a:cxnLst/>
              <a:rect l="l" t="t" r="r" b="b"/>
              <a:pathLst>
                <a:path w="9509" h="18730" extrusionOk="0">
                  <a:moveTo>
                    <a:pt x="8446" y="0"/>
                  </a:moveTo>
                  <a:lnTo>
                    <a:pt x="1" y="18238"/>
                  </a:lnTo>
                  <a:lnTo>
                    <a:pt x="1063" y="18730"/>
                  </a:lnTo>
                  <a:lnTo>
                    <a:pt x="9508" y="492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1577516" y="2620953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0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1485493" y="2819296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1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393798" y="3017967"/>
              <a:ext cx="1396126" cy="712195"/>
            </a:xfrm>
            <a:custGeom>
              <a:avLst/>
              <a:gdLst/>
              <a:ahLst/>
              <a:cxnLst/>
              <a:rect l="l" t="t" r="r" b="b"/>
              <a:pathLst>
                <a:path w="8496" h="4334" extrusionOk="0">
                  <a:moveTo>
                    <a:pt x="235" y="1"/>
                  </a:moveTo>
                  <a:lnTo>
                    <a:pt x="0" y="507"/>
                  </a:lnTo>
                  <a:lnTo>
                    <a:pt x="8261" y="4333"/>
                  </a:lnTo>
                  <a:lnTo>
                    <a:pt x="8496" y="382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2072632" y="1651423"/>
              <a:ext cx="1161960" cy="1019816"/>
            </a:xfrm>
            <a:custGeom>
              <a:avLst/>
              <a:gdLst/>
              <a:ahLst/>
              <a:cxnLst/>
              <a:rect l="l" t="t" r="r" b="b"/>
              <a:pathLst>
                <a:path w="7071" h="6206" extrusionOk="0">
                  <a:moveTo>
                    <a:pt x="3537" y="280"/>
                  </a:moveTo>
                  <a:cubicBezTo>
                    <a:pt x="3941" y="280"/>
                    <a:pt x="4344" y="367"/>
                    <a:pt x="4724" y="543"/>
                  </a:cubicBezTo>
                  <a:cubicBezTo>
                    <a:pt x="6137" y="1198"/>
                    <a:pt x="6753" y="2879"/>
                    <a:pt x="6100" y="4292"/>
                  </a:cubicBezTo>
                  <a:cubicBezTo>
                    <a:pt x="5622" y="5322"/>
                    <a:pt x="4599" y="5929"/>
                    <a:pt x="3532" y="5929"/>
                  </a:cubicBezTo>
                  <a:cubicBezTo>
                    <a:pt x="3135" y="5929"/>
                    <a:pt x="2733" y="5845"/>
                    <a:pt x="2350" y="5667"/>
                  </a:cubicBezTo>
                  <a:cubicBezTo>
                    <a:pt x="1665" y="5351"/>
                    <a:pt x="1145" y="4786"/>
                    <a:pt x="886" y="4078"/>
                  </a:cubicBezTo>
                  <a:cubicBezTo>
                    <a:pt x="625" y="3370"/>
                    <a:pt x="656" y="2604"/>
                    <a:pt x="973" y="1918"/>
                  </a:cubicBezTo>
                  <a:cubicBezTo>
                    <a:pt x="1291" y="1234"/>
                    <a:pt x="1856" y="714"/>
                    <a:pt x="2564" y="453"/>
                  </a:cubicBezTo>
                  <a:cubicBezTo>
                    <a:pt x="2881" y="336"/>
                    <a:pt x="3210" y="280"/>
                    <a:pt x="3537" y="280"/>
                  </a:cubicBezTo>
                  <a:close/>
                  <a:moveTo>
                    <a:pt x="3539" y="0"/>
                  </a:moveTo>
                  <a:cubicBezTo>
                    <a:pt x="3178" y="0"/>
                    <a:pt x="2817" y="64"/>
                    <a:pt x="2468" y="191"/>
                  </a:cubicBezTo>
                  <a:cubicBezTo>
                    <a:pt x="1690" y="477"/>
                    <a:pt x="1068" y="1048"/>
                    <a:pt x="720" y="1800"/>
                  </a:cubicBezTo>
                  <a:cubicBezTo>
                    <a:pt x="1" y="3353"/>
                    <a:pt x="679" y="5201"/>
                    <a:pt x="2231" y="5920"/>
                  </a:cubicBezTo>
                  <a:cubicBezTo>
                    <a:pt x="2652" y="6114"/>
                    <a:pt x="3095" y="6206"/>
                    <a:pt x="3531" y="6206"/>
                  </a:cubicBezTo>
                  <a:cubicBezTo>
                    <a:pt x="4703" y="6206"/>
                    <a:pt x="5828" y="5539"/>
                    <a:pt x="6351" y="4408"/>
                  </a:cubicBezTo>
                  <a:cubicBezTo>
                    <a:pt x="7071" y="2856"/>
                    <a:pt x="6393" y="1007"/>
                    <a:pt x="4840" y="288"/>
                  </a:cubicBezTo>
                  <a:cubicBezTo>
                    <a:pt x="4425" y="96"/>
                    <a:pt x="3983" y="0"/>
                    <a:pt x="3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156603" y="2048766"/>
              <a:ext cx="886054" cy="439412"/>
            </a:xfrm>
            <a:custGeom>
              <a:avLst/>
              <a:gdLst/>
              <a:ahLst/>
              <a:cxnLst/>
              <a:rect l="l" t="t" r="r" b="b"/>
              <a:pathLst>
                <a:path w="5392" h="2674" extrusionOk="0">
                  <a:moveTo>
                    <a:pt x="238" y="1"/>
                  </a:moveTo>
                  <a:lnTo>
                    <a:pt x="0" y="147"/>
                  </a:lnTo>
                  <a:cubicBezTo>
                    <a:pt x="1383" y="2397"/>
                    <a:pt x="3751" y="2674"/>
                    <a:pt x="4828" y="2674"/>
                  </a:cubicBezTo>
                  <a:cubicBezTo>
                    <a:pt x="5169" y="2674"/>
                    <a:pt x="5382" y="2646"/>
                    <a:pt x="5391" y="2645"/>
                  </a:cubicBezTo>
                  <a:lnTo>
                    <a:pt x="5352" y="2368"/>
                  </a:lnTo>
                  <a:cubicBezTo>
                    <a:pt x="5344" y="2369"/>
                    <a:pt x="5145" y="2395"/>
                    <a:pt x="4823" y="2395"/>
                  </a:cubicBezTo>
                  <a:cubicBezTo>
                    <a:pt x="3803" y="2395"/>
                    <a:pt x="1550" y="2134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279190" y="1661940"/>
              <a:ext cx="462746" cy="873401"/>
            </a:xfrm>
            <a:custGeom>
              <a:avLst/>
              <a:gdLst/>
              <a:ahLst/>
              <a:cxnLst/>
              <a:rect l="l" t="t" r="r" b="b"/>
              <a:pathLst>
                <a:path w="2816" h="5315" extrusionOk="0">
                  <a:moveTo>
                    <a:pt x="2647" y="0"/>
                  </a:moveTo>
                  <a:cubicBezTo>
                    <a:pt x="2620" y="19"/>
                    <a:pt x="1" y="2024"/>
                    <a:pt x="185" y="5314"/>
                  </a:cubicBezTo>
                  <a:lnTo>
                    <a:pt x="466" y="5299"/>
                  </a:lnTo>
                  <a:cubicBezTo>
                    <a:pt x="290" y="2160"/>
                    <a:pt x="2790" y="243"/>
                    <a:pt x="2816" y="224"/>
                  </a:cubicBezTo>
                  <a:lnTo>
                    <a:pt x="2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2262758" y="1838920"/>
              <a:ext cx="886054" cy="439576"/>
            </a:xfrm>
            <a:custGeom>
              <a:avLst/>
              <a:gdLst/>
              <a:ahLst/>
              <a:cxnLst/>
              <a:rect l="l" t="t" r="r" b="b"/>
              <a:pathLst>
                <a:path w="5392" h="2675" extrusionOk="0">
                  <a:moveTo>
                    <a:pt x="564" y="1"/>
                  </a:moveTo>
                  <a:cubicBezTo>
                    <a:pt x="221" y="1"/>
                    <a:pt x="9" y="29"/>
                    <a:pt x="1" y="30"/>
                  </a:cubicBezTo>
                  <a:lnTo>
                    <a:pt x="39" y="307"/>
                  </a:lnTo>
                  <a:cubicBezTo>
                    <a:pt x="47" y="306"/>
                    <a:pt x="247" y="280"/>
                    <a:pt x="570" y="280"/>
                  </a:cubicBezTo>
                  <a:cubicBezTo>
                    <a:pt x="1591" y="280"/>
                    <a:pt x="3842" y="541"/>
                    <a:pt x="5153" y="2674"/>
                  </a:cubicBezTo>
                  <a:lnTo>
                    <a:pt x="5391" y="2527"/>
                  </a:lnTo>
                  <a:cubicBezTo>
                    <a:pt x="4008" y="277"/>
                    <a:pt x="1641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2563311" y="1792087"/>
              <a:ext cx="462582" cy="873565"/>
            </a:xfrm>
            <a:custGeom>
              <a:avLst/>
              <a:gdLst/>
              <a:ahLst/>
              <a:cxnLst/>
              <a:rect l="l" t="t" r="r" b="b"/>
              <a:pathLst>
                <a:path w="2815" h="5316" extrusionOk="0">
                  <a:moveTo>
                    <a:pt x="2628" y="1"/>
                  </a:moveTo>
                  <a:lnTo>
                    <a:pt x="2350" y="16"/>
                  </a:lnTo>
                  <a:cubicBezTo>
                    <a:pt x="2525" y="3155"/>
                    <a:pt x="25" y="5073"/>
                    <a:pt x="0" y="5092"/>
                  </a:cubicBezTo>
                  <a:lnTo>
                    <a:pt x="168" y="5316"/>
                  </a:lnTo>
                  <a:cubicBezTo>
                    <a:pt x="194" y="5295"/>
                    <a:pt x="2815" y="3292"/>
                    <a:pt x="2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2428563" y="1711074"/>
              <a:ext cx="451079" cy="903308"/>
            </a:xfrm>
            <a:custGeom>
              <a:avLst/>
              <a:gdLst/>
              <a:ahLst/>
              <a:cxnLst/>
              <a:rect l="l" t="t" r="r" b="b"/>
              <a:pathLst>
                <a:path w="2745" h="5497" extrusionOk="0">
                  <a:moveTo>
                    <a:pt x="2491" y="1"/>
                  </a:moveTo>
                  <a:lnTo>
                    <a:pt x="0" y="5379"/>
                  </a:lnTo>
                  <a:lnTo>
                    <a:pt x="254" y="5496"/>
                  </a:lnTo>
                  <a:lnTo>
                    <a:pt x="2745" y="118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2201135" y="1935216"/>
              <a:ext cx="903144" cy="451243"/>
            </a:xfrm>
            <a:custGeom>
              <a:avLst/>
              <a:gdLst/>
              <a:ahLst/>
              <a:cxnLst/>
              <a:rect l="l" t="t" r="r" b="b"/>
              <a:pathLst>
                <a:path w="5496" h="2746" extrusionOk="0">
                  <a:moveTo>
                    <a:pt x="117" y="1"/>
                  </a:moveTo>
                  <a:lnTo>
                    <a:pt x="0" y="254"/>
                  </a:lnTo>
                  <a:lnTo>
                    <a:pt x="5378" y="2745"/>
                  </a:lnTo>
                  <a:lnTo>
                    <a:pt x="5496" y="249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2114042" y="580832"/>
              <a:ext cx="1885987" cy="847108"/>
            </a:xfrm>
            <a:custGeom>
              <a:avLst/>
              <a:gdLst/>
              <a:ahLst/>
              <a:cxnLst/>
              <a:rect l="l" t="t" r="r" b="b"/>
              <a:pathLst>
                <a:path w="11477" h="5155" extrusionOk="0">
                  <a:moveTo>
                    <a:pt x="0" y="1"/>
                  </a:moveTo>
                  <a:lnTo>
                    <a:pt x="11130" y="5155"/>
                  </a:lnTo>
                  <a:lnTo>
                    <a:pt x="11221" y="4935"/>
                  </a:lnTo>
                  <a:cubicBezTo>
                    <a:pt x="11476" y="4322"/>
                    <a:pt x="11153" y="3620"/>
                    <a:pt x="10522" y="34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6"/>
          <p:cNvGrpSpPr/>
          <p:nvPr/>
        </p:nvGrpSpPr>
        <p:grpSpPr>
          <a:xfrm rot="-6300507">
            <a:off x="8159670" y="-506874"/>
            <a:ext cx="1278041" cy="1338819"/>
            <a:chOff x="1511250" y="306000"/>
            <a:chExt cx="3756676" cy="3935328"/>
          </a:xfrm>
        </p:grpSpPr>
        <p:sp>
          <p:nvSpPr>
            <p:cNvPr id="378" name="Google Shape;378;p6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6"/>
          <p:cNvSpPr/>
          <p:nvPr/>
        </p:nvSpPr>
        <p:spPr>
          <a:xfrm flipH="1">
            <a:off x="209113" y="36345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6"/>
          <p:cNvSpPr/>
          <p:nvPr/>
        </p:nvSpPr>
        <p:spPr>
          <a:xfrm flipH="1">
            <a:off x="1673568" y="4866076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"/>
          <p:cNvSpPr/>
          <p:nvPr/>
        </p:nvSpPr>
        <p:spPr>
          <a:xfrm flipH="1">
            <a:off x="8746438" y="894550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6"/>
          <p:cNvGrpSpPr/>
          <p:nvPr/>
        </p:nvGrpSpPr>
        <p:grpSpPr>
          <a:xfrm flipH="1">
            <a:off x="209124" y="1261212"/>
            <a:ext cx="262163" cy="531538"/>
            <a:chOff x="2322875" y="1049950"/>
            <a:chExt cx="1301705" cy="2640525"/>
          </a:xfrm>
        </p:grpSpPr>
        <p:sp>
          <p:nvSpPr>
            <p:cNvPr id="416" name="Google Shape;416;p6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6"/>
          <p:cNvGrpSpPr/>
          <p:nvPr/>
        </p:nvGrpSpPr>
        <p:grpSpPr>
          <a:xfrm flipH="1">
            <a:off x="8708774" y="3634562"/>
            <a:ext cx="262163" cy="531538"/>
            <a:chOff x="2322875" y="1049950"/>
            <a:chExt cx="1301705" cy="2640525"/>
          </a:xfrm>
        </p:grpSpPr>
        <p:sp>
          <p:nvSpPr>
            <p:cNvPr id="420" name="Google Shape;420;p6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6"/>
          <p:cNvSpPr/>
          <p:nvPr/>
        </p:nvSpPr>
        <p:spPr>
          <a:xfrm rot="-1991950">
            <a:off x="2193310" y="-797233"/>
            <a:ext cx="2275816" cy="1366987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"/>
          <p:cNvSpPr/>
          <p:nvPr/>
        </p:nvSpPr>
        <p:spPr>
          <a:xfrm rot="-8808050" flipH="1">
            <a:off x="4966010" y="4479742"/>
            <a:ext cx="2275816" cy="1366987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6"/>
          <p:cNvSpPr/>
          <p:nvPr/>
        </p:nvSpPr>
        <p:spPr>
          <a:xfrm flipH="1">
            <a:off x="6527118" y="19346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"/>
          <p:cNvSpPr/>
          <p:nvPr/>
        </p:nvSpPr>
        <p:spPr>
          <a:xfrm flipH="1">
            <a:off x="5822243" y="-50"/>
            <a:ext cx="1816404" cy="572700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7"/>
          <p:cNvSpPr/>
          <p:nvPr/>
        </p:nvSpPr>
        <p:spPr>
          <a:xfrm rot="1243678">
            <a:off x="6312935" y="20492"/>
            <a:ext cx="3112861" cy="1869925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7"/>
          <p:cNvSpPr/>
          <p:nvPr/>
        </p:nvSpPr>
        <p:spPr>
          <a:xfrm rot="10800000" flipH="1">
            <a:off x="2568273" y="4456388"/>
            <a:ext cx="2179041" cy="687037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7"/>
          <p:cNvSpPr/>
          <p:nvPr/>
        </p:nvSpPr>
        <p:spPr>
          <a:xfrm rot="5400000">
            <a:off x="270216" y="-270183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7"/>
          <p:cNvSpPr/>
          <p:nvPr/>
        </p:nvSpPr>
        <p:spPr>
          <a:xfrm>
            <a:off x="6527124" y="2380776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"/>
          <p:cNvSpPr txBox="1">
            <a:spLocks noGrp="1"/>
          </p:cNvSpPr>
          <p:nvPr>
            <p:ph type="title"/>
          </p:nvPr>
        </p:nvSpPr>
        <p:spPr>
          <a:xfrm>
            <a:off x="720000" y="1390000"/>
            <a:ext cx="3852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subTitle" idx="1"/>
          </p:nvPr>
        </p:nvSpPr>
        <p:spPr>
          <a:xfrm>
            <a:off x="720000" y="2087500"/>
            <a:ext cx="3852000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34" name="Google Shape;434;p7"/>
          <p:cNvSpPr>
            <a:spLocks noGrp="1"/>
          </p:cNvSpPr>
          <p:nvPr>
            <p:ph type="pic" idx="2"/>
          </p:nvPr>
        </p:nvSpPr>
        <p:spPr>
          <a:xfrm rot="-265531">
            <a:off x="5058286" y="1331647"/>
            <a:ext cx="3195828" cy="2522103"/>
          </a:xfrm>
          <a:prstGeom prst="roundRect">
            <a:avLst>
              <a:gd name="adj" fmla="val 5902"/>
            </a:avLst>
          </a:prstGeom>
          <a:noFill/>
          <a:ln>
            <a:noFill/>
          </a:ln>
        </p:spPr>
      </p:sp>
      <p:sp>
        <p:nvSpPr>
          <p:cNvPr id="435" name="Google Shape;435;p7"/>
          <p:cNvSpPr/>
          <p:nvPr/>
        </p:nvSpPr>
        <p:spPr>
          <a:xfrm rot="9709469">
            <a:off x="7630024" y="4117816"/>
            <a:ext cx="1820335" cy="992614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"/>
          <p:cNvSpPr/>
          <p:nvPr/>
        </p:nvSpPr>
        <p:spPr>
          <a:xfrm rot="-5630402">
            <a:off x="-1213931" y="4024690"/>
            <a:ext cx="2651034" cy="1178873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7" name="Google Shape;437;p7"/>
          <p:cNvGrpSpPr/>
          <p:nvPr/>
        </p:nvGrpSpPr>
        <p:grpSpPr>
          <a:xfrm rot="3212583">
            <a:off x="-185549" y="4443304"/>
            <a:ext cx="1194972" cy="1016960"/>
            <a:chOff x="725975" y="529375"/>
            <a:chExt cx="4581126" cy="3898687"/>
          </a:xfrm>
        </p:grpSpPr>
        <p:sp>
          <p:nvSpPr>
            <p:cNvPr id="438" name="Google Shape;438;p7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Google Shape;461;p7"/>
          <p:cNvSpPr/>
          <p:nvPr/>
        </p:nvSpPr>
        <p:spPr>
          <a:xfrm>
            <a:off x="2359863" y="250150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7"/>
          <p:cNvGrpSpPr/>
          <p:nvPr/>
        </p:nvGrpSpPr>
        <p:grpSpPr>
          <a:xfrm>
            <a:off x="8483433" y="153387"/>
            <a:ext cx="262163" cy="531538"/>
            <a:chOff x="2322875" y="1049950"/>
            <a:chExt cx="1301705" cy="2640525"/>
          </a:xfrm>
        </p:grpSpPr>
        <p:sp>
          <p:nvSpPr>
            <p:cNvPr id="463" name="Google Shape;463;p7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"/>
          <p:cNvSpPr/>
          <p:nvPr/>
        </p:nvSpPr>
        <p:spPr>
          <a:xfrm>
            <a:off x="2278495" y="-53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8"/>
          <p:cNvSpPr/>
          <p:nvPr/>
        </p:nvSpPr>
        <p:spPr>
          <a:xfrm rot="-5400000">
            <a:off x="6646936" y="2646440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8"/>
          <p:cNvSpPr/>
          <p:nvPr/>
        </p:nvSpPr>
        <p:spPr>
          <a:xfrm rot="5400000">
            <a:off x="137007" y="2370700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8"/>
          <p:cNvGrpSpPr/>
          <p:nvPr/>
        </p:nvGrpSpPr>
        <p:grpSpPr>
          <a:xfrm>
            <a:off x="8097571" y="4170654"/>
            <a:ext cx="1243062" cy="1150074"/>
            <a:chOff x="940201" y="467822"/>
            <a:chExt cx="4254149" cy="3935914"/>
          </a:xfrm>
        </p:grpSpPr>
        <p:sp>
          <p:nvSpPr>
            <p:cNvPr id="471" name="Google Shape;471;p8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>
            <a:off x="-207221" y="-558008"/>
            <a:ext cx="1356911" cy="1421440"/>
            <a:chOff x="1511250" y="306000"/>
            <a:chExt cx="3756676" cy="3935328"/>
          </a:xfrm>
        </p:grpSpPr>
        <p:sp>
          <p:nvSpPr>
            <p:cNvPr id="480" name="Google Shape;480;p8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8"/>
          <p:cNvGrpSpPr/>
          <p:nvPr/>
        </p:nvGrpSpPr>
        <p:grpSpPr>
          <a:xfrm rot="-1309239">
            <a:off x="-471302" y="4297438"/>
            <a:ext cx="1315430" cy="1254868"/>
            <a:chOff x="936800" y="644000"/>
            <a:chExt cx="3397834" cy="3241401"/>
          </a:xfrm>
        </p:grpSpPr>
        <p:sp>
          <p:nvSpPr>
            <p:cNvPr id="515" name="Google Shape;515;p8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8"/>
          <p:cNvSpPr/>
          <p:nvPr/>
        </p:nvSpPr>
        <p:spPr>
          <a:xfrm>
            <a:off x="3462725" y="-363750"/>
            <a:ext cx="1917991" cy="852900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8"/>
          <p:cNvSpPr txBox="1">
            <a:spLocks noGrp="1"/>
          </p:cNvSpPr>
          <p:nvPr>
            <p:ph type="title"/>
          </p:nvPr>
        </p:nvSpPr>
        <p:spPr>
          <a:xfrm>
            <a:off x="725975" y="1740825"/>
            <a:ext cx="4386900" cy="16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_1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/>
          <p:nvPr/>
        </p:nvSpPr>
        <p:spPr>
          <a:xfrm rot="10800000" flipH="1">
            <a:off x="1505393" y="4573850"/>
            <a:ext cx="1816404" cy="572700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3"/>
          <p:cNvSpPr/>
          <p:nvPr/>
        </p:nvSpPr>
        <p:spPr>
          <a:xfrm flipH="1">
            <a:off x="5822243" y="-50"/>
            <a:ext cx="1816404" cy="572700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3"/>
          <p:cNvSpPr/>
          <p:nvPr/>
        </p:nvSpPr>
        <p:spPr>
          <a:xfrm rot="5400000">
            <a:off x="270216" y="-270183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3"/>
          <p:cNvSpPr/>
          <p:nvPr/>
        </p:nvSpPr>
        <p:spPr>
          <a:xfrm>
            <a:off x="6527124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"/>
          <p:cNvSpPr txBox="1">
            <a:spLocks noGrp="1"/>
          </p:cNvSpPr>
          <p:nvPr>
            <p:ph type="subTitle" idx="1"/>
          </p:nvPr>
        </p:nvSpPr>
        <p:spPr>
          <a:xfrm>
            <a:off x="726150" y="2261443"/>
            <a:ext cx="2336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2"/>
          </p:nvPr>
        </p:nvSpPr>
        <p:spPr>
          <a:xfrm>
            <a:off x="3400650" y="2261443"/>
            <a:ext cx="2342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subTitle" idx="3"/>
          </p:nvPr>
        </p:nvSpPr>
        <p:spPr>
          <a:xfrm>
            <a:off x="725975" y="3844244"/>
            <a:ext cx="2336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"/>
          <p:cNvSpPr txBox="1">
            <a:spLocks noGrp="1"/>
          </p:cNvSpPr>
          <p:nvPr>
            <p:ph type="subTitle" idx="4"/>
          </p:nvPr>
        </p:nvSpPr>
        <p:spPr>
          <a:xfrm>
            <a:off x="3400650" y="3844240"/>
            <a:ext cx="2342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5"/>
          </p:nvPr>
        </p:nvSpPr>
        <p:spPr>
          <a:xfrm>
            <a:off x="6075325" y="2261443"/>
            <a:ext cx="2342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3"/>
          <p:cNvSpPr txBox="1">
            <a:spLocks noGrp="1"/>
          </p:cNvSpPr>
          <p:nvPr>
            <p:ph type="subTitle" idx="6"/>
          </p:nvPr>
        </p:nvSpPr>
        <p:spPr>
          <a:xfrm>
            <a:off x="6075325" y="3844243"/>
            <a:ext cx="2342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3"/>
          <p:cNvSpPr txBox="1">
            <a:spLocks noGrp="1"/>
          </p:cNvSpPr>
          <p:nvPr>
            <p:ph type="title" idx="7" hasCustomPrompt="1"/>
          </p:nvPr>
        </p:nvSpPr>
        <p:spPr>
          <a:xfrm>
            <a:off x="725975" y="1447052"/>
            <a:ext cx="9144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8" name="Google Shape;678;p13"/>
          <p:cNvSpPr txBox="1">
            <a:spLocks noGrp="1"/>
          </p:cNvSpPr>
          <p:nvPr>
            <p:ph type="title" idx="8" hasCustomPrompt="1"/>
          </p:nvPr>
        </p:nvSpPr>
        <p:spPr>
          <a:xfrm>
            <a:off x="725975" y="3039574"/>
            <a:ext cx="9144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9" name="Google Shape;679;p13"/>
          <p:cNvSpPr txBox="1">
            <a:spLocks noGrp="1"/>
          </p:cNvSpPr>
          <p:nvPr>
            <p:ph type="title" idx="9" hasCustomPrompt="1"/>
          </p:nvPr>
        </p:nvSpPr>
        <p:spPr>
          <a:xfrm>
            <a:off x="3400644" y="1447052"/>
            <a:ext cx="9144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0" name="Google Shape;680;p13"/>
          <p:cNvSpPr txBox="1">
            <a:spLocks noGrp="1"/>
          </p:cNvSpPr>
          <p:nvPr>
            <p:ph type="title" idx="13" hasCustomPrompt="1"/>
          </p:nvPr>
        </p:nvSpPr>
        <p:spPr>
          <a:xfrm>
            <a:off x="3400644" y="3039566"/>
            <a:ext cx="9144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 idx="14" hasCustomPrompt="1"/>
          </p:nvPr>
        </p:nvSpPr>
        <p:spPr>
          <a:xfrm>
            <a:off x="6075320" y="1447052"/>
            <a:ext cx="9144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15" hasCustomPrompt="1"/>
          </p:nvPr>
        </p:nvSpPr>
        <p:spPr>
          <a:xfrm>
            <a:off x="6075326" y="3039574"/>
            <a:ext cx="9162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6"/>
          </p:nvPr>
        </p:nvSpPr>
        <p:spPr>
          <a:xfrm>
            <a:off x="725975" y="1875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subTitle" idx="17"/>
          </p:nvPr>
        </p:nvSpPr>
        <p:spPr>
          <a:xfrm>
            <a:off x="3400644" y="1875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subTitle" idx="18"/>
          </p:nvPr>
        </p:nvSpPr>
        <p:spPr>
          <a:xfrm>
            <a:off x="725975" y="3463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19"/>
          </p:nvPr>
        </p:nvSpPr>
        <p:spPr>
          <a:xfrm>
            <a:off x="3400644" y="3463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subTitle" idx="20"/>
          </p:nvPr>
        </p:nvSpPr>
        <p:spPr>
          <a:xfrm>
            <a:off x="6075320" y="1875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subTitle" idx="21"/>
          </p:nvPr>
        </p:nvSpPr>
        <p:spPr>
          <a:xfrm>
            <a:off x="6075320" y="3463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89" name="Google Shape;689;p13"/>
          <p:cNvGrpSpPr/>
          <p:nvPr/>
        </p:nvGrpSpPr>
        <p:grpSpPr>
          <a:xfrm rot="1386721" flipH="1">
            <a:off x="-128287" y="4560984"/>
            <a:ext cx="1074878" cy="914756"/>
            <a:chOff x="725975" y="529375"/>
            <a:chExt cx="4581126" cy="3898687"/>
          </a:xfrm>
        </p:grpSpPr>
        <p:sp>
          <p:nvSpPr>
            <p:cNvPr id="690" name="Google Shape;690;p13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13"/>
          <p:cNvGrpSpPr/>
          <p:nvPr/>
        </p:nvGrpSpPr>
        <p:grpSpPr>
          <a:xfrm>
            <a:off x="8301801" y="4440766"/>
            <a:ext cx="993769" cy="919430"/>
            <a:chOff x="940201" y="467822"/>
            <a:chExt cx="4254149" cy="3935914"/>
          </a:xfrm>
        </p:grpSpPr>
        <p:sp>
          <p:nvSpPr>
            <p:cNvPr id="714" name="Google Shape;714;p13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716367">
            <a:off x="-338944" y="-405049"/>
            <a:ext cx="1063534" cy="1228871"/>
            <a:chOff x="725975" y="580175"/>
            <a:chExt cx="3328618" cy="3846085"/>
          </a:xfrm>
        </p:grpSpPr>
        <p:sp>
          <p:nvSpPr>
            <p:cNvPr id="723" name="Google Shape;723;p13"/>
            <p:cNvSpPr/>
            <p:nvPr/>
          </p:nvSpPr>
          <p:spPr>
            <a:xfrm>
              <a:off x="726139" y="580832"/>
              <a:ext cx="3328454" cy="3845428"/>
            </a:xfrm>
            <a:custGeom>
              <a:avLst/>
              <a:gdLst/>
              <a:ahLst/>
              <a:cxnLst/>
              <a:rect l="l" t="t" r="r" b="b"/>
              <a:pathLst>
                <a:path w="20255" h="23401" extrusionOk="0">
                  <a:moveTo>
                    <a:pt x="8446" y="1"/>
                  </a:moveTo>
                  <a:lnTo>
                    <a:pt x="1" y="18241"/>
                  </a:lnTo>
                  <a:lnTo>
                    <a:pt x="10888" y="23282"/>
                  </a:lnTo>
                  <a:cubicBezTo>
                    <a:pt x="11062" y="23363"/>
                    <a:pt x="11244" y="23401"/>
                    <a:pt x="11424" y="23401"/>
                  </a:cubicBezTo>
                  <a:cubicBezTo>
                    <a:pt x="11908" y="23401"/>
                    <a:pt x="12371" y="23125"/>
                    <a:pt x="12588" y="22658"/>
                  </a:cubicBezTo>
                  <a:lnTo>
                    <a:pt x="19957" y="6742"/>
                  </a:lnTo>
                  <a:cubicBezTo>
                    <a:pt x="20255" y="6102"/>
                    <a:pt x="19975" y="5340"/>
                    <a:pt x="19334" y="5043"/>
                  </a:cubicBezTo>
                  <a:lnTo>
                    <a:pt x="8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726304" y="580175"/>
              <a:ext cx="2377983" cy="3455479"/>
            </a:xfrm>
            <a:custGeom>
              <a:avLst/>
              <a:gdLst/>
              <a:ahLst/>
              <a:cxnLst/>
              <a:rect l="l" t="t" r="r" b="b"/>
              <a:pathLst>
                <a:path w="14471" h="21028" extrusionOk="0">
                  <a:moveTo>
                    <a:pt x="8446" y="0"/>
                  </a:moveTo>
                  <a:lnTo>
                    <a:pt x="1" y="18237"/>
                  </a:lnTo>
                  <a:lnTo>
                    <a:pt x="6025" y="21028"/>
                  </a:lnTo>
                  <a:lnTo>
                    <a:pt x="14471" y="2790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725975" y="580175"/>
              <a:ext cx="1562590" cy="3077854"/>
            </a:xfrm>
            <a:custGeom>
              <a:avLst/>
              <a:gdLst/>
              <a:ahLst/>
              <a:cxnLst/>
              <a:rect l="l" t="t" r="r" b="b"/>
              <a:pathLst>
                <a:path w="9509" h="18730" extrusionOk="0">
                  <a:moveTo>
                    <a:pt x="8446" y="0"/>
                  </a:moveTo>
                  <a:lnTo>
                    <a:pt x="1" y="18238"/>
                  </a:lnTo>
                  <a:lnTo>
                    <a:pt x="1063" y="18730"/>
                  </a:lnTo>
                  <a:lnTo>
                    <a:pt x="9508" y="492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1577516" y="2620953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0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485493" y="2819296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1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393798" y="3017967"/>
              <a:ext cx="1396126" cy="712195"/>
            </a:xfrm>
            <a:custGeom>
              <a:avLst/>
              <a:gdLst/>
              <a:ahLst/>
              <a:cxnLst/>
              <a:rect l="l" t="t" r="r" b="b"/>
              <a:pathLst>
                <a:path w="8496" h="4334" extrusionOk="0">
                  <a:moveTo>
                    <a:pt x="235" y="1"/>
                  </a:moveTo>
                  <a:lnTo>
                    <a:pt x="0" y="507"/>
                  </a:lnTo>
                  <a:lnTo>
                    <a:pt x="8261" y="4333"/>
                  </a:lnTo>
                  <a:lnTo>
                    <a:pt x="8496" y="382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2072632" y="1651423"/>
              <a:ext cx="1161960" cy="1019816"/>
            </a:xfrm>
            <a:custGeom>
              <a:avLst/>
              <a:gdLst/>
              <a:ahLst/>
              <a:cxnLst/>
              <a:rect l="l" t="t" r="r" b="b"/>
              <a:pathLst>
                <a:path w="7071" h="6206" extrusionOk="0">
                  <a:moveTo>
                    <a:pt x="3537" y="280"/>
                  </a:moveTo>
                  <a:cubicBezTo>
                    <a:pt x="3941" y="280"/>
                    <a:pt x="4344" y="367"/>
                    <a:pt x="4724" y="543"/>
                  </a:cubicBezTo>
                  <a:cubicBezTo>
                    <a:pt x="6137" y="1198"/>
                    <a:pt x="6753" y="2879"/>
                    <a:pt x="6100" y="4292"/>
                  </a:cubicBezTo>
                  <a:cubicBezTo>
                    <a:pt x="5622" y="5322"/>
                    <a:pt x="4599" y="5929"/>
                    <a:pt x="3532" y="5929"/>
                  </a:cubicBezTo>
                  <a:cubicBezTo>
                    <a:pt x="3135" y="5929"/>
                    <a:pt x="2733" y="5845"/>
                    <a:pt x="2350" y="5667"/>
                  </a:cubicBezTo>
                  <a:cubicBezTo>
                    <a:pt x="1665" y="5351"/>
                    <a:pt x="1145" y="4786"/>
                    <a:pt x="886" y="4078"/>
                  </a:cubicBezTo>
                  <a:cubicBezTo>
                    <a:pt x="625" y="3370"/>
                    <a:pt x="656" y="2604"/>
                    <a:pt x="973" y="1918"/>
                  </a:cubicBezTo>
                  <a:cubicBezTo>
                    <a:pt x="1291" y="1234"/>
                    <a:pt x="1856" y="714"/>
                    <a:pt x="2564" y="453"/>
                  </a:cubicBezTo>
                  <a:cubicBezTo>
                    <a:pt x="2881" y="336"/>
                    <a:pt x="3210" y="280"/>
                    <a:pt x="3537" y="280"/>
                  </a:cubicBezTo>
                  <a:close/>
                  <a:moveTo>
                    <a:pt x="3539" y="0"/>
                  </a:moveTo>
                  <a:cubicBezTo>
                    <a:pt x="3178" y="0"/>
                    <a:pt x="2817" y="64"/>
                    <a:pt x="2468" y="191"/>
                  </a:cubicBezTo>
                  <a:cubicBezTo>
                    <a:pt x="1690" y="477"/>
                    <a:pt x="1068" y="1048"/>
                    <a:pt x="720" y="1800"/>
                  </a:cubicBezTo>
                  <a:cubicBezTo>
                    <a:pt x="1" y="3353"/>
                    <a:pt x="679" y="5201"/>
                    <a:pt x="2231" y="5920"/>
                  </a:cubicBezTo>
                  <a:cubicBezTo>
                    <a:pt x="2652" y="6114"/>
                    <a:pt x="3095" y="6206"/>
                    <a:pt x="3531" y="6206"/>
                  </a:cubicBezTo>
                  <a:cubicBezTo>
                    <a:pt x="4703" y="6206"/>
                    <a:pt x="5828" y="5539"/>
                    <a:pt x="6351" y="4408"/>
                  </a:cubicBezTo>
                  <a:cubicBezTo>
                    <a:pt x="7071" y="2856"/>
                    <a:pt x="6393" y="1007"/>
                    <a:pt x="4840" y="288"/>
                  </a:cubicBezTo>
                  <a:cubicBezTo>
                    <a:pt x="4425" y="96"/>
                    <a:pt x="3983" y="0"/>
                    <a:pt x="3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2156603" y="2048766"/>
              <a:ext cx="886054" cy="439412"/>
            </a:xfrm>
            <a:custGeom>
              <a:avLst/>
              <a:gdLst/>
              <a:ahLst/>
              <a:cxnLst/>
              <a:rect l="l" t="t" r="r" b="b"/>
              <a:pathLst>
                <a:path w="5392" h="2674" extrusionOk="0">
                  <a:moveTo>
                    <a:pt x="238" y="1"/>
                  </a:moveTo>
                  <a:lnTo>
                    <a:pt x="0" y="147"/>
                  </a:lnTo>
                  <a:cubicBezTo>
                    <a:pt x="1383" y="2397"/>
                    <a:pt x="3751" y="2674"/>
                    <a:pt x="4828" y="2674"/>
                  </a:cubicBezTo>
                  <a:cubicBezTo>
                    <a:pt x="5169" y="2674"/>
                    <a:pt x="5382" y="2646"/>
                    <a:pt x="5391" y="2645"/>
                  </a:cubicBezTo>
                  <a:lnTo>
                    <a:pt x="5352" y="2368"/>
                  </a:lnTo>
                  <a:cubicBezTo>
                    <a:pt x="5344" y="2369"/>
                    <a:pt x="5145" y="2395"/>
                    <a:pt x="4823" y="2395"/>
                  </a:cubicBezTo>
                  <a:cubicBezTo>
                    <a:pt x="3803" y="2395"/>
                    <a:pt x="1550" y="2134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2279190" y="1661940"/>
              <a:ext cx="462746" cy="873401"/>
            </a:xfrm>
            <a:custGeom>
              <a:avLst/>
              <a:gdLst/>
              <a:ahLst/>
              <a:cxnLst/>
              <a:rect l="l" t="t" r="r" b="b"/>
              <a:pathLst>
                <a:path w="2816" h="5315" extrusionOk="0">
                  <a:moveTo>
                    <a:pt x="2647" y="0"/>
                  </a:moveTo>
                  <a:cubicBezTo>
                    <a:pt x="2620" y="19"/>
                    <a:pt x="1" y="2024"/>
                    <a:pt x="185" y="5314"/>
                  </a:cubicBezTo>
                  <a:lnTo>
                    <a:pt x="466" y="5299"/>
                  </a:lnTo>
                  <a:cubicBezTo>
                    <a:pt x="290" y="2160"/>
                    <a:pt x="2790" y="243"/>
                    <a:pt x="2816" y="224"/>
                  </a:cubicBezTo>
                  <a:lnTo>
                    <a:pt x="2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2262758" y="1838920"/>
              <a:ext cx="886054" cy="439576"/>
            </a:xfrm>
            <a:custGeom>
              <a:avLst/>
              <a:gdLst/>
              <a:ahLst/>
              <a:cxnLst/>
              <a:rect l="l" t="t" r="r" b="b"/>
              <a:pathLst>
                <a:path w="5392" h="2675" extrusionOk="0">
                  <a:moveTo>
                    <a:pt x="564" y="1"/>
                  </a:moveTo>
                  <a:cubicBezTo>
                    <a:pt x="221" y="1"/>
                    <a:pt x="9" y="29"/>
                    <a:pt x="1" y="30"/>
                  </a:cubicBezTo>
                  <a:lnTo>
                    <a:pt x="39" y="307"/>
                  </a:lnTo>
                  <a:cubicBezTo>
                    <a:pt x="47" y="306"/>
                    <a:pt x="247" y="280"/>
                    <a:pt x="570" y="280"/>
                  </a:cubicBezTo>
                  <a:cubicBezTo>
                    <a:pt x="1591" y="280"/>
                    <a:pt x="3842" y="541"/>
                    <a:pt x="5153" y="2674"/>
                  </a:cubicBezTo>
                  <a:lnTo>
                    <a:pt x="5391" y="2527"/>
                  </a:lnTo>
                  <a:cubicBezTo>
                    <a:pt x="4008" y="277"/>
                    <a:pt x="1641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2563311" y="1792087"/>
              <a:ext cx="462582" cy="873565"/>
            </a:xfrm>
            <a:custGeom>
              <a:avLst/>
              <a:gdLst/>
              <a:ahLst/>
              <a:cxnLst/>
              <a:rect l="l" t="t" r="r" b="b"/>
              <a:pathLst>
                <a:path w="2815" h="5316" extrusionOk="0">
                  <a:moveTo>
                    <a:pt x="2628" y="1"/>
                  </a:moveTo>
                  <a:lnTo>
                    <a:pt x="2350" y="16"/>
                  </a:lnTo>
                  <a:cubicBezTo>
                    <a:pt x="2525" y="3155"/>
                    <a:pt x="25" y="5073"/>
                    <a:pt x="0" y="5092"/>
                  </a:cubicBezTo>
                  <a:lnTo>
                    <a:pt x="168" y="5316"/>
                  </a:lnTo>
                  <a:cubicBezTo>
                    <a:pt x="194" y="5295"/>
                    <a:pt x="2815" y="3292"/>
                    <a:pt x="2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2428563" y="1711074"/>
              <a:ext cx="451079" cy="903308"/>
            </a:xfrm>
            <a:custGeom>
              <a:avLst/>
              <a:gdLst/>
              <a:ahLst/>
              <a:cxnLst/>
              <a:rect l="l" t="t" r="r" b="b"/>
              <a:pathLst>
                <a:path w="2745" h="5497" extrusionOk="0">
                  <a:moveTo>
                    <a:pt x="2491" y="1"/>
                  </a:moveTo>
                  <a:lnTo>
                    <a:pt x="0" y="5379"/>
                  </a:lnTo>
                  <a:lnTo>
                    <a:pt x="254" y="5496"/>
                  </a:lnTo>
                  <a:lnTo>
                    <a:pt x="2745" y="118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2201135" y="1935216"/>
              <a:ext cx="903144" cy="451243"/>
            </a:xfrm>
            <a:custGeom>
              <a:avLst/>
              <a:gdLst/>
              <a:ahLst/>
              <a:cxnLst/>
              <a:rect l="l" t="t" r="r" b="b"/>
              <a:pathLst>
                <a:path w="5496" h="2746" extrusionOk="0">
                  <a:moveTo>
                    <a:pt x="117" y="1"/>
                  </a:moveTo>
                  <a:lnTo>
                    <a:pt x="0" y="254"/>
                  </a:lnTo>
                  <a:lnTo>
                    <a:pt x="5378" y="2745"/>
                  </a:lnTo>
                  <a:lnTo>
                    <a:pt x="5496" y="249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114042" y="580832"/>
              <a:ext cx="1885987" cy="847108"/>
            </a:xfrm>
            <a:custGeom>
              <a:avLst/>
              <a:gdLst/>
              <a:ahLst/>
              <a:cxnLst/>
              <a:rect l="l" t="t" r="r" b="b"/>
              <a:pathLst>
                <a:path w="11477" h="5155" extrusionOk="0">
                  <a:moveTo>
                    <a:pt x="0" y="1"/>
                  </a:moveTo>
                  <a:lnTo>
                    <a:pt x="11130" y="5155"/>
                  </a:lnTo>
                  <a:lnTo>
                    <a:pt x="11221" y="4935"/>
                  </a:lnTo>
                  <a:cubicBezTo>
                    <a:pt x="11476" y="4322"/>
                    <a:pt x="11153" y="3620"/>
                    <a:pt x="10522" y="34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13"/>
          <p:cNvSpPr/>
          <p:nvPr/>
        </p:nvSpPr>
        <p:spPr>
          <a:xfrm flipH="1">
            <a:off x="139038" y="36345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"/>
          <p:cNvSpPr/>
          <p:nvPr/>
        </p:nvSpPr>
        <p:spPr>
          <a:xfrm flipH="1">
            <a:off x="1673568" y="4866076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3"/>
          <p:cNvSpPr/>
          <p:nvPr/>
        </p:nvSpPr>
        <p:spPr>
          <a:xfrm flipH="1">
            <a:off x="8752038" y="1203025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3"/>
          <p:cNvSpPr/>
          <p:nvPr/>
        </p:nvSpPr>
        <p:spPr>
          <a:xfrm flipH="1">
            <a:off x="6527118" y="19346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3"/>
          <p:cNvSpPr/>
          <p:nvPr/>
        </p:nvSpPr>
        <p:spPr>
          <a:xfrm rot="347861">
            <a:off x="1656995" y="-619382"/>
            <a:ext cx="2480100" cy="1102861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3"/>
          <p:cNvSpPr/>
          <p:nvPr/>
        </p:nvSpPr>
        <p:spPr>
          <a:xfrm rot="10452139" flipH="1">
            <a:off x="4866420" y="4696943"/>
            <a:ext cx="2480100" cy="1102861"/>
          </a:xfrm>
          <a:custGeom>
            <a:avLst/>
            <a:gdLst/>
            <a:ahLst/>
            <a:cxnLst/>
            <a:rect l="l" t="t" r="r" b="b"/>
            <a:pathLst>
              <a:path w="50510" h="22461" fill="none" extrusionOk="0">
                <a:moveTo>
                  <a:pt x="4938" y="2301"/>
                </a:moveTo>
                <a:cubicBezTo>
                  <a:pt x="4938" y="2301"/>
                  <a:pt x="0" y="7475"/>
                  <a:pt x="5128" y="15874"/>
                </a:cubicBezTo>
                <a:cubicBezTo>
                  <a:pt x="5128" y="15874"/>
                  <a:pt x="9575" y="22461"/>
                  <a:pt x="16976" y="17787"/>
                </a:cubicBezTo>
                <a:cubicBezTo>
                  <a:pt x="18640" y="16545"/>
                  <a:pt x="20622" y="15532"/>
                  <a:pt x="22624" y="14987"/>
                </a:cubicBezTo>
                <a:cubicBezTo>
                  <a:pt x="27121" y="13763"/>
                  <a:pt x="31216" y="16768"/>
                  <a:pt x="35411" y="17807"/>
                </a:cubicBezTo>
                <a:cubicBezTo>
                  <a:pt x="38253" y="18512"/>
                  <a:pt x="41637" y="17704"/>
                  <a:pt x="44281" y="16320"/>
                </a:cubicBezTo>
                <a:cubicBezTo>
                  <a:pt x="49842" y="13406"/>
                  <a:pt x="50118" y="5671"/>
                  <a:pt x="5051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8750008" y="3570649"/>
            <a:ext cx="262163" cy="531538"/>
            <a:chOff x="2322875" y="1049950"/>
            <a:chExt cx="1301705" cy="2640525"/>
          </a:xfrm>
        </p:grpSpPr>
        <p:sp>
          <p:nvSpPr>
            <p:cNvPr id="744" name="Google Shape;744;p13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13"/>
          <p:cNvGrpSpPr/>
          <p:nvPr/>
        </p:nvGrpSpPr>
        <p:grpSpPr>
          <a:xfrm>
            <a:off x="179258" y="1144074"/>
            <a:ext cx="262163" cy="531538"/>
            <a:chOff x="2322875" y="1049950"/>
            <a:chExt cx="1301705" cy="2640525"/>
          </a:xfrm>
        </p:grpSpPr>
        <p:sp>
          <p:nvSpPr>
            <p:cNvPr id="748" name="Google Shape;748;p13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13"/>
          <p:cNvGrpSpPr/>
          <p:nvPr/>
        </p:nvGrpSpPr>
        <p:grpSpPr>
          <a:xfrm rot="2499223">
            <a:off x="8211342" y="-432131"/>
            <a:ext cx="1201924" cy="1146588"/>
            <a:chOff x="936800" y="644000"/>
            <a:chExt cx="3397834" cy="3241401"/>
          </a:xfrm>
        </p:grpSpPr>
        <p:sp>
          <p:nvSpPr>
            <p:cNvPr id="752" name="Google Shape;752;p13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5"/>
          <p:cNvSpPr/>
          <p:nvPr/>
        </p:nvSpPr>
        <p:spPr>
          <a:xfrm flipH="1">
            <a:off x="3745837" y="-47900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5"/>
          <p:cNvSpPr/>
          <p:nvPr/>
        </p:nvSpPr>
        <p:spPr>
          <a:xfrm rot="5400000" flipH="1">
            <a:off x="270216" y="2646442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5"/>
          <p:cNvSpPr/>
          <p:nvPr/>
        </p:nvSpPr>
        <p:spPr>
          <a:xfrm>
            <a:off x="6527124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6" name="Google Shape;846;p15"/>
          <p:cNvGrpSpPr/>
          <p:nvPr/>
        </p:nvGrpSpPr>
        <p:grpSpPr>
          <a:xfrm rot="10800000" flipH="1">
            <a:off x="-471606" y="4399057"/>
            <a:ext cx="1362511" cy="1457953"/>
            <a:chOff x="1141181" y="262025"/>
            <a:chExt cx="4067198" cy="4352099"/>
          </a:xfrm>
        </p:grpSpPr>
        <p:sp>
          <p:nvSpPr>
            <p:cNvPr id="847" name="Google Shape;847;p15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15"/>
          <p:cNvGrpSpPr/>
          <p:nvPr/>
        </p:nvGrpSpPr>
        <p:grpSpPr>
          <a:xfrm rot="-6753101">
            <a:off x="8352526" y="4114102"/>
            <a:ext cx="1651494" cy="1730032"/>
            <a:chOff x="1511250" y="306000"/>
            <a:chExt cx="3756676" cy="3935328"/>
          </a:xfrm>
        </p:grpSpPr>
        <p:sp>
          <p:nvSpPr>
            <p:cNvPr id="861" name="Google Shape;861;p15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5" name="Google Shape;895;p15"/>
          <p:cNvGrpSpPr/>
          <p:nvPr/>
        </p:nvGrpSpPr>
        <p:grpSpPr>
          <a:xfrm rot="3183955">
            <a:off x="-861105" y="-622859"/>
            <a:ext cx="1717649" cy="1461775"/>
            <a:chOff x="725975" y="529375"/>
            <a:chExt cx="4581126" cy="3898687"/>
          </a:xfrm>
        </p:grpSpPr>
        <p:sp>
          <p:nvSpPr>
            <p:cNvPr id="896" name="Google Shape;896;p15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15"/>
          <p:cNvSpPr txBox="1">
            <a:spLocks noGrp="1"/>
          </p:cNvSpPr>
          <p:nvPr>
            <p:ph type="title"/>
          </p:nvPr>
        </p:nvSpPr>
        <p:spPr>
          <a:xfrm>
            <a:off x="720000" y="1965579"/>
            <a:ext cx="4727700" cy="15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0" name="Google Shape;920;p15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20800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1" name="Google Shape;921;p15"/>
          <p:cNvSpPr txBox="1">
            <a:spLocks noGrp="1"/>
          </p:cNvSpPr>
          <p:nvPr>
            <p:ph type="subTitle" idx="1"/>
          </p:nvPr>
        </p:nvSpPr>
        <p:spPr>
          <a:xfrm>
            <a:off x="720000" y="3605939"/>
            <a:ext cx="4727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5"/>
          <p:cNvSpPr/>
          <p:nvPr/>
        </p:nvSpPr>
        <p:spPr>
          <a:xfrm>
            <a:off x="1559213" y="4772013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5"/>
          <p:cNvSpPr/>
          <p:nvPr/>
        </p:nvSpPr>
        <p:spPr>
          <a:xfrm>
            <a:off x="8745299" y="1732626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5"/>
          <p:cNvSpPr/>
          <p:nvPr/>
        </p:nvSpPr>
        <p:spPr>
          <a:xfrm rot="8226048" flipH="1">
            <a:off x="2642871" y="4572579"/>
            <a:ext cx="1474175" cy="80383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5"/>
          <p:cNvSpPr/>
          <p:nvPr/>
        </p:nvSpPr>
        <p:spPr>
          <a:xfrm rot="1178988">
            <a:off x="4910040" y="4447507"/>
            <a:ext cx="3049772" cy="1105768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5"/>
          <p:cNvSpPr/>
          <p:nvPr/>
        </p:nvSpPr>
        <p:spPr>
          <a:xfrm>
            <a:off x="1275424" y="353288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7" name="Google Shape;927;p15"/>
          <p:cNvGrpSpPr/>
          <p:nvPr/>
        </p:nvGrpSpPr>
        <p:grpSpPr>
          <a:xfrm>
            <a:off x="4070755" y="4445673"/>
            <a:ext cx="812117" cy="751366"/>
            <a:chOff x="940201" y="467822"/>
            <a:chExt cx="4254149" cy="3935914"/>
          </a:xfrm>
        </p:grpSpPr>
        <p:sp>
          <p:nvSpPr>
            <p:cNvPr id="928" name="Google Shape;928;p15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6"/>
          <p:cNvSpPr/>
          <p:nvPr/>
        </p:nvSpPr>
        <p:spPr>
          <a:xfrm rot="10800000">
            <a:off x="3745837" y="4015122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6"/>
          <p:cNvSpPr/>
          <p:nvPr/>
        </p:nvSpPr>
        <p:spPr>
          <a:xfrm rot="5400000">
            <a:off x="270216" y="-317985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6"/>
          <p:cNvSpPr/>
          <p:nvPr/>
        </p:nvSpPr>
        <p:spPr>
          <a:xfrm rot="10800000" flipH="1">
            <a:off x="6527124" y="-47900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0" name="Google Shape;940;p16"/>
          <p:cNvGrpSpPr/>
          <p:nvPr/>
        </p:nvGrpSpPr>
        <p:grpSpPr>
          <a:xfrm rot="-637936" flipH="1">
            <a:off x="-471734" y="4266478"/>
            <a:ext cx="1362310" cy="1457738"/>
            <a:chOff x="1141181" y="262025"/>
            <a:chExt cx="4067198" cy="4352099"/>
          </a:xfrm>
        </p:grpSpPr>
        <p:sp>
          <p:nvSpPr>
            <p:cNvPr id="941" name="Google Shape;941;p16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6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16"/>
          <p:cNvGrpSpPr/>
          <p:nvPr/>
        </p:nvGrpSpPr>
        <p:grpSpPr>
          <a:xfrm rot="6753101" flipH="1">
            <a:off x="8094003" y="4130327"/>
            <a:ext cx="1651494" cy="1730032"/>
            <a:chOff x="1511250" y="306000"/>
            <a:chExt cx="3756676" cy="3935328"/>
          </a:xfrm>
        </p:grpSpPr>
        <p:sp>
          <p:nvSpPr>
            <p:cNvPr id="955" name="Google Shape;955;p16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6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6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6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16"/>
          <p:cNvGrpSpPr/>
          <p:nvPr/>
        </p:nvGrpSpPr>
        <p:grpSpPr>
          <a:xfrm rot="2700000">
            <a:off x="-876068" y="-707674"/>
            <a:ext cx="1717501" cy="1461649"/>
            <a:chOff x="725975" y="529375"/>
            <a:chExt cx="4581126" cy="3898687"/>
          </a:xfrm>
        </p:grpSpPr>
        <p:sp>
          <p:nvSpPr>
            <p:cNvPr id="990" name="Google Shape;990;p16"/>
            <p:cNvSpPr/>
            <p:nvPr/>
          </p:nvSpPr>
          <p:spPr>
            <a:xfrm>
              <a:off x="725975" y="738407"/>
              <a:ext cx="4581126" cy="3689182"/>
            </a:xfrm>
            <a:custGeom>
              <a:avLst/>
              <a:gdLst/>
              <a:ahLst/>
              <a:cxnLst/>
              <a:rect l="l" t="t" r="r" b="b"/>
              <a:pathLst>
                <a:path w="29722" h="23367" extrusionOk="0">
                  <a:moveTo>
                    <a:pt x="23737" y="0"/>
                  </a:moveTo>
                  <a:cubicBezTo>
                    <a:pt x="23545" y="0"/>
                    <a:pt x="23350" y="24"/>
                    <a:pt x="23156" y="73"/>
                  </a:cubicBezTo>
                  <a:lnTo>
                    <a:pt x="2015" y="5472"/>
                  </a:lnTo>
                  <a:cubicBezTo>
                    <a:pt x="759" y="5793"/>
                    <a:pt x="0" y="7071"/>
                    <a:pt x="320" y="8326"/>
                  </a:cubicBezTo>
                  <a:lnTo>
                    <a:pt x="3710" y="21599"/>
                  </a:lnTo>
                  <a:cubicBezTo>
                    <a:pt x="3981" y="22660"/>
                    <a:pt x="4937" y="23367"/>
                    <a:pt x="5984" y="23367"/>
                  </a:cubicBezTo>
                  <a:cubicBezTo>
                    <a:pt x="6175" y="23367"/>
                    <a:pt x="6370" y="23343"/>
                    <a:pt x="6564" y="23294"/>
                  </a:cubicBezTo>
                  <a:lnTo>
                    <a:pt x="27706" y="17895"/>
                  </a:lnTo>
                  <a:cubicBezTo>
                    <a:pt x="28964" y="17577"/>
                    <a:pt x="29722" y="16299"/>
                    <a:pt x="29401" y="15042"/>
                  </a:cubicBezTo>
                  <a:lnTo>
                    <a:pt x="26011" y="1768"/>
                  </a:lnTo>
                  <a:cubicBezTo>
                    <a:pt x="25740" y="706"/>
                    <a:pt x="24785" y="0"/>
                    <a:pt x="23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1332633" y="25058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1216271" y="203768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1099508" y="156150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982908" y="1102157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1449383" y="2973732"/>
              <a:ext cx="3600535" cy="1090635"/>
            </a:xfrm>
            <a:custGeom>
              <a:avLst/>
              <a:gdLst/>
              <a:ahLst/>
              <a:cxnLst/>
              <a:rect l="l" t="t" r="r" b="b"/>
              <a:pathLst>
                <a:path w="23360" h="6908" extrusionOk="0">
                  <a:moveTo>
                    <a:pt x="22747" y="1"/>
                  </a:moveTo>
                  <a:cubicBezTo>
                    <a:pt x="22706" y="1"/>
                    <a:pt x="22665" y="6"/>
                    <a:pt x="22624" y="16"/>
                  </a:cubicBezTo>
                  <a:lnTo>
                    <a:pt x="427" y="5683"/>
                  </a:lnTo>
                  <a:cubicBezTo>
                    <a:pt x="163" y="5751"/>
                    <a:pt x="1" y="6022"/>
                    <a:pt x="69" y="6289"/>
                  </a:cubicBezTo>
                  <a:lnTo>
                    <a:pt x="132" y="6534"/>
                  </a:lnTo>
                  <a:cubicBezTo>
                    <a:pt x="190" y="6758"/>
                    <a:pt x="391" y="6908"/>
                    <a:pt x="613" y="6908"/>
                  </a:cubicBezTo>
                  <a:cubicBezTo>
                    <a:pt x="654" y="6908"/>
                    <a:pt x="695" y="6903"/>
                    <a:pt x="737" y="6892"/>
                  </a:cubicBezTo>
                  <a:lnTo>
                    <a:pt x="22933" y="1225"/>
                  </a:lnTo>
                  <a:cubicBezTo>
                    <a:pt x="23200" y="1157"/>
                    <a:pt x="23360" y="885"/>
                    <a:pt x="23292" y="621"/>
                  </a:cubicBezTo>
                  <a:lnTo>
                    <a:pt x="23229" y="375"/>
                  </a:lnTo>
                  <a:cubicBezTo>
                    <a:pt x="23172" y="151"/>
                    <a:pt x="22969" y="1"/>
                    <a:pt x="2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1249249" y="738722"/>
              <a:ext cx="4057846" cy="3689340"/>
            </a:xfrm>
            <a:custGeom>
              <a:avLst/>
              <a:gdLst/>
              <a:ahLst/>
              <a:cxnLst/>
              <a:rect l="l" t="t" r="r" b="b"/>
              <a:pathLst>
                <a:path w="26327" h="23368" extrusionOk="0">
                  <a:moveTo>
                    <a:pt x="20344" y="1"/>
                  </a:moveTo>
                  <a:cubicBezTo>
                    <a:pt x="20281" y="1"/>
                    <a:pt x="20217" y="3"/>
                    <a:pt x="20153" y="8"/>
                  </a:cubicBezTo>
                  <a:cubicBezTo>
                    <a:pt x="20810" y="4619"/>
                    <a:pt x="21133" y="18976"/>
                    <a:pt x="0" y="20368"/>
                  </a:cubicBezTo>
                  <a:lnTo>
                    <a:pt x="315" y="21600"/>
                  </a:lnTo>
                  <a:cubicBezTo>
                    <a:pt x="586" y="22661"/>
                    <a:pt x="1541" y="23367"/>
                    <a:pt x="2588" y="23367"/>
                  </a:cubicBezTo>
                  <a:cubicBezTo>
                    <a:pt x="2780" y="23367"/>
                    <a:pt x="2975" y="23343"/>
                    <a:pt x="3169" y="23294"/>
                  </a:cubicBezTo>
                  <a:lnTo>
                    <a:pt x="24311" y="17897"/>
                  </a:lnTo>
                  <a:cubicBezTo>
                    <a:pt x="25569" y="17575"/>
                    <a:pt x="26327" y="16297"/>
                    <a:pt x="26006" y="15040"/>
                  </a:cubicBezTo>
                  <a:lnTo>
                    <a:pt x="22616" y="1766"/>
                  </a:lnTo>
                  <a:cubicBezTo>
                    <a:pt x="22345" y="705"/>
                    <a:pt x="21391" y="1"/>
                    <a:pt x="20344" y="1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2004797" y="666256"/>
              <a:ext cx="1153528" cy="334548"/>
            </a:xfrm>
            <a:custGeom>
              <a:avLst/>
              <a:gdLst/>
              <a:ahLst/>
              <a:cxnLst/>
              <a:rect l="l" t="t" r="r" b="b"/>
              <a:pathLst>
                <a:path w="7484" h="2119" extrusionOk="0">
                  <a:moveTo>
                    <a:pt x="7427" y="0"/>
                  </a:moveTo>
                  <a:lnTo>
                    <a:pt x="1" y="1897"/>
                  </a:lnTo>
                  <a:lnTo>
                    <a:pt x="57" y="2119"/>
                  </a:lnTo>
                  <a:lnTo>
                    <a:pt x="7484" y="221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1850975" y="529375"/>
              <a:ext cx="1513581" cy="829817"/>
            </a:xfrm>
            <a:custGeom>
              <a:avLst/>
              <a:gdLst/>
              <a:ahLst/>
              <a:cxnLst/>
              <a:rect l="l" t="t" r="r" b="b"/>
              <a:pathLst>
                <a:path w="9820" h="5256" extrusionOk="0">
                  <a:moveTo>
                    <a:pt x="9069" y="0"/>
                  </a:moveTo>
                  <a:lnTo>
                    <a:pt x="8248" y="212"/>
                  </a:lnTo>
                  <a:lnTo>
                    <a:pt x="822" y="2106"/>
                  </a:lnTo>
                  <a:lnTo>
                    <a:pt x="1" y="2317"/>
                  </a:lnTo>
                  <a:lnTo>
                    <a:pt x="170" y="2981"/>
                  </a:lnTo>
                  <a:lnTo>
                    <a:pt x="226" y="3202"/>
                  </a:lnTo>
                  <a:lnTo>
                    <a:pt x="694" y="5034"/>
                  </a:lnTo>
                  <a:lnTo>
                    <a:pt x="751" y="5256"/>
                  </a:lnTo>
                  <a:lnTo>
                    <a:pt x="1572" y="5045"/>
                  </a:lnTo>
                  <a:lnTo>
                    <a:pt x="1516" y="4824"/>
                  </a:lnTo>
                  <a:lnTo>
                    <a:pt x="1049" y="2991"/>
                  </a:lnTo>
                  <a:lnTo>
                    <a:pt x="991" y="2771"/>
                  </a:lnTo>
                  <a:lnTo>
                    <a:pt x="8418" y="875"/>
                  </a:lnTo>
                  <a:lnTo>
                    <a:pt x="8473" y="1097"/>
                  </a:lnTo>
                  <a:lnTo>
                    <a:pt x="8942" y="2928"/>
                  </a:lnTo>
                  <a:lnTo>
                    <a:pt x="8999" y="3150"/>
                  </a:lnTo>
                  <a:lnTo>
                    <a:pt x="9820" y="2939"/>
                  </a:lnTo>
                  <a:lnTo>
                    <a:pt x="9763" y="2718"/>
                  </a:lnTo>
                  <a:lnTo>
                    <a:pt x="9296" y="885"/>
                  </a:lnTo>
                  <a:lnTo>
                    <a:pt x="9240" y="665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1947306" y="1248986"/>
              <a:ext cx="135482" cy="68204"/>
            </a:xfrm>
            <a:custGeom>
              <a:avLst/>
              <a:gdLst/>
              <a:ahLst/>
              <a:cxnLst/>
              <a:rect l="l" t="t" r="r" b="b"/>
              <a:pathLst>
                <a:path w="879" h="432" extrusionOk="0">
                  <a:moveTo>
                    <a:pt x="822" y="1"/>
                  </a:moveTo>
                  <a:lnTo>
                    <a:pt x="1" y="211"/>
                  </a:lnTo>
                  <a:lnTo>
                    <a:pt x="57" y="431"/>
                  </a:lnTo>
                  <a:lnTo>
                    <a:pt x="878" y="222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3218884" y="917914"/>
              <a:ext cx="135328" cy="68204"/>
            </a:xfrm>
            <a:custGeom>
              <a:avLst/>
              <a:gdLst/>
              <a:ahLst/>
              <a:cxnLst/>
              <a:rect l="l" t="t" r="r" b="b"/>
              <a:pathLst>
                <a:path w="878" h="432" extrusionOk="0">
                  <a:moveTo>
                    <a:pt x="821" y="0"/>
                  </a:moveTo>
                  <a:lnTo>
                    <a:pt x="0" y="210"/>
                  </a:lnTo>
                  <a:lnTo>
                    <a:pt x="57" y="431"/>
                  </a:lnTo>
                  <a:lnTo>
                    <a:pt x="878" y="22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3834328" y="798716"/>
              <a:ext cx="974117" cy="2885099"/>
            </a:xfrm>
            <a:custGeom>
              <a:avLst/>
              <a:gdLst/>
              <a:ahLst/>
              <a:cxnLst/>
              <a:rect l="l" t="t" r="r" b="b"/>
              <a:pathLst>
                <a:path w="6320" h="18274" extrusionOk="0">
                  <a:moveTo>
                    <a:pt x="1769" y="0"/>
                  </a:moveTo>
                  <a:lnTo>
                    <a:pt x="0" y="453"/>
                  </a:lnTo>
                  <a:lnTo>
                    <a:pt x="4551" y="18274"/>
                  </a:lnTo>
                  <a:lnTo>
                    <a:pt x="6320" y="1782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4280999" y="2213781"/>
              <a:ext cx="87547" cy="81150"/>
            </a:xfrm>
            <a:custGeom>
              <a:avLst/>
              <a:gdLst/>
              <a:ahLst/>
              <a:cxnLst/>
              <a:rect l="l" t="t" r="r" b="b"/>
              <a:pathLst>
                <a:path w="568" h="514" extrusionOk="0">
                  <a:moveTo>
                    <a:pt x="285" y="0"/>
                  </a:moveTo>
                  <a:cubicBezTo>
                    <a:pt x="264" y="0"/>
                    <a:pt x="242" y="3"/>
                    <a:pt x="221" y="9"/>
                  </a:cubicBezTo>
                  <a:cubicBezTo>
                    <a:pt x="83" y="43"/>
                    <a:pt x="0" y="184"/>
                    <a:pt x="35" y="320"/>
                  </a:cubicBezTo>
                  <a:cubicBezTo>
                    <a:pt x="64" y="436"/>
                    <a:pt x="169" y="514"/>
                    <a:pt x="283" y="514"/>
                  </a:cubicBezTo>
                  <a:cubicBezTo>
                    <a:pt x="304" y="514"/>
                    <a:pt x="325" y="511"/>
                    <a:pt x="347" y="506"/>
                  </a:cubicBezTo>
                  <a:cubicBezTo>
                    <a:pt x="484" y="471"/>
                    <a:pt x="567" y="331"/>
                    <a:pt x="532" y="194"/>
                  </a:cubicBezTo>
                  <a:cubicBezTo>
                    <a:pt x="502" y="78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4035931" y="1908286"/>
              <a:ext cx="571677" cy="667201"/>
            </a:xfrm>
            <a:custGeom>
              <a:avLst/>
              <a:gdLst/>
              <a:ahLst/>
              <a:cxnLst/>
              <a:rect l="l" t="t" r="r" b="b"/>
              <a:pathLst>
                <a:path w="3709" h="4226" extrusionOk="0">
                  <a:moveTo>
                    <a:pt x="2568" y="546"/>
                  </a:moveTo>
                  <a:lnTo>
                    <a:pt x="3232" y="3150"/>
                  </a:lnTo>
                  <a:lnTo>
                    <a:pt x="3166" y="3165"/>
                  </a:lnTo>
                  <a:lnTo>
                    <a:pt x="1142" y="3682"/>
                  </a:lnTo>
                  <a:lnTo>
                    <a:pt x="478" y="1077"/>
                  </a:lnTo>
                  <a:lnTo>
                    <a:pt x="1354" y="853"/>
                  </a:lnTo>
                  <a:lnTo>
                    <a:pt x="1420" y="837"/>
                  </a:lnTo>
                  <a:lnTo>
                    <a:pt x="1763" y="2179"/>
                  </a:lnTo>
                  <a:cubicBezTo>
                    <a:pt x="1774" y="2223"/>
                    <a:pt x="1813" y="2247"/>
                    <a:pt x="1856" y="2252"/>
                  </a:cubicBezTo>
                  <a:cubicBezTo>
                    <a:pt x="1866" y="2253"/>
                    <a:pt x="1875" y="2258"/>
                    <a:pt x="1886" y="2258"/>
                  </a:cubicBezTo>
                  <a:cubicBezTo>
                    <a:pt x="1888" y="2258"/>
                    <a:pt x="1890" y="2258"/>
                    <a:pt x="1892" y="2257"/>
                  </a:cubicBezTo>
                  <a:cubicBezTo>
                    <a:pt x="1949" y="2242"/>
                    <a:pt x="1982" y="2185"/>
                    <a:pt x="1968" y="2127"/>
                  </a:cubicBezTo>
                  <a:lnTo>
                    <a:pt x="1625" y="786"/>
                  </a:lnTo>
                  <a:lnTo>
                    <a:pt x="2502" y="562"/>
                  </a:lnTo>
                  <a:lnTo>
                    <a:pt x="2568" y="546"/>
                  </a:lnTo>
                  <a:close/>
                  <a:moveTo>
                    <a:pt x="2813" y="0"/>
                  </a:moveTo>
                  <a:lnTo>
                    <a:pt x="2747" y="17"/>
                  </a:lnTo>
                  <a:lnTo>
                    <a:pt x="0" y="719"/>
                  </a:lnTo>
                  <a:lnTo>
                    <a:pt x="896" y="4225"/>
                  </a:lnTo>
                  <a:lnTo>
                    <a:pt x="3643" y="3524"/>
                  </a:lnTo>
                  <a:lnTo>
                    <a:pt x="3709" y="3508"/>
                  </a:lnTo>
                  <a:lnTo>
                    <a:pt x="2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4253718" y="2482491"/>
              <a:ext cx="279750" cy="97728"/>
            </a:xfrm>
            <a:custGeom>
              <a:avLst/>
              <a:gdLst/>
              <a:ahLst/>
              <a:cxnLst/>
              <a:rect l="l" t="t" r="r" b="b"/>
              <a:pathLst>
                <a:path w="1815" h="619" extrusionOk="0">
                  <a:moveTo>
                    <a:pt x="1772" y="1"/>
                  </a:moveTo>
                  <a:lnTo>
                    <a:pt x="0" y="453"/>
                  </a:lnTo>
                  <a:lnTo>
                    <a:pt x="43" y="618"/>
                  </a:lnTo>
                  <a:lnTo>
                    <a:pt x="1815" y="166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1223509" y="1481699"/>
              <a:ext cx="974272" cy="2885257"/>
            </a:xfrm>
            <a:custGeom>
              <a:avLst/>
              <a:gdLst/>
              <a:ahLst/>
              <a:cxnLst/>
              <a:rect l="l" t="t" r="r" b="b"/>
              <a:pathLst>
                <a:path w="6321" h="18275" extrusionOk="0">
                  <a:moveTo>
                    <a:pt x="1770" y="0"/>
                  </a:moveTo>
                  <a:lnTo>
                    <a:pt x="1" y="452"/>
                  </a:lnTo>
                  <a:lnTo>
                    <a:pt x="4552" y="18274"/>
                  </a:lnTo>
                  <a:lnTo>
                    <a:pt x="6321" y="17822"/>
                  </a:lnTo>
                  <a:lnTo>
                    <a:pt x="1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1670179" y="2896448"/>
              <a:ext cx="87547" cy="81308"/>
            </a:xfrm>
            <a:custGeom>
              <a:avLst/>
              <a:gdLst/>
              <a:ahLst/>
              <a:cxnLst/>
              <a:rect l="l" t="t" r="r" b="b"/>
              <a:pathLst>
                <a:path w="568" h="515" extrusionOk="0">
                  <a:moveTo>
                    <a:pt x="286" y="1"/>
                  </a:moveTo>
                  <a:cubicBezTo>
                    <a:pt x="264" y="1"/>
                    <a:pt x="242" y="4"/>
                    <a:pt x="221" y="9"/>
                  </a:cubicBezTo>
                  <a:cubicBezTo>
                    <a:pt x="84" y="45"/>
                    <a:pt x="1" y="184"/>
                    <a:pt x="36" y="322"/>
                  </a:cubicBezTo>
                  <a:cubicBezTo>
                    <a:pt x="65" y="437"/>
                    <a:pt x="169" y="514"/>
                    <a:pt x="284" y="514"/>
                  </a:cubicBezTo>
                  <a:cubicBezTo>
                    <a:pt x="305" y="514"/>
                    <a:pt x="326" y="512"/>
                    <a:pt x="348" y="506"/>
                  </a:cubicBezTo>
                  <a:cubicBezTo>
                    <a:pt x="485" y="472"/>
                    <a:pt x="567" y="332"/>
                    <a:pt x="533" y="195"/>
                  </a:cubicBezTo>
                  <a:cubicBezTo>
                    <a:pt x="503" y="78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1425266" y="2591111"/>
              <a:ext cx="571523" cy="667043"/>
            </a:xfrm>
            <a:custGeom>
              <a:avLst/>
              <a:gdLst/>
              <a:ahLst/>
              <a:cxnLst/>
              <a:rect l="l" t="t" r="r" b="b"/>
              <a:pathLst>
                <a:path w="3708" h="4225" extrusionOk="0">
                  <a:moveTo>
                    <a:pt x="2566" y="546"/>
                  </a:moveTo>
                  <a:lnTo>
                    <a:pt x="3231" y="3149"/>
                  </a:lnTo>
                  <a:lnTo>
                    <a:pt x="3166" y="3164"/>
                  </a:lnTo>
                  <a:lnTo>
                    <a:pt x="1142" y="3681"/>
                  </a:lnTo>
                  <a:lnTo>
                    <a:pt x="477" y="1078"/>
                  </a:lnTo>
                  <a:lnTo>
                    <a:pt x="1354" y="854"/>
                  </a:lnTo>
                  <a:lnTo>
                    <a:pt x="1419" y="838"/>
                  </a:lnTo>
                  <a:lnTo>
                    <a:pt x="1762" y="2179"/>
                  </a:lnTo>
                  <a:cubicBezTo>
                    <a:pt x="1772" y="2224"/>
                    <a:pt x="1813" y="2246"/>
                    <a:pt x="1855" y="2252"/>
                  </a:cubicBezTo>
                  <a:cubicBezTo>
                    <a:pt x="1866" y="2252"/>
                    <a:pt x="1875" y="2257"/>
                    <a:pt x="1886" y="2257"/>
                  </a:cubicBezTo>
                  <a:cubicBezTo>
                    <a:pt x="1888" y="2257"/>
                    <a:pt x="1890" y="2257"/>
                    <a:pt x="1892" y="2257"/>
                  </a:cubicBezTo>
                  <a:cubicBezTo>
                    <a:pt x="1948" y="2242"/>
                    <a:pt x="1982" y="2184"/>
                    <a:pt x="1967" y="2128"/>
                  </a:cubicBezTo>
                  <a:lnTo>
                    <a:pt x="1625" y="785"/>
                  </a:lnTo>
                  <a:lnTo>
                    <a:pt x="2501" y="562"/>
                  </a:lnTo>
                  <a:lnTo>
                    <a:pt x="2566" y="546"/>
                  </a:lnTo>
                  <a:close/>
                  <a:moveTo>
                    <a:pt x="2812" y="1"/>
                  </a:moveTo>
                  <a:lnTo>
                    <a:pt x="2747" y="17"/>
                  </a:lnTo>
                  <a:lnTo>
                    <a:pt x="0" y="717"/>
                  </a:lnTo>
                  <a:lnTo>
                    <a:pt x="896" y="4224"/>
                  </a:lnTo>
                  <a:lnTo>
                    <a:pt x="3642" y="3522"/>
                  </a:lnTo>
                  <a:lnTo>
                    <a:pt x="3708" y="3506"/>
                  </a:lnTo>
                  <a:lnTo>
                    <a:pt x="28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1643207" y="3165315"/>
              <a:ext cx="279596" cy="97570"/>
            </a:xfrm>
            <a:custGeom>
              <a:avLst/>
              <a:gdLst/>
              <a:ahLst/>
              <a:cxnLst/>
              <a:rect l="l" t="t" r="r" b="b"/>
              <a:pathLst>
                <a:path w="1814" h="618" extrusionOk="0">
                  <a:moveTo>
                    <a:pt x="1771" y="1"/>
                  </a:moveTo>
                  <a:lnTo>
                    <a:pt x="0" y="453"/>
                  </a:lnTo>
                  <a:lnTo>
                    <a:pt x="42" y="618"/>
                  </a:lnTo>
                  <a:lnTo>
                    <a:pt x="1814" y="166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1908311" y="1270615"/>
              <a:ext cx="241680" cy="102780"/>
            </a:xfrm>
            <a:custGeom>
              <a:avLst/>
              <a:gdLst/>
              <a:ahLst/>
              <a:cxnLst/>
              <a:rect l="l" t="t" r="r" b="b"/>
              <a:pathLst>
                <a:path w="1568" h="651" extrusionOk="0">
                  <a:moveTo>
                    <a:pt x="1500" y="0"/>
                  </a:moveTo>
                  <a:lnTo>
                    <a:pt x="1537" y="146"/>
                  </a:lnTo>
                  <a:lnTo>
                    <a:pt x="1" y="540"/>
                  </a:lnTo>
                  <a:lnTo>
                    <a:pt x="29" y="651"/>
                  </a:lnTo>
                  <a:lnTo>
                    <a:pt x="1567" y="258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1902146" y="1270141"/>
              <a:ext cx="242913" cy="85413"/>
            </a:xfrm>
            <a:custGeom>
              <a:avLst/>
              <a:gdLst/>
              <a:ahLst/>
              <a:cxnLst/>
              <a:rect l="l" t="t" r="r" b="b"/>
              <a:pathLst>
                <a:path w="1576" h="541" extrusionOk="0">
                  <a:moveTo>
                    <a:pt x="1538" y="1"/>
                  </a:moveTo>
                  <a:lnTo>
                    <a:pt x="0" y="393"/>
                  </a:lnTo>
                  <a:lnTo>
                    <a:pt x="38" y="541"/>
                  </a:lnTo>
                  <a:lnTo>
                    <a:pt x="1575" y="14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3178502" y="938281"/>
              <a:ext cx="241526" cy="102938"/>
            </a:xfrm>
            <a:custGeom>
              <a:avLst/>
              <a:gdLst/>
              <a:ahLst/>
              <a:cxnLst/>
              <a:rect l="l" t="t" r="r" b="b"/>
              <a:pathLst>
                <a:path w="1567" h="652" extrusionOk="0">
                  <a:moveTo>
                    <a:pt x="1501" y="0"/>
                  </a:moveTo>
                  <a:lnTo>
                    <a:pt x="1538" y="149"/>
                  </a:lnTo>
                  <a:lnTo>
                    <a:pt x="1538" y="149"/>
                  </a:lnTo>
                  <a:lnTo>
                    <a:pt x="1538" y="149"/>
                  </a:lnTo>
                  <a:lnTo>
                    <a:pt x="1501" y="0"/>
                  </a:lnTo>
                  <a:close/>
                  <a:moveTo>
                    <a:pt x="1538" y="149"/>
                  </a:moveTo>
                  <a:lnTo>
                    <a:pt x="1" y="540"/>
                  </a:lnTo>
                  <a:lnTo>
                    <a:pt x="30" y="652"/>
                  </a:lnTo>
                  <a:lnTo>
                    <a:pt x="1566" y="261"/>
                  </a:lnTo>
                  <a:lnTo>
                    <a:pt x="1538" y="1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3172645" y="937807"/>
              <a:ext cx="243067" cy="85413"/>
            </a:xfrm>
            <a:custGeom>
              <a:avLst/>
              <a:gdLst/>
              <a:ahLst/>
              <a:cxnLst/>
              <a:rect l="l" t="t" r="r" b="b"/>
              <a:pathLst>
                <a:path w="1577" h="541" extrusionOk="0">
                  <a:moveTo>
                    <a:pt x="1538" y="0"/>
                  </a:moveTo>
                  <a:lnTo>
                    <a:pt x="0" y="394"/>
                  </a:lnTo>
                  <a:lnTo>
                    <a:pt x="38" y="541"/>
                  </a:lnTo>
                  <a:lnTo>
                    <a:pt x="1576" y="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3" name="Google Shape;1013;p16"/>
          <p:cNvSpPr/>
          <p:nvPr/>
        </p:nvSpPr>
        <p:spPr>
          <a:xfrm rot="9534458">
            <a:off x="1661602" y="4455381"/>
            <a:ext cx="2356270" cy="1415327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6"/>
          <p:cNvSpPr txBox="1">
            <a:spLocks noGrp="1"/>
          </p:cNvSpPr>
          <p:nvPr>
            <p:ph type="title"/>
          </p:nvPr>
        </p:nvSpPr>
        <p:spPr>
          <a:xfrm>
            <a:off x="720000" y="1965579"/>
            <a:ext cx="4727700" cy="15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5" name="Google Shape;1015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20800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6" name="Google Shape;1016;p16"/>
          <p:cNvSpPr txBox="1">
            <a:spLocks noGrp="1"/>
          </p:cNvSpPr>
          <p:nvPr>
            <p:ph type="subTitle" idx="1"/>
          </p:nvPr>
        </p:nvSpPr>
        <p:spPr>
          <a:xfrm>
            <a:off x="720000" y="3605939"/>
            <a:ext cx="4727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6"/>
          <p:cNvSpPr/>
          <p:nvPr/>
        </p:nvSpPr>
        <p:spPr>
          <a:xfrm>
            <a:off x="5818549" y="464490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6"/>
          <p:cNvSpPr/>
          <p:nvPr/>
        </p:nvSpPr>
        <p:spPr>
          <a:xfrm>
            <a:off x="8802399" y="1197326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6"/>
          <p:cNvSpPr/>
          <p:nvPr/>
        </p:nvSpPr>
        <p:spPr>
          <a:xfrm>
            <a:off x="1320638" y="27868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7"/>
          <p:cNvSpPr/>
          <p:nvPr/>
        </p:nvSpPr>
        <p:spPr>
          <a:xfrm>
            <a:off x="1226487" y="-47900"/>
            <a:ext cx="3579132" cy="1128476"/>
          </a:xfrm>
          <a:custGeom>
            <a:avLst/>
            <a:gdLst/>
            <a:ahLst/>
            <a:cxnLst/>
            <a:rect l="l" t="t" r="r" b="b"/>
            <a:pathLst>
              <a:path w="42941" h="13539" extrusionOk="0">
                <a:moveTo>
                  <a:pt x="1" y="1"/>
                </a:moveTo>
                <a:cubicBezTo>
                  <a:pt x="2260" y="4416"/>
                  <a:pt x="6526" y="11298"/>
                  <a:pt x="11910" y="13122"/>
                </a:cubicBezTo>
                <a:cubicBezTo>
                  <a:pt x="12760" y="13411"/>
                  <a:pt x="13529" y="13538"/>
                  <a:pt x="14235" y="13538"/>
                </a:cubicBezTo>
                <a:cubicBezTo>
                  <a:pt x="19600" y="13538"/>
                  <a:pt x="21421" y="6191"/>
                  <a:pt x="28940" y="6191"/>
                </a:cubicBezTo>
                <a:cubicBezTo>
                  <a:pt x="29865" y="6191"/>
                  <a:pt x="30876" y="6302"/>
                  <a:pt x="31990" y="6552"/>
                </a:cubicBezTo>
                <a:cubicBezTo>
                  <a:pt x="33113" y="6803"/>
                  <a:pt x="34124" y="6917"/>
                  <a:pt x="35034" y="6917"/>
                </a:cubicBezTo>
                <a:cubicBezTo>
                  <a:pt x="40523" y="6917"/>
                  <a:pt x="42339" y="2794"/>
                  <a:pt x="429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"/>
          <p:cNvSpPr/>
          <p:nvPr/>
        </p:nvSpPr>
        <p:spPr>
          <a:xfrm rot="-5400000">
            <a:off x="6646936" y="2646442"/>
            <a:ext cx="2226875" cy="2767242"/>
          </a:xfrm>
          <a:custGeom>
            <a:avLst/>
            <a:gdLst/>
            <a:ahLst/>
            <a:cxnLst/>
            <a:rect l="l" t="t" r="r" b="b"/>
            <a:pathLst>
              <a:path w="23083" h="28685" extrusionOk="0">
                <a:moveTo>
                  <a:pt x="0" y="1"/>
                </a:moveTo>
                <a:lnTo>
                  <a:pt x="0" y="28685"/>
                </a:lnTo>
                <a:lnTo>
                  <a:pt x="21459" y="28685"/>
                </a:lnTo>
                <a:cubicBezTo>
                  <a:pt x="21459" y="28685"/>
                  <a:pt x="23082" y="26140"/>
                  <a:pt x="18030" y="21621"/>
                </a:cubicBezTo>
                <a:cubicBezTo>
                  <a:pt x="12978" y="17100"/>
                  <a:pt x="5798" y="19892"/>
                  <a:pt x="5866" y="10775"/>
                </a:cubicBezTo>
                <a:cubicBezTo>
                  <a:pt x="5932" y="1659"/>
                  <a:pt x="0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7"/>
          <p:cNvSpPr/>
          <p:nvPr/>
        </p:nvSpPr>
        <p:spPr>
          <a:xfrm flipH="1">
            <a:off x="32" y="2252751"/>
            <a:ext cx="2616871" cy="2890847"/>
          </a:xfrm>
          <a:custGeom>
            <a:avLst/>
            <a:gdLst/>
            <a:ahLst/>
            <a:cxnLst/>
            <a:rect l="l" t="t" r="r" b="b"/>
            <a:pathLst>
              <a:path w="35850" h="39602" extrusionOk="0">
                <a:moveTo>
                  <a:pt x="35849" y="0"/>
                </a:moveTo>
                <a:cubicBezTo>
                  <a:pt x="31348" y="819"/>
                  <a:pt x="27986" y="1572"/>
                  <a:pt x="29982" y="14272"/>
                </a:cubicBezTo>
                <a:cubicBezTo>
                  <a:pt x="31965" y="26890"/>
                  <a:pt x="26923" y="30426"/>
                  <a:pt x="13686" y="30426"/>
                </a:cubicBezTo>
                <a:cubicBezTo>
                  <a:pt x="13600" y="30426"/>
                  <a:pt x="13514" y="30425"/>
                  <a:pt x="13427" y="30425"/>
                </a:cubicBezTo>
                <a:cubicBezTo>
                  <a:pt x="13395" y="30425"/>
                  <a:pt x="13362" y="30425"/>
                  <a:pt x="13330" y="30425"/>
                </a:cubicBezTo>
                <a:cubicBezTo>
                  <a:pt x="0" y="30425"/>
                  <a:pt x="1035" y="39600"/>
                  <a:pt x="1035" y="39600"/>
                </a:cubicBezTo>
                <a:lnTo>
                  <a:pt x="1035" y="39601"/>
                </a:lnTo>
                <a:lnTo>
                  <a:pt x="35849" y="39601"/>
                </a:lnTo>
                <a:lnTo>
                  <a:pt x="358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" name="Google Shape;1024;p17"/>
          <p:cNvGrpSpPr/>
          <p:nvPr/>
        </p:nvGrpSpPr>
        <p:grpSpPr>
          <a:xfrm rot="-6753101">
            <a:off x="8166928" y="4235702"/>
            <a:ext cx="1651494" cy="1730032"/>
            <a:chOff x="1511250" y="306000"/>
            <a:chExt cx="3756676" cy="3935328"/>
          </a:xfrm>
        </p:grpSpPr>
        <p:sp>
          <p:nvSpPr>
            <p:cNvPr id="1025" name="Google Shape;1025;p17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1582051" y="1803459"/>
              <a:ext cx="3685875" cy="2437868"/>
            </a:xfrm>
            <a:custGeom>
              <a:avLst/>
              <a:gdLst/>
              <a:ahLst/>
              <a:cxnLst/>
              <a:rect l="l" t="t" r="r" b="b"/>
              <a:pathLst>
                <a:path w="20095" h="13291" extrusionOk="0">
                  <a:moveTo>
                    <a:pt x="17609" y="1"/>
                  </a:moveTo>
                  <a:lnTo>
                    <a:pt x="4799" y="5286"/>
                  </a:lnTo>
                  <a:lnTo>
                    <a:pt x="4414" y="4349"/>
                  </a:lnTo>
                  <a:lnTo>
                    <a:pt x="4190" y="4441"/>
                  </a:lnTo>
                  <a:lnTo>
                    <a:pt x="4576" y="5378"/>
                  </a:lnTo>
                  <a:lnTo>
                    <a:pt x="0" y="7265"/>
                  </a:lnTo>
                  <a:lnTo>
                    <a:pt x="2486" y="13290"/>
                  </a:lnTo>
                  <a:lnTo>
                    <a:pt x="7228" y="11334"/>
                  </a:lnTo>
                  <a:lnTo>
                    <a:pt x="7286" y="11311"/>
                  </a:lnTo>
                  <a:lnTo>
                    <a:pt x="20095" y="6027"/>
                  </a:lnTo>
                  <a:lnTo>
                    <a:pt x="17609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1511250" y="1630859"/>
              <a:ext cx="3300871" cy="1504615"/>
            </a:xfrm>
            <a:custGeom>
              <a:avLst/>
              <a:gdLst/>
              <a:ahLst/>
              <a:cxnLst/>
              <a:rect l="l" t="t" r="r" b="b"/>
              <a:pathLst>
                <a:path w="17996" h="8203" extrusionOk="0">
                  <a:moveTo>
                    <a:pt x="17608" y="0"/>
                  </a:moveTo>
                  <a:lnTo>
                    <a:pt x="0" y="7265"/>
                  </a:lnTo>
                  <a:lnTo>
                    <a:pt x="387" y="8203"/>
                  </a:lnTo>
                  <a:lnTo>
                    <a:pt x="17995" y="938"/>
                  </a:lnTo>
                  <a:lnTo>
                    <a:pt x="17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2591425" y="1932222"/>
              <a:ext cx="2210608" cy="986996"/>
            </a:xfrm>
            <a:custGeom>
              <a:avLst/>
              <a:gdLst/>
              <a:ahLst/>
              <a:cxnLst/>
              <a:rect l="l" t="t" r="r" b="b"/>
              <a:pathLst>
                <a:path w="12052" h="5381" extrusionOk="0">
                  <a:moveTo>
                    <a:pt x="11850" y="0"/>
                  </a:moveTo>
                  <a:lnTo>
                    <a:pt x="0" y="4890"/>
                  </a:lnTo>
                  <a:lnTo>
                    <a:pt x="203" y="5381"/>
                  </a:lnTo>
                  <a:lnTo>
                    <a:pt x="12052" y="491"/>
                  </a:lnTo>
                  <a:lnTo>
                    <a:pt x="118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2662409" y="2173422"/>
              <a:ext cx="2042960" cy="917663"/>
            </a:xfrm>
            <a:custGeom>
              <a:avLst/>
              <a:gdLst/>
              <a:ahLst/>
              <a:cxnLst/>
              <a:rect l="l" t="t" r="r" b="b"/>
              <a:pathLst>
                <a:path w="11138" h="5003" extrusionOk="0">
                  <a:moveTo>
                    <a:pt x="10934" y="0"/>
                  </a:moveTo>
                  <a:lnTo>
                    <a:pt x="0" y="4512"/>
                  </a:lnTo>
                  <a:lnTo>
                    <a:pt x="202" y="5003"/>
                  </a:lnTo>
                  <a:lnTo>
                    <a:pt x="11137" y="491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2733027" y="2408386"/>
              <a:ext cx="1890169" cy="854749"/>
            </a:xfrm>
            <a:custGeom>
              <a:avLst/>
              <a:gdLst/>
              <a:ahLst/>
              <a:cxnLst/>
              <a:rect l="l" t="t" r="r" b="b"/>
              <a:pathLst>
                <a:path w="10305" h="4660" extrusionOk="0">
                  <a:moveTo>
                    <a:pt x="10102" y="1"/>
                  </a:moveTo>
                  <a:lnTo>
                    <a:pt x="0" y="4169"/>
                  </a:lnTo>
                  <a:lnTo>
                    <a:pt x="203" y="4659"/>
                  </a:lnTo>
                  <a:lnTo>
                    <a:pt x="10304" y="491"/>
                  </a:lnTo>
                  <a:lnTo>
                    <a:pt x="10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2908746" y="3150146"/>
              <a:ext cx="1124197" cy="538712"/>
            </a:xfrm>
            <a:custGeom>
              <a:avLst/>
              <a:gdLst/>
              <a:ahLst/>
              <a:cxnLst/>
              <a:rect l="l" t="t" r="r" b="b"/>
              <a:pathLst>
                <a:path w="6129" h="2937" extrusionOk="0">
                  <a:moveTo>
                    <a:pt x="5926" y="1"/>
                  </a:moveTo>
                  <a:lnTo>
                    <a:pt x="1" y="2446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4082466" y="2945997"/>
              <a:ext cx="446450" cy="258993"/>
            </a:xfrm>
            <a:custGeom>
              <a:avLst/>
              <a:gdLst/>
              <a:ahLst/>
              <a:cxnLst/>
              <a:rect l="l" t="t" r="r" b="b"/>
              <a:pathLst>
                <a:path w="2434" h="1412" extrusionOk="0">
                  <a:moveTo>
                    <a:pt x="2231" y="1"/>
                  </a:moveTo>
                  <a:lnTo>
                    <a:pt x="0" y="921"/>
                  </a:lnTo>
                  <a:lnTo>
                    <a:pt x="203" y="1411"/>
                  </a:lnTo>
                  <a:lnTo>
                    <a:pt x="2433" y="491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2854819" y="3018999"/>
              <a:ext cx="1124197" cy="538528"/>
            </a:xfrm>
            <a:custGeom>
              <a:avLst/>
              <a:gdLst/>
              <a:ahLst/>
              <a:cxnLst/>
              <a:rect l="l" t="t" r="r" b="b"/>
              <a:pathLst>
                <a:path w="6129" h="2936" extrusionOk="0">
                  <a:moveTo>
                    <a:pt x="5925" y="0"/>
                  </a:moveTo>
                  <a:lnTo>
                    <a:pt x="0" y="2445"/>
                  </a:lnTo>
                  <a:lnTo>
                    <a:pt x="203" y="2936"/>
                  </a:lnTo>
                  <a:lnTo>
                    <a:pt x="6128" y="491"/>
                  </a:lnTo>
                  <a:lnTo>
                    <a:pt x="59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783082" y="3136206"/>
              <a:ext cx="728921" cy="375466"/>
            </a:xfrm>
            <a:custGeom>
              <a:avLst/>
              <a:gdLst/>
              <a:ahLst/>
              <a:cxnLst/>
              <a:rect l="l" t="t" r="r" b="b"/>
              <a:pathLst>
                <a:path w="3974" h="2047" extrusionOk="0">
                  <a:moveTo>
                    <a:pt x="3772" y="0"/>
                  </a:moveTo>
                  <a:lnTo>
                    <a:pt x="0" y="1556"/>
                  </a:lnTo>
                  <a:lnTo>
                    <a:pt x="202" y="2046"/>
                  </a:lnTo>
                  <a:lnTo>
                    <a:pt x="3973" y="491"/>
                  </a:lnTo>
                  <a:lnTo>
                    <a:pt x="3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729156" y="3005426"/>
              <a:ext cx="729104" cy="375282"/>
            </a:xfrm>
            <a:custGeom>
              <a:avLst/>
              <a:gdLst/>
              <a:ahLst/>
              <a:cxnLst/>
              <a:rect l="l" t="t" r="r" b="b"/>
              <a:pathLst>
                <a:path w="3975" h="2046" extrusionOk="0">
                  <a:moveTo>
                    <a:pt x="3771" y="1"/>
                  </a:moveTo>
                  <a:lnTo>
                    <a:pt x="0" y="1557"/>
                  </a:lnTo>
                  <a:lnTo>
                    <a:pt x="203" y="2046"/>
                  </a:lnTo>
                  <a:lnTo>
                    <a:pt x="3974" y="491"/>
                  </a:lnTo>
                  <a:lnTo>
                    <a:pt x="3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4600818" y="2517522"/>
              <a:ext cx="407565" cy="415452"/>
            </a:xfrm>
            <a:custGeom>
              <a:avLst/>
              <a:gdLst/>
              <a:ahLst/>
              <a:cxnLst/>
              <a:rect l="l" t="t" r="r" b="b"/>
              <a:pathLst>
                <a:path w="2222" h="2265" extrusionOk="0">
                  <a:moveTo>
                    <a:pt x="1742" y="0"/>
                  </a:moveTo>
                  <a:cubicBezTo>
                    <a:pt x="1723" y="0"/>
                    <a:pt x="1703" y="4"/>
                    <a:pt x="1683" y="12"/>
                  </a:cubicBezTo>
                  <a:cubicBezTo>
                    <a:pt x="1632" y="35"/>
                    <a:pt x="1592" y="73"/>
                    <a:pt x="1565" y="121"/>
                  </a:cubicBezTo>
                  <a:lnTo>
                    <a:pt x="1293" y="609"/>
                  </a:lnTo>
                  <a:lnTo>
                    <a:pt x="90" y="690"/>
                  </a:lnTo>
                  <a:cubicBezTo>
                    <a:pt x="69" y="692"/>
                    <a:pt x="51" y="703"/>
                    <a:pt x="40" y="721"/>
                  </a:cubicBezTo>
                  <a:lnTo>
                    <a:pt x="16" y="769"/>
                  </a:lnTo>
                  <a:cubicBezTo>
                    <a:pt x="1" y="799"/>
                    <a:pt x="21" y="835"/>
                    <a:pt x="54" y="839"/>
                  </a:cubicBezTo>
                  <a:lnTo>
                    <a:pt x="1107" y="936"/>
                  </a:lnTo>
                  <a:lnTo>
                    <a:pt x="759" y="1727"/>
                  </a:lnTo>
                  <a:lnTo>
                    <a:pt x="757" y="1727"/>
                  </a:lnTo>
                  <a:lnTo>
                    <a:pt x="743" y="1757"/>
                  </a:lnTo>
                  <a:lnTo>
                    <a:pt x="427" y="1820"/>
                  </a:lnTo>
                  <a:cubicBezTo>
                    <a:pt x="420" y="1821"/>
                    <a:pt x="412" y="1825"/>
                    <a:pt x="406" y="1831"/>
                  </a:cubicBezTo>
                  <a:lnTo>
                    <a:pt x="382" y="1889"/>
                  </a:lnTo>
                  <a:cubicBezTo>
                    <a:pt x="372" y="1913"/>
                    <a:pt x="389" y="1940"/>
                    <a:pt x="417" y="1942"/>
                  </a:cubicBezTo>
                  <a:lnTo>
                    <a:pt x="665" y="1954"/>
                  </a:lnTo>
                  <a:cubicBezTo>
                    <a:pt x="665" y="1954"/>
                    <a:pt x="671" y="1992"/>
                    <a:pt x="688" y="2025"/>
                  </a:cubicBezTo>
                  <a:cubicBezTo>
                    <a:pt x="702" y="2053"/>
                    <a:pt x="729" y="2069"/>
                    <a:pt x="758" y="2069"/>
                  </a:cubicBezTo>
                  <a:cubicBezTo>
                    <a:pt x="762" y="2069"/>
                    <a:pt x="766" y="2069"/>
                    <a:pt x="771" y="2068"/>
                  </a:cubicBezTo>
                  <a:cubicBezTo>
                    <a:pt x="808" y="2063"/>
                    <a:pt x="843" y="2049"/>
                    <a:pt x="843" y="2049"/>
                  </a:cubicBezTo>
                  <a:lnTo>
                    <a:pt x="991" y="2248"/>
                  </a:lnTo>
                  <a:cubicBezTo>
                    <a:pt x="999" y="2259"/>
                    <a:pt x="1011" y="2264"/>
                    <a:pt x="1023" y="2264"/>
                  </a:cubicBezTo>
                  <a:cubicBezTo>
                    <a:pt x="1035" y="2264"/>
                    <a:pt x="1048" y="2259"/>
                    <a:pt x="1055" y="2247"/>
                  </a:cubicBezTo>
                  <a:lnTo>
                    <a:pt x="1088" y="2196"/>
                  </a:lnTo>
                  <a:cubicBezTo>
                    <a:pt x="1090" y="2189"/>
                    <a:pt x="1090" y="2180"/>
                    <a:pt x="1086" y="2173"/>
                  </a:cubicBezTo>
                  <a:lnTo>
                    <a:pt x="960" y="1875"/>
                  </a:lnTo>
                  <a:lnTo>
                    <a:pt x="978" y="1847"/>
                  </a:lnTo>
                  <a:lnTo>
                    <a:pt x="976" y="1844"/>
                  </a:lnTo>
                  <a:lnTo>
                    <a:pt x="1439" y="1113"/>
                  </a:lnTo>
                  <a:lnTo>
                    <a:pt x="2109" y="1933"/>
                  </a:lnTo>
                  <a:cubicBezTo>
                    <a:pt x="2118" y="1945"/>
                    <a:pt x="2132" y="1950"/>
                    <a:pt x="2145" y="1950"/>
                  </a:cubicBezTo>
                  <a:cubicBezTo>
                    <a:pt x="2162" y="1950"/>
                    <a:pt x="2178" y="1942"/>
                    <a:pt x="2186" y="1926"/>
                  </a:cubicBezTo>
                  <a:lnTo>
                    <a:pt x="2213" y="1879"/>
                  </a:lnTo>
                  <a:cubicBezTo>
                    <a:pt x="2222" y="1860"/>
                    <a:pt x="2222" y="1838"/>
                    <a:pt x="2211" y="1820"/>
                  </a:cubicBezTo>
                  <a:lnTo>
                    <a:pt x="1609" y="777"/>
                  </a:lnTo>
                  <a:lnTo>
                    <a:pt x="1864" y="275"/>
                  </a:lnTo>
                  <a:cubicBezTo>
                    <a:pt x="1888" y="229"/>
                    <a:pt x="1895" y="175"/>
                    <a:pt x="1887" y="125"/>
                  </a:cubicBezTo>
                  <a:lnTo>
                    <a:pt x="1886" y="120"/>
                  </a:lnTo>
                  <a:cubicBezTo>
                    <a:pt x="1873" y="47"/>
                    <a:pt x="1810" y="0"/>
                    <a:pt x="1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4913369" y="2689206"/>
              <a:ext cx="26413" cy="24762"/>
            </a:xfrm>
            <a:custGeom>
              <a:avLst/>
              <a:gdLst/>
              <a:ahLst/>
              <a:cxnLst/>
              <a:rect l="l" t="t" r="r" b="b"/>
              <a:pathLst>
                <a:path w="144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1" y="84"/>
                    <a:pt x="17" y="107"/>
                  </a:cubicBezTo>
                  <a:cubicBezTo>
                    <a:pt x="27" y="125"/>
                    <a:pt x="44" y="134"/>
                    <a:pt x="61" y="134"/>
                  </a:cubicBezTo>
                  <a:cubicBezTo>
                    <a:pt x="67" y="134"/>
                    <a:pt x="74" y="133"/>
                    <a:pt x="79" y="130"/>
                  </a:cubicBezTo>
                  <a:lnTo>
                    <a:pt x="143" y="89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4945468" y="2744783"/>
              <a:ext cx="26229" cy="24762"/>
            </a:xfrm>
            <a:custGeom>
              <a:avLst/>
              <a:gdLst/>
              <a:ahLst/>
              <a:cxnLst/>
              <a:rect l="l" t="t" r="r" b="b"/>
              <a:pathLst>
                <a:path w="143" h="135" extrusionOk="0">
                  <a:moveTo>
                    <a:pt x="86" y="1"/>
                  </a:moveTo>
                  <a:lnTo>
                    <a:pt x="22" y="42"/>
                  </a:lnTo>
                  <a:cubicBezTo>
                    <a:pt x="3" y="54"/>
                    <a:pt x="0" y="83"/>
                    <a:pt x="16" y="107"/>
                  </a:cubicBezTo>
                  <a:cubicBezTo>
                    <a:pt x="28" y="124"/>
                    <a:pt x="46" y="134"/>
                    <a:pt x="61" y="134"/>
                  </a:cubicBezTo>
                  <a:cubicBezTo>
                    <a:pt x="67" y="134"/>
                    <a:pt x="73" y="133"/>
                    <a:pt x="78" y="130"/>
                  </a:cubicBezTo>
                  <a:lnTo>
                    <a:pt x="142" y="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4752691" y="2619505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5" y="0"/>
                  </a:moveTo>
                  <a:lnTo>
                    <a:pt x="0" y="1"/>
                  </a:lnTo>
                  <a:lnTo>
                    <a:pt x="2" y="77"/>
                  </a:lnTo>
                  <a:cubicBezTo>
                    <a:pt x="2" y="101"/>
                    <a:pt x="23" y="117"/>
                    <a:pt x="52" y="117"/>
                  </a:cubicBezTo>
                  <a:cubicBezTo>
                    <a:pt x="53" y="117"/>
                    <a:pt x="54" y="117"/>
                    <a:pt x="54" y="117"/>
                  </a:cubicBezTo>
                  <a:cubicBezTo>
                    <a:pt x="83" y="117"/>
                    <a:pt x="106" y="98"/>
                    <a:pt x="106" y="76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4688677" y="2623724"/>
              <a:ext cx="19443" cy="21644"/>
            </a:xfrm>
            <a:custGeom>
              <a:avLst/>
              <a:gdLst/>
              <a:ahLst/>
              <a:cxnLst/>
              <a:rect l="l" t="t" r="r" b="b"/>
              <a:pathLst>
                <a:path w="106" h="118" extrusionOk="0">
                  <a:moveTo>
                    <a:pt x="104" y="1"/>
                  </a:moveTo>
                  <a:lnTo>
                    <a:pt x="0" y="2"/>
                  </a:lnTo>
                  <a:lnTo>
                    <a:pt x="2" y="78"/>
                  </a:lnTo>
                  <a:cubicBezTo>
                    <a:pt x="0" y="101"/>
                    <a:pt x="24" y="118"/>
                    <a:pt x="51" y="118"/>
                  </a:cubicBezTo>
                  <a:cubicBezTo>
                    <a:pt x="52" y="118"/>
                    <a:pt x="53" y="118"/>
                    <a:pt x="54" y="118"/>
                  </a:cubicBezTo>
                  <a:cubicBezTo>
                    <a:pt x="84" y="118"/>
                    <a:pt x="106" y="100"/>
                    <a:pt x="106" y="76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1974942" y="3363833"/>
              <a:ext cx="647848" cy="647848"/>
            </a:xfrm>
            <a:custGeom>
              <a:avLst/>
              <a:gdLst/>
              <a:ahLst/>
              <a:cxnLst/>
              <a:rect l="l" t="t" r="r" b="b"/>
              <a:pathLst>
                <a:path w="3532" h="3532" extrusionOk="0">
                  <a:moveTo>
                    <a:pt x="2501" y="0"/>
                  </a:moveTo>
                  <a:lnTo>
                    <a:pt x="0" y="1031"/>
                  </a:lnTo>
                  <a:lnTo>
                    <a:pt x="1033" y="3532"/>
                  </a:lnTo>
                  <a:lnTo>
                    <a:pt x="3532" y="249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1691187" y="424307"/>
              <a:ext cx="3142761" cy="3458248"/>
            </a:xfrm>
            <a:custGeom>
              <a:avLst/>
              <a:gdLst/>
              <a:ahLst/>
              <a:cxnLst/>
              <a:rect l="l" t="t" r="r" b="b"/>
              <a:pathLst>
                <a:path w="17134" h="18854" extrusionOk="0">
                  <a:moveTo>
                    <a:pt x="12099" y="1"/>
                  </a:moveTo>
                  <a:lnTo>
                    <a:pt x="0" y="14714"/>
                  </a:lnTo>
                  <a:lnTo>
                    <a:pt x="5034" y="18854"/>
                  </a:lnTo>
                  <a:lnTo>
                    <a:pt x="17134" y="4141"/>
                  </a:lnTo>
                  <a:lnTo>
                    <a:pt x="12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2436066" y="560774"/>
              <a:ext cx="1568813" cy="1878063"/>
            </a:xfrm>
            <a:custGeom>
              <a:avLst/>
              <a:gdLst/>
              <a:ahLst/>
              <a:cxnLst/>
              <a:rect l="l" t="t" r="r" b="b"/>
              <a:pathLst>
                <a:path w="8553" h="10239" extrusionOk="0">
                  <a:moveTo>
                    <a:pt x="8143" y="1"/>
                  </a:moveTo>
                  <a:lnTo>
                    <a:pt x="1" y="9902"/>
                  </a:lnTo>
                  <a:lnTo>
                    <a:pt x="411" y="10239"/>
                  </a:lnTo>
                  <a:lnTo>
                    <a:pt x="8553" y="338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2579869" y="819216"/>
              <a:ext cx="1453440" cy="1737745"/>
            </a:xfrm>
            <a:custGeom>
              <a:avLst/>
              <a:gdLst/>
              <a:ahLst/>
              <a:cxnLst/>
              <a:rect l="l" t="t" r="r" b="b"/>
              <a:pathLst>
                <a:path w="7924" h="9474" extrusionOk="0">
                  <a:moveTo>
                    <a:pt x="7514" y="0"/>
                  </a:moveTo>
                  <a:lnTo>
                    <a:pt x="0" y="9137"/>
                  </a:lnTo>
                  <a:lnTo>
                    <a:pt x="410" y="9474"/>
                  </a:lnTo>
                  <a:lnTo>
                    <a:pt x="7923" y="337"/>
                  </a:lnTo>
                  <a:lnTo>
                    <a:pt x="75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2723489" y="1065185"/>
              <a:ext cx="1348522" cy="1610083"/>
            </a:xfrm>
            <a:custGeom>
              <a:avLst/>
              <a:gdLst/>
              <a:ahLst/>
              <a:cxnLst/>
              <a:rect l="l" t="t" r="r" b="b"/>
              <a:pathLst>
                <a:path w="7352" h="8778" extrusionOk="0">
                  <a:moveTo>
                    <a:pt x="6942" y="1"/>
                  </a:moveTo>
                  <a:lnTo>
                    <a:pt x="1" y="8441"/>
                  </a:lnTo>
                  <a:lnTo>
                    <a:pt x="410" y="8778"/>
                  </a:lnTo>
                  <a:lnTo>
                    <a:pt x="7352" y="33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3079328" y="1997520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1"/>
                  </a:moveTo>
                  <a:lnTo>
                    <a:pt x="0" y="4951"/>
                  </a:lnTo>
                  <a:lnTo>
                    <a:pt x="410" y="5288"/>
                  </a:lnTo>
                  <a:lnTo>
                    <a:pt x="4482" y="337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3886204" y="1581885"/>
              <a:ext cx="356757" cy="404080"/>
            </a:xfrm>
            <a:custGeom>
              <a:avLst/>
              <a:gdLst/>
              <a:ahLst/>
              <a:cxnLst/>
              <a:rect l="l" t="t" r="r" b="b"/>
              <a:pathLst>
                <a:path w="1945" h="2203" extrusionOk="0">
                  <a:moveTo>
                    <a:pt x="1534" y="1"/>
                  </a:moveTo>
                  <a:lnTo>
                    <a:pt x="1" y="1866"/>
                  </a:lnTo>
                  <a:lnTo>
                    <a:pt x="411" y="2203"/>
                  </a:lnTo>
                  <a:lnTo>
                    <a:pt x="1944" y="338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2969825" y="1907643"/>
              <a:ext cx="822100" cy="969938"/>
            </a:xfrm>
            <a:custGeom>
              <a:avLst/>
              <a:gdLst/>
              <a:ahLst/>
              <a:cxnLst/>
              <a:rect l="l" t="t" r="r" b="b"/>
              <a:pathLst>
                <a:path w="4482" h="5288" extrusionOk="0">
                  <a:moveTo>
                    <a:pt x="4071" y="0"/>
                  </a:moveTo>
                  <a:lnTo>
                    <a:pt x="0" y="4951"/>
                  </a:lnTo>
                  <a:lnTo>
                    <a:pt x="410" y="5287"/>
                  </a:lnTo>
                  <a:lnTo>
                    <a:pt x="4482" y="337"/>
                  </a:lnTo>
                  <a:lnTo>
                    <a:pt x="4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2003923" y="2701495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1"/>
                  </a:moveTo>
                  <a:lnTo>
                    <a:pt x="0" y="3152"/>
                  </a:lnTo>
                  <a:lnTo>
                    <a:pt x="410" y="3489"/>
                  </a:lnTo>
                  <a:lnTo>
                    <a:pt x="3001" y="338"/>
                  </a:lnTo>
                  <a:lnTo>
                    <a:pt x="25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894419" y="2611618"/>
              <a:ext cx="550451" cy="639961"/>
            </a:xfrm>
            <a:custGeom>
              <a:avLst/>
              <a:gdLst/>
              <a:ahLst/>
              <a:cxnLst/>
              <a:rect l="l" t="t" r="r" b="b"/>
              <a:pathLst>
                <a:path w="3001" h="3489" extrusionOk="0">
                  <a:moveTo>
                    <a:pt x="2591" y="0"/>
                  </a:moveTo>
                  <a:lnTo>
                    <a:pt x="0" y="3151"/>
                  </a:lnTo>
                  <a:lnTo>
                    <a:pt x="410" y="3488"/>
                  </a:lnTo>
                  <a:lnTo>
                    <a:pt x="3001" y="337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4128505" y="999703"/>
              <a:ext cx="452320" cy="432510"/>
            </a:xfrm>
            <a:custGeom>
              <a:avLst/>
              <a:gdLst/>
              <a:ahLst/>
              <a:cxnLst/>
              <a:rect l="l" t="t" r="r" b="b"/>
              <a:pathLst>
                <a:path w="2466" h="2358" extrusionOk="0">
                  <a:moveTo>
                    <a:pt x="1230" y="0"/>
                  </a:moveTo>
                  <a:cubicBezTo>
                    <a:pt x="1187" y="0"/>
                    <a:pt x="1144" y="19"/>
                    <a:pt x="1115" y="56"/>
                  </a:cubicBezTo>
                  <a:cubicBezTo>
                    <a:pt x="1082" y="100"/>
                    <a:pt x="1062" y="153"/>
                    <a:pt x="1062" y="207"/>
                  </a:cubicBezTo>
                  <a:lnTo>
                    <a:pt x="1053" y="766"/>
                  </a:lnTo>
                  <a:lnTo>
                    <a:pt x="32" y="1406"/>
                  </a:lnTo>
                  <a:cubicBezTo>
                    <a:pt x="15" y="1417"/>
                    <a:pt x="3" y="1437"/>
                    <a:pt x="1" y="1456"/>
                  </a:cubicBezTo>
                  <a:lnTo>
                    <a:pt x="3" y="1509"/>
                  </a:lnTo>
                  <a:cubicBezTo>
                    <a:pt x="4" y="1536"/>
                    <a:pt x="25" y="1556"/>
                    <a:pt x="50" y="1556"/>
                  </a:cubicBezTo>
                  <a:cubicBezTo>
                    <a:pt x="56" y="1556"/>
                    <a:pt x="63" y="1555"/>
                    <a:pt x="69" y="1552"/>
                  </a:cubicBezTo>
                  <a:lnTo>
                    <a:pt x="1044" y="1141"/>
                  </a:lnTo>
                  <a:lnTo>
                    <a:pt x="1110" y="2004"/>
                  </a:lnTo>
                  <a:lnTo>
                    <a:pt x="1108" y="2005"/>
                  </a:lnTo>
                  <a:lnTo>
                    <a:pt x="1110" y="2037"/>
                  </a:lnTo>
                  <a:lnTo>
                    <a:pt x="861" y="2242"/>
                  </a:lnTo>
                  <a:cubicBezTo>
                    <a:pt x="854" y="2247"/>
                    <a:pt x="851" y="2254"/>
                    <a:pt x="847" y="2261"/>
                  </a:cubicBezTo>
                  <a:lnTo>
                    <a:pt x="854" y="2323"/>
                  </a:lnTo>
                  <a:cubicBezTo>
                    <a:pt x="856" y="2343"/>
                    <a:pt x="873" y="2358"/>
                    <a:pt x="892" y="2358"/>
                  </a:cubicBezTo>
                  <a:cubicBezTo>
                    <a:pt x="898" y="2358"/>
                    <a:pt x="904" y="2356"/>
                    <a:pt x="909" y="2354"/>
                  </a:cubicBezTo>
                  <a:lnTo>
                    <a:pt x="1134" y="2247"/>
                  </a:lnTo>
                  <a:cubicBezTo>
                    <a:pt x="1134" y="2247"/>
                    <a:pt x="1158" y="2277"/>
                    <a:pt x="1189" y="2298"/>
                  </a:cubicBezTo>
                  <a:cubicBezTo>
                    <a:pt x="1202" y="2308"/>
                    <a:pt x="1218" y="2314"/>
                    <a:pt x="1234" y="2314"/>
                  </a:cubicBezTo>
                  <a:cubicBezTo>
                    <a:pt x="1250" y="2314"/>
                    <a:pt x="1266" y="2308"/>
                    <a:pt x="1280" y="2298"/>
                  </a:cubicBezTo>
                  <a:cubicBezTo>
                    <a:pt x="1311" y="2276"/>
                    <a:pt x="1336" y="2247"/>
                    <a:pt x="1336" y="2247"/>
                  </a:cubicBezTo>
                  <a:lnTo>
                    <a:pt x="1561" y="2352"/>
                  </a:lnTo>
                  <a:cubicBezTo>
                    <a:pt x="1566" y="2355"/>
                    <a:pt x="1571" y="2356"/>
                    <a:pt x="1577" y="2356"/>
                  </a:cubicBezTo>
                  <a:cubicBezTo>
                    <a:pt x="1596" y="2356"/>
                    <a:pt x="1613" y="2340"/>
                    <a:pt x="1615" y="2320"/>
                  </a:cubicBezTo>
                  <a:lnTo>
                    <a:pt x="1620" y="2259"/>
                  </a:lnTo>
                  <a:cubicBezTo>
                    <a:pt x="1618" y="2250"/>
                    <a:pt x="1614" y="2244"/>
                    <a:pt x="1608" y="2239"/>
                  </a:cubicBezTo>
                  <a:lnTo>
                    <a:pt x="1357" y="2036"/>
                  </a:lnTo>
                  <a:lnTo>
                    <a:pt x="1359" y="2004"/>
                  </a:lnTo>
                  <a:lnTo>
                    <a:pt x="1357" y="2002"/>
                  </a:lnTo>
                  <a:lnTo>
                    <a:pt x="1422" y="1139"/>
                  </a:lnTo>
                  <a:lnTo>
                    <a:pt x="2398" y="1546"/>
                  </a:lnTo>
                  <a:cubicBezTo>
                    <a:pt x="2404" y="1548"/>
                    <a:pt x="2410" y="1550"/>
                    <a:pt x="2416" y="1550"/>
                  </a:cubicBezTo>
                  <a:cubicBezTo>
                    <a:pt x="2441" y="1550"/>
                    <a:pt x="2463" y="1529"/>
                    <a:pt x="2464" y="1503"/>
                  </a:cubicBezTo>
                  <a:lnTo>
                    <a:pt x="2466" y="1450"/>
                  </a:lnTo>
                  <a:cubicBezTo>
                    <a:pt x="2464" y="1428"/>
                    <a:pt x="2452" y="1410"/>
                    <a:pt x="2435" y="1399"/>
                  </a:cubicBezTo>
                  <a:lnTo>
                    <a:pt x="1411" y="765"/>
                  </a:lnTo>
                  <a:lnTo>
                    <a:pt x="1400" y="201"/>
                  </a:lnTo>
                  <a:cubicBezTo>
                    <a:pt x="1398" y="149"/>
                    <a:pt x="1380" y="100"/>
                    <a:pt x="1348" y="59"/>
                  </a:cubicBezTo>
                  <a:lnTo>
                    <a:pt x="1344" y="56"/>
                  </a:lnTo>
                  <a:cubicBezTo>
                    <a:pt x="1315" y="19"/>
                    <a:pt x="1273" y="0"/>
                    <a:pt x="1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4421797" y="1149926"/>
              <a:ext cx="25679" cy="24762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48" y="0"/>
                  </a:moveTo>
                  <a:lnTo>
                    <a:pt x="11" y="67"/>
                  </a:lnTo>
                  <a:cubicBezTo>
                    <a:pt x="0" y="86"/>
                    <a:pt x="12" y="113"/>
                    <a:pt x="37" y="127"/>
                  </a:cubicBezTo>
                  <a:cubicBezTo>
                    <a:pt x="47" y="132"/>
                    <a:pt x="58" y="135"/>
                    <a:pt x="68" y="135"/>
                  </a:cubicBezTo>
                  <a:cubicBezTo>
                    <a:pt x="83" y="135"/>
                    <a:pt x="97" y="129"/>
                    <a:pt x="105" y="118"/>
                  </a:cubicBezTo>
                  <a:lnTo>
                    <a:pt x="140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4476274" y="1183859"/>
              <a:ext cx="25863" cy="24762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48" y="1"/>
                  </a:moveTo>
                  <a:lnTo>
                    <a:pt x="11" y="67"/>
                  </a:lnTo>
                  <a:cubicBezTo>
                    <a:pt x="1" y="86"/>
                    <a:pt x="12" y="114"/>
                    <a:pt x="38" y="127"/>
                  </a:cubicBezTo>
                  <a:cubicBezTo>
                    <a:pt x="48" y="132"/>
                    <a:pt x="59" y="135"/>
                    <a:pt x="69" y="135"/>
                  </a:cubicBezTo>
                  <a:cubicBezTo>
                    <a:pt x="84" y="135"/>
                    <a:pt x="96" y="129"/>
                    <a:pt x="103" y="118"/>
                  </a:cubicBezTo>
                  <a:lnTo>
                    <a:pt x="140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4242594" y="1162582"/>
              <a:ext cx="25496" cy="24945"/>
            </a:xfrm>
            <a:custGeom>
              <a:avLst/>
              <a:gdLst/>
              <a:ahLst/>
              <a:cxnLst/>
              <a:rect l="l" t="t" r="r" b="b"/>
              <a:pathLst>
                <a:path w="139" h="136" extrusionOk="0">
                  <a:moveTo>
                    <a:pt x="91" y="1"/>
                  </a:moveTo>
                  <a:lnTo>
                    <a:pt x="0" y="51"/>
                  </a:lnTo>
                  <a:lnTo>
                    <a:pt x="38" y="118"/>
                  </a:lnTo>
                  <a:cubicBezTo>
                    <a:pt x="44" y="129"/>
                    <a:pt x="57" y="135"/>
                    <a:pt x="72" y="135"/>
                  </a:cubicBezTo>
                  <a:cubicBezTo>
                    <a:pt x="81" y="135"/>
                    <a:pt x="92" y="133"/>
                    <a:pt x="102" y="128"/>
                  </a:cubicBezTo>
                  <a:cubicBezTo>
                    <a:pt x="127" y="113"/>
                    <a:pt x="139" y="86"/>
                    <a:pt x="128" y="67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4187934" y="1196699"/>
              <a:ext cx="25679" cy="24945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92" y="0"/>
                  </a:moveTo>
                  <a:lnTo>
                    <a:pt x="1" y="50"/>
                  </a:lnTo>
                  <a:lnTo>
                    <a:pt x="38" y="118"/>
                  </a:lnTo>
                  <a:cubicBezTo>
                    <a:pt x="44" y="129"/>
                    <a:pt x="56" y="135"/>
                    <a:pt x="71" y="135"/>
                  </a:cubicBezTo>
                  <a:cubicBezTo>
                    <a:pt x="81" y="135"/>
                    <a:pt x="92" y="132"/>
                    <a:pt x="102" y="126"/>
                  </a:cubicBezTo>
                  <a:cubicBezTo>
                    <a:pt x="128" y="112"/>
                    <a:pt x="140" y="86"/>
                    <a:pt x="129" y="6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2234485" y="2922702"/>
              <a:ext cx="698289" cy="698473"/>
            </a:xfrm>
            <a:custGeom>
              <a:avLst/>
              <a:gdLst/>
              <a:ahLst/>
              <a:cxnLst/>
              <a:rect l="l" t="t" r="r" b="b"/>
              <a:pathLst>
                <a:path w="3807" h="3808" extrusionOk="0">
                  <a:moveTo>
                    <a:pt x="1718" y="1"/>
                  </a:moveTo>
                  <a:lnTo>
                    <a:pt x="0" y="2090"/>
                  </a:lnTo>
                  <a:lnTo>
                    <a:pt x="2089" y="3807"/>
                  </a:lnTo>
                  <a:lnTo>
                    <a:pt x="3807" y="1719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1546834" y="306000"/>
              <a:ext cx="2362849" cy="2875148"/>
            </a:xfrm>
            <a:custGeom>
              <a:avLst/>
              <a:gdLst/>
              <a:ahLst/>
              <a:cxnLst/>
              <a:rect l="l" t="t" r="r" b="b"/>
              <a:pathLst>
                <a:path w="12882" h="15675" extrusionOk="0">
                  <a:moveTo>
                    <a:pt x="12098" y="1"/>
                  </a:moveTo>
                  <a:lnTo>
                    <a:pt x="3298" y="10702"/>
                  </a:lnTo>
                  <a:lnTo>
                    <a:pt x="3145" y="10889"/>
                  </a:lnTo>
                  <a:lnTo>
                    <a:pt x="0" y="14714"/>
                  </a:lnTo>
                  <a:lnTo>
                    <a:pt x="783" y="15357"/>
                  </a:lnTo>
                  <a:lnTo>
                    <a:pt x="3926" y="11534"/>
                  </a:lnTo>
                  <a:lnTo>
                    <a:pt x="8961" y="15674"/>
                  </a:lnTo>
                  <a:lnTo>
                    <a:pt x="9115" y="15488"/>
                  </a:lnTo>
                  <a:lnTo>
                    <a:pt x="4080" y="11348"/>
                  </a:lnTo>
                  <a:lnTo>
                    <a:pt x="12882" y="645"/>
                  </a:lnTo>
                  <a:lnTo>
                    <a:pt x="12098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9" name="Google Shape;1059;p17"/>
          <p:cNvSpPr txBox="1">
            <a:spLocks noGrp="1"/>
          </p:cNvSpPr>
          <p:nvPr>
            <p:ph type="title"/>
          </p:nvPr>
        </p:nvSpPr>
        <p:spPr>
          <a:xfrm>
            <a:off x="720000" y="2300165"/>
            <a:ext cx="53625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0" name="Google Shape;1060;p17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53538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1" name="Google Shape;1061;p17"/>
          <p:cNvSpPr txBox="1">
            <a:spLocks noGrp="1"/>
          </p:cNvSpPr>
          <p:nvPr>
            <p:ph type="subTitle" idx="1"/>
          </p:nvPr>
        </p:nvSpPr>
        <p:spPr>
          <a:xfrm>
            <a:off x="720000" y="3220550"/>
            <a:ext cx="53625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2" name="Google Shape;1062;p17"/>
          <p:cNvGrpSpPr/>
          <p:nvPr/>
        </p:nvGrpSpPr>
        <p:grpSpPr>
          <a:xfrm>
            <a:off x="-363856" y="-488517"/>
            <a:ext cx="1231151" cy="1139054"/>
            <a:chOff x="940201" y="467822"/>
            <a:chExt cx="4254149" cy="3935914"/>
          </a:xfrm>
        </p:grpSpPr>
        <p:sp>
          <p:nvSpPr>
            <p:cNvPr id="1063" name="Google Shape;1063;p17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7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071;p17"/>
          <p:cNvGrpSpPr/>
          <p:nvPr/>
        </p:nvGrpSpPr>
        <p:grpSpPr>
          <a:xfrm rot="-4010605">
            <a:off x="-310617" y="4301275"/>
            <a:ext cx="1251897" cy="1446517"/>
            <a:chOff x="725975" y="580175"/>
            <a:chExt cx="3328618" cy="3846085"/>
          </a:xfrm>
        </p:grpSpPr>
        <p:sp>
          <p:nvSpPr>
            <p:cNvPr id="1072" name="Google Shape;1072;p17"/>
            <p:cNvSpPr/>
            <p:nvPr/>
          </p:nvSpPr>
          <p:spPr>
            <a:xfrm>
              <a:off x="726139" y="580832"/>
              <a:ext cx="3328454" cy="3845428"/>
            </a:xfrm>
            <a:custGeom>
              <a:avLst/>
              <a:gdLst/>
              <a:ahLst/>
              <a:cxnLst/>
              <a:rect l="l" t="t" r="r" b="b"/>
              <a:pathLst>
                <a:path w="20255" h="23401" extrusionOk="0">
                  <a:moveTo>
                    <a:pt x="8446" y="1"/>
                  </a:moveTo>
                  <a:lnTo>
                    <a:pt x="1" y="18241"/>
                  </a:lnTo>
                  <a:lnTo>
                    <a:pt x="10888" y="23282"/>
                  </a:lnTo>
                  <a:cubicBezTo>
                    <a:pt x="11062" y="23363"/>
                    <a:pt x="11244" y="23401"/>
                    <a:pt x="11424" y="23401"/>
                  </a:cubicBezTo>
                  <a:cubicBezTo>
                    <a:pt x="11908" y="23401"/>
                    <a:pt x="12371" y="23125"/>
                    <a:pt x="12588" y="22658"/>
                  </a:cubicBezTo>
                  <a:lnTo>
                    <a:pt x="19957" y="6742"/>
                  </a:lnTo>
                  <a:cubicBezTo>
                    <a:pt x="20255" y="6102"/>
                    <a:pt x="19975" y="5340"/>
                    <a:pt x="19334" y="5043"/>
                  </a:cubicBezTo>
                  <a:lnTo>
                    <a:pt x="8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726304" y="580175"/>
              <a:ext cx="2377983" cy="3455479"/>
            </a:xfrm>
            <a:custGeom>
              <a:avLst/>
              <a:gdLst/>
              <a:ahLst/>
              <a:cxnLst/>
              <a:rect l="l" t="t" r="r" b="b"/>
              <a:pathLst>
                <a:path w="14471" h="21028" extrusionOk="0">
                  <a:moveTo>
                    <a:pt x="8446" y="0"/>
                  </a:moveTo>
                  <a:lnTo>
                    <a:pt x="1" y="18237"/>
                  </a:lnTo>
                  <a:lnTo>
                    <a:pt x="6025" y="21028"/>
                  </a:lnTo>
                  <a:lnTo>
                    <a:pt x="14471" y="2790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725975" y="580175"/>
              <a:ext cx="1562590" cy="3077854"/>
            </a:xfrm>
            <a:custGeom>
              <a:avLst/>
              <a:gdLst/>
              <a:ahLst/>
              <a:cxnLst/>
              <a:rect l="l" t="t" r="r" b="b"/>
              <a:pathLst>
                <a:path w="9509" h="18730" extrusionOk="0">
                  <a:moveTo>
                    <a:pt x="8446" y="0"/>
                  </a:moveTo>
                  <a:lnTo>
                    <a:pt x="1" y="18238"/>
                  </a:lnTo>
                  <a:lnTo>
                    <a:pt x="1063" y="18730"/>
                  </a:lnTo>
                  <a:lnTo>
                    <a:pt x="9508" y="492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1577516" y="2620953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0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1485493" y="2819296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1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1393798" y="3017967"/>
              <a:ext cx="1396126" cy="712195"/>
            </a:xfrm>
            <a:custGeom>
              <a:avLst/>
              <a:gdLst/>
              <a:ahLst/>
              <a:cxnLst/>
              <a:rect l="l" t="t" r="r" b="b"/>
              <a:pathLst>
                <a:path w="8496" h="4334" extrusionOk="0">
                  <a:moveTo>
                    <a:pt x="235" y="1"/>
                  </a:moveTo>
                  <a:lnTo>
                    <a:pt x="0" y="507"/>
                  </a:lnTo>
                  <a:lnTo>
                    <a:pt x="8261" y="4333"/>
                  </a:lnTo>
                  <a:lnTo>
                    <a:pt x="8496" y="382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2072632" y="1651423"/>
              <a:ext cx="1161960" cy="1019816"/>
            </a:xfrm>
            <a:custGeom>
              <a:avLst/>
              <a:gdLst/>
              <a:ahLst/>
              <a:cxnLst/>
              <a:rect l="l" t="t" r="r" b="b"/>
              <a:pathLst>
                <a:path w="7071" h="6206" extrusionOk="0">
                  <a:moveTo>
                    <a:pt x="3537" y="280"/>
                  </a:moveTo>
                  <a:cubicBezTo>
                    <a:pt x="3941" y="280"/>
                    <a:pt x="4344" y="367"/>
                    <a:pt x="4724" y="543"/>
                  </a:cubicBezTo>
                  <a:cubicBezTo>
                    <a:pt x="6137" y="1198"/>
                    <a:pt x="6753" y="2879"/>
                    <a:pt x="6100" y="4292"/>
                  </a:cubicBezTo>
                  <a:cubicBezTo>
                    <a:pt x="5622" y="5322"/>
                    <a:pt x="4599" y="5929"/>
                    <a:pt x="3532" y="5929"/>
                  </a:cubicBezTo>
                  <a:cubicBezTo>
                    <a:pt x="3135" y="5929"/>
                    <a:pt x="2733" y="5845"/>
                    <a:pt x="2350" y="5667"/>
                  </a:cubicBezTo>
                  <a:cubicBezTo>
                    <a:pt x="1665" y="5351"/>
                    <a:pt x="1145" y="4786"/>
                    <a:pt x="886" y="4078"/>
                  </a:cubicBezTo>
                  <a:cubicBezTo>
                    <a:pt x="625" y="3370"/>
                    <a:pt x="656" y="2604"/>
                    <a:pt x="973" y="1918"/>
                  </a:cubicBezTo>
                  <a:cubicBezTo>
                    <a:pt x="1291" y="1234"/>
                    <a:pt x="1856" y="714"/>
                    <a:pt x="2564" y="453"/>
                  </a:cubicBezTo>
                  <a:cubicBezTo>
                    <a:pt x="2881" y="336"/>
                    <a:pt x="3210" y="280"/>
                    <a:pt x="3537" y="280"/>
                  </a:cubicBezTo>
                  <a:close/>
                  <a:moveTo>
                    <a:pt x="3539" y="0"/>
                  </a:moveTo>
                  <a:cubicBezTo>
                    <a:pt x="3178" y="0"/>
                    <a:pt x="2817" y="64"/>
                    <a:pt x="2468" y="191"/>
                  </a:cubicBezTo>
                  <a:cubicBezTo>
                    <a:pt x="1690" y="477"/>
                    <a:pt x="1068" y="1048"/>
                    <a:pt x="720" y="1800"/>
                  </a:cubicBezTo>
                  <a:cubicBezTo>
                    <a:pt x="1" y="3353"/>
                    <a:pt x="679" y="5201"/>
                    <a:pt x="2231" y="5920"/>
                  </a:cubicBezTo>
                  <a:cubicBezTo>
                    <a:pt x="2652" y="6114"/>
                    <a:pt x="3095" y="6206"/>
                    <a:pt x="3531" y="6206"/>
                  </a:cubicBezTo>
                  <a:cubicBezTo>
                    <a:pt x="4703" y="6206"/>
                    <a:pt x="5828" y="5539"/>
                    <a:pt x="6351" y="4408"/>
                  </a:cubicBezTo>
                  <a:cubicBezTo>
                    <a:pt x="7071" y="2856"/>
                    <a:pt x="6393" y="1007"/>
                    <a:pt x="4840" y="288"/>
                  </a:cubicBezTo>
                  <a:cubicBezTo>
                    <a:pt x="4425" y="96"/>
                    <a:pt x="3983" y="0"/>
                    <a:pt x="3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2156603" y="2048766"/>
              <a:ext cx="886054" cy="439412"/>
            </a:xfrm>
            <a:custGeom>
              <a:avLst/>
              <a:gdLst/>
              <a:ahLst/>
              <a:cxnLst/>
              <a:rect l="l" t="t" r="r" b="b"/>
              <a:pathLst>
                <a:path w="5392" h="2674" extrusionOk="0">
                  <a:moveTo>
                    <a:pt x="238" y="1"/>
                  </a:moveTo>
                  <a:lnTo>
                    <a:pt x="0" y="147"/>
                  </a:lnTo>
                  <a:cubicBezTo>
                    <a:pt x="1383" y="2397"/>
                    <a:pt x="3751" y="2674"/>
                    <a:pt x="4828" y="2674"/>
                  </a:cubicBezTo>
                  <a:cubicBezTo>
                    <a:pt x="5169" y="2674"/>
                    <a:pt x="5382" y="2646"/>
                    <a:pt x="5391" y="2645"/>
                  </a:cubicBezTo>
                  <a:lnTo>
                    <a:pt x="5352" y="2368"/>
                  </a:lnTo>
                  <a:cubicBezTo>
                    <a:pt x="5344" y="2369"/>
                    <a:pt x="5145" y="2395"/>
                    <a:pt x="4823" y="2395"/>
                  </a:cubicBezTo>
                  <a:cubicBezTo>
                    <a:pt x="3803" y="2395"/>
                    <a:pt x="1550" y="2134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2279190" y="1661940"/>
              <a:ext cx="462746" cy="873401"/>
            </a:xfrm>
            <a:custGeom>
              <a:avLst/>
              <a:gdLst/>
              <a:ahLst/>
              <a:cxnLst/>
              <a:rect l="l" t="t" r="r" b="b"/>
              <a:pathLst>
                <a:path w="2816" h="5315" extrusionOk="0">
                  <a:moveTo>
                    <a:pt x="2647" y="0"/>
                  </a:moveTo>
                  <a:cubicBezTo>
                    <a:pt x="2620" y="19"/>
                    <a:pt x="1" y="2024"/>
                    <a:pt x="185" y="5314"/>
                  </a:cubicBezTo>
                  <a:lnTo>
                    <a:pt x="466" y="5299"/>
                  </a:lnTo>
                  <a:cubicBezTo>
                    <a:pt x="290" y="2160"/>
                    <a:pt x="2790" y="243"/>
                    <a:pt x="2816" y="224"/>
                  </a:cubicBezTo>
                  <a:lnTo>
                    <a:pt x="2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7"/>
            <p:cNvSpPr/>
            <p:nvPr/>
          </p:nvSpPr>
          <p:spPr>
            <a:xfrm>
              <a:off x="2262758" y="1838920"/>
              <a:ext cx="886054" cy="439576"/>
            </a:xfrm>
            <a:custGeom>
              <a:avLst/>
              <a:gdLst/>
              <a:ahLst/>
              <a:cxnLst/>
              <a:rect l="l" t="t" r="r" b="b"/>
              <a:pathLst>
                <a:path w="5392" h="2675" extrusionOk="0">
                  <a:moveTo>
                    <a:pt x="564" y="1"/>
                  </a:moveTo>
                  <a:cubicBezTo>
                    <a:pt x="221" y="1"/>
                    <a:pt x="9" y="29"/>
                    <a:pt x="1" y="30"/>
                  </a:cubicBezTo>
                  <a:lnTo>
                    <a:pt x="39" y="307"/>
                  </a:lnTo>
                  <a:cubicBezTo>
                    <a:pt x="47" y="306"/>
                    <a:pt x="247" y="280"/>
                    <a:pt x="570" y="280"/>
                  </a:cubicBezTo>
                  <a:cubicBezTo>
                    <a:pt x="1591" y="280"/>
                    <a:pt x="3842" y="541"/>
                    <a:pt x="5153" y="2674"/>
                  </a:cubicBezTo>
                  <a:lnTo>
                    <a:pt x="5391" y="2527"/>
                  </a:lnTo>
                  <a:cubicBezTo>
                    <a:pt x="4008" y="277"/>
                    <a:pt x="1641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2563311" y="1792087"/>
              <a:ext cx="462582" cy="873565"/>
            </a:xfrm>
            <a:custGeom>
              <a:avLst/>
              <a:gdLst/>
              <a:ahLst/>
              <a:cxnLst/>
              <a:rect l="l" t="t" r="r" b="b"/>
              <a:pathLst>
                <a:path w="2815" h="5316" extrusionOk="0">
                  <a:moveTo>
                    <a:pt x="2628" y="1"/>
                  </a:moveTo>
                  <a:lnTo>
                    <a:pt x="2350" y="16"/>
                  </a:lnTo>
                  <a:cubicBezTo>
                    <a:pt x="2525" y="3155"/>
                    <a:pt x="25" y="5073"/>
                    <a:pt x="0" y="5092"/>
                  </a:cubicBezTo>
                  <a:lnTo>
                    <a:pt x="168" y="5316"/>
                  </a:lnTo>
                  <a:cubicBezTo>
                    <a:pt x="194" y="5295"/>
                    <a:pt x="2815" y="3292"/>
                    <a:pt x="2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2428563" y="1711074"/>
              <a:ext cx="451079" cy="903308"/>
            </a:xfrm>
            <a:custGeom>
              <a:avLst/>
              <a:gdLst/>
              <a:ahLst/>
              <a:cxnLst/>
              <a:rect l="l" t="t" r="r" b="b"/>
              <a:pathLst>
                <a:path w="2745" h="5497" extrusionOk="0">
                  <a:moveTo>
                    <a:pt x="2491" y="1"/>
                  </a:moveTo>
                  <a:lnTo>
                    <a:pt x="0" y="5379"/>
                  </a:lnTo>
                  <a:lnTo>
                    <a:pt x="254" y="5496"/>
                  </a:lnTo>
                  <a:lnTo>
                    <a:pt x="2745" y="118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7"/>
            <p:cNvSpPr/>
            <p:nvPr/>
          </p:nvSpPr>
          <p:spPr>
            <a:xfrm>
              <a:off x="2201135" y="1935216"/>
              <a:ext cx="903144" cy="451243"/>
            </a:xfrm>
            <a:custGeom>
              <a:avLst/>
              <a:gdLst/>
              <a:ahLst/>
              <a:cxnLst/>
              <a:rect l="l" t="t" r="r" b="b"/>
              <a:pathLst>
                <a:path w="5496" h="2746" extrusionOk="0">
                  <a:moveTo>
                    <a:pt x="117" y="1"/>
                  </a:moveTo>
                  <a:lnTo>
                    <a:pt x="0" y="254"/>
                  </a:lnTo>
                  <a:lnTo>
                    <a:pt x="5378" y="2745"/>
                  </a:lnTo>
                  <a:lnTo>
                    <a:pt x="5496" y="249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7"/>
            <p:cNvSpPr/>
            <p:nvPr/>
          </p:nvSpPr>
          <p:spPr>
            <a:xfrm>
              <a:off x="2114042" y="580832"/>
              <a:ext cx="1885987" cy="847108"/>
            </a:xfrm>
            <a:custGeom>
              <a:avLst/>
              <a:gdLst/>
              <a:ahLst/>
              <a:cxnLst/>
              <a:rect l="l" t="t" r="r" b="b"/>
              <a:pathLst>
                <a:path w="11477" h="5155" extrusionOk="0">
                  <a:moveTo>
                    <a:pt x="0" y="1"/>
                  </a:moveTo>
                  <a:lnTo>
                    <a:pt x="11130" y="5155"/>
                  </a:lnTo>
                  <a:lnTo>
                    <a:pt x="11221" y="4935"/>
                  </a:lnTo>
                  <a:cubicBezTo>
                    <a:pt x="11476" y="4322"/>
                    <a:pt x="11153" y="3620"/>
                    <a:pt x="10522" y="34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17"/>
          <p:cNvSpPr/>
          <p:nvPr/>
        </p:nvSpPr>
        <p:spPr>
          <a:xfrm>
            <a:off x="1418524" y="31716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7"/>
          <p:cNvSpPr/>
          <p:nvPr/>
        </p:nvSpPr>
        <p:spPr>
          <a:xfrm>
            <a:off x="8693174" y="1366926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5975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"/>
              <a:buNone/>
              <a:defRPr sz="35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5975" y="1152475"/>
            <a:ext cx="7692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73" r:id="rId13"/>
    <p:sldLayoutId id="2147483680" r:id="rId14"/>
    <p:sldLayoutId id="214748368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ocuhk-my.sharepoint.com/:b:/r/personal/wscollege_cuhk_edu_hk/Documents/Office%20Common%20Drive/Experiential%20Learning%20%26%20Global%20Engagement/Student%20Exchange%20Programme/Short-term%202023-24/UWA/Programme%20Details.pdf?csf=1&amp;web=1&amp;e=lOe1a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39"/>
          <p:cNvSpPr txBox="1">
            <a:spLocks noGrp="1"/>
          </p:cNvSpPr>
          <p:nvPr>
            <p:ph type="subTitle" idx="1"/>
          </p:nvPr>
        </p:nvSpPr>
        <p:spPr>
          <a:xfrm>
            <a:off x="725975" y="3334113"/>
            <a:ext cx="4910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Jan 2024 | 15:00-16:00</a:t>
            </a:r>
            <a:endParaRPr/>
          </a:p>
        </p:txBody>
      </p:sp>
      <p:sp>
        <p:nvSpPr>
          <p:cNvPr id="2540" name="Google Shape;2540;p39"/>
          <p:cNvSpPr txBox="1">
            <a:spLocks noGrp="1"/>
          </p:cNvSpPr>
          <p:nvPr>
            <p:ph type="ctrTitle"/>
          </p:nvPr>
        </p:nvSpPr>
        <p:spPr>
          <a:xfrm>
            <a:off x="725974" y="1112867"/>
            <a:ext cx="6424991" cy="21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Summer Exchange Programme </a:t>
            </a:r>
            <a:br>
              <a:rPr lang="en" sz="5100"/>
            </a:br>
            <a:r>
              <a:rPr lang="en" sz="3200"/>
              <a:t>Briefing Session</a:t>
            </a:r>
            <a:endParaRPr/>
          </a:p>
        </p:txBody>
      </p:sp>
      <p:sp>
        <p:nvSpPr>
          <p:cNvPr id="2541" name="Google Shape;2541;p39"/>
          <p:cNvSpPr/>
          <p:nvPr/>
        </p:nvSpPr>
        <p:spPr>
          <a:xfrm>
            <a:off x="6326349" y="287460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2" name="Google Shape;2542;p39"/>
          <p:cNvGrpSpPr/>
          <p:nvPr/>
        </p:nvGrpSpPr>
        <p:grpSpPr>
          <a:xfrm rot="5400000">
            <a:off x="6896989" y="426711"/>
            <a:ext cx="1575451" cy="1466605"/>
            <a:chOff x="1438025" y="366400"/>
            <a:chExt cx="4722574" cy="4396298"/>
          </a:xfrm>
        </p:grpSpPr>
        <p:sp>
          <p:nvSpPr>
            <p:cNvPr id="2543" name="Google Shape;2543;p39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9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9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9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9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9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9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0" name="Google Shape;2550;p39"/>
          <p:cNvSpPr/>
          <p:nvPr/>
        </p:nvSpPr>
        <p:spPr>
          <a:xfrm rot="1175547" flipH="1">
            <a:off x="6812254" y="2172884"/>
            <a:ext cx="2929697" cy="1759778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39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2" name="Google Shape;2552;p39"/>
          <p:cNvGrpSpPr/>
          <p:nvPr/>
        </p:nvGrpSpPr>
        <p:grpSpPr>
          <a:xfrm>
            <a:off x="1818071" y="4209099"/>
            <a:ext cx="262163" cy="531538"/>
            <a:chOff x="2322875" y="1049950"/>
            <a:chExt cx="1301705" cy="2640525"/>
          </a:xfrm>
        </p:grpSpPr>
        <p:sp>
          <p:nvSpPr>
            <p:cNvPr id="2553" name="Google Shape;2553;p39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9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9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6" name="Google Shape;2556;p39"/>
          <p:cNvGrpSpPr/>
          <p:nvPr/>
        </p:nvGrpSpPr>
        <p:grpSpPr>
          <a:xfrm>
            <a:off x="5704921" y="529374"/>
            <a:ext cx="262163" cy="531538"/>
            <a:chOff x="2322875" y="1049950"/>
            <a:chExt cx="1301705" cy="2640525"/>
          </a:xfrm>
        </p:grpSpPr>
        <p:sp>
          <p:nvSpPr>
            <p:cNvPr id="2557" name="Google Shape;2557;p39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9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9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0" name="Google Shape;2560;p39"/>
          <p:cNvSpPr/>
          <p:nvPr/>
        </p:nvSpPr>
        <p:spPr>
          <a:xfrm rot="693687" flipH="1">
            <a:off x="1897425" y="-600783"/>
            <a:ext cx="3025015" cy="1817032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39"/>
          <p:cNvSpPr/>
          <p:nvPr/>
        </p:nvSpPr>
        <p:spPr>
          <a:xfrm rot="-8317620">
            <a:off x="6131499" y="4299204"/>
            <a:ext cx="1579063" cy="861001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39"/>
          <p:cNvSpPr/>
          <p:nvPr/>
        </p:nvSpPr>
        <p:spPr>
          <a:xfrm rot="-926629" flipH="1">
            <a:off x="2014909" y="4212124"/>
            <a:ext cx="3266596" cy="1184365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3" name="Google Shape;2563;p39"/>
          <p:cNvGrpSpPr/>
          <p:nvPr/>
        </p:nvGrpSpPr>
        <p:grpSpPr>
          <a:xfrm rot="2251379">
            <a:off x="5201774" y="4151513"/>
            <a:ext cx="1067193" cy="1018060"/>
            <a:chOff x="936800" y="644000"/>
            <a:chExt cx="3397834" cy="3241401"/>
          </a:xfrm>
        </p:grpSpPr>
        <p:sp>
          <p:nvSpPr>
            <p:cNvPr id="2564" name="Google Shape;2564;p39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9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9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9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9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9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9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9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9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9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Google Shape;3019;p52"/>
          <p:cNvSpPr txBox="1">
            <a:spLocks noGrp="1"/>
          </p:cNvSpPr>
          <p:nvPr>
            <p:ph type="title"/>
          </p:nvPr>
        </p:nvSpPr>
        <p:spPr>
          <a:xfrm>
            <a:off x="719999" y="1965579"/>
            <a:ext cx="6407489" cy="1595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Trip to Japan</a:t>
            </a:r>
          </a:p>
        </p:txBody>
      </p:sp>
      <p:sp>
        <p:nvSpPr>
          <p:cNvPr id="3020" name="Google Shape;3020;p52"/>
          <p:cNvSpPr txBox="1">
            <a:spLocks noGrp="1"/>
          </p:cNvSpPr>
          <p:nvPr>
            <p:ph type="title" idx="2"/>
          </p:nvPr>
        </p:nvSpPr>
        <p:spPr>
          <a:xfrm>
            <a:off x="720000" y="920800"/>
            <a:ext cx="13881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022" name="Google Shape;3022;p52"/>
          <p:cNvSpPr/>
          <p:nvPr/>
        </p:nvSpPr>
        <p:spPr>
          <a:xfrm rot="1175547" flipH="1">
            <a:off x="6812254" y="2172884"/>
            <a:ext cx="2929697" cy="1759778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52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4" name="Google Shape;3024;p52"/>
          <p:cNvGrpSpPr/>
          <p:nvPr/>
        </p:nvGrpSpPr>
        <p:grpSpPr>
          <a:xfrm rot="5189599">
            <a:off x="6968783" y="451075"/>
            <a:ext cx="1575094" cy="1466273"/>
            <a:chOff x="1438025" y="366400"/>
            <a:chExt cx="4722574" cy="4396298"/>
          </a:xfrm>
        </p:grpSpPr>
        <p:sp>
          <p:nvSpPr>
            <p:cNvPr id="3025" name="Google Shape;3025;p52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2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2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2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2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2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2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2" name="Google Shape;3032;p52"/>
          <p:cNvGrpSpPr/>
          <p:nvPr/>
        </p:nvGrpSpPr>
        <p:grpSpPr>
          <a:xfrm>
            <a:off x="5212971" y="1366924"/>
            <a:ext cx="262163" cy="531538"/>
            <a:chOff x="2322875" y="1049950"/>
            <a:chExt cx="1301705" cy="2640525"/>
          </a:xfrm>
        </p:grpSpPr>
        <p:sp>
          <p:nvSpPr>
            <p:cNvPr id="3033" name="Google Shape;3033;p52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2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2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6" name="Google Shape;3036;p52"/>
          <p:cNvGrpSpPr/>
          <p:nvPr/>
        </p:nvGrpSpPr>
        <p:grpSpPr>
          <a:xfrm flipH="1">
            <a:off x="6582062" y="2763129"/>
            <a:ext cx="262163" cy="531538"/>
            <a:chOff x="2322875" y="1049950"/>
            <a:chExt cx="1301705" cy="2640525"/>
          </a:xfrm>
        </p:grpSpPr>
        <p:sp>
          <p:nvSpPr>
            <p:cNvPr id="3037" name="Google Shape;3037;p52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2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2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0" name="Google Shape;3040;p52"/>
          <p:cNvSpPr/>
          <p:nvPr/>
        </p:nvSpPr>
        <p:spPr>
          <a:xfrm rot="693687" flipH="1">
            <a:off x="1897425" y="-600783"/>
            <a:ext cx="3025015" cy="1817032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1" name="Google Shape;3041;p52"/>
          <p:cNvGrpSpPr/>
          <p:nvPr/>
        </p:nvGrpSpPr>
        <p:grpSpPr>
          <a:xfrm rot="1679771">
            <a:off x="2503892" y="389720"/>
            <a:ext cx="900467" cy="859010"/>
            <a:chOff x="936800" y="644000"/>
            <a:chExt cx="3397834" cy="3241401"/>
          </a:xfrm>
        </p:grpSpPr>
        <p:sp>
          <p:nvSpPr>
            <p:cNvPr id="3042" name="Google Shape;3042;p52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2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2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2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2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2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2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2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2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2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副標題 2">
            <a:extLst>
              <a:ext uri="{FF2B5EF4-FFF2-40B4-BE49-F238E27FC236}">
                <a16:creationId xmlns:a16="http://schemas.microsoft.com/office/drawing/2014/main" id="{ECB029EB-2F8D-600B-CCE1-95C5AB5FC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560668" y="871587"/>
            <a:ext cx="3852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sz="3200"/>
              <a:t>About the trip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749379" y="1421523"/>
            <a:ext cx="4752122" cy="2328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HK" sz="2000"/>
              <a:t>23 – 28 May 2024</a:t>
            </a:r>
          </a:p>
          <a:p>
            <a:pPr marL="285750" indent="-285750">
              <a:lnSpc>
                <a:spcPct val="150000"/>
              </a:lnSpc>
            </a:pPr>
            <a:r>
              <a:rPr lang="en-HK" sz="2000"/>
              <a:t>Tokyo,</a:t>
            </a:r>
            <a:r>
              <a:rPr lang="zh-CN" altLang="en-US" sz="2000"/>
              <a:t> </a:t>
            </a:r>
            <a:r>
              <a:rPr lang="en-HK" altLang="zh-CN" sz="2000"/>
              <a:t>Tokyo International University, </a:t>
            </a:r>
            <a:r>
              <a:rPr lang="en-HK" altLang="zh-CN" sz="2000" err="1"/>
              <a:t>TeamLab</a:t>
            </a:r>
            <a:endParaRPr lang="en-HK" altLang="zh-CN" sz="2000"/>
          </a:p>
          <a:p>
            <a:pPr marL="285750" indent="-285750">
              <a:lnSpc>
                <a:spcPct val="150000"/>
              </a:lnSpc>
            </a:pPr>
            <a:r>
              <a:rPr lang="en-HK" sz="2000"/>
              <a:t>Fee: $5,000 </a:t>
            </a:r>
          </a:p>
          <a:p>
            <a:pPr marL="742950" lvl="1" indent="-285750">
              <a:lnSpc>
                <a:spcPct val="150000"/>
              </a:lnSpc>
            </a:pPr>
            <a:r>
              <a:rPr lang="en-HK" sz="2000"/>
              <a:t>(Include programme fee)</a:t>
            </a:r>
          </a:p>
          <a:p>
            <a:pPr marL="285750" indent="-285750">
              <a:lnSpc>
                <a:spcPct val="150000"/>
              </a:lnSpc>
            </a:pPr>
            <a:r>
              <a:rPr lang="en-HK" sz="2000"/>
              <a:t>Quota: 10</a:t>
            </a:r>
            <a:endParaRPr sz="2000"/>
          </a:p>
        </p:txBody>
      </p: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AE3AF554-F462-A317-184D-190EEB01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80132" y="247635"/>
            <a:ext cx="3347128" cy="47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2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" name="Google Shape;3260;p57"/>
          <p:cNvSpPr txBox="1">
            <a:spLocks noGrp="1"/>
          </p:cNvSpPr>
          <p:nvPr>
            <p:ph type="title"/>
          </p:nvPr>
        </p:nvSpPr>
        <p:spPr>
          <a:xfrm>
            <a:off x="115331" y="1853548"/>
            <a:ext cx="9459171" cy="15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Culture and Heritage Trip to </a:t>
            </a:r>
            <a:r>
              <a:rPr lang="en-US" altLang="zh-CN" sz="3800"/>
              <a:t>Jiangxi</a:t>
            </a:r>
            <a:r>
              <a:rPr lang="en-US" sz="3800"/>
              <a:t> </a:t>
            </a:r>
            <a:br>
              <a:rPr lang="en-US" sz="3800"/>
            </a:br>
            <a:r>
              <a:rPr lang="en-US" sz="3800"/>
              <a:t>with </a:t>
            </a:r>
            <a:r>
              <a:rPr lang="en-US" sz="3800" err="1"/>
              <a:t>Diligentia</a:t>
            </a:r>
            <a:r>
              <a:rPr lang="en-US" sz="3800"/>
              <a:t> College, CUHK (SZ)</a:t>
            </a:r>
          </a:p>
        </p:txBody>
      </p:sp>
      <p:sp>
        <p:nvSpPr>
          <p:cNvPr id="3261" name="Google Shape;3261;p57"/>
          <p:cNvSpPr txBox="1">
            <a:spLocks noGrp="1"/>
          </p:cNvSpPr>
          <p:nvPr>
            <p:ph type="title" idx="2"/>
          </p:nvPr>
        </p:nvSpPr>
        <p:spPr>
          <a:xfrm>
            <a:off x="720000" y="920800"/>
            <a:ext cx="13881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3263" name="Google Shape;3263;p57"/>
          <p:cNvGrpSpPr/>
          <p:nvPr/>
        </p:nvGrpSpPr>
        <p:grpSpPr>
          <a:xfrm>
            <a:off x="4549796" y="207947"/>
            <a:ext cx="802333" cy="742313"/>
            <a:chOff x="940201" y="467822"/>
            <a:chExt cx="4254149" cy="3935914"/>
          </a:xfrm>
        </p:grpSpPr>
        <p:sp>
          <p:nvSpPr>
            <p:cNvPr id="3264" name="Google Shape;3264;p57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7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7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7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7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7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7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7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2" name="Google Shape;3272;p57"/>
          <p:cNvSpPr/>
          <p:nvPr/>
        </p:nvSpPr>
        <p:spPr>
          <a:xfrm rot="-2482357" flipH="1">
            <a:off x="5389634" y="97704"/>
            <a:ext cx="1394677" cy="760463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57"/>
          <p:cNvSpPr/>
          <p:nvPr/>
        </p:nvSpPr>
        <p:spPr>
          <a:xfrm rot="8849494">
            <a:off x="7645797" y="228764"/>
            <a:ext cx="2599824" cy="1561633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57"/>
          <p:cNvSpPr/>
          <p:nvPr/>
        </p:nvSpPr>
        <p:spPr>
          <a:xfrm rot="-833157">
            <a:off x="8645542" y="3767220"/>
            <a:ext cx="1439655" cy="784962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5" name="Google Shape;3275;p57"/>
          <p:cNvGrpSpPr/>
          <p:nvPr/>
        </p:nvGrpSpPr>
        <p:grpSpPr>
          <a:xfrm rot="6013496" flipH="1">
            <a:off x="7994038" y="3471434"/>
            <a:ext cx="1574962" cy="1466150"/>
            <a:chOff x="1438025" y="366400"/>
            <a:chExt cx="4722574" cy="4396297"/>
          </a:xfrm>
        </p:grpSpPr>
        <p:sp>
          <p:nvSpPr>
            <p:cNvPr id="3276" name="Google Shape;3276;p57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7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7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7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7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7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7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3" name="Google Shape;3283;p57"/>
          <p:cNvGrpSpPr/>
          <p:nvPr/>
        </p:nvGrpSpPr>
        <p:grpSpPr>
          <a:xfrm>
            <a:off x="7014637" y="1372135"/>
            <a:ext cx="262163" cy="531538"/>
            <a:chOff x="2322875" y="1049950"/>
            <a:chExt cx="1301705" cy="2640525"/>
          </a:xfrm>
        </p:grpSpPr>
        <p:sp>
          <p:nvSpPr>
            <p:cNvPr id="3284" name="Google Shape;3284;p57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7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7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7" name="Google Shape;3287;p57"/>
          <p:cNvSpPr/>
          <p:nvPr/>
        </p:nvSpPr>
        <p:spPr>
          <a:xfrm rot="-9873357">
            <a:off x="1753803" y="-110992"/>
            <a:ext cx="2885118" cy="1046053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6CB7025-E7A6-72D6-2476-BDC4C5E1BA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560668" y="871587"/>
            <a:ext cx="3852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sz="3200"/>
              <a:t>About the trip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595850" y="1426996"/>
            <a:ext cx="6074115" cy="2328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HK" sz="2000"/>
              <a:t>29 May – 3 Jun 2024 (TBC)</a:t>
            </a:r>
          </a:p>
          <a:p>
            <a:pPr marL="285750" indent="-285750"/>
            <a:r>
              <a:rPr lang="en-HK" sz="2000"/>
              <a:t>Co-organise with </a:t>
            </a:r>
            <a:r>
              <a:rPr lang="en-HK" sz="2000" err="1"/>
              <a:t>Diligentia</a:t>
            </a:r>
            <a:r>
              <a:rPr lang="en-HK" sz="2000"/>
              <a:t> College, CUHK (SZ)</a:t>
            </a:r>
          </a:p>
          <a:p>
            <a:pPr marL="285750" indent="-285750"/>
            <a:r>
              <a:rPr lang="en-US" sz="2000"/>
              <a:t>Jiangxi, China</a:t>
            </a:r>
          </a:p>
          <a:p>
            <a:pPr marL="285750" indent="-285750"/>
            <a:r>
              <a:rPr lang="en-HK" altLang="zh-CN" sz="2000"/>
              <a:t>In-depth project regarding the culture / history</a:t>
            </a:r>
          </a:p>
          <a:p>
            <a:pPr marL="285750" indent="-285750"/>
            <a:r>
              <a:rPr lang="en-HK" sz="2000"/>
              <a:t>Fee: $1,000 (TBC)</a:t>
            </a:r>
          </a:p>
          <a:p>
            <a:pPr marL="742950" lvl="1" indent="-285750"/>
            <a:r>
              <a:rPr lang="en-HK" sz="2000"/>
              <a:t>(Include programme fee, accommodation, transportation)</a:t>
            </a:r>
          </a:p>
          <a:p>
            <a:pPr marL="285750" indent="-285750"/>
            <a:r>
              <a:rPr lang="en-HK" sz="2000"/>
              <a:t>Quota: 5</a:t>
            </a:r>
          </a:p>
        </p:txBody>
      </p: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32991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826931" y="1517096"/>
            <a:ext cx="5547990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暫定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月初</a:t>
            </a:r>
            <a:endParaRPr lang="en-HK" altLang="zh-CN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</a:pP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到訪江西修水縣</a:t>
            </a:r>
            <a:endParaRPr lang="en-HK" altLang="zh-CN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</a:pP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與深圳中大學勤書院合作的交流團</a:t>
            </a:r>
            <a:endParaRPr lang="en-HK" altLang="zh-CN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</a:pP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透過考察，了解江西的經濟發展及歷史文化</a:t>
            </a:r>
            <a:endParaRPr lang="en-HK" altLang="zh-CN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/>
            <a:endParaRPr lang="en-US" altLang="zh-CN" sz="1800"/>
          </a:p>
          <a:p>
            <a:pPr marL="285750" indent="-285750"/>
            <a:endParaRPr lang="en-US" altLang="zh-CN" sz="1800"/>
          </a:p>
        </p:txBody>
      </p: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702;p44">
            <a:extLst>
              <a:ext uri="{FF2B5EF4-FFF2-40B4-BE49-F238E27FC236}">
                <a16:creationId xmlns:a16="http://schemas.microsoft.com/office/drawing/2014/main" id="{EF52D876-2468-5608-EA49-5F40D0B1856A}"/>
              </a:ext>
            </a:extLst>
          </p:cNvPr>
          <p:cNvSpPr txBox="1">
            <a:spLocks/>
          </p:cNvSpPr>
          <p:nvPr/>
        </p:nvSpPr>
        <p:spPr>
          <a:xfrm>
            <a:off x="1250850" y="840414"/>
            <a:ext cx="5344037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"/>
              <a:buNone/>
              <a:defRPr sz="35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90000"/>
              </a:lnSpc>
            </a:pPr>
            <a:r>
              <a:rPr lang="en-HK"/>
              <a:t>About </a:t>
            </a:r>
            <a:r>
              <a:rPr lang="en-US" altLang="zh-CN"/>
              <a:t>the trip</a:t>
            </a:r>
            <a:endParaRPr lang="zh-TW" altLang="en-US"/>
          </a:p>
          <a:p>
            <a:endParaRPr lang="zh-TW" altLang="en-US"/>
          </a:p>
        </p:txBody>
      </p:sp>
      <p:pic>
        <p:nvPicPr>
          <p:cNvPr id="3" name="圖片 2" descr="一張含有 建築, 天空, 戶外, 雲 的圖片&#10;&#10;自動產生的描述">
            <a:extLst>
              <a:ext uri="{FF2B5EF4-FFF2-40B4-BE49-F238E27FC236}">
                <a16:creationId xmlns:a16="http://schemas.microsoft.com/office/drawing/2014/main" id="{2E029CB1-1045-8485-D1E7-DD6E5B819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539" y="3520768"/>
            <a:ext cx="2840461" cy="1426580"/>
          </a:xfrm>
          <a:prstGeom prst="rect">
            <a:avLst/>
          </a:prstGeom>
        </p:spPr>
      </p:pic>
      <p:pic>
        <p:nvPicPr>
          <p:cNvPr id="6" name="圖片 5" descr="一張含有 天空, 戶外, 建築, 中國式建築 的圖片&#10;&#10;自動產生的描述">
            <a:extLst>
              <a:ext uri="{FF2B5EF4-FFF2-40B4-BE49-F238E27FC236}">
                <a16:creationId xmlns:a16="http://schemas.microsoft.com/office/drawing/2014/main" id="{00E0BC9D-9BCE-79B4-AC65-04900EBE9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79"/>
          <a:stretch/>
        </p:blipFill>
        <p:spPr>
          <a:xfrm>
            <a:off x="4839550" y="3520768"/>
            <a:ext cx="2454804" cy="1425949"/>
          </a:xfrm>
          <a:prstGeom prst="rect">
            <a:avLst/>
          </a:prstGeom>
        </p:spPr>
      </p:pic>
      <p:pic>
        <p:nvPicPr>
          <p:cNvPr id="8" name="圖片 7" descr="一張含有 建築, 戶外, 天空, 植物 的圖片&#10;&#10;自動產生的描述">
            <a:extLst>
              <a:ext uri="{FF2B5EF4-FFF2-40B4-BE49-F238E27FC236}">
                <a16:creationId xmlns:a16="http://schemas.microsoft.com/office/drawing/2014/main" id="{D0AF2FCA-BB22-0940-4C69-D47ECE4D2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704" y="1104839"/>
            <a:ext cx="1942891" cy="22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72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250850" y="840414"/>
            <a:ext cx="5344037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江西修水縣</a:t>
            </a:r>
            <a:endParaRPr sz="3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748296" y="1403609"/>
            <a:ext cx="7274045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修水縣是江西省九江市下轄縣，位於贛西北。 整體地形「八山半水一分田，半分道路和莊園」。 歷史悠久，自古稱“文章奧府”，為“濂溪弦鐸之地，山谷桑梓之鄉”。 文化底蘊豐富，歷代共辦書院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所，私塾不計其數，培養出黃庭堅、陳三立等文學大家。 具有光明革命傳統，是秋收起義主要策源地、第一支工農革命軍發源地；茶業、桑蠶業發達，有雙井茶、黃龍茶、寧紅茶等名茶品牌。</a:t>
            </a:r>
            <a:endParaRPr lang="en-HK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720" name="Google Shape;2720;p44"/>
          <p:cNvGrpSpPr/>
          <p:nvPr/>
        </p:nvGrpSpPr>
        <p:grpSpPr>
          <a:xfrm rot="-1308350">
            <a:off x="6630932" y="500537"/>
            <a:ext cx="816843" cy="779237"/>
            <a:chOff x="936800" y="644000"/>
            <a:chExt cx="3397834" cy="3241401"/>
          </a:xfrm>
        </p:grpSpPr>
        <p:sp>
          <p:nvSpPr>
            <p:cNvPr id="2721" name="Google Shape;2721;p44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4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4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4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4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4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4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4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4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4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1714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p60"/>
          <p:cNvSpPr txBox="1">
            <a:spLocks noGrp="1"/>
          </p:cNvSpPr>
          <p:nvPr>
            <p:ph type="title"/>
          </p:nvPr>
        </p:nvSpPr>
        <p:spPr>
          <a:xfrm>
            <a:off x="720000" y="2300165"/>
            <a:ext cx="6180174" cy="971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Trip to Xinjiang</a:t>
            </a:r>
          </a:p>
        </p:txBody>
      </p:sp>
      <p:sp>
        <p:nvSpPr>
          <p:cNvPr id="3396" name="Google Shape;3396;p60"/>
          <p:cNvSpPr txBox="1">
            <a:spLocks noGrp="1"/>
          </p:cNvSpPr>
          <p:nvPr>
            <p:ph type="title" idx="2"/>
          </p:nvPr>
        </p:nvSpPr>
        <p:spPr>
          <a:xfrm>
            <a:off x="720000" y="1353538"/>
            <a:ext cx="13881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398" name="Google Shape;3398;p60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9" name="Google Shape;3399;p60"/>
          <p:cNvGrpSpPr/>
          <p:nvPr/>
        </p:nvGrpSpPr>
        <p:grpSpPr>
          <a:xfrm>
            <a:off x="3127071" y="1251299"/>
            <a:ext cx="262163" cy="531538"/>
            <a:chOff x="2322875" y="1049950"/>
            <a:chExt cx="1301705" cy="2640525"/>
          </a:xfrm>
        </p:grpSpPr>
        <p:sp>
          <p:nvSpPr>
            <p:cNvPr id="3400" name="Google Shape;3400;p60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0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0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3" name="Google Shape;3403;p60"/>
          <p:cNvSpPr/>
          <p:nvPr/>
        </p:nvSpPr>
        <p:spPr>
          <a:xfrm rot="2460771">
            <a:off x="6374509" y="2640593"/>
            <a:ext cx="2763637" cy="1506925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4" name="Google Shape;3404;p60"/>
          <p:cNvSpPr/>
          <p:nvPr/>
        </p:nvSpPr>
        <p:spPr>
          <a:xfrm rot="359202">
            <a:off x="1934279" y="4227188"/>
            <a:ext cx="3849761" cy="1395754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5" name="Google Shape;3405;p60"/>
          <p:cNvGrpSpPr/>
          <p:nvPr/>
        </p:nvGrpSpPr>
        <p:grpSpPr>
          <a:xfrm rot="-5571127">
            <a:off x="6710960" y="631850"/>
            <a:ext cx="1575513" cy="1466663"/>
            <a:chOff x="1438025" y="366400"/>
            <a:chExt cx="4722574" cy="4396298"/>
          </a:xfrm>
        </p:grpSpPr>
        <p:sp>
          <p:nvSpPr>
            <p:cNvPr id="3406" name="Google Shape;3406;p60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60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60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0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0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0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60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3" name="Google Shape;3413;p60"/>
          <p:cNvGrpSpPr/>
          <p:nvPr/>
        </p:nvGrpSpPr>
        <p:grpSpPr>
          <a:xfrm>
            <a:off x="7745821" y="3047199"/>
            <a:ext cx="262163" cy="531538"/>
            <a:chOff x="2322875" y="1049950"/>
            <a:chExt cx="1301705" cy="2640525"/>
          </a:xfrm>
        </p:grpSpPr>
        <p:sp>
          <p:nvSpPr>
            <p:cNvPr id="3414" name="Google Shape;3414;p60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60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60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7" name="Google Shape;3417;p60"/>
          <p:cNvSpPr/>
          <p:nvPr/>
        </p:nvSpPr>
        <p:spPr>
          <a:xfrm>
            <a:off x="5539938" y="15194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8" name="Google Shape;3418;p60"/>
          <p:cNvSpPr/>
          <p:nvPr/>
        </p:nvSpPr>
        <p:spPr>
          <a:xfrm rot="-831761">
            <a:off x="4130569" y="-462158"/>
            <a:ext cx="2455566" cy="1475049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9" name="Google Shape;3419;p60"/>
          <p:cNvGrpSpPr/>
          <p:nvPr/>
        </p:nvGrpSpPr>
        <p:grpSpPr>
          <a:xfrm rot="-4114503">
            <a:off x="4096104" y="82960"/>
            <a:ext cx="781635" cy="836388"/>
            <a:chOff x="1141181" y="262025"/>
            <a:chExt cx="4067198" cy="4352099"/>
          </a:xfrm>
        </p:grpSpPr>
        <p:sp>
          <p:nvSpPr>
            <p:cNvPr id="3420" name="Google Shape;3420;p60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60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60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60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60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60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60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60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60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60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60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60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60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3" name="Google Shape;3433;p60"/>
          <p:cNvSpPr/>
          <p:nvPr/>
        </p:nvSpPr>
        <p:spPr>
          <a:xfrm>
            <a:off x="6138874" y="3935526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E4202B5-BBE3-ADD5-04C7-97E7AB97EA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250850" y="840414"/>
            <a:ext cx="4585323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Xinjiang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748296" y="1403609"/>
            <a:ext cx="7274045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新疆維吾爾自治區是中華人民共和國西北部的一個自治區，也是中國陸地面積第一大的省級行政區。自治區由新疆省改置，成立於 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1955 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年，首府位於烏魯木齊。新疆是維吾爾族、漢族、哈薩克族、回族、柯爾克孜族、蒙古族、錫伯族、塔吉克族、東鄉族等 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 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個民族世代居住的地方 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新疆維吾爾自治區現轄 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 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個地級市、 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個地區、 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個自治州。</a:t>
            </a:r>
            <a:endParaRPr lang="en-HK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705" name="Google Shape;2705;p44"/>
          <p:cNvGrpSpPr/>
          <p:nvPr/>
        </p:nvGrpSpPr>
        <p:grpSpPr>
          <a:xfrm rot="1120373">
            <a:off x="7950948" y="3277346"/>
            <a:ext cx="650417" cy="695978"/>
            <a:chOff x="1141181" y="262025"/>
            <a:chExt cx="4067198" cy="4352099"/>
          </a:xfrm>
        </p:grpSpPr>
        <p:sp>
          <p:nvSpPr>
            <p:cNvPr id="2706" name="Google Shape;2706;p44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4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4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4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4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4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4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4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4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4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4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4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4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0" name="Google Shape;2720;p44"/>
          <p:cNvGrpSpPr/>
          <p:nvPr/>
        </p:nvGrpSpPr>
        <p:grpSpPr>
          <a:xfrm rot="-1308350">
            <a:off x="6630932" y="500537"/>
            <a:ext cx="816843" cy="779237"/>
            <a:chOff x="936800" y="644000"/>
            <a:chExt cx="3397834" cy="3241401"/>
          </a:xfrm>
        </p:grpSpPr>
        <p:sp>
          <p:nvSpPr>
            <p:cNvPr id="2721" name="Google Shape;2721;p44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4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4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4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4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4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4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4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4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4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533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250850" y="840414"/>
            <a:ext cx="5344037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</a:t>
            </a:r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新疆醫科大學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748296" y="1403609"/>
            <a:ext cx="7274045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新疆醫科大學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及中文大學於</a:t>
            </a:r>
            <a:r>
              <a:rPr lang="en-HK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2010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年起已有交流合作，於</a:t>
            </a:r>
            <a:r>
              <a:rPr lang="en-HK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2013-19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年更多次舉辦交流活動，擴寬兩地學生的視野。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學校秉持著“以民為本、以公益為本、惠及民生”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的宗旨，培育學生。學校亦有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所直屬附屬醫院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以人民為中心的發展思想，以滿足疑難危重疾病救治和新疆、週邊國家特高發疾病臨床需求為導向，圍繞絲綢之路經濟帶核心區醫療服務中心建設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HK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705" name="Google Shape;2705;p44"/>
          <p:cNvGrpSpPr/>
          <p:nvPr/>
        </p:nvGrpSpPr>
        <p:grpSpPr>
          <a:xfrm rot="1120373">
            <a:off x="7950948" y="3277346"/>
            <a:ext cx="650417" cy="695978"/>
            <a:chOff x="1141181" y="262025"/>
            <a:chExt cx="4067198" cy="4352099"/>
          </a:xfrm>
        </p:grpSpPr>
        <p:sp>
          <p:nvSpPr>
            <p:cNvPr id="2706" name="Google Shape;2706;p44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4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4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4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4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4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4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4"/>
            <p:cNvSpPr/>
            <p:nvPr/>
          </p:nvSpPr>
          <p:spPr>
            <a:xfrm>
              <a:off x="1141181" y="1962219"/>
              <a:ext cx="3622675" cy="2651904"/>
            </a:xfrm>
            <a:custGeom>
              <a:avLst/>
              <a:gdLst/>
              <a:ahLst/>
              <a:cxnLst/>
              <a:rect l="l" t="t" r="r" b="b"/>
              <a:pathLst>
                <a:path w="20977" h="15356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7153" y="15321"/>
                  </a:lnTo>
                  <a:cubicBezTo>
                    <a:pt x="17251" y="15344"/>
                    <a:pt x="17349" y="15355"/>
                    <a:pt x="17446" y="15355"/>
                  </a:cubicBezTo>
                  <a:cubicBezTo>
                    <a:pt x="18017" y="15355"/>
                    <a:pt x="18536" y="14965"/>
                    <a:pt x="18673" y="14384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4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4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4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4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4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0" name="Google Shape;2720;p44"/>
          <p:cNvGrpSpPr/>
          <p:nvPr/>
        </p:nvGrpSpPr>
        <p:grpSpPr>
          <a:xfrm rot="-1308350">
            <a:off x="6630932" y="500537"/>
            <a:ext cx="816843" cy="779237"/>
            <a:chOff x="936800" y="644000"/>
            <a:chExt cx="3397834" cy="3241401"/>
          </a:xfrm>
        </p:grpSpPr>
        <p:sp>
          <p:nvSpPr>
            <p:cNvPr id="2721" name="Google Shape;2721;p44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4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4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4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4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4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4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4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4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4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7138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548045" y="873284"/>
            <a:ext cx="3852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</a:t>
            </a:r>
            <a:r>
              <a:rPr lang="en-US" altLang="zh-CN"/>
              <a:t>trip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720000" y="1570784"/>
            <a:ext cx="4752121" cy="2641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HK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 – 16 June 2024</a:t>
            </a:r>
          </a:p>
          <a:p>
            <a:pPr marL="285750" indent="-285750"/>
            <a:r>
              <a:rPr lang="zh-CN" altLang="en-US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烏魯木齊 </a:t>
            </a:r>
            <a:r>
              <a:rPr lang="en-HK" altLang="zh-CN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 </a:t>
            </a:r>
            <a:r>
              <a:rPr lang="zh-CN" altLang="en-US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Inter"/>
              </a:rPr>
              <a:t>克拉瑪依市</a:t>
            </a:r>
            <a:endParaRPr lang="en-HK" sz="1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/>
            <a:r>
              <a:rPr lang="zh-CN" altLang="en-US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新疆醫科大學 </a:t>
            </a:r>
            <a:r>
              <a:rPr lang="en-US" altLang="zh-CN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 </a:t>
            </a:r>
            <a:r>
              <a:rPr lang="zh-CN" altLang="en-US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新疆醫科大學附屬之醫院</a:t>
            </a:r>
            <a:endParaRPr lang="en-HK" altLang="zh-CN" sz="1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/>
            <a:r>
              <a:rPr lang="en-US" altLang="zh-CN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Quota: 20</a:t>
            </a:r>
          </a:p>
          <a:p>
            <a:pPr marL="285750" indent="-285750"/>
            <a:r>
              <a:rPr lang="en-US" altLang="zh-CN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Fee: $1,200 </a:t>
            </a:r>
          </a:p>
          <a:p>
            <a:pPr marL="742950" lvl="1" indent="-285750"/>
            <a:r>
              <a:rPr lang="en-US" altLang="zh-CN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Including </a:t>
            </a:r>
            <a:r>
              <a:rPr lang="en-US" altLang="zh-CN" sz="1800" b="1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programme</a:t>
            </a:r>
            <a:r>
              <a:rPr lang="en-US" altLang="zh-CN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fee, air ticket and accommodation</a:t>
            </a:r>
          </a:p>
          <a:p>
            <a:pPr marL="285750" indent="-285750"/>
            <a:r>
              <a:rPr lang="zh-CN" altLang="en-US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透過考察、體驗文化及參觀歷史建築、自然風光，從而促進對中國西部的了解</a:t>
            </a:r>
            <a:endParaRPr lang="en-HK" altLang="zh-CN" sz="1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/>
            <a:endParaRPr lang="en-HK" altLang="zh-CN" sz="1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9DC74AA8-60C3-28B0-ABBB-5B5D4CAAC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8165" y="253115"/>
            <a:ext cx="3297000" cy="46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go?</a:t>
            </a:r>
            <a:endParaRPr/>
          </a:p>
        </p:txBody>
      </p:sp>
      <p:sp>
        <p:nvSpPr>
          <p:cNvPr id="2588" name="Google Shape;2588;p41"/>
          <p:cNvSpPr txBox="1">
            <a:spLocks noGrp="1"/>
          </p:cNvSpPr>
          <p:nvPr>
            <p:ph type="subTitle" idx="3"/>
          </p:nvPr>
        </p:nvSpPr>
        <p:spPr>
          <a:xfrm>
            <a:off x="725975" y="3844244"/>
            <a:ext cx="2336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9 - 16 Jun 2024</a:t>
            </a:r>
          </a:p>
        </p:txBody>
      </p:sp>
      <p:sp>
        <p:nvSpPr>
          <p:cNvPr id="2589" name="Google Shape;2589;p41"/>
          <p:cNvSpPr txBox="1">
            <a:spLocks noGrp="1"/>
          </p:cNvSpPr>
          <p:nvPr>
            <p:ph type="subTitle" idx="1"/>
          </p:nvPr>
        </p:nvSpPr>
        <p:spPr>
          <a:xfrm>
            <a:off x="726150" y="2261443"/>
            <a:ext cx="2336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13 - 28 May 2024</a:t>
            </a:r>
          </a:p>
        </p:txBody>
      </p:sp>
      <p:sp>
        <p:nvSpPr>
          <p:cNvPr id="2590" name="Google Shape;2590;p41"/>
          <p:cNvSpPr txBox="1">
            <a:spLocks noGrp="1"/>
          </p:cNvSpPr>
          <p:nvPr>
            <p:ph type="subTitle" idx="2"/>
          </p:nvPr>
        </p:nvSpPr>
        <p:spPr>
          <a:xfrm>
            <a:off x="3400650" y="2261443"/>
            <a:ext cx="2547388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23 - 28 May 2024</a:t>
            </a:r>
          </a:p>
        </p:txBody>
      </p:sp>
      <p:sp>
        <p:nvSpPr>
          <p:cNvPr id="2591" name="Google Shape;2591;p41"/>
          <p:cNvSpPr txBox="1">
            <a:spLocks noGrp="1"/>
          </p:cNvSpPr>
          <p:nvPr>
            <p:ph type="subTitle" idx="4"/>
          </p:nvPr>
        </p:nvSpPr>
        <p:spPr>
          <a:xfrm>
            <a:off x="3400649" y="3844240"/>
            <a:ext cx="2547389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24 Jun - 2 Jul 2024</a:t>
            </a:r>
          </a:p>
        </p:txBody>
      </p:sp>
      <p:sp>
        <p:nvSpPr>
          <p:cNvPr id="2592" name="Google Shape;2592;p41"/>
          <p:cNvSpPr txBox="1">
            <a:spLocks noGrp="1"/>
          </p:cNvSpPr>
          <p:nvPr>
            <p:ph type="subTitle" idx="5"/>
          </p:nvPr>
        </p:nvSpPr>
        <p:spPr>
          <a:xfrm>
            <a:off x="6075324" y="2261443"/>
            <a:ext cx="2882243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/>
              <a:t>Early June</a:t>
            </a:r>
            <a:r>
              <a:rPr lang="en-US" sz="2000"/>
              <a:t>(TBC)</a:t>
            </a:r>
          </a:p>
        </p:txBody>
      </p:sp>
      <p:sp>
        <p:nvSpPr>
          <p:cNvPr id="2593" name="Google Shape;2593;p41"/>
          <p:cNvSpPr txBox="1">
            <a:spLocks noGrp="1"/>
          </p:cNvSpPr>
          <p:nvPr>
            <p:ph type="subTitle" idx="6"/>
          </p:nvPr>
        </p:nvSpPr>
        <p:spPr>
          <a:xfrm>
            <a:off x="6075325" y="3844243"/>
            <a:ext cx="2342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2 - 22 Jul 2024</a:t>
            </a:r>
          </a:p>
        </p:txBody>
      </p:sp>
      <p:sp>
        <p:nvSpPr>
          <p:cNvPr id="2594" name="Google Shape;2594;p41"/>
          <p:cNvSpPr txBox="1">
            <a:spLocks noGrp="1"/>
          </p:cNvSpPr>
          <p:nvPr>
            <p:ph type="title" idx="7"/>
          </p:nvPr>
        </p:nvSpPr>
        <p:spPr>
          <a:xfrm>
            <a:off x="725975" y="1447052"/>
            <a:ext cx="9144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95" name="Google Shape;2595;p41"/>
          <p:cNvSpPr txBox="1">
            <a:spLocks noGrp="1"/>
          </p:cNvSpPr>
          <p:nvPr>
            <p:ph type="title" idx="8"/>
          </p:nvPr>
        </p:nvSpPr>
        <p:spPr>
          <a:xfrm>
            <a:off x="725975" y="3039574"/>
            <a:ext cx="91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596" name="Google Shape;2596;p41"/>
          <p:cNvSpPr txBox="1">
            <a:spLocks noGrp="1"/>
          </p:cNvSpPr>
          <p:nvPr>
            <p:ph type="title" idx="9"/>
          </p:nvPr>
        </p:nvSpPr>
        <p:spPr>
          <a:xfrm>
            <a:off x="3400644" y="1447052"/>
            <a:ext cx="9144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597" name="Google Shape;2597;p41"/>
          <p:cNvSpPr txBox="1">
            <a:spLocks noGrp="1"/>
          </p:cNvSpPr>
          <p:nvPr>
            <p:ph type="title" idx="13"/>
          </p:nvPr>
        </p:nvSpPr>
        <p:spPr>
          <a:xfrm>
            <a:off x="3400644" y="3039566"/>
            <a:ext cx="9144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598" name="Google Shape;2598;p41"/>
          <p:cNvSpPr txBox="1">
            <a:spLocks noGrp="1"/>
          </p:cNvSpPr>
          <p:nvPr>
            <p:ph type="title" idx="14"/>
          </p:nvPr>
        </p:nvSpPr>
        <p:spPr>
          <a:xfrm>
            <a:off x="6075320" y="1447052"/>
            <a:ext cx="91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99" name="Google Shape;2599;p41"/>
          <p:cNvSpPr txBox="1">
            <a:spLocks noGrp="1"/>
          </p:cNvSpPr>
          <p:nvPr>
            <p:ph type="title" idx="15"/>
          </p:nvPr>
        </p:nvSpPr>
        <p:spPr>
          <a:xfrm>
            <a:off x="6075326" y="3039574"/>
            <a:ext cx="916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600" name="Google Shape;2600;p41"/>
          <p:cNvSpPr txBox="1">
            <a:spLocks noGrp="1"/>
          </p:cNvSpPr>
          <p:nvPr>
            <p:ph type="subTitle" idx="16"/>
          </p:nvPr>
        </p:nvSpPr>
        <p:spPr>
          <a:xfrm>
            <a:off x="725974" y="1875243"/>
            <a:ext cx="2674663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400"/>
              <a:t>Trip to Australia</a:t>
            </a:r>
          </a:p>
        </p:txBody>
      </p:sp>
      <p:sp>
        <p:nvSpPr>
          <p:cNvPr id="2601" name="Google Shape;2601;p41"/>
          <p:cNvSpPr txBox="1">
            <a:spLocks noGrp="1"/>
          </p:cNvSpPr>
          <p:nvPr>
            <p:ph type="subTitle" idx="17"/>
          </p:nvPr>
        </p:nvSpPr>
        <p:spPr>
          <a:xfrm>
            <a:off x="3400644" y="1875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400"/>
              <a:t>Trip to Japan</a:t>
            </a:r>
          </a:p>
        </p:txBody>
      </p:sp>
      <p:sp>
        <p:nvSpPr>
          <p:cNvPr id="2602" name="Google Shape;2602;p41"/>
          <p:cNvSpPr txBox="1">
            <a:spLocks noGrp="1"/>
          </p:cNvSpPr>
          <p:nvPr>
            <p:ph type="subTitle" idx="18"/>
          </p:nvPr>
        </p:nvSpPr>
        <p:spPr>
          <a:xfrm>
            <a:off x="725975" y="3463243"/>
            <a:ext cx="2674662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400"/>
              <a:t>Trip to Xinjiang</a:t>
            </a:r>
          </a:p>
        </p:txBody>
      </p:sp>
      <p:sp>
        <p:nvSpPr>
          <p:cNvPr id="2603" name="Google Shape;2603;p41"/>
          <p:cNvSpPr txBox="1">
            <a:spLocks noGrp="1"/>
          </p:cNvSpPr>
          <p:nvPr>
            <p:ph type="subTitle" idx="19"/>
          </p:nvPr>
        </p:nvSpPr>
        <p:spPr>
          <a:xfrm>
            <a:off x="3400644" y="3463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400"/>
              <a:t>Trip to UK</a:t>
            </a:r>
          </a:p>
        </p:txBody>
      </p:sp>
      <p:sp>
        <p:nvSpPr>
          <p:cNvPr id="2604" name="Google Shape;2604;p41"/>
          <p:cNvSpPr txBox="1">
            <a:spLocks noGrp="1"/>
          </p:cNvSpPr>
          <p:nvPr>
            <p:ph type="subTitle" idx="20"/>
          </p:nvPr>
        </p:nvSpPr>
        <p:spPr>
          <a:xfrm>
            <a:off x="6075320" y="1932574"/>
            <a:ext cx="288224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Service Trip to Jiangxi with </a:t>
            </a:r>
            <a:r>
              <a:rPr lang="en-US" sz="1800" err="1"/>
              <a:t>Diligentia</a:t>
            </a:r>
            <a:r>
              <a:rPr lang="en-US" sz="1800"/>
              <a:t> College </a:t>
            </a:r>
          </a:p>
        </p:txBody>
      </p:sp>
      <p:sp>
        <p:nvSpPr>
          <p:cNvPr id="2605" name="Google Shape;2605;p41"/>
          <p:cNvSpPr txBox="1">
            <a:spLocks noGrp="1"/>
          </p:cNvSpPr>
          <p:nvPr>
            <p:ph type="subTitle" idx="21"/>
          </p:nvPr>
        </p:nvSpPr>
        <p:spPr>
          <a:xfrm>
            <a:off x="6075320" y="3463243"/>
            <a:ext cx="2342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400"/>
              <a:t>Trip to Korea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p58"/>
          <p:cNvSpPr txBox="1">
            <a:spLocks noGrp="1"/>
          </p:cNvSpPr>
          <p:nvPr>
            <p:ph type="title"/>
          </p:nvPr>
        </p:nvSpPr>
        <p:spPr>
          <a:xfrm>
            <a:off x="788320" y="368144"/>
            <a:ext cx="76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Itinerary</a:t>
            </a:r>
            <a:endParaRPr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91A7822-DE4E-7561-07B7-07D5BF2F071C}"/>
              </a:ext>
            </a:extLst>
          </p:cNvPr>
          <p:cNvGrpSpPr/>
          <p:nvPr/>
        </p:nvGrpSpPr>
        <p:grpSpPr>
          <a:xfrm>
            <a:off x="725975" y="1171094"/>
            <a:ext cx="1400100" cy="1684200"/>
            <a:chOff x="726000" y="2040686"/>
            <a:chExt cx="1400100" cy="1684200"/>
          </a:xfrm>
        </p:grpSpPr>
        <p:sp>
          <p:nvSpPr>
            <p:cNvPr id="3297" name="Google Shape;3297;p58"/>
            <p:cNvSpPr/>
            <p:nvPr/>
          </p:nvSpPr>
          <p:spPr>
            <a:xfrm>
              <a:off x="72600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 1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98" name="Google Shape;3298;p58"/>
            <p:cNvSpPr txBox="1"/>
            <p:nvPr/>
          </p:nvSpPr>
          <p:spPr>
            <a:xfrm>
              <a:off x="726000" y="2961686"/>
              <a:ext cx="1400098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香港</a:t>
              </a:r>
              <a:r>
                <a:rPr lang="en-HK" altLang="zh-CN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&gt;</a:t>
              </a: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新疆</a:t>
              </a:r>
              <a:endParaRPr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2" name="Google Shape;3312;p58"/>
            <p:cNvCxnSpPr>
              <a:cxnSpLocks/>
              <a:stCxn id="3297" idx="2"/>
            </p:cNvCxnSpPr>
            <p:nvPr/>
          </p:nvCxnSpPr>
          <p:spPr>
            <a:xfrm>
              <a:off x="142605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FDC4982C-A679-B454-492C-E9C26DA7E509}"/>
              </a:ext>
            </a:extLst>
          </p:cNvPr>
          <p:cNvGrpSpPr/>
          <p:nvPr/>
        </p:nvGrpSpPr>
        <p:grpSpPr>
          <a:xfrm>
            <a:off x="2745006" y="1171094"/>
            <a:ext cx="1826994" cy="1666500"/>
            <a:chOff x="2062115" y="2040686"/>
            <a:chExt cx="1826994" cy="1666500"/>
          </a:xfrm>
        </p:grpSpPr>
        <p:sp>
          <p:nvSpPr>
            <p:cNvPr id="3303" name="Google Shape;3303;p58"/>
            <p:cNvSpPr/>
            <p:nvPr/>
          </p:nvSpPr>
          <p:spPr>
            <a:xfrm>
              <a:off x="229897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</a:t>
              </a: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 2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04" name="Google Shape;3304;p58"/>
            <p:cNvSpPr txBox="1"/>
            <p:nvPr/>
          </p:nvSpPr>
          <p:spPr>
            <a:xfrm>
              <a:off x="2062115" y="2943986"/>
              <a:ext cx="1826994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新疆醫科大學</a:t>
              </a:r>
              <a:endParaRPr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3" name="Google Shape;3313;p58"/>
            <p:cNvCxnSpPr>
              <a:cxnSpLocks/>
              <a:stCxn id="3303" idx="2"/>
            </p:cNvCxnSpPr>
            <p:nvPr/>
          </p:nvCxnSpPr>
          <p:spPr>
            <a:xfrm>
              <a:off x="299902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138EFEE0-BF37-5A54-CB86-631DE5002168}"/>
              </a:ext>
            </a:extLst>
          </p:cNvPr>
          <p:cNvGrpSpPr/>
          <p:nvPr/>
        </p:nvGrpSpPr>
        <p:grpSpPr>
          <a:xfrm>
            <a:off x="4806994" y="1171094"/>
            <a:ext cx="2261621" cy="1647304"/>
            <a:chOff x="3441187" y="2040686"/>
            <a:chExt cx="2261621" cy="1647304"/>
          </a:xfrm>
        </p:grpSpPr>
        <p:sp>
          <p:nvSpPr>
            <p:cNvPr id="3300" name="Google Shape;3300;p58"/>
            <p:cNvSpPr/>
            <p:nvPr/>
          </p:nvSpPr>
          <p:spPr>
            <a:xfrm>
              <a:off x="387195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 3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01" name="Google Shape;3301;p58"/>
            <p:cNvSpPr txBox="1"/>
            <p:nvPr/>
          </p:nvSpPr>
          <p:spPr>
            <a:xfrm>
              <a:off x="3441187" y="2924790"/>
              <a:ext cx="2261621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新疆醫科大學第一附屬醫院</a:t>
              </a:r>
              <a:endParaRPr lang="en-HK" altLang="zh-CN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維吾爾自治區博物館</a:t>
              </a:r>
              <a:endParaRPr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4" name="Google Shape;3314;p58"/>
            <p:cNvCxnSpPr>
              <a:cxnSpLocks/>
              <a:stCxn id="3300" idx="2"/>
            </p:cNvCxnSpPr>
            <p:nvPr/>
          </p:nvCxnSpPr>
          <p:spPr>
            <a:xfrm>
              <a:off x="457200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14E2D82-7A4A-07DF-04A5-70D129BB3F19}"/>
              </a:ext>
            </a:extLst>
          </p:cNvPr>
          <p:cNvGrpSpPr/>
          <p:nvPr/>
        </p:nvGrpSpPr>
        <p:grpSpPr>
          <a:xfrm>
            <a:off x="7135179" y="1171094"/>
            <a:ext cx="1400100" cy="1684200"/>
            <a:chOff x="5444925" y="2040686"/>
            <a:chExt cx="1400100" cy="1684200"/>
          </a:xfrm>
        </p:grpSpPr>
        <p:sp>
          <p:nvSpPr>
            <p:cNvPr id="3309" name="Google Shape;3309;p58"/>
            <p:cNvSpPr/>
            <p:nvPr/>
          </p:nvSpPr>
          <p:spPr>
            <a:xfrm>
              <a:off x="544492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 4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10" name="Google Shape;3310;p58"/>
            <p:cNvSpPr txBox="1"/>
            <p:nvPr/>
          </p:nvSpPr>
          <p:spPr>
            <a:xfrm>
              <a:off x="5444925" y="2961686"/>
              <a:ext cx="1400100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天池</a:t>
              </a:r>
              <a:endParaRPr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5" name="Google Shape;3315;p58"/>
            <p:cNvCxnSpPr>
              <a:cxnSpLocks/>
              <a:stCxn id="3309" idx="2"/>
            </p:cNvCxnSpPr>
            <p:nvPr/>
          </p:nvCxnSpPr>
          <p:spPr>
            <a:xfrm>
              <a:off x="614497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0D78E67-B4B5-9A25-BD64-96DD86EBA0C1}"/>
              </a:ext>
            </a:extLst>
          </p:cNvPr>
          <p:cNvGrpSpPr/>
          <p:nvPr/>
        </p:nvGrpSpPr>
        <p:grpSpPr>
          <a:xfrm>
            <a:off x="263711" y="3148006"/>
            <a:ext cx="2324626" cy="1627350"/>
            <a:chOff x="263736" y="2040686"/>
            <a:chExt cx="2324626" cy="1627350"/>
          </a:xfrm>
        </p:grpSpPr>
        <p:sp>
          <p:nvSpPr>
            <p:cNvPr id="9" name="Google Shape;3297;p58">
              <a:extLst>
                <a:ext uri="{FF2B5EF4-FFF2-40B4-BE49-F238E27FC236}">
                  <a16:creationId xmlns:a16="http://schemas.microsoft.com/office/drawing/2014/main" id="{E8F55696-3EFC-3DE8-01B3-1713BE5253A9}"/>
                </a:ext>
              </a:extLst>
            </p:cNvPr>
            <p:cNvSpPr/>
            <p:nvPr/>
          </p:nvSpPr>
          <p:spPr>
            <a:xfrm>
              <a:off x="72600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Work Sans"/>
                  <a:sym typeface="Work Sans"/>
                </a:rPr>
                <a:t>Day 5</a:t>
              </a:r>
              <a:endParaRPr sz="2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10" name="Google Shape;3298;p58">
              <a:extLst>
                <a:ext uri="{FF2B5EF4-FFF2-40B4-BE49-F238E27FC236}">
                  <a16:creationId xmlns:a16="http://schemas.microsoft.com/office/drawing/2014/main" id="{6F2FF6CB-6C8D-000F-5554-07ED6CA461EC}"/>
                </a:ext>
              </a:extLst>
            </p:cNvPr>
            <p:cNvSpPr txBox="1"/>
            <p:nvPr/>
          </p:nvSpPr>
          <p:spPr>
            <a:xfrm>
              <a:off x="263736" y="2904836"/>
              <a:ext cx="2324626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新疆醫科大學第一附屬中醫院</a:t>
              </a:r>
              <a:endParaRPr lang="en-HK" altLang="zh-CN"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  <a:p>
              <a:pPr algn="ctr"/>
              <a:r>
                <a:rPr lang="zh-TW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烏魯木齊大巴扎</a:t>
              </a:r>
            </a:p>
          </p:txBody>
        </p:sp>
        <p:cxnSp>
          <p:nvCxnSpPr>
            <p:cNvPr id="11" name="Google Shape;3312;p58">
              <a:extLst>
                <a:ext uri="{FF2B5EF4-FFF2-40B4-BE49-F238E27FC236}">
                  <a16:creationId xmlns:a16="http://schemas.microsoft.com/office/drawing/2014/main" id="{6C8A82EA-06B1-F59C-EA62-CDF6C1AFC047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42605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4393AB4-E8CD-C45E-B3A8-F66E1AE67A49}"/>
              </a:ext>
            </a:extLst>
          </p:cNvPr>
          <p:cNvGrpSpPr/>
          <p:nvPr/>
        </p:nvGrpSpPr>
        <p:grpSpPr>
          <a:xfrm>
            <a:off x="2886849" y="3148006"/>
            <a:ext cx="1590133" cy="1684200"/>
            <a:chOff x="2203958" y="2040686"/>
            <a:chExt cx="1590133" cy="1684200"/>
          </a:xfrm>
        </p:grpSpPr>
        <p:sp>
          <p:nvSpPr>
            <p:cNvPr id="13" name="Google Shape;3303;p58">
              <a:extLst>
                <a:ext uri="{FF2B5EF4-FFF2-40B4-BE49-F238E27FC236}">
                  <a16:creationId xmlns:a16="http://schemas.microsoft.com/office/drawing/2014/main" id="{A53F0C01-2FEE-23CB-D04C-7225417E1AF1}"/>
                </a:ext>
              </a:extLst>
            </p:cNvPr>
            <p:cNvSpPr/>
            <p:nvPr/>
          </p:nvSpPr>
          <p:spPr>
            <a:xfrm>
              <a:off x="229897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Work Sans"/>
                  <a:sym typeface="Work Sans"/>
                </a:rPr>
                <a:t>Day</a:t>
              </a:r>
              <a:r>
                <a:rPr lang="en" sz="2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Work Sans"/>
                  <a:sym typeface="Work Sans"/>
                </a:rPr>
                <a:t> 6</a:t>
              </a:r>
              <a:endParaRPr sz="2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14" name="Google Shape;3304;p58">
              <a:extLst>
                <a:ext uri="{FF2B5EF4-FFF2-40B4-BE49-F238E27FC236}">
                  <a16:creationId xmlns:a16="http://schemas.microsoft.com/office/drawing/2014/main" id="{43DB3D32-3A0C-E250-5A04-B9FE7CD541B8}"/>
                </a:ext>
              </a:extLst>
            </p:cNvPr>
            <p:cNvSpPr txBox="1"/>
            <p:nvPr/>
          </p:nvSpPr>
          <p:spPr>
            <a:xfrm>
              <a:off x="2203958" y="2961686"/>
              <a:ext cx="1590133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克拉瑪依市</a:t>
              </a:r>
            </a:p>
          </p:txBody>
        </p:sp>
        <p:cxnSp>
          <p:nvCxnSpPr>
            <p:cNvPr id="15" name="Google Shape;3313;p58">
              <a:extLst>
                <a:ext uri="{FF2B5EF4-FFF2-40B4-BE49-F238E27FC236}">
                  <a16:creationId xmlns:a16="http://schemas.microsoft.com/office/drawing/2014/main" id="{21BE151F-BF3F-18E4-57D0-66A68B284BF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299902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866AC4C-BC10-F365-39B2-06466F5D2E2C}"/>
              </a:ext>
            </a:extLst>
          </p:cNvPr>
          <p:cNvGrpSpPr/>
          <p:nvPr/>
        </p:nvGrpSpPr>
        <p:grpSpPr>
          <a:xfrm>
            <a:off x="4320583" y="3148006"/>
            <a:ext cx="3021837" cy="1586338"/>
            <a:chOff x="2954776" y="2040686"/>
            <a:chExt cx="3021837" cy="1586338"/>
          </a:xfrm>
        </p:grpSpPr>
        <p:sp>
          <p:nvSpPr>
            <p:cNvPr id="17" name="Google Shape;3300;p58">
              <a:extLst>
                <a:ext uri="{FF2B5EF4-FFF2-40B4-BE49-F238E27FC236}">
                  <a16:creationId xmlns:a16="http://schemas.microsoft.com/office/drawing/2014/main" id="{781DC9BB-76A7-F244-9E1B-BEE8E971972A}"/>
                </a:ext>
              </a:extLst>
            </p:cNvPr>
            <p:cNvSpPr/>
            <p:nvPr/>
          </p:nvSpPr>
          <p:spPr>
            <a:xfrm>
              <a:off x="387195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Work Sans"/>
                  <a:sym typeface="Work Sans"/>
                </a:rPr>
                <a:t>Day 7</a:t>
              </a:r>
              <a:endParaRPr sz="2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18" name="Google Shape;3301;p58">
              <a:extLst>
                <a:ext uri="{FF2B5EF4-FFF2-40B4-BE49-F238E27FC236}">
                  <a16:creationId xmlns:a16="http://schemas.microsoft.com/office/drawing/2014/main" id="{DBC37A8B-30D9-F9A7-1BC7-CD02D0FD4DDF}"/>
                </a:ext>
              </a:extLst>
            </p:cNvPr>
            <p:cNvSpPr txBox="1"/>
            <p:nvPr/>
          </p:nvSpPr>
          <p:spPr>
            <a:xfrm>
              <a:off x="2954776" y="2863824"/>
              <a:ext cx="3021837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新疆醫科大學第三附屬醫院</a:t>
              </a:r>
              <a:endParaRPr lang="en-HK" altLang="zh-CN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烏魯木齊六館一心博物館</a:t>
              </a:r>
              <a:endParaRPr lang="en-HK" altLang="zh-CN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19" name="Google Shape;3314;p58">
              <a:extLst>
                <a:ext uri="{FF2B5EF4-FFF2-40B4-BE49-F238E27FC236}">
                  <a16:creationId xmlns:a16="http://schemas.microsoft.com/office/drawing/2014/main" id="{5A2FA87A-F5B1-D9F3-C222-EDFA6702CCE2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457200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37BA63B-484C-ABAE-4813-EEECA4E9ADB0}"/>
              </a:ext>
            </a:extLst>
          </p:cNvPr>
          <p:cNvGrpSpPr/>
          <p:nvPr/>
        </p:nvGrpSpPr>
        <p:grpSpPr>
          <a:xfrm>
            <a:off x="7135179" y="3148006"/>
            <a:ext cx="1485448" cy="1623234"/>
            <a:chOff x="5444925" y="2040686"/>
            <a:chExt cx="1485448" cy="1623234"/>
          </a:xfrm>
        </p:grpSpPr>
        <p:sp>
          <p:nvSpPr>
            <p:cNvPr id="21" name="Google Shape;3309;p58">
              <a:extLst>
                <a:ext uri="{FF2B5EF4-FFF2-40B4-BE49-F238E27FC236}">
                  <a16:creationId xmlns:a16="http://schemas.microsoft.com/office/drawing/2014/main" id="{F001D998-F0B7-7344-01EB-88824EA90AD0}"/>
                </a:ext>
              </a:extLst>
            </p:cNvPr>
            <p:cNvSpPr/>
            <p:nvPr/>
          </p:nvSpPr>
          <p:spPr>
            <a:xfrm>
              <a:off x="544492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Work Sans"/>
                  <a:sym typeface="Work Sans"/>
                </a:rPr>
                <a:t>Day 8</a:t>
              </a:r>
              <a:endParaRPr sz="2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22" name="Google Shape;3310;p58">
              <a:extLst>
                <a:ext uri="{FF2B5EF4-FFF2-40B4-BE49-F238E27FC236}">
                  <a16:creationId xmlns:a16="http://schemas.microsoft.com/office/drawing/2014/main" id="{6279A522-D689-FC3E-DB25-EB93FE53AC45}"/>
                </a:ext>
              </a:extLst>
            </p:cNvPr>
            <p:cNvSpPr txBox="1"/>
            <p:nvPr/>
          </p:nvSpPr>
          <p:spPr>
            <a:xfrm>
              <a:off x="5530273" y="2900720"/>
              <a:ext cx="1400100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新疆</a:t>
              </a:r>
              <a:r>
                <a:rPr lang="en-HK" altLang="zh-CN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&gt;</a:t>
              </a:r>
              <a:r>
                <a:rPr lang="zh-CN" altLang="en-US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香港</a:t>
              </a:r>
              <a:endParaRPr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23" name="Google Shape;3315;p58">
              <a:extLst>
                <a:ext uri="{FF2B5EF4-FFF2-40B4-BE49-F238E27FC236}">
                  <a16:creationId xmlns:a16="http://schemas.microsoft.com/office/drawing/2014/main" id="{635DC145-78C6-6987-3E47-24A8B13D48DA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614497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32057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6" name="Google Shape;3746;p67"/>
          <p:cNvSpPr txBox="1">
            <a:spLocks noGrp="1"/>
          </p:cNvSpPr>
          <p:nvPr>
            <p:ph type="title"/>
          </p:nvPr>
        </p:nvSpPr>
        <p:spPr>
          <a:xfrm>
            <a:off x="720000" y="2300175"/>
            <a:ext cx="4632000" cy="971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Trip to UK</a:t>
            </a:r>
          </a:p>
        </p:txBody>
      </p:sp>
      <p:sp>
        <p:nvSpPr>
          <p:cNvPr id="3747" name="Google Shape;3747;p67"/>
          <p:cNvSpPr txBox="1">
            <a:spLocks noGrp="1"/>
          </p:cNvSpPr>
          <p:nvPr>
            <p:ph type="title" idx="2"/>
          </p:nvPr>
        </p:nvSpPr>
        <p:spPr>
          <a:xfrm>
            <a:off x="720000" y="1353538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05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48" name="Google Shape;3748;p67"/>
          <p:cNvSpPr txBox="1">
            <a:spLocks noGrp="1"/>
          </p:cNvSpPr>
          <p:nvPr>
            <p:ph type="subTitle" idx="1"/>
          </p:nvPr>
        </p:nvSpPr>
        <p:spPr>
          <a:xfrm>
            <a:off x="720000" y="3220553"/>
            <a:ext cx="4632000" cy="417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HK"/>
              <a:t>Heritage Trip to UK</a:t>
            </a:r>
            <a:endParaRPr/>
          </a:p>
        </p:txBody>
      </p:sp>
      <p:sp>
        <p:nvSpPr>
          <p:cNvPr id="3749" name="Google Shape;3749;p67"/>
          <p:cNvSpPr/>
          <p:nvPr/>
        </p:nvSpPr>
        <p:spPr>
          <a:xfrm>
            <a:off x="8731038" y="1180238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0" name="Google Shape;3750;p67"/>
          <p:cNvSpPr/>
          <p:nvPr/>
        </p:nvSpPr>
        <p:spPr>
          <a:xfrm>
            <a:off x="1432824" y="453113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1" name="Google Shape;3751;p67"/>
          <p:cNvSpPr/>
          <p:nvPr/>
        </p:nvSpPr>
        <p:spPr>
          <a:xfrm>
            <a:off x="5866974" y="18258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2" name="Google Shape;3752;p67"/>
          <p:cNvSpPr/>
          <p:nvPr/>
        </p:nvSpPr>
        <p:spPr>
          <a:xfrm rot="1175547" flipH="1">
            <a:off x="6812254" y="2172884"/>
            <a:ext cx="2929697" cy="1759778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3" name="Google Shape;3753;p67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4" name="Google Shape;3754;p67"/>
          <p:cNvGrpSpPr/>
          <p:nvPr/>
        </p:nvGrpSpPr>
        <p:grpSpPr>
          <a:xfrm rot="5189599">
            <a:off x="6968783" y="451075"/>
            <a:ext cx="1575094" cy="1466273"/>
            <a:chOff x="1438025" y="366400"/>
            <a:chExt cx="4722574" cy="4396298"/>
          </a:xfrm>
        </p:grpSpPr>
        <p:sp>
          <p:nvSpPr>
            <p:cNvPr id="3755" name="Google Shape;3755;p67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67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67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67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67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67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67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2" name="Google Shape;3762;p67"/>
          <p:cNvGrpSpPr/>
          <p:nvPr/>
        </p:nvGrpSpPr>
        <p:grpSpPr>
          <a:xfrm>
            <a:off x="4440921" y="1483599"/>
            <a:ext cx="262163" cy="531538"/>
            <a:chOff x="2322875" y="1049950"/>
            <a:chExt cx="1301705" cy="2640525"/>
          </a:xfrm>
        </p:grpSpPr>
        <p:sp>
          <p:nvSpPr>
            <p:cNvPr id="3763" name="Google Shape;3763;p67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67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67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6" name="Google Shape;3766;p67"/>
          <p:cNvSpPr/>
          <p:nvPr/>
        </p:nvSpPr>
        <p:spPr>
          <a:xfrm rot="7969488" flipH="1">
            <a:off x="1610382" y="4570426"/>
            <a:ext cx="1390828" cy="758383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7" name="Google Shape;3767;p67"/>
          <p:cNvSpPr/>
          <p:nvPr/>
        </p:nvSpPr>
        <p:spPr>
          <a:xfrm rot="578497">
            <a:off x="3741742" y="4201979"/>
            <a:ext cx="2877141" cy="1043161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8" name="Google Shape;3768;p67"/>
          <p:cNvSpPr/>
          <p:nvPr/>
        </p:nvSpPr>
        <p:spPr>
          <a:xfrm rot="342852">
            <a:off x="3048158" y="-189106"/>
            <a:ext cx="1980199" cy="1079712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9" name="Google Shape;3769;p67"/>
          <p:cNvGrpSpPr/>
          <p:nvPr/>
        </p:nvGrpSpPr>
        <p:grpSpPr>
          <a:xfrm>
            <a:off x="6190721" y="3106024"/>
            <a:ext cx="262163" cy="531538"/>
            <a:chOff x="2322875" y="1049950"/>
            <a:chExt cx="1301705" cy="2640525"/>
          </a:xfrm>
        </p:grpSpPr>
        <p:sp>
          <p:nvSpPr>
            <p:cNvPr id="3770" name="Google Shape;3770;p67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67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67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3" name="Google Shape;3773;p67"/>
          <p:cNvGrpSpPr/>
          <p:nvPr/>
        </p:nvGrpSpPr>
        <p:grpSpPr>
          <a:xfrm rot="550572" flipH="1">
            <a:off x="3662640" y="306653"/>
            <a:ext cx="850145" cy="811005"/>
            <a:chOff x="936800" y="644000"/>
            <a:chExt cx="3397834" cy="3241401"/>
          </a:xfrm>
        </p:grpSpPr>
        <p:sp>
          <p:nvSpPr>
            <p:cNvPr id="3774" name="Google Shape;3774;p67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67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67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67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67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67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67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67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67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67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4" name="Google Shape;3784;p67"/>
          <p:cNvGrpSpPr/>
          <p:nvPr/>
        </p:nvGrpSpPr>
        <p:grpSpPr>
          <a:xfrm rot="-1152849" flipH="1">
            <a:off x="3060599" y="4355604"/>
            <a:ext cx="735310" cy="849621"/>
            <a:chOff x="725975" y="580175"/>
            <a:chExt cx="3328618" cy="3846085"/>
          </a:xfrm>
        </p:grpSpPr>
        <p:sp>
          <p:nvSpPr>
            <p:cNvPr id="3785" name="Google Shape;3785;p67"/>
            <p:cNvSpPr/>
            <p:nvPr/>
          </p:nvSpPr>
          <p:spPr>
            <a:xfrm>
              <a:off x="726139" y="580832"/>
              <a:ext cx="3328454" cy="3845428"/>
            </a:xfrm>
            <a:custGeom>
              <a:avLst/>
              <a:gdLst/>
              <a:ahLst/>
              <a:cxnLst/>
              <a:rect l="l" t="t" r="r" b="b"/>
              <a:pathLst>
                <a:path w="20255" h="23401" extrusionOk="0">
                  <a:moveTo>
                    <a:pt x="8446" y="1"/>
                  </a:moveTo>
                  <a:lnTo>
                    <a:pt x="1" y="18241"/>
                  </a:lnTo>
                  <a:lnTo>
                    <a:pt x="10888" y="23282"/>
                  </a:lnTo>
                  <a:cubicBezTo>
                    <a:pt x="11062" y="23363"/>
                    <a:pt x="11244" y="23401"/>
                    <a:pt x="11424" y="23401"/>
                  </a:cubicBezTo>
                  <a:cubicBezTo>
                    <a:pt x="11908" y="23401"/>
                    <a:pt x="12371" y="23125"/>
                    <a:pt x="12588" y="22658"/>
                  </a:cubicBezTo>
                  <a:lnTo>
                    <a:pt x="19957" y="6742"/>
                  </a:lnTo>
                  <a:cubicBezTo>
                    <a:pt x="20255" y="6102"/>
                    <a:pt x="19975" y="5340"/>
                    <a:pt x="19334" y="5043"/>
                  </a:cubicBezTo>
                  <a:lnTo>
                    <a:pt x="8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67"/>
            <p:cNvSpPr/>
            <p:nvPr/>
          </p:nvSpPr>
          <p:spPr>
            <a:xfrm>
              <a:off x="726304" y="580175"/>
              <a:ext cx="2377983" cy="3455479"/>
            </a:xfrm>
            <a:custGeom>
              <a:avLst/>
              <a:gdLst/>
              <a:ahLst/>
              <a:cxnLst/>
              <a:rect l="l" t="t" r="r" b="b"/>
              <a:pathLst>
                <a:path w="14471" h="21028" extrusionOk="0">
                  <a:moveTo>
                    <a:pt x="8446" y="0"/>
                  </a:moveTo>
                  <a:lnTo>
                    <a:pt x="1" y="18237"/>
                  </a:lnTo>
                  <a:lnTo>
                    <a:pt x="6025" y="21028"/>
                  </a:lnTo>
                  <a:lnTo>
                    <a:pt x="14471" y="2790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67"/>
            <p:cNvSpPr/>
            <p:nvPr/>
          </p:nvSpPr>
          <p:spPr>
            <a:xfrm>
              <a:off x="725975" y="580175"/>
              <a:ext cx="1562590" cy="3077854"/>
            </a:xfrm>
            <a:custGeom>
              <a:avLst/>
              <a:gdLst/>
              <a:ahLst/>
              <a:cxnLst/>
              <a:rect l="l" t="t" r="r" b="b"/>
              <a:pathLst>
                <a:path w="9509" h="18730" extrusionOk="0">
                  <a:moveTo>
                    <a:pt x="8446" y="0"/>
                  </a:moveTo>
                  <a:lnTo>
                    <a:pt x="1" y="18238"/>
                  </a:lnTo>
                  <a:lnTo>
                    <a:pt x="1063" y="18730"/>
                  </a:lnTo>
                  <a:lnTo>
                    <a:pt x="9508" y="492"/>
                  </a:lnTo>
                  <a:lnTo>
                    <a:pt x="84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67"/>
            <p:cNvSpPr/>
            <p:nvPr/>
          </p:nvSpPr>
          <p:spPr>
            <a:xfrm>
              <a:off x="1577516" y="2620953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0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67"/>
            <p:cNvSpPr/>
            <p:nvPr/>
          </p:nvSpPr>
          <p:spPr>
            <a:xfrm>
              <a:off x="1485493" y="2819296"/>
              <a:ext cx="1396291" cy="712031"/>
            </a:xfrm>
            <a:custGeom>
              <a:avLst/>
              <a:gdLst/>
              <a:ahLst/>
              <a:cxnLst/>
              <a:rect l="l" t="t" r="r" b="b"/>
              <a:pathLst>
                <a:path w="8497" h="4333" extrusionOk="0">
                  <a:moveTo>
                    <a:pt x="235" y="1"/>
                  </a:moveTo>
                  <a:lnTo>
                    <a:pt x="1" y="507"/>
                  </a:lnTo>
                  <a:lnTo>
                    <a:pt x="8262" y="4333"/>
                  </a:lnTo>
                  <a:lnTo>
                    <a:pt x="8496" y="3826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67"/>
            <p:cNvSpPr/>
            <p:nvPr/>
          </p:nvSpPr>
          <p:spPr>
            <a:xfrm>
              <a:off x="1393798" y="3017967"/>
              <a:ext cx="1396126" cy="712195"/>
            </a:xfrm>
            <a:custGeom>
              <a:avLst/>
              <a:gdLst/>
              <a:ahLst/>
              <a:cxnLst/>
              <a:rect l="l" t="t" r="r" b="b"/>
              <a:pathLst>
                <a:path w="8496" h="4334" extrusionOk="0">
                  <a:moveTo>
                    <a:pt x="235" y="1"/>
                  </a:moveTo>
                  <a:lnTo>
                    <a:pt x="0" y="507"/>
                  </a:lnTo>
                  <a:lnTo>
                    <a:pt x="8261" y="4333"/>
                  </a:lnTo>
                  <a:lnTo>
                    <a:pt x="8496" y="3827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67"/>
            <p:cNvSpPr/>
            <p:nvPr/>
          </p:nvSpPr>
          <p:spPr>
            <a:xfrm>
              <a:off x="2072632" y="1651423"/>
              <a:ext cx="1161960" cy="1019816"/>
            </a:xfrm>
            <a:custGeom>
              <a:avLst/>
              <a:gdLst/>
              <a:ahLst/>
              <a:cxnLst/>
              <a:rect l="l" t="t" r="r" b="b"/>
              <a:pathLst>
                <a:path w="7071" h="6206" extrusionOk="0">
                  <a:moveTo>
                    <a:pt x="3537" y="280"/>
                  </a:moveTo>
                  <a:cubicBezTo>
                    <a:pt x="3941" y="280"/>
                    <a:pt x="4344" y="367"/>
                    <a:pt x="4724" y="543"/>
                  </a:cubicBezTo>
                  <a:cubicBezTo>
                    <a:pt x="6137" y="1198"/>
                    <a:pt x="6753" y="2879"/>
                    <a:pt x="6100" y="4292"/>
                  </a:cubicBezTo>
                  <a:cubicBezTo>
                    <a:pt x="5622" y="5322"/>
                    <a:pt x="4599" y="5929"/>
                    <a:pt x="3532" y="5929"/>
                  </a:cubicBezTo>
                  <a:cubicBezTo>
                    <a:pt x="3135" y="5929"/>
                    <a:pt x="2733" y="5845"/>
                    <a:pt x="2350" y="5667"/>
                  </a:cubicBezTo>
                  <a:cubicBezTo>
                    <a:pt x="1665" y="5351"/>
                    <a:pt x="1145" y="4786"/>
                    <a:pt x="886" y="4078"/>
                  </a:cubicBezTo>
                  <a:cubicBezTo>
                    <a:pt x="625" y="3370"/>
                    <a:pt x="656" y="2604"/>
                    <a:pt x="973" y="1918"/>
                  </a:cubicBezTo>
                  <a:cubicBezTo>
                    <a:pt x="1291" y="1234"/>
                    <a:pt x="1856" y="714"/>
                    <a:pt x="2564" y="453"/>
                  </a:cubicBezTo>
                  <a:cubicBezTo>
                    <a:pt x="2881" y="336"/>
                    <a:pt x="3210" y="280"/>
                    <a:pt x="3537" y="280"/>
                  </a:cubicBezTo>
                  <a:close/>
                  <a:moveTo>
                    <a:pt x="3539" y="0"/>
                  </a:moveTo>
                  <a:cubicBezTo>
                    <a:pt x="3178" y="0"/>
                    <a:pt x="2817" y="64"/>
                    <a:pt x="2468" y="191"/>
                  </a:cubicBezTo>
                  <a:cubicBezTo>
                    <a:pt x="1690" y="477"/>
                    <a:pt x="1068" y="1048"/>
                    <a:pt x="720" y="1800"/>
                  </a:cubicBezTo>
                  <a:cubicBezTo>
                    <a:pt x="1" y="3353"/>
                    <a:pt x="679" y="5201"/>
                    <a:pt x="2231" y="5920"/>
                  </a:cubicBezTo>
                  <a:cubicBezTo>
                    <a:pt x="2652" y="6114"/>
                    <a:pt x="3095" y="6206"/>
                    <a:pt x="3531" y="6206"/>
                  </a:cubicBezTo>
                  <a:cubicBezTo>
                    <a:pt x="4703" y="6206"/>
                    <a:pt x="5828" y="5539"/>
                    <a:pt x="6351" y="4408"/>
                  </a:cubicBezTo>
                  <a:cubicBezTo>
                    <a:pt x="7071" y="2856"/>
                    <a:pt x="6393" y="1007"/>
                    <a:pt x="4840" y="288"/>
                  </a:cubicBezTo>
                  <a:cubicBezTo>
                    <a:pt x="4425" y="96"/>
                    <a:pt x="3983" y="0"/>
                    <a:pt x="3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67"/>
            <p:cNvSpPr/>
            <p:nvPr/>
          </p:nvSpPr>
          <p:spPr>
            <a:xfrm>
              <a:off x="2156603" y="2048766"/>
              <a:ext cx="886054" cy="439412"/>
            </a:xfrm>
            <a:custGeom>
              <a:avLst/>
              <a:gdLst/>
              <a:ahLst/>
              <a:cxnLst/>
              <a:rect l="l" t="t" r="r" b="b"/>
              <a:pathLst>
                <a:path w="5392" h="2674" extrusionOk="0">
                  <a:moveTo>
                    <a:pt x="238" y="1"/>
                  </a:moveTo>
                  <a:lnTo>
                    <a:pt x="0" y="147"/>
                  </a:lnTo>
                  <a:cubicBezTo>
                    <a:pt x="1383" y="2397"/>
                    <a:pt x="3751" y="2674"/>
                    <a:pt x="4828" y="2674"/>
                  </a:cubicBezTo>
                  <a:cubicBezTo>
                    <a:pt x="5169" y="2674"/>
                    <a:pt x="5382" y="2646"/>
                    <a:pt x="5391" y="2645"/>
                  </a:cubicBezTo>
                  <a:lnTo>
                    <a:pt x="5352" y="2368"/>
                  </a:lnTo>
                  <a:cubicBezTo>
                    <a:pt x="5344" y="2369"/>
                    <a:pt x="5145" y="2395"/>
                    <a:pt x="4823" y="2395"/>
                  </a:cubicBezTo>
                  <a:cubicBezTo>
                    <a:pt x="3803" y="2395"/>
                    <a:pt x="1550" y="2134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67"/>
            <p:cNvSpPr/>
            <p:nvPr/>
          </p:nvSpPr>
          <p:spPr>
            <a:xfrm>
              <a:off x="2279190" y="1661940"/>
              <a:ext cx="462746" cy="873401"/>
            </a:xfrm>
            <a:custGeom>
              <a:avLst/>
              <a:gdLst/>
              <a:ahLst/>
              <a:cxnLst/>
              <a:rect l="l" t="t" r="r" b="b"/>
              <a:pathLst>
                <a:path w="2816" h="5315" extrusionOk="0">
                  <a:moveTo>
                    <a:pt x="2647" y="0"/>
                  </a:moveTo>
                  <a:cubicBezTo>
                    <a:pt x="2620" y="19"/>
                    <a:pt x="1" y="2024"/>
                    <a:pt x="185" y="5314"/>
                  </a:cubicBezTo>
                  <a:lnTo>
                    <a:pt x="466" y="5299"/>
                  </a:lnTo>
                  <a:cubicBezTo>
                    <a:pt x="290" y="2160"/>
                    <a:pt x="2790" y="243"/>
                    <a:pt x="2816" y="224"/>
                  </a:cubicBezTo>
                  <a:lnTo>
                    <a:pt x="2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67"/>
            <p:cNvSpPr/>
            <p:nvPr/>
          </p:nvSpPr>
          <p:spPr>
            <a:xfrm>
              <a:off x="2262758" y="1838920"/>
              <a:ext cx="886054" cy="439576"/>
            </a:xfrm>
            <a:custGeom>
              <a:avLst/>
              <a:gdLst/>
              <a:ahLst/>
              <a:cxnLst/>
              <a:rect l="l" t="t" r="r" b="b"/>
              <a:pathLst>
                <a:path w="5392" h="2675" extrusionOk="0">
                  <a:moveTo>
                    <a:pt x="564" y="1"/>
                  </a:moveTo>
                  <a:cubicBezTo>
                    <a:pt x="221" y="1"/>
                    <a:pt x="9" y="29"/>
                    <a:pt x="1" y="30"/>
                  </a:cubicBezTo>
                  <a:lnTo>
                    <a:pt x="39" y="307"/>
                  </a:lnTo>
                  <a:cubicBezTo>
                    <a:pt x="47" y="306"/>
                    <a:pt x="247" y="280"/>
                    <a:pt x="570" y="280"/>
                  </a:cubicBezTo>
                  <a:cubicBezTo>
                    <a:pt x="1591" y="280"/>
                    <a:pt x="3842" y="541"/>
                    <a:pt x="5153" y="2674"/>
                  </a:cubicBezTo>
                  <a:lnTo>
                    <a:pt x="5391" y="2527"/>
                  </a:lnTo>
                  <a:cubicBezTo>
                    <a:pt x="4008" y="277"/>
                    <a:pt x="1641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67"/>
            <p:cNvSpPr/>
            <p:nvPr/>
          </p:nvSpPr>
          <p:spPr>
            <a:xfrm>
              <a:off x="2563311" y="1792087"/>
              <a:ext cx="462582" cy="873565"/>
            </a:xfrm>
            <a:custGeom>
              <a:avLst/>
              <a:gdLst/>
              <a:ahLst/>
              <a:cxnLst/>
              <a:rect l="l" t="t" r="r" b="b"/>
              <a:pathLst>
                <a:path w="2815" h="5316" extrusionOk="0">
                  <a:moveTo>
                    <a:pt x="2628" y="1"/>
                  </a:moveTo>
                  <a:lnTo>
                    <a:pt x="2350" y="16"/>
                  </a:lnTo>
                  <a:cubicBezTo>
                    <a:pt x="2525" y="3155"/>
                    <a:pt x="25" y="5073"/>
                    <a:pt x="0" y="5092"/>
                  </a:cubicBezTo>
                  <a:lnTo>
                    <a:pt x="168" y="5316"/>
                  </a:lnTo>
                  <a:cubicBezTo>
                    <a:pt x="194" y="5295"/>
                    <a:pt x="2815" y="3292"/>
                    <a:pt x="2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67"/>
            <p:cNvSpPr/>
            <p:nvPr/>
          </p:nvSpPr>
          <p:spPr>
            <a:xfrm>
              <a:off x="2428563" y="1711074"/>
              <a:ext cx="451079" cy="903308"/>
            </a:xfrm>
            <a:custGeom>
              <a:avLst/>
              <a:gdLst/>
              <a:ahLst/>
              <a:cxnLst/>
              <a:rect l="l" t="t" r="r" b="b"/>
              <a:pathLst>
                <a:path w="2745" h="5497" extrusionOk="0">
                  <a:moveTo>
                    <a:pt x="2491" y="1"/>
                  </a:moveTo>
                  <a:lnTo>
                    <a:pt x="0" y="5379"/>
                  </a:lnTo>
                  <a:lnTo>
                    <a:pt x="254" y="5496"/>
                  </a:lnTo>
                  <a:lnTo>
                    <a:pt x="2745" y="118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67"/>
            <p:cNvSpPr/>
            <p:nvPr/>
          </p:nvSpPr>
          <p:spPr>
            <a:xfrm>
              <a:off x="2201135" y="1935216"/>
              <a:ext cx="903144" cy="451243"/>
            </a:xfrm>
            <a:custGeom>
              <a:avLst/>
              <a:gdLst/>
              <a:ahLst/>
              <a:cxnLst/>
              <a:rect l="l" t="t" r="r" b="b"/>
              <a:pathLst>
                <a:path w="5496" h="2746" extrusionOk="0">
                  <a:moveTo>
                    <a:pt x="117" y="1"/>
                  </a:moveTo>
                  <a:lnTo>
                    <a:pt x="0" y="254"/>
                  </a:lnTo>
                  <a:lnTo>
                    <a:pt x="5378" y="2745"/>
                  </a:lnTo>
                  <a:lnTo>
                    <a:pt x="5496" y="249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67"/>
            <p:cNvSpPr/>
            <p:nvPr/>
          </p:nvSpPr>
          <p:spPr>
            <a:xfrm>
              <a:off x="2114042" y="580832"/>
              <a:ext cx="1885987" cy="847108"/>
            </a:xfrm>
            <a:custGeom>
              <a:avLst/>
              <a:gdLst/>
              <a:ahLst/>
              <a:cxnLst/>
              <a:rect l="l" t="t" r="r" b="b"/>
              <a:pathLst>
                <a:path w="11477" h="5155" extrusionOk="0">
                  <a:moveTo>
                    <a:pt x="0" y="1"/>
                  </a:moveTo>
                  <a:lnTo>
                    <a:pt x="11130" y="5155"/>
                  </a:lnTo>
                  <a:lnTo>
                    <a:pt x="11221" y="4935"/>
                  </a:lnTo>
                  <a:cubicBezTo>
                    <a:pt x="11476" y="4322"/>
                    <a:pt x="11153" y="3620"/>
                    <a:pt x="10522" y="34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276823" y="800277"/>
            <a:ext cx="3852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About t</a:t>
            </a:r>
            <a:r>
              <a:rPr lang="en-HK" sz="3200"/>
              <a:t>h</a:t>
            </a:r>
            <a:r>
              <a:rPr lang="en" sz="3200"/>
              <a:t>e tour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442322" y="1476331"/>
            <a:ext cx="5878350" cy="253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HK" sz="2000"/>
              <a:t>School of Museum, University of Leicester</a:t>
            </a:r>
          </a:p>
          <a:p>
            <a:pPr marL="285750" indent="-285750"/>
            <a:r>
              <a:rPr lang="en-HK" sz="2000"/>
              <a:t>24 June – 2 July 2024</a:t>
            </a:r>
          </a:p>
          <a:p>
            <a:pPr marL="285750" indent="-285750"/>
            <a:r>
              <a:rPr lang="en-HK" sz="2000"/>
              <a:t>Fee: $5,000 / $7,500</a:t>
            </a:r>
          </a:p>
          <a:p>
            <a:pPr marL="742950" lvl="1" indent="-285750"/>
            <a:r>
              <a:rPr lang="en-HK" sz="2000"/>
              <a:t>(Including programme fee, accommodation, air ticket)</a:t>
            </a:r>
          </a:p>
          <a:p>
            <a:pPr marL="285750" indent="-285750"/>
            <a:r>
              <a:rPr lang="en-HK" sz="2000"/>
              <a:t>Quota: 15</a:t>
            </a:r>
          </a:p>
          <a:p>
            <a:pPr marL="285750" indent="-285750"/>
            <a:endParaRPr lang="en-HK" sz="2000"/>
          </a:p>
          <a:p>
            <a:pPr marL="457200" lvl="1" indent="0">
              <a:buNone/>
            </a:pPr>
            <a:endParaRPr lang="en-HK" sz="2000"/>
          </a:p>
          <a:p>
            <a:pPr marL="285750" indent="-285750"/>
            <a:endParaRPr lang="en-US" sz="2000"/>
          </a:p>
        </p:txBody>
      </p: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FB9CCF9C-C8A2-38EB-BD96-6F9172129C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3407" y="454311"/>
            <a:ext cx="2804687" cy="39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1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276823" y="800277"/>
            <a:ext cx="3852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About t</a:t>
            </a:r>
            <a:r>
              <a:rPr lang="en-HK" sz="3200"/>
              <a:t>h</a:t>
            </a:r>
            <a:r>
              <a:rPr lang="en" sz="3200"/>
              <a:t>e tour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410256" y="1164700"/>
            <a:ext cx="5734067" cy="32512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HK" sz="2000"/>
              <a:t>Visiting London, Leicester and Bristol</a:t>
            </a:r>
          </a:p>
          <a:p>
            <a:pPr marL="285750" indent="-285750"/>
            <a:r>
              <a:rPr lang="en-US" sz="2000"/>
              <a:t>Lead students to conduct on-site inspections of local UNESCO world cultural heritage sites in the UK and visit local natural history academic research institutions. </a:t>
            </a:r>
          </a:p>
          <a:p>
            <a:pPr marL="285750" indent="-285750"/>
            <a:r>
              <a:rPr lang="en-US" sz="2000"/>
              <a:t>Improve young students' understanding of the protection and utilization mechanisms of world cultural heritage</a:t>
            </a:r>
          </a:p>
          <a:p>
            <a:pPr marL="285750" indent="-285750"/>
            <a:r>
              <a:rPr lang="en-US" sz="2000"/>
              <a:t>Accommodation: Hostel</a:t>
            </a:r>
          </a:p>
        </p:txBody>
      </p: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FB9CCF9C-C8A2-38EB-BD96-6F9172129C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2639" y="652908"/>
            <a:ext cx="2804687" cy="39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6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p58"/>
          <p:cNvSpPr txBox="1">
            <a:spLocks noGrp="1"/>
          </p:cNvSpPr>
          <p:nvPr>
            <p:ph type="title"/>
          </p:nvPr>
        </p:nvSpPr>
        <p:spPr>
          <a:xfrm>
            <a:off x="788320" y="368144"/>
            <a:ext cx="76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Itinerary(TBC)</a:t>
            </a:r>
            <a:endParaRPr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91A7822-DE4E-7561-07B7-07D5BF2F071C}"/>
              </a:ext>
            </a:extLst>
          </p:cNvPr>
          <p:cNvGrpSpPr/>
          <p:nvPr/>
        </p:nvGrpSpPr>
        <p:grpSpPr>
          <a:xfrm>
            <a:off x="607205" y="1171094"/>
            <a:ext cx="1712423" cy="1670714"/>
            <a:chOff x="607230" y="2040686"/>
            <a:chExt cx="1712423" cy="1670714"/>
          </a:xfrm>
        </p:grpSpPr>
        <p:sp>
          <p:nvSpPr>
            <p:cNvPr id="3297" name="Google Shape;3297;p58"/>
            <p:cNvSpPr/>
            <p:nvPr/>
          </p:nvSpPr>
          <p:spPr>
            <a:xfrm>
              <a:off x="72600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 1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98" name="Google Shape;3298;p58"/>
            <p:cNvSpPr txBox="1"/>
            <p:nvPr/>
          </p:nvSpPr>
          <p:spPr>
            <a:xfrm>
              <a:off x="607230" y="2948200"/>
              <a:ext cx="1712423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K" altLang="zh-CN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HK&gt;London</a:t>
              </a:r>
              <a:endParaRPr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2" name="Google Shape;3312;p58"/>
            <p:cNvCxnSpPr>
              <a:cxnSpLocks/>
              <a:stCxn id="3297" idx="2"/>
            </p:cNvCxnSpPr>
            <p:nvPr/>
          </p:nvCxnSpPr>
          <p:spPr>
            <a:xfrm>
              <a:off x="142605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FDC4982C-A679-B454-492C-E9C26DA7E509}"/>
              </a:ext>
            </a:extLst>
          </p:cNvPr>
          <p:cNvGrpSpPr/>
          <p:nvPr/>
        </p:nvGrpSpPr>
        <p:grpSpPr>
          <a:xfrm>
            <a:off x="2745006" y="1171094"/>
            <a:ext cx="1826994" cy="1666500"/>
            <a:chOff x="2062115" y="2040686"/>
            <a:chExt cx="1826994" cy="1666500"/>
          </a:xfrm>
        </p:grpSpPr>
        <p:sp>
          <p:nvSpPr>
            <p:cNvPr id="3303" name="Google Shape;3303;p58"/>
            <p:cNvSpPr/>
            <p:nvPr/>
          </p:nvSpPr>
          <p:spPr>
            <a:xfrm>
              <a:off x="229897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</a:t>
              </a: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 2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04" name="Google Shape;3304;p58"/>
            <p:cNvSpPr txBox="1"/>
            <p:nvPr/>
          </p:nvSpPr>
          <p:spPr>
            <a:xfrm>
              <a:off x="2062115" y="2943986"/>
              <a:ext cx="1826994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HK" altLang="zh-TW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London</a:t>
              </a:r>
              <a:endParaRPr lang="zh-TW" altLang="en-US"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3" name="Google Shape;3313;p58"/>
            <p:cNvCxnSpPr>
              <a:cxnSpLocks/>
              <a:stCxn id="3303" idx="2"/>
            </p:cNvCxnSpPr>
            <p:nvPr/>
          </p:nvCxnSpPr>
          <p:spPr>
            <a:xfrm>
              <a:off x="299902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138EFEE0-BF37-5A54-CB86-631DE5002168}"/>
              </a:ext>
            </a:extLst>
          </p:cNvPr>
          <p:cNvGrpSpPr/>
          <p:nvPr/>
        </p:nvGrpSpPr>
        <p:grpSpPr>
          <a:xfrm>
            <a:off x="4627762" y="1161245"/>
            <a:ext cx="2261621" cy="1647304"/>
            <a:chOff x="3441187" y="2040686"/>
            <a:chExt cx="2261621" cy="1647304"/>
          </a:xfrm>
        </p:grpSpPr>
        <p:sp>
          <p:nvSpPr>
            <p:cNvPr id="3300" name="Google Shape;3300;p58"/>
            <p:cNvSpPr/>
            <p:nvPr/>
          </p:nvSpPr>
          <p:spPr>
            <a:xfrm>
              <a:off x="387195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 3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01" name="Google Shape;3301;p58"/>
            <p:cNvSpPr txBox="1"/>
            <p:nvPr/>
          </p:nvSpPr>
          <p:spPr>
            <a:xfrm>
              <a:off x="3441187" y="2924790"/>
              <a:ext cx="2261621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K" altLang="zh-TW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University of Leicester</a:t>
              </a:r>
              <a:endParaRPr lang="zh-TW" altLang="en-US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4" name="Google Shape;3314;p58"/>
            <p:cNvCxnSpPr>
              <a:cxnSpLocks/>
              <a:stCxn id="3300" idx="2"/>
            </p:cNvCxnSpPr>
            <p:nvPr/>
          </p:nvCxnSpPr>
          <p:spPr>
            <a:xfrm>
              <a:off x="457200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14E2D82-7A4A-07DF-04A5-70D129BB3F19}"/>
              </a:ext>
            </a:extLst>
          </p:cNvPr>
          <p:cNvGrpSpPr/>
          <p:nvPr/>
        </p:nvGrpSpPr>
        <p:grpSpPr>
          <a:xfrm>
            <a:off x="6743189" y="1171094"/>
            <a:ext cx="2184079" cy="1647304"/>
            <a:chOff x="5052935" y="2040686"/>
            <a:chExt cx="2184079" cy="1647304"/>
          </a:xfrm>
        </p:grpSpPr>
        <p:sp>
          <p:nvSpPr>
            <p:cNvPr id="3309" name="Google Shape;3309;p58"/>
            <p:cNvSpPr/>
            <p:nvPr/>
          </p:nvSpPr>
          <p:spPr>
            <a:xfrm>
              <a:off x="544492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/>
                  <a:ea typeface="Work Sans"/>
                  <a:cs typeface="Work Sans"/>
                  <a:sym typeface="Work Sans"/>
                </a:rPr>
                <a:t>Day 4</a:t>
              </a:r>
              <a:endPara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10" name="Google Shape;3310;p58"/>
            <p:cNvSpPr txBox="1"/>
            <p:nvPr/>
          </p:nvSpPr>
          <p:spPr>
            <a:xfrm>
              <a:off x="5052935" y="2924790"/>
              <a:ext cx="2184079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HK" altLang="zh-CN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Oxford</a:t>
              </a:r>
            </a:p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HK" altLang="zh-CN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Stratford Upon Avon</a:t>
              </a:r>
              <a:endParaRPr lang="zh-CN" altLang="en-US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3315" name="Google Shape;3315;p58"/>
            <p:cNvCxnSpPr>
              <a:cxnSpLocks/>
              <a:stCxn id="3309" idx="2"/>
            </p:cNvCxnSpPr>
            <p:nvPr/>
          </p:nvCxnSpPr>
          <p:spPr>
            <a:xfrm>
              <a:off x="614497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0D78E67-B4B5-9A25-BD64-96DD86EBA0C1}"/>
              </a:ext>
            </a:extLst>
          </p:cNvPr>
          <p:cNvGrpSpPr/>
          <p:nvPr/>
        </p:nvGrpSpPr>
        <p:grpSpPr>
          <a:xfrm>
            <a:off x="263712" y="3231047"/>
            <a:ext cx="2324626" cy="1627350"/>
            <a:chOff x="263736" y="2040686"/>
            <a:chExt cx="2324626" cy="1627350"/>
          </a:xfrm>
        </p:grpSpPr>
        <p:sp>
          <p:nvSpPr>
            <p:cNvPr id="9" name="Google Shape;3297;p58">
              <a:extLst>
                <a:ext uri="{FF2B5EF4-FFF2-40B4-BE49-F238E27FC236}">
                  <a16:creationId xmlns:a16="http://schemas.microsoft.com/office/drawing/2014/main" id="{E8F55696-3EFC-3DE8-01B3-1713BE5253A9}"/>
                </a:ext>
              </a:extLst>
            </p:cNvPr>
            <p:cNvSpPr/>
            <p:nvPr/>
          </p:nvSpPr>
          <p:spPr>
            <a:xfrm>
              <a:off x="72600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 pitchFamily="2" charset="0"/>
                  <a:ea typeface="Microsoft JhengHei" panose="020B0604030504040204" pitchFamily="34" charset="-120"/>
                  <a:cs typeface="Work Sans"/>
                  <a:sym typeface="Work Sans"/>
                </a:rPr>
                <a:t>Day 5</a:t>
              </a:r>
              <a:endParaRPr sz="2800" b="1">
                <a:solidFill>
                  <a:schemeClr val="dk1"/>
                </a:solidFill>
                <a:latin typeface="Work Sans" pitchFamily="2" charset="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10" name="Google Shape;3298;p58">
              <a:extLst>
                <a:ext uri="{FF2B5EF4-FFF2-40B4-BE49-F238E27FC236}">
                  <a16:creationId xmlns:a16="http://schemas.microsoft.com/office/drawing/2014/main" id="{6F2FF6CB-6C8D-000F-5554-07ED6CA461EC}"/>
                </a:ext>
              </a:extLst>
            </p:cNvPr>
            <p:cNvSpPr txBox="1"/>
            <p:nvPr/>
          </p:nvSpPr>
          <p:spPr>
            <a:xfrm>
              <a:off x="263736" y="2904836"/>
              <a:ext cx="2324626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K" altLang="zh-CN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Bristol</a:t>
              </a:r>
              <a:endParaRPr lang="zh-TW" altLang="en-US"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11" name="Google Shape;3312;p58">
              <a:extLst>
                <a:ext uri="{FF2B5EF4-FFF2-40B4-BE49-F238E27FC236}">
                  <a16:creationId xmlns:a16="http://schemas.microsoft.com/office/drawing/2014/main" id="{6C8A82EA-06B1-F59C-EA62-CDF6C1AFC047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42605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4393AB4-E8CD-C45E-B3A8-F66E1AE67A49}"/>
              </a:ext>
            </a:extLst>
          </p:cNvPr>
          <p:cNvGrpSpPr/>
          <p:nvPr/>
        </p:nvGrpSpPr>
        <p:grpSpPr>
          <a:xfrm>
            <a:off x="2314550" y="3220322"/>
            <a:ext cx="1590133" cy="1638075"/>
            <a:chOff x="2203958" y="2040686"/>
            <a:chExt cx="1590133" cy="1638075"/>
          </a:xfrm>
        </p:grpSpPr>
        <p:sp>
          <p:nvSpPr>
            <p:cNvPr id="13" name="Google Shape;3303;p58">
              <a:extLst>
                <a:ext uri="{FF2B5EF4-FFF2-40B4-BE49-F238E27FC236}">
                  <a16:creationId xmlns:a16="http://schemas.microsoft.com/office/drawing/2014/main" id="{A53F0C01-2FEE-23CB-D04C-7225417E1AF1}"/>
                </a:ext>
              </a:extLst>
            </p:cNvPr>
            <p:cNvSpPr/>
            <p:nvPr/>
          </p:nvSpPr>
          <p:spPr>
            <a:xfrm>
              <a:off x="229897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800" b="1">
                  <a:solidFill>
                    <a:schemeClr val="dk1"/>
                  </a:solidFill>
                  <a:latin typeface="Work Sans" pitchFamily="2" charset="0"/>
                  <a:ea typeface="Microsoft JhengHei" panose="020B0604030504040204" pitchFamily="34" charset="-120"/>
                  <a:cs typeface="Work Sans"/>
                  <a:sym typeface="Work Sans"/>
                </a:rPr>
                <a:t>Day</a:t>
              </a:r>
              <a:r>
                <a:rPr lang="en" sz="2800" b="1">
                  <a:solidFill>
                    <a:schemeClr val="dk1"/>
                  </a:solidFill>
                  <a:latin typeface="Work Sans" pitchFamily="2" charset="0"/>
                  <a:ea typeface="Microsoft JhengHei" panose="020B0604030504040204" pitchFamily="34" charset="-120"/>
                  <a:cs typeface="Work Sans"/>
                  <a:sym typeface="Work Sans"/>
                </a:rPr>
                <a:t> 6</a:t>
              </a:r>
              <a:endParaRPr sz="2800" b="1">
                <a:solidFill>
                  <a:schemeClr val="dk1"/>
                </a:solidFill>
                <a:latin typeface="Work Sans" pitchFamily="2" charset="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14" name="Google Shape;3304;p58">
              <a:extLst>
                <a:ext uri="{FF2B5EF4-FFF2-40B4-BE49-F238E27FC236}">
                  <a16:creationId xmlns:a16="http://schemas.microsoft.com/office/drawing/2014/main" id="{43DB3D32-3A0C-E250-5A04-B9FE7CD541B8}"/>
                </a:ext>
              </a:extLst>
            </p:cNvPr>
            <p:cNvSpPr txBox="1"/>
            <p:nvPr/>
          </p:nvSpPr>
          <p:spPr>
            <a:xfrm>
              <a:off x="2203958" y="2915561"/>
              <a:ext cx="1590133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K" altLang="zh-CN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Stonehenge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K" altLang="zh-CN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Bath</a:t>
              </a:r>
              <a:endParaRPr lang="zh-CN" altLang="en-US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15" name="Google Shape;3313;p58">
              <a:extLst>
                <a:ext uri="{FF2B5EF4-FFF2-40B4-BE49-F238E27FC236}">
                  <a16:creationId xmlns:a16="http://schemas.microsoft.com/office/drawing/2014/main" id="{21BE151F-BF3F-18E4-57D0-66A68B284BF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299902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866AC4C-BC10-F365-39B2-06466F5D2E2C}"/>
              </a:ext>
            </a:extLst>
          </p:cNvPr>
          <p:cNvGrpSpPr/>
          <p:nvPr/>
        </p:nvGrpSpPr>
        <p:grpSpPr>
          <a:xfrm>
            <a:off x="3919381" y="3220322"/>
            <a:ext cx="1740430" cy="1663831"/>
            <a:chOff x="3701785" y="2040686"/>
            <a:chExt cx="1740430" cy="1663831"/>
          </a:xfrm>
        </p:grpSpPr>
        <p:sp>
          <p:nvSpPr>
            <p:cNvPr id="17" name="Google Shape;3300;p58">
              <a:extLst>
                <a:ext uri="{FF2B5EF4-FFF2-40B4-BE49-F238E27FC236}">
                  <a16:creationId xmlns:a16="http://schemas.microsoft.com/office/drawing/2014/main" id="{781DC9BB-76A7-F244-9E1B-BEE8E971972A}"/>
                </a:ext>
              </a:extLst>
            </p:cNvPr>
            <p:cNvSpPr/>
            <p:nvPr/>
          </p:nvSpPr>
          <p:spPr>
            <a:xfrm>
              <a:off x="3871950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 pitchFamily="2" charset="0"/>
                  <a:ea typeface="Microsoft JhengHei" panose="020B0604030504040204" pitchFamily="34" charset="-120"/>
                  <a:cs typeface="Work Sans"/>
                  <a:sym typeface="Work Sans"/>
                </a:rPr>
                <a:t>Day 7</a:t>
              </a:r>
              <a:endParaRPr sz="2800" b="1">
                <a:solidFill>
                  <a:schemeClr val="dk1"/>
                </a:solidFill>
                <a:latin typeface="Work Sans" pitchFamily="2" charset="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18" name="Google Shape;3301;p58">
              <a:extLst>
                <a:ext uri="{FF2B5EF4-FFF2-40B4-BE49-F238E27FC236}">
                  <a16:creationId xmlns:a16="http://schemas.microsoft.com/office/drawing/2014/main" id="{DBC37A8B-30D9-F9A7-1BC7-CD02D0FD4DDF}"/>
                </a:ext>
              </a:extLst>
            </p:cNvPr>
            <p:cNvSpPr txBox="1"/>
            <p:nvPr/>
          </p:nvSpPr>
          <p:spPr>
            <a:xfrm>
              <a:off x="3701785" y="2941317"/>
              <a:ext cx="1740430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K" altLang="zh-CN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Free activity</a:t>
              </a:r>
            </a:p>
          </p:txBody>
        </p:sp>
        <p:cxnSp>
          <p:nvCxnSpPr>
            <p:cNvPr id="19" name="Google Shape;3314;p58">
              <a:extLst>
                <a:ext uri="{FF2B5EF4-FFF2-40B4-BE49-F238E27FC236}">
                  <a16:creationId xmlns:a16="http://schemas.microsoft.com/office/drawing/2014/main" id="{5A2FA87A-F5B1-D9F3-C222-EDFA6702CCE2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4572000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37BA63B-484C-ABAE-4813-EEECA4E9ADB0}"/>
              </a:ext>
            </a:extLst>
          </p:cNvPr>
          <p:cNvGrpSpPr/>
          <p:nvPr/>
        </p:nvGrpSpPr>
        <p:grpSpPr>
          <a:xfrm>
            <a:off x="5594121" y="3201126"/>
            <a:ext cx="1436582" cy="1683027"/>
            <a:chOff x="5408443" y="2040686"/>
            <a:chExt cx="1436582" cy="1683027"/>
          </a:xfrm>
        </p:grpSpPr>
        <p:sp>
          <p:nvSpPr>
            <p:cNvPr id="21" name="Google Shape;3309;p58">
              <a:extLst>
                <a:ext uri="{FF2B5EF4-FFF2-40B4-BE49-F238E27FC236}">
                  <a16:creationId xmlns:a16="http://schemas.microsoft.com/office/drawing/2014/main" id="{F001D998-F0B7-7344-01EB-88824EA90AD0}"/>
                </a:ext>
              </a:extLst>
            </p:cNvPr>
            <p:cNvSpPr/>
            <p:nvPr/>
          </p:nvSpPr>
          <p:spPr>
            <a:xfrm>
              <a:off x="544492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 pitchFamily="2" charset="0"/>
                  <a:ea typeface="Microsoft JhengHei" panose="020B0604030504040204" pitchFamily="34" charset="-120"/>
                  <a:cs typeface="Work Sans"/>
                  <a:sym typeface="Work Sans"/>
                </a:rPr>
                <a:t>Day 8</a:t>
              </a:r>
              <a:endParaRPr sz="2800" b="1">
                <a:solidFill>
                  <a:schemeClr val="dk1"/>
                </a:solidFill>
                <a:latin typeface="Work Sans" pitchFamily="2" charset="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22" name="Google Shape;3310;p58">
              <a:extLst>
                <a:ext uri="{FF2B5EF4-FFF2-40B4-BE49-F238E27FC236}">
                  <a16:creationId xmlns:a16="http://schemas.microsoft.com/office/drawing/2014/main" id="{6279A522-D689-FC3E-DB25-EB93FE53AC45}"/>
                </a:ext>
              </a:extLst>
            </p:cNvPr>
            <p:cNvSpPr txBox="1"/>
            <p:nvPr/>
          </p:nvSpPr>
          <p:spPr>
            <a:xfrm>
              <a:off x="5408443" y="2960513"/>
              <a:ext cx="1400100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HK" altLang="zh-CN" sz="20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Cardiff</a:t>
              </a:r>
              <a:endParaRPr lang="zh-CN" altLang="en-US"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23" name="Google Shape;3315;p58">
              <a:extLst>
                <a:ext uri="{FF2B5EF4-FFF2-40B4-BE49-F238E27FC236}">
                  <a16:creationId xmlns:a16="http://schemas.microsoft.com/office/drawing/2014/main" id="{635DC145-78C6-6987-3E47-24A8B13D48DA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614497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9039DD25-6534-3B0B-C72B-381EE122177E}"/>
              </a:ext>
            </a:extLst>
          </p:cNvPr>
          <p:cNvGrpSpPr/>
          <p:nvPr/>
        </p:nvGrpSpPr>
        <p:grpSpPr>
          <a:xfrm>
            <a:off x="7171661" y="3222311"/>
            <a:ext cx="1497300" cy="1666497"/>
            <a:chOff x="5444925" y="2040686"/>
            <a:chExt cx="1497300" cy="1666497"/>
          </a:xfrm>
        </p:grpSpPr>
        <p:sp>
          <p:nvSpPr>
            <p:cNvPr id="3" name="Google Shape;3309;p58">
              <a:extLst>
                <a:ext uri="{FF2B5EF4-FFF2-40B4-BE49-F238E27FC236}">
                  <a16:creationId xmlns:a16="http://schemas.microsoft.com/office/drawing/2014/main" id="{2BE10206-9417-2031-2FF4-71AFC9CD390A}"/>
                </a:ext>
              </a:extLst>
            </p:cNvPr>
            <p:cNvSpPr/>
            <p:nvPr/>
          </p:nvSpPr>
          <p:spPr>
            <a:xfrm>
              <a:off x="5444925" y="2040686"/>
              <a:ext cx="1400100" cy="4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chemeClr val="dk1"/>
                  </a:solidFill>
                  <a:latin typeface="Work Sans" pitchFamily="2" charset="0"/>
                  <a:ea typeface="Microsoft JhengHei" panose="020B0604030504040204" pitchFamily="34" charset="-120"/>
                  <a:cs typeface="Work Sans"/>
                  <a:sym typeface="Work Sans"/>
                </a:rPr>
                <a:t>Day 9</a:t>
              </a:r>
              <a:endParaRPr sz="2800" b="1">
                <a:solidFill>
                  <a:schemeClr val="dk1"/>
                </a:solidFill>
                <a:latin typeface="Work Sans" pitchFamily="2" charset="0"/>
                <a:ea typeface="Microsoft JhengHei" panose="020B0604030504040204" pitchFamily="34" charset="-120"/>
                <a:cs typeface="Work Sans"/>
                <a:sym typeface="Work Sans"/>
              </a:endParaRPr>
            </a:p>
          </p:txBody>
        </p:sp>
        <p:sp>
          <p:nvSpPr>
            <p:cNvPr id="24" name="Google Shape;3310;p58">
              <a:extLst>
                <a:ext uri="{FF2B5EF4-FFF2-40B4-BE49-F238E27FC236}">
                  <a16:creationId xmlns:a16="http://schemas.microsoft.com/office/drawing/2014/main" id="{CA06096C-E159-B0D1-8131-58BFE3F21955}"/>
                </a:ext>
              </a:extLst>
            </p:cNvPr>
            <p:cNvSpPr txBox="1"/>
            <p:nvPr/>
          </p:nvSpPr>
          <p:spPr>
            <a:xfrm>
              <a:off x="5542125" y="2943983"/>
              <a:ext cx="1400100" cy="76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HK" altLang="zh-CN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London&gt;</a:t>
              </a:r>
            </a:p>
            <a:p>
              <a:pPr marL="0" lvl="0" indent="0" algn="ctr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en-HK" altLang="zh-CN" sz="1800" b="1">
                  <a:solidFill>
                    <a:schemeClr val="dk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nter"/>
                  <a:sym typeface="Inter"/>
                </a:rPr>
                <a:t>HK</a:t>
              </a:r>
              <a:endParaRPr lang="zh-CN" altLang="en-US" sz="18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nter"/>
                <a:sym typeface="Inter"/>
              </a:endParaRPr>
            </a:p>
          </p:txBody>
        </p:sp>
        <p:cxnSp>
          <p:nvCxnSpPr>
            <p:cNvPr id="25" name="Google Shape;3315;p58">
              <a:extLst>
                <a:ext uri="{FF2B5EF4-FFF2-40B4-BE49-F238E27FC236}">
                  <a16:creationId xmlns:a16="http://schemas.microsoft.com/office/drawing/2014/main" id="{1269BCEB-6047-582F-8226-D7957301FD13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6144975" y="2501186"/>
              <a:ext cx="0" cy="36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41449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p70"/>
          <p:cNvSpPr txBox="1">
            <a:spLocks noGrp="1"/>
          </p:cNvSpPr>
          <p:nvPr>
            <p:ph type="title"/>
          </p:nvPr>
        </p:nvSpPr>
        <p:spPr>
          <a:xfrm>
            <a:off x="720000" y="2300165"/>
            <a:ext cx="5362500" cy="971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Trip to Korea</a:t>
            </a:r>
          </a:p>
        </p:txBody>
      </p:sp>
      <p:sp>
        <p:nvSpPr>
          <p:cNvPr id="3851" name="Google Shape;3851;p70"/>
          <p:cNvSpPr txBox="1">
            <a:spLocks noGrp="1"/>
          </p:cNvSpPr>
          <p:nvPr>
            <p:ph type="title" idx="2"/>
          </p:nvPr>
        </p:nvSpPr>
        <p:spPr>
          <a:xfrm>
            <a:off x="720000" y="1353538"/>
            <a:ext cx="1388100" cy="103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06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852" name="Google Shape;3852;p70"/>
          <p:cNvSpPr txBox="1">
            <a:spLocks noGrp="1"/>
          </p:cNvSpPr>
          <p:nvPr>
            <p:ph type="subTitle" idx="1"/>
          </p:nvPr>
        </p:nvSpPr>
        <p:spPr>
          <a:xfrm>
            <a:off x="719999" y="3220550"/>
            <a:ext cx="5950179" cy="417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Language Enhancement: Experiential Learning Trip to Korea</a:t>
            </a:r>
          </a:p>
        </p:txBody>
      </p:sp>
      <p:grpSp>
        <p:nvGrpSpPr>
          <p:cNvPr id="3854" name="Google Shape;3854;p70"/>
          <p:cNvGrpSpPr/>
          <p:nvPr/>
        </p:nvGrpSpPr>
        <p:grpSpPr>
          <a:xfrm>
            <a:off x="3273980" y="642048"/>
            <a:ext cx="812117" cy="751366"/>
            <a:chOff x="940201" y="467822"/>
            <a:chExt cx="4254149" cy="3935914"/>
          </a:xfrm>
        </p:grpSpPr>
        <p:sp>
          <p:nvSpPr>
            <p:cNvPr id="3855" name="Google Shape;3855;p70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0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0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0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70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70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0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0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3" name="Google Shape;3863;p70"/>
          <p:cNvSpPr/>
          <p:nvPr/>
        </p:nvSpPr>
        <p:spPr>
          <a:xfrm rot="1175547" flipH="1">
            <a:off x="6812254" y="2172884"/>
            <a:ext cx="2929697" cy="1759778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70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5" name="Google Shape;3865;p70"/>
          <p:cNvGrpSpPr/>
          <p:nvPr/>
        </p:nvGrpSpPr>
        <p:grpSpPr>
          <a:xfrm rot="-5610401">
            <a:off x="6643858" y="668625"/>
            <a:ext cx="1575094" cy="1466273"/>
            <a:chOff x="1438025" y="366400"/>
            <a:chExt cx="4722574" cy="4396298"/>
          </a:xfrm>
        </p:grpSpPr>
        <p:sp>
          <p:nvSpPr>
            <p:cNvPr id="3866" name="Google Shape;3866;p70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0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0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0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0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70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70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3" name="Google Shape;3873;p70"/>
          <p:cNvGrpSpPr/>
          <p:nvPr/>
        </p:nvGrpSpPr>
        <p:grpSpPr>
          <a:xfrm>
            <a:off x="5212971" y="1366924"/>
            <a:ext cx="262163" cy="531538"/>
            <a:chOff x="2322875" y="1049950"/>
            <a:chExt cx="1301705" cy="2640525"/>
          </a:xfrm>
        </p:grpSpPr>
        <p:sp>
          <p:nvSpPr>
            <p:cNvPr id="3874" name="Google Shape;3874;p70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0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0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7" name="Google Shape;3877;p70"/>
          <p:cNvSpPr/>
          <p:nvPr/>
        </p:nvSpPr>
        <p:spPr>
          <a:xfrm rot="-8317620">
            <a:off x="5989249" y="4299204"/>
            <a:ext cx="1579063" cy="861001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70"/>
          <p:cNvSpPr/>
          <p:nvPr/>
        </p:nvSpPr>
        <p:spPr>
          <a:xfrm rot="-926629" flipH="1">
            <a:off x="1872659" y="4212124"/>
            <a:ext cx="3266596" cy="1184365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9" name="Google Shape;3879;p70"/>
          <p:cNvGrpSpPr/>
          <p:nvPr/>
        </p:nvGrpSpPr>
        <p:grpSpPr>
          <a:xfrm rot="-899705">
            <a:off x="5028206" y="4153776"/>
            <a:ext cx="965234" cy="920795"/>
            <a:chOff x="936800" y="644000"/>
            <a:chExt cx="3397834" cy="3241401"/>
          </a:xfrm>
        </p:grpSpPr>
        <p:sp>
          <p:nvSpPr>
            <p:cNvPr id="3880" name="Google Shape;3880;p70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0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0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0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0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0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0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0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0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0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760644" y="1206492"/>
            <a:ext cx="38520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About </a:t>
            </a:r>
            <a:r>
              <a:rPr lang="en-HK" sz="3200"/>
              <a:t>EWHA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678184" y="1665809"/>
            <a:ext cx="4752121" cy="2983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2000"/>
              <a:t>Established in 1886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/>
              <a:t>One of the world's largest female educational institutes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/>
              <a:t>Strive to pursue globalization, professionalism and scientific education </a:t>
            </a:r>
          </a:p>
          <a:p>
            <a:pPr marL="285750" indent="-285750">
              <a:lnSpc>
                <a:spcPct val="150000"/>
              </a:lnSpc>
            </a:pPr>
            <a:endParaRPr lang="en-US" sz="2000"/>
          </a:p>
          <a:p>
            <a:pPr marL="285750" indent="-285750">
              <a:lnSpc>
                <a:spcPct val="150000"/>
              </a:lnSpc>
            </a:pPr>
            <a:endParaRPr lang="en-US" sz="2000"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圖片 4" descr="一張含有 場景, 室內, 地板, 資料表 的圖片&#10;&#10;自動產生的描述">
            <a:extLst>
              <a:ext uri="{FF2B5EF4-FFF2-40B4-BE49-F238E27FC236}">
                <a16:creationId xmlns:a16="http://schemas.microsoft.com/office/drawing/2014/main" id="{1A09EABD-678E-F81E-AFD4-AA54AA60F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12" y="1245746"/>
            <a:ext cx="2345628" cy="1609915"/>
          </a:xfrm>
          <a:prstGeom prst="rect">
            <a:avLst/>
          </a:prstGeom>
        </p:spPr>
      </p:pic>
      <p:pic>
        <p:nvPicPr>
          <p:cNvPr id="7" name="圖片 6" descr="一張含有 戶外, 建築, 天空, 人民 的圖片&#10;&#10;自動產生的描述">
            <a:extLst>
              <a:ext uri="{FF2B5EF4-FFF2-40B4-BE49-F238E27FC236}">
                <a16:creationId xmlns:a16="http://schemas.microsoft.com/office/drawing/2014/main" id="{376C9C02-811C-53E1-3B8C-6B810C4A9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36" y="386282"/>
            <a:ext cx="2712751" cy="2007435"/>
          </a:xfrm>
          <a:prstGeom prst="rect">
            <a:avLst/>
          </a:prstGeom>
        </p:spPr>
      </p:pic>
      <p:pic>
        <p:nvPicPr>
          <p:cNvPr id="9" name="圖片 8" descr="一張含有 室內, 人員, 運動裝備, 健身房 的圖片&#10;&#10;自動產生的描述">
            <a:extLst>
              <a:ext uri="{FF2B5EF4-FFF2-40B4-BE49-F238E27FC236}">
                <a16:creationId xmlns:a16="http://schemas.microsoft.com/office/drawing/2014/main" id="{DE2F5143-25C0-863C-1465-61FF50919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412" y="2963849"/>
            <a:ext cx="2441559" cy="16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27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133215" y="741670"/>
            <a:ext cx="4985706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About the Study Trip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595850" y="1738105"/>
            <a:ext cx="5511471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HK" sz="2000"/>
              <a:t>2 - 22 July 2024</a:t>
            </a:r>
          </a:p>
          <a:p>
            <a:pPr marL="285750" indent="-285750"/>
            <a:r>
              <a:rPr lang="en-HK" sz="2000"/>
              <a:t>Culture class &amp;Language Class (for credit transfer*)</a:t>
            </a:r>
          </a:p>
          <a:p>
            <a:pPr marL="285750" indent="-285750"/>
            <a:r>
              <a:rPr lang="en-HK" sz="2000"/>
              <a:t>Fee: $5,000 </a:t>
            </a:r>
          </a:p>
          <a:p>
            <a:pPr marL="742950" lvl="1" indent="-285750"/>
            <a:r>
              <a:rPr lang="en-HK" sz="2000"/>
              <a:t>Including programme fee, accommodation</a:t>
            </a:r>
          </a:p>
          <a:p>
            <a:pPr marL="285750" indent="-285750"/>
            <a:r>
              <a:rPr lang="en-HK" sz="2000"/>
              <a:t>Quota: 10</a:t>
            </a:r>
          </a:p>
          <a:p>
            <a:pPr marL="285750" indent="-285750"/>
            <a:r>
              <a:rPr lang="en-HK" sz="2000"/>
              <a:t>Welcome all students to join**</a:t>
            </a:r>
          </a:p>
          <a:p>
            <a:pPr marL="0" indent="0">
              <a:buNone/>
            </a:pPr>
            <a:r>
              <a:rPr lang="en-HK" sz="1100"/>
              <a:t>* Subject to RES approval</a:t>
            </a:r>
          </a:p>
          <a:p>
            <a:pPr marL="0" indent="0">
              <a:buNone/>
            </a:pPr>
            <a:r>
              <a:rPr lang="en-HK" sz="1100"/>
              <a:t>**Subject to the partner institution arrangement </a:t>
            </a:r>
            <a:endParaRPr lang="en-HK" sz="1050"/>
          </a:p>
        </p:txBody>
      </p: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FBF8945D-25AC-B62D-CB42-1892514B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03811" y="935689"/>
            <a:ext cx="2814420" cy="398079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Google Shape;2918;p49"/>
          <p:cNvSpPr txBox="1">
            <a:spLocks noGrp="1"/>
          </p:cNvSpPr>
          <p:nvPr>
            <p:ph type="title"/>
          </p:nvPr>
        </p:nvSpPr>
        <p:spPr>
          <a:xfrm>
            <a:off x="725974" y="1740825"/>
            <a:ext cx="4671525" cy="16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Requirment</a:t>
            </a:r>
            <a:endParaRPr/>
          </a:p>
        </p:txBody>
      </p:sp>
      <p:sp>
        <p:nvSpPr>
          <p:cNvPr id="2919" name="Google Shape;2919;p49"/>
          <p:cNvSpPr/>
          <p:nvPr/>
        </p:nvSpPr>
        <p:spPr>
          <a:xfrm>
            <a:off x="1629524" y="45310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49"/>
          <p:cNvSpPr/>
          <p:nvPr/>
        </p:nvSpPr>
        <p:spPr>
          <a:xfrm>
            <a:off x="6000738" y="3651275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1" name="Google Shape;2921;p49"/>
          <p:cNvGrpSpPr/>
          <p:nvPr/>
        </p:nvGrpSpPr>
        <p:grpSpPr>
          <a:xfrm>
            <a:off x="2014883" y="4348362"/>
            <a:ext cx="262163" cy="531538"/>
            <a:chOff x="2322875" y="1049950"/>
            <a:chExt cx="1301705" cy="2640525"/>
          </a:xfrm>
        </p:grpSpPr>
        <p:sp>
          <p:nvSpPr>
            <p:cNvPr id="2922" name="Google Shape;2922;p49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5" name="Google Shape;2925;p49"/>
          <p:cNvGrpSpPr/>
          <p:nvPr/>
        </p:nvGrpSpPr>
        <p:grpSpPr>
          <a:xfrm>
            <a:off x="4309833" y="649524"/>
            <a:ext cx="262163" cy="531538"/>
            <a:chOff x="2322875" y="1049950"/>
            <a:chExt cx="1301705" cy="2640525"/>
          </a:xfrm>
        </p:grpSpPr>
        <p:sp>
          <p:nvSpPr>
            <p:cNvPr id="2926" name="Google Shape;2926;p49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9" name="Google Shape;2929;p49"/>
          <p:cNvSpPr/>
          <p:nvPr/>
        </p:nvSpPr>
        <p:spPr>
          <a:xfrm rot="-138981" flipH="1">
            <a:off x="3098339" y="4190533"/>
            <a:ext cx="3267741" cy="1184784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0" name="Google Shape;2930;p49"/>
          <p:cNvSpPr/>
          <p:nvPr/>
        </p:nvSpPr>
        <p:spPr>
          <a:xfrm rot="1175547" flipH="1">
            <a:off x="6812254" y="2172884"/>
            <a:ext cx="2929697" cy="1759778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1" name="Google Shape;2931;p49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2" name="Google Shape;2932;p49"/>
          <p:cNvGrpSpPr/>
          <p:nvPr/>
        </p:nvGrpSpPr>
        <p:grpSpPr>
          <a:xfrm rot="5189599">
            <a:off x="6968783" y="451075"/>
            <a:ext cx="1575094" cy="1466273"/>
            <a:chOff x="1438025" y="366400"/>
            <a:chExt cx="4722574" cy="4396298"/>
          </a:xfrm>
        </p:grpSpPr>
        <p:sp>
          <p:nvSpPr>
            <p:cNvPr id="2933" name="Google Shape;2933;p49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0405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Requirment</a:t>
            </a:r>
            <a:endParaRPr/>
          </a:p>
        </p:txBody>
      </p:sp>
      <p:sp>
        <p:nvSpPr>
          <p:cNvPr id="2847" name="Google Shape;2847;p47"/>
          <p:cNvSpPr txBox="1">
            <a:spLocks noGrp="1"/>
          </p:cNvSpPr>
          <p:nvPr>
            <p:ph type="subTitle" idx="1"/>
          </p:nvPr>
        </p:nvSpPr>
        <p:spPr>
          <a:xfrm>
            <a:off x="4793942" y="1912639"/>
            <a:ext cx="4225771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/>
              <a:t>Submit Individual Project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HK" sz="2000"/>
              <a:t>Submit Group Project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Attend sharing Session</a:t>
            </a:r>
          </a:p>
          <a:p>
            <a:pPr marL="457200" lvl="1" indent="0" algn="l"/>
            <a:endParaRPr lang="en-US" sz="2000"/>
          </a:p>
        </p:txBody>
      </p:sp>
      <p:sp>
        <p:nvSpPr>
          <p:cNvPr id="2848" name="Google Shape;2848;p47"/>
          <p:cNvSpPr txBox="1">
            <a:spLocks noGrp="1"/>
          </p:cNvSpPr>
          <p:nvPr>
            <p:ph type="subTitle" idx="2"/>
          </p:nvPr>
        </p:nvSpPr>
        <p:spPr>
          <a:xfrm>
            <a:off x="576002" y="1925457"/>
            <a:ext cx="406702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/>
              <a:t>Attend all the Pre-Departure Meeting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HK" sz="2000"/>
              <a:t>May need to interview</a:t>
            </a:r>
            <a:endParaRPr sz="2000"/>
          </a:p>
        </p:txBody>
      </p:sp>
      <p:sp>
        <p:nvSpPr>
          <p:cNvPr id="2849" name="Google Shape;2849;p47"/>
          <p:cNvSpPr txBox="1">
            <a:spLocks noGrp="1"/>
          </p:cNvSpPr>
          <p:nvPr>
            <p:ph type="subTitle" idx="3"/>
          </p:nvPr>
        </p:nvSpPr>
        <p:spPr>
          <a:xfrm>
            <a:off x="4793942" y="1394751"/>
            <a:ext cx="3705528" cy="4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After the trip</a:t>
            </a:r>
            <a:endParaRPr sz="3200"/>
          </a:p>
        </p:txBody>
      </p:sp>
      <p:sp>
        <p:nvSpPr>
          <p:cNvPr id="2850" name="Google Shape;2850;p47"/>
          <p:cNvSpPr txBox="1">
            <a:spLocks noGrp="1"/>
          </p:cNvSpPr>
          <p:nvPr>
            <p:ph type="subTitle" idx="4"/>
          </p:nvPr>
        </p:nvSpPr>
        <p:spPr>
          <a:xfrm>
            <a:off x="576002" y="1394751"/>
            <a:ext cx="3705528" cy="4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Before the Trip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412078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p43"/>
          <p:cNvSpPr txBox="1">
            <a:spLocks noGrp="1"/>
          </p:cNvSpPr>
          <p:nvPr>
            <p:ph type="title"/>
          </p:nvPr>
        </p:nvSpPr>
        <p:spPr>
          <a:xfrm>
            <a:off x="719999" y="2330047"/>
            <a:ext cx="6866209" cy="97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Trip to Australia</a:t>
            </a:r>
          </a:p>
        </p:txBody>
      </p:sp>
      <p:sp>
        <p:nvSpPr>
          <p:cNvPr id="2654" name="Google Shape;2654;p43"/>
          <p:cNvSpPr txBox="1">
            <a:spLocks noGrp="1"/>
          </p:cNvSpPr>
          <p:nvPr>
            <p:ph type="title" idx="2"/>
          </p:nvPr>
        </p:nvSpPr>
        <p:spPr>
          <a:xfrm>
            <a:off x="720000" y="1297377"/>
            <a:ext cx="13881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55" name="Google Shape;2655;p43"/>
          <p:cNvSpPr txBox="1">
            <a:spLocks noGrp="1"/>
          </p:cNvSpPr>
          <p:nvPr>
            <p:ph type="subTitle" idx="1"/>
          </p:nvPr>
        </p:nvSpPr>
        <p:spPr>
          <a:xfrm>
            <a:off x="719999" y="3323402"/>
            <a:ext cx="5314761" cy="417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/>
              <a:t>UWA Experience: Australian Culture &amp; Critical Thinking</a:t>
            </a:r>
            <a:endParaRPr/>
          </a:p>
        </p:txBody>
      </p:sp>
      <p:sp>
        <p:nvSpPr>
          <p:cNvPr id="2657" name="Google Shape;2657;p43"/>
          <p:cNvSpPr/>
          <p:nvPr/>
        </p:nvSpPr>
        <p:spPr>
          <a:xfrm rot="-8317620">
            <a:off x="5989249" y="4299204"/>
            <a:ext cx="1579063" cy="861001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43"/>
          <p:cNvSpPr/>
          <p:nvPr/>
        </p:nvSpPr>
        <p:spPr>
          <a:xfrm rot="-926629" flipH="1">
            <a:off x="1872659" y="4212124"/>
            <a:ext cx="3266596" cy="1184365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43"/>
          <p:cNvSpPr/>
          <p:nvPr/>
        </p:nvSpPr>
        <p:spPr>
          <a:xfrm rot="1175547" flipH="1">
            <a:off x="6812254" y="2172884"/>
            <a:ext cx="2929697" cy="1759778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43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1" name="Google Shape;2661;p43"/>
          <p:cNvGrpSpPr/>
          <p:nvPr/>
        </p:nvGrpSpPr>
        <p:grpSpPr>
          <a:xfrm rot="-899705">
            <a:off x="5028206" y="4153776"/>
            <a:ext cx="965234" cy="920795"/>
            <a:chOff x="936800" y="644000"/>
            <a:chExt cx="3397834" cy="3241401"/>
          </a:xfrm>
        </p:grpSpPr>
        <p:sp>
          <p:nvSpPr>
            <p:cNvPr id="2662" name="Google Shape;2662;p43"/>
            <p:cNvSpPr/>
            <p:nvPr/>
          </p:nvSpPr>
          <p:spPr>
            <a:xfrm>
              <a:off x="936800" y="644000"/>
              <a:ext cx="3397834" cy="3241401"/>
            </a:xfrm>
            <a:custGeom>
              <a:avLst/>
              <a:gdLst/>
              <a:ahLst/>
              <a:cxnLst/>
              <a:rect l="l" t="t" r="r" b="b"/>
              <a:pathLst>
                <a:path w="28454" h="27144" extrusionOk="0">
                  <a:moveTo>
                    <a:pt x="25151" y="0"/>
                  </a:moveTo>
                  <a:lnTo>
                    <a:pt x="16731" y="4241"/>
                  </a:lnTo>
                  <a:lnTo>
                    <a:pt x="8297" y="2636"/>
                  </a:lnTo>
                  <a:lnTo>
                    <a:pt x="0" y="7528"/>
                  </a:lnTo>
                  <a:lnTo>
                    <a:pt x="3282" y="27143"/>
                  </a:lnTo>
                  <a:lnTo>
                    <a:pt x="11612" y="22505"/>
                  </a:lnTo>
                  <a:lnTo>
                    <a:pt x="20028" y="24257"/>
                  </a:lnTo>
                  <a:lnTo>
                    <a:pt x="28454" y="19750"/>
                  </a:lnTo>
                  <a:lnTo>
                    <a:pt x="25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3"/>
            <p:cNvSpPr/>
            <p:nvPr/>
          </p:nvSpPr>
          <p:spPr>
            <a:xfrm>
              <a:off x="1060634" y="813332"/>
              <a:ext cx="3149690" cy="2895933"/>
            </a:xfrm>
            <a:custGeom>
              <a:avLst/>
              <a:gdLst/>
              <a:ahLst/>
              <a:cxnLst/>
              <a:rect l="l" t="t" r="r" b="b"/>
              <a:pathLst>
                <a:path w="26376" h="24251" extrusionOk="0">
                  <a:moveTo>
                    <a:pt x="23394" y="0"/>
                  </a:moveTo>
                  <a:lnTo>
                    <a:pt x="15831" y="3809"/>
                  </a:lnTo>
                  <a:lnTo>
                    <a:pt x="7432" y="2211"/>
                  </a:lnTo>
                  <a:lnTo>
                    <a:pt x="1" y="6593"/>
                  </a:lnTo>
                  <a:lnTo>
                    <a:pt x="2954" y="24251"/>
                  </a:lnTo>
                  <a:lnTo>
                    <a:pt x="10424" y="20092"/>
                  </a:lnTo>
                  <a:lnTo>
                    <a:pt x="18849" y="21847"/>
                  </a:lnTo>
                  <a:lnTo>
                    <a:pt x="26375" y="17819"/>
                  </a:lnTo>
                  <a:lnTo>
                    <a:pt x="2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3"/>
            <p:cNvSpPr/>
            <p:nvPr/>
          </p:nvSpPr>
          <p:spPr>
            <a:xfrm>
              <a:off x="1948130" y="1077241"/>
              <a:ext cx="1363361" cy="2344952"/>
            </a:xfrm>
            <a:custGeom>
              <a:avLst/>
              <a:gdLst/>
              <a:ahLst/>
              <a:cxnLst/>
              <a:rect l="l" t="t" r="r" b="b"/>
              <a:pathLst>
                <a:path w="11417" h="19637" extrusionOk="0">
                  <a:moveTo>
                    <a:pt x="0" y="1"/>
                  </a:moveTo>
                  <a:lnTo>
                    <a:pt x="2992" y="17882"/>
                  </a:lnTo>
                  <a:lnTo>
                    <a:pt x="11417" y="19637"/>
                  </a:lnTo>
                  <a:lnTo>
                    <a:pt x="8399" y="15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3"/>
            <p:cNvSpPr/>
            <p:nvPr/>
          </p:nvSpPr>
          <p:spPr>
            <a:xfrm>
              <a:off x="1060634" y="1139815"/>
              <a:ext cx="3097506" cy="2569572"/>
            </a:xfrm>
            <a:custGeom>
              <a:avLst/>
              <a:gdLst/>
              <a:ahLst/>
              <a:cxnLst/>
              <a:rect l="l" t="t" r="r" b="b"/>
              <a:pathLst>
                <a:path w="25939" h="21518" extrusionOk="0">
                  <a:moveTo>
                    <a:pt x="20544" y="3424"/>
                  </a:moveTo>
                  <a:lnTo>
                    <a:pt x="21169" y="7163"/>
                  </a:lnTo>
                  <a:lnTo>
                    <a:pt x="18286" y="8550"/>
                  </a:lnTo>
                  <a:lnTo>
                    <a:pt x="17673" y="4884"/>
                  </a:lnTo>
                  <a:lnTo>
                    <a:pt x="20544" y="3424"/>
                  </a:lnTo>
                  <a:close/>
                  <a:moveTo>
                    <a:pt x="8173" y="3902"/>
                  </a:moveTo>
                  <a:lnTo>
                    <a:pt x="10917" y="4408"/>
                  </a:lnTo>
                  <a:lnTo>
                    <a:pt x="11567" y="8293"/>
                  </a:lnTo>
                  <a:lnTo>
                    <a:pt x="11567" y="8293"/>
                  </a:lnTo>
                  <a:lnTo>
                    <a:pt x="8814" y="7837"/>
                  </a:lnTo>
                  <a:lnTo>
                    <a:pt x="6186" y="9254"/>
                  </a:lnTo>
                  <a:lnTo>
                    <a:pt x="5538" y="5384"/>
                  </a:lnTo>
                  <a:lnTo>
                    <a:pt x="8173" y="3902"/>
                  </a:lnTo>
                  <a:close/>
                  <a:moveTo>
                    <a:pt x="12156" y="4634"/>
                  </a:moveTo>
                  <a:lnTo>
                    <a:pt x="16563" y="5448"/>
                  </a:lnTo>
                  <a:lnTo>
                    <a:pt x="17172" y="9088"/>
                  </a:lnTo>
                  <a:lnTo>
                    <a:pt x="17403" y="10461"/>
                  </a:lnTo>
                  <a:lnTo>
                    <a:pt x="17452" y="10754"/>
                  </a:lnTo>
                  <a:lnTo>
                    <a:pt x="18127" y="14788"/>
                  </a:lnTo>
                  <a:lnTo>
                    <a:pt x="18127" y="14788"/>
                  </a:lnTo>
                  <a:lnTo>
                    <a:pt x="13732" y="14060"/>
                  </a:lnTo>
                  <a:lnTo>
                    <a:pt x="12156" y="4634"/>
                  </a:lnTo>
                  <a:close/>
                  <a:moveTo>
                    <a:pt x="9045" y="9210"/>
                  </a:moveTo>
                  <a:lnTo>
                    <a:pt x="11806" y="9719"/>
                  </a:lnTo>
                  <a:lnTo>
                    <a:pt x="12498" y="13856"/>
                  </a:lnTo>
                  <a:lnTo>
                    <a:pt x="12498" y="13856"/>
                  </a:lnTo>
                  <a:lnTo>
                    <a:pt x="9763" y="13403"/>
                  </a:lnTo>
                  <a:lnTo>
                    <a:pt x="7119" y="14829"/>
                  </a:lnTo>
                  <a:lnTo>
                    <a:pt x="6279" y="9810"/>
                  </a:lnTo>
                  <a:lnTo>
                    <a:pt x="6279" y="9810"/>
                  </a:lnTo>
                  <a:lnTo>
                    <a:pt x="6426" y="10684"/>
                  </a:lnTo>
                  <a:lnTo>
                    <a:pt x="9045" y="9210"/>
                  </a:lnTo>
                  <a:close/>
                  <a:moveTo>
                    <a:pt x="4508" y="5962"/>
                  </a:moveTo>
                  <a:lnTo>
                    <a:pt x="6085" y="15386"/>
                  </a:lnTo>
                  <a:lnTo>
                    <a:pt x="3304" y="16884"/>
                  </a:lnTo>
                  <a:lnTo>
                    <a:pt x="1739" y="7522"/>
                  </a:lnTo>
                  <a:lnTo>
                    <a:pt x="4508" y="5962"/>
                  </a:lnTo>
                  <a:close/>
                  <a:moveTo>
                    <a:pt x="10180" y="0"/>
                  </a:moveTo>
                  <a:lnTo>
                    <a:pt x="10679" y="2980"/>
                  </a:lnTo>
                  <a:lnTo>
                    <a:pt x="7944" y="2527"/>
                  </a:lnTo>
                  <a:lnTo>
                    <a:pt x="5300" y="3954"/>
                  </a:lnTo>
                  <a:lnTo>
                    <a:pt x="4810" y="1025"/>
                  </a:lnTo>
                  <a:lnTo>
                    <a:pt x="3784" y="1631"/>
                  </a:lnTo>
                  <a:lnTo>
                    <a:pt x="4267" y="4510"/>
                  </a:lnTo>
                  <a:lnTo>
                    <a:pt x="1486" y="6009"/>
                  </a:lnTo>
                  <a:lnTo>
                    <a:pt x="1025" y="3257"/>
                  </a:lnTo>
                  <a:lnTo>
                    <a:pt x="1" y="3861"/>
                  </a:lnTo>
                  <a:lnTo>
                    <a:pt x="452" y="6566"/>
                  </a:lnTo>
                  <a:lnTo>
                    <a:pt x="710" y="8103"/>
                  </a:lnTo>
                  <a:lnTo>
                    <a:pt x="2272" y="17443"/>
                  </a:lnTo>
                  <a:lnTo>
                    <a:pt x="2529" y="18979"/>
                  </a:lnTo>
                  <a:lnTo>
                    <a:pt x="2954" y="21518"/>
                  </a:lnTo>
                  <a:lnTo>
                    <a:pt x="3984" y="20945"/>
                  </a:lnTo>
                  <a:lnTo>
                    <a:pt x="3559" y="18401"/>
                  </a:lnTo>
                  <a:lnTo>
                    <a:pt x="6329" y="16841"/>
                  </a:lnTo>
                  <a:lnTo>
                    <a:pt x="6756" y="19401"/>
                  </a:lnTo>
                  <a:lnTo>
                    <a:pt x="7786" y="18829"/>
                  </a:lnTo>
                  <a:lnTo>
                    <a:pt x="7358" y="16264"/>
                  </a:lnTo>
                  <a:lnTo>
                    <a:pt x="9992" y="14780"/>
                  </a:lnTo>
                  <a:lnTo>
                    <a:pt x="12737" y="15287"/>
                  </a:lnTo>
                  <a:lnTo>
                    <a:pt x="13179" y="17934"/>
                  </a:lnTo>
                  <a:lnTo>
                    <a:pt x="14423" y="18192"/>
                  </a:lnTo>
                  <a:lnTo>
                    <a:pt x="13975" y="15515"/>
                  </a:lnTo>
                  <a:lnTo>
                    <a:pt x="18383" y="16329"/>
                  </a:lnTo>
                  <a:lnTo>
                    <a:pt x="18849" y="19116"/>
                  </a:lnTo>
                  <a:lnTo>
                    <a:pt x="19953" y="18524"/>
                  </a:lnTo>
                  <a:lnTo>
                    <a:pt x="19493" y="15763"/>
                  </a:lnTo>
                  <a:lnTo>
                    <a:pt x="25939" y="12486"/>
                  </a:lnTo>
                  <a:lnTo>
                    <a:pt x="25694" y="11018"/>
                  </a:lnTo>
                  <a:lnTo>
                    <a:pt x="19238" y="14238"/>
                  </a:lnTo>
                  <a:lnTo>
                    <a:pt x="18517" y="9925"/>
                  </a:lnTo>
                  <a:lnTo>
                    <a:pt x="24988" y="6786"/>
                  </a:lnTo>
                  <a:lnTo>
                    <a:pt x="24762" y="5438"/>
                  </a:lnTo>
                  <a:lnTo>
                    <a:pt x="21891" y="6820"/>
                  </a:lnTo>
                  <a:lnTo>
                    <a:pt x="21263" y="3065"/>
                  </a:lnTo>
                  <a:lnTo>
                    <a:pt x="24120" y="1608"/>
                  </a:lnTo>
                  <a:lnTo>
                    <a:pt x="23868" y="97"/>
                  </a:lnTo>
                  <a:lnTo>
                    <a:pt x="17418" y="3353"/>
                  </a:lnTo>
                  <a:lnTo>
                    <a:pt x="16943" y="516"/>
                  </a:lnTo>
                  <a:lnTo>
                    <a:pt x="15832" y="1076"/>
                  </a:lnTo>
                  <a:lnTo>
                    <a:pt x="16307" y="3913"/>
                  </a:lnTo>
                  <a:lnTo>
                    <a:pt x="11913" y="3186"/>
                  </a:lnTo>
                  <a:lnTo>
                    <a:pt x="11420" y="236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3"/>
            <p:cNvSpPr/>
            <p:nvPr/>
          </p:nvSpPr>
          <p:spPr>
            <a:xfrm>
              <a:off x="1816773" y="1592998"/>
              <a:ext cx="145567" cy="249697"/>
            </a:xfrm>
            <a:custGeom>
              <a:avLst/>
              <a:gdLst/>
              <a:ahLst/>
              <a:cxnLst/>
              <a:rect l="l" t="t" r="r" b="b"/>
              <a:pathLst>
                <a:path w="1219" h="2091" extrusionOk="0">
                  <a:moveTo>
                    <a:pt x="582" y="315"/>
                  </a:moveTo>
                  <a:cubicBezTo>
                    <a:pt x="734" y="315"/>
                    <a:pt x="868" y="424"/>
                    <a:pt x="894" y="580"/>
                  </a:cubicBezTo>
                  <a:cubicBezTo>
                    <a:pt x="921" y="749"/>
                    <a:pt x="805" y="911"/>
                    <a:pt x="633" y="937"/>
                  </a:cubicBezTo>
                  <a:cubicBezTo>
                    <a:pt x="622" y="938"/>
                    <a:pt x="608" y="939"/>
                    <a:pt x="596" y="940"/>
                  </a:cubicBezTo>
                  <a:cubicBezTo>
                    <a:pt x="591" y="941"/>
                    <a:pt x="586" y="941"/>
                    <a:pt x="581" y="941"/>
                  </a:cubicBezTo>
                  <a:cubicBezTo>
                    <a:pt x="430" y="941"/>
                    <a:pt x="298" y="831"/>
                    <a:pt x="274" y="677"/>
                  </a:cubicBezTo>
                  <a:cubicBezTo>
                    <a:pt x="249" y="518"/>
                    <a:pt x="347" y="369"/>
                    <a:pt x="498" y="326"/>
                  </a:cubicBezTo>
                  <a:cubicBezTo>
                    <a:pt x="510" y="322"/>
                    <a:pt x="521" y="320"/>
                    <a:pt x="533" y="319"/>
                  </a:cubicBezTo>
                  <a:cubicBezTo>
                    <a:pt x="550" y="316"/>
                    <a:pt x="566" y="315"/>
                    <a:pt x="582" y="315"/>
                  </a:cubicBezTo>
                  <a:close/>
                  <a:moveTo>
                    <a:pt x="584" y="0"/>
                  </a:moveTo>
                  <a:cubicBezTo>
                    <a:pt x="539" y="0"/>
                    <a:pt x="494" y="5"/>
                    <a:pt x="450" y="15"/>
                  </a:cubicBezTo>
                  <a:cubicBezTo>
                    <a:pt x="217" y="66"/>
                    <a:pt x="12" y="255"/>
                    <a:pt x="8" y="551"/>
                  </a:cubicBezTo>
                  <a:cubicBezTo>
                    <a:pt x="0" y="874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4" y="1211"/>
                    <a:pt x="1219" y="688"/>
                    <a:pt x="1111" y="375"/>
                  </a:cubicBezTo>
                  <a:cubicBezTo>
                    <a:pt x="1021" y="118"/>
                    <a:pt x="803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3"/>
            <p:cNvSpPr/>
            <p:nvPr/>
          </p:nvSpPr>
          <p:spPr>
            <a:xfrm>
              <a:off x="1888423" y="1866938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6" y="0"/>
                  </a:moveTo>
                  <a:cubicBezTo>
                    <a:pt x="357" y="0"/>
                    <a:pt x="313" y="4"/>
                    <a:pt x="267" y="11"/>
                  </a:cubicBezTo>
                  <a:cubicBezTo>
                    <a:pt x="117" y="37"/>
                    <a:pt x="0" y="95"/>
                    <a:pt x="8" y="142"/>
                  </a:cubicBezTo>
                  <a:cubicBezTo>
                    <a:pt x="13" y="175"/>
                    <a:pt x="75" y="193"/>
                    <a:pt x="162" y="193"/>
                  </a:cubicBezTo>
                  <a:cubicBezTo>
                    <a:pt x="202" y="193"/>
                    <a:pt x="247" y="189"/>
                    <a:pt x="295" y="181"/>
                  </a:cubicBezTo>
                  <a:cubicBezTo>
                    <a:pt x="445" y="155"/>
                    <a:pt x="561" y="97"/>
                    <a:pt x="554" y="51"/>
                  </a:cubicBezTo>
                  <a:cubicBezTo>
                    <a:pt x="548" y="18"/>
                    <a:pt x="484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3"/>
            <p:cNvSpPr/>
            <p:nvPr/>
          </p:nvSpPr>
          <p:spPr>
            <a:xfrm>
              <a:off x="3401537" y="2314987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5" y="316"/>
                    <a:pt x="869" y="426"/>
                    <a:pt x="894" y="581"/>
                  </a:cubicBezTo>
                  <a:cubicBezTo>
                    <a:pt x="922" y="750"/>
                    <a:pt x="805" y="911"/>
                    <a:pt x="635" y="938"/>
                  </a:cubicBezTo>
                  <a:cubicBezTo>
                    <a:pt x="622" y="939"/>
                    <a:pt x="609" y="940"/>
                    <a:pt x="598" y="941"/>
                  </a:cubicBezTo>
                  <a:cubicBezTo>
                    <a:pt x="593" y="941"/>
                    <a:pt x="588" y="941"/>
                    <a:pt x="583" y="941"/>
                  </a:cubicBezTo>
                  <a:cubicBezTo>
                    <a:pt x="431" y="941"/>
                    <a:pt x="299" y="832"/>
                    <a:pt x="274" y="678"/>
                  </a:cubicBezTo>
                  <a:cubicBezTo>
                    <a:pt x="249" y="519"/>
                    <a:pt x="348" y="370"/>
                    <a:pt x="498" y="327"/>
                  </a:cubicBezTo>
                  <a:cubicBezTo>
                    <a:pt x="510" y="324"/>
                    <a:pt x="523" y="321"/>
                    <a:pt x="535" y="319"/>
                  </a:cubicBezTo>
                  <a:cubicBezTo>
                    <a:pt x="551" y="317"/>
                    <a:pt x="567" y="316"/>
                    <a:pt x="583" y="316"/>
                  </a:cubicBezTo>
                  <a:close/>
                  <a:moveTo>
                    <a:pt x="584" y="1"/>
                  </a:moveTo>
                  <a:cubicBezTo>
                    <a:pt x="539" y="1"/>
                    <a:pt x="493" y="6"/>
                    <a:pt x="449" y="16"/>
                  </a:cubicBezTo>
                  <a:cubicBezTo>
                    <a:pt x="216" y="68"/>
                    <a:pt x="12" y="255"/>
                    <a:pt x="7" y="553"/>
                  </a:cubicBezTo>
                  <a:cubicBezTo>
                    <a:pt x="0" y="875"/>
                    <a:pt x="175" y="1349"/>
                    <a:pt x="770" y="2038"/>
                  </a:cubicBezTo>
                  <a:cubicBezTo>
                    <a:pt x="785" y="2056"/>
                    <a:pt x="801" y="2074"/>
                    <a:pt x="817" y="2092"/>
                  </a:cubicBezTo>
                  <a:cubicBezTo>
                    <a:pt x="1196" y="1212"/>
                    <a:pt x="1219" y="688"/>
                    <a:pt x="1110" y="377"/>
                  </a:cubicBezTo>
                  <a:cubicBezTo>
                    <a:pt x="1020" y="119"/>
                    <a:pt x="802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3"/>
            <p:cNvSpPr/>
            <p:nvPr/>
          </p:nvSpPr>
          <p:spPr>
            <a:xfrm>
              <a:off x="3473067" y="2589046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400" y="0"/>
                  </a:moveTo>
                  <a:cubicBezTo>
                    <a:pt x="360" y="0"/>
                    <a:pt x="315" y="4"/>
                    <a:pt x="267" y="12"/>
                  </a:cubicBezTo>
                  <a:cubicBezTo>
                    <a:pt x="117" y="36"/>
                    <a:pt x="1" y="95"/>
                    <a:pt x="9" y="142"/>
                  </a:cubicBezTo>
                  <a:cubicBezTo>
                    <a:pt x="14" y="174"/>
                    <a:pt x="76" y="192"/>
                    <a:pt x="162" y="192"/>
                  </a:cubicBezTo>
                  <a:cubicBezTo>
                    <a:pt x="202" y="192"/>
                    <a:pt x="248" y="188"/>
                    <a:pt x="295" y="180"/>
                  </a:cubicBezTo>
                  <a:cubicBezTo>
                    <a:pt x="445" y="156"/>
                    <a:pt x="562" y="97"/>
                    <a:pt x="554" y="50"/>
                  </a:cubicBezTo>
                  <a:cubicBezTo>
                    <a:pt x="548" y="18"/>
                    <a:pt x="486" y="0"/>
                    <a:pt x="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3"/>
            <p:cNvSpPr/>
            <p:nvPr/>
          </p:nvSpPr>
          <p:spPr>
            <a:xfrm>
              <a:off x="1583077" y="3103012"/>
              <a:ext cx="145686" cy="249816"/>
            </a:xfrm>
            <a:custGeom>
              <a:avLst/>
              <a:gdLst/>
              <a:ahLst/>
              <a:cxnLst/>
              <a:rect l="l" t="t" r="r" b="b"/>
              <a:pathLst>
                <a:path w="1220" h="2092" extrusionOk="0">
                  <a:moveTo>
                    <a:pt x="583" y="316"/>
                  </a:moveTo>
                  <a:cubicBezTo>
                    <a:pt x="734" y="316"/>
                    <a:pt x="869" y="425"/>
                    <a:pt x="894" y="581"/>
                  </a:cubicBezTo>
                  <a:cubicBezTo>
                    <a:pt x="922" y="749"/>
                    <a:pt x="806" y="909"/>
                    <a:pt x="634" y="938"/>
                  </a:cubicBezTo>
                  <a:cubicBezTo>
                    <a:pt x="622" y="939"/>
                    <a:pt x="608" y="940"/>
                    <a:pt x="597" y="941"/>
                  </a:cubicBezTo>
                  <a:cubicBezTo>
                    <a:pt x="592" y="941"/>
                    <a:pt x="587" y="941"/>
                    <a:pt x="582" y="941"/>
                  </a:cubicBezTo>
                  <a:cubicBezTo>
                    <a:pt x="430" y="941"/>
                    <a:pt x="298" y="831"/>
                    <a:pt x="275" y="678"/>
                  </a:cubicBezTo>
                  <a:cubicBezTo>
                    <a:pt x="249" y="519"/>
                    <a:pt x="347" y="369"/>
                    <a:pt x="498" y="327"/>
                  </a:cubicBezTo>
                  <a:cubicBezTo>
                    <a:pt x="510" y="323"/>
                    <a:pt x="522" y="320"/>
                    <a:pt x="534" y="319"/>
                  </a:cubicBezTo>
                  <a:cubicBezTo>
                    <a:pt x="550" y="317"/>
                    <a:pt x="567" y="316"/>
                    <a:pt x="583" y="316"/>
                  </a:cubicBezTo>
                  <a:close/>
                  <a:moveTo>
                    <a:pt x="585" y="1"/>
                  </a:moveTo>
                  <a:cubicBezTo>
                    <a:pt x="540" y="1"/>
                    <a:pt x="495" y="6"/>
                    <a:pt x="451" y="15"/>
                  </a:cubicBezTo>
                  <a:cubicBezTo>
                    <a:pt x="217" y="67"/>
                    <a:pt x="13" y="255"/>
                    <a:pt x="8" y="552"/>
                  </a:cubicBezTo>
                  <a:cubicBezTo>
                    <a:pt x="1" y="875"/>
                    <a:pt x="176" y="1349"/>
                    <a:pt x="771" y="2038"/>
                  </a:cubicBezTo>
                  <a:cubicBezTo>
                    <a:pt x="786" y="2055"/>
                    <a:pt x="802" y="2074"/>
                    <a:pt x="818" y="2091"/>
                  </a:cubicBezTo>
                  <a:cubicBezTo>
                    <a:pt x="1195" y="1212"/>
                    <a:pt x="1219" y="688"/>
                    <a:pt x="1112" y="376"/>
                  </a:cubicBezTo>
                  <a:cubicBezTo>
                    <a:pt x="1021" y="119"/>
                    <a:pt x="80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3"/>
            <p:cNvSpPr/>
            <p:nvPr/>
          </p:nvSpPr>
          <p:spPr>
            <a:xfrm>
              <a:off x="1654607" y="3376833"/>
              <a:ext cx="67111" cy="23047"/>
            </a:xfrm>
            <a:custGeom>
              <a:avLst/>
              <a:gdLst/>
              <a:ahLst/>
              <a:cxnLst/>
              <a:rect l="l" t="t" r="r" b="b"/>
              <a:pathLst>
                <a:path w="562" h="193" extrusionOk="0">
                  <a:moveTo>
                    <a:pt x="398" y="0"/>
                  </a:moveTo>
                  <a:cubicBezTo>
                    <a:pt x="358" y="0"/>
                    <a:pt x="314" y="4"/>
                    <a:pt x="267" y="12"/>
                  </a:cubicBezTo>
                  <a:cubicBezTo>
                    <a:pt x="116" y="37"/>
                    <a:pt x="1" y="96"/>
                    <a:pt x="8" y="143"/>
                  </a:cubicBezTo>
                  <a:cubicBezTo>
                    <a:pt x="13" y="174"/>
                    <a:pt x="76" y="192"/>
                    <a:pt x="164" y="192"/>
                  </a:cubicBezTo>
                  <a:cubicBezTo>
                    <a:pt x="203" y="192"/>
                    <a:pt x="248" y="189"/>
                    <a:pt x="295" y="181"/>
                  </a:cubicBezTo>
                  <a:cubicBezTo>
                    <a:pt x="445" y="156"/>
                    <a:pt x="562" y="97"/>
                    <a:pt x="553" y="50"/>
                  </a:cubicBezTo>
                  <a:cubicBezTo>
                    <a:pt x="548" y="18"/>
                    <a:pt x="485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2" name="Google Shape;2672;p43"/>
          <p:cNvGrpSpPr/>
          <p:nvPr/>
        </p:nvGrpSpPr>
        <p:grpSpPr>
          <a:xfrm rot="-5610401">
            <a:off x="6663508" y="661725"/>
            <a:ext cx="1575094" cy="1466273"/>
            <a:chOff x="1438025" y="366400"/>
            <a:chExt cx="4722574" cy="4396298"/>
          </a:xfrm>
        </p:grpSpPr>
        <p:sp>
          <p:nvSpPr>
            <p:cNvPr id="2673" name="Google Shape;2673;p43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3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3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3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3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" name="Google Shape;2680;p43"/>
          <p:cNvGrpSpPr/>
          <p:nvPr/>
        </p:nvGrpSpPr>
        <p:grpSpPr>
          <a:xfrm>
            <a:off x="4925518" y="1524158"/>
            <a:ext cx="262163" cy="531538"/>
            <a:chOff x="2322875" y="1049950"/>
            <a:chExt cx="1301705" cy="2640525"/>
          </a:xfrm>
        </p:grpSpPr>
        <p:sp>
          <p:nvSpPr>
            <p:cNvPr id="2681" name="Google Shape;2681;p43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3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3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4" name="Google Shape;2684;p43"/>
          <p:cNvGrpSpPr/>
          <p:nvPr/>
        </p:nvGrpSpPr>
        <p:grpSpPr>
          <a:xfrm>
            <a:off x="5833958" y="397849"/>
            <a:ext cx="262163" cy="531538"/>
            <a:chOff x="2322875" y="1049950"/>
            <a:chExt cx="1301705" cy="2640525"/>
          </a:xfrm>
        </p:grpSpPr>
        <p:sp>
          <p:nvSpPr>
            <p:cNvPr id="2685" name="Google Shape;2685;p43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3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3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8" name="Google Shape;2688;p43"/>
          <p:cNvSpPr/>
          <p:nvPr/>
        </p:nvSpPr>
        <p:spPr>
          <a:xfrm rot="-693687">
            <a:off x="1897425" y="-600783"/>
            <a:ext cx="3025015" cy="1817032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9" name="Google Shape;2689;p43"/>
          <p:cNvGrpSpPr/>
          <p:nvPr/>
        </p:nvGrpSpPr>
        <p:grpSpPr>
          <a:xfrm>
            <a:off x="3273980" y="642048"/>
            <a:ext cx="812117" cy="751366"/>
            <a:chOff x="940201" y="467822"/>
            <a:chExt cx="4254149" cy="3935914"/>
          </a:xfrm>
        </p:grpSpPr>
        <p:sp>
          <p:nvSpPr>
            <p:cNvPr id="2690" name="Google Shape;2690;p43"/>
            <p:cNvSpPr/>
            <p:nvPr/>
          </p:nvSpPr>
          <p:spPr>
            <a:xfrm>
              <a:off x="940201" y="467822"/>
              <a:ext cx="4254149" cy="3935914"/>
            </a:xfrm>
            <a:custGeom>
              <a:avLst/>
              <a:gdLst/>
              <a:ahLst/>
              <a:cxnLst/>
              <a:rect l="l" t="t" r="r" b="b"/>
              <a:pathLst>
                <a:path w="22181" h="20522" extrusionOk="0">
                  <a:moveTo>
                    <a:pt x="17086" y="684"/>
                  </a:moveTo>
                  <a:cubicBezTo>
                    <a:pt x="17230" y="684"/>
                    <a:pt x="17376" y="723"/>
                    <a:pt x="17508" y="803"/>
                  </a:cubicBezTo>
                  <a:cubicBezTo>
                    <a:pt x="17888" y="1037"/>
                    <a:pt x="18006" y="1534"/>
                    <a:pt x="17773" y="1915"/>
                  </a:cubicBezTo>
                  <a:cubicBezTo>
                    <a:pt x="17621" y="2163"/>
                    <a:pt x="17356" y="2300"/>
                    <a:pt x="17084" y="2300"/>
                  </a:cubicBezTo>
                  <a:cubicBezTo>
                    <a:pt x="16940" y="2300"/>
                    <a:pt x="16794" y="2262"/>
                    <a:pt x="16662" y="2181"/>
                  </a:cubicBezTo>
                  <a:cubicBezTo>
                    <a:pt x="16282" y="1946"/>
                    <a:pt x="16162" y="1448"/>
                    <a:pt x="16396" y="1069"/>
                  </a:cubicBezTo>
                  <a:cubicBezTo>
                    <a:pt x="16549" y="821"/>
                    <a:pt x="16814" y="684"/>
                    <a:pt x="17086" y="684"/>
                  </a:cubicBezTo>
                  <a:close/>
                  <a:moveTo>
                    <a:pt x="17085" y="0"/>
                  </a:moveTo>
                  <a:cubicBezTo>
                    <a:pt x="16585" y="0"/>
                    <a:pt x="16096" y="253"/>
                    <a:pt x="15814" y="711"/>
                  </a:cubicBezTo>
                  <a:cubicBezTo>
                    <a:pt x="15563" y="1121"/>
                    <a:pt x="15534" y="1603"/>
                    <a:pt x="15693" y="2022"/>
                  </a:cubicBezTo>
                  <a:cubicBezTo>
                    <a:pt x="14261" y="1278"/>
                    <a:pt x="12717" y="922"/>
                    <a:pt x="11190" y="922"/>
                  </a:cubicBezTo>
                  <a:cubicBezTo>
                    <a:pt x="7899" y="922"/>
                    <a:pt x="4686" y="2578"/>
                    <a:pt x="2835" y="5587"/>
                  </a:cubicBezTo>
                  <a:cubicBezTo>
                    <a:pt x="1" y="10198"/>
                    <a:pt x="1440" y="16234"/>
                    <a:pt x="6052" y="19068"/>
                  </a:cubicBezTo>
                  <a:cubicBezTo>
                    <a:pt x="7653" y="20052"/>
                    <a:pt x="9425" y="20521"/>
                    <a:pt x="11176" y="20521"/>
                  </a:cubicBezTo>
                  <a:cubicBezTo>
                    <a:pt x="14468" y="20521"/>
                    <a:pt x="17682" y="18863"/>
                    <a:pt x="19532" y="15852"/>
                  </a:cubicBezTo>
                  <a:cubicBezTo>
                    <a:pt x="22181" y="11549"/>
                    <a:pt x="21099" y="6000"/>
                    <a:pt x="17190" y="2976"/>
                  </a:cubicBezTo>
                  <a:cubicBezTo>
                    <a:pt x="17652" y="2943"/>
                    <a:pt x="18092" y="2696"/>
                    <a:pt x="18353" y="2272"/>
                  </a:cubicBezTo>
                  <a:cubicBezTo>
                    <a:pt x="18784" y="1570"/>
                    <a:pt x="18565" y="653"/>
                    <a:pt x="17863" y="221"/>
                  </a:cubicBezTo>
                  <a:cubicBezTo>
                    <a:pt x="17620" y="72"/>
                    <a:pt x="17351" y="0"/>
                    <a:pt x="17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3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3"/>
            <p:cNvSpPr/>
            <p:nvPr/>
          </p:nvSpPr>
          <p:spPr>
            <a:xfrm>
              <a:off x="1485656" y="958233"/>
              <a:ext cx="2913136" cy="2428445"/>
            </a:xfrm>
            <a:custGeom>
              <a:avLst/>
              <a:gdLst/>
              <a:ahLst/>
              <a:cxnLst/>
              <a:rect l="l" t="t" r="r" b="b"/>
              <a:pathLst>
                <a:path w="15189" h="12662" extrusionOk="0">
                  <a:moveTo>
                    <a:pt x="8349" y="0"/>
                  </a:moveTo>
                  <a:cubicBezTo>
                    <a:pt x="5607" y="0"/>
                    <a:pt x="2929" y="1382"/>
                    <a:pt x="1388" y="3890"/>
                  </a:cubicBezTo>
                  <a:cubicBezTo>
                    <a:pt x="348" y="5580"/>
                    <a:pt x="1" y="7499"/>
                    <a:pt x="262" y="9321"/>
                  </a:cubicBezTo>
                  <a:cubicBezTo>
                    <a:pt x="870" y="10151"/>
                    <a:pt x="1643" y="10880"/>
                    <a:pt x="2573" y="11452"/>
                  </a:cubicBezTo>
                  <a:cubicBezTo>
                    <a:pt x="3906" y="12271"/>
                    <a:pt x="5382" y="12662"/>
                    <a:pt x="6840" y="12662"/>
                  </a:cubicBezTo>
                  <a:cubicBezTo>
                    <a:pt x="9582" y="12662"/>
                    <a:pt x="12260" y="11281"/>
                    <a:pt x="13802" y="8773"/>
                  </a:cubicBezTo>
                  <a:cubicBezTo>
                    <a:pt x="14841" y="7083"/>
                    <a:pt x="15189" y="5164"/>
                    <a:pt x="14928" y="3342"/>
                  </a:cubicBezTo>
                  <a:cubicBezTo>
                    <a:pt x="14320" y="2511"/>
                    <a:pt x="13547" y="1783"/>
                    <a:pt x="12617" y="1211"/>
                  </a:cubicBezTo>
                  <a:cubicBezTo>
                    <a:pt x="11284" y="391"/>
                    <a:pt x="9807" y="0"/>
                    <a:pt x="83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3"/>
            <p:cNvSpPr/>
            <p:nvPr/>
          </p:nvSpPr>
          <p:spPr>
            <a:xfrm>
              <a:off x="2888995" y="1738823"/>
              <a:ext cx="612202" cy="925003"/>
            </a:xfrm>
            <a:custGeom>
              <a:avLst/>
              <a:gdLst/>
              <a:ahLst/>
              <a:cxnLst/>
              <a:rect l="l" t="t" r="r" b="b"/>
              <a:pathLst>
                <a:path w="3192" h="4823" extrusionOk="0">
                  <a:moveTo>
                    <a:pt x="3191" y="0"/>
                  </a:moveTo>
                  <a:lnTo>
                    <a:pt x="125" y="4171"/>
                  </a:lnTo>
                  <a:cubicBezTo>
                    <a:pt x="0" y="4373"/>
                    <a:pt x="63" y="4636"/>
                    <a:pt x="264" y="4759"/>
                  </a:cubicBezTo>
                  <a:cubicBezTo>
                    <a:pt x="335" y="4802"/>
                    <a:pt x="412" y="4823"/>
                    <a:pt x="489" y="4823"/>
                  </a:cubicBezTo>
                  <a:cubicBezTo>
                    <a:pt x="632" y="4823"/>
                    <a:pt x="772" y="4750"/>
                    <a:pt x="852" y="4619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3"/>
            <p:cNvSpPr/>
            <p:nvPr/>
          </p:nvSpPr>
          <p:spPr>
            <a:xfrm>
              <a:off x="2892447" y="2499660"/>
              <a:ext cx="312046" cy="1046598"/>
            </a:xfrm>
            <a:custGeom>
              <a:avLst/>
              <a:gdLst/>
              <a:ahLst/>
              <a:cxnLst/>
              <a:rect l="l" t="t" r="r" b="b"/>
              <a:pathLst>
                <a:path w="1627" h="5457" extrusionOk="0">
                  <a:moveTo>
                    <a:pt x="471" y="0"/>
                  </a:moveTo>
                  <a:cubicBezTo>
                    <a:pt x="439" y="0"/>
                    <a:pt x="407" y="4"/>
                    <a:pt x="374" y="11"/>
                  </a:cubicBezTo>
                  <a:cubicBezTo>
                    <a:pt x="144" y="65"/>
                    <a:pt x="0" y="294"/>
                    <a:pt x="53" y="524"/>
                  </a:cubicBezTo>
                  <a:lnTo>
                    <a:pt x="1626" y="5457"/>
                  </a:lnTo>
                  <a:lnTo>
                    <a:pt x="887" y="332"/>
                  </a:lnTo>
                  <a:cubicBezTo>
                    <a:pt x="841" y="134"/>
                    <a:pt x="666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3"/>
            <p:cNvSpPr/>
            <p:nvPr/>
          </p:nvSpPr>
          <p:spPr>
            <a:xfrm>
              <a:off x="2948642" y="2551827"/>
              <a:ext cx="68086" cy="59838"/>
            </a:xfrm>
            <a:custGeom>
              <a:avLst/>
              <a:gdLst/>
              <a:ahLst/>
              <a:cxnLst/>
              <a:rect l="l" t="t" r="r" b="b"/>
              <a:pathLst>
                <a:path w="355" h="312" extrusionOk="0">
                  <a:moveTo>
                    <a:pt x="178" y="1"/>
                  </a:moveTo>
                  <a:cubicBezTo>
                    <a:pt x="126" y="1"/>
                    <a:pt x="75" y="27"/>
                    <a:pt x="45" y="75"/>
                  </a:cubicBezTo>
                  <a:cubicBezTo>
                    <a:pt x="0" y="149"/>
                    <a:pt x="23" y="243"/>
                    <a:pt x="96" y="288"/>
                  </a:cubicBezTo>
                  <a:cubicBezTo>
                    <a:pt x="122" y="304"/>
                    <a:pt x="150" y="311"/>
                    <a:pt x="178" y="311"/>
                  </a:cubicBezTo>
                  <a:cubicBezTo>
                    <a:pt x="229" y="311"/>
                    <a:pt x="280" y="285"/>
                    <a:pt x="310" y="237"/>
                  </a:cubicBezTo>
                  <a:cubicBezTo>
                    <a:pt x="354" y="165"/>
                    <a:pt x="332" y="69"/>
                    <a:pt x="258" y="24"/>
                  </a:cubicBezTo>
                  <a:cubicBezTo>
                    <a:pt x="233" y="8"/>
                    <a:pt x="205" y="1"/>
                    <a:pt x="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3"/>
            <p:cNvSpPr/>
            <p:nvPr/>
          </p:nvSpPr>
          <p:spPr>
            <a:xfrm>
              <a:off x="1535713" y="1599007"/>
              <a:ext cx="3226717" cy="2491160"/>
            </a:xfrm>
            <a:custGeom>
              <a:avLst/>
              <a:gdLst/>
              <a:ahLst/>
              <a:cxnLst/>
              <a:rect l="l" t="t" r="r" b="b"/>
              <a:pathLst>
                <a:path w="16824" h="12989" extrusionOk="0">
                  <a:moveTo>
                    <a:pt x="14667" y="1"/>
                  </a:moveTo>
                  <a:lnTo>
                    <a:pt x="14667" y="1"/>
                  </a:lnTo>
                  <a:cubicBezTo>
                    <a:pt x="14928" y="1823"/>
                    <a:pt x="14579" y="3742"/>
                    <a:pt x="13541" y="5432"/>
                  </a:cubicBezTo>
                  <a:cubicBezTo>
                    <a:pt x="11999" y="7939"/>
                    <a:pt x="9321" y="9321"/>
                    <a:pt x="6579" y="9321"/>
                  </a:cubicBezTo>
                  <a:cubicBezTo>
                    <a:pt x="5121" y="9321"/>
                    <a:pt x="3645" y="8930"/>
                    <a:pt x="2312" y="8111"/>
                  </a:cubicBezTo>
                  <a:cubicBezTo>
                    <a:pt x="1382" y="7539"/>
                    <a:pt x="607" y="6810"/>
                    <a:pt x="1" y="5980"/>
                  </a:cubicBezTo>
                  <a:lnTo>
                    <a:pt x="1" y="5980"/>
                  </a:lnTo>
                  <a:cubicBezTo>
                    <a:pt x="335" y="8297"/>
                    <a:pt x="1655" y="10455"/>
                    <a:pt x="3806" y="11777"/>
                  </a:cubicBezTo>
                  <a:cubicBezTo>
                    <a:pt x="5139" y="12597"/>
                    <a:pt x="6616" y="12988"/>
                    <a:pt x="8074" y="12988"/>
                  </a:cubicBezTo>
                  <a:cubicBezTo>
                    <a:pt x="10816" y="12988"/>
                    <a:pt x="13493" y="11606"/>
                    <a:pt x="15035" y="9098"/>
                  </a:cubicBezTo>
                  <a:cubicBezTo>
                    <a:pt x="16824" y="6189"/>
                    <a:pt x="16566" y="2598"/>
                    <a:pt x="1466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3"/>
            <p:cNvSpPr/>
            <p:nvPr/>
          </p:nvSpPr>
          <p:spPr>
            <a:xfrm>
              <a:off x="1621828" y="1098049"/>
              <a:ext cx="2989661" cy="2851917"/>
            </a:xfrm>
            <a:custGeom>
              <a:avLst/>
              <a:gdLst/>
              <a:ahLst/>
              <a:cxnLst/>
              <a:rect l="l" t="t" r="r" b="b"/>
              <a:pathLst>
                <a:path w="15588" h="14870" extrusionOk="0">
                  <a:moveTo>
                    <a:pt x="7618" y="230"/>
                  </a:moveTo>
                  <a:cubicBezTo>
                    <a:pt x="8229" y="230"/>
                    <a:pt x="8845" y="309"/>
                    <a:pt x="9453" y="468"/>
                  </a:cubicBezTo>
                  <a:cubicBezTo>
                    <a:pt x="10149" y="650"/>
                    <a:pt x="10805" y="929"/>
                    <a:pt x="11411" y="1305"/>
                  </a:cubicBezTo>
                  <a:lnTo>
                    <a:pt x="10572" y="2553"/>
                  </a:lnTo>
                  <a:lnTo>
                    <a:pt x="10763" y="2681"/>
                  </a:lnTo>
                  <a:lnTo>
                    <a:pt x="11604" y="1428"/>
                  </a:lnTo>
                  <a:cubicBezTo>
                    <a:pt x="11723" y="1507"/>
                    <a:pt x="11839" y="1587"/>
                    <a:pt x="11953" y="1673"/>
                  </a:cubicBezTo>
                  <a:cubicBezTo>
                    <a:pt x="14303" y="3437"/>
                    <a:pt x="15343" y="6413"/>
                    <a:pt x="14599" y="9257"/>
                  </a:cubicBezTo>
                  <a:cubicBezTo>
                    <a:pt x="14395" y="10035"/>
                    <a:pt x="14069" y="10760"/>
                    <a:pt x="13638" y="11414"/>
                  </a:cubicBezTo>
                  <a:lnTo>
                    <a:pt x="12353" y="10519"/>
                  </a:lnTo>
                  <a:lnTo>
                    <a:pt x="12223" y="10707"/>
                  </a:lnTo>
                  <a:lnTo>
                    <a:pt x="13509" y="11602"/>
                  </a:lnTo>
                  <a:cubicBezTo>
                    <a:pt x="12926" y="12428"/>
                    <a:pt x="12170" y="13126"/>
                    <a:pt x="11271" y="13652"/>
                  </a:cubicBezTo>
                  <a:cubicBezTo>
                    <a:pt x="10152" y="14306"/>
                    <a:pt x="8906" y="14641"/>
                    <a:pt x="7643" y="14641"/>
                  </a:cubicBezTo>
                  <a:cubicBezTo>
                    <a:pt x="7032" y="14641"/>
                    <a:pt x="6417" y="14563"/>
                    <a:pt x="5811" y="14404"/>
                  </a:cubicBezTo>
                  <a:cubicBezTo>
                    <a:pt x="5138" y="14228"/>
                    <a:pt x="4503" y="13958"/>
                    <a:pt x="3920" y="13609"/>
                  </a:cubicBezTo>
                  <a:lnTo>
                    <a:pt x="4691" y="12372"/>
                  </a:lnTo>
                  <a:lnTo>
                    <a:pt x="4497" y="12251"/>
                  </a:lnTo>
                  <a:lnTo>
                    <a:pt x="3726" y="13487"/>
                  </a:lnTo>
                  <a:cubicBezTo>
                    <a:pt x="2602" y="12762"/>
                    <a:pt x="1691" y="11732"/>
                    <a:pt x="1108" y="10488"/>
                  </a:cubicBezTo>
                  <a:cubicBezTo>
                    <a:pt x="396" y="8971"/>
                    <a:pt x="238" y="7239"/>
                    <a:pt x="663" y="5614"/>
                  </a:cubicBezTo>
                  <a:cubicBezTo>
                    <a:pt x="841" y="4935"/>
                    <a:pt x="1113" y="4297"/>
                    <a:pt x="1465" y="3711"/>
                  </a:cubicBezTo>
                  <a:lnTo>
                    <a:pt x="2639" y="4471"/>
                  </a:lnTo>
                  <a:lnTo>
                    <a:pt x="2762" y="4279"/>
                  </a:lnTo>
                  <a:lnTo>
                    <a:pt x="1587" y="3518"/>
                  </a:lnTo>
                  <a:cubicBezTo>
                    <a:pt x="2191" y="2585"/>
                    <a:pt x="3006" y="1798"/>
                    <a:pt x="3993" y="1220"/>
                  </a:cubicBezTo>
                  <a:cubicBezTo>
                    <a:pt x="5111" y="565"/>
                    <a:pt x="6355" y="230"/>
                    <a:pt x="7618" y="230"/>
                  </a:cubicBezTo>
                  <a:close/>
                  <a:moveTo>
                    <a:pt x="7619" y="0"/>
                  </a:moveTo>
                  <a:cubicBezTo>
                    <a:pt x="6315" y="0"/>
                    <a:pt x="5029" y="346"/>
                    <a:pt x="3874" y="1022"/>
                  </a:cubicBezTo>
                  <a:cubicBezTo>
                    <a:pt x="2161" y="2025"/>
                    <a:pt x="942" y="3635"/>
                    <a:pt x="440" y="5556"/>
                  </a:cubicBezTo>
                  <a:cubicBezTo>
                    <a:pt x="1" y="7233"/>
                    <a:pt x="165" y="9019"/>
                    <a:pt x="899" y="10584"/>
                  </a:cubicBezTo>
                  <a:cubicBezTo>
                    <a:pt x="1840" y="12592"/>
                    <a:pt x="3609" y="14064"/>
                    <a:pt x="5751" y="14624"/>
                  </a:cubicBezTo>
                  <a:cubicBezTo>
                    <a:pt x="6377" y="14788"/>
                    <a:pt x="7011" y="14869"/>
                    <a:pt x="7642" y="14869"/>
                  </a:cubicBezTo>
                  <a:cubicBezTo>
                    <a:pt x="8945" y="14869"/>
                    <a:pt x="10230" y="14523"/>
                    <a:pt x="11385" y="13847"/>
                  </a:cubicBezTo>
                  <a:cubicBezTo>
                    <a:pt x="13097" y="12843"/>
                    <a:pt x="14317" y="11233"/>
                    <a:pt x="14819" y="9313"/>
                  </a:cubicBezTo>
                  <a:cubicBezTo>
                    <a:pt x="15588" y="6381"/>
                    <a:pt x="14515" y="3309"/>
                    <a:pt x="12089" y="1488"/>
                  </a:cubicBezTo>
                  <a:cubicBezTo>
                    <a:pt x="11315" y="908"/>
                    <a:pt x="10448" y="490"/>
                    <a:pt x="9509" y="245"/>
                  </a:cubicBezTo>
                  <a:cubicBezTo>
                    <a:pt x="8884" y="81"/>
                    <a:pt x="8249" y="0"/>
                    <a:pt x="7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Scholarship</a:t>
            </a:r>
            <a:endParaRPr/>
          </a:p>
        </p:txBody>
      </p:sp>
      <p:sp>
        <p:nvSpPr>
          <p:cNvPr id="2848" name="Google Shape;2848;p47"/>
          <p:cNvSpPr txBox="1">
            <a:spLocks noGrp="1"/>
          </p:cNvSpPr>
          <p:nvPr>
            <p:ph type="subTitle" idx="2"/>
          </p:nvPr>
        </p:nvSpPr>
        <p:spPr>
          <a:xfrm>
            <a:off x="624492" y="2521203"/>
            <a:ext cx="7799507" cy="2177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There will be up to 4 awards of up to HK$5,000 each individually.  The annual total amount is up to HK$20,000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Be accepted in College recognized overseas short-term exchange </a:t>
            </a:r>
            <a:r>
              <a:rPr lang="en-US" sz="2000" err="1"/>
              <a:t>programmes</a:t>
            </a:r>
            <a:endParaRPr lang="en-US" sz="200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/>
              <a:t>Mainland China, Taiwan, Macau or region of Silk Road and "One Belt One Road"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2850" name="Google Shape;2850;p47"/>
          <p:cNvSpPr txBox="1">
            <a:spLocks noGrp="1"/>
          </p:cNvSpPr>
          <p:nvPr>
            <p:ph type="subTitle" idx="4"/>
          </p:nvPr>
        </p:nvSpPr>
        <p:spPr>
          <a:xfrm>
            <a:off x="576002" y="1977807"/>
            <a:ext cx="7612034" cy="4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/>
              <a:t>S056 </a:t>
            </a:r>
            <a:r>
              <a:rPr lang="zh-TW" altLang="en-US" sz="1800"/>
              <a:t>顧鐵華費肇芬伉儷體驗學習獎學金</a:t>
            </a:r>
            <a:endParaRPr lang="en-HK" altLang="zh-TW"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/>
              <a:t>S056</a:t>
            </a:r>
            <a:r>
              <a:rPr lang="en-US" sz="1800"/>
              <a:t>Ti Hua KOO and Dorothy VEE KOO Experiential Learning Trip Scholarship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76905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p56"/>
          <p:cNvSpPr txBox="1">
            <a:spLocks noGrp="1"/>
          </p:cNvSpPr>
          <p:nvPr>
            <p:ph type="title"/>
          </p:nvPr>
        </p:nvSpPr>
        <p:spPr>
          <a:xfrm>
            <a:off x="720000" y="143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graphicFrame>
        <p:nvGraphicFramePr>
          <p:cNvPr id="3192" name="Google Shape;3192;p56"/>
          <p:cNvGraphicFramePr/>
          <p:nvPr>
            <p:extLst>
              <p:ext uri="{D42A27DB-BD31-4B8C-83A1-F6EECF244321}">
                <p14:modId xmlns:p14="http://schemas.microsoft.com/office/powerpoint/2010/main" val="2782887341"/>
              </p:ext>
            </p:extLst>
          </p:nvPr>
        </p:nvGraphicFramePr>
        <p:xfrm>
          <a:off x="720000" y="715800"/>
          <a:ext cx="8075888" cy="4052480"/>
        </p:xfrm>
        <a:graphic>
          <a:graphicData uri="http://schemas.openxmlformats.org/drawingml/2006/table">
            <a:tbl>
              <a:tblPr>
                <a:noFill/>
                <a:tableStyleId>{9ACC7304-B6B0-4A9F-8822-B9C18CC2BE65}</a:tableStyleId>
              </a:tblPr>
              <a:tblGrid>
                <a:gridCol w="1220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1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8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53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79735">
                  <a:extLst>
                    <a:ext uri="{9D8B030D-6E8A-4147-A177-3AD203B41FA5}">
                      <a16:colId xmlns:a16="http://schemas.microsoft.com/office/drawing/2014/main" val="398584427"/>
                    </a:ext>
                  </a:extLst>
                </a:gridCol>
              </a:tblGrid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Trip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Date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2000" b="1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Fee ($)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Quota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Application Deadline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Australia</a:t>
                      </a:r>
                      <a:endParaRPr sz="1800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6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13 - 28 May 2024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6000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31 Jan 2023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HK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Japan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6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23 - 28 May 2024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5000 (TBC)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Jiangxi</a:t>
                      </a:r>
                      <a:endParaRPr sz="1800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6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Early June(TBC)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1000 (TBC)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HK"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Xinjiang</a:t>
                      </a:r>
                      <a:endParaRPr sz="1800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6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9 - 16 Jun 2024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1200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31 Jan 2023</a:t>
                      </a:r>
                      <a:endParaRPr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UK</a:t>
                      </a:r>
                      <a:endParaRPr sz="1800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6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24 Jun - 2 Jul 2024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5000/7500</a:t>
                      </a:r>
                      <a:endParaRPr sz="1800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31 Jan 2023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Korea</a:t>
                      </a:r>
                      <a:endParaRPr sz="1800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6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2 - 22 Jul 2024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5000</a:t>
                      </a:r>
                      <a:endParaRPr sz="1800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HK" sz="180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31 Jan 2023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783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473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Google Shape;2918;p49"/>
          <p:cNvSpPr txBox="1">
            <a:spLocks noGrp="1"/>
          </p:cNvSpPr>
          <p:nvPr>
            <p:ph type="title"/>
          </p:nvPr>
        </p:nvSpPr>
        <p:spPr>
          <a:xfrm>
            <a:off x="725975" y="1740825"/>
            <a:ext cx="4386900" cy="16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sp>
        <p:nvSpPr>
          <p:cNvPr id="2919" name="Google Shape;2919;p49"/>
          <p:cNvSpPr/>
          <p:nvPr/>
        </p:nvSpPr>
        <p:spPr>
          <a:xfrm>
            <a:off x="1629524" y="45310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49"/>
          <p:cNvSpPr/>
          <p:nvPr/>
        </p:nvSpPr>
        <p:spPr>
          <a:xfrm>
            <a:off x="6000738" y="3651275"/>
            <a:ext cx="186813" cy="186676"/>
          </a:xfrm>
          <a:custGeom>
            <a:avLst/>
            <a:gdLst/>
            <a:ahLst/>
            <a:cxnLst/>
            <a:rect l="l" t="t" r="r" b="b"/>
            <a:pathLst>
              <a:path w="6113" h="6108" extrusionOk="0">
                <a:moveTo>
                  <a:pt x="3057" y="977"/>
                </a:moveTo>
                <a:cubicBezTo>
                  <a:pt x="4206" y="977"/>
                  <a:pt x="5131" y="1907"/>
                  <a:pt x="5131" y="3051"/>
                </a:cubicBezTo>
                <a:cubicBezTo>
                  <a:pt x="5131" y="4201"/>
                  <a:pt x="4206" y="5132"/>
                  <a:pt x="3057" y="5132"/>
                </a:cubicBezTo>
                <a:cubicBezTo>
                  <a:pt x="1913" y="5132"/>
                  <a:pt x="982" y="4201"/>
                  <a:pt x="982" y="3051"/>
                </a:cubicBezTo>
                <a:cubicBezTo>
                  <a:pt x="982" y="1907"/>
                  <a:pt x="1907" y="977"/>
                  <a:pt x="3057" y="977"/>
                </a:cubicBezTo>
                <a:close/>
                <a:moveTo>
                  <a:pt x="3057" y="1"/>
                </a:moveTo>
                <a:cubicBezTo>
                  <a:pt x="1369" y="1"/>
                  <a:pt x="0" y="1369"/>
                  <a:pt x="0" y="3051"/>
                </a:cubicBezTo>
                <a:cubicBezTo>
                  <a:pt x="0" y="4739"/>
                  <a:pt x="1369" y="6108"/>
                  <a:pt x="3057" y="6108"/>
                </a:cubicBezTo>
                <a:cubicBezTo>
                  <a:pt x="4744" y="6108"/>
                  <a:pt x="6113" y="4739"/>
                  <a:pt x="6113" y="3051"/>
                </a:cubicBezTo>
                <a:cubicBezTo>
                  <a:pt x="6113" y="1369"/>
                  <a:pt x="4744" y="1"/>
                  <a:pt x="30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1" name="Google Shape;2921;p49"/>
          <p:cNvGrpSpPr/>
          <p:nvPr/>
        </p:nvGrpSpPr>
        <p:grpSpPr>
          <a:xfrm>
            <a:off x="2014883" y="4348362"/>
            <a:ext cx="262163" cy="531538"/>
            <a:chOff x="2322875" y="1049950"/>
            <a:chExt cx="1301705" cy="2640525"/>
          </a:xfrm>
        </p:grpSpPr>
        <p:sp>
          <p:nvSpPr>
            <p:cNvPr id="2922" name="Google Shape;2922;p49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5" name="Google Shape;2925;p49"/>
          <p:cNvGrpSpPr/>
          <p:nvPr/>
        </p:nvGrpSpPr>
        <p:grpSpPr>
          <a:xfrm>
            <a:off x="4309833" y="649524"/>
            <a:ext cx="262163" cy="531538"/>
            <a:chOff x="2322875" y="1049950"/>
            <a:chExt cx="1301705" cy="2640525"/>
          </a:xfrm>
        </p:grpSpPr>
        <p:sp>
          <p:nvSpPr>
            <p:cNvPr id="2926" name="Google Shape;2926;p49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9" name="Google Shape;2929;p49"/>
          <p:cNvSpPr/>
          <p:nvPr/>
        </p:nvSpPr>
        <p:spPr>
          <a:xfrm rot="-138981" flipH="1">
            <a:off x="3098339" y="4190533"/>
            <a:ext cx="3267741" cy="1184784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0" name="Google Shape;2930;p49"/>
          <p:cNvSpPr/>
          <p:nvPr/>
        </p:nvSpPr>
        <p:spPr>
          <a:xfrm rot="1175547" flipH="1">
            <a:off x="6812254" y="2172884"/>
            <a:ext cx="2929697" cy="1759778"/>
          </a:xfrm>
          <a:custGeom>
            <a:avLst/>
            <a:gdLst/>
            <a:ahLst/>
            <a:cxnLst/>
            <a:rect l="l" t="t" r="r" b="b"/>
            <a:pathLst>
              <a:path w="43197" h="25948" fill="none" extrusionOk="0">
                <a:moveTo>
                  <a:pt x="2642" y="0"/>
                </a:moveTo>
                <a:cubicBezTo>
                  <a:pt x="2642" y="0"/>
                  <a:pt x="0" y="7192"/>
                  <a:pt x="5885" y="12347"/>
                </a:cubicBezTo>
                <a:cubicBezTo>
                  <a:pt x="10249" y="16168"/>
                  <a:pt x="20454" y="13429"/>
                  <a:pt x="18652" y="10311"/>
                </a:cubicBezTo>
                <a:cubicBezTo>
                  <a:pt x="16851" y="7190"/>
                  <a:pt x="14020" y="15272"/>
                  <a:pt x="17099" y="19675"/>
                </a:cubicBezTo>
                <a:cubicBezTo>
                  <a:pt x="21244" y="25602"/>
                  <a:pt x="37533" y="25947"/>
                  <a:pt x="43196" y="45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1" name="Google Shape;2931;p49"/>
          <p:cNvSpPr/>
          <p:nvPr/>
        </p:nvSpPr>
        <p:spPr>
          <a:xfrm rot="-6605851">
            <a:off x="7482312" y="-597765"/>
            <a:ext cx="1439676" cy="784978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2" name="Google Shape;2932;p49"/>
          <p:cNvGrpSpPr/>
          <p:nvPr/>
        </p:nvGrpSpPr>
        <p:grpSpPr>
          <a:xfrm rot="5189599">
            <a:off x="6968783" y="451075"/>
            <a:ext cx="1575094" cy="1466273"/>
            <a:chOff x="1438025" y="366400"/>
            <a:chExt cx="4722574" cy="4396298"/>
          </a:xfrm>
        </p:grpSpPr>
        <p:sp>
          <p:nvSpPr>
            <p:cNvPr id="2933" name="Google Shape;2933;p49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556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250850" y="875555"/>
            <a:ext cx="4337372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About the study trip</a:t>
            </a:r>
            <a:endParaRPr lang="en-HK"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595850" y="1404798"/>
            <a:ext cx="4997219" cy="2315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2000"/>
              <a:t>The University of Western Australia</a:t>
            </a:r>
            <a:endParaRPr lang="en-HK" sz="2000"/>
          </a:p>
          <a:p>
            <a:pPr marL="285750" indent="-285750">
              <a:lnSpc>
                <a:spcPct val="150000"/>
              </a:lnSpc>
            </a:pPr>
            <a:r>
              <a:rPr lang="en-HK" sz="2000"/>
              <a:t>11 May – 26 May 2024</a:t>
            </a:r>
          </a:p>
          <a:p>
            <a:pPr marL="285750" indent="-285750">
              <a:lnSpc>
                <a:spcPct val="150000"/>
              </a:lnSpc>
            </a:pPr>
            <a:r>
              <a:rPr lang="en-HK" sz="2000"/>
              <a:t>Fee: $6,000 </a:t>
            </a:r>
          </a:p>
          <a:p>
            <a:pPr marL="742950" lvl="1" indent="-285750">
              <a:lnSpc>
                <a:spcPct val="150000"/>
              </a:lnSpc>
            </a:pPr>
            <a:r>
              <a:rPr lang="en-HK" sz="2000"/>
              <a:t>(Including course fee, homestay)</a:t>
            </a:r>
          </a:p>
          <a:p>
            <a:pPr marL="285750" indent="-285750">
              <a:lnSpc>
                <a:spcPct val="150000"/>
              </a:lnSpc>
            </a:pPr>
            <a:r>
              <a:rPr lang="en-HK" sz="2000"/>
              <a:t>Quota: 10</a:t>
            </a:r>
          </a:p>
          <a:p>
            <a:pPr marL="285750" indent="-285750">
              <a:lnSpc>
                <a:spcPct val="150000"/>
              </a:lnSpc>
            </a:pPr>
            <a:endParaRPr lang="en-US" sz="2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HK" sz="2000"/>
          </a:p>
        </p:txBody>
      </p:sp>
      <p:grpSp>
        <p:nvGrpSpPr>
          <p:cNvPr id="2705" name="Google Shape;2705;p44"/>
          <p:cNvGrpSpPr/>
          <p:nvPr/>
        </p:nvGrpSpPr>
        <p:grpSpPr>
          <a:xfrm rot="1120373">
            <a:off x="7889620" y="4494228"/>
            <a:ext cx="650417" cy="614343"/>
            <a:chOff x="1141181" y="262025"/>
            <a:chExt cx="4067197" cy="3841620"/>
          </a:xfrm>
        </p:grpSpPr>
        <p:sp>
          <p:nvSpPr>
            <p:cNvPr id="2706" name="Google Shape;2706;p44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4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4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4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4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4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4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4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4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4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4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4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F1B8E4A6-A304-74CD-153D-110CFBA2AB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64958" y="420953"/>
            <a:ext cx="3222128" cy="455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4"/>
          <p:cNvSpPr txBox="1">
            <a:spLocks noGrp="1"/>
          </p:cNvSpPr>
          <p:nvPr>
            <p:ph type="title"/>
          </p:nvPr>
        </p:nvSpPr>
        <p:spPr>
          <a:xfrm>
            <a:off x="1250850" y="875555"/>
            <a:ext cx="4337372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About the study trip</a:t>
            </a:r>
            <a:endParaRPr lang="en-HK" sz="3200"/>
          </a:p>
        </p:txBody>
      </p:sp>
      <p:sp>
        <p:nvSpPr>
          <p:cNvPr id="2703" name="Google Shape;2703;p44"/>
          <p:cNvSpPr txBox="1">
            <a:spLocks noGrp="1"/>
          </p:cNvSpPr>
          <p:nvPr>
            <p:ph type="subTitle" idx="1"/>
          </p:nvPr>
        </p:nvSpPr>
        <p:spPr>
          <a:xfrm>
            <a:off x="595850" y="1404797"/>
            <a:ext cx="5361067" cy="3259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2000" dirty="0"/>
              <a:t>To raise standards in English and enhance the use of the language plus cultural exposure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/>
              <a:t>Students from LWS College (local / non-local) who can communicate in English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/>
              <a:t>Accommodation: homestay</a:t>
            </a:r>
          </a:p>
          <a:p>
            <a:pPr marL="285750" indent="-285750">
              <a:lnSpc>
                <a:spcPct val="150000"/>
              </a:lnSpc>
            </a:pPr>
            <a:endParaRPr lang="en-US" sz="20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HK" sz="2000" dirty="0"/>
          </a:p>
        </p:txBody>
      </p:sp>
      <p:grpSp>
        <p:nvGrpSpPr>
          <p:cNvPr id="2705" name="Google Shape;2705;p44"/>
          <p:cNvGrpSpPr/>
          <p:nvPr/>
        </p:nvGrpSpPr>
        <p:grpSpPr>
          <a:xfrm rot="1120373">
            <a:off x="7889620" y="4494228"/>
            <a:ext cx="650417" cy="614343"/>
            <a:chOff x="1141181" y="262025"/>
            <a:chExt cx="4067197" cy="3841620"/>
          </a:xfrm>
        </p:grpSpPr>
        <p:sp>
          <p:nvSpPr>
            <p:cNvPr id="2706" name="Google Shape;2706;p44"/>
            <p:cNvSpPr/>
            <p:nvPr/>
          </p:nvSpPr>
          <p:spPr>
            <a:xfrm>
              <a:off x="1618170" y="262025"/>
              <a:ext cx="3590208" cy="3617788"/>
            </a:xfrm>
            <a:custGeom>
              <a:avLst/>
              <a:gdLst/>
              <a:ahLst/>
              <a:cxnLst/>
              <a:rect l="l" t="t" r="r" b="b"/>
              <a:pathLst>
                <a:path w="20789" h="20949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11630" y="20540"/>
                  </a:lnTo>
                  <a:cubicBezTo>
                    <a:pt x="11880" y="20811"/>
                    <a:pt x="12220" y="20949"/>
                    <a:pt x="12562" y="20949"/>
                  </a:cubicBezTo>
                  <a:cubicBezTo>
                    <a:pt x="12867" y="20949"/>
                    <a:pt x="13173" y="20839"/>
                    <a:pt x="13415" y="20616"/>
                  </a:cubicBezTo>
                  <a:lnTo>
                    <a:pt x="20240" y="14350"/>
                  </a:lnTo>
                  <a:cubicBezTo>
                    <a:pt x="20754" y="13879"/>
                    <a:pt x="20788" y="13079"/>
                    <a:pt x="20317" y="12564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4"/>
            <p:cNvSpPr/>
            <p:nvPr/>
          </p:nvSpPr>
          <p:spPr>
            <a:xfrm>
              <a:off x="1618170" y="262025"/>
              <a:ext cx="3590208" cy="2527391"/>
            </a:xfrm>
            <a:custGeom>
              <a:avLst/>
              <a:gdLst/>
              <a:ahLst/>
              <a:cxnLst/>
              <a:rect l="l" t="t" r="r" b="b"/>
              <a:pathLst>
                <a:path w="20789" h="14635" extrusionOk="0">
                  <a:moveTo>
                    <a:pt x="8227" y="1"/>
                  </a:moveTo>
                  <a:cubicBezTo>
                    <a:pt x="7922" y="1"/>
                    <a:pt x="7615" y="111"/>
                    <a:pt x="7373" y="333"/>
                  </a:cubicBezTo>
                  <a:lnTo>
                    <a:pt x="547" y="6599"/>
                  </a:lnTo>
                  <a:cubicBezTo>
                    <a:pt x="33" y="7071"/>
                    <a:pt x="0" y="7871"/>
                    <a:pt x="471" y="8383"/>
                  </a:cubicBezTo>
                  <a:lnTo>
                    <a:pt x="576" y="8496"/>
                  </a:lnTo>
                  <a:cubicBezTo>
                    <a:pt x="2044" y="7553"/>
                    <a:pt x="3983" y="6756"/>
                    <a:pt x="6344" y="6756"/>
                  </a:cubicBezTo>
                  <a:cubicBezTo>
                    <a:pt x="9949" y="6756"/>
                    <a:pt x="14537" y="8613"/>
                    <a:pt x="19930" y="14635"/>
                  </a:cubicBezTo>
                  <a:lnTo>
                    <a:pt x="20239" y="14350"/>
                  </a:lnTo>
                  <a:cubicBezTo>
                    <a:pt x="20754" y="13879"/>
                    <a:pt x="20788" y="13079"/>
                    <a:pt x="20317" y="12566"/>
                  </a:cubicBezTo>
                  <a:lnTo>
                    <a:pt x="9157" y="409"/>
                  </a:lnTo>
                  <a:cubicBezTo>
                    <a:pt x="8908" y="138"/>
                    <a:pt x="8568" y="1"/>
                    <a:pt x="8227" y="1"/>
                  </a:cubicBezTo>
                  <a:close/>
                </a:path>
              </a:pathLst>
            </a:custGeom>
            <a:solidFill>
              <a:schemeClr val="lt1">
                <a:alpha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4"/>
            <p:cNvSpPr/>
            <p:nvPr/>
          </p:nvSpPr>
          <p:spPr>
            <a:xfrm>
              <a:off x="2902519" y="687548"/>
              <a:ext cx="385806" cy="347980"/>
            </a:xfrm>
            <a:custGeom>
              <a:avLst/>
              <a:gdLst/>
              <a:ahLst/>
              <a:cxnLst/>
              <a:rect l="l" t="t" r="r" b="b"/>
              <a:pathLst>
                <a:path w="2234" h="2015" extrusionOk="0">
                  <a:moveTo>
                    <a:pt x="1116" y="1"/>
                  </a:moveTo>
                  <a:cubicBezTo>
                    <a:pt x="873" y="1"/>
                    <a:pt x="628" y="89"/>
                    <a:pt x="435" y="266"/>
                  </a:cubicBezTo>
                  <a:cubicBezTo>
                    <a:pt x="27" y="642"/>
                    <a:pt x="0" y="1279"/>
                    <a:pt x="374" y="1688"/>
                  </a:cubicBezTo>
                  <a:cubicBezTo>
                    <a:pt x="572" y="1904"/>
                    <a:pt x="844" y="2014"/>
                    <a:pt x="1116" y="2014"/>
                  </a:cubicBezTo>
                  <a:cubicBezTo>
                    <a:pt x="1359" y="2014"/>
                    <a:pt x="1603" y="1926"/>
                    <a:pt x="1797" y="1749"/>
                  </a:cubicBezTo>
                  <a:cubicBezTo>
                    <a:pt x="2207" y="1373"/>
                    <a:pt x="2234" y="736"/>
                    <a:pt x="1857" y="327"/>
                  </a:cubicBezTo>
                  <a:cubicBezTo>
                    <a:pt x="1659" y="110"/>
                    <a:pt x="1388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4"/>
            <p:cNvSpPr/>
            <p:nvPr/>
          </p:nvSpPr>
          <p:spPr>
            <a:xfrm>
              <a:off x="2952255" y="1474007"/>
              <a:ext cx="1477945" cy="1592075"/>
            </a:xfrm>
            <a:custGeom>
              <a:avLst/>
              <a:gdLst/>
              <a:ahLst/>
              <a:cxnLst/>
              <a:rect l="l" t="t" r="r" b="b"/>
              <a:pathLst>
                <a:path w="8558" h="9219" extrusionOk="0">
                  <a:moveTo>
                    <a:pt x="608" y="1"/>
                  </a:moveTo>
                  <a:lnTo>
                    <a:pt x="1" y="558"/>
                  </a:lnTo>
                  <a:lnTo>
                    <a:pt x="7951" y="9218"/>
                  </a:lnTo>
                  <a:lnTo>
                    <a:pt x="8557" y="866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4"/>
            <p:cNvSpPr/>
            <p:nvPr/>
          </p:nvSpPr>
          <p:spPr>
            <a:xfrm>
              <a:off x="3451523" y="1609228"/>
              <a:ext cx="1182287" cy="1269826"/>
            </a:xfrm>
            <a:custGeom>
              <a:avLst/>
              <a:gdLst/>
              <a:ahLst/>
              <a:cxnLst/>
              <a:rect l="l" t="t" r="r" b="b"/>
              <a:pathLst>
                <a:path w="6846" h="7353" extrusionOk="0">
                  <a:moveTo>
                    <a:pt x="607" y="0"/>
                  </a:moveTo>
                  <a:lnTo>
                    <a:pt x="1" y="558"/>
                  </a:lnTo>
                  <a:lnTo>
                    <a:pt x="6239" y="7353"/>
                  </a:lnTo>
                  <a:lnTo>
                    <a:pt x="6846" y="6796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4"/>
            <p:cNvSpPr/>
            <p:nvPr/>
          </p:nvSpPr>
          <p:spPr>
            <a:xfrm>
              <a:off x="4442286" y="2283262"/>
              <a:ext cx="393405" cy="410669"/>
            </a:xfrm>
            <a:custGeom>
              <a:avLst/>
              <a:gdLst/>
              <a:ahLst/>
              <a:cxnLst/>
              <a:rect l="l" t="t" r="r" b="b"/>
              <a:pathLst>
                <a:path w="2278" h="2378" extrusionOk="0">
                  <a:moveTo>
                    <a:pt x="608" y="1"/>
                  </a:moveTo>
                  <a:lnTo>
                    <a:pt x="1" y="557"/>
                  </a:lnTo>
                  <a:lnTo>
                    <a:pt x="1671" y="2377"/>
                  </a:lnTo>
                  <a:lnTo>
                    <a:pt x="2277" y="1820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4"/>
            <p:cNvSpPr/>
            <p:nvPr/>
          </p:nvSpPr>
          <p:spPr>
            <a:xfrm>
              <a:off x="4068051" y="1876044"/>
              <a:ext cx="393405" cy="410496"/>
            </a:xfrm>
            <a:custGeom>
              <a:avLst/>
              <a:gdLst/>
              <a:ahLst/>
              <a:cxnLst/>
              <a:rect l="l" t="t" r="r" b="b"/>
              <a:pathLst>
                <a:path w="2278" h="2377" extrusionOk="0">
                  <a:moveTo>
                    <a:pt x="607" y="0"/>
                  </a:moveTo>
                  <a:lnTo>
                    <a:pt x="0" y="557"/>
                  </a:lnTo>
                  <a:lnTo>
                    <a:pt x="1671" y="2377"/>
                  </a:lnTo>
                  <a:lnTo>
                    <a:pt x="2278" y="1819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4"/>
            <p:cNvSpPr/>
            <p:nvPr/>
          </p:nvSpPr>
          <p:spPr>
            <a:xfrm>
              <a:off x="1141181" y="1962219"/>
              <a:ext cx="3622675" cy="1993418"/>
            </a:xfrm>
            <a:custGeom>
              <a:avLst/>
              <a:gdLst/>
              <a:ahLst/>
              <a:cxnLst/>
              <a:rect l="l" t="t" r="r" b="b"/>
              <a:pathLst>
                <a:path w="20977" h="11543" extrusionOk="0">
                  <a:moveTo>
                    <a:pt x="3531" y="1"/>
                  </a:moveTo>
                  <a:cubicBezTo>
                    <a:pt x="2960" y="1"/>
                    <a:pt x="2441" y="392"/>
                    <a:pt x="2304" y="973"/>
                  </a:cubicBezTo>
                  <a:lnTo>
                    <a:pt x="162" y="9986"/>
                  </a:lnTo>
                  <a:cubicBezTo>
                    <a:pt x="1" y="10664"/>
                    <a:pt x="420" y="11345"/>
                    <a:pt x="1099" y="11507"/>
                  </a:cubicBezTo>
                  <a:lnTo>
                    <a:pt x="1249" y="11542"/>
                  </a:lnTo>
                  <a:cubicBezTo>
                    <a:pt x="2593" y="8406"/>
                    <a:pt x="5742" y="4728"/>
                    <a:pt x="13107" y="4728"/>
                  </a:cubicBezTo>
                  <a:cubicBezTo>
                    <a:pt x="15263" y="4728"/>
                    <a:pt x="17780" y="5043"/>
                    <a:pt x="20718" y="5779"/>
                  </a:cubicBezTo>
                  <a:lnTo>
                    <a:pt x="20815" y="5371"/>
                  </a:lnTo>
                  <a:cubicBezTo>
                    <a:pt x="20976" y="4692"/>
                    <a:pt x="20558" y="4011"/>
                    <a:pt x="19878" y="3849"/>
                  </a:cubicBezTo>
                  <a:lnTo>
                    <a:pt x="3824" y="35"/>
                  </a:lnTo>
                  <a:cubicBezTo>
                    <a:pt x="3726" y="12"/>
                    <a:pt x="3628" y="1"/>
                    <a:pt x="3531" y="1"/>
                  </a:cubicBezTo>
                  <a:close/>
                </a:path>
              </a:pathLst>
            </a:custGeom>
            <a:solidFill>
              <a:schemeClr val="lt1">
                <a:alpha val="3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4"/>
            <p:cNvSpPr/>
            <p:nvPr/>
          </p:nvSpPr>
          <p:spPr>
            <a:xfrm>
              <a:off x="1249980" y="3025337"/>
              <a:ext cx="3273999" cy="1078308"/>
            </a:xfrm>
            <a:custGeom>
              <a:avLst/>
              <a:gdLst/>
              <a:ahLst/>
              <a:cxnLst/>
              <a:rect l="l" t="t" r="r" b="b"/>
              <a:pathLst>
                <a:path w="18958" h="6244" extrusionOk="0">
                  <a:moveTo>
                    <a:pt x="442" y="1"/>
                  </a:moveTo>
                  <a:lnTo>
                    <a:pt x="1" y="1856"/>
                  </a:lnTo>
                  <a:lnTo>
                    <a:pt x="18518" y="6243"/>
                  </a:lnTo>
                  <a:lnTo>
                    <a:pt x="18957" y="438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4"/>
            <p:cNvSpPr/>
            <p:nvPr/>
          </p:nvSpPr>
          <p:spPr>
            <a:xfrm>
              <a:off x="2428120" y="2960922"/>
              <a:ext cx="2008299" cy="606678"/>
            </a:xfrm>
            <a:custGeom>
              <a:avLst/>
              <a:gdLst/>
              <a:ahLst/>
              <a:cxnLst/>
              <a:rect l="l" t="t" r="r" b="b"/>
              <a:pathLst>
                <a:path w="11629" h="3513" extrusionOk="0">
                  <a:moveTo>
                    <a:pt x="190" y="0"/>
                  </a:moveTo>
                  <a:lnTo>
                    <a:pt x="0" y="802"/>
                  </a:lnTo>
                  <a:lnTo>
                    <a:pt x="11439" y="3513"/>
                  </a:lnTo>
                  <a:lnTo>
                    <a:pt x="11629" y="271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4"/>
            <p:cNvSpPr/>
            <p:nvPr/>
          </p:nvSpPr>
          <p:spPr>
            <a:xfrm>
              <a:off x="2917025" y="2792543"/>
              <a:ext cx="1583118" cy="505996"/>
            </a:xfrm>
            <a:custGeom>
              <a:avLst/>
              <a:gdLst/>
              <a:ahLst/>
              <a:cxnLst/>
              <a:rect l="l" t="t" r="r" b="b"/>
              <a:pathLst>
                <a:path w="9167" h="2930" extrusionOk="0">
                  <a:moveTo>
                    <a:pt x="190" y="1"/>
                  </a:moveTo>
                  <a:lnTo>
                    <a:pt x="0" y="803"/>
                  </a:lnTo>
                  <a:lnTo>
                    <a:pt x="8977" y="2930"/>
                  </a:lnTo>
                  <a:lnTo>
                    <a:pt x="9167" y="212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4"/>
            <p:cNvSpPr/>
            <p:nvPr/>
          </p:nvSpPr>
          <p:spPr>
            <a:xfrm>
              <a:off x="1752874" y="2207621"/>
              <a:ext cx="383043" cy="348153"/>
            </a:xfrm>
            <a:custGeom>
              <a:avLst/>
              <a:gdLst/>
              <a:ahLst/>
              <a:cxnLst/>
              <a:rect l="l" t="t" r="r" b="b"/>
              <a:pathLst>
                <a:path w="2218" h="2016" extrusionOk="0">
                  <a:moveTo>
                    <a:pt x="1109" y="1"/>
                  </a:moveTo>
                  <a:cubicBezTo>
                    <a:pt x="652" y="1"/>
                    <a:pt x="239" y="313"/>
                    <a:pt x="130" y="776"/>
                  </a:cubicBezTo>
                  <a:cubicBezTo>
                    <a:pt x="1" y="1317"/>
                    <a:pt x="335" y="1860"/>
                    <a:pt x="878" y="1988"/>
                  </a:cubicBezTo>
                  <a:cubicBezTo>
                    <a:pt x="956" y="2006"/>
                    <a:pt x="1034" y="2015"/>
                    <a:pt x="1110" y="2015"/>
                  </a:cubicBezTo>
                  <a:cubicBezTo>
                    <a:pt x="1566" y="2015"/>
                    <a:pt x="1980" y="1703"/>
                    <a:pt x="2089" y="1239"/>
                  </a:cubicBezTo>
                  <a:cubicBezTo>
                    <a:pt x="2217" y="699"/>
                    <a:pt x="1882" y="156"/>
                    <a:pt x="1342" y="28"/>
                  </a:cubicBezTo>
                  <a:cubicBezTo>
                    <a:pt x="1264" y="10"/>
                    <a:pt x="1186" y="1"/>
                    <a:pt x="1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9" name="Google Shape;2719;p44"/>
          <p:cNvSpPr/>
          <p:nvPr/>
        </p:nvSpPr>
        <p:spPr>
          <a:xfrm>
            <a:off x="7104149" y="4157651"/>
            <a:ext cx="158296" cy="152513"/>
          </a:xfrm>
          <a:custGeom>
            <a:avLst/>
            <a:gdLst/>
            <a:ahLst/>
            <a:cxnLst/>
            <a:rect l="l" t="t" r="r" b="b"/>
            <a:pathLst>
              <a:path w="6175" h="5950" extrusionOk="0">
                <a:moveTo>
                  <a:pt x="1262" y="0"/>
                </a:moveTo>
                <a:cubicBezTo>
                  <a:pt x="968" y="0"/>
                  <a:pt x="673" y="112"/>
                  <a:pt x="449" y="337"/>
                </a:cubicBezTo>
                <a:cubicBezTo>
                  <a:pt x="0" y="785"/>
                  <a:pt x="0" y="1514"/>
                  <a:pt x="449" y="1963"/>
                </a:cubicBezTo>
                <a:lnTo>
                  <a:pt x="1464" y="2978"/>
                </a:lnTo>
                <a:lnTo>
                  <a:pt x="449" y="3993"/>
                </a:lnTo>
                <a:cubicBezTo>
                  <a:pt x="0" y="4441"/>
                  <a:pt x="0" y="5165"/>
                  <a:pt x="449" y="5613"/>
                </a:cubicBezTo>
                <a:cubicBezTo>
                  <a:pt x="673" y="5838"/>
                  <a:pt x="968" y="5950"/>
                  <a:pt x="1262" y="5950"/>
                </a:cubicBezTo>
                <a:cubicBezTo>
                  <a:pt x="1556" y="5950"/>
                  <a:pt x="1851" y="5838"/>
                  <a:pt x="2075" y="5613"/>
                </a:cubicBezTo>
                <a:lnTo>
                  <a:pt x="3090" y="4598"/>
                </a:lnTo>
                <a:lnTo>
                  <a:pt x="4105" y="5613"/>
                </a:lnTo>
                <a:cubicBezTo>
                  <a:pt x="4329" y="5838"/>
                  <a:pt x="4622" y="5950"/>
                  <a:pt x="4915" y="5950"/>
                </a:cubicBezTo>
                <a:cubicBezTo>
                  <a:pt x="5208" y="5950"/>
                  <a:pt x="5501" y="5838"/>
                  <a:pt x="5726" y="5613"/>
                </a:cubicBezTo>
                <a:cubicBezTo>
                  <a:pt x="6174" y="5165"/>
                  <a:pt x="6174" y="4441"/>
                  <a:pt x="5726" y="3993"/>
                </a:cubicBezTo>
                <a:lnTo>
                  <a:pt x="4711" y="2978"/>
                </a:lnTo>
                <a:lnTo>
                  <a:pt x="5726" y="1963"/>
                </a:lnTo>
                <a:cubicBezTo>
                  <a:pt x="6174" y="1514"/>
                  <a:pt x="6174" y="785"/>
                  <a:pt x="5726" y="337"/>
                </a:cubicBezTo>
                <a:cubicBezTo>
                  <a:pt x="5501" y="112"/>
                  <a:pt x="5208" y="0"/>
                  <a:pt x="4915" y="0"/>
                </a:cubicBezTo>
                <a:cubicBezTo>
                  <a:pt x="4622" y="0"/>
                  <a:pt x="4329" y="112"/>
                  <a:pt x="4105" y="337"/>
                </a:cubicBezTo>
                <a:lnTo>
                  <a:pt x="3090" y="1352"/>
                </a:lnTo>
                <a:lnTo>
                  <a:pt x="2075" y="337"/>
                </a:lnTo>
                <a:cubicBezTo>
                  <a:pt x="1851" y="112"/>
                  <a:pt x="1556" y="0"/>
                  <a:pt x="12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1" name="Google Shape;2731;p44"/>
          <p:cNvGrpSpPr/>
          <p:nvPr/>
        </p:nvGrpSpPr>
        <p:grpSpPr>
          <a:xfrm>
            <a:off x="4074033" y="340049"/>
            <a:ext cx="262163" cy="531538"/>
            <a:chOff x="2322875" y="1049950"/>
            <a:chExt cx="1301705" cy="2640525"/>
          </a:xfrm>
        </p:grpSpPr>
        <p:sp>
          <p:nvSpPr>
            <p:cNvPr id="2732" name="Google Shape;2732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4"/>
          <p:cNvGrpSpPr/>
          <p:nvPr/>
        </p:nvGrpSpPr>
        <p:grpSpPr>
          <a:xfrm>
            <a:off x="5209958" y="4421337"/>
            <a:ext cx="262163" cy="531538"/>
            <a:chOff x="2322875" y="1049950"/>
            <a:chExt cx="1301705" cy="2640525"/>
          </a:xfrm>
        </p:grpSpPr>
        <p:sp>
          <p:nvSpPr>
            <p:cNvPr id="2736" name="Google Shape;2736;p44"/>
            <p:cNvSpPr/>
            <p:nvPr/>
          </p:nvSpPr>
          <p:spPr>
            <a:xfrm>
              <a:off x="2322875" y="1049950"/>
              <a:ext cx="1301705" cy="2228295"/>
            </a:xfrm>
            <a:custGeom>
              <a:avLst/>
              <a:gdLst/>
              <a:ahLst/>
              <a:cxnLst/>
              <a:rect l="l" t="t" r="r" b="b"/>
              <a:pathLst>
                <a:path w="10872" h="18611" extrusionOk="0">
                  <a:moveTo>
                    <a:pt x="5442" y="2763"/>
                  </a:moveTo>
                  <a:cubicBezTo>
                    <a:pt x="5449" y="2763"/>
                    <a:pt x="5456" y="2763"/>
                    <a:pt x="5463" y="2763"/>
                  </a:cubicBezTo>
                  <a:cubicBezTo>
                    <a:pt x="6992" y="2776"/>
                    <a:pt x="8222" y="4027"/>
                    <a:pt x="8208" y="5556"/>
                  </a:cubicBezTo>
                  <a:cubicBezTo>
                    <a:pt x="8196" y="7077"/>
                    <a:pt x="6958" y="8301"/>
                    <a:pt x="5441" y="8301"/>
                  </a:cubicBezTo>
                  <a:cubicBezTo>
                    <a:pt x="5433" y="8301"/>
                    <a:pt x="5425" y="8301"/>
                    <a:pt x="5417" y="8301"/>
                  </a:cubicBezTo>
                  <a:cubicBezTo>
                    <a:pt x="5305" y="8299"/>
                    <a:pt x="5195" y="8290"/>
                    <a:pt x="5088" y="8277"/>
                  </a:cubicBezTo>
                  <a:cubicBezTo>
                    <a:pt x="3716" y="8102"/>
                    <a:pt x="2659" y="6927"/>
                    <a:pt x="2671" y="5509"/>
                  </a:cubicBezTo>
                  <a:cubicBezTo>
                    <a:pt x="2683" y="4091"/>
                    <a:pt x="3759" y="2934"/>
                    <a:pt x="5132" y="2781"/>
                  </a:cubicBezTo>
                  <a:cubicBezTo>
                    <a:pt x="5234" y="2770"/>
                    <a:pt x="5337" y="2763"/>
                    <a:pt x="5442" y="2763"/>
                  </a:cubicBezTo>
                  <a:close/>
                  <a:moveTo>
                    <a:pt x="5441" y="1"/>
                  </a:moveTo>
                  <a:cubicBezTo>
                    <a:pt x="5346" y="1"/>
                    <a:pt x="5251" y="3"/>
                    <a:pt x="5157" y="8"/>
                  </a:cubicBezTo>
                  <a:cubicBezTo>
                    <a:pt x="3050" y="119"/>
                    <a:pt x="1010" y="1456"/>
                    <a:pt x="525" y="4033"/>
                  </a:cubicBezTo>
                  <a:cubicBezTo>
                    <a:pt x="1" y="6825"/>
                    <a:pt x="840" y="11210"/>
                    <a:pt x="5004" y="18080"/>
                  </a:cubicBezTo>
                  <a:cubicBezTo>
                    <a:pt x="5111" y="18255"/>
                    <a:pt x="5220" y="18432"/>
                    <a:pt x="5330" y="18611"/>
                  </a:cubicBezTo>
                  <a:cubicBezTo>
                    <a:pt x="9898" y="11510"/>
                    <a:pt x="10872" y="6988"/>
                    <a:pt x="10380" y="4116"/>
                  </a:cubicBezTo>
                  <a:cubicBezTo>
                    <a:pt x="9912" y="1377"/>
                    <a:pt x="7676" y="1"/>
                    <a:pt x="5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2681824" y="3509683"/>
              <a:ext cx="584881" cy="180792"/>
            </a:xfrm>
            <a:custGeom>
              <a:avLst/>
              <a:gdLst/>
              <a:ahLst/>
              <a:cxnLst/>
              <a:rect l="l" t="t" r="r" b="b"/>
              <a:pathLst>
                <a:path w="4885" h="1510" extrusionOk="0">
                  <a:moveTo>
                    <a:pt x="2442" y="1"/>
                  </a:moveTo>
                  <a:cubicBezTo>
                    <a:pt x="1094" y="1"/>
                    <a:pt x="1" y="340"/>
                    <a:pt x="1" y="756"/>
                  </a:cubicBezTo>
                  <a:cubicBezTo>
                    <a:pt x="1" y="1171"/>
                    <a:pt x="1094" y="1509"/>
                    <a:pt x="2442" y="1509"/>
                  </a:cubicBezTo>
                  <a:cubicBezTo>
                    <a:pt x="3791" y="1509"/>
                    <a:pt x="4884" y="1172"/>
                    <a:pt x="4884" y="756"/>
                  </a:cubicBezTo>
                  <a:cubicBezTo>
                    <a:pt x="4884" y="339"/>
                    <a:pt x="3791" y="1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2922002" y="1049950"/>
              <a:ext cx="702576" cy="2228295"/>
            </a:xfrm>
            <a:custGeom>
              <a:avLst/>
              <a:gdLst/>
              <a:ahLst/>
              <a:cxnLst/>
              <a:rect l="l" t="t" r="r" b="b"/>
              <a:pathLst>
                <a:path w="5868" h="18611" extrusionOk="0">
                  <a:moveTo>
                    <a:pt x="439" y="0"/>
                  </a:moveTo>
                  <a:cubicBezTo>
                    <a:pt x="343" y="0"/>
                    <a:pt x="248" y="3"/>
                    <a:pt x="153" y="8"/>
                  </a:cubicBezTo>
                  <a:cubicBezTo>
                    <a:pt x="2258" y="153"/>
                    <a:pt x="4275" y="1524"/>
                    <a:pt x="4716" y="4110"/>
                  </a:cubicBezTo>
                  <a:cubicBezTo>
                    <a:pt x="5195" y="6911"/>
                    <a:pt x="4281" y="11280"/>
                    <a:pt x="0" y="18080"/>
                  </a:cubicBezTo>
                  <a:cubicBezTo>
                    <a:pt x="107" y="18255"/>
                    <a:pt x="216" y="18432"/>
                    <a:pt x="326" y="18611"/>
                  </a:cubicBezTo>
                  <a:cubicBezTo>
                    <a:pt x="4894" y="11510"/>
                    <a:pt x="5868" y="6988"/>
                    <a:pt x="5376" y="4116"/>
                  </a:cubicBezTo>
                  <a:cubicBezTo>
                    <a:pt x="4908" y="1378"/>
                    <a:pt x="2673" y="0"/>
                    <a:pt x="439" y="0"/>
                  </a:cubicBezTo>
                  <a:close/>
                </a:path>
              </a:pathLst>
            </a:custGeom>
            <a:solidFill>
              <a:schemeClr val="dk1">
                <a:alpha val="5899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44"/>
          <p:cNvSpPr/>
          <p:nvPr/>
        </p:nvSpPr>
        <p:spPr>
          <a:xfrm rot="-673596">
            <a:off x="-1018569" y="-750354"/>
            <a:ext cx="3237578" cy="1765350"/>
          </a:xfrm>
          <a:custGeom>
            <a:avLst/>
            <a:gdLst/>
            <a:ahLst/>
            <a:cxnLst/>
            <a:rect l="l" t="t" r="r" b="b"/>
            <a:pathLst>
              <a:path w="22813" h="12439" fill="none" extrusionOk="0">
                <a:moveTo>
                  <a:pt x="22812" y="0"/>
                </a:moveTo>
                <a:cubicBezTo>
                  <a:pt x="22812" y="0"/>
                  <a:pt x="20999" y="9660"/>
                  <a:pt x="12792" y="11049"/>
                </a:cubicBezTo>
                <a:cubicBezTo>
                  <a:pt x="4584" y="12439"/>
                  <a:pt x="0" y="710"/>
                  <a:pt x="0" y="71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44"/>
          <p:cNvGrpSpPr/>
          <p:nvPr/>
        </p:nvGrpSpPr>
        <p:grpSpPr>
          <a:xfrm rot="-3736953">
            <a:off x="503129" y="355390"/>
            <a:ext cx="766600" cy="713636"/>
            <a:chOff x="1438025" y="366400"/>
            <a:chExt cx="4722574" cy="4396298"/>
          </a:xfrm>
        </p:grpSpPr>
        <p:sp>
          <p:nvSpPr>
            <p:cNvPr id="2741" name="Google Shape;2741;p44"/>
            <p:cNvSpPr/>
            <p:nvPr/>
          </p:nvSpPr>
          <p:spPr>
            <a:xfrm>
              <a:off x="1438025" y="366589"/>
              <a:ext cx="4722574" cy="4396108"/>
            </a:xfrm>
            <a:custGeom>
              <a:avLst/>
              <a:gdLst/>
              <a:ahLst/>
              <a:cxnLst/>
              <a:rect l="l" t="t" r="r" b="b"/>
              <a:pathLst>
                <a:path w="24939" h="23215" extrusionOk="0">
                  <a:moveTo>
                    <a:pt x="1718" y="22620"/>
                  </a:moveTo>
                  <a:lnTo>
                    <a:pt x="1718" y="22620"/>
                  </a:lnTo>
                  <a:cubicBezTo>
                    <a:pt x="1735" y="22639"/>
                    <a:pt x="1756" y="22658"/>
                    <a:pt x="1776" y="22676"/>
                  </a:cubicBezTo>
                  <a:cubicBezTo>
                    <a:pt x="1755" y="22659"/>
                    <a:pt x="1735" y="22639"/>
                    <a:pt x="1718" y="22620"/>
                  </a:cubicBezTo>
                  <a:close/>
                  <a:moveTo>
                    <a:pt x="18955" y="0"/>
                  </a:moveTo>
                  <a:cubicBezTo>
                    <a:pt x="18718" y="0"/>
                    <a:pt x="18489" y="152"/>
                    <a:pt x="18418" y="406"/>
                  </a:cubicBezTo>
                  <a:lnTo>
                    <a:pt x="15061" y="12210"/>
                  </a:lnTo>
                  <a:lnTo>
                    <a:pt x="15053" y="12239"/>
                  </a:lnTo>
                  <a:lnTo>
                    <a:pt x="6768" y="6556"/>
                  </a:lnTo>
                  <a:lnTo>
                    <a:pt x="6732" y="2813"/>
                  </a:lnTo>
                  <a:cubicBezTo>
                    <a:pt x="6731" y="2717"/>
                    <a:pt x="6699" y="2627"/>
                    <a:pt x="6645" y="2550"/>
                  </a:cubicBezTo>
                  <a:cubicBezTo>
                    <a:pt x="6611" y="2499"/>
                    <a:pt x="6570" y="2454"/>
                    <a:pt x="6516" y="2419"/>
                  </a:cubicBezTo>
                  <a:lnTo>
                    <a:pt x="5737" y="1912"/>
                  </a:lnTo>
                  <a:cubicBezTo>
                    <a:pt x="5660" y="1862"/>
                    <a:pt x="5576" y="1839"/>
                    <a:pt x="5493" y="1839"/>
                  </a:cubicBezTo>
                  <a:cubicBezTo>
                    <a:pt x="5293" y="1839"/>
                    <a:pt x="5102" y="1973"/>
                    <a:pt x="5051" y="2187"/>
                  </a:cubicBezTo>
                  <a:lnTo>
                    <a:pt x="4386" y="4996"/>
                  </a:lnTo>
                  <a:cubicBezTo>
                    <a:pt x="4386" y="4996"/>
                    <a:pt x="4384" y="4996"/>
                    <a:pt x="4380" y="4996"/>
                  </a:cubicBezTo>
                  <a:cubicBezTo>
                    <a:pt x="4326" y="4996"/>
                    <a:pt x="3910" y="4999"/>
                    <a:pt x="3516" y="5110"/>
                  </a:cubicBezTo>
                  <a:cubicBezTo>
                    <a:pt x="3135" y="5216"/>
                    <a:pt x="2870" y="5550"/>
                    <a:pt x="2850" y="5945"/>
                  </a:cubicBezTo>
                  <a:cubicBezTo>
                    <a:pt x="2827" y="6382"/>
                    <a:pt x="2931" y="6819"/>
                    <a:pt x="2931" y="6819"/>
                  </a:cubicBezTo>
                  <a:lnTo>
                    <a:pt x="340" y="8089"/>
                  </a:lnTo>
                  <a:cubicBezTo>
                    <a:pt x="60" y="8226"/>
                    <a:pt x="1" y="8600"/>
                    <a:pt x="224" y="8816"/>
                  </a:cubicBezTo>
                  <a:lnTo>
                    <a:pt x="891" y="9464"/>
                  </a:lnTo>
                  <a:cubicBezTo>
                    <a:pt x="936" y="9508"/>
                    <a:pt x="989" y="9539"/>
                    <a:pt x="1045" y="9561"/>
                  </a:cubicBezTo>
                  <a:cubicBezTo>
                    <a:pt x="1103" y="9585"/>
                    <a:pt x="1165" y="9598"/>
                    <a:pt x="1228" y="9598"/>
                  </a:cubicBezTo>
                  <a:cubicBezTo>
                    <a:pt x="1259" y="9598"/>
                    <a:pt x="1290" y="9595"/>
                    <a:pt x="1321" y="9588"/>
                  </a:cubicBezTo>
                  <a:lnTo>
                    <a:pt x="4978" y="8795"/>
                  </a:lnTo>
                  <a:lnTo>
                    <a:pt x="12326" y="15628"/>
                  </a:lnTo>
                  <a:lnTo>
                    <a:pt x="1557" y="21514"/>
                  </a:lnTo>
                  <a:cubicBezTo>
                    <a:pt x="1215" y="21703"/>
                    <a:pt x="1165" y="22175"/>
                    <a:pt x="1463" y="22428"/>
                  </a:cubicBezTo>
                  <a:lnTo>
                    <a:pt x="2176" y="23031"/>
                  </a:lnTo>
                  <a:cubicBezTo>
                    <a:pt x="2198" y="23051"/>
                    <a:pt x="2226" y="23063"/>
                    <a:pt x="2251" y="23080"/>
                  </a:cubicBezTo>
                  <a:cubicBezTo>
                    <a:pt x="2383" y="23167"/>
                    <a:pt x="2535" y="23215"/>
                    <a:pt x="2689" y="23215"/>
                  </a:cubicBezTo>
                  <a:cubicBezTo>
                    <a:pt x="2772" y="23215"/>
                    <a:pt x="2856" y="23201"/>
                    <a:pt x="2938" y="23172"/>
                  </a:cubicBezTo>
                  <a:lnTo>
                    <a:pt x="8602" y="21172"/>
                  </a:lnTo>
                  <a:cubicBezTo>
                    <a:pt x="8606" y="21194"/>
                    <a:pt x="8957" y="22055"/>
                    <a:pt x="8957" y="22055"/>
                  </a:cubicBezTo>
                  <a:lnTo>
                    <a:pt x="10076" y="21594"/>
                  </a:lnTo>
                  <a:cubicBezTo>
                    <a:pt x="10076" y="21594"/>
                    <a:pt x="9737" y="20775"/>
                    <a:pt x="9736" y="20772"/>
                  </a:cubicBezTo>
                  <a:lnTo>
                    <a:pt x="12435" y="19819"/>
                  </a:lnTo>
                  <a:cubicBezTo>
                    <a:pt x="12439" y="19843"/>
                    <a:pt x="12790" y="20704"/>
                    <a:pt x="12790" y="20704"/>
                  </a:cubicBezTo>
                  <a:lnTo>
                    <a:pt x="13910" y="20243"/>
                  </a:lnTo>
                  <a:cubicBezTo>
                    <a:pt x="13910" y="20243"/>
                    <a:pt x="13569" y="19422"/>
                    <a:pt x="13568" y="19419"/>
                  </a:cubicBezTo>
                  <a:lnTo>
                    <a:pt x="16118" y="18518"/>
                  </a:lnTo>
                  <a:lnTo>
                    <a:pt x="21310" y="22503"/>
                  </a:lnTo>
                  <a:cubicBezTo>
                    <a:pt x="21785" y="22867"/>
                    <a:pt x="22365" y="23066"/>
                    <a:pt x="22963" y="23074"/>
                  </a:cubicBezTo>
                  <a:lnTo>
                    <a:pt x="23030" y="23074"/>
                  </a:lnTo>
                  <a:cubicBezTo>
                    <a:pt x="23036" y="23074"/>
                    <a:pt x="23041" y="23074"/>
                    <a:pt x="23047" y="23074"/>
                  </a:cubicBezTo>
                  <a:cubicBezTo>
                    <a:pt x="24133" y="23074"/>
                    <a:pt x="24938" y="22057"/>
                    <a:pt x="24685" y="20998"/>
                  </a:cubicBezTo>
                  <a:cubicBezTo>
                    <a:pt x="24537" y="20374"/>
                    <a:pt x="24189" y="19816"/>
                    <a:pt x="23698" y="19407"/>
                  </a:cubicBezTo>
                  <a:lnTo>
                    <a:pt x="18714" y="15267"/>
                  </a:lnTo>
                  <a:lnTo>
                    <a:pt x="19198" y="11132"/>
                  </a:lnTo>
                  <a:lnTo>
                    <a:pt x="20067" y="11278"/>
                  </a:lnTo>
                  <a:lnTo>
                    <a:pt x="20270" y="10084"/>
                  </a:lnTo>
                  <a:cubicBezTo>
                    <a:pt x="20270" y="10084"/>
                    <a:pt x="19359" y="9935"/>
                    <a:pt x="19339" y="9935"/>
                  </a:cubicBezTo>
                  <a:lnTo>
                    <a:pt x="19670" y="7094"/>
                  </a:lnTo>
                  <a:lnTo>
                    <a:pt x="20538" y="7241"/>
                  </a:lnTo>
                  <a:lnTo>
                    <a:pt x="20741" y="6047"/>
                  </a:lnTo>
                  <a:cubicBezTo>
                    <a:pt x="20741" y="6047"/>
                    <a:pt x="19832" y="5898"/>
                    <a:pt x="19812" y="5898"/>
                  </a:cubicBezTo>
                  <a:lnTo>
                    <a:pt x="20340" y="1384"/>
                  </a:lnTo>
                  <a:cubicBezTo>
                    <a:pt x="20368" y="1139"/>
                    <a:pt x="20275" y="902"/>
                    <a:pt x="20099" y="736"/>
                  </a:cubicBezTo>
                  <a:cubicBezTo>
                    <a:pt x="20078" y="715"/>
                    <a:pt x="20058" y="690"/>
                    <a:pt x="20035" y="673"/>
                  </a:cubicBezTo>
                  <a:lnTo>
                    <a:pt x="19289" y="112"/>
                  </a:lnTo>
                  <a:cubicBezTo>
                    <a:pt x="19187" y="36"/>
                    <a:pt x="19070" y="0"/>
                    <a:pt x="18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1658447" y="3326383"/>
              <a:ext cx="2831764" cy="1411148"/>
            </a:xfrm>
            <a:custGeom>
              <a:avLst/>
              <a:gdLst/>
              <a:ahLst/>
              <a:cxnLst/>
              <a:rect l="l" t="t" r="r" b="b"/>
              <a:pathLst>
                <a:path w="14954" h="7452" extrusionOk="0">
                  <a:moveTo>
                    <a:pt x="11162" y="0"/>
                  </a:moveTo>
                  <a:lnTo>
                    <a:pt x="10726" y="238"/>
                  </a:lnTo>
                  <a:lnTo>
                    <a:pt x="393" y="5886"/>
                  </a:lnTo>
                  <a:cubicBezTo>
                    <a:pt x="51" y="6074"/>
                    <a:pt x="1" y="6547"/>
                    <a:pt x="299" y="6799"/>
                  </a:cubicBezTo>
                  <a:lnTo>
                    <a:pt x="1012" y="7402"/>
                  </a:lnTo>
                  <a:cubicBezTo>
                    <a:pt x="1034" y="7422"/>
                    <a:pt x="1062" y="7434"/>
                    <a:pt x="1087" y="7451"/>
                  </a:cubicBezTo>
                  <a:lnTo>
                    <a:pt x="612" y="7048"/>
                  </a:lnTo>
                  <a:cubicBezTo>
                    <a:pt x="313" y="6793"/>
                    <a:pt x="361" y="6320"/>
                    <a:pt x="705" y="6133"/>
                  </a:cubicBezTo>
                  <a:lnTo>
                    <a:pt x="11041" y="486"/>
                  </a:lnTo>
                  <a:lnTo>
                    <a:pt x="14365" y="3096"/>
                  </a:lnTo>
                  <a:lnTo>
                    <a:pt x="14954" y="2888"/>
                  </a:lnTo>
                  <a:lnTo>
                    <a:pt x="11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4"/>
            <p:cNvSpPr/>
            <p:nvPr/>
          </p:nvSpPr>
          <p:spPr>
            <a:xfrm>
              <a:off x="4287984" y="366400"/>
              <a:ext cx="955536" cy="2891414"/>
            </a:xfrm>
            <a:custGeom>
              <a:avLst/>
              <a:gdLst/>
              <a:ahLst/>
              <a:cxnLst/>
              <a:rect l="l" t="t" r="r" b="b"/>
              <a:pathLst>
                <a:path w="5046" h="15269" extrusionOk="0">
                  <a:moveTo>
                    <a:pt x="3903" y="0"/>
                  </a:moveTo>
                  <a:cubicBezTo>
                    <a:pt x="3666" y="0"/>
                    <a:pt x="3437" y="152"/>
                    <a:pt x="3365" y="406"/>
                  </a:cubicBezTo>
                  <a:lnTo>
                    <a:pt x="8" y="12210"/>
                  </a:lnTo>
                  <a:lnTo>
                    <a:pt x="0" y="12239"/>
                  </a:lnTo>
                  <a:lnTo>
                    <a:pt x="3663" y="15269"/>
                  </a:lnTo>
                  <a:lnTo>
                    <a:pt x="3740" y="14604"/>
                  </a:lnTo>
                  <a:lnTo>
                    <a:pt x="455" y="11981"/>
                  </a:lnTo>
                  <a:lnTo>
                    <a:pt x="3676" y="654"/>
                  </a:lnTo>
                  <a:cubicBezTo>
                    <a:pt x="3748" y="401"/>
                    <a:pt x="3976" y="249"/>
                    <a:pt x="4214" y="249"/>
                  </a:cubicBezTo>
                  <a:cubicBezTo>
                    <a:pt x="4328" y="249"/>
                    <a:pt x="4445" y="284"/>
                    <a:pt x="4547" y="361"/>
                  </a:cubicBezTo>
                  <a:lnTo>
                    <a:pt x="5046" y="737"/>
                  </a:lnTo>
                  <a:cubicBezTo>
                    <a:pt x="5024" y="716"/>
                    <a:pt x="5006" y="691"/>
                    <a:pt x="4982" y="673"/>
                  </a:cubicBezTo>
                  <a:lnTo>
                    <a:pt x="4235" y="112"/>
                  </a:lnTo>
                  <a:cubicBezTo>
                    <a:pt x="4134" y="36"/>
                    <a:pt x="4017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5749890" y="4331728"/>
              <a:ext cx="289160" cy="323435"/>
            </a:xfrm>
            <a:custGeom>
              <a:avLst/>
              <a:gdLst/>
              <a:ahLst/>
              <a:cxnLst/>
              <a:rect l="l" t="t" r="r" b="b"/>
              <a:pathLst>
                <a:path w="1527" h="1708" extrusionOk="0">
                  <a:moveTo>
                    <a:pt x="1010" y="0"/>
                  </a:moveTo>
                  <a:cubicBezTo>
                    <a:pt x="979" y="257"/>
                    <a:pt x="892" y="533"/>
                    <a:pt x="694" y="783"/>
                  </a:cubicBezTo>
                  <a:cubicBezTo>
                    <a:pt x="496" y="1031"/>
                    <a:pt x="245" y="1177"/>
                    <a:pt x="1" y="1265"/>
                  </a:cubicBezTo>
                  <a:lnTo>
                    <a:pt x="254" y="1707"/>
                  </a:lnTo>
                  <a:cubicBezTo>
                    <a:pt x="414" y="1691"/>
                    <a:pt x="571" y="1655"/>
                    <a:pt x="720" y="1592"/>
                  </a:cubicBezTo>
                  <a:cubicBezTo>
                    <a:pt x="908" y="1511"/>
                    <a:pt x="1083" y="1372"/>
                    <a:pt x="1221" y="1203"/>
                  </a:cubicBezTo>
                  <a:cubicBezTo>
                    <a:pt x="1382" y="1005"/>
                    <a:pt x="1493" y="764"/>
                    <a:pt x="1515" y="520"/>
                  </a:cubicBezTo>
                  <a:cubicBezTo>
                    <a:pt x="1527" y="398"/>
                    <a:pt x="1517" y="274"/>
                    <a:pt x="1501" y="152"/>
                  </a:cubicBezTo>
                  <a:lnTo>
                    <a:pt x="1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4"/>
            <p:cNvSpPr/>
            <p:nvPr/>
          </p:nvSpPr>
          <p:spPr>
            <a:xfrm>
              <a:off x="5583248" y="4575252"/>
              <a:ext cx="202431" cy="81995"/>
            </a:xfrm>
            <a:custGeom>
              <a:avLst/>
              <a:gdLst/>
              <a:ahLst/>
              <a:cxnLst/>
              <a:rect l="l" t="t" r="r" b="b"/>
              <a:pathLst>
                <a:path w="1069" h="433" extrusionOk="0">
                  <a:moveTo>
                    <a:pt x="821" y="0"/>
                  </a:moveTo>
                  <a:cubicBezTo>
                    <a:pt x="561" y="82"/>
                    <a:pt x="316" y="99"/>
                    <a:pt x="162" y="99"/>
                  </a:cubicBezTo>
                  <a:cubicBezTo>
                    <a:pt x="62" y="99"/>
                    <a:pt x="0" y="92"/>
                    <a:pt x="0" y="92"/>
                  </a:cubicBezTo>
                  <a:lnTo>
                    <a:pt x="0" y="92"/>
                  </a:lnTo>
                  <a:lnTo>
                    <a:pt x="351" y="371"/>
                  </a:lnTo>
                  <a:cubicBezTo>
                    <a:pt x="401" y="412"/>
                    <a:pt x="567" y="408"/>
                    <a:pt x="635" y="416"/>
                  </a:cubicBezTo>
                  <a:cubicBezTo>
                    <a:pt x="731" y="426"/>
                    <a:pt x="829" y="432"/>
                    <a:pt x="925" y="432"/>
                  </a:cubicBezTo>
                  <a:cubicBezTo>
                    <a:pt x="939" y="432"/>
                    <a:pt x="953" y="432"/>
                    <a:pt x="967" y="432"/>
                  </a:cubicBezTo>
                  <a:cubicBezTo>
                    <a:pt x="1001" y="430"/>
                    <a:pt x="1034" y="428"/>
                    <a:pt x="1069" y="424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4"/>
            <p:cNvSpPr/>
            <p:nvPr/>
          </p:nvSpPr>
          <p:spPr>
            <a:xfrm>
              <a:off x="5924864" y="4164517"/>
              <a:ext cx="107559" cy="183684"/>
            </a:xfrm>
            <a:custGeom>
              <a:avLst/>
              <a:gdLst/>
              <a:ahLst/>
              <a:cxnLst/>
              <a:rect l="l" t="t" r="r" b="b"/>
              <a:pathLst>
                <a:path w="568" h="970" extrusionOk="0">
                  <a:moveTo>
                    <a:pt x="0" y="0"/>
                  </a:moveTo>
                  <a:cubicBezTo>
                    <a:pt x="0" y="0"/>
                    <a:pt x="131" y="370"/>
                    <a:pt x="94" y="821"/>
                  </a:cubicBezTo>
                  <a:lnTo>
                    <a:pt x="568" y="970"/>
                  </a:lnTo>
                  <a:cubicBezTo>
                    <a:pt x="527" y="732"/>
                    <a:pt x="449" y="497"/>
                    <a:pt x="351" y="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438404" y="714455"/>
              <a:ext cx="1282001" cy="1463223"/>
            </a:xfrm>
            <a:custGeom>
              <a:avLst/>
              <a:gdLst/>
              <a:ahLst/>
              <a:cxnLst/>
              <a:rect l="l" t="t" r="r" b="b"/>
              <a:pathLst>
                <a:path w="6770" h="7727" extrusionOk="0">
                  <a:moveTo>
                    <a:pt x="5494" y="1"/>
                  </a:moveTo>
                  <a:cubicBezTo>
                    <a:pt x="5295" y="1"/>
                    <a:pt x="5104" y="135"/>
                    <a:pt x="5054" y="349"/>
                  </a:cubicBezTo>
                  <a:lnTo>
                    <a:pt x="4468" y="2820"/>
                  </a:lnTo>
                  <a:lnTo>
                    <a:pt x="4388" y="3159"/>
                  </a:lnTo>
                  <a:cubicBezTo>
                    <a:pt x="4388" y="3159"/>
                    <a:pt x="4386" y="3159"/>
                    <a:pt x="4382" y="3159"/>
                  </a:cubicBezTo>
                  <a:cubicBezTo>
                    <a:pt x="4328" y="3159"/>
                    <a:pt x="3912" y="3162"/>
                    <a:pt x="3518" y="3273"/>
                  </a:cubicBezTo>
                  <a:cubicBezTo>
                    <a:pt x="3136" y="3379"/>
                    <a:pt x="2872" y="3713"/>
                    <a:pt x="2852" y="4108"/>
                  </a:cubicBezTo>
                  <a:cubicBezTo>
                    <a:pt x="2829" y="4546"/>
                    <a:pt x="2933" y="4982"/>
                    <a:pt x="2933" y="4982"/>
                  </a:cubicBezTo>
                  <a:lnTo>
                    <a:pt x="2621" y="5136"/>
                  </a:lnTo>
                  <a:lnTo>
                    <a:pt x="341" y="6253"/>
                  </a:lnTo>
                  <a:cubicBezTo>
                    <a:pt x="60" y="6391"/>
                    <a:pt x="1" y="6764"/>
                    <a:pt x="225" y="6981"/>
                  </a:cubicBezTo>
                  <a:lnTo>
                    <a:pt x="891" y="7628"/>
                  </a:lnTo>
                  <a:cubicBezTo>
                    <a:pt x="937" y="7673"/>
                    <a:pt x="990" y="7703"/>
                    <a:pt x="1046" y="7727"/>
                  </a:cubicBezTo>
                  <a:lnTo>
                    <a:pt x="535" y="7231"/>
                  </a:lnTo>
                  <a:cubicBezTo>
                    <a:pt x="311" y="7013"/>
                    <a:pt x="372" y="6640"/>
                    <a:pt x="651" y="6502"/>
                  </a:cubicBezTo>
                  <a:lnTo>
                    <a:pt x="2888" y="5407"/>
                  </a:lnTo>
                  <a:lnTo>
                    <a:pt x="4525" y="7060"/>
                  </a:lnTo>
                  <a:lnTo>
                    <a:pt x="4981" y="6961"/>
                  </a:lnTo>
                  <a:lnTo>
                    <a:pt x="3208" y="5248"/>
                  </a:lnTo>
                  <a:lnTo>
                    <a:pt x="3244" y="5229"/>
                  </a:lnTo>
                  <a:cubicBezTo>
                    <a:pt x="3244" y="5229"/>
                    <a:pt x="3141" y="4794"/>
                    <a:pt x="3162" y="4355"/>
                  </a:cubicBezTo>
                  <a:cubicBezTo>
                    <a:pt x="3182" y="3961"/>
                    <a:pt x="3449" y="3628"/>
                    <a:pt x="3828" y="3521"/>
                  </a:cubicBezTo>
                  <a:cubicBezTo>
                    <a:pt x="4230" y="3409"/>
                    <a:pt x="4653" y="3406"/>
                    <a:pt x="4695" y="3406"/>
                  </a:cubicBezTo>
                  <a:cubicBezTo>
                    <a:pt x="4697" y="3406"/>
                    <a:pt x="4698" y="3406"/>
                    <a:pt x="4698" y="3406"/>
                  </a:cubicBezTo>
                  <a:lnTo>
                    <a:pt x="4708" y="3368"/>
                  </a:lnTo>
                  <a:lnTo>
                    <a:pt x="6769" y="4720"/>
                  </a:lnTo>
                  <a:lnTo>
                    <a:pt x="6765" y="4252"/>
                  </a:lnTo>
                  <a:lnTo>
                    <a:pt x="4791" y="3021"/>
                  </a:lnTo>
                  <a:lnTo>
                    <a:pt x="5365" y="599"/>
                  </a:lnTo>
                  <a:cubicBezTo>
                    <a:pt x="5416" y="384"/>
                    <a:pt x="5606" y="251"/>
                    <a:pt x="5806" y="251"/>
                  </a:cubicBezTo>
                  <a:cubicBezTo>
                    <a:pt x="5889" y="251"/>
                    <a:pt x="5973" y="274"/>
                    <a:pt x="6050" y="324"/>
                  </a:cubicBezTo>
                  <a:lnTo>
                    <a:pt x="6648" y="712"/>
                  </a:lnTo>
                  <a:cubicBezTo>
                    <a:pt x="6613" y="661"/>
                    <a:pt x="6572" y="616"/>
                    <a:pt x="6519" y="581"/>
                  </a:cubicBezTo>
                  <a:lnTo>
                    <a:pt x="5738" y="74"/>
                  </a:lnTo>
                  <a:cubicBezTo>
                    <a:pt x="5662" y="24"/>
                    <a:pt x="5577" y="1"/>
                    <a:pt x="5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BFFD135C-27D1-B697-5851-1E4D7606A8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64958" y="420953"/>
            <a:ext cx="3222128" cy="455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2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8011C0-D140-456B-6C21-F731B229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35650"/>
            <a:ext cx="3852000" cy="697500"/>
          </a:xfrm>
        </p:spPr>
        <p:txBody>
          <a:bodyPr/>
          <a:lstStyle/>
          <a:p>
            <a:r>
              <a:rPr lang="en-HK" sz="3200"/>
              <a:t>About UWA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17A645E-4DC6-F2BF-40F5-5F3EF2FB7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494" y="1415836"/>
            <a:ext cx="5418559" cy="1971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HK" sz="2000"/>
              <a:t>Established in 1911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/>
              <a:t>QS World University Ranking 2024: 72</a:t>
            </a:r>
          </a:p>
          <a:p>
            <a:pPr>
              <a:lnSpc>
                <a:spcPct val="150000"/>
              </a:lnSpc>
            </a:pPr>
            <a:r>
              <a:rPr lang="en-HK" sz="2000"/>
              <a:t>Located in Perth</a:t>
            </a:r>
          </a:p>
          <a:p>
            <a:pPr>
              <a:lnSpc>
                <a:spcPct val="150000"/>
              </a:lnSpc>
            </a:pPr>
            <a:r>
              <a:rPr lang="en-HK" sz="2000"/>
              <a:t>More than 25,000 students</a:t>
            </a:r>
          </a:p>
          <a:p>
            <a:pPr>
              <a:lnSpc>
                <a:spcPct val="150000"/>
              </a:lnSpc>
            </a:pPr>
            <a:endParaRPr lang="en-HK" sz="2000"/>
          </a:p>
        </p:txBody>
      </p:sp>
      <p:pic>
        <p:nvPicPr>
          <p:cNvPr id="18" name="圖片 17" descr="一張含有 傢俱, 椅子, 室內設計, 咖啡桌 的圖片&#10;&#10;自動產生的描述">
            <a:extLst>
              <a:ext uri="{FF2B5EF4-FFF2-40B4-BE49-F238E27FC236}">
                <a16:creationId xmlns:a16="http://schemas.microsoft.com/office/drawing/2014/main" id="{DBFB79EA-53E5-93DC-B2E4-375E6556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38" y="1552162"/>
            <a:ext cx="2839947" cy="1698947"/>
          </a:xfrm>
          <a:prstGeom prst="rect">
            <a:avLst/>
          </a:prstGeom>
        </p:spPr>
      </p:pic>
      <p:pic>
        <p:nvPicPr>
          <p:cNvPr id="20" name="圖片 19" descr="一張含有 建築, 天空, 戶外, 屬性 的圖片&#10;&#10;自動產生的描述">
            <a:extLst>
              <a:ext uri="{FF2B5EF4-FFF2-40B4-BE49-F238E27FC236}">
                <a16:creationId xmlns:a16="http://schemas.microsoft.com/office/drawing/2014/main" id="{5FAE6D45-E323-B150-B34A-9B79F5B46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41" y="3305971"/>
            <a:ext cx="2485746" cy="1654150"/>
          </a:xfrm>
          <a:prstGeom prst="rect">
            <a:avLst/>
          </a:prstGeom>
        </p:spPr>
      </p:pic>
      <p:pic>
        <p:nvPicPr>
          <p:cNvPr id="22" name="圖片 21" descr="一張含有 戶外, 建築, 樹狀, 草 的圖片&#10;&#10;自動產生的描述">
            <a:extLst>
              <a:ext uri="{FF2B5EF4-FFF2-40B4-BE49-F238E27FC236}">
                <a16:creationId xmlns:a16="http://schemas.microsoft.com/office/drawing/2014/main" id="{796E5AB2-5C0E-C71E-2017-AC5285DA1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521" y="102184"/>
            <a:ext cx="2839947" cy="1591553"/>
          </a:xfrm>
          <a:prstGeom prst="rect">
            <a:avLst/>
          </a:prstGeom>
        </p:spPr>
      </p:pic>
      <p:pic>
        <p:nvPicPr>
          <p:cNvPr id="24" name="圖片 23" descr="一張含有 建築, 人員, 室內, 婚禮 的圖片&#10;&#10;自動產生的描述">
            <a:extLst>
              <a:ext uri="{FF2B5EF4-FFF2-40B4-BE49-F238E27FC236}">
                <a16:creationId xmlns:a16="http://schemas.microsoft.com/office/drawing/2014/main" id="{07DB75B7-AACD-AF37-F975-3850214C4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787" y="3181716"/>
            <a:ext cx="3094763" cy="16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Homestay</a:t>
            </a:r>
            <a:endParaRPr sz="3200"/>
          </a:p>
        </p:txBody>
      </p:sp>
      <p:sp>
        <p:nvSpPr>
          <p:cNvPr id="2847" name="Google Shape;2847;p47"/>
          <p:cNvSpPr txBox="1">
            <a:spLocks noGrp="1"/>
          </p:cNvSpPr>
          <p:nvPr>
            <p:ph type="subTitle" idx="1"/>
          </p:nvPr>
        </p:nvSpPr>
        <p:spPr>
          <a:xfrm>
            <a:off x="4302400" y="2015850"/>
            <a:ext cx="4694952" cy="1656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Share meal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Learn customs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Hear stories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Enjoy traditions with the people 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See beyond the usual tourist trail</a:t>
            </a:r>
          </a:p>
        </p:txBody>
      </p:sp>
      <p:sp>
        <p:nvSpPr>
          <p:cNvPr id="2848" name="Google Shape;2848;p47"/>
          <p:cNvSpPr txBox="1">
            <a:spLocks noGrp="1"/>
          </p:cNvSpPr>
          <p:nvPr>
            <p:ph type="subTitle" idx="2"/>
          </p:nvPr>
        </p:nvSpPr>
        <p:spPr>
          <a:xfrm>
            <a:off x="569954" y="1510499"/>
            <a:ext cx="3883494" cy="1977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 Live with a local family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Experience local culture</a:t>
            </a:r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Become a part of the family and learn how they live.</a:t>
            </a:r>
          </a:p>
        </p:txBody>
      </p:sp>
      <p:sp>
        <p:nvSpPr>
          <p:cNvPr id="2849" name="Google Shape;2849;p47"/>
          <p:cNvSpPr txBox="1">
            <a:spLocks noGrp="1"/>
          </p:cNvSpPr>
          <p:nvPr>
            <p:ph type="subTitle" idx="3"/>
          </p:nvPr>
        </p:nvSpPr>
        <p:spPr>
          <a:xfrm>
            <a:off x="5391394" y="1613287"/>
            <a:ext cx="2794500" cy="4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You will</a:t>
            </a:r>
            <a:endParaRPr sz="2400"/>
          </a:p>
        </p:txBody>
      </p:sp>
      <p:sp>
        <p:nvSpPr>
          <p:cNvPr id="2850" name="Google Shape;2850;p47"/>
          <p:cNvSpPr txBox="1">
            <a:spLocks noGrp="1"/>
          </p:cNvSpPr>
          <p:nvPr>
            <p:ph type="subTitle" idx="4"/>
          </p:nvPr>
        </p:nvSpPr>
        <p:spPr>
          <a:xfrm>
            <a:off x="746227" y="1202256"/>
            <a:ext cx="3707221" cy="4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400"/>
              <a:t>What is Homestay?</a:t>
            </a:r>
            <a:endParaRPr sz="240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AF8C13A3-F5EB-1785-59E3-F000DE025E1C}"/>
              </a:ext>
            </a:extLst>
          </p:cNvPr>
          <p:cNvGrpSpPr/>
          <p:nvPr/>
        </p:nvGrpSpPr>
        <p:grpSpPr>
          <a:xfrm rot="404182">
            <a:off x="620648" y="3588810"/>
            <a:ext cx="2250638" cy="1427617"/>
            <a:chOff x="5008" y="1998113"/>
            <a:chExt cx="2984728" cy="1893262"/>
          </a:xfrm>
        </p:grpSpPr>
        <p:pic>
          <p:nvPicPr>
            <p:cNvPr id="3" name="Google Shape;2976;p51">
              <a:extLst>
                <a:ext uri="{FF2B5EF4-FFF2-40B4-BE49-F238E27FC236}">
                  <a16:creationId xmlns:a16="http://schemas.microsoft.com/office/drawing/2014/main" id="{491BEA2F-0F71-24EA-83E8-106DE73C7EA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rcRect l="4841" r="4841"/>
            <a:stretch/>
          </p:blipFill>
          <p:spPr>
            <a:xfrm rot="265531" flipH="1">
              <a:off x="348502" y="1998113"/>
              <a:ext cx="2459877" cy="1826206"/>
            </a:xfrm>
            <a:prstGeom prst="roundRect">
              <a:avLst>
                <a:gd name="adj" fmla="val 16667"/>
              </a:avLst>
            </a:prstGeom>
          </p:spPr>
        </p:pic>
        <p:grpSp>
          <p:nvGrpSpPr>
            <p:cNvPr id="4" name="Google Shape;2986;p51">
              <a:extLst>
                <a:ext uri="{FF2B5EF4-FFF2-40B4-BE49-F238E27FC236}">
                  <a16:creationId xmlns:a16="http://schemas.microsoft.com/office/drawing/2014/main" id="{799A5289-64A9-2FE7-89E4-035E733EA9AA}"/>
                </a:ext>
              </a:extLst>
            </p:cNvPr>
            <p:cNvGrpSpPr/>
            <p:nvPr/>
          </p:nvGrpSpPr>
          <p:grpSpPr>
            <a:xfrm flipH="1">
              <a:off x="2547353" y="2015837"/>
              <a:ext cx="442383" cy="385024"/>
              <a:chOff x="940201" y="467822"/>
              <a:chExt cx="4254149" cy="3935914"/>
            </a:xfrm>
          </p:grpSpPr>
          <p:sp>
            <p:nvSpPr>
              <p:cNvPr id="5" name="Google Shape;2987;p51">
                <a:extLst>
                  <a:ext uri="{FF2B5EF4-FFF2-40B4-BE49-F238E27FC236}">
                    <a16:creationId xmlns:a16="http://schemas.microsoft.com/office/drawing/2014/main" id="{461A9883-E787-CB49-AACA-DA571AC6B68C}"/>
                  </a:ext>
                </a:extLst>
              </p:cNvPr>
              <p:cNvSpPr/>
              <p:nvPr/>
            </p:nvSpPr>
            <p:spPr>
              <a:xfrm>
                <a:off x="940201" y="467822"/>
                <a:ext cx="4254149" cy="3935914"/>
              </a:xfrm>
              <a:custGeom>
                <a:avLst/>
                <a:gdLst/>
                <a:ahLst/>
                <a:cxnLst/>
                <a:rect l="l" t="t" r="r" b="b"/>
                <a:pathLst>
                  <a:path w="22181" h="20522" extrusionOk="0">
                    <a:moveTo>
                      <a:pt x="17086" y="684"/>
                    </a:moveTo>
                    <a:cubicBezTo>
                      <a:pt x="17230" y="684"/>
                      <a:pt x="17376" y="723"/>
                      <a:pt x="17508" y="803"/>
                    </a:cubicBezTo>
                    <a:cubicBezTo>
                      <a:pt x="17888" y="1037"/>
                      <a:pt x="18006" y="1534"/>
                      <a:pt x="17773" y="1915"/>
                    </a:cubicBezTo>
                    <a:cubicBezTo>
                      <a:pt x="17621" y="2163"/>
                      <a:pt x="17356" y="2300"/>
                      <a:pt x="17084" y="2300"/>
                    </a:cubicBezTo>
                    <a:cubicBezTo>
                      <a:pt x="16940" y="2300"/>
                      <a:pt x="16794" y="2262"/>
                      <a:pt x="16662" y="2181"/>
                    </a:cubicBezTo>
                    <a:cubicBezTo>
                      <a:pt x="16282" y="1946"/>
                      <a:pt x="16162" y="1448"/>
                      <a:pt x="16396" y="1069"/>
                    </a:cubicBezTo>
                    <a:cubicBezTo>
                      <a:pt x="16549" y="821"/>
                      <a:pt x="16814" y="684"/>
                      <a:pt x="17086" y="684"/>
                    </a:cubicBezTo>
                    <a:close/>
                    <a:moveTo>
                      <a:pt x="17085" y="0"/>
                    </a:moveTo>
                    <a:cubicBezTo>
                      <a:pt x="16585" y="0"/>
                      <a:pt x="16096" y="253"/>
                      <a:pt x="15814" y="711"/>
                    </a:cubicBezTo>
                    <a:cubicBezTo>
                      <a:pt x="15563" y="1121"/>
                      <a:pt x="15534" y="1603"/>
                      <a:pt x="15693" y="2022"/>
                    </a:cubicBezTo>
                    <a:cubicBezTo>
                      <a:pt x="14261" y="1278"/>
                      <a:pt x="12717" y="922"/>
                      <a:pt x="11190" y="922"/>
                    </a:cubicBezTo>
                    <a:cubicBezTo>
                      <a:pt x="7899" y="922"/>
                      <a:pt x="4686" y="2578"/>
                      <a:pt x="2835" y="5587"/>
                    </a:cubicBezTo>
                    <a:cubicBezTo>
                      <a:pt x="1" y="10198"/>
                      <a:pt x="1440" y="16234"/>
                      <a:pt x="6052" y="19068"/>
                    </a:cubicBezTo>
                    <a:cubicBezTo>
                      <a:pt x="7653" y="20052"/>
                      <a:pt x="9425" y="20521"/>
                      <a:pt x="11176" y="20521"/>
                    </a:cubicBezTo>
                    <a:cubicBezTo>
                      <a:pt x="14468" y="20521"/>
                      <a:pt x="17682" y="18863"/>
                      <a:pt x="19532" y="15852"/>
                    </a:cubicBezTo>
                    <a:cubicBezTo>
                      <a:pt x="22181" y="11549"/>
                      <a:pt x="21099" y="6000"/>
                      <a:pt x="17190" y="2976"/>
                    </a:cubicBezTo>
                    <a:cubicBezTo>
                      <a:pt x="17652" y="2943"/>
                      <a:pt x="18092" y="2696"/>
                      <a:pt x="18353" y="2272"/>
                    </a:cubicBezTo>
                    <a:cubicBezTo>
                      <a:pt x="18784" y="1570"/>
                      <a:pt x="18565" y="653"/>
                      <a:pt x="17863" y="221"/>
                    </a:cubicBezTo>
                    <a:cubicBezTo>
                      <a:pt x="17620" y="72"/>
                      <a:pt x="17351" y="0"/>
                      <a:pt x="17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988;p51">
                <a:extLst>
                  <a:ext uri="{FF2B5EF4-FFF2-40B4-BE49-F238E27FC236}">
                    <a16:creationId xmlns:a16="http://schemas.microsoft.com/office/drawing/2014/main" id="{1BB8B3B0-8F1F-0E30-F3E4-8E21CD74DA80}"/>
                  </a:ext>
                </a:extLst>
              </p:cNvPr>
              <p:cNvSpPr/>
              <p:nvPr/>
            </p:nvSpPr>
            <p:spPr>
              <a:xfrm>
                <a:off x="1535713" y="1599007"/>
                <a:ext cx="3226717" cy="249116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12989" extrusionOk="0">
                    <a:moveTo>
                      <a:pt x="14667" y="1"/>
                    </a:moveTo>
                    <a:lnTo>
                      <a:pt x="14667" y="1"/>
                    </a:lnTo>
                    <a:cubicBezTo>
                      <a:pt x="14928" y="1823"/>
                      <a:pt x="14579" y="3742"/>
                      <a:pt x="13541" y="5432"/>
                    </a:cubicBezTo>
                    <a:cubicBezTo>
                      <a:pt x="11999" y="7939"/>
                      <a:pt x="9321" y="9321"/>
                      <a:pt x="6579" y="9321"/>
                    </a:cubicBezTo>
                    <a:cubicBezTo>
                      <a:pt x="5121" y="9321"/>
                      <a:pt x="3645" y="8930"/>
                      <a:pt x="2312" y="8111"/>
                    </a:cubicBezTo>
                    <a:cubicBezTo>
                      <a:pt x="1382" y="7539"/>
                      <a:pt x="607" y="6810"/>
                      <a:pt x="1" y="5980"/>
                    </a:cubicBezTo>
                    <a:lnTo>
                      <a:pt x="1" y="5980"/>
                    </a:lnTo>
                    <a:cubicBezTo>
                      <a:pt x="335" y="8297"/>
                      <a:pt x="1655" y="10455"/>
                      <a:pt x="3806" y="11777"/>
                    </a:cubicBezTo>
                    <a:cubicBezTo>
                      <a:pt x="5139" y="12597"/>
                      <a:pt x="6616" y="12988"/>
                      <a:pt x="8074" y="12988"/>
                    </a:cubicBezTo>
                    <a:cubicBezTo>
                      <a:pt x="10816" y="12988"/>
                      <a:pt x="13493" y="11606"/>
                      <a:pt x="15035" y="9098"/>
                    </a:cubicBezTo>
                    <a:cubicBezTo>
                      <a:pt x="16824" y="6189"/>
                      <a:pt x="16566" y="2598"/>
                      <a:pt x="146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989;p51">
                <a:extLst>
                  <a:ext uri="{FF2B5EF4-FFF2-40B4-BE49-F238E27FC236}">
                    <a16:creationId xmlns:a16="http://schemas.microsoft.com/office/drawing/2014/main" id="{2459CC90-66CC-51F7-C575-8DC2639A37CD}"/>
                  </a:ext>
                </a:extLst>
              </p:cNvPr>
              <p:cNvSpPr/>
              <p:nvPr/>
            </p:nvSpPr>
            <p:spPr>
              <a:xfrm>
                <a:off x="1485661" y="958228"/>
                <a:ext cx="2913133" cy="2428447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2662" extrusionOk="0">
                    <a:moveTo>
                      <a:pt x="8349" y="0"/>
                    </a:moveTo>
                    <a:cubicBezTo>
                      <a:pt x="5607" y="0"/>
                      <a:pt x="2929" y="1382"/>
                      <a:pt x="1388" y="3890"/>
                    </a:cubicBezTo>
                    <a:cubicBezTo>
                      <a:pt x="348" y="5580"/>
                      <a:pt x="1" y="7499"/>
                      <a:pt x="262" y="9321"/>
                    </a:cubicBezTo>
                    <a:cubicBezTo>
                      <a:pt x="870" y="10151"/>
                      <a:pt x="1643" y="10880"/>
                      <a:pt x="2573" y="11452"/>
                    </a:cubicBezTo>
                    <a:cubicBezTo>
                      <a:pt x="3906" y="12271"/>
                      <a:pt x="5382" y="12662"/>
                      <a:pt x="6840" y="12662"/>
                    </a:cubicBezTo>
                    <a:cubicBezTo>
                      <a:pt x="9582" y="12662"/>
                      <a:pt x="12260" y="11281"/>
                      <a:pt x="13802" y="8773"/>
                    </a:cubicBezTo>
                    <a:cubicBezTo>
                      <a:pt x="14841" y="7083"/>
                      <a:pt x="15189" y="5164"/>
                      <a:pt x="14928" y="3342"/>
                    </a:cubicBezTo>
                    <a:cubicBezTo>
                      <a:pt x="14320" y="2511"/>
                      <a:pt x="13547" y="1783"/>
                      <a:pt x="12617" y="1211"/>
                    </a:cubicBezTo>
                    <a:cubicBezTo>
                      <a:pt x="11284" y="391"/>
                      <a:pt x="9807" y="0"/>
                      <a:pt x="8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990;p51">
                <a:extLst>
                  <a:ext uri="{FF2B5EF4-FFF2-40B4-BE49-F238E27FC236}">
                    <a16:creationId xmlns:a16="http://schemas.microsoft.com/office/drawing/2014/main" id="{FD97ED08-4B8F-FF64-5E29-E99F22869CD1}"/>
                  </a:ext>
                </a:extLst>
              </p:cNvPr>
              <p:cNvSpPr/>
              <p:nvPr/>
            </p:nvSpPr>
            <p:spPr>
              <a:xfrm>
                <a:off x="2888995" y="1738823"/>
                <a:ext cx="612202" cy="925003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4823" extrusionOk="0">
                    <a:moveTo>
                      <a:pt x="3191" y="0"/>
                    </a:moveTo>
                    <a:lnTo>
                      <a:pt x="125" y="4171"/>
                    </a:lnTo>
                    <a:cubicBezTo>
                      <a:pt x="0" y="4373"/>
                      <a:pt x="63" y="4636"/>
                      <a:pt x="264" y="4759"/>
                    </a:cubicBezTo>
                    <a:cubicBezTo>
                      <a:pt x="335" y="4802"/>
                      <a:pt x="412" y="4823"/>
                      <a:pt x="489" y="4823"/>
                    </a:cubicBezTo>
                    <a:cubicBezTo>
                      <a:pt x="632" y="4823"/>
                      <a:pt x="772" y="4750"/>
                      <a:pt x="852" y="4619"/>
                    </a:cubicBezTo>
                    <a:lnTo>
                      <a:pt x="31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991;p51">
                <a:extLst>
                  <a:ext uri="{FF2B5EF4-FFF2-40B4-BE49-F238E27FC236}">
                    <a16:creationId xmlns:a16="http://schemas.microsoft.com/office/drawing/2014/main" id="{F88C380F-A548-21DF-DE55-C51537AC02D3}"/>
                  </a:ext>
                </a:extLst>
              </p:cNvPr>
              <p:cNvSpPr/>
              <p:nvPr/>
            </p:nvSpPr>
            <p:spPr>
              <a:xfrm>
                <a:off x="2892447" y="2499660"/>
                <a:ext cx="312046" cy="104659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5457" extrusionOk="0">
                    <a:moveTo>
                      <a:pt x="471" y="0"/>
                    </a:moveTo>
                    <a:cubicBezTo>
                      <a:pt x="439" y="0"/>
                      <a:pt x="407" y="4"/>
                      <a:pt x="374" y="11"/>
                    </a:cubicBezTo>
                    <a:cubicBezTo>
                      <a:pt x="144" y="65"/>
                      <a:pt x="0" y="294"/>
                      <a:pt x="53" y="524"/>
                    </a:cubicBezTo>
                    <a:lnTo>
                      <a:pt x="1626" y="5457"/>
                    </a:lnTo>
                    <a:lnTo>
                      <a:pt x="887" y="332"/>
                    </a:lnTo>
                    <a:cubicBezTo>
                      <a:pt x="841" y="134"/>
                      <a:pt x="666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992;p51">
                <a:extLst>
                  <a:ext uri="{FF2B5EF4-FFF2-40B4-BE49-F238E27FC236}">
                    <a16:creationId xmlns:a16="http://schemas.microsoft.com/office/drawing/2014/main" id="{D0B967B0-6201-236F-839D-38DDB20035C3}"/>
                  </a:ext>
                </a:extLst>
              </p:cNvPr>
              <p:cNvSpPr/>
              <p:nvPr/>
            </p:nvSpPr>
            <p:spPr>
              <a:xfrm>
                <a:off x="2948642" y="2551827"/>
                <a:ext cx="68086" cy="59838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12" extrusionOk="0">
                    <a:moveTo>
                      <a:pt x="178" y="1"/>
                    </a:moveTo>
                    <a:cubicBezTo>
                      <a:pt x="126" y="1"/>
                      <a:pt x="75" y="27"/>
                      <a:pt x="45" y="75"/>
                    </a:cubicBezTo>
                    <a:cubicBezTo>
                      <a:pt x="0" y="149"/>
                      <a:pt x="23" y="243"/>
                      <a:pt x="96" y="288"/>
                    </a:cubicBezTo>
                    <a:cubicBezTo>
                      <a:pt x="122" y="304"/>
                      <a:pt x="150" y="311"/>
                      <a:pt x="178" y="311"/>
                    </a:cubicBezTo>
                    <a:cubicBezTo>
                      <a:pt x="229" y="311"/>
                      <a:pt x="280" y="285"/>
                      <a:pt x="310" y="237"/>
                    </a:cubicBezTo>
                    <a:cubicBezTo>
                      <a:pt x="354" y="165"/>
                      <a:pt x="332" y="69"/>
                      <a:pt x="258" y="24"/>
                    </a:cubicBezTo>
                    <a:cubicBezTo>
                      <a:pt x="233" y="8"/>
                      <a:pt x="205" y="1"/>
                      <a:pt x="1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993;p51">
                <a:extLst>
                  <a:ext uri="{FF2B5EF4-FFF2-40B4-BE49-F238E27FC236}">
                    <a16:creationId xmlns:a16="http://schemas.microsoft.com/office/drawing/2014/main" id="{FAC971BC-685D-E461-C5FB-9ADEDF44D56D}"/>
                  </a:ext>
                </a:extLst>
              </p:cNvPr>
              <p:cNvSpPr/>
              <p:nvPr/>
            </p:nvSpPr>
            <p:spPr>
              <a:xfrm>
                <a:off x="1535713" y="1599007"/>
                <a:ext cx="3226717" cy="249116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12989" extrusionOk="0">
                    <a:moveTo>
                      <a:pt x="14667" y="1"/>
                    </a:moveTo>
                    <a:lnTo>
                      <a:pt x="14667" y="1"/>
                    </a:lnTo>
                    <a:cubicBezTo>
                      <a:pt x="14928" y="1823"/>
                      <a:pt x="14579" y="3742"/>
                      <a:pt x="13541" y="5432"/>
                    </a:cubicBezTo>
                    <a:cubicBezTo>
                      <a:pt x="11999" y="7939"/>
                      <a:pt x="9321" y="9321"/>
                      <a:pt x="6579" y="9321"/>
                    </a:cubicBezTo>
                    <a:cubicBezTo>
                      <a:pt x="5121" y="9321"/>
                      <a:pt x="3645" y="8930"/>
                      <a:pt x="2312" y="8111"/>
                    </a:cubicBezTo>
                    <a:cubicBezTo>
                      <a:pt x="1382" y="7539"/>
                      <a:pt x="607" y="6810"/>
                      <a:pt x="1" y="5980"/>
                    </a:cubicBezTo>
                    <a:lnTo>
                      <a:pt x="1" y="5980"/>
                    </a:lnTo>
                    <a:cubicBezTo>
                      <a:pt x="335" y="8297"/>
                      <a:pt x="1655" y="10455"/>
                      <a:pt x="3806" y="11777"/>
                    </a:cubicBezTo>
                    <a:cubicBezTo>
                      <a:pt x="5139" y="12597"/>
                      <a:pt x="6616" y="12988"/>
                      <a:pt x="8074" y="12988"/>
                    </a:cubicBezTo>
                    <a:cubicBezTo>
                      <a:pt x="10816" y="12988"/>
                      <a:pt x="13493" y="11606"/>
                      <a:pt x="15035" y="9098"/>
                    </a:cubicBezTo>
                    <a:cubicBezTo>
                      <a:pt x="16824" y="6189"/>
                      <a:pt x="16566" y="2598"/>
                      <a:pt x="14667" y="1"/>
                    </a:cubicBezTo>
                    <a:close/>
                  </a:path>
                </a:pathLst>
              </a:custGeom>
              <a:solidFill>
                <a:schemeClr val="lt1">
                  <a:alpha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994;p51">
                <a:extLst>
                  <a:ext uri="{FF2B5EF4-FFF2-40B4-BE49-F238E27FC236}">
                    <a16:creationId xmlns:a16="http://schemas.microsoft.com/office/drawing/2014/main" id="{E0D1BB9C-7A17-BB71-2754-30B041518B0A}"/>
                  </a:ext>
                </a:extLst>
              </p:cNvPr>
              <p:cNvSpPr/>
              <p:nvPr/>
            </p:nvSpPr>
            <p:spPr>
              <a:xfrm>
                <a:off x="1621828" y="1098049"/>
                <a:ext cx="2989661" cy="2851917"/>
              </a:xfrm>
              <a:custGeom>
                <a:avLst/>
                <a:gdLst/>
                <a:ahLst/>
                <a:cxnLst/>
                <a:rect l="l" t="t" r="r" b="b"/>
                <a:pathLst>
                  <a:path w="15588" h="14870" extrusionOk="0">
                    <a:moveTo>
                      <a:pt x="7618" y="230"/>
                    </a:moveTo>
                    <a:cubicBezTo>
                      <a:pt x="8229" y="230"/>
                      <a:pt x="8845" y="309"/>
                      <a:pt x="9453" y="468"/>
                    </a:cubicBezTo>
                    <a:cubicBezTo>
                      <a:pt x="10149" y="650"/>
                      <a:pt x="10805" y="929"/>
                      <a:pt x="11411" y="1305"/>
                    </a:cubicBezTo>
                    <a:lnTo>
                      <a:pt x="10572" y="2553"/>
                    </a:lnTo>
                    <a:lnTo>
                      <a:pt x="10763" y="2681"/>
                    </a:lnTo>
                    <a:lnTo>
                      <a:pt x="11604" y="1428"/>
                    </a:lnTo>
                    <a:cubicBezTo>
                      <a:pt x="11723" y="1507"/>
                      <a:pt x="11839" y="1587"/>
                      <a:pt x="11953" y="1673"/>
                    </a:cubicBezTo>
                    <a:cubicBezTo>
                      <a:pt x="14303" y="3437"/>
                      <a:pt x="15343" y="6413"/>
                      <a:pt x="14599" y="9257"/>
                    </a:cubicBezTo>
                    <a:cubicBezTo>
                      <a:pt x="14395" y="10035"/>
                      <a:pt x="14069" y="10760"/>
                      <a:pt x="13638" y="11414"/>
                    </a:cubicBezTo>
                    <a:lnTo>
                      <a:pt x="12353" y="10519"/>
                    </a:lnTo>
                    <a:lnTo>
                      <a:pt x="12223" y="10707"/>
                    </a:lnTo>
                    <a:lnTo>
                      <a:pt x="13509" y="11602"/>
                    </a:lnTo>
                    <a:cubicBezTo>
                      <a:pt x="12926" y="12428"/>
                      <a:pt x="12170" y="13126"/>
                      <a:pt x="11271" y="13652"/>
                    </a:cubicBezTo>
                    <a:cubicBezTo>
                      <a:pt x="10152" y="14306"/>
                      <a:pt x="8906" y="14641"/>
                      <a:pt x="7643" y="14641"/>
                    </a:cubicBezTo>
                    <a:cubicBezTo>
                      <a:pt x="7032" y="14641"/>
                      <a:pt x="6417" y="14563"/>
                      <a:pt x="5811" y="14404"/>
                    </a:cubicBezTo>
                    <a:cubicBezTo>
                      <a:pt x="5138" y="14228"/>
                      <a:pt x="4503" y="13958"/>
                      <a:pt x="3920" y="13609"/>
                    </a:cubicBezTo>
                    <a:lnTo>
                      <a:pt x="4691" y="12372"/>
                    </a:lnTo>
                    <a:lnTo>
                      <a:pt x="4497" y="12251"/>
                    </a:lnTo>
                    <a:lnTo>
                      <a:pt x="3726" y="13487"/>
                    </a:lnTo>
                    <a:cubicBezTo>
                      <a:pt x="2602" y="12762"/>
                      <a:pt x="1691" y="11732"/>
                      <a:pt x="1108" y="10488"/>
                    </a:cubicBezTo>
                    <a:cubicBezTo>
                      <a:pt x="396" y="8971"/>
                      <a:pt x="238" y="7239"/>
                      <a:pt x="663" y="5614"/>
                    </a:cubicBezTo>
                    <a:cubicBezTo>
                      <a:pt x="841" y="4935"/>
                      <a:pt x="1113" y="4297"/>
                      <a:pt x="1465" y="3711"/>
                    </a:cubicBezTo>
                    <a:lnTo>
                      <a:pt x="2639" y="4471"/>
                    </a:lnTo>
                    <a:lnTo>
                      <a:pt x="2762" y="4279"/>
                    </a:lnTo>
                    <a:lnTo>
                      <a:pt x="1587" y="3518"/>
                    </a:lnTo>
                    <a:cubicBezTo>
                      <a:pt x="2191" y="2585"/>
                      <a:pt x="3006" y="1798"/>
                      <a:pt x="3993" y="1220"/>
                    </a:cubicBezTo>
                    <a:cubicBezTo>
                      <a:pt x="5111" y="565"/>
                      <a:pt x="6355" y="230"/>
                      <a:pt x="7618" y="230"/>
                    </a:cubicBezTo>
                    <a:close/>
                    <a:moveTo>
                      <a:pt x="7619" y="0"/>
                    </a:moveTo>
                    <a:cubicBezTo>
                      <a:pt x="6315" y="0"/>
                      <a:pt x="5029" y="346"/>
                      <a:pt x="3874" y="1022"/>
                    </a:cubicBezTo>
                    <a:cubicBezTo>
                      <a:pt x="2161" y="2025"/>
                      <a:pt x="942" y="3635"/>
                      <a:pt x="440" y="5556"/>
                    </a:cubicBezTo>
                    <a:cubicBezTo>
                      <a:pt x="1" y="7233"/>
                      <a:pt x="165" y="9019"/>
                      <a:pt x="899" y="10584"/>
                    </a:cubicBezTo>
                    <a:cubicBezTo>
                      <a:pt x="1840" y="12592"/>
                      <a:pt x="3609" y="14064"/>
                      <a:pt x="5751" y="14624"/>
                    </a:cubicBezTo>
                    <a:cubicBezTo>
                      <a:pt x="6377" y="14788"/>
                      <a:pt x="7011" y="14869"/>
                      <a:pt x="7642" y="14869"/>
                    </a:cubicBezTo>
                    <a:cubicBezTo>
                      <a:pt x="8945" y="14869"/>
                      <a:pt x="10230" y="14523"/>
                      <a:pt x="11385" y="13847"/>
                    </a:cubicBezTo>
                    <a:cubicBezTo>
                      <a:pt x="13097" y="12843"/>
                      <a:pt x="14317" y="11233"/>
                      <a:pt x="14819" y="9313"/>
                    </a:cubicBezTo>
                    <a:cubicBezTo>
                      <a:pt x="15588" y="6381"/>
                      <a:pt x="14515" y="3309"/>
                      <a:pt x="12089" y="1488"/>
                    </a:cubicBezTo>
                    <a:cubicBezTo>
                      <a:pt x="11315" y="908"/>
                      <a:pt x="10448" y="490"/>
                      <a:pt x="9509" y="245"/>
                    </a:cubicBezTo>
                    <a:cubicBezTo>
                      <a:pt x="8884" y="81"/>
                      <a:pt x="8249" y="0"/>
                      <a:pt x="7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2995;p51">
              <a:extLst>
                <a:ext uri="{FF2B5EF4-FFF2-40B4-BE49-F238E27FC236}">
                  <a16:creationId xmlns:a16="http://schemas.microsoft.com/office/drawing/2014/main" id="{92A7B41B-C904-C4E9-03AA-86A48ECAA870}"/>
                </a:ext>
              </a:extLst>
            </p:cNvPr>
            <p:cNvGrpSpPr/>
            <p:nvPr/>
          </p:nvGrpSpPr>
          <p:grpSpPr>
            <a:xfrm>
              <a:off x="5008" y="3409294"/>
              <a:ext cx="537196" cy="482081"/>
              <a:chOff x="936800" y="644000"/>
              <a:chExt cx="3397834" cy="3241401"/>
            </a:xfrm>
          </p:grpSpPr>
          <p:sp>
            <p:nvSpPr>
              <p:cNvPr id="14" name="Google Shape;2996;p51">
                <a:extLst>
                  <a:ext uri="{FF2B5EF4-FFF2-40B4-BE49-F238E27FC236}">
                    <a16:creationId xmlns:a16="http://schemas.microsoft.com/office/drawing/2014/main" id="{B0774D3A-7F73-57BA-B026-E962A07BADDF}"/>
                  </a:ext>
                </a:extLst>
              </p:cNvPr>
              <p:cNvSpPr/>
              <p:nvPr/>
            </p:nvSpPr>
            <p:spPr>
              <a:xfrm>
                <a:off x="936800" y="644000"/>
                <a:ext cx="3397834" cy="3241401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27144" extrusionOk="0">
                    <a:moveTo>
                      <a:pt x="25151" y="0"/>
                    </a:moveTo>
                    <a:lnTo>
                      <a:pt x="16731" y="4241"/>
                    </a:lnTo>
                    <a:lnTo>
                      <a:pt x="8297" y="2636"/>
                    </a:lnTo>
                    <a:lnTo>
                      <a:pt x="0" y="7528"/>
                    </a:lnTo>
                    <a:lnTo>
                      <a:pt x="3282" y="27143"/>
                    </a:lnTo>
                    <a:lnTo>
                      <a:pt x="11612" y="22505"/>
                    </a:lnTo>
                    <a:lnTo>
                      <a:pt x="20028" y="24257"/>
                    </a:lnTo>
                    <a:lnTo>
                      <a:pt x="28454" y="19750"/>
                    </a:lnTo>
                    <a:lnTo>
                      <a:pt x="25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997;p51">
                <a:extLst>
                  <a:ext uri="{FF2B5EF4-FFF2-40B4-BE49-F238E27FC236}">
                    <a16:creationId xmlns:a16="http://schemas.microsoft.com/office/drawing/2014/main" id="{E9717AE2-E1D3-584F-603E-F4B6EC44ED80}"/>
                  </a:ext>
                </a:extLst>
              </p:cNvPr>
              <p:cNvSpPr/>
              <p:nvPr/>
            </p:nvSpPr>
            <p:spPr>
              <a:xfrm>
                <a:off x="1060634" y="813332"/>
                <a:ext cx="3149690" cy="2895933"/>
              </a:xfrm>
              <a:custGeom>
                <a:avLst/>
                <a:gdLst/>
                <a:ahLst/>
                <a:cxnLst/>
                <a:rect l="l" t="t" r="r" b="b"/>
                <a:pathLst>
                  <a:path w="26376" h="24251" extrusionOk="0">
                    <a:moveTo>
                      <a:pt x="23394" y="0"/>
                    </a:moveTo>
                    <a:lnTo>
                      <a:pt x="15831" y="3809"/>
                    </a:lnTo>
                    <a:lnTo>
                      <a:pt x="7432" y="2211"/>
                    </a:lnTo>
                    <a:lnTo>
                      <a:pt x="1" y="6593"/>
                    </a:lnTo>
                    <a:lnTo>
                      <a:pt x="2954" y="24251"/>
                    </a:lnTo>
                    <a:lnTo>
                      <a:pt x="10424" y="20092"/>
                    </a:lnTo>
                    <a:lnTo>
                      <a:pt x="18849" y="21847"/>
                    </a:lnTo>
                    <a:lnTo>
                      <a:pt x="26375" y="17819"/>
                    </a:lnTo>
                    <a:lnTo>
                      <a:pt x="233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998;p51">
                <a:extLst>
                  <a:ext uri="{FF2B5EF4-FFF2-40B4-BE49-F238E27FC236}">
                    <a16:creationId xmlns:a16="http://schemas.microsoft.com/office/drawing/2014/main" id="{3BF10350-5CFF-D1E6-DEA1-78CB10B6499F}"/>
                  </a:ext>
                </a:extLst>
              </p:cNvPr>
              <p:cNvSpPr/>
              <p:nvPr/>
            </p:nvSpPr>
            <p:spPr>
              <a:xfrm>
                <a:off x="1948130" y="1077241"/>
                <a:ext cx="1363361" cy="2344952"/>
              </a:xfrm>
              <a:custGeom>
                <a:avLst/>
                <a:gdLst/>
                <a:ahLst/>
                <a:cxnLst/>
                <a:rect l="l" t="t" r="r" b="b"/>
                <a:pathLst>
                  <a:path w="11417" h="19637" extrusionOk="0">
                    <a:moveTo>
                      <a:pt x="0" y="1"/>
                    </a:moveTo>
                    <a:lnTo>
                      <a:pt x="2992" y="17882"/>
                    </a:lnTo>
                    <a:lnTo>
                      <a:pt x="11417" y="19637"/>
                    </a:lnTo>
                    <a:lnTo>
                      <a:pt x="8399" y="15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>
                  <a:alpha val="3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999;p51">
                <a:extLst>
                  <a:ext uri="{FF2B5EF4-FFF2-40B4-BE49-F238E27FC236}">
                    <a16:creationId xmlns:a16="http://schemas.microsoft.com/office/drawing/2014/main" id="{6B752117-2E8B-BC1A-0497-572D7F93E3C3}"/>
                  </a:ext>
                </a:extLst>
              </p:cNvPr>
              <p:cNvSpPr/>
              <p:nvPr/>
            </p:nvSpPr>
            <p:spPr>
              <a:xfrm>
                <a:off x="1060634" y="1139815"/>
                <a:ext cx="3097506" cy="2569572"/>
              </a:xfrm>
              <a:custGeom>
                <a:avLst/>
                <a:gdLst/>
                <a:ahLst/>
                <a:cxnLst/>
                <a:rect l="l" t="t" r="r" b="b"/>
                <a:pathLst>
                  <a:path w="25939" h="21518" extrusionOk="0">
                    <a:moveTo>
                      <a:pt x="20544" y="3424"/>
                    </a:moveTo>
                    <a:lnTo>
                      <a:pt x="21169" y="7163"/>
                    </a:lnTo>
                    <a:lnTo>
                      <a:pt x="18286" y="8550"/>
                    </a:lnTo>
                    <a:lnTo>
                      <a:pt x="17673" y="4884"/>
                    </a:lnTo>
                    <a:lnTo>
                      <a:pt x="20544" y="3424"/>
                    </a:lnTo>
                    <a:close/>
                    <a:moveTo>
                      <a:pt x="8173" y="3902"/>
                    </a:moveTo>
                    <a:lnTo>
                      <a:pt x="10917" y="4408"/>
                    </a:lnTo>
                    <a:lnTo>
                      <a:pt x="11567" y="8293"/>
                    </a:lnTo>
                    <a:lnTo>
                      <a:pt x="11567" y="8293"/>
                    </a:lnTo>
                    <a:lnTo>
                      <a:pt x="8814" y="7837"/>
                    </a:lnTo>
                    <a:lnTo>
                      <a:pt x="6186" y="9254"/>
                    </a:lnTo>
                    <a:lnTo>
                      <a:pt x="5538" y="5384"/>
                    </a:lnTo>
                    <a:lnTo>
                      <a:pt x="8173" y="3902"/>
                    </a:lnTo>
                    <a:close/>
                    <a:moveTo>
                      <a:pt x="12156" y="4634"/>
                    </a:moveTo>
                    <a:lnTo>
                      <a:pt x="16563" y="5448"/>
                    </a:lnTo>
                    <a:lnTo>
                      <a:pt x="17172" y="9088"/>
                    </a:lnTo>
                    <a:lnTo>
                      <a:pt x="17403" y="10461"/>
                    </a:lnTo>
                    <a:lnTo>
                      <a:pt x="17452" y="10754"/>
                    </a:lnTo>
                    <a:lnTo>
                      <a:pt x="18127" y="14788"/>
                    </a:lnTo>
                    <a:lnTo>
                      <a:pt x="18127" y="14788"/>
                    </a:lnTo>
                    <a:lnTo>
                      <a:pt x="13732" y="14060"/>
                    </a:lnTo>
                    <a:lnTo>
                      <a:pt x="12156" y="4634"/>
                    </a:lnTo>
                    <a:close/>
                    <a:moveTo>
                      <a:pt x="9045" y="9210"/>
                    </a:moveTo>
                    <a:lnTo>
                      <a:pt x="11806" y="9719"/>
                    </a:lnTo>
                    <a:lnTo>
                      <a:pt x="12498" y="13856"/>
                    </a:lnTo>
                    <a:lnTo>
                      <a:pt x="12498" y="13856"/>
                    </a:lnTo>
                    <a:lnTo>
                      <a:pt x="9763" y="13403"/>
                    </a:lnTo>
                    <a:lnTo>
                      <a:pt x="7119" y="14829"/>
                    </a:lnTo>
                    <a:lnTo>
                      <a:pt x="6279" y="9810"/>
                    </a:lnTo>
                    <a:lnTo>
                      <a:pt x="6279" y="9810"/>
                    </a:lnTo>
                    <a:lnTo>
                      <a:pt x="6426" y="10684"/>
                    </a:lnTo>
                    <a:lnTo>
                      <a:pt x="9045" y="9210"/>
                    </a:lnTo>
                    <a:close/>
                    <a:moveTo>
                      <a:pt x="4508" y="5962"/>
                    </a:moveTo>
                    <a:lnTo>
                      <a:pt x="6085" y="15386"/>
                    </a:lnTo>
                    <a:lnTo>
                      <a:pt x="3304" y="16884"/>
                    </a:lnTo>
                    <a:lnTo>
                      <a:pt x="1739" y="7522"/>
                    </a:lnTo>
                    <a:lnTo>
                      <a:pt x="4508" y="5962"/>
                    </a:lnTo>
                    <a:close/>
                    <a:moveTo>
                      <a:pt x="10180" y="0"/>
                    </a:moveTo>
                    <a:lnTo>
                      <a:pt x="10679" y="2980"/>
                    </a:lnTo>
                    <a:lnTo>
                      <a:pt x="7944" y="2527"/>
                    </a:lnTo>
                    <a:lnTo>
                      <a:pt x="5300" y="3954"/>
                    </a:lnTo>
                    <a:lnTo>
                      <a:pt x="4810" y="1025"/>
                    </a:lnTo>
                    <a:lnTo>
                      <a:pt x="3784" y="1631"/>
                    </a:lnTo>
                    <a:lnTo>
                      <a:pt x="4267" y="4510"/>
                    </a:lnTo>
                    <a:lnTo>
                      <a:pt x="1486" y="6009"/>
                    </a:lnTo>
                    <a:lnTo>
                      <a:pt x="1025" y="3257"/>
                    </a:lnTo>
                    <a:lnTo>
                      <a:pt x="1" y="3861"/>
                    </a:lnTo>
                    <a:lnTo>
                      <a:pt x="452" y="6566"/>
                    </a:lnTo>
                    <a:lnTo>
                      <a:pt x="710" y="8103"/>
                    </a:lnTo>
                    <a:lnTo>
                      <a:pt x="2272" y="17443"/>
                    </a:lnTo>
                    <a:lnTo>
                      <a:pt x="2529" y="18979"/>
                    </a:lnTo>
                    <a:lnTo>
                      <a:pt x="2954" y="21518"/>
                    </a:lnTo>
                    <a:lnTo>
                      <a:pt x="3984" y="20945"/>
                    </a:lnTo>
                    <a:lnTo>
                      <a:pt x="3559" y="18401"/>
                    </a:lnTo>
                    <a:lnTo>
                      <a:pt x="6329" y="16841"/>
                    </a:lnTo>
                    <a:lnTo>
                      <a:pt x="6756" y="19401"/>
                    </a:lnTo>
                    <a:lnTo>
                      <a:pt x="7786" y="18829"/>
                    </a:lnTo>
                    <a:lnTo>
                      <a:pt x="7358" y="16264"/>
                    </a:lnTo>
                    <a:lnTo>
                      <a:pt x="9992" y="14780"/>
                    </a:lnTo>
                    <a:lnTo>
                      <a:pt x="12737" y="15287"/>
                    </a:lnTo>
                    <a:lnTo>
                      <a:pt x="13179" y="17934"/>
                    </a:lnTo>
                    <a:lnTo>
                      <a:pt x="14423" y="18192"/>
                    </a:lnTo>
                    <a:lnTo>
                      <a:pt x="13975" y="15515"/>
                    </a:lnTo>
                    <a:lnTo>
                      <a:pt x="18383" y="16329"/>
                    </a:lnTo>
                    <a:lnTo>
                      <a:pt x="18849" y="19116"/>
                    </a:lnTo>
                    <a:lnTo>
                      <a:pt x="19953" y="18524"/>
                    </a:lnTo>
                    <a:lnTo>
                      <a:pt x="19493" y="15763"/>
                    </a:lnTo>
                    <a:lnTo>
                      <a:pt x="25939" y="12486"/>
                    </a:lnTo>
                    <a:lnTo>
                      <a:pt x="25694" y="11018"/>
                    </a:lnTo>
                    <a:lnTo>
                      <a:pt x="19238" y="14238"/>
                    </a:lnTo>
                    <a:lnTo>
                      <a:pt x="18517" y="9925"/>
                    </a:lnTo>
                    <a:lnTo>
                      <a:pt x="24988" y="6786"/>
                    </a:lnTo>
                    <a:lnTo>
                      <a:pt x="24762" y="5438"/>
                    </a:lnTo>
                    <a:lnTo>
                      <a:pt x="21891" y="6820"/>
                    </a:lnTo>
                    <a:lnTo>
                      <a:pt x="21263" y="3065"/>
                    </a:lnTo>
                    <a:lnTo>
                      <a:pt x="24120" y="1608"/>
                    </a:lnTo>
                    <a:lnTo>
                      <a:pt x="23868" y="97"/>
                    </a:lnTo>
                    <a:lnTo>
                      <a:pt x="17418" y="3353"/>
                    </a:lnTo>
                    <a:lnTo>
                      <a:pt x="16943" y="516"/>
                    </a:lnTo>
                    <a:lnTo>
                      <a:pt x="15832" y="1076"/>
                    </a:lnTo>
                    <a:lnTo>
                      <a:pt x="16307" y="3913"/>
                    </a:lnTo>
                    <a:lnTo>
                      <a:pt x="11913" y="3186"/>
                    </a:lnTo>
                    <a:lnTo>
                      <a:pt x="11420" y="236"/>
                    </a:lnTo>
                    <a:lnTo>
                      <a:pt x="101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00;p51">
                <a:extLst>
                  <a:ext uri="{FF2B5EF4-FFF2-40B4-BE49-F238E27FC236}">
                    <a16:creationId xmlns:a16="http://schemas.microsoft.com/office/drawing/2014/main" id="{4BA78246-1680-8DB9-2855-850446F27711}"/>
                  </a:ext>
                </a:extLst>
              </p:cNvPr>
              <p:cNvSpPr/>
              <p:nvPr/>
            </p:nvSpPr>
            <p:spPr>
              <a:xfrm>
                <a:off x="1816773" y="1592998"/>
                <a:ext cx="145567" cy="249697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2091" extrusionOk="0">
                    <a:moveTo>
                      <a:pt x="582" y="315"/>
                    </a:moveTo>
                    <a:cubicBezTo>
                      <a:pt x="734" y="315"/>
                      <a:pt x="868" y="424"/>
                      <a:pt x="894" y="580"/>
                    </a:cubicBezTo>
                    <a:cubicBezTo>
                      <a:pt x="921" y="749"/>
                      <a:pt x="805" y="911"/>
                      <a:pt x="633" y="937"/>
                    </a:cubicBezTo>
                    <a:cubicBezTo>
                      <a:pt x="622" y="938"/>
                      <a:pt x="608" y="939"/>
                      <a:pt x="596" y="940"/>
                    </a:cubicBezTo>
                    <a:cubicBezTo>
                      <a:pt x="591" y="941"/>
                      <a:pt x="586" y="941"/>
                      <a:pt x="581" y="941"/>
                    </a:cubicBezTo>
                    <a:cubicBezTo>
                      <a:pt x="430" y="941"/>
                      <a:pt x="298" y="831"/>
                      <a:pt x="274" y="677"/>
                    </a:cubicBezTo>
                    <a:cubicBezTo>
                      <a:pt x="249" y="518"/>
                      <a:pt x="347" y="369"/>
                      <a:pt x="498" y="326"/>
                    </a:cubicBezTo>
                    <a:cubicBezTo>
                      <a:pt x="510" y="322"/>
                      <a:pt x="521" y="320"/>
                      <a:pt x="533" y="319"/>
                    </a:cubicBezTo>
                    <a:cubicBezTo>
                      <a:pt x="550" y="316"/>
                      <a:pt x="566" y="315"/>
                      <a:pt x="582" y="315"/>
                    </a:cubicBezTo>
                    <a:close/>
                    <a:moveTo>
                      <a:pt x="584" y="0"/>
                    </a:moveTo>
                    <a:cubicBezTo>
                      <a:pt x="539" y="0"/>
                      <a:pt x="494" y="5"/>
                      <a:pt x="450" y="15"/>
                    </a:cubicBezTo>
                    <a:cubicBezTo>
                      <a:pt x="217" y="66"/>
                      <a:pt x="12" y="255"/>
                      <a:pt x="8" y="551"/>
                    </a:cubicBezTo>
                    <a:cubicBezTo>
                      <a:pt x="0" y="874"/>
                      <a:pt x="176" y="1349"/>
                      <a:pt x="771" y="2038"/>
                    </a:cubicBezTo>
                    <a:cubicBezTo>
                      <a:pt x="786" y="2055"/>
                      <a:pt x="802" y="2074"/>
                      <a:pt x="818" y="2091"/>
                    </a:cubicBezTo>
                    <a:cubicBezTo>
                      <a:pt x="1194" y="1211"/>
                      <a:pt x="1219" y="688"/>
                      <a:pt x="1111" y="375"/>
                    </a:cubicBezTo>
                    <a:cubicBezTo>
                      <a:pt x="1021" y="118"/>
                      <a:pt x="803" y="0"/>
                      <a:pt x="5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01;p51">
                <a:extLst>
                  <a:ext uri="{FF2B5EF4-FFF2-40B4-BE49-F238E27FC236}">
                    <a16:creationId xmlns:a16="http://schemas.microsoft.com/office/drawing/2014/main" id="{387B5190-8197-17D2-A4A5-86C14C15FBD4}"/>
                  </a:ext>
                </a:extLst>
              </p:cNvPr>
              <p:cNvSpPr/>
              <p:nvPr/>
            </p:nvSpPr>
            <p:spPr>
              <a:xfrm>
                <a:off x="1888423" y="1866938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396" y="0"/>
                    </a:moveTo>
                    <a:cubicBezTo>
                      <a:pt x="357" y="0"/>
                      <a:pt x="313" y="4"/>
                      <a:pt x="267" y="11"/>
                    </a:cubicBezTo>
                    <a:cubicBezTo>
                      <a:pt x="117" y="37"/>
                      <a:pt x="0" y="95"/>
                      <a:pt x="8" y="142"/>
                    </a:cubicBezTo>
                    <a:cubicBezTo>
                      <a:pt x="13" y="175"/>
                      <a:pt x="75" y="193"/>
                      <a:pt x="162" y="193"/>
                    </a:cubicBezTo>
                    <a:cubicBezTo>
                      <a:pt x="202" y="193"/>
                      <a:pt x="247" y="189"/>
                      <a:pt x="295" y="181"/>
                    </a:cubicBezTo>
                    <a:cubicBezTo>
                      <a:pt x="445" y="155"/>
                      <a:pt x="561" y="97"/>
                      <a:pt x="554" y="51"/>
                    </a:cubicBezTo>
                    <a:cubicBezTo>
                      <a:pt x="548" y="18"/>
                      <a:pt x="484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02;p51">
                <a:extLst>
                  <a:ext uri="{FF2B5EF4-FFF2-40B4-BE49-F238E27FC236}">
                    <a16:creationId xmlns:a16="http://schemas.microsoft.com/office/drawing/2014/main" id="{F198E0FC-61E5-D029-5B76-A0E62251A53E}"/>
                  </a:ext>
                </a:extLst>
              </p:cNvPr>
              <p:cNvSpPr/>
              <p:nvPr/>
            </p:nvSpPr>
            <p:spPr>
              <a:xfrm>
                <a:off x="3401537" y="2314987"/>
                <a:ext cx="145686" cy="249816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92" extrusionOk="0">
                    <a:moveTo>
                      <a:pt x="583" y="316"/>
                    </a:moveTo>
                    <a:cubicBezTo>
                      <a:pt x="735" y="316"/>
                      <a:pt x="869" y="426"/>
                      <a:pt x="894" y="581"/>
                    </a:cubicBezTo>
                    <a:cubicBezTo>
                      <a:pt x="922" y="750"/>
                      <a:pt x="805" y="911"/>
                      <a:pt x="635" y="938"/>
                    </a:cubicBezTo>
                    <a:cubicBezTo>
                      <a:pt x="622" y="939"/>
                      <a:pt x="609" y="940"/>
                      <a:pt x="598" y="941"/>
                    </a:cubicBezTo>
                    <a:cubicBezTo>
                      <a:pt x="593" y="941"/>
                      <a:pt x="588" y="941"/>
                      <a:pt x="583" y="941"/>
                    </a:cubicBezTo>
                    <a:cubicBezTo>
                      <a:pt x="431" y="941"/>
                      <a:pt x="299" y="832"/>
                      <a:pt x="274" y="678"/>
                    </a:cubicBezTo>
                    <a:cubicBezTo>
                      <a:pt x="249" y="519"/>
                      <a:pt x="348" y="370"/>
                      <a:pt x="498" y="327"/>
                    </a:cubicBezTo>
                    <a:cubicBezTo>
                      <a:pt x="510" y="324"/>
                      <a:pt x="523" y="321"/>
                      <a:pt x="535" y="319"/>
                    </a:cubicBezTo>
                    <a:cubicBezTo>
                      <a:pt x="551" y="317"/>
                      <a:pt x="567" y="316"/>
                      <a:pt x="583" y="316"/>
                    </a:cubicBezTo>
                    <a:close/>
                    <a:moveTo>
                      <a:pt x="584" y="1"/>
                    </a:moveTo>
                    <a:cubicBezTo>
                      <a:pt x="539" y="1"/>
                      <a:pt x="493" y="6"/>
                      <a:pt x="449" y="16"/>
                    </a:cubicBezTo>
                    <a:cubicBezTo>
                      <a:pt x="216" y="68"/>
                      <a:pt x="12" y="255"/>
                      <a:pt x="7" y="553"/>
                    </a:cubicBezTo>
                    <a:cubicBezTo>
                      <a:pt x="0" y="875"/>
                      <a:pt x="175" y="1349"/>
                      <a:pt x="770" y="2038"/>
                    </a:cubicBezTo>
                    <a:cubicBezTo>
                      <a:pt x="785" y="2056"/>
                      <a:pt x="801" y="2074"/>
                      <a:pt x="817" y="2092"/>
                    </a:cubicBezTo>
                    <a:cubicBezTo>
                      <a:pt x="1196" y="1212"/>
                      <a:pt x="1219" y="688"/>
                      <a:pt x="1110" y="377"/>
                    </a:cubicBezTo>
                    <a:cubicBezTo>
                      <a:pt x="1020" y="119"/>
                      <a:pt x="802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03;p51">
                <a:extLst>
                  <a:ext uri="{FF2B5EF4-FFF2-40B4-BE49-F238E27FC236}">
                    <a16:creationId xmlns:a16="http://schemas.microsoft.com/office/drawing/2014/main" id="{049C9F1E-C51D-28CB-D6AF-589F32952FF4}"/>
                  </a:ext>
                </a:extLst>
              </p:cNvPr>
              <p:cNvSpPr/>
              <p:nvPr/>
            </p:nvSpPr>
            <p:spPr>
              <a:xfrm>
                <a:off x="3473067" y="2589046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400" y="0"/>
                    </a:moveTo>
                    <a:cubicBezTo>
                      <a:pt x="360" y="0"/>
                      <a:pt x="315" y="4"/>
                      <a:pt x="267" y="12"/>
                    </a:cubicBezTo>
                    <a:cubicBezTo>
                      <a:pt x="117" y="36"/>
                      <a:pt x="1" y="95"/>
                      <a:pt x="9" y="142"/>
                    </a:cubicBezTo>
                    <a:cubicBezTo>
                      <a:pt x="14" y="174"/>
                      <a:pt x="76" y="192"/>
                      <a:pt x="162" y="192"/>
                    </a:cubicBezTo>
                    <a:cubicBezTo>
                      <a:pt x="202" y="192"/>
                      <a:pt x="248" y="188"/>
                      <a:pt x="295" y="180"/>
                    </a:cubicBezTo>
                    <a:cubicBezTo>
                      <a:pt x="445" y="156"/>
                      <a:pt x="562" y="97"/>
                      <a:pt x="554" y="50"/>
                    </a:cubicBezTo>
                    <a:cubicBezTo>
                      <a:pt x="548" y="18"/>
                      <a:pt x="486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04;p51">
                <a:extLst>
                  <a:ext uri="{FF2B5EF4-FFF2-40B4-BE49-F238E27FC236}">
                    <a16:creationId xmlns:a16="http://schemas.microsoft.com/office/drawing/2014/main" id="{7ECAE01A-8124-5161-848B-C9C9D8207BBF}"/>
                  </a:ext>
                </a:extLst>
              </p:cNvPr>
              <p:cNvSpPr/>
              <p:nvPr/>
            </p:nvSpPr>
            <p:spPr>
              <a:xfrm>
                <a:off x="1583077" y="3103012"/>
                <a:ext cx="145686" cy="249816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92" extrusionOk="0">
                    <a:moveTo>
                      <a:pt x="583" y="316"/>
                    </a:moveTo>
                    <a:cubicBezTo>
                      <a:pt x="734" y="316"/>
                      <a:pt x="869" y="425"/>
                      <a:pt x="894" y="581"/>
                    </a:cubicBezTo>
                    <a:cubicBezTo>
                      <a:pt x="922" y="749"/>
                      <a:pt x="806" y="909"/>
                      <a:pt x="634" y="938"/>
                    </a:cubicBezTo>
                    <a:cubicBezTo>
                      <a:pt x="622" y="939"/>
                      <a:pt x="608" y="940"/>
                      <a:pt x="597" y="941"/>
                    </a:cubicBezTo>
                    <a:cubicBezTo>
                      <a:pt x="592" y="941"/>
                      <a:pt x="587" y="941"/>
                      <a:pt x="582" y="941"/>
                    </a:cubicBezTo>
                    <a:cubicBezTo>
                      <a:pt x="430" y="941"/>
                      <a:pt x="298" y="831"/>
                      <a:pt x="275" y="678"/>
                    </a:cubicBezTo>
                    <a:cubicBezTo>
                      <a:pt x="249" y="519"/>
                      <a:pt x="347" y="369"/>
                      <a:pt x="498" y="327"/>
                    </a:cubicBezTo>
                    <a:cubicBezTo>
                      <a:pt x="510" y="323"/>
                      <a:pt x="522" y="320"/>
                      <a:pt x="534" y="319"/>
                    </a:cubicBezTo>
                    <a:cubicBezTo>
                      <a:pt x="550" y="317"/>
                      <a:pt x="567" y="316"/>
                      <a:pt x="583" y="316"/>
                    </a:cubicBezTo>
                    <a:close/>
                    <a:moveTo>
                      <a:pt x="585" y="1"/>
                    </a:moveTo>
                    <a:cubicBezTo>
                      <a:pt x="540" y="1"/>
                      <a:pt x="495" y="6"/>
                      <a:pt x="451" y="15"/>
                    </a:cubicBezTo>
                    <a:cubicBezTo>
                      <a:pt x="217" y="67"/>
                      <a:pt x="13" y="255"/>
                      <a:pt x="8" y="552"/>
                    </a:cubicBezTo>
                    <a:cubicBezTo>
                      <a:pt x="1" y="875"/>
                      <a:pt x="176" y="1349"/>
                      <a:pt x="771" y="2038"/>
                    </a:cubicBezTo>
                    <a:cubicBezTo>
                      <a:pt x="786" y="2055"/>
                      <a:pt x="802" y="2074"/>
                      <a:pt x="818" y="2091"/>
                    </a:cubicBezTo>
                    <a:cubicBezTo>
                      <a:pt x="1195" y="1212"/>
                      <a:pt x="1219" y="688"/>
                      <a:pt x="1112" y="376"/>
                    </a:cubicBezTo>
                    <a:cubicBezTo>
                      <a:pt x="1021" y="119"/>
                      <a:pt x="804" y="1"/>
                      <a:pt x="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05;p51">
                <a:extLst>
                  <a:ext uri="{FF2B5EF4-FFF2-40B4-BE49-F238E27FC236}">
                    <a16:creationId xmlns:a16="http://schemas.microsoft.com/office/drawing/2014/main" id="{9FFA504C-E33F-CBEE-8020-715299E4A040}"/>
                  </a:ext>
                </a:extLst>
              </p:cNvPr>
              <p:cNvSpPr/>
              <p:nvPr/>
            </p:nvSpPr>
            <p:spPr>
              <a:xfrm>
                <a:off x="1654607" y="3376833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398" y="0"/>
                    </a:moveTo>
                    <a:cubicBezTo>
                      <a:pt x="358" y="0"/>
                      <a:pt x="314" y="4"/>
                      <a:pt x="267" y="12"/>
                    </a:cubicBezTo>
                    <a:cubicBezTo>
                      <a:pt x="116" y="37"/>
                      <a:pt x="1" y="96"/>
                      <a:pt x="8" y="143"/>
                    </a:cubicBezTo>
                    <a:cubicBezTo>
                      <a:pt x="13" y="174"/>
                      <a:pt x="76" y="192"/>
                      <a:pt x="164" y="192"/>
                    </a:cubicBezTo>
                    <a:cubicBezTo>
                      <a:pt x="203" y="192"/>
                      <a:pt x="248" y="189"/>
                      <a:pt x="295" y="181"/>
                    </a:cubicBezTo>
                    <a:cubicBezTo>
                      <a:pt x="445" y="156"/>
                      <a:pt x="562" y="97"/>
                      <a:pt x="553" y="50"/>
                    </a:cubicBezTo>
                    <a:cubicBezTo>
                      <a:pt x="548" y="18"/>
                      <a:pt x="485" y="0"/>
                      <a:pt x="3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F071E4ED-6D7B-B200-A556-C42723225C51}"/>
              </a:ext>
            </a:extLst>
          </p:cNvPr>
          <p:cNvGrpSpPr/>
          <p:nvPr/>
        </p:nvGrpSpPr>
        <p:grpSpPr>
          <a:xfrm rot="20843363">
            <a:off x="3884642" y="132478"/>
            <a:ext cx="2309055" cy="1464671"/>
            <a:chOff x="5593583" y="2628874"/>
            <a:chExt cx="2984728" cy="1893262"/>
          </a:xfrm>
        </p:grpSpPr>
        <p:pic>
          <p:nvPicPr>
            <p:cNvPr id="47" name="Google Shape;2976;p51">
              <a:extLst>
                <a:ext uri="{FF2B5EF4-FFF2-40B4-BE49-F238E27FC236}">
                  <a16:creationId xmlns:a16="http://schemas.microsoft.com/office/drawing/2014/main" id="{37FA19B4-4607-3A7E-32D2-C6E8E3F257C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rcRect l="5349" r="5349"/>
            <a:stretch/>
          </p:blipFill>
          <p:spPr>
            <a:xfrm rot="265531" flipH="1">
              <a:off x="5937077" y="2628874"/>
              <a:ext cx="2459877" cy="1826206"/>
            </a:xfrm>
            <a:prstGeom prst="roundRect">
              <a:avLst>
                <a:gd name="adj" fmla="val 16667"/>
              </a:avLst>
            </a:prstGeom>
          </p:spPr>
        </p:pic>
        <p:grpSp>
          <p:nvGrpSpPr>
            <p:cNvPr id="48" name="Google Shape;2986;p51">
              <a:extLst>
                <a:ext uri="{FF2B5EF4-FFF2-40B4-BE49-F238E27FC236}">
                  <a16:creationId xmlns:a16="http://schemas.microsoft.com/office/drawing/2014/main" id="{E7918B64-5F30-0A1E-16A2-052803D7C477}"/>
                </a:ext>
              </a:extLst>
            </p:cNvPr>
            <p:cNvGrpSpPr/>
            <p:nvPr/>
          </p:nvGrpSpPr>
          <p:grpSpPr>
            <a:xfrm flipH="1">
              <a:off x="8135928" y="2646598"/>
              <a:ext cx="442383" cy="385024"/>
              <a:chOff x="940201" y="467822"/>
              <a:chExt cx="4254149" cy="3935914"/>
            </a:xfrm>
          </p:grpSpPr>
          <p:sp>
            <p:nvSpPr>
              <p:cNvPr id="49" name="Google Shape;2987;p51">
                <a:extLst>
                  <a:ext uri="{FF2B5EF4-FFF2-40B4-BE49-F238E27FC236}">
                    <a16:creationId xmlns:a16="http://schemas.microsoft.com/office/drawing/2014/main" id="{460BA4D1-4E7E-F30A-161B-A3370FDBFB8C}"/>
                  </a:ext>
                </a:extLst>
              </p:cNvPr>
              <p:cNvSpPr/>
              <p:nvPr/>
            </p:nvSpPr>
            <p:spPr>
              <a:xfrm>
                <a:off x="940201" y="467822"/>
                <a:ext cx="4254149" cy="3935914"/>
              </a:xfrm>
              <a:custGeom>
                <a:avLst/>
                <a:gdLst/>
                <a:ahLst/>
                <a:cxnLst/>
                <a:rect l="l" t="t" r="r" b="b"/>
                <a:pathLst>
                  <a:path w="22181" h="20522" extrusionOk="0">
                    <a:moveTo>
                      <a:pt x="17086" y="684"/>
                    </a:moveTo>
                    <a:cubicBezTo>
                      <a:pt x="17230" y="684"/>
                      <a:pt x="17376" y="723"/>
                      <a:pt x="17508" y="803"/>
                    </a:cubicBezTo>
                    <a:cubicBezTo>
                      <a:pt x="17888" y="1037"/>
                      <a:pt x="18006" y="1534"/>
                      <a:pt x="17773" y="1915"/>
                    </a:cubicBezTo>
                    <a:cubicBezTo>
                      <a:pt x="17621" y="2163"/>
                      <a:pt x="17356" y="2300"/>
                      <a:pt x="17084" y="2300"/>
                    </a:cubicBezTo>
                    <a:cubicBezTo>
                      <a:pt x="16940" y="2300"/>
                      <a:pt x="16794" y="2262"/>
                      <a:pt x="16662" y="2181"/>
                    </a:cubicBezTo>
                    <a:cubicBezTo>
                      <a:pt x="16282" y="1946"/>
                      <a:pt x="16162" y="1448"/>
                      <a:pt x="16396" y="1069"/>
                    </a:cubicBezTo>
                    <a:cubicBezTo>
                      <a:pt x="16549" y="821"/>
                      <a:pt x="16814" y="684"/>
                      <a:pt x="17086" y="684"/>
                    </a:cubicBezTo>
                    <a:close/>
                    <a:moveTo>
                      <a:pt x="17085" y="0"/>
                    </a:moveTo>
                    <a:cubicBezTo>
                      <a:pt x="16585" y="0"/>
                      <a:pt x="16096" y="253"/>
                      <a:pt x="15814" y="711"/>
                    </a:cubicBezTo>
                    <a:cubicBezTo>
                      <a:pt x="15563" y="1121"/>
                      <a:pt x="15534" y="1603"/>
                      <a:pt x="15693" y="2022"/>
                    </a:cubicBezTo>
                    <a:cubicBezTo>
                      <a:pt x="14261" y="1278"/>
                      <a:pt x="12717" y="922"/>
                      <a:pt x="11190" y="922"/>
                    </a:cubicBezTo>
                    <a:cubicBezTo>
                      <a:pt x="7899" y="922"/>
                      <a:pt x="4686" y="2578"/>
                      <a:pt x="2835" y="5587"/>
                    </a:cubicBezTo>
                    <a:cubicBezTo>
                      <a:pt x="1" y="10198"/>
                      <a:pt x="1440" y="16234"/>
                      <a:pt x="6052" y="19068"/>
                    </a:cubicBezTo>
                    <a:cubicBezTo>
                      <a:pt x="7653" y="20052"/>
                      <a:pt x="9425" y="20521"/>
                      <a:pt x="11176" y="20521"/>
                    </a:cubicBezTo>
                    <a:cubicBezTo>
                      <a:pt x="14468" y="20521"/>
                      <a:pt x="17682" y="18863"/>
                      <a:pt x="19532" y="15852"/>
                    </a:cubicBezTo>
                    <a:cubicBezTo>
                      <a:pt x="22181" y="11549"/>
                      <a:pt x="21099" y="6000"/>
                      <a:pt x="17190" y="2976"/>
                    </a:cubicBezTo>
                    <a:cubicBezTo>
                      <a:pt x="17652" y="2943"/>
                      <a:pt x="18092" y="2696"/>
                      <a:pt x="18353" y="2272"/>
                    </a:cubicBezTo>
                    <a:cubicBezTo>
                      <a:pt x="18784" y="1570"/>
                      <a:pt x="18565" y="653"/>
                      <a:pt x="17863" y="221"/>
                    </a:cubicBezTo>
                    <a:cubicBezTo>
                      <a:pt x="17620" y="72"/>
                      <a:pt x="17351" y="0"/>
                      <a:pt x="17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988;p51">
                <a:extLst>
                  <a:ext uri="{FF2B5EF4-FFF2-40B4-BE49-F238E27FC236}">
                    <a16:creationId xmlns:a16="http://schemas.microsoft.com/office/drawing/2014/main" id="{E1BD8F0A-ACED-A688-1D45-B86D7E8DD155}"/>
                  </a:ext>
                </a:extLst>
              </p:cNvPr>
              <p:cNvSpPr/>
              <p:nvPr/>
            </p:nvSpPr>
            <p:spPr>
              <a:xfrm>
                <a:off x="1535713" y="1599007"/>
                <a:ext cx="3226717" cy="249116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12989" extrusionOk="0">
                    <a:moveTo>
                      <a:pt x="14667" y="1"/>
                    </a:moveTo>
                    <a:lnTo>
                      <a:pt x="14667" y="1"/>
                    </a:lnTo>
                    <a:cubicBezTo>
                      <a:pt x="14928" y="1823"/>
                      <a:pt x="14579" y="3742"/>
                      <a:pt x="13541" y="5432"/>
                    </a:cubicBezTo>
                    <a:cubicBezTo>
                      <a:pt x="11999" y="7939"/>
                      <a:pt x="9321" y="9321"/>
                      <a:pt x="6579" y="9321"/>
                    </a:cubicBezTo>
                    <a:cubicBezTo>
                      <a:pt x="5121" y="9321"/>
                      <a:pt x="3645" y="8930"/>
                      <a:pt x="2312" y="8111"/>
                    </a:cubicBezTo>
                    <a:cubicBezTo>
                      <a:pt x="1382" y="7539"/>
                      <a:pt x="607" y="6810"/>
                      <a:pt x="1" y="5980"/>
                    </a:cubicBezTo>
                    <a:lnTo>
                      <a:pt x="1" y="5980"/>
                    </a:lnTo>
                    <a:cubicBezTo>
                      <a:pt x="335" y="8297"/>
                      <a:pt x="1655" y="10455"/>
                      <a:pt x="3806" y="11777"/>
                    </a:cubicBezTo>
                    <a:cubicBezTo>
                      <a:pt x="5139" y="12597"/>
                      <a:pt x="6616" y="12988"/>
                      <a:pt x="8074" y="12988"/>
                    </a:cubicBezTo>
                    <a:cubicBezTo>
                      <a:pt x="10816" y="12988"/>
                      <a:pt x="13493" y="11606"/>
                      <a:pt x="15035" y="9098"/>
                    </a:cubicBezTo>
                    <a:cubicBezTo>
                      <a:pt x="16824" y="6189"/>
                      <a:pt x="16566" y="2598"/>
                      <a:pt x="146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989;p51">
                <a:extLst>
                  <a:ext uri="{FF2B5EF4-FFF2-40B4-BE49-F238E27FC236}">
                    <a16:creationId xmlns:a16="http://schemas.microsoft.com/office/drawing/2014/main" id="{0196B842-6649-AD55-9D33-763BD42E724E}"/>
                  </a:ext>
                </a:extLst>
              </p:cNvPr>
              <p:cNvSpPr/>
              <p:nvPr/>
            </p:nvSpPr>
            <p:spPr>
              <a:xfrm>
                <a:off x="1485656" y="958233"/>
                <a:ext cx="2913136" cy="242844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2662" extrusionOk="0">
                    <a:moveTo>
                      <a:pt x="8349" y="0"/>
                    </a:moveTo>
                    <a:cubicBezTo>
                      <a:pt x="5607" y="0"/>
                      <a:pt x="2929" y="1382"/>
                      <a:pt x="1388" y="3890"/>
                    </a:cubicBezTo>
                    <a:cubicBezTo>
                      <a:pt x="348" y="5580"/>
                      <a:pt x="1" y="7499"/>
                      <a:pt x="262" y="9321"/>
                    </a:cubicBezTo>
                    <a:cubicBezTo>
                      <a:pt x="870" y="10151"/>
                      <a:pt x="1643" y="10880"/>
                      <a:pt x="2573" y="11452"/>
                    </a:cubicBezTo>
                    <a:cubicBezTo>
                      <a:pt x="3906" y="12271"/>
                      <a:pt x="5382" y="12662"/>
                      <a:pt x="6840" y="12662"/>
                    </a:cubicBezTo>
                    <a:cubicBezTo>
                      <a:pt x="9582" y="12662"/>
                      <a:pt x="12260" y="11281"/>
                      <a:pt x="13802" y="8773"/>
                    </a:cubicBezTo>
                    <a:cubicBezTo>
                      <a:pt x="14841" y="7083"/>
                      <a:pt x="15189" y="5164"/>
                      <a:pt x="14928" y="3342"/>
                    </a:cubicBezTo>
                    <a:cubicBezTo>
                      <a:pt x="14320" y="2511"/>
                      <a:pt x="13547" y="1783"/>
                      <a:pt x="12617" y="1211"/>
                    </a:cubicBezTo>
                    <a:cubicBezTo>
                      <a:pt x="11284" y="391"/>
                      <a:pt x="9807" y="0"/>
                      <a:pt x="8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0;p51">
                <a:extLst>
                  <a:ext uri="{FF2B5EF4-FFF2-40B4-BE49-F238E27FC236}">
                    <a16:creationId xmlns:a16="http://schemas.microsoft.com/office/drawing/2014/main" id="{B54D5E34-FDDD-FFF4-E943-0F966CFE0CE0}"/>
                  </a:ext>
                </a:extLst>
              </p:cNvPr>
              <p:cNvSpPr/>
              <p:nvPr/>
            </p:nvSpPr>
            <p:spPr>
              <a:xfrm>
                <a:off x="2888995" y="1738823"/>
                <a:ext cx="612202" cy="925003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4823" extrusionOk="0">
                    <a:moveTo>
                      <a:pt x="3191" y="0"/>
                    </a:moveTo>
                    <a:lnTo>
                      <a:pt x="125" y="4171"/>
                    </a:lnTo>
                    <a:cubicBezTo>
                      <a:pt x="0" y="4373"/>
                      <a:pt x="63" y="4636"/>
                      <a:pt x="264" y="4759"/>
                    </a:cubicBezTo>
                    <a:cubicBezTo>
                      <a:pt x="335" y="4802"/>
                      <a:pt x="412" y="4823"/>
                      <a:pt x="489" y="4823"/>
                    </a:cubicBezTo>
                    <a:cubicBezTo>
                      <a:pt x="632" y="4823"/>
                      <a:pt x="772" y="4750"/>
                      <a:pt x="852" y="4619"/>
                    </a:cubicBezTo>
                    <a:lnTo>
                      <a:pt x="31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991;p51">
                <a:extLst>
                  <a:ext uri="{FF2B5EF4-FFF2-40B4-BE49-F238E27FC236}">
                    <a16:creationId xmlns:a16="http://schemas.microsoft.com/office/drawing/2014/main" id="{5E54FB6C-6BF4-3DE0-0B3E-C34519CB2C28}"/>
                  </a:ext>
                </a:extLst>
              </p:cNvPr>
              <p:cNvSpPr/>
              <p:nvPr/>
            </p:nvSpPr>
            <p:spPr>
              <a:xfrm>
                <a:off x="2892447" y="2499660"/>
                <a:ext cx="312046" cy="104659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5457" extrusionOk="0">
                    <a:moveTo>
                      <a:pt x="471" y="0"/>
                    </a:moveTo>
                    <a:cubicBezTo>
                      <a:pt x="439" y="0"/>
                      <a:pt x="407" y="4"/>
                      <a:pt x="374" y="11"/>
                    </a:cubicBezTo>
                    <a:cubicBezTo>
                      <a:pt x="144" y="65"/>
                      <a:pt x="0" y="294"/>
                      <a:pt x="53" y="524"/>
                    </a:cubicBezTo>
                    <a:lnTo>
                      <a:pt x="1626" y="5457"/>
                    </a:lnTo>
                    <a:lnTo>
                      <a:pt x="887" y="332"/>
                    </a:lnTo>
                    <a:cubicBezTo>
                      <a:pt x="841" y="134"/>
                      <a:pt x="666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2;p51">
                <a:extLst>
                  <a:ext uri="{FF2B5EF4-FFF2-40B4-BE49-F238E27FC236}">
                    <a16:creationId xmlns:a16="http://schemas.microsoft.com/office/drawing/2014/main" id="{77822EE1-2D5C-7558-17A6-8FA942A6AC9D}"/>
                  </a:ext>
                </a:extLst>
              </p:cNvPr>
              <p:cNvSpPr/>
              <p:nvPr/>
            </p:nvSpPr>
            <p:spPr>
              <a:xfrm>
                <a:off x="2948642" y="2551827"/>
                <a:ext cx="68086" cy="59838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12" extrusionOk="0">
                    <a:moveTo>
                      <a:pt x="178" y="1"/>
                    </a:moveTo>
                    <a:cubicBezTo>
                      <a:pt x="126" y="1"/>
                      <a:pt x="75" y="27"/>
                      <a:pt x="45" y="75"/>
                    </a:cubicBezTo>
                    <a:cubicBezTo>
                      <a:pt x="0" y="149"/>
                      <a:pt x="23" y="243"/>
                      <a:pt x="96" y="288"/>
                    </a:cubicBezTo>
                    <a:cubicBezTo>
                      <a:pt x="122" y="304"/>
                      <a:pt x="150" y="311"/>
                      <a:pt x="178" y="311"/>
                    </a:cubicBezTo>
                    <a:cubicBezTo>
                      <a:pt x="229" y="311"/>
                      <a:pt x="280" y="285"/>
                      <a:pt x="310" y="237"/>
                    </a:cubicBezTo>
                    <a:cubicBezTo>
                      <a:pt x="354" y="165"/>
                      <a:pt x="332" y="69"/>
                      <a:pt x="258" y="24"/>
                    </a:cubicBezTo>
                    <a:cubicBezTo>
                      <a:pt x="233" y="8"/>
                      <a:pt x="205" y="1"/>
                      <a:pt x="1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993;p51">
                <a:extLst>
                  <a:ext uri="{FF2B5EF4-FFF2-40B4-BE49-F238E27FC236}">
                    <a16:creationId xmlns:a16="http://schemas.microsoft.com/office/drawing/2014/main" id="{2F0000D6-FAEB-9D4E-AD26-720DFCBF7594}"/>
                  </a:ext>
                </a:extLst>
              </p:cNvPr>
              <p:cNvSpPr/>
              <p:nvPr/>
            </p:nvSpPr>
            <p:spPr>
              <a:xfrm>
                <a:off x="1535713" y="1599007"/>
                <a:ext cx="3226717" cy="249116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12989" extrusionOk="0">
                    <a:moveTo>
                      <a:pt x="14667" y="1"/>
                    </a:moveTo>
                    <a:lnTo>
                      <a:pt x="14667" y="1"/>
                    </a:lnTo>
                    <a:cubicBezTo>
                      <a:pt x="14928" y="1823"/>
                      <a:pt x="14579" y="3742"/>
                      <a:pt x="13541" y="5432"/>
                    </a:cubicBezTo>
                    <a:cubicBezTo>
                      <a:pt x="11999" y="7939"/>
                      <a:pt x="9321" y="9321"/>
                      <a:pt x="6579" y="9321"/>
                    </a:cubicBezTo>
                    <a:cubicBezTo>
                      <a:pt x="5121" y="9321"/>
                      <a:pt x="3645" y="8930"/>
                      <a:pt x="2312" y="8111"/>
                    </a:cubicBezTo>
                    <a:cubicBezTo>
                      <a:pt x="1382" y="7539"/>
                      <a:pt x="607" y="6810"/>
                      <a:pt x="1" y="5980"/>
                    </a:cubicBezTo>
                    <a:lnTo>
                      <a:pt x="1" y="5980"/>
                    </a:lnTo>
                    <a:cubicBezTo>
                      <a:pt x="335" y="8297"/>
                      <a:pt x="1655" y="10455"/>
                      <a:pt x="3806" y="11777"/>
                    </a:cubicBezTo>
                    <a:cubicBezTo>
                      <a:pt x="5139" y="12597"/>
                      <a:pt x="6616" y="12988"/>
                      <a:pt x="8074" y="12988"/>
                    </a:cubicBezTo>
                    <a:cubicBezTo>
                      <a:pt x="10816" y="12988"/>
                      <a:pt x="13493" y="11606"/>
                      <a:pt x="15035" y="9098"/>
                    </a:cubicBezTo>
                    <a:cubicBezTo>
                      <a:pt x="16824" y="6189"/>
                      <a:pt x="16566" y="2598"/>
                      <a:pt x="14667" y="1"/>
                    </a:cubicBezTo>
                    <a:close/>
                  </a:path>
                </a:pathLst>
              </a:custGeom>
              <a:solidFill>
                <a:schemeClr val="lt1">
                  <a:alpha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4;p51">
                <a:extLst>
                  <a:ext uri="{FF2B5EF4-FFF2-40B4-BE49-F238E27FC236}">
                    <a16:creationId xmlns:a16="http://schemas.microsoft.com/office/drawing/2014/main" id="{DA4956E5-F197-4602-2525-536EC13379CC}"/>
                  </a:ext>
                </a:extLst>
              </p:cNvPr>
              <p:cNvSpPr/>
              <p:nvPr/>
            </p:nvSpPr>
            <p:spPr>
              <a:xfrm>
                <a:off x="1621828" y="1098049"/>
                <a:ext cx="2989661" cy="2851917"/>
              </a:xfrm>
              <a:custGeom>
                <a:avLst/>
                <a:gdLst/>
                <a:ahLst/>
                <a:cxnLst/>
                <a:rect l="l" t="t" r="r" b="b"/>
                <a:pathLst>
                  <a:path w="15588" h="14870" extrusionOk="0">
                    <a:moveTo>
                      <a:pt x="7618" y="230"/>
                    </a:moveTo>
                    <a:cubicBezTo>
                      <a:pt x="8229" y="230"/>
                      <a:pt x="8845" y="309"/>
                      <a:pt x="9453" y="468"/>
                    </a:cubicBezTo>
                    <a:cubicBezTo>
                      <a:pt x="10149" y="650"/>
                      <a:pt x="10805" y="929"/>
                      <a:pt x="11411" y="1305"/>
                    </a:cubicBezTo>
                    <a:lnTo>
                      <a:pt x="10572" y="2553"/>
                    </a:lnTo>
                    <a:lnTo>
                      <a:pt x="10763" y="2681"/>
                    </a:lnTo>
                    <a:lnTo>
                      <a:pt x="11604" y="1428"/>
                    </a:lnTo>
                    <a:cubicBezTo>
                      <a:pt x="11723" y="1507"/>
                      <a:pt x="11839" y="1587"/>
                      <a:pt x="11953" y="1673"/>
                    </a:cubicBezTo>
                    <a:cubicBezTo>
                      <a:pt x="14303" y="3437"/>
                      <a:pt x="15343" y="6413"/>
                      <a:pt x="14599" y="9257"/>
                    </a:cubicBezTo>
                    <a:cubicBezTo>
                      <a:pt x="14395" y="10035"/>
                      <a:pt x="14069" y="10760"/>
                      <a:pt x="13638" y="11414"/>
                    </a:cubicBezTo>
                    <a:lnTo>
                      <a:pt x="12353" y="10519"/>
                    </a:lnTo>
                    <a:lnTo>
                      <a:pt x="12223" y="10707"/>
                    </a:lnTo>
                    <a:lnTo>
                      <a:pt x="13509" y="11602"/>
                    </a:lnTo>
                    <a:cubicBezTo>
                      <a:pt x="12926" y="12428"/>
                      <a:pt x="12170" y="13126"/>
                      <a:pt x="11271" y="13652"/>
                    </a:cubicBezTo>
                    <a:cubicBezTo>
                      <a:pt x="10152" y="14306"/>
                      <a:pt x="8906" y="14641"/>
                      <a:pt x="7643" y="14641"/>
                    </a:cubicBezTo>
                    <a:cubicBezTo>
                      <a:pt x="7032" y="14641"/>
                      <a:pt x="6417" y="14563"/>
                      <a:pt x="5811" y="14404"/>
                    </a:cubicBezTo>
                    <a:cubicBezTo>
                      <a:pt x="5138" y="14228"/>
                      <a:pt x="4503" y="13958"/>
                      <a:pt x="3920" y="13609"/>
                    </a:cubicBezTo>
                    <a:lnTo>
                      <a:pt x="4691" y="12372"/>
                    </a:lnTo>
                    <a:lnTo>
                      <a:pt x="4497" y="12251"/>
                    </a:lnTo>
                    <a:lnTo>
                      <a:pt x="3726" y="13487"/>
                    </a:lnTo>
                    <a:cubicBezTo>
                      <a:pt x="2602" y="12762"/>
                      <a:pt x="1691" y="11732"/>
                      <a:pt x="1108" y="10488"/>
                    </a:cubicBezTo>
                    <a:cubicBezTo>
                      <a:pt x="396" y="8971"/>
                      <a:pt x="238" y="7239"/>
                      <a:pt x="663" y="5614"/>
                    </a:cubicBezTo>
                    <a:cubicBezTo>
                      <a:pt x="841" y="4935"/>
                      <a:pt x="1113" y="4297"/>
                      <a:pt x="1465" y="3711"/>
                    </a:cubicBezTo>
                    <a:lnTo>
                      <a:pt x="2639" y="4471"/>
                    </a:lnTo>
                    <a:lnTo>
                      <a:pt x="2762" y="4279"/>
                    </a:lnTo>
                    <a:lnTo>
                      <a:pt x="1587" y="3518"/>
                    </a:lnTo>
                    <a:cubicBezTo>
                      <a:pt x="2191" y="2585"/>
                      <a:pt x="3006" y="1798"/>
                      <a:pt x="3993" y="1220"/>
                    </a:cubicBezTo>
                    <a:cubicBezTo>
                      <a:pt x="5111" y="565"/>
                      <a:pt x="6355" y="230"/>
                      <a:pt x="7618" y="230"/>
                    </a:cubicBezTo>
                    <a:close/>
                    <a:moveTo>
                      <a:pt x="7619" y="0"/>
                    </a:moveTo>
                    <a:cubicBezTo>
                      <a:pt x="6315" y="0"/>
                      <a:pt x="5029" y="346"/>
                      <a:pt x="3874" y="1022"/>
                    </a:cubicBezTo>
                    <a:cubicBezTo>
                      <a:pt x="2161" y="2025"/>
                      <a:pt x="942" y="3635"/>
                      <a:pt x="440" y="5556"/>
                    </a:cubicBezTo>
                    <a:cubicBezTo>
                      <a:pt x="1" y="7233"/>
                      <a:pt x="165" y="9019"/>
                      <a:pt x="899" y="10584"/>
                    </a:cubicBezTo>
                    <a:cubicBezTo>
                      <a:pt x="1840" y="12592"/>
                      <a:pt x="3609" y="14064"/>
                      <a:pt x="5751" y="14624"/>
                    </a:cubicBezTo>
                    <a:cubicBezTo>
                      <a:pt x="6377" y="14788"/>
                      <a:pt x="7011" y="14869"/>
                      <a:pt x="7642" y="14869"/>
                    </a:cubicBezTo>
                    <a:cubicBezTo>
                      <a:pt x="8945" y="14869"/>
                      <a:pt x="10230" y="14523"/>
                      <a:pt x="11385" y="13847"/>
                    </a:cubicBezTo>
                    <a:cubicBezTo>
                      <a:pt x="13097" y="12843"/>
                      <a:pt x="14317" y="11233"/>
                      <a:pt x="14819" y="9313"/>
                    </a:cubicBezTo>
                    <a:cubicBezTo>
                      <a:pt x="15588" y="6381"/>
                      <a:pt x="14515" y="3309"/>
                      <a:pt x="12089" y="1488"/>
                    </a:cubicBezTo>
                    <a:cubicBezTo>
                      <a:pt x="11315" y="908"/>
                      <a:pt x="10448" y="490"/>
                      <a:pt x="9509" y="245"/>
                    </a:cubicBezTo>
                    <a:cubicBezTo>
                      <a:pt x="8884" y="81"/>
                      <a:pt x="8249" y="0"/>
                      <a:pt x="7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2995;p51">
              <a:extLst>
                <a:ext uri="{FF2B5EF4-FFF2-40B4-BE49-F238E27FC236}">
                  <a16:creationId xmlns:a16="http://schemas.microsoft.com/office/drawing/2014/main" id="{AA24093F-E961-4B9A-2A54-B3DA58B61E7D}"/>
                </a:ext>
              </a:extLst>
            </p:cNvPr>
            <p:cNvGrpSpPr/>
            <p:nvPr/>
          </p:nvGrpSpPr>
          <p:grpSpPr>
            <a:xfrm>
              <a:off x="5593583" y="4040055"/>
              <a:ext cx="537196" cy="482081"/>
              <a:chOff x="936800" y="644000"/>
              <a:chExt cx="3397834" cy="3241401"/>
            </a:xfrm>
          </p:grpSpPr>
          <p:sp>
            <p:nvSpPr>
              <p:cNvPr id="58" name="Google Shape;2996;p51">
                <a:extLst>
                  <a:ext uri="{FF2B5EF4-FFF2-40B4-BE49-F238E27FC236}">
                    <a16:creationId xmlns:a16="http://schemas.microsoft.com/office/drawing/2014/main" id="{D9DF6495-1D2C-2671-0DCE-25C97036EB3E}"/>
                  </a:ext>
                </a:extLst>
              </p:cNvPr>
              <p:cNvSpPr/>
              <p:nvPr/>
            </p:nvSpPr>
            <p:spPr>
              <a:xfrm>
                <a:off x="936800" y="644000"/>
                <a:ext cx="3397834" cy="3241401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27144" extrusionOk="0">
                    <a:moveTo>
                      <a:pt x="25151" y="0"/>
                    </a:moveTo>
                    <a:lnTo>
                      <a:pt x="16731" y="4241"/>
                    </a:lnTo>
                    <a:lnTo>
                      <a:pt x="8297" y="2636"/>
                    </a:lnTo>
                    <a:lnTo>
                      <a:pt x="0" y="7528"/>
                    </a:lnTo>
                    <a:lnTo>
                      <a:pt x="3282" y="27143"/>
                    </a:lnTo>
                    <a:lnTo>
                      <a:pt x="11612" y="22505"/>
                    </a:lnTo>
                    <a:lnTo>
                      <a:pt x="20028" y="24257"/>
                    </a:lnTo>
                    <a:lnTo>
                      <a:pt x="28454" y="19750"/>
                    </a:lnTo>
                    <a:lnTo>
                      <a:pt x="25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997;p51">
                <a:extLst>
                  <a:ext uri="{FF2B5EF4-FFF2-40B4-BE49-F238E27FC236}">
                    <a16:creationId xmlns:a16="http://schemas.microsoft.com/office/drawing/2014/main" id="{A83E790B-7A93-E913-E69A-C78C280AAE9E}"/>
                  </a:ext>
                </a:extLst>
              </p:cNvPr>
              <p:cNvSpPr/>
              <p:nvPr/>
            </p:nvSpPr>
            <p:spPr>
              <a:xfrm>
                <a:off x="1060634" y="813332"/>
                <a:ext cx="3149690" cy="2895933"/>
              </a:xfrm>
              <a:custGeom>
                <a:avLst/>
                <a:gdLst/>
                <a:ahLst/>
                <a:cxnLst/>
                <a:rect l="l" t="t" r="r" b="b"/>
                <a:pathLst>
                  <a:path w="26376" h="24251" extrusionOk="0">
                    <a:moveTo>
                      <a:pt x="23394" y="0"/>
                    </a:moveTo>
                    <a:lnTo>
                      <a:pt x="15831" y="3809"/>
                    </a:lnTo>
                    <a:lnTo>
                      <a:pt x="7432" y="2211"/>
                    </a:lnTo>
                    <a:lnTo>
                      <a:pt x="1" y="6593"/>
                    </a:lnTo>
                    <a:lnTo>
                      <a:pt x="2954" y="24251"/>
                    </a:lnTo>
                    <a:lnTo>
                      <a:pt x="10424" y="20092"/>
                    </a:lnTo>
                    <a:lnTo>
                      <a:pt x="18849" y="21847"/>
                    </a:lnTo>
                    <a:lnTo>
                      <a:pt x="26375" y="17819"/>
                    </a:lnTo>
                    <a:lnTo>
                      <a:pt x="233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998;p51">
                <a:extLst>
                  <a:ext uri="{FF2B5EF4-FFF2-40B4-BE49-F238E27FC236}">
                    <a16:creationId xmlns:a16="http://schemas.microsoft.com/office/drawing/2014/main" id="{C390D00D-5785-DCD6-4A88-4B0451776A9B}"/>
                  </a:ext>
                </a:extLst>
              </p:cNvPr>
              <p:cNvSpPr/>
              <p:nvPr/>
            </p:nvSpPr>
            <p:spPr>
              <a:xfrm>
                <a:off x="1948130" y="1077241"/>
                <a:ext cx="1363361" cy="2344952"/>
              </a:xfrm>
              <a:custGeom>
                <a:avLst/>
                <a:gdLst/>
                <a:ahLst/>
                <a:cxnLst/>
                <a:rect l="l" t="t" r="r" b="b"/>
                <a:pathLst>
                  <a:path w="11417" h="19637" extrusionOk="0">
                    <a:moveTo>
                      <a:pt x="0" y="1"/>
                    </a:moveTo>
                    <a:lnTo>
                      <a:pt x="2992" y="17882"/>
                    </a:lnTo>
                    <a:lnTo>
                      <a:pt x="11417" y="19637"/>
                    </a:lnTo>
                    <a:lnTo>
                      <a:pt x="8399" y="15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>
                  <a:alpha val="3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999;p51">
                <a:extLst>
                  <a:ext uri="{FF2B5EF4-FFF2-40B4-BE49-F238E27FC236}">
                    <a16:creationId xmlns:a16="http://schemas.microsoft.com/office/drawing/2014/main" id="{56210B08-DE1E-DD4E-16A2-525EDA6EFA92}"/>
                  </a:ext>
                </a:extLst>
              </p:cNvPr>
              <p:cNvSpPr/>
              <p:nvPr/>
            </p:nvSpPr>
            <p:spPr>
              <a:xfrm>
                <a:off x="1060634" y="1139815"/>
                <a:ext cx="3097506" cy="2569572"/>
              </a:xfrm>
              <a:custGeom>
                <a:avLst/>
                <a:gdLst/>
                <a:ahLst/>
                <a:cxnLst/>
                <a:rect l="l" t="t" r="r" b="b"/>
                <a:pathLst>
                  <a:path w="25939" h="21518" extrusionOk="0">
                    <a:moveTo>
                      <a:pt x="20544" y="3424"/>
                    </a:moveTo>
                    <a:lnTo>
                      <a:pt x="21169" y="7163"/>
                    </a:lnTo>
                    <a:lnTo>
                      <a:pt x="18286" y="8550"/>
                    </a:lnTo>
                    <a:lnTo>
                      <a:pt x="17673" y="4884"/>
                    </a:lnTo>
                    <a:lnTo>
                      <a:pt x="20544" y="3424"/>
                    </a:lnTo>
                    <a:close/>
                    <a:moveTo>
                      <a:pt x="8173" y="3902"/>
                    </a:moveTo>
                    <a:lnTo>
                      <a:pt x="10917" y="4408"/>
                    </a:lnTo>
                    <a:lnTo>
                      <a:pt x="11567" y="8293"/>
                    </a:lnTo>
                    <a:lnTo>
                      <a:pt x="11567" y="8293"/>
                    </a:lnTo>
                    <a:lnTo>
                      <a:pt x="8814" y="7837"/>
                    </a:lnTo>
                    <a:lnTo>
                      <a:pt x="6186" y="9254"/>
                    </a:lnTo>
                    <a:lnTo>
                      <a:pt x="5538" y="5384"/>
                    </a:lnTo>
                    <a:lnTo>
                      <a:pt x="8173" y="3902"/>
                    </a:lnTo>
                    <a:close/>
                    <a:moveTo>
                      <a:pt x="12156" y="4634"/>
                    </a:moveTo>
                    <a:lnTo>
                      <a:pt x="16563" y="5448"/>
                    </a:lnTo>
                    <a:lnTo>
                      <a:pt x="17172" y="9088"/>
                    </a:lnTo>
                    <a:lnTo>
                      <a:pt x="17403" y="10461"/>
                    </a:lnTo>
                    <a:lnTo>
                      <a:pt x="17452" y="10754"/>
                    </a:lnTo>
                    <a:lnTo>
                      <a:pt x="18127" y="14788"/>
                    </a:lnTo>
                    <a:lnTo>
                      <a:pt x="18127" y="14788"/>
                    </a:lnTo>
                    <a:lnTo>
                      <a:pt x="13732" y="14060"/>
                    </a:lnTo>
                    <a:lnTo>
                      <a:pt x="12156" y="4634"/>
                    </a:lnTo>
                    <a:close/>
                    <a:moveTo>
                      <a:pt x="9045" y="9210"/>
                    </a:moveTo>
                    <a:lnTo>
                      <a:pt x="11806" y="9719"/>
                    </a:lnTo>
                    <a:lnTo>
                      <a:pt x="12498" y="13856"/>
                    </a:lnTo>
                    <a:lnTo>
                      <a:pt x="12498" y="13856"/>
                    </a:lnTo>
                    <a:lnTo>
                      <a:pt x="9763" y="13403"/>
                    </a:lnTo>
                    <a:lnTo>
                      <a:pt x="7119" y="14829"/>
                    </a:lnTo>
                    <a:lnTo>
                      <a:pt x="6279" y="9810"/>
                    </a:lnTo>
                    <a:lnTo>
                      <a:pt x="6279" y="9810"/>
                    </a:lnTo>
                    <a:lnTo>
                      <a:pt x="6426" y="10684"/>
                    </a:lnTo>
                    <a:lnTo>
                      <a:pt x="9045" y="9210"/>
                    </a:lnTo>
                    <a:close/>
                    <a:moveTo>
                      <a:pt x="4508" y="5962"/>
                    </a:moveTo>
                    <a:lnTo>
                      <a:pt x="6085" y="15386"/>
                    </a:lnTo>
                    <a:lnTo>
                      <a:pt x="3304" y="16884"/>
                    </a:lnTo>
                    <a:lnTo>
                      <a:pt x="1739" y="7522"/>
                    </a:lnTo>
                    <a:lnTo>
                      <a:pt x="4508" y="5962"/>
                    </a:lnTo>
                    <a:close/>
                    <a:moveTo>
                      <a:pt x="10180" y="0"/>
                    </a:moveTo>
                    <a:lnTo>
                      <a:pt x="10679" y="2980"/>
                    </a:lnTo>
                    <a:lnTo>
                      <a:pt x="7944" y="2527"/>
                    </a:lnTo>
                    <a:lnTo>
                      <a:pt x="5300" y="3954"/>
                    </a:lnTo>
                    <a:lnTo>
                      <a:pt x="4810" y="1025"/>
                    </a:lnTo>
                    <a:lnTo>
                      <a:pt x="3784" y="1631"/>
                    </a:lnTo>
                    <a:lnTo>
                      <a:pt x="4267" y="4510"/>
                    </a:lnTo>
                    <a:lnTo>
                      <a:pt x="1486" y="6009"/>
                    </a:lnTo>
                    <a:lnTo>
                      <a:pt x="1025" y="3257"/>
                    </a:lnTo>
                    <a:lnTo>
                      <a:pt x="1" y="3861"/>
                    </a:lnTo>
                    <a:lnTo>
                      <a:pt x="452" y="6566"/>
                    </a:lnTo>
                    <a:lnTo>
                      <a:pt x="710" y="8103"/>
                    </a:lnTo>
                    <a:lnTo>
                      <a:pt x="2272" y="17443"/>
                    </a:lnTo>
                    <a:lnTo>
                      <a:pt x="2529" y="18979"/>
                    </a:lnTo>
                    <a:lnTo>
                      <a:pt x="2954" y="21518"/>
                    </a:lnTo>
                    <a:lnTo>
                      <a:pt x="3984" y="20945"/>
                    </a:lnTo>
                    <a:lnTo>
                      <a:pt x="3559" y="18401"/>
                    </a:lnTo>
                    <a:lnTo>
                      <a:pt x="6329" y="16841"/>
                    </a:lnTo>
                    <a:lnTo>
                      <a:pt x="6756" y="19401"/>
                    </a:lnTo>
                    <a:lnTo>
                      <a:pt x="7786" y="18829"/>
                    </a:lnTo>
                    <a:lnTo>
                      <a:pt x="7358" y="16264"/>
                    </a:lnTo>
                    <a:lnTo>
                      <a:pt x="9992" y="14780"/>
                    </a:lnTo>
                    <a:lnTo>
                      <a:pt x="12737" y="15287"/>
                    </a:lnTo>
                    <a:lnTo>
                      <a:pt x="13179" y="17934"/>
                    </a:lnTo>
                    <a:lnTo>
                      <a:pt x="14423" y="18192"/>
                    </a:lnTo>
                    <a:lnTo>
                      <a:pt x="13975" y="15515"/>
                    </a:lnTo>
                    <a:lnTo>
                      <a:pt x="18383" y="16329"/>
                    </a:lnTo>
                    <a:lnTo>
                      <a:pt x="18849" y="19116"/>
                    </a:lnTo>
                    <a:lnTo>
                      <a:pt x="19953" y="18524"/>
                    </a:lnTo>
                    <a:lnTo>
                      <a:pt x="19493" y="15763"/>
                    </a:lnTo>
                    <a:lnTo>
                      <a:pt x="25939" y="12486"/>
                    </a:lnTo>
                    <a:lnTo>
                      <a:pt x="25694" y="11018"/>
                    </a:lnTo>
                    <a:lnTo>
                      <a:pt x="19238" y="14238"/>
                    </a:lnTo>
                    <a:lnTo>
                      <a:pt x="18517" y="9925"/>
                    </a:lnTo>
                    <a:lnTo>
                      <a:pt x="24988" y="6786"/>
                    </a:lnTo>
                    <a:lnTo>
                      <a:pt x="24762" y="5438"/>
                    </a:lnTo>
                    <a:lnTo>
                      <a:pt x="21891" y="6820"/>
                    </a:lnTo>
                    <a:lnTo>
                      <a:pt x="21263" y="3065"/>
                    </a:lnTo>
                    <a:lnTo>
                      <a:pt x="24120" y="1608"/>
                    </a:lnTo>
                    <a:lnTo>
                      <a:pt x="23868" y="97"/>
                    </a:lnTo>
                    <a:lnTo>
                      <a:pt x="17418" y="3353"/>
                    </a:lnTo>
                    <a:lnTo>
                      <a:pt x="16943" y="516"/>
                    </a:lnTo>
                    <a:lnTo>
                      <a:pt x="15832" y="1076"/>
                    </a:lnTo>
                    <a:lnTo>
                      <a:pt x="16307" y="3913"/>
                    </a:lnTo>
                    <a:lnTo>
                      <a:pt x="11913" y="3186"/>
                    </a:lnTo>
                    <a:lnTo>
                      <a:pt x="11420" y="236"/>
                    </a:lnTo>
                    <a:lnTo>
                      <a:pt x="101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000;p51">
                <a:extLst>
                  <a:ext uri="{FF2B5EF4-FFF2-40B4-BE49-F238E27FC236}">
                    <a16:creationId xmlns:a16="http://schemas.microsoft.com/office/drawing/2014/main" id="{EC4376A2-BBAC-2C74-3972-7940438461DA}"/>
                  </a:ext>
                </a:extLst>
              </p:cNvPr>
              <p:cNvSpPr/>
              <p:nvPr/>
            </p:nvSpPr>
            <p:spPr>
              <a:xfrm>
                <a:off x="1816773" y="1592998"/>
                <a:ext cx="145567" cy="249697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2091" extrusionOk="0">
                    <a:moveTo>
                      <a:pt x="582" y="315"/>
                    </a:moveTo>
                    <a:cubicBezTo>
                      <a:pt x="734" y="315"/>
                      <a:pt x="868" y="424"/>
                      <a:pt x="894" y="580"/>
                    </a:cubicBezTo>
                    <a:cubicBezTo>
                      <a:pt x="921" y="749"/>
                      <a:pt x="805" y="911"/>
                      <a:pt x="633" y="937"/>
                    </a:cubicBezTo>
                    <a:cubicBezTo>
                      <a:pt x="622" y="938"/>
                      <a:pt x="608" y="939"/>
                      <a:pt x="596" y="940"/>
                    </a:cubicBezTo>
                    <a:cubicBezTo>
                      <a:pt x="591" y="941"/>
                      <a:pt x="586" y="941"/>
                      <a:pt x="581" y="941"/>
                    </a:cubicBezTo>
                    <a:cubicBezTo>
                      <a:pt x="430" y="941"/>
                      <a:pt x="298" y="831"/>
                      <a:pt x="274" y="677"/>
                    </a:cubicBezTo>
                    <a:cubicBezTo>
                      <a:pt x="249" y="518"/>
                      <a:pt x="347" y="369"/>
                      <a:pt x="498" y="326"/>
                    </a:cubicBezTo>
                    <a:cubicBezTo>
                      <a:pt x="510" y="322"/>
                      <a:pt x="521" y="320"/>
                      <a:pt x="533" y="319"/>
                    </a:cubicBezTo>
                    <a:cubicBezTo>
                      <a:pt x="550" y="316"/>
                      <a:pt x="566" y="315"/>
                      <a:pt x="582" y="315"/>
                    </a:cubicBezTo>
                    <a:close/>
                    <a:moveTo>
                      <a:pt x="584" y="0"/>
                    </a:moveTo>
                    <a:cubicBezTo>
                      <a:pt x="539" y="0"/>
                      <a:pt x="494" y="5"/>
                      <a:pt x="450" y="15"/>
                    </a:cubicBezTo>
                    <a:cubicBezTo>
                      <a:pt x="217" y="66"/>
                      <a:pt x="12" y="255"/>
                      <a:pt x="8" y="551"/>
                    </a:cubicBezTo>
                    <a:cubicBezTo>
                      <a:pt x="0" y="874"/>
                      <a:pt x="176" y="1349"/>
                      <a:pt x="771" y="2038"/>
                    </a:cubicBezTo>
                    <a:cubicBezTo>
                      <a:pt x="786" y="2055"/>
                      <a:pt x="802" y="2074"/>
                      <a:pt x="818" y="2091"/>
                    </a:cubicBezTo>
                    <a:cubicBezTo>
                      <a:pt x="1194" y="1211"/>
                      <a:pt x="1219" y="688"/>
                      <a:pt x="1111" y="375"/>
                    </a:cubicBezTo>
                    <a:cubicBezTo>
                      <a:pt x="1021" y="118"/>
                      <a:pt x="803" y="0"/>
                      <a:pt x="5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001;p51">
                <a:extLst>
                  <a:ext uri="{FF2B5EF4-FFF2-40B4-BE49-F238E27FC236}">
                    <a16:creationId xmlns:a16="http://schemas.microsoft.com/office/drawing/2014/main" id="{DE616298-7B8E-790E-ACD4-0A69A8F2015E}"/>
                  </a:ext>
                </a:extLst>
              </p:cNvPr>
              <p:cNvSpPr/>
              <p:nvPr/>
            </p:nvSpPr>
            <p:spPr>
              <a:xfrm>
                <a:off x="1888423" y="1866938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396" y="0"/>
                    </a:moveTo>
                    <a:cubicBezTo>
                      <a:pt x="357" y="0"/>
                      <a:pt x="313" y="4"/>
                      <a:pt x="267" y="11"/>
                    </a:cubicBezTo>
                    <a:cubicBezTo>
                      <a:pt x="117" y="37"/>
                      <a:pt x="0" y="95"/>
                      <a:pt x="8" y="142"/>
                    </a:cubicBezTo>
                    <a:cubicBezTo>
                      <a:pt x="13" y="175"/>
                      <a:pt x="75" y="193"/>
                      <a:pt x="162" y="193"/>
                    </a:cubicBezTo>
                    <a:cubicBezTo>
                      <a:pt x="202" y="193"/>
                      <a:pt x="247" y="189"/>
                      <a:pt x="295" y="181"/>
                    </a:cubicBezTo>
                    <a:cubicBezTo>
                      <a:pt x="445" y="155"/>
                      <a:pt x="561" y="97"/>
                      <a:pt x="554" y="51"/>
                    </a:cubicBezTo>
                    <a:cubicBezTo>
                      <a:pt x="548" y="18"/>
                      <a:pt x="484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002;p51">
                <a:extLst>
                  <a:ext uri="{FF2B5EF4-FFF2-40B4-BE49-F238E27FC236}">
                    <a16:creationId xmlns:a16="http://schemas.microsoft.com/office/drawing/2014/main" id="{A9EAA095-292E-5567-F248-718C5DAE1BD2}"/>
                  </a:ext>
                </a:extLst>
              </p:cNvPr>
              <p:cNvSpPr/>
              <p:nvPr/>
            </p:nvSpPr>
            <p:spPr>
              <a:xfrm>
                <a:off x="3401537" y="2314987"/>
                <a:ext cx="145686" cy="249816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92" extrusionOk="0">
                    <a:moveTo>
                      <a:pt x="583" y="316"/>
                    </a:moveTo>
                    <a:cubicBezTo>
                      <a:pt x="735" y="316"/>
                      <a:pt x="869" y="426"/>
                      <a:pt x="894" y="581"/>
                    </a:cubicBezTo>
                    <a:cubicBezTo>
                      <a:pt x="922" y="750"/>
                      <a:pt x="805" y="911"/>
                      <a:pt x="635" y="938"/>
                    </a:cubicBezTo>
                    <a:cubicBezTo>
                      <a:pt x="622" y="939"/>
                      <a:pt x="609" y="940"/>
                      <a:pt x="598" y="941"/>
                    </a:cubicBezTo>
                    <a:cubicBezTo>
                      <a:pt x="593" y="941"/>
                      <a:pt x="588" y="941"/>
                      <a:pt x="583" y="941"/>
                    </a:cubicBezTo>
                    <a:cubicBezTo>
                      <a:pt x="431" y="941"/>
                      <a:pt x="299" y="832"/>
                      <a:pt x="274" y="678"/>
                    </a:cubicBezTo>
                    <a:cubicBezTo>
                      <a:pt x="249" y="519"/>
                      <a:pt x="348" y="370"/>
                      <a:pt x="498" y="327"/>
                    </a:cubicBezTo>
                    <a:cubicBezTo>
                      <a:pt x="510" y="324"/>
                      <a:pt x="523" y="321"/>
                      <a:pt x="535" y="319"/>
                    </a:cubicBezTo>
                    <a:cubicBezTo>
                      <a:pt x="551" y="317"/>
                      <a:pt x="567" y="316"/>
                      <a:pt x="583" y="316"/>
                    </a:cubicBezTo>
                    <a:close/>
                    <a:moveTo>
                      <a:pt x="584" y="1"/>
                    </a:moveTo>
                    <a:cubicBezTo>
                      <a:pt x="539" y="1"/>
                      <a:pt x="493" y="6"/>
                      <a:pt x="449" y="16"/>
                    </a:cubicBezTo>
                    <a:cubicBezTo>
                      <a:pt x="216" y="68"/>
                      <a:pt x="12" y="255"/>
                      <a:pt x="7" y="553"/>
                    </a:cubicBezTo>
                    <a:cubicBezTo>
                      <a:pt x="0" y="875"/>
                      <a:pt x="175" y="1349"/>
                      <a:pt x="770" y="2038"/>
                    </a:cubicBezTo>
                    <a:cubicBezTo>
                      <a:pt x="785" y="2056"/>
                      <a:pt x="801" y="2074"/>
                      <a:pt x="817" y="2092"/>
                    </a:cubicBezTo>
                    <a:cubicBezTo>
                      <a:pt x="1196" y="1212"/>
                      <a:pt x="1219" y="688"/>
                      <a:pt x="1110" y="377"/>
                    </a:cubicBezTo>
                    <a:cubicBezTo>
                      <a:pt x="1020" y="119"/>
                      <a:pt x="802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003;p51">
                <a:extLst>
                  <a:ext uri="{FF2B5EF4-FFF2-40B4-BE49-F238E27FC236}">
                    <a16:creationId xmlns:a16="http://schemas.microsoft.com/office/drawing/2014/main" id="{89835300-3BE6-AB3A-8502-92B672431D73}"/>
                  </a:ext>
                </a:extLst>
              </p:cNvPr>
              <p:cNvSpPr/>
              <p:nvPr/>
            </p:nvSpPr>
            <p:spPr>
              <a:xfrm>
                <a:off x="3473067" y="2589046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400" y="0"/>
                    </a:moveTo>
                    <a:cubicBezTo>
                      <a:pt x="360" y="0"/>
                      <a:pt x="315" y="4"/>
                      <a:pt x="267" y="12"/>
                    </a:cubicBezTo>
                    <a:cubicBezTo>
                      <a:pt x="117" y="36"/>
                      <a:pt x="1" y="95"/>
                      <a:pt x="9" y="142"/>
                    </a:cubicBezTo>
                    <a:cubicBezTo>
                      <a:pt x="14" y="174"/>
                      <a:pt x="76" y="192"/>
                      <a:pt x="162" y="192"/>
                    </a:cubicBezTo>
                    <a:cubicBezTo>
                      <a:pt x="202" y="192"/>
                      <a:pt x="248" y="188"/>
                      <a:pt x="295" y="180"/>
                    </a:cubicBezTo>
                    <a:cubicBezTo>
                      <a:pt x="445" y="156"/>
                      <a:pt x="562" y="97"/>
                      <a:pt x="554" y="50"/>
                    </a:cubicBezTo>
                    <a:cubicBezTo>
                      <a:pt x="548" y="18"/>
                      <a:pt x="486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004;p51">
                <a:extLst>
                  <a:ext uri="{FF2B5EF4-FFF2-40B4-BE49-F238E27FC236}">
                    <a16:creationId xmlns:a16="http://schemas.microsoft.com/office/drawing/2014/main" id="{E1D7D6A8-12E7-D323-7BBF-6C6426906377}"/>
                  </a:ext>
                </a:extLst>
              </p:cNvPr>
              <p:cNvSpPr/>
              <p:nvPr/>
            </p:nvSpPr>
            <p:spPr>
              <a:xfrm>
                <a:off x="1583077" y="3103012"/>
                <a:ext cx="145686" cy="249816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92" extrusionOk="0">
                    <a:moveTo>
                      <a:pt x="583" y="316"/>
                    </a:moveTo>
                    <a:cubicBezTo>
                      <a:pt x="734" y="316"/>
                      <a:pt x="869" y="425"/>
                      <a:pt x="894" y="581"/>
                    </a:cubicBezTo>
                    <a:cubicBezTo>
                      <a:pt x="922" y="749"/>
                      <a:pt x="806" y="909"/>
                      <a:pt x="634" y="938"/>
                    </a:cubicBezTo>
                    <a:cubicBezTo>
                      <a:pt x="622" y="939"/>
                      <a:pt x="608" y="940"/>
                      <a:pt x="597" y="941"/>
                    </a:cubicBezTo>
                    <a:cubicBezTo>
                      <a:pt x="592" y="941"/>
                      <a:pt x="587" y="941"/>
                      <a:pt x="582" y="941"/>
                    </a:cubicBezTo>
                    <a:cubicBezTo>
                      <a:pt x="430" y="941"/>
                      <a:pt x="298" y="831"/>
                      <a:pt x="275" y="678"/>
                    </a:cubicBezTo>
                    <a:cubicBezTo>
                      <a:pt x="249" y="519"/>
                      <a:pt x="347" y="369"/>
                      <a:pt x="498" y="327"/>
                    </a:cubicBezTo>
                    <a:cubicBezTo>
                      <a:pt x="510" y="323"/>
                      <a:pt x="522" y="320"/>
                      <a:pt x="534" y="319"/>
                    </a:cubicBezTo>
                    <a:cubicBezTo>
                      <a:pt x="550" y="317"/>
                      <a:pt x="567" y="316"/>
                      <a:pt x="583" y="316"/>
                    </a:cubicBezTo>
                    <a:close/>
                    <a:moveTo>
                      <a:pt x="585" y="1"/>
                    </a:moveTo>
                    <a:cubicBezTo>
                      <a:pt x="540" y="1"/>
                      <a:pt x="495" y="6"/>
                      <a:pt x="451" y="15"/>
                    </a:cubicBezTo>
                    <a:cubicBezTo>
                      <a:pt x="217" y="67"/>
                      <a:pt x="13" y="255"/>
                      <a:pt x="8" y="552"/>
                    </a:cubicBezTo>
                    <a:cubicBezTo>
                      <a:pt x="1" y="875"/>
                      <a:pt x="176" y="1349"/>
                      <a:pt x="771" y="2038"/>
                    </a:cubicBezTo>
                    <a:cubicBezTo>
                      <a:pt x="786" y="2055"/>
                      <a:pt x="802" y="2074"/>
                      <a:pt x="818" y="2091"/>
                    </a:cubicBezTo>
                    <a:cubicBezTo>
                      <a:pt x="1195" y="1212"/>
                      <a:pt x="1219" y="688"/>
                      <a:pt x="1112" y="376"/>
                    </a:cubicBezTo>
                    <a:cubicBezTo>
                      <a:pt x="1021" y="119"/>
                      <a:pt x="804" y="1"/>
                      <a:pt x="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005;p51">
                <a:extLst>
                  <a:ext uri="{FF2B5EF4-FFF2-40B4-BE49-F238E27FC236}">
                    <a16:creationId xmlns:a16="http://schemas.microsoft.com/office/drawing/2014/main" id="{D64E145C-B571-E942-F720-1E83F99BFB09}"/>
                  </a:ext>
                </a:extLst>
              </p:cNvPr>
              <p:cNvSpPr/>
              <p:nvPr/>
            </p:nvSpPr>
            <p:spPr>
              <a:xfrm>
                <a:off x="1654607" y="3376833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398" y="0"/>
                    </a:moveTo>
                    <a:cubicBezTo>
                      <a:pt x="358" y="0"/>
                      <a:pt x="314" y="4"/>
                      <a:pt x="267" y="12"/>
                    </a:cubicBezTo>
                    <a:cubicBezTo>
                      <a:pt x="116" y="37"/>
                      <a:pt x="1" y="96"/>
                      <a:pt x="8" y="143"/>
                    </a:cubicBezTo>
                    <a:cubicBezTo>
                      <a:pt x="13" y="174"/>
                      <a:pt x="76" y="192"/>
                      <a:pt x="164" y="192"/>
                    </a:cubicBezTo>
                    <a:cubicBezTo>
                      <a:pt x="203" y="192"/>
                      <a:pt x="248" y="189"/>
                      <a:pt x="295" y="181"/>
                    </a:cubicBezTo>
                    <a:cubicBezTo>
                      <a:pt x="445" y="156"/>
                      <a:pt x="562" y="97"/>
                      <a:pt x="553" y="50"/>
                    </a:cubicBezTo>
                    <a:cubicBezTo>
                      <a:pt x="548" y="18"/>
                      <a:pt x="485" y="0"/>
                      <a:pt x="3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群組 45">
            <a:extLst>
              <a:ext uri="{FF2B5EF4-FFF2-40B4-BE49-F238E27FC236}">
                <a16:creationId xmlns:a16="http://schemas.microsoft.com/office/drawing/2014/main" id="{CBEAE5C9-585C-42C3-8BC0-90C7DEF3AAD3}"/>
              </a:ext>
            </a:extLst>
          </p:cNvPr>
          <p:cNvGrpSpPr/>
          <p:nvPr/>
        </p:nvGrpSpPr>
        <p:grpSpPr>
          <a:xfrm rot="412470">
            <a:off x="6575154" y="-169292"/>
            <a:ext cx="2839803" cy="1801333"/>
            <a:chOff x="3151872" y="715638"/>
            <a:chExt cx="2984728" cy="1893262"/>
          </a:xfrm>
        </p:grpSpPr>
        <p:pic>
          <p:nvPicPr>
            <p:cNvPr id="25" name="Google Shape;2976;p51">
              <a:extLst>
                <a:ext uri="{FF2B5EF4-FFF2-40B4-BE49-F238E27FC236}">
                  <a16:creationId xmlns:a16="http://schemas.microsoft.com/office/drawing/2014/main" id="{F6D400C0-5B22-2F5E-53C7-6DC3FFE30C9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rcRect t="507" b="507"/>
            <a:stretch/>
          </p:blipFill>
          <p:spPr>
            <a:xfrm rot="265531" flipH="1">
              <a:off x="3495366" y="715638"/>
              <a:ext cx="2459877" cy="1826206"/>
            </a:xfrm>
            <a:prstGeom prst="roundRect">
              <a:avLst>
                <a:gd name="adj" fmla="val 16667"/>
              </a:avLst>
            </a:prstGeom>
          </p:spPr>
        </p:pic>
        <p:grpSp>
          <p:nvGrpSpPr>
            <p:cNvPr id="26" name="Google Shape;2986;p51">
              <a:extLst>
                <a:ext uri="{FF2B5EF4-FFF2-40B4-BE49-F238E27FC236}">
                  <a16:creationId xmlns:a16="http://schemas.microsoft.com/office/drawing/2014/main" id="{B151D1CB-8452-56F7-4955-88BA88C93353}"/>
                </a:ext>
              </a:extLst>
            </p:cNvPr>
            <p:cNvGrpSpPr/>
            <p:nvPr/>
          </p:nvGrpSpPr>
          <p:grpSpPr>
            <a:xfrm flipH="1">
              <a:off x="5694217" y="733362"/>
              <a:ext cx="442383" cy="385024"/>
              <a:chOff x="940201" y="467822"/>
              <a:chExt cx="4254149" cy="3935914"/>
            </a:xfrm>
          </p:grpSpPr>
          <p:sp>
            <p:nvSpPr>
              <p:cNvPr id="38" name="Google Shape;2987;p51">
                <a:extLst>
                  <a:ext uri="{FF2B5EF4-FFF2-40B4-BE49-F238E27FC236}">
                    <a16:creationId xmlns:a16="http://schemas.microsoft.com/office/drawing/2014/main" id="{7D4A6797-F405-BA3A-95B6-3063A26FF503}"/>
                  </a:ext>
                </a:extLst>
              </p:cNvPr>
              <p:cNvSpPr/>
              <p:nvPr/>
            </p:nvSpPr>
            <p:spPr>
              <a:xfrm>
                <a:off x="940201" y="467822"/>
                <a:ext cx="4254149" cy="3935914"/>
              </a:xfrm>
              <a:custGeom>
                <a:avLst/>
                <a:gdLst/>
                <a:ahLst/>
                <a:cxnLst/>
                <a:rect l="l" t="t" r="r" b="b"/>
                <a:pathLst>
                  <a:path w="22181" h="20522" extrusionOk="0">
                    <a:moveTo>
                      <a:pt x="17086" y="684"/>
                    </a:moveTo>
                    <a:cubicBezTo>
                      <a:pt x="17230" y="684"/>
                      <a:pt x="17376" y="723"/>
                      <a:pt x="17508" y="803"/>
                    </a:cubicBezTo>
                    <a:cubicBezTo>
                      <a:pt x="17888" y="1037"/>
                      <a:pt x="18006" y="1534"/>
                      <a:pt x="17773" y="1915"/>
                    </a:cubicBezTo>
                    <a:cubicBezTo>
                      <a:pt x="17621" y="2163"/>
                      <a:pt x="17356" y="2300"/>
                      <a:pt x="17084" y="2300"/>
                    </a:cubicBezTo>
                    <a:cubicBezTo>
                      <a:pt x="16940" y="2300"/>
                      <a:pt x="16794" y="2262"/>
                      <a:pt x="16662" y="2181"/>
                    </a:cubicBezTo>
                    <a:cubicBezTo>
                      <a:pt x="16282" y="1946"/>
                      <a:pt x="16162" y="1448"/>
                      <a:pt x="16396" y="1069"/>
                    </a:cubicBezTo>
                    <a:cubicBezTo>
                      <a:pt x="16549" y="821"/>
                      <a:pt x="16814" y="684"/>
                      <a:pt x="17086" y="684"/>
                    </a:cubicBezTo>
                    <a:close/>
                    <a:moveTo>
                      <a:pt x="17085" y="0"/>
                    </a:moveTo>
                    <a:cubicBezTo>
                      <a:pt x="16585" y="0"/>
                      <a:pt x="16096" y="253"/>
                      <a:pt x="15814" y="711"/>
                    </a:cubicBezTo>
                    <a:cubicBezTo>
                      <a:pt x="15563" y="1121"/>
                      <a:pt x="15534" y="1603"/>
                      <a:pt x="15693" y="2022"/>
                    </a:cubicBezTo>
                    <a:cubicBezTo>
                      <a:pt x="14261" y="1278"/>
                      <a:pt x="12717" y="922"/>
                      <a:pt x="11190" y="922"/>
                    </a:cubicBezTo>
                    <a:cubicBezTo>
                      <a:pt x="7899" y="922"/>
                      <a:pt x="4686" y="2578"/>
                      <a:pt x="2835" y="5587"/>
                    </a:cubicBezTo>
                    <a:cubicBezTo>
                      <a:pt x="1" y="10198"/>
                      <a:pt x="1440" y="16234"/>
                      <a:pt x="6052" y="19068"/>
                    </a:cubicBezTo>
                    <a:cubicBezTo>
                      <a:pt x="7653" y="20052"/>
                      <a:pt x="9425" y="20521"/>
                      <a:pt x="11176" y="20521"/>
                    </a:cubicBezTo>
                    <a:cubicBezTo>
                      <a:pt x="14468" y="20521"/>
                      <a:pt x="17682" y="18863"/>
                      <a:pt x="19532" y="15852"/>
                    </a:cubicBezTo>
                    <a:cubicBezTo>
                      <a:pt x="22181" y="11549"/>
                      <a:pt x="21099" y="6000"/>
                      <a:pt x="17190" y="2976"/>
                    </a:cubicBezTo>
                    <a:cubicBezTo>
                      <a:pt x="17652" y="2943"/>
                      <a:pt x="18092" y="2696"/>
                      <a:pt x="18353" y="2272"/>
                    </a:cubicBezTo>
                    <a:cubicBezTo>
                      <a:pt x="18784" y="1570"/>
                      <a:pt x="18565" y="653"/>
                      <a:pt x="17863" y="221"/>
                    </a:cubicBezTo>
                    <a:cubicBezTo>
                      <a:pt x="17620" y="72"/>
                      <a:pt x="17351" y="0"/>
                      <a:pt x="17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988;p51">
                <a:extLst>
                  <a:ext uri="{FF2B5EF4-FFF2-40B4-BE49-F238E27FC236}">
                    <a16:creationId xmlns:a16="http://schemas.microsoft.com/office/drawing/2014/main" id="{0D6173F4-94A6-7C59-37A3-8D5F651EB2D5}"/>
                  </a:ext>
                </a:extLst>
              </p:cNvPr>
              <p:cNvSpPr/>
              <p:nvPr/>
            </p:nvSpPr>
            <p:spPr>
              <a:xfrm>
                <a:off x="1535713" y="1599007"/>
                <a:ext cx="3226717" cy="249116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12989" extrusionOk="0">
                    <a:moveTo>
                      <a:pt x="14667" y="1"/>
                    </a:moveTo>
                    <a:lnTo>
                      <a:pt x="14667" y="1"/>
                    </a:lnTo>
                    <a:cubicBezTo>
                      <a:pt x="14928" y="1823"/>
                      <a:pt x="14579" y="3742"/>
                      <a:pt x="13541" y="5432"/>
                    </a:cubicBezTo>
                    <a:cubicBezTo>
                      <a:pt x="11999" y="7939"/>
                      <a:pt x="9321" y="9321"/>
                      <a:pt x="6579" y="9321"/>
                    </a:cubicBezTo>
                    <a:cubicBezTo>
                      <a:pt x="5121" y="9321"/>
                      <a:pt x="3645" y="8930"/>
                      <a:pt x="2312" y="8111"/>
                    </a:cubicBezTo>
                    <a:cubicBezTo>
                      <a:pt x="1382" y="7539"/>
                      <a:pt x="607" y="6810"/>
                      <a:pt x="1" y="5980"/>
                    </a:cubicBezTo>
                    <a:lnTo>
                      <a:pt x="1" y="5980"/>
                    </a:lnTo>
                    <a:cubicBezTo>
                      <a:pt x="335" y="8297"/>
                      <a:pt x="1655" y="10455"/>
                      <a:pt x="3806" y="11777"/>
                    </a:cubicBezTo>
                    <a:cubicBezTo>
                      <a:pt x="5139" y="12597"/>
                      <a:pt x="6616" y="12988"/>
                      <a:pt x="8074" y="12988"/>
                    </a:cubicBezTo>
                    <a:cubicBezTo>
                      <a:pt x="10816" y="12988"/>
                      <a:pt x="13493" y="11606"/>
                      <a:pt x="15035" y="9098"/>
                    </a:cubicBezTo>
                    <a:cubicBezTo>
                      <a:pt x="16824" y="6189"/>
                      <a:pt x="16566" y="2598"/>
                      <a:pt x="146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989;p51">
                <a:extLst>
                  <a:ext uri="{FF2B5EF4-FFF2-40B4-BE49-F238E27FC236}">
                    <a16:creationId xmlns:a16="http://schemas.microsoft.com/office/drawing/2014/main" id="{2DAEC4E8-6A4E-9122-823C-F363CC5FB362}"/>
                  </a:ext>
                </a:extLst>
              </p:cNvPr>
              <p:cNvSpPr/>
              <p:nvPr/>
            </p:nvSpPr>
            <p:spPr>
              <a:xfrm>
                <a:off x="1485656" y="958233"/>
                <a:ext cx="2913136" cy="242844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2662" extrusionOk="0">
                    <a:moveTo>
                      <a:pt x="8349" y="0"/>
                    </a:moveTo>
                    <a:cubicBezTo>
                      <a:pt x="5607" y="0"/>
                      <a:pt x="2929" y="1382"/>
                      <a:pt x="1388" y="3890"/>
                    </a:cubicBezTo>
                    <a:cubicBezTo>
                      <a:pt x="348" y="5580"/>
                      <a:pt x="1" y="7499"/>
                      <a:pt x="262" y="9321"/>
                    </a:cubicBezTo>
                    <a:cubicBezTo>
                      <a:pt x="870" y="10151"/>
                      <a:pt x="1643" y="10880"/>
                      <a:pt x="2573" y="11452"/>
                    </a:cubicBezTo>
                    <a:cubicBezTo>
                      <a:pt x="3906" y="12271"/>
                      <a:pt x="5382" y="12662"/>
                      <a:pt x="6840" y="12662"/>
                    </a:cubicBezTo>
                    <a:cubicBezTo>
                      <a:pt x="9582" y="12662"/>
                      <a:pt x="12260" y="11281"/>
                      <a:pt x="13802" y="8773"/>
                    </a:cubicBezTo>
                    <a:cubicBezTo>
                      <a:pt x="14841" y="7083"/>
                      <a:pt x="15189" y="5164"/>
                      <a:pt x="14928" y="3342"/>
                    </a:cubicBezTo>
                    <a:cubicBezTo>
                      <a:pt x="14320" y="2511"/>
                      <a:pt x="13547" y="1783"/>
                      <a:pt x="12617" y="1211"/>
                    </a:cubicBezTo>
                    <a:cubicBezTo>
                      <a:pt x="11284" y="391"/>
                      <a:pt x="9807" y="0"/>
                      <a:pt x="8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990;p51">
                <a:extLst>
                  <a:ext uri="{FF2B5EF4-FFF2-40B4-BE49-F238E27FC236}">
                    <a16:creationId xmlns:a16="http://schemas.microsoft.com/office/drawing/2014/main" id="{DC7743D7-3680-0656-D147-CBD499D46BB5}"/>
                  </a:ext>
                </a:extLst>
              </p:cNvPr>
              <p:cNvSpPr/>
              <p:nvPr/>
            </p:nvSpPr>
            <p:spPr>
              <a:xfrm>
                <a:off x="2888995" y="1738823"/>
                <a:ext cx="612202" cy="925003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4823" extrusionOk="0">
                    <a:moveTo>
                      <a:pt x="3191" y="0"/>
                    </a:moveTo>
                    <a:lnTo>
                      <a:pt x="125" y="4171"/>
                    </a:lnTo>
                    <a:cubicBezTo>
                      <a:pt x="0" y="4373"/>
                      <a:pt x="63" y="4636"/>
                      <a:pt x="264" y="4759"/>
                    </a:cubicBezTo>
                    <a:cubicBezTo>
                      <a:pt x="335" y="4802"/>
                      <a:pt x="412" y="4823"/>
                      <a:pt x="489" y="4823"/>
                    </a:cubicBezTo>
                    <a:cubicBezTo>
                      <a:pt x="632" y="4823"/>
                      <a:pt x="772" y="4750"/>
                      <a:pt x="852" y="4619"/>
                    </a:cubicBezTo>
                    <a:lnTo>
                      <a:pt x="31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991;p51">
                <a:extLst>
                  <a:ext uri="{FF2B5EF4-FFF2-40B4-BE49-F238E27FC236}">
                    <a16:creationId xmlns:a16="http://schemas.microsoft.com/office/drawing/2014/main" id="{5876C0A2-66D5-F178-F289-AC2FA2A9EDA8}"/>
                  </a:ext>
                </a:extLst>
              </p:cNvPr>
              <p:cNvSpPr/>
              <p:nvPr/>
            </p:nvSpPr>
            <p:spPr>
              <a:xfrm>
                <a:off x="2892447" y="2499660"/>
                <a:ext cx="312046" cy="104659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5457" extrusionOk="0">
                    <a:moveTo>
                      <a:pt x="471" y="0"/>
                    </a:moveTo>
                    <a:cubicBezTo>
                      <a:pt x="439" y="0"/>
                      <a:pt x="407" y="4"/>
                      <a:pt x="374" y="11"/>
                    </a:cubicBezTo>
                    <a:cubicBezTo>
                      <a:pt x="144" y="65"/>
                      <a:pt x="0" y="294"/>
                      <a:pt x="53" y="524"/>
                    </a:cubicBezTo>
                    <a:lnTo>
                      <a:pt x="1626" y="5457"/>
                    </a:lnTo>
                    <a:lnTo>
                      <a:pt x="887" y="332"/>
                    </a:lnTo>
                    <a:cubicBezTo>
                      <a:pt x="841" y="134"/>
                      <a:pt x="666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992;p51">
                <a:extLst>
                  <a:ext uri="{FF2B5EF4-FFF2-40B4-BE49-F238E27FC236}">
                    <a16:creationId xmlns:a16="http://schemas.microsoft.com/office/drawing/2014/main" id="{6EDE4DB3-F9EB-362F-7656-67F2F2EAD0B0}"/>
                  </a:ext>
                </a:extLst>
              </p:cNvPr>
              <p:cNvSpPr/>
              <p:nvPr/>
            </p:nvSpPr>
            <p:spPr>
              <a:xfrm>
                <a:off x="2948642" y="2551827"/>
                <a:ext cx="68086" cy="59838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12" extrusionOk="0">
                    <a:moveTo>
                      <a:pt x="178" y="1"/>
                    </a:moveTo>
                    <a:cubicBezTo>
                      <a:pt x="126" y="1"/>
                      <a:pt x="75" y="27"/>
                      <a:pt x="45" y="75"/>
                    </a:cubicBezTo>
                    <a:cubicBezTo>
                      <a:pt x="0" y="149"/>
                      <a:pt x="23" y="243"/>
                      <a:pt x="96" y="288"/>
                    </a:cubicBezTo>
                    <a:cubicBezTo>
                      <a:pt x="122" y="304"/>
                      <a:pt x="150" y="311"/>
                      <a:pt x="178" y="311"/>
                    </a:cubicBezTo>
                    <a:cubicBezTo>
                      <a:pt x="229" y="311"/>
                      <a:pt x="280" y="285"/>
                      <a:pt x="310" y="237"/>
                    </a:cubicBezTo>
                    <a:cubicBezTo>
                      <a:pt x="354" y="165"/>
                      <a:pt x="332" y="69"/>
                      <a:pt x="258" y="24"/>
                    </a:cubicBezTo>
                    <a:cubicBezTo>
                      <a:pt x="233" y="8"/>
                      <a:pt x="205" y="1"/>
                      <a:pt x="1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993;p51">
                <a:extLst>
                  <a:ext uri="{FF2B5EF4-FFF2-40B4-BE49-F238E27FC236}">
                    <a16:creationId xmlns:a16="http://schemas.microsoft.com/office/drawing/2014/main" id="{C60B1719-4F6C-264F-5A3E-7AC395A8B8B9}"/>
                  </a:ext>
                </a:extLst>
              </p:cNvPr>
              <p:cNvSpPr/>
              <p:nvPr/>
            </p:nvSpPr>
            <p:spPr>
              <a:xfrm>
                <a:off x="1535713" y="1599007"/>
                <a:ext cx="3226717" cy="249116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12989" extrusionOk="0">
                    <a:moveTo>
                      <a:pt x="14667" y="1"/>
                    </a:moveTo>
                    <a:lnTo>
                      <a:pt x="14667" y="1"/>
                    </a:lnTo>
                    <a:cubicBezTo>
                      <a:pt x="14928" y="1823"/>
                      <a:pt x="14579" y="3742"/>
                      <a:pt x="13541" y="5432"/>
                    </a:cubicBezTo>
                    <a:cubicBezTo>
                      <a:pt x="11999" y="7939"/>
                      <a:pt x="9321" y="9321"/>
                      <a:pt x="6579" y="9321"/>
                    </a:cubicBezTo>
                    <a:cubicBezTo>
                      <a:pt x="5121" y="9321"/>
                      <a:pt x="3645" y="8930"/>
                      <a:pt x="2312" y="8111"/>
                    </a:cubicBezTo>
                    <a:cubicBezTo>
                      <a:pt x="1382" y="7539"/>
                      <a:pt x="607" y="6810"/>
                      <a:pt x="1" y="5980"/>
                    </a:cubicBezTo>
                    <a:lnTo>
                      <a:pt x="1" y="5980"/>
                    </a:lnTo>
                    <a:cubicBezTo>
                      <a:pt x="335" y="8297"/>
                      <a:pt x="1655" y="10455"/>
                      <a:pt x="3806" y="11777"/>
                    </a:cubicBezTo>
                    <a:cubicBezTo>
                      <a:pt x="5139" y="12597"/>
                      <a:pt x="6616" y="12988"/>
                      <a:pt x="8074" y="12988"/>
                    </a:cubicBezTo>
                    <a:cubicBezTo>
                      <a:pt x="10816" y="12988"/>
                      <a:pt x="13493" y="11606"/>
                      <a:pt x="15035" y="9098"/>
                    </a:cubicBezTo>
                    <a:cubicBezTo>
                      <a:pt x="16824" y="6189"/>
                      <a:pt x="16566" y="2598"/>
                      <a:pt x="14667" y="1"/>
                    </a:cubicBezTo>
                    <a:close/>
                  </a:path>
                </a:pathLst>
              </a:custGeom>
              <a:solidFill>
                <a:schemeClr val="lt1">
                  <a:alpha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94;p51">
                <a:extLst>
                  <a:ext uri="{FF2B5EF4-FFF2-40B4-BE49-F238E27FC236}">
                    <a16:creationId xmlns:a16="http://schemas.microsoft.com/office/drawing/2014/main" id="{1FD664E8-A03C-FD8F-5A19-25ADB71235BA}"/>
                  </a:ext>
                </a:extLst>
              </p:cNvPr>
              <p:cNvSpPr/>
              <p:nvPr/>
            </p:nvSpPr>
            <p:spPr>
              <a:xfrm>
                <a:off x="1621828" y="1098049"/>
                <a:ext cx="2989661" cy="2851917"/>
              </a:xfrm>
              <a:custGeom>
                <a:avLst/>
                <a:gdLst/>
                <a:ahLst/>
                <a:cxnLst/>
                <a:rect l="l" t="t" r="r" b="b"/>
                <a:pathLst>
                  <a:path w="15588" h="14870" extrusionOk="0">
                    <a:moveTo>
                      <a:pt x="7618" y="230"/>
                    </a:moveTo>
                    <a:cubicBezTo>
                      <a:pt x="8229" y="230"/>
                      <a:pt x="8845" y="309"/>
                      <a:pt x="9453" y="468"/>
                    </a:cubicBezTo>
                    <a:cubicBezTo>
                      <a:pt x="10149" y="650"/>
                      <a:pt x="10805" y="929"/>
                      <a:pt x="11411" y="1305"/>
                    </a:cubicBezTo>
                    <a:lnTo>
                      <a:pt x="10572" y="2553"/>
                    </a:lnTo>
                    <a:lnTo>
                      <a:pt x="10763" y="2681"/>
                    </a:lnTo>
                    <a:lnTo>
                      <a:pt x="11604" y="1428"/>
                    </a:lnTo>
                    <a:cubicBezTo>
                      <a:pt x="11723" y="1507"/>
                      <a:pt x="11839" y="1587"/>
                      <a:pt x="11953" y="1673"/>
                    </a:cubicBezTo>
                    <a:cubicBezTo>
                      <a:pt x="14303" y="3437"/>
                      <a:pt x="15343" y="6413"/>
                      <a:pt x="14599" y="9257"/>
                    </a:cubicBezTo>
                    <a:cubicBezTo>
                      <a:pt x="14395" y="10035"/>
                      <a:pt x="14069" y="10760"/>
                      <a:pt x="13638" y="11414"/>
                    </a:cubicBezTo>
                    <a:lnTo>
                      <a:pt x="12353" y="10519"/>
                    </a:lnTo>
                    <a:lnTo>
                      <a:pt x="12223" y="10707"/>
                    </a:lnTo>
                    <a:lnTo>
                      <a:pt x="13509" y="11602"/>
                    </a:lnTo>
                    <a:cubicBezTo>
                      <a:pt x="12926" y="12428"/>
                      <a:pt x="12170" y="13126"/>
                      <a:pt x="11271" y="13652"/>
                    </a:cubicBezTo>
                    <a:cubicBezTo>
                      <a:pt x="10152" y="14306"/>
                      <a:pt x="8906" y="14641"/>
                      <a:pt x="7643" y="14641"/>
                    </a:cubicBezTo>
                    <a:cubicBezTo>
                      <a:pt x="7032" y="14641"/>
                      <a:pt x="6417" y="14563"/>
                      <a:pt x="5811" y="14404"/>
                    </a:cubicBezTo>
                    <a:cubicBezTo>
                      <a:pt x="5138" y="14228"/>
                      <a:pt x="4503" y="13958"/>
                      <a:pt x="3920" y="13609"/>
                    </a:cubicBezTo>
                    <a:lnTo>
                      <a:pt x="4691" y="12372"/>
                    </a:lnTo>
                    <a:lnTo>
                      <a:pt x="4497" y="12251"/>
                    </a:lnTo>
                    <a:lnTo>
                      <a:pt x="3726" y="13487"/>
                    </a:lnTo>
                    <a:cubicBezTo>
                      <a:pt x="2602" y="12762"/>
                      <a:pt x="1691" y="11732"/>
                      <a:pt x="1108" y="10488"/>
                    </a:cubicBezTo>
                    <a:cubicBezTo>
                      <a:pt x="396" y="8971"/>
                      <a:pt x="238" y="7239"/>
                      <a:pt x="663" y="5614"/>
                    </a:cubicBezTo>
                    <a:cubicBezTo>
                      <a:pt x="841" y="4935"/>
                      <a:pt x="1113" y="4297"/>
                      <a:pt x="1465" y="3711"/>
                    </a:cubicBezTo>
                    <a:lnTo>
                      <a:pt x="2639" y="4471"/>
                    </a:lnTo>
                    <a:lnTo>
                      <a:pt x="2762" y="4279"/>
                    </a:lnTo>
                    <a:lnTo>
                      <a:pt x="1587" y="3518"/>
                    </a:lnTo>
                    <a:cubicBezTo>
                      <a:pt x="2191" y="2585"/>
                      <a:pt x="3006" y="1798"/>
                      <a:pt x="3993" y="1220"/>
                    </a:cubicBezTo>
                    <a:cubicBezTo>
                      <a:pt x="5111" y="565"/>
                      <a:pt x="6355" y="230"/>
                      <a:pt x="7618" y="230"/>
                    </a:cubicBezTo>
                    <a:close/>
                    <a:moveTo>
                      <a:pt x="7619" y="0"/>
                    </a:moveTo>
                    <a:cubicBezTo>
                      <a:pt x="6315" y="0"/>
                      <a:pt x="5029" y="346"/>
                      <a:pt x="3874" y="1022"/>
                    </a:cubicBezTo>
                    <a:cubicBezTo>
                      <a:pt x="2161" y="2025"/>
                      <a:pt x="942" y="3635"/>
                      <a:pt x="440" y="5556"/>
                    </a:cubicBezTo>
                    <a:cubicBezTo>
                      <a:pt x="1" y="7233"/>
                      <a:pt x="165" y="9019"/>
                      <a:pt x="899" y="10584"/>
                    </a:cubicBezTo>
                    <a:cubicBezTo>
                      <a:pt x="1840" y="12592"/>
                      <a:pt x="3609" y="14064"/>
                      <a:pt x="5751" y="14624"/>
                    </a:cubicBezTo>
                    <a:cubicBezTo>
                      <a:pt x="6377" y="14788"/>
                      <a:pt x="7011" y="14869"/>
                      <a:pt x="7642" y="14869"/>
                    </a:cubicBezTo>
                    <a:cubicBezTo>
                      <a:pt x="8945" y="14869"/>
                      <a:pt x="10230" y="14523"/>
                      <a:pt x="11385" y="13847"/>
                    </a:cubicBezTo>
                    <a:cubicBezTo>
                      <a:pt x="13097" y="12843"/>
                      <a:pt x="14317" y="11233"/>
                      <a:pt x="14819" y="9313"/>
                    </a:cubicBezTo>
                    <a:cubicBezTo>
                      <a:pt x="15588" y="6381"/>
                      <a:pt x="14515" y="3309"/>
                      <a:pt x="12089" y="1488"/>
                    </a:cubicBezTo>
                    <a:cubicBezTo>
                      <a:pt x="11315" y="908"/>
                      <a:pt x="10448" y="490"/>
                      <a:pt x="9509" y="245"/>
                    </a:cubicBezTo>
                    <a:cubicBezTo>
                      <a:pt x="8884" y="81"/>
                      <a:pt x="8249" y="0"/>
                      <a:pt x="7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995;p51">
              <a:extLst>
                <a:ext uri="{FF2B5EF4-FFF2-40B4-BE49-F238E27FC236}">
                  <a16:creationId xmlns:a16="http://schemas.microsoft.com/office/drawing/2014/main" id="{3D83612D-B242-2A39-D7D2-59F992B68972}"/>
                </a:ext>
              </a:extLst>
            </p:cNvPr>
            <p:cNvGrpSpPr/>
            <p:nvPr/>
          </p:nvGrpSpPr>
          <p:grpSpPr>
            <a:xfrm>
              <a:off x="3151872" y="2126819"/>
              <a:ext cx="537196" cy="482081"/>
              <a:chOff x="936800" y="644000"/>
              <a:chExt cx="3397834" cy="3241401"/>
            </a:xfrm>
          </p:grpSpPr>
          <p:sp>
            <p:nvSpPr>
              <p:cNvPr id="28" name="Google Shape;2996;p51">
                <a:extLst>
                  <a:ext uri="{FF2B5EF4-FFF2-40B4-BE49-F238E27FC236}">
                    <a16:creationId xmlns:a16="http://schemas.microsoft.com/office/drawing/2014/main" id="{3B36D164-4DEB-A825-B734-40020275AA9B}"/>
                  </a:ext>
                </a:extLst>
              </p:cNvPr>
              <p:cNvSpPr/>
              <p:nvPr/>
            </p:nvSpPr>
            <p:spPr>
              <a:xfrm>
                <a:off x="936800" y="644000"/>
                <a:ext cx="3397834" cy="3241401"/>
              </a:xfrm>
              <a:custGeom>
                <a:avLst/>
                <a:gdLst/>
                <a:ahLst/>
                <a:cxnLst/>
                <a:rect l="l" t="t" r="r" b="b"/>
                <a:pathLst>
                  <a:path w="28454" h="27144" extrusionOk="0">
                    <a:moveTo>
                      <a:pt x="25151" y="0"/>
                    </a:moveTo>
                    <a:lnTo>
                      <a:pt x="16731" y="4241"/>
                    </a:lnTo>
                    <a:lnTo>
                      <a:pt x="8297" y="2636"/>
                    </a:lnTo>
                    <a:lnTo>
                      <a:pt x="0" y="7528"/>
                    </a:lnTo>
                    <a:lnTo>
                      <a:pt x="3282" y="27143"/>
                    </a:lnTo>
                    <a:lnTo>
                      <a:pt x="11612" y="22505"/>
                    </a:lnTo>
                    <a:lnTo>
                      <a:pt x="20028" y="24257"/>
                    </a:lnTo>
                    <a:lnTo>
                      <a:pt x="28454" y="19750"/>
                    </a:lnTo>
                    <a:lnTo>
                      <a:pt x="25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97;p51">
                <a:extLst>
                  <a:ext uri="{FF2B5EF4-FFF2-40B4-BE49-F238E27FC236}">
                    <a16:creationId xmlns:a16="http://schemas.microsoft.com/office/drawing/2014/main" id="{5A3636F5-5F2D-C59F-D486-A6AD5A3A29A6}"/>
                  </a:ext>
                </a:extLst>
              </p:cNvPr>
              <p:cNvSpPr/>
              <p:nvPr/>
            </p:nvSpPr>
            <p:spPr>
              <a:xfrm>
                <a:off x="1060634" y="813332"/>
                <a:ext cx="3149690" cy="2895933"/>
              </a:xfrm>
              <a:custGeom>
                <a:avLst/>
                <a:gdLst/>
                <a:ahLst/>
                <a:cxnLst/>
                <a:rect l="l" t="t" r="r" b="b"/>
                <a:pathLst>
                  <a:path w="26376" h="24251" extrusionOk="0">
                    <a:moveTo>
                      <a:pt x="23394" y="0"/>
                    </a:moveTo>
                    <a:lnTo>
                      <a:pt x="15831" y="3809"/>
                    </a:lnTo>
                    <a:lnTo>
                      <a:pt x="7432" y="2211"/>
                    </a:lnTo>
                    <a:lnTo>
                      <a:pt x="1" y="6593"/>
                    </a:lnTo>
                    <a:lnTo>
                      <a:pt x="2954" y="24251"/>
                    </a:lnTo>
                    <a:lnTo>
                      <a:pt x="10424" y="20092"/>
                    </a:lnTo>
                    <a:lnTo>
                      <a:pt x="18849" y="21847"/>
                    </a:lnTo>
                    <a:lnTo>
                      <a:pt x="26375" y="17819"/>
                    </a:lnTo>
                    <a:lnTo>
                      <a:pt x="233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98;p51">
                <a:extLst>
                  <a:ext uri="{FF2B5EF4-FFF2-40B4-BE49-F238E27FC236}">
                    <a16:creationId xmlns:a16="http://schemas.microsoft.com/office/drawing/2014/main" id="{5B5AA3F7-22C0-FA37-1E98-B9CDB1CC4AD3}"/>
                  </a:ext>
                </a:extLst>
              </p:cNvPr>
              <p:cNvSpPr/>
              <p:nvPr/>
            </p:nvSpPr>
            <p:spPr>
              <a:xfrm>
                <a:off x="1948130" y="1077241"/>
                <a:ext cx="1363361" cy="2344952"/>
              </a:xfrm>
              <a:custGeom>
                <a:avLst/>
                <a:gdLst/>
                <a:ahLst/>
                <a:cxnLst/>
                <a:rect l="l" t="t" r="r" b="b"/>
                <a:pathLst>
                  <a:path w="11417" h="19637" extrusionOk="0">
                    <a:moveTo>
                      <a:pt x="0" y="1"/>
                    </a:moveTo>
                    <a:lnTo>
                      <a:pt x="2992" y="17882"/>
                    </a:lnTo>
                    <a:lnTo>
                      <a:pt x="11417" y="19637"/>
                    </a:lnTo>
                    <a:lnTo>
                      <a:pt x="8399" y="15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>
                  <a:alpha val="3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999;p51">
                <a:extLst>
                  <a:ext uri="{FF2B5EF4-FFF2-40B4-BE49-F238E27FC236}">
                    <a16:creationId xmlns:a16="http://schemas.microsoft.com/office/drawing/2014/main" id="{273FB13F-806B-EA19-4757-6F45250EA007}"/>
                  </a:ext>
                </a:extLst>
              </p:cNvPr>
              <p:cNvSpPr/>
              <p:nvPr/>
            </p:nvSpPr>
            <p:spPr>
              <a:xfrm>
                <a:off x="1060634" y="1139815"/>
                <a:ext cx="3097506" cy="2569572"/>
              </a:xfrm>
              <a:custGeom>
                <a:avLst/>
                <a:gdLst/>
                <a:ahLst/>
                <a:cxnLst/>
                <a:rect l="l" t="t" r="r" b="b"/>
                <a:pathLst>
                  <a:path w="25939" h="21518" extrusionOk="0">
                    <a:moveTo>
                      <a:pt x="20544" y="3424"/>
                    </a:moveTo>
                    <a:lnTo>
                      <a:pt x="21169" y="7163"/>
                    </a:lnTo>
                    <a:lnTo>
                      <a:pt x="18286" y="8550"/>
                    </a:lnTo>
                    <a:lnTo>
                      <a:pt x="17673" y="4884"/>
                    </a:lnTo>
                    <a:lnTo>
                      <a:pt x="20544" y="3424"/>
                    </a:lnTo>
                    <a:close/>
                    <a:moveTo>
                      <a:pt x="8173" y="3902"/>
                    </a:moveTo>
                    <a:lnTo>
                      <a:pt x="10917" y="4408"/>
                    </a:lnTo>
                    <a:lnTo>
                      <a:pt x="11567" y="8293"/>
                    </a:lnTo>
                    <a:lnTo>
                      <a:pt x="11567" y="8293"/>
                    </a:lnTo>
                    <a:lnTo>
                      <a:pt x="8814" y="7837"/>
                    </a:lnTo>
                    <a:lnTo>
                      <a:pt x="6186" y="9254"/>
                    </a:lnTo>
                    <a:lnTo>
                      <a:pt x="5538" y="5384"/>
                    </a:lnTo>
                    <a:lnTo>
                      <a:pt x="8173" y="3902"/>
                    </a:lnTo>
                    <a:close/>
                    <a:moveTo>
                      <a:pt x="12156" y="4634"/>
                    </a:moveTo>
                    <a:lnTo>
                      <a:pt x="16563" y="5448"/>
                    </a:lnTo>
                    <a:lnTo>
                      <a:pt x="17172" y="9088"/>
                    </a:lnTo>
                    <a:lnTo>
                      <a:pt x="17403" y="10461"/>
                    </a:lnTo>
                    <a:lnTo>
                      <a:pt x="17452" y="10754"/>
                    </a:lnTo>
                    <a:lnTo>
                      <a:pt x="18127" y="14788"/>
                    </a:lnTo>
                    <a:lnTo>
                      <a:pt x="18127" y="14788"/>
                    </a:lnTo>
                    <a:lnTo>
                      <a:pt x="13732" y="14060"/>
                    </a:lnTo>
                    <a:lnTo>
                      <a:pt x="12156" y="4634"/>
                    </a:lnTo>
                    <a:close/>
                    <a:moveTo>
                      <a:pt x="9045" y="9210"/>
                    </a:moveTo>
                    <a:lnTo>
                      <a:pt x="11806" y="9719"/>
                    </a:lnTo>
                    <a:lnTo>
                      <a:pt x="12498" y="13856"/>
                    </a:lnTo>
                    <a:lnTo>
                      <a:pt x="12498" y="13856"/>
                    </a:lnTo>
                    <a:lnTo>
                      <a:pt x="9763" y="13403"/>
                    </a:lnTo>
                    <a:lnTo>
                      <a:pt x="7119" y="14829"/>
                    </a:lnTo>
                    <a:lnTo>
                      <a:pt x="6279" y="9810"/>
                    </a:lnTo>
                    <a:lnTo>
                      <a:pt x="6279" y="9810"/>
                    </a:lnTo>
                    <a:lnTo>
                      <a:pt x="6426" y="10684"/>
                    </a:lnTo>
                    <a:lnTo>
                      <a:pt x="9045" y="9210"/>
                    </a:lnTo>
                    <a:close/>
                    <a:moveTo>
                      <a:pt x="4508" y="5962"/>
                    </a:moveTo>
                    <a:lnTo>
                      <a:pt x="6085" y="15386"/>
                    </a:lnTo>
                    <a:lnTo>
                      <a:pt x="3304" y="16884"/>
                    </a:lnTo>
                    <a:lnTo>
                      <a:pt x="1739" y="7522"/>
                    </a:lnTo>
                    <a:lnTo>
                      <a:pt x="4508" y="5962"/>
                    </a:lnTo>
                    <a:close/>
                    <a:moveTo>
                      <a:pt x="10180" y="0"/>
                    </a:moveTo>
                    <a:lnTo>
                      <a:pt x="10679" y="2980"/>
                    </a:lnTo>
                    <a:lnTo>
                      <a:pt x="7944" y="2527"/>
                    </a:lnTo>
                    <a:lnTo>
                      <a:pt x="5300" y="3954"/>
                    </a:lnTo>
                    <a:lnTo>
                      <a:pt x="4810" y="1025"/>
                    </a:lnTo>
                    <a:lnTo>
                      <a:pt x="3784" y="1631"/>
                    </a:lnTo>
                    <a:lnTo>
                      <a:pt x="4267" y="4510"/>
                    </a:lnTo>
                    <a:lnTo>
                      <a:pt x="1486" y="6009"/>
                    </a:lnTo>
                    <a:lnTo>
                      <a:pt x="1025" y="3257"/>
                    </a:lnTo>
                    <a:lnTo>
                      <a:pt x="1" y="3861"/>
                    </a:lnTo>
                    <a:lnTo>
                      <a:pt x="452" y="6566"/>
                    </a:lnTo>
                    <a:lnTo>
                      <a:pt x="710" y="8103"/>
                    </a:lnTo>
                    <a:lnTo>
                      <a:pt x="2272" y="17443"/>
                    </a:lnTo>
                    <a:lnTo>
                      <a:pt x="2529" y="18979"/>
                    </a:lnTo>
                    <a:lnTo>
                      <a:pt x="2954" y="21518"/>
                    </a:lnTo>
                    <a:lnTo>
                      <a:pt x="3984" y="20945"/>
                    </a:lnTo>
                    <a:lnTo>
                      <a:pt x="3559" y="18401"/>
                    </a:lnTo>
                    <a:lnTo>
                      <a:pt x="6329" y="16841"/>
                    </a:lnTo>
                    <a:lnTo>
                      <a:pt x="6756" y="19401"/>
                    </a:lnTo>
                    <a:lnTo>
                      <a:pt x="7786" y="18829"/>
                    </a:lnTo>
                    <a:lnTo>
                      <a:pt x="7358" y="16264"/>
                    </a:lnTo>
                    <a:lnTo>
                      <a:pt x="9992" y="14780"/>
                    </a:lnTo>
                    <a:lnTo>
                      <a:pt x="12737" y="15287"/>
                    </a:lnTo>
                    <a:lnTo>
                      <a:pt x="13179" y="17934"/>
                    </a:lnTo>
                    <a:lnTo>
                      <a:pt x="14423" y="18192"/>
                    </a:lnTo>
                    <a:lnTo>
                      <a:pt x="13975" y="15515"/>
                    </a:lnTo>
                    <a:lnTo>
                      <a:pt x="18383" y="16329"/>
                    </a:lnTo>
                    <a:lnTo>
                      <a:pt x="18849" y="19116"/>
                    </a:lnTo>
                    <a:lnTo>
                      <a:pt x="19953" y="18524"/>
                    </a:lnTo>
                    <a:lnTo>
                      <a:pt x="19493" y="15763"/>
                    </a:lnTo>
                    <a:lnTo>
                      <a:pt x="25939" y="12486"/>
                    </a:lnTo>
                    <a:lnTo>
                      <a:pt x="25694" y="11018"/>
                    </a:lnTo>
                    <a:lnTo>
                      <a:pt x="19238" y="14238"/>
                    </a:lnTo>
                    <a:lnTo>
                      <a:pt x="18517" y="9925"/>
                    </a:lnTo>
                    <a:lnTo>
                      <a:pt x="24988" y="6786"/>
                    </a:lnTo>
                    <a:lnTo>
                      <a:pt x="24762" y="5438"/>
                    </a:lnTo>
                    <a:lnTo>
                      <a:pt x="21891" y="6820"/>
                    </a:lnTo>
                    <a:lnTo>
                      <a:pt x="21263" y="3065"/>
                    </a:lnTo>
                    <a:lnTo>
                      <a:pt x="24120" y="1608"/>
                    </a:lnTo>
                    <a:lnTo>
                      <a:pt x="23868" y="97"/>
                    </a:lnTo>
                    <a:lnTo>
                      <a:pt x="17418" y="3353"/>
                    </a:lnTo>
                    <a:lnTo>
                      <a:pt x="16943" y="516"/>
                    </a:lnTo>
                    <a:lnTo>
                      <a:pt x="15832" y="1076"/>
                    </a:lnTo>
                    <a:lnTo>
                      <a:pt x="16307" y="3913"/>
                    </a:lnTo>
                    <a:lnTo>
                      <a:pt x="11913" y="3186"/>
                    </a:lnTo>
                    <a:lnTo>
                      <a:pt x="11420" y="236"/>
                    </a:lnTo>
                    <a:lnTo>
                      <a:pt x="101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00;p51">
                <a:extLst>
                  <a:ext uri="{FF2B5EF4-FFF2-40B4-BE49-F238E27FC236}">
                    <a16:creationId xmlns:a16="http://schemas.microsoft.com/office/drawing/2014/main" id="{1F887836-9729-11B1-B8D6-32E35B85FE01}"/>
                  </a:ext>
                </a:extLst>
              </p:cNvPr>
              <p:cNvSpPr/>
              <p:nvPr/>
            </p:nvSpPr>
            <p:spPr>
              <a:xfrm>
                <a:off x="1816773" y="1592998"/>
                <a:ext cx="145567" cy="249697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2091" extrusionOk="0">
                    <a:moveTo>
                      <a:pt x="582" y="315"/>
                    </a:moveTo>
                    <a:cubicBezTo>
                      <a:pt x="734" y="315"/>
                      <a:pt x="868" y="424"/>
                      <a:pt x="894" y="580"/>
                    </a:cubicBezTo>
                    <a:cubicBezTo>
                      <a:pt x="921" y="749"/>
                      <a:pt x="805" y="911"/>
                      <a:pt x="633" y="937"/>
                    </a:cubicBezTo>
                    <a:cubicBezTo>
                      <a:pt x="622" y="938"/>
                      <a:pt x="608" y="939"/>
                      <a:pt x="596" y="940"/>
                    </a:cubicBezTo>
                    <a:cubicBezTo>
                      <a:pt x="591" y="941"/>
                      <a:pt x="586" y="941"/>
                      <a:pt x="581" y="941"/>
                    </a:cubicBezTo>
                    <a:cubicBezTo>
                      <a:pt x="430" y="941"/>
                      <a:pt x="298" y="831"/>
                      <a:pt x="274" y="677"/>
                    </a:cubicBezTo>
                    <a:cubicBezTo>
                      <a:pt x="249" y="518"/>
                      <a:pt x="347" y="369"/>
                      <a:pt x="498" y="326"/>
                    </a:cubicBezTo>
                    <a:cubicBezTo>
                      <a:pt x="510" y="322"/>
                      <a:pt x="521" y="320"/>
                      <a:pt x="533" y="319"/>
                    </a:cubicBezTo>
                    <a:cubicBezTo>
                      <a:pt x="550" y="316"/>
                      <a:pt x="566" y="315"/>
                      <a:pt x="582" y="315"/>
                    </a:cubicBezTo>
                    <a:close/>
                    <a:moveTo>
                      <a:pt x="584" y="0"/>
                    </a:moveTo>
                    <a:cubicBezTo>
                      <a:pt x="539" y="0"/>
                      <a:pt x="494" y="5"/>
                      <a:pt x="450" y="15"/>
                    </a:cubicBezTo>
                    <a:cubicBezTo>
                      <a:pt x="217" y="66"/>
                      <a:pt x="12" y="255"/>
                      <a:pt x="8" y="551"/>
                    </a:cubicBezTo>
                    <a:cubicBezTo>
                      <a:pt x="0" y="874"/>
                      <a:pt x="176" y="1349"/>
                      <a:pt x="771" y="2038"/>
                    </a:cubicBezTo>
                    <a:cubicBezTo>
                      <a:pt x="786" y="2055"/>
                      <a:pt x="802" y="2074"/>
                      <a:pt x="818" y="2091"/>
                    </a:cubicBezTo>
                    <a:cubicBezTo>
                      <a:pt x="1194" y="1211"/>
                      <a:pt x="1219" y="688"/>
                      <a:pt x="1111" y="375"/>
                    </a:cubicBezTo>
                    <a:cubicBezTo>
                      <a:pt x="1021" y="118"/>
                      <a:pt x="803" y="0"/>
                      <a:pt x="5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01;p51">
                <a:extLst>
                  <a:ext uri="{FF2B5EF4-FFF2-40B4-BE49-F238E27FC236}">
                    <a16:creationId xmlns:a16="http://schemas.microsoft.com/office/drawing/2014/main" id="{9D523892-A84F-F2BF-D25F-8C94402CBA36}"/>
                  </a:ext>
                </a:extLst>
              </p:cNvPr>
              <p:cNvSpPr/>
              <p:nvPr/>
            </p:nvSpPr>
            <p:spPr>
              <a:xfrm>
                <a:off x="1888423" y="1866938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396" y="0"/>
                    </a:moveTo>
                    <a:cubicBezTo>
                      <a:pt x="357" y="0"/>
                      <a:pt x="313" y="4"/>
                      <a:pt x="267" y="11"/>
                    </a:cubicBezTo>
                    <a:cubicBezTo>
                      <a:pt x="117" y="37"/>
                      <a:pt x="0" y="95"/>
                      <a:pt x="8" y="142"/>
                    </a:cubicBezTo>
                    <a:cubicBezTo>
                      <a:pt x="13" y="175"/>
                      <a:pt x="75" y="193"/>
                      <a:pt x="162" y="193"/>
                    </a:cubicBezTo>
                    <a:cubicBezTo>
                      <a:pt x="202" y="193"/>
                      <a:pt x="247" y="189"/>
                      <a:pt x="295" y="181"/>
                    </a:cubicBezTo>
                    <a:cubicBezTo>
                      <a:pt x="445" y="155"/>
                      <a:pt x="561" y="97"/>
                      <a:pt x="554" y="51"/>
                    </a:cubicBezTo>
                    <a:cubicBezTo>
                      <a:pt x="548" y="18"/>
                      <a:pt x="484" y="0"/>
                      <a:pt x="3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02;p51">
                <a:extLst>
                  <a:ext uri="{FF2B5EF4-FFF2-40B4-BE49-F238E27FC236}">
                    <a16:creationId xmlns:a16="http://schemas.microsoft.com/office/drawing/2014/main" id="{4859B55A-7367-8A1E-DC0B-468AF0990BE6}"/>
                  </a:ext>
                </a:extLst>
              </p:cNvPr>
              <p:cNvSpPr/>
              <p:nvPr/>
            </p:nvSpPr>
            <p:spPr>
              <a:xfrm>
                <a:off x="3401537" y="2314987"/>
                <a:ext cx="145686" cy="249816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92" extrusionOk="0">
                    <a:moveTo>
                      <a:pt x="583" y="316"/>
                    </a:moveTo>
                    <a:cubicBezTo>
                      <a:pt x="735" y="316"/>
                      <a:pt x="869" y="426"/>
                      <a:pt x="894" y="581"/>
                    </a:cubicBezTo>
                    <a:cubicBezTo>
                      <a:pt x="922" y="750"/>
                      <a:pt x="805" y="911"/>
                      <a:pt x="635" y="938"/>
                    </a:cubicBezTo>
                    <a:cubicBezTo>
                      <a:pt x="622" y="939"/>
                      <a:pt x="609" y="940"/>
                      <a:pt x="598" y="941"/>
                    </a:cubicBezTo>
                    <a:cubicBezTo>
                      <a:pt x="593" y="941"/>
                      <a:pt x="588" y="941"/>
                      <a:pt x="583" y="941"/>
                    </a:cubicBezTo>
                    <a:cubicBezTo>
                      <a:pt x="431" y="941"/>
                      <a:pt x="299" y="832"/>
                      <a:pt x="274" y="678"/>
                    </a:cubicBezTo>
                    <a:cubicBezTo>
                      <a:pt x="249" y="519"/>
                      <a:pt x="348" y="370"/>
                      <a:pt x="498" y="327"/>
                    </a:cubicBezTo>
                    <a:cubicBezTo>
                      <a:pt x="510" y="324"/>
                      <a:pt x="523" y="321"/>
                      <a:pt x="535" y="319"/>
                    </a:cubicBezTo>
                    <a:cubicBezTo>
                      <a:pt x="551" y="317"/>
                      <a:pt x="567" y="316"/>
                      <a:pt x="583" y="316"/>
                    </a:cubicBezTo>
                    <a:close/>
                    <a:moveTo>
                      <a:pt x="584" y="1"/>
                    </a:moveTo>
                    <a:cubicBezTo>
                      <a:pt x="539" y="1"/>
                      <a:pt x="493" y="6"/>
                      <a:pt x="449" y="16"/>
                    </a:cubicBezTo>
                    <a:cubicBezTo>
                      <a:pt x="216" y="68"/>
                      <a:pt x="12" y="255"/>
                      <a:pt x="7" y="553"/>
                    </a:cubicBezTo>
                    <a:cubicBezTo>
                      <a:pt x="0" y="875"/>
                      <a:pt x="175" y="1349"/>
                      <a:pt x="770" y="2038"/>
                    </a:cubicBezTo>
                    <a:cubicBezTo>
                      <a:pt x="785" y="2056"/>
                      <a:pt x="801" y="2074"/>
                      <a:pt x="817" y="2092"/>
                    </a:cubicBezTo>
                    <a:cubicBezTo>
                      <a:pt x="1196" y="1212"/>
                      <a:pt x="1219" y="688"/>
                      <a:pt x="1110" y="377"/>
                    </a:cubicBezTo>
                    <a:cubicBezTo>
                      <a:pt x="1020" y="119"/>
                      <a:pt x="802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003;p51">
                <a:extLst>
                  <a:ext uri="{FF2B5EF4-FFF2-40B4-BE49-F238E27FC236}">
                    <a16:creationId xmlns:a16="http://schemas.microsoft.com/office/drawing/2014/main" id="{7B098C4D-28AE-B2E3-25F4-BB84E233189A}"/>
                  </a:ext>
                </a:extLst>
              </p:cNvPr>
              <p:cNvSpPr/>
              <p:nvPr/>
            </p:nvSpPr>
            <p:spPr>
              <a:xfrm>
                <a:off x="3473067" y="2589046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400" y="0"/>
                    </a:moveTo>
                    <a:cubicBezTo>
                      <a:pt x="360" y="0"/>
                      <a:pt x="315" y="4"/>
                      <a:pt x="267" y="12"/>
                    </a:cubicBezTo>
                    <a:cubicBezTo>
                      <a:pt x="117" y="36"/>
                      <a:pt x="1" y="95"/>
                      <a:pt x="9" y="142"/>
                    </a:cubicBezTo>
                    <a:cubicBezTo>
                      <a:pt x="14" y="174"/>
                      <a:pt x="76" y="192"/>
                      <a:pt x="162" y="192"/>
                    </a:cubicBezTo>
                    <a:cubicBezTo>
                      <a:pt x="202" y="192"/>
                      <a:pt x="248" y="188"/>
                      <a:pt x="295" y="180"/>
                    </a:cubicBezTo>
                    <a:cubicBezTo>
                      <a:pt x="445" y="156"/>
                      <a:pt x="562" y="97"/>
                      <a:pt x="554" y="50"/>
                    </a:cubicBezTo>
                    <a:cubicBezTo>
                      <a:pt x="548" y="18"/>
                      <a:pt x="486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004;p51">
                <a:extLst>
                  <a:ext uri="{FF2B5EF4-FFF2-40B4-BE49-F238E27FC236}">
                    <a16:creationId xmlns:a16="http://schemas.microsoft.com/office/drawing/2014/main" id="{A9252A38-F4CA-7F41-4B0B-6B30404D348C}"/>
                  </a:ext>
                </a:extLst>
              </p:cNvPr>
              <p:cNvSpPr/>
              <p:nvPr/>
            </p:nvSpPr>
            <p:spPr>
              <a:xfrm>
                <a:off x="1583077" y="3103012"/>
                <a:ext cx="145686" cy="249816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92" extrusionOk="0">
                    <a:moveTo>
                      <a:pt x="583" y="316"/>
                    </a:moveTo>
                    <a:cubicBezTo>
                      <a:pt x="734" y="316"/>
                      <a:pt x="869" y="425"/>
                      <a:pt x="894" y="581"/>
                    </a:cubicBezTo>
                    <a:cubicBezTo>
                      <a:pt x="922" y="749"/>
                      <a:pt x="806" y="909"/>
                      <a:pt x="634" y="938"/>
                    </a:cubicBezTo>
                    <a:cubicBezTo>
                      <a:pt x="622" y="939"/>
                      <a:pt x="608" y="940"/>
                      <a:pt x="597" y="941"/>
                    </a:cubicBezTo>
                    <a:cubicBezTo>
                      <a:pt x="592" y="941"/>
                      <a:pt x="587" y="941"/>
                      <a:pt x="582" y="941"/>
                    </a:cubicBezTo>
                    <a:cubicBezTo>
                      <a:pt x="430" y="941"/>
                      <a:pt x="298" y="831"/>
                      <a:pt x="275" y="678"/>
                    </a:cubicBezTo>
                    <a:cubicBezTo>
                      <a:pt x="249" y="519"/>
                      <a:pt x="347" y="369"/>
                      <a:pt x="498" y="327"/>
                    </a:cubicBezTo>
                    <a:cubicBezTo>
                      <a:pt x="510" y="323"/>
                      <a:pt x="522" y="320"/>
                      <a:pt x="534" y="319"/>
                    </a:cubicBezTo>
                    <a:cubicBezTo>
                      <a:pt x="550" y="317"/>
                      <a:pt x="567" y="316"/>
                      <a:pt x="583" y="316"/>
                    </a:cubicBezTo>
                    <a:close/>
                    <a:moveTo>
                      <a:pt x="585" y="1"/>
                    </a:moveTo>
                    <a:cubicBezTo>
                      <a:pt x="540" y="1"/>
                      <a:pt x="495" y="6"/>
                      <a:pt x="451" y="15"/>
                    </a:cubicBezTo>
                    <a:cubicBezTo>
                      <a:pt x="217" y="67"/>
                      <a:pt x="13" y="255"/>
                      <a:pt x="8" y="552"/>
                    </a:cubicBezTo>
                    <a:cubicBezTo>
                      <a:pt x="1" y="875"/>
                      <a:pt x="176" y="1349"/>
                      <a:pt x="771" y="2038"/>
                    </a:cubicBezTo>
                    <a:cubicBezTo>
                      <a:pt x="786" y="2055"/>
                      <a:pt x="802" y="2074"/>
                      <a:pt x="818" y="2091"/>
                    </a:cubicBezTo>
                    <a:cubicBezTo>
                      <a:pt x="1195" y="1212"/>
                      <a:pt x="1219" y="688"/>
                      <a:pt x="1112" y="376"/>
                    </a:cubicBezTo>
                    <a:cubicBezTo>
                      <a:pt x="1021" y="119"/>
                      <a:pt x="804" y="1"/>
                      <a:pt x="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005;p51">
                <a:extLst>
                  <a:ext uri="{FF2B5EF4-FFF2-40B4-BE49-F238E27FC236}">
                    <a16:creationId xmlns:a16="http://schemas.microsoft.com/office/drawing/2014/main" id="{5557BF41-3D3F-82B3-54C9-79611D0B8FBF}"/>
                  </a:ext>
                </a:extLst>
              </p:cNvPr>
              <p:cNvSpPr/>
              <p:nvPr/>
            </p:nvSpPr>
            <p:spPr>
              <a:xfrm>
                <a:off x="1654607" y="3376833"/>
                <a:ext cx="67111" cy="2304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3" extrusionOk="0">
                    <a:moveTo>
                      <a:pt x="398" y="0"/>
                    </a:moveTo>
                    <a:cubicBezTo>
                      <a:pt x="358" y="0"/>
                      <a:pt x="314" y="4"/>
                      <a:pt x="267" y="12"/>
                    </a:cubicBezTo>
                    <a:cubicBezTo>
                      <a:pt x="116" y="37"/>
                      <a:pt x="1" y="96"/>
                      <a:pt x="8" y="143"/>
                    </a:cubicBezTo>
                    <a:cubicBezTo>
                      <a:pt x="13" y="174"/>
                      <a:pt x="76" y="192"/>
                      <a:pt x="164" y="192"/>
                    </a:cubicBezTo>
                    <a:cubicBezTo>
                      <a:pt x="203" y="192"/>
                      <a:pt x="248" y="189"/>
                      <a:pt x="295" y="181"/>
                    </a:cubicBezTo>
                    <a:cubicBezTo>
                      <a:pt x="445" y="156"/>
                      <a:pt x="562" y="97"/>
                      <a:pt x="553" y="50"/>
                    </a:cubicBezTo>
                    <a:cubicBezTo>
                      <a:pt x="548" y="18"/>
                      <a:pt x="485" y="0"/>
                      <a:pt x="3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87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46;p47">
            <a:extLst>
              <a:ext uri="{FF2B5EF4-FFF2-40B4-BE49-F238E27FC236}">
                <a16:creationId xmlns:a16="http://schemas.microsoft.com/office/drawing/2014/main" id="{AE0D5D18-0630-EED2-534B-3F073BA1CDB8}"/>
              </a:ext>
            </a:extLst>
          </p:cNvPr>
          <p:cNvSpPr txBox="1">
            <a:spLocks/>
          </p:cNvSpPr>
          <p:nvPr/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"/>
              <a:buNone/>
              <a:defRPr sz="35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About the </a:t>
            </a:r>
            <a:r>
              <a:rPr lang="en-US" sz="3200" err="1"/>
              <a:t>programme</a:t>
            </a:r>
            <a:endParaRPr lang="en-US" sz="3200"/>
          </a:p>
        </p:txBody>
      </p:sp>
      <p:pic>
        <p:nvPicPr>
          <p:cNvPr id="10" name="圖片 9" descr="一張含有 文字, 螢幕擷取畫面, 軟體, 字型 的圖片&#10;&#10;自動產生的描述">
            <a:hlinkClick r:id="rId2"/>
            <a:extLst>
              <a:ext uri="{FF2B5EF4-FFF2-40B4-BE49-F238E27FC236}">
                <a16:creationId xmlns:a16="http://schemas.microsoft.com/office/drawing/2014/main" id="{3B5C67CF-692F-93C6-E8CB-8B6DA019B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7" y="1110095"/>
            <a:ext cx="3911820" cy="1476419"/>
          </a:xfrm>
          <a:prstGeom prst="rect">
            <a:avLst/>
          </a:prstGeom>
        </p:spPr>
      </p:pic>
      <p:pic>
        <p:nvPicPr>
          <p:cNvPr id="12" name="圖片 11" descr="一張含有 文字, 字型, 數字, 網頁 的圖片&#10;&#10;自動產生的描述">
            <a:extLst>
              <a:ext uri="{FF2B5EF4-FFF2-40B4-BE49-F238E27FC236}">
                <a16:creationId xmlns:a16="http://schemas.microsoft.com/office/drawing/2014/main" id="{F95EFA5D-72DA-D33A-36C0-1DD7A555A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6" y="2678883"/>
            <a:ext cx="3902679" cy="952083"/>
          </a:xfrm>
          <a:prstGeom prst="rect">
            <a:avLst/>
          </a:prstGeom>
        </p:spPr>
      </p:pic>
      <p:pic>
        <p:nvPicPr>
          <p:cNvPr id="14" name="圖片 13" descr="一張含有 文字, 螢幕擷取畫面, 行, 字型 的圖片&#10;&#10;自動產生的描述">
            <a:extLst>
              <a:ext uri="{FF2B5EF4-FFF2-40B4-BE49-F238E27FC236}">
                <a16:creationId xmlns:a16="http://schemas.microsoft.com/office/drawing/2014/main" id="{05E9D3E6-707C-2489-75C2-9D0290C6E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360" y="1110094"/>
            <a:ext cx="4624112" cy="1641983"/>
          </a:xfrm>
          <a:prstGeom prst="rect">
            <a:avLst/>
          </a:prstGeom>
        </p:spPr>
      </p:pic>
      <p:pic>
        <p:nvPicPr>
          <p:cNvPr id="16" name="圖片 15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E7C221F-0E12-C25A-E002-9136E3526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360" y="2844446"/>
            <a:ext cx="4638678" cy="12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7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哺乳動物, 戶外, 袋鼠, 草 的圖片&#10;&#10;自動產生的描述">
            <a:extLst>
              <a:ext uri="{FF2B5EF4-FFF2-40B4-BE49-F238E27FC236}">
                <a16:creationId xmlns:a16="http://schemas.microsoft.com/office/drawing/2014/main" id="{0C801386-4515-4423-752A-D527031BA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502" y="2123478"/>
            <a:ext cx="1841403" cy="2759701"/>
          </a:xfrm>
          <a:prstGeom prst="rect">
            <a:avLst/>
          </a:prstGeom>
        </p:spPr>
      </p:pic>
      <p:pic>
        <p:nvPicPr>
          <p:cNvPr id="15" name="圖片 14" descr="一張含有 餐具, 食物, 資料表, 盤子 的圖片&#10;&#10;自動產生的描述">
            <a:extLst>
              <a:ext uri="{FF2B5EF4-FFF2-40B4-BE49-F238E27FC236}">
                <a16:creationId xmlns:a16="http://schemas.microsoft.com/office/drawing/2014/main" id="{382D8D71-3C75-EB9D-4D04-55C7864D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213" y="2872554"/>
            <a:ext cx="3127552" cy="2010625"/>
          </a:xfrm>
          <a:prstGeom prst="rect">
            <a:avLst/>
          </a:prstGeom>
        </p:spPr>
      </p:pic>
      <p:pic>
        <p:nvPicPr>
          <p:cNvPr id="18" name="圖片 17" descr="一張含有 戶外, 天空, 湖泊, 水 的圖片&#10;&#10;自動產生的描述">
            <a:extLst>
              <a:ext uri="{FF2B5EF4-FFF2-40B4-BE49-F238E27FC236}">
                <a16:creationId xmlns:a16="http://schemas.microsoft.com/office/drawing/2014/main" id="{F364E1DE-ABA9-1043-6A7F-9A74A8675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86" y="1356803"/>
            <a:ext cx="2387683" cy="3183578"/>
          </a:xfrm>
          <a:prstGeom prst="rect">
            <a:avLst/>
          </a:prstGeom>
        </p:spPr>
      </p:pic>
      <p:pic>
        <p:nvPicPr>
          <p:cNvPr id="8" name="圖片 7" descr="一張含有 戶外, 服裝, 人員, 人的臉孔 的圖片&#10;&#10;自動產生的描述">
            <a:extLst>
              <a:ext uri="{FF2B5EF4-FFF2-40B4-BE49-F238E27FC236}">
                <a16:creationId xmlns:a16="http://schemas.microsoft.com/office/drawing/2014/main" id="{6535B2D3-7D5D-88B3-771F-13ADA7529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805" y="593229"/>
            <a:ext cx="2636981" cy="1977736"/>
          </a:xfrm>
          <a:prstGeom prst="rect">
            <a:avLst/>
          </a:prstGeom>
        </p:spPr>
      </p:pic>
      <p:sp>
        <p:nvSpPr>
          <p:cNvPr id="2" name="Google Shape;2846;p47">
            <a:extLst>
              <a:ext uri="{FF2B5EF4-FFF2-40B4-BE49-F238E27FC236}">
                <a16:creationId xmlns:a16="http://schemas.microsoft.com/office/drawing/2014/main" id="{13701713-EC25-8D32-4153-B0F9A2BB8264}"/>
              </a:ext>
            </a:extLst>
          </p:cNvPr>
          <p:cNvSpPr txBox="1">
            <a:spLocks/>
          </p:cNvSpPr>
          <p:nvPr/>
        </p:nvSpPr>
        <p:spPr>
          <a:xfrm>
            <a:off x="337586" y="2603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"/>
              <a:buNone/>
              <a:defRPr sz="35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Photos from the students</a:t>
            </a:r>
          </a:p>
        </p:txBody>
      </p:sp>
      <p:pic>
        <p:nvPicPr>
          <p:cNvPr id="6" name="圖片 5" descr="一張含有 人員, 服裝, 領航員, 車輛 的圖片&#10;&#10;自動產生的描述">
            <a:extLst>
              <a:ext uri="{FF2B5EF4-FFF2-40B4-BE49-F238E27FC236}">
                <a16:creationId xmlns:a16="http://schemas.microsoft.com/office/drawing/2014/main" id="{988D4CC3-0BFF-D679-929F-ABD14103E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849" y="833021"/>
            <a:ext cx="2540178" cy="190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36734"/>
      </p:ext>
    </p:extLst>
  </p:cSld>
  <p:clrMapOvr>
    <a:masterClrMapping/>
  </p:clrMapOvr>
</p:sld>
</file>

<file path=ppt/theme/theme1.xml><?xml version="1.0" encoding="utf-8"?>
<a:theme xmlns:a="http://schemas.openxmlformats.org/drawingml/2006/main" name="Travel Itinerary Blog Social Media Strategy by Slidesgo">
  <a:themeElements>
    <a:clrScheme name="Simple Light">
      <a:dk1>
        <a:srgbClr val="692300"/>
      </a:dk1>
      <a:lt1>
        <a:srgbClr val="963500"/>
      </a:lt1>
      <a:dk2>
        <a:srgbClr val="F44D00"/>
      </a:dk2>
      <a:lt2>
        <a:srgbClr val="FFA724"/>
      </a:lt2>
      <a:accent1>
        <a:srgbClr val="00CB9D"/>
      </a:accent1>
      <a:accent2>
        <a:srgbClr val="BBB2A0"/>
      </a:accent2>
      <a:accent3>
        <a:srgbClr val="FFE8C3"/>
      </a:accent3>
      <a:accent4>
        <a:srgbClr val="FFF2DF"/>
      </a:accent4>
      <a:accent5>
        <a:srgbClr val="FFFFFF"/>
      </a:accent5>
      <a:accent6>
        <a:srgbClr val="FFFFFF"/>
      </a:accent6>
      <a:hlink>
        <a:srgbClr val="69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1236</Words>
  <Application>Microsoft Office PowerPoint</Application>
  <PresentationFormat>如螢幕大小 (16:9)</PresentationFormat>
  <Paragraphs>214</Paragraphs>
  <Slides>32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Work Sans</vt:lpstr>
      <vt:lpstr>Nunito Light</vt:lpstr>
      <vt:lpstr>Arial</vt:lpstr>
      <vt:lpstr>Bebas Neue</vt:lpstr>
      <vt:lpstr>Microsoft JhengHei</vt:lpstr>
      <vt:lpstr>Inter</vt:lpstr>
      <vt:lpstr>Travel Itinerary Blog Social Media Strategy by Slidesgo</vt:lpstr>
      <vt:lpstr>Summer Exchange Programme  Briefing Session</vt:lpstr>
      <vt:lpstr>Where to go?</vt:lpstr>
      <vt:lpstr>Trip to Australia</vt:lpstr>
      <vt:lpstr>About the study trip</vt:lpstr>
      <vt:lpstr>About the study trip</vt:lpstr>
      <vt:lpstr>About UWA</vt:lpstr>
      <vt:lpstr>Homestay</vt:lpstr>
      <vt:lpstr>PowerPoint 簡報</vt:lpstr>
      <vt:lpstr>PowerPoint 簡報</vt:lpstr>
      <vt:lpstr>Trip to Japan</vt:lpstr>
      <vt:lpstr>About the trip </vt:lpstr>
      <vt:lpstr>Culture and Heritage Trip to Jiangxi  with Diligentia College, CUHK (SZ)</vt:lpstr>
      <vt:lpstr>About the trip </vt:lpstr>
      <vt:lpstr>PowerPoint 簡報</vt:lpstr>
      <vt:lpstr>About 江西修水縣 </vt:lpstr>
      <vt:lpstr>Trip to Xinjiang</vt:lpstr>
      <vt:lpstr>About Xinjiang </vt:lpstr>
      <vt:lpstr>About 新疆醫科大學 </vt:lpstr>
      <vt:lpstr>About the trip </vt:lpstr>
      <vt:lpstr>Itinerary</vt:lpstr>
      <vt:lpstr>Trip to UK</vt:lpstr>
      <vt:lpstr>About the tour </vt:lpstr>
      <vt:lpstr>About the tour </vt:lpstr>
      <vt:lpstr>Itinerary(TBC)</vt:lpstr>
      <vt:lpstr>Trip to Korea</vt:lpstr>
      <vt:lpstr>About EWHA </vt:lpstr>
      <vt:lpstr>About the Study Trip </vt:lpstr>
      <vt:lpstr>Requirment</vt:lpstr>
      <vt:lpstr>Requirment</vt:lpstr>
      <vt:lpstr>Scholarship</vt:lpstr>
      <vt:lpstr>Summary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Exchange Programme  Briefing Session</dc:title>
  <cp:lastModifiedBy>Henry Fung (WSO)</cp:lastModifiedBy>
  <cp:revision>1</cp:revision>
  <dcterms:modified xsi:type="dcterms:W3CDTF">2024-01-15T08:42:54Z</dcterms:modified>
</cp:coreProperties>
</file>