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477" r:id="rId2"/>
    <p:sldId id="737" r:id="rId3"/>
    <p:sldId id="727" r:id="rId4"/>
    <p:sldId id="738" r:id="rId5"/>
    <p:sldId id="740" r:id="rId6"/>
    <p:sldId id="739" r:id="rId7"/>
    <p:sldId id="741" r:id="rId8"/>
    <p:sldId id="742" r:id="rId9"/>
  </p:sldIdLst>
  <p:sldSz cx="9144000" cy="6858000" type="screen4x3"/>
  <p:notesSz cx="9144000" cy="6858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278F"/>
    <a:srgbClr val="0385FB"/>
    <a:srgbClr val="CF529E"/>
    <a:srgbClr val="5F4CA0"/>
    <a:srgbClr val="413091"/>
    <a:srgbClr val="236E78"/>
    <a:srgbClr val="990099"/>
    <a:srgbClr val="558ED5"/>
    <a:srgbClr val="CC00CC"/>
    <a:srgbClr val="042C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47" autoAdjust="0"/>
    <p:restoredTop sz="94660"/>
  </p:normalViewPr>
  <p:slideViewPr>
    <p:cSldViewPr>
      <p:cViewPr varScale="1">
        <p:scale>
          <a:sx n="99" d="100"/>
          <a:sy n="99" d="100"/>
        </p:scale>
        <p:origin x="456"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 Id="rId28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33DF4C-6F3E-4A64-A14B-E6BAE99D7014}" type="doc">
      <dgm:prSet loTypeId="urn:microsoft.com/office/officeart/2009/3/layout/IncreasingArrowsProcess" loCatId="process" qsTypeId="urn:microsoft.com/office/officeart/2005/8/quickstyle/simple1" qsCatId="simple" csTypeId="urn:microsoft.com/office/officeart/2005/8/colors/accent2_2" csCatId="accent2" phldr="1"/>
      <dgm:spPr/>
      <dgm:t>
        <a:bodyPr/>
        <a:lstStyle/>
        <a:p>
          <a:endParaRPr lang="zh-CN" altLang="en-US"/>
        </a:p>
      </dgm:t>
    </dgm:pt>
    <dgm:pt modelId="{ADB15FC7-BD27-4301-A9B4-BF06D631F97B}">
      <dgm:prSet phldrT="[文本]"/>
      <dgm:spPr/>
      <dgm:t>
        <a:bodyPr/>
        <a:lstStyle/>
        <a:p>
          <a:r>
            <a:rPr lang="en-US" altLang="zh-CN" dirty="0" smtClean="0"/>
            <a:t>What</a:t>
          </a:r>
          <a:endParaRPr lang="zh-CN" altLang="en-US" dirty="0"/>
        </a:p>
      </dgm:t>
    </dgm:pt>
    <dgm:pt modelId="{22663F44-470D-4B84-B08D-54692F2EDE1C}" type="parTrans" cxnId="{C91213A6-5A70-4D5E-98BB-E4A04269D4E7}">
      <dgm:prSet/>
      <dgm:spPr/>
      <dgm:t>
        <a:bodyPr/>
        <a:lstStyle/>
        <a:p>
          <a:endParaRPr lang="zh-CN" altLang="en-US"/>
        </a:p>
      </dgm:t>
    </dgm:pt>
    <dgm:pt modelId="{B326C11F-E34D-4B11-9FFA-622CA999FB1B}" type="sibTrans" cxnId="{C91213A6-5A70-4D5E-98BB-E4A04269D4E7}">
      <dgm:prSet/>
      <dgm:spPr/>
      <dgm:t>
        <a:bodyPr/>
        <a:lstStyle/>
        <a:p>
          <a:endParaRPr lang="zh-CN" altLang="en-US"/>
        </a:p>
      </dgm:t>
    </dgm:pt>
    <dgm:pt modelId="{5E503645-460D-4B2A-BBCA-EA2412883FC5}">
      <dgm:prSet phldrT="[文本]"/>
      <dgm:spPr/>
      <dgm:t>
        <a:bodyPr/>
        <a:lstStyle/>
        <a:p>
          <a:r>
            <a:rPr lang="zh-CN" altLang="en-US" dirty="0" smtClean="0">
              <a:latin typeface="迷你简方叠体" panose="02010609000101010101" pitchFamily="49" charset="-122"/>
              <a:ea typeface="迷你简方叠体" panose="02010609000101010101" pitchFamily="49" charset="-122"/>
            </a:rPr>
            <a:t>是什么？</a:t>
          </a:r>
          <a:endParaRPr lang="zh-CN" altLang="en-US" dirty="0">
            <a:latin typeface="迷你简方叠体" panose="02010609000101010101" pitchFamily="49" charset="-122"/>
            <a:ea typeface="迷你简方叠体" panose="02010609000101010101" pitchFamily="49" charset="-122"/>
          </a:endParaRPr>
        </a:p>
      </dgm:t>
    </dgm:pt>
    <dgm:pt modelId="{A29B9591-1954-4791-BC74-CFE387B3A944}" type="parTrans" cxnId="{10D1B20F-8D05-40E2-9AB9-E23FCD36E89C}">
      <dgm:prSet/>
      <dgm:spPr/>
      <dgm:t>
        <a:bodyPr/>
        <a:lstStyle/>
        <a:p>
          <a:endParaRPr lang="zh-CN" altLang="en-US"/>
        </a:p>
      </dgm:t>
    </dgm:pt>
    <dgm:pt modelId="{7471EB09-2F79-41B9-A64B-9F1C80BB407F}" type="sibTrans" cxnId="{10D1B20F-8D05-40E2-9AB9-E23FCD36E89C}">
      <dgm:prSet/>
      <dgm:spPr/>
      <dgm:t>
        <a:bodyPr/>
        <a:lstStyle/>
        <a:p>
          <a:endParaRPr lang="zh-CN" altLang="en-US"/>
        </a:p>
      </dgm:t>
    </dgm:pt>
    <dgm:pt modelId="{806582ED-AB5A-4EB6-8094-4225FABFD07B}">
      <dgm:prSet phldrT="[文本]"/>
      <dgm:spPr/>
      <dgm:t>
        <a:bodyPr/>
        <a:lstStyle/>
        <a:p>
          <a:r>
            <a:rPr lang="en-US" altLang="zh-CN" dirty="0" smtClean="0"/>
            <a:t>Why</a:t>
          </a:r>
          <a:endParaRPr lang="zh-CN" altLang="en-US" dirty="0"/>
        </a:p>
      </dgm:t>
    </dgm:pt>
    <dgm:pt modelId="{0CFD6782-1260-4E89-89C8-7F44411A5672}" type="parTrans" cxnId="{3F653F78-27B2-4230-8B2B-FC5118CC221F}">
      <dgm:prSet/>
      <dgm:spPr/>
      <dgm:t>
        <a:bodyPr/>
        <a:lstStyle/>
        <a:p>
          <a:endParaRPr lang="zh-CN" altLang="en-US"/>
        </a:p>
      </dgm:t>
    </dgm:pt>
    <dgm:pt modelId="{4783CDBF-63B5-4B8E-AF19-A5F24CA0FAA3}" type="sibTrans" cxnId="{3F653F78-27B2-4230-8B2B-FC5118CC221F}">
      <dgm:prSet/>
      <dgm:spPr/>
      <dgm:t>
        <a:bodyPr/>
        <a:lstStyle/>
        <a:p>
          <a:endParaRPr lang="zh-CN" altLang="en-US"/>
        </a:p>
      </dgm:t>
    </dgm:pt>
    <dgm:pt modelId="{3B1B498B-98C3-470C-885B-83F8D4EDCAC0}">
      <dgm:prSet phldrT="[文本]"/>
      <dgm:spPr/>
      <dgm:t>
        <a:bodyPr/>
        <a:lstStyle/>
        <a:p>
          <a:r>
            <a:rPr lang="zh-CN" altLang="en-US" dirty="0" smtClean="0">
              <a:latin typeface="迷你简方叠体" panose="02010609000101010101" pitchFamily="49" charset="-122"/>
              <a:ea typeface="迷你简方叠体" panose="02010609000101010101" pitchFamily="49" charset="-122"/>
            </a:rPr>
            <a:t>为什么？</a:t>
          </a:r>
          <a:endParaRPr lang="zh-CN" altLang="en-US" dirty="0">
            <a:latin typeface="迷你简方叠体" panose="02010609000101010101" pitchFamily="49" charset="-122"/>
            <a:ea typeface="迷你简方叠体" panose="02010609000101010101" pitchFamily="49" charset="-122"/>
          </a:endParaRPr>
        </a:p>
      </dgm:t>
    </dgm:pt>
    <dgm:pt modelId="{41162C33-851F-41AC-B11C-1747104C04F4}" type="parTrans" cxnId="{E6402F28-835C-4AEE-84D8-B64D10BF6AAC}">
      <dgm:prSet/>
      <dgm:spPr/>
      <dgm:t>
        <a:bodyPr/>
        <a:lstStyle/>
        <a:p>
          <a:endParaRPr lang="zh-CN" altLang="en-US"/>
        </a:p>
      </dgm:t>
    </dgm:pt>
    <dgm:pt modelId="{334AA1D4-8234-4015-9A7A-CED73FA0C104}" type="sibTrans" cxnId="{E6402F28-835C-4AEE-84D8-B64D10BF6AAC}">
      <dgm:prSet/>
      <dgm:spPr/>
      <dgm:t>
        <a:bodyPr/>
        <a:lstStyle/>
        <a:p>
          <a:endParaRPr lang="zh-CN" altLang="en-US"/>
        </a:p>
      </dgm:t>
    </dgm:pt>
    <dgm:pt modelId="{68595CB8-0BE4-4BF5-93B3-7518D8657360}">
      <dgm:prSet phldrT="[文本]"/>
      <dgm:spPr/>
      <dgm:t>
        <a:bodyPr/>
        <a:lstStyle/>
        <a:p>
          <a:r>
            <a:rPr lang="en-US" altLang="zh-CN" dirty="0" smtClean="0"/>
            <a:t>How</a:t>
          </a:r>
          <a:endParaRPr lang="zh-CN" altLang="en-US" dirty="0"/>
        </a:p>
      </dgm:t>
    </dgm:pt>
    <dgm:pt modelId="{650C49EA-75F4-4020-85B1-E42660085D29}" type="parTrans" cxnId="{DC0F3B78-9F29-4C25-AF8A-09F154CE8B0B}">
      <dgm:prSet/>
      <dgm:spPr/>
      <dgm:t>
        <a:bodyPr/>
        <a:lstStyle/>
        <a:p>
          <a:endParaRPr lang="zh-CN" altLang="en-US"/>
        </a:p>
      </dgm:t>
    </dgm:pt>
    <dgm:pt modelId="{B62F2C6A-518B-4EDD-86B7-FB79F1E5B73A}" type="sibTrans" cxnId="{DC0F3B78-9F29-4C25-AF8A-09F154CE8B0B}">
      <dgm:prSet/>
      <dgm:spPr/>
      <dgm:t>
        <a:bodyPr/>
        <a:lstStyle/>
        <a:p>
          <a:endParaRPr lang="zh-CN" altLang="en-US"/>
        </a:p>
      </dgm:t>
    </dgm:pt>
    <dgm:pt modelId="{427B145A-14C2-4AC7-990E-A0480814AFE8}">
      <dgm:prSet phldrT="[文本]"/>
      <dgm:spPr/>
      <dgm:t>
        <a:bodyPr/>
        <a:lstStyle/>
        <a:p>
          <a:r>
            <a:rPr lang="zh-CN" altLang="en-US" dirty="0" smtClean="0">
              <a:latin typeface="迷你简方叠体" panose="02010609000101010101" pitchFamily="49" charset="-122"/>
              <a:ea typeface="迷你简方叠体" panose="02010609000101010101" pitchFamily="49" charset="-122"/>
            </a:rPr>
            <a:t>怎么做？</a:t>
          </a:r>
          <a:endParaRPr lang="zh-CN" altLang="en-US" dirty="0">
            <a:latin typeface="迷你简方叠体" panose="02010609000101010101" pitchFamily="49" charset="-122"/>
            <a:ea typeface="迷你简方叠体" panose="02010609000101010101" pitchFamily="49" charset="-122"/>
          </a:endParaRPr>
        </a:p>
      </dgm:t>
    </dgm:pt>
    <dgm:pt modelId="{21EA10DD-CB97-4A9D-8936-9F7C54BBB0E7}" type="parTrans" cxnId="{76549406-6A24-4E7A-BB74-BB7E595B310B}">
      <dgm:prSet/>
      <dgm:spPr/>
      <dgm:t>
        <a:bodyPr/>
        <a:lstStyle/>
        <a:p>
          <a:endParaRPr lang="zh-CN" altLang="en-US"/>
        </a:p>
      </dgm:t>
    </dgm:pt>
    <dgm:pt modelId="{242B9FF7-CDC6-4B94-9DFB-3006C850E734}" type="sibTrans" cxnId="{76549406-6A24-4E7A-BB74-BB7E595B310B}">
      <dgm:prSet/>
      <dgm:spPr/>
      <dgm:t>
        <a:bodyPr/>
        <a:lstStyle/>
        <a:p>
          <a:endParaRPr lang="zh-CN" altLang="en-US"/>
        </a:p>
      </dgm:t>
    </dgm:pt>
    <dgm:pt modelId="{31082FE5-6078-4293-A0A0-486285087337}" type="pres">
      <dgm:prSet presAssocID="{F133DF4C-6F3E-4A64-A14B-E6BAE99D7014}" presName="Name0" presStyleCnt="0">
        <dgm:presLayoutVars>
          <dgm:chMax val="5"/>
          <dgm:chPref val="5"/>
          <dgm:dir/>
          <dgm:animLvl val="lvl"/>
        </dgm:presLayoutVars>
      </dgm:prSet>
      <dgm:spPr/>
      <dgm:t>
        <a:bodyPr/>
        <a:lstStyle/>
        <a:p>
          <a:endParaRPr lang="zh-CN" altLang="en-US"/>
        </a:p>
      </dgm:t>
    </dgm:pt>
    <dgm:pt modelId="{7038C6C5-77EC-465F-A36F-0653D79C8288}" type="pres">
      <dgm:prSet presAssocID="{ADB15FC7-BD27-4301-A9B4-BF06D631F97B}" presName="parentText1" presStyleLbl="node1" presStyleIdx="0" presStyleCnt="3">
        <dgm:presLayoutVars>
          <dgm:chMax/>
          <dgm:chPref val="3"/>
          <dgm:bulletEnabled val="1"/>
        </dgm:presLayoutVars>
      </dgm:prSet>
      <dgm:spPr/>
      <dgm:t>
        <a:bodyPr/>
        <a:lstStyle/>
        <a:p>
          <a:endParaRPr lang="zh-CN" altLang="en-US"/>
        </a:p>
      </dgm:t>
    </dgm:pt>
    <dgm:pt modelId="{DBDDF002-FF22-41B6-A564-66D55F365D64}" type="pres">
      <dgm:prSet presAssocID="{ADB15FC7-BD27-4301-A9B4-BF06D631F97B}" presName="childText1" presStyleLbl="solidAlignAcc1" presStyleIdx="0" presStyleCnt="3">
        <dgm:presLayoutVars>
          <dgm:chMax val="0"/>
          <dgm:chPref val="0"/>
          <dgm:bulletEnabled val="1"/>
        </dgm:presLayoutVars>
      </dgm:prSet>
      <dgm:spPr/>
      <dgm:t>
        <a:bodyPr/>
        <a:lstStyle/>
        <a:p>
          <a:endParaRPr lang="zh-CN" altLang="en-US"/>
        </a:p>
      </dgm:t>
    </dgm:pt>
    <dgm:pt modelId="{EDD8F166-0540-468B-93AC-748BBE76519C}" type="pres">
      <dgm:prSet presAssocID="{806582ED-AB5A-4EB6-8094-4225FABFD07B}" presName="parentText2" presStyleLbl="node1" presStyleIdx="1" presStyleCnt="3">
        <dgm:presLayoutVars>
          <dgm:chMax/>
          <dgm:chPref val="3"/>
          <dgm:bulletEnabled val="1"/>
        </dgm:presLayoutVars>
      </dgm:prSet>
      <dgm:spPr/>
      <dgm:t>
        <a:bodyPr/>
        <a:lstStyle/>
        <a:p>
          <a:endParaRPr lang="zh-CN" altLang="en-US"/>
        </a:p>
      </dgm:t>
    </dgm:pt>
    <dgm:pt modelId="{E76E9CA7-C5E1-4B71-991E-56F2BA8B8F19}" type="pres">
      <dgm:prSet presAssocID="{806582ED-AB5A-4EB6-8094-4225FABFD07B}" presName="childText2" presStyleLbl="solidAlignAcc1" presStyleIdx="1" presStyleCnt="3">
        <dgm:presLayoutVars>
          <dgm:chMax val="0"/>
          <dgm:chPref val="0"/>
          <dgm:bulletEnabled val="1"/>
        </dgm:presLayoutVars>
      </dgm:prSet>
      <dgm:spPr/>
      <dgm:t>
        <a:bodyPr/>
        <a:lstStyle/>
        <a:p>
          <a:endParaRPr lang="zh-CN" altLang="en-US"/>
        </a:p>
      </dgm:t>
    </dgm:pt>
    <dgm:pt modelId="{CB8266FE-702A-48B6-9EB0-8E7B3FD83375}" type="pres">
      <dgm:prSet presAssocID="{68595CB8-0BE4-4BF5-93B3-7518D8657360}" presName="parentText3" presStyleLbl="node1" presStyleIdx="2" presStyleCnt="3">
        <dgm:presLayoutVars>
          <dgm:chMax/>
          <dgm:chPref val="3"/>
          <dgm:bulletEnabled val="1"/>
        </dgm:presLayoutVars>
      </dgm:prSet>
      <dgm:spPr/>
      <dgm:t>
        <a:bodyPr/>
        <a:lstStyle/>
        <a:p>
          <a:endParaRPr lang="zh-CN" altLang="en-US"/>
        </a:p>
      </dgm:t>
    </dgm:pt>
    <dgm:pt modelId="{68C587A4-24E1-4FBD-A79E-3EB3167F047D}" type="pres">
      <dgm:prSet presAssocID="{68595CB8-0BE4-4BF5-93B3-7518D8657360}" presName="childText3" presStyleLbl="solidAlignAcc1" presStyleIdx="2" presStyleCnt="3">
        <dgm:presLayoutVars>
          <dgm:chMax val="0"/>
          <dgm:chPref val="0"/>
          <dgm:bulletEnabled val="1"/>
        </dgm:presLayoutVars>
      </dgm:prSet>
      <dgm:spPr/>
      <dgm:t>
        <a:bodyPr/>
        <a:lstStyle/>
        <a:p>
          <a:endParaRPr lang="zh-CN" altLang="en-US"/>
        </a:p>
      </dgm:t>
    </dgm:pt>
  </dgm:ptLst>
  <dgm:cxnLst>
    <dgm:cxn modelId="{76549406-6A24-4E7A-BB74-BB7E595B310B}" srcId="{68595CB8-0BE4-4BF5-93B3-7518D8657360}" destId="{427B145A-14C2-4AC7-990E-A0480814AFE8}" srcOrd="0" destOrd="0" parTransId="{21EA10DD-CB97-4A9D-8936-9F7C54BBB0E7}" sibTransId="{242B9FF7-CDC6-4B94-9DFB-3006C850E734}"/>
    <dgm:cxn modelId="{18F0EB0B-3D89-4167-A9A9-3C552E1C9F76}" type="presOf" srcId="{3B1B498B-98C3-470C-885B-83F8D4EDCAC0}" destId="{E76E9CA7-C5E1-4B71-991E-56F2BA8B8F19}" srcOrd="0" destOrd="0" presId="urn:microsoft.com/office/officeart/2009/3/layout/IncreasingArrowsProcess"/>
    <dgm:cxn modelId="{C91213A6-5A70-4D5E-98BB-E4A04269D4E7}" srcId="{F133DF4C-6F3E-4A64-A14B-E6BAE99D7014}" destId="{ADB15FC7-BD27-4301-A9B4-BF06D631F97B}" srcOrd="0" destOrd="0" parTransId="{22663F44-470D-4B84-B08D-54692F2EDE1C}" sibTransId="{B326C11F-E34D-4B11-9FFA-622CA999FB1B}"/>
    <dgm:cxn modelId="{3D4685B8-93AA-404D-9AC7-E0AA7B968DDD}" type="presOf" srcId="{427B145A-14C2-4AC7-990E-A0480814AFE8}" destId="{68C587A4-24E1-4FBD-A79E-3EB3167F047D}" srcOrd="0" destOrd="0" presId="urn:microsoft.com/office/officeart/2009/3/layout/IncreasingArrowsProcess"/>
    <dgm:cxn modelId="{E1E8615E-36F8-4F02-B493-34CD6ED30260}" type="presOf" srcId="{68595CB8-0BE4-4BF5-93B3-7518D8657360}" destId="{CB8266FE-702A-48B6-9EB0-8E7B3FD83375}" srcOrd="0" destOrd="0" presId="urn:microsoft.com/office/officeart/2009/3/layout/IncreasingArrowsProcess"/>
    <dgm:cxn modelId="{41E67F04-06C2-4F18-B334-50B1E489CE5E}" type="presOf" srcId="{806582ED-AB5A-4EB6-8094-4225FABFD07B}" destId="{EDD8F166-0540-468B-93AC-748BBE76519C}" srcOrd="0" destOrd="0" presId="urn:microsoft.com/office/officeart/2009/3/layout/IncreasingArrowsProcess"/>
    <dgm:cxn modelId="{DC0F3B78-9F29-4C25-AF8A-09F154CE8B0B}" srcId="{F133DF4C-6F3E-4A64-A14B-E6BAE99D7014}" destId="{68595CB8-0BE4-4BF5-93B3-7518D8657360}" srcOrd="2" destOrd="0" parTransId="{650C49EA-75F4-4020-85B1-E42660085D29}" sibTransId="{B62F2C6A-518B-4EDD-86B7-FB79F1E5B73A}"/>
    <dgm:cxn modelId="{10D1B20F-8D05-40E2-9AB9-E23FCD36E89C}" srcId="{ADB15FC7-BD27-4301-A9B4-BF06D631F97B}" destId="{5E503645-460D-4B2A-BBCA-EA2412883FC5}" srcOrd="0" destOrd="0" parTransId="{A29B9591-1954-4791-BC74-CFE387B3A944}" sibTransId="{7471EB09-2F79-41B9-A64B-9F1C80BB407F}"/>
    <dgm:cxn modelId="{3F653F78-27B2-4230-8B2B-FC5118CC221F}" srcId="{F133DF4C-6F3E-4A64-A14B-E6BAE99D7014}" destId="{806582ED-AB5A-4EB6-8094-4225FABFD07B}" srcOrd="1" destOrd="0" parTransId="{0CFD6782-1260-4E89-89C8-7F44411A5672}" sibTransId="{4783CDBF-63B5-4B8E-AF19-A5F24CA0FAA3}"/>
    <dgm:cxn modelId="{9EA66FF7-521B-471C-B7ED-9863007BA54B}" type="presOf" srcId="{ADB15FC7-BD27-4301-A9B4-BF06D631F97B}" destId="{7038C6C5-77EC-465F-A36F-0653D79C8288}" srcOrd="0" destOrd="0" presId="urn:microsoft.com/office/officeart/2009/3/layout/IncreasingArrowsProcess"/>
    <dgm:cxn modelId="{C50B5F49-EC04-497D-A575-4F975006BD4C}" type="presOf" srcId="{5E503645-460D-4B2A-BBCA-EA2412883FC5}" destId="{DBDDF002-FF22-41B6-A564-66D55F365D64}" srcOrd="0" destOrd="0" presId="urn:microsoft.com/office/officeart/2009/3/layout/IncreasingArrowsProcess"/>
    <dgm:cxn modelId="{53DF9F7F-C64A-46BC-A030-57E4AE6744BC}" type="presOf" srcId="{F133DF4C-6F3E-4A64-A14B-E6BAE99D7014}" destId="{31082FE5-6078-4293-A0A0-486285087337}" srcOrd="0" destOrd="0" presId="urn:microsoft.com/office/officeart/2009/3/layout/IncreasingArrowsProcess"/>
    <dgm:cxn modelId="{E6402F28-835C-4AEE-84D8-B64D10BF6AAC}" srcId="{806582ED-AB5A-4EB6-8094-4225FABFD07B}" destId="{3B1B498B-98C3-470C-885B-83F8D4EDCAC0}" srcOrd="0" destOrd="0" parTransId="{41162C33-851F-41AC-B11C-1747104C04F4}" sibTransId="{334AA1D4-8234-4015-9A7A-CED73FA0C104}"/>
    <dgm:cxn modelId="{22809F74-61A0-459C-8978-93632B5EE2C6}" type="presParOf" srcId="{31082FE5-6078-4293-A0A0-486285087337}" destId="{7038C6C5-77EC-465F-A36F-0653D79C8288}" srcOrd="0" destOrd="0" presId="urn:microsoft.com/office/officeart/2009/3/layout/IncreasingArrowsProcess"/>
    <dgm:cxn modelId="{4326B07A-356E-4487-80A6-DC61B9EAB3C9}" type="presParOf" srcId="{31082FE5-6078-4293-A0A0-486285087337}" destId="{DBDDF002-FF22-41B6-A564-66D55F365D64}" srcOrd="1" destOrd="0" presId="urn:microsoft.com/office/officeart/2009/3/layout/IncreasingArrowsProcess"/>
    <dgm:cxn modelId="{A74283B0-B9E0-4AFF-B943-4FD3A05A464F}" type="presParOf" srcId="{31082FE5-6078-4293-A0A0-486285087337}" destId="{EDD8F166-0540-468B-93AC-748BBE76519C}" srcOrd="2" destOrd="0" presId="urn:microsoft.com/office/officeart/2009/3/layout/IncreasingArrowsProcess"/>
    <dgm:cxn modelId="{6B91E833-DB3B-454E-973C-7A3AE8F6B6C4}" type="presParOf" srcId="{31082FE5-6078-4293-A0A0-486285087337}" destId="{E76E9CA7-C5E1-4B71-991E-56F2BA8B8F19}" srcOrd="3" destOrd="0" presId="urn:microsoft.com/office/officeart/2009/3/layout/IncreasingArrowsProcess"/>
    <dgm:cxn modelId="{1E6D3182-A6DA-452E-B373-F023E659C73B}" type="presParOf" srcId="{31082FE5-6078-4293-A0A0-486285087337}" destId="{CB8266FE-702A-48B6-9EB0-8E7B3FD83375}" srcOrd="4" destOrd="0" presId="urn:microsoft.com/office/officeart/2009/3/layout/IncreasingArrowsProcess"/>
    <dgm:cxn modelId="{BA25646C-89BA-4060-A6F9-4475A10A2930}" type="presParOf" srcId="{31082FE5-6078-4293-A0A0-486285087337}" destId="{68C587A4-24E1-4FBD-A79E-3EB3167F047D}"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8C6C5-77EC-465F-A36F-0653D79C8288}">
      <dsp:nvSpPr>
        <dsp:cNvPr id="0" name=""/>
        <dsp:cNvSpPr/>
      </dsp:nvSpPr>
      <dsp:spPr>
        <a:xfrm>
          <a:off x="0" y="539431"/>
          <a:ext cx="4104456" cy="597765"/>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254000" bIns="94895" numCol="1" spcCol="1270" anchor="ctr" anchorCtr="0">
          <a:noAutofit/>
        </a:bodyPr>
        <a:lstStyle/>
        <a:p>
          <a:pPr lvl="0" algn="l" defTabSz="488950">
            <a:lnSpc>
              <a:spcPct val="90000"/>
            </a:lnSpc>
            <a:spcBef>
              <a:spcPct val="0"/>
            </a:spcBef>
            <a:spcAft>
              <a:spcPct val="35000"/>
            </a:spcAft>
          </a:pPr>
          <a:r>
            <a:rPr lang="en-US" altLang="zh-CN" sz="1100" kern="1200" dirty="0" smtClean="0"/>
            <a:t>What</a:t>
          </a:r>
          <a:endParaRPr lang="zh-CN" altLang="en-US" sz="1100" kern="1200" dirty="0"/>
        </a:p>
      </dsp:txBody>
      <dsp:txXfrm>
        <a:off x="0" y="688872"/>
        <a:ext cx="3955015" cy="298883"/>
      </dsp:txXfrm>
    </dsp:sp>
    <dsp:sp modelId="{DBDDF002-FF22-41B6-A564-66D55F365D64}">
      <dsp:nvSpPr>
        <dsp:cNvPr id="0" name=""/>
        <dsp:cNvSpPr/>
      </dsp:nvSpPr>
      <dsp:spPr>
        <a:xfrm>
          <a:off x="0" y="1000394"/>
          <a:ext cx="1264172" cy="1151515"/>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zh-CN" altLang="en-US" sz="1100" kern="1200" dirty="0" smtClean="0">
              <a:latin typeface="迷你简方叠体" panose="02010609000101010101" pitchFamily="49" charset="-122"/>
              <a:ea typeface="迷你简方叠体" panose="02010609000101010101" pitchFamily="49" charset="-122"/>
            </a:rPr>
            <a:t>是什么？</a:t>
          </a:r>
          <a:endParaRPr lang="zh-CN" altLang="en-US" sz="1100" kern="1200" dirty="0">
            <a:latin typeface="迷你简方叠体" panose="02010609000101010101" pitchFamily="49" charset="-122"/>
            <a:ea typeface="迷你简方叠体" panose="02010609000101010101" pitchFamily="49" charset="-122"/>
          </a:endParaRPr>
        </a:p>
      </dsp:txBody>
      <dsp:txXfrm>
        <a:off x="0" y="1000394"/>
        <a:ext cx="1264172" cy="1151515"/>
      </dsp:txXfrm>
    </dsp:sp>
    <dsp:sp modelId="{EDD8F166-0540-468B-93AC-748BBE76519C}">
      <dsp:nvSpPr>
        <dsp:cNvPr id="0" name=""/>
        <dsp:cNvSpPr/>
      </dsp:nvSpPr>
      <dsp:spPr>
        <a:xfrm>
          <a:off x="1264172" y="738686"/>
          <a:ext cx="2840283" cy="597765"/>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254000" bIns="94895" numCol="1" spcCol="1270" anchor="ctr" anchorCtr="0">
          <a:noAutofit/>
        </a:bodyPr>
        <a:lstStyle/>
        <a:p>
          <a:pPr lvl="0" algn="l" defTabSz="488950">
            <a:lnSpc>
              <a:spcPct val="90000"/>
            </a:lnSpc>
            <a:spcBef>
              <a:spcPct val="0"/>
            </a:spcBef>
            <a:spcAft>
              <a:spcPct val="35000"/>
            </a:spcAft>
          </a:pPr>
          <a:r>
            <a:rPr lang="en-US" altLang="zh-CN" sz="1100" kern="1200" dirty="0" smtClean="0"/>
            <a:t>Why</a:t>
          </a:r>
          <a:endParaRPr lang="zh-CN" altLang="en-US" sz="1100" kern="1200" dirty="0"/>
        </a:p>
      </dsp:txBody>
      <dsp:txXfrm>
        <a:off x="1264172" y="888127"/>
        <a:ext cx="2690842" cy="298883"/>
      </dsp:txXfrm>
    </dsp:sp>
    <dsp:sp modelId="{E76E9CA7-C5E1-4B71-991E-56F2BA8B8F19}">
      <dsp:nvSpPr>
        <dsp:cNvPr id="0" name=""/>
        <dsp:cNvSpPr/>
      </dsp:nvSpPr>
      <dsp:spPr>
        <a:xfrm>
          <a:off x="1264172" y="1199649"/>
          <a:ext cx="1264172" cy="1151515"/>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zh-CN" altLang="en-US" sz="1100" kern="1200" dirty="0" smtClean="0">
              <a:latin typeface="迷你简方叠体" panose="02010609000101010101" pitchFamily="49" charset="-122"/>
              <a:ea typeface="迷你简方叠体" panose="02010609000101010101" pitchFamily="49" charset="-122"/>
            </a:rPr>
            <a:t>为什么？</a:t>
          </a:r>
          <a:endParaRPr lang="zh-CN" altLang="en-US" sz="1100" kern="1200" dirty="0">
            <a:latin typeface="迷你简方叠体" panose="02010609000101010101" pitchFamily="49" charset="-122"/>
            <a:ea typeface="迷你简方叠体" panose="02010609000101010101" pitchFamily="49" charset="-122"/>
          </a:endParaRPr>
        </a:p>
      </dsp:txBody>
      <dsp:txXfrm>
        <a:off x="1264172" y="1199649"/>
        <a:ext cx="1264172" cy="1151515"/>
      </dsp:txXfrm>
    </dsp:sp>
    <dsp:sp modelId="{CB8266FE-702A-48B6-9EB0-8E7B3FD83375}">
      <dsp:nvSpPr>
        <dsp:cNvPr id="0" name=""/>
        <dsp:cNvSpPr/>
      </dsp:nvSpPr>
      <dsp:spPr>
        <a:xfrm>
          <a:off x="2528344" y="937941"/>
          <a:ext cx="1576111" cy="597765"/>
        </a:xfrm>
        <a:prstGeom prst="rightArrow">
          <a:avLst>
            <a:gd name="adj1" fmla="val 50000"/>
            <a:gd name="adj2" fmla="val 5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254000" bIns="94895" numCol="1" spcCol="1270" anchor="ctr" anchorCtr="0">
          <a:noAutofit/>
        </a:bodyPr>
        <a:lstStyle/>
        <a:p>
          <a:pPr lvl="0" algn="l" defTabSz="488950">
            <a:lnSpc>
              <a:spcPct val="90000"/>
            </a:lnSpc>
            <a:spcBef>
              <a:spcPct val="0"/>
            </a:spcBef>
            <a:spcAft>
              <a:spcPct val="35000"/>
            </a:spcAft>
          </a:pPr>
          <a:r>
            <a:rPr lang="en-US" altLang="zh-CN" sz="1100" kern="1200" dirty="0" smtClean="0"/>
            <a:t>How</a:t>
          </a:r>
          <a:endParaRPr lang="zh-CN" altLang="en-US" sz="1100" kern="1200" dirty="0"/>
        </a:p>
      </dsp:txBody>
      <dsp:txXfrm>
        <a:off x="2528344" y="1087382"/>
        <a:ext cx="1426670" cy="298883"/>
      </dsp:txXfrm>
    </dsp:sp>
    <dsp:sp modelId="{68C587A4-24E1-4FBD-A79E-3EB3167F047D}">
      <dsp:nvSpPr>
        <dsp:cNvPr id="0" name=""/>
        <dsp:cNvSpPr/>
      </dsp:nvSpPr>
      <dsp:spPr>
        <a:xfrm>
          <a:off x="2528344" y="1398904"/>
          <a:ext cx="1264172" cy="1134663"/>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90000"/>
            </a:lnSpc>
            <a:spcBef>
              <a:spcPct val="0"/>
            </a:spcBef>
            <a:spcAft>
              <a:spcPct val="35000"/>
            </a:spcAft>
          </a:pPr>
          <a:r>
            <a:rPr lang="zh-CN" altLang="en-US" sz="1100" kern="1200" dirty="0" smtClean="0">
              <a:latin typeface="迷你简方叠体" panose="02010609000101010101" pitchFamily="49" charset="-122"/>
              <a:ea typeface="迷你简方叠体" panose="02010609000101010101" pitchFamily="49" charset="-122"/>
            </a:rPr>
            <a:t>怎么做？</a:t>
          </a:r>
          <a:endParaRPr lang="zh-CN" altLang="en-US" sz="1100" kern="1200" dirty="0">
            <a:latin typeface="迷你简方叠体" panose="02010609000101010101" pitchFamily="49" charset="-122"/>
            <a:ea typeface="迷你简方叠体" panose="02010609000101010101" pitchFamily="49" charset="-122"/>
          </a:endParaRPr>
        </a:p>
      </dsp:txBody>
      <dsp:txXfrm>
        <a:off x="2528344" y="1398904"/>
        <a:ext cx="1264172" cy="1134663"/>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CA584D9E-8D38-4DF8-B122-771307FD6364}" type="datetimeFigureOut">
              <a:rPr lang="zh-CN" altLang="en-US"/>
              <a:pPr>
                <a:defRPr/>
              </a:pPr>
              <a:t>2017/10/11</a:t>
            </a:fld>
            <a:endParaRPr lang="zh-CN" altLang="en-US"/>
          </a:p>
        </p:txBody>
      </p:sp>
      <p:sp>
        <p:nvSpPr>
          <p:cNvPr id="4" name="页脚占位符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11E898D0-20A9-4F84-9407-D198710A2196}" type="slidenum">
              <a:rPr lang="zh-CN" altLang="en-US"/>
              <a:pPr>
                <a:defRPr/>
              </a:pPr>
              <a:t>‹#›</a:t>
            </a:fld>
            <a:endParaRPr lang="zh-CN" altLang="en-US"/>
          </a:p>
        </p:txBody>
      </p:sp>
    </p:spTree>
    <p:extLst>
      <p:ext uri="{BB962C8B-B14F-4D97-AF65-F5344CB8AC3E}">
        <p14:creationId xmlns:p14="http://schemas.microsoft.com/office/powerpoint/2010/main" val="461570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5180013" y="0"/>
            <a:ext cx="3962400" cy="3429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F4A132EE-94AF-450C-B005-38277A5ABBC3}" type="datetimeFigureOut">
              <a:rPr lang="zh-CN" altLang="en-US"/>
              <a:pPr>
                <a:defRPr/>
              </a:pPr>
              <a:t>2017/10/11</a:t>
            </a:fld>
            <a:endParaRPr lang="zh-CN" altLang="en-US"/>
          </a:p>
        </p:txBody>
      </p:sp>
      <p:sp>
        <p:nvSpPr>
          <p:cNvPr id="4" name="幻灯片图像占位符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41077DEA-2616-4D50-BD7F-2DD813873E6E}" type="slidenum">
              <a:rPr lang="zh-CN" altLang="en-US"/>
              <a:pPr>
                <a:defRPr/>
              </a:pPr>
              <a:t>‹#›</a:t>
            </a:fld>
            <a:endParaRPr lang="zh-CN" altLang="en-US"/>
          </a:p>
        </p:txBody>
      </p:sp>
    </p:spTree>
    <p:extLst>
      <p:ext uri="{BB962C8B-B14F-4D97-AF65-F5344CB8AC3E}">
        <p14:creationId xmlns:p14="http://schemas.microsoft.com/office/powerpoint/2010/main" val="29020641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Tree>
    <p:extLst>
      <p:ext uri="{BB962C8B-B14F-4D97-AF65-F5344CB8AC3E}">
        <p14:creationId xmlns:p14="http://schemas.microsoft.com/office/powerpoint/2010/main" val="677129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50FBBA25-B0E6-49F6-90BA-98442F8671D3}" type="datetimeFigureOut">
              <a:rPr lang="zh-CN" altLang="en-US"/>
              <a:pPr>
                <a:defRPr/>
              </a:pPr>
              <a:t>2017/10/11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29336E5-0CD7-4BC0-8B63-AA5AF0CBE261}" type="slidenum">
              <a:rPr lang="zh-CN" altLang="en-US"/>
              <a:pPr>
                <a:defRPr/>
              </a:pPr>
              <a:t>‹#›</a:t>
            </a:fld>
            <a:endParaRPr lang="zh-CN" altLang="en-US"/>
          </a:p>
        </p:txBody>
      </p:sp>
    </p:spTree>
    <p:extLst>
      <p:ext uri="{BB962C8B-B14F-4D97-AF65-F5344CB8AC3E}">
        <p14:creationId xmlns:p14="http://schemas.microsoft.com/office/powerpoint/2010/main" val="739936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B990F01F-2E67-4704-9461-C7D58E322DEE}" type="datetimeFigureOut">
              <a:rPr lang="zh-CN" altLang="en-US"/>
              <a:pPr>
                <a:defRPr/>
              </a:pPr>
              <a:t>2017/10/11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17148CD-F1E7-4C48-B527-251318510F0E}" type="slidenum">
              <a:rPr lang="zh-CN" altLang="en-US"/>
              <a:pPr>
                <a:defRPr/>
              </a:pPr>
              <a:t>‹#›</a:t>
            </a:fld>
            <a:endParaRPr lang="zh-CN" altLang="en-US"/>
          </a:p>
        </p:txBody>
      </p:sp>
    </p:spTree>
    <p:extLst>
      <p:ext uri="{BB962C8B-B14F-4D97-AF65-F5344CB8AC3E}">
        <p14:creationId xmlns:p14="http://schemas.microsoft.com/office/powerpoint/2010/main" val="4202373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92BFCCE6-4D60-4EC5-8052-0011E87AB263}" type="datetimeFigureOut">
              <a:rPr lang="zh-CN" altLang="en-US"/>
              <a:pPr>
                <a:defRPr/>
              </a:pPr>
              <a:t>2017/10/11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BA702B5-024A-45FF-A529-5DB3A3BD716C}" type="slidenum">
              <a:rPr lang="zh-CN" altLang="en-US"/>
              <a:pPr>
                <a:defRPr/>
              </a:pPr>
              <a:t>‹#›</a:t>
            </a:fld>
            <a:endParaRPr lang="zh-CN" altLang="en-US"/>
          </a:p>
        </p:txBody>
      </p:sp>
    </p:spTree>
    <p:extLst>
      <p:ext uri="{BB962C8B-B14F-4D97-AF65-F5344CB8AC3E}">
        <p14:creationId xmlns:p14="http://schemas.microsoft.com/office/powerpoint/2010/main" val="521787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A41713DB-2A27-497E-8DF6-029DC3BA9F8A}" type="datetimeFigureOut">
              <a:rPr lang="zh-CN" altLang="en-US"/>
              <a:pPr>
                <a:defRPr/>
              </a:pPr>
              <a:t>2017/10/11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D88231C-DDB9-4CC4-944A-9007CA1B147E}" type="slidenum">
              <a:rPr lang="zh-CN" altLang="en-US"/>
              <a:pPr>
                <a:defRPr/>
              </a:pPr>
              <a:t>‹#›</a:t>
            </a:fld>
            <a:endParaRPr lang="zh-CN" altLang="en-US"/>
          </a:p>
        </p:txBody>
      </p:sp>
    </p:spTree>
    <p:extLst>
      <p:ext uri="{BB962C8B-B14F-4D97-AF65-F5344CB8AC3E}">
        <p14:creationId xmlns:p14="http://schemas.microsoft.com/office/powerpoint/2010/main" val="2184990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F9B7D0F1-49ED-4982-B92A-2F8AB51A2893}" type="datetimeFigureOut">
              <a:rPr lang="zh-CN" altLang="en-US"/>
              <a:pPr>
                <a:defRPr/>
              </a:pPr>
              <a:t>2017/10/11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3E479A3-9CFF-4405-8666-75719EDF57F2}" type="slidenum">
              <a:rPr lang="zh-CN" altLang="en-US"/>
              <a:pPr>
                <a:defRPr/>
              </a:pPr>
              <a:t>‹#›</a:t>
            </a:fld>
            <a:endParaRPr lang="zh-CN" altLang="en-US"/>
          </a:p>
        </p:txBody>
      </p:sp>
    </p:spTree>
    <p:extLst>
      <p:ext uri="{BB962C8B-B14F-4D97-AF65-F5344CB8AC3E}">
        <p14:creationId xmlns:p14="http://schemas.microsoft.com/office/powerpoint/2010/main" val="986439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911F7401-AA96-43C6-8DA6-8671F076A407}" type="datetimeFigureOut">
              <a:rPr lang="zh-CN" altLang="en-US"/>
              <a:pPr>
                <a:defRPr/>
              </a:pPr>
              <a:t>2017/10/11</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CF7EF92E-9834-4B04-8431-AE507057A754}" type="slidenum">
              <a:rPr lang="zh-CN" altLang="en-US"/>
              <a:pPr>
                <a:defRPr/>
              </a:pPr>
              <a:t>‹#›</a:t>
            </a:fld>
            <a:endParaRPr lang="zh-CN" altLang="en-US"/>
          </a:p>
        </p:txBody>
      </p:sp>
    </p:spTree>
    <p:extLst>
      <p:ext uri="{BB962C8B-B14F-4D97-AF65-F5344CB8AC3E}">
        <p14:creationId xmlns:p14="http://schemas.microsoft.com/office/powerpoint/2010/main" val="3483033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337DDD6D-D2B6-484D-BDE1-7EC74F2163D0}" type="datetimeFigureOut">
              <a:rPr lang="zh-CN" altLang="en-US"/>
              <a:pPr>
                <a:defRPr/>
              </a:pPr>
              <a:t>2017/10/11</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254D271B-9EC3-4D9D-BB36-F7223966FD7E}" type="slidenum">
              <a:rPr lang="zh-CN" altLang="en-US"/>
              <a:pPr>
                <a:defRPr/>
              </a:pPr>
              <a:t>‹#›</a:t>
            </a:fld>
            <a:endParaRPr lang="zh-CN" altLang="en-US"/>
          </a:p>
        </p:txBody>
      </p:sp>
    </p:spTree>
    <p:extLst>
      <p:ext uri="{BB962C8B-B14F-4D97-AF65-F5344CB8AC3E}">
        <p14:creationId xmlns:p14="http://schemas.microsoft.com/office/powerpoint/2010/main" val="26330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BA9FD350-801F-4EC3-B92A-B85BE164C9FB}" type="datetimeFigureOut">
              <a:rPr lang="zh-CN" altLang="en-US"/>
              <a:pPr>
                <a:defRPr/>
              </a:pPr>
              <a:t>2017/10/11</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E863BA26-927A-47E3-8E16-D005C8A7BD28}" type="slidenum">
              <a:rPr lang="zh-CN" altLang="en-US"/>
              <a:pPr>
                <a:defRPr/>
              </a:pPr>
              <a:t>‹#›</a:t>
            </a:fld>
            <a:endParaRPr lang="zh-CN" altLang="en-US"/>
          </a:p>
        </p:txBody>
      </p:sp>
    </p:spTree>
    <p:extLst>
      <p:ext uri="{BB962C8B-B14F-4D97-AF65-F5344CB8AC3E}">
        <p14:creationId xmlns:p14="http://schemas.microsoft.com/office/powerpoint/2010/main" val="62122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28B5E21-DC9A-44C5-BE80-29132C18228B}" type="datetimeFigureOut">
              <a:rPr lang="zh-CN" altLang="en-US"/>
              <a:pPr>
                <a:defRPr/>
              </a:pPr>
              <a:t>2017/10/11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DCA283D-E30B-41CF-83DC-CE81B4EDD5EA}" type="slidenum">
              <a:rPr lang="zh-CN" altLang="en-US"/>
              <a:pPr>
                <a:defRPr/>
              </a:pPr>
              <a:t>‹#›</a:t>
            </a:fld>
            <a:endParaRPr lang="zh-CN" altLang="en-US"/>
          </a:p>
        </p:txBody>
      </p:sp>
    </p:spTree>
    <p:extLst>
      <p:ext uri="{BB962C8B-B14F-4D97-AF65-F5344CB8AC3E}">
        <p14:creationId xmlns:p14="http://schemas.microsoft.com/office/powerpoint/2010/main" val="1436541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E9A4DAA1-89AE-4C8B-B771-E860CEEC6D36}" type="datetimeFigureOut">
              <a:rPr lang="zh-CN" altLang="en-US"/>
              <a:pPr>
                <a:defRPr/>
              </a:pPr>
              <a:t>2017/10/11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D659E83-0E9E-4445-9D29-F79FF02A3474}" type="slidenum">
              <a:rPr lang="zh-CN" altLang="en-US"/>
              <a:pPr>
                <a:defRPr/>
              </a:pPr>
              <a:t>‹#›</a:t>
            </a:fld>
            <a:endParaRPr lang="zh-CN" altLang="en-US"/>
          </a:p>
        </p:txBody>
      </p:sp>
    </p:spTree>
    <p:extLst>
      <p:ext uri="{BB962C8B-B14F-4D97-AF65-F5344CB8AC3E}">
        <p14:creationId xmlns:p14="http://schemas.microsoft.com/office/powerpoint/2010/main" val="2944959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E5B1269E-9584-4501-8BAC-A41828FE65FB}" type="datetimeFigureOut">
              <a:rPr lang="zh-CN" altLang="en-US"/>
              <a:pPr>
                <a:defRPr/>
              </a:pPr>
              <a:t>2017/10/11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1CAAADAB-5C79-4230-A7FA-9117610D26C3}" type="slidenum">
              <a:rPr lang="zh-CN" altLang="en-US"/>
              <a:pPr>
                <a:defRPr/>
              </a:pPr>
              <a:t>‹#›</a:t>
            </a:fld>
            <a:endParaRPr lang="zh-CN" altLang="en-US"/>
          </a:p>
        </p:txBody>
      </p:sp>
      <p:pic>
        <p:nvPicPr>
          <p:cNvPr id="1031"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235700"/>
            <a:ext cx="9144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5"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hyperlink" Target="&#27721;&#35821;&#25945;&#24072;&#19987;&#19994;&#25216;&#33021;&#25351;&#23548;&#25163;&#20876;%20&#31532;&#19968;&#31456;%20&#31532;&#20116;&#33410;.pdf"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p:nvPr/>
        </p:nvSpPr>
        <p:spPr>
          <a:xfrm>
            <a:off x="611560" y="4437112"/>
            <a:ext cx="8102600" cy="769441"/>
          </a:xfrm>
          <a:prstGeom prst="rect">
            <a:avLst/>
          </a:prstGeom>
          <a:noFill/>
        </p:spPr>
        <p:txBody>
          <a:bodyPr>
            <a:spAutoFit/>
          </a:bodyPr>
          <a:lstStyle/>
          <a:p>
            <a:pPr algn="ctr" eaLnBrk="1" fontAlgn="auto" hangingPunct="1">
              <a:spcBef>
                <a:spcPts val="0"/>
              </a:spcBef>
              <a:spcAft>
                <a:spcPts val="0"/>
              </a:spcAft>
              <a:defRPr/>
            </a:pPr>
            <a:r>
              <a:rPr lang="zh-CN" altLang="en-US" sz="4400" b="1" dirty="0" smtClean="0">
                <a:solidFill>
                  <a:schemeClr val="tx1">
                    <a:lumMod val="75000"/>
                    <a:lumOff val="25000"/>
                  </a:schemeClr>
                </a:solidFill>
                <a:latin typeface="微软雅黑" pitchFamily="34" charset="-122"/>
                <a:ea typeface="微软雅黑" pitchFamily="34" charset="-122"/>
              </a:rPr>
              <a:t>汉语教师专业技能指导手册</a:t>
            </a:r>
            <a:endParaRPr lang="zh-CN" altLang="en-US" sz="4400" b="1" dirty="0">
              <a:solidFill>
                <a:schemeClr val="tx1">
                  <a:lumMod val="75000"/>
                  <a:lumOff val="25000"/>
                </a:schemeClr>
              </a:solidFill>
              <a:latin typeface="微软雅黑" pitchFamily="34" charset="-122"/>
              <a:ea typeface="微软雅黑" pitchFamily="34" charset="-122"/>
            </a:endParaRPr>
          </a:p>
        </p:txBody>
      </p:sp>
      <p:pic>
        <p:nvPicPr>
          <p:cNvPr id="7" name="图片 6"/>
          <p:cNvPicPr>
            <a:picLocks noChangeAspect="1"/>
          </p:cNvPicPr>
          <p:nvPr/>
        </p:nvPicPr>
        <p:blipFill>
          <a:blip r:embed="rId2"/>
          <a:stretch>
            <a:fillRect/>
          </a:stretch>
        </p:blipFill>
        <p:spPr>
          <a:xfrm>
            <a:off x="1177209" y="325811"/>
            <a:ext cx="2890735" cy="3827211"/>
          </a:xfrm>
          <a:prstGeom prst="rect">
            <a:avLst/>
          </a:prstGeom>
        </p:spPr>
      </p:pic>
      <p:grpSp>
        <p:nvGrpSpPr>
          <p:cNvPr id="8" name="组合 7"/>
          <p:cNvGrpSpPr/>
          <p:nvPr/>
        </p:nvGrpSpPr>
        <p:grpSpPr>
          <a:xfrm>
            <a:off x="4067944" y="1700808"/>
            <a:ext cx="6071047" cy="707886"/>
            <a:chOff x="4067944" y="1700808"/>
            <a:chExt cx="6071047" cy="707886"/>
          </a:xfrm>
        </p:grpSpPr>
        <p:sp>
          <p:nvSpPr>
            <p:cNvPr id="6" name="TextBox 6"/>
            <p:cNvSpPr txBox="1">
              <a:spLocks noChangeArrowheads="1"/>
            </p:cNvSpPr>
            <p:nvPr/>
          </p:nvSpPr>
          <p:spPr bwMode="auto">
            <a:xfrm>
              <a:off x="4067944" y="1700808"/>
              <a:ext cx="60710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000" b="1" dirty="0">
                  <a:ea typeface="楷体_GB2312" panose="02010609030101010101" pitchFamily="49" charset="-122"/>
                </a:rPr>
                <a:t>         </a:t>
              </a:r>
              <a:r>
                <a:rPr lang="zh-CN" altLang="en-US" sz="2000" b="1" dirty="0" smtClean="0">
                  <a:ea typeface="楷体_GB2312" panose="02010609030101010101" pitchFamily="49" charset="-122"/>
                </a:rPr>
                <a:t>冯胜利   刘乐宁</a:t>
              </a:r>
              <a:r>
                <a:rPr lang="en-US" altLang="zh-CN" sz="2000" b="1" dirty="0">
                  <a:ea typeface="楷体_GB2312" panose="02010609030101010101" pitchFamily="49" charset="-122"/>
                </a:rPr>
                <a:t> </a:t>
              </a:r>
              <a:r>
                <a:rPr lang="en-US" altLang="zh-CN" sz="2000" b="1" dirty="0" smtClean="0">
                  <a:ea typeface="楷体_GB2312" panose="02010609030101010101" pitchFamily="49" charset="-122"/>
                </a:rPr>
                <a:t> </a:t>
              </a:r>
            </a:p>
            <a:p>
              <a:pPr eaLnBrk="1" hangingPunct="1">
                <a:spcBef>
                  <a:spcPct val="0"/>
                </a:spcBef>
                <a:buFontTx/>
                <a:buNone/>
              </a:pPr>
              <a:r>
                <a:rPr lang="en-US" altLang="zh-CN" sz="2000" b="1" dirty="0">
                  <a:ea typeface="楷体_GB2312" panose="02010609030101010101" pitchFamily="49" charset="-122"/>
                </a:rPr>
                <a:t> </a:t>
              </a:r>
              <a:r>
                <a:rPr lang="en-US" altLang="zh-CN" sz="2000" b="1" dirty="0" smtClean="0">
                  <a:ea typeface="楷体_GB2312" panose="02010609030101010101" pitchFamily="49" charset="-122"/>
                </a:rPr>
                <a:t>        </a:t>
              </a:r>
              <a:r>
                <a:rPr lang="zh-CN" altLang="en-US" sz="2000" b="1" dirty="0" smtClean="0">
                  <a:ea typeface="楷体_GB2312" panose="02010609030101010101" pitchFamily="49" charset="-122"/>
                </a:rPr>
                <a:t>朱永平    闫   玲</a:t>
              </a:r>
              <a:endParaRPr lang="en-US" altLang="zh-CN" sz="2000" b="1" dirty="0">
                <a:ea typeface="楷体_GB2312" panose="02010609030101010101" pitchFamily="49" charset="-122"/>
              </a:endParaRPr>
            </a:p>
          </p:txBody>
        </p:sp>
        <p:sp>
          <p:nvSpPr>
            <p:cNvPr id="3" name="矩形 2"/>
            <p:cNvSpPr/>
            <p:nvPr/>
          </p:nvSpPr>
          <p:spPr>
            <a:xfrm>
              <a:off x="6588224" y="1870085"/>
              <a:ext cx="417102" cy="369332"/>
            </a:xfrm>
            <a:prstGeom prst="rect">
              <a:avLst/>
            </a:prstGeom>
          </p:spPr>
          <p:txBody>
            <a:bodyPr wrap="none">
              <a:spAutoFit/>
            </a:bodyPr>
            <a:lstStyle/>
            <a:p>
              <a:r>
                <a:rPr lang="zh-CN" altLang="en-US" b="1" dirty="0">
                  <a:ea typeface="楷体_GB2312" panose="02010609030101010101" pitchFamily="49" charset="-122"/>
                </a:rPr>
                <a:t>著</a:t>
              </a: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3960060" y="1424940"/>
            <a:ext cx="4726409" cy="4164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1" hangingPunct="1">
              <a:lnSpc>
                <a:spcPct val="150000"/>
              </a:lnSpc>
              <a:buNone/>
              <a:defRPr/>
            </a:pPr>
            <a:r>
              <a:rPr lang="zh-CN" altLang="en-US" sz="1350" b="0" dirty="0" smtClean="0">
                <a:latin typeface="微软雅黑" panose="020B0503020204020204" pitchFamily="34" charset="-122"/>
                <a:ea typeface="微软雅黑" panose="020B0503020204020204" pitchFamily="34" charset="-122"/>
              </a:rPr>
              <a:t>       本</a:t>
            </a:r>
            <a:r>
              <a:rPr lang="zh-CN" altLang="en-US" sz="1350" b="0" dirty="0">
                <a:latin typeface="微软雅黑" panose="020B0503020204020204" pitchFamily="34" charset="-122"/>
                <a:ea typeface="微软雅黑" panose="020B0503020204020204" pitchFamily="34" charset="-122"/>
              </a:rPr>
              <a:t>书是四位作者二十多年来在北美大学从事汉语教学的经验和方法的精心总结，提供了一套为实践证明行之有效的、有语言理论为支撑的且较为完善成熟而易于操作的汉语二语教学技能与方法，同时也是对将来汉语教学的前瞻与探索。本书主要介绍了汉语教学的原则、技能和方法，其中包括如何上大班课、小班课、对话课、如何备课等的基本原则和常识，如何操练、提问等必备的教学方法和技能，以及语体教学、汉字教学、朗读训练等汉语教学中的前沿课题。本书既是汉语教师必备的教学手册和参考书，同时也可作为汉语教师训练项目的参考材料或教材。</a:t>
            </a:r>
            <a:endParaRPr lang="en-US" altLang="zh-CN" sz="1350" b="0" dirty="0">
              <a:latin typeface="微软雅黑" panose="020B0503020204020204" pitchFamily="34" charset="-122"/>
              <a:ea typeface="微软雅黑" panose="020B0503020204020204" pitchFamily="34" charset="-122"/>
            </a:endParaRPr>
          </a:p>
        </p:txBody>
      </p:sp>
      <p:sp>
        <p:nvSpPr>
          <p:cNvPr id="12" name="圆角矩形 11"/>
          <p:cNvSpPr/>
          <p:nvPr/>
        </p:nvSpPr>
        <p:spPr>
          <a:xfrm>
            <a:off x="3779911" y="1224875"/>
            <a:ext cx="4968553" cy="3644285"/>
          </a:xfrm>
          <a:prstGeom prst="roundRect">
            <a:avLst/>
          </a:prstGeom>
          <a:noFill/>
          <a:ln>
            <a:solidFill>
              <a:srgbClr val="00B0F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圆角矩形 12"/>
          <p:cNvSpPr/>
          <p:nvPr/>
        </p:nvSpPr>
        <p:spPr>
          <a:xfrm>
            <a:off x="4022054" y="1036000"/>
            <a:ext cx="1341437" cy="360363"/>
          </a:xfrm>
          <a:prstGeom prst="roundRect">
            <a:avLst/>
          </a:prstGeom>
          <a:solidFill>
            <a:srgbClr val="558ED5"/>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zh-CN" altLang="en-US" b="1" dirty="0">
                <a:solidFill>
                  <a:schemeClr val="bg1">
                    <a:lumMod val="95000"/>
                  </a:schemeClr>
                </a:solidFill>
                <a:latin typeface="微软雅黑" panose="020B0503020204020204" pitchFamily="34" charset="-122"/>
                <a:ea typeface="微软雅黑" panose="020B0503020204020204" pitchFamily="34" charset="-122"/>
              </a:rPr>
              <a:t>内容简介</a:t>
            </a:r>
          </a:p>
        </p:txBody>
      </p:sp>
      <p:pic>
        <p:nvPicPr>
          <p:cNvPr id="2" name="图片 1"/>
          <p:cNvPicPr>
            <a:picLocks noChangeAspect="1"/>
          </p:cNvPicPr>
          <p:nvPr/>
        </p:nvPicPr>
        <p:blipFill>
          <a:blip r:embed="rId2"/>
          <a:stretch>
            <a:fillRect/>
          </a:stretch>
        </p:blipFill>
        <p:spPr>
          <a:xfrm>
            <a:off x="601145" y="1041948"/>
            <a:ext cx="2890735" cy="3827211"/>
          </a:xfrm>
          <a:prstGeom prst="rect">
            <a:avLst/>
          </a:prstGeom>
        </p:spPr>
      </p:pic>
    </p:spTree>
    <p:extLst>
      <p:ext uri="{BB962C8B-B14F-4D97-AF65-F5344CB8AC3E}">
        <p14:creationId xmlns:p14="http://schemas.microsoft.com/office/powerpoint/2010/main" val="2568573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6237312"/>
            <a:ext cx="91440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E:\社内图标\社标背板.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571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4" name="组合 15"/>
          <p:cNvGrpSpPr>
            <a:grpSpLocks/>
          </p:cNvGrpSpPr>
          <p:nvPr/>
        </p:nvGrpSpPr>
        <p:grpSpPr bwMode="auto">
          <a:xfrm>
            <a:off x="2579688" y="334615"/>
            <a:ext cx="6191250" cy="646113"/>
            <a:chOff x="0" y="404664"/>
            <a:chExt cx="6191672" cy="646549"/>
          </a:xfrm>
        </p:grpSpPr>
        <p:pic>
          <p:nvPicPr>
            <p:cNvPr id="51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39438"/>
              <a:ext cx="1295400" cy="176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8" name="TextBox 2"/>
            <p:cNvSpPr txBox="1">
              <a:spLocks noChangeArrowheads="1"/>
            </p:cNvSpPr>
            <p:nvPr/>
          </p:nvSpPr>
          <p:spPr bwMode="auto">
            <a:xfrm>
              <a:off x="1331640" y="404664"/>
              <a:ext cx="4860032" cy="646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3600" b="1" dirty="0">
                  <a:solidFill>
                    <a:srgbClr val="420042"/>
                  </a:solidFill>
                  <a:latin typeface="微软雅黑" panose="020B0503020204020204" pitchFamily="34" charset="-122"/>
                  <a:ea typeface="微软雅黑" panose="020B0503020204020204" pitchFamily="34" charset="-122"/>
                </a:rPr>
                <a:t>目录</a:t>
              </a:r>
              <a:endParaRPr lang="en-US" altLang="zh-CN" sz="3600" b="1" dirty="0">
                <a:solidFill>
                  <a:srgbClr val="420042"/>
                </a:solidFill>
                <a:latin typeface="微软雅黑" panose="020B0503020204020204" pitchFamily="34" charset="-122"/>
                <a:ea typeface="微软雅黑" panose="020B0503020204020204" pitchFamily="34" charset="-122"/>
              </a:endParaRPr>
            </a:p>
          </p:txBody>
        </p:sp>
      </p:grpSp>
      <p:grpSp>
        <p:nvGrpSpPr>
          <p:cNvPr id="5125" name="组合 27"/>
          <p:cNvGrpSpPr>
            <a:grpSpLocks/>
          </p:cNvGrpSpPr>
          <p:nvPr/>
        </p:nvGrpSpPr>
        <p:grpSpPr bwMode="auto">
          <a:xfrm>
            <a:off x="2927869" y="2030965"/>
            <a:ext cx="7392987" cy="451768"/>
            <a:chOff x="851322" y="1196752"/>
            <a:chExt cx="7393086" cy="451839"/>
          </a:xfrm>
        </p:grpSpPr>
        <p:sp>
          <p:nvSpPr>
            <p:cNvPr id="5135" name="TextBox 7"/>
            <p:cNvSpPr txBox="1">
              <a:spLocks noChangeArrowheads="1"/>
            </p:cNvSpPr>
            <p:nvPr/>
          </p:nvSpPr>
          <p:spPr bwMode="auto">
            <a:xfrm>
              <a:off x="1331640" y="1340766"/>
              <a:ext cx="6912768" cy="30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latin typeface="微软雅黑" panose="020B0503020204020204" pitchFamily="34" charset="-122"/>
                  <a:ea typeface="微软雅黑" panose="020B0503020204020204" pitchFamily="34" charset="-122"/>
                </a:rPr>
                <a:t>第二</a:t>
              </a:r>
              <a:r>
                <a:rPr lang="zh-CN" altLang="en-US" sz="1400" dirty="0" smtClean="0">
                  <a:latin typeface="微软雅黑" panose="020B0503020204020204" pitchFamily="34" charset="-122"/>
                  <a:ea typeface="微软雅黑" panose="020B0503020204020204" pitchFamily="34" charset="-122"/>
                </a:rPr>
                <a:t>章 汉语</a:t>
              </a:r>
              <a:r>
                <a:rPr lang="zh-CN" altLang="en-US" sz="1400" dirty="0">
                  <a:latin typeface="微软雅黑" panose="020B0503020204020204" pitchFamily="34" charset="-122"/>
                  <a:ea typeface="微软雅黑" panose="020B0503020204020204" pitchFamily="34" charset="-122"/>
                </a:rPr>
                <a:t>教师的基本素质及课堂训练的基本功</a:t>
              </a:r>
            </a:p>
          </p:txBody>
        </p:sp>
        <p:pic>
          <p:nvPicPr>
            <p:cNvPr id="5136" name="Picture 2" descr="E:\社内图标\凤凰.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322" y="1196752"/>
              <a:ext cx="480318" cy="442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6" name="组合 28"/>
          <p:cNvGrpSpPr>
            <a:grpSpLocks/>
          </p:cNvGrpSpPr>
          <p:nvPr/>
        </p:nvGrpSpPr>
        <p:grpSpPr bwMode="auto">
          <a:xfrm>
            <a:off x="2924882" y="2626749"/>
            <a:ext cx="7392987" cy="442149"/>
            <a:chOff x="851322" y="1762430"/>
            <a:chExt cx="7393086" cy="442434"/>
          </a:xfrm>
        </p:grpSpPr>
        <p:sp>
          <p:nvSpPr>
            <p:cNvPr id="5133" name="TextBox 11"/>
            <p:cNvSpPr txBox="1">
              <a:spLocks noChangeArrowheads="1"/>
            </p:cNvSpPr>
            <p:nvPr/>
          </p:nvSpPr>
          <p:spPr bwMode="auto">
            <a:xfrm>
              <a:off x="1331640" y="1884894"/>
              <a:ext cx="691276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latin typeface="微软雅黑" panose="020B0503020204020204" pitchFamily="34" charset="-122"/>
                  <a:ea typeface="微软雅黑" panose="020B0503020204020204" pitchFamily="34" charset="-122"/>
                </a:rPr>
                <a:t>第三</a:t>
              </a:r>
              <a:r>
                <a:rPr lang="zh-CN" altLang="en-US" sz="1400" dirty="0" smtClean="0">
                  <a:latin typeface="微软雅黑" panose="020B0503020204020204" pitchFamily="34" charset="-122"/>
                  <a:ea typeface="微软雅黑" panose="020B0503020204020204" pitchFamily="34" charset="-122"/>
                </a:rPr>
                <a:t>章 大班</a:t>
              </a:r>
              <a:r>
                <a:rPr lang="zh-CN" altLang="en-US" sz="1400" dirty="0">
                  <a:latin typeface="微软雅黑" panose="020B0503020204020204" pitchFamily="34" charset="-122"/>
                  <a:ea typeface="微软雅黑" panose="020B0503020204020204" pitchFamily="34" charset="-122"/>
                </a:rPr>
                <a:t>课教学</a:t>
              </a:r>
              <a:endParaRPr lang="zh-CN" sz="1400" dirty="0">
                <a:latin typeface="微软雅黑" panose="020B0503020204020204" pitchFamily="34" charset="-122"/>
                <a:ea typeface="微软雅黑" panose="020B0503020204020204" pitchFamily="34" charset="-122"/>
              </a:endParaRPr>
            </a:p>
          </p:txBody>
        </p:sp>
        <p:pic>
          <p:nvPicPr>
            <p:cNvPr id="5134" name="Picture 2" descr="E:\社内图标\凤凰.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322" y="1762430"/>
              <a:ext cx="480318" cy="442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7" name="组合 29"/>
          <p:cNvGrpSpPr>
            <a:grpSpLocks/>
          </p:cNvGrpSpPr>
          <p:nvPr/>
        </p:nvGrpSpPr>
        <p:grpSpPr bwMode="auto">
          <a:xfrm>
            <a:off x="2889957" y="3202813"/>
            <a:ext cx="7392987" cy="442211"/>
            <a:chOff x="851322" y="2348880"/>
            <a:chExt cx="7393086" cy="442434"/>
          </a:xfrm>
        </p:grpSpPr>
        <p:sp>
          <p:nvSpPr>
            <p:cNvPr id="5131" name="TextBox 12"/>
            <p:cNvSpPr txBox="1">
              <a:spLocks noChangeArrowheads="1"/>
            </p:cNvSpPr>
            <p:nvPr/>
          </p:nvSpPr>
          <p:spPr bwMode="auto">
            <a:xfrm>
              <a:off x="1331640" y="2460956"/>
              <a:ext cx="6912768" cy="30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latin typeface="微软雅黑" panose="020B0503020204020204" pitchFamily="34" charset="-122"/>
                  <a:ea typeface="微软雅黑" panose="020B0503020204020204" pitchFamily="34" charset="-122"/>
                </a:rPr>
                <a:t>第四</a:t>
              </a:r>
              <a:r>
                <a:rPr lang="zh-CN" altLang="en-US" sz="1400" dirty="0" smtClean="0">
                  <a:latin typeface="微软雅黑" panose="020B0503020204020204" pitchFamily="34" charset="-122"/>
                  <a:ea typeface="微软雅黑" panose="020B0503020204020204" pitchFamily="34" charset="-122"/>
                </a:rPr>
                <a:t>章 小班</a:t>
              </a:r>
              <a:r>
                <a:rPr lang="zh-CN" altLang="en-US" sz="1400" dirty="0">
                  <a:latin typeface="微软雅黑" panose="020B0503020204020204" pitchFamily="34" charset="-122"/>
                  <a:ea typeface="微软雅黑" panose="020B0503020204020204" pitchFamily="34" charset="-122"/>
                </a:rPr>
                <a:t>课教学</a:t>
              </a:r>
            </a:p>
          </p:txBody>
        </p:sp>
        <p:pic>
          <p:nvPicPr>
            <p:cNvPr id="5132" name="Picture 2" descr="E:\社内图标\凤凰.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322" y="2348880"/>
              <a:ext cx="480318" cy="442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8" name="组合 27"/>
          <p:cNvGrpSpPr>
            <a:grpSpLocks/>
          </p:cNvGrpSpPr>
          <p:nvPr/>
        </p:nvGrpSpPr>
        <p:grpSpPr bwMode="auto">
          <a:xfrm>
            <a:off x="2939653" y="1504208"/>
            <a:ext cx="7392987" cy="452146"/>
            <a:chOff x="851322" y="1196752"/>
            <a:chExt cx="7393086" cy="451034"/>
          </a:xfrm>
        </p:grpSpPr>
        <p:sp>
          <p:nvSpPr>
            <p:cNvPr id="5129" name="TextBox 7"/>
            <p:cNvSpPr txBox="1">
              <a:spLocks noChangeArrowheads="1"/>
            </p:cNvSpPr>
            <p:nvPr/>
          </p:nvSpPr>
          <p:spPr bwMode="auto">
            <a:xfrm>
              <a:off x="1331640" y="1340766"/>
              <a:ext cx="6912768" cy="307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latin typeface="微软雅黑" panose="020B0503020204020204" pitchFamily="34" charset="-122"/>
                  <a:ea typeface="微软雅黑" panose="020B0503020204020204" pitchFamily="34" charset="-122"/>
                  <a:hlinkClick r:id="rId7" action="ppaction://hlinkfile"/>
                </a:rPr>
                <a:t>第一</a:t>
              </a:r>
              <a:r>
                <a:rPr lang="zh-CN" altLang="en-US" sz="1400" dirty="0" smtClean="0">
                  <a:latin typeface="微软雅黑" panose="020B0503020204020204" pitchFamily="34" charset="-122"/>
                  <a:ea typeface="微软雅黑" panose="020B0503020204020204" pitchFamily="34" charset="-122"/>
                  <a:hlinkClick r:id="rId7" action="ppaction://hlinkfile"/>
                </a:rPr>
                <a:t>章 汉语</a:t>
              </a:r>
              <a:r>
                <a:rPr lang="zh-CN" altLang="en-US" sz="1400" dirty="0">
                  <a:latin typeface="微软雅黑" panose="020B0503020204020204" pitchFamily="34" charset="-122"/>
                  <a:ea typeface="微软雅黑" panose="020B0503020204020204" pitchFamily="34" charset="-122"/>
                  <a:hlinkClick r:id="rId7" action="ppaction://hlinkfile"/>
                </a:rPr>
                <a:t>作为外语教学的性质和发展</a:t>
              </a:r>
              <a:endParaRPr lang="zh-CN" sz="1400" dirty="0">
                <a:latin typeface="微软雅黑" panose="020B0503020204020204" pitchFamily="34" charset="-122"/>
                <a:ea typeface="微软雅黑" panose="020B0503020204020204" pitchFamily="34" charset="-122"/>
              </a:endParaRPr>
            </a:p>
          </p:txBody>
        </p:sp>
        <p:pic>
          <p:nvPicPr>
            <p:cNvPr id="5130" name="Picture 2" descr="E:\社内图标\凤凰.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1322" y="1196752"/>
              <a:ext cx="480318" cy="442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组合 29"/>
          <p:cNvGrpSpPr>
            <a:grpSpLocks/>
          </p:cNvGrpSpPr>
          <p:nvPr/>
        </p:nvGrpSpPr>
        <p:grpSpPr bwMode="auto">
          <a:xfrm>
            <a:off x="2845457" y="3778877"/>
            <a:ext cx="7459248" cy="442211"/>
            <a:chOff x="851322" y="2348880"/>
            <a:chExt cx="7459347" cy="442434"/>
          </a:xfrm>
        </p:grpSpPr>
        <p:sp>
          <p:nvSpPr>
            <p:cNvPr id="22" name="TextBox 12"/>
            <p:cNvSpPr txBox="1">
              <a:spLocks noChangeArrowheads="1"/>
            </p:cNvSpPr>
            <p:nvPr/>
          </p:nvSpPr>
          <p:spPr bwMode="auto">
            <a:xfrm>
              <a:off x="1397901" y="2460956"/>
              <a:ext cx="6912768" cy="30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latin typeface="微软雅黑" panose="020B0503020204020204" pitchFamily="34" charset="-122"/>
                  <a:ea typeface="微软雅黑" panose="020B0503020204020204" pitchFamily="34" charset="-122"/>
                </a:rPr>
                <a:t>第五</a:t>
              </a:r>
              <a:r>
                <a:rPr lang="zh-CN" altLang="en-US" sz="1400" dirty="0" smtClean="0">
                  <a:latin typeface="微软雅黑" panose="020B0503020204020204" pitchFamily="34" charset="-122"/>
                  <a:ea typeface="微软雅黑" panose="020B0503020204020204" pitchFamily="34" charset="-122"/>
                </a:rPr>
                <a:t>章 语体</a:t>
              </a:r>
              <a:r>
                <a:rPr lang="zh-CN" altLang="en-US" sz="1400" dirty="0">
                  <a:latin typeface="微软雅黑" panose="020B0503020204020204" pitchFamily="34" charset="-122"/>
                  <a:ea typeface="微软雅黑" panose="020B0503020204020204" pitchFamily="34" charset="-122"/>
                </a:rPr>
                <a:t>语法与书面语教学</a:t>
              </a:r>
            </a:p>
          </p:txBody>
        </p:sp>
        <p:pic>
          <p:nvPicPr>
            <p:cNvPr id="23" name="Picture 2" descr="E:\社内图标\凤凰.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322" y="2348880"/>
              <a:ext cx="480318" cy="442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 name="组合 29"/>
          <p:cNvGrpSpPr>
            <a:grpSpLocks/>
          </p:cNvGrpSpPr>
          <p:nvPr/>
        </p:nvGrpSpPr>
        <p:grpSpPr bwMode="auto">
          <a:xfrm>
            <a:off x="2845457" y="4354941"/>
            <a:ext cx="7392987" cy="442211"/>
            <a:chOff x="851322" y="2348880"/>
            <a:chExt cx="7393086" cy="442434"/>
          </a:xfrm>
        </p:grpSpPr>
        <p:sp>
          <p:nvSpPr>
            <p:cNvPr id="25" name="TextBox 12"/>
            <p:cNvSpPr txBox="1">
              <a:spLocks noChangeArrowheads="1"/>
            </p:cNvSpPr>
            <p:nvPr/>
          </p:nvSpPr>
          <p:spPr bwMode="auto">
            <a:xfrm>
              <a:off x="1331640" y="2460956"/>
              <a:ext cx="6912768" cy="30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latin typeface="微软雅黑" panose="020B0503020204020204" pitchFamily="34" charset="-122"/>
                  <a:ea typeface="微软雅黑" panose="020B0503020204020204" pitchFamily="34" charset="-122"/>
                </a:rPr>
                <a:t>第六</a:t>
              </a:r>
              <a:r>
                <a:rPr lang="zh-CN" altLang="en-US" sz="1400" dirty="0" smtClean="0">
                  <a:latin typeface="微软雅黑" panose="020B0503020204020204" pitchFamily="34" charset="-122"/>
                  <a:ea typeface="微软雅黑" panose="020B0503020204020204" pitchFamily="34" charset="-122"/>
                </a:rPr>
                <a:t>章 对话</a:t>
              </a:r>
              <a:r>
                <a:rPr lang="zh-CN" altLang="en-US" sz="1400" dirty="0">
                  <a:latin typeface="微软雅黑" panose="020B0503020204020204" pitchFamily="34" charset="-122"/>
                  <a:ea typeface="微软雅黑" panose="020B0503020204020204" pitchFamily="34" charset="-122"/>
                </a:rPr>
                <a:t>教学与备课会</a:t>
              </a:r>
            </a:p>
          </p:txBody>
        </p:sp>
        <p:pic>
          <p:nvPicPr>
            <p:cNvPr id="26" name="Picture 2" descr="E:\社内图标\凤凰.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322" y="2348880"/>
              <a:ext cx="480318" cy="442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组合 29"/>
          <p:cNvGrpSpPr>
            <a:grpSpLocks/>
          </p:cNvGrpSpPr>
          <p:nvPr/>
        </p:nvGrpSpPr>
        <p:grpSpPr bwMode="auto">
          <a:xfrm>
            <a:off x="2845457" y="4858997"/>
            <a:ext cx="7392987" cy="442211"/>
            <a:chOff x="851322" y="2348880"/>
            <a:chExt cx="7393086" cy="442434"/>
          </a:xfrm>
        </p:grpSpPr>
        <p:sp>
          <p:nvSpPr>
            <p:cNvPr id="28" name="TextBox 12"/>
            <p:cNvSpPr txBox="1">
              <a:spLocks noChangeArrowheads="1"/>
            </p:cNvSpPr>
            <p:nvPr/>
          </p:nvSpPr>
          <p:spPr bwMode="auto">
            <a:xfrm>
              <a:off x="1331640" y="2460956"/>
              <a:ext cx="6912768" cy="30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latin typeface="微软雅黑" panose="020B0503020204020204" pitchFamily="34" charset="-122"/>
                  <a:ea typeface="微软雅黑" panose="020B0503020204020204" pitchFamily="34" charset="-122"/>
                </a:rPr>
                <a:t>第七</a:t>
              </a:r>
              <a:r>
                <a:rPr lang="zh-CN" altLang="en-US" sz="1400" dirty="0" smtClean="0">
                  <a:latin typeface="微软雅黑" panose="020B0503020204020204" pitchFamily="34" charset="-122"/>
                  <a:ea typeface="微软雅黑" panose="020B0503020204020204" pitchFamily="34" charset="-122"/>
                </a:rPr>
                <a:t>章 汉字教学</a:t>
              </a:r>
              <a:endParaRPr lang="zh-CN" altLang="en-US" sz="1400" dirty="0">
                <a:latin typeface="微软雅黑" panose="020B0503020204020204" pitchFamily="34" charset="-122"/>
                <a:ea typeface="微软雅黑" panose="020B0503020204020204" pitchFamily="34" charset="-122"/>
              </a:endParaRPr>
            </a:p>
          </p:txBody>
        </p:sp>
        <p:pic>
          <p:nvPicPr>
            <p:cNvPr id="29" name="Picture 2" descr="E:\社内图标\凤凰.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322" y="2348880"/>
              <a:ext cx="480318" cy="442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 name="组合 29"/>
          <p:cNvGrpSpPr>
            <a:grpSpLocks/>
          </p:cNvGrpSpPr>
          <p:nvPr/>
        </p:nvGrpSpPr>
        <p:grpSpPr bwMode="auto">
          <a:xfrm>
            <a:off x="2867645" y="5435061"/>
            <a:ext cx="7392987" cy="442211"/>
            <a:chOff x="851322" y="2348880"/>
            <a:chExt cx="7393086" cy="442434"/>
          </a:xfrm>
        </p:grpSpPr>
        <p:sp>
          <p:nvSpPr>
            <p:cNvPr id="31" name="TextBox 12"/>
            <p:cNvSpPr txBox="1">
              <a:spLocks noChangeArrowheads="1"/>
            </p:cNvSpPr>
            <p:nvPr/>
          </p:nvSpPr>
          <p:spPr bwMode="auto">
            <a:xfrm>
              <a:off x="1331640" y="2460956"/>
              <a:ext cx="6912768" cy="30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smtClean="0">
                  <a:latin typeface="微软雅黑" panose="020B0503020204020204" pitchFamily="34" charset="-122"/>
                  <a:ea typeface="微软雅黑" panose="020B0503020204020204" pitchFamily="34" charset="-122"/>
                </a:rPr>
                <a:t>第</a:t>
              </a:r>
              <a:r>
                <a:rPr lang="zh-CN" altLang="en-US" sz="1400" dirty="0">
                  <a:latin typeface="微软雅黑" panose="020B0503020204020204" pitchFamily="34" charset="-122"/>
                  <a:ea typeface="微软雅黑" panose="020B0503020204020204" pitchFamily="34" charset="-122"/>
                </a:rPr>
                <a:t>八</a:t>
              </a:r>
              <a:r>
                <a:rPr lang="zh-CN" altLang="en-US" sz="1400" dirty="0" smtClean="0">
                  <a:latin typeface="微软雅黑" panose="020B0503020204020204" pitchFamily="34" charset="-122"/>
                  <a:ea typeface="微软雅黑" panose="020B0503020204020204" pitchFamily="34" charset="-122"/>
                </a:rPr>
                <a:t>章 朗读训练的必要性</a:t>
              </a:r>
              <a:endParaRPr lang="zh-CN" altLang="en-US" sz="1400" dirty="0">
                <a:latin typeface="微软雅黑" panose="020B0503020204020204" pitchFamily="34" charset="-122"/>
                <a:ea typeface="微软雅黑" panose="020B0503020204020204" pitchFamily="34" charset="-122"/>
              </a:endParaRPr>
            </a:p>
          </p:txBody>
        </p:sp>
        <p:pic>
          <p:nvPicPr>
            <p:cNvPr id="32" name="Picture 2" descr="E:\社内图标\凤凰.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322" y="2348880"/>
              <a:ext cx="480318" cy="442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08714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srcRect b="5763"/>
          <a:stretch/>
        </p:blipFill>
        <p:spPr>
          <a:xfrm>
            <a:off x="-36512" y="44624"/>
            <a:ext cx="4228571" cy="6192688"/>
          </a:xfrm>
          <a:prstGeom prst="rect">
            <a:avLst/>
          </a:prstGeom>
        </p:spPr>
      </p:pic>
      <p:pic>
        <p:nvPicPr>
          <p:cNvPr id="4" name="图片 3"/>
          <p:cNvPicPr>
            <a:picLocks noChangeAspect="1"/>
          </p:cNvPicPr>
          <p:nvPr/>
        </p:nvPicPr>
        <p:blipFill rotWithShape="1">
          <a:blip r:embed="rId3"/>
          <a:srcRect b="2330"/>
          <a:stretch/>
        </p:blipFill>
        <p:spPr>
          <a:xfrm>
            <a:off x="5076056" y="200376"/>
            <a:ext cx="4028571" cy="6036936"/>
          </a:xfrm>
          <a:prstGeom prst="rect">
            <a:avLst/>
          </a:prstGeom>
        </p:spPr>
      </p:pic>
    </p:spTree>
    <p:extLst>
      <p:ext uri="{BB962C8B-B14F-4D97-AF65-F5344CB8AC3E}">
        <p14:creationId xmlns:p14="http://schemas.microsoft.com/office/powerpoint/2010/main" val="402936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66167" y="63622"/>
            <a:ext cx="3538259" cy="4945718"/>
            <a:chOff x="4005883" y="-43582"/>
            <a:chExt cx="4464496" cy="5926446"/>
          </a:xfrm>
        </p:grpSpPr>
        <p:pic>
          <p:nvPicPr>
            <p:cNvPr id="3" name="图片 2"/>
            <p:cNvPicPr>
              <a:picLocks noChangeAspect="1"/>
            </p:cNvPicPr>
            <p:nvPr/>
          </p:nvPicPr>
          <p:blipFill rotWithShape="1">
            <a:blip r:embed="rId2"/>
            <a:srcRect t="1096" r="1353"/>
            <a:stretch/>
          </p:blipFill>
          <p:spPr>
            <a:xfrm>
              <a:off x="4005883" y="-43582"/>
              <a:ext cx="4464496" cy="5926446"/>
            </a:xfrm>
            <a:prstGeom prst="rect">
              <a:avLst/>
            </a:prstGeom>
            <a:ln>
              <a:solidFill>
                <a:schemeClr val="tx2"/>
              </a:solidFill>
            </a:ln>
          </p:spPr>
        </p:pic>
        <p:sp>
          <p:nvSpPr>
            <p:cNvPr id="4" name="椭圆 3"/>
            <p:cNvSpPr/>
            <p:nvPr/>
          </p:nvSpPr>
          <p:spPr>
            <a:xfrm>
              <a:off x="4366820" y="792789"/>
              <a:ext cx="3352149" cy="43204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1739763" y="591592"/>
            <a:ext cx="3888432" cy="5396493"/>
            <a:chOff x="4447821" y="-675456"/>
            <a:chExt cx="4536504" cy="6041222"/>
          </a:xfrm>
        </p:grpSpPr>
        <p:pic>
          <p:nvPicPr>
            <p:cNvPr id="6" name="图片 5"/>
            <p:cNvPicPr>
              <a:picLocks noChangeAspect="1"/>
            </p:cNvPicPr>
            <p:nvPr/>
          </p:nvPicPr>
          <p:blipFill>
            <a:blip r:embed="rId3"/>
            <a:stretch>
              <a:fillRect/>
            </a:stretch>
          </p:blipFill>
          <p:spPr>
            <a:xfrm>
              <a:off x="4447821" y="-675456"/>
              <a:ext cx="4536504" cy="6041222"/>
            </a:xfrm>
            <a:prstGeom prst="rect">
              <a:avLst/>
            </a:prstGeom>
            <a:ln>
              <a:solidFill>
                <a:schemeClr val="tx2"/>
              </a:solidFill>
            </a:ln>
          </p:spPr>
        </p:pic>
        <p:sp>
          <p:nvSpPr>
            <p:cNvPr id="7" name="椭圆 6"/>
            <p:cNvSpPr/>
            <p:nvPr/>
          </p:nvSpPr>
          <p:spPr>
            <a:xfrm>
              <a:off x="4788024" y="2564904"/>
              <a:ext cx="3352149" cy="43204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3851920" y="1122139"/>
            <a:ext cx="4008230" cy="5517232"/>
            <a:chOff x="3925479" y="-11185"/>
            <a:chExt cx="4520189" cy="6017038"/>
          </a:xfrm>
        </p:grpSpPr>
        <p:pic>
          <p:nvPicPr>
            <p:cNvPr id="9" name="图片 8"/>
            <p:cNvPicPr>
              <a:picLocks noChangeAspect="1"/>
            </p:cNvPicPr>
            <p:nvPr/>
          </p:nvPicPr>
          <p:blipFill>
            <a:blip r:embed="rId4"/>
            <a:stretch>
              <a:fillRect/>
            </a:stretch>
          </p:blipFill>
          <p:spPr>
            <a:xfrm>
              <a:off x="3925479" y="-11185"/>
              <a:ext cx="4520189" cy="6017038"/>
            </a:xfrm>
            <a:prstGeom prst="rect">
              <a:avLst/>
            </a:prstGeom>
            <a:ln>
              <a:solidFill>
                <a:schemeClr val="tx2"/>
              </a:solidFill>
            </a:ln>
          </p:spPr>
        </p:pic>
        <p:sp>
          <p:nvSpPr>
            <p:cNvPr id="10" name="椭圆 9"/>
            <p:cNvSpPr/>
            <p:nvPr/>
          </p:nvSpPr>
          <p:spPr>
            <a:xfrm>
              <a:off x="4089982" y="1844824"/>
              <a:ext cx="3352149" cy="43204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74530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2"/>
          <a:stretch>
            <a:fillRect/>
          </a:stretch>
        </p:blipFill>
        <p:spPr>
          <a:xfrm>
            <a:off x="323528" y="188640"/>
            <a:ext cx="4316342" cy="5724640"/>
          </a:xfrm>
          <a:prstGeom prst="rect">
            <a:avLst/>
          </a:prstGeom>
          <a:ln>
            <a:solidFill>
              <a:schemeClr val="tx2"/>
            </a:solidFill>
          </a:ln>
        </p:spPr>
      </p:pic>
      <p:grpSp>
        <p:nvGrpSpPr>
          <p:cNvPr id="24" name="组合 23"/>
          <p:cNvGrpSpPr/>
          <p:nvPr/>
        </p:nvGrpSpPr>
        <p:grpSpPr>
          <a:xfrm>
            <a:off x="1619672" y="1268760"/>
            <a:ext cx="3775852" cy="5073996"/>
            <a:chOff x="320188" y="-4040"/>
            <a:chExt cx="3775852" cy="5073996"/>
          </a:xfrm>
        </p:grpSpPr>
        <p:pic>
          <p:nvPicPr>
            <p:cNvPr id="6" name="图片 5"/>
            <p:cNvPicPr>
              <a:picLocks noChangeAspect="1"/>
            </p:cNvPicPr>
            <p:nvPr/>
          </p:nvPicPr>
          <p:blipFill>
            <a:blip r:embed="rId3"/>
            <a:stretch>
              <a:fillRect/>
            </a:stretch>
          </p:blipFill>
          <p:spPr>
            <a:xfrm>
              <a:off x="320188" y="-4040"/>
              <a:ext cx="3775852" cy="5073996"/>
            </a:xfrm>
            <a:prstGeom prst="rect">
              <a:avLst/>
            </a:prstGeom>
            <a:ln>
              <a:solidFill>
                <a:schemeClr val="tx2"/>
              </a:solidFill>
            </a:ln>
          </p:spPr>
        </p:pic>
        <p:sp>
          <p:nvSpPr>
            <p:cNvPr id="7" name="椭圆 6"/>
            <p:cNvSpPr/>
            <p:nvPr/>
          </p:nvSpPr>
          <p:spPr>
            <a:xfrm>
              <a:off x="395536" y="3212976"/>
              <a:ext cx="3352149" cy="43204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26" name="图示 25"/>
          <p:cNvGraphicFramePr/>
          <p:nvPr>
            <p:extLst>
              <p:ext uri="{D42A27DB-BD31-4B8C-83A1-F6EECF244321}">
                <p14:modId xmlns:p14="http://schemas.microsoft.com/office/powerpoint/2010/main" val="3512760658"/>
              </p:ext>
            </p:extLst>
          </p:nvPr>
        </p:nvGraphicFramePr>
        <p:xfrm>
          <a:off x="4499992" y="1844824"/>
          <a:ext cx="4104456" cy="307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9027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in)">
                                      <p:cBhvr>
                                        <p:cTn id="17"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601145" y="1041948"/>
            <a:ext cx="2890735" cy="3827211"/>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1080120"/>
            <a:ext cx="3356992" cy="3356992"/>
          </a:xfrm>
          <a:prstGeom prst="rect">
            <a:avLst/>
          </a:prstGeom>
        </p:spPr>
      </p:pic>
      <p:sp>
        <p:nvSpPr>
          <p:cNvPr id="7" name="圆角矩形 6"/>
          <p:cNvSpPr/>
          <p:nvPr/>
        </p:nvSpPr>
        <p:spPr>
          <a:xfrm>
            <a:off x="5363753" y="4473151"/>
            <a:ext cx="1872543" cy="360363"/>
          </a:xfrm>
          <a:prstGeom prst="roundRect">
            <a:avLst/>
          </a:prstGeom>
          <a:solidFill>
            <a:srgbClr val="558ED5"/>
          </a:solidFill>
          <a:ln>
            <a:noFill/>
          </a:ln>
        </p:spPr>
        <p:style>
          <a:lnRef idx="1">
            <a:schemeClr val="accent5"/>
          </a:lnRef>
          <a:fillRef idx="2">
            <a:schemeClr val="accent5"/>
          </a:fillRef>
          <a:effectRef idx="1">
            <a:schemeClr val="accent5"/>
          </a:effectRef>
          <a:fontRef idx="minor">
            <a:schemeClr val="dk1"/>
          </a:fontRef>
        </p:style>
        <p:txBody>
          <a:bodyPr anchor="ctr"/>
          <a:lstStyle/>
          <a:p>
            <a:pPr algn="ctr" fontAlgn="auto">
              <a:spcBef>
                <a:spcPts val="0"/>
              </a:spcBef>
              <a:spcAft>
                <a:spcPts val="0"/>
              </a:spcAft>
              <a:defRPr/>
            </a:pPr>
            <a:r>
              <a:rPr lang="zh-CN" altLang="en-US" b="1" dirty="0">
                <a:solidFill>
                  <a:schemeClr val="bg1">
                    <a:lumMod val="95000"/>
                  </a:schemeClr>
                </a:solidFill>
                <a:latin typeface="微软雅黑" panose="020B0503020204020204" pitchFamily="34" charset="-122"/>
                <a:ea typeface="微软雅黑" panose="020B0503020204020204" pitchFamily="34" charset="-122"/>
              </a:rPr>
              <a:t>扫</a:t>
            </a:r>
            <a:r>
              <a:rPr lang="zh-CN" altLang="en-US" b="1" dirty="0" smtClean="0">
                <a:solidFill>
                  <a:schemeClr val="bg1">
                    <a:lumMod val="95000"/>
                  </a:schemeClr>
                </a:solidFill>
                <a:latin typeface="微软雅黑" panose="020B0503020204020204" pitchFamily="34" charset="-122"/>
                <a:ea typeface="微软雅黑" panose="020B0503020204020204" pitchFamily="34" charset="-122"/>
              </a:rPr>
              <a:t>码阅读样章</a:t>
            </a:r>
            <a:endParaRPr lang="zh-CN" altLang="en-US" b="1" dirty="0">
              <a:solidFill>
                <a:schemeClr val="bg1">
                  <a:lumMod val="9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3032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488" y="2492896"/>
            <a:ext cx="6552728" cy="3023156"/>
          </a:xfrm>
          <a:prstGeom prst="rect">
            <a:avLst/>
          </a:prstGeom>
        </p:spPr>
      </p:pic>
      <p:sp>
        <p:nvSpPr>
          <p:cNvPr id="5" name="TextBox 5"/>
          <p:cNvSpPr txBox="1"/>
          <p:nvPr/>
        </p:nvSpPr>
        <p:spPr>
          <a:xfrm>
            <a:off x="539552" y="836712"/>
            <a:ext cx="8102600" cy="769441"/>
          </a:xfrm>
          <a:prstGeom prst="rect">
            <a:avLst/>
          </a:prstGeom>
          <a:noFill/>
        </p:spPr>
        <p:txBody>
          <a:bodyPr>
            <a:spAutoFit/>
          </a:bodyPr>
          <a:lstStyle/>
          <a:p>
            <a:pPr algn="ctr" eaLnBrk="1" fontAlgn="auto" hangingPunct="1">
              <a:spcBef>
                <a:spcPts val="0"/>
              </a:spcBef>
              <a:spcAft>
                <a:spcPts val="0"/>
              </a:spcAft>
              <a:defRPr/>
            </a:pPr>
            <a:r>
              <a:rPr lang="zh-CN" altLang="en-US" sz="4400" b="1" dirty="0" smtClean="0">
                <a:solidFill>
                  <a:schemeClr val="tx1">
                    <a:lumMod val="75000"/>
                    <a:lumOff val="25000"/>
                  </a:schemeClr>
                </a:solidFill>
                <a:latin typeface="微软雅黑" pitchFamily="34" charset="-122"/>
                <a:ea typeface="微软雅黑" pitchFamily="34" charset="-122"/>
              </a:rPr>
              <a:t>北美地区大区经理</a:t>
            </a:r>
            <a:r>
              <a:rPr lang="en-US" altLang="zh-CN" sz="4400" b="1" dirty="0" smtClean="0">
                <a:solidFill>
                  <a:schemeClr val="tx1">
                    <a:lumMod val="75000"/>
                    <a:lumOff val="25000"/>
                  </a:schemeClr>
                </a:solidFill>
                <a:latin typeface="微软雅黑" pitchFamily="34" charset="-122"/>
                <a:ea typeface="微软雅黑" pitchFamily="34" charset="-122"/>
              </a:rPr>
              <a:t>——</a:t>
            </a:r>
            <a:endParaRPr lang="zh-CN" altLang="en-US" sz="4400" b="1" dirty="0">
              <a:solidFill>
                <a:schemeClr val="tx1">
                  <a:lumMod val="75000"/>
                  <a:lumOff val="2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650673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5520</TotalTime>
  <Words>253</Words>
  <Application>Microsoft Office PowerPoint</Application>
  <PresentationFormat>全屏显示(4:3)</PresentationFormat>
  <Paragraphs>23</Paragraphs>
  <Slides>8</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8</vt:i4>
      </vt:variant>
    </vt:vector>
  </HeadingPairs>
  <TitlesOfParts>
    <vt:vector size="16" baseType="lpstr">
      <vt:lpstr>楷体_GB2312</vt:lpstr>
      <vt:lpstr>迷你简方叠体</vt:lpstr>
      <vt:lpstr>宋体</vt:lpstr>
      <vt:lpstr>微软雅黑</vt:lpstr>
      <vt:lpstr>Arial</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杨孜孜</dc:creator>
  <cp:lastModifiedBy>Guo Bing</cp:lastModifiedBy>
  <cp:revision>526</cp:revision>
  <dcterms:modified xsi:type="dcterms:W3CDTF">2017-10-11T00:44:59Z</dcterms:modified>
</cp:coreProperties>
</file>