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894" r:id="rId3"/>
    <p:sldId id="864" r:id="rId4"/>
    <p:sldId id="887" r:id="rId5"/>
    <p:sldId id="888" r:id="rId6"/>
    <p:sldId id="890" r:id="rId7"/>
    <p:sldId id="891" r:id="rId8"/>
    <p:sldId id="889" r:id="rId9"/>
    <p:sldId id="892" r:id="rId10"/>
    <p:sldId id="900" r:id="rId11"/>
    <p:sldId id="909" r:id="rId12"/>
    <p:sldId id="901" r:id="rId13"/>
    <p:sldId id="893" r:id="rId14"/>
    <p:sldId id="895" r:id="rId15"/>
    <p:sldId id="896" r:id="rId16"/>
    <p:sldId id="897" r:id="rId17"/>
    <p:sldId id="898" r:id="rId18"/>
    <p:sldId id="89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9"/>
    <p:restoredTop sz="94674"/>
  </p:normalViewPr>
  <p:slideViewPr>
    <p:cSldViewPr snapToGrid="0" snapToObjects="1">
      <p:cViewPr varScale="1">
        <p:scale>
          <a:sx n="153" d="100"/>
          <a:sy n="153" d="100"/>
        </p:scale>
        <p:origin x="418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478C8-FE7E-A44D-8AEE-0A4B13214264}" type="datetimeFigureOut">
              <a:rPr lang="en-US" smtClean="0"/>
              <a:t>11/3/20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7D4E4-3A76-AD40-81BF-D42B827A4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8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11/3/20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11/3/20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11/3/20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11/3/20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11/3/20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11/3/20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11/3/20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Drag picture to placeholder or click icon to add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54AB02A5-4FE5-49D9-9E24-09F23B90C450}" type="datetimeFigureOut">
              <a:rPr lang="en-US" smtClean="0"/>
              <a:t>11/3/20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ctr" eaLnBrk="1" latinLnBrk="0" hangingPunct="1"/>
            <a:fld id="{6294C92D-0306-4E69-9CD3-20855E849650}" type="slidenum">
              <a:rPr kumimoji="0" lang="en-US" smtClean="0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060" y="744274"/>
            <a:ext cx="7406640" cy="1472184"/>
          </a:xfrm>
        </p:spPr>
        <p:txBody>
          <a:bodyPr>
            <a:normAutofit/>
          </a:bodyPr>
          <a:lstStyle/>
          <a:p>
            <a:r>
              <a:rPr lang="en-US" dirty="0"/>
              <a:t>QC mapping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2560" y="2568680"/>
            <a:ext cx="7406640" cy="1752600"/>
          </a:xfrm>
        </p:spPr>
        <p:txBody>
          <a:bodyPr/>
          <a:lstStyle/>
          <a:p>
            <a:r>
              <a:rPr lang="en-US" dirty="0"/>
              <a:t>Ronald </a:t>
            </a:r>
            <a:r>
              <a:rPr lang="en-US" dirty="0" err="1"/>
              <a:t>Lui</a:t>
            </a:r>
            <a:endParaRPr lang="en-US" dirty="0"/>
          </a:p>
          <a:p>
            <a:r>
              <a:rPr lang="en-US" dirty="0"/>
              <a:t>Department of Mathematics</a:t>
            </a:r>
          </a:p>
          <a:p>
            <a:r>
              <a:rPr lang="en-US" dirty="0"/>
              <a:t>The Chinese University of Hong Kong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E8A6E0-DBAE-E345-A60C-960A1DC4CCEC}"/>
              </a:ext>
            </a:extLst>
          </p:cNvPr>
          <p:cNvGrpSpPr/>
          <p:nvPr/>
        </p:nvGrpSpPr>
        <p:grpSpPr>
          <a:xfrm>
            <a:off x="1081968" y="5582892"/>
            <a:ext cx="7907651" cy="1055056"/>
            <a:chOff x="1046343" y="4525991"/>
            <a:chExt cx="7907651" cy="10550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6343" y="4525991"/>
              <a:ext cx="1958114" cy="105505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28BF08-F0F3-4C48-AC39-77313C5F8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9573" y="4525991"/>
              <a:ext cx="5884421" cy="1020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7957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749808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Brain landmark matching parameterization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03C9E9-2D3D-8043-BFAA-B3CC61699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850" y="773083"/>
            <a:ext cx="7700285" cy="3591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32F130-9876-394F-90C3-DD7F0D20B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716" y="4302529"/>
            <a:ext cx="4470400" cy="381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D70282-249A-B649-9693-3557C88EA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189" y="4302529"/>
            <a:ext cx="5922235" cy="351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41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749808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Brain landmark matching parameterization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32F130-9876-394F-90C3-DD7F0D20B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716" y="4302529"/>
            <a:ext cx="4470400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9E647B-FBF7-154B-B767-F68947AE0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612" y="831272"/>
            <a:ext cx="58293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23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32F130-9876-394F-90C3-DD7F0D20B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716" y="4285903"/>
            <a:ext cx="4470400" cy="381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5ACE13-CFDA-D844-86E5-D5E48B7BC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952" y="689859"/>
            <a:ext cx="4940300" cy="20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C7854A-3513-E440-A484-8610DF763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125" y="-45402"/>
            <a:ext cx="6262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39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749808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Brain landmark matching parameterization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EA9F5C-6E89-E944-86D4-94E572160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783" y="1445005"/>
            <a:ext cx="7790213" cy="51475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AC6BFE-3785-5543-8695-10CD0D99BF4A}"/>
              </a:ext>
            </a:extLst>
          </p:cNvPr>
          <p:cNvSpPr/>
          <p:nvPr/>
        </p:nvSpPr>
        <p:spPr>
          <a:xfrm>
            <a:off x="2156750" y="1002002"/>
            <a:ext cx="686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Initial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133BF9-F9CB-8E43-A4C1-09F2DDD03DA2}"/>
              </a:ext>
            </a:extLst>
          </p:cNvPr>
          <p:cNvSpPr/>
          <p:nvPr/>
        </p:nvSpPr>
        <p:spPr>
          <a:xfrm>
            <a:off x="4704434" y="975676"/>
            <a:ext cx="769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Target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D9A5AF-D7A5-084D-B4C9-394D3596D2D7}"/>
              </a:ext>
            </a:extLst>
          </p:cNvPr>
          <p:cNvSpPr/>
          <p:nvPr/>
        </p:nvSpPr>
        <p:spPr>
          <a:xfrm>
            <a:off x="6991092" y="990050"/>
            <a:ext cx="1398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Transformed</a:t>
            </a:r>
          </a:p>
        </p:txBody>
      </p:sp>
    </p:spTree>
    <p:extLst>
      <p:ext uri="{BB962C8B-B14F-4D97-AF65-F5344CB8AC3E}">
        <p14:creationId xmlns:p14="http://schemas.microsoft.com/office/powerpoint/2010/main" val="3120574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801715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Mapping compression using Fourier transform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9536A7-3E7A-A74D-91EE-587F82585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919" y="1002002"/>
            <a:ext cx="7292604" cy="2301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B2BFFC-35E2-F04F-8563-ED047CB60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662" y="4286992"/>
            <a:ext cx="7778338" cy="2310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9C3AF4-1E2E-B640-A1DE-DEEB4995F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101" y="4286992"/>
            <a:ext cx="457200" cy="31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6D1E12-C890-3941-8B55-EFAD9A694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050" y="5124832"/>
            <a:ext cx="457200" cy="317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EF0B97-3FC8-6343-B1DA-7852C99F6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101" y="5930323"/>
            <a:ext cx="457200" cy="42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95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801715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Mapping compression using Fourier transform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D1C4AA-2A60-114F-BE18-E602B080D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046" y="902523"/>
            <a:ext cx="7837718" cy="24225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FC1052-00DC-E34C-96E9-7849535B7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674" y="3733596"/>
            <a:ext cx="7766462" cy="252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54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801715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Mapping compression using Fourier transform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D94116-85A0-6A48-98B6-0C42AD45B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43" y="201882"/>
            <a:ext cx="8103424" cy="660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00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801715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Beltrami Holomorphic Flow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075A6592-1B3A-1344-B0DA-CBA344FA9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260" y="1002002"/>
            <a:ext cx="7466012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99898B-35A6-EA4C-A8B3-4CC1C7F84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50" y="3118106"/>
            <a:ext cx="7843766" cy="159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ABC1DB0-96AC-FB41-A2BB-BD6B35B5711F}"/>
              </a:ext>
            </a:extLst>
          </p:cNvPr>
          <p:cNvSpPr/>
          <p:nvPr/>
        </p:nvSpPr>
        <p:spPr>
          <a:xfrm>
            <a:off x="1156171" y="3013828"/>
            <a:ext cx="7784560" cy="17287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92000"/>
                  <a:satMod val="170000"/>
                  <a:alpha val="6000"/>
                </a:schemeClr>
              </a:gs>
              <a:gs pos="15000">
                <a:schemeClr val="accent1">
                  <a:tint val="92000"/>
                  <a:shade val="99000"/>
                  <a:satMod val="170000"/>
                  <a:alpha val="6000"/>
                </a:schemeClr>
              </a:gs>
              <a:gs pos="62000">
                <a:schemeClr val="accent1">
                  <a:tint val="96000"/>
                  <a:shade val="80000"/>
                  <a:satMod val="170000"/>
                  <a:alpha val="6000"/>
                </a:schemeClr>
              </a:gs>
              <a:gs pos="97000">
                <a:schemeClr val="accent1">
                  <a:tint val="98000"/>
                  <a:shade val="63000"/>
                  <a:satMod val="170000"/>
                  <a:alpha val="6000"/>
                </a:schemeClr>
              </a:gs>
              <a:gs pos="100000">
                <a:schemeClr val="accent1">
                  <a:shade val="62000"/>
                  <a:satMod val="17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69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801715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Beltrami Holomorphic Flow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A5AC85AB-53CE-AE45-B9EF-59C194E7E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612" y="973116"/>
            <a:ext cx="6569075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933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749808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Linear Beltrami Solver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9AC8A-54A2-EF4F-B269-F0B8DAC57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25" y="1002002"/>
            <a:ext cx="8017150" cy="2145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6CDCC4-EDA3-8D4E-9163-F6291F4EF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250" y="3845956"/>
            <a:ext cx="60071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14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749808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Fast Spherical Conformal Parameterization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7D65C1-4CC1-BC47-A5D5-87CE2E0A5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848" y="1475841"/>
            <a:ext cx="4851400" cy="492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773332-277A-C94D-A2C1-19808DB8C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008" y="1333335"/>
            <a:ext cx="3562992" cy="29379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BF7DC1-7EDC-8E41-94C5-939010BB6125}"/>
              </a:ext>
            </a:extLst>
          </p:cNvPr>
          <p:cNvSpPr/>
          <p:nvPr/>
        </p:nvSpPr>
        <p:spPr>
          <a:xfrm>
            <a:off x="5883248" y="4323194"/>
            <a:ext cx="3094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Large conformality distortion near the north pole</a:t>
            </a:r>
          </a:p>
        </p:txBody>
      </p:sp>
    </p:spTree>
    <p:extLst>
      <p:ext uri="{BB962C8B-B14F-4D97-AF65-F5344CB8AC3E}">
        <p14:creationId xmlns:p14="http://schemas.microsoft.com/office/powerpoint/2010/main" val="1372001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749808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Fast Spherical Conformal Parameterization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AC8AC7-C0C4-EE4B-B7A4-9EF7E2306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850" y="1353787"/>
            <a:ext cx="7951239" cy="393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55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749808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Fast Spherical Conformal Parameterization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AB6EFF-96CF-4045-8835-837575B94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811" y="758228"/>
            <a:ext cx="5688279" cy="603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96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749808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Fast Spherical Conformal Parameterization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1D7150-3477-4641-B2E4-A3CC0F32E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598" y="0"/>
            <a:ext cx="7384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45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749808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Fast Spherical Conformal Parameterization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ECD3C7-AAEE-7145-B355-F71849369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106" y="1002001"/>
            <a:ext cx="7551636" cy="542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44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749808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Fast Spherical Conformal Parameterization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458FDE-683F-D847-9DE2-B2ABB8D0F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25" y="958425"/>
            <a:ext cx="8017150" cy="24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31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768E7A-BAC1-B643-8DCE-09BBACA5E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50" y="-140998"/>
            <a:ext cx="749808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Brain landmark matching parameterization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776F32-41C8-E640-A528-E050168B0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643" y="694293"/>
            <a:ext cx="7734493" cy="33017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1FD5AE-5957-7F45-B46D-42845AB042FD}"/>
              </a:ext>
            </a:extLst>
          </p:cNvPr>
          <p:cNvSpPr/>
          <p:nvPr/>
        </p:nvSpPr>
        <p:spPr>
          <a:xfrm>
            <a:off x="1067783" y="3996046"/>
            <a:ext cx="6479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Landmark-matching optimized spherical harmonic parameterization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223855-FB6C-7949-B4FB-501A8749A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941" y="4431531"/>
            <a:ext cx="5004262" cy="615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A0D2DF-27EC-894A-AAAE-836AE85C3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419" y="5113407"/>
            <a:ext cx="6396168" cy="971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24B03F-80C3-9043-B4AA-E1FC90E19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072" y="5412625"/>
            <a:ext cx="13716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856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3790</TotalTime>
  <Words>92</Words>
  <Application>Microsoft Macintosh PowerPoint</Application>
  <PresentationFormat>On-screen Show (4:3)</PresentationFormat>
  <Paragraphs>25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Calibri</vt:lpstr>
      <vt:lpstr>Gill Sans MT</vt:lpstr>
      <vt:lpstr>Verdana</vt:lpstr>
      <vt:lpstr>Wingdings 2</vt:lpstr>
      <vt:lpstr>Solstice</vt:lpstr>
      <vt:lpstr>QC mapping</vt:lpstr>
      <vt:lpstr>Linear Beltrami Solver</vt:lpstr>
      <vt:lpstr>Fast Spherical Conformal Parameterization</vt:lpstr>
      <vt:lpstr>Fast Spherical Conformal Parameterization</vt:lpstr>
      <vt:lpstr>Fast Spherical Conformal Parameterization</vt:lpstr>
      <vt:lpstr>Fast Spherical Conformal Parameterization</vt:lpstr>
      <vt:lpstr>Fast Spherical Conformal Parameterization</vt:lpstr>
      <vt:lpstr>Fast Spherical Conformal Parameterization</vt:lpstr>
      <vt:lpstr>Brain landmark matching parameterization</vt:lpstr>
      <vt:lpstr>Brain landmark matching parameterization</vt:lpstr>
      <vt:lpstr>Brain landmark matching parameterization</vt:lpstr>
      <vt:lpstr>PowerPoint Presentation</vt:lpstr>
      <vt:lpstr>Brain landmark matching parameterization</vt:lpstr>
      <vt:lpstr>Mapping compression using Fourier transform</vt:lpstr>
      <vt:lpstr>Mapping compression using Fourier transform</vt:lpstr>
      <vt:lpstr>Mapping compression using Fourier transform</vt:lpstr>
      <vt:lpstr>Beltrami Holomorphic Flow</vt:lpstr>
      <vt:lpstr>Beltrami Holomorphic Flow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Summary of Dr. Ronald L.M. Lui (雷樂銘)</dc:title>
  <dc:creator>Ronald Lok Ming Lui</dc:creator>
  <cp:lastModifiedBy>Microsoft Office User</cp:lastModifiedBy>
  <cp:revision>321</cp:revision>
  <dcterms:created xsi:type="dcterms:W3CDTF">2016-07-24T06:52:51Z</dcterms:created>
  <dcterms:modified xsi:type="dcterms:W3CDTF">2020-11-03T02:09:51Z</dcterms:modified>
</cp:coreProperties>
</file>