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84" r:id="rId2"/>
    <p:sldMasterId id="2147483696" r:id="rId3"/>
  </p:sldMasterIdLst>
  <p:notesMasterIdLst>
    <p:notesMasterId r:id="rId67"/>
  </p:notesMasterIdLst>
  <p:handoutMasterIdLst>
    <p:handoutMasterId r:id="rId68"/>
  </p:handoutMasterIdLst>
  <p:sldIdLst>
    <p:sldId id="256" r:id="rId4"/>
    <p:sldId id="311" r:id="rId5"/>
    <p:sldId id="322" r:id="rId6"/>
    <p:sldId id="345" r:id="rId7"/>
    <p:sldId id="346" r:id="rId8"/>
    <p:sldId id="347" r:id="rId9"/>
    <p:sldId id="348" r:id="rId10"/>
    <p:sldId id="350" r:id="rId11"/>
    <p:sldId id="351" r:id="rId12"/>
    <p:sldId id="312" r:id="rId13"/>
    <p:sldId id="352" r:id="rId14"/>
    <p:sldId id="375" r:id="rId15"/>
    <p:sldId id="372" r:id="rId16"/>
    <p:sldId id="369" r:id="rId17"/>
    <p:sldId id="370" r:id="rId18"/>
    <p:sldId id="376" r:id="rId19"/>
    <p:sldId id="424" r:id="rId20"/>
    <p:sldId id="382" r:id="rId21"/>
    <p:sldId id="383" r:id="rId22"/>
    <p:sldId id="384" r:id="rId23"/>
    <p:sldId id="418" r:id="rId24"/>
    <p:sldId id="353" r:id="rId25"/>
    <p:sldId id="359" r:id="rId26"/>
    <p:sldId id="354" r:id="rId27"/>
    <p:sldId id="360" r:id="rId28"/>
    <p:sldId id="362" r:id="rId29"/>
    <p:sldId id="374" r:id="rId30"/>
    <p:sldId id="385" r:id="rId31"/>
    <p:sldId id="364" r:id="rId32"/>
    <p:sldId id="368" r:id="rId33"/>
    <p:sldId id="474" r:id="rId34"/>
    <p:sldId id="425" r:id="rId35"/>
    <p:sldId id="426" r:id="rId36"/>
    <p:sldId id="470" r:id="rId37"/>
    <p:sldId id="429" r:id="rId38"/>
    <p:sldId id="430" r:id="rId39"/>
    <p:sldId id="431" r:id="rId40"/>
    <p:sldId id="432" r:id="rId41"/>
    <p:sldId id="469" r:id="rId42"/>
    <p:sldId id="434" r:id="rId43"/>
    <p:sldId id="435" r:id="rId44"/>
    <p:sldId id="436" r:id="rId45"/>
    <p:sldId id="437" r:id="rId46"/>
    <p:sldId id="438" r:id="rId47"/>
    <p:sldId id="439" r:id="rId48"/>
    <p:sldId id="440" r:id="rId49"/>
    <p:sldId id="473" r:id="rId50"/>
    <p:sldId id="443" r:id="rId51"/>
    <p:sldId id="444" r:id="rId52"/>
    <p:sldId id="445" r:id="rId53"/>
    <p:sldId id="446" r:id="rId54"/>
    <p:sldId id="447" r:id="rId55"/>
    <p:sldId id="448" r:id="rId56"/>
    <p:sldId id="462" r:id="rId57"/>
    <p:sldId id="463" r:id="rId58"/>
    <p:sldId id="450" r:id="rId59"/>
    <p:sldId id="471" r:id="rId60"/>
    <p:sldId id="472" r:id="rId61"/>
    <p:sldId id="453" r:id="rId62"/>
    <p:sldId id="454" r:id="rId63"/>
    <p:sldId id="455" r:id="rId64"/>
    <p:sldId id="456" r:id="rId65"/>
    <p:sldId id="339" r:id="rId66"/>
  </p:sldIdLst>
  <p:sldSz cx="9906000" cy="6858000" type="A4"/>
  <p:notesSz cx="6799263" cy="9929813"/>
  <p:embeddedFontLst>
    <p:embeddedFont>
      <p:font typeface="Calibri" panose="020F0502020204030204" pitchFamily="34" charset="0"/>
      <p:regular r:id="rId69"/>
      <p:bold r:id="rId70"/>
      <p:italic r:id="rId71"/>
      <p:boldItalic r:id="rId72"/>
    </p:embeddedFont>
    <p:embeddedFont>
      <p:font typeface="Comic Sans MS" panose="030F0702030302020204" pitchFamily="66" charset="0"/>
      <p:regular r:id="rId73"/>
      <p:bold r:id="rId74"/>
      <p:italic r:id="rId75"/>
      <p:boldItalic r:id="rId76"/>
    </p:embeddedFont>
    <p:embeddedFont>
      <p:font typeface="Consolas" panose="020B0609020204030204" pitchFamily="49" charset="0"/>
      <p:regular r:id="rId77"/>
      <p:bold r:id="rId78"/>
      <p:italic r:id="rId79"/>
      <p:boldItalic r:id="rId80"/>
    </p:embeddedFont>
    <p:embeddedFont>
      <p:font typeface="Georgia" panose="02040502050405020303" pitchFamily="18" charset="0"/>
      <p:regular r:id="rId81"/>
      <p:bold r:id="rId82"/>
      <p:italic r:id="rId83"/>
      <p:boldItalic r:id="rId84"/>
    </p:embeddedFont>
  </p:embeddedFontLst>
  <p:kinsoku lang="zh-TW"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128">
          <p15:clr>
            <a:srgbClr val="A4A3A4"/>
          </p15:clr>
        </p15:guide>
        <p15:guide id="2" pos="214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A9DDFD"/>
    <a:srgbClr val="3333CC"/>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2" autoAdjust="0"/>
    <p:restoredTop sz="83703" autoAdjust="0"/>
  </p:normalViewPr>
  <p:slideViewPr>
    <p:cSldViewPr>
      <p:cViewPr varScale="1">
        <p:scale>
          <a:sx n="127" d="100"/>
          <a:sy n="127" d="100"/>
        </p:scale>
        <p:origin x="528" y="120"/>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75" d="100"/>
          <a:sy n="75" d="100"/>
        </p:scale>
        <p:origin x="3132" y="432"/>
      </p:cViewPr>
      <p:guideLst>
        <p:guide orient="horz" pos="3128"/>
        <p:guide pos="2142"/>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handoutMaster" Target="handoutMasters/handoutMaster1.xml"/><Relationship Id="rId84" Type="http://schemas.openxmlformats.org/officeDocument/2006/relationships/font" Target="fonts/font16.fntdata"/><Relationship Id="rId16" Type="http://schemas.openxmlformats.org/officeDocument/2006/relationships/slide" Target="slides/slide13.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font" Target="fonts/font6.fntdata"/><Relationship Id="rId79" Type="http://schemas.openxmlformats.org/officeDocument/2006/relationships/font" Target="fonts/font11.fntdata"/><Relationship Id="rId5" Type="http://schemas.openxmlformats.org/officeDocument/2006/relationships/slide" Target="slides/slide2.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font" Target="fonts/font1.fntdata"/><Relationship Id="rId77" Type="http://schemas.openxmlformats.org/officeDocument/2006/relationships/font" Target="fonts/font9.fntdata"/><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font" Target="fonts/font4.fntdata"/><Relationship Id="rId80" Type="http://schemas.openxmlformats.org/officeDocument/2006/relationships/font" Target="fonts/font12.fntdata"/><Relationship Id="rId85"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notesMaster" Target="notesMasters/notesMaster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font" Target="fonts/font2.fntdata"/><Relationship Id="rId75" Type="http://schemas.openxmlformats.org/officeDocument/2006/relationships/font" Target="fonts/font7.fntdata"/><Relationship Id="rId83" Type="http://schemas.openxmlformats.org/officeDocument/2006/relationships/font" Target="fonts/font15.fntdata"/><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font" Target="fonts/font5.fntdata"/><Relationship Id="rId78" Type="http://schemas.openxmlformats.org/officeDocument/2006/relationships/font" Target="fonts/font10.fntdata"/><Relationship Id="rId81" Type="http://schemas.openxmlformats.org/officeDocument/2006/relationships/font" Target="fonts/font13.fntdata"/><Relationship Id="rId86"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font" Target="fonts/font8.fntdata"/><Relationship Id="rId7" Type="http://schemas.openxmlformats.org/officeDocument/2006/relationships/slide" Target="slides/slide4.xml"/><Relationship Id="rId71" Type="http://schemas.openxmlformats.org/officeDocument/2006/relationships/font" Target="fonts/font3.fntdata"/><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theme" Target="theme/theme1.xml"/><Relationship Id="rId61" Type="http://schemas.openxmlformats.org/officeDocument/2006/relationships/slide" Target="slides/slide58.xml"/><Relationship Id="rId82" Type="http://schemas.openxmlformats.org/officeDocument/2006/relationships/font" Target="fonts/font14.fntdata"/></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AC1E2B-A192-4101-800E-61A0A7E9312B}" type="doc">
      <dgm:prSet loTypeId="urn:microsoft.com/office/officeart/2005/8/layout/architecture" loCatId="hierarchy" qsTypeId="urn:microsoft.com/office/officeart/2005/8/quickstyle/simple5" qsCatId="simple" csTypeId="urn:microsoft.com/office/officeart/2005/8/colors/colorful1#1" csCatId="colorful" phldr="1"/>
      <dgm:spPr/>
      <dgm:t>
        <a:bodyPr/>
        <a:lstStyle/>
        <a:p>
          <a:endParaRPr lang="en-US"/>
        </a:p>
      </dgm:t>
    </dgm:pt>
    <dgm:pt modelId="{A8C3D9A7-A7FC-4D6A-B8F2-BD2E8BDCA379}">
      <dgm:prSet phldrT="[Text]"/>
      <dgm:spPr/>
      <dgm:t>
        <a:bodyPr/>
        <a:lstStyle/>
        <a:p>
          <a:r>
            <a:rPr lang="en-US" dirty="0"/>
            <a:t>Hardware &amp; OS</a:t>
          </a:r>
        </a:p>
      </dgm:t>
    </dgm:pt>
    <dgm:pt modelId="{0340F3A2-1C9F-4AAA-A50A-8A42A1F3075C}" type="parTrans" cxnId="{E3811C59-B4A6-4114-8B71-9DE2599EC36D}">
      <dgm:prSet/>
      <dgm:spPr/>
      <dgm:t>
        <a:bodyPr/>
        <a:lstStyle/>
        <a:p>
          <a:endParaRPr lang="en-US"/>
        </a:p>
      </dgm:t>
    </dgm:pt>
    <dgm:pt modelId="{603A3EC7-2AC9-41F7-9C6C-5293F8623FEB}" type="sibTrans" cxnId="{E3811C59-B4A6-4114-8B71-9DE2599EC36D}">
      <dgm:prSet/>
      <dgm:spPr/>
      <dgm:t>
        <a:bodyPr/>
        <a:lstStyle/>
        <a:p>
          <a:endParaRPr lang="en-US"/>
        </a:p>
      </dgm:t>
    </dgm:pt>
    <dgm:pt modelId="{C059FC53-DB9C-429F-A6DB-7E1B46313399}">
      <dgm:prSet phldrT="[Text]"/>
      <dgm:spPr/>
      <dgm:t>
        <a:bodyPr/>
        <a:lstStyle/>
        <a:p>
          <a:r>
            <a:rPr lang="en-US" dirty="0"/>
            <a:t>HDFS</a:t>
          </a:r>
        </a:p>
      </dgm:t>
    </dgm:pt>
    <dgm:pt modelId="{BAE468F8-E3DC-48B2-A3F4-84075912652D}" type="parTrans" cxnId="{B0A71C18-446C-45E8-9356-0C93AD299546}">
      <dgm:prSet/>
      <dgm:spPr/>
      <dgm:t>
        <a:bodyPr/>
        <a:lstStyle/>
        <a:p>
          <a:endParaRPr lang="en-US"/>
        </a:p>
      </dgm:t>
    </dgm:pt>
    <dgm:pt modelId="{4C8D29AB-B6E7-4705-9C15-F50C24DA0E56}" type="sibTrans" cxnId="{B0A71C18-446C-45E8-9356-0C93AD299546}">
      <dgm:prSet/>
      <dgm:spPr/>
      <dgm:t>
        <a:bodyPr/>
        <a:lstStyle/>
        <a:p>
          <a:endParaRPr lang="en-US"/>
        </a:p>
      </dgm:t>
    </dgm:pt>
    <dgm:pt modelId="{0865E476-5166-447E-AEBF-335DE05D76D3}">
      <dgm:prSet phldrT="[Text]"/>
      <dgm:spPr/>
      <dgm:t>
        <a:bodyPr/>
        <a:lstStyle/>
        <a:p>
          <a:r>
            <a:rPr lang="en-US" dirty="0" err="1"/>
            <a:t>MapReduce</a:t>
          </a:r>
          <a:endParaRPr lang="en-US" dirty="0"/>
        </a:p>
      </dgm:t>
    </dgm:pt>
    <dgm:pt modelId="{BA1F970D-CE75-4A9C-A6B7-85FACF8E54DA}" type="parTrans" cxnId="{ECC6424E-6B00-4890-ACDE-73A58E904A40}">
      <dgm:prSet/>
      <dgm:spPr/>
      <dgm:t>
        <a:bodyPr/>
        <a:lstStyle/>
        <a:p>
          <a:endParaRPr lang="en-US"/>
        </a:p>
      </dgm:t>
    </dgm:pt>
    <dgm:pt modelId="{2BFF1FE7-4D88-4C6C-8670-E52C51610ECB}" type="sibTrans" cxnId="{ECC6424E-6B00-4890-ACDE-73A58E904A40}">
      <dgm:prSet/>
      <dgm:spPr/>
      <dgm:t>
        <a:bodyPr/>
        <a:lstStyle/>
        <a:p>
          <a:endParaRPr lang="en-US"/>
        </a:p>
      </dgm:t>
    </dgm:pt>
    <dgm:pt modelId="{562401BC-60C7-4CE1-9424-109828D52E18}">
      <dgm:prSet phldrT="[Text]"/>
      <dgm:spPr/>
      <dgm:t>
        <a:bodyPr/>
        <a:lstStyle/>
        <a:p>
          <a:r>
            <a:rPr lang="en-US" dirty="0" err="1"/>
            <a:t>HBase</a:t>
          </a:r>
          <a:endParaRPr lang="en-US" dirty="0"/>
        </a:p>
      </dgm:t>
    </dgm:pt>
    <dgm:pt modelId="{66494FC2-8CA7-4B3E-B118-3037854381D2}" type="parTrans" cxnId="{9D2AC31E-E7D6-4A0F-984A-CF40977C2ADD}">
      <dgm:prSet/>
      <dgm:spPr/>
      <dgm:t>
        <a:bodyPr/>
        <a:lstStyle/>
        <a:p>
          <a:endParaRPr lang="en-US"/>
        </a:p>
      </dgm:t>
    </dgm:pt>
    <dgm:pt modelId="{A667A9E2-1657-4737-91BD-E7BFE0A13A16}" type="sibTrans" cxnId="{9D2AC31E-E7D6-4A0F-984A-CF40977C2ADD}">
      <dgm:prSet/>
      <dgm:spPr/>
      <dgm:t>
        <a:bodyPr/>
        <a:lstStyle/>
        <a:p>
          <a:endParaRPr lang="en-US"/>
        </a:p>
      </dgm:t>
    </dgm:pt>
    <dgm:pt modelId="{92ABFEA3-F8FA-455B-AA23-42C21545FDF6}">
      <dgm:prSet phldrT="[Text]"/>
      <dgm:spPr/>
      <dgm:t>
        <a:bodyPr/>
        <a:lstStyle/>
        <a:p>
          <a:r>
            <a:rPr lang="en-US" dirty="0"/>
            <a:t>Hive</a:t>
          </a:r>
        </a:p>
      </dgm:t>
    </dgm:pt>
    <dgm:pt modelId="{789F57EF-A21E-4304-9857-447728008D85}" type="parTrans" cxnId="{6C570194-4216-45EF-878B-87B091185EC9}">
      <dgm:prSet/>
      <dgm:spPr/>
      <dgm:t>
        <a:bodyPr/>
        <a:lstStyle/>
        <a:p>
          <a:endParaRPr lang="en-US"/>
        </a:p>
      </dgm:t>
    </dgm:pt>
    <dgm:pt modelId="{5B926554-ED34-4D4B-921F-C3AA49983F7C}" type="sibTrans" cxnId="{6C570194-4216-45EF-878B-87B091185EC9}">
      <dgm:prSet/>
      <dgm:spPr/>
      <dgm:t>
        <a:bodyPr/>
        <a:lstStyle/>
        <a:p>
          <a:endParaRPr lang="en-US"/>
        </a:p>
      </dgm:t>
    </dgm:pt>
    <dgm:pt modelId="{F3F22919-F513-48D4-BDD1-4771C4BE3B29}">
      <dgm:prSet phldrT="[Text]"/>
      <dgm:spPr/>
      <dgm:t>
        <a:bodyPr/>
        <a:lstStyle/>
        <a:p>
          <a:r>
            <a:rPr lang="en-US" dirty="0"/>
            <a:t>Mahout</a:t>
          </a:r>
        </a:p>
      </dgm:t>
    </dgm:pt>
    <dgm:pt modelId="{C8E15D84-8C16-46D3-9AD7-F0A37EBF2110}" type="parTrans" cxnId="{33D6C5AF-5E89-42EE-AFEE-38C64FD09018}">
      <dgm:prSet/>
      <dgm:spPr/>
      <dgm:t>
        <a:bodyPr/>
        <a:lstStyle/>
        <a:p>
          <a:endParaRPr lang="en-US"/>
        </a:p>
      </dgm:t>
    </dgm:pt>
    <dgm:pt modelId="{B17AF6A0-B2B1-4361-8832-33853B04B090}" type="sibTrans" cxnId="{33D6C5AF-5E89-42EE-AFEE-38C64FD09018}">
      <dgm:prSet/>
      <dgm:spPr/>
      <dgm:t>
        <a:bodyPr/>
        <a:lstStyle/>
        <a:p>
          <a:endParaRPr lang="en-US"/>
        </a:p>
      </dgm:t>
    </dgm:pt>
    <dgm:pt modelId="{C5981F9F-38F7-49BF-87B4-5B60C838857A}">
      <dgm:prSet phldrT="[Text]"/>
      <dgm:spPr/>
      <dgm:t>
        <a:bodyPr/>
        <a:lstStyle/>
        <a:p>
          <a:r>
            <a:rPr lang="en-US" dirty="0"/>
            <a:t>Pig</a:t>
          </a:r>
        </a:p>
      </dgm:t>
    </dgm:pt>
    <dgm:pt modelId="{A1530626-3B1C-4EEC-9A1F-95AC36D2066C}" type="parTrans" cxnId="{0DF8DE78-2426-4C9A-9971-F6ACDF104DBF}">
      <dgm:prSet/>
      <dgm:spPr/>
      <dgm:t>
        <a:bodyPr/>
        <a:lstStyle/>
        <a:p>
          <a:endParaRPr lang="en-US"/>
        </a:p>
      </dgm:t>
    </dgm:pt>
    <dgm:pt modelId="{D1F53404-3723-49F9-AD4D-5F8BCE1E8D77}" type="sibTrans" cxnId="{0DF8DE78-2426-4C9A-9971-F6ACDF104DBF}">
      <dgm:prSet/>
      <dgm:spPr/>
      <dgm:t>
        <a:bodyPr/>
        <a:lstStyle/>
        <a:p>
          <a:endParaRPr lang="en-US"/>
        </a:p>
      </dgm:t>
    </dgm:pt>
    <dgm:pt modelId="{3DBA848C-03DF-4C3E-B0C2-8F540ADA9CE8}">
      <dgm:prSet phldrT="[Text]"/>
      <dgm:spPr/>
      <dgm:t>
        <a:bodyPr/>
        <a:lstStyle/>
        <a:p>
          <a:r>
            <a:rPr lang="en-US" dirty="0" err="1"/>
            <a:t>ZooKeeper</a:t>
          </a:r>
          <a:endParaRPr lang="en-US" dirty="0"/>
        </a:p>
      </dgm:t>
    </dgm:pt>
    <dgm:pt modelId="{BB04633F-A479-44B3-BB88-1468D2E89D71}" type="parTrans" cxnId="{311503A1-5D8E-42BC-A59B-8603A0672D93}">
      <dgm:prSet/>
      <dgm:spPr/>
      <dgm:t>
        <a:bodyPr/>
        <a:lstStyle/>
        <a:p>
          <a:endParaRPr lang="en-US"/>
        </a:p>
      </dgm:t>
    </dgm:pt>
    <dgm:pt modelId="{65C546E9-A1BC-46D6-974C-A2F5964F6D8C}" type="sibTrans" cxnId="{311503A1-5D8E-42BC-A59B-8603A0672D93}">
      <dgm:prSet/>
      <dgm:spPr/>
      <dgm:t>
        <a:bodyPr/>
        <a:lstStyle/>
        <a:p>
          <a:endParaRPr lang="en-US"/>
        </a:p>
      </dgm:t>
    </dgm:pt>
    <dgm:pt modelId="{EDE08AC9-BE0B-422C-877F-7783B16C7AA1}" type="pres">
      <dgm:prSet presAssocID="{AAAC1E2B-A192-4101-800E-61A0A7E9312B}" presName="Name0" presStyleCnt="0">
        <dgm:presLayoutVars>
          <dgm:chPref val="1"/>
          <dgm:dir/>
          <dgm:animOne val="branch"/>
          <dgm:animLvl val="lvl"/>
          <dgm:resizeHandles/>
        </dgm:presLayoutVars>
      </dgm:prSet>
      <dgm:spPr/>
    </dgm:pt>
    <dgm:pt modelId="{B211DE36-82FB-4E39-983A-D273F9221EF0}" type="pres">
      <dgm:prSet presAssocID="{A8C3D9A7-A7FC-4D6A-B8F2-BD2E8BDCA379}" presName="vertOne" presStyleCnt="0"/>
      <dgm:spPr/>
    </dgm:pt>
    <dgm:pt modelId="{4A067080-DA78-47C2-AE86-E33126B6FCB1}" type="pres">
      <dgm:prSet presAssocID="{A8C3D9A7-A7FC-4D6A-B8F2-BD2E8BDCA379}" presName="txOne" presStyleLbl="node0" presStyleIdx="0" presStyleCnt="1">
        <dgm:presLayoutVars>
          <dgm:chPref val="3"/>
        </dgm:presLayoutVars>
      </dgm:prSet>
      <dgm:spPr/>
    </dgm:pt>
    <dgm:pt modelId="{53E03E00-9CDF-469F-84C9-451ECE4D7406}" type="pres">
      <dgm:prSet presAssocID="{A8C3D9A7-A7FC-4D6A-B8F2-BD2E8BDCA379}" presName="parTransOne" presStyleCnt="0"/>
      <dgm:spPr/>
    </dgm:pt>
    <dgm:pt modelId="{B6940DDE-0C4D-4226-98D0-F07920C24C1C}" type="pres">
      <dgm:prSet presAssocID="{A8C3D9A7-A7FC-4D6A-B8F2-BD2E8BDCA379}" presName="horzOne" presStyleCnt="0"/>
      <dgm:spPr/>
    </dgm:pt>
    <dgm:pt modelId="{268350B7-CAAC-4363-8AC4-8DE2661D4409}" type="pres">
      <dgm:prSet presAssocID="{C059FC53-DB9C-429F-A6DB-7E1B46313399}" presName="vertTwo" presStyleCnt="0"/>
      <dgm:spPr/>
    </dgm:pt>
    <dgm:pt modelId="{E1361BC5-B219-42D5-A9DA-B7FF0990A860}" type="pres">
      <dgm:prSet presAssocID="{C059FC53-DB9C-429F-A6DB-7E1B46313399}" presName="txTwo" presStyleLbl="node2" presStyleIdx="0" presStyleCnt="1" custLinFactNeighborX="-253" custLinFactNeighborY="25384">
        <dgm:presLayoutVars>
          <dgm:chPref val="3"/>
        </dgm:presLayoutVars>
      </dgm:prSet>
      <dgm:spPr/>
    </dgm:pt>
    <dgm:pt modelId="{5FA8BF93-1D75-41D0-A21A-84A4826D39CE}" type="pres">
      <dgm:prSet presAssocID="{C059FC53-DB9C-429F-A6DB-7E1B46313399}" presName="parTransTwo" presStyleCnt="0"/>
      <dgm:spPr/>
    </dgm:pt>
    <dgm:pt modelId="{2BB0EDC8-7977-46E2-80BA-CE37CA9BCAB1}" type="pres">
      <dgm:prSet presAssocID="{C059FC53-DB9C-429F-A6DB-7E1B46313399}" presName="horzTwo" presStyleCnt="0"/>
      <dgm:spPr/>
    </dgm:pt>
    <dgm:pt modelId="{18B44205-2A42-498C-AABF-585CC7F76F76}" type="pres">
      <dgm:prSet presAssocID="{0865E476-5166-447E-AEBF-335DE05D76D3}" presName="vertThree" presStyleCnt="0"/>
      <dgm:spPr/>
    </dgm:pt>
    <dgm:pt modelId="{1BFD4E58-2D84-4C6E-AE2A-F9C0D8A30C22}" type="pres">
      <dgm:prSet presAssocID="{0865E476-5166-447E-AEBF-335DE05D76D3}" presName="txThree" presStyleLbl="node3" presStyleIdx="0" presStyleCnt="1">
        <dgm:presLayoutVars>
          <dgm:chPref val="3"/>
        </dgm:presLayoutVars>
      </dgm:prSet>
      <dgm:spPr/>
    </dgm:pt>
    <dgm:pt modelId="{24826121-6AFD-4E0B-87F3-D576703C53EB}" type="pres">
      <dgm:prSet presAssocID="{0865E476-5166-447E-AEBF-335DE05D76D3}" presName="parTransThree" presStyleCnt="0"/>
      <dgm:spPr/>
    </dgm:pt>
    <dgm:pt modelId="{1ADAF9B5-01E2-490C-B470-DCC79F2E035F}" type="pres">
      <dgm:prSet presAssocID="{0865E476-5166-447E-AEBF-335DE05D76D3}" presName="horzThree" presStyleCnt="0"/>
      <dgm:spPr/>
    </dgm:pt>
    <dgm:pt modelId="{01F95B9D-B271-43E2-A5E3-79197C4B8230}" type="pres">
      <dgm:prSet presAssocID="{562401BC-60C7-4CE1-9424-109828D52E18}" presName="vertFour" presStyleCnt="0">
        <dgm:presLayoutVars>
          <dgm:chPref val="3"/>
        </dgm:presLayoutVars>
      </dgm:prSet>
      <dgm:spPr/>
    </dgm:pt>
    <dgm:pt modelId="{E37E5B52-E873-4BB5-AD96-03AD5091BB73}" type="pres">
      <dgm:prSet presAssocID="{562401BC-60C7-4CE1-9424-109828D52E18}" presName="txFour" presStyleLbl="node4" presStyleIdx="0" presStyleCnt="5">
        <dgm:presLayoutVars>
          <dgm:chPref val="3"/>
        </dgm:presLayoutVars>
      </dgm:prSet>
      <dgm:spPr/>
    </dgm:pt>
    <dgm:pt modelId="{89DBBC5D-D04B-4574-95D1-92F2CC1C25FA}" type="pres">
      <dgm:prSet presAssocID="{562401BC-60C7-4CE1-9424-109828D52E18}" presName="horzFour" presStyleCnt="0"/>
      <dgm:spPr/>
    </dgm:pt>
    <dgm:pt modelId="{181F95CE-56FE-48B9-9592-64917079FD1F}" type="pres">
      <dgm:prSet presAssocID="{A667A9E2-1657-4737-91BD-E7BFE0A13A16}" presName="sibSpaceFour" presStyleCnt="0"/>
      <dgm:spPr/>
    </dgm:pt>
    <dgm:pt modelId="{9E284AEF-CA7D-44FD-B23F-860F768D6CB8}" type="pres">
      <dgm:prSet presAssocID="{92ABFEA3-F8FA-455B-AA23-42C21545FDF6}" presName="vertFour" presStyleCnt="0">
        <dgm:presLayoutVars>
          <dgm:chPref val="3"/>
        </dgm:presLayoutVars>
      </dgm:prSet>
      <dgm:spPr/>
    </dgm:pt>
    <dgm:pt modelId="{610B75EA-63D5-462E-B7D8-188E0E219E9C}" type="pres">
      <dgm:prSet presAssocID="{92ABFEA3-F8FA-455B-AA23-42C21545FDF6}" presName="txFour" presStyleLbl="node4" presStyleIdx="1" presStyleCnt="5">
        <dgm:presLayoutVars>
          <dgm:chPref val="3"/>
        </dgm:presLayoutVars>
      </dgm:prSet>
      <dgm:spPr/>
    </dgm:pt>
    <dgm:pt modelId="{AE553373-5A6C-4595-9F54-D868830FB843}" type="pres">
      <dgm:prSet presAssocID="{92ABFEA3-F8FA-455B-AA23-42C21545FDF6}" presName="horzFour" presStyleCnt="0"/>
      <dgm:spPr/>
    </dgm:pt>
    <dgm:pt modelId="{12540CBB-6BA3-4836-B117-8C384FF0872B}" type="pres">
      <dgm:prSet presAssocID="{5B926554-ED34-4D4B-921F-C3AA49983F7C}" presName="sibSpaceFour" presStyleCnt="0"/>
      <dgm:spPr/>
    </dgm:pt>
    <dgm:pt modelId="{33F71C0E-967A-4BB9-8544-FE820B479958}" type="pres">
      <dgm:prSet presAssocID="{F3F22919-F513-48D4-BDD1-4771C4BE3B29}" presName="vertFour" presStyleCnt="0">
        <dgm:presLayoutVars>
          <dgm:chPref val="3"/>
        </dgm:presLayoutVars>
      </dgm:prSet>
      <dgm:spPr/>
    </dgm:pt>
    <dgm:pt modelId="{DAB39C16-1BF5-49F0-A4D4-8517E82EA99F}" type="pres">
      <dgm:prSet presAssocID="{F3F22919-F513-48D4-BDD1-4771C4BE3B29}" presName="txFour" presStyleLbl="node4" presStyleIdx="2" presStyleCnt="5">
        <dgm:presLayoutVars>
          <dgm:chPref val="3"/>
        </dgm:presLayoutVars>
      </dgm:prSet>
      <dgm:spPr/>
    </dgm:pt>
    <dgm:pt modelId="{955F38E8-2446-48ED-AC3F-98551434D43B}" type="pres">
      <dgm:prSet presAssocID="{F3F22919-F513-48D4-BDD1-4771C4BE3B29}" presName="horzFour" presStyleCnt="0"/>
      <dgm:spPr/>
    </dgm:pt>
    <dgm:pt modelId="{A5887BEE-1442-41B2-B642-B715546AE468}" type="pres">
      <dgm:prSet presAssocID="{B17AF6A0-B2B1-4361-8832-33853B04B090}" presName="sibSpaceFour" presStyleCnt="0"/>
      <dgm:spPr/>
    </dgm:pt>
    <dgm:pt modelId="{63FA0A0D-DB57-48B5-8372-9948B57E92AD}" type="pres">
      <dgm:prSet presAssocID="{C5981F9F-38F7-49BF-87B4-5B60C838857A}" presName="vertFour" presStyleCnt="0">
        <dgm:presLayoutVars>
          <dgm:chPref val="3"/>
        </dgm:presLayoutVars>
      </dgm:prSet>
      <dgm:spPr/>
    </dgm:pt>
    <dgm:pt modelId="{C6E6F07F-1001-4FF8-8FFE-41512828A54F}" type="pres">
      <dgm:prSet presAssocID="{C5981F9F-38F7-49BF-87B4-5B60C838857A}" presName="txFour" presStyleLbl="node4" presStyleIdx="3" presStyleCnt="5">
        <dgm:presLayoutVars>
          <dgm:chPref val="3"/>
        </dgm:presLayoutVars>
      </dgm:prSet>
      <dgm:spPr/>
    </dgm:pt>
    <dgm:pt modelId="{3971B6A4-53D9-4FF0-9D5F-1D6B64779397}" type="pres">
      <dgm:prSet presAssocID="{C5981F9F-38F7-49BF-87B4-5B60C838857A}" presName="horzFour" presStyleCnt="0"/>
      <dgm:spPr/>
    </dgm:pt>
    <dgm:pt modelId="{B1D95B49-8B05-46E5-85E0-BC71845BF755}" type="pres">
      <dgm:prSet presAssocID="{D1F53404-3723-49F9-AD4D-5F8BCE1E8D77}" presName="sibSpaceFour" presStyleCnt="0"/>
      <dgm:spPr/>
    </dgm:pt>
    <dgm:pt modelId="{6E39371F-C134-4D11-8F52-C50EE52346EE}" type="pres">
      <dgm:prSet presAssocID="{3DBA848C-03DF-4C3E-B0C2-8F540ADA9CE8}" presName="vertFour" presStyleCnt="0">
        <dgm:presLayoutVars>
          <dgm:chPref val="3"/>
        </dgm:presLayoutVars>
      </dgm:prSet>
      <dgm:spPr/>
    </dgm:pt>
    <dgm:pt modelId="{F677BC23-8D0E-40F6-A62C-EE94C5FF89B8}" type="pres">
      <dgm:prSet presAssocID="{3DBA848C-03DF-4C3E-B0C2-8F540ADA9CE8}" presName="txFour" presStyleLbl="node4" presStyleIdx="4" presStyleCnt="5">
        <dgm:presLayoutVars>
          <dgm:chPref val="3"/>
        </dgm:presLayoutVars>
      </dgm:prSet>
      <dgm:spPr/>
    </dgm:pt>
    <dgm:pt modelId="{E7E1FFDF-090D-4446-8AA2-6A09BABF798E}" type="pres">
      <dgm:prSet presAssocID="{3DBA848C-03DF-4C3E-B0C2-8F540ADA9CE8}" presName="horzFour" presStyleCnt="0"/>
      <dgm:spPr/>
    </dgm:pt>
  </dgm:ptLst>
  <dgm:cxnLst>
    <dgm:cxn modelId="{B0A71C18-446C-45E8-9356-0C93AD299546}" srcId="{A8C3D9A7-A7FC-4D6A-B8F2-BD2E8BDCA379}" destId="{C059FC53-DB9C-429F-A6DB-7E1B46313399}" srcOrd="0" destOrd="0" parTransId="{BAE468F8-E3DC-48B2-A3F4-84075912652D}" sibTransId="{4C8D29AB-B6E7-4705-9C15-F50C24DA0E56}"/>
    <dgm:cxn modelId="{9D2AC31E-E7D6-4A0F-984A-CF40977C2ADD}" srcId="{0865E476-5166-447E-AEBF-335DE05D76D3}" destId="{562401BC-60C7-4CE1-9424-109828D52E18}" srcOrd="0" destOrd="0" parTransId="{66494FC2-8CA7-4B3E-B118-3037854381D2}" sibTransId="{A667A9E2-1657-4737-91BD-E7BFE0A13A16}"/>
    <dgm:cxn modelId="{3A05292D-67FE-43CB-AAFC-7F62B12FCF73}" type="presOf" srcId="{3DBA848C-03DF-4C3E-B0C2-8F540ADA9CE8}" destId="{F677BC23-8D0E-40F6-A62C-EE94C5FF89B8}" srcOrd="0" destOrd="0" presId="urn:microsoft.com/office/officeart/2005/8/layout/architecture"/>
    <dgm:cxn modelId="{CC913D2D-82AF-4A24-A31D-5208E6DBBDD7}" type="presOf" srcId="{A8C3D9A7-A7FC-4D6A-B8F2-BD2E8BDCA379}" destId="{4A067080-DA78-47C2-AE86-E33126B6FCB1}" srcOrd="0" destOrd="0" presId="urn:microsoft.com/office/officeart/2005/8/layout/architecture"/>
    <dgm:cxn modelId="{453B3B5D-EB0A-4830-81A8-F8C196070B8D}" type="presOf" srcId="{C5981F9F-38F7-49BF-87B4-5B60C838857A}" destId="{C6E6F07F-1001-4FF8-8FFE-41512828A54F}" srcOrd="0" destOrd="0" presId="urn:microsoft.com/office/officeart/2005/8/layout/architecture"/>
    <dgm:cxn modelId="{AA1C0960-052D-45F6-B75E-81640BC00AA7}" type="presOf" srcId="{F3F22919-F513-48D4-BDD1-4771C4BE3B29}" destId="{DAB39C16-1BF5-49F0-A4D4-8517E82EA99F}" srcOrd="0" destOrd="0" presId="urn:microsoft.com/office/officeart/2005/8/layout/architecture"/>
    <dgm:cxn modelId="{ECC6424E-6B00-4890-ACDE-73A58E904A40}" srcId="{C059FC53-DB9C-429F-A6DB-7E1B46313399}" destId="{0865E476-5166-447E-AEBF-335DE05D76D3}" srcOrd="0" destOrd="0" parTransId="{BA1F970D-CE75-4A9C-A6B7-85FACF8E54DA}" sibTransId="{2BFF1FE7-4D88-4C6C-8670-E52C51610ECB}"/>
    <dgm:cxn modelId="{0DF8DE78-2426-4C9A-9971-F6ACDF104DBF}" srcId="{0865E476-5166-447E-AEBF-335DE05D76D3}" destId="{C5981F9F-38F7-49BF-87B4-5B60C838857A}" srcOrd="3" destOrd="0" parTransId="{A1530626-3B1C-4EEC-9A1F-95AC36D2066C}" sibTransId="{D1F53404-3723-49F9-AD4D-5F8BCE1E8D77}"/>
    <dgm:cxn modelId="{E3811C59-B4A6-4114-8B71-9DE2599EC36D}" srcId="{AAAC1E2B-A192-4101-800E-61A0A7E9312B}" destId="{A8C3D9A7-A7FC-4D6A-B8F2-BD2E8BDCA379}" srcOrd="0" destOrd="0" parTransId="{0340F3A2-1C9F-4AAA-A50A-8A42A1F3075C}" sibTransId="{603A3EC7-2AC9-41F7-9C6C-5293F8623FEB}"/>
    <dgm:cxn modelId="{6C570194-4216-45EF-878B-87B091185EC9}" srcId="{0865E476-5166-447E-AEBF-335DE05D76D3}" destId="{92ABFEA3-F8FA-455B-AA23-42C21545FDF6}" srcOrd="1" destOrd="0" parTransId="{789F57EF-A21E-4304-9857-447728008D85}" sibTransId="{5B926554-ED34-4D4B-921F-C3AA49983F7C}"/>
    <dgm:cxn modelId="{7D6A7896-4174-4900-84CE-20446FA5BCD9}" type="presOf" srcId="{562401BC-60C7-4CE1-9424-109828D52E18}" destId="{E37E5B52-E873-4BB5-AD96-03AD5091BB73}" srcOrd="0" destOrd="0" presId="urn:microsoft.com/office/officeart/2005/8/layout/architecture"/>
    <dgm:cxn modelId="{22D2C39B-2191-4CF1-BB6F-3E4680A17AD5}" type="presOf" srcId="{AAAC1E2B-A192-4101-800E-61A0A7E9312B}" destId="{EDE08AC9-BE0B-422C-877F-7783B16C7AA1}" srcOrd="0" destOrd="0" presId="urn:microsoft.com/office/officeart/2005/8/layout/architecture"/>
    <dgm:cxn modelId="{311503A1-5D8E-42BC-A59B-8603A0672D93}" srcId="{0865E476-5166-447E-AEBF-335DE05D76D3}" destId="{3DBA848C-03DF-4C3E-B0C2-8F540ADA9CE8}" srcOrd="4" destOrd="0" parTransId="{BB04633F-A479-44B3-BB88-1468D2E89D71}" sibTransId="{65C546E9-A1BC-46D6-974C-A2F5964F6D8C}"/>
    <dgm:cxn modelId="{62C443AC-DECE-42E5-B599-7662CAFFE008}" type="presOf" srcId="{0865E476-5166-447E-AEBF-335DE05D76D3}" destId="{1BFD4E58-2D84-4C6E-AE2A-F9C0D8A30C22}" srcOrd="0" destOrd="0" presId="urn:microsoft.com/office/officeart/2005/8/layout/architecture"/>
    <dgm:cxn modelId="{33D6C5AF-5E89-42EE-AFEE-38C64FD09018}" srcId="{0865E476-5166-447E-AEBF-335DE05D76D3}" destId="{F3F22919-F513-48D4-BDD1-4771C4BE3B29}" srcOrd="2" destOrd="0" parTransId="{C8E15D84-8C16-46D3-9AD7-F0A37EBF2110}" sibTransId="{B17AF6A0-B2B1-4361-8832-33853B04B090}"/>
    <dgm:cxn modelId="{5A6F34B2-346A-48CD-89EC-A0FC4605FA09}" type="presOf" srcId="{92ABFEA3-F8FA-455B-AA23-42C21545FDF6}" destId="{610B75EA-63D5-462E-B7D8-188E0E219E9C}" srcOrd="0" destOrd="0" presId="urn:microsoft.com/office/officeart/2005/8/layout/architecture"/>
    <dgm:cxn modelId="{2C4B3FE0-676A-42F0-8648-E94A3E41CFB1}" type="presOf" srcId="{C059FC53-DB9C-429F-A6DB-7E1B46313399}" destId="{E1361BC5-B219-42D5-A9DA-B7FF0990A860}" srcOrd="0" destOrd="0" presId="urn:microsoft.com/office/officeart/2005/8/layout/architecture"/>
    <dgm:cxn modelId="{9C28FECD-0139-4FB3-8DE0-CAB667030B00}" type="presParOf" srcId="{EDE08AC9-BE0B-422C-877F-7783B16C7AA1}" destId="{B211DE36-82FB-4E39-983A-D273F9221EF0}" srcOrd="0" destOrd="0" presId="urn:microsoft.com/office/officeart/2005/8/layout/architecture"/>
    <dgm:cxn modelId="{A1301EEF-981E-45FC-B656-37B485505298}" type="presParOf" srcId="{B211DE36-82FB-4E39-983A-D273F9221EF0}" destId="{4A067080-DA78-47C2-AE86-E33126B6FCB1}" srcOrd="0" destOrd="0" presId="urn:microsoft.com/office/officeart/2005/8/layout/architecture"/>
    <dgm:cxn modelId="{02A8DFD1-A1E1-4348-AFF0-1AC9971F7CC3}" type="presParOf" srcId="{B211DE36-82FB-4E39-983A-D273F9221EF0}" destId="{53E03E00-9CDF-469F-84C9-451ECE4D7406}" srcOrd="1" destOrd="0" presId="urn:microsoft.com/office/officeart/2005/8/layout/architecture"/>
    <dgm:cxn modelId="{6B37D0A0-A622-443B-8662-EF4CB46C9D77}" type="presParOf" srcId="{B211DE36-82FB-4E39-983A-D273F9221EF0}" destId="{B6940DDE-0C4D-4226-98D0-F07920C24C1C}" srcOrd="2" destOrd="0" presId="urn:microsoft.com/office/officeart/2005/8/layout/architecture"/>
    <dgm:cxn modelId="{33B6E832-8322-40B1-8039-479FF2C1C87E}" type="presParOf" srcId="{B6940DDE-0C4D-4226-98D0-F07920C24C1C}" destId="{268350B7-CAAC-4363-8AC4-8DE2661D4409}" srcOrd="0" destOrd="0" presId="urn:microsoft.com/office/officeart/2005/8/layout/architecture"/>
    <dgm:cxn modelId="{DED33328-953C-4D99-BE0F-29453C3B2F60}" type="presParOf" srcId="{268350B7-CAAC-4363-8AC4-8DE2661D4409}" destId="{E1361BC5-B219-42D5-A9DA-B7FF0990A860}" srcOrd="0" destOrd="0" presId="urn:microsoft.com/office/officeart/2005/8/layout/architecture"/>
    <dgm:cxn modelId="{28F7ACA1-59A0-4C48-9C06-9990FAA3D941}" type="presParOf" srcId="{268350B7-CAAC-4363-8AC4-8DE2661D4409}" destId="{5FA8BF93-1D75-41D0-A21A-84A4826D39CE}" srcOrd="1" destOrd="0" presId="urn:microsoft.com/office/officeart/2005/8/layout/architecture"/>
    <dgm:cxn modelId="{C89505A4-AB92-4041-A25A-21F752BAD354}" type="presParOf" srcId="{268350B7-CAAC-4363-8AC4-8DE2661D4409}" destId="{2BB0EDC8-7977-46E2-80BA-CE37CA9BCAB1}" srcOrd="2" destOrd="0" presId="urn:microsoft.com/office/officeart/2005/8/layout/architecture"/>
    <dgm:cxn modelId="{38D8C2AE-5543-4C79-B57C-77D000E508A4}" type="presParOf" srcId="{2BB0EDC8-7977-46E2-80BA-CE37CA9BCAB1}" destId="{18B44205-2A42-498C-AABF-585CC7F76F76}" srcOrd="0" destOrd="0" presId="urn:microsoft.com/office/officeart/2005/8/layout/architecture"/>
    <dgm:cxn modelId="{F2D1DAEF-AB83-4C0A-9ABD-BB44DED46A77}" type="presParOf" srcId="{18B44205-2A42-498C-AABF-585CC7F76F76}" destId="{1BFD4E58-2D84-4C6E-AE2A-F9C0D8A30C22}" srcOrd="0" destOrd="0" presId="urn:microsoft.com/office/officeart/2005/8/layout/architecture"/>
    <dgm:cxn modelId="{5449EE9A-5793-4CC4-B959-281FBE322603}" type="presParOf" srcId="{18B44205-2A42-498C-AABF-585CC7F76F76}" destId="{24826121-6AFD-4E0B-87F3-D576703C53EB}" srcOrd="1" destOrd="0" presId="urn:microsoft.com/office/officeart/2005/8/layout/architecture"/>
    <dgm:cxn modelId="{CD7544E6-141B-4940-AFB8-54175FA1F75B}" type="presParOf" srcId="{18B44205-2A42-498C-AABF-585CC7F76F76}" destId="{1ADAF9B5-01E2-490C-B470-DCC79F2E035F}" srcOrd="2" destOrd="0" presId="urn:microsoft.com/office/officeart/2005/8/layout/architecture"/>
    <dgm:cxn modelId="{8ACC416C-4104-4C3B-B0E3-7BE6764CBDB8}" type="presParOf" srcId="{1ADAF9B5-01E2-490C-B470-DCC79F2E035F}" destId="{01F95B9D-B271-43E2-A5E3-79197C4B8230}" srcOrd="0" destOrd="0" presId="urn:microsoft.com/office/officeart/2005/8/layout/architecture"/>
    <dgm:cxn modelId="{CD5DE9BA-2301-4349-A6D3-5CFD99EF0B1F}" type="presParOf" srcId="{01F95B9D-B271-43E2-A5E3-79197C4B8230}" destId="{E37E5B52-E873-4BB5-AD96-03AD5091BB73}" srcOrd="0" destOrd="0" presId="urn:microsoft.com/office/officeart/2005/8/layout/architecture"/>
    <dgm:cxn modelId="{2DBE01BA-17A6-41BC-90F3-81D92E13994F}" type="presParOf" srcId="{01F95B9D-B271-43E2-A5E3-79197C4B8230}" destId="{89DBBC5D-D04B-4574-95D1-92F2CC1C25FA}" srcOrd="1" destOrd="0" presId="urn:microsoft.com/office/officeart/2005/8/layout/architecture"/>
    <dgm:cxn modelId="{88D1D389-C01B-425E-A919-27BB51F551CA}" type="presParOf" srcId="{1ADAF9B5-01E2-490C-B470-DCC79F2E035F}" destId="{181F95CE-56FE-48B9-9592-64917079FD1F}" srcOrd="1" destOrd="0" presId="urn:microsoft.com/office/officeart/2005/8/layout/architecture"/>
    <dgm:cxn modelId="{26844E49-826F-409D-AB40-19D197F58D81}" type="presParOf" srcId="{1ADAF9B5-01E2-490C-B470-DCC79F2E035F}" destId="{9E284AEF-CA7D-44FD-B23F-860F768D6CB8}" srcOrd="2" destOrd="0" presId="urn:microsoft.com/office/officeart/2005/8/layout/architecture"/>
    <dgm:cxn modelId="{4AAC8A1B-1F5B-4782-9BF7-0DE88DCB5610}" type="presParOf" srcId="{9E284AEF-CA7D-44FD-B23F-860F768D6CB8}" destId="{610B75EA-63D5-462E-B7D8-188E0E219E9C}" srcOrd="0" destOrd="0" presId="urn:microsoft.com/office/officeart/2005/8/layout/architecture"/>
    <dgm:cxn modelId="{134D93B7-3628-4B5B-B59D-57D4334CFFB3}" type="presParOf" srcId="{9E284AEF-CA7D-44FD-B23F-860F768D6CB8}" destId="{AE553373-5A6C-4595-9F54-D868830FB843}" srcOrd="1" destOrd="0" presId="urn:microsoft.com/office/officeart/2005/8/layout/architecture"/>
    <dgm:cxn modelId="{06394A25-B5F9-46AA-89E4-51AE8FDB6AFB}" type="presParOf" srcId="{1ADAF9B5-01E2-490C-B470-DCC79F2E035F}" destId="{12540CBB-6BA3-4836-B117-8C384FF0872B}" srcOrd="3" destOrd="0" presId="urn:microsoft.com/office/officeart/2005/8/layout/architecture"/>
    <dgm:cxn modelId="{B08DB26D-1D63-416F-B339-39C444799EEC}" type="presParOf" srcId="{1ADAF9B5-01E2-490C-B470-DCC79F2E035F}" destId="{33F71C0E-967A-4BB9-8544-FE820B479958}" srcOrd="4" destOrd="0" presId="urn:microsoft.com/office/officeart/2005/8/layout/architecture"/>
    <dgm:cxn modelId="{0FB1BAD7-E148-4A9C-94C5-D519A96FE578}" type="presParOf" srcId="{33F71C0E-967A-4BB9-8544-FE820B479958}" destId="{DAB39C16-1BF5-49F0-A4D4-8517E82EA99F}" srcOrd="0" destOrd="0" presId="urn:microsoft.com/office/officeart/2005/8/layout/architecture"/>
    <dgm:cxn modelId="{745F250F-B667-447F-99EA-F7F11896D9D5}" type="presParOf" srcId="{33F71C0E-967A-4BB9-8544-FE820B479958}" destId="{955F38E8-2446-48ED-AC3F-98551434D43B}" srcOrd="1" destOrd="0" presId="urn:microsoft.com/office/officeart/2005/8/layout/architecture"/>
    <dgm:cxn modelId="{1D9B02CC-AFEE-40AC-8030-3E95ABAFDA5B}" type="presParOf" srcId="{1ADAF9B5-01E2-490C-B470-DCC79F2E035F}" destId="{A5887BEE-1442-41B2-B642-B715546AE468}" srcOrd="5" destOrd="0" presId="urn:microsoft.com/office/officeart/2005/8/layout/architecture"/>
    <dgm:cxn modelId="{C8D1BACF-70AA-43BA-9486-6B466BEC44E7}" type="presParOf" srcId="{1ADAF9B5-01E2-490C-B470-DCC79F2E035F}" destId="{63FA0A0D-DB57-48B5-8372-9948B57E92AD}" srcOrd="6" destOrd="0" presId="urn:microsoft.com/office/officeart/2005/8/layout/architecture"/>
    <dgm:cxn modelId="{A96333B5-F62F-4901-A0BE-B76972C57893}" type="presParOf" srcId="{63FA0A0D-DB57-48B5-8372-9948B57E92AD}" destId="{C6E6F07F-1001-4FF8-8FFE-41512828A54F}" srcOrd="0" destOrd="0" presId="urn:microsoft.com/office/officeart/2005/8/layout/architecture"/>
    <dgm:cxn modelId="{F3A16B1D-4B37-4071-B6B9-D261348B6BAD}" type="presParOf" srcId="{63FA0A0D-DB57-48B5-8372-9948B57E92AD}" destId="{3971B6A4-53D9-4FF0-9D5F-1D6B64779397}" srcOrd="1" destOrd="0" presId="urn:microsoft.com/office/officeart/2005/8/layout/architecture"/>
    <dgm:cxn modelId="{06A751FA-B74D-469B-A4B8-7EB0CCEC421C}" type="presParOf" srcId="{1ADAF9B5-01E2-490C-B470-DCC79F2E035F}" destId="{B1D95B49-8B05-46E5-85E0-BC71845BF755}" srcOrd="7" destOrd="0" presId="urn:microsoft.com/office/officeart/2005/8/layout/architecture"/>
    <dgm:cxn modelId="{21C93A6B-D31A-4678-8D57-883F9CB35CD1}" type="presParOf" srcId="{1ADAF9B5-01E2-490C-B470-DCC79F2E035F}" destId="{6E39371F-C134-4D11-8F52-C50EE52346EE}" srcOrd="8" destOrd="0" presId="urn:microsoft.com/office/officeart/2005/8/layout/architecture"/>
    <dgm:cxn modelId="{4E64C8D7-81CC-435A-8040-7147A034F8EF}" type="presParOf" srcId="{6E39371F-C134-4D11-8F52-C50EE52346EE}" destId="{F677BC23-8D0E-40F6-A62C-EE94C5FF89B8}" srcOrd="0" destOrd="0" presId="urn:microsoft.com/office/officeart/2005/8/layout/architecture"/>
    <dgm:cxn modelId="{8A20FEE9-A763-488B-9407-84B81589DC1A}" type="presParOf" srcId="{6E39371F-C134-4D11-8F52-C50EE52346EE}" destId="{E7E1FFDF-090D-4446-8AA2-6A09BABF798E}" srcOrd="1" destOrd="0" presId="urn:microsoft.com/office/officeart/2005/8/layout/archite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067080-DA78-47C2-AE86-E33126B6FCB1}">
      <dsp:nvSpPr>
        <dsp:cNvPr id="0" name=""/>
        <dsp:cNvSpPr/>
      </dsp:nvSpPr>
      <dsp:spPr>
        <a:xfrm>
          <a:off x="3031" y="3271213"/>
          <a:ext cx="7340887" cy="993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ctr" defTabSz="1911350">
            <a:lnSpc>
              <a:spcPct val="90000"/>
            </a:lnSpc>
            <a:spcBef>
              <a:spcPct val="0"/>
            </a:spcBef>
            <a:spcAft>
              <a:spcPct val="35000"/>
            </a:spcAft>
            <a:buNone/>
          </a:pPr>
          <a:r>
            <a:rPr lang="en-US" sz="4300" kern="1200" dirty="0"/>
            <a:t>Hardware &amp; OS</a:t>
          </a:r>
        </a:p>
      </dsp:txBody>
      <dsp:txXfrm>
        <a:off x="32141" y="3300323"/>
        <a:ext cx="7282667" cy="935654"/>
      </dsp:txXfrm>
    </dsp:sp>
    <dsp:sp modelId="{E1361BC5-B219-42D5-A9DA-B7FF0990A860}">
      <dsp:nvSpPr>
        <dsp:cNvPr id="0" name=""/>
        <dsp:cNvSpPr/>
      </dsp:nvSpPr>
      <dsp:spPr>
        <a:xfrm>
          <a:off x="0" y="2205837"/>
          <a:ext cx="7340887" cy="993874"/>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ctr" defTabSz="1911350">
            <a:lnSpc>
              <a:spcPct val="90000"/>
            </a:lnSpc>
            <a:spcBef>
              <a:spcPct val="0"/>
            </a:spcBef>
            <a:spcAft>
              <a:spcPct val="35000"/>
            </a:spcAft>
            <a:buNone/>
          </a:pPr>
          <a:r>
            <a:rPr lang="en-US" sz="4300" kern="1200" dirty="0"/>
            <a:t>HDFS</a:t>
          </a:r>
        </a:p>
      </dsp:txBody>
      <dsp:txXfrm>
        <a:off x="29110" y="2234947"/>
        <a:ext cx="7282667" cy="935654"/>
      </dsp:txXfrm>
    </dsp:sp>
    <dsp:sp modelId="{1BFD4E58-2D84-4C6E-AE2A-F9C0D8A30C22}">
      <dsp:nvSpPr>
        <dsp:cNvPr id="0" name=""/>
        <dsp:cNvSpPr/>
      </dsp:nvSpPr>
      <dsp:spPr>
        <a:xfrm>
          <a:off x="3031" y="1091812"/>
          <a:ext cx="7340887" cy="993874"/>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ctr" defTabSz="1911350">
            <a:lnSpc>
              <a:spcPct val="90000"/>
            </a:lnSpc>
            <a:spcBef>
              <a:spcPct val="0"/>
            </a:spcBef>
            <a:spcAft>
              <a:spcPct val="35000"/>
            </a:spcAft>
            <a:buNone/>
          </a:pPr>
          <a:r>
            <a:rPr lang="en-US" sz="4300" kern="1200" dirty="0" err="1"/>
            <a:t>MapReduce</a:t>
          </a:r>
          <a:endParaRPr lang="en-US" sz="4300" kern="1200" dirty="0"/>
        </a:p>
      </dsp:txBody>
      <dsp:txXfrm>
        <a:off x="32141" y="1120922"/>
        <a:ext cx="7282667" cy="935654"/>
      </dsp:txXfrm>
    </dsp:sp>
    <dsp:sp modelId="{E37E5B52-E873-4BB5-AD96-03AD5091BB73}">
      <dsp:nvSpPr>
        <dsp:cNvPr id="0" name=""/>
        <dsp:cNvSpPr/>
      </dsp:nvSpPr>
      <dsp:spPr>
        <a:xfrm>
          <a:off x="3031" y="2112"/>
          <a:ext cx="1443919" cy="993874"/>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err="1"/>
            <a:t>HBase</a:t>
          </a:r>
          <a:endParaRPr lang="en-US" sz="2100" kern="1200" dirty="0"/>
        </a:p>
      </dsp:txBody>
      <dsp:txXfrm>
        <a:off x="32141" y="31222"/>
        <a:ext cx="1385699" cy="935654"/>
      </dsp:txXfrm>
    </dsp:sp>
    <dsp:sp modelId="{610B75EA-63D5-462E-B7D8-188E0E219E9C}">
      <dsp:nvSpPr>
        <dsp:cNvPr id="0" name=""/>
        <dsp:cNvSpPr/>
      </dsp:nvSpPr>
      <dsp:spPr>
        <a:xfrm>
          <a:off x="1477273" y="2112"/>
          <a:ext cx="1443919" cy="993874"/>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Hive</a:t>
          </a:r>
        </a:p>
      </dsp:txBody>
      <dsp:txXfrm>
        <a:off x="1506383" y="31222"/>
        <a:ext cx="1385699" cy="935654"/>
      </dsp:txXfrm>
    </dsp:sp>
    <dsp:sp modelId="{DAB39C16-1BF5-49F0-A4D4-8517E82EA99F}">
      <dsp:nvSpPr>
        <dsp:cNvPr id="0" name=""/>
        <dsp:cNvSpPr/>
      </dsp:nvSpPr>
      <dsp:spPr>
        <a:xfrm>
          <a:off x="2951515" y="2112"/>
          <a:ext cx="1443919" cy="993874"/>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Mahout</a:t>
          </a:r>
        </a:p>
      </dsp:txBody>
      <dsp:txXfrm>
        <a:off x="2980625" y="31222"/>
        <a:ext cx="1385699" cy="935654"/>
      </dsp:txXfrm>
    </dsp:sp>
    <dsp:sp modelId="{C6E6F07F-1001-4FF8-8FFE-41512828A54F}">
      <dsp:nvSpPr>
        <dsp:cNvPr id="0" name=""/>
        <dsp:cNvSpPr/>
      </dsp:nvSpPr>
      <dsp:spPr>
        <a:xfrm>
          <a:off x="4425757" y="2112"/>
          <a:ext cx="1443919" cy="993874"/>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Pig</a:t>
          </a:r>
        </a:p>
      </dsp:txBody>
      <dsp:txXfrm>
        <a:off x="4454867" y="31222"/>
        <a:ext cx="1385699" cy="935654"/>
      </dsp:txXfrm>
    </dsp:sp>
    <dsp:sp modelId="{F677BC23-8D0E-40F6-A62C-EE94C5FF89B8}">
      <dsp:nvSpPr>
        <dsp:cNvPr id="0" name=""/>
        <dsp:cNvSpPr/>
      </dsp:nvSpPr>
      <dsp:spPr>
        <a:xfrm>
          <a:off x="5899999" y="2112"/>
          <a:ext cx="1443919" cy="993874"/>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err="1"/>
            <a:t>ZooKeeper</a:t>
          </a:r>
          <a:endParaRPr lang="en-US" sz="2100" kern="1200" dirty="0"/>
        </a:p>
      </dsp:txBody>
      <dsp:txXfrm>
        <a:off x="5929109" y="31222"/>
        <a:ext cx="1385699" cy="935654"/>
      </dsp:txXfrm>
    </dsp:sp>
  </dsp:spTree>
</dsp:drawing>
</file>

<file path=ppt/diagrams/layout1.xml><?xml version="1.0" encoding="utf-8"?>
<dgm:layoutDef xmlns:dgm="http://schemas.openxmlformats.org/drawingml/2006/diagram" xmlns:a="http://schemas.openxmlformats.org/drawingml/2006/main" uniqueId="urn:microsoft.com/office/officeart/2005/8/layout/architecture">
  <dgm:title val="Architecture Layout"/>
  <dgm:desc val="Use to show hierarchical relationships that build from the bottom up. This layout works well for showing architectural components or objects that build on other object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40A23324-D403-46F3-8C7D-24DD57C28EED}"/>
              </a:ext>
            </a:extLst>
          </p:cNvPr>
          <p:cNvSpPr>
            <a:spLocks noGrp="1" noChangeArrowheads="1"/>
          </p:cNvSpPr>
          <p:nvPr>
            <p:ph type="body" sz="quarter" idx="3"/>
          </p:nvPr>
        </p:nvSpPr>
        <p:spPr bwMode="auto">
          <a:xfrm>
            <a:off x="908050" y="4224338"/>
            <a:ext cx="4983163" cy="5076825"/>
          </a:xfrm>
          <a:prstGeom prst="rect">
            <a:avLst/>
          </a:prstGeom>
          <a:noFill/>
          <a:ln w="12700">
            <a:noFill/>
            <a:miter lim="800000"/>
            <a:headEnd/>
            <a:tailEnd/>
          </a:ln>
          <a:effectLst/>
        </p:spPr>
        <p:txBody>
          <a:bodyPr vert="horz" wrap="square" lIns="88775" tIns="43608" rIns="88775" bIns="43608" numCol="1" anchor="t" anchorCtr="0" compatLnSpc="1">
            <a:prstTxWarp prst="textNoShape">
              <a:avLst/>
            </a:prstTxWarp>
          </a:bodyPr>
          <a:lstStyle/>
          <a:p>
            <a:pPr lvl="0"/>
            <a:r>
              <a:rPr lang="en-US" altLang="zh-TW" noProof="0"/>
              <a:t>Click to edit Master notes styles</a:t>
            </a:r>
          </a:p>
          <a:p>
            <a:pPr lvl="1"/>
            <a:r>
              <a:rPr lang="en-US" altLang="zh-TW" noProof="0"/>
              <a:t>Second Level</a:t>
            </a:r>
          </a:p>
          <a:p>
            <a:pPr lvl="2"/>
            <a:r>
              <a:rPr lang="en-US" altLang="zh-TW" noProof="0"/>
              <a:t>Third Level</a:t>
            </a:r>
          </a:p>
          <a:p>
            <a:pPr lvl="3"/>
            <a:r>
              <a:rPr lang="en-US" altLang="zh-TW" noProof="0"/>
              <a:t>Fourth Level</a:t>
            </a:r>
          </a:p>
          <a:p>
            <a:pPr lvl="4"/>
            <a:r>
              <a:rPr lang="en-US" altLang="zh-TW" noProof="0"/>
              <a:t>Fifth Level</a:t>
            </a:r>
          </a:p>
        </p:txBody>
      </p:sp>
      <p:sp>
        <p:nvSpPr>
          <p:cNvPr id="26627" name="Rectangle 3">
            <a:extLst>
              <a:ext uri="{FF2B5EF4-FFF2-40B4-BE49-F238E27FC236}">
                <a16:creationId xmlns:a16="http://schemas.microsoft.com/office/drawing/2014/main" id="{BF1F0ADE-FB9B-458D-9641-053441E8B1A5}"/>
              </a:ext>
            </a:extLst>
          </p:cNvPr>
          <p:cNvSpPr>
            <a:spLocks noGrp="1" noRot="1" noChangeAspect="1" noChangeArrowheads="1" noTextEdit="1"/>
          </p:cNvSpPr>
          <p:nvPr>
            <p:ph type="sldImg" idx="2"/>
          </p:nvPr>
        </p:nvSpPr>
        <p:spPr bwMode="auto">
          <a:xfrm>
            <a:off x="882650" y="449263"/>
            <a:ext cx="5037138" cy="3487737"/>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114692" name="Rectangle 4">
            <a:extLst>
              <a:ext uri="{FF2B5EF4-FFF2-40B4-BE49-F238E27FC236}">
                <a16:creationId xmlns:a16="http://schemas.microsoft.com/office/drawing/2014/main" id="{B014B89F-29F0-4A0A-845E-9657B414D76F}"/>
              </a:ext>
            </a:extLst>
          </p:cNvPr>
          <p:cNvSpPr>
            <a:spLocks noChangeArrowheads="1"/>
          </p:cNvSpPr>
          <p:nvPr/>
        </p:nvSpPr>
        <p:spPr bwMode="auto">
          <a:xfrm>
            <a:off x="6088063" y="9529763"/>
            <a:ext cx="64135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8775" tIns="43608" rIns="88775" bIns="43608" anchor="ctr">
            <a:spAutoFit/>
          </a:bodyPr>
          <a:lstStyle>
            <a:lvl1pPr defTabSz="895350">
              <a:defRPr>
                <a:solidFill>
                  <a:schemeClr val="tx1"/>
                </a:solidFill>
                <a:latin typeface="Arial" panose="020B0604020202020204" pitchFamily="34" charset="0"/>
              </a:defRPr>
            </a:lvl1pPr>
            <a:lvl2pPr marL="742950" indent="-285750" defTabSz="895350">
              <a:defRPr>
                <a:solidFill>
                  <a:schemeClr val="tx1"/>
                </a:solidFill>
                <a:latin typeface="Arial" panose="020B0604020202020204" pitchFamily="34" charset="0"/>
              </a:defRPr>
            </a:lvl2pPr>
            <a:lvl3pPr marL="1143000" indent="-228600" defTabSz="895350">
              <a:defRPr>
                <a:solidFill>
                  <a:schemeClr val="tx1"/>
                </a:solidFill>
                <a:latin typeface="Arial" panose="020B0604020202020204" pitchFamily="34" charset="0"/>
              </a:defRPr>
            </a:lvl3pPr>
            <a:lvl4pPr marL="1600200" indent="-228600" defTabSz="895350">
              <a:defRPr>
                <a:solidFill>
                  <a:schemeClr val="tx1"/>
                </a:solidFill>
                <a:latin typeface="Arial" panose="020B0604020202020204" pitchFamily="34" charset="0"/>
              </a:defRPr>
            </a:lvl4pPr>
            <a:lvl5pPr marL="2057400" indent="-228600" defTabSz="895350">
              <a:defRPr>
                <a:solidFill>
                  <a:schemeClr val="tx1"/>
                </a:solidFill>
                <a:latin typeface="Arial" panose="020B0604020202020204" pitchFamily="34" charset="0"/>
              </a:defRPr>
            </a:lvl5pPr>
            <a:lvl6pPr marL="2514600" indent="-228600" defTabSz="895350" eaLnBrk="0" fontAlgn="base" hangingPunct="0">
              <a:spcBef>
                <a:spcPct val="0"/>
              </a:spcBef>
              <a:spcAft>
                <a:spcPct val="0"/>
              </a:spcAft>
              <a:defRPr>
                <a:solidFill>
                  <a:schemeClr val="tx1"/>
                </a:solidFill>
                <a:latin typeface="Arial" panose="020B0604020202020204" pitchFamily="34" charset="0"/>
              </a:defRPr>
            </a:lvl6pPr>
            <a:lvl7pPr marL="2971800" indent="-228600" defTabSz="895350" eaLnBrk="0" fontAlgn="base" hangingPunct="0">
              <a:spcBef>
                <a:spcPct val="0"/>
              </a:spcBef>
              <a:spcAft>
                <a:spcPct val="0"/>
              </a:spcAft>
              <a:defRPr>
                <a:solidFill>
                  <a:schemeClr val="tx1"/>
                </a:solidFill>
                <a:latin typeface="Arial" panose="020B0604020202020204" pitchFamily="34" charset="0"/>
              </a:defRPr>
            </a:lvl7pPr>
            <a:lvl8pPr marL="3429000" indent="-228600" defTabSz="895350" eaLnBrk="0" fontAlgn="base" hangingPunct="0">
              <a:spcBef>
                <a:spcPct val="0"/>
              </a:spcBef>
              <a:spcAft>
                <a:spcPct val="0"/>
              </a:spcAft>
              <a:defRPr>
                <a:solidFill>
                  <a:schemeClr val="tx1"/>
                </a:solidFill>
                <a:latin typeface="Arial" panose="020B0604020202020204" pitchFamily="34" charset="0"/>
              </a:defRPr>
            </a:lvl8pPr>
            <a:lvl9pPr marL="3886200" indent="-228600" defTabSz="895350" eaLnBrk="0" fontAlgn="base" hangingPunct="0">
              <a:spcBef>
                <a:spcPct val="0"/>
              </a:spcBef>
              <a:spcAft>
                <a:spcPct val="0"/>
              </a:spcAft>
              <a:defRPr>
                <a:solidFill>
                  <a:schemeClr val="tx1"/>
                </a:solidFill>
                <a:latin typeface="Arial" panose="020B0604020202020204" pitchFamily="34" charset="0"/>
              </a:defRPr>
            </a:lvl9pPr>
          </a:lstStyle>
          <a:p>
            <a:pPr algn="r"/>
            <a:r>
              <a:rPr lang="en-US" altLang="zh-TW" sz="1400"/>
              <a:t>11-</a:t>
            </a:r>
            <a:fld id="{931DAB80-6B35-49BF-BF77-43BD334284CC}" type="slidenum">
              <a:rPr lang="en-US" altLang="zh-TW" sz="1400"/>
              <a:pPr algn="r"/>
              <a:t>‹#›</a:t>
            </a:fld>
            <a:endParaRPr lang="en-US" altLang="zh-TW" sz="1400"/>
          </a:p>
        </p:txBody>
      </p:sp>
      <p:sp>
        <p:nvSpPr>
          <p:cNvPr id="2053" name="Rectangle 5">
            <a:extLst>
              <a:ext uri="{FF2B5EF4-FFF2-40B4-BE49-F238E27FC236}">
                <a16:creationId xmlns:a16="http://schemas.microsoft.com/office/drawing/2014/main" id="{D1E04FC7-1C27-4FA0-89A2-C00A247610B7}"/>
              </a:ext>
            </a:extLst>
          </p:cNvPr>
          <p:cNvSpPr>
            <a:spLocks noChangeArrowheads="1"/>
          </p:cNvSpPr>
          <p:nvPr/>
        </p:nvSpPr>
        <p:spPr bwMode="auto">
          <a:xfrm>
            <a:off x="212725" y="9547225"/>
            <a:ext cx="370998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8775" tIns="43608" rIns="88775" bIns="43608">
            <a:spAutoFit/>
          </a:bodyPr>
          <a:lstStyle>
            <a:lvl1pPr defTabSz="895350">
              <a:defRPr>
                <a:solidFill>
                  <a:schemeClr val="tx1"/>
                </a:solidFill>
                <a:latin typeface="Arial" panose="020B0604020202020204" pitchFamily="34" charset="0"/>
              </a:defRPr>
            </a:lvl1pPr>
            <a:lvl2pPr marL="742950" indent="-285750" defTabSz="895350">
              <a:defRPr>
                <a:solidFill>
                  <a:schemeClr val="tx1"/>
                </a:solidFill>
                <a:latin typeface="Arial" panose="020B0604020202020204" pitchFamily="34" charset="0"/>
              </a:defRPr>
            </a:lvl2pPr>
            <a:lvl3pPr marL="1143000" indent="-228600" defTabSz="895350">
              <a:defRPr>
                <a:solidFill>
                  <a:schemeClr val="tx1"/>
                </a:solidFill>
                <a:latin typeface="Arial" panose="020B0604020202020204" pitchFamily="34" charset="0"/>
              </a:defRPr>
            </a:lvl3pPr>
            <a:lvl4pPr marL="1600200" indent="-228600" defTabSz="895350">
              <a:defRPr>
                <a:solidFill>
                  <a:schemeClr val="tx1"/>
                </a:solidFill>
                <a:latin typeface="Arial" panose="020B0604020202020204" pitchFamily="34" charset="0"/>
              </a:defRPr>
            </a:lvl4pPr>
            <a:lvl5pPr marL="2057400" indent="-228600" defTabSz="895350">
              <a:defRPr>
                <a:solidFill>
                  <a:schemeClr val="tx1"/>
                </a:solidFill>
                <a:latin typeface="Arial" panose="020B0604020202020204" pitchFamily="34" charset="0"/>
              </a:defRPr>
            </a:lvl5pPr>
            <a:lvl6pPr marL="2514600" indent="-228600" defTabSz="895350" eaLnBrk="0" fontAlgn="base" hangingPunct="0">
              <a:spcBef>
                <a:spcPct val="0"/>
              </a:spcBef>
              <a:spcAft>
                <a:spcPct val="0"/>
              </a:spcAft>
              <a:defRPr>
                <a:solidFill>
                  <a:schemeClr val="tx1"/>
                </a:solidFill>
                <a:latin typeface="Arial" panose="020B0604020202020204" pitchFamily="34" charset="0"/>
              </a:defRPr>
            </a:lvl6pPr>
            <a:lvl7pPr marL="2971800" indent="-228600" defTabSz="895350" eaLnBrk="0" fontAlgn="base" hangingPunct="0">
              <a:spcBef>
                <a:spcPct val="0"/>
              </a:spcBef>
              <a:spcAft>
                <a:spcPct val="0"/>
              </a:spcAft>
              <a:defRPr>
                <a:solidFill>
                  <a:schemeClr val="tx1"/>
                </a:solidFill>
                <a:latin typeface="Arial" panose="020B0604020202020204" pitchFamily="34" charset="0"/>
              </a:defRPr>
            </a:lvl7pPr>
            <a:lvl8pPr marL="3429000" indent="-228600" defTabSz="895350" eaLnBrk="0" fontAlgn="base" hangingPunct="0">
              <a:spcBef>
                <a:spcPct val="0"/>
              </a:spcBef>
              <a:spcAft>
                <a:spcPct val="0"/>
              </a:spcAft>
              <a:defRPr>
                <a:solidFill>
                  <a:schemeClr val="tx1"/>
                </a:solidFill>
                <a:latin typeface="Arial" panose="020B0604020202020204" pitchFamily="34" charset="0"/>
              </a:defRPr>
            </a:lvl8pPr>
            <a:lvl9pPr marL="3886200" indent="-228600" defTabSz="895350" eaLnBrk="0" fontAlgn="base" hangingPunct="0">
              <a:spcBef>
                <a:spcPct val="0"/>
              </a:spcBef>
              <a:spcAft>
                <a:spcPct val="0"/>
              </a:spcAft>
              <a:defRPr>
                <a:solidFill>
                  <a:schemeClr val="tx1"/>
                </a:solidFill>
                <a:latin typeface="Arial" panose="020B0604020202020204" pitchFamily="34" charset="0"/>
              </a:defRPr>
            </a:lvl9pPr>
          </a:lstStyle>
          <a:p>
            <a:pPr>
              <a:defRPr/>
            </a:pPr>
            <a:r>
              <a:rPr lang="en-US" altLang="zh-TW" sz="1200"/>
              <a:t>Chinese University, CSE Dept., Distributed Systems</a:t>
            </a:r>
          </a:p>
        </p:txBody>
      </p:sp>
    </p:spTree>
  </p:cSld>
  <p:clrMap bg1="lt1" tx1="dk1" bg2="lt2" tx2="dk2" accent1="accent1" accent2="accent2" accent3="accent3" accent4="accent4" accent5="accent5" accent6="accent6" hlink="hlink" folHlink="folHlink"/>
  <p:notesStyle>
    <a:lvl1pPr marL="101600" indent="-101600" algn="just" rtl="0" eaLnBrk="0" fontAlgn="base" hangingPunct="0">
      <a:spcBef>
        <a:spcPct val="30000"/>
      </a:spcBef>
      <a:spcAft>
        <a:spcPct val="0"/>
      </a:spcAft>
      <a:buSzPct val="100000"/>
      <a:buChar char="•"/>
      <a:defRPr sz="1200" kern="1200">
        <a:solidFill>
          <a:schemeClr val="tx1"/>
        </a:solidFill>
        <a:latin typeface="Arial" charset="0"/>
        <a:ea typeface="+mn-ea"/>
        <a:cs typeface="+mn-cs"/>
      </a:defRPr>
    </a:lvl1pPr>
    <a:lvl2pPr marL="457200" algn="just" rtl="0" eaLnBrk="0" fontAlgn="base" hangingPunct="0">
      <a:spcBef>
        <a:spcPct val="30000"/>
      </a:spcBef>
      <a:spcAft>
        <a:spcPct val="0"/>
      </a:spcAft>
      <a:defRPr sz="1200" kern="1200">
        <a:solidFill>
          <a:schemeClr val="tx1"/>
        </a:solidFill>
        <a:latin typeface="Arial" charset="0"/>
        <a:ea typeface="+mn-ea"/>
        <a:cs typeface="+mn-cs"/>
      </a:defRPr>
    </a:lvl2pPr>
    <a:lvl3pPr marL="914400" algn="just" rtl="0" eaLnBrk="0" fontAlgn="base" hangingPunct="0">
      <a:spcBef>
        <a:spcPct val="30000"/>
      </a:spcBef>
      <a:spcAft>
        <a:spcPct val="0"/>
      </a:spcAft>
      <a:defRPr sz="1200" kern="1200">
        <a:solidFill>
          <a:schemeClr val="tx1"/>
        </a:solidFill>
        <a:latin typeface="Arial" charset="0"/>
        <a:ea typeface="+mn-ea"/>
        <a:cs typeface="+mn-cs"/>
      </a:defRPr>
    </a:lvl3pPr>
    <a:lvl4pPr marL="1371600" algn="just" rtl="0" eaLnBrk="0" fontAlgn="base" hangingPunct="0">
      <a:spcBef>
        <a:spcPct val="30000"/>
      </a:spcBef>
      <a:spcAft>
        <a:spcPct val="0"/>
      </a:spcAft>
      <a:defRPr sz="1200" kern="1200">
        <a:solidFill>
          <a:schemeClr val="tx1"/>
        </a:solidFill>
        <a:latin typeface="Arial" charset="0"/>
        <a:ea typeface="+mn-ea"/>
        <a:cs typeface="+mn-cs"/>
      </a:defRPr>
    </a:lvl4pPr>
    <a:lvl5pPr marL="1828800" algn="just"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8AC5C0E7-32E2-41E4-B96C-8A7DFEC059F4}"/>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indent="-112713"/>
            <a:r>
              <a:rPr lang="en-US" altLang="zh-TW">
                <a:latin typeface="Arial" panose="020B0604020202020204" pitchFamily="34" charset="0"/>
              </a:rPr>
              <a:t>This lecture is a high level introduction of Cloud Computing.</a:t>
            </a:r>
          </a:p>
        </p:txBody>
      </p:sp>
      <p:sp>
        <p:nvSpPr>
          <p:cNvPr id="28675" name="Rectangle 3">
            <a:extLst>
              <a:ext uri="{FF2B5EF4-FFF2-40B4-BE49-F238E27FC236}">
                <a16:creationId xmlns:a16="http://schemas.microsoft.com/office/drawing/2014/main" id="{19CA9903-D41C-4957-A625-5913F98CF5AE}"/>
              </a:ext>
            </a:extLst>
          </p:cNvPr>
          <p:cNvSpPr>
            <a:spLocks noGrp="1" noRot="1" noChangeAspect="1" noChangeArrowheads="1" noTextEdit="1"/>
          </p:cNvSpPr>
          <p:nvPr>
            <p:ph type="sldImg"/>
          </p:nvPr>
        </p:nvSpPr>
        <p:spPr>
          <a:ln cap="flat"/>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6F786EF5-5CF2-4F00-A6D4-292DC630BA7D}"/>
              </a:ext>
            </a:extLst>
          </p:cNvPr>
          <p:cNvSpPr>
            <a:spLocks noGrp="1" noRot="1" noChangeAspect="1" noChangeArrowheads="1" noTextEdit="1"/>
          </p:cNvSpPr>
          <p:nvPr>
            <p:ph type="sldImg"/>
          </p:nvPr>
        </p:nvSpPr>
        <p:spPr>
          <a:ln/>
        </p:spPr>
      </p:sp>
      <p:sp>
        <p:nvSpPr>
          <p:cNvPr id="47107" name="Rectangle 3">
            <a:extLst>
              <a:ext uri="{FF2B5EF4-FFF2-40B4-BE49-F238E27FC236}">
                <a16:creationId xmlns:a16="http://schemas.microsoft.com/office/drawing/2014/main" id="{316AF437-688B-40C9-8520-8DC27BC4D18C}"/>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TW">
                <a:latin typeface="Arial" panose="020B0604020202020204" pitchFamily="34" charset="0"/>
              </a:rPr>
              <a:t>So the problem is: how to make it more economic when hosting internet based computing systems</a:t>
            </a:r>
          </a:p>
          <a:p>
            <a:r>
              <a:rPr lang="en-US" altLang="zh-TW">
                <a:latin typeface="Arial" panose="020B0604020202020204" pitchFamily="34" charset="0"/>
              </a:rPr>
              <a:t>You may wish that the cloud in your design sketch will really host your system automatically…you don’t need to care much about the hardware implementation….</a:t>
            </a:r>
          </a:p>
          <a:p>
            <a:r>
              <a:rPr lang="en-US" altLang="zh-TW">
                <a:latin typeface="Arial" panose="020B0604020202020204" pitchFamily="34" charset="0"/>
              </a:rPr>
              <a:t>But you can still get a scalable on demand service ……that is , no matter how many users you get, the users can all get a good experience using your system…and </a:t>
            </a:r>
          </a:p>
          <a:p>
            <a:r>
              <a:rPr lang="en-US" altLang="zh-TW">
                <a:latin typeface="Arial" panose="020B0604020202020204" pitchFamily="34" charset="0"/>
              </a:rPr>
              <a:t>on the other hand, you don’t need to pay all the time like for the peak hours….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C384DD71-B3DB-4149-AE8C-59469EBB88CB}"/>
              </a:ext>
            </a:extLst>
          </p:cNvPr>
          <p:cNvSpPr>
            <a:spLocks noGrp="1" noRot="1" noChangeAspect="1" noChangeArrowheads="1" noTextEdit="1"/>
          </p:cNvSpPr>
          <p:nvPr>
            <p:ph type="sldImg"/>
          </p:nvPr>
        </p:nvSpPr>
        <p:spPr>
          <a:ln/>
        </p:spPr>
      </p:sp>
      <p:sp>
        <p:nvSpPr>
          <p:cNvPr id="49155" name="Rectangle 3">
            <a:extLst>
              <a:ext uri="{FF2B5EF4-FFF2-40B4-BE49-F238E27FC236}">
                <a16:creationId xmlns:a16="http://schemas.microsoft.com/office/drawing/2014/main" id="{62B93670-5C65-4243-9211-839E5243FBAB}"/>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TW">
                <a:latin typeface="Arial" panose="020B0604020202020204" pitchFamily="34" charset="0"/>
              </a:rPr>
              <a:t>Cloud computing is an emerging computing concept that can approach such a goal….</a:t>
            </a:r>
          </a:p>
          <a:p>
            <a:r>
              <a:rPr lang="en-US" altLang="zh-TW">
                <a:latin typeface="Arial" panose="020B0604020202020204" pitchFamily="34" charset="0"/>
              </a:rPr>
              <a:t>Cloud computing can actually base itself on a lot of current distributed techniques….like soa: service oriented architecture…virtualization technology and contemporary distributed </a:t>
            </a:r>
            <a:r>
              <a:rPr lang="en-US" altLang="zh-CN">
                <a:latin typeface="Arial" panose="020B0604020202020204" pitchFamily="34" charset="0"/>
              </a:rPr>
              <a:t>c</a:t>
            </a:r>
            <a:r>
              <a:rPr lang="en-US" altLang="zh-TW">
                <a:latin typeface="Arial" panose="020B0604020202020204" pitchFamily="34" charset="0"/>
              </a:rPr>
              <a:t>omputing paradigm</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a:extLst>
              <a:ext uri="{FF2B5EF4-FFF2-40B4-BE49-F238E27FC236}">
                <a16:creationId xmlns:a16="http://schemas.microsoft.com/office/drawing/2014/main" id="{AFB32153-F528-4D42-87EB-B9771DCEEA75}"/>
              </a:ext>
            </a:extLst>
          </p:cNvPr>
          <p:cNvSpPr>
            <a:spLocks noGrp="1" noRot="1" noChangeAspect="1" noChangeArrowheads="1" noTextEdit="1"/>
          </p:cNvSpPr>
          <p:nvPr>
            <p:ph type="sldImg"/>
          </p:nvPr>
        </p:nvSpPr>
        <p:spPr>
          <a:ln/>
        </p:spPr>
      </p:sp>
      <p:sp>
        <p:nvSpPr>
          <p:cNvPr id="51203" name="Rectangle 3">
            <a:extLst>
              <a:ext uri="{FF2B5EF4-FFF2-40B4-BE49-F238E27FC236}">
                <a16:creationId xmlns:a16="http://schemas.microsoft.com/office/drawing/2014/main" id="{D85705D4-086B-48DB-A85C-2AF70361B705}"/>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TW">
                <a:latin typeface="Arial" panose="020B0604020202020204" pitchFamily="34" charset="0"/>
              </a:rPr>
              <a:t>The core of cloud </a:t>
            </a:r>
            <a:r>
              <a:rPr lang="en-US" altLang="zh-CN" sz="1300">
                <a:latin typeface="Arial" panose="020B0604020202020204" pitchFamily="34" charset="0"/>
              </a:rPr>
              <a:t>computing is computing/ storage outsourcing</a:t>
            </a:r>
          </a:p>
          <a:p>
            <a:r>
              <a:rPr lang="en-US" altLang="zh-TW">
                <a:latin typeface="Arial" panose="020B0604020202020204" pitchFamily="34" charset="0"/>
              </a:rPr>
              <a:t>By outsourcing, we mean a more general term than just finding another company to handle your internet-based services…you can outsourcing within your organization to a dedicating unit, say some IT department dedicating in service hosting….</a:t>
            </a:r>
          </a:p>
          <a:p>
            <a:r>
              <a:rPr lang="en-US" altLang="zh-TW">
                <a:latin typeface="Arial" panose="020B0604020202020204" pitchFamily="34" charset="0"/>
              </a:rPr>
              <a:t>Cloud computing concept is kind of like using a cab rather than buying a car for transportation….</a:t>
            </a:r>
          </a:p>
          <a:p>
            <a:r>
              <a:rPr lang="en-US" altLang="zh-TW">
                <a:latin typeface="Arial" panose="020B0604020202020204" pitchFamily="34" charset="0"/>
              </a:rPr>
              <a:t>You pay for exactly what you’ve used….this is definitely more economic</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a:extLst>
              <a:ext uri="{FF2B5EF4-FFF2-40B4-BE49-F238E27FC236}">
                <a16:creationId xmlns:a16="http://schemas.microsoft.com/office/drawing/2014/main" id="{660CD33F-9820-46FE-81C1-347E20A1E7DA}"/>
              </a:ext>
            </a:extLst>
          </p:cNvPr>
          <p:cNvSpPr>
            <a:spLocks noGrp="1" noRot="1" noChangeAspect="1" noChangeArrowheads="1" noTextEdit="1"/>
          </p:cNvSpPr>
          <p:nvPr>
            <p:ph type="sldImg"/>
          </p:nvPr>
        </p:nvSpPr>
        <p:spPr>
          <a:xfrm>
            <a:off x="711200" y="744538"/>
            <a:ext cx="5376863" cy="3722687"/>
          </a:xfrm>
          <a:ln/>
        </p:spPr>
      </p:sp>
      <p:sp>
        <p:nvSpPr>
          <p:cNvPr id="53251" name="Rectangle 3">
            <a:extLst>
              <a:ext uri="{FF2B5EF4-FFF2-40B4-BE49-F238E27FC236}">
                <a16:creationId xmlns:a16="http://schemas.microsoft.com/office/drawing/2014/main" id="{2160A748-B68E-4D0D-A361-89EED4568CAA}"/>
              </a:ext>
            </a:extLst>
          </p:cNvPr>
          <p:cNvSpPr>
            <a:spLocks noGrp="1" noChangeArrowheads="1"/>
          </p:cNvSpPr>
          <p:nvPr>
            <p:ph type="body" idx="1"/>
          </p:nvPr>
        </p:nvSpPr>
        <p:spPr>
          <a:xfrm>
            <a:off x="679450" y="4714875"/>
            <a:ext cx="5440363" cy="44704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TW">
                <a:latin typeface="Arial" panose="020B0604020202020204" pitchFamily="34" charset="0"/>
              </a:rPr>
              <a:t>Outsourcing is not a new idea…actually it seems like a successful concept for electronics industry…This slide compares OEM manufacturing and cloud computing…</a:t>
            </a:r>
          </a:p>
          <a:p>
            <a:pPr>
              <a:buFontTx/>
              <a:buNone/>
            </a:pPr>
            <a:endParaRPr lang="en-US" altLang="zh-TW">
              <a:latin typeface="Arial" panose="020B0604020202020204" pitchFamily="34" charset="0"/>
            </a:endParaRPr>
          </a:p>
          <a:p>
            <a:pPr>
              <a:buFontTx/>
              <a:buNone/>
            </a:pPr>
            <a:endParaRPr lang="en-US" altLang="zh-TW">
              <a:latin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FA8C3AA5-9132-4170-B61E-AB388EAA2C46}"/>
              </a:ext>
            </a:extLst>
          </p:cNvPr>
          <p:cNvSpPr>
            <a:spLocks noGrp="1" noRot="1" noChangeAspect="1" noChangeArrowheads="1" noTextEdit="1"/>
          </p:cNvSpPr>
          <p:nvPr>
            <p:ph type="sldImg"/>
          </p:nvPr>
        </p:nvSpPr>
        <p:spPr>
          <a:xfrm>
            <a:off x="711200" y="744538"/>
            <a:ext cx="5376863" cy="3722687"/>
          </a:xfrm>
          <a:ln/>
        </p:spPr>
      </p:sp>
      <p:sp>
        <p:nvSpPr>
          <p:cNvPr id="55299" name="Rectangle 3">
            <a:extLst>
              <a:ext uri="{FF2B5EF4-FFF2-40B4-BE49-F238E27FC236}">
                <a16:creationId xmlns:a16="http://schemas.microsoft.com/office/drawing/2014/main" id="{64261598-1EBC-4E59-B5AF-B190E48BC99A}"/>
              </a:ext>
            </a:extLst>
          </p:cNvPr>
          <p:cNvSpPr>
            <a:spLocks noGrp="1" noChangeArrowheads="1"/>
          </p:cNvSpPr>
          <p:nvPr>
            <p:ph type="body" idx="1"/>
          </p:nvPr>
        </p:nvSpPr>
        <p:spPr>
          <a:xfrm>
            <a:off x="679450" y="4714875"/>
            <a:ext cx="5440363" cy="44704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TW">
                <a:latin typeface="Arial" panose="020B0604020202020204" pitchFamily="34" charset="0"/>
              </a:rPr>
              <a:t>Now we know the basic concept of cloud computing….let’s start with discuss the typical architecture of  a cloud computing system</a:t>
            </a:r>
          </a:p>
          <a:p>
            <a:r>
              <a:rPr lang="en-US" altLang="zh-TW">
                <a:latin typeface="Arial" panose="020B0604020202020204" pitchFamily="34" charset="0"/>
              </a:rPr>
              <a:t>A computer system will typically contains three tiers. The hardware, the OS/middleware, and over which the user software are running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a:extLst>
              <a:ext uri="{FF2B5EF4-FFF2-40B4-BE49-F238E27FC236}">
                <a16:creationId xmlns:a16="http://schemas.microsoft.com/office/drawing/2014/main" id="{2C887398-737A-4379-8DE7-A90A6A061FA0}"/>
              </a:ext>
            </a:extLst>
          </p:cNvPr>
          <p:cNvSpPr>
            <a:spLocks noGrp="1" noRot="1" noChangeAspect="1" noChangeArrowheads="1" noTextEdit="1"/>
          </p:cNvSpPr>
          <p:nvPr>
            <p:ph type="sldImg"/>
          </p:nvPr>
        </p:nvSpPr>
        <p:spPr>
          <a:xfrm>
            <a:off x="711200" y="744538"/>
            <a:ext cx="5376863" cy="3722687"/>
          </a:xfrm>
          <a:ln/>
        </p:spPr>
      </p:sp>
      <p:sp>
        <p:nvSpPr>
          <p:cNvPr id="57347" name="Rectangle 3">
            <a:extLst>
              <a:ext uri="{FF2B5EF4-FFF2-40B4-BE49-F238E27FC236}">
                <a16:creationId xmlns:a16="http://schemas.microsoft.com/office/drawing/2014/main" id="{2C1EE902-C92E-4BF4-BB5F-FA44B0571F15}"/>
              </a:ext>
            </a:extLst>
          </p:cNvPr>
          <p:cNvSpPr>
            <a:spLocks noGrp="1" noChangeArrowheads="1"/>
          </p:cNvSpPr>
          <p:nvPr>
            <p:ph type="body" idx="1"/>
          </p:nvPr>
        </p:nvSpPr>
        <p:spPr>
          <a:xfrm>
            <a:off x="679450" y="4714875"/>
            <a:ext cx="5440363" cy="44704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TW">
                <a:latin typeface="Arial" panose="020B0604020202020204" pitchFamily="34" charset="0"/>
              </a:rPr>
              <a:t>If the whole thing is provides by the cloud computing provider, we say this is SaaS: software as a service</a:t>
            </a:r>
            <a:r>
              <a:rPr lang="en-US" altLang="zh-CN">
                <a:latin typeface="Arial" panose="020B0604020202020204" pitchFamily="34" charset="0"/>
              </a:rPr>
              <a:t>.</a:t>
            </a:r>
            <a:endParaRPr lang="en-US" altLang="zh-TW">
              <a:latin typeface="Arial" panose="020B0604020202020204" pitchFamily="34" charset="0"/>
            </a:endParaRPr>
          </a:p>
          <a:p>
            <a:r>
              <a:rPr lang="en-US" altLang="zh-TW">
                <a:latin typeface="Arial" panose="020B0604020202020204" pitchFamily="34" charset="0"/>
              </a:rPr>
              <a:t>In this architecture, you may use the cloud-based application directly. Examples are Gmail and Google map...</a:t>
            </a:r>
          </a:p>
          <a:p>
            <a:r>
              <a:rPr lang="en-US" altLang="zh-TW">
                <a:latin typeface="Arial" panose="020B0604020202020204" pitchFamily="34" charset="0"/>
              </a:rPr>
              <a:t>You may also call the api within your own application…</a:t>
            </a:r>
          </a:p>
          <a:p>
            <a:r>
              <a:rPr lang="en-US" altLang="zh-TW">
                <a:latin typeface="Arial" panose="020B0604020202020204" pitchFamily="34" charset="0"/>
              </a:rPr>
              <a:t>If the platform and the hardware infrastructure is provided by the cloud computing provider, you can build your own application over the platform…we say this is PaaS: platform as a service….</a:t>
            </a:r>
          </a:p>
          <a:p>
            <a:r>
              <a:rPr lang="en-US" altLang="zh-TW">
                <a:latin typeface="Arial" panose="020B0604020202020204" pitchFamily="34" charset="0"/>
              </a:rPr>
              <a:t>If only the infrastructure is provided by the cloud computing provider, we say this is IaaS: I</a:t>
            </a:r>
            <a:r>
              <a:rPr lang="en-US" altLang="zh-CN">
                <a:latin typeface="Arial" panose="020B0604020202020204" pitchFamily="34" charset="0"/>
              </a:rPr>
              <a:t>nfrastructure as a service.</a:t>
            </a:r>
          </a:p>
          <a:p>
            <a:endParaRPr lang="en-US" altLang="zh-TW">
              <a:latin typeface="Arial" panose="020B060402020202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37003D90-2BE4-4801-9D66-C30D6EC81EFA}"/>
              </a:ext>
            </a:extLst>
          </p:cNvPr>
          <p:cNvSpPr>
            <a:spLocks noGrp="1" noRot="1" noChangeAspect="1" noChangeArrowheads="1" noTextEdit="1"/>
          </p:cNvSpPr>
          <p:nvPr>
            <p:ph type="sldImg"/>
          </p:nvPr>
        </p:nvSpPr>
        <p:spPr>
          <a:xfrm>
            <a:off x="711200" y="744538"/>
            <a:ext cx="5376863" cy="3722687"/>
          </a:xfrm>
          <a:ln/>
        </p:spPr>
      </p:sp>
      <p:sp>
        <p:nvSpPr>
          <p:cNvPr id="59395" name="Rectangle 3">
            <a:extLst>
              <a:ext uri="{FF2B5EF4-FFF2-40B4-BE49-F238E27FC236}">
                <a16:creationId xmlns:a16="http://schemas.microsoft.com/office/drawing/2014/main" id="{8A7E6FDA-08F3-483C-951C-83D39C96BCC1}"/>
              </a:ext>
            </a:extLst>
          </p:cNvPr>
          <p:cNvSpPr>
            <a:spLocks noGrp="1" noChangeArrowheads="1"/>
          </p:cNvSpPr>
          <p:nvPr>
            <p:ph type="body" idx="1"/>
          </p:nvPr>
        </p:nvSpPr>
        <p:spPr>
          <a:xfrm>
            <a:off x="679450" y="4714875"/>
            <a:ext cx="5440363" cy="44704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TW">
                <a:latin typeface="Arial" panose="020B0604020202020204" pitchFamily="34" charset="0"/>
              </a:rPr>
              <a:t>Now we introduce some typical cloud computing providers…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4F21C45B-F66D-4BAE-88EB-D20C18F29AFF}"/>
              </a:ext>
            </a:extLst>
          </p:cNvPr>
          <p:cNvSpPr>
            <a:spLocks noGrp="1" noRot="1" noChangeAspect="1" noChangeArrowheads="1" noTextEdit="1"/>
          </p:cNvSpPr>
          <p:nvPr>
            <p:ph type="sldImg"/>
          </p:nvPr>
        </p:nvSpPr>
        <p:spPr>
          <a:xfrm>
            <a:off x="711200" y="744538"/>
            <a:ext cx="5376863" cy="3722687"/>
          </a:xfrm>
          <a:ln/>
        </p:spPr>
      </p:sp>
      <p:sp>
        <p:nvSpPr>
          <p:cNvPr id="61443" name="Rectangle 3">
            <a:extLst>
              <a:ext uri="{FF2B5EF4-FFF2-40B4-BE49-F238E27FC236}">
                <a16:creationId xmlns:a16="http://schemas.microsoft.com/office/drawing/2014/main" id="{CE8690FD-B390-4657-A8AA-3C7142EAA8D4}"/>
              </a:ext>
            </a:extLst>
          </p:cNvPr>
          <p:cNvSpPr>
            <a:spLocks noGrp="1" noChangeArrowheads="1"/>
          </p:cNvSpPr>
          <p:nvPr>
            <p:ph type="body" idx="1"/>
          </p:nvPr>
        </p:nvSpPr>
        <p:spPr>
          <a:xfrm>
            <a:off x="679450" y="4714875"/>
            <a:ext cx="5440363" cy="44704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TW">
                <a:latin typeface="Arial" panose="020B0604020202020204" pitchFamily="34" charset="0"/>
              </a:rPr>
              <a:t>Now we introduce some typical cloud computing providers…</a:t>
            </a:r>
          </a:p>
          <a:p>
            <a:r>
              <a:rPr lang="en-US" altLang="zh-TW">
                <a:latin typeface="Arial" panose="020B0604020202020204" pitchFamily="34" charset="0"/>
              </a:rPr>
              <a:t>The first example is the Amazon EC2</a:t>
            </a:r>
            <a:r>
              <a:rPr lang="en-US" altLang="zh-CN">
                <a:latin typeface="Arial" panose="020B0604020202020204" pitchFamily="34" charset="0"/>
              </a:rPr>
              <a:t>. EC2 provides a Xen-based virtual computing environment where </a:t>
            </a:r>
            <a:r>
              <a:rPr lang="en-US" altLang="zh-CN" sz="1300">
                <a:latin typeface="Arial" panose="020B0604020202020204" pitchFamily="34" charset="0"/>
              </a:rPr>
              <a:t>a user can run Linux-based applications. It is an </a:t>
            </a:r>
            <a:r>
              <a:rPr lang="en-US" altLang="zh-CN">
                <a:latin typeface="Arial" panose="020B0604020202020204" pitchFamily="34" charset="0"/>
              </a:rPr>
              <a:t>IaaS: A user can control nearly the entire software stack, from the kernel upwards. It provides low level of virtualization: </a:t>
            </a:r>
            <a:r>
              <a:rPr lang="en-US" altLang="zh-CN" sz="1300">
                <a:latin typeface="Arial" panose="020B0604020202020204" pitchFamily="34" charset="0"/>
              </a:rPr>
              <a:t>Raw CPU cycles, block-device storage, IP-level connectivity. In summary, EC2 instances are something like remote PCs, you can login, run your application there…</a:t>
            </a:r>
          </a:p>
          <a:p>
            <a:pPr>
              <a:buFontTx/>
              <a:buNone/>
            </a:pPr>
            <a:endParaRPr lang="en-US" altLang="zh-CN" sz="1300">
              <a:latin typeface="Arial" panose="020B0604020202020204" pitchFamily="34" charset="0"/>
            </a:endParaRPr>
          </a:p>
          <a:p>
            <a:pPr>
              <a:buFontTx/>
              <a:buNone/>
            </a:pPr>
            <a:r>
              <a:rPr lang="en-US" altLang="zh-CN" sz="1300">
                <a:latin typeface="Arial" panose="020B0604020202020204" pitchFamily="34" charset="0"/>
              </a:rPr>
              <a:t>(PLEASE DO NO DISCUSS MICROSOFT AND THE REST OF THE COMPANIES, THEY WILL BE DISCUSSED LATER)</a:t>
            </a:r>
            <a:endParaRPr lang="en-US" altLang="zh-TW" sz="1300">
              <a:latin typeface="Arial" panose="020B0604020202020204" pitchFamily="34" charset="0"/>
              <a:ea typeface="宋体" panose="02010600030101010101" pitchFamily="2"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a:extLst>
              <a:ext uri="{FF2B5EF4-FFF2-40B4-BE49-F238E27FC236}">
                <a16:creationId xmlns:a16="http://schemas.microsoft.com/office/drawing/2014/main" id="{BEA93B89-063B-493D-847D-F988A0CC191F}"/>
              </a:ext>
            </a:extLst>
          </p:cNvPr>
          <p:cNvSpPr>
            <a:spLocks noGrp="1" noRot="1" noChangeAspect="1" noChangeArrowheads="1" noTextEdit="1"/>
          </p:cNvSpPr>
          <p:nvPr>
            <p:ph type="sldImg"/>
          </p:nvPr>
        </p:nvSpPr>
        <p:spPr>
          <a:xfrm>
            <a:off x="711200" y="744538"/>
            <a:ext cx="5376863" cy="3722687"/>
          </a:xfrm>
          <a:ln/>
        </p:spPr>
      </p:sp>
      <p:sp>
        <p:nvSpPr>
          <p:cNvPr id="63491" name="Rectangle 3">
            <a:extLst>
              <a:ext uri="{FF2B5EF4-FFF2-40B4-BE49-F238E27FC236}">
                <a16:creationId xmlns:a16="http://schemas.microsoft.com/office/drawing/2014/main" id="{206505B8-D62C-4AD4-A5AF-1D45FCC7C9ED}"/>
              </a:ext>
            </a:extLst>
          </p:cNvPr>
          <p:cNvSpPr>
            <a:spLocks noGrp="1" noChangeArrowheads="1"/>
          </p:cNvSpPr>
          <p:nvPr>
            <p:ph type="body" idx="1"/>
          </p:nvPr>
        </p:nvSpPr>
        <p:spPr>
          <a:xfrm>
            <a:off x="679450" y="4714875"/>
            <a:ext cx="5440363" cy="44704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CN">
                <a:latin typeface="Arial" panose="020B0604020202020204" pitchFamily="34" charset="0"/>
              </a:rPr>
              <a:t>Microsoft also provides a PaaS cloud computing solution called azure</a:t>
            </a:r>
          </a:p>
          <a:p>
            <a:r>
              <a:rPr lang="en-US" altLang="zh-CN">
                <a:latin typeface="Arial" panose="020B0604020202020204" pitchFamily="34" charset="0"/>
              </a:rPr>
              <a:t>When using this cloud computing system, you can use Windows Azure Hypervisor as the infrastructure, and use the .NET framework as the application container</a:t>
            </a:r>
          </a:p>
          <a:p>
            <a:pPr>
              <a:buFontTx/>
              <a:buNone/>
            </a:pPr>
            <a:r>
              <a:rPr lang="en-US" altLang="zh-CN">
                <a:latin typeface="Arial" panose="020B0604020202020204" pitchFamily="34" charset="0"/>
              </a:rPr>
              <a:t>That means your application should be dot-Net-based…But you have your flexibility to choose your programming language, but you </a:t>
            </a:r>
          </a:p>
          <a:p>
            <a:pPr>
              <a:buFontTx/>
              <a:buNone/>
            </a:pPr>
            <a:r>
              <a:rPr lang="en-US" altLang="zh-CN">
                <a:latin typeface="Arial" panose="020B0604020202020204" pitchFamily="34" charset="0"/>
              </a:rPr>
              <a:t>cannot control the underlying operating system or runtime….Azure supports general-purpose computing..</a:t>
            </a:r>
            <a:r>
              <a:rPr lang="en-US" altLang="zh-CN" sz="1300">
                <a:latin typeface="Arial" panose="020B0604020202020204" pitchFamily="34" charset="0"/>
              </a:rPr>
              <a:t> </a:t>
            </a:r>
            <a:endParaRPr lang="zh-TW" altLang="en-US" sz="1300">
              <a:latin typeface="Arial" panose="020B0604020202020204" pitchFamily="34" charset="0"/>
              <a:ea typeface="宋体" panose="02010600030101010101" pitchFamily="2"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0FF6EC46-173D-441C-B9E1-5246875BBD1A}"/>
              </a:ext>
            </a:extLst>
          </p:cNvPr>
          <p:cNvSpPr>
            <a:spLocks noGrp="1" noRot="1" noChangeAspect="1" noChangeArrowheads="1" noTextEdit="1"/>
          </p:cNvSpPr>
          <p:nvPr>
            <p:ph type="sldImg"/>
          </p:nvPr>
        </p:nvSpPr>
        <p:spPr>
          <a:xfrm>
            <a:off x="711200" y="744538"/>
            <a:ext cx="5376863" cy="3722687"/>
          </a:xfrm>
          <a:ln/>
        </p:spPr>
      </p:sp>
      <p:sp>
        <p:nvSpPr>
          <p:cNvPr id="65539" name="Rectangle 3">
            <a:extLst>
              <a:ext uri="{FF2B5EF4-FFF2-40B4-BE49-F238E27FC236}">
                <a16:creationId xmlns:a16="http://schemas.microsoft.com/office/drawing/2014/main" id="{C52AA2C0-28E5-4B58-8E0C-DBACB1734749}"/>
              </a:ext>
            </a:extLst>
          </p:cNvPr>
          <p:cNvSpPr>
            <a:spLocks noGrp="1" noChangeArrowheads="1"/>
          </p:cNvSpPr>
          <p:nvPr>
            <p:ph type="body" idx="1"/>
          </p:nvPr>
        </p:nvSpPr>
        <p:spPr>
          <a:xfrm>
            <a:off x="679450" y="4714875"/>
            <a:ext cx="5440363" cy="44704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TW">
                <a:latin typeface="Arial" panose="020B0604020202020204" pitchFamily="34" charset="0"/>
              </a:rPr>
              <a:t>Google App Engine is a cloud computing solution provided by Google. </a:t>
            </a:r>
          </a:p>
          <a:p>
            <a:r>
              <a:rPr lang="en-US" altLang="zh-TW">
                <a:latin typeface="Arial" panose="020B0604020202020204" pitchFamily="34" charset="0"/>
              </a:rPr>
              <a:t>It </a:t>
            </a:r>
            <a:r>
              <a:rPr lang="en-US" altLang="zh-CN">
                <a:latin typeface="Arial" panose="020B0604020202020204" pitchFamily="34" charset="0"/>
              </a:rPr>
              <a:t>supports APIs for the Google Datastore, Google Accounts, URL fetch, image manipulation, and email services, etc.</a:t>
            </a:r>
          </a:p>
          <a:p>
            <a:r>
              <a:rPr lang="en-US" altLang="zh-CN">
                <a:latin typeface="Arial" panose="020B0604020202020204" pitchFamily="34" charset="0"/>
              </a:rPr>
              <a:t>It is easy to see that Google App Engine is a SaaS cloud computing system: it is application domain-specific platforms..</a:t>
            </a:r>
          </a:p>
          <a:p>
            <a:r>
              <a:rPr lang="en-US" altLang="zh-CN">
                <a:latin typeface="Arial" panose="020B0604020202020204" pitchFamily="34" charset="0"/>
              </a:rPr>
              <a:t>So it is n</a:t>
            </a:r>
            <a:r>
              <a:rPr lang="en-US" altLang="zh-CN" sz="1300">
                <a:latin typeface="Arial" panose="020B0604020202020204" pitchFamily="34" charset="0"/>
              </a:rPr>
              <a:t>ot suitable for general-purpose computing, but very convenient to program google business related applications, like using google map. </a:t>
            </a:r>
            <a:endParaRPr lang="en-US" altLang="zh-TW" sz="1300">
              <a:latin typeface="Arial" panose="020B060402020202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DE763A8A-24E0-4C75-A27B-0B2AE700C9BA}"/>
              </a:ext>
            </a:extLst>
          </p:cNvPr>
          <p:cNvSpPr>
            <a:spLocks noGrp="1" noRot="1" noChangeAspect="1" noChangeArrowheads="1" noTextEdit="1"/>
          </p:cNvSpPr>
          <p:nvPr>
            <p:ph type="sldImg"/>
          </p:nvPr>
        </p:nvSpPr>
        <p:spPr>
          <a:ln/>
        </p:spPr>
      </p:sp>
      <p:sp>
        <p:nvSpPr>
          <p:cNvPr id="30723" name="Rectangle 3">
            <a:extLst>
              <a:ext uri="{FF2B5EF4-FFF2-40B4-BE49-F238E27FC236}">
                <a16:creationId xmlns:a16="http://schemas.microsoft.com/office/drawing/2014/main" id="{407E1F05-ADAB-42EA-AE7A-CF47B5A19924}"/>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TW">
                <a:latin typeface="Arial" panose="020B0604020202020204" pitchFamily="34" charset="0"/>
              </a:rPr>
              <a:t>First we will brief introduce the main idea of cloud computing</a:t>
            </a:r>
          </a:p>
          <a:p>
            <a:r>
              <a:rPr lang="en-US" altLang="zh-TW">
                <a:latin typeface="Arial" panose="020B0604020202020204" pitchFamily="34" charset="0"/>
              </a:rPr>
              <a:t>Then we will see how virtualization concept enables cloud computing</a:t>
            </a:r>
          </a:p>
          <a:p>
            <a:r>
              <a:rPr lang="en-US" altLang="zh-TW">
                <a:latin typeface="Arial" panose="020B0604020202020204" pitchFamily="34" charset="0"/>
              </a:rPr>
              <a:t>Then the popular MapReduce computing thought</a:t>
            </a:r>
          </a:p>
          <a:p>
            <a:r>
              <a:rPr lang="en-US" altLang="zh-TW">
                <a:latin typeface="Arial" panose="020B0604020202020204" pitchFamily="34" charset="0"/>
              </a:rPr>
              <a:t>And talking about cloud computing in practice</a:t>
            </a:r>
          </a:p>
          <a:p>
            <a:endParaRPr lang="en-US" altLang="zh-TW">
              <a:latin typeface="Arial" panose="020B0604020202020204" pitchFamily="34" charset="0"/>
            </a:endParaRPr>
          </a:p>
          <a:p>
            <a:endParaRPr lang="en-US" altLang="zh-TW">
              <a:latin typeface="Arial" panose="020B060402020202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1CF52FC3-B192-4811-8746-14FE92A7459E}"/>
              </a:ext>
            </a:extLst>
          </p:cNvPr>
          <p:cNvSpPr>
            <a:spLocks noGrp="1" noRot="1" noChangeAspect="1" noChangeArrowheads="1" noTextEdit="1"/>
          </p:cNvSpPr>
          <p:nvPr>
            <p:ph type="sldImg"/>
          </p:nvPr>
        </p:nvSpPr>
        <p:spPr>
          <a:xfrm>
            <a:off x="711200" y="744538"/>
            <a:ext cx="5376863" cy="3722687"/>
          </a:xfrm>
          <a:ln/>
        </p:spPr>
      </p:sp>
      <p:sp>
        <p:nvSpPr>
          <p:cNvPr id="67587" name="Rectangle 3">
            <a:extLst>
              <a:ext uri="{FF2B5EF4-FFF2-40B4-BE49-F238E27FC236}">
                <a16:creationId xmlns:a16="http://schemas.microsoft.com/office/drawing/2014/main" id="{19D8C06B-9BB7-4B8F-A411-FE85736BF375}"/>
              </a:ext>
            </a:extLst>
          </p:cNvPr>
          <p:cNvSpPr>
            <a:spLocks noGrp="1" noChangeArrowheads="1"/>
          </p:cNvSpPr>
          <p:nvPr>
            <p:ph type="body" idx="1"/>
          </p:nvPr>
        </p:nvSpPr>
        <p:spPr>
          <a:xfrm>
            <a:off x="679450" y="4714875"/>
            <a:ext cx="5440363" cy="44704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TW">
                <a:latin typeface="Arial" panose="020B0604020202020204" pitchFamily="34" charset="0"/>
              </a:rPr>
              <a:t>Finally, there are a lot of small startup companies that provide elegant cloud computing solutions. Examples are Heroku and Engine Yard, both are </a:t>
            </a:r>
          </a:p>
          <a:p>
            <a:r>
              <a:rPr lang="en-US" altLang="zh-TW">
                <a:latin typeface="Arial" panose="020B0604020202020204" pitchFamily="34" charset="0"/>
              </a:rPr>
              <a:t>Silicon-valley based startups. They provide PaaS solutions which are based on Ruby on Rails… you can search the technical details from  the Internet if interested</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EA40F01C-7A55-44F6-BCC7-FBF0DBCB7DB9}"/>
              </a:ext>
            </a:extLst>
          </p:cNvPr>
          <p:cNvSpPr>
            <a:spLocks noGrp="1" noRot="1" noChangeAspect="1" noChangeArrowheads="1" noTextEdit="1"/>
          </p:cNvSpPr>
          <p:nvPr>
            <p:ph type="sldImg"/>
          </p:nvPr>
        </p:nvSpPr>
        <p:spPr>
          <a:ln/>
        </p:spPr>
      </p:sp>
      <p:sp>
        <p:nvSpPr>
          <p:cNvPr id="69635" name="Rectangle 3">
            <a:extLst>
              <a:ext uri="{FF2B5EF4-FFF2-40B4-BE49-F238E27FC236}">
                <a16:creationId xmlns:a16="http://schemas.microsoft.com/office/drawing/2014/main" id="{5291FEEF-AE4C-4D60-9867-9CA9FC30CA1B}"/>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SzPct val="75000"/>
            </a:pPr>
            <a:r>
              <a:rPr lang="en-US" altLang="zh-CN">
                <a:latin typeface="Arial" panose="020B0604020202020204" pitchFamily="34" charset="0"/>
              </a:rPr>
              <a:t>Virtualization refers to the act of creating a virtual (rather than actual) version of</a:t>
            </a:r>
          </a:p>
          <a:p>
            <a:pPr lvl="1">
              <a:buFont typeface="Arial" panose="020B0604020202020204" pitchFamily="34" charset="0"/>
              <a:buChar char="–"/>
            </a:pPr>
            <a:r>
              <a:rPr lang="en-US" altLang="zh-CN">
                <a:latin typeface="Arial" panose="020B0604020202020204" pitchFamily="34" charset="0"/>
              </a:rPr>
              <a:t>computer hardware platform</a:t>
            </a:r>
          </a:p>
          <a:p>
            <a:pPr lvl="1">
              <a:spcBef>
                <a:spcPct val="0"/>
              </a:spcBef>
              <a:buFont typeface="Arial" panose="020B0604020202020204" pitchFamily="34" charset="0"/>
              <a:buChar char="–"/>
            </a:pPr>
            <a:r>
              <a:rPr lang="en-US" altLang="zh-CN">
                <a:latin typeface="Arial" panose="020B0604020202020204" pitchFamily="34" charset="0"/>
              </a:rPr>
              <a:t>operating system (OS)</a:t>
            </a:r>
          </a:p>
          <a:p>
            <a:pPr lvl="1">
              <a:spcBef>
                <a:spcPct val="0"/>
              </a:spcBef>
              <a:buFont typeface="Arial" panose="020B0604020202020204" pitchFamily="34" charset="0"/>
              <a:buChar char="–"/>
            </a:pPr>
            <a:r>
              <a:rPr lang="en-US" altLang="zh-CN">
                <a:latin typeface="Arial" panose="020B0604020202020204" pitchFamily="34" charset="0"/>
              </a:rPr>
              <a:t>storage device </a:t>
            </a:r>
          </a:p>
          <a:p>
            <a:pPr lvl="1">
              <a:spcBef>
                <a:spcPct val="0"/>
              </a:spcBef>
              <a:buFont typeface="Arial" panose="020B0604020202020204" pitchFamily="34" charset="0"/>
              <a:buChar char="–"/>
            </a:pPr>
            <a:r>
              <a:rPr lang="en-US" altLang="zh-CN">
                <a:latin typeface="Arial" panose="020B0604020202020204" pitchFamily="34" charset="0"/>
              </a:rPr>
              <a:t>database server</a:t>
            </a:r>
          </a:p>
          <a:p>
            <a:pPr lvl="1">
              <a:spcBef>
                <a:spcPct val="0"/>
              </a:spcBef>
              <a:buFont typeface="Arial" panose="020B0604020202020204" pitchFamily="34" charset="0"/>
              <a:buChar char="–"/>
            </a:pPr>
            <a:r>
              <a:rPr lang="en-US" altLang="zh-CN">
                <a:latin typeface="Arial" panose="020B0604020202020204" pitchFamily="34" charset="0"/>
              </a:rPr>
              <a:t>computer network resources</a:t>
            </a:r>
          </a:p>
          <a:p>
            <a:r>
              <a:rPr lang="en-US" altLang="zh-TW">
                <a:latin typeface="Arial" panose="020B0604020202020204" pitchFamily="34" charset="0"/>
                <a:ea typeface="宋体" panose="02010600030101010101" pitchFamily="2" charset="-122"/>
              </a:rPr>
              <a:t>We can virtualize</a:t>
            </a:r>
            <a:r>
              <a:rPr lang="en-US" altLang="zh-TW">
                <a:latin typeface="Arial" panose="020B0604020202020204" pitchFamily="34" charset="0"/>
              </a:rPr>
              <a:t> physical servers to support all applications running over them</a:t>
            </a:r>
          </a:p>
          <a:p>
            <a:r>
              <a:rPr lang="en-US" altLang="zh-CN">
                <a:latin typeface="Arial" panose="020B0604020202020204" pitchFamily="34" charset="0"/>
              </a:rPr>
              <a:t>Virtualization of the key to Cloud Computing</a:t>
            </a:r>
          </a:p>
          <a:p>
            <a:endParaRPr lang="en-US" altLang="zh-TW">
              <a:latin typeface="Arial" panose="020B0604020202020204"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a:extLst>
              <a:ext uri="{FF2B5EF4-FFF2-40B4-BE49-F238E27FC236}">
                <a16:creationId xmlns:a16="http://schemas.microsoft.com/office/drawing/2014/main" id="{5A48725B-1873-49DB-A92D-C10A0CC022AD}"/>
              </a:ext>
            </a:extLst>
          </p:cNvPr>
          <p:cNvSpPr>
            <a:spLocks noGrp="1" noRot="1" noChangeAspect="1" noChangeArrowheads="1" noTextEdit="1"/>
          </p:cNvSpPr>
          <p:nvPr>
            <p:ph type="sldImg"/>
          </p:nvPr>
        </p:nvSpPr>
        <p:spPr>
          <a:ln/>
        </p:spPr>
      </p:sp>
      <p:sp>
        <p:nvSpPr>
          <p:cNvPr id="71683" name="Rectangle 3">
            <a:extLst>
              <a:ext uri="{FF2B5EF4-FFF2-40B4-BE49-F238E27FC236}">
                <a16:creationId xmlns:a16="http://schemas.microsoft.com/office/drawing/2014/main" id="{67AA5AB6-8ABB-48D1-BF68-9AD6FC03831D}"/>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TW">
                <a:latin typeface="Arial" panose="020B0604020202020204" pitchFamily="34" charset="0"/>
              </a:rPr>
              <a:t>We have discussed so much basic concept of cloud computing. Now let’s discuss its key enabling technology: virtualization…</a:t>
            </a:r>
          </a:p>
          <a:p>
            <a:r>
              <a:rPr lang="en-US" altLang="zh-TW">
                <a:latin typeface="Arial" panose="020B0604020202020204" pitchFamily="34" charset="0"/>
              </a:rPr>
              <a:t>First, let’s see the traditional server concept, as shown in the slide. </a:t>
            </a:r>
          </a:p>
          <a:p>
            <a:r>
              <a:rPr lang="en-US" altLang="zh-TW">
                <a:latin typeface="Arial" panose="020B0604020202020204" pitchFamily="34" charset="0"/>
              </a:rPr>
              <a:t>For example, if you want to build a database server, you need to install OS on your computer. Then install the database application over the OS. If your service need a web server, which is a IIS running over Windows , an app server which is a glassfish running over Linux, a database server which is MySQL running over linux, and finally an email server which is an exchange server running over Windows. In total, you will need 4 computers. </a:t>
            </a:r>
          </a:p>
          <a:p>
            <a:pPr>
              <a:buFontTx/>
              <a:buNone/>
            </a:pPr>
            <a:endParaRPr lang="en-US" altLang="zh-TW">
              <a:latin typeface="Arial" panose="020B0604020202020204" pitchFamily="34" charset="0"/>
            </a:endParaRPr>
          </a:p>
          <a:p>
            <a:pPr>
              <a:buFontTx/>
              <a:buNone/>
            </a:pPr>
            <a:endParaRPr lang="en-US" altLang="zh-TW">
              <a:latin typeface="Arial" panose="020B0604020202020204"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a:extLst>
              <a:ext uri="{FF2B5EF4-FFF2-40B4-BE49-F238E27FC236}">
                <a16:creationId xmlns:a16="http://schemas.microsoft.com/office/drawing/2014/main" id="{F0DDDEE5-1C06-47CF-8E27-80CA98E0D6C9}"/>
              </a:ext>
            </a:extLst>
          </p:cNvPr>
          <p:cNvSpPr>
            <a:spLocks noGrp="1" noRot="1" noChangeAspect="1" noChangeArrowheads="1" noTextEdit="1"/>
          </p:cNvSpPr>
          <p:nvPr>
            <p:ph type="sldImg"/>
          </p:nvPr>
        </p:nvSpPr>
        <p:spPr>
          <a:ln/>
        </p:spPr>
      </p:sp>
      <p:sp>
        <p:nvSpPr>
          <p:cNvPr id="73731" name="Rectangle 3">
            <a:extLst>
              <a:ext uri="{FF2B5EF4-FFF2-40B4-BE49-F238E27FC236}">
                <a16:creationId xmlns:a16="http://schemas.microsoft.com/office/drawing/2014/main" id="{20563ED1-BBFD-45DF-B76B-9919F4E43730}"/>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CN">
                <a:latin typeface="Arial" panose="020B0604020202020204" pitchFamily="34" charset="0"/>
              </a:rPr>
              <a:t>System administrators often talk about servers as a whole unit including the hardware, the OS, the storage, and the applications</a:t>
            </a:r>
          </a:p>
          <a:p>
            <a:r>
              <a:rPr lang="en-US" altLang="zh-CN">
                <a:latin typeface="Arial" panose="020B0604020202020204" pitchFamily="34" charset="0"/>
              </a:rPr>
              <a:t>Servers are often referred to by their functions. For example, the Web servers, the SQL servers….</a:t>
            </a:r>
          </a:p>
          <a:p>
            <a:r>
              <a:rPr lang="en-US" altLang="zh-CN">
                <a:latin typeface="Arial" panose="020B0604020202020204" pitchFamily="34" charset="0"/>
              </a:rPr>
              <a:t>So we can see that if the SQL servers are overloaded, the administrator must add in a new one …</a:t>
            </a:r>
            <a:endParaRPr lang="zh-TW" altLang="en-US">
              <a:latin typeface="Arial" panose="020B0604020202020204" pitchFamily="34" charset="0"/>
              <a:ea typeface="宋体" panose="02010600030101010101" pitchFamily="2" charset="-122"/>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a:extLst>
              <a:ext uri="{FF2B5EF4-FFF2-40B4-BE49-F238E27FC236}">
                <a16:creationId xmlns:a16="http://schemas.microsoft.com/office/drawing/2014/main" id="{036DFC64-CBB8-4D2D-A218-4714A9FC0E5F}"/>
              </a:ext>
            </a:extLst>
          </p:cNvPr>
          <p:cNvSpPr>
            <a:spLocks noGrp="1" noRot="1" noChangeAspect="1" noChangeArrowheads="1" noTextEdit="1"/>
          </p:cNvSpPr>
          <p:nvPr>
            <p:ph type="sldImg"/>
          </p:nvPr>
        </p:nvSpPr>
        <p:spPr>
          <a:ln/>
        </p:spPr>
      </p:sp>
      <p:sp>
        <p:nvSpPr>
          <p:cNvPr id="75779" name="Rectangle 3">
            <a:extLst>
              <a:ext uri="{FF2B5EF4-FFF2-40B4-BE49-F238E27FC236}">
                <a16:creationId xmlns:a16="http://schemas.microsoft.com/office/drawing/2014/main" id="{EA30E90A-3B68-4803-A02D-AF9B53E15C9D}"/>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a:latin typeface="Arial" panose="020B0604020202020204" pitchFamily="34" charset="0"/>
            </a:endParaRPr>
          </a:p>
          <a:p>
            <a:r>
              <a:rPr lang="en-US" altLang="zh-TW">
                <a:latin typeface="Arial" panose="020B0604020202020204" pitchFamily="34" charset="0"/>
              </a:rPr>
              <a:t>Now if the App server is down…. Well since the whole service is depended on the app server, the whole service will be down too…</a:t>
            </a:r>
          </a:p>
          <a:p>
            <a:endParaRPr lang="en-US" altLang="zh-TW">
              <a:latin typeface="Arial" panose="020B0604020202020204" pitchFamily="34" charset="0"/>
            </a:endParaRPr>
          </a:p>
          <a:p>
            <a:endParaRPr lang="en-US" altLang="zh-TW">
              <a:latin typeface="Arial" panose="020B0604020202020204"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a:extLst>
              <a:ext uri="{FF2B5EF4-FFF2-40B4-BE49-F238E27FC236}">
                <a16:creationId xmlns:a16="http://schemas.microsoft.com/office/drawing/2014/main" id="{296FBC97-15B7-41EA-9603-41E3B6DC0326}"/>
              </a:ext>
            </a:extLst>
          </p:cNvPr>
          <p:cNvSpPr>
            <a:spLocks noGrp="1" noRot="1" noChangeAspect="1" noChangeArrowheads="1" noTextEdit="1"/>
          </p:cNvSpPr>
          <p:nvPr>
            <p:ph type="sldImg"/>
          </p:nvPr>
        </p:nvSpPr>
        <p:spPr>
          <a:ln/>
        </p:spPr>
      </p:sp>
      <p:sp>
        <p:nvSpPr>
          <p:cNvPr id="77827" name="Rectangle 3">
            <a:extLst>
              <a:ext uri="{FF2B5EF4-FFF2-40B4-BE49-F238E27FC236}">
                <a16:creationId xmlns:a16="http://schemas.microsoft.com/office/drawing/2014/main" id="{D8A19C97-2880-4B50-AD60-47BD8E032A2E}"/>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zh-CN">
                <a:latin typeface="Arial" panose="020B0604020202020204" pitchFamily="34" charset="0"/>
              </a:rPr>
              <a:t>The example in the previous slide shows that if a server failure is experienced, unless there are redundant servers, the whole service is down</a:t>
            </a:r>
          </a:p>
          <a:p>
            <a:pPr eaLnBrk="1" hangingPunct="1"/>
            <a:r>
              <a:rPr lang="en-US" altLang="zh-CN">
                <a:latin typeface="Arial" panose="020B0604020202020204" pitchFamily="34" charset="0"/>
              </a:rPr>
              <a:t>No one can guarantee no servers will be down, right?  Since the software may have bugs, the hardware, unfortunately, is unreliable too..</a:t>
            </a:r>
          </a:p>
          <a:p>
            <a:pPr eaLnBrk="1" hangingPunct="1"/>
            <a:r>
              <a:rPr lang="en-US" altLang="zh-CN">
                <a:latin typeface="Arial" panose="020B0604020202020204" pitchFamily="34" charset="0"/>
              </a:rPr>
              <a:t>Moreover, there may be a lot of concurrent users, making the serves overload….</a:t>
            </a:r>
          </a:p>
          <a:p>
            <a:pPr eaLnBrk="1" hangingPunct="1"/>
            <a:r>
              <a:rPr lang="en-US" altLang="zh-CN">
                <a:latin typeface="Arial" panose="020B0604020202020204" pitchFamily="34" charset="0"/>
              </a:rPr>
              <a:t>To increase the availability of the whole service, the administrators can implement clusters of servers…That is, use a set of identical servers to </a:t>
            </a:r>
          </a:p>
          <a:p>
            <a:pPr eaLnBrk="1" hangingPunct="1"/>
            <a:r>
              <a:rPr lang="en-US" altLang="zh-CN">
                <a:latin typeface="Arial" panose="020B0604020202020204" pitchFamily="34" charset="0"/>
              </a:rPr>
              <a:t>provide redundant services. … This can make the service more reliable, since if one server is down, the other servers of the same functionality </a:t>
            </a:r>
          </a:p>
          <a:p>
            <a:pPr eaLnBrk="1" hangingPunct="1"/>
            <a:r>
              <a:rPr lang="en-US" altLang="zh-CN">
                <a:latin typeface="Arial" panose="020B0604020202020204" pitchFamily="34" charset="0"/>
              </a:rPr>
              <a:t>Is still available. But this solution is not good enough….clusters are not scalable, you use more servers, resource utilization will be typically low</a:t>
            </a:r>
          </a:p>
          <a:p>
            <a:pPr eaLnBrk="1" hangingPunct="1"/>
            <a:endParaRPr lang="en-US" altLang="zh-CN">
              <a:latin typeface="Arial" panose="020B0604020202020204" pitchFamily="34" charset="0"/>
            </a:endParaRPr>
          </a:p>
          <a:p>
            <a:endParaRPr lang="zh-TW" altLang="en-US">
              <a:latin typeface="Arial" panose="020B0604020202020204"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C806648A-AB03-4FC4-B970-91FB48E08B96}"/>
              </a:ext>
            </a:extLst>
          </p:cNvPr>
          <p:cNvSpPr>
            <a:spLocks noGrp="1" noRot="1" noChangeAspect="1" noChangeArrowheads="1" noTextEdit="1"/>
          </p:cNvSpPr>
          <p:nvPr>
            <p:ph type="sldImg"/>
          </p:nvPr>
        </p:nvSpPr>
        <p:spPr>
          <a:ln/>
        </p:spPr>
      </p:sp>
      <p:sp>
        <p:nvSpPr>
          <p:cNvPr id="79875" name="Rectangle 3">
            <a:extLst>
              <a:ext uri="{FF2B5EF4-FFF2-40B4-BE49-F238E27FC236}">
                <a16:creationId xmlns:a16="http://schemas.microsoft.com/office/drawing/2014/main" id="{AD062719-70B3-4D20-8F94-F5DA0F9248D2}"/>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TW">
                <a:latin typeface="Arial" panose="020B0604020202020204" pitchFamily="34" charset="0"/>
              </a:rPr>
              <a:t>A better solution is to virtualize the physical servers in the cluster, so that all applications can run over the same cluster</a:t>
            </a:r>
          </a:p>
          <a:p>
            <a:r>
              <a:rPr lang="en-US" altLang="zh-TW">
                <a:latin typeface="Arial" panose="020B0604020202020204" pitchFamily="34" charset="0"/>
              </a:rPr>
              <a:t>In this way, it would be easier to dynamically assign the number of servers for each service application</a:t>
            </a:r>
          </a:p>
          <a:p>
            <a:r>
              <a:rPr lang="en-US" altLang="zh-TW">
                <a:latin typeface="Arial" panose="020B0604020202020204" pitchFamily="34" charset="0"/>
              </a:rPr>
              <a:t>And even split a hardware server (a computer) for multiple usages (for hosting multiple services)</a:t>
            </a:r>
          </a:p>
          <a:p>
            <a:r>
              <a:rPr lang="en-US" altLang="zh-TW">
                <a:latin typeface="Arial" panose="020B0604020202020204" pitchFamily="34" charset="0"/>
              </a:rPr>
              <a:t>To this end, we need a </a:t>
            </a:r>
            <a:r>
              <a:rPr lang="en-US" altLang="zh-CN">
                <a:latin typeface="Arial" panose="020B0604020202020204" pitchFamily="34" charset="0"/>
              </a:rPr>
              <a:t>Virtual Machine Monitor (VMM) layer between Guest OS and hardware </a:t>
            </a:r>
            <a:endParaRPr lang="en-US" altLang="zh-TW">
              <a:latin typeface="Arial" panose="020B0604020202020204"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a:extLst>
              <a:ext uri="{FF2B5EF4-FFF2-40B4-BE49-F238E27FC236}">
                <a16:creationId xmlns:a16="http://schemas.microsoft.com/office/drawing/2014/main" id="{0F60C13B-1491-4631-BDEE-FC48F3ECF83F}"/>
              </a:ext>
            </a:extLst>
          </p:cNvPr>
          <p:cNvSpPr>
            <a:spLocks noGrp="1" noRot="1" noChangeAspect="1" noChangeArrowheads="1" noTextEdit="1"/>
          </p:cNvSpPr>
          <p:nvPr>
            <p:ph type="sldImg"/>
          </p:nvPr>
        </p:nvSpPr>
        <p:spPr>
          <a:ln/>
        </p:spPr>
      </p:sp>
      <p:sp>
        <p:nvSpPr>
          <p:cNvPr id="81923" name="Rectangle 3">
            <a:extLst>
              <a:ext uri="{FF2B5EF4-FFF2-40B4-BE49-F238E27FC236}">
                <a16:creationId xmlns:a16="http://schemas.microsoft.com/office/drawing/2014/main" id="{440F4D92-A0A2-4C26-ACD8-B7E9C8133C31}"/>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zh-CN" sz="1300">
                <a:latin typeface="Arial" panose="020B0604020202020204" pitchFamily="34" charset="0"/>
              </a:rPr>
              <a:t>Virtual servers encapsulate the service software away from the hardware </a:t>
            </a:r>
            <a:r>
              <a:rPr lang="en-US" altLang="zh-CN">
                <a:latin typeface="Arial" panose="020B0604020202020204" pitchFamily="34" charset="0"/>
              </a:rPr>
              <a:t>A virtual server can be hosted in one or more hardware machines </a:t>
            </a:r>
          </a:p>
          <a:p>
            <a:pPr eaLnBrk="1" hangingPunct="1"/>
            <a:r>
              <a:rPr lang="en-US" altLang="zh-CN">
                <a:latin typeface="Arial" panose="020B0604020202020204" pitchFamily="34" charset="0"/>
              </a:rPr>
              <a:t>One hardware machine can host more than one virtual server</a:t>
            </a:r>
          </a:p>
          <a:p>
            <a:pPr eaLnBrk="1" hangingPunct="1"/>
            <a:r>
              <a:rPr lang="en-US" altLang="zh-CN">
                <a:latin typeface="Arial" panose="020B0604020202020204" pitchFamily="34" charset="0"/>
              </a:rPr>
              <a:t>The VMM can intercept hardware request form the hosted applications, and translate them to real hardware request.</a:t>
            </a:r>
          </a:p>
          <a:p>
            <a:endParaRPr lang="zh-TW" altLang="en-US">
              <a:latin typeface="Arial" panose="020B0604020202020204" pitchFamily="34" charset="0"/>
            </a:endParaRPr>
          </a:p>
          <a:p>
            <a:pPr>
              <a:buFontTx/>
              <a:buNone/>
            </a:pPr>
            <a:endParaRPr lang="en-US" altLang="zh-TW">
              <a:latin typeface="Arial" panose="020B0604020202020204"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D1664B1A-8E03-4F57-A5EF-75AD64DA4500}"/>
              </a:ext>
            </a:extLst>
          </p:cNvPr>
          <p:cNvSpPr>
            <a:spLocks noGrp="1" noRot="1" noChangeAspect="1" noChangeArrowheads="1" noTextEdit="1"/>
          </p:cNvSpPr>
          <p:nvPr>
            <p:ph type="sldImg"/>
          </p:nvPr>
        </p:nvSpPr>
        <p:spPr>
          <a:ln/>
        </p:spPr>
      </p:sp>
      <p:sp>
        <p:nvSpPr>
          <p:cNvPr id="83971" name="Rectangle 3">
            <a:extLst>
              <a:ext uri="{FF2B5EF4-FFF2-40B4-BE49-F238E27FC236}">
                <a16:creationId xmlns:a16="http://schemas.microsoft.com/office/drawing/2014/main" id="{F737FB99-BD03-4C3E-80CB-20E5FEACEE2F}"/>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TW">
                <a:latin typeface="Arial" panose="020B0604020202020204" pitchFamily="34" charset="0"/>
              </a:rPr>
              <a:t>This slide compare the traditional way to host Internet-based application with the virtualized way to do so</a:t>
            </a:r>
          </a:p>
          <a:p>
            <a:r>
              <a:rPr lang="en-US" altLang="zh-TW">
                <a:latin typeface="Arial" panose="020B0604020202020204" pitchFamily="34" charset="0"/>
              </a:rPr>
              <a:t>We can see that, there is a hypervisor in between the hardware and the guest OS…so that several operating systems can run over one computer, </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a:extLst>
              <a:ext uri="{FF2B5EF4-FFF2-40B4-BE49-F238E27FC236}">
                <a16:creationId xmlns:a16="http://schemas.microsoft.com/office/drawing/2014/main" id="{B08A4014-8827-46AA-80EB-95D7979424B8}"/>
              </a:ext>
            </a:extLst>
          </p:cNvPr>
          <p:cNvSpPr>
            <a:spLocks noGrp="1" noRot="1" noChangeAspect="1" noChangeArrowheads="1" noTextEdit="1"/>
          </p:cNvSpPr>
          <p:nvPr>
            <p:ph type="sldImg"/>
          </p:nvPr>
        </p:nvSpPr>
        <p:spPr>
          <a:ln/>
        </p:spPr>
      </p:sp>
      <p:sp>
        <p:nvSpPr>
          <p:cNvPr id="86019" name="Rectangle 3">
            <a:extLst>
              <a:ext uri="{FF2B5EF4-FFF2-40B4-BE49-F238E27FC236}">
                <a16:creationId xmlns:a16="http://schemas.microsoft.com/office/drawing/2014/main" id="{336F7BCF-53F8-441A-9916-47E253840779}"/>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zh-CN">
                <a:latin typeface="Arial" panose="020B0604020202020204" pitchFamily="34" charset="0"/>
              </a:rPr>
              <a:t>Virtualization technique provides a flexible way to host computing systems…..Actually, each virtual server is just a file in the storage..It can be read and loaded conveniently. </a:t>
            </a:r>
          </a:p>
          <a:p>
            <a:pPr eaLnBrk="1" hangingPunct="1"/>
            <a:r>
              <a:rPr lang="en-US" altLang="zh-CN">
                <a:latin typeface="Arial" panose="020B0604020202020204" pitchFamily="34" charset="0"/>
              </a:rPr>
              <a:t>A virtual server can also be migrated from one machine to another easily</a:t>
            </a:r>
          </a:p>
          <a:p>
            <a:pPr eaLnBrk="1" hangingPunct="1"/>
            <a:r>
              <a:rPr lang="en-US" altLang="zh-CN">
                <a:latin typeface="Arial" panose="020B0604020202020204" pitchFamily="34" charset="0"/>
              </a:rPr>
              <a:t>In this way, hardware machines can be removed and introduced conveniently</a:t>
            </a:r>
          </a:p>
          <a:p>
            <a:pPr eaLnBrk="1" hangingPunct="1"/>
            <a:r>
              <a:rPr lang="en-US" altLang="zh-CN">
                <a:latin typeface="Arial" panose="020B0604020202020204" pitchFamily="34" charset="0"/>
              </a:rPr>
              <a:t>Administrators (or a sophisticated program) can adjust the amount of resources allocated to each virtual server…this provides a good way to accommodate the service requirements of hardware resources</a:t>
            </a:r>
            <a:endParaRPr lang="zh-TW" altLang="en-US">
              <a:latin typeface="Arial" panose="020B060402020202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CDEB1F50-CD32-4BCC-877B-880C11903752}"/>
              </a:ext>
            </a:extLst>
          </p:cNvPr>
          <p:cNvSpPr>
            <a:spLocks noGrp="1" noRot="1" noChangeAspect="1" noChangeArrowheads="1" noTextEdit="1"/>
          </p:cNvSpPr>
          <p:nvPr>
            <p:ph type="sldImg"/>
          </p:nvPr>
        </p:nvSpPr>
        <p:spPr>
          <a:ln/>
        </p:spPr>
      </p:sp>
      <p:sp>
        <p:nvSpPr>
          <p:cNvPr id="32771" name="Rectangle 3">
            <a:extLst>
              <a:ext uri="{FF2B5EF4-FFF2-40B4-BE49-F238E27FC236}">
                <a16:creationId xmlns:a16="http://schemas.microsoft.com/office/drawing/2014/main" id="{8A2CF403-2930-4F14-AF4E-CF06E025CC25}"/>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TW">
                <a:latin typeface="Arial" panose="020B0604020202020204" pitchFamily="34" charset="0"/>
              </a:rPr>
              <a:t>Everyone may have heard about cloud computing.  More and more companies have advertised that their products are cloud-based., instead of just being desktop applications.  Today many mobile apps employ services provided by cloud computing infrasturcture, accessed by millions of mobile users every day. </a:t>
            </a:r>
          </a:p>
          <a:p>
            <a:r>
              <a:rPr lang="en-US" altLang="en-US">
                <a:latin typeface="Arial" panose="020B0604020202020204" pitchFamily="34" charset="0"/>
              </a:rPr>
              <a:t>The worldwide public cloud services market is projected to grow 17.5 percent in 2019 to total $214.3 billion, up from $182.4 billion in 2018, according to Gartner, Inc.</a:t>
            </a:r>
            <a:endParaRPr lang="en-US" altLang="zh-TW">
              <a:latin typeface="Arial" panose="020B0604020202020204" pitchFamily="34" charset="0"/>
            </a:endParaRPr>
          </a:p>
          <a:p>
            <a:r>
              <a:rPr lang="en-US" altLang="zh-TW">
                <a:latin typeface="Arial" panose="020B0604020202020204" pitchFamily="34" charset="0"/>
              </a:rPr>
              <a:t>So what is cloud computing</a:t>
            </a:r>
            <a:r>
              <a:rPr lang="en-US" altLang="zh-CN">
                <a:latin typeface="Arial" panose="020B0604020202020204" pitchFamily="34" charset="0"/>
              </a:rPr>
              <a:t>? </a:t>
            </a:r>
            <a:r>
              <a:rPr lang="en-US" altLang="zh-TW">
                <a:latin typeface="Arial" panose="020B0604020202020204" pitchFamily="34" charset="0"/>
              </a:rPr>
              <a:t>If you don’t know the technical things of cloud computing, when seeing so much “cloud” things over the media, the commercials especially, you may probably think  that cloud computing is nothing but a marketing word. Or if you are less cynical, you may think cloud computing is, well, actually a new thing, but what is it? A new technology for achieving higher speed computing, or a new programming paradigm.</a:t>
            </a:r>
          </a:p>
          <a:p>
            <a:r>
              <a:rPr lang="en-US" altLang="zh-TW">
                <a:latin typeface="Arial" panose="020B0604020202020204" pitchFamily="34" charset="0"/>
              </a:rPr>
              <a:t>Well, there are actually many cloud computing definitions if you search it from the Internet. In fact, its meaning is actually evolving. This is very common for an emerging IT technique. I will try to let you know the underlying philosophy of cloud computing.</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a:extLst>
              <a:ext uri="{FF2B5EF4-FFF2-40B4-BE49-F238E27FC236}">
                <a16:creationId xmlns:a16="http://schemas.microsoft.com/office/drawing/2014/main" id="{1BC0E20D-4797-435C-81A1-92197B8172F0}"/>
              </a:ext>
            </a:extLst>
          </p:cNvPr>
          <p:cNvSpPr>
            <a:spLocks noGrp="1" noRot="1" noChangeAspect="1" noChangeArrowheads="1" noTextEdit="1"/>
          </p:cNvSpPr>
          <p:nvPr>
            <p:ph type="sldImg"/>
          </p:nvPr>
        </p:nvSpPr>
        <p:spPr>
          <a:ln/>
        </p:spPr>
      </p:sp>
      <p:sp>
        <p:nvSpPr>
          <p:cNvPr id="88067" name="Rectangle 3">
            <a:extLst>
              <a:ext uri="{FF2B5EF4-FFF2-40B4-BE49-F238E27FC236}">
                <a16:creationId xmlns:a16="http://schemas.microsoft.com/office/drawing/2014/main" id="{D48AA6FA-C40A-4296-8F9B-262D0AC7954A}"/>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CN">
                <a:latin typeface="Arial" panose="020B0604020202020204" pitchFamily="34" charset="0"/>
              </a:rPr>
              <a:t>Virtualization technique is implemented by a lot of software product, from commercial ones (like VMWare) to open-source ones (like XEN and virtual box)</a:t>
            </a:r>
            <a:r>
              <a:rPr lang="en-US" altLang="zh-CN">
                <a:latin typeface="Times New Roman" panose="02020603050405020304" pitchFamily="18" charset="0"/>
              </a:rPr>
              <a:t>…</a:t>
            </a:r>
            <a:r>
              <a:rPr lang="en-US" altLang="zh-CN">
                <a:latin typeface="Arial" panose="020B0604020202020204" pitchFamily="34" charset="0"/>
              </a:rPr>
              <a:t>.</a:t>
            </a:r>
          </a:p>
          <a:p>
            <a:r>
              <a:rPr lang="en-US" altLang="zh-CN">
                <a:latin typeface="Arial" panose="020B0604020202020204" pitchFamily="34" charset="0"/>
              </a:rPr>
              <a:t>Modern CPUs provide supports to virtualization too, to make virtualization faster</a:t>
            </a:r>
            <a:r>
              <a:rPr lang="en-US" altLang="zh-CN">
                <a:latin typeface="Times New Roman" panose="02020603050405020304" pitchFamily="18" charset="0"/>
              </a:rPr>
              <a:t>…</a:t>
            </a:r>
            <a:endParaRPr lang="en-US" altLang="zh-CN">
              <a:latin typeface="Arial" panose="020B0604020202020204" pitchFamily="34" charset="0"/>
            </a:endParaRPr>
          </a:p>
          <a:p>
            <a:r>
              <a:rPr lang="en-US" altLang="zh-CN">
                <a:latin typeface="Arial" panose="020B0604020202020204" pitchFamily="34" charset="0"/>
              </a:rPr>
              <a:t>Intel provides Intel VT </a:t>
            </a:r>
          </a:p>
          <a:p>
            <a:r>
              <a:rPr lang="en-US" altLang="zh-CN">
                <a:latin typeface="Arial" panose="020B0604020202020204" pitchFamily="34" charset="0"/>
              </a:rPr>
              <a:t>And AMD provides AMD-V</a:t>
            </a:r>
          </a:p>
          <a:p>
            <a:r>
              <a:rPr lang="en-US" altLang="zh-CN">
                <a:latin typeface="Arial" panose="020B0604020202020204" pitchFamily="34" charset="0"/>
              </a:rPr>
              <a:t>Virtualization technique is now a well-established technique that can be conveniently used by cloud computing service provider.</a:t>
            </a:r>
            <a:endParaRPr lang="en-US" altLang="zh-TW">
              <a:latin typeface="Arial" panose="020B0604020202020204" pitchFamily="34" charset="0"/>
              <a:ea typeface="宋体" panose="02010600030101010101" pitchFamily="2" charset="-122"/>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a:extLst>
              <a:ext uri="{FF2B5EF4-FFF2-40B4-BE49-F238E27FC236}">
                <a16:creationId xmlns:a16="http://schemas.microsoft.com/office/drawing/2014/main" id="{04B1410E-35E6-431F-BAFA-EF65786E4E1A}"/>
              </a:ext>
            </a:extLst>
          </p:cNvPr>
          <p:cNvSpPr>
            <a:spLocks noGrp="1" noRot="1" noChangeAspect="1" noChangeArrowheads="1" noTextEdit="1"/>
          </p:cNvSpPr>
          <p:nvPr>
            <p:ph type="sldImg"/>
          </p:nvPr>
        </p:nvSpPr>
        <p:spPr>
          <a:xfrm>
            <a:off x="711200" y="744538"/>
            <a:ext cx="5376863" cy="3722687"/>
          </a:xfrm>
          <a:ln/>
        </p:spPr>
      </p:sp>
      <p:sp>
        <p:nvSpPr>
          <p:cNvPr id="3" name="Notes Placeholder 2">
            <a:extLst>
              <a:ext uri="{FF2B5EF4-FFF2-40B4-BE49-F238E27FC236}">
                <a16:creationId xmlns:a16="http://schemas.microsoft.com/office/drawing/2014/main" id="{3C4F8758-696D-47C0-9162-DF2A6AB1F0AD}"/>
              </a:ext>
            </a:extLst>
          </p:cNvPr>
          <p:cNvSpPr>
            <a:spLocks noGrp="1"/>
          </p:cNvSpPr>
          <p:nvPr>
            <p:ph type="body" idx="1"/>
          </p:nvPr>
        </p:nvSpPr>
        <p:spPr/>
        <p:txBody>
          <a:bodyPr/>
          <a:lstStyle/>
          <a:p>
            <a:pPr>
              <a:defRPr/>
            </a:pPr>
            <a:r>
              <a:rPr lang="en-US" dirty="0"/>
              <a:t>Other characteristics:</a:t>
            </a:r>
          </a:p>
          <a:p>
            <a:pPr marL="0" indent="0" algn="l" eaLnBrk="1" fontAlgn="auto" hangingPunct="1">
              <a:spcBef>
                <a:spcPts val="0"/>
              </a:spcBef>
              <a:spcAft>
                <a:spcPts val="0"/>
              </a:spcAft>
              <a:buSzTx/>
              <a:buFontTx/>
              <a:buNone/>
              <a:defRPr/>
            </a:pPr>
            <a:r>
              <a:rPr lang="en-US" dirty="0"/>
              <a:t>Applications need streaming access to data</a:t>
            </a:r>
          </a:p>
          <a:p>
            <a:pPr marL="274703" indent="-274703">
              <a:defRPr/>
            </a:pPr>
            <a:r>
              <a:rPr lang="en-US" dirty="0"/>
              <a:t>Large data sets and files: gigabytes to terabytes size</a:t>
            </a:r>
          </a:p>
          <a:p>
            <a:pPr marL="274703" indent="-274703">
              <a:defRPr/>
            </a:pPr>
            <a:r>
              <a:rPr lang="en-US" dirty="0"/>
              <a:t>High aggregate data bandwidth</a:t>
            </a:r>
          </a:p>
          <a:p>
            <a:pPr marL="274703" indent="-274703">
              <a:defRPr/>
            </a:pPr>
            <a:r>
              <a:rPr lang="en-US" dirty="0"/>
              <a:t>Scale to hundreds of nodes in a cluster</a:t>
            </a:r>
          </a:p>
          <a:p>
            <a:pPr marL="274703" indent="-274703">
              <a:defRPr/>
            </a:pPr>
            <a:r>
              <a:rPr lang="en-US" dirty="0"/>
              <a:t>Tens of millions of files in a single instance</a:t>
            </a:r>
          </a:p>
          <a:p>
            <a:pPr marL="0" indent="0" algn="l" eaLnBrk="1" fontAlgn="auto" hangingPunct="1">
              <a:spcBef>
                <a:spcPts val="0"/>
              </a:spcBef>
              <a:spcAft>
                <a:spcPts val="0"/>
              </a:spcAft>
              <a:buSzTx/>
              <a:buFontTx/>
              <a:buNone/>
              <a:defRPr/>
            </a:pPr>
            <a:r>
              <a:rPr lang="en-US" dirty="0"/>
              <a:t>A map-reduce application or web-crawler application fits perfectly with this model.</a:t>
            </a:r>
          </a:p>
          <a:p>
            <a:pPr>
              <a:defRPr/>
            </a:pPr>
            <a:endParaRPr lang="en-US" dirty="0"/>
          </a:p>
        </p:txBody>
      </p:sp>
      <p:sp>
        <p:nvSpPr>
          <p:cNvPr id="96260" name="Slide Number Placeholder 3">
            <a:extLst>
              <a:ext uri="{FF2B5EF4-FFF2-40B4-BE49-F238E27FC236}">
                <a16:creationId xmlns:a16="http://schemas.microsoft.com/office/drawing/2014/main" id="{B6EEBE64-B0B2-40EF-87FC-982E852CA59A}"/>
              </a:ext>
            </a:extLst>
          </p:cNvPr>
          <p:cNvSpPr>
            <a:spLocks noGrp="1"/>
          </p:cNvSpPr>
          <p:nvPr>
            <p:ph type="sldNum" sz="quarter" idx="4294967295"/>
          </p:nvPr>
        </p:nvSpPr>
        <p:spPr bwMode="auto">
          <a:xfrm>
            <a:off x="3851275" y="9431338"/>
            <a:ext cx="2946400" cy="4968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567" tIns="45784" rIns="91567" bIns="45784"/>
          <a:lstStyle>
            <a:lvl1pPr>
              <a:defRPr>
                <a:solidFill>
                  <a:schemeClr val="tx1"/>
                </a:solidFill>
                <a:latin typeface="Arial" panose="020B0604020202020204" pitchFamily="34" charset="0"/>
              </a:defRPr>
            </a:lvl1pPr>
            <a:lvl2pPr marL="742950" indent="-284163">
              <a:defRPr>
                <a:solidFill>
                  <a:schemeClr val="tx1"/>
                </a:solidFill>
                <a:latin typeface="Arial" panose="020B0604020202020204" pitchFamily="34" charset="0"/>
              </a:defRPr>
            </a:lvl2pPr>
            <a:lvl3pPr marL="1143000" indent="-227013">
              <a:defRPr>
                <a:solidFill>
                  <a:schemeClr val="tx1"/>
                </a:solidFill>
                <a:latin typeface="Arial" panose="020B0604020202020204" pitchFamily="34" charset="0"/>
              </a:defRPr>
            </a:lvl3pPr>
            <a:lvl4pPr marL="1600200" indent="-227013">
              <a:defRPr>
                <a:solidFill>
                  <a:schemeClr val="tx1"/>
                </a:solidFill>
                <a:latin typeface="Arial" panose="020B0604020202020204" pitchFamily="34" charset="0"/>
              </a:defRPr>
            </a:lvl4pPr>
            <a:lvl5pPr marL="2058988" indent="-227013">
              <a:defRPr>
                <a:solidFill>
                  <a:schemeClr val="tx1"/>
                </a:solidFill>
                <a:latin typeface="Arial" panose="020B0604020202020204" pitchFamily="34" charset="0"/>
              </a:defRPr>
            </a:lvl5pPr>
            <a:lvl6pPr marL="2516188" indent="-227013" eaLnBrk="0" fontAlgn="base" hangingPunct="0">
              <a:spcBef>
                <a:spcPct val="0"/>
              </a:spcBef>
              <a:spcAft>
                <a:spcPct val="0"/>
              </a:spcAft>
              <a:defRPr>
                <a:solidFill>
                  <a:schemeClr val="tx1"/>
                </a:solidFill>
                <a:latin typeface="Arial" panose="020B0604020202020204" pitchFamily="34" charset="0"/>
              </a:defRPr>
            </a:lvl6pPr>
            <a:lvl7pPr marL="2973388" indent="-227013" eaLnBrk="0" fontAlgn="base" hangingPunct="0">
              <a:spcBef>
                <a:spcPct val="0"/>
              </a:spcBef>
              <a:spcAft>
                <a:spcPct val="0"/>
              </a:spcAft>
              <a:defRPr>
                <a:solidFill>
                  <a:schemeClr val="tx1"/>
                </a:solidFill>
                <a:latin typeface="Arial" panose="020B0604020202020204" pitchFamily="34" charset="0"/>
              </a:defRPr>
            </a:lvl7pPr>
            <a:lvl8pPr marL="3430588" indent="-227013" eaLnBrk="0" fontAlgn="base" hangingPunct="0">
              <a:spcBef>
                <a:spcPct val="0"/>
              </a:spcBef>
              <a:spcAft>
                <a:spcPct val="0"/>
              </a:spcAft>
              <a:defRPr>
                <a:solidFill>
                  <a:schemeClr val="tx1"/>
                </a:solidFill>
                <a:latin typeface="Arial" panose="020B0604020202020204" pitchFamily="34" charset="0"/>
              </a:defRPr>
            </a:lvl8pPr>
            <a:lvl9pPr marL="3887788" indent="-227013" eaLnBrk="0" fontAlgn="base" hangingPunct="0">
              <a:spcBef>
                <a:spcPct val="0"/>
              </a:spcBef>
              <a:spcAft>
                <a:spcPct val="0"/>
              </a:spcAft>
              <a:defRPr>
                <a:solidFill>
                  <a:schemeClr val="tx1"/>
                </a:solidFill>
                <a:latin typeface="Arial" panose="020B0604020202020204" pitchFamily="34" charset="0"/>
              </a:defRPr>
            </a:lvl9pPr>
          </a:lstStyle>
          <a:p>
            <a:fld id="{3657CD49-C2ED-4AD5-8300-5AE1FDE478AF}" type="slidenum">
              <a:rPr lang="en-US" altLang="en-US"/>
              <a:pPr/>
              <a:t>37</a:t>
            </a:fld>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a:extLst>
              <a:ext uri="{FF2B5EF4-FFF2-40B4-BE49-F238E27FC236}">
                <a16:creationId xmlns:a16="http://schemas.microsoft.com/office/drawing/2014/main" id="{92875E2F-6742-4B8E-8D31-848220AB17B9}"/>
              </a:ext>
            </a:extLst>
          </p:cNvPr>
          <p:cNvSpPr>
            <a:spLocks noGrp="1" noRot="1" noChangeAspect="1" noChangeArrowheads="1" noTextEdit="1"/>
          </p:cNvSpPr>
          <p:nvPr>
            <p:ph type="sldImg"/>
          </p:nvPr>
        </p:nvSpPr>
        <p:spPr>
          <a:xfrm>
            <a:off x="711200" y="744538"/>
            <a:ext cx="5376863" cy="3722687"/>
          </a:xfrm>
          <a:ln/>
        </p:spPr>
      </p:sp>
      <p:sp>
        <p:nvSpPr>
          <p:cNvPr id="3" name="Notes Placeholder 2">
            <a:extLst>
              <a:ext uri="{FF2B5EF4-FFF2-40B4-BE49-F238E27FC236}">
                <a16:creationId xmlns:a16="http://schemas.microsoft.com/office/drawing/2014/main" id="{64C49B41-E74F-42C1-B683-02F416CBE876}"/>
              </a:ext>
            </a:extLst>
          </p:cNvPr>
          <p:cNvSpPr>
            <a:spLocks noGrp="1"/>
          </p:cNvSpPr>
          <p:nvPr>
            <p:ph type="body" idx="1"/>
          </p:nvPr>
        </p:nvSpPr>
        <p:spPr/>
        <p:txBody>
          <a:bodyPr/>
          <a:lstStyle/>
          <a:p>
            <a:pPr marL="274703" indent="-274703">
              <a:defRPr/>
            </a:pPr>
            <a:r>
              <a:rPr lang="en-US" dirty="0"/>
              <a:t>HDFS cluster consists of a single </a:t>
            </a:r>
            <a:r>
              <a:rPr lang="en-US" dirty="0" err="1">
                <a:solidFill>
                  <a:srgbClr val="FF0000"/>
                </a:solidFill>
              </a:rPr>
              <a:t>NameNode</a:t>
            </a:r>
            <a:r>
              <a:rPr lang="en-US" dirty="0"/>
              <a:t>, a master server that manages the file system namespace and regulates access to files by clients.</a:t>
            </a:r>
          </a:p>
          <a:p>
            <a:pPr marL="274703" indent="-274703">
              <a:defRPr/>
            </a:pPr>
            <a:r>
              <a:rPr lang="en-US" dirty="0"/>
              <a:t>There are a number of </a:t>
            </a:r>
            <a:r>
              <a:rPr lang="en-US" dirty="0" err="1">
                <a:solidFill>
                  <a:srgbClr val="FF0000"/>
                </a:solidFill>
              </a:rPr>
              <a:t>DataNodes</a:t>
            </a:r>
            <a:r>
              <a:rPr lang="en-US" b="1" dirty="0">
                <a:solidFill>
                  <a:srgbClr val="FF0000"/>
                </a:solidFill>
              </a:rPr>
              <a:t> </a:t>
            </a:r>
            <a:r>
              <a:rPr lang="en-US" dirty="0"/>
              <a:t>usually one per node in a cluster.</a:t>
            </a:r>
          </a:p>
          <a:p>
            <a:pPr marL="274703" indent="-274703">
              <a:defRPr/>
            </a:pPr>
            <a:r>
              <a:rPr lang="en-US" dirty="0"/>
              <a:t>The </a:t>
            </a:r>
            <a:r>
              <a:rPr lang="en-US" dirty="0" err="1"/>
              <a:t>DataNodes</a:t>
            </a:r>
            <a:r>
              <a:rPr lang="en-US" dirty="0"/>
              <a:t> manage storage attached to the nodes that they run on.</a:t>
            </a:r>
          </a:p>
          <a:p>
            <a:pPr marL="0" indent="0" algn="l" eaLnBrk="1" fontAlgn="auto" hangingPunct="1">
              <a:spcBef>
                <a:spcPts val="0"/>
              </a:spcBef>
              <a:spcAft>
                <a:spcPts val="0"/>
              </a:spcAft>
              <a:buSzTx/>
              <a:buFontTx/>
              <a:buNone/>
              <a:defRPr/>
            </a:pPr>
            <a:r>
              <a:rPr lang="en-US" dirty="0" err="1"/>
              <a:t>DataNodes</a:t>
            </a:r>
            <a:r>
              <a:rPr lang="en-US" dirty="0"/>
              <a:t>: serves read, write requests, performs block creation, deletion, and replication upon instruction from </a:t>
            </a:r>
            <a:r>
              <a:rPr lang="en-US" dirty="0" err="1"/>
              <a:t>NameNode</a:t>
            </a:r>
            <a:r>
              <a:rPr lang="en-US" dirty="0"/>
              <a:t>.</a:t>
            </a:r>
          </a:p>
          <a:p>
            <a:pPr>
              <a:defRPr/>
            </a:pPr>
            <a:endParaRPr lang="en-US" dirty="0"/>
          </a:p>
        </p:txBody>
      </p:sp>
      <p:sp>
        <p:nvSpPr>
          <p:cNvPr id="98308" name="Slide Number Placeholder 3">
            <a:extLst>
              <a:ext uri="{FF2B5EF4-FFF2-40B4-BE49-F238E27FC236}">
                <a16:creationId xmlns:a16="http://schemas.microsoft.com/office/drawing/2014/main" id="{0B8BF47F-4A71-41C5-8A29-E5B2975AB027}"/>
              </a:ext>
            </a:extLst>
          </p:cNvPr>
          <p:cNvSpPr>
            <a:spLocks noGrp="1"/>
          </p:cNvSpPr>
          <p:nvPr>
            <p:ph type="sldNum" sz="quarter" idx="4294967295"/>
          </p:nvPr>
        </p:nvSpPr>
        <p:spPr bwMode="auto">
          <a:xfrm>
            <a:off x="3851275" y="9431338"/>
            <a:ext cx="2946400" cy="4968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567" tIns="45784" rIns="91567" bIns="45784"/>
          <a:lstStyle>
            <a:lvl1pPr>
              <a:defRPr>
                <a:solidFill>
                  <a:schemeClr val="tx1"/>
                </a:solidFill>
                <a:latin typeface="Arial" panose="020B0604020202020204" pitchFamily="34" charset="0"/>
              </a:defRPr>
            </a:lvl1pPr>
            <a:lvl2pPr marL="742950" indent="-284163">
              <a:defRPr>
                <a:solidFill>
                  <a:schemeClr val="tx1"/>
                </a:solidFill>
                <a:latin typeface="Arial" panose="020B0604020202020204" pitchFamily="34" charset="0"/>
              </a:defRPr>
            </a:lvl2pPr>
            <a:lvl3pPr marL="1143000" indent="-227013">
              <a:defRPr>
                <a:solidFill>
                  <a:schemeClr val="tx1"/>
                </a:solidFill>
                <a:latin typeface="Arial" panose="020B0604020202020204" pitchFamily="34" charset="0"/>
              </a:defRPr>
            </a:lvl3pPr>
            <a:lvl4pPr marL="1600200" indent="-227013">
              <a:defRPr>
                <a:solidFill>
                  <a:schemeClr val="tx1"/>
                </a:solidFill>
                <a:latin typeface="Arial" panose="020B0604020202020204" pitchFamily="34" charset="0"/>
              </a:defRPr>
            </a:lvl4pPr>
            <a:lvl5pPr marL="2058988" indent="-227013">
              <a:defRPr>
                <a:solidFill>
                  <a:schemeClr val="tx1"/>
                </a:solidFill>
                <a:latin typeface="Arial" panose="020B0604020202020204" pitchFamily="34" charset="0"/>
              </a:defRPr>
            </a:lvl5pPr>
            <a:lvl6pPr marL="2516188" indent="-227013" eaLnBrk="0" fontAlgn="base" hangingPunct="0">
              <a:spcBef>
                <a:spcPct val="0"/>
              </a:spcBef>
              <a:spcAft>
                <a:spcPct val="0"/>
              </a:spcAft>
              <a:defRPr>
                <a:solidFill>
                  <a:schemeClr val="tx1"/>
                </a:solidFill>
                <a:latin typeface="Arial" panose="020B0604020202020204" pitchFamily="34" charset="0"/>
              </a:defRPr>
            </a:lvl6pPr>
            <a:lvl7pPr marL="2973388" indent="-227013" eaLnBrk="0" fontAlgn="base" hangingPunct="0">
              <a:spcBef>
                <a:spcPct val="0"/>
              </a:spcBef>
              <a:spcAft>
                <a:spcPct val="0"/>
              </a:spcAft>
              <a:defRPr>
                <a:solidFill>
                  <a:schemeClr val="tx1"/>
                </a:solidFill>
                <a:latin typeface="Arial" panose="020B0604020202020204" pitchFamily="34" charset="0"/>
              </a:defRPr>
            </a:lvl7pPr>
            <a:lvl8pPr marL="3430588" indent="-227013" eaLnBrk="0" fontAlgn="base" hangingPunct="0">
              <a:spcBef>
                <a:spcPct val="0"/>
              </a:spcBef>
              <a:spcAft>
                <a:spcPct val="0"/>
              </a:spcAft>
              <a:defRPr>
                <a:solidFill>
                  <a:schemeClr val="tx1"/>
                </a:solidFill>
                <a:latin typeface="Arial" panose="020B0604020202020204" pitchFamily="34" charset="0"/>
              </a:defRPr>
            </a:lvl8pPr>
            <a:lvl9pPr marL="3887788" indent="-227013" eaLnBrk="0" fontAlgn="base" hangingPunct="0">
              <a:spcBef>
                <a:spcPct val="0"/>
              </a:spcBef>
              <a:spcAft>
                <a:spcPct val="0"/>
              </a:spcAft>
              <a:defRPr>
                <a:solidFill>
                  <a:schemeClr val="tx1"/>
                </a:solidFill>
                <a:latin typeface="Arial" panose="020B0604020202020204" pitchFamily="34" charset="0"/>
              </a:defRPr>
            </a:lvl9pPr>
          </a:lstStyle>
          <a:p>
            <a:fld id="{0BA07157-AD83-442B-BC90-D13715CED54A}" type="slidenum">
              <a:rPr lang="en-US" altLang="en-US"/>
              <a:pPr/>
              <a:t>38</a:t>
            </a:fld>
            <a:endParaRPr lang="en-US"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a:extLst>
              <a:ext uri="{FF2B5EF4-FFF2-40B4-BE49-F238E27FC236}">
                <a16:creationId xmlns:a16="http://schemas.microsoft.com/office/drawing/2014/main" id="{E28FE7FE-DC7E-4D73-A41D-77DB1EF322C8}"/>
              </a:ext>
            </a:extLst>
          </p:cNvPr>
          <p:cNvSpPr>
            <a:spLocks noGrp="1" noRot="1" noChangeAspect="1" noChangeArrowheads="1" noTextEdit="1"/>
          </p:cNvSpPr>
          <p:nvPr>
            <p:ph type="sldImg"/>
          </p:nvPr>
        </p:nvSpPr>
        <p:spPr>
          <a:xfrm>
            <a:off x="711200" y="744538"/>
            <a:ext cx="5376863" cy="3722687"/>
          </a:xfrm>
          <a:ln/>
        </p:spPr>
      </p:sp>
      <p:sp>
        <p:nvSpPr>
          <p:cNvPr id="3" name="Notes Placeholder 2">
            <a:extLst>
              <a:ext uri="{FF2B5EF4-FFF2-40B4-BE49-F238E27FC236}">
                <a16:creationId xmlns:a16="http://schemas.microsoft.com/office/drawing/2014/main" id="{556B4C5B-99EC-4EE5-9FAC-8D8E45C351CD}"/>
              </a:ext>
            </a:extLst>
          </p:cNvPr>
          <p:cNvSpPr>
            <a:spLocks noGrp="1"/>
          </p:cNvSpPr>
          <p:nvPr>
            <p:ph type="body" idx="1"/>
          </p:nvPr>
        </p:nvSpPr>
        <p:spPr/>
        <p:txBody>
          <a:bodyPr/>
          <a:lstStyle/>
          <a:p>
            <a:pPr marL="0" indent="0" algn="l" eaLnBrk="1" fontAlgn="auto" hangingPunct="1">
              <a:spcBef>
                <a:spcPts val="0"/>
              </a:spcBef>
              <a:spcAft>
                <a:spcPts val="0"/>
              </a:spcAft>
              <a:buSzTx/>
              <a:buFontTx/>
              <a:buNone/>
              <a:defRPr/>
            </a:pPr>
            <a:r>
              <a:rPr lang="en-US" dirty="0"/>
              <a:t>On startup </a:t>
            </a:r>
            <a:r>
              <a:rPr lang="en-US" dirty="0" err="1"/>
              <a:t>NameNode</a:t>
            </a:r>
            <a:r>
              <a:rPr lang="en-US" dirty="0"/>
              <a:t> enters </a:t>
            </a:r>
            <a:r>
              <a:rPr lang="en-US" dirty="0" err="1"/>
              <a:t>Safemode</a:t>
            </a:r>
            <a:r>
              <a:rPr lang="en-US" dirty="0"/>
              <a:t>. </a:t>
            </a:r>
          </a:p>
          <a:p>
            <a:pPr marL="0" indent="0" algn="l" eaLnBrk="1" fontAlgn="auto" hangingPunct="1">
              <a:spcBef>
                <a:spcPts val="0"/>
              </a:spcBef>
              <a:spcAft>
                <a:spcPts val="0"/>
              </a:spcAft>
              <a:buSzTx/>
              <a:buFontTx/>
              <a:buNone/>
              <a:defRPr/>
            </a:pPr>
            <a:r>
              <a:rPr lang="en-US" dirty="0"/>
              <a:t>Replication of data blocks do not occur in </a:t>
            </a:r>
            <a:r>
              <a:rPr lang="en-US" dirty="0" err="1"/>
              <a:t>Safemode</a:t>
            </a:r>
            <a:r>
              <a:rPr lang="en-US" dirty="0"/>
              <a:t>.</a:t>
            </a:r>
          </a:p>
          <a:p>
            <a:pPr>
              <a:defRPr/>
            </a:pPr>
            <a:endParaRPr lang="en-US" dirty="0"/>
          </a:p>
        </p:txBody>
      </p:sp>
      <p:sp>
        <p:nvSpPr>
          <p:cNvPr id="104452" name="Slide Number Placeholder 3">
            <a:extLst>
              <a:ext uri="{FF2B5EF4-FFF2-40B4-BE49-F238E27FC236}">
                <a16:creationId xmlns:a16="http://schemas.microsoft.com/office/drawing/2014/main" id="{26E4ECC3-E812-4C4A-98D5-E901DFB58DFC}"/>
              </a:ext>
            </a:extLst>
          </p:cNvPr>
          <p:cNvSpPr>
            <a:spLocks noGrp="1"/>
          </p:cNvSpPr>
          <p:nvPr>
            <p:ph type="sldNum" sz="quarter" idx="4294967295"/>
          </p:nvPr>
        </p:nvSpPr>
        <p:spPr bwMode="auto">
          <a:xfrm>
            <a:off x="3851275" y="9431338"/>
            <a:ext cx="2946400" cy="4968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567" tIns="45784" rIns="91567" bIns="45784"/>
          <a:lstStyle>
            <a:lvl1pPr>
              <a:defRPr>
                <a:solidFill>
                  <a:schemeClr val="tx1"/>
                </a:solidFill>
                <a:latin typeface="Arial" panose="020B0604020202020204" pitchFamily="34" charset="0"/>
              </a:defRPr>
            </a:lvl1pPr>
            <a:lvl2pPr marL="742950" indent="-284163">
              <a:defRPr>
                <a:solidFill>
                  <a:schemeClr val="tx1"/>
                </a:solidFill>
                <a:latin typeface="Arial" panose="020B0604020202020204" pitchFamily="34" charset="0"/>
              </a:defRPr>
            </a:lvl2pPr>
            <a:lvl3pPr marL="1143000" indent="-227013">
              <a:defRPr>
                <a:solidFill>
                  <a:schemeClr val="tx1"/>
                </a:solidFill>
                <a:latin typeface="Arial" panose="020B0604020202020204" pitchFamily="34" charset="0"/>
              </a:defRPr>
            </a:lvl3pPr>
            <a:lvl4pPr marL="1600200" indent="-227013">
              <a:defRPr>
                <a:solidFill>
                  <a:schemeClr val="tx1"/>
                </a:solidFill>
                <a:latin typeface="Arial" panose="020B0604020202020204" pitchFamily="34" charset="0"/>
              </a:defRPr>
            </a:lvl4pPr>
            <a:lvl5pPr marL="2058988" indent="-227013">
              <a:defRPr>
                <a:solidFill>
                  <a:schemeClr val="tx1"/>
                </a:solidFill>
                <a:latin typeface="Arial" panose="020B0604020202020204" pitchFamily="34" charset="0"/>
              </a:defRPr>
            </a:lvl5pPr>
            <a:lvl6pPr marL="2516188" indent="-227013" eaLnBrk="0" fontAlgn="base" hangingPunct="0">
              <a:spcBef>
                <a:spcPct val="0"/>
              </a:spcBef>
              <a:spcAft>
                <a:spcPct val="0"/>
              </a:spcAft>
              <a:defRPr>
                <a:solidFill>
                  <a:schemeClr val="tx1"/>
                </a:solidFill>
                <a:latin typeface="Arial" panose="020B0604020202020204" pitchFamily="34" charset="0"/>
              </a:defRPr>
            </a:lvl6pPr>
            <a:lvl7pPr marL="2973388" indent="-227013" eaLnBrk="0" fontAlgn="base" hangingPunct="0">
              <a:spcBef>
                <a:spcPct val="0"/>
              </a:spcBef>
              <a:spcAft>
                <a:spcPct val="0"/>
              </a:spcAft>
              <a:defRPr>
                <a:solidFill>
                  <a:schemeClr val="tx1"/>
                </a:solidFill>
                <a:latin typeface="Arial" panose="020B0604020202020204" pitchFamily="34" charset="0"/>
              </a:defRPr>
            </a:lvl7pPr>
            <a:lvl8pPr marL="3430588" indent="-227013" eaLnBrk="0" fontAlgn="base" hangingPunct="0">
              <a:spcBef>
                <a:spcPct val="0"/>
              </a:spcBef>
              <a:spcAft>
                <a:spcPct val="0"/>
              </a:spcAft>
              <a:defRPr>
                <a:solidFill>
                  <a:schemeClr val="tx1"/>
                </a:solidFill>
                <a:latin typeface="Arial" panose="020B0604020202020204" pitchFamily="34" charset="0"/>
              </a:defRPr>
            </a:lvl8pPr>
            <a:lvl9pPr marL="3887788" indent="-227013" eaLnBrk="0" fontAlgn="base" hangingPunct="0">
              <a:spcBef>
                <a:spcPct val="0"/>
              </a:spcBef>
              <a:spcAft>
                <a:spcPct val="0"/>
              </a:spcAft>
              <a:defRPr>
                <a:solidFill>
                  <a:schemeClr val="tx1"/>
                </a:solidFill>
                <a:latin typeface="Arial" panose="020B0604020202020204" pitchFamily="34" charset="0"/>
              </a:defRPr>
            </a:lvl9pPr>
          </a:lstStyle>
          <a:p>
            <a:fld id="{1423293E-433E-442B-8482-3A5E3EB02B5F}" type="slidenum">
              <a:rPr lang="en-US" altLang="en-US"/>
              <a:pPr/>
              <a:t>43</a:t>
            </a:fld>
            <a:endParaRPr lang="en-US"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a:extLst>
              <a:ext uri="{FF2B5EF4-FFF2-40B4-BE49-F238E27FC236}">
                <a16:creationId xmlns:a16="http://schemas.microsoft.com/office/drawing/2014/main" id="{C16009A7-CA28-457B-B71B-6E17BBFAE1A0}"/>
              </a:ext>
            </a:extLst>
          </p:cNvPr>
          <p:cNvSpPr>
            <a:spLocks noGrp="1" noRot="1" noChangeAspect="1" noChangeArrowheads="1" noTextEdit="1"/>
          </p:cNvSpPr>
          <p:nvPr>
            <p:ph type="sldImg"/>
          </p:nvPr>
        </p:nvSpPr>
        <p:spPr>
          <a:xfrm>
            <a:off x="711200" y="744538"/>
            <a:ext cx="5376863" cy="3722687"/>
          </a:xfrm>
          <a:ln/>
        </p:spPr>
      </p:sp>
      <p:sp>
        <p:nvSpPr>
          <p:cNvPr id="3" name="Notes Placeholder 2">
            <a:extLst>
              <a:ext uri="{FF2B5EF4-FFF2-40B4-BE49-F238E27FC236}">
                <a16:creationId xmlns:a16="http://schemas.microsoft.com/office/drawing/2014/main" id="{F7002F5F-EAAF-4825-B585-E5A92A34B472}"/>
              </a:ext>
            </a:extLst>
          </p:cNvPr>
          <p:cNvSpPr>
            <a:spLocks noGrp="1"/>
          </p:cNvSpPr>
          <p:nvPr>
            <p:ph type="body" idx="1"/>
          </p:nvPr>
        </p:nvSpPr>
        <p:spPr/>
        <p:txBody>
          <a:bodyPr/>
          <a:lstStyle/>
          <a:p>
            <a:pPr marL="0" indent="0" algn="l" eaLnBrk="1" fontAlgn="auto" hangingPunct="1">
              <a:spcBef>
                <a:spcPts val="0"/>
              </a:spcBef>
              <a:spcAft>
                <a:spcPts val="0"/>
              </a:spcAft>
              <a:buSzTx/>
              <a:buFontTx/>
              <a:buNone/>
              <a:defRPr/>
            </a:pPr>
            <a:r>
              <a:rPr lang="en-US" dirty="0"/>
              <a:t>Entire </a:t>
            </a:r>
            <a:r>
              <a:rPr lang="en-US" dirty="0" err="1"/>
              <a:t>filesystem</a:t>
            </a:r>
            <a:r>
              <a:rPr lang="en-US" dirty="0"/>
              <a:t> namespace including mapping of blocks to files and file system properties is stored in a file </a:t>
            </a:r>
            <a:r>
              <a:rPr lang="en-US" dirty="0" err="1"/>
              <a:t>FsImage</a:t>
            </a:r>
            <a:r>
              <a:rPr lang="en-US" dirty="0"/>
              <a:t>. Stored in </a:t>
            </a:r>
            <a:r>
              <a:rPr lang="en-US" dirty="0" err="1"/>
              <a:t>Namenode’s</a:t>
            </a:r>
            <a:r>
              <a:rPr lang="en-US" dirty="0"/>
              <a:t> local </a:t>
            </a:r>
            <a:r>
              <a:rPr lang="en-US" dirty="0" err="1"/>
              <a:t>filesystem</a:t>
            </a:r>
            <a:r>
              <a:rPr lang="en-US" dirty="0"/>
              <a:t>.</a:t>
            </a:r>
          </a:p>
          <a:p>
            <a:pPr>
              <a:defRPr/>
            </a:pPr>
            <a:endParaRPr lang="en-US" dirty="0"/>
          </a:p>
        </p:txBody>
      </p:sp>
      <p:sp>
        <p:nvSpPr>
          <p:cNvPr id="106500" name="Slide Number Placeholder 3">
            <a:extLst>
              <a:ext uri="{FF2B5EF4-FFF2-40B4-BE49-F238E27FC236}">
                <a16:creationId xmlns:a16="http://schemas.microsoft.com/office/drawing/2014/main" id="{0FDF16DB-CF42-406E-A08A-CC87DF8E0D4B}"/>
              </a:ext>
            </a:extLst>
          </p:cNvPr>
          <p:cNvSpPr>
            <a:spLocks noGrp="1"/>
          </p:cNvSpPr>
          <p:nvPr>
            <p:ph type="sldNum" sz="quarter" idx="4294967295"/>
          </p:nvPr>
        </p:nvSpPr>
        <p:spPr bwMode="auto">
          <a:xfrm>
            <a:off x="3851275" y="9431338"/>
            <a:ext cx="2946400" cy="4968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567" tIns="45784" rIns="91567" bIns="45784"/>
          <a:lstStyle>
            <a:lvl1pPr>
              <a:defRPr>
                <a:solidFill>
                  <a:schemeClr val="tx1"/>
                </a:solidFill>
                <a:latin typeface="Arial" panose="020B0604020202020204" pitchFamily="34" charset="0"/>
              </a:defRPr>
            </a:lvl1pPr>
            <a:lvl2pPr marL="742950" indent="-284163">
              <a:defRPr>
                <a:solidFill>
                  <a:schemeClr val="tx1"/>
                </a:solidFill>
                <a:latin typeface="Arial" panose="020B0604020202020204" pitchFamily="34" charset="0"/>
              </a:defRPr>
            </a:lvl2pPr>
            <a:lvl3pPr marL="1143000" indent="-227013">
              <a:defRPr>
                <a:solidFill>
                  <a:schemeClr val="tx1"/>
                </a:solidFill>
                <a:latin typeface="Arial" panose="020B0604020202020204" pitchFamily="34" charset="0"/>
              </a:defRPr>
            </a:lvl3pPr>
            <a:lvl4pPr marL="1600200" indent="-227013">
              <a:defRPr>
                <a:solidFill>
                  <a:schemeClr val="tx1"/>
                </a:solidFill>
                <a:latin typeface="Arial" panose="020B0604020202020204" pitchFamily="34" charset="0"/>
              </a:defRPr>
            </a:lvl4pPr>
            <a:lvl5pPr marL="2058988" indent="-227013">
              <a:defRPr>
                <a:solidFill>
                  <a:schemeClr val="tx1"/>
                </a:solidFill>
                <a:latin typeface="Arial" panose="020B0604020202020204" pitchFamily="34" charset="0"/>
              </a:defRPr>
            </a:lvl5pPr>
            <a:lvl6pPr marL="2516188" indent="-227013" eaLnBrk="0" fontAlgn="base" hangingPunct="0">
              <a:spcBef>
                <a:spcPct val="0"/>
              </a:spcBef>
              <a:spcAft>
                <a:spcPct val="0"/>
              </a:spcAft>
              <a:defRPr>
                <a:solidFill>
                  <a:schemeClr val="tx1"/>
                </a:solidFill>
                <a:latin typeface="Arial" panose="020B0604020202020204" pitchFamily="34" charset="0"/>
              </a:defRPr>
            </a:lvl6pPr>
            <a:lvl7pPr marL="2973388" indent="-227013" eaLnBrk="0" fontAlgn="base" hangingPunct="0">
              <a:spcBef>
                <a:spcPct val="0"/>
              </a:spcBef>
              <a:spcAft>
                <a:spcPct val="0"/>
              </a:spcAft>
              <a:defRPr>
                <a:solidFill>
                  <a:schemeClr val="tx1"/>
                </a:solidFill>
                <a:latin typeface="Arial" panose="020B0604020202020204" pitchFamily="34" charset="0"/>
              </a:defRPr>
            </a:lvl7pPr>
            <a:lvl8pPr marL="3430588" indent="-227013" eaLnBrk="0" fontAlgn="base" hangingPunct="0">
              <a:spcBef>
                <a:spcPct val="0"/>
              </a:spcBef>
              <a:spcAft>
                <a:spcPct val="0"/>
              </a:spcAft>
              <a:defRPr>
                <a:solidFill>
                  <a:schemeClr val="tx1"/>
                </a:solidFill>
                <a:latin typeface="Arial" panose="020B0604020202020204" pitchFamily="34" charset="0"/>
              </a:defRPr>
            </a:lvl8pPr>
            <a:lvl9pPr marL="3887788" indent="-227013" eaLnBrk="0" fontAlgn="base" hangingPunct="0">
              <a:spcBef>
                <a:spcPct val="0"/>
              </a:spcBef>
              <a:spcAft>
                <a:spcPct val="0"/>
              </a:spcAft>
              <a:defRPr>
                <a:solidFill>
                  <a:schemeClr val="tx1"/>
                </a:solidFill>
                <a:latin typeface="Arial" panose="020B0604020202020204" pitchFamily="34" charset="0"/>
              </a:defRPr>
            </a:lvl9pPr>
          </a:lstStyle>
          <a:p>
            <a:fld id="{A4B372DF-319F-419F-87CC-3195742C9ADE}" type="slidenum">
              <a:rPr lang="en-US" altLang="en-US"/>
              <a:pPr/>
              <a:t>44</a:t>
            </a:fld>
            <a:endParaRPr lang="en-US"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a:extLst>
              <a:ext uri="{FF2B5EF4-FFF2-40B4-BE49-F238E27FC236}">
                <a16:creationId xmlns:a16="http://schemas.microsoft.com/office/drawing/2014/main" id="{28955859-743E-4FED-AD87-0CD57DCA5529}"/>
              </a:ext>
            </a:extLst>
          </p:cNvPr>
          <p:cNvSpPr>
            <a:spLocks noGrp="1" noRot="1" noChangeAspect="1" noChangeArrowheads="1" noTextEdit="1"/>
          </p:cNvSpPr>
          <p:nvPr>
            <p:ph type="sldImg"/>
          </p:nvPr>
        </p:nvSpPr>
        <p:spPr>
          <a:xfrm>
            <a:off x="711200" y="744538"/>
            <a:ext cx="5376863" cy="3722687"/>
          </a:xfrm>
          <a:ln/>
        </p:spPr>
      </p:sp>
      <p:sp>
        <p:nvSpPr>
          <p:cNvPr id="3" name="Notes Placeholder 2">
            <a:extLst>
              <a:ext uri="{FF2B5EF4-FFF2-40B4-BE49-F238E27FC236}">
                <a16:creationId xmlns:a16="http://schemas.microsoft.com/office/drawing/2014/main" id="{EF0E9537-4885-49CD-B100-B171B6EC1A52}"/>
              </a:ext>
            </a:extLst>
          </p:cNvPr>
          <p:cNvSpPr>
            <a:spLocks noGrp="1"/>
          </p:cNvSpPr>
          <p:nvPr>
            <p:ph type="body" idx="1"/>
          </p:nvPr>
        </p:nvSpPr>
        <p:spPr/>
        <p:txBody>
          <a:bodyPr/>
          <a:lstStyle/>
          <a:p>
            <a:pPr marL="0" indent="0" algn="l" eaLnBrk="1" fontAlgn="auto" hangingPunct="1">
              <a:spcBef>
                <a:spcPts val="0"/>
              </a:spcBef>
              <a:spcAft>
                <a:spcPts val="0"/>
              </a:spcAft>
              <a:buSzTx/>
              <a:buFontTx/>
              <a:buNone/>
              <a:defRPr/>
            </a:pPr>
            <a:r>
              <a:rPr lang="en-US" dirty="0"/>
              <a:t>4GB of local RAM is sufficient to support the above data structures that represent the huge number of files and directories.</a:t>
            </a:r>
          </a:p>
          <a:p>
            <a:pPr>
              <a:defRPr/>
            </a:pPr>
            <a:endParaRPr lang="en-US" dirty="0"/>
          </a:p>
        </p:txBody>
      </p:sp>
      <p:sp>
        <p:nvSpPr>
          <p:cNvPr id="108548" name="Slide Number Placeholder 3">
            <a:extLst>
              <a:ext uri="{FF2B5EF4-FFF2-40B4-BE49-F238E27FC236}">
                <a16:creationId xmlns:a16="http://schemas.microsoft.com/office/drawing/2014/main" id="{F5C4D0C5-25E0-47B2-87DF-8C630230931F}"/>
              </a:ext>
            </a:extLst>
          </p:cNvPr>
          <p:cNvSpPr>
            <a:spLocks noGrp="1"/>
          </p:cNvSpPr>
          <p:nvPr>
            <p:ph type="sldNum" sz="quarter" idx="4294967295"/>
          </p:nvPr>
        </p:nvSpPr>
        <p:spPr bwMode="auto">
          <a:xfrm>
            <a:off x="3851275" y="9431338"/>
            <a:ext cx="2946400" cy="4968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567" tIns="45784" rIns="91567" bIns="45784"/>
          <a:lstStyle>
            <a:lvl1pPr>
              <a:defRPr>
                <a:solidFill>
                  <a:schemeClr val="tx1"/>
                </a:solidFill>
                <a:latin typeface="Arial" panose="020B0604020202020204" pitchFamily="34" charset="0"/>
              </a:defRPr>
            </a:lvl1pPr>
            <a:lvl2pPr marL="742950" indent="-284163">
              <a:defRPr>
                <a:solidFill>
                  <a:schemeClr val="tx1"/>
                </a:solidFill>
                <a:latin typeface="Arial" panose="020B0604020202020204" pitchFamily="34" charset="0"/>
              </a:defRPr>
            </a:lvl2pPr>
            <a:lvl3pPr marL="1143000" indent="-227013">
              <a:defRPr>
                <a:solidFill>
                  <a:schemeClr val="tx1"/>
                </a:solidFill>
                <a:latin typeface="Arial" panose="020B0604020202020204" pitchFamily="34" charset="0"/>
              </a:defRPr>
            </a:lvl3pPr>
            <a:lvl4pPr marL="1600200" indent="-227013">
              <a:defRPr>
                <a:solidFill>
                  <a:schemeClr val="tx1"/>
                </a:solidFill>
                <a:latin typeface="Arial" panose="020B0604020202020204" pitchFamily="34" charset="0"/>
              </a:defRPr>
            </a:lvl4pPr>
            <a:lvl5pPr marL="2058988" indent="-227013">
              <a:defRPr>
                <a:solidFill>
                  <a:schemeClr val="tx1"/>
                </a:solidFill>
                <a:latin typeface="Arial" panose="020B0604020202020204" pitchFamily="34" charset="0"/>
              </a:defRPr>
            </a:lvl5pPr>
            <a:lvl6pPr marL="2516188" indent="-227013" eaLnBrk="0" fontAlgn="base" hangingPunct="0">
              <a:spcBef>
                <a:spcPct val="0"/>
              </a:spcBef>
              <a:spcAft>
                <a:spcPct val="0"/>
              </a:spcAft>
              <a:defRPr>
                <a:solidFill>
                  <a:schemeClr val="tx1"/>
                </a:solidFill>
                <a:latin typeface="Arial" panose="020B0604020202020204" pitchFamily="34" charset="0"/>
              </a:defRPr>
            </a:lvl6pPr>
            <a:lvl7pPr marL="2973388" indent="-227013" eaLnBrk="0" fontAlgn="base" hangingPunct="0">
              <a:spcBef>
                <a:spcPct val="0"/>
              </a:spcBef>
              <a:spcAft>
                <a:spcPct val="0"/>
              </a:spcAft>
              <a:defRPr>
                <a:solidFill>
                  <a:schemeClr val="tx1"/>
                </a:solidFill>
                <a:latin typeface="Arial" panose="020B0604020202020204" pitchFamily="34" charset="0"/>
              </a:defRPr>
            </a:lvl7pPr>
            <a:lvl8pPr marL="3430588" indent="-227013" eaLnBrk="0" fontAlgn="base" hangingPunct="0">
              <a:spcBef>
                <a:spcPct val="0"/>
              </a:spcBef>
              <a:spcAft>
                <a:spcPct val="0"/>
              </a:spcAft>
              <a:defRPr>
                <a:solidFill>
                  <a:schemeClr val="tx1"/>
                </a:solidFill>
                <a:latin typeface="Arial" panose="020B0604020202020204" pitchFamily="34" charset="0"/>
              </a:defRPr>
            </a:lvl8pPr>
            <a:lvl9pPr marL="3887788" indent="-227013" eaLnBrk="0" fontAlgn="base" hangingPunct="0">
              <a:spcBef>
                <a:spcPct val="0"/>
              </a:spcBef>
              <a:spcAft>
                <a:spcPct val="0"/>
              </a:spcAft>
              <a:defRPr>
                <a:solidFill>
                  <a:schemeClr val="tx1"/>
                </a:solidFill>
                <a:latin typeface="Arial" panose="020B0604020202020204" pitchFamily="34" charset="0"/>
              </a:defRPr>
            </a:lvl9pPr>
          </a:lstStyle>
          <a:p>
            <a:fld id="{70675932-0DD1-4D77-A0A7-2BE2D36FCAD2}" type="slidenum">
              <a:rPr lang="en-US" altLang="en-US"/>
              <a:pPr/>
              <a:t>45</a:t>
            </a:fld>
            <a:endParaRPr lang="en-US"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a:extLst>
              <a:ext uri="{FF2B5EF4-FFF2-40B4-BE49-F238E27FC236}">
                <a16:creationId xmlns:a16="http://schemas.microsoft.com/office/drawing/2014/main" id="{088EE78D-E2E9-4080-A3A9-95BB10C64126}"/>
              </a:ext>
            </a:extLst>
          </p:cNvPr>
          <p:cNvSpPr>
            <a:spLocks noGrp="1" noRot="1" noChangeAspect="1" noChangeArrowheads="1" noTextEdit="1"/>
          </p:cNvSpPr>
          <p:nvPr>
            <p:ph type="sldImg"/>
          </p:nvPr>
        </p:nvSpPr>
        <p:spPr>
          <a:xfrm>
            <a:off x="711200" y="744538"/>
            <a:ext cx="5376863" cy="3722687"/>
          </a:xfrm>
          <a:ln/>
        </p:spPr>
      </p:sp>
      <p:sp>
        <p:nvSpPr>
          <p:cNvPr id="3" name="Notes Placeholder 2">
            <a:extLst>
              <a:ext uri="{FF2B5EF4-FFF2-40B4-BE49-F238E27FC236}">
                <a16:creationId xmlns:a16="http://schemas.microsoft.com/office/drawing/2014/main" id="{0BECF7AF-D0D9-4A66-A2BB-D60B72BB00A0}"/>
              </a:ext>
            </a:extLst>
          </p:cNvPr>
          <p:cNvSpPr>
            <a:spLocks noGrp="1"/>
          </p:cNvSpPr>
          <p:nvPr>
            <p:ph type="body" idx="1"/>
          </p:nvPr>
        </p:nvSpPr>
        <p:spPr/>
        <p:txBody>
          <a:bodyPr/>
          <a:lstStyle/>
          <a:p>
            <a:pPr marL="0" indent="0" algn="l" eaLnBrk="1" fontAlgn="auto" hangingPunct="1">
              <a:spcBef>
                <a:spcPts val="0"/>
              </a:spcBef>
              <a:spcAft>
                <a:spcPts val="0"/>
              </a:spcAft>
              <a:buSzTx/>
              <a:buFontTx/>
              <a:buNone/>
              <a:defRPr/>
            </a:pPr>
            <a:r>
              <a:rPr lang="en-US" dirty="0" err="1"/>
              <a:t>DataNode</a:t>
            </a:r>
            <a:r>
              <a:rPr lang="en-US" dirty="0"/>
              <a:t> has no knowledge about HDFS </a:t>
            </a:r>
            <a:r>
              <a:rPr lang="en-US" dirty="0" err="1"/>
              <a:t>filesystem</a:t>
            </a:r>
            <a:endParaRPr lang="en-US" dirty="0"/>
          </a:p>
          <a:p>
            <a:pPr marL="0" indent="0" algn="l" eaLnBrk="1" fontAlgn="auto" hangingPunct="1">
              <a:spcBef>
                <a:spcPts val="0"/>
              </a:spcBef>
              <a:spcAft>
                <a:spcPts val="0"/>
              </a:spcAft>
              <a:buSzTx/>
              <a:buFontTx/>
              <a:buNone/>
              <a:defRPr/>
            </a:pPr>
            <a:r>
              <a:rPr lang="en-US" dirty="0" err="1"/>
              <a:t>DataNode</a:t>
            </a:r>
            <a:r>
              <a:rPr lang="en-US" dirty="0"/>
              <a:t> does not create all files in the same directory.</a:t>
            </a:r>
          </a:p>
          <a:p>
            <a:pPr>
              <a:defRPr/>
            </a:pPr>
            <a:endParaRPr lang="en-US" dirty="0"/>
          </a:p>
        </p:txBody>
      </p:sp>
      <p:sp>
        <p:nvSpPr>
          <p:cNvPr id="110596" name="Slide Number Placeholder 3">
            <a:extLst>
              <a:ext uri="{FF2B5EF4-FFF2-40B4-BE49-F238E27FC236}">
                <a16:creationId xmlns:a16="http://schemas.microsoft.com/office/drawing/2014/main" id="{BA1E9290-36D3-4A62-BF06-9259026F3A6B}"/>
              </a:ext>
            </a:extLst>
          </p:cNvPr>
          <p:cNvSpPr>
            <a:spLocks noGrp="1"/>
          </p:cNvSpPr>
          <p:nvPr>
            <p:ph type="sldNum" sz="quarter" idx="4294967295"/>
          </p:nvPr>
        </p:nvSpPr>
        <p:spPr bwMode="auto">
          <a:xfrm>
            <a:off x="3851275" y="9431338"/>
            <a:ext cx="2946400" cy="4968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567" tIns="45784" rIns="91567" bIns="45784"/>
          <a:lstStyle>
            <a:lvl1pPr>
              <a:defRPr>
                <a:solidFill>
                  <a:schemeClr val="tx1"/>
                </a:solidFill>
                <a:latin typeface="Arial" panose="020B0604020202020204" pitchFamily="34" charset="0"/>
              </a:defRPr>
            </a:lvl1pPr>
            <a:lvl2pPr marL="742950" indent="-284163">
              <a:defRPr>
                <a:solidFill>
                  <a:schemeClr val="tx1"/>
                </a:solidFill>
                <a:latin typeface="Arial" panose="020B0604020202020204" pitchFamily="34" charset="0"/>
              </a:defRPr>
            </a:lvl2pPr>
            <a:lvl3pPr marL="1143000" indent="-227013">
              <a:defRPr>
                <a:solidFill>
                  <a:schemeClr val="tx1"/>
                </a:solidFill>
                <a:latin typeface="Arial" panose="020B0604020202020204" pitchFamily="34" charset="0"/>
              </a:defRPr>
            </a:lvl3pPr>
            <a:lvl4pPr marL="1600200" indent="-227013">
              <a:defRPr>
                <a:solidFill>
                  <a:schemeClr val="tx1"/>
                </a:solidFill>
                <a:latin typeface="Arial" panose="020B0604020202020204" pitchFamily="34" charset="0"/>
              </a:defRPr>
            </a:lvl4pPr>
            <a:lvl5pPr marL="2058988" indent="-227013">
              <a:defRPr>
                <a:solidFill>
                  <a:schemeClr val="tx1"/>
                </a:solidFill>
                <a:latin typeface="Arial" panose="020B0604020202020204" pitchFamily="34" charset="0"/>
              </a:defRPr>
            </a:lvl5pPr>
            <a:lvl6pPr marL="2516188" indent="-227013" eaLnBrk="0" fontAlgn="base" hangingPunct="0">
              <a:spcBef>
                <a:spcPct val="0"/>
              </a:spcBef>
              <a:spcAft>
                <a:spcPct val="0"/>
              </a:spcAft>
              <a:defRPr>
                <a:solidFill>
                  <a:schemeClr val="tx1"/>
                </a:solidFill>
                <a:latin typeface="Arial" panose="020B0604020202020204" pitchFamily="34" charset="0"/>
              </a:defRPr>
            </a:lvl6pPr>
            <a:lvl7pPr marL="2973388" indent="-227013" eaLnBrk="0" fontAlgn="base" hangingPunct="0">
              <a:spcBef>
                <a:spcPct val="0"/>
              </a:spcBef>
              <a:spcAft>
                <a:spcPct val="0"/>
              </a:spcAft>
              <a:defRPr>
                <a:solidFill>
                  <a:schemeClr val="tx1"/>
                </a:solidFill>
                <a:latin typeface="Arial" panose="020B0604020202020204" pitchFamily="34" charset="0"/>
              </a:defRPr>
            </a:lvl7pPr>
            <a:lvl8pPr marL="3430588" indent="-227013" eaLnBrk="0" fontAlgn="base" hangingPunct="0">
              <a:spcBef>
                <a:spcPct val="0"/>
              </a:spcBef>
              <a:spcAft>
                <a:spcPct val="0"/>
              </a:spcAft>
              <a:defRPr>
                <a:solidFill>
                  <a:schemeClr val="tx1"/>
                </a:solidFill>
                <a:latin typeface="Arial" panose="020B0604020202020204" pitchFamily="34" charset="0"/>
              </a:defRPr>
            </a:lvl8pPr>
            <a:lvl9pPr marL="3887788" indent="-227013" eaLnBrk="0" fontAlgn="base" hangingPunct="0">
              <a:spcBef>
                <a:spcPct val="0"/>
              </a:spcBef>
              <a:spcAft>
                <a:spcPct val="0"/>
              </a:spcAft>
              <a:defRPr>
                <a:solidFill>
                  <a:schemeClr val="tx1"/>
                </a:solidFill>
                <a:latin typeface="Arial" panose="020B0604020202020204" pitchFamily="34" charset="0"/>
              </a:defRPr>
            </a:lvl9pPr>
          </a:lstStyle>
          <a:p>
            <a:fld id="{D103533E-3FC7-41E5-A7CF-833C77E49A18}" type="slidenum">
              <a:rPr lang="en-US" altLang="en-US"/>
              <a:pPr/>
              <a:t>46</a:t>
            </a:fld>
            <a:endParaRPr lang="en-US"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a:extLst>
              <a:ext uri="{FF2B5EF4-FFF2-40B4-BE49-F238E27FC236}">
                <a16:creationId xmlns:a16="http://schemas.microsoft.com/office/drawing/2014/main" id="{D0560677-4D6D-418E-9590-AA22F7198F80}"/>
              </a:ext>
            </a:extLst>
          </p:cNvPr>
          <p:cNvSpPr>
            <a:spLocks noGrp="1" noRot="1" noChangeAspect="1" noChangeArrowheads="1" noTextEdit="1"/>
          </p:cNvSpPr>
          <p:nvPr>
            <p:ph type="sldImg"/>
          </p:nvPr>
        </p:nvSpPr>
        <p:spPr>
          <a:xfrm>
            <a:off x="711200" y="744538"/>
            <a:ext cx="5376863" cy="3722687"/>
          </a:xfrm>
          <a:ln/>
        </p:spPr>
      </p:sp>
      <p:sp>
        <p:nvSpPr>
          <p:cNvPr id="3" name="Notes Placeholder 2">
            <a:extLst>
              <a:ext uri="{FF2B5EF4-FFF2-40B4-BE49-F238E27FC236}">
                <a16:creationId xmlns:a16="http://schemas.microsoft.com/office/drawing/2014/main" id="{0BECF7AF-D0D9-4A66-A2BB-D60B72BB00A0}"/>
              </a:ext>
            </a:extLst>
          </p:cNvPr>
          <p:cNvSpPr>
            <a:spLocks noGrp="1"/>
          </p:cNvSpPr>
          <p:nvPr>
            <p:ph type="body" idx="1"/>
          </p:nvPr>
        </p:nvSpPr>
        <p:spPr/>
        <p:txBody>
          <a:bodyPr/>
          <a:lstStyle/>
          <a:p>
            <a:pPr marL="0" indent="0" algn="l" eaLnBrk="1" fontAlgn="auto" hangingPunct="1">
              <a:spcBef>
                <a:spcPts val="0"/>
              </a:spcBef>
              <a:spcAft>
                <a:spcPts val="0"/>
              </a:spcAft>
              <a:buSzTx/>
              <a:buFontTx/>
              <a:buNone/>
              <a:defRPr/>
            </a:pPr>
            <a:r>
              <a:rPr lang="en-US" dirty="0" err="1"/>
              <a:t>DataNode</a:t>
            </a:r>
            <a:r>
              <a:rPr lang="en-US" dirty="0"/>
              <a:t> has no knowledge about HDFS </a:t>
            </a:r>
            <a:r>
              <a:rPr lang="en-US" dirty="0" err="1"/>
              <a:t>filesystem</a:t>
            </a:r>
            <a:endParaRPr lang="en-US" dirty="0"/>
          </a:p>
          <a:p>
            <a:pPr marL="0" indent="0" algn="l" eaLnBrk="1" fontAlgn="auto" hangingPunct="1">
              <a:spcBef>
                <a:spcPts val="0"/>
              </a:spcBef>
              <a:spcAft>
                <a:spcPts val="0"/>
              </a:spcAft>
              <a:buSzTx/>
              <a:buFontTx/>
              <a:buNone/>
              <a:defRPr/>
            </a:pPr>
            <a:r>
              <a:rPr lang="en-US" dirty="0" err="1"/>
              <a:t>DataNode</a:t>
            </a:r>
            <a:r>
              <a:rPr lang="en-US" dirty="0"/>
              <a:t> does not create all files in the same directory.</a:t>
            </a:r>
          </a:p>
          <a:p>
            <a:pPr>
              <a:defRPr/>
            </a:pPr>
            <a:endParaRPr lang="en-US" dirty="0"/>
          </a:p>
        </p:txBody>
      </p:sp>
      <p:sp>
        <p:nvSpPr>
          <p:cNvPr id="112644" name="Slide Number Placeholder 3">
            <a:extLst>
              <a:ext uri="{FF2B5EF4-FFF2-40B4-BE49-F238E27FC236}">
                <a16:creationId xmlns:a16="http://schemas.microsoft.com/office/drawing/2014/main" id="{C899973B-7C48-4385-95C3-0337F7CE2A14}"/>
              </a:ext>
            </a:extLst>
          </p:cNvPr>
          <p:cNvSpPr>
            <a:spLocks noGrp="1"/>
          </p:cNvSpPr>
          <p:nvPr>
            <p:ph type="sldNum" sz="quarter" idx="4294967295"/>
          </p:nvPr>
        </p:nvSpPr>
        <p:spPr bwMode="auto">
          <a:xfrm>
            <a:off x="3851275" y="9431338"/>
            <a:ext cx="2946400" cy="4968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567" tIns="45784" rIns="91567" bIns="45784"/>
          <a:lstStyle>
            <a:lvl1pPr>
              <a:defRPr>
                <a:solidFill>
                  <a:schemeClr val="tx1"/>
                </a:solidFill>
                <a:latin typeface="Arial" panose="020B0604020202020204" pitchFamily="34" charset="0"/>
              </a:defRPr>
            </a:lvl1pPr>
            <a:lvl2pPr marL="742950" indent="-284163">
              <a:defRPr>
                <a:solidFill>
                  <a:schemeClr val="tx1"/>
                </a:solidFill>
                <a:latin typeface="Arial" panose="020B0604020202020204" pitchFamily="34" charset="0"/>
              </a:defRPr>
            </a:lvl2pPr>
            <a:lvl3pPr marL="1143000" indent="-227013">
              <a:defRPr>
                <a:solidFill>
                  <a:schemeClr val="tx1"/>
                </a:solidFill>
                <a:latin typeface="Arial" panose="020B0604020202020204" pitchFamily="34" charset="0"/>
              </a:defRPr>
            </a:lvl3pPr>
            <a:lvl4pPr marL="1600200" indent="-227013">
              <a:defRPr>
                <a:solidFill>
                  <a:schemeClr val="tx1"/>
                </a:solidFill>
                <a:latin typeface="Arial" panose="020B0604020202020204" pitchFamily="34" charset="0"/>
              </a:defRPr>
            </a:lvl4pPr>
            <a:lvl5pPr marL="2058988" indent="-227013">
              <a:defRPr>
                <a:solidFill>
                  <a:schemeClr val="tx1"/>
                </a:solidFill>
                <a:latin typeface="Arial" panose="020B0604020202020204" pitchFamily="34" charset="0"/>
              </a:defRPr>
            </a:lvl5pPr>
            <a:lvl6pPr marL="2516188" indent="-227013" eaLnBrk="0" fontAlgn="base" hangingPunct="0">
              <a:spcBef>
                <a:spcPct val="0"/>
              </a:spcBef>
              <a:spcAft>
                <a:spcPct val="0"/>
              </a:spcAft>
              <a:defRPr>
                <a:solidFill>
                  <a:schemeClr val="tx1"/>
                </a:solidFill>
                <a:latin typeface="Arial" panose="020B0604020202020204" pitchFamily="34" charset="0"/>
              </a:defRPr>
            </a:lvl6pPr>
            <a:lvl7pPr marL="2973388" indent="-227013" eaLnBrk="0" fontAlgn="base" hangingPunct="0">
              <a:spcBef>
                <a:spcPct val="0"/>
              </a:spcBef>
              <a:spcAft>
                <a:spcPct val="0"/>
              </a:spcAft>
              <a:defRPr>
                <a:solidFill>
                  <a:schemeClr val="tx1"/>
                </a:solidFill>
                <a:latin typeface="Arial" panose="020B0604020202020204" pitchFamily="34" charset="0"/>
              </a:defRPr>
            </a:lvl7pPr>
            <a:lvl8pPr marL="3430588" indent="-227013" eaLnBrk="0" fontAlgn="base" hangingPunct="0">
              <a:spcBef>
                <a:spcPct val="0"/>
              </a:spcBef>
              <a:spcAft>
                <a:spcPct val="0"/>
              </a:spcAft>
              <a:defRPr>
                <a:solidFill>
                  <a:schemeClr val="tx1"/>
                </a:solidFill>
                <a:latin typeface="Arial" panose="020B0604020202020204" pitchFamily="34" charset="0"/>
              </a:defRPr>
            </a:lvl8pPr>
            <a:lvl9pPr marL="3887788" indent="-227013" eaLnBrk="0" fontAlgn="base" hangingPunct="0">
              <a:spcBef>
                <a:spcPct val="0"/>
              </a:spcBef>
              <a:spcAft>
                <a:spcPct val="0"/>
              </a:spcAft>
              <a:defRPr>
                <a:solidFill>
                  <a:schemeClr val="tx1"/>
                </a:solidFill>
                <a:latin typeface="Arial" panose="020B0604020202020204" pitchFamily="34" charset="0"/>
              </a:defRPr>
            </a:lvl9pPr>
          </a:lstStyle>
          <a:p>
            <a:fld id="{4BB3E50C-7195-45FC-98DB-1850D7B62C30}" type="slidenum">
              <a:rPr lang="en-US" altLang="en-US"/>
              <a:pPr/>
              <a:t>47</a:t>
            </a:fld>
            <a:endParaRPr lang="en-US"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a:extLst>
              <a:ext uri="{FF2B5EF4-FFF2-40B4-BE49-F238E27FC236}">
                <a16:creationId xmlns:a16="http://schemas.microsoft.com/office/drawing/2014/main" id="{2492EB09-CA74-4E58-B874-C71EF73AD4B3}"/>
              </a:ext>
            </a:extLst>
          </p:cNvPr>
          <p:cNvSpPr>
            <a:spLocks noGrp="1" noRot="1" noChangeAspect="1" noChangeArrowheads="1" noTextEdit="1"/>
          </p:cNvSpPr>
          <p:nvPr>
            <p:ph type="sldImg"/>
          </p:nvPr>
        </p:nvSpPr>
        <p:spPr>
          <a:ln/>
        </p:spPr>
      </p:sp>
      <p:sp>
        <p:nvSpPr>
          <p:cNvPr id="119811" name="Notes Placeholder 2">
            <a:extLst>
              <a:ext uri="{FF2B5EF4-FFF2-40B4-BE49-F238E27FC236}">
                <a16:creationId xmlns:a16="http://schemas.microsoft.com/office/drawing/2014/main" id="{C9703011-9D4B-42DE-94A3-300378B8BDC1}"/>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a:extLst>
              <a:ext uri="{FF2B5EF4-FFF2-40B4-BE49-F238E27FC236}">
                <a16:creationId xmlns:a16="http://schemas.microsoft.com/office/drawing/2014/main" id="{23DD838F-B7FD-434C-8229-7369E20A7BFA}"/>
              </a:ext>
            </a:extLst>
          </p:cNvPr>
          <p:cNvSpPr>
            <a:spLocks noGrp="1" noRot="1" noChangeAspect="1" noChangeArrowheads="1" noTextEdit="1"/>
          </p:cNvSpPr>
          <p:nvPr>
            <p:ph type="sldImg"/>
          </p:nvPr>
        </p:nvSpPr>
        <p:spPr>
          <a:ln/>
        </p:spPr>
      </p:sp>
      <p:sp>
        <p:nvSpPr>
          <p:cNvPr id="121859" name="Rectangle 3">
            <a:extLst>
              <a:ext uri="{FF2B5EF4-FFF2-40B4-BE49-F238E27FC236}">
                <a16:creationId xmlns:a16="http://schemas.microsoft.com/office/drawing/2014/main" id="{973B433B-1F84-44C4-ADC2-082D6A7DE3A8}"/>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CN">
                <a:latin typeface="Arial" panose="020B0604020202020204" pitchFamily="34" charset="0"/>
              </a:rPr>
              <a:t>We now know what MapReduce is doing… We will see when to use MapReduce.</a:t>
            </a:r>
          </a:p>
          <a:p>
            <a:r>
              <a:rPr lang="en-US" altLang="zh-CN">
                <a:latin typeface="Arial" panose="020B0604020202020204" pitchFamily="34" charset="0"/>
              </a:rPr>
              <a:t>First of all, You should have a cluster of computers, since we need them to work in parallel</a:t>
            </a:r>
          </a:p>
          <a:p>
            <a:r>
              <a:rPr lang="en-US" altLang="zh-CN">
                <a:latin typeface="Arial" panose="020B0604020202020204" pitchFamily="34" charset="0"/>
              </a:rPr>
              <a:t>Second, our input is a large dataset.. Otherwise, we don’t need a cluster computing.</a:t>
            </a:r>
          </a:p>
          <a:p>
            <a:r>
              <a:rPr lang="en-US" altLang="zh-CN">
                <a:latin typeface="Arial" panose="020B0604020202020204" pitchFamily="34" charset="0"/>
              </a:rPr>
              <a:t>Third, we are working with independent data. That is to say, the data can be divided into many parts</a:t>
            </a:r>
          </a:p>
          <a:p>
            <a:r>
              <a:rPr lang="en-US" altLang="zh-CN">
                <a:latin typeface="Arial" panose="020B0604020202020204" pitchFamily="34" charset="0"/>
              </a:rPr>
              <a:t>and processed individually…The results are the same as we process them together as a whole.</a:t>
            </a:r>
          </a:p>
          <a:p>
            <a:r>
              <a:rPr lang="en-US" altLang="zh-CN">
                <a:latin typeface="Arial" panose="020B0604020202020204" pitchFamily="34" charset="0"/>
              </a:rPr>
              <a:t>Finally, the data processing can be casted into two operations: Map and Reduce…The answer of whether</a:t>
            </a:r>
          </a:p>
          <a:p>
            <a:r>
              <a:rPr lang="en-US" altLang="zh-CN">
                <a:latin typeface="Arial" panose="020B0604020202020204" pitchFamily="34" charset="0"/>
              </a:rPr>
              <a:t>a data processing task can be casted into Map and Reduce is actually problem-specific.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4C07C36D-5E12-40EA-8E00-412B90DFCA61}"/>
              </a:ext>
            </a:extLst>
          </p:cNvPr>
          <p:cNvSpPr>
            <a:spLocks noGrp="1" noRot="1" noChangeAspect="1" noChangeArrowheads="1" noTextEdit="1"/>
          </p:cNvSpPr>
          <p:nvPr>
            <p:ph type="sldImg"/>
          </p:nvPr>
        </p:nvSpPr>
        <p:spPr>
          <a:ln/>
        </p:spPr>
      </p:sp>
      <p:sp>
        <p:nvSpPr>
          <p:cNvPr id="34819" name="Rectangle 3">
            <a:extLst>
              <a:ext uri="{FF2B5EF4-FFF2-40B4-BE49-F238E27FC236}">
                <a16:creationId xmlns:a16="http://schemas.microsoft.com/office/drawing/2014/main" id="{3F8C0C3B-B9EB-42E7-8CD8-EA8941FE3EDD}"/>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TW">
                <a:latin typeface="Arial" panose="020B0604020202020204" pitchFamily="34" charset="0"/>
              </a:rPr>
              <a:t>Example is the best way for you to understand the fundamental idea of cloud computing. Well, cloud computing is coming from the industrial community. The industrial ppl value economic drive most. So let’s see </a:t>
            </a:r>
            <a:r>
              <a:rPr lang="nb-NO" altLang="zh-CN">
                <a:latin typeface="Arial" panose="020B0604020202020204" pitchFamily="34" charset="0"/>
              </a:rPr>
              <a:t>what cloud computing is by its economic drive</a:t>
            </a:r>
            <a:r>
              <a:rPr lang="en-US" altLang="zh-CN">
                <a:latin typeface="Arial" panose="020B0604020202020204" pitchFamily="34" charset="0"/>
              </a:rPr>
              <a:t>. </a:t>
            </a:r>
            <a:r>
              <a:rPr lang="nb-NO" altLang="zh-CN">
                <a:latin typeface="Arial" panose="020B0604020202020204" pitchFamily="34" charset="0"/>
              </a:rPr>
              <a:t>Suppose you are running a small Internet-based business...You want to build, say, a website for your clients to access some sort of information.</a:t>
            </a:r>
          </a:p>
          <a:p>
            <a:pPr marL="531813" lvl="1" indent="-74613"/>
            <a:endParaRPr lang="en-US" altLang="zh-TW">
              <a:latin typeface="Arial" panose="020B0604020202020204" pitchFamily="34" charset="0"/>
            </a:endParaRPr>
          </a:p>
          <a:p>
            <a:pPr marL="531813" lvl="1" indent="-74613"/>
            <a:endParaRPr lang="en-US" altLang="zh-TW">
              <a:latin typeface="Arial" panose="020B0604020202020204"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a:extLst>
              <a:ext uri="{FF2B5EF4-FFF2-40B4-BE49-F238E27FC236}">
                <a16:creationId xmlns:a16="http://schemas.microsoft.com/office/drawing/2014/main" id="{B97938FC-5BCC-478D-9BC0-7693E269FDC2}"/>
              </a:ext>
            </a:extLst>
          </p:cNvPr>
          <p:cNvSpPr>
            <a:spLocks noGrp="1" noRot="1" noChangeAspect="1" noChangeArrowheads="1" noTextEdit="1"/>
          </p:cNvSpPr>
          <p:nvPr>
            <p:ph type="sldImg"/>
          </p:nvPr>
        </p:nvSpPr>
        <p:spPr>
          <a:ln/>
        </p:spPr>
      </p:sp>
      <p:sp>
        <p:nvSpPr>
          <p:cNvPr id="123907" name="Rectangle 3">
            <a:extLst>
              <a:ext uri="{FF2B5EF4-FFF2-40B4-BE49-F238E27FC236}">
                <a16:creationId xmlns:a16="http://schemas.microsoft.com/office/drawing/2014/main" id="{C81A065F-9592-40D2-ABE2-43A449301625}"/>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CN">
                <a:latin typeface="Arial" panose="020B0604020202020204" pitchFamily="34" charset="0"/>
              </a:rPr>
              <a:t>The MapReduce paradigm is initially implemented by Google and it is centric to its searching engine core algorithms. Google resorts to MapReduce to generate its index of the WWW There are many open source implementations. The most popular is Hadoop, which is used in Yahoo! Search Webmap used in every Yahoo! Web search query. And also there are many others, for example, Disco and Skynet…You can search them from the Internet if you are interested.</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a:extLst>
              <a:ext uri="{FF2B5EF4-FFF2-40B4-BE49-F238E27FC236}">
                <a16:creationId xmlns:a16="http://schemas.microsoft.com/office/drawing/2014/main" id="{14C115E2-87E0-4772-BA12-C557D198FD89}"/>
              </a:ext>
            </a:extLst>
          </p:cNvPr>
          <p:cNvSpPr>
            <a:spLocks noGrp="1" noRot="1" noChangeAspect="1" noChangeArrowheads="1" noTextEdit="1"/>
          </p:cNvSpPr>
          <p:nvPr>
            <p:ph type="sldImg"/>
          </p:nvPr>
        </p:nvSpPr>
        <p:spPr>
          <a:ln/>
        </p:spPr>
      </p:sp>
      <p:sp>
        <p:nvSpPr>
          <p:cNvPr id="133123" name="Rectangle 3">
            <a:extLst>
              <a:ext uri="{FF2B5EF4-FFF2-40B4-BE49-F238E27FC236}">
                <a16:creationId xmlns:a16="http://schemas.microsoft.com/office/drawing/2014/main" id="{8279E3DB-C42E-4579-8AA7-47040EFEE576}"/>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CN">
                <a:latin typeface="Arial" panose="020B0604020202020204" pitchFamily="34" charset="0"/>
              </a:rPr>
              <a:t>This is the summary of the lecture.</a:t>
            </a:r>
            <a:endParaRPr lang="en-US" altLang="zh-TW">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A5657C56-D018-4126-8AA8-DA6BABFC0F2E}"/>
              </a:ext>
            </a:extLst>
          </p:cNvPr>
          <p:cNvSpPr>
            <a:spLocks noGrp="1" noRot="1" noChangeAspect="1" noChangeArrowheads="1" noTextEdit="1"/>
          </p:cNvSpPr>
          <p:nvPr>
            <p:ph type="sldImg"/>
          </p:nvPr>
        </p:nvSpPr>
        <p:spPr>
          <a:ln/>
        </p:spPr>
      </p:sp>
      <p:sp>
        <p:nvSpPr>
          <p:cNvPr id="36867" name="Rectangle 3">
            <a:extLst>
              <a:ext uri="{FF2B5EF4-FFF2-40B4-BE49-F238E27FC236}">
                <a16:creationId xmlns:a16="http://schemas.microsoft.com/office/drawing/2014/main" id="{DC7131CB-6988-4C15-A1AB-BB5A77D7681F}"/>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CN">
                <a:solidFill>
                  <a:srgbClr val="000000"/>
                </a:solidFill>
                <a:latin typeface="Arial" panose="020B0604020202020204" pitchFamily="34" charset="0"/>
              </a:rPr>
              <a:t>Y</a:t>
            </a:r>
            <a:r>
              <a:rPr lang="nb-NO" altLang="zh-CN">
                <a:latin typeface="Arial" panose="020B0604020202020204" pitchFamily="34" charset="0"/>
              </a:rPr>
              <a:t>our company is small, the number of your clients is small too... </a:t>
            </a:r>
          </a:p>
          <a:p>
            <a:r>
              <a:rPr lang="en-US" altLang="zh-TW">
                <a:latin typeface="Arial" panose="020B0604020202020204" pitchFamily="34" charset="0"/>
              </a:rPr>
              <a:t>To say money, actually you just need to buy a low-end desktop PC to host your web server.</a:t>
            </a:r>
          </a:p>
          <a:p>
            <a:r>
              <a:rPr lang="en-US" altLang="zh-TW">
                <a:latin typeface="Arial" panose="020B0604020202020204" pitchFamily="34" charset="0"/>
              </a:rPr>
              <a:t>Everyone is feeling good in this scenario…</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B3C4E363-2B3D-4401-9888-8B7DA641D144}"/>
              </a:ext>
            </a:extLst>
          </p:cNvPr>
          <p:cNvSpPr>
            <a:spLocks noGrp="1" noRot="1" noChangeAspect="1" noChangeArrowheads="1" noTextEdit="1"/>
          </p:cNvSpPr>
          <p:nvPr>
            <p:ph type="sldImg"/>
          </p:nvPr>
        </p:nvSpPr>
        <p:spPr>
          <a:ln/>
        </p:spPr>
      </p:sp>
      <p:sp>
        <p:nvSpPr>
          <p:cNvPr id="38915" name="Rectangle 3">
            <a:extLst>
              <a:ext uri="{FF2B5EF4-FFF2-40B4-BE49-F238E27FC236}">
                <a16:creationId xmlns:a16="http://schemas.microsoft.com/office/drawing/2014/main" id="{5D33CDCD-3377-4977-B5A6-78F2383FF0D3}"/>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b-NO" altLang="zh-CN">
                <a:latin typeface="Arial" panose="020B0604020202020204" pitchFamily="34" charset="0"/>
              </a:rPr>
              <a:t>The fortunately, your company is getting bigger, the number of your clients is getting larger too...</a:t>
            </a:r>
          </a:p>
          <a:p>
            <a:r>
              <a:rPr lang="en-US" altLang="zh-TW">
                <a:latin typeface="Arial" panose="020B0604020202020204" pitchFamily="34" charset="0"/>
              </a:rPr>
              <a:t>So we need to buy more servers for the Internet service. Surely it will cost more manpower and money to provide the service</a:t>
            </a:r>
            <a:r>
              <a:rPr lang="en-US" altLang="zh-CN">
                <a:latin typeface="Arial" panose="020B0604020202020204" pitchFamily="34" charset="0"/>
              </a:rPr>
              <a:t>. </a:t>
            </a:r>
          </a:p>
          <a:p>
            <a:r>
              <a:rPr lang="en-US" altLang="zh-TW">
                <a:latin typeface="Arial" panose="020B0604020202020204" pitchFamily="34" charset="0"/>
              </a:rPr>
              <a:t>And so far so good…everyone is still satisfactory</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C1412431-D8E3-4E09-BB5D-D6AAA127EC03}"/>
              </a:ext>
            </a:extLst>
          </p:cNvPr>
          <p:cNvSpPr>
            <a:spLocks noGrp="1" noRot="1" noChangeAspect="1" noChangeArrowheads="1" noTextEdit="1"/>
          </p:cNvSpPr>
          <p:nvPr>
            <p:ph type="sldImg"/>
          </p:nvPr>
        </p:nvSpPr>
        <p:spPr>
          <a:ln/>
        </p:spPr>
      </p:sp>
      <p:sp>
        <p:nvSpPr>
          <p:cNvPr id="40963" name="Rectangle 3">
            <a:extLst>
              <a:ext uri="{FF2B5EF4-FFF2-40B4-BE49-F238E27FC236}">
                <a16:creationId xmlns:a16="http://schemas.microsoft.com/office/drawing/2014/main" id="{106E7076-DD5F-48D5-8B56-4212CE9E0051}"/>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TW">
                <a:latin typeface="Arial" panose="020B0604020202020204" pitchFamily="34" charset="0"/>
              </a:rPr>
              <a:t>Then suppose your company is getting larger and larger…now you have a large amount of clients. </a:t>
            </a:r>
          </a:p>
          <a:p>
            <a:r>
              <a:rPr lang="en-US" altLang="zh-TW">
                <a:latin typeface="Arial" panose="020B0604020202020204" pitchFamily="34" charset="0"/>
              </a:rPr>
              <a:t>You will need a huge data center…</a:t>
            </a:r>
          </a:p>
          <a:p>
            <a:r>
              <a:rPr lang="en-US" altLang="zh-TW">
                <a:latin typeface="Arial" panose="020B0604020202020204" pitchFamily="34" charset="0"/>
              </a:rPr>
              <a:t>Surely the data center and its maintenance will cost you a huge amount of money now…</a:t>
            </a:r>
          </a:p>
          <a:p>
            <a:r>
              <a:rPr lang="en-US" altLang="zh-TW">
                <a:latin typeface="Arial" panose="020B0604020202020204" pitchFamily="34" charset="0"/>
              </a:rPr>
              <a:t>You would wish your printer can print cash for you… </a:t>
            </a:r>
            <a:r>
              <a:rPr lang="en-US" altLang="zh-TW">
                <a:latin typeface="Arial" panose="020B0604020202020204" pitchFamily="34" charset="0"/>
                <a:sym typeface="Wingdings" panose="05000000000000000000" pitchFamily="2" charset="2"/>
              </a:rPr>
              <a:t></a:t>
            </a:r>
          </a:p>
          <a:p>
            <a:endParaRPr lang="en-US" altLang="zh-TW">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DD222030-1DC2-4DF5-92E0-F87A7720FC7B}"/>
              </a:ext>
            </a:extLst>
          </p:cNvPr>
          <p:cNvSpPr>
            <a:spLocks noGrp="1" noRot="1" noChangeAspect="1" noChangeArrowheads="1" noTextEdit="1"/>
          </p:cNvSpPr>
          <p:nvPr>
            <p:ph type="sldImg"/>
          </p:nvPr>
        </p:nvSpPr>
        <p:spPr>
          <a:ln/>
        </p:spPr>
      </p:sp>
      <p:sp>
        <p:nvSpPr>
          <p:cNvPr id="43011" name="Rectangle 3">
            <a:extLst>
              <a:ext uri="{FF2B5EF4-FFF2-40B4-BE49-F238E27FC236}">
                <a16:creationId xmlns:a16="http://schemas.microsoft.com/office/drawing/2014/main" id="{BC9DB35A-4DA4-4093-9E9D-7364E8620322}"/>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TW">
                <a:latin typeface="Arial" panose="020B0604020202020204" pitchFamily="34" charset="0"/>
              </a:rPr>
              <a:t>Furthermore, during peak hours, many of your clients will still feel unsatisfied …. They will meet such 503 message more frequently. </a:t>
            </a:r>
          </a:p>
          <a:p>
            <a:r>
              <a:rPr lang="en-US" altLang="zh-TW">
                <a:latin typeface="Arial" panose="020B0604020202020204" pitchFamily="34" charset="0"/>
              </a:rPr>
              <a:t>You have two choices: 1) let them be unsatisfied or.2). Buy more servers….but most servers will be used only during the peak hours…during the rest of the time, the servers will</a:t>
            </a:r>
          </a:p>
          <a:p>
            <a:r>
              <a:rPr lang="en-US" altLang="zh-TW">
                <a:latin typeface="Arial" panose="020B0604020202020204" pitchFamily="34" charset="0"/>
              </a:rPr>
              <a:t>be idle….this is really wasting money.</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012859F0-5087-47FB-9757-77A7E0AD5EE7}"/>
              </a:ext>
            </a:extLst>
          </p:cNvPr>
          <p:cNvSpPr>
            <a:spLocks noGrp="1" noRot="1" noChangeAspect="1" noChangeArrowheads="1" noTextEdit="1"/>
          </p:cNvSpPr>
          <p:nvPr>
            <p:ph type="sldImg"/>
          </p:nvPr>
        </p:nvSpPr>
        <p:spPr>
          <a:ln/>
        </p:spPr>
      </p:sp>
      <p:sp>
        <p:nvSpPr>
          <p:cNvPr id="45059" name="Rectangle 3">
            <a:extLst>
              <a:ext uri="{FF2B5EF4-FFF2-40B4-BE49-F238E27FC236}">
                <a16:creationId xmlns:a16="http://schemas.microsoft.com/office/drawing/2014/main" id="{02D23324-DDBB-4B74-9F9D-0DE6367C55A0}"/>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TW">
                <a:latin typeface="Arial" panose="020B0604020202020204" pitchFamily="34" charset="0"/>
              </a:rPr>
              <a:t>We can see that the problem here is that the number of concurrent users is dynamic</a:t>
            </a:r>
            <a:r>
              <a:rPr lang="en-US" altLang="zh-CN">
                <a:latin typeface="Arial" panose="020B0604020202020204" pitchFamily="34" charset="0"/>
              </a:rPr>
              <a:t>. </a:t>
            </a:r>
            <a:r>
              <a:rPr lang="en-US" altLang="zh-TW">
                <a:latin typeface="Arial" panose="020B0604020202020204" pitchFamily="34" charset="0"/>
              </a:rPr>
              <a:t>The Internet service needs to prepare for the peak number (if you not, it will cause bad user experience during peak hours)</a:t>
            </a:r>
            <a:r>
              <a:rPr lang="en-US" altLang="zh-CN">
                <a:latin typeface="Arial" panose="020B0604020202020204" pitchFamily="34" charset="0"/>
              </a:rPr>
              <a:t>.</a:t>
            </a:r>
            <a:r>
              <a:rPr lang="en-US" altLang="zh-TW">
                <a:latin typeface="Arial" panose="020B0604020202020204" pitchFamily="34" charset="0"/>
              </a:rPr>
              <a:t> So you have to buy servers for the peak hours, however, the servers will cause your money no matter whether it is in peak hours or not…</a:t>
            </a:r>
          </a:p>
          <a:p>
            <a:r>
              <a:rPr lang="en-US" altLang="zh-TW">
                <a:latin typeface="Arial" panose="020B0604020202020204" pitchFamily="34" charset="0"/>
              </a:rPr>
              <a:t>The money include</a:t>
            </a:r>
            <a:r>
              <a:rPr lang="en-US" altLang="zh-CN">
                <a:latin typeface="Arial" panose="020B0604020202020204" pitchFamily="34" charset="0"/>
              </a:rPr>
              <a:t>:</a:t>
            </a:r>
            <a:endParaRPr lang="en-US" altLang="zh-TW">
              <a:latin typeface="Arial" panose="020B0604020202020204" pitchFamily="34" charset="0"/>
            </a:endParaRPr>
          </a:p>
          <a:p>
            <a:pPr marL="238125" lvl="1" indent="-100013">
              <a:buFont typeface="Arial" panose="020B0604020202020204" pitchFamily="34" charset="0"/>
              <a:buChar char="─"/>
            </a:pPr>
            <a:r>
              <a:rPr lang="en-US" altLang="zh-CN">
                <a:latin typeface="Arial" panose="020B0604020202020204" pitchFamily="34" charset="0"/>
              </a:rPr>
              <a:t>The money you spend to buy the hardware.</a:t>
            </a:r>
          </a:p>
          <a:p>
            <a:pPr marL="238125" lvl="1" indent="-100013">
              <a:buFont typeface="Arial" panose="020B0604020202020204" pitchFamily="34" charset="0"/>
              <a:buChar char="─"/>
            </a:pPr>
            <a:r>
              <a:rPr lang="en-US" altLang="zh-CN">
                <a:latin typeface="Arial" panose="020B0604020202020204" pitchFamily="34" charset="0"/>
              </a:rPr>
              <a:t>The salary for the maintainers.</a:t>
            </a:r>
          </a:p>
          <a:p>
            <a:pPr marL="238125" lvl="1" indent="-100013">
              <a:buFont typeface="Arial" panose="020B0604020202020204" pitchFamily="34" charset="0"/>
              <a:buChar char="─"/>
            </a:pPr>
            <a:r>
              <a:rPr lang="en-US" altLang="zh-CN">
                <a:latin typeface="Arial" panose="020B0604020202020204" pitchFamily="34" charset="0"/>
              </a:rPr>
              <a:t>The electricity (including that for air conditioning.</a:t>
            </a:r>
          </a:p>
          <a:p>
            <a:pPr marL="238125" lvl="1" indent="-100013">
              <a:buFont typeface="Arial" panose="020B0604020202020204" pitchFamily="34" charset="0"/>
              <a:buChar char="─"/>
            </a:pPr>
            <a:r>
              <a:rPr lang="en-US" altLang="zh-CN">
                <a:latin typeface="Arial" panose="020B0604020202020204" pitchFamily="34" charset="0"/>
              </a:rPr>
              <a:t>Other maintenance costs, e.g., repairing, upgrading, renting a room for the servers</a:t>
            </a:r>
            <a:endParaRPr lang="en-US" altLang="zh-TW">
              <a:latin typeface="Arial" panose="020B060402020202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470701486"/>
      </p:ext>
    </p:extLst>
  </p:cSld>
  <p:clrMapOvr>
    <a:masterClrMapping/>
  </p:clrMapOvr>
  <p:transition>
    <p:blinds/>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4110527"/>
      </p:ext>
    </p:extLst>
  </p:cSld>
  <p:clrMapOvr>
    <a:masterClrMapping/>
  </p:clrMapOvr>
  <p:transition>
    <p:blinds/>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77100" y="381000"/>
            <a:ext cx="2324100" cy="5943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381000"/>
            <a:ext cx="6819900"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03221562"/>
      </p:ext>
    </p:extLst>
  </p:cSld>
  <p:clrMapOvr>
    <a:masterClrMapping/>
  </p:clrMapOvr>
  <p:transition>
    <p:blinds/>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8"/>
            <a:ext cx="8420100"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12" indent="0" algn="ctr">
              <a:buNone/>
              <a:defRPr>
                <a:solidFill>
                  <a:schemeClr val="tx1">
                    <a:tint val="75000"/>
                  </a:schemeClr>
                </a:solidFill>
              </a:defRPr>
            </a:lvl2pPr>
            <a:lvl3pPr marL="914423" indent="0" algn="ctr">
              <a:buNone/>
              <a:defRPr>
                <a:solidFill>
                  <a:schemeClr val="tx1">
                    <a:tint val="75000"/>
                  </a:schemeClr>
                </a:solidFill>
              </a:defRPr>
            </a:lvl3pPr>
            <a:lvl4pPr marL="1371634" indent="0" algn="ctr">
              <a:buNone/>
              <a:defRPr>
                <a:solidFill>
                  <a:schemeClr val="tx1">
                    <a:tint val="75000"/>
                  </a:schemeClr>
                </a:solidFill>
              </a:defRPr>
            </a:lvl4pPr>
            <a:lvl5pPr marL="1828846" indent="0" algn="ctr">
              <a:buNone/>
              <a:defRPr>
                <a:solidFill>
                  <a:schemeClr val="tx1">
                    <a:tint val="75000"/>
                  </a:schemeClr>
                </a:solidFill>
              </a:defRPr>
            </a:lvl5pPr>
            <a:lvl6pPr marL="2286057" indent="0" algn="ctr">
              <a:buNone/>
              <a:defRPr>
                <a:solidFill>
                  <a:schemeClr val="tx1">
                    <a:tint val="75000"/>
                  </a:schemeClr>
                </a:solidFill>
              </a:defRPr>
            </a:lvl6pPr>
            <a:lvl7pPr marL="2743269" indent="0" algn="ctr">
              <a:buNone/>
              <a:defRPr>
                <a:solidFill>
                  <a:schemeClr val="tx1">
                    <a:tint val="75000"/>
                  </a:schemeClr>
                </a:solidFill>
              </a:defRPr>
            </a:lvl7pPr>
            <a:lvl8pPr marL="3200480" indent="0" algn="ctr">
              <a:buNone/>
              <a:defRPr>
                <a:solidFill>
                  <a:schemeClr val="tx1">
                    <a:tint val="75000"/>
                  </a:schemeClr>
                </a:solidFill>
              </a:defRPr>
            </a:lvl8pPr>
            <a:lvl9pPr marL="3657691"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AB54BE12-017B-4C44-A386-7F59CE8A5B6F}"/>
              </a:ext>
            </a:extLst>
          </p:cNvPr>
          <p:cNvSpPr>
            <a:spLocks noGrp="1"/>
          </p:cNvSpPr>
          <p:nvPr>
            <p:ph type="dt" sz="half" idx="10"/>
          </p:nvPr>
        </p:nvSpPr>
        <p:spPr/>
        <p:txBody>
          <a:bodyPr/>
          <a:lstStyle>
            <a:lvl1pPr eaLnBrk="0" fontAlgn="base" hangingPunct="0">
              <a:spcBef>
                <a:spcPct val="0"/>
              </a:spcBef>
              <a:spcAft>
                <a:spcPct val="0"/>
              </a:spcAft>
              <a:defRPr>
                <a:latin typeface="Arial" charset="0"/>
              </a:defRPr>
            </a:lvl1pPr>
          </a:lstStyle>
          <a:p>
            <a:pPr>
              <a:defRPr/>
            </a:pPr>
            <a:fld id="{20F5E284-CDE3-4C3A-A575-2F8A58F50A8A}" type="datetime1">
              <a:rPr lang="en-US"/>
              <a:pPr>
                <a:defRPr/>
              </a:pPr>
              <a:t>11/25/2020</a:t>
            </a:fld>
            <a:endParaRPr lang="en-US"/>
          </a:p>
        </p:txBody>
      </p:sp>
      <p:sp>
        <p:nvSpPr>
          <p:cNvPr id="5" name="Footer Placeholder 4">
            <a:extLst>
              <a:ext uri="{FF2B5EF4-FFF2-40B4-BE49-F238E27FC236}">
                <a16:creationId xmlns:a16="http://schemas.microsoft.com/office/drawing/2014/main" id="{5D48586C-C702-4A8B-996F-0C8B641931DE}"/>
              </a:ext>
            </a:extLst>
          </p:cNvPr>
          <p:cNvSpPr>
            <a:spLocks noGrp="1"/>
          </p:cNvSpPr>
          <p:nvPr>
            <p:ph type="ftr" sz="quarter" idx="11"/>
          </p:nvPr>
        </p:nvSpPr>
        <p:spPr/>
        <p:txBody>
          <a:bodyPr/>
          <a:lstStyle>
            <a:lvl1pPr eaLnBrk="0" fontAlgn="base" hangingPunct="0">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27BD22E5-FBE3-41E1-8AFE-884A97401EC2}"/>
              </a:ext>
            </a:extLst>
          </p:cNvPr>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1B822F44-CC66-49F3-AECE-2D77664B6CA7}" type="slidenum">
              <a:rPr lang="en-US" altLang="en-US"/>
              <a:pPr/>
              <a:t>‹#›</a:t>
            </a:fld>
            <a:endParaRPr lang="en-US" altLang="en-US"/>
          </a:p>
        </p:txBody>
      </p:sp>
    </p:spTree>
    <p:extLst>
      <p:ext uri="{BB962C8B-B14F-4D97-AF65-F5344CB8AC3E}">
        <p14:creationId xmlns:p14="http://schemas.microsoft.com/office/powerpoint/2010/main" val="34528074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0E9EBBB-2C2B-4F7A-907E-5A56D0435F4A}"/>
              </a:ext>
            </a:extLst>
          </p:cNvPr>
          <p:cNvSpPr>
            <a:spLocks noGrp="1"/>
          </p:cNvSpPr>
          <p:nvPr>
            <p:ph type="dt" sz="half" idx="10"/>
          </p:nvPr>
        </p:nvSpPr>
        <p:spPr/>
        <p:txBody>
          <a:bodyPr/>
          <a:lstStyle>
            <a:lvl1pPr eaLnBrk="0" fontAlgn="base" hangingPunct="0">
              <a:spcBef>
                <a:spcPct val="0"/>
              </a:spcBef>
              <a:spcAft>
                <a:spcPct val="0"/>
              </a:spcAft>
              <a:defRPr>
                <a:latin typeface="Arial" charset="0"/>
              </a:defRPr>
            </a:lvl1pPr>
          </a:lstStyle>
          <a:p>
            <a:pPr>
              <a:defRPr/>
            </a:pPr>
            <a:fld id="{013DA219-3358-4BDE-ADAB-63D111E2099E}" type="datetime1">
              <a:rPr lang="en-US"/>
              <a:pPr>
                <a:defRPr/>
              </a:pPr>
              <a:t>11/25/2020</a:t>
            </a:fld>
            <a:endParaRPr lang="en-US"/>
          </a:p>
        </p:txBody>
      </p:sp>
      <p:sp>
        <p:nvSpPr>
          <p:cNvPr id="5" name="Footer Placeholder 4">
            <a:extLst>
              <a:ext uri="{FF2B5EF4-FFF2-40B4-BE49-F238E27FC236}">
                <a16:creationId xmlns:a16="http://schemas.microsoft.com/office/drawing/2014/main" id="{24DBBEAD-F8D5-470D-B8F8-E8C500777F0B}"/>
              </a:ext>
            </a:extLst>
          </p:cNvPr>
          <p:cNvSpPr>
            <a:spLocks noGrp="1"/>
          </p:cNvSpPr>
          <p:nvPr>
            <p:ph type="ftr" sz="quarter" idx="11"/>
          </p:nvPr>
        </p:nvSpPr>
        <p:spPr/>
        <p:txBody>
          <a:bodyPr/>
          <a:lstStyle>
            <a:lvl1pPr eaLnBrk="0" fontAlgn="base" hangingPunct="0">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10C82309-5EBE-4292-AE1F-5FD85A9FA3D5}"/>
              </a:ext>
            </a:extLst>
          </p:cNvPr>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6E1BA435-CA16-4DA6-AA2F-1CB0B10E855B}" type="slidenum">
              <a:rPr lang="en-US" altLang="en-US"/>
              <a:pPr/>
              <a:t>‹#›</a:t>
            </a:fld>
            <a:endParaRPr lang="en-US" altLang="en-US"/>
          </a:p>
        </p:txBody>
      </p:sp>
    </p:spTree>
    <p:extLst>
      <p:ext uri="{BB962C8B-B14F-4D97-AF65-F5344CB8AC3E}">
        <p14:creationId xmlns:p14="http://schemas.microsoft.com/office/powerpoint/2010/main" val="25560551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3"/>
            <a:ext cx="84201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12" indent="0">
              <a:buNone/>
              <a:defRPr sz="1800">
                <a:solidFill>
                  <a:schemeClr val="tx1">
                    <a:tint val="75000"/>
                  </a:schemeClr>
                </a:solidFill>
              </a:defRPr>
            </a:lvl2pPr>
            <a:lvl3pPr marL="914423" indent="0">
              <a:buNone/>
              <a:defRPr sz="1600">
                <a:solidFill>
                  <a:schemeClr val="tx1">
                    <a:tint val="75000"/>
                  </a:schemeClr>
                </a:solidFill>
              </a:defRPr>
            </a:lvl3pPr>
            <a:lvl4pPr marL="1371634" indent="0">
              <a:buNone/>
              <a:defRPr sz="1400">
                <a:solidFill>
                  <a:schemeClr val="tx1">
                    <a:tint val="75000"/>
                  </a:schemeClr>
                </a:solidFill>
              </a:defRPr>
            </a:lvl4pPr>
            <a:lvl5pPr marL="1828846" indent="0">
              <a:buNone/>
              <a:defRPr sz="1400">
                <a:solidFill>
                  <a:schemeClr val="tx1">
                    <a:tint val="75000"/>
                  </a:schemeClr>
                </a:solidFill>
              </a:defRPr>
            </a:lvl5pPr>
            <a:lvl6pPr marL="2286057" indent="0">
              <a:buNone/>
              <a:defRPr sz="1400">
                <a:solidFill>
                  <a:schemeClr val="tx1">
                    <a:tint val="75000"/>
                  </a:schemeClr>
                </a:solidFill>
              </a:defRPr>
            </a:lvl6pPr>
            <a:lvl7pPr marL="2743269" indent="0">
              <a:buNone/>
              <a:defRPr sz="1400">
                <a:solidFill>
                  <a:schemeClr val="tx1">
                    <a:tint val="75000"/>
                  </a:schemeClr>
                </a:solidFill>
              </a:defRPr>
            </a:lvl7pPr>
            <a:lvl8pPr marL="3200480" indent="0">
              <a:buNone/>
              <a:defRPr sz="1400">
                <a:solidFill>
                  <a:schemeClr val="tx1">
                    <a:tint val="75000"/>
                  </a:schemeClr>
                </a:solidFill>
              </a:defRPr>
            </a:lvl8pPr>
            <a:lvl9pPr marL="3657691"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4CE6718-2DC3-4A95-ACE1-517C9089D31C}"/>
              </a:ext>
            </a:extLst>
          </p:cNvPr>
          <p:cNvSpPr>
            <a:spLocks noGrp="1"/>
          </p:cNvSpPr>
          <p:nvPr>
            <p:ph type="dt" sz="half" idx="10"/>
          </p:nvPr>
        </p:nvSpPr>
        <p:spPr/>
        <p:txBody>
          <a:bodyPr/>
          <a:lstStyle>
            <a:lvl1pPr eaLnBrk="0" fontAlgn="base" hangingPunct="0">
              <a:spcBef>
                <a:spcPct val="0"/>
              </a:spcBef>
              <a:spcAft>
                <a:spcPct val="0"/>
              </a:spcAft>
              <a:defRPr>
                <a:latin typeface="Arial" charset="0"/>
              </a:defRPr>
            </a:lvl1pPr>
          </a:lstStyle>
          <a:p>
            <a:pPr>
              <a:defRPr/>
            </a:pPr>
            <a:fld id="{2F5D91E4-0051-4444-87E9-974CCA0989A4}" type="datetime1">
              <a:rPr lang="en-US"/>
              <a:pPr>
                <a:defRPr/>
              </a:pPr>
              <a:t>11/25/2020</a:t>
            </a:fld>
            <a:endParaRPr lang="en-US"/>
          </a:p>
        </p:txBody>
      </p:sp>
      <p:sp>
        <p:nvSpPr>
          <p:cNvPr id="5" name="Footer Placeholder 4">
            <a:extLst>
              <a:ext uri="{FF2B5EF4-FFF2-40B4-BE49-F238E27FC236}">
                <a16:creationId xmlns:a16="http://schemas.microsoft.com/office/drawing/2014/main" id="{A7A39AD5-5DE4-4964-9CE2-D1114829AEC2}"/>
              </a:ext>
            </a:extLst>
          </p:cNvPr>
          <p:cNvSpPr>
            <a:spLocks noGrp="1"/>
          </p:cNvSpPr>
          <p:nvPr>
            <p:ph type="ftr" sz="quarter" idx="11"/>
          </p:nvPr>
        </p:nvSpPr>
        <p:spPr/>
        <p:txBody>
          <a:bodyPr/>
          <a:lstStyle>
            <a:lvl1pPr eaLnBrk="0" fontAlgn="base" hangingPunct="0">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6C02723B-D96D-4252-BB18-18A0CEDCE764}"/>
              </a:ext>
            </a:extLst>
          </p:cNvPr>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7DF39341-F8B5-434C-A41B-C16030FE40B7}" type="slidenum">
              <a:rPr lang="en-US" altLang="en-US"/>
              <a:pPr/>
              <a:t>‹#›</a:t>
            </a:fld>
            <a:endParaRPr lang="en-US" altLang="en-US"/>
          </a:p>
        </p:txBody>
      </p:sp>
    </p:spTree>
    <p:extLst>
      <p:ext uri="{BB962C8B-B14F-4D97-AF65-F5344CB8AC3E}">
        <p14:creationId xmlns:p14="http://schemas.microsoft.com/office/powerpoint/2010/main" val="40588216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95300" y="1600203"/>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35550" y="1600203"/>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CA0A177-13F8-4538-BABB-F6EE969CA756}"/>
              </a:ext>
            </a:extLst>
          </p:cNvPr>
          <p:cNvSpPr>
            <a:spLocks noGrp="1"/>
          </p:cNvSpPr>
          <p:nvPr>
            <p:ph type="dt" sz="half" idx="10"/>
          </p:nvPr>
        </p:nvSpPr>
        <p:spPr/>
        <p:txBody>
          <a:bodyPr/>
          <a:lstStyle>
            <a:lvl1pPr eaLnBrk="0" fontAlgn="base" hangingPunct="0">
              <a:spcBef>
                <a:spcPct val="0"/>
              </a:spcBef>
              <a:spcAft>
                <a:spcPct val="0"/>
              </a:spcAft>
              <a:defRPr>
                <a:latin typeface="Arial" charset="0"/>
              </a:defRPr>
            </a:lvl1pPr>
          </a:lstStyle>
          <a:p>
            <a:pPr>
              <a:defRPr/>
            </a:pPr>
            <a:fld id="{84F16462-016E-4580-9CCC-D35116F1BDD9}" type="datetime1">
              <a:rPr lang="en-US"/>
              <a:pPr>
                <a:defRPr/>
              </a:pPr>
              <a:t>11/25/2020</a:t>
            </a:fld>
            <a:endParaRPr lang="en-US"/>
          </a:p>
        </p:txBody>
      </p:sp>
      <p:sp>
        <p:nvSpPr>
          <p:cNvPr id="6" name="Footer Placeholder 5">
            <a:extLst>
              <a:ext uri="{FF2B5EF4-FFF2-40B4-BE49-F238E27FC236}">
                <a16:creationId xmlns:a16="http://schemas.microsoft.com/office/drawing/2014/main" id="{66C9ADE9-A9C1-4DDC-A40E-E18302107EFB}"/>
              </a:ext>
            </a:extLst>
          </p:cNvPr>
          <p:cNvSpPr>
            <a:spLocks noGrp="1"/>
          </p:cNvSpPr>
          <p:nvPr>
            <p:ph type="ftr" sz="quarter" idx="11"/>
          </p:nvPr>
        </p:nvSpPr>
        <p:spPr/>
        <p:txBody>
          <a:bodyPr/>
          <a:lstStyle>
            <a:lvl1pPr eaLnBrk="0" fontAlgn="base" hangingPunct="0">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E1E826C0-1668-43F3-B6C1-C7AD0EB30AEE}"/>
              </a:ext>
            </a:extLst>
          </p:cNvPr>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C0994126-BAF1-4D35-96AE-767B5804B6BD}" type="slidenum">
              <a:rPr lang="en-US" altLang="en-US"/>
              <a:pPr/>
              <a:t>‹#›</a:t>
            </a:fld>
            <a:endParaRPr lang="en-US" altLang="en-US"/>
          </a:p>
        </p:txBody>
      </p:sp>
    </p:spTree>
    <p:extLst>
      <p:ext uri="{BB962C8B-B14F-4D97-AF65-F5344CB8AC3E}">
        <p14:creationId xmlns:p14="http://schemas.microsoft.com/office/powerpoint/2010/main" val="31217848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E15F2A8-FEFC-49B2-BD95-75FB02E2FE04}"/>
              </a:ext>
            </a:extLst>
          </p:cNvPr>
          <p:cNvSpPr>
            <a:spLocks noGrp="1"/>
          </p:cNvSpPr>
          <p:nvPr>
            <p:ph type="dt" sz="half" idx="10"/>
          </p:nvPr>
        </p:nvSpPr>
        <p:spPr/>
        <p:txBody>
          <a:bodyPr/>
          <a:lstStyle>
            <a:lvl1pPr eaLnBrk="0" fontAlgn="base" hangingPunct="0">
              <a:spcBef>
                <a:spcPct val="0"/>
              </a:spcBef>
              <a:spcAft>
                <a:spcPct val="0"/>
              </a:spcAft>
              <a:defRPr>
                <a:latin typeface="Arial" charset="0"/>
              </a:defRPr>
            </a:lvl1pPr>
          </a:lstStyle>
          <a:p>
            <a:pPr>
              <a:defRPr/>
            </a:pPr>
            <a:fld id="{11D9955B-ABFA-422C-A2A2-80FE9088711D}" type="datetime1">
              <a:rPr lang="en-US"/>
              <a:pPr>
                <a:defRPr/>
              </a:pPr>
              <a:t>11/25/2020</a:t>
            </a:fld>
            <a:endParaRPr lang="en-US"/>
          </a:p>
        </p:txBody>
      </p:sp>
      <p:sp>
        <p:nvSpPr>
          <p:cNvPr id="8" name="Footer Placeholder 7">
            <a:extLst>
              <a:ext uri="{FF2B5EF4-FFF2-40B4-BE49-F238E27FC236}">
                <a16:creationId xmlns:a16="http://schemas.microsoft.com/office/drawing/2014/main" id="{8282CFBE-CD42-4A28-8BFD-267E5E2AD47E}"/>
              </a:ext>
            </a:extLst>
          </p:cNvPr>
          <p:cNvSpPr>
            <a:spLocks noGrp="1"/>
          </p:cNvSpPr>
          <p:nvPr>
            <p:ph type="ftr" sz="quarter" idx="11"/>
          </p:nvPr>
        </p:nvSpPr>
        <p:spPr/>
        <p:txBody>
          <a:bodyPr/>
          <a:lstStyle>
            <a:lvl1pPr eaLnBrk="0" fontAlgn="base" hangingPunct="0">
              <a:spcBef>
                <a:spcPct val="0"/>
              </a:spcBef>
              <a:spcAft>
                <a:spcPct val="0"/>
              </a:spcAft>
              <a:defRPr>
                <a:latin typeface="Arial" charset="0"/>
              </a:defRPr>
            </a:lvl1pPr>
          </a:lstStyle>
          <a:p>
            <a:pPr>
              <a:defRPr/>
            </a:pPr>
            <a:endParaRPr lang="en-US"/>
          </a:p>
        </p:txBody>
      </p:sp>
      <p:sp>
        <p:nvSpPr>
          <p:cNvPr id="9" name="Slide Number Placeholder 8">
            <a:extLst>
              <a:ext uri="{FF2B5EF4-FFF2-40B4-BE49-F238E27FC236}">
                <a16:creationId xmlns:a16="http://schemas.microsoft.com/office/drawing/2014/main" id="{9840FA90-12EA-48BD-BAE6-F1A05B5A1EAB}"/>
              </a:ext>
            </a:extLst>
          </p:cNvPr>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7BF5048B-9B6A-49A3-A1B4-6378D7DFA195}" type="slidenum">
              <a:rPr lang="en-US" altLang="en-US"/>
              <a:pPr/>
              <a:t>‹#›</a:t>
            </a:fld>
            <a:endParaRPr lang="en-US" altLang="en-US"/>
          </a:p>
        </p:txBody>
      </p:sp>
    </p:spTree>
    <p:extLst>
      <p:ext uri="{BB962C8B-B14F-4D97-AF65-F5344CB8AC3E}">
        <p14:creationId xmlns:p14="http://schemas.microsoft.com/office/powerpoint/2010/main" val="36007273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85AD880-DF40-4DEF-B35A-04B341108477}"/>
              </a:ext>
            </a:extLst>
          </p:cNvPr>
          <p:cNvSpPr>
            <a:spLocks noGrp="1"/>
          </p:cNvSpPr>
          <p:nvPr>
            <p:ph type="dt" sz="half" idx="10"/>
          </p:nvPr>
        </p:nvSpPr>
        <p:spPr/>
        <p:txBody>
          <a:bodyPr/>
          <a:lstStyle>
            <a:lvl1pPr eaLnBrk="0" fontAlgn="base" hangingPunct="0">
              <a:spcBef>
                <a:spcPct val="0"/>
              </a:spcBef>
              <a:spcAft>
                <a:spcPct val="0"/>
              </a:spcAft>
              <a:defRPr>
                <a:latin typeface="Arial" charset="0"/>
              </a:defRPr>
            </a:lvl1pPr>
          </a:lstStyle>
          <a:p>
            <a:pPr>
              <a:defRPr/>
            </a:pPr>
            <a:fld id="{CECC2DD6-EA59-4897-9AB4-E183BE0E59B0}" type="datetime1">
              <a:rPr lang="en-US"/>
              <a:pPr>
                <a:defRPr/>
              </a:pPr>
              <a:t>11/25/2020</a:t>
            </a:fld>
            <a:endParaRPr lang="en-US"/>
          </a:p>
        </p:txBody>
      </p:sp>
      <p:sp>
        <p:nvSpPr>
          <p:cNvPr id="4" name="Footer Placeholder 3">
            <a:extLst>
              <a:ext uri="{FF2B5EF4-FFF2-40B4-BE49-F238E27FC236}">
                <a16:creationId xmlns:a16="http://schemas.microsoft.com/office/drawing/2014/main" id="{1423F195-2583-4451-B81F-01BB29831977}"/>
              </a:ext>
            </a:extLst>
          </p:cNvPr>
          <p:cNvSpPr>
            <a:spLocks noGrp="1"/>
          </p:cNvSpPr>
          <p:nvPr>
            <p:ph type="ftr" sz="quarter" idx="11"/>
          </p:nvPr>
        </p:nvSpPr>
        <p:spPr/>
        <p:txBody>
          <a:bodyPr/>
          <a:lstStyle>
            <a:lvl1pPr eaLnBrk="0" fontAlgn="base" hangingPunct="0">
              <a:spcBef>
                <a:spcPct val="0"/>
              </a:spcBef>
              <a:spcAft>
                <a:spcPct val="0"/>
              </a:spcAft>
              <a:defRPr>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A6ECD534-4C9B-4968-A996-44DC0216424C}"/>
              </a:ext>
            </a:extLst>
          </p:cNvPr>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71BE556E-CC92-4286-B47A-5B805F9EDCDF}" type="slidenum">
              <a:rPr lang="en-US" altLang="en-US"/>
              <a:pPr/>
              <a:t>‹#›</a:t>
            </a:fld>
            <a:endParaRPr lang="en-US" altLang="en-US"/>
          </a:p>
        </p:txBody>
      </p:sp>
    </p:spTree>
    <p:extLst>
      <p:ext uri="{BB962C8B-B14F-4D97-AF65-F5344CB8AC3E}">
        <p14:creationId xmlns:p14="http://schemas.microsoft.com/office/powerpoint/2010/main" val="40089847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BCF8C0D-B321-42DD-B14F-728A85BD0F03}"/>
              </a:ext>
            </a:extLst>
          </p:cNvPr>
          <p:cNvSpPr>
            <a:spLocks noGrp="1"/>
          </p:cNvSpPr>
          <p:nvPr>
            <p:ph type="dt" sz="half" idx="10"/>
          </p:nvPr>
        </p:nvSpPr>
        <p:spPr/>
        <p:txBody>
          <a:bodyPr/>
          <a:lstStyle>
            <a:lvl1pPr eaLnBrk="0" fontAlgn="base" hangingPunct="0">
              <a:spcBef>
                <a:spcPct val="0"/>
              </a:spcBef>
              <a:spcAft>
                <a:spcPct val="0"/>
              </a:spcAft>
              <a:defRPr>
                <a:latin typeface="Arial" charset="0"/>
              </a:defRPr>
            </a:lvl1pPr>
          </a:lstStyle>
          <a:p>
            <a:pPr>
              <a:defRPr/>
            </a:pPr>
            <a:fld id="{38D818A6-7E5A-47DF-BE14-3172D8CDBD3C}" type="datetime1">
              <a:rPr lang="en-US"/>
              <a:pPr>
                <a:defRPr/>
              </a:pPr>
              <a:t>11/25/2020</a:t>
            </a:fld>
            <a:endParaRPr lang="en-US"/>
          </a:p>
        </p:txBody>
      </p:sp>
      <p:sp>
        <p:nvSpPr>
          <p:cNvPr id="3" name="Footer Placeholder 2">
            <a:extLst>
              <a:ext uri="{FF2B5EF4-FFF2-40B4-BE49-F238E27FC236}">
                <a16:creationId xmlns:a16="http://schemas.microsoft.com/office/drawing/2014/main" id="{A3556604-3046-4E8A-94F3-33384A24CAA7}"/>
              </a:ext>
            </a:extLst>
          </p:cNvPr>
          <p:cNvSpPr>
            <a:spLocks noGrp="1"/>
          </p:cNvSpPr>
          <p:nvPr>
            <p:ph type="ftr" sz="quarter" idx="11"/>
          </p:nvPr>
        </p:nvSpPr>
        <p:spPr/>
        <p:txBody>
          <a:bodyPr/>
          <a:lstStyle>
            <a:lvl1pPr eaLnBrk="0" fontAlgn="base" hangingPunct="0">
              <a:spcBef>
                <a:spcPct val="0"/>
              </a:spcBef>
              <a:spcAft>
                <a:spcPct val="0"/>
              </a:spcAft>
              <a:defRPr>
                <a:latin typeface="Arial" charset="0"/>
              </a:defRPr>
            </a:lvl1pPr>
          </a:lstStyle>
          <a:p>
            <a:pPr>
              <a:defRPr/>
            </a:pPr>
            <a:endParaRPr lang="en-US"/>
          </a:p>
        </p:txBody>
      </p:sp>
      <p:sp>
        <p:nvSpPr>
          <p:cNvPr id="4" name="Slide Number Placeholder 3">
            <a:extLst>
              <a:ext uri="{FF2B5EF4-FFF2-40B4-BE49-F238E27FC236}">
                <a16:creationId xmlns:a16="http://schemas.microsoft.com/office/drawing/2014/main" id="{5D6270D2-F29E-4642-A89F-68A2D453B216}"/>
              </a:ext>
            </a:extLst>
          </p:cNvPr>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EE1B9BDF-1493-4FCC-85FD-72D4E918B98D}" type="slidenum">
              <a:rPr lang="en-US" altLang="en-US"/>
              <a:pPr/>
              <a:t>‹#›</a:t>
            </a:fld>
            <a:endParaRPr lang="en-US" altLang="en-US"/>
          </a:p>
        </p:txBody>
      </p:sp>
    </p:spTree>
    <p:extLst>
      <p:ext uri="{BB962C8B-B14F-4D97-AF65-F5344CB8AC3E}">
        <p14:creationId xmlns:p14="http://schemas.microsoft.com/office/powerpoint/2010/main" val="15739790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72971" y="27305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0" y="1435103"/>
            <a:ext cx="3259006" cy="4691063"/>
          </a:xfrm>
        </p:spPr>
        <p:txBody>
          <a:bodyPr/>
          <a:lstStyle>
            <a:lvl1pPr marL="0" indent="0">
              <a:buNone/>
              <a:defRPr sz="1400"/>
            </a:lvl1pPr>
            <a:lvl2pPr marL="457212" indent="0">
              <a:buNone/>
              <a:defRPr sz="1200"/>
            </a:lvl2pPr>
            <a:lvl3pPr marL="914423" indent="0">
              <a:buNone/>
              <a:defRPr sz="1000"/>
            </a:lvl3pPr>
            <a:lvl4pPr marL="1371634" indent="0">
              <a:buNone/>
              <a:defRPr sz="900"/>
            </a:lvl4pPr>
            <a:lvl5pPr marL="1828846" indent="0">
              <a:buNone/>
              <a:defRPr sz="900"/>
            </a:lvl5pPr>
            <a:lvl6pPr marL="2286057" indent="0">
              <a:buNone/>
              <a:defRPr sz="900"/>
            </a:lvl6pPr>
            <a:lvl7pPr marL="2743269" indent="0">
              <a:buNone/>
              <a:defRPr sz="900"/>
            </a:lvl7pPr>
            <a:lvl8pPr marL="3200480" indent="0">
              <a:buNone/>
              <a:defRPr sz="900"/>
            </a:lvl8pPr>
            <a:lvl9pPr marL="3657691"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BE47D920-8FEF-4BAC-A5F7-FACF78C47785}"/>
              </a:ext>
            </a:extLst>
          </p:cNvPr>
          <p:cNvSpPr>
            <a:spLocks noGrp="1"/>
          </p:cNvSpPr>
          <p:nvPr>
            <p:ph type="dt" sz="half" idx="10"/>
          </p:nvPr>
        </p:nvSpPr>
        <p:spPr/>
        <p:txBody>
          <a:bodyPr/>
          <a:lstStyle>
            <a:lvl1pPr eaLnBrk="0" fontAlgn="base" hangingPunct="0">
              <a:spcBef>
                <a:spcPct val="0"/>
              </a:spcBef>
              <a:spcAft>
                <a:spcPct val="0"/>
              </a:spcAft>
              <a:defRPr>
                <a:latin typeface="Arial" charset="0"/>
              </a:defRPr>
            </a:lvl1pPr>
          </a:lstStyle>
          <a:p>
            <a:pPr>
              <a:defRPr/>
            </a:pPr>
            <a:fld id="{86DBFD29-449D-40F5-BED1-B29467779C45}" type="datetime1">
              <a:rPr lang="en-US"/>
              <a:pPr>
                <a:defRPr/>
              </a:pPr>
              <a:t>11/25/2020</a:t>
            </a:fld>
            <a:endParaRPr lang="en-US"/>
          </a:p>
        </p:txBody>
      </p:sp>
      <p:sp>
        <p:nvSpPr>
          <p:cNvPr id="6" name="Footer Placeholder 5">
            <a:extLst>
              <a:ext uri="{FF2B5EF4-FFF2-40B4-BE49-F238E27FC236}">
                <a16:creationId xmlns:a16="http://schemas.microsoft.com/office/drawing/2014/main" id="{7BF90AEB-62B6-4732-A2F4-59392EEC25DD}"/>
              </a:ext>
            </a:extLst>
          </p:cNvPr>
          <p:cNvSpPr>
            <a:spLocks noGrp="1"/>
          </p:cNvSpPr>
          <p:nvPr>
            <p:ph type="ftr" sz="quarter" idx="11"/>
          </p:nvPr>
        </p:nvSpPr>
        <p:spPr/>
        <p:txBody>
          <a:bodyPr/>
          <a:lstStyle>
            <a:lvl1pPr eaLnBrk="0" fontAlgn="base" hangingPunct="0">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37505956-9B59-494F-883C-CC5B6A1BCBF9}"/>
              </a:ext>
            </a:extLst>
          </p:cNvPr>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312EE27C-F28B-472B-A985-13097871F3B3}" type="slidenum">
              <a:rPr lang="en-US" altLang="en-US"/>
              <a:pPr/>
              <a:t>‹#›</a:t>
            </a:fld>
            <a:endParaRPr lang="en-US" altLang="en-US"/>
          </a:p>
        </p:txBody>
      </p:sp>
    </p:spTree>
    <p:extLst>
      <p:ext uri="{BB962C8B-B14F-4D97-AF65-F5344CB8AC3E}">
        <p14:creationId xmlns:p14="http://schemas.microsoft.com/office/powerpoint/2010/main" val="2436834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9062178"/>
      </p:ext>
    </p:extLst>
  </p:cSld>
  <p:clrMapOvr>
    <a:masterClrMapping/>
  </p:clrMapOvr>
  <p:transition>
    <p:blinds/>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12" indent="0">
              <a:buNone/>
              <a:defRPr sz="2800"/>
            </a:lvl2pPr>
            <a:lvl3pPr marL="914423" indent="0">
              <a:buNone/>
              <a:defRPr sz="2400"/>
            </a:lvl3pPr>
            <a:lvl4pPr marL="1371634" indent="0">
              <a:buNone/>
              <a:defRPr sz="2000"/>
            </a:lvl4pPr>
            <a:lvl5pPr marL="1828846" indent="0">
              <a:buNone/>
              <a:defRPr sz="2000"/>
            </a:lvl5pPr>
            <a:lvl6pPr marL="2286057" indent="0">
              <a:buNone/>
              <a:defRPr sz="2000"/>
            </a:lvl6pPr>
            <a:lvl7pPr marL="2743269" indent="0">
              <a:buNone/>
              <a:defRPr sz="2000"/>
            </a:lvl7pPr>
            <a:lvl8pPr marL="3200480" indent="0">
              <a:buNone/>
              <a:defRPr sz="2000"/>
            </a:lvl8pPr>
            <a:lvl9pPr marL="3657691" indent="0">
              <a:buNone/>
              <a:defRPr sz="2000"/>
            </a:lvl9pPr>
          </a:lstStyle>
          <a:p>
            <a:pPr lvl="0"/>
            <a:endParaRPr lang="en-US" noProof="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12" indent="0">
              <a:buNone/>
              <a:defRPr sz="1200"/>
            </a:lvl2pPr>
            <a:lvl3pPr marL="914423" indent="0">
              <a:buNone/>
              <a:defRPr sz="1000"/>
            </a:lvl3pPr>
            <a:lvl4pPr marL="1371634" indent="0">
              <a:buNone/>
              <a:defRPr sz="900"/>
            </a:lvl4pPr>
            <a:lvl5pPr marL="1828846" indent="0">
              <a:buNone/>
              <a:defRPr sz="900"/>
            </a:lvl5pPr>
            <a:lvl6pPr marL="2286057" indent="0">
              <a:buNone/>
              <a:defRPr sz="900"/>
            </a:lvl6pPr>
            <a:lvl7pPr marL="2743269" indent="0">
              <a:buNone/>
              <a:defRPr sz="900"/>
            </a:lvl7pPr>
            <a:lvl8pPr marL="3200480" indent="0">
              <a:buNone/>
              <a:defRPr sz="900"/>
            </a:lvl8pPr>
            <a:lvl9pPr marL="3657691"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3489F927-4B54-41E6-AB2C-8FFCB36A349E}"/>
              </a:ext>
            </a:extLst>
          </p:cNvPr>
          <p:cNvSpPr>
            <a:spLocks noGrp="1"/>
          </p:cNvSpPr>
          <p:nvPr>
            <p:ph type="dt" sz="half" idx="10"/>
          </p:nvPr>
        </p:nvSpPr>
        <p:spPr/>
        <p:txBody>
          <a:bodyPr/>
          <a:lstStyle>
            <a:lvl1pPr eaLnBrk="0" fontAlgn="base" hangingPunct="0">
              <a:spcBef>
                <a:spcPct val="0"/>
              </a:spcBef>
              <a:spcAft>
                <a:spcPct val="0"/>
              </a:spcAft>
              <a:defRPr>
                <a:latin typeface="Arial" charset="0"/>
              </a:defRPr>
            </a:lvl1pPr>
          </a:lstStyle>
          <a:p>
            <a:pPr>
              <a:defRPr/>
            </a:pPr>
            <a:fld id="{37467DE5-B144-4BA1-92F6-6CE87B53DCA2}" type="datetime1">
              <a:rPr lang="en-US"/>
              <a:pPr>
                <a:defRPr/>
              </a:pPr>
              <a:t>11/25/2020</a:t>
            </a:fld>
            <a:endParaRPr lang="en-US"/>
          </a:p>
        </p:txBody>
      </p:sp>
      <p:sp>
        <p:nvSpPr>
          <p:cNvPr id="6" name="Footer Placeholder 5">
            <a:extLst>
              <a:ext uri="{FF2B5EF4-FFF2-40B4-BE49-F238E27FC236}">
                <a16:creationId xmlns:a16="http://schemas.microsoft.com/office/drawing/2014/main" id="{A51F7F22-9516-400C-9A92-3EF37D4D6E77}"/>
              </a:ext>
            </a:extLst>
          </p:cNvPr>
          <p:cNvSpPr>
            <a:spLocks noGrp="1"/>
          </p:cNvSpPr>
          <p:nvPr>
            <p:ph type="ftr" sz="quarter" idx="11"/>
          </p:nvPr>
        </p:nvSpPr>
        <p:spPr/>
        <p:txBody>
          <a:bodyPr/>
          <a:lstStyle>
            <a:lvl1pPr eaLnBrk="0" fontAlgn="base" hangingPunct="0">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92B61DD7-46F7-43CA-8269-F7ECD54BBC52}"/>
              </a:ext>
            </a:extLst>
          </p:cNvPr>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016B80B6-741D-4C7D-BADE-D7333E25EDB7}" type="slidenum">
              <a:rPr lang="en-US" altLang="en-US"/>
              <a:pPr/>
              <a:t>‹#›</a:t>
            </a:fld>
            <a:endParaRPr lang="en-US" altLang="en-US"/>
          </a:p>
        </p:txBody>
      </p:sp>
    </p:spTree>
    <p:extLst>
      <p:ext uri="{BB962C8B-B14F-4D97-AF65-F5344CB8AC3E}">
        <p14:creationId xmlns:p14="http://schemas.microsoft.com/office/powerpoint/2010/main" val="26054153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FF6B0C-98B3-4F6D-AB34-C6D22AFF2ABA}"/>
              </a:ext>
            </a:extLst>
          </p:cNvPr>
          <p:cNvSpPr>
            <a:spLocks noGrp="1"/>
          </p:cNvSpPr>
          <p:nvPr>
            <p:ph type="dt" sz="half" idx="10"/>
          </p:nvPr>
        </p:nvSpPr>
        <p:spPr/>
        <p:txBody>
          <a:bodyPr/>
          <a:lstStyle>
            <a:lvl1pPr eaLnBrk="0" fontAlgn="base" hangingPunct="0">
              <a:spcBef>
                <a:spcPct val="0"/>
              </a:spcBef>
              <a:spcAft>
                <a:spcPct val="0"/>
              </a:spcAft>
              <a:defRPr>
                <a:latin typeface="Arial" charset="0"/>
              </a:defRPr>
            </a:lvl1pPr>
          </a:lstStyle>
          <a:p>
            <a:pPr>
              <a:defRPr/>
            </a:pPr>
            <a:fld id="{415AD310-B1A3-46D6-A289-B9C2D1256EB5}" type="datetime1">
              <a:rPr lang="en-US"/>
              <a:pPr>
                <a:defRPr/>
              </a:pPr>
              <a:t>11/25/2020</a:t>
            </a:fld>
            <a:endParaRPr lang="en-US"/>
          </a:p>
        </p:txBody>
      </p:sp>
      <p:sp>
        <p:nvSpPr>
          <p:cNvPr id="5" name="Footer Placeholder 4">
            <a:extLst>
              <a:ext uri="{FF2B5EF4-FFF2-40B4-BE49-F238E27FC236}">
                <a16:creationId xmlns:a16="http://schemas.microsoft.com/office/drawing/2014/main" id="{1F5BD4E1-4192-4F29-B2F1-471D7FB5419F}"/>
              </a:ext>
            </a:extLst>
          </p:cNvPr>
          <p:cNvSpPr>
            <a:spLocks noGrp="1"/>
          </p:cNvSpPr>
          <p:nvPr>
            <p:ph type="ftr" sz="quarter" idx="11"/>
          </p:nvPr>
        </p:nvSpPr>
        <p:spPr/>
        <p:txBody>
          <a:bodyPr/>
          <a:lstStyle>
            <a:lvl1pPr eaLnBrk="0" fontAlgn="base" hangingPunct="0">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B9CF3E0F-4424-4E5E-8418-77D10319A335}"/>
              </a:ext>
            </a:extLst>
          </p:cNvPr>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639DD9BB-07A8-4FF9-9B67-279C1121A6A6}" type="slidenum">
              <a:rPr lang="en-US" altLang="en-US"/>
              <a:pPr/>
              <a:t>‹#›</a:t>
            </a:fld>
            <a:endParaRPr lang="en-US" altLang="en-US"/>
          </a:p>
        </p:txBody>
      </p:sp>
    </p:spTree>
    <p:extLst>
      <p:ext uri="{BB962C8B-B14F-4D97-AF65-F5344CB8AC3E}">
        <p14:creationId xmlns:p14="http://schemas.microsoft.com/office/powerpoint/2010/main" val="19303988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41"/>
            <a:ext cx="222885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5300" y="274641"/>
            <a:ext cx="652145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CDF78B-C7E9-4C3E-A6CD-C8BF6E86F8A6}"/>
              </a:ext>
            </a:extLst>
          </p:cNvPr>
          <p:cNvSpPr>
            <a:spLocks noGrp="1"/>
          </p:cNvSpPr>
          <p:nvPr>
            <p:ph type="dt" sz="half" idx="10"/>
          </p:nvPr>
        </p:nvSpPr>
        <p:spPr/>
        <p:txBody>
          <a:bodyPr/>
          <a:lstStyle>
            <a:lvl1pPr eaLnBrk="0" fontAlgn="base" hangingPunct="0">
              <a:spcBef>
                <a:spcPct val="0"/>
              </a:spcBef>
              <a:spcAft>
                <a:spcPct val="0"/>
              </a:spcAft>
              <a:defRPr>
                <a:latin typeface="Arial" charset="0"/>
              </a:defRPr>
            </a:lvl1pPr>
          </a:lstStyle>
          <a:p>
            <a:pPr>
              <a:defRPr/>
            </a:pPr>
            <a:fld id="{D7B9219F-F2EC-49C1-8DD6-755DBD45C201}" type="datetime1">
              <a:rPr lang="en-US"/>
              <a:pPr>
                <a:defRPr/>
              </a:pPr>
              <a:t>11/25/2020</a:t>
            </a:fld>
            <a:endParaRPr lang="en-US"/>
          </a:p>
        </p:txBody>
      </p:sp>
      <p:sp>
        <p:nvSpPr>
          <p:cNvPr id="5" name="Footer Placeholder 4">
            <a:extLst>
              <a:ext uri="{FF2B5EF4-FFF2-40B4-BE49-F238E27FC236}">
                <a16:creationId xmlns:a16="http://schemas.microsoft.com/office/drawing/2014/main" id="{3F594D36-4095-454D-9FD6-ACA32E15AC65}"/>
              </a:ext>
            </a:extLst>
          </p:cNvPr>
          <p:cNvSpPr>
            <a:spLocks noGrp="1"/>
          </p:cNvSpPr>
          <p:nvPr>
            <p:ph type="ftr" sz="quarter" idx="11"/>
          </p:nvPr>
        </p:nvSpPr>
        <p:spPr/>
        <p:txBody>
          <a:bodyPr/>
          <a:lstStyle>
            <a:lvl1pPr eaLnBrk="0" fontAlgn="base" hangingPunct="0">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CD05A322-693A-4216-A8B1-A76FC6E9E400}"/>
              </a:ext>
            </a:extLst>
          </p:cNvPr>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04CC4E68-F294-4D98-BE94-DBA5984E686A}" type="slidenum">
              <a:rPr lang="en-US" altLang="en-US"/>
              <a:pPr/>
              <a:t>‹#›</a:t>
            </a:fld>
            <a:endParaRPr lang="en-US" altLang="en-US"/>
          </a:p>
        </p:txBody>
      </p:sp>
    </p:spTree>
    <p:extLst>
      <p:ext uri="{BB962C8B-B14F-4D97-AF65-F5344CB8AC3E}">
        <p14:creationId xmlns:p14="http://schemas.microsoft.com/office/powerpoint/2010/main" val="7154792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8"/>
            <a:ext cx="8420100"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12" indent="0" algn="ctr">
              <a:buNone/>
              <a:defRPr>
                <a:solidFill>
                  <a:schemeClr val="tx1">
                    <a:tint val="75000"/>
                  </a:schemeClr>
                </a:solidFill>
              </a:defRPr>
            </a:lvl2pPr>
            <a:lvl3pPr marL="914423" indent="0" algn="ctr">
              <a:buNone/>
              <a:defRPr>
                <a:solidFill>
                  <a:schemeClr val="tx1">
                    <a:tint val="75000"/>
                  </a:schemeClr>
                </a:solidFill>
              </a:defRPr>
            </a:lvl3pPr>
            <a:lvl4pPr marL="1371634" indent="0" algn="ctr">
              <a:buNone/>
              <a:defRPr>
                <a:solidFill>
                  <a:schemeClr val="tx1">
                    <a:tint val="75000"/>
                  </a:schemeClr>
                </a:solidFill>
              </a:defRPr>
            </a:lvl4pPr>
            <a:lvl5pPr marL="1828846" indent="0" algn="ctr">
              <a:buNone/>
              <a:defRPr>
                <a:solidFill>
                  <a:schemeClr val="tx1">
                    <a:tint val="75000"/>
                  </a:schemeClr>
                </a:solidFill>
              </a:defRPr>
            </a:lvl5pPr>
            <a:lvl6pPr marL="2286057" indent="0" algn="ctr">
              <a:buNone/>
              <a:defRPr>
                <a:solidFill>
                  <a:schemeClr val="tx1">
                    <a:tint val="75000"/>
                  </a:schemeClr>
                </a:solidFill>
              </a:defRPr>
            </a:lvl6pPr>
            <a:lvl7pPr marL="2743269" indent="0" algn="ctr">
              <a:buNone/>
              <a:defRPr>
                <a:solidFill>
                  <a:schemeClr val="tx1">
                    <a:tint val="75000"/>
                  </a:schemeClr>
                </a:solidFill>
              </a:defRPr>
            </a:lvl7pPr>
            <a:lvl8pPr marL="3200480" indent="0" algn="ctr">
              <a:buNone/>
              <a:defRPr>
                <a:solidFill>
                  <a:schemeClr val="tx1">
                    <a:tint val="75000"/>
                  </a:schemeClr>
                </a:solidFill>
              </a:defRPr>
            </a:lvl8pPr>
            <a:lvl9pPr marL="3657691"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6609F000-EC20-475D-8F43-8E2D2EC50D24}"/>
              </a:ext>
            </a:extLst>
          </p:cNvPr>
          <p:cNvSpPr>
            <a:spLocks noGrp="1"/>
          </p:cNvSpPr>
          <p:nvPr>
            <p:ph type="dt" sz="half" idx="10"/>
          </p:nvPr>
        </p:nvSpPr>
        <p:spPr/>
        <p:txBody>
          <a:bodyPr/>
          <a:lstStyle>
            <a:lvl1pPr eaLnBrk="0" fontAlgn="base" hangingPunct="0">
              <a:spcBef>
                <a:spcPct val="0"/>
              </a:spcBef>
              <a:spcAft>
                <a:spcPct val="0"/>
              </a:spcAft>
              <a:defRPr>
                <a:latin typeface="Arial" charset="0"/>
              </a:defRPr>
            </a:lvl1pPr>
          </a:lstStyle>
          <a:p>
            <a:pPr>
              <a:defRPr/>
            </a:pPr>
            <a:fld id="{55D61BA7-1C66-4608-8620-EAC6BCDD898D}" type="datetime1">
              <a:rPr lang="en-US"/>
              <a:pPr>
                <a:defRPr/>
              </a:pPr>
              <a:t>11/25/2020</a:t>
            </a:fld>
            <a:endParaRPr lang="en-US"/>
          </a:p>
        </p:txBody>
      </p:sp>
      <p:sp>
        <p:nvSpPr>
          <p:cNvPr id="5" name="Footer Placeholder 4">
            <a:extLst>
              <a:ext uri="{FF2B5EF4-FFF2-40B4-BE49-F238E27FC236}">
                <a16:creationId xmlns:a16="http://schemas.microsoft.com/office/drawing/2014/main" id="{0076CC4C-7AF5-4F6E-8169-98AE80C1A7D1}"/>
              </a:ext>
            </a:extLst>
          </p:cNvPr>
          <p:cNvSpPr>
            <a:spLocks noGrp="1"/>
          </p:cNvSpPr>
          <p:nvPr>
            <p:ph type="ftr" sz="quarter" idx="11"/>
          </p:nvPr>
        </p:nvSpPr>
        <p:spPr/>
        <p:txBody>
          <a:bodyPr/>
          <a:lstStyle>
            <a:lvl1pPr eaLnBrk="0" fontAlgn="base" hangingPunct="0">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F999AE99-1A90-4D26-9BA3-84EAC2586FA1}"/>
              </a:ext>
            </a:extLst>
          </p:cNvPr>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24FD32B0-3DCE-4F0B-9AC5-A88FAB449A54}" type="slidenum">
              <a:rPr lang="en-US" altLang="en-US"/>
              <a:pPr/>
              <a:t>‹#›</a:t>
            </a:fld>
            <a:endParaRPr lang="en-US" altLang="en-US"/>
          </a:p>
        </p:txBody>
      </p:sp>
    </p:spTree>
    <p:extLst>
      <p:ext uri="{BB962C8B-B14F-4D97-AF65-F5344CB8AC3E}">
        <p14:creationId xmlns:p14="http://schemas.microsoft.com/office/powerpoint/2010/main" val="4143917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0D57D27-38BA-4E07-A83D-8BC7DDDE4F17}"/>
              </a:ext>
            </a:extLst>
          </p:cNvPr>
          <p:cNvSpPr>
            <a:spLocks noGrp="1"/>
          </p:cNvSpPr>
          <p:nvPr>
            <p:ph type="dt" sz="half" idx="10"/>
          </p:nvPr>
        </p:nvSpPr>
        <p:spPr/>
        <p:txBody>
          <a:bodyPr/>
          <a:lstStyle>
            <a:lvl1pPr eaLnBrk="0" fontAlgn="base" hangingPunct="0">
              <a:spcBef>
                <a:spcPct val="0"/>
              </a:spcBef>
              <a:spcAft>
                <a:spcPct val="0"/>
              </a:spcAft>
              <a:defRPr>
                <a:latin typeface="Arial" charset="0"/>
              </a:defRPr>
            </a:lvl1pPr>
          </a:lstStyle>
          <a:p>
            <a:pPr>
              <a:defRPr/>
            </a:pPr>
            <a:fld id="{23733AB6-133E-4B5A-B2CF-1CD45A31ED19}" type="datetime1">
              <a:rPr lang="en-US"/>
              <a:pPr>
                <a:defRPr/>
              </a:pPr>
              <a:t>11/25/2020</a:t>
            </a:fld>
            <a:endParaRPr lang="en-US"/>
          </a:p>
        </p:txBody>
      </p:sp>
      <p:sp>
        <p:nvSpPr>
          <p:cNvPr id="5" name="Footer Placeholder 4">
            <a:extLst>
              <a:ext uri="{FF2B5EF4-FFF2-40B4-BE49-F238E27FC236}">
                <a16:creationId xmlns:a16="http://schemas.microsoft.com/office/drawing/2014/main" id="{E62E5A23-A020-48B0-A511-78BE0F9EC851}"/>
              </a:ext>
            </a:extLst>
          </p:cNvPr>
          <p:cNvSpPr>
            <a:spLocks noGrp="1"/>
          </p:cNvSpPr>
          <p:nvPr>
            <p:ph type="ftr" sz="quarter" idx="11"/>
          </p:nvPr>
        </p:nvSpPr>
        <p:spPr/>
        <p:txBody>
          <a:bodyPr/>
          <a:lstStyle>
            <a:lvl1pPr eaLnBrk="0" fontAlgn="base" hangingPunct="0">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18DCE638-5C1D-4183-9BD3-018D2433251A}"/>
              </a:ext>
            </a:extLst>
          </p:cNvPr>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DCE53C2F-0F58-4774-BC0A-F614DD5F7C00}" type="slidenum">
              <a:rPr lang="en-US" altLang="en-US"/>
              <a:pPr/>
              <a:t>‹#›</a:t>
            </a:fld>
            <a:endParaRPr lang="en-US" altLang="en-US"/>
          </a:p>
        </p:txBody>
      </p:sp>
    </p:spTree>
    <p:extLst>
      <p:ext uri="{BB962C8B-B14F-4D97-AF65-F5344CB8AC3E}">
        <p14:creationId xmlns:p14="http://schemas.microsoft.com/office/powerpoint/2010/main" val="8080956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3"/>
            <a:ext cx="84201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12" indent="0">
              <a:buNone/>
              <a:defRPr sz="1800">
                <a:solidFill>
                  <a:schemeClr val="tx1">
                    <a:tint val="75000"/>
                  </a:schemeClr>
                </a:solidFill>
              </a:defRPr>
            </a:lvl2pPr>
            <a:lvl3pPr marL="914423" indent="0">
              <a:buNone/>
              <a:defRPr sz="1600">
                <a:solidFill>
                  <a:schemeClr val="tx1">
                    <a:tint val="75000"/>
                  </a:schemeClr>
                </a:solidFill>
              </a:defRPr>
            </a:lvl3pPr>
            <a:lvl4pPr marL="1371634" indent="0">
              <a:buNone/>
              <a:defRPr sz="1400">
                <a:solidFill>
                  <a:schemeClr val="tx1">
                    <a:tint val="75000"/>
                  </a:schemeClr>
                </a:solidFill>
              </a:defRPr>
            </a:lvl4pPr>
            <a:lvl5pPr marL="1828846" indent="0">
              <a:buNone/>
              <a:defRPr sz="1400">
                <a:solidFill>
                  <a:schemeClr val="tx1">
                    <a:tint val="75000"/>
                  </a:schemeClr>
                </a:solidFill>
              </a:defRPr>
            </a:lvl5pPr>
            <a:lvl6pPr marL="2286057" indent="0">
              <a:buNone/>
              <a:defRPr sz="1400">
                <a:solidFill>
                  <a:schemeClr val="tx1">
                    <a:tint val="75000"/>
                  </a:schemeClr>
                </a:solidFill>
              </a:defRPr>
            </a:lvl6pPr>
            <a:lvl7pPr marL="2743269" indent="0">
              <a:buNone/>
              <a:defRPr sz="1400">
                <a:solidFill>
                  <a:schemeClr val="tx1">
                    <a:tint val="75000"/>
                  </a:schemeClr>
                </a:solidFill>
              </a:defRPr>
            </a:lvl7pPr>
            <a:lvl8pPr marL="3200480" indent="0">
              <a:buNone/>
              <a:defRPr sz="1400">
                <a:solidFill>
                  <a:schemeClr val="tx1">
                    <a:tint val="75000"/>
                  </a:schemeClr>
                </a:solidFill>
              </a:defRPr>
            </a:lvl8pPr>
            <a:lvl9pPr marL="3657691"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B91F803-BF2F-42B1-8B09-37F5AF7FE8FB}"/>
              </a:ext>
            </a:extLst>
          </p:cNvPr>
          <p:cNvSpPr>
            <a:spLocks noGrp="1"/>
          </p:cNvSpPr>
          <p:nvPr>
            <p:ph type="dt" sz="half" idx="10"/>
          </p:nvPr>
        </p:nvSpPr>
        <p:spPr/>
        <p:txBody>
          <a:bodyPr/>
          <a:lstStyle>
            <a:lvl1pPr eaLnBrk="0" fontAlgn="base" hangingPunct="0">
              <a:spcBef>
                <a:spcPct val="0"/>
              </a:spcBef>
              <a:spcAft>
                <a:spcPct val="0"/>
              </a:spcAft>
              <a:defRPr>
                <a:latin typeface="Arial" charset="0"/>
              </a:defRPr>
            </a:lvl1pPr>
          </a:lstStyle>
          <a:p>
            <a:pPr>
              <a:defRPr/>
            </a:pPr>
            <a:fld id="{C57AF002-3420-4A2B-A8C1-9FF48DDA7C39}" type="datetime1">
              <a:rPr lang="en-US"/>
              <a:pPr>
                <a:defRPr/>
              </a:pPr>
              <a:t>11/25/2020</a:t>
            </a:fld>
            <a:endParaRPr lang="en-US"/>
          </a:p>
        </p:txBody>
      </p:sp>
      <p:sp>
        <p:nvSpPr>
          <p:cNvPr id="5" name="Footer Placeholder 4">
            <a:extLst>
              <a:ext uri="{FF2B5EF4-FFF2-40B4-BE49-F238E27FC236}">
                <a16:creationId xmlns:a16="http://schemas.microsoft.com/office/drawing/2014/main" id="{6563D99D-7D7B-4DE8-9798-1041EC21CE78}"/>
              </a:ext>
            </a:extLst>
          </p:cNvPr>
          <p:cNvSpPr>
            <a:spLocks noGrp="1"/>
          </p:cNvSpPr>
          <p:nvPr>
            <p:ph type="ftr" sz="quarter" idx="11"/>
          </p:nvPr>
        </p:nvSpPr>
        <p:spPr/>
        <p:txBody>
          <a:bodyPr/>
          <a:lstStyle>
            <a:lvl1pPr eaLnBrk="0" fontAlgn="base" hangingPunct="0">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FD2A2AE0-B9BB-4DF4-B03F-8163D460652E}"/>
              </a:ext>
            </a:extLst>
          </p:cNvPr>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0FEBDEA0-ABDB-4A79-878C-44318B0C552E}" type="slidenum">
              <a:rPr lang="en-US" altLang="en-US"/>
              <a:pPr/>
              <a:t>‹#›</a:t>
            </a:fld>
            <a:endParaRPr lang="en-US" altLang="en-US"/>
          </a:p>
        </p:txBody>
      </p:sp>
    </p:spTree>
    <p:extLst>
      <p:ext uri="{BB962C8B-B14F-4D97-AF65-F5344CB8AC3E}">
        <p14:creationId xmlns:p14="http://schemas.microsoft.com/office/powerpoint/2010/main" val="29827102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95300" y="1600203"/>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35550" y="1600203"/>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CF0F91F-372A-4C4A-A2FA-9F8050A1BA0D}"/>
              </a:ext>
            </a:extLst>
          </p:cNvPr>
          <p:cNvSpPr>
            <a:spLocks noGrp="1"/>
          </p:cNvSpPr>
          <p:nvPr>
            <p:ph type="dt" sz="half" idx="10"/>
          </p:nvPr>
        </p:nvSpPr>
        <p:spPr/>
        <p:txBody>
          <a:bodyPr/>
          <a:lstStyle>
            <a:lvl1pPr eaLnBrk="0" fontAlgn="base" hangingPunct="0">
              <a:spcBef>
                <a:spcPct val="0"/>
              </a:spcBef>
              <a:spcAft>
                <a:spcPct val="0"/>
              </a:spcAft>
              <a:defRPr>
                <a:latin typeface="Arial" charset="0"/>
              </a:defRPr>
            </a:lvl1pPr>
          </a:lstStyle>
          <a:p>
            <a:pPr>
              <a:defRPr/>
            </a:pPr>
            <a:fld id="{2C2DEE79-9824-48E4-9DEC-6E9E587E6E59}" type="datetime1">
              <a:rPr lang="en-US"/>
              <a:pPr>
                <a:defRPr/>
              </a:pPr>
              <a:t>11/25/2020</a:t>
            </a:fld>
            <a:endParaRPr lang="en-US"/>
          </a:p>
        </p:txBody>
      </p:sp>
      <p:sp>
        <p:nvSpPr>
          <p:cNvPr id="6" name="Footer Placeholder 5">
            <a:extLst>
              <a:ext uri="{FF2B5EF4-FFF2-40B4-BE49-F238E27FC236}">
                <a16:creationId xmlns:a16="http://schemas.microsoft.com/office/drawing/2014/main" id="{04E0F5A1-AE5A-4416-849D-96C0C8D7E55A}"/>
              </a:ext>
            </a:extLst>
          </p:cNvPr>
          <p:cNvSpPr>
            <a:spLocks noGrp="1"/>
          </p:cNvSpPr>
          <p:nvPr>
            <p:ph type="ftr" sz="quarter" idx="11"/>
          </p:nvPr>
        </p:nvSpPr>
        <p:spPr/>
        <p:txBody>
          <a:bodyPr/>
          <a:lstStyle>
            <a:lvl1pPr eaLnBrk="0" fontAlgn="base" hangingPunct="0">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ED851271-DDD3-41AF-BF22-624D474A382B}"/>
              </a:ext>
            </a:extLst>
          </p:cNvPr>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6CE973BB-B772-443B-812E-86DC4C1F0DAC}" type="slidenum">
              <a:rPr lang="en-US" altLang="en-US"/>
              <a:pPr/>
              <a:t>‹#›</a:t>
            </a:fld>
            <a:endParaRPr lang="en-US" altLang="en-US"/>
          </a:p>
        </p:txBody>
      </p:sp>
    </p:spTree>
    <p:extLst>
      <p:ext uri="{BB962C8B-B14F-4D97-AF65-F5344CB8AC3E}">
        <p14:creationId xmlns:p14="http://schemas.microsoft.com/office/powerpoint/2010/main" val="230521550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7954EA5-2C4C-44FC-A477-B96A6ABF4C81}"/>
              </a:ext>
            </a:extLst>
          </p:cNvPr>
          <p:cNvSpPr>
            <a:spLocks noGrp="1"/>
          </p:cNvSpPr>
          <p:nvPr>
            <p:ph type="dt" sz="half" idx="10"/>
          </p:nvPr>
        </p:nvSpPr>
        <p:spPr/>
        <p:txBody>
          <a:bodyPr/>
          <a:lstStyle>
            <a:lvl1pPr eaLnBrk="0" fontAlgn="base" hangingPunct="0">
              <a:spcBef>
                <a:spcPct val="0"/>
              </a:spcBef>
              <a:spcAft>
                <a:spcPct val="0"/>
              </a:spcAft>
              <a:defRPr>
                <a:latin typeface="Arial" charset="0"/>
              </a:defRPr>
            </a:lvl1pPr>
          </a:lstStyle>
          <a:p>
            <a:pPr>
              <a:defRPr/>
            </a:pPr>
            <a:fld id="{9493984F-837C-4FB8-BE2A-52B536BCF303}" type="datetime1">
              <a:rPr lang="en-US"/>
              <a:pPr>
                <a:defRPr/>
              </a:pPr>
              <a:t>11/25/2020</a:t>
            </a:fld>
            <a:endParaRPr lang="en-US"/>
          </a:p>
        </p:txBody>
      </p:sp>
      <p:sp>
        <p:nvSpPr>
          <p:cNvPr id="8" name="Footer Placeholder 7">
            <a:extLst>
              <a:ext uri="{FF2B5EF4-FFF2-40B4-BE49-F238E27FC236}">
                <a16:creationId xmlns:a16="http://schemas.microsoft.com/office/drawing/2014/main" id="{26F86333-FA33-4A81-ADD4-D401215A8D93}"/>
              </a:ext>
            </a:extLst>
          </p:cNvPr>
          <p:cNvSpPr>
            <a:spLocks noGrp="1"/>
          </p:cNvSpPr>
          <p:nvPr>
            <p:ph type="ftr" sz="quarter" idx="11"/>
          </p:nvPr>
        </p:nvSpPr>
        <p:spPr/>
        <p:txBody>
          <a:bodyPr/>
          <a:lstStyle>
            <a:lvl1pPr eaLnBrk="0" fontAlgn="base" hangingPunct="0">
              <a:spcBef>
                <a:spcPct val="0"/>
              </a:spcBef>
              <a:spcAft>
                <a:spcPct val="0"/>
              </a:spcAft>
              <a:defRPr>
                <a:latin typeface="Arial" charset="0"/>
              </a:defRPr>
            </a:lvl1pPr>
          </a:lstStyle>
          <a:p>
            <a:pPr>
              <a:defRPr/>
            </a:pPr>
            <a:endParaRPr lang="en-US"/>
          </a:p>
        </p:txBody>
      </p:sp>
      <p:sp>
        <p:nvSpPr>
          <p:cNvPr id="9" name="Slide Number Placeholder 8">
            <a:extLst>
              <a:ext uri="{FF2B5EF4-FFF2-40B4-BE49-F238E27FC236}">
                <a16:creationId xmlns:a16="http://schemas.microsoft.com/office/drawing/2014/main" id="{2A39492F-F4CD-47BB-8C30-54BAA5A73446}"/>
              </a:ext>
            </a:extLst>
          </p:cNvPr>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46521067-82FD-4E05-A727-2FA89C923A29}" type="slidenum">
              <a:rPr lang="en-US" altLang="en-US"/>
              <a:pPr/>
              <a:t>‹#›</a:t>
            </a:fld>
            <a:endParaRPr lang="en-US" altLang="en-US"/>
          </a:p>
        </p:txBody>
      </p:sp>
    </p:spTree>
    <p:extLst>
      <p:ext uri="{BB962C8B-B14F-4D97-AF65-F5344CB8AC3E}">
        <p14:creationId xmlns:p14="http://schemas.microsoft.com/office/powerpoint/2010/main" val="341888411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5CB1B73-E3CF-4653-9740-8835A9D559DD}"/>
              </a:ext>
            </a:extLst>
          </p:cNvPr>
          <p:cNvSpPr>
            <a:spLocks noGrp="1"/>
          </p:cNvSpPr>
          <p:nvPr>
            <p:ph type="dt" sz="half" idx="10"/>
          </p:nvPr>
        </p:nvSpPr>
        <p:spPr/>
        <p:txBody>
          <a:bodyPr/>
          <a:lstStyle>
            <a:lvl1pPr eaLnBrk="0" fontAlgn="base" hangingPunct="0">
              <a:spcBef>
                <a:spcPct val="0"/>
              </a:spcBef>
              <a:spcAft>
                <a:spcPct val="0"/>
              </a:spcAft>
              <a:defRPr>
                <a:latin typeface="Arial" charset="0"/>
              </a:defRPr>
            </a:lvl1pPr>
          </a:lstStyle>
          <a:p>
            <a:pPr>
              <a:defRPr/>
            </a:pPr>
            <a:fld id="{667DD106-26E1-4633-8B62-8807A0020080}" type="datetime1">
              <a:rPr lang="en-US"/>
              <a:pPr>
                <a:defRPr/>
              </a:pPr>
              <a:t>11/25/2020</a:t>
            </a:fld>
            <a:endParaRPr lang="en-US"/>
          </a:p>
        </p:txBody>
      </p:sp>
      <p:sp>
        <p:nvSpPr>
          <p:cNvPr id="4" name="Footer Placeholder 3">
            <a:extLst>
              <a:ext uri="{FF2B5EF4-FFF2-40B4-BE49-F238E27FC236}">
                <a16:creationId xmlns:a16="http://schemas.microsoft.com/office/drawing/2014/main" id="{29DBF38D-F672-4AB0-8DB3-F5B2273A30D9}"/>
              </a:ext>
            </a:extLst>
          </p:cNvPr>
          <p:cNvSpPr>
            <a:spLocks noGrp="1"/>
          </p:cNvSpPr>
          <p:nvPr>
            <p:ph type="ftr" sz="quarter" idx="11"/>
          </p:nvPr>
        </p:nvSpPr>
        <p:spPr/>
        <p:txBody>
          <a:bodyPr/>
          <a:lstStyle>
            <a:lvl1pPr eaLnBrk="0" fontAlgn="base" hangingPunct="0">
              <a:spcBef>
                <a:spcPct val="0"/>
              </a:spcBef>
              <a:spcAft>
                <a:spcPct val="0"/>
              </a:spcAft>
              <a:defRPr>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D168903D-BAC7-40F0-BD79-CB593969E2AC}"/>
              </a:ext>
            </a:extLst>
          </p:cNvPr>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3F4AD1C3-5EA2-4BBC-9214-A00724B5265B}" type="slidenum">
              <a:rPr lang="en-US" altLang="en-US"/>
              <a:pPr/>
              <a:t>‹#›</a:t>
            </a:fld>
            <a:endParaRPr lang="en-US" altLang="en-US"/>
          </a:p>
        </p:txBody>
      </p:sp>
    </p:spTree>
    <p:extLst>
      <p:ext uri="{BB962C8B-B14F-4D97-AF65-F5344CB8AC3E}">
        <p14:creationId xmlns:p14="http://schemas.microsoft.com/office/powerpoint/2010/main" val="203752491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C82B1F2-690F-4638-A910-F3B25583D24F}"/>
              </a:ext>
            </a:extLst>
          </p:cNvPr>
          <p:cNvSpPr>
            <a:spLocks noGrp="1"/>
          </p:cNvSpPr>
          <p:nvPr>
            <p:ph type="dt" sz="half" idx="10"/>
          </p:nvPr>
        </p:nvSpPr>
        <p:spPr/>
        <p:txBody>
          <a:bodyPr/>
          <a:lstStyle>
            <a:lvl1pPr eaLnBrk="0" fontAlgn="base" hangingPunct="0">
              <a:spcBef>
                <a:spcPct val="0"/>
              </a:spcBef>
              <a:spcAft>
                <a:spcPct val="0"/>
              </a:spcAft>
              <a:defRPr>
                <a:latin typeface="Arial" charset="0"/>
              </a:defRPr>
            </a:lvl1pPr>
          </a:lstStyle>
          <a:p>
            <a:pPr>
              <a:defRPr/>
            </a:pPr>
            <a:fld id="{F8B24AA4-3A03-41FE-B264-D735E12023A2}" type="datetime1">
              <a:rPr lang="en-US"/>
              <a:pPr>
                <a:defRPr/>
              </a:pPr>
              <a:t>11/25/2020</a:t>
            </a:fld>
            <a:endParaRPr lang="en-US"/>
          </a:p>
        </p:txBody>
      </p:sp>
      <p:sp>
        <p:nvSpPr>
          <p:cNvPr id="3" name="Footer Placeholder 2">
            <a:extLst>
              <a:ext uri="{FF2B5EF4-FFF2-40B4-BE49-F238E27FC236}">
                <a16:creationId xmlns:a16="http://schemas.microsoft.com/office/drawing/2014/main" id="{4F7D7F8A-1EFA-4210-AE88-818B96808825}"/>
              </a:ext>
            </a:extLst>
          </p:cNvPr>
          <p:cNvSpPr>
            <a:spLocks noGrp="1"/>
          </p:cNvSpPr>
          <p:nvPr>
            <p:ph type="ftr" sz="quarter" idx="11"/>
          </p:nvPr>
        </p:nvSpPr>
        <p:spPr/>
        <p:txBody>
          <a:bodyPr/>
          <a:lstStyle>
            <a:lvl1pPr eaLnBrk="0" fontAlgn="base" hangingPunct="0">
              <a:spcBef>
                <a:spcPct val="0"/>
              </a:spcBef>
              <a:spcAft>
                <a:spcPct val="0"/>
              </a:spcAft>
              <a:defRPr>
                <a:latin typeface="Arial" charset="0"/>
              </a:defRPr>
            </a:lvl1pPr>
          </a:lstStyle>
          <a:p>
            <a:pPr>
              <a:defRPr/>
            </a:pPr>
            <a:endParaRPr lang="en-US"/>
          </a:p>
        </p:txBody>
      </p:sp>
      <p:sp>
        <p:nvSpPr>
          <p:cNvPr id="4" name="Slide Number Placeholder 3">
            <a:extLst>
              <a:ext uri="{FF2B5EF4-FFF2-40B4-BE49-F238E27FC236}">
                <a16:creationId xmlns:a16="http://schemas.microsoft.com/office/drawing/2014/main" id="{6A981DCB-6CD7-4532-97AA-75A7EDA28D1D}"/>
              </a:ext>
            </a:extLst>
          </p:cNvPr>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91F21B6B-617A-44BE-BFC4-88D1495D4904}" type="slidenum">
              <a:rPr lang="en-US" altLang="en-US"/>
              <a:pPr/>
              <a:t>‹#›</a:t>
            </a:fld>
            <a:endParaRPr lang="en-US" altLang="en-US"/>
          </a:p>
        </p:txBody>
      </p:sp>
    </p:spTree>
    <p:extLst>
      <p:ext uri="{BB962C8B-B14F-4D97-AF65-F5344CB8AC3E}">
        <p14:creationId xmlns:p14="http://schemas.microsoft.com/office/powerpoint/2010/main" val="3217611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179896580"/>
      </p:ext>
    </p:extLst>
  </p:cSld>
  <p:clrMapOvr>
    <a:masterClrMapping/>
  </p:clrMapOvr>
  <p:transition>
    <p:blinds/>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72971" y="27305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0" y="1435103"/>
            <a:ext cx="3259006" cy="4691063"/>
          </a:xfrm>
        </p:spPr>
        <p:txBody>
          <a:bodyPr/>
          <a:lstStyle>
            <a:lvl1pPr marL="0" indent="0">
              <a:buNone/>
              <a:defRPr sz="1400"/>
            </a:lvl1pPr>
            <a:lvl2pPr marL="457212" indent="0">
              <a:buNone/>
              <a:defRPr sz="1200"/>
            </a:lvl2pPr>
            <a:lvl3pPr marL="914423" indent="0">
              <a:buNone/>
              <a:defRPr sz="1000"/>
            </a:lvl3pPr>
            <a:lvl4pPr marL="1371634" indent="0">
              <a:buNone/>
              <a:defRPr sz="900"/>
            </a:lvl4pPr>
            <a:lvl5pPr marL="1828846" indent="0">
              <a:buNone/>
              <a:defRPr sz="900"/>
            </a:lvl5pPr>
            <a:lvl6pPr marL="2286057" indent="0">
              <a:buNone/>
              <a:defRPr sz="900"/>
            </a:lvl6pPr>
            <a:lvl7pPr marL="2743269" indent="0">
              <a:buNone/>
              <a:defRPr sz="900"/>
            </a:lvl7pPr>
            <a:lvl8pPr marL="3200480" indent="0">
              <a:buNone/>
              <a:defRPr sz="900"/>
            </a:lvl8pPr>
            <a:lvl9pPr marL="3657691"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D9F034C7-511C-455F-A523-A98D99B02BCD}"/>
              </a:ext>
            </a:extLst>
          </p:cNvPr>
          <p:cNvSpPr>
            <a:spLocks noGrp="1"/>
          </p:cNvSpPr>
          <p:nvPr>
            <p:ph type="dt" sz="half" idx="10"/>
          </p:nvPr>
        </p:nvSpPr>
        <p:spPr/>
        <p:txBody>
          <a:bodyPr/>
          <a:lstStyle>
            <a:lvl1pPr eaLnBrk="0" fontAlgn="base" hangingPunct="0">
              <a:spcBef>
                <a:spcPct val="0"/>
              </a:spcBef>
              <a:spcAft>
                <a:spcPct val="0"/>
              </a:spcAft>
              <a:defRPr>
                <a:latin typeface="Arial" charset="0"/>
              </a:defRPr>
            </a:lvl1pPr>
          </a:lstStyle>
          <a:p>
            <a:pPr>
              <a:defRPr/>
            </a:pPr>
            <a:fld id="{9210A5EE-26C0-45AE-86CE-95E5A5C4C42C}" type="datetime1">
              <a:rPr lang="en-US"/>
              <a:pPr>
                <a:defRPr/>
              </a:pPr>
              <a:t>11/25/2020</a:t>
            </a:fld>
            <a:endParaRPr lang="en-US"/>
          </a:p>
        </p:txBody>
      </p:sp>
      <p:sp>
        <p:nvSpPr>
          <p:cNvPr id="6" name="Footer Placeholder 5">
            <a:extLst>
              <a:ext uri="{FF2B5EF4-FFF2-40B4-BE49-F238E27FC236}">
                <a16:creationId xmlns:a16="http://schemas.microsoft.com/office/drawing/2014/main" id="{8166BE5B-93F5-47AB-B8D6-35240F19F2FB}"/>
              </a:ext>
            </a:extLst>
          </p:cNvPr>
          <p:cNvSpPr>
            <a:spLocks noGrp="1"/>
          </p:cNvSpPr>
          <p:nvPr>
            <p:ph type="ftr" sz="quarter" idx="11"/>
          </p:nvPr>
        </p:nvSpPr>
        <p:spPr/>
        <p:txBody>
          <a:bodyPr/>
          <a:lstStyle>
            <a:lvl1pPr eaLnBrk="0" fontAlgn="base" hangingPunct="0">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4023721C-8637-4696-8CD1-A7ACEBFE9A4C}"/>
              </a:ext>
            </a:extLst>
          </p:cNvPr>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92D5161B-3263-4FEA-AADB-5D3AC693E560}" type="slidenum">
              <a:rPr lang="en-US" altLang="en-US"/>
              <a:pPr/>
              <a:t>‹#›</a:t>
            </a:fld>
            <a:endParaRPr lang="en-US" altLang="en-US"/>
          </a:p>
        </p:txBody>
      </p:sp>
    </p:spTree>
    <p:extLst>
      <p:ext uri="{BB962C8B-B14F-4D97-AF65-F5344CB8AC3E}">
        <p14:creationId xmlns:p14="http://schemas.microsoft.com/office/powerpoint/2010/main" val="303611230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12" indent="0">
              <a:buNone/>
              <a:defRPr sz="2800"/>
            </a:lvl2pPr>
            <a:lvl3pPr marL="914423" indent="0">
              <a:buNone/>
              <a:defRPr sz="2400"/>
            </a:lvl3pPr>
            <a:lvl4pPr marL="1371634" indent="0">
              <a:buNone/>
              <a:defRPr sz="2000"/>
            </a:lvl4pPr>
            <a:lvl5pPr marL="1828846" indent="0">
              <a:buNone/>
              <a:defRPr sz="2000"/>
            </a:lvl5pPr>
            <a:lvl6pPr marL="2286057" indent="0">
              <a:buNone/>
              <a:defRPr sz="2000"/>
            </a:lvl6pPr>
            <a:lvl7pPr marL="2743269" indent="0">
              <a:buNone/>
              <a:defRPr sz="2000"/>
            </a:lvl7pPr>
            <a:lvl8pPr marL="3200480" indent="0">
              <a:buNone/>
              <a:defRPr sz="2000"/>
            </a:lvl8pPr>
            <a:lvl9pPr marL="3657691" indent="0">
              <a:buNone/>
              <a:defRPr sz="2000"/>
            </a:lvl9pPr>
          </a:lstStyle>
          <a:p>
            <a:pPr lvl="0"/>
            <a:endParaRPr lang="en-US" noProof="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12" indent="0">
              <a:buNone/>
              <a:defRPr sz="1200"/>
            </a:lvl2pPr>
            <a:lvl3pPr marL="914423" indent="0">
              <a:buNone/>
              <a:defRPr sz="1000"/>
            </a:lvl3pPr>
            <a:lvl4pPr marL="1371634" indent="0">
              <a:buNone/>
              <a:defRPr sz="900"/>
            </a:lvl4pPr>
            <a:lvl5pPr marL="1828846" indent="0">
              <a:buNone/>
              <a:defRPr sz="900"/>
            </a:lvl5pPr>
            <a:lvl6pPr marL="2286057" indent="0">
              <a:buNone/>
              <a:defRPr sz="900"/>
            </a:lvl6pPr>
            <a:lvl7pPr marL="2743269" indent="0">
              <a:buNone/>
              <a:defRPr sz="900"/>
            </a:lvl7pPr>
            <a:lvl8pPr marL="3200480" indent="0">
              <a:buNone/>
              <a:defRPr sz="900"/>
            </a:lvl8pPr>
            <a:lvl9pPr marL="3657691"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2DFE8302-9368-4F43-AD1E-9823580E484B}"/>
              </a:ext>
            </a:extLst>
          </p:cNvPr>
          <p:cNvSpPr>
            <a:spLocks noGrp="1"/>
          </p:cNvSpPr>
          <p:nvPr>
            <p:ph type="dt" sz="half" idx="10"/>
          </p:nvPr>
        </p:nvSpPr>
        <p:spPr/>
        <p:txBody>
          <a:bodyPr/>
          <a:lstStyle>
            <a:lvl1pPr eaLnBrk="0" fontAlgn="base" hangingPunct="0">
              <a:spcBef>
                <a:spcPct val="0"/>
              </a:spcBef>
              <a:spcAft>
                <a:spcPct val="0"/>
              </a:spcAft>
              <a:defRPr>
                <a:latin typeface="Arial" charset="0"/>
              </a:defRPr>
            </a:lvl1pPr>
          </a:lstStyle>
          <a:p>
            <a:pPr>
              <a:defRPr/>
            </a:pPr>
            <a:fld id="{679551EA-80F1-4B8E-9FCA-9364516091C4}" type="datetime1">
              <a:rPr lang="en-US"/>
              <a:pPr>
                <a:defRPr/>
              </a:pPr>
              <a:t>11/25/2020</a:t>
            </a:fld>
            <a:endParaRPr lang="en-US"/>
          </a:p>
        </p:txBody>
      </p:sp>
      <p:sp>
        <p:nvSpPr>
          <p:cNvPr id="6" name="Footer Placeholder 5">
            <a:extLst>
              <a:ext uri="{FF2B5EF4-FFF2-40B4-BE49-F238E27FC236}">
                <a16:creationId xmlns:a16="http://schemas.microsoft.com/office/drawing/2014/main" id="{633016F4-5FB6-4DAB-8EE8-5B8168D0BFD8}"/>
              </a:ext>
            </a:extLst>
          </p:cNvPr>
          <p:cNvSpPr>
            <a:spLocks noGrp="1"/>
          </p:cNvSpPr>
          <p:nvPr>
            <p:ph type="ftr" sz="quarter" idx="11"/>
          </p:nvPr>
        </p:nvSpPr>
        <p:spPr/>
        <p:txBody>
          <a:bodyPr/>
          <a:lstStyle>
            <a:lvl1pPr eaLnBrk="0" fontAlgn="base" hangingPunct="0">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383071A8-F729-44C8-A68E-781F8C76104C}"/>
              </a:ext>
            </a:extLst>
          </p:cNvPr>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8A08C6CE-4E11-4C3A-B29B-6637DB94D88F}" type="slidenum">
              <a:rPr lang="en-US" altLang="en-US"/>
              <a:pPr/>
              <a:t>‹#›</a:t>
            </a:fld>
            <a:endParaRPr lang="en-US" altLang="en-US"/>
          </a:p>
        </p:txBody>
      </p:sp>
    </p:spTree>
    <p:extLst>
      <p:ext uri="{BB962C8B-B14F-4D97-AF65-F5344CB8AC3E}">
        <p14:creationId xmlns:p14="http://schemas.microsoft.com/office/powerpoint/2010/main" val="29102528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E18EB2-A57A-4569-A789-B1F92AE34038}"/>
              </a:ext>
            </a:extLst>
          </p:cNvPr>
          <p:cNvSpPr>
            <a:spLocks noGrp="1"/>
          </p:cNvSpPr>
          <p:nvPr>
            <p:ph type="dt" sz="half" idx="10"/>
          </p:nvPr>
        </p:nvSpPr>
        <p:spPr/>
        <p:txBody>
          <a:bodyPr/>
          <a:lstStyle>
            <a:lvl1pPr eaLnBrk="0" fontAlgn="base" hangingPunct="0">
              <a:spcBef>
                <a:spcPct val="0"/>
              </a:spcBef>
              <a:spcAft>
                <a:spcPct val="0"/>
              </a:spcAft>
              <a:defRPr>
                <a:latin typeface="Arial" charset="0"/>
              </a:defRPr>
            </a:lvl1pPr>
          </a:lstStyle>
          <a:p>
            <a:pPr>
              <a:defRPr/>
            </a:pPr>
            <a:fld id="{3909E8DD-EF13-4FA1-96E3-8F55A5AA57B2}" type="datetime1">
              <a:rPr lang="en-US"/>
              <a:pPr>
                <a:defRPr/>
              </a:pPr>
              <a:t>11/25/2020</a:t>
            </a:fld>
            <a:endParaRPr lang="en-US"/>
          </a:p>
        </p:txBody>
      </p:sp>
      <p:sp>
        <p:nvSpPr>
          <p:cNvPr id="5" name="Footer Placeholder 4">
            <a:extLst>
              <a:ext uri="{FF2B5EF4-FFF2-40B4-BE49-F238E27FC236}">
                <a16:creationId xmlns:a16="http://schemas.microsoft.com/office/drawing/2014/main" id="{335D6AB8-DF6B-42C2-8C47-85BA02174F3B}"/>
              </a:ext>
            </a:extLst>
          </p:cNvPr>
          <p:cNvSpPr>
            <a:spLocks noGrp="1"/>
          </p:cNvSpPr>
          <p:nvPr>
            <p:ph type="ftr" sz="quarter" idx="11"/>
          </p:nvPr>
        </p:nvSpPr>
        <p:spPr/>
        <p:txBody>
          <a:bodyPr/>
          <a:lstStyle>
            <a:lvl1pPr eaLnBrk="0" fontAlgn="base" hangingPunct="0">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7D2C826F-3373-4D20-8D8C-4491D9959870}"/>
              </a:ext>
            </a:extLst>
          </p:cNvPr>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70170596-A760-439C-9F81-6230DE9D9DC1}" type="slidenum">
              <a:rPr lang="en-US" altLang="en-US"/>
              <a:pPr/>
              <a:t>‹#›</a:t>
            </a:fld>
            <a:endParaRPr lang="en-US" altLang="en-US"/>
          </a:p>
        </p:txBody>
      </p:sp>
    </p:spTree>
    <p:extLst>
      <p:ext uri="{BB962C8B-B14F-4D97-AF65-F5344CB8AC3E}">
        <p14:creationId xmlns:p14="http://schemas.microsoft.com/office/powerpoint/2010/main" val="42559595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41"/>
            <a:ext cx="222885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5300" y="274641"/>
            <a:ext cx="652145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9BCF3B-8A41-4D38-9103-CC4509DECAB7}"/>
              </a:ext>
            </a:extLst>
          </p:cNvPr>
          <p:cNvSpPr>
            <a:spLocks noGrp="1"/>
          </p:cNvSpPr>
          <p:nvPr>
            <p:ph type="dt" sz="half" idx="10"/>
          </p:nvPr>
        </p:nvSpPr>
        <p:spPr/>
        <p:txBody>
          <a:bodyPr/>
          <a:lstStyle>
            <a:lvl1pPr eaLnBrk="0" fontAlgn="base" hangingPunct="0">
              <a:spcBef>
                <a:spcPct val="0"/>
              </a:spcBef>
              <a:spcAft>
                <a:spcPct val="0"/>
              </a:spcAft>
              <a:defRPr>
                <a:latin typeface="Arial" charset="0"/>
              </a:defRPr>
            </a:lvl1pPr>
          </a:lstStyle>
          <a:p>
            <a:pPr>
              <a:defRPr/>
            </a:pPr>
            <a:fld id="{B2CBFD86-3C4D-4411-816A-7F5A9E94E5F7}" type="datetime1">
              <a:rPr lang="en-US"/>
              <a:pPr>
                <a:defRPr/>
              </a:pPr>
              <a:t>11/25/2020</a:t>
            </a:fld>
            <a:endParaRPr lang="en-US"/>
          </a:p>
        </p:txBody>
      </p:sp>
      <p:sp>
        <p:nvSpPr>
          <p:cNvPr id="5" name="Footer Placeholder 4">
            <a:extLst>
              <a:ext uri="{FF2B5EF4-FFF2-40B4-BE49-F238E27FC236}">
                <a16:creationId xmlns:a16="http://schemas.microsoft.com/office/drawing/2014/main" id="{F196BD10-D1BA-42F5-8144-4FACA23002D6}"/>
              </a:ext>
            </a:extLst>
          </p:cNvPr>
          <p:cNvSpPr>
            <a:spLocks noGrp="1"/>
          </p:cNvSpPr>
          <p:nvPr>
            <p:ph type="ftr" sz="quarter" idx="11"/>
          </p:nvPr>
        </p:nvSpPr>
        <p:spPr/>
        <p:txBody>
          <a:bodyPr/>
          <a:lstStyle>
            <a:lvl1pPr eaLnBrk="0" fontAlgn="base" hangingPunct="0">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52DC96B1-42FF-40F4-ADFE-DCF16AD0E0D8}"/>
              </a:ext>
            </a:extLst>
          </p:cNvPr>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fld id="{6B8BF1EA-F8D6-40A7-85CC-32561F1CE713}" type="slidenum">
              <a:rPr lang="en-US" altLang="en-US"/>
              <a:pPr/>
              <a:t>‹#›</a:t>
            </a:fld>
            <a:endParaRPr lang="en-US" altLang="en-US"/>
          </a:p>
        </p:txBody>
      </p:sp>
    </p:spTree>
    <p:extLst>
      <p:ext uri="{BB962C8B-B14F-4D97-AF65-F5344CB8AC3E}">
        <p14:creationId xmlns:p14="http://schemas.microsoft.com/office/powerpoint/2010/main" val="2399887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66738" y="1524000"/>
            <a:ext cx="42291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48238" y="1524000"/>
            <a:ext cx="42291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34377167"/>
      </p:ext>
    </p:extLst>
  </p:cSld>
  <p:clrMapOvr>
    <a:masterClrMapping/>
  </p:clrMapOvr>
  <p:transition>
    <p:blinds/>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35840799"/>
      </p:ext>
    </p:extLst>
  </p:cSld>
  <p:clrMapOvr>
    <a:masterClrMapping/>
  </p:clrMapOvr>
  <p:transition>
    <p:blinds/>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83497855"/>
      </p:ext>
    </p:extLst>
  </p:cSld>
  <p:clrMapOvr>
    <a:masterClrMapping/>
  </p:clrMapOvr>
  <p:transition>
    <p:blinds/>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5060607"/>
      </p:ext>
    </p:extLst>
  </p:cSld>
  <p:clrMapOvr>
    <a:masterClrMapping/>
  </p:clrMapOvr>
  <p:transition>
    <p:blinds/>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005345239"/>
      </p:ext>
    </p:extLst>
  </p:cSld>
  <p:clrMapOvr>
    <a:masterClrMapping/>
  </p:clrMapOvr>
  <p:transition>
    <p:blinds/>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926410916"/>
      </p:ext>
    </p:extLst>
  </p:cSld>
  <p:clrMapOvr>
    <a:masterClrMapping/>
  </p:clrMapOvr>
  <p:transition>
    <p:blinds/>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4">
            <a:extLst>
              <a:ext uri="{FF2B5EF4-FFF2-40B4-BE49-F238E27FC236}">
                <a16:creationId xmlns:a16="http://schemas.microsoft.com/office/drawing/2014/main" id="{82933AFB-086D-4A49-8E59-301A2BF81775}"/>
              </a:ext>
            </a:extLst>
          </p:cNvPr>
          <p:cNvGrpSpPr>
            <a:grpSpLocks/>
          </p:cNvGrpSpPr>
          <p:nvPr/>
        </p:nvGrpSpPr>
        <p:grpSpPr bwMode="auto">
          <a:xfrm>
            <a:off x="0" y="1200150"/>
            <a:ext cx="9893300" cy="152400"/>
            <a:chOff x="0" y="756"/>
            <a:chExt cx="6232" cy="96"/>
          </a:xfrm>
        </p:grpSpPr>
        <p:sp>
          <p:nvSpPr>
            <p:cNvPr id="1031" name="Rectangle 2">
              <a:extLst>
                <a:ext uri="{FF2B5EF4-FFF2-40B4-BE49-F238E27FC236}">
                  <a16:creationId xmlns:a16="http://schemas.microsoft.com/office/drawing/2014/main" id="{ECA95F9A-52A7-488F-9573-A006E79D7182}"/>
                </a:ext>
              </a:extLst>
            </p:cNvPr>
            <p:cNvSpPr>
              <a:spLocks noChangeArrowheads="1"/>
            </p:cNvSpPr>
            <p:nvPr/>
          </p:nvSpPr>
          <p:spPr bwMode="auto">
            <a:xfrm>
              <a:off x="0" y="756"/>
              <a:ext cx="6232" cy="47"/>
            </a:xfrm>
            <a:prstGeom prst="rect">
              <a:avLst/>
            </a:prstGeom>
            <a:gradFill rotWithShape="0">
              <a:gsLst>
                <a:gs pos="0">
                  <a:srgbClr val="BCBCBC"/>
                </a:gs>
                <a:gs pos="50000">
                  <a:srgbClr val="EBEBEB"/>
                </a:gs>
                <a:gs pos="100000">
                  <a:srgbClr val="BCBCBC"/>
                </a:gs>
              </a:gsLst>
              <a:lin ang="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defRPr/>
              </a:pPr>
              <a:endParaRPr lang="en-US" altLang="zh-CN">
                <a:ea typeface="宋体" panose="02010600030101010101" pitchFamily="2" charset="-122"/>
              </a:endParaRPr>
            </a:p>
          </p:txBody>
        </p:sp>
        <p:sp>
          <p:nvSpPr>
            <p:cNvPr id="2" name="Rectangle 3">
              <a:extLst>
                <a:ext uri="{FF2B5EF4-FFF2-40B4-BE49-F238E27FC236}">
                  <a16:creationId xmlns:a16="http://schemas.microsoft.com/office/drawing/2014/main" id="{A04594D7-210E-4CF2-B623-1EEFD5756E05}"/>
                </a:ext>
              </a:extLst>
            </p:cNvPr>
            <p:cNvSpPr>
              <a:spLocks noChangeArrowheads="1"/>
            </p:cNvSpPr>
            <p:nvPr/>
          </p:nvSpPr>
          <p:spPr bwMode="auto">
            <a:xfrm>
              <a:off x="0" y="828"/>
              <a:ext cx="6232" cy="24"/>
            </a:xfrm>
            <a:prstGeom prst="rect">
              <a:avLst/>
            </a:prstGeom>
            <a:gradFill rotWithShape="0">
              <a:gsLst>
                <a:gs pos="0">
                  <a:srgbClr val="7C7C7C"/>
                </a:gs>
                <a:gs pos="50000">
                  <a:srgbClr val="CECECE"/>
                </a:gs>
                <a:gs pos="100000">
                  <a:srgbClr val="7C7C7C"/>
                </a:gs>
              </a:gsLst>
              <a:lin ang="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defRPr/>
              </a:pPr>
              <a:endParaRPr lang="en-US" altLang="zh-CN">
                <a:ea typeface="宋体" panose="02010600030101010101" pitchFamily="2" charset="-122"/>
              </a:endParaRPr>
            </a:p>
          </p:txBody>
        </p:sp>
      </p:grpSp>
      <p:sp>
        <p:nvSpPr>
          <p:cNvPr id="1027" name="Rectangle 5">
            <a:extLst>
              <a:ext uri="{FF2B5EF4-FFF2-40B4-BE49-F238E27FC236}">
                <a16:creationId xmlns:a16="http://schemas.microsoft.com/office/drawing/2014/main" id="{1B55E642-43B9-4B6A-B3E8-F51B122885B0}"/>
              </a:ext>
            </a:extLst>
          </p:cNvPr>
          <p:cNvSpPr>
            <a:spLocks noGrp="1" noChangeArrowheads="1"/>
          </p:cNvSpPr>
          <p:nvPr>
            <p:ph type="body" idx="1"/>
          </p:nvPr>
        </p:nvSpPr>
        <p:spPr bwMode="auto">
          <a:xfrm>
            <a:off x="566738" y="1524000"/>
            <a:ext cx="86106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88900" tIns="44450" rIns="88900" bIns="44450" numCol="1" anchor="t" anchorCtr="0" compatLnSpc="1">
            <a:prstTxWarp prst="textNoShape">
              <a:avLst/>
            </a:prstTxWarp>
          </a:bodyPr>
          <a:lstStyle/>
          <a:p>
            <a:pPr lvl="0"/>
            <a:r>
              <a:rPr lang="en-US" altLang="zh-TW"/>
              <a:t>Click to edit Master text styles</a:t>
            </a:r>
          </a:p>
          <a:p>
            <a:pPr lvl="1"/>
            <a:r>
              <a:rPr lang="en-US" altLang="zh-TW"/>
              <a:t>Second Level</a:t>
            </a:r>
          </a:p>
          <a:p>
            <a:pPr lvl="2"/>
            <a:r>
              <a:rPr lang="en-US" altLang="zh-TW"/>
              <a:t>Third Level</a:t>
            </a:r>
          </a:p>
          <a:p>
            <a:pPr lvl="3"/>
            <a:r>
              <a:rPr lang="en-US" altLang="zh-TW"/>
              <a:t>Fourth Level</a:t>
            </a:r>
          </a:p>
          <a:p>
            <a:pPr lvl="4"/>
            <a:r>
              <a:rPr lang="en-US" altLang="zh-TW"/>
              <a:t>Fifth Level</a:t>
            </a:r>
          </a:p>
        </p:txBody>
      </p:sp>
      <p:sp>
        <p:nvSpPr>
          <p:cNvPr id="1028" name="Rectangle 6">
            <a:extLst>
              <a:ext uri="{FF2B5EF4-FFF2-40B4-BE49-F238E27FC236}">
                <a16:creationId xmlns:a16="http://schemas.microsoft.com/office/drawing/2014/main" id="{7BB33AD3-CE3E-4099-816D-3C2866955B20}"/>
              </a:ext>
            </a:extLst>
          </p:cNvPr>
          <p:cNvSpPr>
            <a:spLocks noGrp="1" noChangeArrowheads="1"/>
          </p:cNvSpPr>
          <p:nvPr>
            <p:ph type="title"/>
          </p:nvPr>
        </p:nvSpPr>
        <p:spPr bwMode="auto">
          <a:xfrm>
            <a:off x="304800" y="381000"/>
            <a:ext cx="92964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88900" tIns="44450" rIns="88900" bIns="44450" numCol="1" anchor="b" anchorCtr="0" compatLnSpc="1">
            <a:prstTxWarp prst="textNoShape">
              <a:avLst/>
            </a:prstTxWarp>
          </a:bodyPr>
          <a:lstStyle/>
          <a:p>
            <a:pPr lvl="0"/>
            <a:r>
              <a:rPr lang="en-US" altLang="zh-TW"/>
              <a:t>Click to edit Master title style</a:t>
            </a:r>
          </a:p>
        </p:txBody>
      </p:sp>
      <p:sp>
        <p:nvSpPr>
          <p:cNvPr id="1029" name="Rectangle 7">
            <a:extLst>
              <a:ext uri="{FF2B5EF4-FFF2-40B4-BE49-F238E27FC236}">
                <a16:creationId xmlns:a16="http://schemas.microsoft.com/office/drawing/2014/main" id="{B9CA0AAC-52EC-41BC-B653-1E58A2053A32}"/>
              </a:ext>
            </a:extLst>
          </p:cNvPr>
          <p:cNvSpPr>
            <a:spLocks noChangeArrowheads="1"/>
          </p:cNvSpPr>
          <p:nvPr/>
        </p:nvSpPr>
        <p:spPr bwMode="auto">
          <a:xfrm>
            <a:off x="109538" y="6421438"/>
            <a:ext cx="2608262"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8900" tIns="44450" rIns="88900" bIns="44450" anchor="ctr">
            <a:spAutoFit/>
          </a:bodyPr>
          <a:lstStyle>
            <a:lvl1pPr defTabSz="879475">
              <a:defRPr>
                <a:solidFill>
                  <a:schemeClr val="tx1"/>
                </a:solidFill>
                <a:latin typeface="Arial" panose="020B0604020202020204" pitchFamily="34" charset="0"/>
              </a:defRPr>
            </a:lvl1pPr>
            <a:lvl2pPr marL="742950" indent="-285750" defTabSz="879475">
              <a:defRPr>
                <a:solidFill>
                  <a:schemeClr val="tx1"/>
                </a:solidFill>
                <a:latin typeface="Arial" panose="020B0604020202020204" pitchFamily="34" charset="0"/>
              </a:defRPr>
            </a:lvl2pPr>
            <a:lvl3pPr marL="1143000" indent="-228600" defTabSz="879475">
              <a:defRPr>
                <a:solidFill>
                  <a:schemeClr val="tx1"/>
                </a:solidFill>
                <a:latin typeface="Arial" panose="020B0604020202020204" pitchFamily="34" charset="0"/>
              </a:defRPr>
            </a:lvl3pPr>
            <a:lvl4pPr marL="1600200" indent="-228600" defTabSz="879475">
              <a:defRPr>
                <a:solidFill>
                  <a:schemeClr val="tx1"/>
                </a:solidFill>
                <a:latin typeface="Arial" panose="020B0604020202020204" pitchFamily="34" charset="0"/>
              </a:defRPr>
            </a:lvl4pPr>
            <a:lvl5pPr marL="2057400" indent="-228600" defTabSz="879475">
              <a:defRPr>
                <a:solidFill>
                  <a:schemeClr val="tx1"/>
                </a:solidFill>
                <a:latin typeface="Arial" panose="020B0604020202020204" pitchFamily="34" charset="0"/>
              </a:defRPr>
            </a:lvl5pPr>
            <a:lvl6pPr marL="2514600" indent="-228600" defTabSz="879475" eaLnBrk="0" fontAlgn="base" hangingPunct="0">
              <a:spcBef>
                <a:spcPct val="0"/>
              </a:spcBef>
              <a:spcAft>
                <a:spcPct val="0"/>
              </a:spcAft>
              <a:defRPr>
                <a:solidFill>
                  <a:schemeClr val="tx1"/>
                </a:solidFill>
                <a:latin typeface="Arial" panose="020B0604020202020204" pitchFamily="34" charset="0"/>
              </a:defRPr>
            </a:lvl6pPr>
            <a:lvl7pPr marL="2971800" indent="-228600" defTabSz="879475" eaLnBrk="0" fontAlgn="base" hangingPunct="0">
              <a:spcBef>
                <a:spcPct val="0"/>
              </a:spcBef>
              <a:spcAft>
                <a:spcPct val="0"/>
              </a:spcAft>
              <a:defRPr>
                <a:solidFill>
                  <a:schemeClr val="tx1"/>
                </a:solidFill>
                <a:latin typeface="Arial" panose="020B0604020202020204" pitchFamily="34" charset="0"/>
              </a:defRPr>
            </a:lvl7pPr>
            <a:lvl8pPr marL="3429000" indent="-228600" defTabSz="879475" eaLnBrk="0" fontAlgn="base" hangingPunct="0">
              <a:spcBef>
                <a:spcPct val="0"/>
              </a:spcBef>
              <a:spcAft>
                <a:spcPct val="0"/>
              </a:spcAft>
              <a:defRPr>
                <a:solidFill>
                  <a:schemeClr val="tx1"/>
                </a:solidFill>
                <a:latin typeface="Arial" panose="020B0604020202020204" pitchFamily="34" charset="0"/>
              </a:defRPr>
            </a:lvl8pPr>
            <a:lvl9pPr marL="3886200" indent="-228600" defTabSz="879475" eaLnBrk="0" fontAlgn="base" hangingPunct="0">
              <a:spcBef>
                <a:spcPct val="0"/>
              </a:spcBef>
              <a:spcAft>
                <a:spcPct val="0"/>
              </a:spcAft>
              <a:defRPr>
                <a:solidFill>
                  <a:schemeClr val="tx1"/>
                </a:solidFill>
                <a:latin typeface="Arial" panose="020B0604020202020204" pitchFamily="34" charset="0"/>
              </a:defRPr>
            </a:lvl9pPr>
          </a:lstStyle>
          <a:p>
            <a:pPr>
              <a:defRPr/>
            </a:pPr>
            <a:r>
              <a:rPr lang="en-US" altLang="zh-TW" sz="1400" b="1">
                <a:ea typeface="PMingLiU" panose="02020500000000000000" pitchFamily="18" charset="-120"/>
              </a:rPr>
              <a:t>© </a:t>
            </a:r>
            <a:r>
              <a:rPr lang="en-US" altLang="zh-TW" sz="1300">
                <a:ea typeface="PMingLiU" panose="02020500000000000000" pitchFamily="18" charset="-120"/>
              </a:rPr>
              <a:t>Chinese University, CSE Dept.</a:t>
            </a:r>
          </a:p>
        </p:txBody>
      </p:sp>
      <p:sp>
        <p:nvSpPr>
          <p:cNvPr id="1030" name="Rectangle 8">
            <a:extLst>
              <a:ext uri="{FF2B5EF4-FFF2-40B4-BE49-F238E27FC236}">
                <a16:creationId xmlns:a16="http://schemas.microsoft.com/office/drawing/2014/main" id="{DD22EAD2-CC17-44CE-B6E5-649AD43730A1}"/>
              </a:ext>
            </a:extLst>
          </p:cNvPr>
          <p:cNvSpPr>
            <a:spLocks noChangeArrowheads="1"/>
          </p:cNvSpPr>
          <p:nvPr/>
        </p:nvSpPr>
        <p:spPr bwMode="auto">
          <a:xfrm>
            <a:off x="7377113" y="6427788"/>
            <a:ext cx="2335212"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zh-TW" sz="1300">
                <a:ea typeface="新細明體" panose="02020500000000000000" pitchFamily="18" charset="-120"/>
              </a:rPr>
              <a:t>Distributed Systems / </a:t>
            </a:r>
            <a:r>
              <a:rPr lang="en-US" altLang="zh-CN" sz="1300">
                <a:ea typeface="新細明體" panose="02020500000000000000" pitchFamily="18" charset="-120"/>
              </a:rPr>
              <a:t>11</a:t>
            </a:r>
            <a:r>
              <a:rPr lang="en-US" altLang="zh-TW" sz="1300">
                <a:ea typeface="新細明體" panose="02020500000000000000" pitchFamily="18" charset="-120"/>
              </a:rPr>
              <a:t> - </a:t>
            </a:r>
            <a:fld id="{B5A46CA1-8C5D-4385-B70B-1016C6E5428A}" type="slidenum">
              <a:rPr lang="en-US" altLang="zh-TW" sz="1300">
                <a:ea typeface="新細明體" panose="02020500000000000000" pitchFamily="18" charset="-120"/>
              </a:rPr>
              <a:pPr/>
              <a:t>‹#›</a:t>
            </a:fld>
            <a:endParaRPr lang="en-US" altLang="zh-TW" sz="1300">
              <a:ea typeface="新細明體" panose="02020500000000000000" pitchFamily="18" charset="-120"/>
            </a:endParaRPr>
          </a:p>
        </p:txBody>
      </p:sp>
    </p:spTree>
  </p:cSld>
  <p:clrMap bg1="lt1" tx1="dk1" bg2="lt2" tx2="dk2" accent1="accent1" accent2="accent2" accent3="accent3" accent4="accent4" accent5="accent5" accent6="accent6" hlink="hlink" folHlink="folHlink"/>
  <p:sldLayoutIdLst>
    <p:sldLayoutId id="2147484511" r:id="rId1"/>
    <p:sldLayoutId id="2147484512" r:id="rId2"/>
    <p:sldLayoutId id="2147484513" r:id="rId3"/>
    <p:sldLayoutId id="2147484514" r:id="rId4"/>
    <p:sldLayoutId id="2147484515" r:id="rId5"/>
    <p:sldLayoutId id="2147484516" r:id="rId6"/>
    <p:sldLayoutId id="2147484517" r:id="rId7"/>
    <p:sldLayoutId id="2147484518" r:id="rId8"/>
    <p:sldLayoutId id="2147484519" r:id="rId9"/>
    <p:sldLayoutId id="2147484520" r:id="rId10"/>
    <p:sldLayoutId id="2147484521" r:id="rId11"/>
  </p:sldLayoutIdLst>
  <p:transition>
    <p:blinds/>
  </p:transition>
  <p:txStyles>
    <p:titleStyle>
      <a:lvl1pPr algn="ctr" defTabSz="879475" rtl="0" eaLnBrk="0" fontAlgn="base" hangingPunct="0">
        <a:spcBef>
          <a:spcPct val="0"/>
        </a:spcBef>
        <a:spcAft>
          <a:spcPct val="0"/>
        </a:spcAft>
        <a:defRPr sz="4200">
          <a:solidFill>
            <a:schemeClr val="tx2"/>
          </a:solidFill>
          <a:latin typeface="+mj-lt"/>
          <a:ea typeface="+mj-ea"/>
          <a:cs typeface="+mj-cs"/>
        </a:defRPr>
      </a:lvl1pPr>
      <a:lvl2pPr algn="ctr" defTabSz="879475" rtl="0" eaLnBrk="0" fontAlgn="base" hangingPunct="0">
        <a:spcBef>
          <a:spcPct val="0"/>
        </a:spcBef>
        <a:spcAft>
          <a:spcPct val="0"/>
        </a:spcAft>
        <a:defRPr sz="4200">
          <a:solidFill>
            <a:schemeClr val="tx2"/>
          </a:solidFill>
          <a:latin typeface="Times New Roman" pitchFamily="18" charset="0"/>
        </a:defRPr>
      </a:lvl2pPr>
      <a:lvl3pPr algn="ctr" defTabSz="879475" rtl="0" eaLnBrk="0" fontAlgn="base" hangingPunct="0">
        <a:spcBef>
          <a:spcPct val="0"/>
        </a:spcBef>
        <a:spcAft>
          <a:spcPct val="0"/>
        </a:spcAft>
        <a:defRPr sz="4200">
          <a:solidFill>
            <a:schemeClr val="tx2"/>
          </a:solidFill>
          <a:latin typeface="Times New Roman" pitchFamily="18" charset="0"/>
        </a:defRPr>
      </a:lvl3pPr>
      <a:lvl4pPr algn="ctr" defTabSz="879475" rtl="0" eaLnBrk="0" fontAlgn="base" hangingPunct="0">
        <a:spcBef>
          <a:spcPct val="0"/>
        </a:spcBef>
        <a:spcAft>
          <a:spcPct val="0"/>
        </a:spcAft>
        <a:defRPr sz="4200">
          <a:solidFill>
            <a:schemeClr val="tx2"/>
          </a:solidFill>
          <a:latin typeface="Times New Roman" pitchFamily="18" charset="0"/>
        </a:defRPr>
      </a:lvl4pPr>
      <a:lvl5pPr algn="ctr" defTabSz="879475" rtl="0" eaLnBrk="0" fontAlgn="base" hangingPunct="0">
        <a:spcBef>
          <a:spcPct val="0"/>
        </a:spcBef>
        <a:spcAft>
          <a:spcPct val="0"/>
        </a:spcAft>
        <a:defRPr sz="4200">
          <a:solidFill>
            <a:schemeClr val="tx2"/>
          </a:solidFill>
          <a:latin typeface="Times New Roman" pitchFamily="18" charset="0"/>
        </a:defRPr>
      </a:lvl5pPr>
      <a:lvl6pPr marL="457200" algn="ctr" defTabSz="879475" rtl="0" eaLnBrk="0" fontAlgn="base" hangingPunct="0">
        <a:spcBef>
          <a:spcPct val="0"/>
        </a:spcBef>
        <a:spcAft>
          <a:spcPct val="0"/>
        </a:spcAft>
        <a:defRPr sz="4200">
          <a:solidFill>
            <a:schemeClr val="tx2"/>
          </a:solidFill>
          <a:latin typeface="Times New Roman" pitchFamily="18" charset="0"/>
        </a:defRPr>
      </a:lvl6pPr>
      <a:lvl7pPr marL="914400" algn="ctr" defTabSz="879475" rtl="0" eaLnBrk="0" fontAlgn="base" hangingPunct="0">
        <a:spcBef>
          <a:spcPct val="0"/>
        </a:spcBef>
        <a:spcAft>
          <a:spcPct val="0"/>
        </a:spcAft>
        <a:defRPr sz="4200">
          <a:solidFill>
            <a:schemeClr val="tx2"/>
          </a:solidFill>
          <a:latin typeface="Times New Roman" pitchFamily="18" charset="0"/>
        </a:defRPr>
      </a:lvl7pPr>
      <a:lvl8pPr marL="1371600" algn="ctr" defTabSz="879475" rtl="0" eaLnBrk="0" fontAlgn="base" hangingPunct="0">
        <a:spcBef>
          <a:spcPct val="0"/>
        </a:spcBef>
        <a:spcAft>
          <a:spcPct val="0"/>
        </a:spcAft>
        <a:defRPr sz="4200">
          <a:solidFill>
            <a:schemeClr val="tx2"/>
          </a:solidFill>
          <a:latin typeface="Times New Roman" pitchFamily="18" charset="0"/>
        </a:defRPr>
      </a:lvl8pPr>
      <a:lvl9pPr marL="1828800" algn="ctr" defTabSz="879475" rtl="0" eaLnBrk="0" fontAlgn="base" hangingPunct="0">
        <a:spcBef>
          <a:spcPct val="0"/>
        </a:spcBef>
        <a:spcAft>
          <a:spcPct val="0"/>
        </a:spcAft>
        <a:defRPr sz="4200">
          <a:solidFill>
            <a:schemeClr val="tx2"/>
          </a:solidFill>
          <a:latin typeface="Times New Roman" pitchFamily="18" charset="0"/>
        </a:defRPr>
      </a:lvl9pPr>
    </p:titleStyle>
    <p:bodyStyle>
      <a:lvl1pPr marL="330200" indent="-330200" algn="l" defTabSz="879475" rtl="0" eaLnBrk="0" fontAlgn="base" hangingPunct="0">
        <a:spcBef>
          <a:spcPct val="20000"/>
        </a:spcBef>
        <a:spcAft>
          <a:spcPct val="0"/>
        </a:spcAft>
        <a:buClr>
          <a:schemeClr val="tx1"/>
        </a:buClr>
        <a:buFont typeface="Symbol" panose="05050102010706020507" pitchFamily="18" charset="2"/>
        <a:buChar char="¨"/>
        <a:defRPr sz="3100">
          <a:solidFill>
            <a:schemeClr val="tx1"/>
          </a:solidFill>
          <a:latin typeface="+mn-lt"/>
          <a:ea typeface="+mn-ea"/>
          <a:cs typeface="+mn-cs"/>
        </a:defRPr>
      </a:lvl1pPr>
      <a:lvl2pPr marL="715963" indent="-271463" algn="l" defTabSz="879475" rtl="0" eaLnBrk="0" fontAlgn="base" hangingPunct="0">
        <a:spcBef>
          <a:spcPct val="20000"/>
        </a:spcBef>
        <a:spcAft>
          <a:spcPct val="0"/>
        </a:spcAft>
        <a:buClr>
          <a:schemeClr val="tx1"/>
        </a:buClr>
        <a:buSzPct val="100000"/>
        <a:buChar char="–"/>
        <a:defRPr sz="2700">
          <a:solidFill>
            <a:schemeClr val="tx1"/>
          </a:solidFill>
          <a:latin typeface="+mn-lt"/>
        </a:defRPr>
      </a:lvl2pPr>
      <a:lvl3pPr marL="1100138" indent="-220663" algn="l" defTabSz="879475" rtl="0" eaLnBrk="0" fontAlgn="base" hangingPunct="0">
        <a:spcBef>
          <a:spcPct val="20000"/>
        </a:spcBef>
        <a:spcAft>
          <a:spcPct val="0"/>
        </a:spcAft>
        <a:buClr>
          <a:schemeClr val="tx1"/>
        </a:buClr>
        <a:buSzPct val="100000"/>
        <a:buChar char="»"/>
        <a:defRPr sz="2300">
          <a:solidFill>
            <a:schemeClr val="tx1"/>
          </a:solidFill>
          <a:latin typeface="+mn-lt"/>
        </a:defRPr>
      </a:lvl3pPr>
      <a:lvl4pPr marL="1541463" indent="-220663" algn="l" defTabSz="879475" rtl="0" eaLnBrk="0" fontAlgn="base" hangingPunct="0">
        <a:spcBef>
          <a:spcPct val="20000"/>
        </a:spcBef>
        <a:spcAft>
          <a:spcPct val="0"/>
        </a:spcAft>
        <a:buClr>
          <a:schemeClr val="tx1"/>
        </a:buClr>
        <a:buSzPct val="65000"/>
        <a:buFont typeface="Monotype Sorts"/>
        <a:buChar char="l"/>
        <a:defRPr sz="1900">
          <a:solidFill>
            <a:schemeClr val="tx1"/>
          </a:solidFill>
          <a:latin typeface="+mn-lt"/>
        </a:defRPr>
      </a:lvl4pPr>
      <a:lvl5pPr marL="1981200" indent="-219075" algn="l" defTabSz="879475" rtl="0" eaLnBrk="0" fontAlgn="base" hangingPunct="0">
        <a:spcBef>
          <a:spcPct val="20000"/>
        </a:spcBef>
        <a:spcAft>
          <a:spcPct val="0"/>
        </a:spcAft>
        <a:buClr>
          <a:schemeClr val="tx1"/>
        </a:buClr>
        <a:buSzPct val="100000"/>
        <a:buChar char="»"/>
        <a:defRPr sz="1900">
          <a:solidFill>
            <a:schemeClr val="tx1"/>
          </a:solidFill>
          <a:latin typeface="+mn-lt"/>
        </a:defRPr>
      </a:lvl5pPr>
      <a:lvl6pPr marL="2438400" indent="-219075" algn="l" defTabSz="879475" rtl="0" eaLnBrk="0" fontAlgn="base" hangingPunct="0">
        <a:spcBef>
          <a:spcPct val="20000"/>
        </a:spcBef>
        <a:spcAft>
          <a:spcPct val="0"/>
        </a:spcAft>
        <a:buClr>
          <a:schemeClr val="tx1"/>
        </a:buClr>
        <a:buSzPct val="100000"/>
        <a:buChar char="»"/>
        <a:defRPr sz="1900">
          <a:solidFill>
            <a:schemeClr val="tx1"/>
          </a:solidFill>
          <a:latin typeface="+mn-lt"/>
        </a:defRPr>
      </a:lvl6pPr>
      <a:lvl7pPr marL="2895600" indent="-219075" algn="l" defTabSz="879475" rtl="0" eaLnBrk="0" fontAlgn="base" hangingPunct="0">
        <a:spcBef>
          <a:spcPct val="20000"/>
        </a:spcBef>
        <a:spcAft>
          <a:spcPct val="0"/>
        </a:spcAft>
        <a:buClr>
          <a:schemeClr val="tx1"/>
        </a:buClr>
        <a:buSzPct val="100000"/>
        <a:buChar char="»"/>
        <a:defRPr sz="1900">
          <a:solidFill>
            <a:schemeClr val="tx1"/>
          </a:solidFill>
          <a:latin typeface="+mn-lt"/>
        </a:defRPr>
      </a:lvl7pPr>
      <a:lvl8pPr marL="3352800" indent="-219075" algn="l" defTabSz="879475" rtl="0" eaLnBrk="0" fontAlgn="base" hangingPunct="0">
        <a:spcBef>
          <a:spcPct val="20000"/>
        </a:spcBef>
        <a:spcAft>
          <a:spcPct val="0"/>
        </a:spcAft>
        <a:buClr>
          <a:schemeClr val="tx1"/>
        </a:buClr>
        <a:buSzPct val="100000"/>
        <a:buChar char="»"/>
        <a:defRPr sz="1900">
          <a:solidFill>
            <a:schemeClr val="tx1"/>
          </a:solidFill>
          <a:latin typeface="+mn-lt"/>
        </a:defRPr>
      </a:lvl8pPr>
      <a:lvl9pPr marL="3810000" indent="-219075" algn="l" defTabSz="879475" rtl="0" eaLnBrk="0" fontAlgn="base" hangingPunct="0">
        <a:spcBef>
          <a:spcPct val="20000"/>
        </a:spcBef>
        <a:spcAft>
          <a:spcPct val="0"/>
        </a:spcAft>
        <a:buClr>
          <a:schemeClr val="tx1"/>
        </a:buClr>
        <a:buSzPct val="100000"/>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CB3AE93B-FA81-4285-B73C-F1E85F6EEF27}"/>
              </a:ext>
            </a:extLst>
          </p:cNvPr>
          <p:cNvSpPr>
            <a:spLocks noGrp="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396D6AD6-36EB-4076-9674-AD5AA7620F6D}"/>
              </a:ext>
            </a:extLst>
          </p:cNvPr>
          <p:cNvSpPr>
            <a:spLocks noGrp="1"/>
          </p:cNvSpPr>
          <p:nvPr>
            <p:ph type="body" idx="1"/>
          </p:nvPr>
        </p:nvSpPr>
        <p:spPr bwMode="auto">
          <a:xfrm>
            <a:off x="495300" y="1600200"/>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5CF11C61-CE60-4199-AA0C-BBD42CEE9352}"/>
              </a:ext>
            </a:extLst>
          </p:cNvPr>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prstClr val="black">
                    <a:tint val="75000"/>
                  </a:prstClr>
                </a:solidFill>
                <a:latin typeface="Calibri"/>
              </a:defRPr>
            </a:lvl1pPr>
          </a:lstStyle>
          <a:p>
            <a:pPr>
              <a:defRPr/>
            </a:pPr>
            <a:fld id="{A6FC7A40-66A6-433E-93B0-F4B373668C9D}" type="datetime1">
              <a:rPr lang="en-US"/>
              <a:pPr>
                <a:defRPr/>
              </a:pPr>
              <a:t>11/25/2020</a:t>
            </a:fld>
            <a:endParaRPr lang="en-US"/>
          </a:p>
        </p:txBody>
      </p:sp>
      <p:sp>
        <p:nvSpPr>
          <p:cNvPr id="5" name="Footer Placeholder 4">
            <a:extLst>
              <a:ext uri="{FF2B5EF4-FFF2-40B4-BE49-F238E27FC236}">
                <a16:creationId xmlns:a16="http://schemas.microsoft.com/office/drawing/2014/main" id="{F689746E-FF16-4A16-8FA6-FF66F4E779F0}"/>
              </a:ext>
            </a:extLst>
          </p:cNvPr>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prstClr val="black">
                    <a:tint val="75000"/>
                  </a:prstClr>
                </a:solidFill>
                <a:latin typeface="Calibri"/>
              </a:defRPr>
            </a:lvl1pPr>
          </a:lstStyle>
          <a:p>
            <a:pPr>
              <a:defRPr/>
            </a:pPr>
            <a:endParaRPr lang="en-US"/>
          </a:p>
        </p:txBody>
      </p:sp>
      <p:sp>
        <p:nvSpPr>
          <p:cNvPr id="4102" name="Rectangle 8">
            <a:extLst>
              <a:ext uri="{FF2B5EF4-FFF2-40B4-BE49-F238E27FC236}">
                <a16:creationId xmlns:a16="http://schemas.microsoft.com/office/drawing/2014/main" id="{101F5917-7E16-4AE5-A83A-EE1CB26DEAF6}"/>
              </a:ext>
            </a:extLst>
          </p:cNvPr>
          <p:cNvSpPr>
            <a:spLocks noChangeArrowheads="1"/>
          </p:cNvSpPr>
          <p:nvPr userDrawn="1"/>
        </p:nvSpPr>
        <p:spPr bwMode="auto">
          <a:xfrm>
            <a:off x="7377113" y="6427788"/>
            <a:ext cx="2346325"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zh-TW" sz="1300"/>
              <a:t>Distributed Systems / </a:t>
            </a:r>
            <a:r>
              <a:rPr lang="en-US" altLang="zh-CN" sz="1300">
                <a:ea typeface="新細明體" panose="02020500000000000000" pitchFamily="18" charset="-120"/>
              </a:rPr>
              <a:t>10</a:t>
            </a:r>
            <a:r>
              <a:rPr lang="en-US" altLang="zh-TW" sz="1300"/>
              <a:t> - </a:t>
            </a:r>
            <a:fld id="{86EA5BA4-47FE-459C-8933-9AF7221D9FCC}" type="slidenum">
              <a:rPr lang="en-US" altLang="zh-TW" sz="1300"/>
              <a:pPr/>
              <a:t>‹#›</a:t>
            </a:fld>
            <a:endParaRPr lang="en-US" altLang="zh-TW" sz="1300"/>
          </a:p>
        </p:txBody>
      </p:sp>
    </p:spTree>
  </p:cSld>
  <p:clrMap bg1="lt1" tx1="dk1" bg2="lt2" tx2="dk2" accent1="accent1" accent2="accent2" accent3="accent3" accent4="accent4" accent5="accent5" accent6="accent6" hlink="hlink" folHlink="folHlink"/>
  <p:sldLayoutIdLst>
    <p:sldLayoutId id="2147484522" r:id="rId1"/>
    <p:sldLayoutId id="2147484523" r:id="rId2"/>
    <p:sldLayoutId id="2147484524" r:id="rId3"/>
    <p:sldLayoutId id="2147484525" r:id="rId4"/>
    <p:sldLayoutId id="2147484526" r:id="rId5"/>
    <p:sldLayoutId id="2147484527" r:id="rId6"/>
    <p:sldLayoutId id="2147484528" r:id="rId7"/>
    <p:sldLayoutId id="2147484529" r:id="rId8"/>
    <p:sldLayoutId id="2147484530" r:id="rId9"/>
    <p:sldLayoutId id="2147484531" r:id="rId10"/>
    <p:sldLayoutId id="2147484532"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63" indent="-228606" algn="l" defTabSz="91442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4" algn="l" defTabSz="914423" rtl="0" eaLnBrk="1" latinLnBrk="0" hangingPunct="1">
        <a:defRPr sz="1800" kern="1200">
          <a:solidFill>
            <a:schemeClr val="tx1"/>
          </a:solidFill>
          <a:latin typeface="+mn-lt"/>
          <a:ea typeface="+mn-ea"/>
          <a:cs typeface="+mn-cs"/>
        </a:defRPr>
      </a:lvl4pPr>
      <a:lvl5pPr marL="1828846" algn="l" defTabSz="914423" rtl="0" eaLnBrk="1" latinLnBrk="0" hangingPunct="1">
        <a:defRPr sz="1800" kern="1200">
          <a:solidFill>
            <a:schemeClr val="tx1"/>
          </a:solidFill>
          <a:latin typeface="+mn-lt"/>
          <a:ea typeface="+mn-ea"/>
          <a:cs typeface="+mn-cs"/>
        </a:defRPr>
      </a:lvl5pPr>
      <a:lvl6pPr marL="2286057" algn="l" defTabSz="914423" rtl="0" eaLnBrk="1" latinLnBrk="0" hangingPunct="1">
        <a:defRPr sz="1800" kern="1200">
          <a:solidFill>
            <a:schemeClr val="tx1"/>
          </a:solidFill>
          <a:latin typeface="+mn-lt"/>
          <a:ea typeface="+mn-ea"/>
          <a:cs typeface="+mn-cs"/>
        </a:defRPr>
      </a:lvl6pPr>
      <a:lvl7pPr marL="2743269"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1" algn="l" defTabSz="91442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Title Placeholder 1">
            <a:extLst>
              <a:ext uri="{FF2B5EF4-FFF2-40B4-BE49-F238E27FC236}">
                <a16:creationId xmlns:a16="http://schemas.microsoft.com/office/drawing/2014/main" id="{8CCC678A-D17E-46D9-B456-DF9B3DAE3724}"/>
              </a:ext>
            </a:extLst>
          </p:cNvPr>
          <p:cNvSpPr>
            <a:spLocks noGrp="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075" name="Text Placeholder 2">
            <a:extLst>
              <a:ext uri="{FF2B5EF4-FFF2-40B4-BE49-F238E27FC236}">
                <a16:creationId xmlns:a16="http://schemas.microsoft.com/office/drawing/2014/main" id="{EC698B04-EB69-4A23-9458-67E781CF11D2}"/>
              </a:ext>
            </a:extLst>
          </p:cNvPr>
          <p:cNvSpPr>
            <a:spLocks noGrp="1"/>
          </p:cNvSpPr>
          <p:nvPr>
            <p:ph type="body" idx="1"/>
          </p:nvPr>
        </p:nvSpPr>
        <p:spPr bwMode="auto">
          <a:xfrm>
            <a:off x="495300" y="1600200"/>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A7E0E751-B29E-4F9B-B108-04E22A70EDF7}"/>
              </a:ext>
            </a:extLst>
          </p:cNvPr>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prstClr val="black">
                    <a:tint val="75000"/>
                  </a:prstClr>
                </a:solidFill>
                <a:latin typeface="Calibri"/>
              </a:defRPr>
            </a:lvl1pPr>
          </a:lstStyle>
          <a:p>
            <a:pPr>
              <a:defRPr/>
            </a:pPr>
            <a:fld id="{7CCF330D-15D9-44DE-8E3A-43C076B5ED0E}" type="datetime1">
              <a:rPr lang="en-US"/>
              <a:pPr>
                <a:defRPr/>
              </a:pPr>
              <a:t>11/25/2020</a:t>
            </a:fld>
            <a:endParaRPr lang="en-US"/>
          </a:p>
        </p:txBody>
      </p:sp>
      <p:sp>
        <p:nvSpPr>
          <p:cNvPr id="5" name="Footer Placeholder 4">
            <a:extLst>
              <a:ext uri="{FF2B5EF4-FFF2-40B4-BE49-F238E27FC236}">
                <a16:creationId xmlns:a16="http://schemas.microsoft.com/office/drawing/2014/main" id="{3333C813-B0B1-4C12-8C5A-AA033450C436}"/>
              </a:ext>
            </a:extLst>
          </p:cNvPr>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prstClr val="black">
                    <a:tint val="75000"/>
                  </a:prstClr>
                </a:solidFill>
                <a:latin typeface="Calibri"/>
              </a:defRPr>
            </a:lvl1pPr>
          </a:lstStyle>
          <a:p>
            <a:pPr>
              <a:defRPr/>
            </a:pPr>
            <a:endParaRPr lang="en-US"/>
          </a:p>
        </p:txBody>
      </p:sp>
      <p:sp>
        <p:nvSpPr>
          <p:cNvPr id="5126" name="Rectangle 8">
            <a:extLst>
              <a:ext uri="{FF2B5EF4-FFF2-40B4-BE49-F238E27FC236}">
                <a16:creationId xmlns:a16="http://schemas.microsoft.com/office/drawing/2014/main" id="{5451DFE7-3CC6-4356-8FE4-F4EB4B4143CF}"/>
              </a:ext>
            </a:extLst>
          </p:cNvPr>
          <p:cNvSpPr>
            <a:spLocks noChangeArrowheads="1"/>
          </p:cNvSpPr>
          <p:nvPr userDrawn="1"/>
        </p:nvSpPr>
        <p:spPr bwMode="auto">
          <a:xfrm>
            <a:off x="7377113" y="6427788"/>
            <a:ext cx="2346325"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zh-TW" sz="1300"/>
              <a:t>Distributed Systems / </a:t>
            </a:r>
            <a:r>
              <a:rPr lang="en-US" altLang="zh-CN" sz="1300">
                <a:ea typeface="新細明體" panose="02020500000000000000" pitchFamily="18" charset="-120"/>
              </a:rPr>
              <a:t>10</a:t>
            </a:r>
            <a:r>
              <a:rPr lang="en-US" altLang="zh-TW" sz="1300"/>
              <a:t> - </a:t>
            </a:r>
            <a:fld id="{E1458A95-42C3-46A4-BAD3-287A61E43532}" type="slidenum">
              <a:rPr lang="en-US" altLang="zh-TW" sz="1300"/>
              <a:pPr/>
              <a:t>‹#›</a:t>
            </a:fld>
            <a:endParaRPr lang="en-US" altLang="zh-TW" sz="1300"/>
          </a:p>
        </p:txBody>
      </p:sp>
    </p:spTree>
  </p:cSld>
  <p:clrMap bg1="lt1" tx1="dk1" bg2="lt2" tx2="dk2" accent1="accent1" accent2="accent2" accent3="accent3" accent4="accent4" accent5="accent5" accent6="accent6" hlink="hlink" folHlink="folHlink"/>
  <p:sldLayoutIdLst>
    <p:sldLayoutId id="2147484533" r:id="rId1"/>
    <p:sldLayoutId id="2147484534" r:id="rId2"/>
    <p:sldLayoutId id="2147484535" r:id="rId3"/>
    <p:sldLayoutId id="2147484536" r:id="rId4"/>
    <p:sldLayoutId id="2147484537" r:id="rId5"/>
    <p:sldLayoutId id="2147484538" r:id="rId6"/>
    <p:sldLayoutId id="2147484539" r:id="rId7"/>
    <p:sldLayoutId id="2147484540" r:id="rId8"/>
    <p:sldLayoutId id="2147484541" r:id="rId9"/>
    <p:sldLayoutId id="2147484542" r:id="rId10"/>
    <p:sldLayoutId id="2147484543"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63" indent="-228606" algn="l" defTabSz="91442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4" algn="l" defTabSz="914423" rtl="0" eaLnBrk="1" latinLnBrk="0" hangingPunct="1">
        <a:defRPr sz="1800" kern="1200">
          <a:solidFill>
            <a:schemeClr val="tx1"/>
          </a:solidFill>
          <a:latin typeface="+mn-lt"/>
          <a:ea typeface="+mn-ea"/>
          <a:cs typeface="+mn-cs"/>
        </a:defRPr>
      </a:lvl4pPr>
      <a:lvl5pPr marL="1828846" algn="l" defTabSz="914423" rtl="0" eaLnBrk="1" latinLnBrk="0" hangingPunct="1">
        <a:defRPr sz="1800" kern="1200">
          <a:solidFill>
            <a:schemeClr val="tx1"/>
          </a:solidFill>
          <a:latin typeface="+mn-lt"/>
          <a:ea typeface="+mn-ea"/>
          <a:cs typeface="+mn-cs"/>
        </a:defRPr>
      </a:lvl5pPr>
      <a:lvl6pPr marL="2286057" algn="l" defTabSz="914423" rtl="0" eaLnBrk="1" latinLnBrk="0" hangingPunct="1">
        <a:defRPr sz="1800" kern="1200">
          <a:solidFill>
            <a:schemeClr val="tx1"/>
          </a:solidFill>
          <a:latin typeface="+mn-lt"/>
          <a:ea typeface="+mn-ea"/>
          <a:cs typeface="+mn-cs"/>
        </a:defRPr>
      </a:lvl6pPr>
      <a:lvl7pPr marL="2743269"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1" algn="l" defTabSz="91442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aws.amazon.com/"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azure.microsoft.com/"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cloud.google.com/"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2.png"/><Relationship Id="rId4" Type="http://schemas.openxmlformats.org/officeDocument/2006/relationships/image" Target="../media/image1.wmf"/></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wmf"/><Relationship Id="rId7"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2.pn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wmf"/><Relationship Id="rId7"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2.png"/><Relationship Id="rId4" Type="http://schemas.openxmlformats.org/officeDocument/2006/relationships/image" Target="../media/image8.jpeg"/><Relationship Id="rId9"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64505976-2839-4916-9D15-6EFBDBD6121F}"/>
              </a:ext>
            </a:extLst>
          </p:cNvPr>
          <p:cNvSpPr>
            <a:spLocks noGrp="1" noChangeArrowheads="1"/>
          </p:cNvSpPr>
          <p:nvPr>
            <p:ph type="title"/>
          </p:nvPr>
        </p:nvSpPr>
        <p:spPr/>
        <p:txBody>
          <a:bodyPr/>
          <a:lstStyle/>
          <a:p>
            <a:r>
              <a:rPr lang="en-US" altLang="zh-TW">
                <a:ea typeface="新細明體" panose="02020500000000000000" pitchFamily="18" charset="-120"/>
              </a:rPr>
              <a:t>Distributed Systems</a:t>
            </a:r>
          </a:p>
        </p:txBody>
      </p:sp>
      <p:sp>
        <p:nvSpPr>
          <p:cNvPr id="27651" name="Rectangle 3">
            <a:extLst>
              <a:ext uri="{FF2B5EF4-FFF2-40B4-BE49-F238E27FC236}">
                <a16:creationId xmlns:a16="http://schemas.microsoft.com/office/drawing/2014/main" id="{C02CA48A-6C6F-4F8D-98DE-2C8039FA6C70}"/>
              </a:ext>
            </a:extLst>
          </p:cNvPr>
          <p:cNvSpPr>
            <a:spLocks noGrp="1" noChangeArrowheads="1"/>
          </p:cNvSpPr>
          <p:nvPr>
            <p:ph type="body" idx="1"/>
          </p:nvPr>
        </p:nvSpPr>
        <p:spPr/>
        <p:txBody>
          <a:bodyPr/>
          <a:lstStyle/>
          <a:p>
            <a:pPr>
              <a:buFont typeface="Symbol" panose="05050102010706020507" pitchFamily="18" charset="2"/>
              <a:buNone/>
            </a:pPr>
            <a:endParaRPr lang="zh-TW" altLang="en-US">
              <a:ea typeface="新細明體" panose="02020500000000000000" pitchFamily="18" charset="-120"/>
            </a:endParaRPr>
          </a:p>
          <a:p>
            <a:pPr algn="ctr">
              <a:buFont typeface="Symbol" panose="05050102010706020507" pitchFamily="18" charset="2"/>
              <a:buNone/>
            </a:pPr>
            <a:r>
              <a:rPr lang="en-US" altLang="zh-TW" sz="4000">
                <a:ea typeface="新細明體" panose="02020500000000000000" pitchFamily="18" charset="-120"/>
              </a:rPr>
              <a:t>Topic </a:t>
            </a:r>
            <a:r>
              <a:rPr lang="en-US" altLang="zh-CN" sz="4000">
                <a:ea typeface="宋体" panose="02010600030101010101" pitchFamily="2" charset="-122"/>
              </a:rPr>
              <a:t>11</a:t>
            </a:r>
            <a:r>
              <a:rPr lang="en-US" altLang="zh-TW" sz="4000">
                <a:ea typeface="新細明體" panose="02020500000000000000" pitchFamily="18" charset="-120"/>
              </a:rPr>
              <a:t>: </a:t>
            </a:r>
          </a:p>
          <a:p>
            <a:pPr algn="ctr">
              <a:buFont typeface="Symbol" panose="05050102010706020507" pitchFamily="18" charset="2"/>
              <a:buNone/>
            </a:pPr>
            <a:r>
              <a:rPr lang="en-GB" altLang="zh-CN" sz="4400">
                <a:ea typeface="宋体" panose="02010600030101010101" pitchFamily="2" charset="-122"/>
              </a:rPr>
              <a:t>Cloud Computing Systems</a:t>
            </a:r>
            <a:endParaRPr lang="en-US" altLang="zh-TW" sz="2300">
              <a:ea typeface="新細明體" panose="02020500000000000000" pitchFamily="18" charset="-120"/>
            </a:endParaRPr>
          </a:p>
          <a:p>
            <a:pPr algn="ctr">
              <a:buFont typeface="Symbol" panose="05050102010706020507" pitchFamily="18" charset="2"/>
              <a:buNone/>
            </a:pPr>
            <a:endParaRPr lang="en-US" altLang="zh-TW" sz="2300">
              <a:ea typeface="新細明體" panose="02020500000000000000" pitchFamily="18" charset="-120"/>
            </a:endParaRPr>
          </a:p>
          <a:p>
            <a:pPr algn="ctr">
              <a:buFont typeface="Symbol" panose="05050102010706020507" pitchFamily="18" charset="2"/>
              <a:buNone/>
            </a:pPr>
            <a:r>
              <a:rPr lang="en-US" altLang="zh-TW">
                <a:ea typeface="新細明體" panose="02020500000000000000" pitchFamily="18" charset="-120"/>
              </a:rPr>
              <a:t>Dr. Michael R. Lyu</a:t>
            </a:r>
          </a:p>
          <a:p>
            <a:pPr algn="ctr">
              <a:buFont typeface="Symbol" panose="05050102010706020507" pitchFamily="18" charset="2"/>
              <a:buNone/>
            </a:pPr>
            <a:r>
              <a:rPr lang="en-US" altLang="zh-TW" sz="2300">
                <a:ea typeface="新細明體" panose="02020500000000000000" pitchFamily="18" charset="-120"/>
              </a:rPr>
              <a:t>Computer Science &amp; Engineering Department</a:t>
            </a:r>
          </a:p>
          <a:p>
            <a:pPr algn="ctr">
              <a:buFont typeface="Symbol" panose="05050102010706020507" pitchFamily="18" charset="2"/>
              <a:buNone/>
            </a:pPr>
            <a:r>
              <a:rPr lang="en-US" altLang="zh-TW" sz="2300">
                <a:ea typeface="新細明體" panose="02020500000000000000" pitchFamily="18" charset="-120"/>
              </a:rPr>
              <a:t>The Chinese University of Hong Kong</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24DEE7E3-D468-4670-B5BA-528EF5605A19}"/>
              </a:ext>
            </a:extLst>
          </p:cNvPr>
          <p:cNvSpPr>
            <a:spLocks noGrp="1" noChangeArrowheads="1"/>
          </p:cNvSpPr>
          <p:nvPr>
            <p:ph type="title"/>
          </p:nvPr>
        </p:nvSpPr>
        <p:spPr/>
        <p:txBody>
          <a:bodyPr/>
          <a:lstStyle/>
          <a:p>
            <a:r>
              <a:rPr lang="en-US" altLang="zh-CN">
                <a:ea typeface="宋体" panose="02010600030101010101" pitchFamily="2" charset="-122"/>
              </a:rPr>
              <a:t>1.2 Cloud Computing Motivations</a:t>
            </a:r>
            <a:endParaRPr lang="zh-TW" altLang="en-US">
              <a:ea typeface="新細明體" panose="02020500000000000000" pitchFamily="18" charset="-120"/>
            </a:endParaRPr>
          </a:p>
        </p:txBody>
      </p:sp>
      <p:sp>
        <p:nvSpPr>
          <p:cNvPr id="46083" name="Rectangle 3">
            <a:extLst>
              <a:ext uri="{FF2B5EF4-FFF2-40B4-BE49-F238E27FC236}">
                <a16:creationId xmlns:a16="http://schemas.microsoft.com/office/drawing/2014/main" id="{A7B3E99C-A463-433D-86AF-76C934E0A50A}"/>
              </a:ext>
            </a:extLst>
          </p:cNvPr>
          <p:cNvSpPr>
            <a:spLocks noGrp="1" noChangeArrowheads="1"/>
          </p:cNvSpPr>
          <p:nvPr>
            <p:ph type="body" idx="1"/>
          </p:nvPr>
        </p:nvSpPr>
        <p:spPr/>
        <p:txBody>
          <a:bodyPr/>
          <a:lstStyle/>
          <a:p>
            <a:pPr>
              <a:buSzPct val="75000"/>
              <a:buFont typeface="Wingdings" panose="05000000000000000000" pitchFamily="2" charset="2"/>
              <a:buChar char=""/>
            </a:pPr>
            <a:r>
              <a:rPr lang="en-US" altLang="zh-CN">
                <a:ea typeface="宋体" panose="02010600030101010101" pitchFamily="2" charset="-122"/>
              </a:rPr>
              <a:t>How to make it more economic when hosting computing systems </a:t>
            </a:r>
            <a:endParaRPr lang="en-US" altLang="zh-TW">
              <a:ea typeface="宋体" panose="02010600030101010101" pitchFamily="2" charset="-122"/>
            </a:endParaRPr>
          </a:p>
        </p:txBody>
      </p:sp>
      <p:sp>
        <p:nvSpPr>
          <p:cNvPr id="46084" name="Line 103">
            <a:extLst>
              <a:ext uri="{FF2B5EF4-FFF2-40B4-BE49-F238E27FC236}">
                <a16:creationId xmlns:a16="http://schemas.microsoft.com/office/drawing/2014/main" id="{ECA10C33-B1DC-4D26-B8FD-D47558546D0E}"/>
              </a:ext>
            </a:extLst>
          </p:cNvPr>
          <p:cNvSpPr>
            <a:spLocks noChangeShapeType="1"/>
          </p:cNvSpPr>
          <p:nvPr/>
        </p:nvSpPr>
        <p:spPr bwMode="auto">
          <a:xfrm>
            <a:off x="2320925" y="4845050"/>
            <a:ext cx="5616575" cy="0"/>
          </a:xfrm>
          <a:prstGeom prst="line">
            <a:avLst/>
          </a:prstGeom>
          <a:noFill/>
          <a:ln w="11430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085" name="Line 104">
            <a:extLst>
              <a:ext uri="{FF2B5EF4-FFF2-40B4-BE49-F238E27FC236}">
                <a16:creationId xmlns:a16="http://schemas.microsoft.com/office/drawing/2014/main" id="{BAC45ABE-74F0-479E-A6B0-F480903A9C18}"/>
              </a:ext>
            </a:extLst>
          </p:cNvPr>
          <p:cNvSpPr>
            <a:spLocks noChangeShapeType="1"/>
          </p:cNvSpPr>
          <p:nvPr/>
        </p:nvSpPr>
        <p:spPr bwMode="auto">
          <a:xfrm>
            <a:off x="2608263" y="3765550"/>
            <a:ext cx="5616575" cy="0"/>
          </a:xfrm>
          <a:prstGeom prst="line">
            <a:avLst/>
          </a:prstGeom>
          <a:noFill/>
          <a:ln w="11430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46086" name="Picture 105" descr="j0205462">
            <a:extLst>
              <a:ext uri="{FF2B5EF4-FFF2-40B4-BE49-F238E27FC236}">
                <a16:creationId xmlns:a16="http://schemas.microsoft.com/office/drawing/2014/main" id="{7B016CE1-B950-4D7A-8E65-958E3DCA4B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9488" y="4637088"/>
            <a:ext cx="1865312" cy="185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7" name="Text Box 106">
            <a:extLst>
              <a:ext uri="{FF2B5EF4-FFF2-40B4-BE49-F238E27FC236}">
                <a16:creationId xmlns:a16="http://schemas.microsoft.com/office/drawing/2014/main" id="{65B56CE4-D1BB-4044-BB08-427AD42ABEC5}"/>
              </a:ext>
            </a:extLst>
          </p:cNvPr>
          <p:cNvSpPr txBox="1">
            <a:spLocks noChangeArrowheads="1"/>
          </p:cNvSpPr>
          <p:nvPr/>
        </p:nvSpPr>
        <p:spPr bwMode="auto">
          <a:xfrm>
            <a:off x="2176463" y="6070600"/>
            <a:ext cx="20875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zh-CN" sz="2400">
                <a:latin typeface="Comic Sans MS" panose="030F0702030302020204" pitchFamily="66" charset="0"/>
                <a:ea typeface="宋体" panose="02010600030101010101" pitchFamily="2" charset="-122"/>
              </a:rPr>
              <a:t>CUHK co. ltd.</a:t>
            </a:r>
          </a:p>
        </p:txBody>
      </p:sp>
      <p:pic>
        <p:nvPicPr>
          <p:cNvPr id="46088" name="Picture 107" descr="800px-Smiley_svg.png smiley image by DrunkenBrawler1993">
            <a:extLst>
              <a:ext uri="{FF2B5EF4-FFF2-40B4-BE49-F238E27FC236}">
                <a16:creationId xmlns:a16="http://schemas.microsoft.com/office/drawing/2014/main" id="{05BE4A58-7FFC-4805-8F4C-0DE323E2703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3675" y="247015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9" name="Picture 108" descr="800px-Smiley_svg.png smiley image by DrunkenBrawler1993">
            <a:extLst>
              <a:ext uri="{FF2B5EF4-FFF2-40B4-BE49-F238E27FC236}">
                <a16:creationId xmlns:a16="http://schemas.microsoft.com/office/drawing/2014/main" id="{D9BBCEE9-3AF4-4C6E-A422-4581396347B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08713" y="297338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90" name="Picture 109" descr="800px-Smiley_svg.png smiley image by DrunkenBrawler1993">
            <a:extLst>
              <a:ext uri="{FF2B5EF4-FFF2-40B4-BE49-F238E27FC236}">
                <a16:creationId xmlns:a16="http://schemas.microsoft.com/office/drawing/2014/main" id="{91D182C8-123C-4850-A780-CCA22687EC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7413" y="304482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91" name="Picture 110" descr="800px-Smiley_svg.png smiley image by DrunkenBrawler1993">
            <a:extLst>
              <a:ext uri="{FF2B5EF4-FFF2-40B4-BE49-F238E27FC236}">
                <a16:creationId xmlns:a16="http://schemas.microsoft.com/office/drawing/2014/main" id="{64938B7A-00AC-43A2-8E7E-236A4664037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32675" y="326072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92" name="Line 111">
            <a:extLst>
              <a:ext uri="{FF2B5EF4-FFF2-40B4-BE49-F238E27FC236}">
                <a16:creationId xmlns:a16="http://schemas.microsoft.com/office/drawing/2014/main" id="{A3067A4A-9EB2-4558-83A9-AEAAE7C121AF}"/>
              </a:ext>
            </a:extLst>
          </p:cNvPr>
          <p:cNvSpPr>
            <a:spLocks noChangeShapeType="1"/>
          </p:cNvSpPr>
          <p:nvPr/>
        </p:nvSpPr>
        <p:spPr bwMode="auto">
          <a:xfrm flipH="1">
            <a:off x="6065838" y="3694113"/>
            <a:ext cx="1439862" cy="1008062"/>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46093" name="Line 112">
            <a:extLst>
              <a:ext uri="{FF2B5EF4-FFF2-40B4-BE49-F238E27FC236}">
                <a16:creationId xmlns:a16="http://schemas.microsoft.com/office/drawing/2014/main" id="{8EEBE1FC-CD5A-4F52-9CFE-5BD417116669}"/>
              </a:ext>
            </a:extLst>
          </p:cNvPr>
          <p:cNvSpPr>
            <a:spLocks noChangeShapeType="1"/>
          </p:cNvSpPr>
          <p:nvPr/>
        </p:nvSpPr>
        <p:spPr bwMode="auto">
          <a:xfrm>
            <a:off x="5057775" y="3478213"/>
            <a:ext cx="1008063" cy="1223962"/>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46094" name="Line 113">
            <a:extLst>
              <a:ext uri="{FF2B5EF4-FFF2-40B4-BE49-F238E27FC236}">
                <a16:creationId xmlns:a16="http://schemas.microsoft.com/office/drawing/2014/main" id="{BCFAA407-67B9-4CBB-9F14-FD00884A1E93}"/>
              </a:ext>
            </a:extLst>
          </p:cNvPr>
          <p:cNvSpPr>
            <a:spLocks noChangeShapeType="1"/>
          </p:cNvSpPr>
          <p:nvPr/>
        </p:nvSpPr>
        <p:spPr bwMode="auto">
          <a:xfrm>
            <a:off x="5561013" y="2973388"/>
            <a:ext cx="504825" cy="1728787"/>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46095" name="Line 114">
            <a:extLst>
              <a:ext uri="{FF2B5EF4-FFF2-40B4-BE49-F238E27FC236}">
                <a16:creationId xmlns:a16="http://schemas.microsoft.com/office/drawing/2014/main" id="{EBB0A214-E728-41E0-9723-3539A8F5B10E}"/>
              </a:ext>
            </a:extLst>
          </p:cNvPr>
          <p:cNvSpPr>
            <a:spLocks noChangeShapeType="1"/>
          </p:cNvSpPr>
          <p:nvPr/>
        </p:nvSpPr>
        <p:spPr bwMode="auto">
          <a:xfrm flipH="1">
            <a:off x="6065838" y="3478213"/>
            <a:ext cx="358775" cy="1223962"/>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46096" name="Cloud">
            <a:extLst>
              <a:ext uri="{FF2B5EF4-FFF2-40B4-BE49-F238E27FC236}">
                <a16:creationId xmlns:a16="http://schemas.microsoft.com/office/drawing/2014/main" id="{0ACC8549-B198-4D22-ABC6-73C7D559D4F8}"/>
              </a:ext>
            </a:extLst>
          </p:cNvPr>
          <p:cNvSpPr>
            <a:spLocks noChangeAspect="1" noEditPoints="1" noChangeArrowheads="1"/>
          </p:cNvSpPr>
          <p:nvPr/>
        </p:nvSpPr>
        <p:spPr bwMode="auto">
          <a:xfrm>
            <a:off x="5129213" y="4557713"/>
            <a:ext cx="2743200" cy="183832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zh-CN" altLang="en-US" sz="2400">
              <a:latin typeface="Comic Sans MS" panose="030F0702030302020204" pitchFamily="66" charset="0"/>
              <a:ea typeface="宋体" panose="02010600030101010101" pitchFamily="2" charset="-122"/>
            </a:endParaRPr>
          </a:p>
          <a:p>
            <a:pPr algn="ctr" eaLnBrk="1" hangingPunct="1"/>
            <a:r>
              <a:rPr lang="en-US" altLang="zh-CN" sz="2400">
                <a:latin typeface="Comic Sans MS" panose="030F0702030302020204" pitchFamily="66" charset="0"/>
                <a:ea typeface="宋体" panose="02010600030101010101" pitchFamily="2" charset="-122"/>
              </a:rPr>
              <a:t>Server</a:t>
            </a:r>
          </a:p>
        </p:txBody>
      </p:sp>
      <p:pic>
        <p:nvPicPr>
          <p:cNvPr id="46097" name="Picture 118" descr="800px-Smiley_svg.png smiley image by DrunkenBrawler1993">
            <a:extLst>
              <a:ext uri="{FF2B5EF4-FFF2-40B4-BE49-F238E27FC236}">
                <a16:creationId xmlns:a16="http://schemas.microsoft.com/office/drawing/2014/main" id="{37D6FA31-62EF-43EF-BC53-43F04B897F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70438" y="27590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98" name="Picture 119" descr="800px-Smiley_svg.png smiley image by DrunkenBrawler1993">
            <a:extLst>
              <a:ext uri="{FF2B5EF4-FFF2-40B4-BE49-F238E27FC236}">
                <a16:creationId xmlns:a16="http://schemas.microsoft.com/office/drawing/2014/main" id="{A3A54D9B-16CA-4689-A4B0-612DDF9F101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9350" y="30464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99" name="Picture 120" descr="800px-Smiley_svg.png smiley image by DrunkenBrawler1993">
            <a:extLst>
              <a:ext uri="{FF2B5EF4-FFF2-40B4-BE49-F238E27FC236}">
                <a16:creationId xmlns:a16="http://schemas.microsoft.com/office/drawing/2014/main" id="{2CED5A10-3E04-49C1-8774-9E870343A1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97638" y="290195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00" name="Picture 121" descr="800px-Smiley_svg.png smiley image by DrunkenBrawler1993">
            <a:extLst>
              <a:ext uri="{FF2B5EF4-FFF2-40B4-BE49-F238E27FC236}">
                <a16:creationId xmlns:a16="http://schemas.microsoft.com/office/drawing/2014/main" id="{A5521018-9AB1-47B5-9473-DA8C732E9C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9575" y="225425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01" name="Picture 126" descr="800px-Smiley_svg.png smiley image by DrunkenBrawler1993">
            <a:extLst>
              <a:ext uri="{FF2B5EF4-FFF2-40B4-BE49-F238E27FC236}">
                <a16:creationId xmlns:a16="http://schemas.microsoft.com/office/drawing/2014/main" id="{92EF9C4B-2B1C-42A7-BE38-3498EA88EF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6200" y="232568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02" name="Picture 127" descr="800px-Smiley_svg.png smiley image by DrunkenBrawler1993">
            <a:extLst>
              <a:ext uri="{FF2B5EF4-FFF2-40B4-BE49-F238E27FC236}">
                <a16:creationId xmlns:a16="http://schemas.microsoft.com/office/drawing/2014/main" id="{BFE7966E-ECAC-42FC-8BF6-B6F565D319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30575" y="247015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03" name="Picture 128" descr="800px-Smiley_svg.png smiley image by DrunkenBrawler1993">
            <a:extLst>
              <a:ext uri="{FF2B5EF4-FFF2-40B4-BE49-F238E27FC236}">
                <a16:creationId xmlns:a16="http://schemas.microsoft.com/office/drawing/2014/main" id="{8EF43A04-6FF9-4124-8E29-A62D685734A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5613" y="30464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04" name="Picture 129" descr="800px-Smiley_svg.png smiley image by DrunkenBrawler1993">
            <a:extLst>
              <a:ext uri="{FF2B5EF4-FFF2-40B4-BE49-F238E27FC236}">
                <a16:creationId xmlns:a16="http://schemas.microsoft.com/office/drawing/2014/main" id="{16D47A08-E7F1-40FD-939B-2190AA6026B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4038" y="28305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05" name="Picture 130" descr="800px-Smiley_svg.png smiley image by DrunkenBrawler1993">
            <a:extLst>
              <a:ext uri="{FF2B5EF4-FFF2-40B4-BE49-F238E27FC236}">
                <a16:creationId xmlns:a16="http://schemas.microsoft.com/office/drawing/2014/main" id="{290A26FA-0547-4DF4-9212-D108838A82B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94625" y="23987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06" name="Picture 131" descr="800px-Smiley_svg.png smiley image by DrunkenBrawler1993">
            <a:extLst>
              <a:ext uri="{FF2B5EF4-FFF2-40B4-BE49-F238E27FC236}">
                <a16:creationId xmlns:a16="http://schemas.microsoft.com/office/drawing/2014/main" id="{53D7A195-06FA-41D9-8D07-B92B2A5331A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34263" y="29749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07" name="Picture 134" descr="800px-Smiley_svg.png smiley image by DrunkenBrawler1993">
            <a:extLst>
              <a:ext uri="{FF2B5EF4-FFF2-40B4-BE49-F238E27FC236}">
                <a16:creationId xmlns:a16="http://schemas.microsoft.com/office/drawing/2014/main" id="{66053579-638F-4B2E-8AFE-6782D33169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0213" y="30464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08" name="Picture 135" descr="800px-Smiley_svg.png smiley image by DrunkenBrawler1993">
            <a:extLst>
              <a:ext uri="{FF2B5EF4-FFF2-40B4-BE49-F238E27FC236}">
                <a16:creationId xmlns:a16="http://schemas.microsoft.com/office/drawing/2014/main" id="{E5B205A7-9317-4C12-9098-EC38A5C920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6925" y="247015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09" name="Picture 137" descr="800px-Smiley_svg.png smiley image by DrunkenBrawler1993">
            <a:extLst>
              <a:ext uri="{FF2B5EF4-FFF2-40B4-BE49-F238E27FC236}">
                <a16:creationId xmlns:a16="http://schemas.microsoft.com/office/drawing/2014/main" id="{3C7A8057-115B-41F3-AF63-57DA522543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4900" y="232568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10" name="Picture 138" descr="800px-Smiley_svg.png smiley image by DrunkenBrawler1993">
            <a:extLst>
              <a:ext uri="{FF2B5EF4-FFF2-40B4-BE49-F238E27FC236}">
                <a16:creationId xmlns:a16="http://schemas.microsoft.com/office/drawing/2014/main" id="{C1FB417E-5D89-458D-9285-657284BDA9B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06838" y="254158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11" name="Picture 140" descr="800px-Smiley_svg.png smiley image by DrunkenBrawler1993">
            <a:extLst>
              <a:ext uri="{FF2B5EF4-FFF2-40B4-BE49-F238E27FC236}">
                <a16:creationId xmlns:a16="http://schemas.microsoft.com/office/drawing/2014/main" id="{188860EC-3181-4262-8C51-79798E7156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6425" y="290195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12" name="Picture 141" descr="800px-Smiley_svg.png smiley image by DrunkenBrawler1993">
            <a:extLst>
              <a:ext uri="{FF2B5EF4-FFF2-40B4-BE49-F238E27FC236}">
                <a16:creationId xmlns:a16="http://schemas.microsoft.com/office/drawing/2014/main" id="{0C71170D-CFA2-4727-82AE-788C7FCD6BC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6425" y="203835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13" name="Picture 142" descr="800px-Smiley_svg.png smiley image by DrunkenBrawler1993">
            <a:extLst>
              <a:ext uri="{FF2B5EF4-FFF2-40B4-BE49-F238E27FC236}">
                <a16:creationId xmlns:a16="http://schemas.microsoft.com/office/drawing/2014/main" id="{04207C8C-36D5-45BA-A290-4BC72DD3B3A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74125" y="268605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14" name="Picture 143" descr="800px-Smiley_svg.png smiley image by DrunkenBrawler1993">
            <a:extLst>
              <a:ext uri="{FF2B5EF4-FFF2-40B4-BE49-F238E27FC236}">
                <a16:creationId xmlns:a16="http://schemas.microsoft.com/office/drawing/2014/main" id="{0B391870-B7FE-4083-8AE7-D127D678E4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02238" y="30464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15" name="Picture 145" descr="800px-Smiley_svg.png smiley image by DrunkenBrawler1993">
            <a:extLst>
              <a:ext uri="{FF2B5EF4-FFF2-40B4-BE49-F238E27FC236}">
                <a16:creationId xmlns:a16="http://schemas.microsoft.com/office/drawing/2014/main" id="{60D35DA2-94B3-45F7-8436-9CEDAD11CCE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45113" y="25431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16" name="Picture 146" descr="800px-Smiley_svg.png smiley image by DrunkenBrawler1993">
            <a:extLst>
              <a:ext uri="{FF2B5EF4-FFF2-40B4-BE49-F238E27FC236}">
                <a16:creationId xmlns:a16="http://schemas.microsoft.com/office/drawing/2014/main" id="{C5DF3691-A49A-4BCA-8EE0-8674D0BA70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4025" y="28305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17" name="Picture 147" descr="800px-Smiley_svg.png smiley image by DrunkenBrawler1993">
            <a:extLst>
              <a:ext uri="{FF2B5EF4-FFF2-40B4-BE49-F238E27FC236}">
                <a16:creationId xmlns:a16="http://schemas.microsoft.com/office/drawing/2014/main" id="{91284037-21B6-4057-9CEA-1EFBABCC24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72313" y="268605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18" name="Picture 148" descr="800px-Smiley_svg.png smiley image by DrunkenBrawler1993">
            <a:extLst>
              <a:ext uri="{FF2B5EF4-FFF2-40B4-BE49-F238E27FC236}">
                <a16:creationId xmlns:a16="http://schemas.microsoft.com/office/drawing/2014/main" id="{179907C9-DD10-4AE1-ADB8-4BC1D309AA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64250" y="203835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19" name="Picture 150" descr="800px-Smiley_svg.png smiley image by DrunkenBrawler1993">
            <a:extLst>
              <a:ext uri="{FF2B5EF4-FFF2-40B4-BE49-F238E27FC236}">
                <a16:creationId xmlns:a16="http://schemas.microsoft.com/office/drawing/2014/main" id="{FCEABAAB-CFF8-42A4-B441-F53E581E09B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8850" y="19669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20" name="Picture 153" descr="800px-Smiley_svg.png smiley image by DrunkenBrawler1993">
            <a:extLst>
              <a:ext uri="{FF2B5EF4-FFF2-40B4-BE49-F238E27FC236}">
                <a16:creationId xmlns:a16="http://schemas.microsoft.com/office/drawing/2014/main" id="{6331EAB0-1133-4DDD-BD1A-72F13580B4D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0875" y="210978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21" name="Picture 155" descr="800px-Smiley_svg.png smiley image by DrunkenBrawler1993">
            <a:extLst>
              <a:ext uri="{FF2B5EF4-FFF2-40B4-BE49-F238E27FC236}">
                <a16:creationId xmlns:a16="http://schemas.microsoft.com/office/drawing/2014/main" id="{954A1628-CEEE-4175-BF5A-F534F38178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0288" y="28305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22" name="Picture 156" descr="800px-Smiley_svg.png smiley image by DrunkenBrawler1993">
            <a:extLst>
              <a:ext uri="{FF2B5EF4-FFF2-40B4-BE49-F238E27FC236}">
                <a16:creationId xmlns:a16="http://schemas.microsoft.com/office/drawing/2014/main" id="{B2BF2600-A0AB-4FE9-AFF7-C67ED66DF27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08713" y="26146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23" name="Picture 157" descr="800px-Smiley_svg.png smiley image by DrunkenBrawler1993">
            <a:extLst>
              <a:ext uri="{FF2B5EF4-FFF2-40B4-BE49-F238E27FC236}">
                <a16:creationId xmlns:a16="http://schemas.microsoft.com/office/drawing/2014/main" id="{5315F7BB-9467-4160-B88E-A8D1FDA18A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69300" y="21828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24" name="Picture 158" descr="800px-Smiley_svg.png smiley image by DrunkenBrawler1993">
            <a:extLst>
              <a:ext uri="{FF2B5EF4-FFF2-40B4-BE49-F238E27FC236}">
                <a16:creationId xmlns:a16="http://schemas.microsoft.com/office/drawing/2014/main" id="{B320DFF2-0D8F-445F-A771-D6EF394E8D0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08938" y="27590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25" name="Picture 161" descr="800px-Smiley_svg.png smiley image by DrunkenBrawler1993">
            <a:extLst>
              <a:ext uri="{FF2B5EF4-FFF2-40B4-BE49-F238E27FC236}">
                <a16:creationId xmlns:a16="http://schemas.microsoft.com/office/drawing/2014/main" id="{A9E7C79C-5397-48CA-977E-95A5A69704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4888" y="28305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26" name="Picture 162" descr="800px-Smiley_svg.png smiley image by DrunkenBrawler1993">
            <a:extLst>
              <a:ext uri="{FF2B5EF4-FFF2-40B4-BE49-F238E27FC236}">
                <a16:creationId xmlns:a16="http://schemas.microsoft.com/office/drawing/2014/main" id="{78DD5B7C-5953-49E6-9482-27E1342A95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21600" y="225425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27" name="Picture 164" descr="800px-Smiley_svg.png smiley image by DrunkenBrawler1993">
            <a:extLst>
              <a:ext uri="{FF2B5EF4-FFF2-40B4-BE49-F238E27FC236}">
                <a16:creationId xmlns:a16="http://schemas.microsoft.com/office/drawing/2014/main" id="{936F5AED-B11A-4096-B239-A96EB6DABBB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9575" y="210978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28" name="Picture 165" descr="800px-Smiley_svg.png smiley image by DrunkenBrawler1993">
            <a:extLst>
              <a:ext uri="{FF2B5EF4-FFF2-40B4-BE49-F238E27FC236}">
                <a16:creationId xmlns:a16="http://schemas.microsoft.com/office/drawing/2014/main" id="{56ACC63D-FEB5-4E93-86FD-D08AE02E70C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81513" y="232568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29" name="Picture 167" descr="800px-Smiley_svg.png smiley image by DrunkenBrawler1993">
            <a:extLst>
              <a:ext uri="{FF2B5EF4-FFF2-40B4-BE49-F238E27FC236}">
                <a16:creationId xmlns:a16="http://schemas.microsoft.com/office/drawing/2014/main" id="{D23C814C-C43F-41AC-B925-44338CC45E8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86788" y="29749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30" name="Picture 169" descr="800px-Smiley_svg.png smiley image by DrunkenBrawler1993">
            <a:extLst>
              <a:ext uri="{FF2B5EF4-FFF2-40B4-BE49-F238E27FC236}">
                <a16:creationId xmlns:a16="http://schemas.microsoft.com/office/drawing/2014/main" id="{9F9EDBFB-BC25-405B-A925-6B8861B923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47150" y="21828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31" name="Picture 170" descr="800px-Smiley_svg.png smiley image by DrunkenBrawler1993">
            <a:extLst>
              <a:ext uri="{FF2B5EF4-FFF2-40B4-BE49-F238E27FC236}">
                <a16:creationId xmlns:a16="http://schemas.microsoft.com/office/drawing/2014/main" id="{B1B07F37-788B-4AB7-AA68-020033C1423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76913" y="28305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32" name="Picture 172" descr="800px-Smiley_svg.png smiley image by DrunkenBrawler1993">
            <a:extLst>
              <a:ext uri="{FF2B5EF4-FFF2-40B4-BE49-F238E27FC236}">
                <a16:creationId xmlns:a16="http://schemas.microsoft.com/office/drawing/2014/main" id="{0A9682EC-A557-4926-B999-8D5B7C4C64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9000" y="297656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33" name="Picture 173" descr="800px-Smiley_svg.png smiley image by DrunkenBrawler1993">
            <a:extLst>
              <a:ext uri="{FF2B5EF4-FFF2-40B4-BE49-F238E27FC236}">
                <a16:creationId xmlns:a16="http://schemas.microsoft.com/office/drawing/2014/main" id="{DFE33F3B-3322-4C16-9CA9-42269C3658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7913" y="32639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34" name="Picture 174" descr="800px-Smiley_svg.png smiley image by DrunkenBrawler1993">
            <a:extLst>
              <a:ext uri="{FF2B5EF4-FFF2-40B4-BE49-F238E27FC236}">
                <a16:creationId xmlns:a16="http://schemas.microsoft.com/office/drawing/2014/main" id="{B63199EB-0E22-4AD8-A7D1-202B20A967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6200" y="31194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35" name="Picture 175" descr="800px-Smiley_svg.png smiley image by DrunkenBrawler1993">
            <a:extLst>
              <a:ext uri="{FF2B5EF4-FFF2-40B4-BE49-F238E27FC236}">
                <a16:creationId xmlns:a16="http://schemas.microsoft.com/office/drawing/2014/main" id="{0EF399C8-DA40-46EF-87A9-7DD9DE6CEB0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8138" y="24717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36" name="Picture 176" descr="800px-Smiley_svg.png smiley image by DrunkenBrawler1993">
            <a:extLst>
              <a:ext uri="{FF2B5EF4-FFF2-40B4-BE49-F238E27FC236}">
                <a16:creationId xmlns:a16="http://schemas.microsoft.com/office/drawing/2014/main" id="{90B1A507-3F84-4D63-84ED-CCBFB3C2B2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67425" y="20399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37" name="Picture 178" descr="800px-Smiley_svg.png smiley image by DrunkenBrawler1993">
            <a:extLst>
              <a:ext uri="{FF2B5EF4-FFF2-40B4-BE49-F238E27FC236}">
                <a16:creationId xmlns:a16="http://schemas.microsoft.com/office/drawing/2014/main" id="{FF90DE1F-BD27-444E-B6C0-F370E4F6FB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3463" y="21113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38" name="Picture 179" descr="800px-Smiley_svg.png smiley image by DrunkenBrawler1993">
            <a:extLst>
              <a:ext uri="{FF2B5EF4-FFF2-40B4-BE49-F238E27FC236}">
                <a16:creationId xmlns:a16="http://schemas.microsoft.com/office/drawing/2014/main" id="{D410A4EA-2A16-468E-B155-96E216326B4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75488" y="21113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39" name="Picture 180" descr="800px-Smiley_svg.png smiley image by DrunkenBrawler1993">
            <a:extLst>
              <a:ext uri="{FF2B5EF4-FFF2-40B4-BE49-F238E27FC236}">
                <a16:creationId xmlns:a16="http://schemas.microsoft.com/office/drawing/2014/main" id="{E00AECA8-A4BF-4BBF-8BE9-7B834E8FAE8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4763" y="25431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40" name="Picture 181" descr="800px-Smiley_svg.png smiley image by DrunkenBrawler1993">
            <a:extLst>
              <a:ext uri="{FF2B5EF4-FFF2-40B4-BE49-F238E27FC236}">
                <a16:creationId xmlns:a16="http://schemas.microsoft.com/office/drawing/2014/main" id="{432A6BDA-02A9-418D-84E6-4990CA5764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59138" y="26876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41" name="Picture 182" descr="800px-Smiley_svg.png smiley image by DrunkenBrawler1993">
            <a:extLst>
              <a:ext uri="{FF2B5EF4-FFF2-40B4-BE49-F238E27FC236}">
                <a16:creationId xmlns:a16="http://schemas.microsoft.com/office/drawing/2014/main" id="{D50F2F00-C4E8-41B0-9145-1B71887B7B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4175" y="32639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42" name="Picture 183" descr="800px-Smiley_svg.png smiley image by DrunkenBrawler1993">
            <a:extLst>
              <a:ext uri="{FF2B5EF4-FFF2-40B4-BE49-F238E27FC236}">
                <a16:creationId xmlns:a16="http://schemas.microsoft.com/office/drawing/2014/main" id="{4BED7947-97ED-4E9E-AA10-48D320782B3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2600" y="30480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43" name="Picture 184" descr="800px-Smiley_svg.png smiley image by DrunkenBrawler1993">
            <a:extLst>
              <a:ext uri="{FF2B5EF4-FFF2-40B4-BE49-F238E27FC236}">
                <a16:creationId xmlns:a16="http://schemas.microsoft.com/office/drawing/2014/main" id="{DBADA38A-F597-4890-B7EF-58BC4B4804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10525" y="247015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44" name="Picture 185" descr="800px-Smiley_svg.png smiley image by DrunkenBrawler1993">
            <a:extLst>
              <a:ext uri="{FF2B5EF4-FFF2-40B4-BE49-F238E27FC236}">
                <a16:creationId xmlns:a16="http://schemas.microsoft.com/office/drawing/2014/main" id="{0772D8B0-F1C5-4B41-A292-43D77D97EE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62825" y="319246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45" name="Picture 188" descr="800px-Smiley_svg.png smiley image by DrunkenBrawler1993">
            <a:extLst>
              <a:ext uri="{FF2B5EF4-FFF2-40B4-BE49-F238E27FC236}">
                <a16:creationId xmlns:a16="http://schemas.microsoft.com/office/drawing/2014/main" id="{9ED6B873-7483-4C39-8ED2-CF439E1D5D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8775" y="32639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46" name="Picture 189" descr="800px-Smiley_svg.png smiley image by DrunkenBrawler1993">
            <a:extLst>
              <a:ext uri="{FF2B5EF4-FFF2-40B4-BE49-F238E27FC236}">
                <a16:creationId xmlns:a16="http://schemas.microsoft.com/office/drawing/2014/main" id="{B905B887-DD1A-4D52-8008-B687DCDED6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75488" y="26876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47" name="Picture 191" descr="800px-Smiley_svg.png smiley image by DrunkenBrawler1993">
            <a:extLst>
              <a:ext uri="{FF2B5EF4-FFF2-40B4-BE49-F238E27FC236}">
                <a16:creationId xmlns:a16="http://schemas.microsoft.com/office/drawing/2014/main" id="{77B68303-6559-450B-AA12-AF3F546D91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3463" y="25431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48" name="Picture 192" descr="800px-Smiley_svg.png smiley image by DrunkenBrawler1993">
            <a:extLst>
              <a:ext uri="{FF2B5EF4-FFF2-40B4-BE49-F238E27FC236}">
                <a16:creationId xmlns:a16="http://schemas.microsoft.com/office/drawing/2014/main" id="{93BB1E1D-8946-460F-BBEC-0A35A141A5C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5400" y="27590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49" name="Picture 193" descr="800px-Smiley_svg.png smiley image by DrunkenBrawler1993">
            <a:extLst>
              <a:ext uri="{FF2B5EF4-FFF2-40B4-BE49-F238E27FC236}">
                <a16:creationId xmlns:a16="http://schemas.microsoft.com/office/drawing/2014/main" id="{4A171A6F-AF46-4C46-8D5D-9E42DCCC95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78725" y="20399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50" name="Picture 194" descr="800px-Smiley_svg.png smiley image by DrunkenBrawler1993">
            <a:extLst>
              <a:ext uri="{FF2B5EF4-FFF2-40B4-BE49-F238E27FC236}">
                <a16:creationId xmlns:a16="http://schemas.microsoft.com/office/drawing/2014/main" id="{CF5E6F39-9BB0-45C5-A85D-8BB6646204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54988" y="31194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51" name="Picture 196" descr="800px-Smiley_svg.png smiley image by DrunkenBrawler1993">
            <a:extLst>
              <a:ext uri="{FF2B5EF4-FFF2-40B4-BE49-F238E27FC236}">
                <a16:creationId xmlns:a16="http://schemas.microsoft.com/office/drawing/2014/main" id="{4C8A1E9A-78F9-4185-8EEC-87A376C4D6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18588" y="30464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52" name="Picture 197" descr="800px-Smiley_svg.png smiley image by DrunkenBrawler1993">
            <a:extLst>
              <a:ext uri="{FF2B5EF4-FFF2-40B4-BE49-F238E27FC236}">
                <a16:creationId xmlns:a16="http://schemas.microsoft.com/office/drawing/2014/main" id="{C37DEDC4-14A7-4EDC-AB01-509EEF83F0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30800" y="32639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153" name="Rectangle 200">
            <a:extLst>
              <a:ext uri="{FF2B5EF4-FFF2-40B4-BE49-F238E27FC236}">
                <a16:creationId xmlns:a16="http://schemas.microsoft.com/office/drawing/2014/main" id="{719A8051-98E8-42E2-A628-912F55E28430}"/>
              </a:ext>
            </a:extLst>
          </p:cNvPr>
          <p:cNvSpPr>
            <a:spLocks noChangeArrowheads="1"/>
          </p:cNvSpPr>
          <p:nvPr/>
        </p:nvSpPr>
        <p:spPr bwMode="auto">
          <a:xfrm>
            <a:off x="0" y="3886200"/>
            <a:ext cx="54864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prstDash val="sysDot"/>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zh-CN" sz="2000">
                <a:ea typeface="宋体" panose="02010600030101010101" pitchFamily="2" charset="-122"/>
              </a:rPr>
              <a:t>I wish this cloud can really host my system so that I can provide a </a:t>
            </a:r>
            <a:r>
              <a:rPr lang="en-US" altLang="zh-CN" sz="2000">
                <a:solidFill>
                  <a:srgbClr val="FF3300"/>
                </a:solidFill>
                <a:ea typeface="宋体" panose="02010600030101010101" pitchFamily="2" charset="-122"/>
              </a:rPr>
              <a:t>scalable, on-demand</a:t>
            </a:r>
            <a:r>
              <a:rPr lang="en-US" altLang="zh-CN" sz="2000">
                <a:ea typeface="宋体" panose="02010600030101010101" pitchFamily="2" charset="-122"/>
              </a:rPr>
              <a:t> service</a:t>
            </a: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1D1030C4-50A6-495E-B9CC-49F5E1F319B1}"/>
              </a:ext>
            </a:extLst>
          </p:cNvPr>
          <p:cNvSpPr>
            <a:spLocks noGrp="1" noChangeArrowheads="1"/>
          </p:cNvSpPr>
          <p:nvPr>
            <p:ph type="title"/>
          </p:nvPr>
        </p:nvSpPr>
        <p:spPr/>
        <p:txBody>
          <a:bodyPr/>
          <a:lstStyle/>
          <a:p>
            <a:r>
              <a:rPr lang="en-US" altLang="zh-CN">
                <a:ea typeface="宋体" panose="02010600030101010101" pitchFamily="2" charset="-122"/>
              </a:rPr>
              <a:t>1.2 Cloud Computing Introduction</a:t>
            </a:r>
            <a:endParaRPr lang="en-US" altLang="zh-TW">
              <a:ea typeface="新細明體" panose="02020500000000000000" pitchFamily="18" charset="-120"/>
            </a:endParaRPr>
          </a:p>
        </p:txBody>
      </p:sp>
      <p:sp>
        <p:nvSpPr>
          <p:cNvPr id="12291" name="Rectangle 3">
            <a:extLst>
              <a:ext uri="{FF2B5EF4-FFF2-40B4-BE49-F238E27FC236}">
                <a16:creationId xmlns:a16="http://schemas.microsoft.com/office/drawing/2014/main" id="{70FEFC4C-D7B1-4F25-B3EB-B304CAC973EB}"/>
              </a:ext>
            </a:extLst>
          </p:cNvPr>
          <p:cNvSpPr>
            <a:spLocks noGrp="1" noChangeArrowheads="1"/>
          </p:cNvSpPr>
          <p:nvPr>
            <p:ph type="body" idx="1"/>
          </p:nvPr>
        </p:nvSpPr>
        <p:spPr>
          <a:xfrm>
            <a:off x="609600" y="1524000"/>
            <a:ext cx="9067800" cy="4800600"/>
          </a:xfrm>
        </p:spPr>
        <p:txBody>
          <a:bodyPr/>
          <a:lstStyle/>
          <a:p>
            <a:pPr>
              <a:buSzPct val="75000"/>
              <a:buFont typeface="Wingdings" panose="05000000000000000000" pitchFamily="2" charset="2"/>
              <a:buChar char=""/>
            </a:pPr>
            <a:r>
              <a:rPr lang="nb-NO" altLang="zh-CN">
                <a:ea typeface="宋体" panose="02010600030101010101" pitchFamily="2" charset="-122"/>
              </a:rPr>
              <a:t>Hosting computing systems in a scalable, on-demand way</a:t>
            </a:r>
          </a:p>
          <a:p>
            <a:pPr lvl="1"/>
            <a:r>
              <a:rPr lang="nb-NO" altLang="zh-CN">
                <a:ea typeface="宋体" panose="02010600030101010101" pitchFamily="2" charset="-122"/>
              </a:rPr>
              <a:t>To be economic! </a:t>
            </a:r>
          </a:p>
          <a:p>
            <a:pPr>
              <a:buSzPct val="75000"/>
              <a:buFont typeface="Wingdings" panose="05000000000000000000" pitchFamily="2" charset="2"/>
              <a:buChar char=""/>
            </a:pPr>
            <a:r>
              <a:rPr lang="nb-NO" altLang="zh-CN">
                <a:ea typeface="宋体" panose="02010600030101010101" pitchFamily="2" charset="-122"/>
              </a:rPr>
              <a:t>Cloud computing</a:t>
            </a:r>
          </a:p>
          <a:p>
            <a:pPr lvl="1"/>
            <a:r>
              <a:rPr lang="nb-NO" altLang="zh-CN">
                <a:ea typeface="宋体" panose="02010600030101010101" pitchFamily="2" charset="-122"/>
              </a:rPr>
              <a:t>An emerging computing concept that approaches such a goal</a:t>
            </a:r>
          </a:p>
          <a:p>
            <a:pPr lvl="1"/>
            <a:r>
              <a:rPr lang="nb-NO" altLang="zh-CN">
                <a:ea typeface="宋体" panose="02010600030101010101" pitchFamily="2" charset="-122"/>
              </a:rPr>
              <a:t>Based on a lot of distributed system techniques</a:t>
            </a:r>
          </a:p>
          <a:p>
            <a:pPr lvl="2"/>
            <a:r>
              <a:rPr lang="en-US" altLang="zh-CN">
                <a:ea typeface="宋体" panose="02010600030101010101" pitchFamily="2" charset="-122"/>
              </a:rPr>
              <a:t>Service-oriented system architecture</a:t>
            </a:r>
          </a:p>
          <a:p>
            <a:pPr lvl="2"/>
            <a:r>
              <a:rPr lang="en-US" altLang="zh-CN">
                <a:ea typeface="宋体" panose="02010600030101010101" pitchFamily="2" charset="-122"/>
              </a:rPr>
              <a:t>Virtualization technology</a:t>
            </a:r>
          </a:p>
          <a:p>
            <a:pPr lvl="2"/>
            <a:r>
              <a:rPr lang="en-US" altLang="zh-CN">
                <a:ea typeface="宋体" panose="02010600030101010101" pitchFamily="2" charset="-122"/>
              </a:rPr>
              <a:t>Distributed computing paradigm</a:t>
            </a:r>
          </a:p>
          <a:p>
            <a:pPr lvl="2"/>
            <a:endParaRPr lang="en-US" altLang="zh-CN">
              <a:ea typeface="宋体" panose="0201060003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fade">
                                      <p:cBhvr>
                                        <p:cTn id="7" dur="500"/>
                                        <p:tgtEl>
                                          <p:spTgt spid="12291">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291">
                                            <p:txEl>
                                              <p:pRg st="1" end="1"/>
                                            </p:txEl>
                                          </p:spTgt>
                                        </p:tgtEl>
                                        <p:attrNameLst>
                                          <p:attrName>style.visibility</p:attrName>
                                        </p:attrNameLst>
                                      </p:cBhvr>
                                      <p:to>
                                        <p:strVal val="visible"/>
                                      </p:to>
                                    </p:set>
                                    <p:animEffect transition="in" filter="fade">
                                      <p:cBhvr>
                                        <p:cTn id="10" dur="500"/>
                                        <p:tgtEl>
                                          <p:spTgt spid="12291">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291">
                                            <p:txEl>
                                              <p:pRg st="2" end="2"/>
                                            </p:txEl>
                                          </p:spTgt>
                                        </p:tgtEl>
                                        <p:attrNameLst>
                                          <p:attrName>style.visibility</p:attrName>
                                        </p:attrNameLst>
                                      </p:cBhvr>
                                      <p:to>
                                        <p:strVal val="visible"/>
                                      </p:to>
                                    </p:set>
                                    <p:animEffect transition="in" filter="fade">
                                      <p:cBhvr>
                                        <p:cTn id="15" dur="500"/>
                                        <p:tgtEl>
                                          <p:spTgt spid="12291">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291">
                                            <p:txEl>
                                              <p:pRg st="3" end="3"/>
                                            </p:txEl>
                                          </p:spTgt>
                                        </p:tgtEl>
                                        <p:attrNameLst>
                                          <p:attrName>style.visibility</p:attrName>
                                        </p:attrNameLst>
                                      </p:cBhvr>
                                      <p:to>
                                        <p:strVal val="visible"/>
                                      </p:to>
                                    </p:set>
                                    <p:animEffect transition="in" filter="fade">
                                      <p:cBhvr>
                                        <p:cTn id="18" dur="500"/>
                                        <p:tgtEl>
                                          <p:spTgt spid="12291">
                                            <p:txEl>
                                              <p:pRg st="3" end="3"/>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291">
                                            <p:txEl>
                                              <p:pRg st="4" end="4"/>
                                            </p:txEl>
                                          </p:spTgt>
                                        </p:tgtEl>
                                        <p:attrNameLst>
                                          <p:attrName>style.visibility</p:attrName>
                                        </p:attrNameLst>
                                      </p:cBhvr>
                                      <p:to>
                                        <p:strVal val="visible"/>
                                      </p:to>
                                    </p:set>
                                    <p:animEffect transition="in" filter="fade">
                                      <p:cBhvr>
                                        <p:cTn id="23" dur="500"/>
                                        <p:tgtEl>
                                          <p:spTgt spid="12291">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291">
                                            <p:txEl>
                                              <p:pRg st="5" end="5"/>
                                            </p:txEl>
                                          </p:spTgt>
                                        </p:tgtEl>
                                        <p:attrNameLst>
                                          <p:attrName>style.visibility</p:attrName>
                                        </p:attrNameLst>
                                      </p:cBhvr>
                                      <p:to>
                                        <p:strVal val="visible"/>
                                      </p:to>
                                    </p:set>
                                    <p:animEffect transition="in" filter="fade">
                                      <p:cBhvr>
                                        <p:cTn id="26" dur="500"/>
                                        <p:tgtEl>
                                          <p:spTgt spid="12291">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291">
                                            <p:txEl>
                                              <p:pRg st="6" end="6"/>
                                            </p:txEl>
                                          </p:spTgt>
                                        </p:tgtEl>
                                        <p:attrNameLst>
                                          <p:attrName>style.visibility</p:attrName>
                                        </p:attrNameLst>
                                      </p:cBhvr>
                                      <p:to>
                                        <p:strVal val="visible"/>
                                      </p:to>
                                    </p:set>
                                    <p:animEffect transition="in" filter="fade">
                                      <p:cBhvr>
                                        <p:cTn id="29" dur="500"/>
                                        <p:tgtEl>
                                          <p:spTgt spid="12291">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291">
                                            <p:txEl>
                                              <p:pRg st="7" end="7"/>
                                            </p:txEl>
                                          </p:spTgt>
                                        </p:tgtEl>
                                        <p:attrNameLst>
                                          <p:attrName>style.visibility</p:attrName>
                                        </p:attrNameLst>
                                      </p:cBhvr>
                                      <p:to>
                                        <p:strVal val="visible"/>
                                      </p:to>
                                    </p:set>
                                    <p:animEffect transition="in" filter="fade">
                                      <p:cBhvr>
                                        <p:cTn id="32" dur="500"/>
                                        <p:tgtEl>
                                          <p:spTgt spid="1229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9">
            <a:extLst>
              <a:ext uri="{FF2B5EF4-FFF2-40B4-BE49-F238E27FC236}">
                <a16:creationId xmlns:a16="http://schemas.microsoft.com/office/drawing/2014/main" id="{8F411DDD-F5BD-472F-98AD-64B7A4212A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4648200"/>
            <a:ext cx="3821113"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79" name="Rectangle 2">
            <a:extLst>
              <a:ext uri="{FF2B5EF4-FFF2-40B4-BE49-F238E27FC236}">
                <a16:creationId xmlns:a16="http://schemas.microsoft.com/office/drawing/2014/main" id="{D2E273D1-C90E-4F31-AEB3-A42866D62E84}"/>
              </a:ext>
            </a:extLst>
          </p:cNvPr>
          <p:cNvSpPr>
            <a:spLocks noGrp="1" noChangeArrowheads="1"/>
          </p:cNvSpPr>
          <p:nvPr>
            <p:ph type="title"/>
          </p:nvPr>
        </p:nvSpPr>
        <p:spPr/>
        <p:txBody>
          <a:bodyPr/>
          <a:lstStyle/>
          <a:p>
            <a:r>
              <a:rPr lang="en-US" altLang="zh-CN">
                <a:ea typeface="宋体" panose="02010600030101010101" pitchFamily="2" charset="-122"/>
              </a:rPr>
              <a:t>1.3 Pay As You Go</a:t>
            </a:r>
          </a:p>
        </p:txBody>
      </p:sp>
      <p:sp>
        <p:nvSpPr>
          <p:cNvPr id="50180" name="Rectangle 3">
            <a:extLst>
              <a:ext uri="{FF2B5EF4-FFF2-40B4-BE49-F238E27FC236}">
                <a16:creationId xmlns:a16="http://schemas.microsoft.com/office/drawing/2014/main" id="{1D1CB166-F342-4F00-AEB9-C102B3A6611F}"/>
              </a:ext>
            </a:extLst>
          </p:cNvPr>
          <p:cNvSpPr>
            <a:spLocks noGrp="1" noChangeArrowheads="1"/>
          </p:cNvSpPr>
          <p:nvPr>
            <p:ph type="body" idx="1"/>
          </p:nvPr>
        </p:nvSpPr>
        <p:spPr>
          <a:xfrm>
            <a:off x="566738" y="1447800"/>
            <a:ext cx="8610600" cy="1676400"/>
          </a:xfrm>
        </p:spPr>
        <p:txBody>
          <a:bodyPr/>
          <a:lstStyle/>
          <a:p>
            <a:pPr>
              <a:lnSpc>
                <a:spcPct val="90000"/>
              </a:lnSpc>
              <a:buSzPct val="75000"/>
              <a:buFont typeface="Wingdings" panose="05000000000000000000" pitchFamily="2" charset="2"/>
              <a:buChar char=""/>
            </a:pPr>
            <a:r>
              <a:rPr lang="en-US" altLang="zh-CN">
                <a:ea typeface="宋体" panose="02010600030101010101" pitchFamily="2" charset="-122"/>
              </a:rPr>
              <a:t>The core of cloud computing is computing/ storage outsourcing</a:t>
            </a:r>
          </a:p>
          <a:p>
            <a:pPr lvl="1">
              <a:lnSpc>
                <a:spcPct val="90000"/>
              </a:lnSpc>
            </a:pPr>
            <a:r>
              <a:rPr lang="en-US" altLang="zh-CN" sz="2300">
                <a:ea typeface="宋体" panose="02010600030101010101" pitchFamily="2" charset="-122"/>
              </a:rPr>
              <a:t>To another company</a:t>
            </a:r>
          </a:p>
          <a:p>
            <a:pPr lvl="1">
              <a:lnSpc>
                <a:spcPct val="90000"/>
              </a:lnSpc>
            </a:pPr>
            <a:r>
              <a:rPr lang="en-US" altLang="zh-CN" sz="2300">
                <a:ea typeface="宋体" panose="02010600030101010101" pitchFamily="2" charset="-122"/>
              </a:rPr>
              <a:t>To a dedicating unit in the same organization</a:t>
            </a:r>
          </a:p>
        </p:txBody>
      </p:sp>
      <p:pic>
        <p:nvPicPr>
          <p:cNvPr id="50181" name="Picture 4">
            <a:extLst>
              <a:ext uri="{FF2B5EF4-FFF2-40B4-BE49-F238E27FC236}">
                <a16:creationId xmlns:a16="http://schemas.microsoft.com/office/drawing/2014/main" id="{69961911-D76E-470F-A80D-982B2E5E48C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3506788"/>
            <a:ext cx="2652713" cy="106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pic>
      <p:pic>
        <p:nvPicPr>
          <p:cNvPr id="50182" name="Picture 5">
            <a:extLst>
              <a:ext uri="{FF2B5EF4-FFF2-40B4-BE49-F238E27FC236}">
                <a16:creationId xmlns:a16="http://schemas.microsoft.com/office/drawing/2014/main" id="{77330A67-AC4B-466F-B111-FBA0D76F1A5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3381375"/>
            <a:ext cx="2749550" cy="134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pic>
      <p:sp>
        <p:nvSpPr>
          <p:cNvPr id="50183" name="Text Box 6">
            <a:extLst>
              <a:ext uri="{FF2B5EF4-FFF2-40B4-BE49-F238E27FC236}">
                <a16:creationId xmlns:a16="http://schemas.microsoft.com/office/drawing/2014/main" id="{7FA152C8-2AC2-4592-9048-ECFAA3D73ED7}"/>
              </a:ext>
            </a:extLst>
          </p:cNvPr>
          <p:cNvSpPr txBox="1">
            <a:spLocks noChangeArrowheads="1"/>
          </p:cNvSpPr>
          <p:nvPr/>
        </p:nvSpPr>
        <p:spPr bwMode="auto">
          <a:xfrm>
            <a:off x="4724400" y="3887788"/>
            <a:ext cx="5302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zh-CN" sz="2000">
                <a:ea typeface="宋体" panose="02010600030101010101" pitchFamily="2" charset="-122"/>
              </a:rPr>
              <a:t>vs</a:t>
            </a:r>
          </a:p>
        </p:txBody>
      </p:sp>
      <p:pic>
        <p:nvPicPr>
          <p:cNvPr id="50184" name="Picture 7">
            <a:extLst>
              <a:ext uri="{FF2B5EF4-FFF2-40B4-BE49-F238E27FC236}">
                <a16:creationId xmlns:a16="http://schemas.microsoft.com/office/drawing/2014/main" id="{CCB85F95-5E65-4A7F-AF81-23915B3C9FF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4200" y="3048000"/>
            <a:ext cx="1447800" cy="80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pic>
      <p:sp>
        <p:nvSpPr>
          <p:cNvPr id="50185" name="Text Box 8">
            <a:extLst>
              <a:ext uri="{FF2B5EF4-FFF2-40B4-BE49-F238E27FC236}">
                <a16:creationId xmlns:a16="http://schemas.microsoft.com/office/drawing/2014/main" id="{C78CC9FB-D3D5-47DD-815F-C21D0AF41622}"/>
              </a:ext>
            </a:extLst>
          </p:cNvPr>
          <p:cNvSpPr txBox="1">
            <a:spLocks noChangeArrowheads="1"/>
          </p:cNvSpPr>
          <p:nvPr/>
        </p:nvSpPr>
        <p:spPr bwMode="auto">
          <a:xfrm>
            <a:off x="4953000" y="4953000"/>
            <a:ext cx="464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zh-CN" sz="2400">
                <a:ea typeface="宋体" panose="02010600030101010101" pitchFamily="2" charset="-122"/>
              </a:rPr>
              <a:t>Pay for exactly what you’ve used</a:t>
            </a:r>
          </a:p>
        </p:txBody>
      </p:sp>
      <p:sp>
        <p:nvSpPr>
          <p:cNvPr id="50186" name="Text Box 10">
            <a:extLst>
              <a:ext uri="{FF2B5EF4-FFF2-40B4-BE49-F238E27FC236}">
                <a16:creationId xmlns:a16="http://schemas.microsoft.com/office/drawing/2014/main" id="{808B74F5-CBD6-4B0F-8046-20747AA8F430}"/>
              </a:ext>
            </a:extLst>
          </p:cNvPr>
          <p:cNvSpPr txBox="1">
            <a:spLocks noChangeArrowheads="1"/>
          </p:cNvSpPr>
          <p:nvPr/>
        </p:nvSpPr>
        <p:spPr bwMode="auto">
          <a:xfrm>
            <a:off x="1600200" y="5181600"/>
            <a:ext cx="2819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zh-CN" sz="2400">
                <a:ea typeface="宋体" panose="02010600030101010101" pitchFamily="2" charset="-122"/>
              </a:rPr>
              <a:t>Pay as you go!!</a:t>
            </a:r>
          </a:p>
        </p:txBody>
      </p:sp>
      <p:sp>
        <p:nvSpPr>
          <p:cNvPr id="50187" name="Text Box 11">
            <a:extLst>
              <a:ext uri="{FF2B5EF4-FFF2-40B4-BE49-F238E27FC236}">
                <a16:creationId xmlns:a16="http://schemas.microsoft.com/office/drawing/2014/main" id="{38B4B74A-8220-4A30-8DAE-FBAE2A5C7555}"/>
              </a:ext>
            </a:extLst>
          </p:cNvPr>
          <p:cNvSpPr txBox="1">
            <a:spLocks noChangeArrowheads="1"/>
          </p:cNvSpPr>
          <p:nvPr/>
        </p:nvSpPr>
        <p:spPr bwMode="auto">
          <a:xfrm>
            <a:off x="4953000" y="5334000"/>
            <a:ext cx="2165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zh-CN" sz="2400">
                <a:ea typeface="宋体" panose="02010600030101010101" pitchFamily="2" charset="-122"/>
              </a:rPr>
              <a:t>Cost Down!!!</a:t>
            </a: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3">
            <a:extLst>
              <a:ext uri="{FF2B5EF4-FFF2-40B4-BE49-F238E27FC236}">
                <a16:creationId xmlns:a16="http://schemas.microsoft.com/office/drawing/2014/main" id="{D4A6BF67-1F92-4E7F-8FFD-6805F2CED1B7}"/>
              </a:ext>
            </a:extLst>
          </p:cNvPr>
          <p:cNvSpPr>
            <a:spLocks noGrp="1" noChangeArrowheads="1"/>
          </p:cNvSpPr>
          <p:nvPr>
            <p:ph type="title"/>
          </p:nvPr>
        </p:nvSpPr>
        <p:spPr/>
        <p:txBody>
          <a:bodyPr/>
          <a:lstStyle/>
          <a:p>
            <a:r>
              <a:rPr lang="en-US" altLang="zh-CN">
                <a:ea typeface="宋体" panose="02010600030101010101" pitchFamily="2" charset="-122"/>
              </a:rPr>
              <a:t>1.3 Outsourcing</a:t>
            </a:r>
            <a:endParaRPr lang="en-US" altLang="zh-TW">
              <a:ea typeface="新細明體" panose="02020500000000000000" pitchFamily="18" charset="-120"/>
            </a:endParaRPr>
          </a:p>
        </p:txBody>
      </p:sp>
      <p:sp>
        <p:nvSpPr>
          <p:cNvPr id="27651" name="Text Box 4">
            <a:extLst>
              <a:ext uri="{FF2B5EF4-FFF2-40B4-BE49-F238E27FC236}">
                <a16:creationId xmlns:a16="http://schemas.microsoft.com/office/drawing/2014/main" id="{810B754B-10C0-4ABD-8ADC-A3E51B8143DF}"/>
              </a:ext>
            </a:extLst>
          </p:cNvPr>
          <p:cNvSpPr txBox="1">
            <a:spLocks noChangeArrowheads="1"/>
          </p:cNvSpPr>
          <p:nvPr/>
        </p:nvSpPr>
        <p:spPr bwMode="auto">
          <a:xfrm>
            <a:off x="771525" y="1335088"/>
            <a:ext cx="23860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prstDash val="sysDot"/>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zh-CN" sz="2000">
                <a:solidFill>
                  <a:srgbClr val="FF3300"/>
                </a:solidFill>
                <a:ea typeface="宋体" panose="02010600030101010101" pitchFamily="2" charset="-122"/>
              </a:rPr>
              <a:t>Electronics industry</a:t>
            </a:r>
          </a:p>
        </p:txBody>
      </p:sp>
      <p:pic>
        <p:nvPicPr>
          <p:cNvPr id="27652" name="Picture 5">
            <a:extLst>
              <a:ext uri="{FF2B5EF4-FFF2-40B4-BE49-F238E27FC236}">
                <a16:creationId xmlns:a16="http://schemas.microsoft.com/office/drawing/2014/main" id="{029876B2-3CB2-4A7C-BDFB-AE71D377AE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4388" y="1725613"/>
            <a:ext cx="1325562"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prstDash val="sysDot"/>
                <a:miter lim="800000"/>
                <a:headEnd/>
                <a:tailEnd/>
              </a14:hiddenLine>
            </a:ext>
          </a:extLst>
        </p:spPr>
      </p:pic>
      <p:pic>
        <p:nvPicPr>
          <p:cNvPr id="27653" name="Picture 6">
            <a:extLst>
              <a:ext uri="{FF2B5EF4-FFF2-40B4-BE49-F238E27FC236}">
                <a16:creationId xmlns:a16="http://schemas.microsoft.com/office/drawing/2014/main" id="{5E95AB7E-9F3A-4AE3-97FB-B475D603AF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25563" y="1797050"/>
            <a:ext cx="906462"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prstDash val="sysDot"/>
                <a:miter lim="800000"/>
                <a:headEnd/>
                <a:tailEnd/>
              </a14:hiddenLine>
            </a:ext>
          </a:extLst>
        </p:spPr>
      </p:pic>
      <p:sp>
        <p:nvSpPr>
          <p:cNvPr id="27654" name="Text Box 7">
            <a:extLst>
              <a:ext uri="{FF2B5EF4-FFF2-40B4-BE49-F238E27FC236}">
                <a16:creationId xmlns:a16="http://schemas.microsoft.com/office/drawing/2014/main" id="{7D7C6045-699C-4F95-973B-C67716B44A6C}"/>
              </a:ext>
            </a:extLst>
          </p:cNvPr>
          <p:cNvSpPr txBox="1">
            <a:spLocks noChangeArrowheads="1"/>
          </p:cNvSpPr>
          <p:nvPr/>
        </p:nvSpPr>
        <p:spPr bwMode="auto">
          <a:xfrm>
            <a:off x="117475" y="1941513"/>
            <a:ext cx="13255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prstDash val="sysDot"/>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zh-CN">
                <a:ea typeface="宋体" panose="02010600030101010101" pitchFamily="2" charset="-122"/>
              </a:rPr>
              <a:t>Brand vendor</a:t>
            </a:r>
          </a:p>
        </p:txBody>
      </p:sp>
      <p:sp>
        <p:nvSpPr>
          <p:cNvPr id="27655" name="AutoShape 8">
            <a:extLst>
              <a:ext uri="{FF2B5EF4-FFF2-40B4-BE49-F238E27FC236}">
                <a16:creationId xmlns:a16="http://schemas.microsoft.com/office/drawing/2014/main" id="{813D2090-69E9-43C3-A8A8-34A46082823E}"/>
              </a:ext>
            </a:extLst>
          </p:cNvPr>
          <p:cNvSpPr>
            <a:spLocks noChangeArrowheads="1"/>
          </p:cNvSpPr>
          <p:nvPr/>
        </p:nvSpPr>
        <p:spPr bwMode="auto">
          <a:xfrm>
            <a:off x="2262188" y="2157413"/>
            <a:ext cx="1014412" cy="287337"/>
          </a:xfrm>
          <a:prstGeom prst="rightArrow">
            <a:avLst>
              <a:gd name="adj1" fmla="val 50000"/>
              <a:gd name="adj2" fmla="val 88260"/>
            </a:avLst>
          </a:prstGeom>
          <a:noFill/>
          <a:ln w="38100" algn="ctr">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zh-CN" altLang="zh-CN">
              <a:ea typeface="宋体" panose="02010600030101010101" pitchFamily="2" charset="-122"/>
            </a:endParaRPr>
          </a:p>
        </p:txBody>
      </p:sp>
      <p:pic>
        <p:nvPicPr>
          <p:cNvPr id="27656" name="Picture 9">
            <a:extLst>
              <a:ext uri="{FF2B5EF4-FFF2-40B4-BE49-F238E27FC236}">
                <a16:creationId xmlns:a16="http://schemas.microsoft.com/office/drawing/2014/main" id="{17CDAD33-72BE-4B85-AF84-4100C55E81B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3875" y="3668713"/>
            <a:ext cx="2338388"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prstDash val="sysDot"/>
                <a:miter lim="800000"/>
                <a:headEnd/>
                <a:tailEnd/>
              </a14:hiddenLine>
            </a:ext>
          </a:extLst>
        </p:spPr>
      </p:pic>
      <p:sp>
        <p:nvSpPr>
          <p:cNvPr id="27657" name="AutoShape 10">
            <a:extLst>
              <a:ext uri="{FF2B5EF4-FFF2-40B4-BE49-F238E27FC236}">
                <a16:creationId xmlns:a16="http://schemas.microsoft.com/office/drawing/2014/main" id="{81DF0865-0908-48A7-804F-85E36FF23E71}"/>
              </a:ext>
            </a:extLst>
          </p:cNvPr>
          <p:cNvSpPr>
            <a:spLocks noChangeArrowheads="1"/>
          </p:cNvSpPr>
          <p:nvPr/>
        </p:nvSpPr>
        <p:spPr bwMode="auto">
          <a:xfrm>
            <a:off x="1636713" y="2805113"/>
            <a:ext cx="314325" cy="792162"/>
          </a:xfrm>
          <a:prstGeom prst="downArrow">
            <a:avLst>
              <a:gd name="adj1" fmla="val 50000"/>
              <a:gd name="adj2" fmla="val 63005"/>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zh-CN" altLang="zh-CN">
              <a:ea typeface="宋体" panose="02010600030101010101" pitchFamily="2" charset="-122"/>
            </a:endParaRPr>
          </a:p>
        </p:txBody>
      </p:sp>
      <p:sp>
        <p:nvSpPr>
          <p:cNvPr id="27658" name="AutoShape 11">
            <a:extLst>
              <a:ext uri="{FF2B5EF4-FFF2-40B4-BE49-F238E27FC236}">
                <a16:creationId xmlns:a16="http://schemas.microsoft.com/office/drawing/2014/main" id="{515E6374-C18E-4F8C-BBEC-36F588BAE06E}"/>
              </a:ext>
            </a:extLst>
          </p:cNvPr>
          <p:cNvSpPr>
            <a:spLocks noChangeArrowheads="1"/>
          </p:cNvSpPr>
          <p:nvPr/>
        </p:nvSpPr>
        <p:spPr bwMode="auto">
          <a:xfrm>
            <a:off x="3743325" y="2805113"/>
            <a:ext cx="312738" cy="792162"/>
          </a:xfrm>
          <a:prstGeom prst="upArrow">
            <a:avLst>
              <a:gd name="adj1" fmla="val 50000"/>
              <a:gd name="adj2" fmla="val 63325"/>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zh-CN" altLang="zh-CN">
              <a:ea typeface="宋体" panose="02010600030101010101" pitchFamily="2" charset="-122"/>
            </a:endParaRPr>
          </a:p>
        </p:txBody>
      </p:sp>
      <p:sp>
        <p:nvSpPr>
          <p:cNvPr id="27659" name="Text Box 12">
            <a:extLst>
              <a:ext uri="{FF2B5EF4-FFF2-40B4-BE49-F238E27FC236}">
                <a16:creationId xmlns:a16="http://schemas.microsoft.com/office/drawing/2014/main" id="{81720104-2C12-4070-B7C9-417D645CC351}"/>
              </a:ext>
            </a:extLst>
          </p:cNvPr>
          <p:cNvSpPr txBox="1">
            <a:spLocks noChangeArrowheads="1"/>
          </p:cNvSpPr>
          <p:nvPr/>
        </p:nvSpPr>
        <p:spPr bwMode="auto">
          <a:xfrm>
            <a:off x="252413" y="3663950"/>
            <a:ext cx="1530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prstDash val="sysDot"/>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zh-CN">
                <a:ea typeface="宋体" panose="02010600030101010101" pitchFamily="2" charset="-122"/>
              </a:rPr>
              <a:t>Manufacturer</a:t>
            </a:r>
          </a:p>
        </p:txBody>
      </p:sp>
      <p:sp>
        <p:nvSpPr>
          <p:cNvPr id="27660" name="Text Box 13">
            <a:extLst>
              <a:ext uri="{FF2B5EF4-FFF2-40B4-BE49-F238E27FC236}">
                <a16:creationId xmlns:a16="http://schemas.microsoft.com/office/drawing/2014/main" id="{B3E67F63-0D13-4539-BC03-0908EB0BBFA5}"/>
              </a:ext>
            </a:extLst>
          </p:cNvPr>
          <p:cNvSpPr txBox="1">
            <a:spLocks noChangeArrowheads="1"/>
          </p:cNvSpPr>
          <p:nvPr/>
        </p:nvSpPr>
        <p:spPr bwMode="auto">
          <a:xfrm>
            <a:off x="746125" y="4168775"/>
            <a:ext cx="287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prstDash val="sysDot"/>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zh-CN">
                <a:solidFill>
                  <a:srgbClr val="FF3300"/>
                </a:solidFill>
                <a:ea typeface="宋体" panose="02010600030101010101" pitchFamily="2" charset="-122"/>
              </a:rPr>
              <a:t>Manufacturing outsourcing</a:t>
            </a:r>
          </a:p>
        </p:txBody>
      </p:sp>
      <p:sp>
        <p:nvSpPr>
          <p:cNvPr id="27661" name="Text Box 14">
            <a:extLst>
              <a:ext uri="{FF2B5EF4-FFF2-40B4-BE49-F238E27FC236}">
                <a16:creationId xmlns:a16="http://schemas.microsoft.com/office/drawing/2014/main" id="{EEA6E4FA-0DDA-4E80-8EC5-430C7012F9A8}"/>
              </a:ext>
            </a:extLst>
          </p:cNvPr>
          <p:cNvSpPr txBox="1">
            <a:spLocks noChangeArrowheads="1"/>
          </p:cNvSpPr>
          <p:nvPr/>
        </p:nvSpPr>
        <p:spPr bwMode="auto">
          <a:xfrm>
            <a:off x="117475" y="4605338"/>
            <a:ext cx="49530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zh-CN">
                <a:ea typeface="宋体" panose="02010600030101010101" pitchFamily="2" charset="-122"/>
              </a:rPr>
              <a:t>Different manufacturing requirements in low season and high season</a:t>
            </a:r>
          </a:p>
          <a:p>
            <a:pPr eaLnBrk="1" hangingPunct="1"/>
            <a:endParaRPr lang="zh-CN" altLang="en-US">
              <a:ea typeface="宋体" panose="02010600030101010101" pitchFamily="2" charset="-122"/>
            </a:endParaRPr>
          </a:p>
        </p:txBody>
      </p:sp>
      <p:sp>
        <p:nvSpPr>
          <p:cNvPr id="27662" name="Text Box 15">
            <a:extLst>
              <a:ext uri="{FF2B5EF4-FFF2-40B4-BE49-F238E27FC236}">
                <a16:creationId xmlns:a16="http://schemas.microsoft.com/office/drawing/2014/main" id="{6958B10B-894E-47C5-86F2-3EEA76DDD81A}"/>
              </a:ext>
            </a:extLst>
          </p:cNvPr>
          <p:cNvSpPr txBox="1">
            <a:spLocks noChangeArrowheads="1"/>
          </p:cNvSpPr>
          <p:nvPr/>
        </p:nvSpPr>
        <p:spPr bwMode="auto">
          <a:xfrm>
            <a:off x="623888" y="5248275"/>
            <a:ext cx="19240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zh-CN">
                <a:ea typeface="宋体" panose="02010600030101010101" pitchFamily="2" charset="-122"/>
              </a:rPr>
              <a:t># of product lines</a:t>
            </a:r>
          </a:p>
          <a:p>
            <a:pPr eaLnBrk="1" hangingPunct="1"/>
            <a:r>
              <a:rPr lang="en-US" altLang="zh-CN">
                <a:ea typeface="宋体" panose="02010600030101010101" pitchFamily="2" charset="-122"/>
              </a:rPr>
              <a:t># of workers</a:t>
            </a:r>
          </a:p>
        </p:txBody>
      </p:sp>
      <p:sp>
        <p:nvSpPr>
          <p:cNvPr id="27663" name="Line 19">
            <a:extLst>
              <a:ext uri="{FF2B5EF4-FFF2-40B4-BE49-F238E27FC236}">
                <a16:creationId xmlns:a16="http://schemas.microsoft.com/office/drawing/2014/main" id="{D421F8C7-668D-4D65-839C-F76D31469D1D}"/>
              </a:ext>
            </a:extLst>
          </p:cNvPr>
          <p:cNvSpPr>
            <a:spLocks noChangeShapeType="1"/>
          </p:cNvSpPr>
          <p:nvPr/>
        </p:nvSpPr>
        <p:spPr bwMode="auto">
          <a:xfrm>
            <a:off x="5070475" y="1797050"/>
            <a:ext cx="0" cy="4222750"/>
          </a:xfrm>
          <a:prstGeom prst="line">
            <a:avLst/>
          </a:prstGeom>
          <a:noFill/>
          <a:ln w="38100">
            <a:solidFill>
              <a:srgbClr val="0F2CED"/>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664" name="Text Box 20">
            <a:extLst>
              <a:ext uri="{FF2B5EF4-FFF2-40B4-BE49-F238E27FC236}">
                <a16:creationId xmlns:a16="http://schemas.microsoft.com/office/drawing/2014/main" id="{256E4E1A-750D-4F4B-9887-75426E95195D}"/>
              </a:ext>
            </a:extLst>
          </p:cNvPr>
          <p:cNvSpPr txBox="1">
            <a:spLocks noChangeArrowheads="1"/>
          </p:cNvSpPr>
          <p:nvPr/>
        </p:nvSpPr>
        <p:spPr bwMode="auto">
          <a:xfrm>
            <a:off x="5694363" y="1868488"/>
            <a:ext cx="13255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prstDash val="sysDot"/>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zh-CN">
                <a:ea typeface="宋体" panose="02010600030101010101" pitchFamily="2" charset="-122"/>
              </a:rPr>
              <a:t>Service vendor</a:t>
            </a:r>
          </a:p>
        </p:txBody>
      </p:sp>
      <p:sp>
        <p:nvSpPr>
          <p:cNvPr id="27665" name="AutoShape 21">
            <a:extLst>
              <a:ext uri="{FF2B5EF4-FFF2-40B4-BE49-F238E27FC236}">
                <a16:creationId xmlns:a16="http://schemas.microsoft.com/office/drawing/2014/main" id="{2FBF7362-4FDB-452A-B9F3-E836EEA662C6}"/>
              </a:ext>
            </a:extLst>
          </p:cNvPr>
          <p:cNvSpPr>
            <a:spLocks noChangeArrowheads="1"/>
          </p:cNvSpPr>
          <p:nvPr/>
        </p:nvSpPr>
        <p:spPr bwMode="auto">
          <a:xfrm>
            <a:off x="7215188" y="2084388"/>
            <a:ext cx="1014412" cy="287337"/>
          </a:xfrm>
          <a:prstGeom prst="rightArrow">
            <a:avLst>
              <a:gd name="adj1" fmla="val 50000"/>
              <a:gd name="adj2" fmla="val 88260"/>
            </a:avLst>
          </a:prstGeom>
          <a:noFill/>
          <a:ln w="38100" algn="ctr">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zh-CN" altLang="zh-CN">
              <a:ea typeface="宋体" panose="02010600030101010101" pitchFamily="2" charset="-122"/>
            </a:endParaRPr>
          </a:p>
        </p:txBody>
      </p:sp>
      <p:sp>
        <p:nvSpPr>
          <p:cNvPr id="27666" name="AutoShape 22">
            <a:extLst>
              <a:ext uri="{FF2B5EF4-FFF2-40B4-BE49-F238E27FC236}">
                <a16:creationId xmlns:a16="http://schemas.microsoft.com/office/drawing/2014/main" id="{575B789A-F62B-41BD-BAC9-3052D196AB59}"/>
              </a:ext>
            </a:extLst>
          </p:cNvPr>
          <p:cNvSpPr>
            <a:spLocks noChangeArrowheads="1"/>
          </p:cNvSpPr>
          <p:nvPr/>
        </p:nvSpPr>
        <p:spPr bwMode="auto">
          <a:xfrm>
            <a:off x="6589713" y="2732088"/>
            <a:ext cx="314325" cy="792162"/>
          </a:xfrm>
          <a:prstGeom prst="downArrow">
            <a:avLst>
              <a:gd name="adj1" fmla="val 50000"/>
              <a:gd name="adj2" fmla="val 63005"/>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zh-CN" altLang="zh-CN">
              <a:ea typeface="宋体" panose="02010600030101010101" pitchFamily="2" charset="-122"/>
            </a:endParaRPr>
          </a:p>
        </p:txBody>
      </p:sp>
      <p:sp>
        <p:nvSpPr>
          <p:cNvPr id="27667" name="AutoShape 23">
            <a:extLst>
              <a:ext uri="{FF2B5EF4-FFF2-40B4-BE49-F238E27FC236}">
                <a16:creationId xmlns:a16="http://schemas.microsoft.com/office/drawing/2014/main" id="{4E3D2A85-6516-4299-BDAF-9AFCB848105E}"/>
              </a:ext>
            </a:extLst>
          </p:cNvPr>
          <p:cNvSpPr>
            <a:spLocks noChangeArrowheads="1"/>
          </p:cNvSpPr>
          <p:nvPr/>
        </p:nvSpPr>
        <p:spPr bwMode="auto">
          <a:xfrm>
            <a:off x="8696325" y="2732088"/>
            <a:ext cx="312738" cy="792162"/>
          </a:xfrm>
          <a:prstGeom prst="upArrow">
            <a:avLst>
              <a:gd name="adj1" fmla="val 50000"/>
              <a:gd name="adj2" fmla="val 63325"/>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zh-CN" altLang="zh-CN">
              <a:ea typeface="宋体" panose="02010600030101010101" pitchFamily="2" charset="-122"/>
            </a:endParaRPr>
          </a:p>
        </p:txBody>
      </p:sp>
      <p:sp>
        <p:nvSpPr>
          <p:cNvPr id="27668" name="Text Box 24">
            <a:extLst>
              <a:ext uri="{FF2B5EF4-FFF2-40B4-BE49-F238E27FC236}">
                <a16:creationId xmlns:a16="http://schemas.microsoft.com/office/drawing/2014/main" id="{3752933C-9D5E-42CD-B360-451EC4DB3E46}"/>
              </a:ext>
            </a:extLst>
          </p:cNvPr>
          <p:cNvSpPr txBox="1">
            <a:spLocks noChangeArrowheads="1"/>
          </p:cNvSpPr>
          <p:nvPr/>
        </p:nvSpPr>
        <p:spPr bwMode="auto">
          <a:xfrm>
            <a:off x="6345238" y="3525838"/>
            <a:ext cx="28606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prstDash val="sysDot"/>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zh-CN">
                <a:latin typeface="Comic Sans MS" panose="030F0702030302020204" pitchFamily="66" charset="0"/>
                <a:ea typeface="宋体" panose="02010600030101010101" pitchFamily="2" charset="-122"/>
              </a:rPr>
              <a:t>Cloud computing provider</a:t>
            </a:r>
          </a:p>
        </p:txBody>
      </p:sp>
      <p:sp>
        <p:nvSpPr>
          <p:cNvPr id="27669" name="Text Box 25">
            <a:extLst>
              <a:ext uri="{FF2B5EF4-FFF2-40B4-BE49-F238E27FC236}">
                <a16:creationId xmlns:a16="http://schemas.microsoft.com/office/drawing/2014/main" id="{04558FB8-985E-4ED2-A719-0C8DD8E69F22}"/>
              </a:ext>
            </a:extLst>
          </p:cNvPr>
          <p:cNvSpPr txBox="1">
            <a:spLocks noChangeArrowheads="1"/>
          </p:cNvSpPr>
          <p:nvPr/>
        </p:nvSpPr>
        <p:spPr bwMode="auto">
          <a:xfrm>
            <a:off x="5665788" y="4168775"/>
            <a:ext cx="3803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prstDash val="sysDot"/>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zh-CN">
                <a:solidFill>
                  <a:srgbClr val="FF3300"/>
                </a:solidFill>
                <a:ea typeface="宋体" panose="02010600030101010101" pitchFamily="2" charset="-122"/>
              </a:rPr>
              <a:t>Computing and storage outsourcing</a:t>
            </a:r>
          </a:p>
        </p:txBody>
      </p:sp>
      <p:sp>
        <p:nvSpPr>
          <p:cNvPr id="27670" name="Text Box 26">
            <a:extLst>
              <a:ext uri="{FF2B5EF4-FFF2-40B4-BE49-F238E27FC236}">
                <a16:creationId xmlns:a16="http://schemas.microsoft.com/office/drawing/2014/main" id="{F4CE115F-34D4-473B-B023-CCEF8BCF6BE7}"/>
              </a:ext>
            </a:extLst>
          </p:cNvPr>
          <p:cNvSpPr txBox="1">
            <a:spLocks noChangeArrowheads="1"/>
          </p:cNvSpPr>
          <p:nvPr/>
        </p:nvSpPr>
        <p:spPr bwMode="auto">
          <a:xfrm>
            <a:off x="5264150" y="4533900"/>
            <a:ext cx="4759325"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zh-CN">
                <a:ea typeface="宋体" panose="02010600030101010101" pitchFamily="2" charset="-122"/>
              </a:rPr>
              <a:t>Different service requirements in different times</a:t>
            </a:r>
          </a:p>
          <a:p>
            <a:pPr eaLnBrk="1" hangingPunct="1"/>
            <a:endParaRPr lang="zh-CN" altLang="en-US">
              <a:ea typeface="宋体" panose="02010600030101010101" pitchFamily="2" charset="-122"/>
            </a:endParaRPr>
          </a:p>
        </p:txBody>
      </p:sp>
      <p:sp>
        <p:nvSpPr>
          <p:cNvPr id="27671" name="Text Box 27">
            <a:extLst>
              <a:ext uri="{FF2B5EF4-FFF2-40B4-BE49-F238E27FC236}">
                <a16:creationId xmlns:a16="http://schemas.microsoft.com/office/drawing/2014/main" id="{CAFA69EF-67B6-43BE-8F18-9E83310506DE}"/>
              </a:ext>
            </a:extLst>
          </p:cNvPr>
          <p:cNvSpPr txBox="1">
            <a:spLocks noChangeArrowheads="1"/>
          </p:cNvSpPr>
          <p:nvPr/>
        </p:nvSpPr>
        <p:spPr bwMode="auto">
          <a:xfrm>
            <a:off x="5616575" y="5176838"/>
            <a:ext cx="26225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zh-CN">
                <a:ea typeface="宋体" panose="02010600030101010101" pitchFamily="2" charset="-122"/>
              </a:rPr>
              <a:t># of hardware machines</a:t>
            </a:r>
          </a:p>
          <a:p>
            <a:pPr eaLnBrk="1" hangingPunct="1"/>
            <a:r>
              <a:rPr lang="en-US" altLang="zh-CN">
                <a:ea typeface="宋体" panose="02010600030101010101" pitchFamily="2" charset="-122"/>
              </a:rPr>
              <a:t># of maintainers</a:t>
            </a:r>
          </a:p>
        </p:txBody>
      </p:sp>
      <p:sp>
        <p:nvSpPr>
          <p:cNvPr id="27672" name="Text Box 29">
            <a:extLst>
              <a:ext uri="{FF2B5EF4-FFF2-40B4-BE49-F238E27FC236}">
                <a16:creationId xmlns:a16="http://schemas.microsoft.com/office/drawing/2014/main" id="{8E7CD27B-AF64-4EFA-A68A-3F18B268D263}"/>
              </a:ext>
            </a:extLst>
          </p:cNvPr>
          <p:cNvSpPr txBox="1">
            <a:spLocks noChangeArrowheads="1"/>
          </p:cNvSpPr>
          <p:nvPr/>
        </p:nvSpPr>
        <p:spPr bwMode="auto">
          <a:xfrm>
            <a:off x="4170363" y="6013450"/>
            <a:ext cx="18780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zh-CN" sz="2400">
                <a:solidFill>
                  <a:srgbClr val="FF3300"/>
                </a:solidFill>
                <a:ea typeface="宋体" panose="02010600030101010101" pitchFamily="2" charset="-122"/>
              </a:rPr>
              <a:t>Cost down!!!</a:t>
            </a:r>
          </a:p>
        </p:txBody>
      </p:sp>
      <p:sp>
        <p:nvSpPr>
          <p:cNvPr id="27673" name="Text Box 30">
            <a:extLst>
              <a:ext uri="{FF2B5EF4-FFF2-40B4-BE49-F238E27FC236}">
                <a16:creationId xmlns:a16="http://schemas.microsoft.com/office/drawing/2014/main" id="{657088AE-69FE-48F5-836C-7B2482A0C0DD}"/>
              </a:ext>
            </a:extLst>
          </p:cNvPr>
          <p:cNvSpPr txBox="1">
            <a:spLocks noChangeArrowheads="1"/>
          </p:cNvSpPr>
          <p:nvPr/>
        </p:nvSpPr>
        <p:spPr bwMode="auto">
          <a:xfrm>
            <a:off x="7918450" y="1876425"/>
            <a:ext cx="20272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zh-CN">
                <a:ea typeface="宋体" panose="02010600030101010101" pitchFamily="2" charset="-122"/>
              </a:rPr>
              <a:t>Services for </a:t>
            </a:r>
          </a:p>
          <a:p>
            <a:pPr algn="ctr" eaLnBrk="1" hangingPunct="1"/>
            <a:r>
              <a:rPr lang="en-US" altLang="zh-CN">
                <a:ea typeface="宋体" panose="02010600030101010101" pitchFamily="2" charset="-122"/>
              </a:rPr>
              <a:t>end users</a:t>
            </a:r>
          </a:p>
        </p:txBody>
      </p:sp>
      <p:sp>
        <p:nvSpPr>
          <p:cNvPr id="27674" name="Text Box 36">
            <a:extLst>
              <a:ext uri="{FF2B5EF4-FFF2-40B4-BE49-F238E27FC236}">
                <a16:creationId xmlns:a16="http://schemas.microsoft.com/office/drawing/2014/main" id="{1B07A945-CA74-477B-ABB5-3C9DC754F9F9}"/>
              </a:ext>
            </a:extLst>
          </p:cNvPr>
          <p:cNvSpPr txBox="1">
            <a:spLocks noChangeArrowheads="1"/>
          </p:cNvSpPr>
          <p:nvPr/>
        </p:nvSpPr>
        <p:spPr bwMode="auto">
          <a:xfrm>
            <a:off x="5335588" y="1371600"/>
            <a:ext cx="20907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prstDash val="sysDot"/>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zh-CN" sz="2000">
                <a:solidFill>
                  <a:srgbClr val="FF3300"/>
                </a:solidFill>
                <a:ea typeface="宋体" panose="02010600030101010101" pitchFamily="2" charset="-122"/>
              </a:rPr>
              <a:t>Cloud computing</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7651"/>
                                        </p:tgtEl>
                                        <p:attrNameLst>
                                          <p:attrName>style.visibility</p:attrName>
                                        </p:attrNameLst>
                                      </p:cBhvr>
                                      <p:to>
                                        <p:strVal val="visible"/>
                                      </p:to>
                                    </p:set>
                                    <p:animEffect transition="in" filter="wipe(left)">
                                      <p:cBhvr>
                                        <p:cTn id="7" dur="500"/>
                                        <p:tgtEl>
                                          <p:spTgt spid="2765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7654"/>
                                        </p:tgtEl>
                                        <p:attrNameLst>
                                          <p:attrName>style.visibility</p:attrName>
                                        </p:attrNameLst>
                                      </p:cBhvr>
                                      <p:to>
                                        <p:strVal val="visible"/>
                                      </p:to>
                                    </p:set>
                                    <p:animEffect transition="in" filter="wipe(left)">
                                      <p:cBhvr>
                                        <p:cTn id="10" dur="500"/>
                                        <p:tgtEl>
                                          <p:spTgt spid="27654"/>
                                        </p:tgtEl>
                                      </p:cBhvr>
                                    </p:animEffect>
                                  </p:childTnLst>
                                </p:cTn>
                              </p:par>
                              <p:par>
                                <p:cTn id="11" presetID="22" presetClass="entr" presetSubtype="8" fill="hold" nodeType="withEffect">
                                  <p:stCondLst>
                                    <p:cond delay="0"/>
                                  </p:stCondLst>
                                  <p:childTnLst>
                                    <p:set>
                                      <p:cBhvr>
                                        <p:cTn id="12" dur="1" fill="hold">
                                          <p:stCondLst>
                                            <p:cond delay="0"/>
                                          </p:stCondLst>
                                        </p:cTn>
                                        <p:tgtEl>
                                          <p:spTgt spid="27652"/>
                                        </p:tgtEl>
                                        <p:attrNameLst>
                                          <p:attrName>style.visibility</p:attrName>
                                        </p:attrNameLst>
                                      </p:cBhvr>
                                      <p:to>
                                        <p:strVal val="visible"/>
                                      </p:to>
                                    </p:set>
                                    <p:animEffect transition="in" filter="wipe(left)">
                                      <p:cBhvr>
                                        <p:cTn id="13" dur="500"/>
                                        <p:tgtEl>
                                          <p:spTgt spid="27652"/>
                                        </p:tgtEl>
                                      </p:cBhvr>
                                    </p:animEffect>
                                  </p:childTnLst>
                                </p:cTn>
                              </p:par>
                              <p:par>
                                <p:cTn id="14" presetID="22" presetClass="entr" presetSubtype="8" fill="hold" nodeType="withEffect">
                                  <p:stCondLst>
                                    <p:cond delay="0"/>
                                  </p:stCondLst>
                                  <p:childTnLst>
                                    <p:set>
                                      <p:cBhvr>
                                        <p:cTn id="15" dur="1" fill="hold">
                                          <p:stCondLst>
                                            <p:cond delay="0"/>
                                          </p:stCondLst>
                                        </p:cTn>
                                        <p:tgtEl>
                                          <p:spTgt spid="27653"/>
                                        </p:tgtEl>
                                        <p:attrNameLst>
                                          <p:attrName>style.visibility</p:attrName>
                                        </p:attrNameLst>
                                      </p:cBhvr>
                                      <p:to>
                                        <p:strVal val="visible"/>
                                      </p:to>
                                    </p:set>
                                    <p:animEffect transition="in" filter="wipe(left)">
                                      <p:cBhvr>
                                        <p:cTn id="16" dur="500"/>
                                        <p:tgtEl>
                                          <p:spTgt spid="27653"/>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7655"/>
                                        </p:tgtEl>
                                        <p:attrNameLst>
                                          <p:attrName>style.visibility</p:attrName>
                                        </p:attrNameLst>
                                      </p:cBhvr>
                                      <p:to>
                                        <p:strVal val="visible"/>
                                      </p:to>
                                    </p:set>
                                    <p:animEffect transition="in" filter="wipe(left)">
                                      <p:cBhvr>
                                        <p:cTn id="19" dur="500"/>
                                        <p:tgtEl>
                                          <p:spTgt spid="27655"/>
                                        </p:tgtEl>
                                      </p:cBhvr>
                                    </p:animEffect>
                                  </p:childTnLst>
                                </p:cTn>
                              </p:par>
                              <p:par>
                                <p:cTn id="20" presetID="22" presetClass="entr" presetSubtype="8" fill="hold" nodeType="withEffect">
                                  <p:stCondLst>
                                    <p:cond delay="0"/>
                                  </p:stCondLst>
                                  <p:childTnLst>
                                    <p:set>
                                      <p:cBhvr>
                                        <p:cTn id="21" dur="1" fill="hold">
                                          <p:stCondLst>
                                            <p:cond delay="0"/>
                                          </p:stCondLst>
                                        </p:cTn>
                                        <p:tgtEl>
                                          <p:spTgt spid="27656"/>
                                        </p:tgtEl>
                                        <p:attrNameLst>
                                          <p:attrName>style.visibility</p:attrName>
                                        </p:attrNameLst>
                                      </p:cBhvr>
                                      <p:to>
                                        <p:strVal val="visible"/>
                                      </p:to>
                                    </p:set>
                                    <p:animEffect transition="in" filter="wipe(left)">
                                      <p:cBhvr>
                                        <p:cTn id="22" dur="500"/>
                                        <p:tgtEl>
                                          <p:spTgt spid="2765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7657"/>
                                        </p:tgtEl>
                                        <p:attrNameLst>
                                          <p:attrName>style.visibility</p:attrName>
                                        </p:attrNameLst>
                                      </p:cBhvr>
                                      <p:to>
                                        <p:strVal val="visible"/>
                                      </p:to>
                                    </p:set>
                                    <p:animEffect transition="in" filter="wipe(left)">
                                      <p:cBhvr>
                                        <p:cTn id="25" dur="500"/>
                                        <p:tgtEl>
                                          <p:spTgt spid="27657"/>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7658"/>
                                        </p:tgtEl>
                                        <p:attrNameLst>
                                          <p:attrName>style.visibility</p:attrName>
                                        </p:attrNameLst>
                                      </p:cBhvr>
                                      <p:to>
                                        <p:strVal val="visible"/>
                                      </p:to>
                                    </p:set>
                                    <p:animEffect transition="in" filter="wipe(left)">
                                      <p:cBhvr>
                                        <p:cTn id="28" dur="500"/>
                                        <p:tgtEl>
                                          <p:spTgt spid="27658"/>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659"/>
                                        </p:tgtEl>
                                        <p:attrNameLst>
                                          <p:attrName>style.visibility</p:attrName>
                                        </p:attrNameLst>
                                      </p:cBhvr>
                                      <p:to>
                                        <p:strVal val="visible"/>
                                      </p:to>
                                    </p:set>
                                    <p:animEffect transition="in" filter="wipe(left)">
                                      <p:cBhvr>
                                        <p:cTn id="31" dur="500"/>
                                        <p:tgtEl>
                                          <p:spTgt spid="27659"/>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27660"/>
                                        </p:tgtEl>
                                        <p:attrNameLst>
                                          <p:attrName>style.visibility</p:attrName>
                                        </p:attrNameLst>
                                      </p:cBhvr>
                                      <p:to>
                                        <p:strVal val="visible"/>
                                      </p:to>
                                    </p:set>
                                    <p:animEffect transition="in" filter="wipe(left)">
                                      <p:cBhvr>
                                        <p:cTn id="36" dur="500"/>
                                        <p:tgtEl>
                                          <p:spTgt spid="2766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27662"/>
                                        </p:tgtEl>
                                        <p:attrNameLst>
                                          <p:attrName>style.visibility</p:attrName>
                                        </p:attrNameLst>
                                      </p:cBhvr>
                                      <p:to>
                                        <p:strVal val="visible"/>
                                      </p:to>
                                    </p:set>
                                    <p:animEffect transition="in" filter="wipe(left)">
                                      <p:cBhvr>
                                        <p:cTn id="39" dur="500"/>
                                        <p:tgtEl>
                                          <p:spTgt spid="27662"/>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27661"/>
                                        </p:tgtEl>
                                        <p:attrNameLst>
                                          <p:attrName>style.visibility</p:attrName>
                                        </p:attrNameLst>
                                      </p:cBhvr>
                                      <p:to>
                                        <p:strVal val="visible"/>
                                      </p:to>
                                    </p:set>
                                    <p:animEffect transition="in" filter="wipe(left)">
                                      <p:cBhvr>
                                        <p:cTn id="42" dur="500"/>
                                        <p:tgtEl>
                                          <p:spTgt spid="27661"/>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nodeType="clickEffect">
                                  <p:stCondLst>
                                    <p:cond delay="0"/>
                                  </p:stCondLst>
                                  <p:childTnLst>
                                    <p:set>
                                      <p:cBhvr>
                                        <p:cTn id="46" dur="1" fill="hold">
                                          <p:stCondLst>
                                            <p:cond delay="0"/>
                                          </p:stCondLst>
                                        </p:cTn>
                                        <p:tgtEl>
                                          <p:spTgt spid="27663"/>
                                        </p:tgtEl>
                                        <p:attrNameLst>
                                          <p:attrName>style.visibility</p:attrName>
                                        </p:attrNameLst>
                                      </p:cBhvr>
                                      <p:to>
                                        <p:strVal val="visible"/>
                                      </p:to>
                                    </p:set>
                                    <p:animEffect transition="in" filter="wipe(left)">
                                      <p:cBhvr>
                                        <p:cTn id="47" dur="500"/>
                                        <p:tgtEl>
                                          <p:spTgt spid="2766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7673"/>
                                        </p:tgtEl>
                                        <p:attrNameLst>
                                          <p:attrName>style.visibility</p:attrName>
                                        </p:attrNameLst>
                                      </p:cBhvr>
                                      <p:to>
                                        <p:strVal val="visible"/>
                                      </p:to>
                                    </p:set>
                                    <p:animEffect transition="in" filter="wipe(left)">
                                      <p:cBhvr>
                                        <p:cTn id="50" dur="500"/>
                                        <p:tgtEl>
                                          <p:spTgt spid="2767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7664"/>
                                        </p:tgtEl>
                                        <p:attrNameLst>
                                          <p:attrName>style.visibility</p:attrName>
                                        </p:attrNameLst>
                                      </p:cBhvr>
                                      <p:to>
                                        <p:strVal val="visible"/>
                                      </p:to>
                                    </p:set>
                                    <p:animEffect transition="in" filter="wipe(left)">
                                      <p:cBhvr>
                                        <p:cTn id="53" dur="500"/>
                                        <p:tgtEl>
                                          <p:spTgt spid="2766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7665"/>
                                        </p:tgtEl>
                                        <p:attrNameLst>
                                          <p:attrName>style.visibility</p:attrName>
                                        </p:attrNameLst>
                                      </p:cBhvr>
                                      <p:to>
                                        <p:strVal val="visible"/>
                                      </p:to>
                                    </p:set>
                                    <p:animEffect transition="in" filter="wipe(left)">
                                      <p:cBhvr>
                                        <p:cTn id="56" dur="500"/>
                                        <p:tgtEl>
                                          <p:spTgt spid="27665"/>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7666"/>
                                        </p:tgtEl>
                                        <p:attrNameLst>
                                          <p:attrName>style.visibility</p:attrName>
                                        </p:attrNameLst>
                                      </p:cBhvr>
                                      <p:to>
                                        <p:strVal val="visible"/>
                                      </p:to>
                                    </p:set>
                                    <p:animEffect transition="in" filter="wipe(left)">
                                      <p:cBhvr>
                                        <p:cTn id="59" dur="500"/>
                                        <p:tgtEl>
                                          <p:spTgt spid="2766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667"/>
                                        </p:tgtEl>
                                        <p:attrNameLst>
                                          <p:attrName>style.visibility</p:attrName>
                                        </p:attrNameLst>
                                      </p:cBhvr>
                                      <p:to>
                                        <p:strVal val="visible"/>
                                      </p:to>
                                    </p:set>
                                    <p:animEffect transition="in" filter="wipe(left)">
                                      <p:cBhvr>
                                        <p:cTn id="62" dur="500"/>
                                        <p:tgtEl>
                                          <p:spTgt spid="2766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27668"/>
                                        </p:tgtEl>
                                        <p:attrNameLst>
                                          <p:attrName>style.visibility</p:attrName>
                                        </p:attrNameLst>
                                      </p:cBhvr>
                                      <p:to>
                                        <p:strVal val="visible"/>
                                      </p:to>
                                    </p:set>
                                    <p:animEffect transition="in" filter="wipe(left)">
                                      <p:cBhvr>
                                        <p:cTn id="65" dur="500"/>
                                        <p:tgtEl>
                                          <p:spTgt spid="2766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27674"/>
                                        </p:tgtEl>
                                        <p:attrNameLst>
                                          <p:attrName>style.visibility</p:attrName>
                                        </p:attrNameLst>
                                      </p:cBhvr>
                                      <p:to>
                                        <p:strVal val="visible"/>
                                      </p:to>
                                    </p:set>
                                    <p:animEffect transition="in" filter="wipe(left)">
                                      <p:cBhvr>
                                        <p:cTn id="68" dur="500"/>
                                        <p:tgtEl>
                                          <p:spTgt spid="27674"/>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22" presetClass="entr" presetSubtype="8" fill="hold" grpId="0" nodeType="clickEffect">
                                  <p:stCondLst>
                                    <p:cond delay="0"/>
                                  </p:stCondLst>
                                  <p:childTnLst>
                                    <p:set>
                                      <p:cBhvr>
                                        <p:cTn id="72" dur="1" fill="hold">
                                          <p:stCondLst>
                                            <p:cond delay="0"/>
                                          </p:stCondLst>
                                        </p:cTn>
                                        <p:tgtEl>
                                          <p:spTgt spid="27669"/>
                                        </p:tgtEl>
                                        <p:attrNameLst>
                                          <p:attrName>style.visibility</p:attrName>
                                        </p:attrNameLst>
                                      </p:cBhvr>
                                      <p:to>
                                        <p:strVal val="visible"/>
                                      </p:to>
                                    </p:set>
                                    <p:animEffect transition="in" filter="wipe(left)">
                                      <p:cBhvr>
                                        <p:cTn id="73" dur="500"/>
                                        <p:tgtEl>
                                          <p:spTgt spid="27669"/>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7671"/>
                                        </p:tgtEl>
                                        <p:attrNameLst>
                                          <p:attrName>style.visibility</p:attrName>
                                        </p:attrNameLst>
                                      </p:cBhvr>
                                      <p:to>
                                        <p:strVal val="visible"/>
                                      </p:to>
                                    </p:set>
                                    <p:animEffect transition="in" filter="wipe(left)">
                                      <p:cBhvr>
                                        <p:cTn id="76" dur="500"/>
                                        <p:tgtEl>
                                          <p:spTgt spid="27671"/>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7670"/>
                                        </p:tgtEl>
                                        <p:attrNameLst>
                                          <p:attrName>style.visibility</p:attrName>
                                        </p:attrNameLst>
                                      </p:cBhvr>
                                      <p:to>
                                        <p:strVal val="visible"/>
                                      </p:to>
                                    </p:set>
                                    <p:animEffect transition="in" filter="wipe(left)">
                                      <p:cBhvr>
                                        <p:cTn id="79" dur="500"/>
                                        <p:tgtEl>
                                          <p:spTgt spid="27670"/>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22" presetClass="entr" presetSubtype="8" fill="hold" grpId="0" nodeType="clickEffect">
                                  <p:stCondLst>
                                    <p:cond delay="0"/>
                                  </p:stCondLst>
                                  <p:childTnLst>
                                    <p:set>
                                      <p:cBhvr>
                                        <p:cTn id="83" dur="1" fill="hold">
                                          <p:stCondLst>
                                            <p:cond delay="0"/>
                                          </p:stCondLst>
                                        </p:cTn>
                                        <p:tgtEl>
                                          <p:spTgt spid="27672"/>
                                        </p:tgtEl>
                                        <p:attrNameLst>
                                          <p:attrName>style.visibility</p:attrName>
                                        </p:attrNameLst>
                                      </p:cBhvr>
                                      <p:to>
                                        <p:strVal val="visible"/>
                                      </p:to>
                                    </p:set>
                                    <p:animEffect transition="in" filter="wipe(left)">
                                      <p:cBhvr>
                                        <p:cTn id="84" dur="500"/>
                                        <p:tgtEl>
                                          <p:spTgt spid="276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p:bldP spid="27654" grpId="0"/>
      <p:bldP spid="27655" grpId="0" animBg="1"/>
      <p:bldP spid="27657" grpId="0" animBg="1"/>
      <p:bldP spid="27658" grpId="0" animBg="1"/>
      <p:bldP spid="27659" grpId="0"/>
      <p:bldP spid="27660" grpId="0"/>
      <p:bldP spid="27661" grpId="0"/>
      <p:bldP spid="27662" grpId="0"/>
      <p:bldP spid="27664" grpId="0"/>
      <p:bldP spid="27665" grpId="0" animBg="1"/>
      <p:bldP spid="27666" grpId="0" animBg="1"/>
      <p:bldP spid="27667" grpId="0" animBg="1"/>
      <p:bldP spid="27668" grpId="0"/>
      <p:bldP spid="27669" grpId="0"/>
      <p:bldP spid="27670" grpId="0"/>
      <p:bldP spid="27671" grpId="0"/>
      <p:bldP spid="27672" grpId="0"/>
      <p:bldP spid="27673" grpId="0"/>
      <p:bldP spid="2767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274" name="Group 2">
            <a:extLst>
              <a:ext uri="{FF2B5EF4-FFF2-40B4-BE49-F238E27FC236}">
                <a16:creationId xmlns:a16="http://schemas.microsoft.com/office/drawing/2014/main" id="{9B2EB7C0-4449-4536-A33F-89F3BA98F08D}"/>
              </a:ext>
            </a:extLst>
          </p:cNvPr>
          <p:cNvGrpSpPr>
            <a:grpSpLocks/>
          </p:cNvGrpSpPr>
          <p:nvPr/>
        </p:nvGrpSpPr>
        <p:grpSpPr bwMode="auto">
          <a:xfrm>
            <a:off x="635000" y="1371600"/>
            <a:ext cx="8458200" cy="4953000"/>
            <a:chOff x="218" y="768"/>
            <a:chExt cx="5338" cy="3342"/>
          </a:xfrm>
        </p:grpSpPr>
        <p:sp>
          <p:nvSpPr>
            <p:cNvPr id="54286" name="AutoShape 3">
              <a:extLst>
                <a:ext uri="{FF2B5EF4-FFF2-40B4-BE49-F238E27FC236}">
                  <a16:creationId xmlns:a16="http://schemas.microsoft.com/office/drawing/2014/main" id="{ED83DC1E-C950-425A-AC9C-88E922FCF412}"/>
                </a:ext>
              </a:extLst>
            </p:cNvPr>
            <p:cNvSpPr>
              <a:spLocks noChangeArrowheads="1"/>
            </p:cNvSpPr>
            <p:nvPr/>
          </p:nvSpPr>
          <p:spPr bwMode="auto">
            <a:xfrm>
              <a:off x="249" y="799"/>
              <a:ext cx="5307" cy="3311"/>
            </a:xfrm>
            <a:prstGeom prst="flowChartAlternateProcess">
              <a:avLst/>
            </a:prstGeom>
            <a:solidFill>
              <a:schemeClr val="bg2"/>
            </a:solidFill>
            <a:ln>
              <a:noFill/>
            </a:ln>
            <a:extLst>
              <a:ext uri="{91240B29-F687-4F45-9708-019B960494DF}">
                <a14:hiddenLine xmlns:a14="http://schemas.microsoft.com/office/drawing/2010/main" w="12700" algn="ctr">
                  <a:solidFill>
                    <a:srgbClr val="000000"/>
                  </a:solidFill>
                  <a:miter lim="800000"/>
                  <a:headEnd/>
                  <a:tailEnd type="none" w="lg" len="lg"/>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20000"/>
                </a:spcBef>
                <a:buFontTx/>
                <a:buChar char="•"/>
              </a:pPr>
              <a:endParaRPr lang="zh-TW" altLang="en-US">
                <a:latin typeface="Comic Sans MS" panose="030F0702030302020204" pitchFamily="66" charset="0"/>
                <a:ea typeface="宋体" panose="02010600030101010101" pitchFamily="2" charset="-122"/>
              </a:endParaRPr>
            </a:p>
          </p:txBody>
        </p:sp>
        <p:sp>
          <p:nvSpPr>
            <p:cNvPr id="54287" name="AutoShape 4">
              <a:extLst>
                <a:ext uri="{FF2B5EF4-FFF2-40B4-BE49-F238E27FC236}">
                  <a16:creationId xmlns:a16="http://schemas.microsoft.com/office/drawing/2014/main" id="{DCB1B7E3-12F4-4816-BCCA-B4359C1421DE}"/>
                </a:ext>
              </a:extLst>
            </p:cNvPr>
            <p:cNvSpPr>
              <a:spLocks noChangeArrowheads="1"/>
            </p:cNvSpPr>
            <p:nvPr/>
          </p:nvSpPr>
          <p:spPr bwMode="auto">
            <a:xfrm>
              <a:off x="218" y="768"/>
              <a:ext cx="5307" cy="3311"/>
            </a:xfrm>
            <a:prstGeom prst="flowChartAlternateProcess">
              <a:avLst/>
            </a:prstGeom>
            <a:solidFill>
              <a:schemeClr val="bg1"/>
            </a:solidFill>
            <a:ln w="12700" algn="ctr">
              <a:solidFill>
                <a:schemeClr val="tx1"/>
              </a:solidFill>
              <a:miter lim="800000"/>
              <a:headEnd/>
              <a:tailEnd type="none" w="lg" len="lg"/>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20000"/>
                </a:spcBef>
                <a:buFontTx/>
                <a:buChar char="•"/>
              </a:pPr>
              <a:endParaRPr lang="zh-TW" altLang="en-US">
                <a:latin typeface="Comic Sans MS" panose="030F0702030302020204" pitchFamily="66" charset="0"/>
                <a:ea typeface="宋体" panose="02010600030101010101" pitchFamily="2" charset="-122"/>
              </a:endParaRPr>
            </a:p>
          </p:txBody>
        </p:sp>
      </p:grpSp>
      <p:sp>
        <p:nvSpPr>
          <p:cNvPr id="54275" name="Rectangle 2">
            <a:extLst>
              <a:ext uri="{FF2B5EF4-FFF2-40B4-BE49-F238E27FC236}">
                <a16:creationId xmlns:a16="http://schemas.microsoft.com/office/drawing/2014/main" id="{4A9361CF-AB4A-434F-A561-E07D8FECFDD5}"/>
              </a:ext>
            </a:extLst>
          </p:cNvPr>
          <p:cNvSpPr>
            <a:spLocks noGrp="1" noChangeArrowheads="1"/>
          </p:cNvSpPr>
          <p:nvPr>
            <p:ph type="title"/>
          </p:nvPr>
        </p:nvSpPr>
        <p:spPr>
          <a:xfrm>
            <a:off x="152400" y="152400"/>
            <a:ext cx="9601200" cy="838200"/>
          </a:xfrm>
        </p:spPr>
        <p:txBody>
          <a:bodyPr/>
          <a:lstStyle/>
          <a:p>
            <a:r>
              <a:rPr lang="en-US" altLang="zh-CN">
                <a:ea typeface="宋体" panose="02010600030101010101" pitchFamily="2" charset="-122"/>
              </a:rPr>
              <a:t>1.4 Cloud Computing System Architecture </a:t>
            </a:r>
            <a:endParaRPr lang="en-US" altLang="zh-TW">
              <a:ea typeface="新細明體" panose="02020500000000000000" pitchFamily="18" charset="-120"/>
            </a:endParaRPr>
          </a:p>
        </p:txBody>
      </p:sp>
      <p:sp>
        <p:nvSpPr>
          <p:cNvPr id="54276" name="AutoShape 4">
            <a:hlinkHover r:id="" action="ppaction://noaction" highlightClick="1"/>
            <a:extLst>
              <a:ext uri="{FF2B5EF4-FFF2-40B4-BE49-F238E27FC236}">
                <a16:creationId xmlns:a16="http://schemas.microsoft.com/office/drawing/2014/main" id="{D39136C4-3D69-4CB9-95EB-B91D89984C73}"/>
              </a:ext>
            </a:extLst>
          </p:cNvPr>
          <p:cNvSpPr>
            <a:spLocks noChangeArrowheads="1"/>
          </p:cNvSpPr>
          <p:nvPr/>
        </p:nvSpPr>
        <p:spPr bwMode="auto">
          <a:xfrm>
            <a:off x="596900" y="1371600"/>
            <a:ext cx="8470900" cy="576263"/>
          </a:xfrm>
          <a:prstGeom prst="roundRect">
            <a:avLst>
              <a:gd name="adj" fmla="val 32968"/>
            </a:avLst>
          </a:prstGeom>
          <a:gradFill rotWithShape="1">
            <a:gsLst>
              <a:gs pos="0">
                <a:srgbClr val="678FCB"/>
              </a:gs>
              <a:gs pos="100000">
                <a:srgbClr val="30425E"/>
              </a:gs>
            </a:gsLst>
            <a:lin ang="5400000" scaled="1"/>
          </a:gradFill>
          <a:ln w="12700">
            <a:solidFill>
              <a:srgbClr val="99CCFF"/>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zh-CN" sz="2400" b="1">
                <a:solidFill>
                  <a:schemeClr val="bg1"/>
                </a:solidFill>
                <a:ea typeface="宋体" panose="02010600030101010101" pitchFamily="2" charset="-122"/>
              </a:rPr>
              <a:t>Computing System</a:t>
            </a:r>
            <a:endParaRPr lang="en-US" altLang="zh-CN" sz="2400" b="1">
              <a:solidFill>
                <a:schemeClr val="bg1"/>
              </a:solidFill>
              <a:ea typeface="楷体_GB2312"/>
              <a:cs typeface="楷体_GB2312"/>
            </a:endParaRPr>
          </a:p>
        </p:txBody>
      </p:sp>
      <p:sp>
        <p:nvSpPr>
          <p:cNvPr id="54277" name="AutoShape 5">
            <a:extLst>
              <a:ext uri="{FF2B5EF4-FFF2-40B4-BE49-F238E27FC236}">
                <a16:creationId xmlns:a16="http://schemas.microsoft.com/office/drawing/2014/main" id="{2BD639F5-445B-4EA2-9C6A-8253C4E16DE7}"/>
              </a:ext>
            </a:extLst>
          </p:cNvPr>
          <p:cNvSpPr>
            <a:spLocks noChangeArrowheads="1"/>
          </p:cNvSpPr>
          <p:nvPr/>
        </p:nvSpPr>
        <p:spPr bwMode="auto">
          <a:xfrm>
            <a:off x="1827213" y="2330450"/>
            <a:ext cx="6630987" cy="3384550"/>
          </a:xfrm>
          <a:prstGeom prst="triangle">
            <a:avLst>
              <a:gd name="adj" fmla="val 50000"/>
            </a:avLst>
          </a:prstGeom>
          <a:solidFill>
            <a:srgbClr val="666699">
              <a:alpha val="8980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zh-TW" altLang="en-US">
              <a:latin typeface="Times New Roman" panose="02020603050405020304" pitchFamily="18" charset="0"/>
              <a:ea typeface="宋体" panose="02010600030101010101" pitchFamily="2" charset="-122"/>
            </a:endParaRPr>
          </a:p>
        </p:txBody>
      </p:sp>
      <p:sp>
        <p:nvSpPr>
          <p:cNvPr id="54278" name="Line 6">
            <a:extLst>
              <a:ext uri="{FF2B5EF4-FFF2-40B4-BE49-F238E27FC236}">
                <a16:creationId xmlns:a16="http://schemas.microsoft.com/office/drawing/2014/main" id="{95BFC48B-9AC3-4C39-9FD0-301EC627A2BF}"/>
              </a:ext>
            </a:extLst>
          </p:cNvPr>
          <p:cNvSpPr>
            <a:spLocks noChangeShapeType="1"/>
          </p:cNvSpPr>
          <p:nvPr/>
        </p:nvSpPr>
        <p:spPr bwMode="auto">
          <a:xfrm>
            <a:off x="1903413" y="4737100"/>
            <a:ext cx="6084887" cy="0"/>
          </a:xfrm>
          <a:prstGeom prst="line">
            <a:avLst/>
          </a:prstGeom>
          <a:noFill/>
          <a:ln w="11430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279" name="Line 7">
            <a:extLst>
              <a:ext uri="{FF2B5EF4-FFF2-40B4-BE49-F238E27FC236}">
                <a16:creationId xmlns:a16="http://schemas.microsoft.com/office/drawing/2014/main" id="{1DD39181-E224-45BB-A53C-03FE6DDCC81B}"/>
              </a:ext>
            </a:extLst>
          </p:cNvPr>
          <p:cNvSpPr>
            <a:spLocks noChangeShapeType="1"/>
          </p:cNvSpPr>
          <p:nvPr/>
        </p:nvSpPr>
        <p:spPr bwMode="auto">
          <a:xfrm>
            <a:off x="2214563" y="3657600"/>
            <a:ext cx="6084887" cy="0"/>
          </a:xfrm>
          <a:prstGeom prst="line">
            <a:avLst/>
          </a:prstGeom>
          <a:noFill/>
          <a:ln w="11430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280" name="Text Box 8">
            <a:extLst>
              <a:ext uri="{FF2B5EF4-FFF2-40B4-BE49-F238E27FC236}">
                <a16:creationId xmlns:a16="http://schemas.microsoft.com/office/drawing/2014/main" id="{E5497837-3D2C-4306-B04A-5DA3C428C589}"/>
              </a:ext>
            </a:extLst>
          </p:cNvPr>
          <p:cNvSpPr txBox="1">
            <a:spLocks noChangeArrowheads="1"/>
          </p:cNvSpPr>
          <p:nvPr/>
        </p:nvSpPr>
        <p:spPr bwMode="auto">
          <a:xfrm>
            <a:off x="4244975" y="3079750"/>
            <a:ext cx="16779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zh-CN" sz="2400">
                <a:solidFill>
                  <a:schemeClr val="bg1"/>
                </a:solidFill>
                <a:ea typeface="宋体" panose="02010600030101010101" pitchFamily="2" charset="-122"/>
              </a:rPr>
              <a:t>Application</a:t>
            </a:r>
          </a:p>
        </p:txBody>
      </p:sp>
      <p:sp>
        <p:nvSpPr>
          <p:cNvPr id="54281" name="Text Box 9">
            <a:extLst>
              <a:ext uri="{FF2B5EF4-FFF2-40B4-BE49-F238E27FC236}">
                <a16:creationId xmlns:a16="http://schemas.microsoft.com/office/drawing/2014/main" id="{590534BB-CED4-4B6A-8A0A-0B374E004A1E}"/>
              </a:ext>
            </a:extLst>
          </p:cNvPr>
          <p:cNvSpPr txBox="1">
            <a:spLocks noChangeArrowheads="1"/>
          </p:cNvSpPr>
          <p:nvPr/>
        </p:nvSpPr>
        <p:spPr bwMode="auto">
          <a:xfrm>
            <a:off x="4478338" y="3990975"/>
            <a:ext cx="13192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zh-CN" sz="2400">
                <a:solidFill>
                  <a:schemeClr val="bg1"/>
                </a:solidFill>
                <a:ea typeface="宋体" panose="02010600030101010101" pitchFamily="2" charset="-122"/>
              </a:rPr>
              <a:t>Platform</a:t>
            </a:r>
          </a:p>
        </p:txBody>
      </p:sp>
      <p:sp>
        <p:nvSpPr>
          <p:cNvPr id="54282" name="Text Box 10">
            <a:extLst>
              <a:ext uri="{FF2B5EF4-FFF2-40B4-BE49-F238E27FC236}">
                <a16:creationId xmlns:a16="http://schemas.microsoft.com/office/drawing/2014/main" id="{D8359D03-3708-48E7-AD94-335574D9924B}"/>
              </a:ext>
            </a:extLst>
          </p:cNvPr>
          <p:cNvSpPr txBox="1">
            <a:spLocks noChangeArrowheads="1"/>
          </p:cNvSpPr>
          <p:nvPr/>
        </p:nvSpPr>
        <p:spPr bwMode="auto">
          <a:xfrm>
            <a:off x="4038600" y="5019675"/>
            <a:ext cx="19796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zh-CN" sz="2400">
                <a:solidFill>
                  <a:schemeClr val="bg1"/>
                </a:solidFill>
                <a:ea typeface="宋体" panose="02010600030101010101" pitchFamily="2" charset="-122"/>
              </a:rPr>
              <a:t>Infrastructure</a:t>
            </a:r>
          </a:p>
        </p:txBody>
      </p:sp>
      <p:sp>
        <p:nvSpPr>
          <p:cNvPr id="54283" name="Text Box 11">
            <a:extLst>
              <a:ext uri="{FF2B5EF4-FFF2-40B4-BE49-F238E27FC236}">
                <a16:creationId xmlns:a16="http://schemas.microsoft.com/office/drawing/2014/main" id="{66131845-F6D1-49C0-BC6E-951155CCC263}"/>
              </a:ext>
            </a:extLst>
          </p:cNvPr>
          <p:cNvSpPr txBox="1">
            <a:spLocks noChangeArrowheads="1"/>
          </p:cNvSpPr>
          <p:nvPr/>
        </p:nvSpPr>
        <p:spPr bwMode="auto">
          <a:xfrm>
            <a:off x="849313" y="4870450"/>
            <a:ext cx="15081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prstDash val="sysDot"/>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zh-CN" sz="2400">
                <a:ea typeface="宋体" panose="02010600030101010101" pitchFamily="2" charset="-122"/>
              </a:rPr>
              <a:t>Hardware</a:t>
            </a:r>
          </a:p>
        </p:txBody>
      </p:sp>
      <p:sp>
        <p:nvSpPr>
          <p:cNvPr id="54284" name="Text Box 12">
            <a:extLst>
              <a:ext uri="{FF2B5EF4-FFF2-40B4-BE49-F238E27FC236}">
                <a16:creationId xmlns:a16="http://schemas.microsoft.com/office/drawing/2014/main" id="{AA4213DE-0296-4937-8F33-76F3CD10D422}"/>
              </a:ext>
            </a:extLst>
          </p:cNvPr>
          <p:cNvSpPr txBox="1">
            <a:spLocks noChangeArrowheads="1"/>
          </p:cNvSpPr>
          <p:nvPr/>
        </p:nvSpPr>
        <p:spPr bwMode="auto">
          <a:xfrm>
            <a:off x="812800" y="3879850"/>
            <a:ext cx="23542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prstDash val="sysDot"/>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zh-CN" sz="2400">
                <a:ea typeface="宋体" panose="02010600030101010101" pitchFamily="2" charset="-122"/>
              </a:rPr>
              <a:t>OS, middleware</a:t>
            </a:r>
          </a:p>
        </p:txBody>
      </p:sp>
      <p:sp>
        <p:nvSpPr>
          <p:cNvPr id="54285" name="Text Box 13">
            <a:extLst>
              <a:ext uri="{FF2B5EF4-FFF2-40B4-BE49-F238E27FC236}">
                <a16:creationId xmlns:a16="http://schemas.microsoft.com/office/drawing/2014/main" id="{C84BCA0B-19DA-40A2-9AA6-2E8852FE7254}"/>
              </a:ext>
            </a:extLst>
          </p:cNvPr>
          <p:cNvSpPr txBox="1">
            <a:spLocks noChangeArrowheads="1"/>
          </p:cNvSpPr>
          <p:nvPr/>
        </p:nvSpPr>
        <p:spPr bwMode="auto">
          <a:xfrm>
            <a:off x="881063" y="2719388"/>
            <a:ext cx="272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prstDash val="sysDot"/>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zh-CN" sz="2400">
                <a:ea typeface="宋体" panose="02010600030101010101" pitchFamily="2" charset="-122"/>
              </a:rPr>
              <a:t>User software, API</a:t>
            </a: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A85127DE-3E78-4595-A3FC-544BA41D1ECC}"/>
              </a:ext>
            </a:extLst>
          </p:cNvPr>
          <p:cNvSpPr>
            <a:spLocks noGrp="1" noChangeArrowheads="1"/>
          </p:cNvSpPr>
          <p:nvPr>
            <p:ph type="title"/>
          </p:nvPr>
        </p:nvSpPr>
        <p:spPr>
          <a:xfrm>
            <a:off x="152400" y="381000"/>
            <a:ext cx="9601200" cy="609600"/>
          </a:xfrm>
        </p:spPr>
        <p:txBody>
          <a:bodyPr/>
          <a:lstStyle/>
          <a:p>
            <a:r>
              <a:rPr lang="en-US" altLang="zh-CN">
                <a:ea typeface="宋体" panose="02010600030101010101" pitchFamily="2" charset="-122"/>
              </a:rPr>
              <a:t>1.4 Cloud Computing System Architecture</a:t>
            </a:r>
            <a:endParaRPr lang="en-US" altLang="zh-TW">
              <a:ea typeface="新細明體" panose="02020500000000000000" pitchFamily="18" charset="-120"/>
            </a:endParaRPr>
          </a:p>
        </p:txBody>
      </p:sp>
      <p:sp>
        <p:nvSpPr>
          <p:cNvPr id="229379" name="AutoShape 3">
            <a:extLst>
              <a:ext uri="{FF2B5EF4-FFF2-40B4-BE49-F238E27FC236}">
                <a16:creationId xmlns:a16="http://schemas.microsoft.com/office/drawing/2014/main" id="{DD5255C0-199E-4101-9F43-D6C1E12C2F1E}"/>
              </a:ext>
            </a:extLst>
          </p:cNvPr>
          <p:cNvSpPr>
            <a:spLocks noChangeArrowheads="1"/>
          </p:cNvSpPr>
          <p:nvPr/>
        </p:nvSpPr>
        <p:spPr bwMode="auto">
          <a:xfrm>
            <a:off x="584200" y="2189163"/>
            <a:ext cx="4135438" cy="2232025"/>
          </a:xfrm>
          <a:prstGeom prst="triangle">
            <a:avLst>
              <a:gd name="adj" fmla="val 50000"/>
            </a:avLst>
          </a:prstGeom>
          <a:solidFill>
            <a:srgbClr val="666699">
              <a:alpha val="8980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zh-TW" altLang="en-US" sz="2000">
              <a:ea typeface="宋体" panose="02010600030101010101" pitchFamily="2" charset="-122"/>
            </a:endParaRPr>
          </a:p>
        </p:txBody>
      </p:sp>
      <p:sp>
        <p:nvSpPr>
          <p:cNvPr id="229380" name="Line 4">
            <a:extLst>
              <a:ext uri="{FF2B5EF4-FFF2-40B4-BE49-F238E27FC236}">
                <a16:creationId xmlns:a16="http://schemas.microsoft.com/office/drawing/2014/main" id="{82049588-03AA-4369-BAE3-2BBF2CF9A2D1}"/>
              </a:ext>
            </a:extLst>
          </p:cNvPr>
          <p:cNvSpPr>
            <a:spLocks noChangeShapeType="1"/>
          </p:cNvSpPr>
          <p:nvPr/>
        </p:nvSpPr>
        <p:spPr bwMode="auto">
          <a:xfrm>
            <a:off x="819150" y="3846513"/>
            <a:ext cx="3743325" cy="0"/>
          </a:xfrm>
          <a:prstGeom prst="line">
            <a:avLst/>
          </a:prstGeom>
          <a:noFill/>
          <a:ln w="11430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9381" name="Line 5">
            <a:extLst>
              <a:ext uri="{FF2B5EF4-FFF2-40B4-BE49-F238E27FC236}">
                <a16:creationId xmlns:a16="http://schemas.microsoft.com/office/drawing/2014/main" id="{C7583FA1-A8BE-43D5-B6A2-8CB142AAD490}"/>
              </a:ext>
            </a:extLst>
          </p:cNvPr>
          <p:cNvSpPr>
            <a:spLocks noChangeShapeType="1"/>
          </p:cNvSpPr>
          <p:nvPr/>
        </p:nvSpPr>
        <p:spPr bwMode="auto">
          <a:xfrm>
            <a:off x="1520825" y="3197225"/>
            <a:ext cx="2184400" cy="1588"/>
          </a:xfrm>
          <a:prstGeom prst="line">
            <a:avLst/>
          </a:prstGeom>
          <a:noFill/>
          <a:ln w="11430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9382" name="Text Box 6">
            <a:extLst>
              <a:ext uri="{FF2B5EF4-FFF2-40B4-BE49-F238E27FC236}">
                <a16:creationId xmlns:a16="http://schemas.microsoft.com/office/drawing/2014/main" id="{1C82DD22-2639-417F-B045-8E2C8A3CB1A6}"/>
              </a:ext>
            </a:extLst>
          </p:cNvPr>
          <p:cNvSpPr txBox="1">
            <a:spLocks noChangeArrowheads="1"/>
          </p:cNvSpPr>
          <p:nvPr/>
        </p:nvSpPr>
        <p:spPr bwMode="auto">
          <a:xfrm>
            <a:off x="1911350" y="2800350"/>
            <a:ext cx="14287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zh-CN" sz="2000">
                <a:solidFill>
                  <a:schemeClr val="bg1"/>
                </a:solidFill>
                <a:ea typeface="宋体" panose="02010600030101010101" pitchFamily="2" charset="-122"/>
              </a:rPr>
              <a:t>Application</a:t>
            </a:r>
          </a:p>
        </p:txBody>
      </p:sp>
      <p:sp>
        <p:nvSpPr>
          <p:cNvPr id="229383" name="Text Box 7">
            <a:extLst>
              <a:ext uri="{FF2B5EF4-FFF2-40B4-BE49-F238E27FC236}">
                <a16:creationId xmlns:a16="http://schemas.microsoft.com/office/drawing/2014/main" id="{46671E84-6E55-451D-923C-39A577369B51}"/>
              </a:ext>
            </a:extLst>
          </p:cNvPr>
          <p:cNvSpPr txBox="1">
            <a:spLocks noChangeArrowheads="1"/>
          </p:cNvSpPr>
          <p:nvPr/>
        </p:nvSpPr>
        <p:spPr bwMode="auto">
          <a:xfrm>
            <a:off x="2066925" y="3360738"/>
            <a:ext cx="11287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zh-CN" sz="2000">
                <a:solidFill>
                  <a:schemeClr val="bg1"/>
                </a:solidFill>
                <a:ea typeface="宋体" panose="02010600030101010101" pitchFamily="2" charset="-122"/>
              </a:rPr>
              <a:t>Platform</a:t>
            </a:r>
          </a:p>
        </p:txBody>
      </p:sp>
      <p:sp>
        <p:nvSpPr>
          <p:cNvPr id="229384" name="Text Box 8">
            <a:extLst>
              <a:ext uri="{FF2B5EF4-FFF2-40B4-BE49-F238E27FC236}">
                <a16:creationId xmlns:a16="http://schemas.microsoft.com/office/drawing/2014/main" id="{B4BF1B1F-B810-4468-8D3E-797BFCF6F5AE}"/>
              </a:ext>
            </a:extLst>
          </p:cNvPr>
          <p:cNvSpPr txBox="1">
            <a:spLocks noChangeArrowheads="1"/>
          </p:cNvSpPr>
          <p:nvPr/>
        </p:nvSpPr>
        <p:spPr bwMode="auto">
          <a:xfrm>
            <a:off x="1792288" y="3935413"/>
            <a:ext cx="1676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zh-CN" sz="2000">
                <a:solidFill>
                  <a:schemeClr val="bg1"/>
                </a:solidFill>
                <a:ea typeface="宋体" panose="02010600030101010101" pitchFamily="2" charset="-122"/>
              </a:rPr>
              <a:t>Infrastructure</a:t>
            </a:r>
          </a:p>
        </p:txBody>
      </p:sp>
      <p:sp>
        <p:nvSpPr>
          <p:cNvPr id="229385" name="AutoShape 9">
            <a:extLst>
              <a:ext uri="{FF2B5EF4-FFF2-40B4-BE49-F238E27FC236}">
                <a16:creationId xmlns:a16="http://schemas.microsoft.com/office/drawing/2014/main" id="{5102FE59-323E-4E73-AFE3-AEBDD22BB621}"/>
              </a:ext>
            </a:extLst>
          </p:cNvPr>
          <p:cNvSpPr>
            <a:spLocks/>
          </p:cNvSpPr>
          <p:nvPr/>
        </p:nvSpPr>
        <p:spPr bwMode="auto">
          <a:xfrm>
            <a:off x="4953000" y="2117725"/>
            <a:ext cx="390525" cy="2303463"/>
          </a:xfrm>
          <a:prstGeom prst="rightBrace">
            <a:avLst>
              <a:gd name="adj1" fmla="val 49153"/>
              <a:gd name="adj2" fmla="val 50000"/>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zh-CN" altLang="zh-CN">
              <a:ea typeface="宋体" panose="02010600030101010101" pitchFamily="2" charset="-122"/>
            </a:endParaRPr>
          </a:p>
        </p:txBody>
      </p:sp>
      <p:sp>
        <p:nvSpPr>
          <p:cNvPr id="229386" name="Text Box 10">
            <a:extLst>
              <a:ext uri="{FF2B5EF4-FFF2-40B4-BE49-F238E27FC236}">
                <a16:creationId xmlns:a16="http://schemas.microsoft.com/office/drawing/2014/main" id="{A8267965-B567-44FD-A40D-BE7939D6E173}"/>
              </a:ext>
            </a:extLst>
          </p:cNvPr>
          <p:cNvSpPr txBox="1">
            <a:spLocks noChangeArrowheads="1"/>
          </p:cNvSpPr>
          <p:nvPr/>
        </p:nvSpPr>
        <p:spPr bwMode="auto">
          <a:xfrm>
            <a:off x="5267325" y="3092450"/>
            <a:ext cx="45624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zh-CN" sz="2400">
                <a:ea typeface="宋体" panose="02010600030101010101" pitchFamily="2" charset="-122"/>
              </a:rPr>
              <a:t>SaaS: Software as a service</a:t>
            </a:r>
          </a:p>
        </p:txBody>
      </p:sp>
      <p:sp>
        <p:nvSpPr>
          <p:cNvPr id="229387" name="Rectangle 11">
            <a:extLst>
              <a:ext uri="{FF2B5EF4-FFF2-40B4-BE49-F238E27FC236}">
                <a16:creationId xmlns:a16="http://schemas.microsoft.com/office/drawing/2014/main" id="{DF949DB3-D0CB-4B72-9420-F3FCC6F02281}"/>
              </a:ext>
            </a:extLst>
          </p:cNvPr>
          <p:cNvSpPr>
            <a:spLocks noChangeArrowheads="1"/>
          </p:cNvSpPr>
          <p:nvPr/>
        </p:nvSpPr>
        <p:spPr bwMode="auto">
          <a:xfrm>
            <a:off x="-1443038" y="1371600"/>
            <a:ext cx="3043238" cy="1828800"/>
          </a:xfrm>
          <a:prstGeom prst="rect">
            <a:avLst/>
          </a:prstGeom>
          <a:solidFill>
            <a:schemeClr val="bg1"/>
          </a:solidFill>
          <a:ln>
            <a:noFill/>
          </a:ln>
          <a:extLst>
            <a:ext uri="{91240B29-F687-4F45-9708-019B960494DF}">
              <a14:hiddenLine xmlns:a14="http://schemas.microsoft.com/office/drawing/2010/main" w="38100"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zh-CN" altLang="zh-CN">
              <a:ea typeface="宋体" panose="02010600030101010101" pitchFamily="2" charset="-122"/>
            </a:endParaRPr>
          </a:p>
        </p:txBody>
      </p:sp>
      <p:sp>
        <p:nvSpPr>
          <p:cNvPr id="229388" name="Text Box 12">
            <a:extLst>
              <a:ext uri="{FF2B5EF4-FFF2-40B4-BE49-F238E27FC236}">
                <a16:creationId xmlns:a16="http://schemas.microsoft.com/office/drawing/2014/main" id="{65924307-1140-47E3-9258-8B4BDE725A17}"/>
              </a:ext>
            </a:extLst>
          </p:cNvPr>
          <p:cNvSpPr txBox="1">
            <a:spLocks noChangeArrowheads="1"/>
          </p:cNvSpPr>
          <p:nvPr/>
        </p:nvSpPr>
        <p:spPr bwMode="auto">
          <a:xfrm>
            <a:off x="5181600" y="4648200"/>
            <a:ext cx="45624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zh-CN" sz="2400">
                <a:ea typeface="宋体" panose="02010600030101010101" pitchFamily="2" charset="-122"/>
              </a:rPr>
              <a:t>PaaS: Platform as a service</a:t>
            </a:r>
          </a:p>
        </p:txBody>
      </p:sp>
      <p:sp>
        <p:nvSpPr>
          <p:cNvPr id="229389" name="Oval 13">
            <a:extLst>
              <a:ext uri="{FF2B5EF4-FFF2-40B4-BE49-F238E27FC236}">
                <a16:creationId xmlns:a16="http://schemas.microsoft.com/office/drawing/2014/main" id="{64CFDB3F-E757-47AF-9980-4A2DBC348850}"/>
              </a:ext>
            </a:extLst>
          </p:cNvPr>
          <p:cNvSpPr>
            <a:spLocks noChangeArrowheads="1"/>
          </p:cNvSpPr>
          <p:nvPr/>
        </p:nvSpPr>
        <p:spPr bwMode="auto">
          <a:xfrm>
            <a:off x="819150" y="2333625"/>
            <a:ext cx="3589338" cy="2376488"/>
          </a:xfrm>
          <a:prstGeom prst="ellipse">
            <a:avLst/>
          </a:prstGeom>
          <a:noFill/>
          <a:ln w="38100"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zh-TW" altLang="en-US" sz="2800">
              <a:solidFill>
                <a:srgbClr val="FF3300"/>
              </a:solidFill>
              <a:ea typeface="宋体" panose="02010600030101010101" pitchFamily="2" charset="-122"/>
            </a:endParaRPr>
          </a:p>
        </p:txBody>
      </p:sp>
      <p:sp>
        <p:nvSpPr>
          <p:cNvPr id="229390" name="Line 14">
            <a:extLst>
              <a:ext uri="{FF2B5EF4-FFF2-40B4-BE49-F238E27FC236}">
                <a16:creationId xmlns:a16="http://schemas.microsoft.com/office/drawing/2014/main" id="{6821EF61-E9C6-48C2-AF93-9C874C9D61E6}"/>
              </a:ext>
            </a:extLst>
          </p:cNvPr>
          <p:cNvSpPr>
            <a:spLocks noChangeShapeType="1"/>
          </p:cNvSpPr>
          <p:nvPr/>
        </p:nvSpPr>
        <p:spPr bwMode="auto">
          <a:xfrm flipH="1">
            <a:off x="1209675" y="4710113"/>
            <a:ext cx="1403350" cy="720725"/>
          </a:xfrm>
          <a:prstGeom prst="line">
            <a:avLst/>
          </a:prstGeom>
          <a:noFill/>
          <a:ln w="38100">
            <a:solidFill>
              <a:srgbClr val="FF33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29391" name="Text Box 15">
            <a:extLst>
              <a:ext uri="{FF2B5EF4-FFF2-40B4-BE49-F238E27FC236}">
                <a16:creationId xmlns:a16="http://schemas.microsoft.com/office/drawing/2014/main" id="{4AF5CCB0-C4BB-49CF-BA8E-F3003D5AB264}"/>
              </a:ext>
            </a:extLst>
          </p:cNvPr>
          <p:cNvSpPr txBox="1">
            <a:spLocks noChangeArrowheads="1"/>
          </p:cNvSpPr>
          <p:nvPr/>
        </p:nvSpPr>
        <p:spPr bwMode="auto">
          <a:xfrm>
            <a:off x="350838" y="5430838"/>
            <a:ext cx="38766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zh-CN" sz="2000">
                <a:solidFill>
                  <a:srgbClr val="FF3300"/>
                </a:solidFill>
                <a:ea typeface="宋体" panose="02010600030101010101" pitchFamily="2" charset="-122"/>
              </a:rPr>
              <a:t>Provided by the cloud computing providers</a:t>
            </a:r>
          </a:p>
        </p:txBody>
      </p:sp>
      <p:sp>
        <p:nvSpPr>
          <p:cNvPr id="229392" name="Oval 16">
            <a:extLst>
              <a:ext uri="{FF2B5EF4-FFF2-40B4-BE49-F238E27FC236}">
                <a16:creationId xmlns:a16="http://schemas.microsoft.com/office/drawing/2014/main" id="{37E331D3-1C02-4369-A33D-9506666BFDA9}"/>
              </a:ext>
            </a:extLst>
          </p:cNvPr>
          <p:cNvSpPr>
            <a:spLocks noChangeArrowheads="1"/>
          </p:cNvSpPr>
          <p:nvPr/>
        </p:nvSpPr>
        <p:spPr bwMode="auto">
          <a:xfrm>
            <a:off x="741363" y="3197225"/>
            <a:ext cx="3589337" cy="1512888"/>
          </a:xfrm>
          <a:prstGeom prst="ellipse">
            <a:avLst/>
          </a:prstGeom>
          <a:noFill/>
          <a:ln w="38100"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zh-TW" altLang="en-US" sz="2800">
              <a:solidFill>
                <a:srgbClr val="FF3300"/>
              </a:solidFill>
              <a:ea typeface="宋体" panose="02010600030101010101" pitchFamily="2" charset="-122"/>
            </a:endParaRPr>
          </a:p>
        </p:txBody>
      </p:sp>
      <p:sp>
        <p:nvSpPr>
          <p:cNvPr id="229393" name="Text Box 17">
            <a:extLst>
              <a:ext uri="{FF2B5EF4-FFF2-40B4-BE49-F238E27FC236}">
                <a16:creationId xmlns:a16="http://schemas.microsoft.com/office/drawing/2014/main" id="{3C409AB0-D929-48A8-BC60-7EC0E86F53FD}"/>
              </a:ext>
            </a:extLst>
          </p:cNvPr>
          <p:cNvSpPr txBox="1">
            <a:spLocks noChangeArrowheads="1"/>
          </p:cNvSpPr>
          <p:nvPr/>
        </p:nvSpPr>
        <p:spPr bwMode="auto">
          <a:xfrm>
            <a:off x="5435600" y="5502275"/>
            <a:ext cx="432911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zh-CN" sz="2400">
                <a:ea typeface="宋体" panose="02010600030101010101" pitchFamily="2" charset="-122"/>
              </a:rPr>
              <a:t>IaaS: Infrastructure as a service</a:t>
            </a:r>
          </a:p>
        </p:txBody>
      </p:sp>
      <p:sp>
        <p:nvSpPr>
          <p:cNvPr id="229394" name="Text Box 18">
            <a:extLst>
              <a:ext uri="{FF2B5EF4-FFF2-40B4-BE49-F238E27FC236}">
                <a16:creationId xmlns:a16="http://schemas.microsoft.com/office/drawing/2014/main" id="{0251B8D2-A514-4ED8-AD2A-B2A688844E79}"/>
              </a:ext>
            </a:extLst>
          </p:cNvPr>
          <p:cNvSpPr txBox="1">
            <a:spLocks noChangeArrowheads="1"/>
          </p:cNvSpPr>
          <p:nvPr/>
        </p:nvSpPr>
        <p:spPr bwMode="auto">
          <a:xfrm>
            <a:off x="1600200" y="2838450"/>
            <a:ext cx="2182813"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zh-CN" sz="2000">
                <a:ea typeface="宋体" panose="02010600030101010101" pitchFamily="2" charset="-122"/>
              </a:rPr>
              <a:t>A cloud user’s own application and OS</a:t>
            </a:r>
          </a:p>
        </p:txBody>
      </p:sp>
      <p:sp>
        <p:nvSpPr>
          <p:cNvPr id="229395" name="Oval 19">
            <a:extLst>
              <a:ext uri="{FF2B5EF4-FFF2-40B4-BE49-F238E27FC236}">
                <a16:creationId xmlns:a16="http://schemas.microsoft.com/office/drawing/2014/main" id="{20BCBABE-CFBC-41A6-BC06-037DF6BC794B}"/>
              </a:ext>
            </a:extLst>
          </p:cNvPr>
          <p:cNvSpPr>
            <a:spLocks noChangeArrowheads="1"/>
          </p:cNvSpPr>
          <p:nvPr/>
        </p:nvSpPr>
        <p:spPr bwMode="auto">
          <a:xfrm>
            <a:off x="819150" y="3773488"/>
            <a:ext cx="3589338" cy="936625"/>
          </a:xfrm>
          <a:prstGeom prst="ellipse">
            <a:avLst/>
          </a:prstGeom>
          <a:noFill/>
          <a:ln w="38100"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zh-TW" altLang="en-US" sz="2800">
              <a:solidFill>
                <a:srgbClr val="FF3300"/>
              </a:solidFill>
              <a:ea typeface="宋体" panose="02010600030101010101" pitchFamily="2" charset="-122"/>
            </a:endParaRPr>
          </a:p>
        </p:txBody>
      </p:sp>
      <p:sp>
        <p:nvSpPr>
          <p:cNvPr id="229396" name="Text Box 20">
            <a:extLst>
              <a:ext uri="{FF2B5EF4-FFF2-40B4-BE49-F238E27FC236}">
                <a16:creationId xmlns:a16="http://schemas.microsoft.com/office/drawing/2014/main" id="{86861985-D70C-4C0E-83B9-488DFF6FCE59}"/>
              </a:ext>
            </a:extLst>
          </p:cNvPr>
          <p:cNvSpPr txBox="1">
            <a:spLocks noChangeArrowheads="1"/>
          </p:cNvSpPr>
          <p:nvPr/>
        </p:nvSpPr>
        <p:spPr bwMode="auto">
          <a:xfrm>
            <a:off x="1600200" y="2478088"/>
            <a:ext cx="21828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zh-CN" sz="2000">
                <a:ea typeface="宋体" panose="02010600030101010101" pitchFamily="2" charset="-122"/>
              </a:rPr>
              <a:t>A cloud user’s own application</a:t>
            </a:r>
          </a:p>
        </p:txBody>
      </p:sp>
      <p:sp>
        <p:nvSpPr>
          <p:cNvPr id="229397" name="Text Box 21">
            <a:extLst>
              <a:ext uri="{FF2B5EF4-FFF2-40B4-BE49-F238E27FC236}">
                <a16:creationId xmlns:a16="http://schemas.microsoft.com/office/drawing/2014/main" id="{8E13E19C-9A94-4ED4-99A5-926E8AF2649F}"/>
              </a:ext>
            </a:extLst>
          </p:cNvPr>
          <p:cNvSpPr txBox="1">
            <a:spLocks noChangeArrowheads="1"/>
          </p:cNvSpPr>
          <p:nvPr/>
        </p:nvSpPr>
        <p:spPr bwMode="auto">
          <a:xfrm>
            <a:off x="120650" y="2324100"/>
            <a:ext cx="49164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zh-CN" sz="2800">
                <a:solidFill>
                  <a:srgbClr val="FF3300"/>
                </a:solidFill>
                <a:ea typeface="宋体" panose="02010600030101010101" pitchFamily="2" charset="-122"/>
              </a:rPr>
              <a:t>Three cloud computing stacks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9391"/>
                                        </p:tgtEl>
                                        <p:attrNameLst>
                                          <p:attrName>style.visibility</p:attrName>
                                        </p:attrNameLst>
                                      </p:cBhvr>
                                      <p:to>
                                        <p:strVal val="visible"/>
                                      </p:to>
                                    </p:set>
                                    <p:animEffect transition="in" filter="fade">
                                      <p:cBhvr>
                                        <p:cTn id="7" dur="500"/>
                                        <p:tgtEl>
                                          <p:spTgt spid="229391"/>
                                        </p:tgtEl>
                                      </p:cBhvr>
                                    </p:animEffect>
                                  </p:childTnLst>
                                </p:cTn>
                              </p:par>
                              <p:par>
                                <p:cTn id="8" presetID="10" presetClass="entr" presetSubtype="0" fill="hold" nodeType="withEffect">
                                  <p:stCondLst>
                                    <p:cond delay="0"/>
                                  </p:stCondLst>
                                  <p:childTnLst>
                                    <p:set>
                                      <p:cBhvr>
                                        <p:cTn id="9" dur="1" fill="hold">
                                          <p:stCondLst>
                                            <p:cond delay="0"/>
                                          </p:stCondLst>
                                        </p:cTn>
                                        <p:tgtEl>
                                          <p:spTgt spid="229390"/>
                                        </p:tgtEl>
                                        <p:attrNameLst>
                                          <p:attrName>style.visibility</p:attrName>
                                        </p:attrNameLst>
                                      </p:cBhvr>
                                      <p:to>
                                        <p:strVal val="visible"/>
                                      </p:to>
                                    </p:set>
                                    <p:animEffect transition="in" filter="fade">
                                      <p:cBhvr>
                                        <p:cTn id="10" dur="500"/>
                                        <p:tgtEl>
                                          <p:spTgt spid="22939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29389"/>
                                        </p:tgtEl>
                                        <p:attrNameLst>
                                          <p:attrName>style.visibility</p:attrName>
                                        </p:attrNameLst>
                                      </p:cBhvr>
                                      <p:to>
                                        <p:strVal val="visible"/>
                                      </p:to>
                                    </p:set>
                                    <p:animEffect transition="in" filter="fade">
                                      <p:cBhvr>
                                        <p:cTn id="13" dur="500"/>
                                        <p:tgtEl>
                                          <p:spTgt spid="229389"/>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29385"/>
                                        </p:tgtEl>
                                        <p:attrNameLst>
                                          <p:attrName>style.visibility</p:attrName>
                                        </p:attrNameLst>
                                      </p:cBhvr>
                                      <p:to>
                                        <p:strVal val="visible"/>
                                      </p:to>
                                    </p:set>
                                    <p:animEffect transition="in" filter="fade">
                                      <p:cBhvr>
                                        <p:cTn id="18" dur="500"/>
                                        <p:tgtEl>
                                          <p:spTgt spid="22938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29386"/>
                                        </p:tgtEl>
                                        <p:attrNameLst>
                                          <p:attrName>style.visibility</p:attrName>
                                        </p:attrNameLst>
                                      </p:cBhvr>
                                      <p:to>
                                        <p:strVal val="visible"/>
                                      </p:to>
                                    </p:set>
                                    <p:animEffect transition="in" filter="fade">
                                      <p:cBhvr>
                                        <p:cTn id="21" dur="500"/>
                                        <p:tgtEl>
                                          <p:spTgt spid="229386"/>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29387"/>
                                        </p:tgtEl>
                                        <p:attrNameLst>
                                          <p:attrName>style.visibility</p:attrName>
                                        </p:attrNameLst>
                                      </p:cBhvr>
                                      <p:to>
                                        <p:strVal val="visible"/>
                                      </p:to>
                                    </p:set>
                                  </p:childTnLst>
                                </p:cTn>
                              </p:par>
                              <p:par>
                                <p:cTn id="26" presetID="49" presetClass="path" presetSubtype="0" accel="50000" decel="50000" fill="hold" grpId="1" nodeType="withEffect">
                                  <p:stCondLst>
                                    <p:cond delay="0"/>
                                  </p:stCondLst>
                                  <p:childTnLst>
                                    <p:animMotion origin="layout" path="M 0.05921 0.00185 L 0.21667 0.00185 " pathEditMode="relative" rAng="0" ptsTypes="AA">
                                      <p:cBhvr>
                                        <p:cTn id="27" dur="500" fill="hold"/>
                                        <p:tgtEl>
                                          <p:spTgt spid="229387"/>
                                        </p:tgtEl>
                                        <p:attrNameLst>
                                          <p:attrName>ppt_x</p:attrName>
                                          <p:attrName>ppt_y</p:attrName>
                                        </p:attrNameLst>
                                      </p:cBhvr>
                                      <p:rCtr x="7865" y="0"/>
                                    </p:animMotion>
                                  </p:childTnLst>
                                </p:cTn>
                              </p:par>
                              <p:par>
                                <p:cTn id="28" presetID="64" presetClass="path" presetSubtype="0" accel="50000" decel="50000" fill="hold" grpId="1" nodeType="withEffect">
                                  <p:stCondLst>
                                    <p:cond delay="0"/>
                                  </p:stCondLst>
                                  <p:childTnLst>
                                    <p:animMotion origin="layout" path="M -7.62332E-7 3.50601E-6 L -0.00016 -0.23127 " pathEditMode="relative" rAng="0" ptsTypes="AA">
                                      <p:cBhvr>
                                        <p:cTn id="29" dur="500" fill="hold"/>
                                        <p:tgtEl>
                                          <p:spTgt spid="229386"/>
                                        </p:tgtEl>
                                        <p:attrNameLst>
                                          <p:attrName>ppt_x</p:attrName>
                                          <p:attrName>ppt_y</p:attrName>
                                        </p:attrNameLst>
                                      </p:cBhvr>
                                      <p:rCtr x="-16" y="-11563"/>
                                    </p:animMotion>
                                  </p:childTnLst>
                                </p:cTn>
                              </p:par>
                              <p:par>
                                <p:cTn id="30" presetID="10" presetClass="entr" presetSubtype="0" fill="hold" grpId="0" nodeType="withEffect">
                                  <p:stCondLst>
                                    <p:cond delay="0"/>
                                  </p:stCondLst>
                                  <p:childTnLst>
                                    <p:set>
                                      <p:cBhvr>
                                        <p:cTn id="31" dur="1" fill="hold">
                                          <p:stCondLst>
                                            <p:cond delay="0"/>
                                          </p:stCondLst>
                                        </p:cTn>
                                        <p:tgtEl>
                                          <p:spTgt spid="229388"/>
                                        </p:tgtEl>
                                        <p:attrNameLst>
                                          <p:attrName>style.visibility</p:attrName>
                                        </p:attrNameLst>
                                      </p:cBhvr>
                                      <p:to>
                                        <p:strVal val="visible"/>
                                      </p:to>
                                    </p:set>
                                    <p:animEffect transition="in" filter="fade">
                                      <p:cBhvr>
                                        <p:cTn id="32" dur="500"/>
                                        <p:tgtEl>
                                          <p:spTgt spid="229388"/>
                                        </p:tgtEl>
                                      </p:cBhvr>
                                    </p:animEffect>
                                  </p:childTnLst>
                                </p:cTn>
                              </p:par>
                              <p:par>
                                <p:cTn id="33" presetID="64" presetClass="path" presetSubtype="0" accel="50000" decel="50000" fill="hold" grpId="1" nodeType="withEffect">
                                  <p:stCondLst>
                                    <p:cond delay="0"/>
                                  </p:stCondLst>
                                  <p:childTnLst>
                                    <p:animMotion origin="layout" path="M -1.94444E-6 1.11111E-6 L -1.94444E-6 -0.24329 " pathEditMode="relative" rAng="0" ptsTypes="AA">
                                      <p:cBhvr>
                                        <p:cTn id="34" dur="500" fill="hold"/>
                                        <p:tgtEl>
                                          <p:spTgt spid="229388"/>
                                        </p:tgtEl>
                                        <p:attrNameLst>
                                          <p:attrName>ppt_x</p:attrName>
                                          <p:attrName>ppt_y</p:attrName>
                                        </p:attrNameLst>
                                      </p:cBhvr>
                                      <p:rCtr x="0" y="-12176"/>
                                    </p:animMotion>
                                  </p:childTnLst>
                                </p:cTn>
                              </p:par>
                              <p:par>
                                <p:cTn id="35" presetID="10" presetClass="exit" presetSubtype="0" fill="hold" grpId="1" nodeType="withEffect">
                                  <p:stCondLst>
                                    <p:cond delay="0"/>
                                  </p:stCondLst>
                                  <p:childTnLst>
                                    <p:animEffect transition="out" filter="fade">
                                      <p:cBhvr>
                                        <p:cTn id="36" dur="500"/>
                                        <p:tgtEl>
                                          <p:spTgt spid="229389"/>
                                        </p:tgtEl>
                                      </p:cBhvr>
                                    </p:animEffect>
                                    <p:set>
                                      <p:cBhvr>
                                        <p:cTn id="37" dur="1" fill="hold">
                                          <p:stCondLst>
                                            <p:cond delay="499"/>
                                          </p:stCondLst>
                                        </p:cTn>
                                        <p:tgtEl>
                                          <p:spTgt spid="229389"/>
                                        </p:tgtEl>
                                        <p:attrNameLst>
                                          <p:attrName>style.visibility</p:attrName>
                                        </p:attrNameLst>
                                      </p:cBhvr>
                                      <p:to>
                                        <p:strVal val="hidden"/>
                                      </p:to>
                                    </p:set>
                                  </p:childTnLst>
                                </p:cTn>
                              </p:par>
                              <p:par>
                                <p:cTn id="38" presetID="10" presetClass="entr" presetSubtype="0" fill="hold" grpId="0" nodeType="withEffect">
                                  <p:stCondLst>
                                    <p:cond delay="0"/>
                                  </p:stCondLst>
                                  <p:childTnLst>
                                    <p:set>
                                      <p:cBhvr>
                                        <p:cTn id="39" dur="1" fill="hold">
                                          <p:stCondLst>
                                            <p:cond delay="0"/>
                                          </p:stCondLst>
                                        </p:cTn>
                                        <p:tgtEl>
                                          <p:spTgt spid="229392"/>
                                        </p:tgtEl>
                                        <p:attrNameLst>
                                          <p:attrName>style.visibility</p:attrName>
                                        </p:attrNameLst>
                                      </p:cBhvr>
                                      <p:to>
                                        <p:strVal val="visible"/>
                                      </p:to>
                                    </p:set>
                                    <p:animEffect transition="in" filter="fade">
                                      <p:cBhvr>
                                        <p:cTn id="40" dur="500"/>
                                        <p:tgtEl>
                                          <p:spTgt spid="22939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29396"/>
                                        </p:tgtEl>
                                        <p:attrNameLst>
                                          <p:attrName>style.visibility</p:attrName>
                                        </p:attrNameLst>
                                      </p:cBhvr>
                                      <p:to>
                                        <p:strVal val="visible"/>
                                      </p:to>
                                    </p:set>
                                    <p:animEffect transition="in" filter="fade">
                                      <p:cBhvr>
                                        <p:cTn id="43" dur="500"/>
                                        <p:tgtEl>
                                          <p:spTgt spid="229396"/>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64" presetClass="path" presetSubtype="0" accel="50000" decel="50000" fill="hold" grpId="2" nodeType="clickEffect">
                                  <p:stCondLst>
                                    <p:cond delay="0"/>
                                  </p:stCondLst>
                                  <p:childTnLst>
                                    <p:animMotion origin="layout" path="M -7.62332E-7 -0.24329 L -0.00016 -0.35708 " pathEditMode="relative" rAng="0" ptsTypes="AA">
                                      <p:cBhvr>
                                        <p:cTn id="47" dur="500" fill="hold"/>
                                        <p:tgtEl>
                                          <p:spTgt spid="229388"/>
                                        </p:tgtEl>
                                        <p:attrNameLst>
                                          <p:attrName>ppt_x</p:attrName>
                                          <p:attrName>ppt_y</p:attrName>
                                        </p:attrNameLst>
                                      </p:cBhvr>
                                      <p:rCtr x="-16" y="-5689"/>
                                    </p:animMotion>
                                  </p:childTnLst>
                                </p:cTn>
                              </p:par>
                              <p:par>
                                <p:cTn id="48" presetID="10" presetClass="entr" presetSubtype="0" fill="hold" grpId="0" nodeType="withEffect">
                                  <p:stCondLst>
                                    <p:cond delay="0"/>
                                  </p:stCondLst>
                                  <p:childTnLst>
                                    <p:set>
                                      <p:cBhvr>
                                        <p:cTn id="49" dur="1" fill="hold">
                                          <p:stCondLst>
                                            <p:cond delay="0"/>
                                          </p:stCondLst>
                                        </p:cTn>
                                        <p:tgtEl>
                                          <p:spTgt spid="229393"/>
                                        </p:tgtEl>
                                        <p:attrNameLst>
                                          <p:attrName>style.visibility</p:attrName>
                                        </p:attrNameLst>
                                      </p:cBhvr>
                                      <p:to>
                                        <p:strVal val="visible"/>
                                      </p:to>
                                    </p:set>
                                    <p:animEffect transition="in" filter="fade">
                                      <p:cBhvr>
                                        <p:cTn id="50" dur="500"/>
                                        <p:tgtEl>
                                          <p:spTgt spid="229393"/>
                                        </p:tgtEl>
                                      </p:cBhvr>
                                    </p:animEffect>
                                  </p:childTnLst>
                                </p:cTn>
                              </p:par>
                              <p:par>
                                <p:cTn id="51" presetID="64" presetClass="path" presetSubtype="0" accel="50000" decel="50000" fill="hold" grpId="1" nodeType="withEffect">
                                  <p:stCondLst>
                                    <p:cond delay="0"/>
                                  </p:stCondLst>
                                  <p:childTnLst>
                                    <p:animMotion origin="layout" path="M 1.94444E-6 1.85185E-6 L -0.00174 -0.36551 " pathEditMode="relative" rAng="0" ptsTypes="AA">
                                      <p:cBhvr>
                                        <p:cTn id="52" dur="500" fill="hold"/>
                                        <p:tgtEl>
                                          <p:spTgt spid="229393"/>
                                        </p:tgtEl>
                                        <p:attrNameLst>
                                          <p:attrName>ppt_x</p:attrName>
                                          <p:attrName>ppt_y</p:attrName>
                                        </p:attrNameLst>
                                      </p:cBhvr>
                                      <p:rCtr x="-87" y="-18287"/>
                                    </p:animMotion>
                                  </p:childTnLst>
                                </p:cTn>
                              </p:par>
                              <p:par>
                                <p:cTn id="53" presetID="10" presetClass="entr" presetSubtype="0" fill="hold" grpId="0" nodeType="withEffect">
                                  <p:stCondLst>
                                    <p:cond delay="0"/>
                                  </p:stCondLst>
                                  <p:childTnLst>
                                    <p:set>
                                      <p:cBhvr>
                                        <p:cTn id="54" dur="1" fill="hold">
                                          <p:stCondLst>
                                            <p:cond delay="0"/>
                                          </p:stCondLst>
                                        </p:cTn>
                                        <p:tgtEl>
                                          <p:spTgt spid="229395"/>
                                        </p:tgtEl>
                                        <p:attrNameLst>
                                          <p:attrName>style.visibility</p:attrName>
                                        </p:attrNameLst>
                                      </p:cBhvr>
                                      <p:to>
                                        <p:strVal val="visible"/>
                                      </p:to>
                                    </p:set>
                                    <p:animEffect transition="in" filter="fade">
                                      <p:cBhvr>
                                        <p:cTn id="55" dur="500"/>
                                        <p:tgtEl>
                                          <p:spTgt spid="229395"/>
                                        </p:tgtEl>
                                      </p:cBhvr>
                                    </p:animEffect>
                                  </p:childTnLst>
                                </p:cTn>
                              </p:par>
                              <p:par>
                                <p:cTn id="56" presetID="10" presetClass="exit" presetSubtype="0" fill="hold" grpId="1" nodeType="withEffect">
                                  <p:stCondLst>
                                    <p:cond delay="0"/>
                                  </p:stCondLst>
                                  <p:childTnLst>
                                    <p:animEffect transition="out" filter="fade">
                                      <p:cBhvr>
                                        <p:cTn id="57" dur="500"/>
                                        <p:tgtEl>
                                          <p:spTgt spid="229392"/>
                                        </p:tgtEl>
                                      </p:cBhvr>
                                    </p:animEffect>
                                    <p:set>
                                      <p:cBhvr>
                                        <p:cTn id="58" dur="1" fill="hold">
                                          <p:stCondLst>
                                            <p:cond delay="499"/>
                                          </p:stCondLst>
                                        </p:cTn>
                                        <p:tgtEl>
                                          <p:spTgt spid="229392"/>
                                        </p:tgtEl>
                                        <p:attrNameLst>
                                          <p:attrName>style.visibility</p:attrName>
                                        </p:attrNameLst>
                                      </p:cBhvr>
                                      <p:to>
                                        <p:strVal val="hidden"/>
                                      </p:to>
                                    </p:set>
                                  </p:childTnLst>
                                </p:cTn>
                              </p:par>
                              <p:par>
                                <p:cTn id="59" presetID="42" presetClass="path" presetSubtype="0" accel="50000" decel="50000" fill="hold" grpId="2" nodeType="withEffect">
                                  <p:stCondLst>
                                    <p:cond delay="0"/>
                                  </p:stCondLst>
                                  <p:childTnLst>
                                    <p:animMotion origin="layout" path="M 0.25972 -0.00185 L 0.25972 0.09251 " pathEditMode="relative" rAng="0" ptsTypes="AA">
                                      <p:cBhvr>
                                        <p:cTn id="60" dur="500" fill="hold"/>
                                        <p:tgtEl>
                                          <p:spTgt spid="229387"/>
                                        </p:tgtEl>
                                        <p:attrNameLst>
                                          <p:attrName>ppt_x</p:attrName>
                                          <p:attrName>ppt_y</p:attrName>
                                        </p:attrNameLst>
                                      </p:cBhvr>
                                      <p:rCtr x="0" y="4718"/>
                                    </p:animMotion>
                                  </p:childTnLst>
                                </p:cTn>
                              </p:par>
                              <p:par>
                                <p:cTn id="61" presetID="10" presetClass="exit" presetSubtype="0" fill="hold" grpId="1" nodeType="withEffect">
                                  <p:stCondLst>
                                    <p:cond delay="0"/>
                                  </p:stCondLst>
                                  <p:childTnLst>
                                    <p:animEffect transition="out" filter="fade">
                                      <p:cBhvr>
                                        <p:cTn id="62" dur="500"/>
                                        <p:tgtEl>
                                          <p:spTgt spid="229396"/>
                                        </p:tgtEl>
                                      </p:cBhvr>
                                    </p:animEffect>
                                    <p:set>
                                      <p:cBhvr>
                                        <p:cTn id="63" dur="1" fill="hold">
                                          <p:stCondLst>
                                            <p:cond delay="499"/>
                                          </p:stCondLst>
                                        </p:cTn>
                                        <p:tgtEl>
                                          <p:spTgt spid="229396"/>
                                        </p:tgtEl>
                                        <p:attrNameLst>
                                          <p:attrName>style.visibility</p:attrName>
                                        </p:attrNameLst>
                                      </p:cBhvr>
                                      <p:to>
                                        <p:strVal val="hidden"/>
                                      </p:to>
                                    </p:set>
                                  </p:childTnLst>
                                </p:cTn>
                              </p:par>
                              <p:par>
                                <p:cTn id="64" presetID="10" presetClass="entr" presetSubtype="0" fill="hold" grpId="0" nodeType="withEffect">
                                  <p:stCondLst>
                                    <p:cond delay="0"/>
                                  </p:stCondLst>
                                  <p:childTnLst>
                                    <p:set>
                                      <p:cBhvr>
                                        <p:cTn id="65" dur="1" fill="hold">
                                          <p:stCondLst>
                                            <p:cond delay="0"/>
                                          </p:stCondLst>
                                        </p:cTn>
                                        <p:tgtEl>
                                          <p:spTgt spid="229394"/>
                                        </p:tgtEl>
                                        <p:attrNameLst>
                                          <p:attrName>style.visibility</p:attrName>
                                        </p:attrNameLst>
                                      </p:cBhvr>
                                      <p:to>
                                        <p:strVal val="visible"/>
                                      </p:to>
                                    </p:set>
                                    <p:animEffect transition="in" filter="fade">
                                      <p:cBhvr>
                                        <p:cTn id="66" dur="500"/>
                                        <p:tgtEl>
                                          <p:spTgt spid="229394"/>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10" presetClass="exit" presetSubtype="0" fill="hold" grpId="1" nodeType="clickEffect">
                                  <p:stCondLst>
                                    <p:cond delay="0"/>
                                  </p:stCondLst>
                                  <p:childTnLst>
                                    <p:animEffect transition="out" filter="fade">
                                      <p:cBhvr>
                                        <p:cTn id="70" dur="500"/>
                                        <p:tgtEl>
                                          <p:spTgt spid="229394"/>
                                        </p:tgtEl>
                                      </p:cBhvr>
                                    </p:animEffect>
                                    <p:set>
                                      <p:cBhvr>
                                        <p:cTn id="71" dur="1" fill="hold">
                                          <p:stCondLst>
                                            <p:cond delay="499"/>
                                          </p:stCondLst>
                                        </p:cTn>
                                        <p:tgtEl>
                                          <p:spTgt spid="229394"/>
                                        </p:tgtEl>
                                        <p:attrNameLst>
                                          <p:attrName>style.visibility</p:attrName>
                                        </p:attrNameLst>
                                      </p:cBhvr>
                                      <p:to>
                                        <p:strVal val="hidden"/>
                                      </p:to>
                                    </p:set>
                                  </p:childTnLst>
                                </p:cTn>
                              </p:par>
                              <p:par>
                                <p:cTn id="72" presetID="10" presetClass="exit" presetSubtype="0" fill="hold" grpId="1" nodeType="withEffect">
                                  <p:stCondLst>
                                    <p:cond delay="0"/>
                                  </p:stCondLst>
                                  <p:childTnLst>
                                    <p:animEffect transition="out" filter="fade">
                                      <p:cBhvr>
                                        <p:cTn id="73" dur="500"/>
                                        <p:tgtEl>
                                          <p:spTgt spid="229391"/>
                                        </p:tgtEl>
                                      </p:cBhvr>
                                    </p:animEffect>
                                    <p:set>
                                      <p:cBhvr>
                                        <p:cTn id="74" dur="1" fill="hold">
                                          <p:stCondLst>
                                            <p:cond delay="499"/>
                                          </p:stCondLst>
                                        </p:cTn>
                                        <p:tgtEl>
                                          <p:spTgt spid="229391"/>
                                        </p:tgtEl>
                                        <p:attrNameLst>
                                          <p:attrName>style.visibility</p:attrName>
                                        </p:attrNameLst>
                                      </p:cBhvr>
                                      <p:to>
                                        <p:strVal val="hidden"/>
                                      </p:to>
                                    </p:set>
                                  </p:childTnLst>
                                </p:cTn>
                              </p:par>
                              <p:par>
                                <p:cTn id="75" presetID="10" presetClass="exit" presetSubtype="0" fill="hold" nodeType="withEffect">
                                  <p:stCondLst>
                                    <p:cond delay="0"/>
                                  </p:stCondLst>
                                  <p:childTnLst>
                                    <p:animEffect transition="out" filter="fade">
                                      <p:cBhvr>
                                        <p:cTn id="76" dur="500"/>
                                        <p:tgtEl>
                                          <p:spTgt spid="229390"/>
                                        </p:tgtEl>
                                      </p:cBhvr>
                                    </p:animEffect>
                                    <p:set>
                                      <p:cBhvr>
                                        <p:cTn id="77" dur="1" fill="hold">
                                          <p:stCondLst>
                                            <p:cond delay="499"/>
                                          </p:stCondLst>
                                        </p:cTn>
                                        <p:tgtEl>
                                          <p:spTgt spid="229390"/>
                                        </p:tgtEl>
                                        <p:attrNameLst>
                                          <p:attrName>style.visibility</p:attrName>
                                        </p:attrNameLst>
                                      </p:cBhvr>
                                      <p:to>
                                        <p:strVal val="hidden"/>
                                      </p:to>
                                    </p:set>
                                  </p:childTnLst>
                                </p:cTn>
                              </p:par>
                              <p:par>
                                <p:cTn id="78" presetID="10" presetClass="exit" presetSubtype="0" fill="hold" grpId="1" nodeType="withEffect">
                                  <p:stCondLst>
                                    <p:cond delay="0"/>
                                  </p:stCondLst>
                                  <p:childTnLst>
                                    <p:animEffect transition="out" filter="fade">
                                      <p:cBhvr>
                                        <p:cTn id="79" dur="500"/>
                                        <p:tgtEl>
                                          <p:spTgt spid="229395"/>
                                        </p:tgtEl>
                                      </p:cBhvr>
                                    </p:animEffect>
                                    <p:set>
                                      <p:cBhvr>
                                        <p:cTn id="80" dur="1" fill="hold">
                                          <p:stCondLst>
                                            <p:cond delay="499"/>
                                          </p:stCondLst>
                                        </p:cTn>
                                        <p:tgtEl>
                                          <p:spTgt spid="229395"/>
                                        </p:tgtEl>
                                        <p:attrNameLst>
                                          <p:attrName>style.visibility</p:attrName>
                                        </p:attrNameLst>
                                      </p:cBhvr>
                                      <p:to>
                                        <p:strVal val="hidden"/>
                                      </p:to>
                                    </p:set>
                                  </p:childTnLst>
                                </p:cTn>
                              </p:par>
                              <p:par>
                                <p:cTn id="81" presetID="8" presetClass="emph" presetSubtype="0" fill="hold" grpId="1" nodeType="withEffect">
                                  <p:stCondLst>
                                    <p:cond delay="0"/>
                                  </p:stCondLst>
                                  <p:childTnLst>
                                    <p:animRot by="10800000">
                                      <p:cBhvr>
                                        <p:cTn id="82" dur="500" fill="hold"/>
                                        <p:tgtEl>
                                          <p:spTgt spid="229385"/>
                                        </p:tgtEl>
                                        <p:attrNameLst>
                                          <p:attrName>r</p:attrName>
                                        </p:attrNameLst>
                                      </p:cBhvr>
                                    </p:animRot>
                                  </p:childTnLst>
                                </p:cTn>
                              </p:par>
                              <p:par>
                                <p:cTn id="83" presetID="64" presetClass="path" presetSubtype="0" accel="50000" decel="50000" fill="hold" grpId="2" nodeType="withEffect">
                                  <p:stCondLst>
                                    <p:cond delay="0"/>
                                  </p:stCondLst>
                                  <p:childTnLst>
                                    <p:animMotion origin="layout" path="M 1.94444E-6 4.44444E-6 L 1.94444E-6 -0.0838 " pathEditMode="relative" rAng="0" ptsTypes="AA">
                                      <p:cBhvr>
                                        <p:cTn id="84" dur="500" fill="hold"/>
                                        <p:tgtEl>
                                          <p:spTgt spid="229385"/>
                                        </p:tgtEl>
                                        <p:attrNameLst>
                                          <p:attrName>ppt_x</p:attrName>
                                          <p:attrName>ppt_y</p:attrName>
                                        </p:attrNameLst>
                                      </p:cBhvr>
                                      <p:rCtr x="0" y="-4190"/>
                                    </p:animMotion>
                                  </p:childTnLst>
                                </p:cTn>
                              </p:par>
                              <p:par>
                                <p:cTn id="85" presetID="10" presetClass="exit" presetSubtype="0" fill="hold" grpId="3" nodeType="withEffect">
                                  <p:stCondLst>
                                    <p:cond delay="0"/>
                                  </p:stCondLst>
                                  <p:childTnLst>
                                    <p:animEffect transition="out" filter="fade">
                                      <p:cBhvr>
                                        <p:cTn id="86" dur="500"/>
                                        <p:tgtEl>
                                          <p:spTgt spid="229387"/>
                                        </p:tgtEl>
                                      </p:cBhvr>
                                    </p:animEffect>
                                    <p:set>
                                      <p:cBhvr>
                                        <p:cTn id="87" dur="1" fill="hold">
                                          <p:stCondLst>
                                            <p:cond delay="499"/>
                                          </p:stCondLst>
                                        </p:cTn>
                                        <p:tgtEl>
                                          <p:spTgt spid="229387"/>
                                        </p:tgtEl>
                                        <p:attrNameLst>
                                          <p:attrName>style.visibility</p:attrName>
                                        </p:attrNameLst>
                                      </p:cBhvr>
                                      <p:to>
                                        <p:strVal val="hidden"/>
                                      </p:to>
                                    </p:set>
                                  </p:childTnLst>
                                </p:cTn>
                              </p:par>
                              <p:par>
                                <p:cTn id="88" presetID="49" presetClass="path" presetSubtype="0" accel="50000" decel="50000" fill="hold" grpId="0" nodeType="withEffect">
                                  <p:stCondLst>
                                    <p:cond delay="0"/>
                                  </p:stCondLst>
                                  <p:childTnLst>
                                    <p:animMotion origin="layout" path="M 0 0  L 0.25 0.33333  E" pathEditMode="relative" ptsTypes="">
                                      <p:cBhvr>
                                        <p:cTn id="89" dur="500" fill="hold"/>
                                        <p:tgtEl>
                                          <p:spTgt spid="229379"/>
                                        </p:tgtEl>
                                        <p:attrNameLst>
                                          <p:attrName>ppt_x</p:attrName>
                                          <p:attrName>ppt_y</p:attrName>
                                        </p:attrNameLst>
                                      </p:cBhvr>
                                    </p:animMotion>
                                  </p:childTnLst>
                                </p:cTn>
                              </p:par>
                              <p:par>
                                <p:cTn id="90" presetID="49" presetClass="path" presetSubtype="0" accel="50000" decel="50000" fill="hold" grpId="0" nodeType="withEffect">
                                  <p:stCondLst>
                                    <p:cond delay="0"/>
                                  </p:stCondLst>
                                  <p:childTnLst>
                                    <p:animMotion origin="layout" path="M 0 0  L 0.25 0.33333  E" pathEditMode="relative" ptsTypes="">
                                      <p:cBhvr>
                                        <p:cTn id="91" dur="500" fill="hold"/>
                                        <p:tgtEl>
                                          <p:spTgt spid="229383"/>
                                        </p:tgtEl>
                                        <p:attrNameLst>
                                          <p:attrName>ppt_x</p:attrName>
                                          <p:attrName>ppt_y</p:attrName>
                                        </p:attrNameLst>
                                      </p:cBhvr>
                                    </p:animMotion>
                                  </p:childTnLst>
                                </p:cTn>
                              </p:par>
                              <p:par>
                                <p:cTn id="92" presetID="49" presetClass="path" presetSubtype="0" accel="50000" decel="50000" fill="hold" grpId="0" nodeType="withEffect">
                                  <p:stCondLst>
                                    <p:cond delay="0"/>
                                  </p:stCondLst>
                                  <p:childTnLst>
                                    <p:animMotion origin="layout" path="M 0 0  L 0.25 0.33333  E" pathEditMode="relative" ptsTypes="">
                                      <p:cBhvr>
                                        <p:cTn id="93" dur="500" fill="hold"/>
                                        <p:tgtEl>
                                          <p:spTgt spid="229384"/>
                                        </p:tgtEl>
                                        <p:attrNameLst>
                                          <p:attrName>ppt_x</p:attrName>
                                          <p:attrName>ppt_y</p:attrName>
                                        </p:attrNameLst>
                                      </p:cBhvr>
                                    </p:animMotion>
                                  </p:childTnLst>
                                </p:cTn>
                              </p:par>
                              <p:par>
                                <p:cTn id="94" presetID="49" presetClass="path" presetSubtype="0" accel="50000" decel="50000" fill="hold" grpId="0" nodeType="withEffect">
                                  <p:stCondLst>
                                    <p:cond delay="0"/>
                                  </p:stCondLst>
                                  <p:childTnLst>
                                    <p:animMotion origin="layout" path="M 0 0  L 0.25 0.33333  E" pathEditMode="relative" ptsTypes="">
                                      <p:cBhvr>
                                        <p:cTn id="95" dur="500" fill="hold"/>
                                        <p:tgtEl>
                                          <p:spTgt spid="229382"/>
                                        </p:tgtEl>
                                        <p:attrNameLst>
                                          <p:attrName>ppt_x</p:attrName>
                                          <p:attrName>ppt_y</p:attrName>
                                        </p:attrNameLst>
                                      </p:cBhvr>
                                    </p:animMotion>
                                  </p:childTnLst>
                                </p:cTn>
                              </p:par>
                              <p:par>
                                <p:cTn id="96" presetID="49" presetClass="path" presetSubtype="0" accel="50000" decel="50000" fill="hold" nodeType="withEffect">
                                  <p:stCondLst>
                                    <p:cond delay="0"/>
                                  </p:stCondLst>
                                  <p:childTnLst>
                                    <p:animMotion origin="layout" path="M 0 0  L 0.25 0.33333  E" pathEditMode="relative" ptsTypes="">
                                      <p:cBhvr>
                                        <p:cTn id="97" dur="500" fill="hold"/>
                                        <p:tgtEl>
                                          <p:spTgt spid="229381"/>
                                        </p:tgtEl>
                                        <p:attrNameLst>
                                          <p:attrName>ppt_x</p:attrName>
                                          <p:attrName>ppt_y</p:attrName>
                                        </p:attrNameLst>
                                      </p:cBhvr>
                                    </p:animMotion>
                                  </p:childTnLst>
                                </p:cTn>
                              </p:par>
                              <p:par>
                                <p:cTn id="98" presetID="49" presetClass="path" presetSubtype="0" accel="50000" decel="50000" fill="hold" nodeType="withEffect">
                                  <p:stCondLst>
                                    <p:cond delay="0"/>
                                  </p:stCondLst>
                                  <p:childTnLst>
                                    <p:animMotion origin="layout" path="M 0 0  L 0.25 0.33333  E" pathEditMode="relative" ptsTypes="">
                                      <p:cBhvr>
                                        <p:cTn id="99" dur="500" fill="hold"/>
                                        <p:tgtEl>
                                          <p:spTgt spid="229380"/>
                                        </p:tgtEl>
                                        <p:attrNameLst>
                                          <p:attrName>ppt_x</p:attrName>
                                          <p:attrName>ppt_y</p:attrName>
                                        </p:attrNameLst>
                                      </p:cBhvr>
                                    </p:animMotion>
                                  </p:childTnLst>
                                </p:cTn>
                              </p:par>
                              <p:par>
                                <p:cTn id="100" presetID="10" presetClass="entr" presetSubtype="0" fill="hold" grpId="0" nodeType="withEffect">
                                  <p:stCondLst>
                                    <p:cond delay="0"/>
                                  </p:stCondLst>
                                  <p:childTnLst>
                                    <p:set>
                                      <p:cBhvr>
                                        <p:cTn id="101" dur="1" fill="hold">
                                          <p:stCondLst>
                                            <p:cond delay="0"/>
                                          </p:stCondLst>
                                        </p:cTn>
                                        <p:tgtEl>
                                          <p:spTgt spid="229397"/>
                                        </p:tgtEl>
                                        <p:attrNameLst>
                                          <p:attrName>style.visibility</p:attrName>
                                        </p:attrNameLst>
                                      </p:cBhvr>
                                      <p:to>
                                        <p:strVal val="visible"/>
                                      </p:to>
                                    </p:set>
                                    <p:animEffect transition="in" filter="fade">
                                      <p:cBhvr>
                                        <p:cTn id="102" dur="500"/>
                                        <p:tgtEl>
                                          <p:spTgt spid="2293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379" grpId="0" animBg="1"/>
      <p:bldP spid="229382" grpId="0"/>
      <p:bldP spid="229383" grpId="0"/>
      <p:bldP spid="229384" grpId="0"/>
      <p:bldP spid="229385" grpId="0" animBg="1"/>
      <p:bldP spid="229385" grpId="1" animBg="1"/>
      <p:bldP spid="229385" grpId="2" animBg="1"/>
      <p:bldP spid="229386" grpId="0"/>
      <p:bldP spid="229386" grpId="1"/>
      <p:bldP spid="229387" grpId="0" animBg="1"/>
      <p:bldP spid="229387" grpId="1" animBg="1"/>
      <p:bldP spid="229387" grpId="2" animBg="1"/>
      <p:bldP spid="229387" grpId="3" animBg="1"/>
      <p:bldP spid="229388" grpId="0"/>
      <p:bldP spid="229388" grpId="1"/>
      <p:bldP spid="229388" grpId="2"/>
      <p:bldP spid="229389" grpId="0" animBg="1"/>
      <p:bldP spid="229389" grpId="1" animBg="1"/>
      <p:bldP spid="229391" grpId="0"/>
      <p:bldP spid="229391" grpId="1"/>
      <p:bldP spid="229392" grpId="0" animBg="1"/>
      <p:bldP spid="229392" grpId="1" animBg="1"/>
      <p:bldP spid="229393" grpId="0"/>
      <p:bldP spid="229393" grpId="1"/>
      <p:bldP spid="229394" grpId="0"/>
      <p:bldP spid="229394" grpId="1"/>
      <p:bldP spid="229395" grpId="0" animBg="1"/>
      <p:bldP spid="229395" grpId="1" animBg="1"/>
      <p:bldP spid="229396" grpId="0"/>
      <p:bldP spid="229396" grpId="1"/>
      <p:bldP spid="22939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a:extLst>
              <a:ext uri="{FF2B5EF4-FFF2-40B4-BE49-F238E27FC236}">
                <a16:creationId xmlns:a16="http://schemas.microsoft.com/office/drawing/2014/main" id="{899784AE-F95D-44AC-A2BF-4AE394D1A7B2}"/>
              </a:ext>
            </a:extLst>
          </p:cNvPr>
          <p:cNvSpPr>
            <a:spLocks noGrp="1" noChangeArrowheads="1"/>
          </p:cNvSpPr>
          <p:nvPr>
            <p:ph type="title"/>
          </p:nvPr>
        </p:nvSpPr>
        <p:spPr/>
        <p:txBody>
          <a:bodyPr/>
          <a:lstStyle/>
          <a:p>
            <a:r>
              <a:rPr lang="en-US" altLang="zh-CN">
                <a:ea typeface="宋体" panose="02010600030101010101" pitchFamily="2" charset="-122"/>
              </a:rPr>
              <a:t>1.5 Cloud Computing Industry</a:t>
            </a:r>
            <a:endParaRPr lang="en-US" altLang="zh-TW">
              <a:ea typeface="新細明體" panose="02020500000000000000" pitchFamily="18" charset="-120"/>
            </a:endParaRPr>
          </a:p>
        </p:txBody>
      </p:sp>
      <p:sp>
        <p:nvSpPr>
          <p:cNvPr id="58371" name="Rectangle 6">
            <a:extLst>
              <a:ext uri="{FF2B5EF4-FFF2-40B4-BE49-F238E27FC236}">
                <a16:creationId xmlns:a16="http://schemas.microsoft.com/office/drawing/2014/main" id="{F1444AD1-D4AF-4358-B9E7-BBA65CBA8150}"/>
              </a:ext>
            </a:extLst>
          </p:cNvPr>
          <p:cNvSpPr>
            <a:spLocks noGrp="1" noChangeArrowheads="1"/>
          </p:cNvSpPr>
          <p:nvPr>
            <p:ph type="body" idx="1"/>
          </p:nvPr>
        </p:nvSpPr>
        <p:spPr/>
        <p:txBody>
          <a:bodyPr/>
          <a:lstStyle/>
          <a:p>
            <a:pPr>
              <a:lnSpc>
                <a:spcPct val="90000"/>
              </a:lnSpc>
              <a:buSzPct val="75000"/>
              <a:buFont typeface="Wingdings" panose="05000000000000000000" pitchFamily="2" charset="2"/>
              <a:buChar char=""/>
            </a:pPr>
            <a:r>
              <a:rPr lang="en-US" altLang="zh-CN" sz="2700">
                <a:ea typeface="宋体" panose="02010600030101010101" pitchFamily="2" charset="-122"/>
              </a:rPr>
              <a:t>Amazon Web Services (AWS)</a:t>
            </a:r>
          </a:p>
          <a:p>
            <a:pPr>
              <a:lnSpc>
                <a:spcPct val="90000"/>
              </a:lnSpc>
              <a:buSzPct val="75000"/>
              <a:buFont typeface="Wingdings" panose="05000000000000000000" pitchFamily="2" charset="2"/>
              <a:buChar char=""/>
            </a:pPr>
            <a:r>
              <a:rPr lang="en-US" altLang="zh-CN" sz="2700">
                <a:ea typeface="宋体" panose="02010600030101010101" pitchFamily="2" charset="-122"/>
              </a:rPr>
              <a:t>Microsoft's Windows Azure Platform </a:t>
            </a:r>
          </a:p>
          <a:p>
            <a:pPr>
              <a:lnSpc>
                <a:spcPct val="90000"/>
              </a:lnSpc>
              <a:buSzPct val="75000"/>
              <a:buFont typeface="Wingdings" panose="05000000000000000000" pitchFamily="2" charset="2"/>
              <a:buChar char=""/>
            </a:pPr>
            <a:r>
              <a:rPr lang="en-US" altLang="zh-CN" sz="2700">
                <a:ea typeface="宋体" panose="02010600030101010101" pitchFamily="2" charset="-122"/>
              </a:rPr>
              <a:t>Google Cloud: Cloud Computing Services</a:t>
            </a:r>
          </a:p>
          <a:p>
            <a:pPr>
              <a:lnSpc>
                <a:spcPct val="90000"/>
              </a:lnSpc>
              <a:buSzPct val="75000"/>
              <a:buFont typeface="Wingdings" panose="05000000000000000000" pitchFamily="2" charset="2"/>
              <a:buChar char=""/>
            </a:pPr>
            <a:r>
              <a:rPr lang="en-US" altLang="zh-CN" sz="2700">
                <a:ea typeface="宋体" panose="02010600030101010101" pitchFamily="2" charset="-122"/>
              </a:rPr>
              <a:t>Other small startups: Heroku &amp; Engine Yard</a:t>
            </a:r>
          </a:p>
          <a:p>
            <a:pPr>
              <a:lnSpc>
                <a:spcPct val="90000"/>
              </a:lnSpc>
              <a:buSzPct val="75000"/>
              <a:buFont typeface="Wingdings" panose="05000000000000000000" pitchFamily="2" charset="2"/>
              <a:buChar char=""/>
            </a:pPr>
            <a:r>
              <a:rPr lang="en-US" altLang="zh-CN" sz="2700">
                <a:ea typeface="宋体" panose="02010600030101010101" pitchFamily="2" charset="-122"/>
              </a:rPr>
              <a:t>And more (and more)…</a:t>
            </a:r>
          </a:p>
          <a:p>
            <a:pPr>
              <a:lnSpc>
                <a:spcPct val="90000"/>
              </a:lnSpc>
            </a:pPr>
            <a:endParaRPr lang="zh-CN" altLang="en-US" sz="2700">
              <a:ea typeface="宋体" panose="02010600030101010101" pitchFamily="2" charset="-122"/>
            </a:endParaRP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3">
            <a:extLst>
              <a:ext uri="{FF2B5EF4-FFF2-40B4-BE49-F238E27FC236}">
                <a16:creationId xmlns:a16="http://schemas.microsoft.com/office/drawing/2014/main" id="{FC21D33D-A192-4E59-84B0-06C243CD68FB}"/>
              </a:ext>
            </a:extLst>
          </p:cNvPr>
          <p:cNvSpPr>
            <a:spLocks noGrp="1" noChangeArrowheads="1"/>
          </p:cNvSpPr>
          <p:nvPr>
            <p:ph type="title"/>
          </p:nvPr>
        </p:nvSpPr>
        <p:spPr/>
        <p:txBody>
          <a:bodyPr/>
          <a:lstStyle/>
          <a:p>
            <a:r>
              <a:rPr lang="en-US" altLang="zh-CN">
                <a:ea typeface="宋体" panose="02010600030101010101" pitchFamily="2" charset="-122"/>
              </a:rPr>
              <a:t>1.5 Cloud Computing Industry</a:t>
            </a:r>
            <a:endParaRPr lang="en-US" altLang="zh-TW">
              <a:ea typeface="新細明體" panose="02020500000000000000" pitchFamily="18" charset="-120"/>
            </a:endParaRPr>
          </a:p>
        </p:txBody>
      </p:sp>
      <p:sp>
        <p:nvSpPr>
          <p:cNvPr id="60419" name="Rectangle 6">
            <a:extLst>
              <a:ext uri="{FF2B5EF4-FFF2-40B4-BE49-F238E27FC236}">
                <a16:creationId xmlns:a16="http://schemas.microsoft.com/office/drawing/2014/main" id="{A11554AC-4667-4FC6-A199-270EF0CBD081}"/>
              </a:ext>
            </a:extLst>
          </p:cNvPr>
          <p:cNvSpPr>
            <a:spLocks noGrp="1" noChangeArrowheads="1"/>
          </p:cNvSpPr>
          <p:nvPr>
            <p:ph type="body" idx="1"/>
          </p:nvPr>
        </p:nvSpPr>
        <p:spPr/>
        <p:txBody>
          <a:bodyPr/>
          <a:lstStyle/>
          <a:p>
            <a:pPr>
              <a:lnSpc>
                <a:spcPct val="90000"/>
              </a:lnSpc>
              <a:buSzPct val="75000"/>
              <a:buFont typeface="Wingdings" panose="05000000000000000000" pitchFamily="2" charset="2"/>
              <a:buChar char=""/>
            </a:pPr>
            <a:r>
              <a:rPr lang="en-US" altLang="zh-CN" sz="2700">
                <a:ea typeface="宋体" panose="02010600030101010101" pitchFamily="2" charset="-122"/>
              </a:rPr>
              <a:t>Amazon Web Services (AWS) </a:t>
            </a:r>
            <a:r>
              <a:rPr lang="en-US" altLang="en-US" sz="2800">
                <a:hlinkClick r:id="rId3"/>
              </a:rPr>
              <a:t>https://aws.amazon.com/</a:t>
            </a:r>
            <a:endParaRPr lang="en-US" altLang="zh-CN" sz="2700">
              <a:ea typeface="宋体" panose="02010600030101010101" pitchFamily="2" charset="-122"/>
            </a:endParaRPr>
          </a:p>
          <a:p>
            <a:pPr lvl="1">
              <a:lnSpc>
                <a:spcPct val="90000"/>
              </a:lnSpc>
            </a:pPr>
            <a:r>
              <a:rPr lang="en-US" altLang="zh-CN" sz="2300">
                <a:solidFill>
                  <a:srgbClr val="3333CC"/>
                </a:solidFill>
                <a:ea typeface="宋体" panose="02010600030101010101" pitchFamily="2" charset="-122"/>
              </a:rPr>
              <a:t>Xen-based virtual computing environment </a:t>
            </a:r>
          </a:p>
          <a:p>
            <a:pPr lvl="2">
              <a:lnSpc>
                <a:spcPct val="90000"/>
              </a:lnSpc>
            </a:pPr>
            <a:r>
              <a:rPr lang="en-US" altLang="zh-CN" sz="2100">
                <a:solidFill>
                  <a:srgbClr val="3333CC"/>
                </a:solidFill>
                <a:ea typeface="宋体" panose="02010600030101010101" pitchFamily="2" charset="-122"/>
              </a:rPr>
              <a:t>A user can run Linux-based applications</a:t>
            </a:r>
          </a:p>
          <a:p>
            <a:pPr lvl="1">
              <a:lnSpc>
                <a:spcPct val="90000"/>
              </a:lnSpc>
            </a:pPr>
            <a:r>
              <a:rPr lang="en-US" altLang="zh-CN" sz="2300">
                <a:solidFill>
                  <a:srgbClr val="FF0000"/>
                </a:solidFill>
                <a:ea typeface="宋体" panose="02010600030101010101" pitchFamily="2" charset="-122"/>
              </a:rPr>
              <a:t>IaaS</a:t>
            </a:r>
            <a:r>
              <a:rPr lang="en-US" altLang="zh-CN" sz="2300">
                <a:solidFill>
                  <a:srgbClr val="3333CC"/>
                </a:solidFill>
                <a:ea typeface="宋体" panose="02010600030101010101" pitchFamily="2" charset="-122"/>
              </a:rPr>
              <a:t>: A user can control nearly the entire software stack, from the kernel upwards. </a:t>
            </a:r>
          </a:p>
          <a:p>
            <a:pPr lvl="1">
              <a:lnSpc>
                <a:spcPct val="90000"/>
              </a:lnSpc>
            </a:pPr>
            <a:r>
              <a:rPr lang="en-US" altLang="zh-CN" sz="2300">
                <a:solidFill>
                  <a:srgbClr val="3333CC"/>
                </a:solidFill>
                <a:ea typeface="宋体" panose="02010600030101010101" pitchFamily="2" charset="-122"/>
              </a:rPr>
              <a:t>Provides low level of virtualization</a:t>
            </a:r>
          </a:p>
          <a:p>
            <a:pPr lvl="2">
              <a:lnSpc>
                <a:spcPct val="90000"/>
              </a:lnSpc>
            </a:pPr>
            <a:r>
              <a:rPr lang="en-US" altLang="zh-CN" sz="2100">
                <a:solidFill>
                  <a:srgbClr val="3333CC"/>
                </a:solidFill>
                <a:ea typeface="宋体" panose="02010600030101010101" pitchFamily="2" charset="-122"/>
              </a:rPr>
              <a:t>Raw CPU cycles, block-device storage, IP-level connectivity</a:t>
            </a:r>
          </a:p>
          <a:p>
            <a:pPr>
              <a:lnSpc>
                <a:spcPct val="90000"/>
              </a:lnSpc>
              <a:buSzPct val="75000"/>
              <a:buFont typeface="Wingdings" panose="05000000000000000000" pitchFamily="2" charset="2"/>
              <a:buChar char=""/>
            </a:pPr>
            <a:r>
              <a:rPr lang="en-US" altLang="zh-CN" sz="2700">
                <a:ea typeface="宋体" panose="02010600030101010101" pitchFamily="2" charset="-122"/>
              </a:rPr>
              <a:t>Microsoft's Windows Azure Platform </a:t>
            </a:r>
          </a:p>
          <a:p>
            <a:pPr>
              <a:lnSpc>
                <a:spcPct val="90000"/>
              </a:lnSpc>
              <a:buSzPct val="75000"/>
              <a:buFont typeface="Wingdings" panose="05000000000000000000" pitchFamily="2" charset="2"/>
              <a:buChar char=""/>
            </a:pPr>
            <a:r>
              <a:rPr lang="en-US" altLang="zh-CN" sz="2700">
                <a:ea typeface="宋体" panose="02010600030101010101" pitchFamily="2" charset="-122"/>
              </a:rPr>
              <a:t>Google Cloud: Cloud Computing Services</a:t>
            </a:r>
          </a:p>
          <a:p>
            <a:pPr>
              <a:lnSpc>
                <a:spcPct val="90000"/>
              </a:lnSpc>
              <a:buSzPct val="75000"/>
              <a:buFont typeface="Wingdings" panose="05000000000000000000" pitchFamily="2" charset="2"/>
              <a:buChar char=""/>
            </a:pPr>
            <a:r>
              <a:rPr lang="en-US" altLang="zh-CN" sz="2700">
                <a:ea typeface="宋体" panose="02010600030101010101" pitchFamily="2" charset="-122"/>
              </a:rPr>
              <a:t>Other small startups: Heroku &amp; Engine Yard</a:t>
            </a:r>
          </a:p>
          <a:p>
            <a:pPr>
              <a:lnSpc>
                <a:spcPct val="90000"/>
              </a:lnSpc>
              <a:buSzPct val="75000"/>
              <a:buFont typeface="Wingdings" panose="05000000000000000000" pitchFamily="2" charset="2"/>
              <a:buChar char=""/>
            </a:pPr>
            <a:r>
              <a:rPr lang="en-US" altLang="zh-CN" sz="2700">
                <a:ea typeface="宋体" panose="02010600030101010101" pitchFamily="2" charset="-122"/>
              </a:rPr>
              <a:t>And more (and more)…</a:t>
            </a:r>
          </a:p>
          <a:p>
            <a:pPr>
              <a:lnSpc>
                <a:spcPct val="90000"/>
              </a:lnSpc>
            </a:pPr>
            <a:endParaRPr lang="zh-CN" altLang="en-US" sz="2700">
              <a:ea typeface="宋体" panose="02010600030101010101" pitchFamily="2" charset="-122"/>
            </a:endParaRP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a:extLst>
              <a:ext uri="{FF2B5EF4-FFF2-40B4-BE49-F238E27FC236}">
                <a16:creationId xmlns:a16="http://schemas.microsoft.com/office/drawing/2014/main" id="{B5513E0E-D624-4EAF-8913-24D34DCEAB24}"/>
              </a:ext>
            </a:extLst>
          </p:cNvPr>
          <p:cNvSpPr>
            <a:spLocks noGrp="1" noChangeArrowheads="1"/>
          </p:cNvSpPr>
          <p:nvPr>
            <p:ph type="title"/>
          </p:nvPr>
        </p:nvSpPr>
        <p:spPr/>
        <p:txBody>
          <a:bodyPr/>
          <a:lstStyle/>
          <a:p>
            <a:r>
              <a:rPr lang="en-US" altLang="zh-CN">
                <a:ea typeface="宋体" panose="02010600030101010101" pitchFamily="2" charset="-122"/>
              </a:rPr>
              <a:t>1.5 Cloud Computing Industry</a:t>
            </a:r>
            <a:endParaRPr lang="en-US" altLang="zh-TW">
              <a:ea typeface="新細明體" panose="02020500000000000000" pitchFamily="18" charset="-120"/>
            </a:endParaRPr>
          </a:p>
        </p:txBody>
      </p:sp>
      <p:sp>
        <p:nvSpPr>
          <p:cNvPr id="62467" name="Rectangle 3">
            <a:extLst>
              <a:ext uri="{FF2B5EF4-FFF2-40B4-BE49-F238E27FC236}">
                <a16:creationId xmlns:a16="http://schemas.microsoft.com/office/drawing/2014/main" id="{27FA6E8A-3D43-4A84-866D-D7A55CA14E54}"/>
              </a:ext>
            </a:extLst>
          </p:cNvPr>
          <p:cNvSpPr>
            <a:spLocks noGrp="1" noChangeArrowheads="1"/>
          </p:cNvSpPr>
          <p:nvPr>
            <p:ph type="body" idx="1"/>
          </p:nvPr>
        </p:nvSpPr>
        <p:spPr/>
        <p:txBody>
          <a:bodyPr/>
          <a:lstStyle/>
          <a:p>
            <a:pPr>
              <a:lnSpc>
                <a:spcPct val="90000"/>
              </a:lnSpc>
              <a:buSzPct val="75000"/>
              <a:buFont typeface="Wingdings" panose="05000000000000000000" pitchFamily="2" charset="2"/>
              <a:buChar char=""/>
            </a:pPr>
            <a:r>
              <a:rPr lang="en-US" altLang="zh-CN" sz="2700">
                <a:ea typeface="宋体" panose="02010600030101010101" pitchFamily="2" charset="-122"/>
              </a:rPr>
              <a:t>Amazon Web Services (AWS)</a:t>
            </a:r>
          </a:p>
          <a:p>
            <a:pPr>
              <a:lnSpc>
                <a:spcPct val="90000"/>
              </a:lnSpc>
              <a:buSzPct val="75000"/>
              <a:buFont typeface="Wingdings" panose="05000000000000000000" pitchFamily="2" charset="2"/>
              <a:buChar char=""/>
            </a:pPr>
            <a:r>
              <a:rPr lang="en-US" altLang="zh-CN" sz="2700">
                <a:ea typeface="宋体" panose="02010600030101010101" pitchFamily="2" charset="-122"/>
              </a:rPr>
              <a:t>Microsoft's Windows Azure Platform </a:t>
            </a:r>
            <a:r>
              <a:rPr lang="en-US" altLang="en-US" sz="2800">
                <a:hlinkClick r:id="rId3"/>
              </a:rPr>
              <a:t>https://azure.microsoft.com/</a:t>
            </a:r>
            <a:endParaRPr lang="en-US" altLang="zh-CN" sz="2700">
              <a:ea typeface="宋体" panose="02010600030101010101" pitchFamily="2" charset="-122"/>
            </a:endParaRPr>
          </a:p>
          <a:p>
            <a:pPr lvl="1"/>
            <a:r>
              <a:rPr lang="en-US" altLang="zh-CN" sz="2300">
                <a:solidFill>
                  <a:srgbClr val="FF0000"/>
                </a:solidFill>
                <a:ea typeface="宋体" panose="02010600030101010101" pitchFamily="2" charset="-122"/>
              </a:rPr>
              <a:t>PaaS</a:t>
            </a:r>
            <a:r>
              <a:rPr lang="en-US" altLang="zh-CN" sz="2300">
                <a:solidFill>
                  <a:srgbClr val="3333CC"/>
                </a:solidFill>
                <a:ea typeface="宋体" panose="02010600030101010101" pitchFamily="2" charset="-122"/>
              </a:rPr>
              <a:t>: Use Windows Azure Hypervisor as the infrastructure, and use the .NET framework as the application container</a:t>
            </a:r>
          </a:p>
          <a:p>
            <a:pPr lvl="1"/>
            <a:r>
              <a:rPr lang="en-US" altLang="zh-CN" sz="2300">
                <a:solidFill>
                  <a:srgbClr val="3333CC"/>
                </a:solidFill>
                <a:ea typeface="宋体" panose="02010600030101010101" pitchFamily="2" charset="-122"/>
              </a:rPr>
              <a:t>Support general-purpose computing</a:t>
            </a:r>
          </a:p>
          <a:p>
            <a:pPr lvl="1"/>
            <a:r>
              <a:rPr lang="en-US" altLang="zh-CN" sz="2300">
                <a:solidFill>
                  <a:srgbClr val="3333CC"/>
                </a:solidFill>
                <a:ea typeface="宋体" panose="02010600030101010101" pitchFamily="2" charset="-122"/>
              </a:rPr>
              <a:t>Users can choose language, but cannot control the underlying operating system or runtime</a:t>
            </a:r>
          </a:p>
          <a:p>
            <a:pPr>
              <a:lnSpc>
                <a:spcPct val="90000"/>
              </a:lnSpc>
              <a:buSzPct val="75000"/>
              <a:buFont typeface="Wingdings" panose="05000000000000000000" pitchFamily="2" charset="2"/>
              <a:buChar char=""/>
            </a:pPr>
            <a:r>
              <a:rPr lang="en-US" altLang="zh-CN" sz="2700">
                <a:ea typeface="宋体" panose="02010600030101010101" pitchFamily="2" charset="-122"/>
              </a:rPr>
              <a:t>Google Cloud: Cloud Computing Services</a:t>
            </a:r>
          </a:p>
          <a:p>
            <a:pPr>
              <a:lnSpc>
                <a:spcPct val="90000"/>
              </a:lnSpc>
              <a:buSzPct val="75000"/>
              <a:buFont typeface="Wingdings" panose="05000000000000000000" pitchFamily="2" charset="2"/>
              <a:buChar char=""/>
            </a:pPr>
            <a:r>
              <a:rPr lang="en-US" altLang="zh-CN" sz="2700">
                <a:ea typeface="宋体" panose="02010600030101010101" pitchFamily="2" charset="-122"/>
              </a:rPr>
              <a:t>Other small startups: Heroku &amp; Engine Yard</a:t>
            </a:r>
          </a:p>
          <a:p>
            <a:pPr>
              <a:lnSpc>
                <a:spcPct val="90000"/>
              </a:lnSpc>
              <a:buSzPct val="75000"/>
              <a:buFont typeface="Wingdings" panose="05000000000000000000" pitchFamily="2" charset="2"/>
              <a:buChar char=""/>
            </a:pPr>
            <a:r>
              <a:rPr lang="en-US" altLang="zh-CN" sz="2700">
                <a:ea typeface="宋体" panose="02010600030101010101" pitchFamily="2" charset="-122"/>
              </a:rPr>
              <a:t>And more (and more)…</a:t>
            </a:r>
          </a:p>
          <a:p>
            <a:endParaRPr lang="zh-CN" altLang="en-US" sz="2700">
              <a:ea typeface="宋体" panose="02010600030101010101" pitchFamily="2" charset="-122"/>
            </a:endParaRP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a:extLst>
              <a:ext uri="{FF2B5EF4-FFF2-40B4-BE49-F238E27FC236}">
                <a16:creationId xmlns:a16="http://schemas.microsoft.com/office/drawing/2014/main" id="{7CCB563F-7A7C-4835-A07A-E3CBECB102F2}"/>
              </a:ext>
            </a:extLst>
          </p:cNvPr>
          <p:cNvSpPr>
            <a:spLocks noGrp="1" noChangeArrowheads="1"/>
          </p:cNvSpPr>
          <p:nvPr>
            <p:ph type="title"/>
          </p:nvPr>
        </p:nvSpPr>
        <p:spPr/>
        <p:txBody>
          <a:bodyPr/>
          <a:lstStyle/>
          <a:p>
            <a:r>
              <a:rPr lang="en-US" altLang="zh-CN">
                <a:ea typeface="宋体" panose="02010600030101010101" pitchFamily="2" charset="-122"/>
              </a:rPr>
              <a:t>1.5 Cloud Computing Industry</a:t>
            </a:r>
            <a:endParaRPr lang="en-US" altLang="zh-TW">
              <a:ea typeface="新細明體" panose="02020500000000000000" pitchFamily="18" charset="-120"/>
            </a:endParaRPr>
          </a:p>
        </p:txBody>
      </p:sp>
      <p:sp>
        <p:nvSpPr>
          <p:cNvPr id="64515" name="Rectangle 3">
            <a:extLst>
              <a:ext uri="{FF2B5EF4-FFF2-40B4-BE49-F238E27FC236}">
                <a16:creationId xmlns:a16="http://schemas.microsoft.com/office/drawing/2014/main" id="{D6FA0514-C788-4DAC-87A1-13C52E43E63F}"/>
              </a:ext>
            </a:extLst>
          </p:cNvPr>
          <p:cNvSpPr>
            <a:spLocks noGrp="1" noChangeArrowheads="1"/>
          </p:cNvSpPr>
          <p:nvPr>
            <p:ph type="body" idx="1"/>
          </p:nvPr>
        </p:nvSpPr>
        <p:spPr/>
        <p:txBody>
          <a:bodyPr/>
          <a:lstStyle/>
          <a:p>
            <a:pPr>
              <a:lnSpc>
                <a:spcPct val="90000"/>
              </a:lnSpc>
              <a:buSzPct val="75000"/>
              <a:buFont typeface="Wingdings" panose="05000000000000000000" pitchFamily="2" charset="2"/>
              <a:buChar char=""/>
            </a:pPr>
            <a:r>
              <a:rPr lang="en-US" altLang="zh-CN" sz="2700">
                <a:ea typeface="宋体" panose="02010600030101010101" pitchFamily="2" charset="-122"/>
              </a:rPr>
              <a:t>Amazon Web Services (AWS)</a:t>
            </a:r>
          </a:p>
          <a:p>
            <a:pPr>
              <a:lnSpc>
                <a:spcPct val="90000"/>
              </a:lnSpc>
              <a:buSzPct val="75000"/>
              <a:buFont typeface="Wingdings" panose="05000000000000000000" pitchFamily="2" charset="2"/>
              <a:buChar char=""/>
            </a:pPr>
            <a:r>
              <a:rPr lang="en-US" altLang="zh-CN" sz="2700">
                <a:ea typeface="宋体" panose="02010600030101010101" pitchFamily="2" charset="-122"/>
              </a:rPr>
              <a:t>Microsoft's Windows Azure Platform </a:t>
            </a:r>
          </a:p>
          <a:p>
            <a:pPr>
              <a:lnSpc>
                <a:spcPct val="90000"/>
              </a:lnSpc>
              <a:buSzPct val="75000"/>
              <a:buFont typeface="Wingdings" panose="05000000000000000000" pitchFamily="2" charset="2"/>
              <a:buChar char=""/>
            </a:pPr>
            <a:r>
              <a:rPr lang="en-US" altLang="zh-CN" sz="2700">
                <a:ea typeface="宋体" panose="02010600030101010101" pitchFamily="2" charset="-122"/>
              </a:rPr>
              <a:t>Google Cloud: Cloud Computing Services </a:t>
            </a:r>
            <a:r>
              <a:rPr lang="en-US" altLang="en-US" sz="2800">
                <a:hlinkClick r:id="rId3"/>
              </a:rPr>
              <a:t>https://cloud.google.com/</a:t>
            </a:r>
            <a:endParaRPr lang="en-US" altLang="zh-CN" sz="2700">
              <a:ea typeface="宋体" panose="02010600030101010101" pitchFamily="2" charset="-122"/>
            </a:endParaRPr>
          </a:p>
          <a:p>
            <a:pPr lvl="1">
              <a:lnSpc>
                <a:spcPct val="90000"/>
              </a:lnSpc>
            </a:pPr>
            <a:r>
              <a:rPr lang="en-US" altLang="zh-CN" sz="2300">
                <a:solidFill>
                  <a:srgbClr val="3333CC"/>
                </a:solidFill>
                <a:ea typeface="宋体" panose="02010600030101010101" pitchFamily="2" charset="-122"/>
              </a:rPr>
              <a:t>Support APIs for the Google Datastore, Google Accounts, URL fetch, image manipulation, email services, smart business and AI, etc.</a:t>
            </a:r>
          </a:p>
          <a:p>
            <a:pPr lvl="1">
              <a:lnSpc>
                <a:spcPct val="90000"/>
              </a:lnSpc>
            </a:pPr>
            <a:r>
              <a:rPr lang="en-US" altLang="zh-CN" sz="2300">
                <a:solidFill>
                  <a:srgbClr val="FF0000"/>
                </a:solidFill>
                <a:ea typeface="宋体" panose="02010600030101010101" pitchFamily="2" charset="-122"/>
              </a:rPr>
              <a:t>SaaS</a:t>
            </a:r>
            <a:r>
              <a:rPr lang="en-US" altLang="zh-CN" sz="2300">
                <a:solidFill>
                  <a:srgbClr val="3333CC"/>
                </a:solidFill>
                <a:ea typeface="宋体" panose="02010600030101010101" pitchFamily="2" charset="-122"/>
              </a:rPr>
              <a:t>: Application domain-specific platforms</a:t>
            </a:r>
          </a:p>
          <a:p>
            <a:pPr lvl="2">
              <a:lnSpc>
                <a:spcPct val="90000"/>
              </a:lnSpc>
            </a:pPr>
            <a:r>
              <a:rPr lang="en-US" altLang="zh-CN" sz="2100">
                <a:solidFill>
                  <a:srgbClr val="3333CC"/>
                </a:solidFill>
                <a:ea typeface="宋体" panose="02010600030101010101" pitchFamily="2" charset="-122"/>
              </a:rPr>
              <a:t>Not suitable for general-purpose computing</a:t>
            </a:r>
          </a:p>
          <a:p>
            <a:pPr>
              <a:lnSpc>
                <a:spcPct val="90000"/>
              </a:lnSpc>
              <a:buSzPct val="75000"/>
              <a:buFont typeface="Wingdings" panose="05000000000000000000" pitchFamily="2" charset="2"/>
              <a:buChar char=""/>
            </a:pPr>
            <a:r>
              <a:rPr lang="en-US" altLang="zh-CN" sz="2700">
                <a:ea typeface="宋体" panose="02010600030101010101" pitchFamily="2" charset="-122"/>
              </a:rPr>
              <a:t>Other small startups: Heroku &amp; Engine Yard</a:t>
            </a:r>
          </a:p>
          <a:p>
            <a:pPr>
              <a:lnSpc>
                <a:spcPct val="90000"/>
              </a:lnSpc>
              <a:buSzPct val="75000"/>
              <a:buFont typeface="Wingdings" panose="05000000000000000000" pitchFamily="2" charset="2"/>
              <a:buChar char=""/>
            </a:pPr>
            <a:r>
              <a:rPr lang="en-US" altLang="zh-CN" sz="2700">
                <a:ea typeface="宋体" panose="02010600030101010101" pitchFamily="2" charset="-122"/>
              </a:rPr>
              <a:t>And more (and more)…</a:t>
            </a:r>
          </a:p>
          <a:p>
            <a:pPr>
              <a:lnSpc>
                <a:spcPct val="90000"/>
              </a:lnSpc>
            </a:pPr>
            <a:endParaRPr lang="zh-CN" altLang="en-US" sz="2700">
              <a:ea typeface="宋体" panose="02010600030101010101" pitchFamily="2" charset="-122"/>
            </a:endParaRP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636623C8-EFF7-4109-A718-BA77E4D72EA0}"/>
              </a:ext>
            </a:extLst>
          </p:cNvPr>
          <p:cNvSpPr>
            <a:spLocks noGrp="1" noChangeArrowheads="1"/>
          </p:cNvSpPr>
          <p:nvPr>
            <p:ph type="title"/>
          </p:nvPr>
        </p:nvSpPr>
        <p:spPr/>
        <p:txBody>
          <a:bodyPr/>
          <a:lstStyle/>
          <a:p>
            <a:r>
              <a:rPr lang="en-US" altLang="zh-TW">
                <a:ea typeface="新細明體" panose="02020500000000000000" pitchFamily="18" charset="-120"/>
              </a:rPr>
              <a:t>Outline</a:t>
            </a:r>
          </a:p>
        </p:txBody>
      </p:sp>
      <p:sp>
        <p:nvSpPr>
          <p:cNvPr id="3075" name="Rectangle 3">
            <a:extLst>
              <a:ext uri="{FF2B5EF4-FFF2-40B4-BE49-F238E27FC236}">
                <a16:creationId xmlns:a16="http://schemas.microsoft.com/office/drawing/2014/main" id="{A4524D81-E85A-491A-AF7F-3346D736F0D6}"/>
              </a:ext>
            </a:extLst>
          </p:cNvPr>
          <p:cNvSpPr>
            <a:spLocks noGrp="1" noChangeArrowheads="1"/>
          </p:cNvSpPr>
          <p:nvPr>
            <p:ph type="body" idx="1"/>
          </p:nvPr>
        </p:nvSpPr>
        <p:spPr>
          <a:xfrm>
            <a:off x="719138" y="2209800"/>
            <a:ext cx="8501062" cy="3810000"/>
          </a:xfrm>
        </p:spPr>
        <p:txBody>
          <a:bodyPr/>
          <a:lstStyle/>
          <a:p>
            <a:pPr marL="0" indent="0">
              <a:buFont typeface="Symbol" panose="05050102010706020507" pitchFamily="18" charset="2"/>
              <a:buNone/>
            </a:pPr>
            <a:r>
              <a:rPr lang="en-US" altLang="zh-CN">
                <a:ea typeface="宋体" panose="02010600030101010101" pitchFamily="2" charset="-122"/>
              </a:rPr>
              <a:t>1. Cloud Computing Introduction</a:t>
            </a:r>
            <a:endParaRPr lang="en-US" altLang="zh-TW">
              <a:ea typeface="新細明體" panose="02020500000000000000" pitchFamily="18" charset="-120"/>
            </a:endParaRPr>
          </a:p>
          <a:p>
            <a:pPr marL="0" indent="0">
              <a:buFont typeface="Symbol" panose="05050102010706020507" pitchFamily="18" charset="2"/>
              <a:buNone/>
            </a:pPr>
            <a:r>
              <a:rPr lang="en-US" altLang="zh-CN">
                <a:ea typeface="宋体" panose="02010600030101010101" pitchFamily="2" charset="-122"/>
              </a:rPr>
              <a:t>2. Virtualization Concept</a:t>
            </a:r>
            <a:endParaRPr lang="en-US" altLang="zh-TW">
              <a:ea typeface="新細明體" panose="02020500000000000000" pitchFamily="18" charset="-120"/>
            </a:endParaRPr>
          </a:p>
          <a:p>
            <a:pPr marL="0" indent="0">
              <a:buFont typeface="Symbol" panose="05050102010706020507" pitchFamily="18" charset="2"/>
              <a:buNone/>
            </a:pPr>
            <a:r>
              <a:rPr lang="en-US" altLang="zh-CN">
                <a:ea typeface="宋体" panose="02010600030101010101" pitchFamily="2" charset="-122"/>
              </a:rPr>
              <a:t>3. The Hadoop Distributed File System (HDFS)</a:t>
            </a:r>
          </a:p>
          <a:p>
            <a:pPr marL="0" indent="0">
              <a:buFont typeface="Symbol" panose="05050102010706020507" pitchFamily="18" charset="2"/>
              <a:buNone/>
            </a:pPr>
            <a:r>
              <a:rPr lang="en-US" altLang="zh-CN">
                <a:ea typeface="宋体" panose="02010600030101010101" pitchFamily="2" charset="-122"/>
              </a:rPr>
              <a:t>4. MapReduce Computing Paradigm</a:t>
            </a:r>
          </a:p>
          <a:p>
            <a:pPr marL="0" indent="0">
              <a:buFont typeface="Symbol" panose="05050102010706020507" pitchFamily="18" charset="2"/>
              <a:buNone/>
            </a:pPr>
            <a:r>
              <a:rPr lang="en-US" altLang="zh-CN">
                <a:ea typeface="宋体" panose="02010600030101010101" pitchFamily="2" charset="-122"/>
              </a:rPr>
              <a:t>5. Summary</a:t>
            </a:r>
            <a:endParaRPr lang="en-US" altLang="zh-TW">
              <a:ea typeface="新細明體" panose="02020500000000000000" pitchFamily="18" charset="-120"/>
            </a:endParaRPr>
          </a:p>
          <a:p>
            <a:pPr marL="0" indent="0">
              <a:buFont typeface="Symbol" panose="05050102010706020507" pitchFamily="18" charset="2"/>
              <a:buNone/>
            </a:pPr>
            <a:endParaRPr lang="en-US" altLang="zh-TW">
              <a:ea typeface="新細明體" panose="02020500000000000000" pitchFamily="18" charset="-12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fade">
                                      <p:cBhvr>
                                        <p:cTn id="7" dur="500"/>
                                        <p:tgtEl>
                                          <p:spTgt spid="307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75">
                                            <p:txEl>
                                              <p:pRg st="1" end="1"/>
                                            </p:txEl>
                                          </p:spTgt>
                                        </p:tgtEl>
                                        <p:attrNameLst>
                                          <p:attrName>style.visibility</p:attrName>
                                        </p:attrNameLst>
                                      </p:cBhvr>
                                      <p:to>
                                        <p:strVal val="visible"/>
                                      </p:to>
                                    </p:set>
                                    <p:animEffect transition="in" filter="fade">
                                      <p:cBhvr>
                                        <p:cTn id="12" dur="500"/>
                                        <p:tgtEl>
                                          <p:spTgt spid="307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75">
                                            <p:txEl>
                                              <p:pRg st="2" end="2"/>
                                            </p:txEl>
                                          </p:spTgt>
                                        </p:tgtEl>
                                        <p:attrNameLst>
                                          <p:attrName>style.visibility</p:attrName>
                                        </p:attrNameLst>
                                      </p:cBhvr>
                                      <p:to>
                                        <p:strVal val="visible"/>
                                      </p:to>
                                    </p:set>
                                    <p:animEffect transition="in" filter="fade">
                                      <p:cBhvr>
                                        <p:cTn id="17" dur="500"/>
                                        <p:tgtEl>
                                          <p:spTgt spid="307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75">
                                            <p:txEl>
                                              <p:pRg st="3" end="3"/>
                                            </p:txEl>
                                          </p:spTgt>
                                        </p:tgtEl>
                                        <p:attrNameLst>
                                          <p:attrName>style.visibility</p:attrName>
                                        </p:attrNameLst>
                                      </p:cBhvr>
                                      <p:to>
                                        <p:strVal val="visible"/>
                                      </p:to>
                                    </p:set>
                                    <p:animEffect transition="in" filter="fade">
                                      <p:cBhvr>
                                        <p:cTn id="22" dur="500"/>
                                        <p:tgtEl>
                                          <p:spTgt spid="3075">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075">
                                            <p:txEl>
                                              <p:pRg st="4" end="4"/>
                                            </p:txEl>
                                          </p:spTgt>
                                        </p:tgtEl>
                                        <p:attrNameLst>
                                          <p:attrName>style.visibility</p:attrName>
                                        </p:attrNameLst>
                                      </p:cBhvr>
                                      <p:to>
                                        <p:strVal val="visible"/>
                                      </p:to>
                                    </p:set>
                                    <p:animEffect transition="in" filter="fade">
                                      <p:cBhvr>
                                        <p:cTn id="27" dur="500"/>
                                        <p:tgtEl>
                                          <p:spTgt spid="307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74656046-9087-4FD3-A994-6F2CF01C6AA3}"/>
              </a:ext>
            </a:extLst>
          </p:cNvPr>
          <p:cNvSpPr>
            <a:spLocks noGrp="1" noChangeArrowheads="1"/>
          </p:cNvSpPr>
          <p:nvPr>
            <p:ph type="title"/>
          </p:nvPr>
        </p:nvSpPr>
        <p:spPr/>
        <p:txBody>
          <a:bodyPr/>
          <a:lstStyle/>
          <a:p>
            <a:r>
              <a:rPr lang="en-US" altLang="zh-CN">
                <a:ea typeface="宋体" panose="02010600030101010101" pitchFamily="2" charset="-122"/>
              </a:rPr>
              <a:t>1.5 Cloud Computing Industry</a:t>
            </a:r>
            <a:endParaRPr lang="en-US" altLang="zh-TW">
              <a:ea typeface="新細明體" panose="02020500000000000000" pitchFamily="18" charset="-120"/>
            </a:endParaRPr>
          </a:p>
        </p:txBody>
      </p:sp>
      <p:sp>
        <p:nvSpPr>
          <p:cNvPr id="66563" name="Rectangle 3">
            <a:extLst>
              <a:ext uri="{FF2B5EF4-FFF2-40B4-BE49-F238E27FC236}">
                <a16:creationId xmlns:a16="http://schemas.microsoft.com/office/drawing/2014/main" id="{3ACEB34F-9850-42BF-8E74-BBD4FD76405E}"/>
              </a:ext>
            </a:extLst>
          </p:cNvPr>
          <p:cNvSpPr>
            <a:spLocks noGrp="1" noChangeArrowheads="1"/>
          </p:cNvSpPr>
          <p:nvPr>
            <p:ph type="body" idx="1"/>
          </p:nvPr>
        </p:nvSpPr>
        <p:spPr>
          <a:xfrm>
            <a:off x="561975" y="1512888"/>
            <a:ext cx="8610600" cy="4800600"/>
          </a:xfrm>
        </p:spPr>
        <p:txBody>
          <a:bodyPr/>
          <a:lstStyle/>
          <a:p>
            <a:pPr>
              <a:lnSpc>
                <a:spcPct val="90000"/>
              </a:lnSpc>
              <a:buSzPct val="75000"/>
              <a:buFont typeface="Wingdings" panose="05000000000000000000" pitchFamily="2" charset="2"/>
              <a:buChar char=""/>
            </a:pPr>
            <a:r>
              <a:rPr lang="en-US" altLang="zh-CN" sz="2700">
                <a:ea typeface="宋体" panose="02010600030101010101" pitchFamily="2" charset="-122"/>
              </a:rPr>
              <a:t>Amazon Web Services (AWS)</a:t>
            </a:r>
          </a:p>
          <a:p>
            <a:pPr>
              <a:lnSpc>
                <a:spcPct val="90000"/>
              </a:lnSpc>
              <a:buSzPct val="75000"/>
              <a:buFont typeface="Wingdings" panose="05000000000000000000" pitchFamily="2" charset="2"/>
              <a:buChar char=""/>
            </a:pPr>
            <a:r>
              <a:rPr lang="en-US" altLang="zh-CN" sz="2700">
                <a:ea typeface="宋体" panose="02010600030101010101" pitchFamily="2" charset="-122"/>
              </a:rPr>
              <a:t>Microsoft's Windows Azure Platform </a:t>
            </a:r>
          </a:p>
          <a:p>
            <a:pPr>
              <a:lnSpc>
                <a:spcPct val="90000"/>
              </a:lnSpc>
              <a:buSzPct val="75000"/>
              <a:buFont typeface="Wingdings" panose="05000000000000000000" pitchFamily="2" charset="2"/>
              <a:buChar char=""/>
            </a:pPr>
            <a:r>
              <a:rPr lang="en-US" altLang="zh-CN" sz="2700">
                <a:ea typeface="宋体" panose="02010600030101010101" pitchFamily="2" charset="-122"/>
              </a:rPr>
              <a:t>Google App Engine</a:t>
            </a:r>
          </a:p>
          <a:p>
            <a:pPr>
              <a:lnSpc>
                <a:spcPct val="90000"/>
              </a:lnSpc>
              <a:buSzPct val="75000"/>
              <a:buFont typeface="Wingdings" panose="05000000000000000000" pitchFamily="2" charset="2"/>
              <a:buChar char=""/>
            </a:pPr>
            <a:r>
              <a:rPr lang="en-US" altLang="zh-CN" sz="2700">
                <a:ea typeface="宋体" panose="02010600030101010101" pitchFamily="2" charset="-122"/>
              </a:rPr>
              <a:t>Other small startups: Heroku &amp; Engine Yard</a:t>
            </a:r>
          </a:p>
          <a:p>
            <a:pPr lvl="1"/>
            <a:r>
              <a:rPr lang="en-US" altLang="zh-CN">
                <a:solidFill>
                  <a:srgbClr val="3333CC"/>
                </a:solidFill>
                <a:ea typeface="宋体" panose="02010600030101010101" pitchFamily="2" charset="-122"/>
              </a:rPr>
              <a:t>Based on Ruby on Rails</a:t>
            </a:r>
          </a:p>
          <a:p>
            <a:pPr lvl="1"/>
            <a:r>
              <a:rPr lang="en-US" altLang="zh-CN">
                <a:solidFill>
                  <a:srgbClr val="FF0000"/>
                </a:solidFill>
                <a:ea typeface="宋体" panose="02010600030101010101" pitchFamily="2" charset="-122"/>
              </a:rPr>
              <a:t>PaaS</a:t>
            </a:r>
          </a:p>
          <a:p>
            <a:pPr>
              <a:lnSpc>
                <a:spcPct val="90000"/>
              </a:lnSpc>
              <a:buSzPct val="75000"/>
              <a:buFont typeface="Wingdings" panose="05000000000000000000" pitchFamily="2" charset="2"/>
              <a:buChar char=""/>
            </a:pPr>
            <a:r>
              <a:rPr lang="en-US" altLang="zh-CN" sz="2700">
                <a:ea typeface="宋体" panose="02010600030101010101" pitchFamily="2" charset="-122"/>
              </a:rPr>
              <a:t>And more (and more)…</a:t>
            </a:r>
          </a:p>
          <a:p>
            <a:endParaRPr lang="zh-CN" altLang="en-US" sz="2700">
              <a:ea typeface="宋体" panose="02010600030101010101" pitchFamily="2" charset="-122"/>
            </a:endParaRPr>
          </a:p>
        </p:txBody>
      </p:sp>
      <p:sp>
        <p:nvSpPr>
          <p:cNvPr id="4" name="Bevel 27">
            <a:extLst>
              <a:ext uri="{FF2B5EF4-FFF2-40B4-BE49-F238E27FC236}">
                <a16:creationId xmlns:a16="http://schemas.microsoft.com/office/drawing/2014/main" id="{0C9152C6-AF50-4B48-A192-57F3BFCB8FCF}"/>
              </a:ext>
            </a:extLst>
          </p:cNvPr>
          <p:cNvSpPr/>
          <p:nvPr/>
        </p:nvSpPr>
        <p:spPr>
          <a:xfrm>
            <a:off x="9617075" y="6553200"/>
            <a:ext cx="190500" cy="219075"/>
          </a:xfrm>
          <a:prstGeom prst="bevel">
            <a:avLst/>
          </a:prstGeom>
          <a:solidFill>
            <a:srgbClr val="A9DDFD"/>
          </a:solidFill>
          <a:ln w="25400" cap="flat" cmpd="sng" algn="ctr">
            <a:solidFill>
              <a:schemeClr val="bg1">
                <a:lumMod val="85000"/>
              </a:schemeClr>
            </a:solid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ndParaRPr>
          </a:p>
        </p:txBody>
      </p:sp>
      <p:sp>
        <p:nvSpPr>
          <p:cNvPr id="2" name="TextBox 1">
            <a:extLst>
              <a:ext uri="{FF2B5EF4-FFF2-40B4-BE49-F238E27FC236}">
                <a16:creationId xmlns:a16="http://schemas.microsoft.com/office/drawing/2014/main" id="{A7390BB9-AA31-401E-8E70-41300EE10913}"/>
              </a:ext>
            </a:extLst>
          </p:cNvPr>
          <p:cNvSpPr txBox="1">
            <a:spLocks noChangeArrowheads="1"/>
          </p:cNvSpPr>
          <p:nvPr/>
        </p:nvSpPr>
        <p:spPr bwMode="auto">
          <a:xfrm>
            <a:off x="993775" y="5345113"/>
            <a:ext cx="8178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2400">
                <a:solidFill>
                  <a:srgbClr val="0000FF"/>
                </a:solidFill>
              </a:rPr>
              <a:t>Alibaba Cloud, Huawei Cloud, Tencent Cloud, Baidu Cloud</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a:extLst>
              <a:ext uri="{FF2B5EF4-FFF2-40B4-BE49-F238E27FC236}">
                <a16:creationId xmlns:a16="http://schemas.microsoft.com/office/drawing/2014/main" id="{6FDFA236-B1A5-48A5-990A-B7138E77EF38}"/>
              </a:ext>
            </a:extLst>
          </p:cNvPr>
          <p:cNvSpPr>
            <a:spLocks noGrp="1" noChangeArrowheads="1"/>
          </p:cNvSpPr>
          <p:nvPr>
            <p:ph type="title"/>
          </p:nvPr>
        </p:nvSpPr>
        <p:spPr/>
        <p:txBody>
          <a:bodyPr/>
          <a:lstStyle/>
          <a:p>
            <a:r>
              <a:rPr lang="en-US" altLang="zh-TW">
                <a:ea typeface="宋体" panose="02010600030101010101" pitchFamily="2" charset="-122"/>
              </a:rPr>
              <a:t>2  Virtualization Concept</a:t>
            </a:r>
          </a:p>
        </p:txBody>
      </p:sp>
      <p:sp>
        <p:nvSpPr>
          <p:cNvPr id="41987" name="Rectangle 3">
            <a:extLst>
              <a:ext uri="{FF2B5EF4-FFF2-40B4-BE49-F238E27FC236}">
                <a16:creationId xmlns:a16="http://schemas.microsoft.com/office/drawing/2014/main" id="{17C7CD12-BBE7-4BFE-A983-5923A53A0E0D}"/>
              </a:ext>
            </a:extLst>
          </p:cNvPr>
          <p:cNvSpPr>
            <a:spLocks noGrp="1" noChangeArrowheads="1"/>
          </p:cNvSpPr>
          <p:nvPr>
            <p:ph type="body" idx="1"/>
          </p:nvPr>
        </p:nvSpPr>
        <p:spPr>
          <a:xfrm>
            <a:off x="719138" y="1600200"/>
            <a:ext cx="8577262" cy="4648200"/>
          </a:xfrm>
        </p:spPr>
        <p:txBody>
          <a:bodyPr/>
          <a:lstStyle/>
          <a:p>
            <a:pPr>
              <a:buSzPct val="75000"/>
              <a:buFont typeface="Wingdings" panose="05000000000000000000" pitchFamily="2" charset="2"/>
              <a:buChar char=""/>
            </a:pPr>
            <a:r>
              <a:rPr lang="en-US" altLang="zh-CN">
                <a:ea typeface="宋体" panose="02010600030101010101" pitchFamily="2" charset="-122"/>
              </a:rPr>
              <a:t>Virtualization refers to the act of creating a virtual (rather than actual) version of</a:t>
            </a:r>
          </a:p>
          <a:p>
            <a:pPr lvl="1"/>
            <a:r>
              <a:rPr lang="en-US" altLang="zh-CN">
                <a:ea typeface="宋体" panose="02010600030101010101" pitchFamily="2" charset="-122"/>
              </a:rPr>
              <a:t>computer hardware platform</a:t>
            </a:r>
          </a:p>
          <a:p>
            <a:pPr lvl="1">
              <a:spcBef>
                <a:spcPct val="0"/>
              </a:spcBef>
            </a:pPr>
            <a:r>
              <a:rPr lang="en-US" altLang="zh-CN">
                <a:ea typeface="宋体" panose="02010600030101010101" pitchFamily="2" charset="-122"/>
              </a:rPr>
              <a:t>operating system (OS)</a:t>
            </a:r>
          </a:p>
          <a:p>
            <a:pPr lvl="1">
              <a:spcBef>
                <a:spcPct val="0"/>
              </a:spcBef>
            </a:pPr>
            <a:r>
              <a:rPr lang="en-US" altLang="zh-CN">
                <a:ea typeface="宋体" panose="02010600030101010101" pitchFamily="2" charset="-122"/>
              </a:rPr>
              <a:t>storage device </a:t>
            </a:r>
          </a:p>
          <a:p>
            <a:pPr lvl="1">
              <a:spcBef>
                <a:spcPct val="0"/>
              </a:spcBef>
            </a:pPr>
            <a:r>
              <a:rPr lang="en-US" altLang="zh-CN">
                <a:ea typeface="宋体" panose="02010600030101010101" pitchFamily="2" charset="-122"/>
              </a:rPr>
              <a:t>database server</a:t>
            </a:r>
          </a:p>
          <a:p>
            <a:pPr lvl="1">
              <a:spcBef>
                <a:spcPct val="0"/>
              </a:spcBef>
            </a:pPr>
            <a:r>
              <a:rPr lang="en-US" altLang="zh-CN">
                <a:ea typeface="宋体" panose="02010600030101010101" pitchFamily="2" charset="-122"/>
              </a:rPr>
              <a:t>computer network resources</a:t>
            </a:r>
          </a:p>
          <a:p>
            <a:pPr>
              <a:buFont typeface="Arial" panose="020B0604020202020204" pitchFamily="34" charset="0"/>
              <a:buChar char="♦"/>
            </a:pPr>
            <a:r>
              <a:rPr lang="en-US" altLang="zh-TW">
                <a:ea typeface="宋体" panose="02010600030101010101" pitchFamily="2" charset="-122"/>
              </a:rPr>
              <a:t>We can virtualize</a:t>
            </a:r>
            <a:r>
              <a:rPr lang="en-US" altLang="zh-TW">
                <a:ea typeface="新細明體" panose="02020500000000000000" pitchFamily="18" charset="-120"/>
              </a:rPr>
              <a:t> physical servers to support all applications running over them</a:t>
            </a:r>
          </a:p>
          <a:p>
            <a:pPr>
              <a:buFont typeface="Arial" panose="020B0604020202020204" pitchFamily="34" charset="0"/>
              <a:buChar char="♦"/>
            </a:pPr>
            <a:r>
              <a:rPr lang="en-US" altLang="zh-CN">
                <a:ea typeface="宋体" panose="02010600030101010101" pitchFamily="2" charset="-122"/>
              </a:rPr>
              <a:t>Virtualization of the key to Cloud Computing</a:t>
            </a:r>
          </a:p>
          <a:p>
            <a:pPr>
              <a:buSzPct val="75000"/>
              <a:buFont typeface="Wingdings" panose="05000000000000000000" pitchFamily="2" charset="2"/>
              <a:buChar char=""/>
            </a:pPr>
            <a:endParaRPr lang="en-US" altLang="zh-TW">
              <a:ea typeface="宋体" panose="0201060003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Effect transition="in" filter="fade">
                                      <p:cBhvr>
                                        <p:cTn id="7" dur="500"/>
                                        <p:tgtEl>
                                          <p:spTgt spid="4198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1987">
                                            <p:txEl>
                                              <p:pRg st="1" end="1"/>
                                            </p:txEl>
                                          </p:spTgt>
                                        </p:tgtEl>
                                        <p:attrNameLst>
                                          <p:attrName>style.visibility</p:attrName>
                                        </p:attrNameLst>
                                      </p:cBhvr>
                                      <p:to>
                                        <p:strVal val="visible"/>
                                      </p:to>
                                    </p:set>
                                    <p:animEffect transition="in" filter="fade">
                                      <p:cBhvr>
                                        <p:cTn id="10" dur="500"/>
                                        <p:tgtEl>
                                          <p:spTgt spid="41987">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1987">
                                            <p:txEl>
                                              <p:pRg st="2" end="2"/>
                                            </p:txEl>
                                          </p:spTgt>
                                        </p:tgtEl>
                                        <p:attrNameLst>
                                          <p:attrName>style.visibility</p:attrName>
                                        </p:attrNameLst>
                                      </p:cBhvr>
                                      <p:to>
                                        <p:strVal val="visible"/>
                                      </p:to>
                                    </p:set>
                                    <p:animEffect transition="in" filter="fade">
                                      <p:cBhvr>
                                        <p:cTn id="13" dur="500"/>
                                        <p:tgtEl>
                                          <p:spTgt spid="41987">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1987">
                                            <p:txEl>
                                              <p:pRg st="3" end="3"/>
                                            </p:txEl>
                                          </p:spTgt>
                                        </p:tgtEl>
                                        <p:attrNameLst>
                                          <p:attrName>style.visibility</p:attrName>
                                        </p:attrNameLst>
                                      </p:cBhvr>
                                      <p:to>
                                        <p:strVal val="visible"/>
                                      </p:to>
                                    </p:set>
                                    <p:animEffect transition="in" filter="fade">
                                      <p:cBhvr>
                                        <p:cTn id="16" dur="500"/>
                                        <p:tgtEl>
                                          <p:spTgt spid="41987">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1987">
                                            <p:txEl>
                                              <p:pRg st="4" end="4"/>
                                            </p:txEl>
                                          </p:spTgt>
                                        </p:tgtEl>
                                        <p:attrNameLst>
                                          <p:attrName>style.visibility</p:attrName>
                                        </p:attrNameLst>
                                      </p:cBhvr>
                                      <p:to>
                                        <p:strVal val="visible"/>
                                      </p:to>
                                    </p:set>
                                    <p:animEffect transition="in" filter="fade">
                                      <p:cBhvr>
                                        <p:cTn id="19" dur="500"/>
                                        <p:tgtEl>
                                          <p:spTgt spid="41987">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41987">
                                            <p:txEl>
                                              <p:pRg st="5" end="5"/>
                                            </p:txEl>
                                          </p:spTgt>
                                        </p:tgtEl>
                                        <p:attrNameLst>
                                          <p:attrName>style.visibility</p:attrName>
                                        </p:attrNameLst>
                                      </p:cBhvr>
                                      <p:to>
                                        <p:strVal val="visible"/>
                                      </p:to>
                                    </p:set>
                                    <p:animEffect transition="in" filter="fade">
                                      <p:cBhvr>
                                        <p:cTn id="22" dur="500"/>
                                        <p:tgtEl>
                                          <p:spTgt spid="41987">
                                            <p:txEl>
                                              <p:pRg st="5" end="5"/>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41987">
                                            <p:txEl>
                                              <p:pRg st="6" end="6"/>
                                            </p:txEl>
                                          </p:spTgt>
                                        </p:tgtEl>
                                        <p:attrNameLst>
                                          <p:attrName>style.visibility</p:attrName>
                                        </p:attrNameLst>
                                      </p:cBhvr>
                                      <p:to>
                                        <p:strVal val="visible"/>
                                      </p:to>
                                    </p:set>
                                    <p:animEffect transition="in" filter="fade">
                                      <p:cBhvr>
                                        <p:cTn id="27" dur="500"/>
                                        <p:tgtEl>
                                          <p:spTgt spid="41987">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41987">
                                            <p:txEl>
                                              <p:pRg st="7" end="7"/>
                                            </p:txEl>
                                          </p:spTgt>
                                        </p:tgtEl>
                                        <p:attrNameLst>
                                          <p:attrName>style.visibility</p:attrName>
                                        </p:attrNameLst>
                                      </p:cBhvr>
                                      <p:to>
                                        <p:strVal val="visible"/>
                                      </p:to>
                                    </p:set>
                                    <p:animEffect transition="in" filter="fade">
                                      <p:cBhvr>
                                        <p:cTn id="32" dur="500"/>
                                        <p:tgtEl>
                                          <p:spTgt spid="4198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a:extLst>
              <a:ext uri="{FF2B5EF4-FFF2-40B4-BE49-F238E27FC236}">
                <a16:creationId xmlns:a16="http://schemas.microsoft.com/office/drawing/2014/main" id="{B5B2EDF8-8C30-4E0A-BFB1-3E55943F8D2D}"/>
              </a:ext>
            </a:extLst>
          </p:cNvPr>
          <p:cNvSpPr>
            <a:spLocks noGrp="1" noChangeArrowheads="1"/>
          </p:cNvSpPr>
          <p:nvPr>
            <p:ph type="title"/>
          </p:nvPr>
        </p:nvSpPr>
        <p:spPr/>
        <p:txBody>
          <a:bodyPr/>
          <a:lstStyle/>
          <a:p>
            <a:r>
              <a:rPr lang="en-US" altLang="zh-CN">
                <a:ea typeface="宋体" panose="02010600030101010101" pitchFamily="2" charset="-122"/>
              </a:rPr>
              <a:t>2.1 The Traditional Server Concept</a:t>
            </a:r>
          </a:p>
        </p:txBody>
      </p:sp>
      <p:pic>
        <p:nvPicPr>
          <p:cNvPr id="70659" name="Picture 3" descr="Traditional Server">
            <a:extLst>
              <a:ext uri="{FF2B5EF4-FFF2-40B4-BE49-F238E27FC236}">
                <a16:creationId xmlns:a16="http://schemas.microsoft.com/office/drawing/2014/main" id="{0F8CC32F-AAE9-4D02-9702-FC363AFBFE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752600"/>
            <a:ext cx="1476375" cy="26003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70660" name="Picture 4" descr="Traditional Server">
            <a:extLst>
              <a:ext uri="{FF2B5EF4-FFF2-40B4-BE49-F238E27FC236}">
                <a16:creationId xmlns:a16="http://schemas.microsoft.com/office/drawing/2014/main" id="{C00A87D4-C60C-4EBD-ABDA-C4F7D2A66A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1000" y="1719263"/>
            <a:ext cx="1476375" cy="2667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70661" name="Picture 5" descr="Traditional Server">
            <a:extLst>
              <a:ext uri="{FF2B5EF4-FFF2-40B4-BE49-F238E27FC236}">
                <a16:creationId xmlns:a16="http://schemas.microsoft.com/office/drawing/2014/main" id="{431617B3-142D-4F33-B846-5741DC83AE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7600" y="1719263"/>
            <a:ext cx="1476375" cy="2667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70662" name="Picture 6" descr="Traditional Server">
            <a:extLst>
              <a:ext uri="{FF2B5EF4-FFF2-40B4-BE49-F238E27FC236}">
                <a16:creationId xmlns:a16="http://schemas.microsoft.com/office/drawing/2014/main" id="{007182DE-0E4D-4820-9BE9-7325A548E1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34200" y="1719263"/>
            <a:ext cx="1476375" cy="2667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70663" name="Text Box 7">
            <a:extLst>
              <a:ext uri="{FF2B5EF4-FFF2-40B4-BE49-F238E27FC236}">
                <a16:creationId xmlns:a16="http://schemas.microsoft.com/office/drawing/2014/main" id="{310ADA4B-2BCC-44C8-AB62-5777818E3851}"/>
              </a:ext>
            </a:extLst>
          </p:cNvPr>
          <p:cNvSpPr txBox="1">
            <a:spLocks noChangeArrowheads="1"/>
          </p:cNvSpPr>
          <p:nvPr/>
        </p:nvSpPr>
        <p:spPr bwMode="auto">
          <a:xfrm>
            <a:off x="914400" y="4876800"/>
            <a:ext cx="1524000" cy="119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zh-CN" b="1">
                <a:ea typeface="宋体" panose="02010600030101010101" pitchFamily="2" charset="-122"/>
              </a:rPr>
              <a:t>Web Server</a:t>
            </a:r>
          </a:p>
          <a:p>
            <a:pPr algn="ctr" eaLnBrk="1" hangingPunct="1">
              <a:spcBef>
                <a:spcPct val="50000"/>
              </a:spcBef>
            </a:pPr>
            <a:r>
              <a:rPr lang="en-US" altLang="zh-CN" b="1">
                <a:ea typeface="宋体" panose="02010600030101010101" pitchFamily="2" charset="-122"/>
              </a:rPr>
              <a:t>Windows</a:t>
            </a:r>
          </a:p>
          <a:p>
            <a:pPr algn="ctr" eaLnBrk="1" hangingPunct="1">
              <a:spcBef>
                <a:spcPct val="50000"/>
              </a:spcBef>
            </a:pPr>
            <a:r>
              <a:rPr lang="en-US" altLang="zh-CN" b="1">
                <a:ea typeface="宋体" panose="02010600030101010101" pitchFamily="2" charset="-122"/>
              </a:rPr>
              <a:t>IIS</a:t>
            </a:r>
          </a:p>
        </p:txBody>
      </p:sp>
      <p:sp>
        <p:nvSpPr>
          <p:cNvPr id="70664" name="Text Box 8">
            <a:extLst>
              <a:ext uri="{FF2B5EF4-FFF2-40B4-BE49-F238E27FC236}">
                <a16:creationId xmlns:a16="http://schemas.microsoft.com/office/drawing/2014/main" id="{219BFD5A-D27A-431C-B09C-8DD8545FE68C}"/>
              </a:ext>
            </a:extLst>
          </p:cNvPr>
          <p:cNvSpPr txBox="1">
            <a:spLocks noChangeArrowheads="1"/>
          </p:cNvSpPr>
          <p:nvPr/>
        </p:nvSpPr>
        <p:spPr bwMode="auto">
          <a:xfrm>
            <a:off x="2895600" y="4876800"/>
            <a:ext cx="1524000" cy="119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zh-CN" b="1">
                <a:ea typeface="宋体" panose="02010600030101010101" pitchFamily="2" charset="-122"/>
              </a:rPr>
              <a:t>App Server</a:t>
            </a:r>
          </a:p>
          <a:p>
            <a:pPr algn="ctr" eaLnBrk="1" hangingPunct="1">
              <a:spcBef>
                <a:spcPct val="50000"/>
              </a:spcBef>
            </a:pPr>
            <a:r>
              <a:rPr lang="en-US" altLang="zh-CN" b="1">
                <a:ea typeface="宋体" panose="02010600030101010101" pitchFamily="2" charset="-122"/>
              </a:rPr>
              <a:t>Linux</a:t>
            </a:r>
          </a:p>
          <a:p>
            <a:pPr algn="ctr" eaLnBrk="1" hangingPunct="1">
              <a:spcBef>
                <a:spcPct val="50000"/>
              </a:spcBef>
            </a:pPr>
            <a:r>
              <a:rPr lang="en-US" altLang="zh-CN" b="1">
                <a:ea typeface="宋体" panose="02010600030101010101" pitchFamily="2" charset="-122"/>
              </a:rPr>
              <a:t>Glassfish</a:t>
            </a:r>
          </a:p>
        </p:txBody>
      </p:sp>
      <p:sp>
        <p:nvSpPr>
          <p:cNvPr id="70665" name="Text Box 9">
            <a:extLst>
              <a:ext uri="{FF2B5EF4-FFF2-40B4-BE49-F238E27FC236}">
                <a16:creationId xmlns:a16="http://schemas.microsoft.com/office/drawing/2014/main" id="{529219DE-AABA-43FE-979E-C8750CB7E0F3}"/>
              </a:ext>
            </a:extLst>
          </p:cNvPr>
          <p:cNvSpPr txBox="1">
            <a:spLocks noChangeArrowheads="1"/>
          </p:cNvSpPr>
          <p:nvPr/>
        </p:nvSpPr>
        <p:spPr bwMode="auto">
          <a:xfrm>
            <a:off x="4876800" y="4876800"/>
            <a:ext cx="1524000" cy="119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zh-CN" b="1">
                <a:ea typeface="宋体" panose="02010600030101010101" pitchFamily="2" charset="-122"/>
              </a:rPr>
              <a:t>DB Server</a:t>
            </a:r>
          </a:p>
          <a:p>
            <a:pPr algn="ctr" eaLnBrk="1" hangingPunct="1">
              <a:spcBef>
                <a:spcPct val="50000"/>
              </a:spcBef>
            </a:pPr>
            <a:r>
              <a:rPr lang="en-US" altLang="zh-CN" b="1">
                <a:ea typeface="宋体" panose="02010600030101010101" pitchFamily="2" charset="-122"/>
              </a:rPr>
              <a:t>Linux</a:t>
            </a:r>
          </a:p>
          <a:p>
            <a:pPr algn="ctr" eaLnBrk="1" hangingPunct="1">
              <a:spcBef>
                <a:spcPct val="50000"/>
              </a:spcBef>
            </a:pPr>
            <a:r>
              <a:rPr lang="en-US" altLang="zh-CN" b="1">
                <a:ea typeface="宋体" panose="02010600030101010101" pitchFamily="2" charset="-122"/>
              </a:rPr>
              <a:t>MySQL</a:t>
            </a:r>
          </a:p>
        </p:txBody>
      </p:sp>
      <p:sp>
        <p:nvSpPr>
          <p:cNvPr id="70666" name="Text Box 10">
            <a:extLst>
              <a:ext uri="{FF2B5EF4-FFF2-40B4-BE49-F238E27FC236}">
                <a16:creationId xmlns:a16="http://schemas.microsoft.com/office/drawing/2014/main" id="{0A02FCD7-7005-4858-9A16-BD96E45B2ED3}"/>
              </a:ext>
            </a:extLst>
          </p:cNvPr>
          <p:cNvSpPr txBox="1">
            <a:spLocks noChangeArrowheads="1"/>
          </p:cNvSpPr>
          <p:nvPr/>
        </p:nvSpPr>
        <p:spPr bwMode="auto">
          <a:xfrm>
            <a:off x="6858000" y="4876800"/>
            <a:ext cx="1524000" cy="119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zh-CN" b="1">
                <a:ea typeface="宋体" panose="02010600030101010101" pitchFamily="2" charset="-122"/>
              </a:rPr>
              <a:t>EMail</a:t>
            </a:r>
          </a:p>
          <a:p>
            <a:pPr algn="ctr" eaLnBrk="1" hangingPunct="1">
              <a:spcBef>
                <a:spcPct val="50000"/>
              </a:spcBef>
            </a:pPr>
            <a:r>
              <a:rPr lang="en-US" altLang="zh-CN" b="1">
                <a:ea typeface="宋体" panose="02010600030101010101" pitchFamily="2" charset="-122"/>
              </a:rPr>
              <a:t>Windows</a:t>
            </a:r>
          </a:p>
          <a:p>
            <a:pPr algn="ctr" eaLnBrk="1" hangingPunct="1">
              <a:spcBef>
                <a:spcPct val="50000"/>
              </a:spcBef>
            </a:pPr>
            <a:r>
              <a:rPr lang="en-US" altLang="zh-CN" b="1">
                <a:ea typeface="宋体" panose="02010600030101010101" pitchFamily="2" charset="-122"/>
              </a:rPr>
              <a:t>Exchange</a:t>
            </a:r>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a:extLst>
              <a:ext uri="{FF2B5EF4-FFF2-40B4-BE49-F238E27FC236}">
                <a16:creationId xmlns:a16="http://schemas.microsoft.com/office/drawing/2014/main" id="{86D6D69B-5A10-4B32-81FC-F557FEBFC5D3}"/>
              </a:ext>
            </a:extLst>
          </p:cNvPr>
          <p:cNvSpPr>
            <a:spLocks noGrp="1" noChangeArrowheads="1"/>
          </p:cNvSpPr>
          <p:nvPr>
            <p:ph type="title"/>
          </p:nvPr>
        </p:nvSpPr>
        <p:spPr/>
        <p:txBody>
          <a:bodyPr/>
          <a:lstStyle/>
          <a:p>
            <a:r>
              <a:rPr lang="en-US" altLang="zh-CN">
                <a:ea typeface="宋体" panose="02010600030101010101" pitchFamily="2" charset="-122"/>
              </a:rPr>
              <a:t>2.1 The Traditional Server Concept</a:t>
            </a:r>
            <a:endParaRPr lang="zh-CN" altLang="en-US">
              <a:ea typeface="宋体" panose="02010600030101010101" pitchFamily="2" charset="-122"/>
            </a:endParaRPr>
          </a:p>
        </p:txBody>
      </p:sp>
      <p:sp>
        <p:nvSpPr>
          <p:cNvPr id="24579" name="Rectangle 3">
            <a:extLst>
              <a:ext uri="{FF2B5EF4-FFF2-40B4-BE49-F238E27FC236}">
                <a16:creationId xmlns:a16="http://schemas.microsoft.com/office/drawing/2014/main" id="{98488956-F4F7-4B2C-9C88-86BDF74BABD4}"/>
              </a:ext>
            </a:extLst>
          </p:cNvPr>
          <p:cNvSpPr>
            <a:spLocks noGrp="1" noChangeArrowheads="1"/>
          </p:cNvSpPr>
          <p:nvPr>
            <p:ph type="body" idx="1"/>
          </p:nvPr>
        </p:nvSpPr>
        <p:spPr/>
        <p:txBody>
          <a:bodyPr/>
          <a:lstStyle/>
          <a:p>
            <a:pPr>
              <a:buSzPct val="75000"/>
              <a:buFont typeface="Wingdings" panose="05000000000000000000" pitchFamily="2" charset="2"/>
              <a:buChar char=""/>
            </a:pPr>
            <a:r>
              <a:rPr lang="en-US" altLang="zh-CN">
                <a:ea typeface="宋体" panose="02010600030101010101" pitchFamily="2" charset="-122"/>
              </a:rPr>
              <a:t>System administrators often talk about servers as a whole unit </a:t>
            </a:r>
          </a:p>
          <a:p>
            <a:pPr lvl="1"/>
            <a:r>
              <a:rPr lang="en-US" altLang="zh-CN">
                <a:ea typeface="宋体" panose="02010600030101010101" pitchFamily="2" charset="-122"/>
              </a:rPr>
              <a:t>Including the hardware, the OS, the storage, and the applications</a:t>
            </a:r>
          </a:p>
          <a:p>
            <a:pPr>
              <a:buSzPct val="75000"/>
              <a:buFont typeface="Wingdings" panose="05000000000000000000" pitchFamily="2" charset="2"/>
              <a:buChar char=""/>
            </a:pPr>
            <a:r>
              <a:rPr lang="en-US" altLang="zh-CN">
                <a:ea typeface="宋体" panose="02010600030101010101" pitchFamily="2" charset="-122"/>
              </a:rPr>
              <a:t>Servers are often referred to by their functions</a:t>
            </a:r>
          </a:p>
          <a:p>
            <a:pPr lvl="1"/>
            <a:r>
              <a:rPr lang="en-US" altLang="zh-CN">
                <a:ea typeface="宋体" panose="02010600030101010101" pitchFamily="2" charset="-122"/>
              </a:rPr>
              <a:t>e.g., the Web servers, the SQL servers</a:t>
            </a:r>
          </a:p>
          <a:p>
            <a:pPr lvl="1"/>
            <a:r>
              <a:rPr lang="en-US" altLang="zh-CN">
                <a:ea typeface="宋体" panose="02010600030101010101" pitchFamily="2" charset="-122"/>
              </a:rPr>
              <a:t>If the SQL servers are overloaded, the administrator must add in a new one</a:t>
            </a:r>
          </a:p>
          <a:p>
            <a:endParaRPr lang="zh-CN" altLang="en-US">
              <a:ea typeface="宋体" panose="0201060003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fade">
                                      <p:cBhvr>
                                        <p:cTn id="7" dur="500"/>
                                        <p:tgtEl>
                                          <p:spTgt spid="2457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579">
                                            <p:txEl>
                                              <p:pRg st="1" end="1"/>
                                            </p:txEl>
                                          </p:spTgt>
                                        </p:tgtEl>
                                        <p:attrNameLst>
                                          <p:attrName>style.visibility</p:attrName>
                                        </p:attrNameLst>
                                      </p:cBhvr>
                                      <p:to>
                                        <p:strVal val="visible"/>
                                      </p:to>
                                    </p:set>
                                    <p:animEffect transition="in" filter="fade">
                                      <p:cBhvr>
                                        <p:cTn id="10" dur="500"/>
                                        <p:tgtEl>
                                          <p:spTgt spid="24579">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4579">
                                            <p:txEl>
                                              <p:pRg st="2" end="2"/>
                                            </p:txEl>
                                          </p:spTgt>
                                        </p:tgtEl>
                                        <p:attrNameLst>
                                          <p:attrName>style.visibility</p:attrName>
                                        </p:attrNameLst>
                                      </p:cBhvr>
                                      <p:to>
                                        <p:strVal val="visible"/>
                                      </p:to>
                                    </p:set>
                                    <p:animEffect transition="in" filter="fade">
                                      <p:cBhvr>
                                        <p:cTn id="15" dur="500"/>
                                        <p:tgtEl>
                                          <p:spTgt spid="24579">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4579">
                                            <p:txEl>
                                              <p:pRg st="3" end="3"/>
                                            </p:txEl>
                                          </p:spTgt>
                                        </p:tgtEl>
                                        <p:attrNameLst>
                                          <p:attrName>style.visibility</p:attrName>
                                        </p:attrNameLst>
                                      </p:cBhvr>
                                      <p:to>
                                        <p:strVal val="visible"/>
                                      </p:to>
                                    </p:set>
                                    <p:animEffect transition="in" filter="fade">
                                      <p:cBhvr>
                                        <p:cTn id="18" dur="500"/>
                                        <p:tgtEl>
                                          <p:spTgt spid="24579">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4579">
                                            <p:txEl>
                                              <p:pRg st="4" end="4"/>
                                            </p:txEl>
                                          </p:spTgt>
                                        </p:tgtEl>
                                        <p:attrNameLst>
                                          <p:attrName>style.visibility</p:attrName>
                                        </p:attrNameLst>
                                      </p:cBhvr>
                                      <p:to>
                                        <p:strVal val="visible"/>
                                      </p:to>
                                    </p:set>
                                    <p:animEffect transition="in" filter="fade">
                                      <p:cBhvr>
                                        <p:cTn id="21" dur="500"/>
                                        <p:tgtEl>
                                          <p:spTgt spid="245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a:extLst>
              <a:ext uri="{FF2B5EF4-FFF2-40B4-BE49-F238E27FC236}">
                <a16:creationId xmlns:a16="http://schemas.microsoft.com/office/drawing/2014/main" id="{7F574ECB-43C7-4A78-A5E1-CE1A09F1E806}"/>
              </a:ext>
            </a:extLst>
          </p:cNvPr>
          <p:cNvSpPr>
            <a:spLocks noGrp="1" noChangeArrowheads="1"/>
          </p:cNvSpPr>
          <p:nvPr>
            <p:ph type="title"/>
          </p:nvPr>
        </p:nvSpPr>
        <p:spPr/>
        <p:txBody>
          <a:bodyPr/>
          <a:lstStyle/>
          <a:p>
            <a:r>
              <a:rPr lang="en-US" altLang="zh-CN">
                <a:ea typeface="宋体" panose="02010600030101010101" pitchFamily="2" charset="-122"/>
              </a:rPr>
              <a:t>2.1 If Something Going Wrong…</a:t>
            </a:r>
          </a:p>
        </p:txBody>
      </p:sp>
      <p:pic>
        <p:nvPicPr>
          <p:cNvPr id="74755" name="Picture 3" descr="Traditional Server">
            <a:extLst>
              <a:ext uri="{FF2B5EF4-FFF2-40B4-BE49-F238E27FC236}">
                <a16:creationId xmlns:a16="http://schemas.microsoft.com/office/drawing/2014/main" id="{54C6E986-54A2-4D82-8D1E-3D4B3A4D738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752600"/>
            <a:ext cx="1476375" cy="26003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74756" name="Picture 4" descr="Traditional Server">
            <a:extLst>
              <a:ext uri="{FF2B5EF4-FFF2-40B4-BE49-F238E27FC236}">
                <a16:creationId xmlns:a16="http://schemas.microsoft.com/office/drawing/2014/main" id="{AE3B9E54-4B50-4404-B3DE-0CEDCB4969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1000" y="1719263"/>
            <a:ext cx="1476375" cy="2667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74757" name="Picture 5" descr="Traditional Server">
            <a:extLst>
              <a:ext uri="{FF2B5EF4-FFF2-40B4-BE49-F238E27FC236}">
                <a16:creationId xmlns:a16="http://schemas.microsoft.com/office/drawing/2014/main" id="{7B746FD1-E97B-4BD4-A8ED-E89D826071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7600" y="1719263"/>
            <a:ext cx="1476375" cy="2667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74758" name="Picture 6" descr="Traditional Server">
            <a:extLst>
              <a:ext uri="{FF2B5EF4-FFF2-40B4-BE49-F238E27FC236}">
                <a16:creationId xmlns:a16="http://schemas.microsoft.com/office/drawing/2014/main" id="{6E8AD4C4-E225-4171-B471-2A44F6EF24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34200" y="1719263"/>
            <a:ext cx="1476375" cy="2667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74759" name="Text Box 7">
            <a:extLst>
              <a:ext uri="{FF2B5EF4-FFF2-40B4-BE49-F238E27FC236}">
                <a16:creationId xmlns:a16="http://schemas.microsoft.com/office/drawing/2014/main" id="{412D3B17-C021-4CB2-BA58-20BA6553843C}"/>
              </a:ext>
            </a:extLst>
          </p:cNvPr>
          <p:cNvSpPr txBox="1">
            <a:spLocks noChangeArrowheads="1"/>
          </p:cNvSpPr>
          <p:nvPr/>
        </p:nvSpPr>
        <p:spPr bwMode="auto">
          <a:xfrm>
            <a:off x="914400" y="4876800"/>
            <a:ext cx="1524000" cy="119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zh-CN" b="1">
                <a:ea typeface="宋体" panose="02010600030101010101" pitchFamily="2" charset="-122"/>
              </a:rPr>
              <a:t>Web Server</a:t>
            </a:r>
          </a:p>
          <a:p>
            <a:pPr algn="ctr" eaLnBrk="1" hangingPunct="1">
              <a:spcBef>
                <a:spcPct val="50000"/>
              </a:spcBef>
            </a:pPr>
            <a:r>
              <a:rPr lang="en-US" altLang="zh-CN" b="1">
                <a:ea typeface="宋体" panose="02010600030101010101" pitchFamily="2" charset="-122"/>
              </a:rPr>
              <a:t>Windows</a:t>
            </a:r>
          </a:p>
          <a:p>
            <a:pPr algn="ctr" eaLnBrk="1" hangingPunct="1">
              <a:spcBef>
                <a:spcPct val="50000"/>
              </a:spcBef>
            </a:pPr>
            <a:r>
              <a:rPr lang="en-US" altLang="zh-CN" b="1">
                <a:ea typeface="宋体" panose="02010600030101010101" pitchFamily="2" charset="-122"/>
              </a:rPr>
              <a:t>IIS</a:t>
            </a:r>
          </a:p>
        </p:txBody>
      </p:sp>
      <p:sp>
        <p:nvSpPr>
          <p:cNvPr id="74760" name="Text Box 8">
            <a:extLst>
              <a:ext uri="{FF2B5EF4-FFF2-40B4-BE49-F238E27FC236}">
                <a16:creationId xmlns:a16="http://schemas.microsoft.com/office/drawing/2014/main" id="{69CAB4FE-1185-4973-AA15-B62D0AFC9F8F}"/>
              </a:ext>
            </a:extLst>
          </p:cNvPr>
          <p:cNvSpPr txBox="1">
            <a:spLocks noChangeArrowheads="1"/>
          </p:cNvSpPr>
          <p:nvPr/>
        </p:nvSpPr>
        <p:spPr bwMode="auto">
          <a:xfrm>
            <a:off x="2895600" y="4876800"/>
            <a:ext cx="1524000"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zh-CN" b="1">
                <a:solidFill>
                  <a:srgbClr val="FF0000"/>
                </a:solidFill>
                <a:ea typeface="宋体" panose="02010600030101010101" pitchFamily="2" charset="-122"/>
              </a:rPr>
              <a:t>App Server</a:t>
            </a:r>
          </a:p>
          <a:p>
            <a:pPr algn="ctr" eaLnBrk="1" hangingPunct="1">
              <a:spcBef>
                <a:spcPct val="50000"/>
              </a:spcBef>
            </a:pPr>
            <a:r>
              <a:rPr lang="en-US" altLang="zh-CN" b="1">
                <a:solidFill>
                  <a:srgbClr val="FF0000"/>
                </a:solidFill>
                <a:ea typeface="宋体" panose="02010600030101010101" pitchFamily="2" charset="-122"/>
              </a:rPr>
              <a:t>DOWN!</a:t>
            </a:r>
          </a:p>
        </p:txBody>
      </p:sp>
      <p:sp>
        <p:nvSpPr>
          <p:cNvPr id="74761" name="Text Box 9">
            <a:extLst>
              <a:ext uri="{FF2B5EF4-FFF2-40B4-BE49-F238E27FC236}">
                <a16:creationId xmlns:a16="http://schemas.microsoft.com/office/drawing/2014/main" id="{BFC22C6F-8D5F-41F7-BD2D-284604E78B13}"/>
              </a:ext>
            </a:extLst>
          </p:cNvPr>
          <p:cNvSpPr txBox="1">
            <a:spLocks noChangeArrowheads="1"/>
          </p:cNvSpPr>
          <p:nvPr/>
        </p:nvSpPr>
        <p:spPr bwMode="auto">
          <a:xfrm>
            <a:off x="4876800" y="4876800"/>
            <a:ext cx="1524000" cy="119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zh-CN" b="1">
                <a:ea typeface="宋体" panose="02010600030101010101" pitchFamily="2" charset="-122"/>
              </a:rPr>
              <a:t>DB Server</a:t>
            </a:r>
          </a:p>
          <a:p>
            <a:pPr algn="ctr" eaLnBrk="1" hangingPunct="1">
              <a:spcBef>
                <a:spcPct val="50000"/>
              </a:spcBef>
            </a:pPr>
            <a:r>
              <a:rPr lang="en-US" altLang="zh-CN" b="1">
                <a:ea typeface="宋体" panose="02010600030101010101" pitchFamily="2" charset="-122"/>
              </a:rPr>
              <a:t>Linux</a:t>
            </a:r>
          </a:p>
          <a:p>
            <a:pPr algn="ctr" eaLnBrk="1" hangingPunct="1">
              <a:spcBef>
                <a:spcPct val="50000"/>
              </a:spcBef>
            </a:pPr>
            <a:r>
              <a:rPr lang="en-US" altLang="zh-CN" b="1">
                <a:ea typeface="宋体" panose="02010600030101010101" pitchFamily="2" charset="-122"/>
              </a:rPr>
              <a:t>MySQL</a:t>
            </a:r>
          </a:p>
        </p:txBody>
      </p:sp>
      <p:sp>
        <p:nvSpPr>
          <p:cNvPr id="74762" name="Text Box 10">
            <a:extLst>
              <a:ext uri="{FF2B5EF4-FFF2-40B4-BE49-F238E27FC236}">
                <a16:creationId xmlns:a16="http://schemas.microsoft.com/office/drawing/2014/main" id="{B7FB868A-8A67-476A-9993-F2B9E7B96155}"/>
              </a:ext>
            </a:extLst>
          </p:cNvPr>
          <p:cNvSpPr txBox="1">
            <a:spLocks noChangeArrowheads="1"/>
          </p:cNvSpPr>
          <p:nvPr/>
        </p:nvSpPr>
        <p:spPr bwMode="auto">
          <a:xfrm>
            <a:off x="6858000" y="4876800"/>
            <a:ext cx="1524000" cy="119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zh-CN" b="1">
                <a:ea typeface="宋体" panose="02010600030101010101" pitchFamily="2" charset="-122"/>
              </a:rPr>
              <a:t>EMail</a:t>
            </a:r>
          </a:p>
          <a:p>
            <a:pPr algn="ctr" eaLnBrk="1" hangingPunct="1">
              <a:spcBef>
                <a:spcPct val="50000"/>
              </a:spcBef>
            </a:pPr>
            <a:r>
              <a:rPr lang="en-US" altLang="zh-CN" b="1">
                <a:ea typeface="宋体" panose="02010600030101010101" pitchFamily="2" charset="-122"/>
              </a:rPr>
              <a:t>Windows</a:t>
            </a:r>
          </a:p>
          <a:p>
            <a:pPr algn="ctr" eaLnBrk="1" hangingPunct="1">
              <a:spcBef>
                <a:spcPct val="50000"/>
              </a:spcBef>
            </a:pPr>
            <a:r>
              <a:rPr lang="en-US" altLang="zh-CN" b="1">
                <a:ea typeface="宋体" panose="02010600030101010101" pitchFamily="2" charset="-122"/>
              </a:rPr>
              <a:t>Exchange</a:t>
            </a:r>
          </a:p>
        </p:txBody>
      </p:sp>
      <p:sp>
        <p:nvSpPr>
          <p:cNvPr id="74763" name="Line 11">
            <a:extLst>
              <a:ext uri="{FF2B5EF4-FFF2-40B4-BE49-F238E27FC236}">
                <a16:creationId xmlns:a16="http://schemas.microsoft.com/office/drawing/2014/main" id="{F16145E1-E3C4-42F1-94A6-6F47A5FACF0A}"/>
              </a:ext>
            </a:extLst>
          </p:cNvPr>
          <p:cNvSpPr>
            <a:spLocks noChangeShapeType="1"/>
          </p:cNvSpPr>
          <p:nvPr/>
        </p:nvSpPr>
        <p:spPr bwMode="auto">
          <a:xfrm flipH="1" flipV="1">
            <a:off x="2819400" y="1600200"/>
            <a:ext cx="1676400" cy="2971800"/>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4764" name="Line 11">
            <a:extLst>
              <a:ext uri="{FF2B5EF4-FFF2-40B4-BE49-F238E27FC236}">
                <a16:creationId xmlns:a16="http://schemas.microsoft.com/office/drawing/2014/main" id="{FF46B402-0180-4DED-9E78-CC7A48F34CDB}"/>
              </a:ext>
            </a:extLst>
          </p:cNvPr>
          <p:cNvSpPr>
            <a:spLocks noChangeShapeType="1"/>
          </p:cNvSpPr>
          <p:nvPr/>
        </p:nvSpPr>
        <p:spPr bwMode="auto">
          <a:xfrm flipV="1">
            <a:off x="2819400" y="1600200"/>
            <a:ext cx="1676400" cy="2971800"/>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4760"/>
                                        </p:tgtEl>
                                        <p:attrNameLst>
                                          <p:attrName>style.visibility</p:attrName>
                                        </p:attrNameLst>
                                      </p:cBhvr>
                                      <p:to>
                                        <p:strVal val="visible"/>
                                      </p:to>
                                    </p:set>
                                    <p:animEffect transition="in" filter="fade">
                                      <p:cBhvr>
                                        <p:cTn id="7" dur="500"/>
                                        <p:tgtEl>
                                          <p:spTgt spid="74760"/>
                                        </p:tgtEl>
                                      </p:cBhvr>
                                    </p:animEffect>
                                  </p:childTnLst>
                                </p:cTn>
                              </p:par>
                              <p:par>
                                <p:cTn id="8" presetID="10" presetClass="entr" presetSubtype="0" fill="hold" nodeType="withEffect">
                                  <p:stCondLst>
                                    <p:cond delay="0"/>
                                  </p:stCondLst>
                                  <p:childTnLst>
                                    <p:set>
                                      <p:cBhvr>
                                        <p:cTn id="9" dur="1" fill="hold">
                                          <p:stCondLst>
                                            <p:cond delay="0"/>
                                          </p:stCondLst>
                                        </p:cTn>
                                        <p:tgtEl>
                                          <p:spTgt spid="74763"/>
                                        </p:tgtEl>
                                        <p:attrNameLst>
                                          <p:attrName>style.visibility</p:attrName>
                                        </p:attrNameLst>
                                      </p:cBhvr>
                                      <p:to>
                                        <p:strVal val="visible"/>
                                      </p:to>
                                    </p:set>
                                    <p:animEffect transition="in" filter="fade">
                                      <p:cBhvr>
                                        <p:cTn id="10" dur="500"/>
                                        <p:tgtEl>
                                          <p:spTgt spid="74763"/>
                                        </p:tgtEl>
                                      </p:cBhvr>
                                    </p:animEffect>
                                  </p:childTnLst>
                                </p:cTn>
                              </p:par>
                              <p:par>
                                <p:cTn id="11" presetID="10" presetClass="entr" presetSubtype="0" fill="hold" nodeType="withEffect">
                                  <p:stCondLst>
                                    <p:cond delay="0"/>
                                  </p:stCondLst>
                                  <p:childTnLst>
                                    <p:set>
                                      <p:cBhvr>
                                        <p:cTn id="12" dur="1" fill="hold">
                                          <p:stCondLst>
                                            <p:cond delay="0"/>
                                          </p:stCondLst>
                                        </p:cTn>
                                        <p:tgtEl>
                                          <p:spTgt spid="74764"/>
                                        </p:tgtEl>
                                        <p:attrNameLst>
                                          <p:attrName>style.visibility</p:attrName>
                                        </p:attrNameLst>
                                      </p:cBhvr>
                                      <p:to>
                                        <p:strVal val="visible"/>
                                      </p:to>
                                    </p:set>
                                    <p:animEffect transition="in" filter="fade">
                                      <p:cBhvr>
                                        <p:cTn id="13" dur="500"/>
                                        <p:tgtEl>
                                          <p:spTgt spid="747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6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a:extLst>
              <a:ext uri="{FF2B5EF4-FFF2-40B4-BE49-F238E27FC236}">
                <a16:creationId xmlns:a16="http://schemas.microsoft.com/office/drawing/2014/main" id="{C13C58D7-8D87-420E-B166-D58D4930D552}"/>
              </a:ext>
            </a:extLst>
          </p:cNvPr>
          <p:cNvSpPr>
            <a:spLocks noGrp="1" noChangeArrowheads="1"/>
          </p:cNvSpPr>
          <p:nvPr>
            <p:ph type="title" idx="4294967295"/>
          </p:nvPr>
        </p:nvSpPr>
        <p:spPr/>
        <p:txBody>
          <a:bodyPr lIns="91440" tIns="45720" rIns="91440" bIns="45720"/>
          <a:lstStyle/>
          <a:p>
            <a:pPr eaLnBrk="1" hangingPunct="1"/>
            <a:r>
              <a:rPr lang="en-US" altLang="zh-CN">
                <a:ea typeface="宋体" panose="02010600030101010101" pitchFamily="2" charset="-122"/>
              </a:rPr>
              <a:t>2.1 The Traditional Server Concept</a:t>
            </a:r>
          </a:p>
        </p:txBody>
      </p:sp>
      <p:sp>
        <p:nvSpPr>
          <p:cNvPr id="26627" name="Rectangle 3">
            <a:extLst>
              <a:ext uri="{FF2B5EF4-FFF2-40B4-BE49-F238E27FC236}">
                <a16:creationId xmlns:a16="http://schemas.microsoft.com/office/drawing/2014/main" id="{BC2ED549-EC9F-4175-A086-E6E0579FC3BF}"/>
              </a:ext>
            </a:extLst>
          </p:cNvPr>
          <p:cNvSpPr>
            <a:spLocks noGrp="1" noChangeArrowheads="1"/>
          </p:cNvSpPr>
          <p:nvPr>
            <p:ph type="body" idx="4294967295"/>
          </p:nvPr>
        </p:nvSpPr>
        <p:spPr>
          <a:xfrm>
            <a:off x="568325" y="1524000"/>
            <a:ext cx="8609013" cy="4800600"/>
          </a:xfrm>
        </p:spPr>
        <p:txBody>
          <a:bodyPr lIns="91440" tIns="45720" rIns="91440" bIns="45720"/>
          <a:lstStyle/>
          <a:p>
            <a:pPr>
              <a:buSzPct val="75000"/>
              <a:buFont typeface="Wingdings" panose="05000000000000000000" pitchFamily="2" charset="2"/>
              <a:buChar char=""/>
            </a:pPr>
            <a:r>
              <a:rPr lang="en-US" altLang="zh-CN">
                <a:ea typeface="宋体" panose="02010600030101010101" pitchFamily="2" charset="-122"/>
              </a:rPr>
              <a:t>If server failure is experienced</a:t>
            </a:r>
          </a:p>
          <a:p>
            <a:pPr marL="742950" lvl="1" indent="-285750" eaLnBrk="1" hangingPunct="1"/>
            <a:r>
              <a:rPr lang="en-US" altLang="zh-CN">
                <a:ea typeface="宋体" panose="02010600030101010101" pitchFamily="2" charset="-122"/>
              </a:rPr>
              <a:t>Unless there are redundant servers, the whole service is down</a:t>
            </a:r>
          </a:p>
          <a:p>
            <a:pPr>
              <a:buSzPct val="75000"/>
              <a:buFont typeface="Wingdings" panose="05000000000000000000" pitchFamily="2" charset="2"/>
              <a:buChar char=""/>
            </a:pPr>
            <a:r>
              <a:rPr lang="en-US" altLang="zh-CN">
                <a:ea typeface="宋体" panose="02010600030101010101" pitchFamily="2" charset="-122"/>
              </a:rPr>
              <a:t>The administrators can implement clusters of servers </a:t>
            </a:r>
          </a:p>
          <a:p>
            <a:pPr marL="742950" lvl="1" indent="-285750" eaLnBrk="1" hangingPunct="1"/>
            <a:r>
              <a:rPr lang="en-US" altLang="zh-CN">
                <a:ea typeface="宋体" panose="02010600030101010101" pitchFamily="2" charset="-122"/>
              </a:rPr>
              <a:t>Make the service more fault tolerant</a:t>
            </a:r>
          </a:p>
          <a:p>
            <a:pPr marL="742950" lvl="1" indent="-285750" eaLnBrk="1" hangingPunct="1"/>
            <a:r>
              <a:rPr lang="en-US" altLang="zh-CN">
                <a:ea typeface="宋体" panose="02010600030101010101" pitchFamily="2" charset="-122"/>
              </a:rPr>
              <a:t>However, even clusters are not scalable</a:t>
            </a:r>
          </a:p>
          <a:p>
            <a:pPr marL="742950" lvl="1" indent="-285750" eaLnBrk="1" hangingPunct="1"/>
            <a:r>
              <a:rPr lang="en-US" altLang="zh-CN">
                <a:ea typeface="宋体" panose="02010600030101010101" pitchFamily="2" charset="-122"/>
              </a:rPr>
              <a:t>And, resource utilization is typically low</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Effect transition="in" filter="fade">
                                      <p:cBhvr>
                                        <p:cTn id="7" dur="500"/>
                                        <p:tgtEl>
                                          <p:spTgt spid="2662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627">
                                            <p:txEl>
                                              <p:pRg st="1" end="1"/>
                                            </p:txEl>
                                          </p:spTgt>
                                        </p:tgtEl>
                                        <p:attrNameLst>
                                          <p:attrName>style.visibility</p:attrName>
                                        </p:attrNameLst>
                                      </p:cBhvr>
                                      <p:to>
                                        <p:strVal val="visible"/>
                                      </p:to>
                                    </p:set>
                                    <p:animEffect transition="in" filter="fade">
                                      <p:cBhvr>
                                        <p:cTn id="10" dur="500"/>
                                        <p:tgtEl>
                                          <p:spTgt spid="26627">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6627">
                                            <p:txEl>
                                              <p:pRg st="2" end="2"/>
                                            </p:txEl>
                                          </p:spTgt>
                                        </p:tgtEl>
                                        <p:attrNameLst>
                                          <p:attrName>style.visibility</p:attrName>
                                        </p:attrNameLst>
                                      </p:cBhvr>
                                      <p:to>
                                        <p:strVal val="visible"/>
                                      </p:to>
                                    </p:set>
                                    <p:animEffect transition="in" filter="fade">
                                      <p:cBhvr>
                                        <p:cTn id="15" dur="500"/>
                                        <p:tgtEl>
                                          <p:spTgt spid="26627">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6627">
                                            <p:txEl>
                                              <p:pRg st="3" end="3"/>
                                            </p:txEl>
                                          </p:spTgt>
                                        </p:tgtEl>
                                        <p:attrNameLst>
                                          <p:attrName>style.visibility</p:attrName>
                                        </p:attrNameLst>
                                      </p:cBhvr>
                                      <p:to>
                                        <p:strVal val="visible"/>
                                      </p:to>
                                    </p:set>
                                    <p:animEffect transition="in" filter="fade">
                                      <p:cBhvr>
                                        <p:cTn id="18" dur="500"/>
                                        <p:tgtEl>
                                          <p:spTgt spid="26627">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6627">
                                            <p:txEl>
                                              <p:pRg st="4" end="4"/>
                                            </p:txEl>
                                          </p:spTgt>
                                        </p:tgtEl>
                                        <p:attrNameLst>
                                          <p:attrName>style.visibility</p:attrName>
                                        </p:attrNameLst>
                                      </p:cBhvr>
                                      <p:to>
                                        <p:strVal val="visible"/>
                                      </p:to>
                                    </p:set>
                                    <p:animEffect transition="in" filter="fade">
                                      <p:cBhvr>
                                        <p:cTn id="21" dur="500"/>
                                        <p:tgtEl>
                                          <p:spTgt spid="26627">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6627">
                                            <p:txEl>
                                              <p:pRg st="5" end="5"/>
                                            </p:txEl>
                                          </p:spTgt>
                                        </p:tgtEl>
                                        <p:attrNameLst>
                                          <p:attrName>style.visibility</p:attrName>
                                        </p:attrNameLst>
                                      </p:cBhvr>
                                      <p:to>
                                        <p:strVal val="visible"/>
                                      </p:to>
                                    </p:set>
                                    <p:animEffect transition="in" filter="fade">
                                      <p:cBhvr>
                                        <p:cTn id="24" dur="500"/>
                                        <p:tgtEl>
                                          <p:spTgt spid="2662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a:extLst>
              <a:ext uri="{FF2B5EF4-FFF2-40B4-BE49-F238E27FC236}">
                <a16:creationId xmlns:a16="http://schemas.microsoft.com/office/drawing/2014/main" id="{FF4CB05E-4E3B-46BC-A70E-E27606E4A0FC}"/>
              </a:ext>
            </a:extLst>
          </p:cNvPr>
          <p:cNvSpPr>
            <a:spLocks noGrp="1" noChangeArrowheads="1"/>
          </p:cNvSpPr>
          <p:nvPr>
            <p:ph type="title" idx="4294967295"/>
          </p:nvPr>
        </p:nvSpPr>
        <p:spPr/>
        <p:txBody>
          <a:bodyPr lIns="91440" tIns="45720" rIns="91440" bIns="45720"/>
          <a:lstStyle/>
          <a:p>
            <a:pPr eaLnBrk="1" hangingPunct="1"/>
            <a:r>
              <a:rPr lang="en-US" altLang="zh-CN">
                <a:ea typeface="宋体" panose="02010600030101010101" pitchFamily="2" charset="-122"/>
              </a:rPr>
              <a:t>2.2 The Virtual Server Concept</a:t>
            </a:r>
          </a:p>
        </p:txBody>
      </p:sp>
      <p:pic>
        <p:nvPicPr>
          <p:cNvPr id="78851" name="Picture 3" descr="Virtual Server">
            <a:extLst>
              <a:ext uri="{FF2B5EF4-FFF2-40B4-BE49-F238E27FC236}">
                <a16:creationId xmlns:a16="http://schemas.microsoft.com/office/drawing/2014/main" id="{10C3958B-1C4C-4498-A62C-CCFE32F64039}"/>
              </a:ext>
            </a:extLst>
          </p:cNvPr>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577850" y="1905000"/>
            <a:ext cx="8915400" cy="3587750"/>
          </a:xfrm>
        </p:spPr>
      </p:pic>
      <p:sp>
        <p:nvSpPr>
          <p:cNvPr id="78852" name="Text Box 4">
            <a:extLst>
              <a:ext uri="{FF2B5EF4-FFF2-40B4-BE49-F238E27FC236}">
                <a16:creationId xmlns:a16="http://schemas.microsoft.com/office/drawing/2014/main" id="{843CC7FA-676B-4893-B4DB-DA1262FDFB3E}"/>
              </a:ext>
            </a:extLst>
          </p:cNvPr>
          <p:cNvSpPr txBox="1">
            <a:spLocks noChangeArrowheads="1"/>
          </p:cNvSpPr>
          <p:nvPr/>
        </p:nvSpPr>
        <p:spPr bwMode="auto">
          <a:xfrm>
            <a:off x="660400" y="5791200"/>
            <a:ext cx="86677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zh-CN" sz="2000" b="1">
                <a:ea typeface="宋体" panose="02010600030101010101" pitchFamily="2" charset="-122"/>
              </a:rPr>
              <a:t>Virtual Machine Monitor (VMM) layer between </a:t>
            </a:r>
            <a:r>
              <a:rPr lang="en-US" altLang="zh-CN" sz="2000" b="1" i="1">
                <a:ea typeface="宋体" panose="02010600030101010101" pitchFamily="2" charset="-122"/>
              </a:rPr>
              <a:t>Guest OS</a:t>
            </a:r>
            <a:r>
              <a:rPr lang="en-US" altLang="zh-CN" sz="2000" b="1">
                <a:ea typeface="宋体" panose="02010600030101010101" pitchFamily="2" charset="-122"/>
              </a:rPr>
              <a:t> and hardware </a:t>
            </a:r>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a:extLst>
              <a:ext uri="{FF2B5EF4-FFF2-40B4-BE49-F238E27FC236}">
                <a16:creationId xmlns:a16="http://schemas.microsoft.com/office/drawing/2014/main" id="{94C5858A-FEDB-4C17-B237-D935EC1604E2}"/>
              </a:ext>
            </a:extLst>
          </p:cNvPr>
          <p:cNvSpPr>
            <a:spLocks noGrp="1" noChangeArrowheads="1"/>
          </p:cNvSpPr>
          <p:nvPr>
            <p:ph type="title"/>
          </p:nvPr>
        </p:nvSpPr>
        <p:spPr/>
        <p:txBody>
          <a:bodyPr/>
          <a:lstStyle/>
          <a:p>
            <a:r>
              <a:rPr lang="en-US" altLang="zh-CN">
                <a:ea typeface="宋体" panose="02010600030101010101" pitchFamily="2" charset="-122"/>
              </a:rPr>
              <a:t>2.2 The Virtual Server Concept</a:t>
            </a:r>
            <a:endParaRPr lang="zh-CN" altLang="en-US">
              <a:ea typeface="宋体" panose="02010600030101010101" pitchFamily="2" charset="-122"/>
            </a:endParaRPr>
          </a:p>
        </p:txBody>
      </p:sp>
      <p:sp>
        <p:nvSpPr>
          <p:cNvPr id="80899" name="Rectangle 3">
            <a:extLst>
              <a:ext uri="{FF2B5EF4-FFF2-40B4-BE49-F238E27FC236}">
                <a16:creationId xmlns:a16="http://schemas.microsoft.com/office/drawing/2014/main" id="{BC1BE638-700C-4AAD-9E59-94ADF65E414F}"/>
              </a:ext>
            </a:extLst>
          </p:cNvPr>
          <p:cNvSpPr>
            <a:spLocks noGrp="1" noChangeArrowheads="1"/>
          </p:cNvSpPr>
          <p:nvPr>
            <p:ph type="body" idx="1"/>
          </p:nvPr>
        </p:nvSpPr>
        <p:spPr>
          <a:xfrm>
            <a:off x="404813" y="1358900"/>
            <a:ext cx="8882062" cy="2057400"/>
          </a:xfrm>
        </p:spPr>
        <p:txBody>
          <a:bodyPr/>
          <a:lstStyle/>
          <a:p>
            <a:pPr>
              <a:lnSpc>
                <a:spcPct val="90000"/>
              </a:lnSpc>
              <a:buSzPct val="75000"/>
              <a:buFont typeface="Wingdings" panose="05000000000000000000" pitchFamily="2" charset="2"/>
              <a:buChar char=""/>
            </a:pPr>
            <a:r>
              <a:rPr lang="en-US" altLang="zh-CN" sz="2700">
                <a:ea typeface="宋体" panose="02010600030101010101" pitchFamily="2" charset="-122"/>
              </a:rPr>
              <a:t>Virtual servers encapsulate the service software away from the hardware</a:t>
            </a:r>
          </a:p>
          <a:p>
            <a:pPr lvl="1" eaLnBrk="1" hangingPunct="1">
              <a:lnSpc>
                <a:spcPct val="90000"/>
              </a:lnSpc>
            </a:pPr>
            <a:r>
              <a:rPr lang="en-US" altLang="zh-CN" sz="2300">
                <a:ea typeface="宋体" panose="02010600030101010101" pitchFamily="2" charset="-122"/>
              </a:rPr>
              <a:t>A virtual server can be hosted in one or more hardware machines</a:t>
            </a:r>
          </a:p>
          <a:p>
            <a:pPr lvl="1" eaLnBrk="1" hangingPunct="1">
              <a:lnSpc>
                <a:spcPct val="90000"/>
              </a:lnSpc>
            </a:pPr>
            <a:r>
              <a:rPr lang="en-US" altLang="zh-CN" sz="2300">
                <a:ea typeface="宋体" panose="02010600030101010101" pitchFamily="2" charset="-122"/>
              </a:rPr>
              <a:t>One hardware machine can host more than one virtual server</a:t>
            </a:r>
            <a:endParaRPr lang="zh-CN" altLang="en-US" sz="2300">
              <a:ea typeface="宋体" panose="02010600030101010101" pitchFamily="2" charset="-122"/>
            </a:endParaRPr>
          </a:p>
        </p:txBody>
      </p:sp>
      <p:sp>
        <p:nvSpPr>
          <p:cNvPr id="80900" name="AutoShape 5">
            <a:extLst>
              <a:ext uri="{FF2B5EF4-FFF2-40B4-BE49-F238E27FC236}">
                <a16:creationId xmlns:a16="http://schemas.microsoft.com/office/drawing/2014/main" id="{BFF41518-7CD8-4666-BD78-F5E8C8B2F6A6}"/>
              </a:ext>
            </a:extLst>
          </p:cNvPr>
          <p:cNvSpPr>
            <a:spLocks noChangeArrowheads="1"/>
          </p:cNvSpPr>
          <p:nvPr/>
        </p:nvSpPr>
        <p:spPr bwMode="auto">
          <a:xfrm>
            <a:off x="1752600" y="3276600"/>
            <a:ext cx="6400800" cy="2667000"/>
          </a:xfrm>
          <a:prstGeom prst="roundRect">
            <a:avLst>
              <a:gd name="adj" fmla="val 16667"/>
            </a:avLst>
          </a:prstGeom>
          <a:solidFill>
            <a:srgbClr val="CC990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zh-CN" altLang="en-US" sz="2000">
              <a:ea typeface="宋体" panose="02010600030101010101" pitchFamily="2" charset="-122"/>
            </a:endParaRPr>
          </a:p>
        </p:txBody>
      </p:sp>
      <p:sp>
        <p:nvSpPr>
          <p:cNvPr id="80901" name="Text Box 6">
            <a:extLst>
              <a:ext uri="{FF2B5EF4-FFF2-40B4-BE49-F238E27FC236}">
                <a16:creationId xmlns:a16="http://schemas.microsoft.com/office/drawing/2014/main" id="{AB5B342F-E6CC-4329-BB5F-792AA9D3BA09}"/>
              </a:ext>
            </a:extLst>
          </p:cNvPr>
          <p:cNvSpPr txBox="1">
            <a:spLocks noChangeArrowheads="1"/>
          </p:cNvSpPr>
          <p:nvPr/>
        </p:nvSpPr>
        <p:spPr bwMode="auto">
          <a:xfrm>
            <a:off x="2438400" y="5486400"/>
            <a:ext cx="48164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zh-CN" sz="2000">
                <a:ea typeface="宋体" panose="02010600030101010101" pitchFamily="2" charset="-122"/>
              </a:rPr>
              <a:t>x86 Architecture</a:t>
            </a:r>
          </a:p>
        </p:txBody>
      </p:sp>
      <p:sp>
        <p:nvSpPr>
          <p:cNvPr id="80902" name="AutoShape 7">
            <a:extLst>
              <a:ext uri="{FF2B5EF4-FFF2-40B4-BE49-F238E27FC236}">
                <a16:creationId xmlns:a16="http://schemas.microsoft.com/office/drawing/2014/main" id="{4AD01EA7-B4ED-4D9E-80EA-2C040A349922}"/>
              </a:ext>
            </a:extLst>
          </p:cNvPr>
          <p:cNvSpPr>
            <a:spLocks noChangeArrowheads="1"/>
          </p:cNvSpPr>
          <p:nvPr/>
        </p:nvSpPr>
        <p:spPr bwMode="auto">
          <a:xfrm>
            <a:off x="2122488" y="3429000"/>
            <a:ext cx="5573712" cy="2016125"/>
          </a:xfrm>
          <a:prstGeom prst="roundRect">
            <a:avLst>
              <a:gd name="adj" fmla="val 16667"/>
            </a:avLst>
          </a:prstGeom>
          <a:solidFill>
            <a:srgbClr val="99FFCC"/>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zh-CN" altLang="en-US" sz="2000">
              <a:ea typeface="宋体" panose="02010600030101010101" pitchFamily="2" charset="-122"/>
            </a:endParaRPr>
          </a:p>
        </p:txBody>
      </p:sp>
      <p:sp>
        <p:nvSpPr>
          <p:cNvPr id="80903" name="AutoShape 8">
            <a:extLst>
              <a:ext uri="{FF2B5EF4-FFF2-40B4-BE49-F238E27FC236}">
                <a16:creationId xmlns:a16="http://schemas.microsoft.com/office/drawing/2014/main" id="{68AF0FDA-4E55-40B5-BA5B-04FEF45CDA88}"/>
              </a:ext>
            </a:extLst>
          </p:cNvPr>
          <p:cNvSpPr>
            <a:spLocks noChangeArrowheads="1"/>
          </p:cNvSpPr>
          <p:nvPr/>
        </p:nvSpPr>
        <p:spPr bwMode="auto">
          <a:xfrm>
            <a:off x="2122488" y="3429000"/>
            <a:ext cx="5573712" cy="1625600"/>
          </a:xfrm>
          <a:prstGeom prst="roundRect">
            <a:avLst>
              <a:gd name="adj" fmla="val 16667"/>
            </a:avLst>
          </a:prstGeom>
          <a:solidFill>
            <a:srgbClr val="FFFF99"/>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zh-CN" altLang="en-US" sz="2000">
              <a:ea typeface="宋体" panose="02010600030101010101" pitchFamily="2" charset="-122"/>
            </a:endParaRPr>
          </a:p>
        </p:txBody>
      </p:sp>
      <p:sp>
        <p:nvSpPr>
          <p:cNvPr id="80904" name="Text Box 9">
            <a:extLst>
              <a:ext uri="{FF2B5EF4-FFF2-40B4-BE49-F238E27FC236}">
                <a16:creationId xmlns:a16="http://schemas.microsoft.com/office/drawing/2014/main" id="{0DECF5C1-C394-48DC-86AF-EDAA8E8B6ED3}"/>
              </a:ext>
            </a:extLst>
          </p:cNvPr>
          <p:cNvSpPr txBox="1">
            <a:spLocks noChangeArrowheads="1"/>
          </p:cNvSpPr>
          <p:nvPr/>
        </p:nvSpPr>
        <p:spPr bwMode="auto">
          <a:xfrm>
            <a:off x="1736725" y="5029200"/>
            <a:ext cx="48164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zh-CN" sz="2000">
                <a:ea typeface="宋体" panose="02010600030101010101" pitchFamily="2" charset="-122"/>
              </a:rPr>
              <a:t>VMM (Virtual Machine Monitor)</a:t>
            </a:r>
          </a:p>
        </p:txBody>
      </p:sp>
      <p:sp>
        <p:nvSpPr>
          <p:cNvPr id="80905" name="AutoShape 10">
            <a:extLst>
              <a:ext uri="{FF2B5EF4-FFF2-40B4-BE49-F238E27FC236}">
                <a16:creationId xmlns:a16="http://schemas.microsoft.com/office/drawing/2014/main" id="{BCA9422A-653A-484C-B162-FE70BF3E9B73}"/>
              </a:ext>
            </a:extLst>
          </p:cNvPr>
          <p:cNvSpPr>
            <a:spLocks noChangeArrowheads="1"/>
          </p:cNvSpPr>
          <p:nvPr/>
        </p:nvSpPr>
        <p:spPr bwMode="auto">
          <a:xfrm>
            <a:off x="2347913" y="3657600"/>
            <a:ext cx="1385887" cy="1236663"/>
          </a:xfrm>
          <a:prstGeom prst="roundRect">
            <a:avLst>
              <a:gd name="adj" fmla="val 16667"/>
            </a:avLst>
          </a:prstGeom>
          <a:solidFill>
            <a:srgbClr val="66FF66"/>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zh-CN" sz="2000">
                <a:ea typeface="宋体" panose="02010600030101010101" pitchFamily="2" charset="-122"/>
              </a:rPr>
              <a:t>Server</a:t>
            </a:r>
          </a:p>
          <a:p>
            <a:pPr algn="ctr" eaLnBrk="1" hangingPunct="1"/>
            <a:r>
              <a:rPr lang="en-US" altLang="zh-CN" sz="2000">
                <a:ea typeface="宋体" panose="02010600030101010101" pitchFamily="2" charset="-122"/>
              </a:rPr>
              <a:t>1</a:t>
            </a:r>
          </a:p>
          <a:p>
            <a:pPr algn="ctr" eaLnBrk="1" hangingPunct="1"/>
            <a:r>
              <a:rPr lang="en-US" altLang="zh-CN" sz="2000">
                <a:ea typeface="宋体" panose="02010600030101010101" pitchFamily="2" charset="-122"/>
              </a:rPr>
              <a:t>Guest OS</a:t>
            </a:r>
          </a:p>
        </p:txBody>
      </p:sp>
      <p:sp>
        <p:nvSpPr>
          <p:cNvPr id="80906" name="AutoShape 11">
            <a:extLst>
              <a:ext uri="{FF2B5EF4-FFF2-40B4-BE49-F238E27FC236}">
                <a16:creationId xmlns:a16="http://schemas.microsoft.com/office/drawing/2014/main" id="{E87D04D7-1D91-41B6-B355-1DA2A6A5DB00}"/>
              </a:ext>
            </a:extLst>
          </p:cNvPr>
          <p:cNvSpPr>
            <a:spLocks noChangeArrowheads="1"/>
          </p:cNvSpPr>
          <p:nvPr/>
        </p:nvSpPr>
        <p:spPr bwMode="auto">
          <a:xfrm>
            <a:off x="4329113" y="3657600"/>
            <a:ext cx="1385887" cy="1236663"/>
          </a:xfrm>
          <a:prstGeom prst="roundRect">
            <a:avLst>
              <a:gd name="adj" fmla="val 16667"/>
            </a:avLst>
          </a:prstGeom>
          <a:solidFill>
            <a:srgbClr val="FF99FF"/>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zh-CN" sz="2000">
                <a:ea typeface="宋体" panose="02010600030101010101" pitchFamily="2" charset="-122"/>
              </a:rPr>
              <a:t>Server</a:t>
            </a:r>
          </a:p>
          <a:p>
            <a:pPr algn="ctr" eaLnBrk="1" hangingPunct="1"/>
            <a:r>
              <a:rPr lang="en-US" altLang="zh-CN" sz="2000">
                <a:ea typeface="宋体" panose="02010600030101010101" pitchFamily="2" charset="-122"/>
              </a:rPr>
              <a:t>2</a:t>
            </a:r>
          </a:p>
          <a:p>
            <a:pPr algn="ctr" eaLnBrk="1" hangingPunct="1"/>
            <a:r>
              <a:rPr lang="en-US" altLang="zh-CN" sz="2000">
                <a:ea typeface="宋体" panose="02010600030101010101" pitchFamily="2" charset="-122"/>
              </a:rPr>
              <a:t>Guest OS</a:t>
            </a:r>
          </a:p>
        </p:txBody>
      </p:sp>
      <p:sp>
        <p:nvSpPr>
          <p:cNvPr id="80907" name="AutoShape 12">
            <a:extLst>
              <a:ext uri="{FF2B5EF4-FFF2-40B4-BE49-F238E27FC236}">
                <a16:creationId xmlns:a16="http://schemas.microsoft.com/office/drawing/2014/main" id="{6B2B1129-5E3F-4EDF-828A-927E8F3DCC8D}"/>
              </a:ext>
            </a:extLst>
          </p:cNvPr>
          <p:cNvSpPr>
            <a:spLocks noChangeArrowheads="1"/>
          </p:cNvSpPr>
          <p:nvPr/>
        </p:nvSpPr>
        <p:spPr bwMode="auto">
          <a:xfrm>
            <a:off x="5929313" y="3581400"/>
            <a:ext cx="1614487" cy="1676400"/>
          </a:xfrm>
          <a:prstGeom prst="roundRect">
            <a:avLst>
              <a:gd name="adj" fmla="val 16667"/>
            </a:avLst>
          </a:prstGeom>
          <a:solidFill>
            <a:srgbClr val="CC9900"/>
          </a:solidFill>
          <a:ln w="9525">
            <a:solidFill>
              <a:schemeClr val="tx1"/>
            </a:solidFill>
            <a:round/>
            <a:headEnd/>
            <a:tailEnd/>
          </a:ln>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zh-CN" sz="2000">
                <a:ea typeface="宋体" panose="02010600030101010101" pitchFamily="2" charset="-122"/>
              </a:rPr>
              <a:t>Clustering</a:t>
            </a:r>
          </a:p>
          <a:p>
            <a:pPr algn="ctr" eaLnBrk="1" hangingPunct="1"/>
            <a:endParaRPr lang="en-US" altLang="zh-CN" sz="2000">
              <a:ea typeface="宋体" panose="02010600030101010101" pitchFamily="2" charset="-122"/>
            </a:endParaRPr>
          </a:p>
          <a:p>
            <a:pPr algn="ctr" eaLnBrk="1" hangingPunct="1"/>
            <a:r>
              <a:rPr lang="en-US" altLang="zh-CN" sz="2000">
                <a:ea typeface="宋体" panose="02010600030101010101" pitchFamily="2" charset="-122"/>
              </a:rPr>
              <a:t>Service Console</a:t>
            </a:r>
          </a:p>
        </p:txBody>
      </p:sp>
      <p:sp>
        <p:nvSpPr>
          <p:cNvPr id="80908" name="AutoShape 13">
            <a:extLst>
              <a:ext uri="{FF2B5EF4-FFF2-40B4-BE49-F238E27FC236}">
                <a16:creationId xmlns:a16="http://schemas.microsoft.com/office/drawing/2014/main" id="{29E99F3E-3EA2-44D3-8809-5DFBC33DAF9B}"/>
              </a:ext>
            </a:extLst>
          </p:cNvPr>
          <p:cNvSpPr>
            <a:spLocks noChangeArrowheads="1"/>
          </p:cNvSpPr>
          <p:nvPr/>
        </p:nvSpPr>
        <p:spPr bwMode="auto">
          <a:xfrm>
            <a:off x="3581400" y="6032500"/>
            <a:ext cx="2743200" cy="685800"/>
          </a:xfrm>
          <a:prstGeom prst="wedgeRoundRectCallout">
            <a:avLst>
              <a:gd name="adj1" fmla="val -92940"/>
              <a:gd name="adj2" fmla="val -146296"/>
              <a:gd name="adj3" fmla="val 16667"/>
            </a:avLst>
          </a:prstGeom>
          <a:solidFill>
            <a:srgbClr val="99FFCC"/>
          </a:solidFill>
          <a:ln w="9525">
            <a:solidFill>
              <a:schemeClr val="tx1"/>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zh-CN" sz="2000">
                <a:ea typeface="宋体" panose="02010600030101010101" pitchFamily="2" charset="-122"/>
              </a:rPr>
              <a:t>Intercepts hardware requests</a:t>
            </a:r>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a:extLst>
              <a:ext uri="{FF2B5EF4-FFF2-40B4-BE49-F238E27FC236}">
                <a16:creationId xmlns:a16="http://schemas.microsoft.com/office/drawing/2014/main" id="{D830A7CD-71B8-4BE2-8159-140DE6446CD6}"/>
              </a:ext>
            </a:extLst>
          </p:cNvPr>
          <p:cNvSpPr>
            <a:spLocks noGrp="1" noChangeArrowheads="1"/>
          </p:cNvSpPr>
          <p:nvPr>
            <p:ph type="title"/>
          </p:nvPr>
        </p:nvSpPr>
        <p:spPr/>
        <p:txBody>
          <a:bodyPr/>
          <a:lstStyle/>
          <a:p>
            <a:r>
              <a:rPr lang="en-US" altLang="zh-CN">
                <a:ea typeface="宋体" panose="02010600030101010101" pitchFamily="2" charset="-122"/>
              </a:rPr>
              <a:t>2.2 Virtualized Vs. Traditional</a:t>
            </a:r>
          </a:p>
        </p:txBody>
      </p:sp>
      <p:sp>
        <p:nvSpPr>
          <p:cNvPr id="82947" name="Rounded Rectangle 5">
            <a:extLst>
              <a:ext uri="{FF2B5EF4-FFF2-40B4-BE49-F238E27FC236}">
                <a16:creationId xmlns:a16="http://schemas.microsoft.com/office/drawing/2014/main" id="{E88B5A58-EFE7-4D44-9FD9-02719C4595DB}"/>
              </a:ext>
            </a:extLst>
          </p:cNvPr>
          <p:cNvSpPr>
            <a:spLocks noChangeArrowheads="1"/>
          </p:cNvSpPr>
          <p:nvPr/>
        </p:nvSpPr>
        <p:spPr bwMode="auto">
          <a:xfrm>
            <a:off x="1295400" y="4267200"/>
            <a:ext cx="2895600" cy="457200"/>
          </a:xfrm>
          <a:prstGeom prst="roundRect">
            <a:avLst>
              <a:gd name="adj" fmla="val 16667"/>
            </a:avLst>
          </a:prstGeom>
          <a:solidFill>
            <a:srgbClr val="FF9900"/>
          </a:solidFill>
          <a:ln w="9525" algn="ctr">
            <a:solidFill>
              <a:schemeClr val="bg2"/>
            </a:solidFill>
            <a:round/>
            <a:headEnd/>
            <a:tailEnd/>
          </a:ln>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zh-CN" sz="1600" b="1">
                <a:ea typeface="宋体" panose="02010600030101010101" pitchFamily="2" charset="-122"/>
              </a:rPr>
              <a:t>Hardware</a:t>
            </a:r>
          </a:p>
        </p:txBody>
      </p:sp>
      <p:sp>
        <p:nvSpPr>
          <p:cNvPr id="82948" name="Rounded Rectangle 6">
            <a:extLst>
              <a:ext uri="{FF2B5EF4-FFF2-40B4-BE49-F238E27FC236}">
                <a16:creationId xmlns:a16="http://schemas.microsoft.com/office/drawing/2014/main" id="{BA3BE0C8-09A3-4275-8D7D-DCFBB5A7C876}"/>
              </a:ext>
            </a:extLst>
          </p:cNvPr>
          <p:cNvSpPr>
            <a:spLocks noChangeArrowheads="1"/>
          </p:cNvSpPr>
          <p:nvPr/>
        </p:nvSpPr>
        <p:spPr bwMode="auto">
          <a:xfrm>
            <a:off x="1295400" y="3733800"/>
            <a:ext cx="2895600" cy="457200"/>
          </a:xfrm>
          <a:prstGeom prst="roundRect">
            <a:avLst>
              <a:gd name="adj" fmla="val 16667"/>
            </a:avLst>
          </a:prstGeom>
          <a:solidFill>
            <a:srgbClr val="00FF00"/>
          </a:solidFill>
          <a:ln w="9525" algn="ctr">
            <a:solidFill>
              <a:schemeClr val="bg2"/>
            </a:solidFill>
            <a:round/>
            <a:headEnd/>
            <a:tailEnd/>
          </a:ln>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zh-CN" sz="1600" b="1">
                <a:ea typeface="宋体" panose="02010600030101010101" pitchFamily="2" charset="-122"/>
              </a:rPr>
              <a:t>Operating System</a:t>
            </a:r>
          </a:p>
        </p:txBody>
      </p:sp>
      <p:sp>
        <p:nvSpPr>
          <p:cNvPr id="82949" name="Rounded Rectangle 7">
            <a:extLst>
              <a:ext uri="{FF2B5EF4-FFF2-40B4-BE49-F238E27FC236}">
                <a16:creationId xmlns:a16="http://schemas.microsoft.com/office/drawing/2014/main" id="{20B545F8-743C-436B-8744-66ADEC3774FB}"/>
              </a:ext>
            </a:extLst>
          </p:cNvPr>
          <p:cNvSpPr>
            <a:spLocks noChangeArrowheads="1"/>
          </p:cNvSpPr>
          <p:nvPr/>
        </p:nvSpPr>
        <p:spPr bwMode="auto">
          <a:xfrm>
            <a:off x="1295400" y="3200400"/>
            <a:ext cx="914400" cy="457200"/>
          </a:xfrm>
          <a:prstGeom prst="roundRect">
            <a:avLst>
              <a:gd name="adj" fmla="val 16667"/>
            </a:avLst>
          </a:prstGeom>
          <a:solidFill>
            <a:schemeClr val="accent1"/>
          </a:solidFill>
          <a:ln w="9525" algn="ctr">
            <a:solidFill>
              <a:schemeClr val="bg2"/>
            </a:solidFill>
            <a:round/>
            <a:headEnd/>
            <a:tailEnd/>
          </a:ln>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zh-CN" sz="1600" b="1">
                <a:ea typeface="宋体" panose="02010600030101010101" pitchFamily="2" charset="-122"/>
              </a:rPr>
              <a:t>App</a:t>
            </a:r>
          </a:p>
        </p:txBody>
      </p:sp>
      <p:sp>
        <p:nvSpPr>
          <p:cNvPr id="82950" name="Rounded Rectangle 9">
            <a:extLst>
              <a:ext uri="{FF2B5EF4-FFF2-40B4-BE49-F238E27FC236}">
                <a16:creationId xmlns:a16="http://schemas.microsoft.com/office/drawing/2014/main" id="{19CBD4AF-0101-4DE5-85D4-906F378FA53C}"/>
              </a:ext>
            </a:extLst>
          </p:cNvPr>
          <p:cNvSpPr>
            <a:spLocks noChangeArrowheads="1"/>
          </p:cNvSpPr>
          <p:nvPr/>
        </p:nvSpPr>
        <p:spPr bwMode="auto">
          <a:xfrm>
            <a:off x="2286000" y="3200400"/>
            <a:ext cx="914400" cy="457200"/>
          </a:xfrm>
          <a:prstGeom prst="roundRect">
            <a:avLst>
              <a:gd name="adj" fmla="val 16667"/>
            </a:avLst>
          </a:prstGeom>
          <a:solidFill>
            <a:schemeClr val="accent1"/>
          </a:solidFill>
          <a:ln w="9525" algn="ctr">
            <a:solidFill>
              <a:schemeClr val="bg2"/>
            </a:solidFill>
            <a:round/>
            <a:headEnd/>
            <a:tailEnd/>
          </a:ln>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zh-CN" sz="1600" b="1">
                <a:ea typeface="宋体" panose="02010600030101010101" pitchFamily="2" charset="-122"/>
              </a:rPr>
              <a:t>App</a:t>
            </a:r>
          </a:p>
        </p:txBody>
      </p:sp>
      <p:sp>
        <p:nvSpPr>
          <p:cNvPr id="82951" name="Rounded Rectangle 11">
            <a:extLst>
              <a:ext uri="{FF2B5EF4-FFF2-40B4-BE49-F238E27FC236}">
                <a16:creationId xmlns:a16="http://schemas.microsoft.com/office/drawing/2014/main" id="{382DD9BB-A731-4EAB-AE7D-CCC3CD607C78}"/>
              </a:ext>
            </a:extLst>
          </p:cNvPr>
          <p:cNvSpPr>
            <a:spLocks noChangeArrowheads="1"/>
          </p:cNvSpPr>
          <p:nvPr/>
        </p:nvSpPr>
        <p:spPr bwMode="auto">
          <a:xfrm>
            <a:off x="3276600" y="3200400"/>
            <a:ext cx="914400" cy="457200"/>
          </a:xfrm>
          <a:prstGeom prst="roundRect">
            <a:avLst>
              <a:gd name="adj" fmla="val 16667"/>
            </a:avLst>
          </a:prstGeom>
          <a:solidFill>
            <a:schemeClr val="accent1"/>
          </a:solidFill>
          <a:ln w="9525" algn="ctr">
            <a:solidFill>
              <a:schemeClr val="bg2"/>
            </a:solidFill>
            <a:round/>
            <a:headEnd/>
            <a:tailEnd/>
          </a:ln>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zh-CN" sz="1600" b="1">
                <a:ea typeface="宋体" panose="02010600030101010101" pitchFamily="2" charset="-122"/>
              </a:rPr>
              <a:t>App</a:t>
            </a:r>
          </a:p>
        </p:txBody>
      </p:sp>
      <p:sp>
        <p:nvSpPr>
          <p:cNvPr id="82952" name="TextBox 20">
            <a:extLst>
              <a:ext uri="{FF2B5EF4-FFF2-40B4-BE49-F238E27FC236}">
                <a16:creationId xmlns:a16="http://schemas.microsoft.com/office/drawing/2014/main" id="{F661146A-DD69-4C4D-86CB-C3A818EC3A7D}"/>
              </a:ext>
            </a:extLst>
          </p:cNvPr>
          <p:cNvSpPr txBox="1">
            <a:spLocks noChangeArrowheads="1"/>
          </p:cNvSpPr>
          <p:nvPr/>
        </p:nvSpPr>
        <p:spPr bwMode="auto">
          <a:xfrm>
            <a:off x="1677988" y="4800600"/>
            <a:ext cx="22288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zh-CN" sz="1600" b="1">
                <a:ea typeface="宋体" panose="02010600030101010101" pitchFamily="2" charset="-122"/>
              </a:rPr>
              <a:t>Traditional Stack</a:t>
            </a:r>
          </a:p>
        </p:txBody>
      </p:sp>
      <p:sp>
        <p:nvSpPr>
          <p:cNvPr id="29705" name="Rounded Rectangle 12">
            <a:extLst>
              <a:ext uri="{FF2B5EF4-FFF2-40B4-BE49-F238E27FC236}">
                <a16:creationId xmlns:a16="http://schemas.microsoft.com/office/drawing/2014/main" id="{3940025C-8F9B-452B-9020-9DC45097D567}"/>
              </a:ext>
            </a:extLst>
          </p:cNvPr>
          <p:cNvSpPr>
            <a:spLocks noChangeArrowheads="1"/>
          </p:cNvSpPr>
          <p:nvPr/>
        </p:nvSpPr>
        <p:spPr bwMode="auto">
          <a:xfrm>
            <a:off x="5334000" y="4267200"/>
            <a:ext cx="2895600" cy="457200"/>
          </a:xfrm>
          <a:prstGeom prst="roundRect">
            <a:avLst>
              <a:gd name="adj" fmla="val 16667"/>
            </a:avLst>
          </a:prstGeom>
          <a:solidFill>
            <a:srgbClr val="FF9900"/>
          </a:solidFill>
          <a:ln w="9525" algn="ctr">
            <a:solidFill>
              <a:schemeClr val="bg2"/>
            </a:solidFill>
            <a:round/>
            <a:headEnd/>
            <a:tailEnd/>
          </a:ln>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zh-CN" sz="1600" b="1">
                <a:ea typeface="宋体" panose="02010600030101010101" pitchFamily="2" charset="-122"/>
              </a:rPr>
              <a:t>Hardware</a:t>
            </a:r>
          </a:p>
        </p:txBody>
      </p:sp>
      <p:sp>
        <p:nvSpPr>
          <p:cNvPr id="29706" name="Rounded Rectangle 13">
            <a:extLst>
              <a:ext uri="{FF2B5EF4-FFF2-40B4-BE49-F238E27FC236}">
                <a16:creationId xmlns:a16="http://schemas.microsoft.com/office/drawing/2014/main" id="{9F26ED36-8313-420B-9554-A0BA350807AF}"/>
              </a:ext>
            </a:extLst>
          </p:cNvPr>
          <p:cNvSpPr>
            <a:spLocks noChangeArrowheads="1"/>
          </p:cNvSpPr>
          <p:nvPr/>
        </p:nvSpPr>
        <p:spPr bwMode="auto">
          <a:xfrm>
            <a:off x="5334000" y="3200400"/>
            <a:ext cx="914400" cy="457200"/>
          </a:xfrm>
          <a:prstGeom prst="roundRect">
            <a:avLst>
              <a:gd name="adj" fmla="val 16667"/>
            </a:avLst>
          </a:prstGeom>
          <a:solidFill>
            <a:srgbClr val="00FF00"/>
          </a:solidFill>
          <a:ln w="9525" algn="ctr">
            <a:solidFill>
              <a:schemeClr val="bg2"/>
            </a:solidFill>
            <a:round/>
            <a:headEnd/>
            <a:tailEnd/>
          </a:ln>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zh-CN" sz="1600" b="1">
                <a:ea typeface="宋体" panose="02010600030101010101" pitchFamily="2" charset="-122"/>
              </a:rPr>
              <a:t>OS</a:t>
            </a:r>
          </a:p>
        </p:txBody>
      </p:sp>
      <p:sp>
        <p:nvSpPr>
          <p:cNvPr id="29707" name="Rounded Rectangle 14">
            <a:extLst>
              <a:ext uri="{FF2B5EF4-FFF2-40B4-BE49-F238E27FC236}">
                <a16:creationId xmlns:a16="http://schemas.microsoft.com/office/drawing/2014/main" id="{146C0614-3BE0-467A-B032-35DF80CEDABB}"/>
              </a:ext>
            </a:extLst>
          </p:cNvPr>
          <p:cNvSpPr>
            <a:spLocks noChangeArrowheads="1"/>
          </p:cNvSpPr>
          <p:nvPr/>
        </p:nvSpPr>
        <p:spPr bwMode="auto">
          <a:xfrm>
            <a:off x="5334000" y="2667000"/>
            <a:ext cx="914400" cy="457200"/>
          </a:xfrm>
          <a:prstGeom prst="roundRect">
            <a:avLst>
              <a:gd name="adj" fmla="val 16667"/>
            </a:avLst>
          </a:prstGeom>
          <a:solidFill>
            <a:schemeClr val="accent1"/>
          </a:solidFill>
          <a:ln w="9525" algn="ctr">
            <a:solidFill>
              <a:schemeClr val="bg2"/>
            </a:solidFill>
            <a:round/>
            <a:headEnd/>
            <a:tailEnd/>
          </a:ln>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zh-CN" sz="1600" b="1">
                <a:ea typeface="宋体" panose="02010600030101010101" pitchFamily="2" charset="-122"/>
              </a:rPr>
              <a:t>App</a:t>
            </a:r>
          </a:p>
        </p:txBody>
      </p:sp>
      <p:sp>
        <p:nvSpPr>
          <p:cNvPr id="29708" name="Rounded Rectangle 15">
            <a:extLst>
              <a:ext uri="{FF2B5EF4-FFF2-40B4-BE49-F238E27FC236}">
                <a16:creationId xmlns:a16="http://schemas.microsoft.com/office/drawing/2014/main" id="{836F73FE-8F0A-4326-99EA-CCFF0F549400}"/>
              </a:ext>
            </a:extLst>
          </p:cNvPr>
          <p:cNvSpPr>
            <a:spLocks noChangeArrowheads="1"/>
          </p:cNvSpPr>
          <p:nvPr/>
        </p:nvSpPr>
        <p:spPr bwMode="auto">
          <a:xfrm>
            <a:off x="6324600" y="2667000"/>
            <a:ext cx="914400" cy="457200"/>
          </a:xfrm>
          <a:prstGeom prst="roundRect">
            <a:avLst>
              <a:gd name="adj" fmla="val 16667"/>
            </a:avLst>
          </a:prstGeom>
          <a:solidFill>
            <a:schemeClr val="accent1"/>
          </a:solidFill>
          <a:ln w="9525" algn="ctr">
            <a:solidFill>
              <a:schemeClr val="bg2"/>
            </a:solidFill>
            <a:round/>
            <a:headEnd/>
            <a:tailEnd/>
          </a:ln>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zh-CN" sz="1600" b="1">
                <a:ea typeface="宋体" panose="02010600030101010101" pitchFamily="2" charset="-122"/>
              </a:rPr>
              <a:t>App</a:t>
            </a:r>
          </a:p>
        </p:txBody>
      </p:sp>
      <p:sp>
        <p:nvSpPr>
          <p:cNvPr id="29709" name="Rounded Rectangle 16">
            <a:extLst>
              <a:ext uri="{FF2B5EF4-FFF2-40B4-BE49-F238E27FC236}">
                <a16:creationId xmlns:a16="http://schemas.microsoft.com/office/drawing/2014/main" id="{3F66B830-D8E0-44F7-AAFB-E04D0B66C4AA}"/>
              </a:ext>
            </a:extLst>
          </p:cNvPr>
          <p:cNvSpPr>
            <a:spLocks noChangeArrowheads="1"/>
          </p:cNvSpPr>
          <p:nvPr/>
        </p:nvSpPr>
        <p:spPr bwMode="auto">
          <a:xfrm>
            <a:off x="7315200" y="2667000"/>
            <a:ext cx="914400" cy="457200"/>
          </a:xfrm>
          <a:prstGeom prst="roundRect">
            <a:avLst>
              <a:gd name="adj" fmla="val 16667"/>
            </a:avLst>
          </a:prstGeom>
          <a:solidFill>
            <a:schemeClr val="accent1"/>
          </a:solidFill>
          <a:ln w="9525" algn="ctr">
            <a:solidFill>
              <a:schemeClr val="bg2"/>
            </a:solidFill>
            <a:round/>
            <a:headEnd/>
            <a:tailEnd/>
          </a:ln>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zh-CN" sz="1600" b="1">
                <a:ea typeface="宋体" panose="02010600030101010101" pitchFamily="2" charset="-122"/>
              </a:rPr>
              <a:t>App</a:t>
            </a:r>
          </a:p>
        </p:txBody>
      </p:sp>
      <p:sp>
        <p:nvSpPr>
          <p:cNvPr id="29710" name="Rounded Rectangle 17">
            <a:extLst>
              <a:ext uri="{FF2B5EF4-FFF2-40B4-BE49-F238E27FC236}">
                <a16:creationId xmlns:a16="http://schemas.microsoft.com/office/drawing/2014/main" id="{187AE39B-AB9C-456C-A0E0-FAFB60B15511}"/>
              </a:ext>
            </a:extLst>
          </p:cNvPr>
          <p:cNvSpPr>
            <a:spLocks noChangeArrowheads="1"/>
          </p:cNvSpPr>
          <p:nvPr/>
        </p:nvSpPr>
        <p:spPr bwMode="auto">
          <a:xfrm>
            <a:off x="5334000" y="3733800"/>
            <a:ext cx="2895600" cy="457200"/>
          </a:xfrm>
          <a:prstGeom prst="roundRect">
            <a:avLst>
              <a:gd name="adj" fmla="val 16667"/>
            </a:avLst>
          </a:prstGeom>
          <a:solidFill>
            <a:srgbClr val="CC99FF"/>
          </a:solidFill>
          <a:ln w="9525" algn="ctr">
            <a:solidFill>
              <a:schemeClr val="bg2"/>
            </a:solidFill>
            <a:round/>
            <a:headEnd/>
            <a:tailEnd/>
          </a:ln>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zh-CN" sz="1600" b="1">
                <a:ea typeface="宋体" panose="02010600030101010101" pitchFamily="2" charset="-122"/>
              </a:rPr>
              <a:t>Hypervisor</a:t>
            </a:r>
          </a:p>
        </p:txBody>
      </p:sp>
      <p:sp>
        <p:nvSpPr>
          <p:cNvPr id="29711" name="Rounded Rectangle 18">
            <a:extLst>
              <a:ext uri="{FF2B5EF4-FFF2-40B4-BE49-F238E27FC236}">
                <a16:creationId xmlns:a16="http://schemas.microsoft.com/office/drawing/2014/main" id="{9FDFD75B-8A07-4626-B609-B43C373CCB12}"/>
              </a:ext>
            </a:extLst>
          </p:cNvPr>
          <p:cNvSpPr>
            <a:spLocks noChangeArrowheads="1"/>
          </p:cNvSpPr>
          <p:nvPr/>
        </p:nvSpPr>
        <p:spPr bwMode="auto">
          <a:xfrm>
            <a:off x="6324600" y="3200400"/>
            <a:ext cx="914400" cy="457200"/>
          </a:xfrm>
          <a:prstGeom prst="roundRect">
            <a:avLst>
              <a:gd name="adj" fmla="val 16667"/>
            </a:avLst>
          </a:prstGeom>
          <a:solidFill>
            <a:srgbClr val="00FF00"/>
          </a:solidFill>
          <a:ln w="9525" algn="ctr">
            <a:solidFill>
              <a:schemeClr val="bg2"/>
            </a:solidFill>
            <a:round/>
            <a:headEnd/>
            <a:tailEnd/>
          </a:ln>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zh-CN" sz="1600" b="1">
                <a:ea typeface="宋体" panose="02010600030101010101" pitchFamily="2" charset="-122"/>
              </a:rPr>
              <a:t>OS</a:t>
            </a:r>
          </a:p>
        </p:txBody>
      </p:sp>
      <p:sp>
        <p:nvSpPr>
          <p:cNvPr id="29712" name="Rounded Rectangle 19">
            <a:extLst>
              <a:ext uri="{FF2B5EF4-FFF2-40B4-BE49-F238E27FC236}">
                <a16:creationId xmlns:a16="http://schemas.microsoft.com/office/drawing/2014/main" id="{3F07EE51-0D63-4E1F-BD50-B770DB895070}"/>
              </a:ext>
            </a:extLst>
          </p:cNvPr>
          <p:cNvSpPr>
            <a:spLocks noChangeArrowheads="1"/>
          </p:cNvSpPr>
          <p:nvPr/>
        </p:nvSpPr>
        <p:spPr bwMode="auto">
          <a:xfrm>
            <a:off x="7315200" y="3200400"/>
            <a:ext cx="914400" cy="457200"/>
          </a:xfrm>
          <a:prstGeom prst="roundRect">
            <a:avLst>
              <a:gd name="adj" fmla="val 16667"/>
            </a:avLst>
          </a:prstGeom>
          <a:solidFill>
            <a:srgbClr val="00FF00"/>
          </a:solidFill>
          <a:ln w="9525" algn="ctr">
            <a:solidFill>
              <a:schemeClr val="bg2"/>
            </a:solidFill>
            <a:round/>
            <a:headEnd/>
            <a:tailEnd/>
          </a:ln>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zh-CN" sz="1600" b="1">
                <a:ea typeface="宋体" panose="02010600030101010101" pitchFamily="2" charset="-122"/>
              </a:rPr>
              <a:t>OS</a:t>
            </a:r>
          </a:p>
        </p:txBody>
      </p:sp>
      <p:sp>
        <p:nvSpPr>
          <p:cNvPr id="29713" name="TextBox 21">
            <a:extLst>
              <a:ext uri="{FF2B5EF4-FFF2-40B4-BE49-F238E27FC236}">
                <a16:creationId xmlns:a16="http://schemas.microsoft.com/office/drawing/2014/main" id="{3CD4F78B-8AD4-45C8-931C-3758900D9E3A}"/>
              </a:ext>
            </a:extLst>
          </p:cNvPr>
          <p:cNvSpPr txBox="1">
            <a:spLocks noChangeArrowheads="1"/>
          </p:cNvSpPr>
          <p:nvPr/>
        </p:nvSpPr>
        <p:spPr bwMode="auto">
          <a:xfrm>
            <a:off x="5694363" y="4800600"/>
            <a:ext cx="22145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zh-CN" sz="1600" b="1">
                <a:ea typeface="宋体" panose="02010600030101010101" pitchFamily="2" charset="-122"/>
              </a:rPr>
              <a:t>Virtualized Stack</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705"/>
                                        </p:tgtEl>
                                        <p:attrNameLst>
                                          <p:attrName>style.visibility</p:attrName>
                                        </p:attrNameLst>
                                      </p:cBhvr>
                                      <p:to>
                                        <p:strVal val="visible"/>
                                      </p:to>
                                    </p:set>
                                    <p:animEffect transition="in" filter="fade">
                                      <p:cBhvr>
                                        <p:cTn id="7" dur="500"/>
                                        <p:tgtEl>
                                          <p:spTgt spid="2970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706"/>
                                        </p:tgtEl>
                                        <p:attrNameLst>
                                          <p:attrName>style.visibility</p:attrName>
                                        </p:attrNameLst>
                                      </p:cBhvr>
                                      <p:to>
                                        <p:strVal val="visible"/>
                                      </p:to>
                                    </p:set>
                                    <p:animEffect transition="in" filter="fade">
                                      <p:cBhvr>
                                        <p:cTn id="10" dur="500"/>
                                        <p:tgtEl>
                                          <p:spTgt spid="2970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9707"/>
                                        </p:tgtEl>
                                        <p:attrNameLst>
                                          <p:attrName>style.visibility</p:attrName>
                                        </p:attrNameLst>
                                      </p:cBhvr>
                                      <p:to>
                                        <p:strVal val="visible"/>
                                      </p:to>
                                    </p:set>
                                    <p:animEffect transition="in" filter="fade">
                                      <p:cBhvr>
                                        <p:cTn id="13" dur="500"/>
                                        <p:tgtEl>
                                          <p:spTgt spid="2970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9708"/>
                                        </p:tgtEl>
                                        <p:attrNameLst>
                                          <p:attrName>style.visibility</p:attrName>
                                        </p:attrNameLst>
                                      </p:cBhvr>
                                      <p:to>
                                        <p:strVal val="visible"/>
                                      </p:to>
                                    </p:set>
                                    <p:animEffect transition="in" filter="fade">
                                      <p:cBhvr>
                                        <p:cTn id="16" dur="500"/>
                                        <p:tgtEl>
                                          <p:spTgt spid="2970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9709"/>
                                        </p:tgtEl>
                                        <p:attrNameLst>
                                          <p:attrName>style.visibility</p:attrName>
                                        </p:attrNameLst>
                                      </p:cBhvr>
                                      <p:to>
                                        <p:strVal val="visible"/>
                                      </p:to>
                                    </p:set>
                                    <p:animEffect transition="in" filter="fade">
                                      <p:cBhvr>
                                        <p:cTn id="19" dur="500"/>
                                        <p:tgtEl>
                                          <p:spTgt spid="2970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9710"/>
                                        </p:tgtEl>
                                        <p:attrNameLst>
                                          <p:attrName>style.visibility</p:attrName>
                                        </p:attrNameLst>
                                      </p:cBhvr>
                                      <p:to>
                                        <p:strVal val="visible"/>
                                      </p:to>
                                    </p:set>
                                    <p:animEffect transition="in" filter="fade">
                                      <p:cBhvr>
                                        <p:cTn id="22" dur="500"/>
                                        <p:tgtEl>
                                          <p:spTgt spid="2971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9711"/>
                                        </p:tgtEl>
                                        <p:attrNameLst>
                                          <p:attrName>style.visibility</p:attrName>
                                        </p:attrNameLst>
                                      </p:cBhvr>
                                      <p:to>
                                        <p:strVal val="visible"/>
                                      </p:to>
                                    </p:set>
                                    <p:animEffect transition="in" filter="fade">
                                      <p:cBhvr>
                                        <p:cTn id="25" dur="500"/>
                                        <p:tgtEl>
                                          <p:spTgt spid="297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9712"/>
                                        </p:tgtEl>
                                        <p:attrNameLst>
                                          <p:attrName>style.visibility</p:attrName>
                                        </p:attrNameLst>
                                      </p:cBhvr>
                                      <p:to>
                                        <p:strVal val="visible"/>
                                      </p:to>
                                    </p:set>
                                    <p:animEffect transition="in" filter="fade">
                                      <p:cBhvr>
                                        <p:cTn id="28" dur="500"/>
                                        <p:tgtEl>
                                          <p:spTgt spid="2971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9713"/>
                                        </p:tgtEl>
                                        <p:attrNameLst>
                                          <p:attrName>style.visibility</p:attrName>
                                        </p:attrNameLst>
                                      </p:cBhvr>
                                      <p:to>
                                        <p:strVal val="visible"/>
                                      </p:to>
                                    </p:set>
                                    <p:animEffect transition="in" filter="fade">
                                      <p:cBhvr>
                                        <p:cTn id="31" dur="500"/>
                                        <p:tgtEl>
                                          <p:spTgt spid="297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5" grpId="0" animBg="1"/>
      <p:bldP spid="29706" grpId="0" animBg="1"/>
      <p:bldP spid="29707" grpId="0" animBg="1"/>
      <p:bldP spid="29708" grpId="0" animBg="1"/>
      <p:bldP spid="29709" grpId="0" animBg="1"/>
      <p:bldP spid="29710" grpId="0" animBg="1"/>
      <p:bldP spid="29711" grpId="0" animBg="1"/>
      <p:bldP spid="29712" grpId="0" animBg="1"/>
      <p:bldP spid="2971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a:extLst>
              <a:ext uri="{FF2B5EF4-FFF2-40B4-BE49-F238E27FC236}">
                <a16:creationId xmlns:a16="http://schemas.microsoft.com/office/drawing/2014/main" id="{878E2F5B-C782-4504-9ADA-BBD14363ECE2}"/>
              </a:ext>
            </a:extLst>
          </p:cNvPr>
          <p:cNvSpPr>
            <a:spLocks noGrp="1" noChangeArrowheads="1"/>
          </p:cNvSpPr>
          <p:nvPr>
            <p:ph type="title" idx="4294967295"/>
          </p:nvPr>
        </p:nvSpPr>
        <p:spPr/>
        <p:txBody>
          <a:bodyPr lIns="91440" tIns="45720" rIns="91440" bIns="45720"/>
          <a:lstStyle/>
          <a:p>
            <a:pPr eaLnBrk="1" hangingPunct="1"/>
            <a:r>
              <a:rPr lang="en-US" altLang="zh-CN">
                <a:ea typeface="宋体" panose="02010600030101010101" pitchFamily="2" charset="-122"/>
              </a:rPr>
              <a:t>2.2 The Virtual Server Concept</a:t>
            </a:r>
          </a:p>
        </p:txBody>
      </p:sp>
      <p:sp>
        <p:nvSpPr>
          <p:cNvPr id="84995" name="Rectangle 3">
            <a:extLst>
              <a:ext uri="{FF2B5EF4-FFF2-40B4-BE49-F238E27FC236}">
                <a16:creationId xmlns:a16="http://schemas.microsoft.com/office/drawing/2014/main" id="{62AC67AF-1997-4DDD-B43E-1344A6CE47DC}"/>
              </a:ext>
            </a:extLst>
          </p:cNvPr>
          <p:cNvSpPr>
            <a:spLocks noGrp="1" noChangeArrowheads="1"/>
          </p:cNvSpPr>
          <p:nvPr>
            <p:ph type="body" idx="4294967295"/>
          </p:nvPr>
        </p:nvSpPr>
        <p:spPr>
          <a:xfrm>
            <a:off x="304800" y="1524000"/>
            <a:ext cx="9372600" cy="5105400"/>
          </a:xfrm>
        </p:spPr>
        <p:txBody>
          <a:bodyPr lIns="91440" tIns="45720" rIns="91440" bIns="45720"/>
          <a:lstStyle/>
          <a:p>
            <a:pPr>
              <a:buSzPct val="75000"/>
              <a:buFont typeface="Wingdings" panose="05000000000000000000" pitchFamily="2" charset="2"/>
              <a:buChar char=""/>
            </a:pPr>
            <a:r>
              <a:rPr lang="en-US" altLang="zh-CN">
                <a:ea typeface="宋体" panose="02010600030101010101" pitchFamily="2" charset="-122"/>
              </a:rPr>
              <a:t>A flexible way to host computing systems</a:t>
            </a:r>
          </a:p>
          <a:p>
            <a:pPr marL="692150" lvl="1" indent="-347663" eaLnBrk="1" hangingPunct="1"/>
            <a:r>
              <a:rPr lang="en-US" altLang="zh-CN">
                <a:ea typeface="宋体" panose="02010600030101010101" pitchFamily="2" charset="-122"/>
              </a:rPr>
              <a:t>Virtual servers are just files in the storage</a:t>
            </a:r>
          </a:p>
          <a:p>
            <a:pPr marL="1143000" lvl="2" indent="-228600" eaLnBrk="1" hangingPunct="1"/>
            <a:r>
              <a:rPr lang="en-US" altLang="zh-CN">
                <a:ea typeface="宋体" panose="02010600030101010101" pitchFamily="2" charset="-122"/>
              </a:rPr>
              <a:t>They can be migrated from one machine to another easily</a:t>
            </a:r>
          </a:p>
          <a:p>
            <a:pPr marL="692150" lvl="1" indent="-347663" eaLnBrk="1" hangingPunct="1"/>
            <a:r>
              <a:rPr lang="en-US" altLang="zh-CN">
                <a:ea typeface="宋体" panose="02010600030101010101" pitchFamily="2" charset="-122"/>
              </a:rPr>
              <a:t>Hardware machines can be removed and introduced conveniently</a:t>
            </a:r>
          </a:p>
          <a:p>
            <a:pPr marL="692150" lvl="1" indent="-347663" eaLnBrk="1" hangingPunct="1"/>
            <a:r>
              <a:rPr lang="en-US" altLang="zh-CN">
                <a:ea typeface="宋体" panose="02010600030101010101" pitchFamily="2" charset="-122"/>
              </a:rPr>
              <a:t>Administrators can adjust the amount of resources allocated to each virtual server</a:t>
            </a:r>
          </a:p>
          <a:p>
            <a:pPr marL="1143000" lvl="2" indent="-228600" eaLnBrk="1" hangingPunct="1"/>
            <a:r>
              <a:rPr lang="en-US" altLang="zh-CN">
                <a:ea typeface="宋体" panose="02010600030101010101" pitchFamily="2" charset="-122"/>
              </a:rPr>
              <a:t>Accommodate to the service requirements</a:t>
            </a: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026">
            <a:extLst>
              <a:ext uri="{FF2B5EF4-FFF2-40B4-BE49-F238E27FC236}">
                <a16:creationId xmlns:a16="http://schemas.microsoft.com/office/drawing/2014/main" id="{71C4FAE8-3F4C-4EDC-820A-9579B397A497}"/>
              </a:ext>
            </a:extLst>
          </p:cNvPr>
          <p:cNvSpPr>
            <a:spLocks noGrp="1" noChangeArrowheads="1"/>
          </p:cNvSpPr>
          <p:nvPr>
            <p:ph type="title"/>
          </p:nvPr>
        </p:nvSpPr>
        <p:spPr/>
        <p:txBody>
          <a:bodyPr/>
          <a:lstStyle/>
          <a:p>
            <a:r>
              <a:rPr lang="en-US" altLang="zh-CN">
                <a:ea typeface="宋体" panose="02010600030101010101" pitchFamily="2" charset="-122"/>
              </a:rPr>
              <a:t>1 What Is Cloud Computing?</a:t>
            </a:r>
            <a:endParaRPr lang="zh-TW" altLang="en-US">
              <a:ea typeface="新細明體" panose="02020500000000000000" pitchFamily="18" charset="-120"/>
            </a:endParaRPr>
          </a:p>
        </p:txBody>
      </p:sp>
      <p:sp>
        <p:nvSpPr>
          <p:cNvPr id="4099" name="Rectangle 1027">
            <a:extLst>
              <a:ext uri="{FF2B5EF4-FFF2-40B4-BE49-F238E27FC236}">
                <a16:creationId xmlns:a16="http://schemas.microsoft.com/office/drawing/2014/main" id="{CC6CFE07-A4F5-4C17-BC5E-968F49C544C6}"/>
              </a:ext>
            </a:extLst>
          </p:cNvPr>
          <p:cNvSpPr>
            <a:spLocks noGrp="1" noChangeArrowheads="1"/>
          </p:cNvSpPr>
          <p:nvPr>
            <p:ph type="body" idx="1"/>
          </p:nvPr>
        </p:nvSpPr>
        <p:spPr>
          <a:xfrm>
            <a:off x="566738" y="1524000"/>
            <a:ext cx="9034462" cy="4800600"/>
          </a:xfrm>
        </p:spPr>
        <p:txBody>
          <a:bodyPr/>
          <a:lstStyle/>
          <a:p>
            <a:pPr>
              <a:buSzPct val="75000"/>
              <a:buFont typeface="Wingdings" panose="05000000000000000000" pitchFamily="2" charset="2"/>
              <a:buChar char=""/>
            </a:pPr>
            <a:r>
              <a:rPr lang="nb-NO" altLang="zh-CN" sz="2800">
                <a:ea typeface="宋体" panose="02010600030101010101" pitchFamily="2" charset="-122"/>
              </a:rPr>
              <a:t>Cloud computing is a hot IT topic in recent years</a:t>
            </a:r>
          </a:p>
          <a:p>
            <a:pPr lvl="1"/>
            <a:r>
              <a:rPr lang="nb-NO" altLang="zh-CN" sz="2400">
                <a:ea typeface="宋体" panose="02010600030101010101" pitchFamily="2" charset="-122"/>
              </a:rPr>
              <a:t>More and more companies have claimed their products are cloud computing based.</a:t>
            </a:r>
          </a:p>
          <a:p>
            <a:pPr lvl="1"/>
            <a:r>
              <a:rPr lang="en-US" altLang="zh-CN" sz="2400">
                <a:ea typeface="宋体" panose="02010600030101010101" pitchFamily="2" charset="-122"/>
              </a:rPr>
              <a:t>Gartner, Inc. forecasts worldwide public cloud revenue to grow 6.3% in 2020, reaching $257.9 billion. Forecast for 2021 is $306.9 billion and 2022 is $364.1 billion.</a:t>
            </a:r>
            <a:endParaRPr lang="nb-NO" altLang="zh-CN" sz="2400">
              <a:ea typeface="宋体" panose="02010600030101010101" pitchFamily="2" charset="-122"/>
            </a:endParaRPr>
          </a:p>
          <a:p>
            <a:pPr>
              <a:buSzPct val="75000"/>
              <a:buFont typeface="Wingdings" panose="05000000000000000000" pitchFamily="2" charset="2"/>
              <a:buChar char=""/>
            </a:pPr>
            <a:r>
              <a:rPr lang="nb-NO" altLang="zh-CN" sz="2800">
                <a:ea typeface="宋体" panose="02010600030101010101" pitchFamily="2" charset="-122"/>
              </a:rPr>
              <a:t>So, what is cloud computing</a:t>
            </a:r>
          </a:p>
          <a:p>
            <a:pPr lvl="1"/>
            <a:r>
              <a:rPr lang="en-US" altLang="zh-CN" sz="2400">
                <a:ea typeface="宋体" panose="02010600030101010101" pitchFamily="2" charset="-122"/>
              </a:rPr>
              <a:t>A</a:t>
            </a:r>
            <a:r>
              <a:rPr lang="en-US" altLang="zh-TW" sz="2400">
                <a:ea typeface="新細明體" panose="02020500000000000000" pitchFamily="18" charset="-120"/>
              </a:rPr>
              <a:t> new name of an old technology</a:t>
            </a:r>
            <a:r>
              <a:rPr lang="en-US" altLang="zh-CN" sz="2400">
                <a:ea typeface="宋体" panose="02010600030101010101" pitchFamily="2" charset="-122"/>
              </a:rPr>
              <a:t> c</a:t>
            </a:r>
            <a:r>
              <a:rPr lang="en-US" altLang="zh-TW" sz="2400">
                <a:ea typeface="新細明體" panose="02020500000000000000" pitchFamily="18" charset="-120"/>
              </a:rPr>
              <a:t>reated by marketing people</a:t>
            </a:r>
            <a:r>
              <a:rPr lang="en-US" altLang="zh-CN" sz="2400">
                <a:ea typeface="宋体" panose="02010600030101010101" pitchFamily="2" charset="-122"/>
              </a:rPr>
              <a:t>?</a:t>
            </a:r>
          </a:p>
          <a:p>
            <a:pPr lvl="1"/>
            <a:r>
              <a:rPr lang="en-US" altLang="zh-CN" sz="2400">
                <a:ea typeface="宋体" panose="02010600030101010101" pitchFamily="2" charset="-122"/>
              </a:rPr>
              <a:t>A</a:t>
            </a:r>
            <a:r>
              <a:rPr lang="en-US" altLang="zh-TW" sz="2400">
                <a:ea typeface="新細明體" panose="02020500000000000000" pitchFamily="18" charset="-120"/>
              </a:rPr>
              <a:t> new technology focusing on higher-speed computing</a:t>
            </a:r>
            <a:r>
              <a:rPr lang="en-US" altLang="zh-CN" sz="2400">
                <a:ea typeface="宋体" panose="02010600030101010101" pitchFamily="2" charset="-122"/>
              </a:rPr>
              <a:t>?</a:t>
            </a:r>
          </a:p>
          <a:p>
            <a:pPr lvl="1"/>
            <a:r>
              <a:rPr lang="en-US" altLang="zh-CN" sz="2400">
                <a:ea typeface="宋体" panose="02010600030101010101" pitchFamily="2" charset="-122"/>
              </a:rPr>
              <a:t>A</a:t>
            </a:r>
            <a:r>
              <a:rPr lang="en-US" altLang="zh-TW" sz="2400">
                <a:ea typeface="新細明體" panose="02020500000000000000" pitchFamily="18" charset="-120"/>
              </a:rPr>
              <a:t> new programm</a:t>
            </a:r>
            <a:r>
              <a:rPr lang="en-US" altLang="zh-CN" sz="2400">
                <a:ea typeface="宋体" panose="02010600030101010101" pitchFamily="2" charset="-122"/>
              </a:rPr>
              <a:t>ing paradigm?</a:t>
            </a:r>
            <a:endParaRPr lang="en-GB" altLang="zh-TW" sz="2400">
              <a:ea typeface="新細明體" panose="02020500000000000000" pitchFamily="18" charset="-120"/>
            </a:endParaRPr>
          </a:p>
          <a:p>
            <a:endParaRPr lang="zh-TW" altLang="en-US">
              <a:ea typeface="新細明體" panose="02020500000000000000" pitchFamily="18" charset="-12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099">
                                            <p:txEl>
                                              <p:pRg st="1" end="1"/>
                                            </p:txEl>
                                          </p:spTgt>
                                        </p:tgtEl>
                                        <p:attrNameLst>
                                          <p:attrName>style.visibility</p:attrName>
                                        </p:attrNameLst>
                                      </p:cBhvr>
                                      <p:to>
                                        <p:strVal val="visible"/>
                                      </p:to>
                                    </p:set>
                                    <p:animEffect transition="in" filter="fade">
                                      <p:cBhvr>
                                        <p:cTn id="10" dur="500"/>
                                        <p:tgtEl>
                                          <p:spTgt spid="4099">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099">
                                            <p:txEl>
                                              <p:pRg st="2" end="2"/>
                                            </p:txEl>
                                          </p:spTgt>
                                        </p:tgtEl>
                                        <p:attrNameLst>
                                          <p:attrName>style.visibility</p:attrName>
                                        </p:attrNameLst>
                                      </p:cBhvr>
                                      <p:to>
                                        <p:strVal val="visible"/>
                                      </p:to>
                                    </p:set>
                                    <p:animEffect transition="in" filter="fade">
                                      <p:cBhvr>
                                        <p:cTn id="13" dur="500"/>
                                        <p:tgtEl>
                                          <p:spTgt spid="4099">
                                            <p:txEl>
                                              <p:pRg st="2" end="2"/>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099">
                                            <p:txEl>
                                              <p:pRg st="3" end="3"/>
                                            </p:txEl>
                                          </p:spTgt>
                                        </p:tgtEl>
                                        <p:attrNameLst>
                                          <p:attrName>style.visibility</p:attrName>
                                        </p:attrNameLst>
                                      </p:cBhvr>
                                      <p:to>
                                        <p:strVal val="visible"/>
                                      </p:to>
                                    </p:set>
                                    <p:animEffect transition="in" filter="fade">
                                      <p:cBhvr>
                                        <p:cTn id="18" dur="500"/>
                                        <p:tgtEl>
                                          <p:spTgt spid="4099">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099">
                                            <p:txEl>
                                              <p:pRg st="4" end="4"/>
                                            </p:txEl>
                                          </p:spTgt>
                                        </p:tgtEl>
                                        <p:attrNameLst>
                                          <p:attrName>style.visibility</p:attrName>
                                        </p:attrNameLst>
                                      </p:cBhvr>
                                      <p:to>
                                        <p:strVal val="visible"/>
                                      </p:to>
                                    </p:set>
                                    <p:animEffect transition="in" filter="fade">
                                      <p:cBhvr>
                                        <p:cTn id="21" dur="500"/>
                                        <p:tgtEl>
                                          <p:spTgt spid="4099">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099">
                                            <p:txEl>
                                              <p:pRg st="5" end="5"/>
                                            </p:txEl>
                                          </p:spTgt>
                                        </p:tgtEl>
                                        <p:attrNameLst>
                                          <p:attrName>style.visibility</p:attrName>
                                        </p:attrNameLst>
                                      </p:cBhvr>
                                      <p:to>
                                        <p:strVal val="visible"/>
                                      </p:to>
                                    </p:set>
                                    <p:animEffect transition="in" filter="fade">
                                      <p:cBhvr>
                                        <p:cTn id="24" dur="500"/>
                                        <p:tgtEl>
                                          <p:spTgt spid="4099">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099">
                                            <p:txEl>
                                              <p:pRg st="6" end="6"/>
                                            </p:txEl>
                                          </p:spTgt>
                                        </p:tgtEl>
                                        <p:attrNameLst>
                                          <p:attrName>style.visibility</p:attrName>
                                        </p:attrNameLst>
                                      </p:cBhvr>
                                      <p:to>
                                        <p:strVal val="visible"/>
                                      </p:to>
                                    </p:set>
                                    <p:animEffect transition="in" filter="fade">
                                      <p:cBhvr>
                                        <p:cTn id="27" dur="500"/>
                                        <p:tgtEl>
                                          <p:spTgt spid="409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a:extLst>
              <a:ext uri="{FF2B5EF4-FFF2-40B4-BE49-F238E27FC236}">
                <a16:creationId xmlns:a16="http://schemas.microsoft.com/office/drawing/2014/main" id="{12EE74ED-EE42-43D1-872E-24259EA4C1E3}"/>
              </a:ext>
            </a:extLst>
          </p:cNvPr>
          <p:cNvSpPr>
            <a:spLocks noGrp="1" noChangeArrowheads="1"/>
          </p:cNvSpPr>
          <p:nvPr>
            <p:ph type="title" idx="4294967295"/>
          </p:nvPr>
        </p:nvSpPr>
        <p:spPr/>
        <p:txBody>
          <a:bodyPr lIns="91440" tIns="45720" rIns="91440" bIns="45720"/>
          <a:lstStyle/>
          <a:p>
            <a:pPr eaLnBrk="1" hangingPunct="1"/>
            <a:r>
              <a:rPr lang="en-US" altLang="zh-CN">
                <a:ea typeface="宋体" panose="02010600030101010101" pitchFamily="2" charset="-122"/>
              </a:rPr>
              <a:t>2.3 Virtualization Technique Supports</a:t>
            </a:r>
          </a:p>
        </p:txBody>
      </p:sp>
      <p:sp>
        <p:nvSpPr>
          <p:cNvPr id="31747" name="Rectangle 3">
            <a:extLst>
              <a:ext uri="{FF2B5EF4-FFF2-40B4-BE49-F238E27FC236}">
                <a16:creationId xmlns:a16="http://schemas.microsoft.com/office/drawing/2014/main" id="{85879A30-23A0-4D15-BB9E-48BE4A6320BD}"/>
              </a:ext>
            </a:extLst>
          </p:cNvPr>
          <p:cNvSpPr>
            <a:spLocks noGrp="1" noChangeArrowheads="1"/>
          </p:cNvSpPr>
          <p:nvPr>
            <p:ph type="body" idx="4294967295"/>
          </p:nvPr>
        </p:nvSpPr>
        <p:spPr>
          <a:xfrm>
            <a:off x="568325" y="1524000"/>
            <a:ext cx="9109075" cy="4800600"/>
          </a:xfrm>
        </p:spPr>
        <p:txBody>
          <a:bodyPr lIns="91440" tIns="45720" rIns="91440" bIns="45720"/>
          <a:lstStyle/>
          <a:p>
            <a:pPr>
              <a:buSzPct val="75000"/>
              <a:buFont typeface="Wingdings" panose="05000000000000000000" pitchFamily="2" charset="2"/>
              <a:buChar char=""/>
            </a:pPr>
            <a:r>
              <a:rPr lang="en-US" altLang="zh-CN">
                <a:ea typeface="宋体" panose="02010600030101010101" pitchFamily="2" charset="-122"/>
              </a:rPr>
              <a:t>Software implementations</a:t>
            </a:r>
          </a:p>
          <a:p>
            <a:pPr marL="692150" lvl="1" indent="-347663" eaLnBrk="1" hangingPunct="1"/>
            <a:r>
              <a:rPr lang="en-US" altLang="zh-CN">
                <a:ea typeface="宋体" panose="02010600030101010101" pitchFamily="2" charset="-122"/>
              </a:rPr>
              <a:t>Commercial software</a:t>
            </a:r>
          </a:p>
          <a:p>
            <a:pPr marL="1143000" lvl="2" indent="-228600" eaLnBrk="1" hangingPunct="1"/>
            <a:r>
              <a:rPr lang="en-US" altLang="zh-CN">
                <a:ea typeface="宋体" panose="02010600030101010101" pitchFamily="2" charset="-122"/>
              </a:rPr>
              <a:t>e.g., VMWare </a:t>
            </a:r>
          </a:p>
          <a:p>
            <a:pPr marL="692150" lvl="1" indent="-347663" eaLnBrk="1" hangingPunct="1"/>
            <a:r>
              <a:rPr lang="en-US" altLang="zh-CN">
                <a:ea typeface="宋体" panose="02010600030101010101" pitchFamily="2" charset="-122"/>
              </a:rPr>
              <a:t>Open-source software</a:t>
            </a:r>
          </a:p>
          <a:p>
            <a:pPr marL="1143000" lvl="2" indent="-228600" eaLnBrk="1" hangingPunct="1"/>
            <a:r>
              <a:rPr lang="en-US" altLang="zh-CN">
                <a:ea typeface="宋体" panose="02010600030101010101" pitchFamily="2" charset="-122"/>
              </a:rPr>
              <a:t>e.g., XEN, VirtualBox</a:t>
            </a:r>
          </a:p>
          <a:p>
            <a:pPr>
              <a:buSzPct val="75000"/>
              <a:buFont typeface="Wingdings" panose="05000000000000000000" pitchFamily="2" charset="2"/>
              <a:buChar char=""/>
            </a:pPr>
            <a:r>
              <a:rPr lang="en-US" altLang="zh-CN">
                <a:ea typeface="宋体" panose="02010600030101010101" pitchFamily="2" charset="-122"/>
              </a:rPr>
              <a:t>Hardware support</a:t>
            </a:r>
          </a:p>
          <a:p>
            <a:pPr marL="692150" lvl="1" indent="-347663" eaLnBrk="1" hangingPunct="1"/>
            <a:r>
              <a:rPr lang="en-US" altLang="zh-CN">
                <a:ea typeface="宋体" panose="02010600030101010101" pitchFamily="2" charset="-122"/>
              </a:rPr>
              <a:t>Intel VT (Intel Virtualization Technology) </a:t>
            </a:r>
          </a:p>
          <a:p>
            <a:pPr marL="692150" lvl="1" indent="-347663" eaLnBrk="1" hangingPunct="1"/>
            <a:r>
              <a:rPr lang="en-US" altLang="zh-CN">
                <a:ea typeface="宋体" panose="02010600030101010101" pitchFamily="2" charset="-122"/>
              </a:rPr>
              <a:t>AMD-V  (AMD-Virtualization) </a:t>
            </a:r>
          </a:p>
          <a:p>
            <a:pPr>
              <a:buSzPct val="75000"/>
              <a:buFont typeface="Wingdings" panose="05000000000000000000" pitchFamily="2" charset="2"/>
              <a:buChar char=""/>
            </a:pPr>
            <a:r>
              <a:rPr lang="en-US" altLang="zh-CN">
                <a:ea typeface="宋体" panose="02010600030101010101" pitchFamily="2" charset="-122"/>
              </a:rPr>
              <a:t>Virtualization is a well-established technique</a:t>
            </a:r>
          </a:p>
        </p:txBody>
      </p:sp>
      <p:sp>
        <p:nvSpPr>
          <p:cNvPr id="6" name="Bevel 5">
            <a:extLst>
              <a:ext uri="{FF2B5EF4-FFF2-40B4-BE49-F238E27FC236}">
                <a16:creationId xmlns:a16="http://schemas.microsoft.com/office/drawing/2014/main" id="{74B5F581-D1AC-4EBE-AAC6-9DB31BD17DDB}"/>
              </a:ext>
            </a:extLst>
          </p:cNvPr>
          <p:cNvSpPr/>
          <p:nvPr/>
        </p:nvSpPr>
        <p:spPr>
          <a:xfrm>
            <a:off x="9636125" y="6553200"/>
            <a:ext cx="190500" cy="217488"/>
          </a:xfrm>
          <a:prstGeom prst="bevel">
            <a:avLst/>
          </a:prstGeom>
          <a:solidFill>
            <a:srgbClr val="A9DDFD"/>
          </a:solidFill>
          <a:ln w="25400" cap="flat" cmpd="sng" algn="ctr">
            <a:solidFill>
              <a:schemeClr val="accent1">
                <a:lumMod val="90000"/>
              </a:schemeClr>
            </a:solid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Effect transition="in" filter="fade">
                                      <p:cBhvr>
                                        <p:cTn id="7" dur="500"/>
                                        <p:tgtEl>
                                          <p:spTgt spid="3174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1747">
                                            <p:txEl>
                                              <p:pRg st="1" end="1"/>
                                            </p:txEl>
                                          </p:spTgt>
                                        </p:tgtEl>
                                        <p:attrNameLst>
                                          <p:attrName>style.visibility</p:attrName>
                                        </p:attrNameLst>
                                      </p:cBhvr>
                                      <p:to>
                                        <p:strVal val="visible"/>
                                      </p:to>
                                    </p:set>
                                    <p:animEffect transition="in" filter="fade">
                                      <p:cBhvr>
                                        <p:cTn id="10" dur="500"/>
                                        <p:tgtEl>
                                          <p:spTgt spid="31747">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1747">
                                            <p:txEl>
                                              <p:pRg st="2" end="2"/>
                                            </p:txEl>
                                          </p:spTgt>
                                        </p:tgtEl>
                                        <p:attrNameLst>
                                          <p:attrName>style.visibility</p:attrName>
                                        </p:attrNameLst>
                                      </p:cBhvr>
                                      <p:to>
                                        <p:strVal val="visible"/>
                                      </p:to>
                                    </p:set>
                                    <p:animEffect transition="in" filter="fade">
                                      <p:cBhvr>
                                        <p:cTn id="13" dur="500"/>
                                        <p:tgtEl>
                                          <p:spTgt spid="31747">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1747">
                                            <p:txEl>
                                              <p:pRg st="3" end="3"/>
                                            </p:txEl>
                                          </p:spTgt>
                                        </p:tgtEl>
                                        <p:attrNameLst>
                                          <p:attrName>style.visibility</p:attrName>
                                        </p:attrNameLst>
                                      </p:cBhvr>
                                      <p:to>
                                        <p:strVal val="visible"/>
                                      </p:to>
                                    </p:set>
                                    <p:animEffect transition="in" filter="fade">
                                      <p:cBhvr>
                                        <p:cTn id="16" dur="500"/>
                                        <p:tgtEl>
                                          <p:spTgt spid="31747">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1747">
                                            <p:txEl>
                                              <p:pRg st="4" end="4"/>
                                            </p:txEl>
                                          </p:spTgt>
                                        </p:tgtEl>
                                        <p:attrNameLst>
                                          <p:attrName>style.visibility</p:attrName>
                                        </p:attrNameLst>
                                      </p:cBhvr>
                                      <p:to>
                                        <p:strVal val="visible"/>
                                      </p:to>
                                    </p:set>
                                    <p:animEffect transition="in" filter="fade">
                                      <p:cBhvr>
                                        <p:cTn id="19" dur="500"/>
                                        <p:tgtEl>
                                          <p:spTgt spid="31747">
                                            <p:txEl>
                                              <p:pRg st="4" end="4"/>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1747">
                                            <p:txEl>
                                              <p:pRg st="5" end="5"/>
                                            </p:txEl>
                                          </p:spTgt>
                                        </p:tgtEl>
                                        <p:attrNameLst>
                                          <p:attrName>style.visibility</p:attrName>
                                        </p:attrNameLst>
                                      </p:cBhvr>
                                      <p:to>
                                        <p:strVal val="visible"/>
                                      </p:to>
                                    </p:set>
                                    <p:animEffect transition="in" filter="fade">
                                      <p:cBhvr>
                                        <p:cTn id="24" dur="500"/>
                                        <p:tgtEl>
                                          <p:spTgt spid="31747">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1747">
                                            <p:txEl>
                                              <p:pRg st="6" end="6"/>
                                            </p:txEl>
                                          </p:spTgt>
                                        </p:tgtEl>
                                        <p:attrNameLst>
                                          <p:attrName>style.visibility</p:attrName>
                                        </p:attrNameLst>
                                      </p:cBhvr>
                                      <p:to>
                                        <p:strVal val="visible"/>
                                      </p:to>
                                    </p:set>
                                    <p:animEffect transition="in" filter="fade">
                                      <p:cBhvr>
                                        <p:cTn id="27" dur="500"/>
                                        <p:tgtEl>
                                          <p:spTgt spid="31747">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1747">
                                            <p:txEl>
                                              <p:pRg st="7" end="7"/>
                                            </p:txEl>
                                          </p:spTgt>
                                        </p:tgtEl>
                                        <p:attrNameLst>
                                          <p:attrName>style.visibility</p:attrName>
                                        </p:attrNameLst>
                                      </p:cBhvr>
                                      <p:to>
                                        <p:strVal val="visible"/>
                                      </p:to>
                                    </p:set>
                                    <p:animEffect transition="in" filter="fade">
                                      <p:cBhvr>
                                        <p:cTn id="30" dur="500"/>
                                        <p:tgtEl>
                                          <p:spTgt spid="31747">
                                            <p:txEl>
                                              <p:pRg st="7" end="7"/>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1747">
                                            <p:txEl>
                                              <p:pRg st="8" end="8"/>
                                            </p:txEl>
                                          </p:spTgt>
                                        </p:tgtEl>
                                        <p:attrNameLst>
                                          <p:attrName>style.visibility</p:attrName>
                                        </p:attrNameLst>
                                      </p:cBhvr>
                                      <p:to>
                                        <p:strVal val="visible"/>
                                      </p:to>
                                    </p:set>
                                    <p:animEffect transition="in" filter="fade">
                                      <p:cBhvr>
                                        <p:cTn id="35" dur="500"/>
                                        <p:tgtEl>
                                          <p:spTgt spid="31747">
                                            <p:txEl>
                                              <p:pRg st="8" end="8"/>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P spid="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1">
            <a:extLst>
              <a:ext uri="{FF2B5EF4-FFF2-40B4-BE49-F238E27FC236}">
                <a16:creationId xmlns:a16="http://schemas.microsoft.com/office/drawing/2014/main" id="{5FBC5A0F-CCAD-47C2-BFFF-FD98612FC744}"/>
              </a:ext>
            </a:extLst>
          </p:cNvPr>
          <p:cNvSpPr>
            <a:spLocks noGrp="1" noChangeArrowheads="1"/>
          </p:cNvSpPr>
          <p:nvPr>
            <p:ph type="ctrTitle"/>
          </p:nvPr>
        </p:nvSpPr>
        <p:spPr>
          <a:xfrm>
            <a:off x="1238250" y="381000"/>
            <a:ext cx="7429500" cy="892175"/>
          </a:xfrm>
        </p:spPr>
        <p:txBody>
          <a:bodyPr/>
          <a:lstStyle/>
          <a:p>
            <a:r>
              <a:rPr lang="en-US" altLang="zh-TW" sz="3900" b="1">
                <a:ea typeface="新細明體" panose="02020500000000000000" pitchFamily="18" charset="-120"/>
              </a:rPr>
              <a:t>Course and Teaching Evaluation (CTE) for Term 1, 2020-21</a:t>
            </a:r>
            <a:endParaRPr lang="en-US" altLang="en-US" sz="3900" b="1"/>
          </a:p>
        </p:txBody>
      </p:sp>
      <p:sp>
        <p:nvSpPr>
          <p:cNvPr id="3" name="Subtitle 2">
            <a:extLst>
              <a:ext uri="{FF2B5EF4-FFF2-40B4-BE49-F238E27FC236}">
                <a16:creationId xmlns:a16="http://schemas.microsoft.com/office/drawing/2014/main" id="{D8873483-8C45-4AAF-B293-246BE0A2CD6F}"/>
              </a:ext>
            </a:extLst>
          </p:cNvPr>
          <p:cNvSpPr>
            <a:spLocks noGrp="1"/>
          </p:cNvSpPr>
          <p:nvPr>
            <p:ph type="subTitle" idx="1"/>
          </p:nvPr>
        </p:nvSpPr>
        <p:spPr>
          <a:xfrm>
            <a:off x="533400" y="1905000"/>
            <a:ext cx="9093200" cy="4160838"/>
          </a:xfrm>
        </p:spPr>
        <p:txBody>
          <a:bodyPr>
            <a:normAutofit lnSpcReduction="10000"/>
          </a:bodyPr>
          <a:lstStyle/>
          <a:p>
            <a:pPr algn="l">
              <a:defRPr/>
            </a:pPr>
            <a:r>
              <a:rPr lang="en-US" sz="2275" b="1" dirty="0"/>
              <a:t>Notes for Students:</a:t>
            </a:r>
          </a:p>
          <a:p>
            <a:pPr marL="278606" indent="-278606" algn="l">
              <a:buFont typeface="Arial" panose="020B0604020202020204" pitchFamily="34" charset="0"/>
              <a:buChar char="•"/>
              <a:defRPr/>
            </a:pPr>
            <a:r>
              <a:rPr lang="en-US" sz="2275" dirty="0"/>
              <a:t>The CTE links were sent to your </a:t>
            </a:r>
            <a:r>
              <a:rPr lang="en-US" sz="2275" b="1" dirty="0"/>
              <a:t>CUHK Link email accounts</a:t>
            </a:r>
            <a:r>
              <a:rPr lang="en-US" sz="2275" dirty="0"/>
              <a:t>.  Please check.</a:t>
            </a:r>
          </a:p>
          <a:p>
            <a:pPr marL="278606" indent="-278606" algn="l">
              <a:buFont typeface="Arial" panose="020B0604020202020204" pitchFamily="34" charset="0"/>
              <a:buChar char="•"/>
              <a:defRPr/>
            </a:pPr>
            <a:r>
              <a:rPr lang="en-US" sz="2275" dirty="0"/>
              <a:t>You should have receive separate emails for teacher’s evaluation and TA’s evaluation. </a:t>
            </a:r>
          </a:p>
          <a:p>
            <a:pPr marL="278606" indent="-278606" algn="l">
              <a:buFont typeface="Arial" panose="020B0604020202020204" pitchFamily="34" charset="0"/>
              <a:buChar char="•"/>
              <a:defRPr/>
            </a:pPr>
            <a:r>
              <a:rPr lang="en-US" sz="2275" dirty="0"/>
              <a:t>Subject of the email is “Online CTE Questionnaire for ECLT5820: Mobile and Distributed Systems  – Rung-Tsong Michael Lyu”.</a:t>
            </a:r>
          </a:p>
          <a:p>
            <a:pPr marL="278606" indent="-278606" algn="l">
              <a:buFont typeface="Arial" panose="020B0604020202020204" pitchFamily="34" charset="0"/>
              <a:buChar char="•"/>
              <a:defRPr/>
            </a:pPr>
            <a:r>
              <a:rPr lang="en-US" sz="2275" dirty="0"/>
              <a:t>No login is required and all feedback is anonymous.</a:t>
            </a:r>
          </a:p>
          <a:p>
            <a:pPr marL="278606" indent="-278606" algn="l">
              <a:buFont typeface="Arial" panose="020B0604020202020204" pitchFamily="34" charset="0"/>
              <a:buChar char="•"/>
              <a:defRPr/>
            </a:pPr>
            <a:r>
              <a:rPr lang="en-US" sz="2275" dirty="0"/>
              <a:t>You need about ~10 minutes to fill out the CTE questionnaires.  Please do it for submission now.  We will take 20 minutes break.</a:t>
            </a:r>
          </a:p>
          <a:p>
            <a:pPr marL="278606" indent="-278606" algn="l">
              <a:buFont typeface="Arial" panose="020B0604020202020204" pitchFamily="34" charset="0"/>
              <a:buChar char="•"/>
              <a:defRPr/>
            </a:pPr>
            <a:r>
              <a:rPr lang="en-US" sz="2275" b="1" dirty="0"/>
              <a:t>Submission deadline: </a:t>
            </a:r>
            <a:r>
              <a:rPr lang="en-US" sz="2275" b="1"/>
              <a:t>By 23:59pm</a:t>
            </a:r>
            <a:endParaRPr lang="en-US" sz="2275" b="1" dirty="0"/>
          </a:p>
        </p:txBody>
      </p:sp>
    </p:spTree>
  </p:cSld>
  <p:clrMapOvr>
    <a:masterClrMapping/>
  </p:clrMapOvr>
  <p:transition>
    <p:blinds/>
  </p:transition>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4" name="Title 1">
            <a:extLst>
              <a:ext uri="{FF2B5EF4-FFF2-40B4-BE49-F238E27FC236}">
                <a16:creationId xmlns:a16="http://schemas.microsoft.com/office/drawing/2014/main" id="{5430C067-A51D-413A-9F4D-3483CC838ACA}"/>
              </a:ext>
            </a:extLst>
          </p:cNvPr>
          <p:cNvSpPr>
            <a:spLocks noGrp="1" noChangeArrowheads="1"/>
          </p:cNvSpPr>
          <p:nvPr>
            <p:ph type="title"/>
          </p:nvPr>
        </p:nvSpPr>
        <p:spPr/>
        <p:txBody>
          <a:bodyPr/>
          <a:lstStyle/>
          <a:p>
            <a:r>
              <a:rPr lang="en-US" altLang="en-US"/>
              <a:t>3  Large-scale Computing in Cloud</a:t>
            </a:r>
          </a:p>
        </p:txBody>
      </p:sp>
      <p:sp>
        <p:nvSpPr>
          <p:cNvPr id="3" name="Content Placeholder 2">
            <a:extLst>
              <a:ext uri="{FF2B5EF4-FFF2-40B4-BE49-F238E27FC236}">
                <a16:creationId xmlns:a16="http://schemas.microsoft.com/office/drawing/2014/main" id="{D7F03074-DE80-43D2-9739-4C83DD2253EC}"/>
              </a:ext>
            </a:extLst>
          </p:cNvPr>
          <p:cNvSpPr>
            <a:spLocks noGrp="1"/>
          </p:cNvSpPr>
          <p:nvPr>
            <p:ph idx="1"/>
          </p:nvPr>
        </p:nvSpPr>
        <p:spPr/>
        <p:txBody>
          <a:bodyPr>
            <a:normAutofit lnSpcReduction="10000"/>
          </a:bodyPr>
          <a:lstStyle/>
          <a:p>
            <a:pPr>
              <a:defRPr/>
            </a:pPr>
            <a:r>
              <a:rPr lang="en-US" dirty="0"/>
              <a:t>Large-scale computing for data mining problems on commodity hardware</a:t>
            </a:r>
          </a:p>
          <a:p>
            <a:pPr>
              <a:defRPr/>
            </a:pPr>
            <a:r>
              <a:rPr lang="en-US" dirty="0"/>
              <a:t>Challenges:</a:t>
            </a:r>
          </a:p>
          <a:p>
            <a:pPr lvl="1">
              <a:defRPr/>
            </a:pPr>
            <a:r>
              <a:rPr lang="en-US" dirty="0"/>
              <a:t>How do you distribute computation?</a:t>
            </a:r>
          </a:p>
          <a:p>
            <a:pPr lvl="1">
              <a:defRPr/>
            </a:pPr>
            <a:r>
              <a:rPr lang="en-US" dirty="0"/>
              <a:t>How can we make it easy to write distributed programs?</a:t>
            </a:r>
          </a:p>
          <a:p>
            <a:pPr lvl="1">
              <a:defRPr/>
            </a:pPr>
            <a:r>
              <a:rPr lang="en-US" dirty="0"/>
              <a:t>How can you handle machine failures?</a:t>
            </a:r>
          </a:p>
          <a:p>
            <a:pPr lvl="2">
              <a:defRPr/>
            </a:pPr>
            <a:r>
              <a:rPr lang="en-US" dirty="0"/>
              <a:t>One server may stay up 3 years (1,000 days)</a:t>
            </a:r>
          </a:p>
          <a:p>
            <a:pPr lvl="2">
              <a:defRPr/>
            </a:pPr>
            <a:r>
              <a:rPr lang="en-US" dirty="0"/>
              <a:t>If you have 1,000 servers, expect to lose 1/day</a:t>
            </a:r>
          </a:p>
          <a:p>
            <a:pPr lvl="2">
              <a:defRPr/>
            </a:pPr>
            <a:r>
              <a:rPr lang="en-US" dirty="0"/>
              <a:t>It is estimated that Google had 2.5M machines in 2016</a:t>
            </a:r>
          </a:p>
          <a:p>
            <a:pPr lvl="3">
              <a:buFont typeface="Monotype Sorts" pitchFamily="2" charset="2"/>
              <a:buChar char="l"/>
              <a:defRPr/>
            </a:pPr>
            <a:r>
              <a:rPr lang="en-US" dirty="0"/>
              <a:t>2,500 machine fails every day!</a:t>
            </a:r>
          </a:p>
        </p:txBody>
      </p:sp>
      <p:sp>
        <p:nvSpPr>
          <p:cNvPr id="90116" name="Rectangle 4">
            <a:extLst>
              <a:ext uri="{FF2B5EF4-FFF2-40B4-BE49-F238E27FC236}">
                <a16:creationId xmlns:a16="http://schemas.microsoft.com/office/drawing/2014/main" id="{A0E7E098-1F12-4291-B178-B97E16556180}"/>
              </a:ext>
            </a:extLst>
          </p:cNvPr>
          <p:cNvSpPr>
            <a:spLocks noChangeArrowheads="1"/>
          </p:cNvSpPr>
          <p:nvPr/>
        </p:nvSpPr>
        <p:spPr bwMode="auto">
          <a:xfrm>
            <a:off x="2393950" y="6096000"/>
            <a:ext cx="6461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1"/>
            <a:endParaRPr lang="en-US" altLang="en-US"/>
          </a:p>
        </p:txBody>
      </p:sp>
      <p:pic>
        <p:nvPicPr>
          <p:cNvPr id="90117" name="Picture 6" descr="https://upload.wikimedia.org/wikipedia/commons/thumb/1/14/Datacenter_de_ARSAT.jpg/220px-Datacenter_de_ARSAT.jpg">
            <a:extLst>
              <a:ext uri="{FF2B5EF4-FFF2-40B4-BE49-F238E27FC236}">
                <a16:creationId xmlns:a16="http://schemas.microsoft.com/office/drawing/2014/main" id="{88A1C5E5-B936-4E20-AFA6-60E642A42D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53400" y="1546225"/>
            <a:ext cx="1562100"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a:extLst>
              <a:ext uri="{FF2B5EF4-FFF2-40B4-BE49-F238E27FC236}">
                <a16:creationId xmlns:a16="http://schemas.microsoft.com/office/drawing/2014/main" id="{FA370B11-2AA4-4E9B-A170-9FC71FB71AB2}"/>
              </a:ext>
            </a:extLst>
          </p:cNvPr>
          <p:cNvSpPr>
            <a:spLocks noGrp="1" noChangeArrowheads="1"/>
          </p:cNvSpPr>
          <p:nvPr>
            <p:ph type="title"/>
          </p:nvPr>
        </p:nvSpPr>
        <p:spPr/>
        <p:txBody>
          <a:bodyPr/>
          <a:lstStyle/>
          <a:p>
            <a:r>
              <a:rPr lang="en-US" altLang="en-US"/>
              <a:t>3.1  Idea and Solution</a:t>
            </a:r>
          </a:p>
        </p:txBody>
      </p:sp>
      <p:sp>
        <p:nvSpPr>
          <p:cNvPr id="3" name="Content Placeholder 2">
            <a:extLst>
              <a:ext uri="{FF2B5EF4-FFF2-40B4-BE49-F238E27FC236}">
                <a16:creationId xmlns:a16="http://schemas.microsoft.com/office/drawing/2014/main" id="{9B445814-2C65-45D4-A24C-370FA953EEC6}"/>
              </a:ext>
            </a:extLst>
          </p:cNvPr>
          <p:cNvSpPr>
            <a:spLocks noGrp="1"/>
          </p:cNvSpPr>
          <p:nvPr>
            <p:ph idx="1"/>
          </p:nvPr>
        </p:nvSpPr>
        <p:spPr/>
        <p:txBody>
          <a:bodyPr>
            <a:normAutofit fontScale="92500" lnSpcReduction="10000"/>
          </a:bodyPr>
          <a:lstStyle/>
          <a:p>
            <a:pPr>
              <a:defRPr/>
            </a:pPr>
            <a:r>
              <a:rPr lang="en-US" dirty="0"/>
              <a:t>Issue: Copying data over a network takes time</a:t>
            </a:r>
          </a:p>
          <a:p>
            <a:pPr>
              <a:defRPr/>
            </a:pPr>
            <a:r>
              <a:rPr lang="en-US" dirty="0"/>
              <a:t>Idea:</a:t>
            </a:r>
          </a:p>
          <a:p>
            <a:pPr lvl="1">
              <a:defRPr/>
            </a:pPr>
            <a:r>
              <a:rPr lang="en-US" dirty="0"/>
              <a:t>Bring computation close to the data</a:t>
            </a:r>
          </a:p>
          <a:p>
            <a:pPr lvl="1">
              <a:defRPr/>
            </a:pPr>
            <a:r>
              <a:rPr lang="en-US" dirty="0"/>
              <a:t>Store files multiple times for reliability</a:t>
            </a:r>
          </a:p>
          <a:p>
            <a:pPr>
              <a:defRPr/>
            </a:pPr>
            <a:r>
              <a:rPr lang="en-US" dirty="0" err="1"/>
              <a:t>MapReduce</a:t>
            </a:r>
            <a:r>
              <a:rPr lang="en-US" dirty="0"/>
              <a:t> addresses these problems</a:t>
            </a:r>
          </a:p>
          <a:p>
            <a:pPr lvl="1">
              <a:defRPr/>
            </a:pPr>
            <a:r>
              <a:rPr lang="en-US" dirty="0"/>
              <a:t>Google’s computational/data manipulation model</a:t>
            </a:r>
          </a:p>
          <a:p>
            <a:pPr lvl="1">
              <a:defRPr/>
            </a:pPr>
            <a:r>
              <a:rPr lang="en-US" dirty="0"/>
              <a:t>Elegant way to work with big data</a:t>
            </a:r>
          </a:p>
          <a:p>
            <a:pPr lvl="1">
              <a:defRPr/>
            </a:pPr>
            <a:r>
              <a:rPr lang="en-US" dirty="0"/>
              <a:t>Storage Infrastructure – File system</a:t>
            </a:r>
          </a:p>
          <a:p>
            <a:pPr lvl="2">
              <a:defRPr/>
            </a:pPr>
            <a:r>
              <a:rPr lang="en-US" dirty="0"/>
              <a:t>Google: GFS; </a:t>
            </a:r>
            <a:r>
              <a:rPr lang="en-US" dirty="0" err="1"/>
              <a:t>Hadoop</a:t>
            </a:r>
            <a:r>
              <a:rPr lang="en-US" dirty="0"/>
              <a:t>: HDFS</a:t>
            </a:r>
          </a:p>
          <a:p>
            <a:pPr lvl="1">
              <a:defRPr/>
            </a:pPr>
            <a:r>
              <a:rPr lang="en-US" dirty="0"/>
              <a:t>Programming model</a:t>
            </a:r>
          </a:p>
          <a:p>
            <a:pPr lvl="2">
              <a:defRPr/>
            </a:pPr>
            <a:r>
              <a:rPr lang="en-US" dirty="0"/>
              <a:t>Map-reduce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500"/>
                                        <p:tgtEl>
                                          <p:spTgt spid="3">
                                            <p:txEl>
                                              <p:pRg st="7" end="7"/>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500"/>
                                        <p:tgtEl>
                                          <p:spTgt spid="3">
                                            <p:txEl>
                                              <p:pRg st="8" end="8"/>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
                                            <p:txEl>
                                              <p:pRg st="9" end="9"/>
                                            </p:txEl>
                                          </p:spTgt>
                                        </p:tgtEl>
                                        <p:attrNameLst>
                                          <p:attrName>style.visibility</p:attrName>
                                        </p:attrNameLst>
                                      </p:cBhvr>
                                      <p:to>
                                        <p:strVal val="visible"/>
                                      </p:to>
                                    </p:set>
                                    <p:animEffect transition="in" filter="fade">
                                      <p:cBhvr>
                                        <p:cTn id="40" dur="500"/>
                                        <p:tgtEl>
                                          <p:spTgt spid="3">
                                            <p:txEl>
                                              <p:pRg st="9" end="9"/>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fade">
                                      <p:cBhvr>
                                        <p:cTn id="43"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DBB6898-C724-4272-BF67-955D33A250C0}"/>
              </a:ext>
            </a:extLst>
          </p:cNvPr>
          <p:cNvSpPr/>
          <p:nvPr/>
        </p:nvSpPr>
        <p:spPr>
          <a:xfrm>
            <a:off x="660400" y="1905000"/>
            <a:ext cx="8997950" cy="3276600"/>
          </a:xfrm>
          <a:prstGeom prst="rect">
            <a:avLst/>
          </a:prstGeom>
        </p:spPr>
        <p:style>
          <a:lnRef idx="0">
            <a:schemeClr val="accent1"/>
          </a:lnRef>
          <a:fillRef idx="3">
            <a:schemeClr val="accent1"/>
          </a:fillRef>
          <a:effectRef idx="3">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6" name="Rounded Rectangle 5">
            <a:extLst>
              <a:ext uri="{FF2B5EF4-FFF2-40B4-BE49-F238E27FC236}">
                <a16:creationId xmlns:a16="http://schemas.microsoft.com/office/drawing/2014/main" id="{834DA687-9B9B-42B4-B7D1-C049E16DDCA2}"/>
              </a:ext>
            </a:extLst>
          </p:cNvPr>
          <p:cNvSpPr/>
          <p:nvPr/>
        </p:nvSpPr>
        <p:spPr>
          <a:xfrm>
            <a:off x="660402" y="2971800"/>
            <a:ext cx="8433595" cy="2209800"/>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endParaRPr lang="en-US" dirty="0">
              <a:solidFill>
                <a:prstClr val="white"/>
              </a:solidFill>
            </a:endParaRPr>
          </a:p>
        </p:txBody>
      </p:sp>
      <p:sp>
        <p:nvSpPr>
          <p:cNvPr id="92168" name="Title 1">
            <a:extLst>
              <a:ext uri="{FF2B5EF4-FFF2-40B4-BE49-F238E27FC236}">
                <a16:creationId xmlns:a16="http://schemas.microsoft.com/office/drawing/2014/main" id="{61932DDA-A1DB-4FB6-8B7B-B9B7E883C329}"/>
              </a:ext>
            </a:extLst>
          </p:cNvPr>
          <p:cNvSpPr>
            <a:spLocks noGrp="1"/>
          </p:cNvSpPr>
          <p:nvPr>
            <p:ph type="title"/>
          </p:nvPr>
        </p:nvSpPr>
        <p:spPr/>
        <p:txBody>
          <a:bodyPr/>
          <a:lstStyle/>
          <a:p>
            <a:pPr eaLnBrk="1" hangingPunct="1"/>
            <a:r>
              <a:rPr lang="en-US" altLang="en-US"/>
              <a:t>Relationship</a:t>
            </a:r>
          </a:p>
        </p:txBody>
      </p:sp>
      <p:graphicFrame>
        <p:nvGraphicFramePr>
          <p:cNvPr id="5" name="Content Placeholder 4">
            <a:extLst>
              <a:ext uri="{FF2B5EF4-FFF2-40B4-BE49-F238E27FC236}">
                <a16:creationId xmlns:a16="http://schemas.microsoft.com/office/drawing/2014/main" id="{1397EDC7-C9AE-434D-B9D8-B3401F60F7E2}"/>
              </a:ext>
            </a:extLst>
          </p:cNvPr>
          <p:cNvGraphicFramePr>
            <a:graphicFrameLocks noGrp="1"/>
          </p:cNvGraphicFramePr>
          <p:nvPr>
            <p:ph idx="1"/>
          </p:nvPr>
        </p:nvGraphicFramePr>
        <p:xfrm>
          <a:off x="802356" y="1905000"/>
          <a:ext cx="7346950" cy="4267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2170" name="TextBox 6">
            <a:extLst>
              <a:ext uri="{FF2B5EF4-FFF2-40B4-BE49-F238E27FC236}">
                <a16:creationId xmlns:a16="http://schemas.microsoft.com/office/drawing/2014/main" id="{93B599F6-5DD2-4D15-B5E7-7D64B3006094}"/>
              </a:ext>
            </a:extLst>
          </p:cNvPr>
          <p:cNvSpPr txBox="1">
            <a:spLocks noChangeArrowheads="1"/>
          </p:cNvSpPr>
          <p:nvPr/>
        </p:nvSpPr>
        <p:spPr bwMode="auto">
          <a:xfrm>
            <a:off x="8081963" y="3068638"/>
            <a:ext cx="927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solidFill>
                  <a:srgbClr val="FFFFFF"/>
                </a:solidFill>
              </a:rPr>
              <a:t>Hadoop</a:t>
            </a:r>
          </a:p>
        </p:txBody>
      </p:sp>
      <p:sp>
        <p:nvSpPr>
          <p:cNvPr id="92171" name="TextBox 8">
            <a:extLst>
              <a:ext uri="{FF2B5EF4-FFF2-40B4-BE49-F238E27FC236}">
                <a16:creationId xmlns:a16="http://schemas.microsoft.com/office/drawing/2014/main" id="{6FADE81B-7500-4349-8DCB-F54E99ED4B88}"/>
              </a:ext>
            </a:extLst>
          </p:cNvPr>
          <p:cNvSpPr txBox="1">
            <a:spLocks noChangeArrowheads="1"/>
          </p:cNvSpPr>
          <p:nvPr/>
        </p:nvSpPr>
        <p:spPr bwMode="auto">
          <a:xfrm>
            <a:off x="8478838" y="2057400"/>
            <a:ext cx="9366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solidFill>
                  <a:srgbClr val="FFFFFF"/>
                </a:solidFill>
              </a:rPr>
              <a:t>Hadoop</a:t>
            </a:r>
          </a:p>
          <a:p>
            <a:pPr eaLnBrk="1" hangingPunct="1">
              <a:spcBef>
                <a:spcPct val="0"/>
              </a:spcBef>
              <a:buFontTx/>
              <a:buNone/>
            </a:pPr>
            <a:r>
              <a:rPr lang="en-US" altLang="en-US" sz="1800">
                <a:solidFill>
                  <a:srgbClr val="FFFFFF"/>
                </a:solidFill>
              </a:rPr>
              <a:t>Projects</a:t>
            </a:r>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a:extLst>
              <a:ext uri="{FF2B5EF4-FFF2-40B4-BE49-F238E27FC236}">
                <a16:creationId xmlns:a16="http://schemas.microsoft.com/office/drawing/2014/main" id="{FC42C8CE-4E42-4EC6-AB42-7A976BA97027}"/>
              </a:ext>
            </a:extLst>
          </p:cNvPr>
          <p:cNvSpPr>
            <a:spLocks noGrp="1" noChangeArrowheads="1"/>
          </p:cNvSpPr>
          <p:nvPr>
            <p:ph type="title"/>
          </p:nvPr>
        </p:nvSpPr>
        <p:spPr/>
        <p:txBody>
          <a:bodyPr/>
          <a:lstStyle/>
          <a:p>
            <a:r>
              <a:rPr lang="en-US" altLang="en-US" sz="3600"/>
              <a:t>3.3 The Hadoop Distributed File System (HDFS)</a:t>
            </a:r>
          </a:p>
        </p:txBody>
      </p:sp>
      <p:sp>
        <p:nvSpPr>
          <p:cNvPr id="3" name="Content Placeholder 2">
            <a:extLst>
              <a:ext uri="{FF2B5EF4-FFF2-40B4-BE49-F238E27FC236}">
                <a16:creationId xmlns:a16="http://schemas.microsoft.com/office/drawing/2014/main" id="{0790EAEC-88E6-481A-B25C-2537BBA9A38C}"/>
              </a:ext>
            </a:extLst>
          </p:cNvPr>
          <p:cNvSpPr>
            <a:spLocks noGrp="1"/>
          </p:cNvSpPr>
          <p:nvPr>
            <p:ph idx="1"/>
          </p:nvPr>
        </p:nvSpPr>
        <p:spPr/>
        <p:txBody>
          <a:bodyPr>
            <a:normAutofit lnSpcReduction="10000"/>
          </a:bodyPr>
          <a:lstStyle/>
          <a:p>
            <a:pPr>
              <a:defRPr/>
            </a:pPr>
            <a:r>
              <a:rPr lang="en-US" dirty="0"/>
              <a:t>With hundreds of machines at hand, </a:t>
            </a:r>
            <a:r>
              <a:rPr lang="en-US" dirty="0">
                <a:solidFill>
                  <a:srgbClr val="FF0000"/>
                </a:solidFill>
              </a:rPr>
              <a:t>failure</a:t>
            </a:r>
            <a:r>
              <a:rPr lang="en-US" dirty="0"/>
              <a:t> is the </a:t>
            </a:r>
            <a:r>
              <a:rPr lang="en-US" dirty="0">
                <a:solidFill>
                  <a:srgbClr val="FF0000"/>
                </a:solidFill>
              </a:rPr>
              <a:t>norm</a:t>
            </a:r>
            <a:r>
              <a:rPr lang="en-US" dirty="0"/>
              <a:t> rather than exception</a:t>
            </a:r>
          </a:p>
          <a:p>
            <a:pPr>
              <a:defRPr/>
            </a:pPr>
            <a:r>
              <a:rPr lang="en-US" dirty="0"/>
              <a:t>Traditional file storage system cannot cope with the scale and failure faced by large clusters</a:t>
            </a:r>
          </a:p>
          <a:p>
            <a:pPr>
              <a:defRPr/>
            </a:pPr>
            <a:r>
              <a:rPr lang="en-US" dirty="0"/>
              <a:t>The </a:t>
            </a:r>
            <a:r>
              <a:rPr lang="en-US" dirty="0">
                <a:solidFill>
                  <a:srgbClr val="FF0000"/>
                </a:solidFill>
              </a:rPr>
              <a:t>Hadoop Distributed File System (HDFS) </a:t>
            </a:r>
            <a:r>
              <a:rPr lang="en-US" dirty="0"/>
              <a:t>is a natural solution to this problem</a:t>
            </a:r>
          </a:p>
          <a:p>
            <a:pPr lvl="1">
              <a:defRPr/>
            </a:pPr>
            <a:r>
              <a:rPr lang="en-US" dirty="0"/>
              <a:t>Distributed File System</a:t>
            </a:r>
          </a:p>
          <a:p>
            <a:pPr lvl="1">
              <a:defRPr/>
            </a:pPr>
            <a:r>
              <a:rPr lang="en-US" dirty="0"/>
              <a:t>Provides global file namespace</a:t>
            </a:r>
          </a:p>
          <a:p>
            <a:pPr lvl="1">
              <a:defRPr/>
            </a:pPr>
            <a:r>
              <a:rPr lang="en-US" dirty="0"/>
              <a:t>Replica to ensure data recovery</a:t>
            </a:r>
          </a:p>
          <a:p>
            <a:pPr lvl="1">
              <a:defRPr/>
            </a:pPr>
            <a:endParaRPr lang="en-US" dirty="0"/>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1">
            <a:extLst>
              <a:ext uri="{FF2B5EF4-FFF2-40B4-BE49-F238E27FC236}">
                <a16:creationId xmlns:a16="http://schemas.microsoft.com/office/drawing/2014/main" id="{5CDE417E-F7B7-4534-AFEE-9CA9E6551F6B}"/>
              </a:ext>
            </a:extLst>
          </p:cNvPr>
          <p:cNvSpPr>
            <a:spLocks noGrp="1" noChangeArrowheads="1"/>
          </p:cNvSpPr>
          <p:nvPr>
            <p:ph type="title"/>
          </p:nvPr>
        </p:nvSpPr>
        <p:spPr/>
        <p:txBody>
          <a:bodyPr/>
          <a:lstStyle/>
          <a:p>
            <a:r>
              <a:rPr lang="en-US" altLang="en-US" sz="3600"/>
              <a:t>3.3 The Hadoop Distributed File System (HDFS)</a:t>
            </a:r>
          </a:p>
        </p:txBody>
      </p:sp>
      <p:sp>
        <p:nvSpPr>
          <p:cNvPr id="3" name="Content Placeholder 2">
            <a:extLst>
              <a:ext uri="{FF2B5EF4-FFF2-40B4-BE49-F238E27FC236}">
                <a16:creationId xmlns:a16="http://schemas.microsoft.com/office/drawing/2014/main" id="{62510246-9E6A-40B0-8CE4-B9FF9CD04ABD}"/>
              </a:ext>
            </a:extLst>
          </p:cNvPr>
          <p:cNvSpPr>
            <a:spLocks noGrp="1"/>
          </p:cNvSpPr>
          <p:nvPr>
            <p:ph idx="1"/>
          </p:nvPr>
        </p:nvSpPr>
        <p:spPr/>
        <p:txBody>
          <a:bodyPr>
            <a:normAutofit fontScale="92500"/>
          </a:bodyPr>
          <a:lstStyle/>
          <a:p>
            <a:pPr>
              <a:defRPr/>
            </a:pPr>
            <a:r>
              <a:rPr lang="en-US" dirty="0"/>
              <a:t>A HDFS instance may consist of thousands of server machines, each storing </a:t>
            </a:r>
            <a:r>
              <a:rPr lang="en-US" dirty="0">
                <a:solidFill>
                  <a:srgbClr val="FF0000"/>
                </a:solidFill>
              </a:rPr>
              <a:t>part</a:t>
            </a:r>
            <a:r>
              <a:rPr lang="en-US" dirty="0"/>
              <a:t> of the file system’s data.</a:t>
            </a:r>
          </a:p>
          <a:p>
            <a:pPr>
              <a:defRPr/>
            </a:pPr>
            <a:r>
              <a:rPr lang="en-US" dirty="0"/>
              <a:t>Since we have huge number of components, and each component has non-trivial probability of failure, it means that there is always some component that is non-functional.</a:t>
            </a:r>
          </a:p>
          <a:p>
            <a:pPr>
              <a:defRPr/>
            </a:pPr>
            <a:r>
              <a:rPr lang="en-US" dirty="0">
                <a:solidFill>
                  <a:srgbClr val="FF0000"/>
                </a:solidFill>
              </a:rPr>
              <a:t>Detection</a:t>
            </a:r>
            <a:r>
              <a:rPr lang="en-US" dirty="0"/>
              <a:t> of faults and quick, automatic </a:t>
            </a:r>
            <a:r>
              <a:rPr lang="en-US" dirty="0">
                <a:solidFill>
                  <a:srgbClr val="FF0000"/>
                </a:solidFill>
              </a:rPr>
              <a:t>recovery</a:t>
            </a:r>
            <a:r>
              <a:rPr lang="en-US" dirty="0"/>
              <a:t> from them are a core architectural goal of HDFS.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1">
            <a:extLst>
              <a:ext uri="{FF2B5EF4-FFF2-40B4-BE49-F238E27FC236}">
                <a16:creationId xmlns:a16="http://schemas.microsoft.com/office/drawing/2014/main" id="{D584D431-1B12-4170-BBA6-ED18A98B62E7}"/>
              </a:ext>
            </a:extLst>
          </p:cNvPr>
          <p:cNvSpPr>
            <a:spLocks noGrp="1" noChangeArrowheads="1"/>
          </p:cNvSpPr>
          <p:nvPr>
            <p:ph type="title"/>
          </p:nvPr>
        </p:nvSpPr>
        <p:spPr/>
        <p:txBody>
          <a:bodyPr/>
          <a:lstStyle/>
          <a:p>
            <a:r>
              <a:rPr lang="en-US" altLang="en-US"/>
              <a:t>3.3  Data Characteristics</a:t>
            </a:r>
          </a:p>
        </p:txBody>
      </p:sp>
      <p:sp>
        <p:nvSpPr>
          <p:cNvPr id="3" name="Content Placeholder 2">
            <a:extLst>
              <a:ext uri="{FF2B5EF4-FFF2-40B4-BE49-F238E27FC236}">
                <a16:creationId xmlns:a16="http://schemas.microsoft.com/office/drawing/2014/main" id="{796E8FD7-C318-47AC-A7DA-26EA3B2DC769}"/>
              </a:ext>
            </a:extLst>
          </p:cNvPr>
          <p:cNvSpPr>
            <a:spLocks noGrp="1"/>
          </p:cNvSpPr>
          <p:nvPr>
            <p:ph idx="1"/>
          </p:nvPr>
        </p:nvSpPr>
        <p:spPr/>
        <p:txBody>
          <a:bodyPr>
            <a:normAutofit/>
          </a:bodyPr>
          <a:lstStyle/>
          <a:p>
            <a:pPr marL="274327" indent="-274327">
              <a:defRPr/>
            </a:pPr>
            <a:r>
              <a:rPr lang="en-US" dirty="0">
                <a:solidFill>
                  <a:srgbClr val="FF0000"/>
                </a:solidFill>
              </a:rPr>
              <a:t>Streaming</a:t>
            </a:r>
            <a:r>
              <a:rPr lang="en-US" dirty="0"/>
              <a:t> data access</a:t>
            </a:r>
          </a:p>
          <a:p>
            <a:pPr marL="274327" indent="-274327">
              <a:defRPr/>
            </a:pPr>
            <a:r>
              <a:rPr lang="en-US" dirty="0">
                <a:solidFill>
                  <a:srgbClr val="FF0000"/>
                </a:solidFill>
              </a:rPr>
              <a:t>Batch processing</a:t>
            </a:r>
            <a:r>
              <a:rPr lang="en-US" dirty="0"/>
              <a:t> rather than interactive user access</a:t>
            </a:r>
          </a:p>
          <a:p>
            <a:pPr marL="274327" indent="-274327">
              <a:defRPr/>
            </a:pPr>
            <a:r>
              <a:rPr lang="en-US" dirty="0">
                <a:solidFill>
                  <a:srgbClr val="FF0000"/>
                </a:solidFill>
              </a:rPr>
              <a:t>Write-once-read-many</a:t>
            </a:r>
            <a:r>
              <a:rPr lang="en-US" dirty="0"/>
              <a:t>: a file, once created, written and closed, need </a:t>
            </a:r>
            <a:r>
              <a:rPr lang="en-US" dirty="0">
                <a:solidFill>
                  <a:srgbClr val="0000FF"/>
                </a:solidFill>
              </a:rPr>
              <a:t>not</a:t>
            </a:r>
            <a:r>
              <a:rPr lang="en-US" dirty="0"/>
              <a:t> be </a:t>
            </a:r>
            <a:r>
              <a:rPr lang="en-US" dirty="0">
                <a:solidFill>
                  <a:srgbClr val="0000FF"/>
                </a:solidFill>
              </a:rPr>
              <a:t>changed</a:t>
            </a:r>
            <a:r>
              <a:rPr lang="en-US" dirty="0"/>
              <a:t> – this assumption simplifies coherency</a:t>
            </a:r>
          </a:p>
          <a:p>
            <a:pPr marL="0" indent="0">
              <a:buFont typeface="Symbol" panose="05050102010706020507" pitchFamily="18" charset="2"/>
              <a:buNone/>
              <a:defRPr/>
            </a:pP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le 1">
            <a:extLst>
              <a:ext uri="{FF2B5EF4-FFF2-40B4-BE49-F238E27FC236}">
                <a16:creationId xmlns:a16="http://schemas.microsoft.com/office/drawing/2014/main" id="{8BC2C09C-AD02-4D97-B575-B655D99CEC7B}"/>
              </a:ext>
            </a:extLst>
          </p:cNvPr>
          <p:cNvSpPr>
            <a:spLocks noGrp="1" noChangeArrowheads="1"/>
          </p:cNvSpPr>
          <p:nvPr>
            <p:ph type="title"/>
          </p:nvPr>
        </p:nvSpPr>
        <p:spPr/>
        <p:txBody>
          <a:bodyPr/>
          <a:lstStyle/>
          <a:p>
            <a:r>
              <a:rPr lang="en-US" altLang="en-US"/>
              <a:t>3.4  HDFS Architecture</a:t>
            </a:r>
          </a:p>
        </p:txBody>
      </p:sp>
      <p:sp>
        <p:nvSpPr>
          <p:cNvPr id="3" name="Content Placeholder 2">
            <a:extLst>
              <a:ext uri="{FF2B5EF4-FFF2-40B4-BE49-F238E27FC236}">
                <a16:creationId xmlns:a16="http://schemas.microsoft.com/office/drawing/2014/main" id="{2492DEB8-B9FB-4864-9405-29AAF4053EEF}"/>
              </a:ext>
            </a:extLst>
          </p:cNvPr>
          <p:cNvSpPr>
            <a:spLocks noGrp="1" noChangeArrowheads="1"/>
          </p:cNvSpPr>
          <p:nvPr>
            <p:ph idx="1"/>
          </p:nvPr>
        </p:nvSpPr>
        <p:spPr>
          <a:xfrm>
            <a:off x="495300" y="1600200"/>
            <a:ext cx="9105900" cy="4525963"/>
          </a:xfrm>
        </p:spPr>
        <p:txBody>
          <a:bodyPr/>
          <a:lstStyle/>
          <a:p>
            <a:pPr marL="273050" indent="-273050"/>
            <a:r>
              <a:rPr lang="en-US" altLang="en-US"/>
              <a:t>Master/slave architecture</a:t>
            </a:r>
          </a:p>
          <a:p>
            <a:pPr marL="673100" lvl="1" indent="-273050"/>
            <a:r>
              <a:rPr lang="en-US" altLang="en-US"/>
              <a:t>Master: NameNode</a:t>
            </a:r>
          </a:p>
          <a:p>
            <a:pPr marL="673100" lvl="1" indent="-273050"/>
            <a:r>
              <a:rPr lang="en-US" altLang="en-US"/>
              <a:t>Slave: DataNode</a:t>
            </a:r>
          </a:p>
          <a:p>
            <a:pPr marL="273050" indent="-273050"/>
            <a:r>
              <a:rPr lang="en-US" altLang="en-US"/>
              <a:t>HDFS exposes a file system namespace (</a:t>
            </a:r>
            <a:r>
              <a:rPr lang="en-US" altLang="en-US">
                <a:solidFill>
                  <a:srgbClr val="0000FF"/>
                </a:solidFill>
              </a:rPr>
              <a:t>NameNode</a:t>
            </a:r>
            <a:r>
              <a:rPr lang="en-US" altLang="en-US"/>
              <a:t>) and allows user data to be stored in files.</a:t>
            </a:r>
          </a:p>
          <a:p>
            <a:pPr marL="273050" indent="-273050"/>
            <a:r>
              <a:rPr lang="en-US" altLang="en-US"/>
              <a:t>A file is split into one or more blocks and set of blocks are stored in </a:t>
            </a:r>
            <a:r>
              <a:rPr lang="en-US" altLang="en-US">
                <a:solidFill>
                  <a:srgbClr val="0000FF"/>
                </a:solidFill>
              </a:rPr>
              <a:t>DataNodes</a:t>
            </a:r>
            <a:r>
              <a:rPr lang="en-US" altLang="en-US"/>
              <a: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a:extLst>
              <a:ext uri="{FF2B5EF4-FFF2-40B4-BE49-F238E27FC236}">
                <a16:creationId xmlns:a16="http://schemas.microsoft.com/office/drawing/2014/main" id="{1018F59D-1C3F-4105-8A9F-1929F5720445}"/>
              </a:ext>
            </a:extLst>
          </p:cNvPr>
          <p:cNvSpPr>
            <a:spLocks noGrp="1"/>
          </p:cNvSpPr>
          <p:nvPr>
            <p:ph type="title"/>
          </p:nvPr>
        </p:nvSpPr>
        <p:spPr/>
        <p:txBody>
          <a:bodyPr/>
          <a:lstStyle/>
          <a:p>
            <a:pPr eaLnBrk="1" hangingPunct="1"/>
            <a:r>
              <a:rPr lang="en-US" altLang="en-US"/>
              <a:t>HDFS Architecture</a:t>
            </a:r>
          </a:p>
        </p:txBody>
      </p:sp>
      <p:sp>
        <p:nvSpPr>
          <p:cNvPr id="4" name="Rounded Rectangle 3">
            <a:extLst>
              <a:ext uri="{FF2B5EF4-FFF2-40B4-BE49-F238E27FC236}">
                <a16:creationId xmlns:a16="http://schemas.microsoft.com/office/drawing/2014/main" id="{A5170770-79FC-4CFE-A2BE-BCAF2F7E241B}"/>
              </a:ext>
            </a:extLst>
          </p:cNvPr>
          <p:cNvSpPr/>
          <p:nvPr/>
        </p:nvSpPr>
        <p:spPr>
          <a:xfrm>
            <a:off x="3549650" y="1447800"/>
            <a:ext cx="1981200" cy="7620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dirty="0">
                <a:solidFill>
                  <a:prstClr val="black"/>
                </a:solidFill>
              </a:rPr>
              <a:t>Namenode</a:t>
            </a:r>
          </a:p>
        </p:txBody>
      </p:sp>
      <p:grpSp>
        <p:nvGrpSpPr>
          <p:cNvPr id="99332" name="Group 32">
            <a:extLst>
              <a:ext uri="{FF2B5EF4-FFF2-40B4-BE49-F238E27FC236}">
                <a16:creationId xmlns:a16="http://schemas.microsoft.com/office/drawing/2014/main" id="{312974FB-1F82-4265-BD95-D240E827F86B}"/>
              </a:ext>
            </a:extLst>
          </p:cNvPr>
          <p:cNvGrpSpPr>
            <a:grpSpLocks/>
          </p:cNvGrpSpPr>
          <p:nvPr/>
        </p:nvGrpSpPr>
        <p:grpSpPr bwMode="auto">
          <a:xfrm>
            <a:off x="165100" y="3429000"/>
            <a:ext cx="4953000" cy="1219200"/>
            <a:chOff x="457200" y="3352800"/>
            <a:chExt cx="4572000" cy="1219200"/>
          </a:xfrm>
        </p:grpSpPr>
        <p:grpSp>
          <p:nvGrpSpPr>
            <p:cNvPr id="99366" name="Group 11">
              <a:extLst>
                <a:ext uri="{FF2B5EF4-FFF2-40B4-BE49-F238E27FC236}">
                  <a16:creationId xmlns:a16="http://schemas.microsoft.com/office/drawing/2014/main" id="{86DA16AE-8D1C-475E-AFA3-5E243DD19A2A}"/>
                </a:ext>
              </a:extLst>
            </p:cNvPr>
            <p:cNvGrpSpPr>
              <a:grpSpLocks/>
            </p:cNvGrpSpPr>
            <p:nvPr/>
          </p:nvGrpSpPr>
          <p:grpSpPr bwMode="auto">
            <a:xfrm>
              <a:off x="457200" y="3352800"/>
              <a:ext cx="1371600" cy="1219200"/>
              <a:chOff x="762000" y="3200400"/>
              <a:chExt cx="1676400" cy="1447800"/>
            </a:xfrm>
          </p:grpSpPr>
          <p:sp>
            <p:nvSpPr>
              <p:cNvPr id="15" name="Rectangle 14">
                <a:extLst>
                  <a:ext uri="{FF2B5EF4-FFF2-40B4-BE49-F238E27FC236}">
                    <a16:creationId xmlns:a16="http://schemas.microsoft.com/office/drawing/2014/main" id="{7796DCB0-46AE-490A-A131-1B8530EC14D5}"/>
                  </a:ext>
                </a:extLst>
              </p:cNvPr>
              <p:cNvSpPr/>
              <p:nvPr/>
            </p:nvSpPr>
            <p:spPr>
              <a:xfrm>
                <a:off x="762000" y="3200400"/>
                <a:ext cx="1676400" cy="14478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FFFFFF"/>
                  </a:solidFill>
                  <a:cs typeface="Arial" charset="0"/>
                </a:endParaRPr>
              </a:p>
            </p:txBody>
          </p:sp>
          <p:sp>
            <p:nvSpPr>
              <p:cNvPr id="16" name="Rectangle 15">
                <a:extLst>
                  <a:ext uri="{FF2B5EF4-FFF2-40B4-BE49-F238E27FC236}">
                    <a16:creationId xmlns:a16="http://schemas.microsoft.com/office/drawing/2014/main" id="{575D3938-8EFD-4469-8627-6A2007571AF1}"/>
                  </a:ext>
                </a:extLst>
              </p:cNvPr>
              <p:cNvSpPr/>
              <p:nvPr/>
            </p:nvSpPr>
            <p:spPr>
              <a:xfrm>
                <a:off x="1066474" y="3428505"/>
                <a:ext cx="304474" cy="305395"/>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FFFFFF"/>
                  </a:solidFill>
                  <a:cs typeface="Arial" charset="0"/>
                </a:endParaRPr>
              </a:p>
            </p:txBody>
          </p:sp>
          <p:sp>
            <p:nvSpPr>
              <p:cNvPr id="17" name="Rectangle 16">
                <a:extLst>
                  <a:ext uri="{FF2B5EF4-FFF2-40B4-BE49-F238E27FC236}">
                    <a16:creationId xmlns:a16="http://schemas.microsoft.com/office/drawing/2014/main" id="{028E8AE1-7586-4034-84AA-EAC085400F01}"/>
                  </a:ext>
                </a:extLst>
              </p:cNvPr>
              <p:cNvSpPr/>
              <p:nvPr/>
            </p:nvSpPr>
            <p:spPr>
              <a:xfrm>
                <a:off x="1066474" y="3886597"/>
                <a:ext cx="304474" cy="303511"/>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FFFFFF"/>
                  </a:solidFill>
                  <a:cs typeface="Arial" charset="0"/>
                </a:endParaRPr>
              </a:p>
            </p:txBody>
          </p:sp>
          <p:sp>
            <p:nvSpPr>
              <p:cNvPr id="18" name="Rectangle 17">
                <a:extLst>
                  <a:ext uri="{FF2B5EF4-FFF2-40B4-BE49-F238E27FC236}">
                    <a16:creationId xmlns:a16="http://schemas.microsoft.com/office/drawing/2014/main" id="{42269899-B210-45C1-BB16-406D02F28CFD}"/>
                  </a:ext>
                </a:extLst>
              </p:cNvPr>
              <p:cNvSpPr/>
              <p:nvPr/>
            </p:nvSpPr>
            <p:spPr>
              <a:xfrm>
                <a:off x="1904674" y="3581202"/>
                <a:ext cx="304474" cy="305395"/>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FFFFFF"/>
                  </a:solidFill>
                  <a:cs typeface="Arial" charset="0"/>
                </a:endParaRPr>
              </a:p>
            </p:txBody>
          </p:sp>
        </p:grpSp>
        <p:grpSp>
          <p:nvGrpSpPr>
            <p:cNvPr id="99367" name="Group 22">
              <a:extLst>
                <a:ext uri="{FF2B5EF4-FFF2-40B4-BE49-F238E27FC236}">
                  <a16:creationId xmlns:a16="http://schemas.microsoft.com/office/drawing/2014/main" id="{7FFF0C8D-9A39-465C-AF1B-F41B50DB586C}"/>
                </a:ext>
              </a:extLst>
            </p:cNvPr>
            <p:cNvGrpSpPr>
              <a:grpSpLocks/>
            </p:cNvGrpSpPr>
            <p:nvPr/>
          </p:nvGrpSpPr>
          <p:grpSpPr bwMode="auto">
            <a:xfrm>
              <a:off x="2133600" y="3352800"/>
              <a:ext cx="1371600" cy="1219200"/>
              <a:chOff x="2362200" y="3352800"/>
              <a:chExt cx="1371600" cy="1219200"/>
            </a:xfrm>
          </p:grpSpPr>
          <p:sp>
            <p:nvSpPr>
              <p:cNvPr id="12" name="Rectangle 11">
                <a:extLst>
                  <a:ext uri="{FF2B5EF4-FFF2-40B4-BE49-F238E27FC236}">
                    <a16:creationId xmlns:a16="http://schemas.microsoft.com/office/drawing/2014/main" id="{2FC5D4D4-0FD8-4ECE-8A08-749B2D48D7CC}"/>
                  </a:ext>
                </a:extLst>
              </p:cNvPr>
              <p:cNvSpPr/>
              <p:nvPr/>
            </p:nvSpPr>
            <p:spPr>
              <a:xfrm>
                <a:off x="2362200" y="3352800"/>
                <a:ext cx="1371600" cy="12192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FFFFFF"/>
                  </a:solidFill>
                  <a:cs typeface="Arial" charset="0"/>
                </a:endParaRPr>
              </a:p>
            </p:txBody>
          </p:sp>
          <p:sp>
            <p:nvSpPr>
              <p:cNvPr id="13" name="Rectangle 12">
                <a:extLst>
                  <a:ext uri="{FF2B5EF4-FFF2-40B4-BE49-F238E27FC236}">
                    <a16:creationId xmlns:a16="http://schemas.microsoft.com/office/drawing/2014/main" id="{46B8B067-611A-47D8-9351-454BA986BAC6}"/>
                  </a:ext>
                </a:extLst>
              </p:cNvPr>
              <p:cNvSpPr/>
              <p:nvPr/>
            </p:nvSpPr>
            <p:spPr>
              <a:xfrm>
                <a:off x="2667000" y="3581400"/>
                <a:ext cx="304800" cy="304800"/>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FFFFFF"/>
                  </a:solidFill>
                  <a:cs typeface="Arial" charset="0"/>
                </a:endParaRPr>
              </a:p>
            </p:txBody>
          </p:sp>
          <p:sp>
            <p:nvSpPr>
              <p:cNvPr id="14" name="Rectangle 13">
                <a:extLst>
                  <a:ext uri="{FF2B5EF4-FFF2-40B4-BE49-F238E27FC236}">
                    <a16:creationId xmlns:a16="http://schemas.microsoft.com/office/drawing/2014/main" id="{BE7AA17C-01D3-4283-8443-044A1198C802}"/>
                  </a:ext>
                </a:extLst>
              </p:cNvPr>
              <p:cNvSpPr/>
              <p:nvPr/>
            </p:nvSpPr>
            <p:spPr>
              <a:xfrm>
                <a:off x="2667000" y="4038600"/>
                <a:ext cx="304800" cy="304800"/>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FFFFFF"/>
                  </a:solidFill>
                  <a:cs typeface="Arial" charset="0"/>
                </a:endParaRPr>
              </a:p>
            </p:txBody>
          </p:sp>
        </p:grpSp>
        <p:grpSp>
          <p:nvGrpSpPr>
            <p:cNvPr id="99368" name="Group 23">
              <a:extLst>
                <a:ext uri="{FF2B5EF4-FFF2-40B4-BE49-F238E27FC236}">
                  <a16:creationId xmlns:a16="http://schemas.microsoft.com/office/drawing/2014/main" id="{7C89087C-A9E9-4D1C-BED8-77052BE12553}"/>
                </a:ext>
              </a:extLst>
            </p:cNvPr>
            <p:cNvGrpSpPr>
              <a:grpSpLocks/>
            </p:cNvGrpSpPr>
            <p:nvPr/>
          </p:nvGrpSpPr>
          <p:grpSpPr bwMode="auto">
            <a:xfrm>
              <a:off x="3733800" y="3352800"/>
              <a:ext cx="1295400" cy="1219200"/>
              <a:chOff x="4114800" y="3352800"/>
              <a:chExt cx="1295400" cy="1143000"/>
            </a:xfrm>
          </p:grpSpPr>
          <p:sp>
            <p:nvSpPr>
              <p:cNvPr id="9" name="Rectangle 8">
                <a:extLst>
                  <a:ext uri="{FF2B5EF4-FFF2-40B4-BE49-F238E27FC236}">
                    <a16:creationId xmlns:a16="http://schemas.microsoft.com/office/drawing/2014/main" id="{04FBDF9B-5F2D-475A-AC0E-0540AA51450F}"/>
                  </a:ext>
                </a:extLst>
              </p:cNvPr>
              <p:cNvSpPr/>
              <p:nvPr/>
            </p:nvSpPr>
            <p:spPr>
              <a:xfrm>
                <a:off x="4114800" y="3352800"/>
                <a:ext cx="1295400" cy="11430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FFFFFF"/>
                  </a:solidFill>
                  <a:cs typeface="Arial" charset="0"/>
                </a:endParaRPr>
              </a:p>
            </p:txBody>
          </p:sp>
          <p:sp>
            <p:nvSpPr>
              <p:cNvPr id="10" name="Rectangle 9">
                <a:extLst>
                  <a:ext uri="{FF2B5EF4-FFF2-40B4-BE49-F238E27FC236}">
                    <a16:creationId xmlns:a16="http://schemas.microsoft.com/office/drawing/2014/main" id="{73B6E808-7BCA-40E7-80AA-1EC0B43659AD}"/>
                  </a:ext>
                </a:extLst>
              </p:cNvPr>
              <p:cNvSpPr/>
              <p:nvPr/>
            </p:nvSpPr>
            <p:spPr>
              <a:xfrm>
                <a:off x="4572000" y="3581995"/>
                <a:ext cx="304800" cy="303609"/>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FFFFFF"/>
                  </a:solidFill>
                  <a:cs typeface="Arial" charset="0"/>
                </a:endParaRPr>
              </a:p>
            </p:txBody>
          </p:sp>
          <p:sp>
            <p:nvSpPr>
              <p:cNvPr id="11" name="Rectangle 10">
                <a:extLst>
                  <a:ext uri="{FF2B5EF4-FFF2-40B4-BE49-F238E27FC236}">
                    <a16:creationId xmlns:a16="http://schemas.microsoft.com/office/drawing/2014/main" id="{DD921982-4E67-4357-B547-199B24FD6903}"/>
                  </a:ext>
                </a:extLst>
              </p:cNvPr>
              <p:cNvSpPr/>
              <p:nvPr/>
            </p:nvSpPr>
            <p:spPr>
              <a:xfrm>
                <a:off x="4953000" y="4038898"/>
                <a:ext cx="304800" cy="305097"/>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FFFFFF"/>
                  </a:solidFill>
                  <a:cs typeface="Arial" charset="0"/>
                </a:endParaRPr>
              </a:p>
            </p:txBody>
          </p:sp>
        </p:grpSp>
      </p:grpSp>
      <p:grpSp>
        <p:nvGrpSpPr>
          <p:cNvPr id="99333" name="Group 24">
            <a:extLst>
              <a:ext uri="{FF2B5EF4-FFF2-40B4-BE49-F238E27FC236}">
                <a16:creationId xmlns:a16="http://schemas.microsoft.com/office/drawing/2014/main" id="{63E6093B-4D8E-47F3-8A6A-E765E1904C30}"/>
              </a:ext>
            </a:extLst>
          </p:cNvPr>
          <p:cNvGrpSpPr>
            <a:grpSpLocks/>
          </p:cNvGrpSpPr>
          <p:nvPr/>
        </p:nvGrpSpPr>
        <p:grpSpPr bwMode="auto">
          <a:xfrm>
            <a:off x="6438900" y="3352800"/>
            <a:ext cx="1485900" cy="1219200"/>
            <a:chOff x="2362200" y="3352800"/>
            <a:chExt cx="1371600" cy="1219200"/>
          </a:xfrm>
        </p:grpSpPr>
        <p:sp>
          <p:nvSpPr>
            <p:cNvPr id="20" name="Rectangle 19">
              <a:extLst>
                <a:ext uri="{FF2B5EF4-FFF2-40B4-BE49-F238E27FC236}">
                  <a16:creationId xmlns:a16="http://schemas.microsoft.com/office/drawing/2014/main" id="{AF27B496-9EAC-4F9E-826F-141F0FF686E7}"/>
                </a:ext>
              </a:extLst>
            </p:cNvPr>
            <p:cNvSpPr/>
            <p:nvPr/>
          </p:nvSpPr>
          <p:spPr>
            <a:xfrm>
              <a:off x="2362200" y="3352800"/>
              <a:ext cx="1371600" cy="12192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FFFFFF"/>
                </a:solidFill>
                <a:cs typeface="Arial" charset="0"/>
              </a:endParaRPr>
            </a:p>
          </p:txBody>
        </p:sp>
        <p:sp>
          <p:nvSpPr>
            <p:cNvPr id="21" name="Rectangle 20">
              <a:extLst>
                <a:ext uri="{FF2B5EF4-FFF2-40B4-BE49-F238E27FC236}">
                  <a16:creationId xmlns:a16="http://schemas.microsoft.com/office/drawing/2014/main" id="{78472CE6-03E4-48C9-B834-7C3DF135FEA6}"/>
                </a:ext>
              </a:extLst>
            </p:cNvPr>
            <p:cNvSpPr/>
            <p:nvPr/>
          </p:nvSpPr>
          <p:spPr>
            <a:xfrm>
              <a:off x="2667000" y="3581400"/>
              <a:ext cx="304800" cy="304800"/>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FFFFFF"/>
                </a:solidFill>
                <a:cs typeface="Arial" charset="0"/>
              </a:endParaRPr>
            </a:p>
          </p:txBody>
        </p:sp>
        <p:sp>
          <p:nvSpPr>
            <p:cNvPr id="22" name="Rectangle 21">
              <a:extLst>
                <a:ext uri="{FF2B5EF4-FFF2-40B4-BE49-F238E27FC236}">
                  <a16:creationId xmlns:a16="http://schemas.microsoft.com/office/drawing/2014/main" id="{1D7EFCB8-F53B-4F96-A99D-24B4EE1CE227}"/>
                </a:ext>
              </a:extLst>
            </p:cNvPr>
            <p:cNvSpPr/>
            <p:nvPr/>
          </p:nvSpPr>
          <p:spPr>
            <a:xfrm>
              <a:off x="2667000" y="4038600"/>
              <a:ext cx="304800" cy="304800"/>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FFFFFF"/>
                </a:solidFill>
                <a:cs typeface="Arial" charset="0"/>
              </a:endParaRPr>
            </a:p>
          </p:txBody>
        </p:sp>
      </p:grpSp>
      <p:sp>
        <p:nvSpPr>
          <p:cNvPr id="23" name="Rectangle 22">
            <a:extLst>
              <a:ext uri="{FF2B5EF4-FFF2-40B4-BE49-F238E27FC236}">
                <a16:creationId xmlns:a16="http://schemas.microsoft.com/office/drawing/2014/main" id="{B74D2327-A8AD-4B6B-8D90-7BAAA5F9E9C5}"/>
              </a:ext>
            </a:extLst>
          </p:cNvPr>
          <p:cNvSpPr/>
          <p:nvPr/>
        </p:nvSpPr>
        <p:spPr>
          <a:xfrm>
            <a:off x="8172450" y="3352800"/>
            <a:ext cx="1485900" cy="12192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solidFill>
                  <a:srgbClr val="FFFFFF"/>
                </a:solidFill>
                <a:cs typeface="Arial" charset="0"/>
              </a:rPr>
              <a:t>B</a:t>
            </a:r>
          </a:p>
        </p:txBody>
      </p:sp>
      <p:sp>
        <p:nvSpPr>
          <p:cNvPr id="24" name="Rectangle 23">
            <a:extLst>
              <a:ext uri="{FF2B5EF4-FFF2-40B4-BE49-F238E27FC236}">
                <a16:creationId xmlns:a16="http://schemas.microsoft.com/office/drawing/2014/main" id="{943B72FD-9BFB-4311-BBF4-8EAC5B39E18A}"/>
              </a:ext>
            </a:extLst>
          </p:cNvPr>
          <p:cNvSpPr/>
          <p:nvPr/>
        </p:nvSpPr>
        <p:spPr>
          <a:xfrm>
            <a:off x="8502650" y="3581400"/>
            <a:ext cx="330200" cy="304800"/>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FFFFFF"/>
              </a:solidFill>
              <a:cs typeface="Arial" charset="0"/>
            </a:endParaRPr>
          </a:p>
        </p:txBody>
      </p:sp>
      <p:sp>
        <p:nvSpPr>
          <p:cNvPr id="25" name="Rectangle 24">
            <a:extLst>
              <a:ext uri="{FF2B5EF4-FFF2-40B4-BE49-F238E27FC236}">
                <a16:creationId xmlns:a16="http://schemas.microsoft.com/office/drawing/2014/main" id="{1D2D526F-1047-49E4-B33C-ABD512F7412D}"/>
              </a:ext>
            </a:extLst>
          </p:cNvPr>
          <p:cNvSpPr/>
          <p:nvPr/>
        </p:nvSpPr>
        <p:spPr>
          <a:xfrm>
            <a:off x="8255000" y="3886200"/>
            <a:ext cx="330200" cy="304800"/>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FFFFFF"/>
              </a:solidFill>
              <a:cs typeface="Arial" charset="0"/>
            </a:endParaRPr>
          </a:p>
        </p:txBody>
      </p:sp>
      <p:cxnSp>
        <p:nvCxnSpPr>
          <p:cNvPr id="26" name="Straight Arrow Connector 25">
            <a:extLst>
              <a:ext uri="{FF2B5EF4-FFF2-40B4-BE49-F238E27FC236}">
                <a16:creationId xmlns:a16="http://schemas.microsoft.com/office/drawing/2014/main" id="{6D2AF994-E9F7-4A85-B703-E80999A26813}"/>
              </a:ext>
            </a:extLst>
          </p:cNvPr>
          <p:cNvCxnSpPr>
            <a:stCxn id="10" idx="3"/>
            <a:endCxn id="21" idx="1"/>
          </p:cNvCxnSpPr>
          <p:nvPr/>
        </p:nvCxnSpPr>
        <p:spPr>
          <a:xfrm flipV="1">
            <a:off x="4540250" y="3733800"/>
            <a:ext cx="2228850" cy="101600"/>
          </a:xfrm>
          <a:prstGeom prst="straightConnector1">
            <a:avLst/>
          </a:prstGeom>
          <a:ln w="25400" cmpd="sng">
            <a:prstDash val="dash"/>
            <a:headEnd type="arrow"/>
            <a:tailEnd type="arrow"/>
          </a:ln>
        </p:spPr>
        <p:style>
          <a:lnRef idx="1">
            <a:schemeClr val="accent1"/>
          </a:lnRef>
          <a:fillRef idx="0">
            <a:schemeClr val="accent1"/>
          </a:fillRef>
          <a:effectRef idx="0">
            <a:schemeClr val="accent1"/>
          </a:effectRef>
          <a:fontRef idx="minor">
            <a:schemeClr val="tx1"/>
          </a:fontRef>
        </p:style>
      </p:cxnSp>
      <p:sp>
        <p:nvSpPr>
          <p:cNvPr id="99338" name="TextBox 35">
            <a:extLst>
              <a:ext uri="{FF2B5EF4-FFF2-40B4-BE49-F238E27FC236}">
                <a16:creationId xmlns:a16="http://schemas.microsoft.com/office/drawing/2014/main" id="{03C5D550-C731-429C-8845-26184F08F34F}"/>
              </a:ext>
            </a:extLst>
          </p:cNvPr>
          <p:cNvSpPr txBox="1">
            <a:spLocks noChangeArrowheads="1"/>
          </p:cNvSpPr>
          <p:nvPr/>
        </p:nvSpPr>
        <p:spPr bwMode="auto">
          <a:xfrm>
            <a:off x="5283200" y="3733800"/>
            <a:ext cx="9175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200">
                <a:solidFill>
                  <a:srgbClr val="000000"/>
                </a:solidFill>
                <a:latin typeface="Georgia" panose="02040502050405020303" pitchFamily="18" charset="0"/>
              </a:rPr>
              <a:t>replication</a:t>
            </a:r>
          </a:p>
        </p:txBody>
      </p:sp>
      <p:sp>
        <p:nvSpPr>
          <p:cNvPr id="28" name="Right Brace 27">
            <a:extLst>
              <a:ext uri="{FF2B5EF4-FFF2-40B4-BE49-F238E27FC236}">
                <a16:creationId xmlns:a16="http://schemas.microsoft.com/office/drawing/2014/main" id="{4356252D-7DF1-4E58-8C30-36542258E66A}"/>
              </a:ext>
            </a:extLst>
          </p:cNvPr>
          <p:cNvSpPr/>
          <p:nvPr/>
        </p:nvSpPr>
        <p:spPr>
          <a:xfrm rot="5400000">
            <a:off x="2492375" y="2555875"/>
            <a:ext cx="381000" cy="4870450"/>
          </a:xfrm>
          <a:prstGeom prst="rightBrace">
            <a:avLst>
              <a:gd name="adj1" fmla="val 8333"/>
              <a:gd name="adj2" fmla="val 50000"/>
            </a:avLst>
          </a:prstGeom>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solidFill>
                <a:prstClr val="black"/>
              </a:solidFill>
              <a:cs typeface="Arial" charset="0"/>
            </a:endParaRPr>
          </a:p>
        </p:txBody>
      </p:sp>
      <p:sp>
        <p:nvSpPr>
          <p:cNvPr id="29" name="Right Brace 28">
            <a:extLst>
              <a:ext uri="{FF2B5EF4-FFF2-40B4-BE49-F238E27FC236}">
                <a16:creationId xmlns:a16="http://schemas.microsoft.com/office/drawing/2014/main" id="{1E34CA86-EA38-4292-BCF6-FB06F84CC3DF}"/>
              </a:ext>
            </a:extLst>
          </p:cNvPr>
          <p:cNvSpPr/>
          <p:nvPr/>
        </p:nvSpPr>
        <p:spPr>
          <a:xfrm rot="5400000">
            <a:off x="7896225" y="3343275"/>
            <a:ext cx="304800" cy="3219450"/>
          </a:xfrm>
          <a:prstGeom prst="rightBrace">
            <a:avLst>
              <a:gd name="adj1" fmla="val 8333"/>
              <a:gd name="adj2" fmla="val 50000"/>
            </a:avLst>
          </a:prstGeom>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solidFill>
                <a:prstClr val="black"/>
              </a:solidFill>
              <a:cs typeface="Arial" charset="0"/>
            </a:endParaRPr>
          </a:p>
        </p:txBody>
      </p:sp>
      <p:sp>
        <p:nvSpPr>
          <p:cNvPr id="99341" name="TextBox 41">
            <a:extLst>
              <a:ext uri="{FF2B5EF4-FFF2-40B4-BE49-F238E27FC236}">
                <a16:creationId xmlns:a16="http://schemas.microsoft.com/office/drawing/2014/main" id="{774E2D8A-D715-4732-A52F-B14164CE4027}"/>
              </a:ext>
            </a:extLst>
          </p:cNvPr>
          <p:cNvSpPr txBox="1">
            <a:spLocks noChangeArrowheads="1"/>
          </p:cNvSpPr>
          <p:nvPr/>
        </p:nvSpPr>
        <p:spPr bwMode="auto">
          <a:xfrm>
            <a:off x="2311400" y="5181600"/>
            <a:ext cx="7905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solidFill>
                  <a:srgbClr val="000000"/>
                </a:solidFill>
                <a:latin typeface="Georgia" panose="02040502050405020303" pitchFamily="18" charset="0"/>
              </a:rPr>
              <a:t>Rack1</a:t>
            </a:r>
          </a:p>
        </p:txBody>
      </p:sp>
      <p:sp>
        <p:nvSpPr>
          <p:cNvPr id="99342" name="TextBox 42">
            <a:extLst>
              <a:ext uri="{FF2B5EF4-FFF2-40B4-BE49-F238E27FC236}">
                <a16:creationId xmlns:a16="http://schemas.microsoft.com/office/drawing/2014/main" id="{FD8C91AA-025B-49C4-AA53-3D79C989FF44}"/>
              </a:ext>
            </a:extLst>
          </p:cNvPr>
          <p:cNvSpPr txBox="1">
            <a:spLocks noChangeArrowheads="1"/>
          </p:cNvSpPr>
          <p:nvPr/>
        </p:nvSpPr>
        <p:spPr bwMode="auto">
          <a:xfrm>
            <a:off x="7677150" y="5105400"/>
            <a:ext cx="819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solidFill>
                  <a:srgbClr val="000000"/>
                </a:solidFill>
                <a:latin typeface="Georgia" panose="02040502050405020303" pitchFamily="18" charset="0"/>
              </a:rPr>
              <a:t>Rack2</a:t>
            </a:r>
          </a:p>
        </p:txBody>
      </p:sp>
      <p:sp>
        <p:nvSpPr>
          <p:cNvPr id="32" name="Oval 31">
            <a:extLst>
              <a:ext uri="{FF2B5EF4-FFF2-40B4-BE49-F238E27FC236}">
                <a16:creationId xmlns:a16="http://schemas.microsoft.com/office/drawing/2014/main" id="{E4B33F9A-A2B4-4516-BB54-0A3CF296460A}"/>
              </a:ext>
            </a:extLst>
          </p:cNvPr>
          <p:cNvSpPr/>
          <p:nvPr/>
        </p:nvSpPr>
        <p:spPr>
          <a:xfrm>
            <a:off x="4622800" y="5486400"/>
            <a:ext cx="14859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dirty="0">
                <a:solidFill>
                  <a:prstClr val="black"/>
                </a:solidFill>
              </a:rPr>
              <a:t>Client</a:t>
            </a:r>
          </a:p>
        </p:txBody>
      </p:sp>
      <p:cxnSp>
        <p:nvCxnSpPr>
          <p:cNvPr id="33" name="Straight Arrow Connector 32">
            <a:extLst>
              <a:ext uri="{FF2B5EF4-FFF2-40B4-BE49-F238E27FC236}">
                <a16:creationId xmlns:a16="http://schemas.microsoft.com/office/drawing/2014/main" id="{44A47F86-BEF4-4B2C-807D-100C6FB5DB85}"/>
              </a:ext>
            </a:extLst>
          </p:cNvPr>
          <p:cNvCxnSpPr>
            <a:stCxn id="32" idx="1"/>
            <a:endCxn id="11" idx="2"/>
          </p:cNvCxnSpPr>
          <p:nvPr/>
        </p:nvCxnSpPr>
        <p:spPr>
          <a:xfrm rot="16200000" flipV="1">
            <a:off x="4270375" y="5003800"/>
            <a:ext cx="1089025" cy="539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DCABA15C-F2D9-4667-8A92-D0D31B78196F}"/>
              </a:ext>
            </a:extLst>
          </p:cNvPr>
          <p:cNvCxnSpPr>
            <a:stCxn id="32" idx="7"/>
            <a:endCxn id="22" idx="1"/>
          </p:cNvCxnSpPr>
          <p:nvPr/>
        </p:nvCxnSpPr>
        <p:spPr>
          <a:xfrm rot="5400000" flipH="1" flipV="1">
            <a:off x="5637213" y="4443412"/>
            <a:ext cx="1384300" cy="8794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a16="http://schemas.microsoft.com/office/drawing/2014/main" id="{4FE1714B-BA8A-4EE5-A24B-A6A7D9D8B7C4}"/>
              </a:ext>
            </a:extLst>
          </p:cNvPr>
          <p:cNvSpPr/>
          <p:nvPr/>
        </p:nvSpPr>
        <p:spPr>
          <a:xfrm>
            <a:off x="8667750" y="3733800"/>
            <a:ext cx="330200" cy="304800"/>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FFFFFF"/>
              </a:solidFill>
              <a:cs typeface="Arial" charset="0"/>
            </a:endParaRPr>
          </a:p>
        </p:txBody>
      </p:sp>
      <p:sp>
        <p:nvSpPr>
          <p:cNvPr id="36" name="Rectangle 35">
            <a:extLst>
              <a:ext uri="{FF2B5EF4-FFF2-40B4-BE49-F238E27FC236}">
                <a16:creationId xmlns:a16="http://schemas.microsoft.com/office/drawing/2014/main" id="{EBC044DB-4AF0-47AE-9B96-6ED8D619AAE3}"/>
              </a:ext>
            </a:extLst>
          </p:cNvPr>
          <p:cNvSpPr/>
          <p:nvPr/>
        </p:nvSpPr>
        <p:spPr>
          <a:xfrm>
            <a:off x="9163050" y="3962400"/>
            <a:ext cx="330200" cy="304800"/>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FFFFFF"/>
              </a:solidFill>
              <a:cs typeface="Arial" charset="0"/>
            </a:endParaRPr>
          </a:p>
        </p:txBody>
      </p:sp>
      <p:sp>
        <p:nvSpPr>
          <p:cNvPr id="37" name="Rectangle 36">
            <a:extLst>
              <a:ext uri="{FF2B5EF4-FFF2-40B4-BE49-F238E27FC236}">
                <a16:creationId xmlns:a16="http://schemas.microsoft.com/office/drawing/2014/main" id="{7E3A9714-90A6-4F26-BE7B-01CBB41D9EAB}"/>
              </a:ext>
            </a:extLst>
          </p:cNvPr>
          <p:cNvSpPr/>
          <p:nvPr/>
        </p:nvSpPr>
        <p:spPr>
          <a:xfrm>
            <a:off x="8915400" y="3429000"/>
            <a:ext cx="330200" cy="304800"/>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FFFFFF"/>
              </a:solidFill>
              <a:cs typeface="Arial" charset="0"/>
            </a:endParaRPr>
          </a:p>
        </p:txBody>
      </p:sp>
      <p:sp>
        <p:nvSpPr>
          <p:cNvPr id="99349" name="TextBox 51">
            <a:extLst>
              <a:ext uri="{FF2B5EF4-FFF2-40B4-BE49-F238E27FC236}">
                <a16:creationId xmlns:a16="http://schemas.microsoft.com/office/drawing/2014/main" id="{8D71ED4C-B1C6-4768-9CC0-45B1A3855101}"/>
              </a:ext>
            </a:extLst>
          </p:cNvPr>
          <p:cNvSpPr txBox="1">
            <a:spLocks noChangeArrowheads="1"/>
          </p:cNvSpPr>
          <p:nvPr/>
        </p:nvSpPr>
        <p:spPr bwMode="auto">
          <a:xfrm>
            <a:off x="8337550" y="4191000"/>
            <a:ext cx="8524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solidFill>
                  <a:srgbClr val="000000"/>
                </a:solidFill>
                <a:latin typeface="Georgia" panose="02040502050405020303" pitchFamily="18" charset="0"/>
              </a:rPr>
              <a:t>Blocks</a:t>
            </a:r>
          </a:p>
        </p:txBody>
      </p:sp>
      <p:sp>
        <p:nvSpPr>
          <p:cNvPr id="99350" name="TextBox 52">
            <a:extLst>
              <a:ext uri="{FF2B5EF4-FFF2-40B4-BE49-F238E27FC236}">
                <a16:creationId xmlns:a16="http://schemas.microsoft.com/office/drawing/2014/main" id="{5291E04D-7D8B-4A97-84F3-0BA91629A93A}"/>
              </a:ext>
            </a:extLst>
          </p:cNvPr>
          <p:cNvSpPr txBox="1">
            <a:spLocks noChangeArrowheads="1"/>
          </p:cNvSpPr>
          <p:nvPr/>
        </p:nvSpPr>
        <p:spPr bwMode="auto">
          <a:xfrm>
            <a:off x="2311400" y="2971800"/>
            <a:ext cx="12779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solidFill>
                  <a:srgbClr val="000000"/>
                </a:solidFill>
                <a:latin typeface="Georgia" panose="02040502050405020303" pitchFamily="18" charset="0"/>
              </a:rPr>
              <a:t>Datanodes</a:t>
            </a:r>
          </a:p>
        </p:txBody>
      </p:sp>
      <p:sp>
        <p:nvSpPr>
          <p:cNvPr id="99351" name="TextBox 53">
            <a:extLst>
              <a:ext uri="{FF2B5EF4-FFF2-40B4-BE49-F238E27FC236}">
                <a16:creationId xmlns:a16="http://schemas.microsoft.com/office/drawing/2014/main" id="{410EDE98-B3E7-40EA-827E-947C190025C3}"/>
              </a:ext>
            </a:extLst>
          </p:cNvPr>
          <p:cNvSpPr txBox="1">
            <a:spLocks noChangeArrowheads="1"/>
          </p:cNvSpPr>
          <p:nvPr/>
        </p:nvSpPr>
        <p:spPr bwMode="auto">
          <a:xfrm>
            <a:off x="7346950" y="2895600"/>
            <a:ext cx="12779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solidFill>
                  <a:srgbClr val="000000"/>
                </a:solidFill>
                <a:latin typeface="Georgia" panose="02040502050405020303" pitchFamily="18" charset="0"/>
              </a:rPr>
              <a:t>Datanodes</a:t>
            </a:r>
          </a:p>
        </p:txBody>
      </p:sp>
      <p:sp>
        <p:nvSpPr>
          <p:cNvPr id="41" name="Oval 40">
            <a:extLst>
              <a:ext uri="{FF2B5EF4-FFF2-40B4-BE49-F238E27FC236}">
                <a16:creationId xmlns:a16="http://schemas.microsoft.com/office/drawing/2014/main" id="{F22523B0-F425-4AB7-A0BA-CA697B4D4CFD}"/>
              </a:ext>
            </a:extLst>
          </p:cNvPr>
          <p:cNvSpPr/>
          <p:nvPr/>
        </p:nvSpPr>
        <p:spPr>
          <a:xfrm>
            <a:off x="412750" y="2133600"/>
            <a:ext cx="1485900" cy="6096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dirty="0">
                <a:solidFill>
                  <a:prstClr val="black"/>
                </a:solidFill>
              </a:rPr>
              <a:t>Client</a:t>
            </a:r>
          </a:p>
        </p:txBody>
      </p:sp>
      <p:cxnSp>
        <p:nvCxnSpPr>
          <p:cNvPr id="42" name="Straight Arrow Connector 41">
            <a:extLst>
              <a:ext uri="{FF2B5EF4-FFF2-40B4-BE49-F238E27FC236}">
                <a16:creationId xmlns:a16="http://schemas.microsoft.com/office/drawing/2014/main" id="{48123B7B-7677-4455-9270-0ACF76C42A77}"/>
              </a:ext>
            </a:extLst>
          </p:cNvPr>
          <p:cNvCxnSpPr>
            <a:stCxn id="16" idx="0"/>
            <a:endCxn id="41" idx="4"/>
          </p:cNvCxnSpPr>
          <p:nvPr/>
        </p:nvCxnSpPr>
        <p:spPr>
          <a:xfrm rot="5400000" flipH="1" flipV="1">
            <a:off x="424656" y="2890044"/>
            <a:ext cx="877888" cy="584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9354" name="TextBox 57">
            <a:extLst>
              <a:ext uri="{FF2B5EF4-FFF2-40B4-BE49-F238E27FC236}">
                <a16:creationId xmlns:a16="http://schemas.microsoft.com/office/drawing/2014/main" id="{BF4D7D2F-2F5A-4CAD-B4F9-9FBA982A6BC8}"/>
              </a:ext>
            </a:extLst>
          </p:cNvPr>
          <p:cNvSpPr txBox="1">
            <a:spLocks noChangeArrowheads="1"/>
          </p:cNvSpPr>
          <p:nvPr/>
        </p:nvSpPr>
        <p:spPr bwMode="auto">
          <a:xfrm>
            <a:off x="4953000" y="5181600"/>
            <a:ext cx="7635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solidFill>
                  <a:srgbClr val="000000"/>
                </a:solidFill>
                <a:latin typeface="Georgia" panose="02040502050405020303" pitchFamily="18" charset="0"/>
              </a:rPr>
              <a:t>Write</a:t>
            </a:r>
          </a:p>
        </p:txBody>
      </p:sp>
      <p:sp>
        <p:nvSpPr>
          <p:cNvPr id="99355" name="TextBox 58">
            <a:extLst>
              <a:ext uri="{FF2B5EF4-FFF2-40B4-BE49-F238E27FC236}">
                <a16:creationId xmlns:a16="http://schemas.microsoft.com/office/drawing/2014/main" id="{E584087C-9BB7-42DC-BBA8-1E4E6FDC4BDB}"/>
              </a:ext>
            </a:extLst>
          </p:cNvPr>
          <p:cNvSpPr txBox="1">
            <a:spLocks noChangeArrowheads="1"/>
          </p:cNvSpPr>
          <p:nvPr/>
        </p:nvSpPr>
        <p:spPr bwMode="auto">
          <a:xfrm>
            <a:off x="825500" y="2895600"/>
            <a:ext cx="7096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solidFill>
                  <a:srgbClr val="000000"/>
                </a:solidFill>
                <a:latin typeface="Georgia" panose="02040502050405020303" pitchFamily="18" charset="0"/>
              </a:rPr>
              <a:t>Read</a:t>
            </a:r>
          </a:p>
        </p:txBody>
      </p:sp>
      <p:cxnSp>
        <p:nvCxnSpPr>
          <p:cNvPr id="45" name="Straight Arrow Connector 44">
            <a:extLst>
              <a:ext uri="{FF2B5EF4-FFF2-40B4-BE49-F238E27FC236}">
                <a16:creationId xmlns:a16="http://schemas.microsoft.com/office/drawing/2014/main" id="{015ADBEF-A127-430E-9A98-44EE64E27798}"/>
              </a:ext>
            </a:extLst>
          </p:cNvPr>
          <p:cNvCxnSpPr>
            <a:stCxn id="41" idx="7"/>
            <a:endCxn id="4" idx="1"/>
          </p:cNvCxnSpPr>
          <p:nvPr/>
        </p:nvCxnSpPr>
        <p:spPr>
          <a:xfrm rot="5400000" flipH="1" flipV="1">
            <a:off x="2417763" y="1090612"/>
            <a:ext cx="393700" cy="1870075"/>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sp>
        <p:nvSpPr>
          <p:cNvPr id="99357" name="TextBox 61">
            <a:extLst>
              <a:ext uri="{FF2B5EF4-FFF2-40B4-BE49-F238E27FC236}">
                <a16:creationId xmlns:a16="http://schemas.microsoft.com/office/drawing/2014/main" id="{A4E63066-16B4-4879-9E53-C49FE1910E55}"/>
              </a:ext>
            </a:extLst>
          </p:cNvPr>
          <p:cNvSpPr txBox="1">
            <a:spLocks noChangeArrowheads="1"/>
          </p:cNvSpPr>
          <p:nvPr/>
        </p:nvSpPr>
        <p:spPr bwMode="auto">
          <a:xfrm>
            <a:off x="1733550" y="1676400"/>
            <a:ext cx="1568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solidFill>
                  <a:srgbClr val="000000"/>
                </a:solidFill>
                <a:latin typeface="Georgia" panose="02040502050405020303" pitchFamily="18" charset="0"/>
              </a:rPr>
              <a:t>Metadata ops</a:t>
            </a:r>
          </a:p>
        </p:txBody>
      </p:sp>
      <p:sp>
        <p:nvSpPr>
          <p:cNvPr id="47" name="Folded Corner 46">
            <a:extLst>
              <a:ext uri="{FF2B5EF4-FFF2-40B4-BE49-F238E27FC236}">
                <a16:creationId xmlns:a16="http://schemas.microsoft.com/office/drawing/2014/main" id="{250136F3-5332-4130-A9A1-19DA14F1AA0D}"/>
              </a:ext>
            </a:extLst>
          </p:cNvPr>
          <p:cNvSpPr/>
          <p:nvPr/>
        </p:nvSpPr>
        <p:spPr>
          <a:xfrm>
            <a:off x="5861050" y="1295400"/>
            <a:ext cx="2889250" cy="685800"/>
          </a:xfrm>
          <a:prstGeom prst="foldedCorner">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FFFFFF"/>
              </a:solidFill>
              <a:cs typeface="Arial" charset="0"/>
            </a:endParaRPr>
          </a:p>
        </p:txBody>
      </p:sp>
      <p:sp>
        <p:nvSpPr>
          <p:cNvPr id="99359" name="TextBox 65">
            <a:extLst>
              <a:ext uri="{FF2B5EF4-FFF2-40B4-BE49-F238E27FC236}">
                <a16:creationId xmlns:a16="http://schemas.microsoft.com/office/drawing/2014/main" id="{ADFF2937-230E-4161-9971-FD991BA3F97E}"/>
              </a:ext>
            </a:extLst>
          </p:cNvPr>
          <p:cNvSpPr txBox="1">
            <a:spLocks noChangeArrowheads="1"/>
          </p:cNvSpPr>
          <p:nvPr/>
        </p:nvSpPr>
        <p:spPr bwMode="auto">
          <a:xfrm>
            <a:off x="5943600" y="1447800"/>
            <a:ext cx="23447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a:solidFill>
                  <a:srgbClr val="000000"/>
                </a:solidFill>
                <a:latin typeface="Georgia" panose="02040502050405020303" pitchFamily="18" charset="0"/>
              </a:rPr>
              <a:t>Metadata(Name, replicas..)</a:t>
            </a:r>
          </a:p>
          <a:p>
            <a:pPr eaLnBrk="1" hangingPunct="1">
              <a:spcBef>
                <a:spcPct val="0"/>
              </a:spcBef>
              <a:buFontTx/>
              <a:buNone/>
            </a:pPr>
            <a:r>
              <a:rPr lang="en-US" altLang="en-US" sz="1400">
                <a:solidFill>
                  <a:srgbClr val="000000"/>
                </a:solidFill>
                <a:latin typeface="Georgia" panose="02040502050405020303" pitchFamily="18" charset="0"/>
              </a:rPr>
              <a:t>(/home/foo/data,6. ..</a:t>
            </a:r>
          </a:p>
        </p:txBody>
      </p:sp>
      <p:cxnSp>
        <p:nvCxnSpPr>
          <p:cNvPr id="49" name="Straight Arrow Connector 48">
            <a:extLst>
              <a:ext uri="{FF2B5EF4-FFF2-40B4-BE49-F238E27FC236}">
                <a16:creationId xmlns:a16="http://schemas.microsoft.com/office/drawing/2014/main" id="{42D7A097-F454-4484-99B0-145870648813}"/>
              </a:ext>
            </a:extLst>
          </p:cNvPr>
          <p:cNvCxnSpPr>
            <a:stCxn id="4" idx="3"/>
            <a:endCxn id="47" idx="1"/>
          </p:cNvCxnSpPr>
          <p:nvPr/>
        </p:nvCxnSpPr>
        <p:spPr>
          <a:xfrm flipV="1">
            <a:off x="5530850" y="1638300"/>
            <a:ext cx="330200" cy="1905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3054285E-CCF9-4437-955C-CA553194FE96}"/>
              </a:ext>
            </a:extLst>
          </p:cNvPr>
          <p:cNvCxnSpPr>
            <a:stCxn id="4" idx="2"/>
          </p:cNvCxnSpPr>
          <p:nvPr/>
        </p:nvCxnSpPr>
        <p:spPr>
          <a:xfrm rot="16200000" flipH="1">
            <a:off x="5000625" y="1749425"/>
            <a:ext cx="1143000" cy="20637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9362" name="TextBox 70">
            <a:extLst>
              <a:ext uri="{FF2B5EF4-FFF2-40B4-BE49-F238E27FC236}">
                <a16:creationId xmlns:a16="http://schemas.microsoft.com/office/drawing/2014/main" id="{9669D758-36DE-4C71-9249-07124490B4FA}"/>
              </a:ext>
            </a:extLst>
          </p:cNvPr>
          <p:cNvSpPr txBox="1">
            <a:spLocks noChangeArrowheads="1"/>
          </p:cNvSpPr>
          <p:nvPr/>
        </p:nvSpPr>
        <p:spPr bwMode="auto">
          <a:xfrm>
            <a:off x="5448300" y="2590800"/>
            <a:ext cx="1165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solidFill>
                  <a:srgbClr val="000000"/>
                </a:solidFill>
                <a:latin typeface="Georgia" panose="02040502050405020303" pitchFamily="18" charset="0"/>
              </a:rPr>
              <a:t>Block ops</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F689A246-C68C-40AC-B995-3DFF491887D9}"/>
              </a:ext>
            </a:extLst>
          </p:cNvPr>
          <p:cNvSpPr>
            <a:spLocks noGrp="1" noChangeArrowheads="1"/>
          </p:cNvSpPr>
          <p:nvPr>
            <p:ph type="title"/>
          </p:nvPr>
        </p:nvSpPr>
        <p:spPr/>
        <p:txBody>
          <a:bodyPr/>
          <a:lstStyle/>
          <a:p>
            <a:r>
              <a:rPr lang="en-US" altLang="zh-CN">
                <a:ea typeface="宋体" panose="02010600030101010101" pitchFamily="2" charset="-122"/>
              </a:rPr>
              <a:t>1 What Is Cloud Computing?</a:t>
            </a:r>
            <a:endParaRPr lang="zh-TW" altLang="en-US">
              <a:ea typeface="新細明體" panose="02020500000000000000" pitchFamily="18" charset="-120"/>
            </a:endParaRPr>
          </a:p>
        </p:txBody>
      </p:sp>
      <p:sp>
        <p:nvSpPr>
          <p:cNvPr id="33795" name="Rectangle 3">
            <a:extLst>
              <a:ext uri="{FF2B5EF4-FFF2-40B4-BE49-F238E27FC236}">
                <a16:creationId xmlns:a16="http://schemas.microsoft.com/office/drawing/2014/main" id="{1807A0FC-E5DC-4384-8697-663C68E3C915}"/>
              </a:ext>
            </a:extLst>
          </p:cNvPr>
          <p:cNvSpPr>
            <a:spLocks noGrp="1" noChangeArrowheads="1"/>
          </p:cNvSpPr>
          <p:nvPr>
            <p:ph type="body" idx="1"/>
          </p:nvPr>
        </p:nvSpPr>
        <p:spPr>
          <a:xfrm>
            <a:off x="533400" y="1371600"/>
            <a:ext cx="8610600" cy="4800600"/>
          </a:xfrm>
        </p:spPr>
        <p:txBody>
          <a:bodyPr/>
          <a:lstStyle/>
          <a:p>
            <a:pPr>
              <a:buSzPct val="75000"/>
              <a:buFont typeface="Wingdings" panose="05000000000000000000" pitchFamily="2" charset="2"/>
              <a:buChar char=""/>
            </a:pPr>
            <a:r>
              <a:rPr lang="nb-NO" altLang="zh-CN">
                <a:ea typeface="宋体" panose="02010600030101010101" pitchFamily="2" charset="-122"/>
              </a:rPr>
              <a:t>Let us see what cloud computing is by its economic drive</a:t>
            </a:r>
          </a:p>
          <a:p>
            <a:pPr lvl="1"/>
            <a:r>
              <a:rPr lang="en-US" altLang="zh-CN">
                <a:ea typeface="宋体" panose="02010600030101010101" pitchFamily="2" charset="-122"/>
              </a:rPr>
              <a:t>See an example on hosting an Internet service</a:t>
            </a:r>
          </a:p>
          <a:p>
            <a:pPr lvl="2"/>
            <a:r>
              <a:rPr lang="en-US" altLang="zh-CN">
                <a:ea typeface="宋体" panose="02010600030101010101" pitchFamily="2" charset="-122"/>
              </a:rPr>
              <a:t>e.g., a website</a:t>
            </a:r>
            <a:endParaRPr lang="en-US" altLang="zh-TW">
              <a:ea typeface="新細明體" panose="02020500000000000000" pitchFamily="18" charset="-120"/>
            </a:endParaRPr>
          </a:p>
        </p:txBody>
      </p:sp>
      <p:sp>
        <p:nvSpPr>
          <p:cNvPr id="33796" name="Line 18">
            <a:extLst>
              <a:ext uri="{FF2B5EF4-FFF2-40B4-BE49-F238E27FC236}">
                <a16:creationId xmlns:a16="http://schemas.microsoft.com/office/drawing/2014/main" id="{9B20BE8C-4C86-49D6-8E50-CEB36352030B}"/>
              </a:ext>
            </a:extLst>
          </p:cNvPr>
          <p:cNvSpPr>
            <a:spLocks noChangeShapeType="1"/>
          </p:cNvSpPr>
          <p:nvPr/>
        </p:nvSpPr>
        <p:spPr bwMode="auto">
          <a:xfrm>
            <a:off x="2097088" y="4946650"/>
            <a:ext cx="5616575" cy="0"/>
          </a:xfrm>
          <a:prstGeom prst="line">
            <a:avLst/>
          </a:prstGeom>
          <a:noFill/>
          <a:ln w="11430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797" name="Line 19">
            <a:extLst>
              <a:ext uri="{FF2B5EF4-FFF2-40B4-BE49-F238E27FC236}">
                <a16:creationId xmlns:a16="http://schemas.microsoft.com/office/drawing/2014/main" id="{B7A51CB3-278F-4B3C-A0FB-0EBCC6F0B596}"/>
              </a:ext>
            </a:extLst>
          </p:cNvPr>
          <p:cNvSpPr>
            <a:spLocks noChangeShapeType="1"/>
          </p:cNvSpPr>
          <p:nvPr/>
        </p:nvSpPr>
        <p:spPr bwMode="auto">
          <a:xfrm>
            <a:off x="2384425" y="4248150"/>
            <a:ext cx="5616575" cy="0"/>
          </a:xfrm>
          <a:prstGeom prst="line">
            <a:avLst/>
          </a:prstGeom>
          <a:noFill/>
          <a:ln w="11430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33798" name="Picture 20" descr="j0205462">
            <a:extLst>
              <a:ext uri="{FF2B5EF4-FFF2-40B4-BE49-F238E27FC236}">
                <a16:creationId xmlns:a16="http://schemas.microsoft.com/office/drawing/2014/main" id="{CD3B5775-1800-46B7-8098-26BE1D247B0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25650" y="5091113"/>
            <a:ext cx="1511300" cy="150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9" name="Text Box 21">
            <a:extLst>
              <a:ext uri="{FF2B5EF4-FFF2-40B4-BE49-F238E27FC236}">
                <a16:creationId xmlns:a16="http://schemas.microsoft.com/office/drawing/2014/main" id="{F3ADB74D-149B-42BC-8B99-7E031BF28F78}"/>
              </a:ext>
            </a:extLst>
          </p:cNvPr>
          <p:cNvSpPr txBox="1">
            <a:spLocks noChangeArrowheads="1"/>
          </p:cNvSpPr>
          <p:nvPr/>
        </p:nvSpPr>
        <p:spPr bwMode="auto">
          <a:xfrm>
            <a:off x="1952625" y="6172200"/>
            <a:ext cx="20875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zh-CN" sz="2400">
                <a:latin typeface="Comic Sans MS" panose="030F0702030302020204" pitchFamily="66" charset="0"/>
                <a:ea typeface="宋体" panose="02010600030101010101" pitchFamily="2" charset="-122"/>
              </a:rPr>
              <a:t>CUHK co. ltd.</a:t>
            </a:r>
          </a:p>
        </p:txBody>
      </p:sp>
      <p:pic>
        <p:nvPicPr>
          <p:cNvPr id="33800" name="Picture 22" descr="800px-Smiley_svg.png smiley image by DrunkenBrawler1993">
            <a:extLst>
              <a:ext uri="{FF2B5EF4-FFF2-40B4-BE49-F238E27FC236}">
                <a16:creationId xmlns:a16="http://schemas.microsoft.com/office/drawing/2014/main" id="{52BFA5D4-1B65-473A-8E85-4CD7046876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7800" y="32004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01" name="Picture 23" descr="800px-Smiley_svg.png smiley image by DrunkenBrawler1993">
            <a:extLst>
              <a:ext uri="{FF2B5EF4-FFF2-40B4-BE49-F238E27FC236}">
                <a16:creationId xmlns:a16="http://schemas.microsoft.com/office/drawing/2014/main" id="{11295203-B99D-46D7-AA43-9FC1614170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84875" y="307498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02" name="Picture 24" descr="800px-Smiley_svg.png smiley image by DrunkenBrawler1993">
            <a:extLst>
              <a:ext uri="{FF2B5EF4-FFF2-40B4-BE49-F238E27FC236}">
                <a16:creationId xmlns:a16="http://schemas.microsoft.com/office/drawing/2014/main" id="{13989316-F8D9-4766-AFAC-A9A05C9263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73575" y="314642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03" name="Picture 25" descr="800px-Smiley_svg.png smiley image by DrunkenBrawler1993">
            <a:extLst>
              <a:ext uri="{FF2B5EF4-FFF2-40B4-BE49-F238E27FC236}">
                <a16:creationId xmlns:a16="http://schemas.microsoft.com/office/drawing/2014/main" id="{D5E89904-4B0B-4D36-804C-A5649C3B55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08838" y="336232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4" name="Line 26">
            <a:extLst>
              <a:ext uri="{FF2B5EF4-FFF2-40B4-BE49-F238E27FC236}">
                <a16:creationId xmlns:a16="http://schemas.microsoft.com/office/drawing/2014/main" id="{F7DFB1D7-68E9-4AAF-9DC9-A5EFBD99F0DA}"/>
              </a:ext>
            </a:extLst>
          </p:cNvPr>
          <p:cNvSpPr>
            <a:spLocks noChangeShapeType="1"/>
          </p:cNvSpPr>
          <p:nvPr/>
        </p:nvSpPr>
        <p:spPr bwMode="auto">
          <a:xfrm flipH="1">
            <a:off x="5842000" y="3795713"/>
            <a:ext cx="1439863" cy="1008062"/>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33805" name="Line 27">
            <a:extLst>
              <a:ext uri="{FF2B5EF4-FFF2-40B4-BE49-F238E27FC236}">
                <a16:creationId xmlns:a16="http://schemas.microsoft.com/office/drawing/2014/main" id="{1D8578D8-3735-40D0-B7EE-EB6B8EDE64B0}"/>
              </a:ext>
            </a:extLst>
          </p:cNvPr>
          <p:cNvSpPr>
            <a:spLocks noChangeShapeType="1"/>
          </p:cNvSpPr>
          <p:nvPr/>
        </p:nvSpPr>
        <p:spPr bwMode="auto">
          <a:xfrm>
            <a:off x="4833938" y="3579813"/>
            <a:ext cx="1008062" cy="1223962"/>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33806" name="Line 28">
            <a:extLst>
              <a:ext uri="{FF2B5EF4-FFF2-40B4-BE49-F238E27FC236}">
                <a16:creationId xmlns:a16="http://schemas.microsoft.com/office/drawing/2014/main" id="{39C38CED-245B-4D7B-B4EE-DFEE9AA6EF54}"/>
              </a:ext>
            </a:extLst>
          </p:cNvPr>
          <p:cNvSpPr>
            <a:spLocks noChangeShapeType="1"/>
          </p:cNvSpPr>
          <p:nvPr/>
        </p:nvSpPr>
        <p:spPr bwMode="auto">
          <a:xfrm>
            <a:off x="5562600" y="3733800"/>
            <a:ext cx="279400" cy="1069975"/>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33807" name="Line 29">
            <a:extLst>
              <a:ext uri="{FF2B5EF4-FFF2-40B4-BE49-F238E27FC236}">
                <a16:creationId xmlns:a16="http://schemas.microsoft.com/office/drawing/2014/main" id="{1507A749-D0B6-4AA9-8C52-1F312C4A7381}"/>
              </a:ext>
            </a:extLst>
          </p:cNvPr>
          <p:cNvSpPr>
            <a:spLocks noChangeShapeType="1"/>
          </p:cNvSpPr>
          <p:nvPr/>
        </p:nvSpPr>
        <p:spPr bwMode="auto">
          <a:xfrm flipH="1">
            <a:off x="5842000" y="3579813"/>
            <a:ext cx="358775" cy="1223962"/>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33808" name="Line 30">
            <a:extLst>
              <a:ext uri="{FF2B5EF4-FFF2-40B4-BE49-F238E27FC236}">
                <a16:creationId xmlns:a16="http://schemas.microsoft.com/office/drawing/2014/main" id="{B8C65518-1F06-457E-B75E-17671CAFD9AD}"/>
              </a:ext>
            </a:extLst>
          </p:cNvPr>
          <p:cNvSpPr>
            <a:spLocks noChangeShapeType="1"/>
          </p:cNvSpPr>
          <p:nvPr/>
        </p:nvSpPr>
        <p:spPr bwMode="auto">
          <a:xfrm>
            <a:off x="3392488" y="5522913"/>
            <a:ext cx="216058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09" name="Cloud">
            <a:extLst>
              <a:ext uri="{FF2B5EF4-FFF2-40B4-BE49-F238E27FC236}">
                <a16:creationId xmlns:a16="http://schemas.microsoft.com/office/drawing/2014/main" id="{876A8FFE-700B-48A8-8E44-A37D0FEC4349}"/>
              </a:ext>
            </a:extLst>
          </p:cNvPr>
          <p:cNvSpPr>
            <a:spLocks noChangeAspect="1" noEditPoints="1" noChangeArrowheads="1"/>
          </p:cNvSpPr>
          <p:nvPr/>
        </p:nvSpPr>
        <p:spPr bwMode="auto">
          <a:xfrm>
            <a:off x="4905375" y="4659313"/>
            <a:ext cx="2743200" cy="183832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zh-CN" altLang="en-US" sz="2400">
              <a:latin typeface="Comic Sans MS" panose="030F0702030302020204" pitchFamily="66" charset="0"/>
              <a:ea typeface="宋体" panose="02010600030101010101" pitchFamily="2" charset="-122"/>
            </a:endParaRPr>
          </a:p>
          <a:p>
            <a:pPr algn="ctr" eaLnBrk="1" hangingPunct="1"/>
            <a:r>
              <a:rPr lang="en-US" altLang="zh-CN" sz="2400">
                <a:latin typeface="Comic Sans MS" panose="030F0702030302020204" pitchFamily="66" charset="0"/>
                <a:ea typeface="宋体" panose="02010600030101010101" pitchFamily="2" charset="-122"/>
              </a:rPr>
              <a:t>Server</a:t>
            </a:r>
          </a:p>
        </p:txBody>
      </p:sp>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le 1">
            <a:extLst>
              <a:ext uri="{FF2B5EF4-FFF2-40B4-BE49-F238E27FC236}">
                <a16:creationId xmlns:a16="http://schemas.microsoft.com/office/drawing/2014/main" id="{9CC16CBA-D05C-4213-8270-B07EFF129B9B}"/>
              </a:ext>
            </a:extLst>
          </p:cNvPr>
          <p:cNvSpPr>
            <a:spLocks noGrp="1" noChangeArrowheads="1"/>
          </p:cNvSpPr>
          <p:nvPr>
            <p:ph type="title"/>
          </p:nvPr>
        </p:nvSpPr>
        <p:spPr/>
        <p:txBody>
          <a:bodyPr/>
          <a:lstStyle/>
          <a:p>
            <a:pPr eaLnBrk="1" hangingPunct="1"/>
            <a:r>
              <a:rPr lang="en-US" altLang="en-US"/>
              <a:t>3.5 File System Namespace</a:t>
            </a:r>
          </a:p>
        </p:txBody>
      </p:sp>
      <p:sp>
        <p:nvSpPr>
          <p:cNvPr id="22533" name="Content Placeholder 4">
            <a:extLst>
              <a:ext uri="{FF2B5EF4-FFF2-40B4-BE49-F238E27FC236}">
                <a16:creationId xmlns:a16="http://schemas.microsoft.com/office/drawing/2014/main" id="{E5F9297F-0819-42CE-8479-325906DB9C72}"/>
              </a:ext>
            </a:extLst>
          </p:cNvPr>
          <p:cNvSpPr>
            <a:spLocks noGrp="1" noChangeArrowheads="1"/>
          </p:cNvSpPr>
          <p:nvPr>
            <p:ph idx="1"/>
          </p:nvPr>
        </p:nvSpPr>
        <p:spPr>
          <a:xfrm>
            <a:off x="327025" y="1527175"/>
            <a:ext cx="9212263" cy="4572000"/>
          </a:xfrm>
        </p:spPr>
        <p:txBody>
          <a:bodyPr/>
          <a:lstStyle/>
          <a:p>
            <a:pPr eaLnBrk="1" hangingPunct="1"/>
            <a:r>
              <a:rPr lang="en-US" altLang="en-US"/>
              <a:t>Namenode maintains the file system.</a:t>
            </a:r>
          </a:p>
          <a:p>
            <a:pPr lvl="1"/>
            <a:r>
              <a:rPr lang="en-US" altLang="en-US"/>
              <a:t>Hierarchical file system with directories and files.</a:t>
            </a:r>
          </a:p>
          <a:p>
            <a:pPr lvl="1"/>
            <a:r>
              <a:rPr lang="en-US" altLang="en-US"/>
              <a:t>Create, remove, move, rename, etc.</a:t>
            </a:r>
          </a:p>
          <a:p>
            <a:pPr lvl="1"/>
            <a:r>
              <a:rPr lang="en-US" altLang="en-US"/>
              <a:t>Any meta information changes to the file system is recorded by the Namenode.</a:t>
            </a:r>
          </a:p>
          <a:p>
            <a:pPr eaLnBrk="1" hangingPunct="1"/>
            <a:r>
              <a:rPr lang="en-US" altLang="en-US"/>
              <a:t>An application can specify the number of replicas of the file needed: replication factor of the file. This information is stored in the Namenode.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533">
                                            <p:txEl>
                                              <p:pRg st="0" end="0"/>
                                            </p:txEl>
                                          </p:spTgt>
                                        </p:tgtEl>
                                        <p:attrNameLst>
                                          <p:attrName>style.visibility</p:attrName>
                                        </p:attrNameLst>
                                      </p:cBhvr>
                                      <p:to>
                                        <p:strVal val="visible"/>
                                      </p:to>
                                    </p:set>
                                    <p:animEffect transition="in" filter="fade">
                                      <p:cBhvr>
                                        <p:cTn id="7" dur="500"/>
                                        <p:tgtEl>
                                          <p:spTgt spid="2253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533">
                                            <p:txEl>
                                              <p:pRg st="1" end="1"/>
                                            </p:txEl>
                                          </p:spTgt>
                                        </p:tgtEl>
                                        <p:attrNameLst>
                                          <p:attrName>style.visibility</p:attrName>
                                        </p:attrNameLst>
                                      </p:cBhvr>
                                      <p:to>
                                        <p:strVal val="visible"/>
                                      </p:to>
                                    </p:set>
                                    <p:animEffect transition="in" filter="fade">
                                      <p:cBhvr>
                                        <p:cTn id="10" dur="500"/>
                                        <p:tgtEl>
                                          <p:spTgt spid="2253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2533">
                                            <p:txEl>
                                              <p:pRg st="2" end="2"/>
                                            </p:txEl>
                                          </p:spTgt>
                                        </p:tgtEl>
                                        <p:attrNameLst>
                                          <p:attrName>style.visibility</p:attrName>
                                        </p:attrNameLst>
                                      </p:cBhvr>
                                      <p:to>
                                        <p:strVal val="visible"/>
                                      </p:to>
                                    </p:set>
                                    <p:animEffect transition="in" filter="fade">
                                      <p:cBhvr>
                                        <p:cTn id="13" dur="500"/>
                                        <p:tgtEl>
                                          <p:spTgt spid="2253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2533">
                                            <p:txEl>
                                              <p:pRg st="3" end="3"/>
                                            </p:txEl>
                                          </p:spTgt>
                                        </p:tgtEl>
                                        <p:attrNameLst>
                                          <p:attrName>style.visibility</p:attrName>
                                        </p:attrNameLst>
                                      </p:cBhvr>
                                      <p:to>
                                        <p:strVal val="visible"/>
                                      </p:to>
                                    </p:set>
                                    <p:animEffect transition="in" filter="fade">
                                      <p:cBhvr>
                                        <p:cTn id="16" dur="500"/>
                                        <p:tgtEl>
                                          <p:spTgt spid="22533">
                                            <p:txEl>
                                              <p:pRg st="3" end="3"/>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2533">
                                            <p:txEl>
                                              <p:pRg st="4" end="4"/>
                                            </p:txEl>
                                          </p:spTgt>
                                        </p:tgtEl>
                                        <p:attrNameLst>
                                          <p:attrName>style.visibility</p:attrName>
                                        </p:attrNameLst>
                                      </p:cBhvr>
                                      <p:to>
                                        <p:strVal val="visible"/>
                                      </p:to>
                                    </p:set>
                                    <p:animEffect transition="in" filter="fade">
                                      <p:cBhvr>
                                        <p:cTn id="21" dur="500"/>
                                        <p:tgtEl>
                                          <p:spTgt spid="2253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1">
            <a:extLst>
              <a:ext uri="{FF2B5EF4-FFF2-40B4-BE49-F238E27FC236}">
                <a16:creationId xmlns:a16="http://schemas.microsoft.com/office/drawing/2014/main" id="{BAE947AA-4492-4BB6-9C04-3F56482B02FF}"/>
              </a:ext>
            </a:extLst>
          </p:cNvPr>
          <p:cNvSpPr>
            <a:spLocks noGrp="1" noChangeArrowheads="1"/>
          </p:cNvSpPr>
          <p:nvPr>
            <p:ph type="title"/>
          </p:nvPr>
        </p:nvSpPr>
        <p:spPr/>
        <p:txBody>
          <a:bodyPr/>
          <a:lstStyle/>
          <a:p>
            <a:pPr eaLnBrk="1" hangingPunct="1"/>
            <a:r>
              <a:rPr lang="en-US" altLang="en-US"/>
              <a:t>3.5 Data Replication</a:t>
            </a:r>
          </a:p>
        </p:txBody>
      </p:sp>
      <p:sp>
        <p:nvSpPr>
          <p:cNvPr id="5" name="Content Placeholder 4">
            <a:extLst>
              <a:ext uri="{FF2B5EF4-FFF2-40B4-BE49-F238E27FC236}">
                <a16:creationId xmlns:a16="http://schemas.microsoft.com/office/drawing/2014/main" id="{0FBA9E03-CC3C-410B-81B7-737AF5EA150B}"/>
              </a:ext>
            </a:extLst>
          </p:cNvPr>
          <p:cNvSpPr>
            <a:spLocks noGrp="1"/>
          </p:cNvSpPr>
          <p:nvPr>
            <p:ph idx="1"/>
          </p:nvPr>
        </p:nvSpPr>
        <p:spPr>
          <a:xfrm>
            <a:off x="327025" y="1527175"/>
            <a:ext cx="9212263" cy="4572000"/>
          </a:xfrm>
        </p:spPr>
        <p:txBody>
          <a:bodyPr>
            <a:normAutofit fontScale="92500"/>
          </a:bodyPr>
          <a:lstStyle/>
          <a:p>
            <a:pPr eaLnBrk="1" hangingPunct="1">
              <a:lnSpc>
                <a:spcPct val="90000"/>
              </a:lnSpc>
              <a:defRPr/>
            </a:pPr>
            <a:r>
              <a:rPr lang="en-US" dirty="0"/>
              <a:t>HDFS is designed to store very large files across machines in a large cluster.</a:t>
            </a:r>
          </a:p>
          <a:p>
            <a:pPr lvl="1">
              <a:lnSpc>
                <a:spcPct val="90000"/>
              </a:lnSpc>
              <a:defRPr/>
            </a:pPr>
            <a:r>
              <a:rPr lang="en-US" dirty="0"/>
              <a:t>Each file is a sequence of blocks.</a:t>
            </a:r>
          </a:p>
          <a:p>
            <a:pPr lvl="1">
              <a:lnSpc>
                <a:spcPct val="90000"/>
              </a:lnSpc>
              <a:defRPr/>
            </a:pPr>
            <a:r>
              <a:rPr lang="en-US" dirty="0"/>
              <a:t>All blocks in the file except the last are of the same size.</a:t>
            </a:r>
          </a:p>
          <a:p>
            <a:pPr eaLnBrk="1" hangingPunct="1">
              <a:lnSpc>
                <a:spcPct val="90000"/>
              </a:lnSpc>
              <a:defRPr/>
            </a:pPr>
            <a:r>
              <a:rPr lang="en-US" dirty="0"/>
              <a:t>Blocks are </a:t>
            </a:r>
            <a:r>
              <a:rPr lang="en-US" dirty="0">
                <a:solidFill>
                  <a:srgbClr val="FF0000"/>
                </a:solidFill>
              </a:rPr>
              <a:t>replicated</a:t>
            </a:r>
            <a:r>
              <a:rPr lang="en-US" dirty="0"/>
              <a:t> for </a:t>
            </a:r>
            <a:r>
              <a:rPr lang="en-US" dirty="0">
                <a:solidFill>
                  <a:srgbClr val="FF0000"/>
                </a:solidFill>
              </a:rPr>
              <a:t>fault tolerance</a:t>
            </a:r>
            <a:r>
              <a:rPr lang="en-US" dirty="0"/>
              <a:t>.</a:t>
            </a:r>
          </a:p>
          <a:p>
            <a:pPr eaLnBrk="1" hangingPunct="1">
              <a:lnSpc>
                <a:spcPct val="90000"/>
              </a:lnSpc>
              <a:defRPr/>
            </a:pPr>
            <a:r>
              <a:rPr lang="en-US" dirty="0"/>
              <a:t>Block size and replicas are configurable per file.</a:t>
            </a:r>
          </a:p>
          <a:p>
            <a:pPr eaLnBrk="1" hangingPunct="1">
              <a:lnSpc>
                <a:spcPct val="90000"/>
              </a:lnSpc>
              <a:defRPr/>
            </a:pPr>
            <a:r>
              <a:rPr lang="en-US" dirty="0"/>
              <a:t>The </a:t>
            </a:r>
            <a:r>
              <a:rPr lang="en-US" dirty="0" err="1"/>
              <a:t>NameNode</a:t>
            </a:r>
            <a:r>
              <a:rPr lang="en-US" dirty="0"/>
              <a:t> receives a Heartbeat and a </a:t>
            </a:r>
            <a:r>
              <a:rPr lang="en-US" dirty="0" err="1"/>
              <a:t>BlockReport</a:t>
            </a:r>
            <a:r>
              <a:rPr lang="en-US" dirty="0"/>
              <a:t> from each </a:t>
            </a:r>
            <a:r>
              <a:rPr lang="en-US" dirty="0" err="1"/>
              <a:t>DataNode</a:t>
            </a:r>
            <a:r>
              <a:rPr lang="en-US" dirty="0"/>
              <a:t> in the cluster.</a:t>
            </a:r>
          </a:p>
          <a:p>
            <a:pPr eaLnBrk="1" hangingPunct="1">
              <a:lnSpc>
                <a:spcPct val="90000"/>
              </a:lnSpc>
              <a:defRPr/>
            </a:pPr>
            <a:r>
              <a:rPr lang="en-US" dirty="0" err="1"/>
              <a:t>BlockReport</a:t>
            </a:r>
            <a:r>
              <a:rPr lang="en-US" dirty="0"/>
              <a:t> contains all the blocks on a </a:t>
            </a:r>
            <a:r>
              <a:rPr lang="en-US" dirty="0" err="1"/>
              <a:t>DataNode</a:t>
            </a:r>
            <a:r>
              <a:rPr lang="en-US" dirty="0"/>
              <a:t>.</a:t>
            </a:r>
          </a:p>
          <a:p>
            <a:pPr eaLnBrk="1" hangingPunct="1">
              <a:lnSpc>
                <a:spcPct val="90000"/>
              </a:lnSpc>
              <a:defRPr/>
            </a:pPr>
            <a:endParaRPr lang="en-US" dirty="0"/>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le 1">
            <a:extLst>
              <a:ext uri="{FF2B5EF4-FFF2-40B4-BE49-F238E27FC236}">
                <a16:creationId xmlns:a16="http://schemas.microsoft.com/office/drawing/2014/main" id="{9017B8AE-DDC4-467A-9E0D-8B8E0107B990}"/>
              </a:ext>
            </a:extLst>
          </p:cNvPr>
          <p:cNvSpPr>
            <a:spLocks noGrp="1" noChangeArrowheads="1"/>
          </p:cNvSpPr>
          <p:nvPr>
            <p:ph type="title"/>
          </p:nvPr>
        </p:nvSpPr>
        <p:spPr/>
        <p:txBody>
          <a:bodyPr/>
          <a:lstStyle/>
          <a:p>
            <a:pPr eaLnBrk="1" hangingPunct="1"/>
            <a:r>
              <a:rPr lang="en-US" altLang="en-US"/>
              <a:t>3.6 Replica Selection </a:t>
            </a:r>
          </a:p>
        </p:txBody>
      </p:sp>
      <p:sp>
        <p:nvSpPr>
          <p:cNvPr id="102403" name="Content Placeholder 4">
            <a:extLst>
              <a:ext uri="{FF2B5EF4-FFF2-40B4-BE49-F238E27FC236}">
                <a16:creationId xmlns:a16="http://schemas.microsoft.com/office/drawing/2014/main" id="{9647F012-C463-451C-A043-CA1CD0F305B9}"/>
              </a:ext>
            </a:extLst>
          </p:cNvPr>
          <p:cNvSpPr>
            <a:spLocks noGrp="1" noChangeArrowheads="1"/>
          </p:cNvSpPr>
          <p:nvPr>
            <p:ph idx="1"/>
          </p:nvPr>
        </p:nvSpPr>
        <p:spPr>
          <a:xfrm>
            <a:off x="327025" y="1527175"/>
            <a:ext cx="9212263" cy="4572000"/>
          </a:xfrm>
        </p:spPr>
        <p:txBody>
          <a:bodyPr/>
          <a:lstStyle/>
          <a:p>
            <a:pPr eaLnBrk="1" hangingPunct="1"/>
            <a:r>
              <a:rPr lang="en-US" altLang="en-US"/>
              <a:t>Replica selection for read operation: HDFS tries to minimize the bandwidth consumption and latency.</a:t>
            </a:r>
          </a:p>
          <a:p>
            <a:pPr eaLnBrk="1" hangingPunct="1"/>
            <a:r>
              <a:rPr lang="en-US" altLang="en-US"/>
              <a:t>If there is a replica on the Reader node then that is preferred.</a:t>
            </a:r>
          </a:p>
          <a:p>
            <a:pPr eaLnBrk="1" hangingPunct="1"/>
            <a:r>
              <a:rPr lang="en-US" altLang="en-US"/>
              <a:t>HDFS cluster may span multiple data centers: replica in the local data center is preferred over the remote one.</a:t>
            </a:r>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1">
            <a:extLst>
              <a:ext uri="{FF2B5EF4-FFF2-40B4-BE49-F238E27FC236}">
                <a16:creationId xmlns:a16="http://schemas.microsoft.com/office/drawing/2014/main" id="{84A31C8D-5BC6-497F-A01B-FB197E8C78C4}"/>
              </a:ext>
            </a:extLst>
          </p:cNvPr>
          <p:cNvSpPr>
            <a:spLocks noGrp="1" noChangeArrowheads="1"/>
          </p:cNvSpPr>
          <p:nvPr>
            <p:ph type="title"/>
          </p:nvPr>
        </p:nvSpPr>
        <p:spPr/>
        <p:txBody>
          <a:bodyPr/>
          <a:lstStyle/>
          <a:p>
            <a:pPr eaLnBrk="1" hangingPunct="1"/>
            <a:r>
              <a:rPr lang="en-US" altLang="en-US"/>
              <a:t>3.6 Safemode Startup</a:t>
            </a:r>
          </a:p>
        </p:txBody>
      </p:sp>
      <p:sp>
        <p:nvSpPr>
          <p:cNvPr id="5" name="Content Placeholder 4">
            <a:extLst>
              <a:ext uri="{FF2B5EF4-FFF2-40B4-BE49-F238E27FC236}">
                <a16:creationId xmlns:a16="http://schemas.microsoft.com/office/drawing/2014/main" id="{667E8F75-438E-4EA4-B280-73ED0A23A8D9}"/>
              </a:ext>
            </a:extLst>
          </p:cNvPr>
          <p:cNvSpPr>
            <a:spLocks noGrp="1"/>
          </p:cNvSpPr>
          <p:nvPr>
            <p:ph idx="1"/>
          </p:nvPr>
        </p:nvSpPr>
        <p:spPr>
          <a:xfrm>
            <a:off x="327025" y="1527175"/>
            <a:ext cx="9212263" cy="4572000"/>
          </a:xfrm>
        </p:spPr>
        <p:txBody>
          <a:bodyPr>
            <a:normAutofit fontScale="92500" lnSpcReduction="20000"/>
          </a:bodyPr>
          <a:lstStyle/>
          <a:p>
            <a:pPr marL="274327" indent="-274327">
              <a:defRPr/>
            </a:pPr>
            <a:r>
              <a:rPr lang="en-US" dirty="0"/>
              <a:t>Each DataNode checks in with Heartbeat and BlockReport.</a:t>
            </a:r>
          </a:p>
          <a:p>
            <a:pPr marL="274327" indent="-274327">
              <a:defRPr/>
            </a:pPr>
            <a:r>
              <a:rPr lang="en-US" dirty="0" err="1"/>
              <a:t>NameNode</a:t>
            </a:r>
            <a:r>
              <a:rPr lang="en-US" dirty="0"/>
              <a:t> verifies that each block has acceptable number of replicas</a:t>
            </a:r>
          </a:p>
          <a:p>
            <a:pPr marL="274327" indent="-274327">
              <a:defRPr/>
            </a:pPr>
            <a:r>
              <a:rPr lang="en-US" dirty="0"/>
              <a:t>After a configurable percentage of safely replicated blocks check in with the </a:t>
            </a:r>
            <a:r>
              <a:rPr lang="en-US" dirty="0" err="1"/>
              <a:t>NameNode</a:t>
            </a:r>
            <a:r>
              <a:rPr lang="en-US" dirty="0"/>
              <a:t>, </a:t>
            </a:r>
            <a:r>
              <a:rPr lang="en-US" dirty="0" err="1"/>
              <a:t>NameNode</a:t>
            </a:r>
            <a:r>
              <a:rPr lang="en-US" dirty="0"/>
              <a:t> exits Safemode.</a:t>
            </a:r>
          </a:p>
          <a:p>
            <a:pPr marL="274327" indent="-274327">
              <a:defRPr/>
            </a:pPr>
            <a:r>
              <a:rPr lang="en-US" dirty="0"/>
              <a:t>It then makes the list of blocks that need to be replicated.</a:t>
            </a:r>
          </a:p>
          <a:p>
            <a:pPr marL="274327" indent="-274327">
              <a:defRPr/>
            </a:pPr>
            <a:r>
              <a:rPr lang="en-US" dirty="0" err="1"/>
              <a:t>NameNode</a:t>
            </a:r>
            <a:r>
              <a:rPr lang="en-US" dirty="0"/>
              <a:t> then proceeds to replicate these blocks to other </a:t>
            </a:r>
            <a:r>
              <a:rPr lang="en-US" dirty="0" err="1"/>
              <a:t>DataNodes</a:t>
            </a:r>
            <a:r>
              <a:rPr lang="en-US" dirty="0"/>
              <a:t>.</a:t>
            </a:r>
          </a:p>
        </p:txBody>
      </p:sp>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1">
            <a:extLst>
              <a:ext uri="{FF2B5EF4-FFF2-40B4-BE49-F238E27FC236}">
                <a16:creationId xmlns:a16="http://schemas.microsoft.com/office/drawing/2014/main" id="{AC49A11C-6B7E-45F7-ADD6-3C1333988944}"/>
              </a:ext>
            </a:extLst>
          </p:cNvPr>
          <p:cNvSpPr>
            <a:spLocks noGrp="1" noChangeArrowheads="1"/>
          </p:cNvSpPr>
          <p:nvPr>
            <p:ph type="title"/>
          </p:nvPr>
        </p:nvSpPr>
        <p:spPr/>
        <p:txBody>
          <a:bodyPr/>
          <a:lstStyle/>
          <a:p>
            <a:pPr eaLnBrk="1" hangingPunct="1"/>
            <a:r>
              <a:rPr lang="en-US" altLang="en-US"/>
              <a:t>3.7 Filesystem Metadata</a:t>
            </a:r>
          </a:p>
        </p:txBody>
      </p:sp>
      <p:sp>
        <p:nvSpPr>
          <p:cNvPr id="105475" name="Content Placeholder 4">
            <a:extLst>
              <a:ext uri="{FF2B5EF4-FFF2-40B4-BE49-F238E27FC236}">
                <a16:creationId xmlns:a16="http://schemas.microsoft.com/office/drawing/2014/main" id="{852EA47B-578A-4D89-890B-AF823D9D231A}"/>
              </a:ext>
            </a:extLst>
          </p:cNvPr>
          <p:cNvSpPr>
            <a:spLocks noGrp="1" noChangeArrowheads="1"/>
          </p:cNvSpPr>
          <p:nvPr>
            <p:ph idx="1"/>
          </p:nvPr>
        </p:nvSpPr>
        <p:spPr>
          <a:xfrm>
            <a:off x="327025" y="1527175"/>
            <a:ext cx="9212263" cy="4572000"/>
          </a:xfrm>
        </p:spPr>
        <p:txBody>
          <a:bodyPr/>
          <a:lstStyle/>
          <a:p>
            <a:pPr eaLnBrk="1" hangingPunct="1"/>
            <a:r>
              <a:rPr lang="en-US" altLang="en-US"/>
              <a:t>The HDFS namespace is stored by NameNode.</a:t>
            </a:r>
          </a:p>
          <a:p>
            <a:pPr eaLnBrk="1" hangingPunct="1"/>
            <a:r>
              <a:rPr lang="en-US" altLang="en-US"/>
              <a:t>NameNode uses a transaction log called the EditLog to record every change that occurs to the filesystem meta data.</a:t>
            </a:r>
          </a:p>
          <a:p>
            <a:pPr lvl="1" eaLnBrk="1" hangingPunct="1"/>
            <a:r>
              <a:rPr lang="en-US" altLang="en-US"/>
              <a:t>For example, creating a new file</a:t>
            </a:r>
          </a:p>
          <a:p>
            <a:pPr lvl="1" eaLnBrk="1" hangingPunct="1"/>
            <a:r>
              <a:rPr lang="en-US" altLang="en-US"/>
              <a:t>Change replication factor of a file</a:t>
            </a:r>
          </a:p>
          <a:p>
            <a:pPr lvl="1" eaLnBrk="1" hangingPunct="1"/>
            <a:r>
              <a:rPr lang="en-US" altLang="en-US"/>
              <a:t>EditLog is stored in the NameNode’s local filesystem</a:t>
            </a:r>
          </a:p>
        </p:txBody>
      </p:sp>
    </p:spTree>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a:extLst>
              <a:ext uri="{FF2B5EF4-FFF2-40B4-BE49-F238E27FC236}">
                <a16:creationId xmlns:a16="http://schemas.microsoft.com/office/drawing/2014/main" id="{3EDA61BC-79A2-41DF-BA68-A745C3B62416}"/>
              </a:ext>
            </a:extLst>
          </p:cNvPr>
          <p:cNvSpPr>
            <a:spLocks noGrp="1" noChangeArrowheads="1"/>
          </p:cNvSpPr>
          <p:nvPr>
            <p:ph type="title"/>
          </p:nvPr>
        </p:nvSpPr>
        <p:spPr/>
        <p:txBody>
          <a:bodyPr/>
          <a:lstStyle/>
          <a:p>
            <a:pPr eaLnBrk="1" hangingPunct="1"/>
            <a:r>
              <a:rPr lang="en-US" altLang="en-US"/>
              <a:t>3.7 NameNode </a:t>
            </a:r>
          </a:p>
        </p:txBody>
      </p:sp>
      <p:sp>
        <p:nvSpPr>
          <p:cNvPr id="5" name="Content Placeholder 4">
            <a:extLst>
              <a:ext uri="{FF2B5EF4-FFF2-40B4-BE49-F238E27FC236}">
                <a16:creationId xmlns:a16="http://schemas.microsoft.com/office/drawing/2014/main" id="{011BB5A9-A1E8-47D7-936B-98F4179F4F47}"/>
              </a:ext>
            </a:extLst>
          </p:cNvPr>
          <p:cNvSpPr>
            <a:spLocks noGrp="1" noChangeArrowheads="1"/>
          </p:cNvSpPr>
          <p:nvPr>
            <p:ph idx="1"/>
          </p:nvPr>
        </p:nvSpPr>
        <p:spPr>
          <a:xfrm>
            <a:off x="327025" y="1527175"/>
            <a:ext cx="9212263" cy="4572000"/>
          </a:xfrm>
        </p:spPr>
        <p:txBody>
          <a:bodyPr/>
          <a:lstStyle/>
          <a:p>
            <a:pPr eaLnBrk="1" hangingPunct="1">
              <a:lnSpc>
                <a:spcPct val="90000"/>
              </a:lnSpc>
            </a:pPr>
            <a:r>
              <a:rPr lang="en-US" altLang="en-US"/>
              <a:t>Keeps image of entire file system namespace.</a:t>
            </a:r>
          </a:p>
          <a:p>
            <a:pPr eaLnBrk="1" hangingPunct="1">
              <a:lnSpc>
                <a:spcPct val="90000"/>
              </a:lnSpc>
            </a:pPr>
            <a:r>
              <a:rPr lang="en-US" altLang="en-US"/>
              <a:t>When the Namenode starts up</a:t>
            </a:r>
          </a:p>
          <a:p>
            <a:pPr lvl="1">
              <a:lnSpc>
                <a:spcPct val="90000"/>
              </a:lnSpc>
            </a:pPr>
            <a:r>
              <a:rPr lang="en-US" altLang="en-US"/>
              <a:t>Gets the FsImage and Editlog.</a:t>
            </a:r>
          </a:p>
          <a:p>
            <a:pPr lvl="1">
              <a:lnSpc>
                <a:spcPct val="90000"/>
              </a:lnSpc>
            </a:pPr>
            <a:r>
              <a:rPr lang="en-US" altLang="en-US"/>
              <a:t>Update FsImage with EditLog information.</a:t>
            </a:r>
          </a:p>
          <a:p>
            <a:pPr lvl="1">
              <a:lnSpc>
                <a:spcPct val="90000"/>
              </a:lnSpc>
            </a:pPr>
            <a:r>
              <a:rPr lang="en-US" altLang="en-US"/>
              <a:t>Stores a copy of the FsImage as a </a:t>
            </a:r>
            <a:r>
              <a:rPr lang="en-US" altLang="en-US">
                <a:solidFill>
                  <a:srgbClr val="FF0000"/>
                </a:solidFill>
              </a:rPr>
              <a:t>checkpoint</a:t>
            </a:r>
            <a:r>
              <a:rPr lang="en-US" altLang="en-US"/>
              <a:t>.</a:t>
            </a:r>
          </a:p>
          <a:p>
            <a:pPr eaLnBrk="1" hangingPunct="1">
              <a:lnSpc>
                <a:spcPct val="90000"/>
              </a:lnSpc>
            </a:pPr>
            <a:r>
              <a:rPr lang="en-US" altLang="en-US"/>
              <a:t>In case of crash</a:t>
            </a:r>
          </a:p>
          <a:p>
            <a:pPr lvl="1">
              <a:lnSpc>
                <a:spcPct val="90000"/>
              </a:lnSpc>
            </a:pPr>
            <a:r>
              <a:rPr lang="en-US" altLang="en-US"/>
              <a:t>Last checkpoint is recovered.</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fade">
                                      <p:cBhvr>
                                        <p:cTn id="18" dur="500"/>
                                        <p:tgtEl>
                                          <p:spTgt spid="5">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500"/>
                                        <p:tgtEl>
                                          <p:spTgt spid="5">
                                            <p:txEl>
                                              <p:pRg st="4" end="4"/>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txEl>
                                              <p:pRg st="5" end="5"/>
                                            </p:txEl>
                                          </p:spTgt>
                                        </p:tgtEl>
                                        <p:attrNameLst>
                                          <p:attrName>style.visibility</p:attrName>
                                        </p:attrNameLst>
                                      </p:cBhvr>
                                      <p:to>
                                        <p:strVal val="visible"/>
                                      </p:to>
                                    </p:set>
                                    <p:animEffect transition="in" filter="fade">
                                      <p:cBhvr>
                                        <p:cTn id="26" dur="500"/>
                                        <p:tgtEl>
                                          <p:spTgt spid="5">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animEffect transition="in" filter="fade">
                                      <p:cBhvr>
                                        <p:cTn id="29"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itle 1">
            <a:extLst>
              <a:ext uri="{FF2B5EF4-FFF2-40B4-BE49-F238E27FC236}">
                <a16:creationId xmlns:a16="http://schemas.microsoft.com/office/drawing/2014/main" id="{7F594843-4AAE-42AF-9BAD-61FC80E8F204}"/>
              </a:ext>
            </a:extLst>
          </p:cNvPr>
          <p:cNvSpPr>
            <a:spLocks noGrp="1" noChangeArrowheads="1"/>
          </p:cNvSpPr>
          <p:nvPr>
            <p:ph type="title"/>
          </p:nvPr>
        </p:nvSpPr>
        <p:spPr/>
        <p:txBody>
          <a:bodyPr/>
          <a:lstStyle/>
          <a:p>
            <a:pPr eaLnBrk="1" hangingPunct="1"/>
            <a:r>
              <a:rPr lang="en-US" altLang="en-US"/>
              <a:t>3.7 DataNode</a:t>
            </a:r>
          </a:p>
        </p:txBody>
      </p:sp>
      <p:sp>
        <p:nvSpPr>
          <p:cNvPr id="5" name="Content Placeholder 4">
            <a:extLst>
              <a:ext uri="{FF2B5EF4-FFF2-40B4-BE49-F238E27FC236}">
                <a16:creationId xmlns:a16="http://schemas.microsoft.com/office/drawing/2014/main" id="{EFE5B502-03A5-4157-BF6E-C45C3A46EDDA}"/>
              </a:ext>
            </a:extLst>
          </p:cNvPr>
          <p:cNvSpPr>
            <a:spLocks noGrp="1" noChangeArrowheads="1"/>
          </p:cNvSpPr>
          <p:nvPr>
            <p:ph idx="1"/>
          </p:nvPr>
        </p:nvSpPr>
        <p:spPr>
          <a:xfrm>
            <a:off x="327025" y="1527175"/>
            <a:ext cx="9212263" cy="4572000"/>
          </a:xfrm>
        </p:spPr>
        <p:txBody>
          <a:bodyPr/>
          <a:lstStyle/>
          <a:p>
            <a:pPr marL="273050" indent="-273050"/>
            <a:r>
              <a:rPr lang="en-US" altLang="en-US"/>
              <a:t>A DataNode stores data in files in its local file system.</a:t>
            </a:r>
          </a:p>
          <a:p>
            <a:pPr marL="673100" lvl="1" indent="-273050"/>
            <a:r>
              <a:rPr lang="en-US" altLang="en-US"/>
              <a:t>Each block of HDFS is a separate file.</a:t>
            </a:r>
          </a:p>
          <a:p>
            <a:pPr marL="673100" lvl="1" indent="-273050"/>
            <a:r>
              <a:rPr lang="en-US" altLang="en-US"/>
              <a:t>These files are placed in different directories.</a:t>
            </a:r>
          </a:p>
          <a:p>
            <a:pPr marL="673100" lvl="1" indent="-273050"/>
            <a:r>
              <a:rPr lang="en-US" altLang="en-US"/>
              <a:t>Creation of new directory is determined by heuristics.</a:t>
            </a:r>
          </a:p>
          <a:p>
            <a:pPr marL="273050" indent="-273050"/>
            <a:r>
              <a:rPr lang="en-US" altLang="en-US"/>
              <a:t>When the filesystem starts up:</a:t>
            </a:r>
          </a:p>
          <a:p>
            <a:pPr marL="673100" lvl="1" indent="-273050"/>
            <a:r>
              <a:rPr lang="en-US" altLang="en-US"/>
              <a:t>Generates Blockreport.</a:t>
            </a:r>
          </a:p>
          <a:p>
            <a:pPr marL="673100" lvl="1" indent="-273050"/>
            <a:r>
              <a:rPr lang="en-US" altLang="en-US"/>
              <a:t>Sends this report to NameNode.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500"/>
                                        <p:tgtEl>
                                          <p:spTgt spid="5">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fade">
                                      <p:cBhvr>
                                        <p:cTn id="16" dur="500"/>
                                        <p:tgtEl>
                                          <p:spTgt spid="5">
                                            <p:txEl>
                                              <p:pRg st="3" end="3"/>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500"/>
                                        <p:tgtEl>
                                          <p:spTgt spid="5">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5" end="5"/>
                                            </p:txEl>
                                          </p:spTgt>
                                        </p:tgtEl>
                                        <p:attrNameLst>
                                          <p:attrName>style.visibility</p:attrName>
                                        </p:attrNameLst>
                                      </p:cBhvr>
                                      <p:to>
                                        <p:strVal val="visible"/>
                                      </p:to>
                                    </p:set>
                                    <p:animEffect transition="in" filter="fade">
                                      <p:cBhvr>
                                        <p:cTn id="24" dur="500"/>
                                        <p:tgtEl>
                                          <p:spTgt spid="5">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animEffect transition="in" filter="fade">
                                      <p:cBhvr>
                                        <p:cTn id="27"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1">
            <a:extLst>
              <a:ext uri="{FF2B5EF4-FFF2-40B4-BE49-F238E27FC236}">
                <a16:creationId xmlns:a16="http://schemas.microsoft.com/office/drawing/2014/main" id="{6FD2DF90-781E-4B65-9450-42448CDD6C34}"/>
              </a:ext>
            </a:extLst>
          </p:cNvPr>
          <p:cNvSpPr>
            <a:spLocks noGrp="1" noChangeArrowheads="1"/>
          </p:cNvSpPr>
          <p:nvPr>
            <p:ph type="title"/>
          </p:nvPr>
        </p:nvSpPr>
        <p:spPr/>
        <p:txBody>
          <a:bodyPr/>
          <a:lstStyle/>
          <a:p>
            <a:pPr eaLnBrk="1" hangingPunct="1"/>
            <a:r>
              <a:rPr lang="en-US" altLang="en-US"/>
              <a:t>3.7 DataNode</a:t>
            </a:r>
          </a:p>
        </p:txBody>
      </p:sp>
      <p:sp>
        <p:nvSpPr>
          <p:cNvPr id="5" name="Content Placeholder 4">
            <a:extLst>
              <a:ext uri="{FF2B5EF4-FFF2-40B4-BE49-F238E27FC236}">
                <a16:creationId xmlns:a16="http://schemas.microsoft.com/office/drawing/2014/main" id="{57C1A343-2222-41EF-843D-E5AC202DC59A}"/>
              </a:ext>
            </a:extLst>
          </p:cNvPr>
          <p:cNvSpPr>
            <a:spLocks noGrp="1" noChangeArrowheads="1"/>
          </p:cNvSpPr>
          <p:nvPr>
            <p:ph idx="1"/>
          </p:nvPr>
        </p:nvSpPr>
        <p:spPr>
          <a:xfrm>
            <a:off x="327025" y="1527175"/>
            <a:ext cx="9212263" cy="4572000"/>
          </a:xfrm>
        </p:spPr>
        <p:txBody>
          <a:bodyPr/>
          <a:lstStyle/>
          <a:p>
            <a:pPr eaLnBrk="1" hangingPunct="1"/>
            <a:r>
              <a:rPr lang="en-US" altLang="en-US"/>
              <a:t>Reliable distributed file system</a:t>
            </a:r>
          </a:p>
          <a:p>
            <a:pPr eaLnBrk="1" hangingPunct="1"/>
            <a:r>
              <a:rPr lang="en-US" altLang="en-US"/>
              <a:t>Data kept in “chunks” spread across machines</a:t>
            </a:r>
          </a:p>
          <a:p>
            <a:pPr eaLnBrk="1" hangingPunct="1"/>
            <a:r>
              <a:rPr lang="en-US" altLang="en-US"/>
              <a:t>Each chunk replicated on different machine and racks</a:t>
            </a:r>
          </a:p>
          <a:p>
            <a:pPr marL="673100" lvl="1" indent="-273050"/>
            <a:r>
              <a:rPr lang="en-US" altLang="en-US"/>
              <a:t>Seamless recovery from disk or machine failure.</a:t>
            </a:r>
          </a:p>
        </p:txBody>
      </p:sp>
      <p:sp>
        <p:nvSpPr>
          <p:cNvPr id="26" name="Bevel 27">
            <a:extLst>
              <a:ext uri="{FF2B5EF4-FFF2-40B4-BE49-F238E27FC236}">
                <a16:creationId xmlns:a16="http://schemas.microsoft.com/office/drawing/2014/main" id="{72CC9FD8-F546-4756-A04F-3EEA39267A8F}"/>
              </a:ext>
            </a:extLst>
          </p:cNvPr>
          <p:cNvSpPr/>
          <p:nvPr/>
        </p:nvSpPr>
        <p:spPr>
          <a:xfrm>
            <a:off x="9601200" y="6526213"/>
            <a:ext cx="190500" cy="219075"/>
          </a:xfrm>
          <a:prstGeom prst="bevel">
            <a:avLst/>
          </a:prstGeom>
          <a:solidFill>
            <a:srgbClr val="A9DDFD"/>
          </a:solidFill>
          <a:ln w="25400" cap="flat" cmpd="sng" algn="ctr">
            <a:solidFill>
              <a:schemeClr val="bg1">
                <a:lumMod val="85000"/>
              </a:schemeClr>
            </a:solid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ndParaRPr>
          </a:p>
        </p:txBody>
      </p:sp>
      <p:sp>
        <p:nvSpPr>
          <p:cNvPr id="48" name="Rectangle 47">
            <a:extLst>
              <a:ext uri="{FF2B5EF4-FFF2-40B4-BE49-F238E27FC236}">
                <a16:creationId xmlns:a16="http://schemas.microsoft.com/office/drawing/2014/main" id="{CEAD769B-8994-44CE-8A52-2B11ECD6F128}"/>
              </a:ext>
            </a:extLst>
          </p:cNvPr>
          <p:cNvSpPr/>
          <p:nvPr/>
        </p:nvSpPr>
        <p:spPr>
          <a:xfrm>
            <a:off x="1028700" y="4746625"/>
            <a:ext cx="1651000" cy="1219200"/>
          </a:xfrm>
          <a:prstGeom prst="rect">
            <a:avLst/>
          </a:prstGeom>
          <a:solidFill>
            <a:sysClr val="window" lastClr="FFFFFF"/>
          </a:solidFill>
          <a:ln w="25400" cap="flat" cmpd="sng" algn="ctr">
            <a:solidFill>
              <a:srgbClr val="1F497D"/>
            </a:solidFill>
            <a:prstDash val="solid"/>
          </a:ln>
          <a:effectLst/>
        </p:spPr>
        <p:txBody>
          <a:bodyPr anchor="ctr"/>
          <a:lstStyle/>
          <a:p>
            <a:pPr algn="ctr" eaLnBrk="1" fontAlgn="auto" hangingPunct="1">
              <a:spcBef>
                <a:spcPts val="0"/>
              </a:spcBef>
              <a:spcAft>
                <a:spcPts val="0"/>
              </a:spcAft>
              <a:defRPr/>
            </a:pPr>
            <a:endParaRPr lang="en-US" kern="0">
              <a:solidFill>
                <a:prstClr val="black"/>
              </a:solidFill>
              <a:latin typeface="Calibri"/>
            </a:endParaRPr>
          </a:p>
        </p:txBody>
      </p:sp>
      <p:sp>
        <p:nvSpPr>
          <p:cNvPr id="49" name="Rectangle 48">
            <a:extLst>
              <a:ext uri="{FF2B5EF4-FFF2-40B4-BE49-F238E27FC236}">
                <a16:creationId xmlns:a16="http://schemas.microsoft.com/office/drawing/2014/main" id="{12F7B5C8-5096-43BE-B29C-E55EC3544DC3}"/>
              </a:ext>
            </a:extLst>
          </p:cNvPr>
          <p:cNvSpPr/>
          <p:nvPr/>
        </p:nvSpPr>
        <p:spPr>
          <a:xfrm>
            <a:off x="1138238" y="4899025"/>
            <a:ext cx="577850" cy="381000"/>
          </a:xfrm>
          <a:prstGeom prst="rect">
            <a:avLst/>
          </a:prstGeom>
          <a:solidFill>
            <a:srgbClr val="4F81BD"/>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white"/>
                </a:solidFill>
                <a:latin typeface="Calibri"/>
              </a:rPr>
              <a:t>C0</a:t>
            </a:r>
          </a:p>
        </p:txBody>
      </p:sp>
      <p:sp>
        <p:nvSpPr>
          <p:cNvPr id="50" name="Rectangle 49">
            <a:extLst>
              <a:ext uri="{FF2B5EF4-FFF2-40B4-BE49-F238E27FC236}">
                <a16:creationId xmlns:a16="http://schemas.microsoft.com/office/drawing/2014/main" id="{EA003FDB-DA75-4ABE-B0A1-882E33661CF5}"/>
              </a:ext>
            </a:extLst>
          </p:cNvPr>
          <p:cNvSpPr/>
          <p:nvPr/>
        </p:nvSpPr>
        <p:spPr>
          <a:xfrm>
            <a:off x="1963738" y="4899025"/>
            <a:ext cx="577850" cy="381000"/>
          </a:xfrm>
          <a:prstGeom prst="rect">
            <a:avLst/>
          </a:prstGeom>
          <a:solidFill>
            <a:srgbClr val="F79646"/>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white"/>
                </a:solidFill>
                <a:latin typeface="Calibri"/>
              </a:rPr>
              <a:t>C1</a:t>
            </a:r>
          </a:p>
        </p:txBody>
      </p:sp>
      <p:sp>
        <p:nvSpPr>
          <p:cNvPr id="51" name="Rectangle 50">
            <a:extLst>
              <a:ext uri="{FF2B5EF4-FFF2-40B4-BE49-F238E27FC236}">
                <a16:creationId xmlns:a16="http://schemas.microsoft.com/office/drawing/2014/main" id="{A4942C31-7C52-4A7B-9F40-E2BC5B4D980F}"/>
              </a:ext>
            </a:extLst>
          </p:cNvPr>
          <p:cNvSpPr/>
          <p:nvPr/>
        </p:nvSpPr>
        <p:spPr>
          <a:xfrm>
            <a:off x="1152525" y="5432425"/>
            <a:ext cx="577850" cy="381000"/>
          </a:xfrm>
          <a:prstGeom prst="rect">
            <a:avLst/>
          </a:prstGeom>
          <a:solidFill>
            <a:srgbClr val="4BACC6"/>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white"/>
                </a:solidFill>
                <a:latin typeface="Calibri"/>
              </a:rPr>
              <a:t>C2</a:t>
            </a:r>
          </a:p>
        </p:txBody>
      </p:sp>
      <p:sp>
        <p:nvSpPr>
          <p:cNvPr id="52" name="Rectangle 51">
            <a:extLst>
              <a:ext uri="{FF2B5EF4-FFF2-40B4-BE49-F238E27FC236}">
                <a16:creationId xmlns:a16="http://schemas.microsoft.com/office/drawing/2014/main" id="{48748B5D-DF90-4CB0-A49D-379076A7DB5A}"/>
              </a:ext>
            </a:extLst>
          </p:cNvPr>
          <p:cNvSpPr/>
          <p:nvPr/>
        </p:nvSpPr>
        <p:spPr>
          <a:xfrm>
            <a:off x="1978025" y="5432425"/>
            <a:ext cx="577850" cy="381000"/>
          </a:xfrm>
          <a:prstGeom prst="rect">
            <a:avLst/>
          </a:prstGeom>
          <a:solidFill>
            <a:srgbClr val="FFFF00"/>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black"/>
                </a:solidFill>
                <a:latin typeface="Calibri"/>
              </a:rPr>
              <a:t>D6</a:t>
            </a:r>
          </a:p>
        </p:txBody>
      </p:sp>
      <p:sp>
        <p:nvSpPr>
          <p:cNvPr id="53" name="Rectangle 52">
            <a:extLst>
              <a:ext uri="{FF2B5EF4-FFF2-40B4-BE49-F238E27FC236}">
                <a16:creationId xmlns:a16="http://schemas.microsoft.com/office/drawing/2014/main" id="{28918FF2-5B4A-4668-8E11-77E4A553B58C}"/>
              </a:ext>
            </a:extLst>
          </p:cNvPr>
          <p:cNvSpPr/>
          <p:nvPr/>
        </p:nvSpPr>
        <p:spPr>
          <a:xfrm>
            <a:off x="3036888" y="4746625"/>
            <a:ext cx="1651000" cy="1219200"/>
          </a:xfrm>
          <a:prstGeom prst="rect">
            <a:avLst/>
          </a:prstGeom>
          <a:solidFill>
            <a:sysClr val="window" lastClr="FFFFFF"/>
          </a:solidFill>
          <a:ln w="25400" cap="flat" cmpd="sng" algn="ctr">
            <a:solidFill>
              <a:srgbClr val="1F497D"/>
            </a:solidFill>
            <a:prstDash val="solid"/>
          </a:ln>
          <a:effectLst/>
        </p:spPr>
        <p:txBody>
          <a:bodyPr anchor="ctr"/>
          <a:lstStyle/>
          <a:p>
            <a:pPr algn="ctr" eaLnBrk="1" fontAlgn="auto" hangingPunct="1">
              <a:spcBef>
                <a:spcPts val="0"/>
              </a:spcBef>
              <a:spcAft>
                <a:spcPts val="0"/>
              </a:spcAft>
              <a:defRPr/>
            </a:pPr>
            <a:endParaRPr lang="en-US" kern="0">
              <a:solidFill>
                <a:prstClr val="black"/>
              </a:solidFill>
              <a:latin typeface="Calibri"/>
            </a:endParaRPr>
          </a:p>
        </p:txBody>
      </p:sp>
      <p:sp>
        <p:nvSpPr>
          <p:cNvPr id="54" name="Rectangle 53">
            <a:extLst>
              <a:ext uri="{FF2B5EF4-FFF2-40B4-BE49-F238E27FC236}">
                <a16:creationId xmlns:a16="http://schemas.microsoft.com/office/drawing/2014/main" id="{4758F348-EE43-446B-9F9B-5749B01D623E}"/>
              </a:ext>
            </a:extLst>
          </p:cNvPr>
          <p:cNvSpPr/>
          <p:nvPr/>
        </p:nvSpPr>
        <p:spPr>
          <a:xfrm>
            <a:off x="3146425" y="4899025"/>
            <a:ext cx="577850" cy="381000"/>
          </a:xfrm>
          <a:prstGeom prst="rect">
            <a:avLst/>
          </a:prstGeom>
          <a:solidFill>
            <a:srgbClr val="4F81BD"/>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white"/>
                </a:solidFill>
                <a:latin typeface="Calibri"/>
              </a:rPr>
              <a:t>D0</a:t>
            </a:r>
          </a:p>
        </p:txBody>
      </p:sp>
      <p:sp>
        <p:nvSpPr>
          <p:cNvPr id="55" name="Rectangle 54">
            <a:extLst>
              <a:ext uri="{FF2B5EF4-FFF2-40B4-BE49-F238E27FC236}">
                <a16:creationId xmlns:a16="http://schemas.microsoft.com/office/drawing/2014/main" id="{45FE0BAB-43D1-435F-940F-C488F98B7374}"/>
              </a:ext>
            </a:extLst>
          </p:cNvPr>
          <p:cNvSpPr/>
          <p:nvPr/>
        </p:nvSpPr>
        <p:spPr>
          <a:xfrm>
            <a:off x="3971925" y="4899025"/>
            <a:ext cx="577850" cy="381000"/>
          </a:xfrm>
          <a:prstGeom prst="rect">
            <a:avLst/>
          </a:prstGeom>
          <a:solidFill>
            <a:srgbClr val="F79646"/>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white"/>
                </a:solidFill>
                <a:latin typeface="Calibri"/>
              </a:rPr>
              <a:t>D1</a:t>
            </a:r>
          </a:p>
        </p:txBody>
      </p:sp>
      <p:sp>
        <p:nvSpPr>
          <p:cNvPr id="56" name="Rectangle 55">
            <a:extLst>
              <a:ext uri="{FF2B5EF4-FFF2-40B4-BE49-F238E27FC236}">
                <a16:creationId xmlns:a16="http://schemas.microsoft.com/office/drawing/2014/main" id="{2D66D599-FE53-4CA1-A2C6-92742F35F5F4}"/>
              </a:ext>
            </a:extLst>
          </p:cNvPr>
          <p:cNvSpPr/>
          <p:nvPr/>
        </p:nvSpPr>
        <p:spPr>
          <a:xfrm>
            <a:off x="3160713" y="5432425"/>
            <a:ext cx="577850" cy="381000"/>
          </a:xfrm>
          <a:prstGeom prst="rect">
            <a:avLst/>
          </a:prstGeom>
          <a:solidFill>
            <a:srgbClr val="4BACC6"/>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white"/>
                </a:solidFill>
                <a:latin typeface="Calibri"/>
              </a:rPr>
              <a:t>C3</a:t>
            </a:r>
          </a:p>
        </p:txBody>
      </p:sp>
      <p:sp>
        <p:nvSpPr>
          <p:cNvPr id="57" name="Rectangle 56">
            <a:extLst>
              <a:ext uri="{FF2B5EF4-FFF2-40B4-BE49-F238E27FC236}">
                <a16:creationId xmlns:a16="http://schemas.microsoft.com/office/drawing/2014/main" id="{8FE5A1BE-FE84-4C4C-A1BD-87CF19BE7D57}"/>
              </a:ext>
            </a:extLst>
          </p:cNvPr>
          <p:cNvSpPr/>
          <p:nvPr/>
        </p:nvSpPr>
        <p:spPr>
          <a:xfrm>
            <a:off x="3986213" y="5432425"/>
            <a:ext cx="577850" cy="381000"/>
          </a:xfrm>
          <a:prstGeom prst="rect">
            <a:avLst/>
          </a:prstGeom>
          <a:solidFill>
            <a:srgbClr val="FFFF00"/>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black"/>
                </a:solidFill>
                <a:latin typeface="Calibri"/>
              </a:rPr>
              <a:t>C6</a:t>
            </a:r>
          </a:p>
        </p:txBody>
      </p:sp>
      <p:sp>
        <p:nvSpPr>
          <p:cNvPr id="58" name="Rectangle 57">
            <a:extLst>
              <a:ext uri="{FF2B5EF4-FFF2-40B4-BE49-F238E27FC236}">
                <a16:creationId xmlns:a16="http://schemas.microsoft.com/office/drawing/2014/main" id="{D15CA682-5380-4A27-B6CD-2B6D0AC1F11A}"/>
              </a:ext>
            </a:extLst>
          </p:cNvPr>
          <p:cNvSpPr/>
          <p:nvPr/>
        </p:nvSpPr>
        <p:spPr>
          <a:xfrm>
            <a:off x="5018088" y="4746625"/>
            <a:ext cx="1651000" cy="1219200"/>
          </a:xfrm>
          <a:prstGeom prst="rect">
            <a:avLst/>
          </a:prstGeom>
          <a:solidFill>
            <a:sysClr val="window" lastClr="FFFFFF"/>
          </a:solidFill>
          <a:ln w="25400" cap="flat" cmpd="sng" algn="ctr">
            <a:solidFill>
              <a:srgbClr val="1F497D"/>
            </a:solidFill>
            <a:prstDash val="solid"/>
          </a:ln>
          <a:effectLst/>
        </p:spPr>
        <p:txBody>
          <a:bodyPr anchor="ctr"/>
          <a:lstStyle/>
          <a:p>
            <a:pPr algn="ctr" eaLnBrk="1" fontAlgn="auto" hangingPunct="1">
              <a:spcBef>
                <a:spcPts val="0"/>
              </a:spcBef>
              <a:spcAft>
                <a:spcPts val="0"/>
              </a:spcAft>
              <a:defRPr/>
            </a:pPr>
            <a:endParaRPr lang="en-US" kern="0">
              <a:solidFill>
                <a:prstClr val="black"/>
              </a:solidFill>
              <a:latin typeface="Calibri"/>
            </a:endParaRPr>
          </a:p>
        </p:txBody>
      </p:sp>
      <p:sp>
        <p:nvSpPr>
          <p:cNvPr id="59" name="Rectangle 58">
            <a:extLst>
              <a:ext uri="{FF2B5EF4-FFF2-40B4-BE49-F238E27FC236}">
                <a16:creationId xmlns:a16="http://schemas.microsoft.com/office/drawing/2014/main" id="{ABA0BD55-5C9E-4F87-A246-2ED8B9EE1F35}"/>
              </a:ext>
            </a:extLst>
          </p:cNvPr>
          <p:cNvSpPr/>
          <p:nvPr/>
        </p:nvSpPr>
        <p:spPr>
          <a:xfrm>
            <a:off x="5127625" y="4899025"/>
            <a:ext cx="577850" cy="381000"/>
          </a:xfrm>
          <a:prstGeom prst="rect">
            <a:avLst/>
          </a:prstGeom>
          <a:solidFill>
            <a:srgbClr val="4F81BD"/>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white"/>
                </a:solidFill>
                <a:latin typeface="Calibri"/>
              </a:rPr>
              <a:t>C2</a:t>
            </a:r>
          </a:p>
        </p:txBody>
      </p:sp>
      <p:sp>
        <p:nvSpPr>
          <p:cNvPr id="60" name="Rectangle 59">
            <a:extLst>
              <a:ext uri="{FF2B5EF4-FFF2-40B4-BE49-F238E27FC236}">
                <a16:creationId xmlns:a16="http://schemas.microsoft.com/office/drawing/2014/main" id="{E2B7E6B9-141B-4485-9320-649D7660BBDF}"/>
              </a:ext>
            </a:extLst>
          </p:cNvPr>
          <p:cNvSpPr/>
          <p:nvPr/>
        </p:nvSpPr>
        <p:spPr>
          <a:xfrm>
            <a:off x="5953125" y="4899025"/>
            <a:ext cx="577850" cy="381000"/>
          </a:xfrm>
          <a:prstGeom prst="rect">
            <a:avLst/>
          </a:prstGeom>
          <a:solidFill>
            <a:srgbClr val="F79646"/>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white"/>
                </a:solidFill>
                <a:latin typeface="Calibri"/>
              </a:rPr>
              <a:t>C1</a:t>
            </a:r>
          </a:p>
        </p:txBody>
      </p:sp>
      <p:sp>
        <p:nvSpPr>
          <p:cNvPr id="61" name="Rectangle 60">
            <a:extLst>
              <a:ext uri="{FF2B5EF4-FFF2-40B4-BE49-F238E27FC236}">
                <a16:creationId xmlns:a16="http://schemas.microsoft.com/office/drawing/2014/main" id="{3DF70A67-F2B6-4645-9F5D-C8B5B6318F1B}"/>
              </a:ext>
            </a:extLst>
          </p:cNvPr>
          <p:cNvSpPr/>
          <p:nvPr/>
        </p:nvSpPr>
        <p:spPr>
          <a:xfrm>
            <a:off x="5141913" y="5432425"/>
            <a:ext cx="577850" cy="381000"/>
          </a:xfrm>
          <a:prstGeom prst="rect">
            <a:avLst/>
          </a:prstGeom>
          <a:solidFill>
            <a:srgbClr val="4BACC6"/>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white"/>
                </a:solidFill>
                <a:latin typeface="Calibri"/>
              </a:rPr>
              <a:t>D0</a:t>
            </a:r>
          </a:p>
        </p:txBody>
      </p:sp>
      <p:sp>
        <p:nvSpPr>
          <p:cNvPr id="62" name="Rectangle 61">
            <a:extLst>
              <a:ext uri="{FF2B5EF4-FFF2-40B4-BE49-F238E27FC236}">
                <a16:creationId xmlns:a16="http://schemas.microsoft.com/office/drawing/2014/main" id="{7DE5F033-AA12-4AA6-A6E0-0938CF9675C1}"/>
              </a:ext>
            </a:extLst>
          </p:cNvPr>
          <p:cNvSpPr/>
          <p:nvPr/>
        </p:nvSpPr>
        <p:spPr>
          <a:xfrm>
            <a:off x="5967413" y="5432425"/>
            <a:ext cx="577850" cy="381000"/>
          </a:xfrm>
          <a:prstGeom prst="rect">
            <a:avLst/>
          </a:prstGeom>
          <a:solidFill>
            <a:srgbClr val="FFFF00"/>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black"/>
                </a:solidFill>
                <a:latin typeface="Calibri"/>
              </a:rPr>
              <a:t>C6</a:t>
            </a:r>
          </a:p>
        </p:txBody>
      </p:sp>
      <p:sp>
        <p:nvSpPr>
          <p:cNvPr id="63" name="Rectangle 62">
            <a:extLst>
              <a:ext uri="{FF2B5EF4-FFF2-40B4-BE49-F238E27FC236}">
                <a16:creationId xmlns:a16="http://schemas.microsoft.com/office/drawing/2014/main" id="{D3B9A839-6E03-4B67-8846-239470652EE0}"/>
              </a:ext>
            </a:extLst>
          </p:cNvPr>
          <p:cNvSpPr/>
          <p:nvPr/>
        </p:nvSpPr>
        <p:spPr>
          <a:xfrm>
            <a:off x="7797800" y="4746625"/>
            <a:ext cx="1651000" cy="1219200"/>
          </a:xfrm>
          <a:prstGeom prst="rect">
            <a:avLst/>
          </a:prstGeom>
          <a:solidFill>
            <a:sysClr val="window" lastClr="FFFFFF"/>
          </a:solidFill>
          <a:ln w="25400" cap="flat" cmpd="sng" algn="ctr">
            <a:solidFill>
              <a:srgbClr val="1F497D"/>
            </a:solidFill>
            <a:prstDash val="solid"/>
          </a:ln>
          <a:effectLst/>
        </p:spPr>
        <p:txBody>
          <a:bodyPr anchor="ctr"/>
          <a:lstStyle/>
          <a:p>
            <a:pPr algn="ctr" eaLnBrk="1" fontAlgn="auto" hangingPunct="1">
              <a:spcBef>
                <a:spcPts val="0"/>
              </a:spcBef>
              <a:spcAft>
                <a:spcPts val="0"/>
              </a:spcAft>
              <a:defRPr/>
            </a:pPr>
            <a:endParaRPr lang="en-US" kern="0">
              <a:solidFill>
                <a:prstClr val="black"/>
              </a:solidFill>
              <a:latin typeface="Calibri"/>
            </a:endParaRPr>
          </a:p>
        </p:txBody>
      </p:sp>
      <p:sp>
        <p:nvSpPr>
          <p:cNvPr id="64" name="Rectangle 63">
            <a:extLst>
              <a:ext uri="{FF2B5EF4-FFF2-40B4-BE49-F238E27FC236}">
                <a16:creationId xmlns:a16="http://schemas.microsoft.com/office/drawing/2014/main" id="{15B2FD46-83E8-4B53-83D2-89A5DA42C879}"/>
              </a:ext>
            </a:extLst>
          </p:cNvPr>
          <p:cNvSpPr/>
          <p:nvPr/>
        </p:nvSpPr>
        <p:spPr>
          <a:xfrm>
            <a:off x="7907338" y="4899025"/>
            <a:ext cx="577850" cy="381000"/>
          </a:xfrm>
          <a:prstGeom prst="rect">
            <a:avLst/>
          </a:prstGeom>
          <a:solidFill>
            <a:srgbClr val="4F81BD"/>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white"/>
                </a:solidFill>
                <a:latin typeface="Calibri"/>
              </a:rPr>
              <a:t>C0</a:t>
            </a:r>
          </a:p>
        </p:txBody>
      </p:sp>
      <p:sp>
        <p:nvSpPr>
          <p:cNvPr id="65" name="Rectangle 64">
            <a:extLst>
              <a:ext uri="{FF2B5EF4-FFF2-40B4-BE49-F238E27FC236}">
                <a16:creationId xmlns:a16="http://schemas.microsoft.com/office/drawing/2014/main" id="{25FA61F5-EDC8-4EC1-8821-4F3B47563C1E}"/>
              </a:ext>
            </a:extLst>
          </p:cNvPr>
          <p:cNvSpPr/>
          <p:nvPr/>
        </p:nvSpPr>
        <p:spPr>
          <a:xfrm>
            <a:off x="8732838" y="4899025"/>
            <a:ext cx="577850" cy="381000"/>
          </a:xfrm>
          <a:prstGeom prst="rect">
            <a:avLst/>
          </a:prstGeom>
          <a:solidFill>
            <a:srgbClr val="F79646"/>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white"/>
                </a:solidFill>
                <a:latin typeface="Calibri"/>
              </a:rPr>
              <a:t>E1</a:t>
            </a:r>
          </a:p>
        </p:txBody>
      </p:sp>
      <p:sp>
        <p:nvSpPr>
          <p:cNvPr id="66" name="Rectangle 65">
            <a:extLst>
              <a:ext uri="{FF2B5EF4-FFF2-40B4-BE49-F238E27FC236}">
                <a16:creationId xmlns:a16="http://schemas.microsoft.com/office/drawing/2014/main" id="{1B2F6D49-C910-4765-9DBC-7316E7462C52}"/>
              </a:ext>
            </a:extLst>
          </p:cNvPr>
          <p:cNvSpPr/>
          <p:nvPr/>
        </p:nvSpPr>
        <p:spPr>
          <a:xfrm>
            <a:off x="7921625" y="5432425"/>
            <a:ext cx="577850" cy="381000"/>
          </a:xfrm>
          <a:prstGeom prst="rect">
            <a:avLst/>
          </a:prstGeom>
          <a:solidFill>
            <a:srgbClr val="4BACC6"/>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white"/>
                </a:solidFill>
                <a:latin typeface="Calibri"/>
              </a:rPr>
              <a:t>A2</a:t>
            </a:r>
          </a:p>
        </p:txBody>
      </p:sp>
      <p:sp>
        <p:nvSpPr>
          <p:cNvPr id="67" name="Rectangle 66">
            <a:extLst>
              <a:ext uri="{FF2B5EF4-FFF2-40B4-BE49-F238E27FC236}">
                <a16:creationId xmlns:a16="http://schemas.microsoft.com/office/drawing/2014/main" id="{0FA1B172-CD59-443F-A816-B2042BFAF34E}"/>
              </a:ext>
            </a:extLst>
          </p:cNvPr>
          <p:cNvSpPr/>
          <p:nvPr/>
        </p:nvSpPr>
        <p:spPr>
          <a:xfrm>
            <a:off x="8747125" y="5432425"/>
            <a:ext cx="577850" cy="381000"/>
          </a:xfrm>
          <a:prstGeom prst="rect">
            <a:avLst/>
          </a:prstGeom>
          <a:solidFill>
            <a:srgbClr val="FFFF00"/>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black"/>
                </a:solidFill>
                <a:latin typeface="Calibri"/>
              </a:rPr>
              <a:t>B6</a:t>
            </a:r>
          </a:p>
        </p:txBody>
      </p:sp>
      <p:sp>
        <p:nvSpPr>
          <p:cNvPr id="68" name="TextBox 67">
            <a:extLst>
              <a:ext uri="{FF2B5EF4-FFF2-40B4-BE49-F238E27FC236}">
                <a16:creationId xmlns:a16="http://schemas.microsoft.com/office/drawing/2014/main" id="{4797B7BE-D285-4827-A366-11DB8A9F19F1}"/>
              </a:ext>
            </a:extLst>
          </p:cNvPr>
          <p:cNvSpPr txBox="1">
            <a:spLocks noChangeArrowheads="1"/>
          </p:cNvSpPr>
          <p:nvPr/>
        </p:nvSpPr>
        <p:spPr bwMode="auto">
          <a:xfrm>
            <a:off x="7054850" y="5203825"/>
            <a:ext cx="4016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fontAlgn="auto" hangingPunct="1">
              <a:spcBef>
                <a:spcPct val="0"/>
              </a:spcBef>
              <a:spcAft>
                <a:spcPts val="0"/>
              </a:spcAft>
              <a:buFontTx/>
              <a:buNone/>
              <a:defRPr/>
            </a:pPr>
            <a:r>
              <a:rPr lang="en-US" altLang="en-US" sz="1800" kern="0">
                <a:solidFill>
                  <a:srgbClr val="000000"/>
                </a:solidFill>
              </a:rPr>
              <a: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xEl>
                                              <p:pRg st="3" end="3"/>
                                            </p:txEl>
                                          </p:spTgt>
                                        </p:tgtEl>
                                        <p:attrNameLst>
                                          <p:attrName>style.visibility</p:attrName>
                                        </p:attrNameLst>
                                      </p:cBhvr>
                                      <p:to>
                                        <p:strVal val="visible"/>
                                      </p:to>
                                    </p:set>
                                    <p:animEffect transition="in" filter="fade">
                                      <p:cBhvr>
                                        <p:cTn id="20" dur="500"/>
                                        <p:tgtEl>
                                          <p:spTgt spid="5">
                                            <p:txEl>
                                              <p:pRg st="3" end="3"/>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500"/>
                                        <p:tgtEl>
                                          <p:spTgt spid="4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500"/>
                                        <p:tgtEl>
                                          <p:spTgt spid="4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fade">
                                      <p:cBhvr>
                                        <p:cTn id="31" dur="500"/>
                                        <p:tgtEl>
                                          <p:spTgt spid="5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fade">
                                      <p:cBhvr>
                                        <p:cTn id="34" dur="500"/>
                                        <p:tgtEl>
                                          <p:spTgt spid="5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fade">
                                      <p:cBhvr>
                                        <p:cTn id="37" dur="500"/>
                                        <p:tgtEl>
                                          <p:spTgt spid="5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fade">
                                      <p:cBhvr>
                                        <p:cTn id="40" dur="500"/>
                                        <p:tgtEl>
                                          <p:spTgt spid="5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4"/>
                                        </p:tgtEl>
                                        <p:attrNameLst>
                                          <p:attrName>style.visibility</p:attrName>
                                        </p:attrNameLst>
                                      </p:cBhvr>
                                      <p:to>
                                        <p:strVal val="visible"/>
                                      </p:to>
                                    </p:set>
                                    <p:animEffect transition="in" filter="fade">
                                      <p:cBhvr>
                                        <p:cTn id="43" dur="500"/>
                                        <p:tgtEl>
                                          <p:spTgt spid="5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fade">
                                      <p:cBhvr>
                                        <p:cTn id="46" dur="500"/>
                                        <p:tgtEl>
                                          <p:spTgt spid="5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fade">
                                      <p:cBhvr>
                                        <p:cTn id="49" dur="500"/>
                                        <p:tgtEl>
                                          <p:spTgt spid="5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7"/>
                                        </p:tgtEl>
                                        <p:attrNameLst>
                                          <p:attrName>style.visibility</p:attrName>
                                        </p:attrNameLst>
                                      </p:cBhvr>
                                      <p:to>
                                        <p:strVal val="visible"/>
                                      </p:to>
                                    </p:set>
                                    <p:animEffect transition="in" filter="fade">
                                      <p:cBhvr>
                                        <p:cTn id="52" dur="500"/>
                                        <p:tgtEl>
                                          <p:spTgt spid="5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fade">
                                      <p:cBhvr>
                                        <p:cTn id="55" dur="500"/>
                                        <p:tgtEl>
                                          <p:spTgt spid="5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9"/>
                                        </p:tgtEl>
                                        <p:attrNameLst>
                                          <p:attrName>style.visibility</p:attrName>
                                        </p:attrNameLst>
                                      </p:cBhvr>
                                      <p:to>
                                        <p:strVal val="visible"/>
                                      </p:to>
                                    </p:set>
                                    <p:animEffect transition="in" filter="fade">
                                      <p:cBhvr>
                                        <p:cTn id="58" dur="500"/>
                                        <p:tgtEl>
                                          <p:spTgt spid="59"/>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fade">
                                      <p:cBhvr>
                                        <p:cTn id="61" dur="500"/>
                                        <p:tgtEl>
                                          <p:spTgt spid="60"/>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61"/>
                                        </p:tgtEl>
                                        <p:attrNameLst>
                                          <p:attrName>style.visibility</p:attrName>
                                        </p:attrNameLst>
                                      </p:cBhvr>
                                      <p:to>
                                        <p:strVal val="visible"/>
                                      </p:to>
                                    </p:set>
                                    <p:animEffect transition="in" filter="fade">
                                      <p:cBhvr>
                                        <p:cTn id="64" dur="500"/>
                                        <p:tgtEl>
                                          <p:spTgt spid="6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62"/>
                                        </p:tgtEl>
                                        <p:attrNameLst>
                                          <p:attrName>style.visibility</p:attrName>
                                        </p:attrNameLst>
                                      </p:cBhvr>
                                      <p:to>
                                        <p:strVal val="visible"/>
                                      </p:to>
                                    </p:set>
                                    <p:animEffect transition="in" filter="fade">
                                      <p:cBhvr>
                                        <p:cTn id="67" dur="500"/>
                                        <p:tgtEl>
                                          <p:spTgt spid="6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fade">
                                      <p:cBhvr>
                                        <p:cTn id="70" dur="500"/>
                                        <p:tgtEl>
                                          <p:spTgt spid="63"/>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64"/>
                                        </p:tgtEl>
                                        <p:attrNameLst>
                                          <p:attrName>style.visibility</p:attrName>
                                        </p:attrNameLst>
                                      </p:cBhvr>
                                      <p:to>
                                        <p:strVal val="visible"/>
                                      </p:to>
                                    </p:set>
                                    <p:animEffect transition="in" filter="fade">
                                      <p:cBhvr>
                                        <p:cTn id="73" dur="500"/>
                                        <p:tgtEl>
                                          <p:spTgt spid="64"/>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5"/>
                                        </p:tgtEl>
                                        <p:attrNameLst>
                                          <p:attrName>style.visibility</p:attrName>
                                        </p:attrNameLst>
                                      </p:cBhvr>
                                      <p:to>
                                        <p:strVal val="visible"/>
                                      </p:to>
                                    </p:set>
                                    <p:animEffect transition="in" filter="fade">
                                      <p:cBhvr>
                                        <p:cTn id="76" dur="500"/>
                                        <p:tgtEl>
                                          <p:spTgt spid="6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66"/>
                                        </p:tgtEl>
                                        <p:attrNameLst>
                                          <p:attrName>style.visibility</p:attrName>
                                        </p:attrNameLst>
                                      </p:cBhvr>
                                      <p:to>
                                        <p:strVal val="visible"/>
                                      </p:to>
                                    </p:set>
                                    <p:animEffect transition="in" filter="fade">
                                      <p:cBhvr>
                                        <p:cTn id="79" dur="500"/>
                                        <p:tgtEl>
                                          <p:spTgt spid="6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7"/>
                                        </p:tgtEl>
                                        <p:attrNameLst>
                                          <p:attrName>style.visibility</p:attrName>
                                        </p:attrNameLst>
                                      </p:cBhvr>
                                      <p:to>
                                        <p:strVal val="visible"/>
                                      </p:to>
                                    </p:set>
                                    <p:animEffect transition="in" filter="fade">
                                      <p:cBhvr>
                                        <p:cTn id="82" dur="500"/>
                                        <p:tgtEl>
                                          <p:spTgt spid="67"/>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8"/>
                                        </p:tgtEl>
                                        <p:attrNameLst>
                                          <p:attrName>style.visibility</p:attrName>
                                        </p:attrNameLst>
                                      </p:cBhvr>
                                      <p:to>
                                        <p:strVal val="visible"/>
                                      </p:to>
                                    </p:set>
                                    <p:animEffect transition="in" filter="fade">
                                      <p:cBhvr>
                                        <p:cTn id="85" dur="500"/>
                                        <p:tgtEl>
                                          <p:spTgt spid="68"/>
                                        </p:tgtEl>
                                      </p:cBhvr>
                                    </p:animEffect>
                                  </p:childTnLst>
                                </p:cTn>
                              </p:par>
                            </p:childTnLst>
                          </p:cTn>
                        </p:par>
                      </p:childTnLst>
                    </p:cTn>
                  </p:par>
                  <p:par>
                    <p:cTn id="86" fill="hold" nodeType="clickPar">
                      <p:stCondLst>
                        <p:cond delay="indefinite"/>
                      </p:stCondLst>
                      <p:childTnLst>
                        <p:par>
                          <p:cTn id="87" fill="hold" nodeType="withGroup">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fade">
                                      <p:cBhvr>
                                        <p:cTn id="9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26"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a:extLst>
              <a:ext uri="{FF2B5EF4-FFF2-40B4-BE49-F238E27FC236}">
                <a16:creationId xmlns:a16="http://schemas.microsoft.com/office/drawing/2014/main" id="{134E34AC-7EDE-4CC5-9721-EDE52B7FDF02}"/>
              </a:ext>
            </a:extLst>
          </p:cNvPr>
          <p:cNvSpPr>
            <a:spLocks noGrp="1" noChangeArrowheads="1"/>
          </p:cNvSpPr>
          <p:nvPr>
            <p:ph type="title"/>
          </p:nvPr>
        </p:nvSpPr>
        <p:spPr/>
        <p:txBody>
          <a:bodyPr/>
          <a:lstStyle/>
          <a:p>
            <a:r>
              <a:rPr lang="en-US" altLang="en-US"/>
              <a:t>4  MapReduce</a:t>
            </a:r>
          </a:p>
        </p:txBody>
      </p:sp>
      <p:sp>
        <p:nvSpPr>
          <p:cNvPr id="3" name="Content Placeholder 2">
            <a:extLst>
              <a:ext uri="{FF2B5EF4-FFF2-40B4-BE49-F238E27FC236}">
                <a16:creationId xmlns:a16="http://schemas.microsoft.com/office/drawing/2014/main" id="{687BCA73-2CE5-48C0-A99B-8048C9A7D1A7}"/>
              </a:ext>
            </a:extLst>
          </p:cNvPr>
          <p:cNvSpPr>
            <a:spLocks noGrp="1" noChangeArrowheads="1"/>
          </p:cNvSpPr>
          <p:nvPr>
            <p:ph idx="1"/>
          </p:nvPr>
        </p:nvSpPr>
        <p:spPr/>
        <p:txBody>
          <a:bodyPr/>
          <a:lstStyle/>
          <a:p>
            <a:r>
              <a:rPr lang="en-US" altLang="en-US"/>
              <a:t>Warm-up task</a:t>
            </a:r>
          </a:p>
          <a:p>
            <a:pPr lvl="1"/>
            <a:r>
              <a:rPr lang="en-US" altLang="en-US"/>
              <a:t>We have a huge text document</a:t>
            </a:r>
          </a:p>
          <a:p>
            <a:pPr lvl="1"/>
            <a:r>
              <a:rPr lang="en-US" altLang="en-US"/>
              <a:t>Count the number of times each distinct word appears in the file</a:t>
            </a:r>
          </a:p>
          <a:p>
            <a:r>
              <a:rPr lang="en-US" altLang="en-US"/>
              <a:t>Sample application</a:t>
            </a:r>
          </a:p>
          <a:p>
            <a:pPr lvl="1"/>
            <a:r>
              <a:rPr lang="en-US" altLang="en-US"/>
              <a:t>Analyze web server logs to find popular URLs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1">
            <a:extLst>
              <a:ext uri="{FF2B5EF4-FFF2-40B4-BE49-F238E27FC236}">
                <a16:creationId xmlns:a16="http://schemas.microsoft.com/office/drawing/2014/main" id="{8EDCACEF-A4D7-434A-8C20-0BD1B74CFAAE}"/>
              </a:ext>
            </a:extLst>
          </p:cNvPr>
          <p:cNvSpPr>
            <a:spLocks noGrp="1" noChangeArrowheads="1"/>
          </p:cNvSpPr>
          <p:nvPr>
            <p:ph type="title"/>
          </p:nvPr>
        </p:nvSpPr>
        <p:spPr/>
        <p:txBody>
          <a:bodyPr/>
          <a:lstStyle/>
          <a:p>
            <a:r>
              <a:rPr lang="en-US" altLang="en-US"/>
              <a:t>4.1  Task: Word Count</a:t>
            </a:r>
          </a:p>
        </p:txBody>
      </p:sp>
      <p:sp>
        <p:nvSpPr>
          <p:cNvPr id="3" name="Content Placeholder 2">
            <a:extLst>
              <a:ext uri="{FF2B5EF4-FFF2-40B4-BE49-F238E27FC236}">
                <a16:creationId xmlns:a16="http://schemas.microsoft.com/office/drawing/2014/main" id="{BF09E84E-328B-4169-8B67-13507E5DD885}"/>
              </a:ext>
            </a:extLst>
          </p:cNvPr>
          <p:cNvSpPr>
            <a:spLocks noGrp="1"/>
          </p:cNvSpPr>
          <p:nvPr>
            <p:ph idx="1"/>
          </p:nvPr>
        </p:nvSpPr>
        <p:spPr/>
        <p:txBody>
          <a:bodyPr>
            <a:normAutofit fontScale="92500"/>
          </a:bodyPr>
          <a:lstStyle/>
          <a:p>
            <a:pPr>
              <a:defRPr/>
            </a:pPr>
            <a:r>
              <a:rPr lang="en-US" dirty="0"/>
              <a:t>Using Unix tool chain, we can count the occurrences of words:</a:t>
            </a:r>
          </a:p>
          <a:p>
            <a:pPr lvl="1">
              <a:defRPr/>
            </a:pPr>
            <a:r>
              <a:rPr lang="en-US" dirty="0">
                <a:latin typeface="Consolas" pitchFamily="49" charset="0"/>
              </a:rPr>
              <a:t>Words (doc.txt) | sort | </a:t>
            </a:r>
            <a:r>
              <a:rPr lang="en-US" dirty="0" err="1">
                <a:latin typeface="Consolas" pitchFamily="49" charset="0"/>
              </a:rPr>
              <a:t>uniq</a:t>
            </a:r>
            <a:r>
              <a:rPr lang="en-US" dirty="0">
                <a:latin typeface="Consolas" pitchFamily="49" charset="0"/>
              </a:rPr>
              <a:t> –c</a:t>
            </a:r>
          </a:p>
          <a:p>
            <a:pPr lvl="2">
              <a:defRPr/>
            </a:pPr>
            <a:r>
              <a:rPr lang="en-US" dirty="0">
                <a:latin typeface="+mj-lt"/>
              </a:rPr>
              <a:t>Where </a:t>
            </a:r>
            <a:r>
              <a:rPr lang="en-US" dirty="0">
                <a:latin typeface="Consolas" pitchFamily="49" charset="0"/>
              </a:rPr>
              <a:t>words</a:t>
            </a:r>
            <a:r>
              <a:rPr lang="en-US" dirty="0">
                <a:latin typeface="+mj-lt"/>
              </a:rPr>
              <a:t> takes a file and outputs the words in it, one per line</a:t>
            </a:r>
          </a:p>
          <a:p>
            <a:pPr>
              <a:defRPr/>
            </a:pPr>
            <a:r>
              <a:rPr lang="en-US" dirty="0">
                <a:latin typeface="+mj-lt"/>
              </a:rPr>
              <a:t>This way of counting captures the essence of </a:t>
            </a:r>
            <a:r>
              <a:rPr lang="en-US" dirty="0" err="1">
                <a:latin typeface="+mj-lt"/>
              </a:rPr>
              <a:t>MapReduce</a:t>
            </a:r>
            <a:endParaRPr lang="en-US" dirty="0">
              <a:latin typeface="+mj-lt"/>
            </a:endParaRPr>
          </a:p>
          <a:p>
            <a:pPr lvl="1">
              <a:defRPr/>
            </a:pPr>
            <a:r>
              <a:rPr lang="en-US" dirty="0" err="1">
                <a:solidFill>
                  <a:srgbClr val="0000FF"/>
                </a:solidFill>
                <a:latin typeface="+mj-lt"/>
              </a:rPr>
              <a:t>Mapper</a:t>
            </a:r>
            <a:r>
              <a:rPr lang="en-US" dirty="0">
                <a:latin typeface="+mj-lt"/>
              </a:rPr>
              <a:t> (done by words)</a:t>
            </a:r>
          </a:p>
          <a:p>
            <a:pPr lvl="1">
              <a:defRPr/>
            </a:pPr>
            <a:r>
              <a:rPr lang="en-US" dirty="0">
                <a:latin typeface="+mj-lt"/>
              </a:rPr>
              <a:t>Group by keys and sort (done by sort)</a:t>
            </a:r>
          </a:p>
          <a:p>
            <a:pPr lvl="1">
              <a:defRPr/>
            </a:pPr>
            <a:r>
              <a:rPr lang="en-US" dirty="0">
                <a:solidFill>
                  <a:srgbClr val="0000FF"/>
                </a:solidFill>
                <a:latin typeface="+mj-lt"/>
              </a:rPr>
              <a:t>Reducer</a:t>
            </a:r>
            <a:r>
              <a:rPr lang="en-US" dirty="0">
                <a:latin typeface="+mj-lt"/>
              </a:rPr>
              <a:t> (done by </a:t>
            </a:r>
            <a:r>
              <a:rPr lang="en-US" dirty="0" err="1">
                <a:latin typeface="+mj-lt"/>
              </a:rPr>
              <a:t>uniq</a:t>
            </a:r>
            <a:r>
              <a:rPr lang="en-US" dirty="0">
                <a:latin typeface="+mj-lt"/>
              </a:rPr>
              <a:t>)</a:t>
            </a:r>
          </a:p>
          <a:p>
            <a:pPr lvl="1">
              <a:defRPr/>
            </a:pPr>
            <a:r>
              <a:rPr lang="en-US" dirty="0" err="1">
                <a:latin typeface="+mj-lt"/>
              </a:rPr>
              <a:t>Hadoop</a:t>
            </a:r>
            <a:r>
              <a:rPr lang="en-US" dirty="0">
                <a:latin typeface="+mj-lt"/>
              </a:rPr>
              <a:t> handles the partition and parallelization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503A1CE9-0F8E-4D0B-8B9A-D1D91F3DAA0E}"/>
              </a:ext>
            </a:extLst>
          </p:cNvPr>
          <p:cNvSpPr>
            <a:spLocks noGrp="1" noChangeArrowheads="1"/>
          </p:cNvSpPr>
          <p:nvPr>
            <p:ph type="title"/>
          </p:nvPr>
        </p:nvSpPr>
        <p:spPr/>
        <p:txBody>
          <a:bodyPr/>
          <a:lstStyle/>
          <a:p>
            <a:r>
              <a:rPr lang="en-US" altLang="zh-CN">
                <a:ea typeface="宋体" panose="02010600030101010101" pitchFamily="2" charset="-122"/>
              </a:rPr>
              <a:t>1.1 Hosting Computing Systems</a:t>
            </a:r>
            <a:endParaRPr lang="zh-TW" altLang="en-US">
              <a:ea typeface="新細明體" panose="02020500000000000000" pitchFamily="18" charset="-120"/>
            </a:endParaRPr>
          </a:p>
        </p:txBody>
      </p:sp>
      <p:sp>
        <p:nvSpPr>
          <p:cNvPr id="35843" name="Line 18">
            <a:extLst>
              <a:ext uri="{FF2B5EF4-FFF2-40B4-BE49-F238E27FC236}">
                <a16:creationId xmlns:a16="http://schemas.microsoft.com/office/drawing/2014/main" id="{244250BD-9D2D-42C6-A050-E5EC7D1CC773}"/>
              </a:ext>
            </a:extLst>
          </p:cNvPr>
          <p:cNvSpPr>
            <a:spLocks noChangeShapeType="1"/>
          </p:cNvSpPr>
          <p:nvPr/>
        </p:nvSpPr>
        <p:spPr bwMode="auto">
          <a:xfrm>
            <a:off x="1027113" y="3800475"/>
            <a:ext cx="5616575" cy="0"/>
          </a:xfrm>
          <a:prstGeom prst="line">
            <a:avLst/>
          </a:prstGeom>
          <a:noFill/>
          <a:ln w="11430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44" name="Line 19">
            <a:extLst>
              <a:ext uri="{FF2B5EF4-FFF2-40B4-BE49-F238E27FC236}">
                <a16:creationId xmlns:a16="http://schemas.microsoft.com/office/drawing/2014/main" id="{1DEAE175-ECAD-4E85-9AFE-457D458D3785}"/>
              </a:ext>
            </a:extLst>
          </p:cNvPr>
          <p:cNvSpPr>
            <a:spLocks noChangeShapeType="1"/>
          </p:cNvSpPr>
          <p:nvPr/>
        </p:nvSpPr>
        <p:spPr bwMode="auto">
          <a:xfrm>
            <a:off x="1314450" y="2720975"/>
            <a:ext cx="5616575" cy="0"/>
          </a:xfrm>
          <a:prstGeom prst="line">
            <a:avLst/>
          </a:prstGeom>
          <a:noFill/>
          <a:ln w="11430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35845" name="Picture 20" descr="j0205462">
            <a:extLst>
              <a:ext uri="{FF2B5EF4-FFF2-40B4-BE49-F238E27FC236}">
                <a16:creationId xmlns:a16="http://schemas.microsoft.com/office/drawing/2014/main" id="{4F74C4BD-584D-422A-A0FD-D24C9D5B0A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371600"/>
            <a:ext cx="1511300" cy="150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6" name="Text Box 21">
            <a:extLst>
              <a:ext uri="{FF2B5EF4-FFF2-40B4-BE49-F238E27FC236}">
                <a16:creationId xmlns:a16="http://schemas.microsoft.com/office/drawing/2014/main" id="{911EAB1C-90A5-4A87-B5FE-C2C3029FB71F}"/>
              </a:ext>
            </a:extLst>
          </p:cNvPr>
          <p:cNvSpPr txBox="1">
            <a:spLocks noChangeArrowheads="1"/>
          </p:cNvSpPr>
          <p:nvPr/>
        </p:nvSpPr>
        <p:spPr bwMode="auto">
          <a:xfrm>
            <a:off x="77788" y="2667000"/>
            <a:ext cx="20875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zh-CN" sz="2400">
                <a:latin typeface="Comic Sans MS" panose="030F0702030302020204" pitchFamily="66" charset="0"/>
                <a:ea typeface="宋体" panose="02010600030101010101" pitchFamily="2" charset="-122"/>
              </a:rPr>
              <a:t>CUHK co. ltd.</a:t>
            </a:r>
          </a:p>
        </p:txBody>
      </p:sp>
      <p:pic>
        <p:nvPicPr>
          <p:cNvPr id="35847" name="Picture 22" descr="800px-Smiley_svg.png smiley image by DrunkenBrawler1993">
            <a:extLst>
              <a:ext uri="{FF2B5EF4-FFF2-40B4-BE49-F238E27FC236}">
                <a16:creationId xmlns:a16="http://schemas.microsoft.com/office/drawing/2014/main" id="{7987CDF3-B873-4FF9-82F6-798510E1546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79863" y="14255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8" name="Picture 23" descr="800px-Smiley_svg.png smiley image by DrunkenBrawler1993">
            <a:extLst>
              <a:ext uri="{FF2B5EF4-FFF2-40B4-BE49-F238E27FC236}">
                <a16:creationId xmlns:a16="http://schemas.microsoft.com/office/drawing/2014/main" id="{4E134FDD-948D-4FC5-B22A-8F2F785268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4900" y="19288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9" name="Picture 24" descr="800px-Smiley_svg.png smiley image by DrunkenBrawler1993">
            <a:extLst>
              <a:ext uri="{FF2B5EF4-FFF2-40B4-BE49-F238E27FC236}">
                <a16:creationId xmlns:a16="http://schemas.microsoft.com/office/drawing/2014/main" id="{5FC83A1D-D365-4DA5-887F-6F7170A5BE4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03600" y="200025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50" name="Picture 25" descr="800px-Smiley_svg.png smiley image by DrunkenBrawler1993">
            <a:extLst>
              <a:ext uri="{FF2B5EF4-FFF2-40B4-BE49-F238E27FC236}">
                <a16:creationId xmlns:a16="http://schemas.microsoft.com/office/drawing/2014/main" id="{AFE441C5-2764-4964-9AAE-4E5F7F9F182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38863" y="221615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51" name="Line 26">
            <a:extLst>
              <a:ext uri="{FF2B5EF4-FFF2-40B4-BE49-F238E27FC236}">
                <a16:creationId xmlns:a16="http://schemas.microsoft.com/office/drawing/2014/main" id="{33A6794F-EB82-4D87-B070-A530492BBF43}"/>
              </a:ext>
            </a:extLst>
          </p:cNvPr>
          <p:cNvSpPr>
            <a:spLocks noChangeShapeType="1"/>
          </p:cNvSpPr>
          <p:nvPr/>
        </p:nvSpPr>
        <p:spPr bwMode="auto">
          <a:xfrm flipH="1">
            <a:off x="4772025" y="2649538"/>
            <a:ext cx="1439863" cy="1008062"/>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35852" name="Line 27">
            <a:extLst>
              <a:ext uri="{FF2B5EF4-FFF2-40B4-BE49-F238E27FC236}">
                <a16:creationId xmlns:a16="http://schemas.microsoft.com/office/drawing/2014/main" id="{B7685AEF-E9CE-4007-B2B6-2C246DDBD980}"/>
              </a:ext>
            </a:extLst>
          </p:cNvPr>
          <p:cNvSpPr>
            <a:spLocks noChangeShapeType="1"/>
          </p:cNvSpPr>
          <p:nvPr/>
        </p:nvSpPr>
        <p:spPr bwMode="auto">
          <a:xfrm>
            <a:off x="3763963" y="2433638"/>
            <a:ext cx="1008062" cy="1223962"/>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35853" name="Line 28">
            <a:extLst>
              <a:ext uri="{FF2B5EF4-FFF2-40B4-BE49-F238E27FC236}">
                <a16:creationId xmlns:a16="http://schemas.microsoft.com/office/drawing/2014/main" id="{9721AEC0-A4F4-4287-8205-7268C59E3AC4}"/>
              </a:ext>
            </a:extLst>
          </p:cNvPr>
          <p:cNvSpPr>
            <a:spLocks noChangeShapeType="1"/>
          </p:cNvSpPr>
          <p:nvPr/>
        </p:nvSpPr>
        <p:spPr bwMode="auto">
          <a:xfrm>
            <a:off x="4267200" y="1928813"/>
            <a:ext cx="504825" cy="1728787"/>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35854" name="Line 29">
            <a:extLst>
              <a:ext uri="{FF2B5EF4-FFF2-40B4-BE49-F238E27FC236}">
                <a16:creationId xmlns:a16="http://schemas.microsoft.com/office/drawing/2014/main" id="{2B3D4444-A337-47AA-8C31-3FF2476AF7A1}"/>
              </a:ext>
            </a:extLst>
          </p:cNvPr>
          <p:cNvSpPr>
            <a:spLocks noChangeShapeType="1"/>
          </p:cNvSpPr>
          <p:nvPr/>
        </p:nvSpPr>
        <p:spPr bwMode="auto">
          <a:xfrm flipH="1">
            <a:off x="4772025" y="2433638"/>
            <a:ext cx="358775" cy="1223962"/>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pic>
        <p:nvPicPr>
          <p:cNvPr id="35855" name="Picture 31" descr="server-1">
            <a:extLst>
              <a:ext uri="{FF2B5EF4-FFF2-40B4-BE49-F238E27FC236}">
                <a16:creationId xmlns:a16="http://schemas.microsoft.com/office/drawing/2014/main" id="{344829FF-84E7-44AF-8D3A-89B3F85028F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7200" y="3657600"/>
            <a:ext cx="12192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56" name="Picture 32" descr="money">
            <a:extLst>
              <a:ext uri="{FF2B5EF4-FFF2-40B4-BE49-F238E27FC236}">
                <a16:creationId xmlns:a16="http://schemas.microsoft.com/office/drawing/2014/main" id="{6F91D7E6-5CCE-4FE5-BEFA-3682EAF444B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77200" y="4876800"/>
            <a:ext cx="12192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57" name="Text Box 33">
            <a:extLst>
              <a:ext uri="{FF2B5EF4-FFF2-40B4-BE49-F238E27FC236}">
                <a16:creationId xmlns:a16="http://schemas.microsoft.com/office/drawing/2014/main" id="{CAB32FA6-D894-442C-A5DC-7E65C000FB4C}"/>
              </a:ext>
            </a:extLst>
          </p:cNvPr>
          <p:cNvSpPr txBox="1">
            <a:spLocks noChangeArrowheads="1"/>
          </p:cNvSpPr>
          <p:nvPr/>
        </p:nvSpPr>
        <p:spPr bwMode="auto">
          <a:xfrm>
            <a:off x="5334000" y="3581400"/>
            <a:ext cx="30638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zh-CN" sz="2000">
                <a:ea typeface="宋体" panose="02010600030101010101" pitchFamily="2" charset="-122"/>
              </a:rPr>
              <a:t>A single server is enough for small business</a:t>
            </a:r>
          </a:p>
        </p:txBody>
      </p:sp>
      <p:sp>
        <p:nvSpPr>
          <p:cNvPr id="35858" name="Text Box 34">
            <a:extLst>
              <a:ext uri="{FF2B5EF4-FFF2-40B4-BE49-F238E27FC236}">
                <a16:creationId xmlns:a16="http://schemas.microsoft.com/office/drawing/2014/main" id="{20BE3647-0F76-4B31-AD80-87BA8A9801B5}"/>
              </a:ext>
            </a:extLst>
          </p:cNvPr>
          <p:cNvSpPr txBox="1">
            <a:spLocks noChangeArrowheads="1"/>
          </p:cNvSpPr>
          <p:nvPr/>
        </p:nvSpPr>
        <p:spPr bwMode="auto">
          <a:xfrm>
            <a:off x="5105400" y="5410200"/>
            <a:ext cx="3063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zh-CN" sz="2000">
                <a:ea typeface="宋体" panose="02010600030101010101" pitchFamily="2" charset="-122"/>
              </a:rPr>
              <a:t>A small amount of budget </a:t>
            </a:r>
          </a:p>
        </p:txBody>
      </p:sp>
    </p:spTree>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itle 1">
            <a:extLst>
              <a:ext uri="{FF2B5EF4-FFF2-40B4-BE49-F238E27FC236}">
                <a16:creationId xmlns:a16="http://schemas.microsoft.com/office/drawing/2014/main" id="{1D45603D-52EA-4F6D-A38A-56DED95E041C}"/>
              </a:ext>
            </a:extLst>
          </p:cNvPr>
          <p:cNvSpPr>
            <a:spLocks noGrp="1" noChangeArrowheads="1"/>
          </p:cNvSpPr>
          <p:nvPr>
            <p:ph type="title"/>
          </p:nvPr>
        </p:nvSpPr>
        <p:spPr/>
        <p:txBody>
          <a:bodyPr/>
          <a:lstStyle/>
          <a:p>
            <a:r>
              <a:rPr lang="en-US" altLang="en-US"/>
              <a:t>4.1 MapReduce: Overview</a:t>
            </a:r>
          </a:p>
        </p:txBody>
      </p:sp>
      <p:sp>
        <p:nvSpPr>
          <p:cNvPr id="3" name="Content Placeholder 2">
            <a:extLst>
              <a:ext uri="{FF2B5EF4-FFF2-40B4-BE49-F238E27FC236}">
                <a16:creationId xmlns:a16="http://schemas.microsoft.com/office/drawing/2014/main" id="{5823850F-150D-4D62-83F6-A0A5A010ECCE}"/>
              </a:ext>
            </a:extLst>
          </p:cNvPr>
          <p:cNvSpPr>
            <a:spLocks noGrp="1" noChangeArrowheads="1"/>
          </p:cNvSpPr>
          <p:nvPr>
            <p:ph idx="1"/>
          </p:nvPr>
        </p:nvSpPr>
        <p:spPr/>
        <p:txBody>
          <a:bodyPr/>
          <a:lstStyle/>
          <a:p>
            <a:r>
              <a:rPr lang="en-US" altLang="en-US"/>
              <a:t>Sequentially read a lot of data</a:t>
            </a:r>
          </a:p>
          <a:p>
            <a:r>
              <a:rPr lang="en-US" altLang="en-US">
                <a:solidFill>
                  <a:srgbClr val="0000FF"/>
                </a:solidFill>
              </a:rPr>
              <a:t>Map</a:t>
            </a:r>
            <a:r>
              <a:rPr lang="en-US" altLang="en-US"/>
              <a:t>:</a:t>
            </a:r>
          </a:p>
          <a:p>
            <a:pPr lvl="1"/>
            <a:r>
              <a:rPr lang="en-US" altLang="en-US"/>
              <a:t>Extract something you care about</a:t>
            </a:r>
          </a:p>
          <a:p>
            <a:r>
              <a:rPr lang="en-US" altLang="en-US"/>
              <a:t>Group by key: </a:t>
            </a:r>
            <a:r>
              <a:rPr lang="en-US" altLang="en-US">
                <a:solidFill>
                  <a:srgbClr val="0000FF"/>
                </a:solidFill>
              </a:rPr>
              <a:t>Sort and Shuffle</a:t>
            </a:r>
          </a:p>
          <a:p>
            <a:r>
              <a:rPr lang="en-US" altLang="en-US">
                <a:solidFill>
                  <a:srgbClr val="0000FF"/>
                </a:solidFill>
              </a:rPr>
              <a:t>Reduce</a:t>
            </a:r>
            <a:r>
              <a:rPr lang="en-US" altLang="en-US"/>
              <a:t>:</a:t>
            </a:r>
          </a:p>
          <a:p>
            <a:pPr lvl="1"/>
            <a:r>
              <a:rPr lang="en-US" altLang="en-US"/>
              <a:t>Aggregate, summarize, filter or transform</a:t>
            </a:r>
          </a:p>
          <a:p>
            <a:r>
              <a:rPr lang="en-US" altLang="en-US"/>
              <a:t>Write the </a:t>
            </a:r>
            <a:r>
              <a:rPr lang="en-US" altLang="en-US">
                <a:solidFill>
                  <a:srgbClr val="0000FF"/>
                </a:solidFill>
              </a:rPr>
              <a:t>result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1">
            <a:extLst>
              <a:ext uri="{FF2B5EF4-FFF2-40B4-BE49-F238E27FC236}">
                <a16:creationId xmlns:a16="http://schemas.microsoft.com/office/drawing/2014/main" id="{2F24743B-633A-4B34-B953-DC9E033B20FA}"/>
              </a:ext>
            </a:extLst>
          </p:cNvPr>
          <p:cNvSpPr>
            <a:spLocks noGrp="1" noChangeArrowheads="1"/>
          </p:cNvSpPr>
          <p:nvPr>
            <p:ph type="title"/>
          </p:nvPr>
        </p:nvSpPr>
        <p:spPr/>
        <p:txBody>
          <a:bodyPr/>
          <a:lstStyle/>
          <a:p>
            <a:r>
              <a:rPr lang="en-US" altLang="en-US"/>
              <a:t>4.1 MapReduce</a:t>
            </a:r>
          </a:p>
        </p:txBody>
      </p:sp>
      <p:sp>
        <p:nvSpPr>
          <p:cNvPr id="3" name="Content Placeholder 2">
            <a:extLst>
              <a:ext uri="{FF2B5EF4-FFF2-40B4-BE49-F238E27FC236}">
                <a16:creationId xmlns:a16="http://schemas.microsoft.com/office/drawing/2014/main" id="{7A716556-A7E2-4D81-A39A-6664D5C09E05}"/>
              </a:ext>
            </a:extLst>
          </p:cNvPr>
          <p:cNvSpPr>
            <a:spLocks noGrp="1" noChangeArrowheads="1"/>
          </p:cNvSpPr>
          <p:nvPr>
            <p:ph idx="1"/>
          </p:nvPr>
        </p:nvSpPr>
        <p:spPr/>
        <p:txBody>
          <a:bodyPr/>
          <a:lstStyle/>
          <a:p>
            <a:r>
              <a:rPr lang="en-US" altLang="en-US"/>
              <a:t>Input: a set of key-value pairs</a:t>
            </a:r>
          </a:p>
          <a:p>
            <a:r>
              <a:rPr lang="en-US" altLang="en-US"/>
              <a:t>Programmer must specifies two methods:</a:t>
            </a:r>
          </a:p>
          <a:p>
            <a:pPr lvl="1"/>
            <a:r>
              <a:rPr lang="en-US" altLang="en-US">
                <a:solidFill>
                  <a:srgbClr val="0000FF"/>
                </a:solidFill>
              </a:rPr>
              <a:t>Map</a:t>
            </a:r>
            <a:r>
              <a:rPr lang="en-US" altLang="en-US"/>
              <a:t>(k,v) -&gt; &lt;k’, v’&gt;</a:t>
            </a:r>
          </a:p>
          <a:p>
            <a:pPr lvl="2"/>
            <a:r>
              <a:rPr lang="en-US" altLang="en-US"/>
              <a:t>Takes a key-value pair and outputs a set of key-value pairs</a:t>
            </a:r>
          </a:p>
          <a:p>
            <a:pPr lvl="2"/>
            <a:r>
              <a:rPr lang="en-US" altLang="en-US"/>
              <a:t>There is one Map call for every (k,v) pair</a:t>
            </a:r>
          </a:p>
          <a:p>
            <a:pPr lvl="1"/>
            <a:r>
              <a:rPr lang="en-US" altLang="en-US">
                <a:solidFill>
                  <a:srgbClr val="0000FF"/>
                </a:solidFill>
              </a:rPr>
              <a:t>Reduce</a:t>
            </a:r>
            <a:r>
              <a:rPr lang="en-US" altLang="en-US"/>
              <a:t> (k’, &lt;v’&gt;) -&gt; &lt;k’, v’’&gt;</a:t>
            </a:r>
          </a:p>
          <a:p>
            <a:pPr lvl="2"/>
            <a:r>
              <a:rPr lang="en-US" altLang="en-US"/>
              <a:t>All values v’ with the same key k’ are reduced together and processed in v’ order</a:t>
            </a:r>
          </a:p>
          <a:p>
            <a:pPr lvl="2"/>
            <a:r>
              <a:rPr lang="en-US" altLang="en-US"/>
              <a:t>There is one Reduce function call per unique key k’</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a:extLst>
              <a:ext uri="{FF2B5EF4-FFF2-40B4-BE49-F238E27FC236}">
                <a16:creationId xmlns:a16="http://schemas.microsoft.com/office/drawing/2014/main" id="{8C1BFE4C-3316-4B2A-B4AE-92F3D3D229DC}"/>
              </a:ext>
            </a:extLst>
          </p:cNvPr>
          <p:cNvSpPr>
            <a:spLocks noGrp="1" noChangeArrowheads="1"/>
          </p:cNvSpPr>
          <p:nvPr>
            <p:ph type="title"/>
          </p:nvPr>
        </p:nvSpPr>
        <p:spPr/>
        <p:txBody>
          <a:bodyPr/>
          <a:lstStyle/>
          <a:p>
            <a:r>
              <a:rPr lang="en-US" altLang="en-US"/>
              <a:t>4.1 MapReduce: Word Count Example</a:t>
            </a:r>
          </a:p>
        </p:txBody>
      </p:sp>
      <p:sp>
        <p:nvSpPr>
          <p:cNvPr id="117763" name="Content Placeholder 2">
            <a:extLst>
              <a:ext uri="{FF2B5EF4-FFF2-40B4-BE49-F238E27FC236}">
                <a16:creationId xmlns:a16="http://schemas.microsoft.com/office/drawing/2014/main" id="{6405BF8D-08D1-4030-AD39-6DFDE3C7BF17}"/>
              </a:ext>
            </a:extLst>
          </p:cNvPr>
          <p:cNvSpPr>
            <a:spLocks noGrp="1" noChangeArrowheads="1"/>
          </p:cNvSpPr>
          <p:nvPr>
            <p:ph idx="1"/>
          </p:nvPr>
        </p:nvSpPr>
        <p:spPr/>
        <p:txBody>
          <a:bodyPr/>
          <a:lstStyle/>
          <a:p>
            <a:r>
              <a:rPr lang="en-US" altLang="en-US"/>
              <a:t>Now that one document changes to a large corpus of documents</a:t>
            </a:r>
          </a:p>
        </p:txBody>
      </p:sp>
      <p:pic>
        <p:nvPicPr>
          <p:cNvPr id="117764" name="Picture 3" descr="WordCountDataFlow">
            <a:extLst>
              <a:ext uri="{FF2B5EF4-FFF2-40B4-BE49-F238E27FC236}">
                <a16:creationId xmlns:a16="http://schemas.microsoft.com/office/drawing/2014/main" id="{0A94BAD6-6145-4365-88BF-FBB90F5664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3150" y="2473325"/>
            <a:ext cx="7429500" cy="43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a:extLst>
              <a:ext uri="{FF2B5EF4-FFF2-40B4-BE49-F238E27FC236}">
                <a16:creationId xmlns:a16="http://schemas.microsoft.com/office/drawing/2014/main" id="{6F3CE8BF-F504-4FFA-A646-EA7DE8307E63}"/>
              </a:ext>
            </a:extLst>
          </p:cNvPr>
          <p:cNvSpPr>
            <a:spLocks noGrp="1" noChangeArrowheads="1"/>
          </p:cNvSpPr>
          <p:nvPr>
            <p:ph type="title"/>
          </p:nvPr>
        </p:nvSpPr>
        <p:spPr/>
        <p:txBody>
          <a:bodyPr/>
          <a:lstStyle/>
          <a:p>
            <a:r>
              <a:rPr lang="en-US" altLang="en-US"/>
              <a:t>4.2 MapReduce: Word Count Example</a:t>
            </a:r>
          </a:p>
        </p:txBody>
      </p:sp>
      <p:sp>
        <p:nvSpPr>
          <p:cNvPr id="118787" name="TextBox 3">
            <a:extLst>
              <a:ext uri="{FF2B5EF4-FFF2-40B4-BE49-F238E27FC236}">
                <a16:creationId xmlns:a16="http://schemas.microsoft.com/office/drawing/2014/main" id="{3A5E825B-A8AD-46B6-B76A-AC718FBF9968}"/>
              </a:ext>
            </a:extLst>
          </p:cNvPr>
          <p:cNvSpPr txBox="1">
            <a:spLocks noChangeArrowheads="1"/>
          </p:cNvSpPr>
          <p:nvPr/>
        </p:nvSpPr>
        <p:spPr bwMode="auto">
          <a:xfrm>
            <a:off x="825500" y="1600200"/>
            <a:ext cx="7237413"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a:solidFill>
                  <a:srgbClr val="0000FF"/>
                </a:solidFill>
                <a:latin typeface="Consolas" panose="020B0609020204030204" pitchFamily="49" charset="0"/>
              </a:rPr>
              <a:t>// key: document name; value: text of the document</a:t>
            </a:r>
          </a:p>
          <a:p>
            <a:r>
              <a:rPr lang="en-US" altLang="en-US" sz="2000">
                <a:solidFill>
                  <a:srgbClr val="FF0000"/>
                </a:solidFill>
                <a:latin typeface="Consolas" panose="020B0609020204030204" pitchFamily="49" charset="0"/>
              </a:rPr>
              <a:t>Map</a:t>
            </a:r>
            <a:r>
              <a:rPr lang="en-US" altLang="en-US" sz="2000">
                <a:latin typeface="Consolas" panose="020B0609020204030204" pitchFamily="49" charset="0"/>
              </a:rPr>
              <a:t>(key, value):</a:t>
            </a:r>
          </a:p>
          <a:p>
            <a:r>
              <a:rPr lang="en-US" altLang="en-US" sz="2000">
                <a:latin typeface="Consolas" panose="020B0609020204030204" pitchFamily="49" charset="0"/>
              </a:rPr>
              <a:t>  for each word w in value:</a:t>
            </a:r>
          </a:p>
          <a:p>
            <a:r>
              <a:rPr lang="en-US" altLang="en-US" sz="2000">
                <a:latin typeface="Consolas" panose="020B0609020204030204" pitchFamily="49" charset="0"/>
              </a:rPr>
              <a:t>    emit(w, 1)</a:t>
            </a:r>
          </a:p>
          <a:p>
            <a:endParaRPr lang="en-US" altLang="en-US" sz="2000">
              <a:latin typeface="Consolas" panose="020B0609020204030204" pitchFamily="49" charset="0"/>
            </a:endParaRPr>
          </a:p>
          <a:p>
            <a:r>
              <a:rPr lang="en-US" altLang="en-US" sz="2000">
                <a:solidFill>
                  <a:srgbClr val="0000FF"/>
                </a:solidFill>
                <a:latin typeface="Consolas" panose="020B0609020204030204" pitchFamily="49" charset="0"/>
              </a:rPr>
              <a:t>// key: a word; value: an iterator over counts</a:t>
            </a:r>
          </a:p>
          <a:p>
            <a:r>
              <a:rPr lang="en-US" altLang="en-US" sz="2000">
                <a:solidFill>
                  <a:srgbClr val="FF0000"/>
                </a:solidFill>
                <a:latin typeface="Consolas" panose="020B0609020204030204" pitchFamily="49" charset="0"/>
              </a:rPr>
              <a:t>Reduce</a:t>
            </a:r>
            <a:r>
              <a:rPr lang="en-US" altLang="en-US" sz="2000">
                <a:latin typeface="Consolas" panose="020B0609020204030204" pitchFamily="49" charset="0"/>
              </a:rPr>
              <a:t>(key, values):</a:t>
            </a:r>
          </a:p>
          <a:p>
            <a:r>
              <a:rPr lang="en-US" altLang="en-US" sz="2000">
                <a:latin typeface="Consolas" panose="020B0609020204030204" pitchFamily="49" charset="0"/>
              </a:rPr>
              <a:t>  result = 0</a:t>
            </a:r>
          </a:p>
          <a:p>
            <a:r>
              <a:rPr lang="en-US" altLang="en-US" sz="2000">
                <a:latin typeface="Consolas" panose="020B0609020204030204" pitchFamily="49" charset="0"/>
              </a:rPr>
              <a:t>  for each count v in values:</a:t>
            </a:r>
          </a:p>
          <a:p>
            <a:r>
              <a:rPr lang="en-US" altLang="en-US" sz="2000">
                <a:latin typeface="Consolas" panose="020B0609020204030204" pitchFamily="49" charset="0"/>
              </a:rPr>
              <a:t>    results += v</a:t>
            </a:r>
          </a:p>
          <a:p>
            <a:r>
              <a:rPr lang="en-US" altLang="en-US" sz="2000">
                <a:latin typeface="Consolas" panose="020B0609020204030204" pitchFamily="49" charset="0"/>
              </a:rPr>
              <a:t>  emit(key, result)</a:t>
            </a:r>
          </a:p>
          <a:p>
            <a:endParaRPr lang="en-US" altLang="en-US" sz="2000">
              <a:latin typeface="Consolas" panose="020B0609020204030204" pitchFamily="49" charset="0"/>
            </a:endParaRPr>
          </a:p>
        </p:txBody>
      </p:sp>
      <p:sp>
        <p:nvSpPr>
          <p:cNvPr id="6" name="TextBox 5">
            <a:extLst>
              <a:ext uri="{FF2B5EF4-FFF2-40B4-BE49-F238E27FC236}">
                <a16:creationId xmlns:a16="http://schemas.microsoft.com/office/drawing/2014/main" id="{124A61E1-5E32-4244-B99F-3717A4492BEF}"/>
              </a:ext>
            </a:extLst>
          </p:cNvPr>
          <p:cNvSpPr txBox="1">
            <a:spLocks noChangeArrowheads="1"/>
          </p:cNvSpPr>
          <p:nvPr/>
        </p:nvSpPr>
        <p:spPr bwMode="auto">
          <a:xfrm>
            <a:off x="1219200" y="5638800"/>
            <a:ext cx="18780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a:solidFill>
                  <a:srgbClr val="0000FF"/>
                </a:solidFill>
              </a:rPr>
              <a:t>In-class Practice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a:extLst>
              <a:ext uri="{FF2B5EF4-FFF2-40B4-BE49-F238E27FC236}">
                <a16:creationId xmlns:a16="http://schemas.microsoft.com/office/drawing/2014/main" id="{8EA2833D-491A-411E-921F-F64C26611043}"/>
              </a:ext>
            </a:extLst>
          </p:cNvPr>
          <p:cNvSpPr>
            <a:spLocks noGrp="1" noChangeArrowheads="1"/>
          </p:cNvSpPr>
          <p:nvPr>
            <p:ph type="title"/>
          </p:nvPr>
        </p:nvSpPr>
        <p:spPr/>
        <p:txBody>
          <a:bodyPr/>
          <a:lstStyle/>
          <a:p>
            <a:r>
              <a:rPr lang="en-US" altLang="zh-CN">
                <a:ea typeface="宋体" panose="02010600030101010101" pitchFamily="2" charset="-122"/>
              </a:rPr>
              <a:t>4.3 When To Use MapReduce?</a:t>
            </a:r>
          </a:p>
        </p:txBody>
      </p:sp>
      <p:sp>
        <p:nvSpPr>
          <p:cNvPr id="120835" name="Rectangle 3">
            <a:extLst>
              <a:ext uri="{FF2B5EF4-FFF2-40B4-BE49-F238E27FC236}">
                <a16:creationId xmlns:a16="http://schemas.microsoft.com/office/drawing/2014/main" id="{EA5C438D-7FB3-4DC5-BAB4-56021AEAF1FD}"/>
              </a:ext>
            </a:extLst>
          </p:cNvPr>
          <p:cNvSpPr>
            <a:spLocks noGrp="1" noChangeArrowheads="1"/>
          </p:cNvSpPr>
          <p:nvPr>
            <p:ph type="body" idx="1"/>
          </p:nvPr>
        </p:nvSpPr>
        <p:spPr/>
        <p:txBody>
          <a:bodyPr/>
          <a:lstStyle/>
          <a:p>
            <a:pPr>
              <a:lnSpc>
                <a:spcPct val="90000"/>
              </a:lnSpc>
              <a:buSzPct val="75000"/>
              <a:buFont typeface="Wingdings" panose="05000000000000000000" pitchFamily="2" charset="2"/>
              <a:buChar char=""/>
            </a:pPr>
            <a:r>
              <a:rPr lang="en-US" altLang="zh-CN">
                <a:ea typeface="宋体" panose="02010600030101010101" pitchFamily="2" charset="-122"/>
              </a:rPr>
              <a:t>You have a cluster of computers</a:t>
            </a:r>
          </a:p>
          <a:p>
            <a:pPr>
              <a:lnSpc>
                <a:spcPct val="90000"/>
              </a:lnSpc>
              <a:buSzPct val="75000"/>
              <a:buFont typeface="Wingdings" panose="05000000000000000000" pitchFamily="2" charset="2"/>
              <a:buChar char=""/>
            </a:pPr>
            <a:r>
              <a:rPr lang="en-US" altLang="zh-CN">
                <a:ea typeface="宋体" panose="02010600030101010101" pitchFamily="2" charset="-122"/>
              </a:rPr>
              <a:t>You are working with large dataset</a:t>
            </a:r>
          </a:p>
          <a:p>
            <a:pPr>
              <a:lnSpc>
                <a:spcPct val="90000"/>
              </a:lnSpc>
              <a:buSzPct val="75000"/>
              <a:buFont typeface="Wingdings" panose="05000000000000000000" pitchFamily="2" charset="2"/>
              <a:buChar char=""/>
            </a:pPr>
            <a:r>
              <a:rPr lang="en-US" altLang="zh-CN">
                <a:ea typeface="宋体" panose="02010600030101010101" pitchFamily="2" charset="-122"/>
              </a:rPr>
              <a:t>You are working with independent data (or assumed)</a:t>
            </a:r>
          </a:p>
          <a:p>
            <a:pPr>
              <a:lnSpc>
                <a:spcPct val="90000"/>
              </a:lnSpc>
              <a:buSzPct val="75000"/>
              <a:buFont typeface="Wingdings" panose="05000000000000000000" pitchFamily="2" charset="2"/>
              <a:buChar char=""/>
            </a:pPr>
            <a:r>
              <a:rPr lang="en-US" altLang="zh-CN">
                <a:ea typeface="宋体" panose="02010600030101010101" pitchFamily="2" charset="-122"/>
              </a:rPr>
              <a:t>The data processing can be casted into Map and Reduce operations</a:t>
            </a:r>
            <a:endParaRPr lang="zh-CN" altLang="en-US">
              <a:ea typeface="宋体" panose="02010600030101010101" pitchFamily="2" charset="-122"/>
            </a:endParaRPr>
          </a:p>
        </p:txBody>
      </p:sp>
    </p:spTree>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a:extLst>
              <a:ext uri="{FF2B5EF4-FFF2-40B4-BE49-F238E27FC236}">
                <a16:creationId xmlns:a16="http://schemas.microsoft.com/office/drawing/2014/main" id="{668F1569-9696-42A3-B9AF-8F380B94F807}"/>
              </a:ext>
            </a:extLst>
          </p:cNvPr>
          <p:cNvSpPr>
            <a:spLocks noGrp="1" noChangeArrowheads="1"/>
          </p:cNvSpPr>
          <p:nvPr>
            <p:ph type="title"/>
          </p:nvPr>
        </p:nvSpPr>
        <p:spPr/>
        <p:txBody>
          <a:bodyPr/>
          <a:lstStyle/>
          <a:p>
            <a:r>
              <a:rPr lang="en-US" altLang="zh-CN">
                <a:ea typeface="宋体" panose="02010600030101010101" pitchFamily="2" charset="-122"/>
              </a:rPr>
              <a:t>4.3 MapReduce Implementations</a:t>
            </a:r>
          </a:p>
        </p:txBody>
      </p:sp>
      <p:sp>
        <p:nvSpPr>
          <p:cNvPr id="41987" name="Rectangle 3">
            <a:extLst>
              <a:ext uri="{FF2B5EF4-FFF2-40B4-BE49-F238E27FC236}">
                <a16:creationId xmlns:a16="http://schemas.microsoft.com/office/drawing/2014/main" id="{5A46B116-B896-40AD-A0B9-386F2BD4C8C3}"/>
              </a:ext>
            </a:extLst>
          </p:cNvPr>
          <p:cNvSpPr>
            <a:spLocks noGrp="1" noChangeArrowheads="1"/>
          </p:cNvSpPr>
          <p:nvPr>
            <p:ph type="body" idx="1"/>
          </p:nvPr>
        </p:nvSpPr>
        <p:spPr/>
        <p:txBody>
          <a:bodyPr/>
          <a:lstStyle/>
          <a:p>
            <a:pPr>
              <a:lnSpc>
                <a:spcPct val="90000"/>
              </a:lnSpc>
              <a:buSzPct val="75000"/>
              <a:buFont typeface="Wingdings" panose="05000000000000000000" pitchFamily="2" charset="2"/>
              <a:buChar char=""/>
            </a:pPr>
            <a:r>
              <a:rPr lang="en-US" altLang="zh-CN">
                <a:ea typeface="宋体" panose="02010600030101010101" pitchFamily="2" charset="-122"/>
              </a:rPr>
              <a:t>MapReduce by Google Inc.</a:t>
            </a:r>
          </a:p>
          <a:p>
            <a:pPr lvl="1"/>
            <a:r>
              <a:rPr lang="en-US" altLang="zh-CN">
                <a:ea typeface="宋体" panose="02010600030101010101" pitchFamily="2" charset="-122"/>
              </a:rPr>
              <a:t>Centric to Google’s searching engine</a:t>
            </a:r>
          </a:p>
          <a:p>
            <a:pPr lvl="2"/>
            <a:r>
              <a:rPr lang="en-US" altLang="zh-CN">
                <a:ea typeface="宋体" panose="02010600030101010101" pitchFamily="2" charset="-122"/>
              </a:rPr>
              <a:t>Generate Google's index of the World Wide Web</a:t>
            </a:r>
          </a:p>
          <a:p>
            <a:pPr>
              <a:lnSpc>
                <a:spcPct val="90000"/>
              </a:lnSpc>
              <a:buSzPct val="75000"/>
              <a:buFont typeface="Wingdings" panose="05000000000000000000" pitchFamily="2" charset="2"/>
              <a:buChar char=""/>
            </a:pPr>
            <a:r>
              <a:rPr lang="en-US" altLang="zh-CN">
                <a:ea typeface="宋体" panose="02010600030101010101" pitchFamily="2" charset="-122"/>
              </a:rPr>
              <a:t>Open-source implementations</a:t>
            </a:r>
          </a:p>
          <a:p>
            <a:pPr lvl="1"/>
            <a:r>
              <a:rPr lang="en-US" altLang="zh-CN">
                <a:ea typeface="宋体" panose="02010600030101010101" pitchFamily="2" charset="-122"/>
              </a:rPr>
              <a:t>Hadoop</a:t>
            </a:r>
          </a:p>
          <a:p>
            <a:pPr lvl="2"/>
            <a:r>
              <a:rPr lang="en-US" altLang="zh-CN">
                <a:ea typeface="宋体" panose="02010600030101010101" pitchFamily="2" charset="-122"/>
              </a:rPr>
              <a:t>Yahoo! Search Webmap is a Hadoop application to produce data used in every Yahoo! Web search query </a:t>
            </a:r>
          </a:p>
          <a:p>
            <a:pPr lvl="1"/>
            <a:r>
              <a:rPr lang="en-US" altLang="zh-CN">
                <a:ea typeface="宋体" panose="02010600030101010101" pitchFamily="2" charset="-122"/>
              </a:rPr>
              <a:t>And many others </a:t>
            </a:r>
          </a:p>
          <a:p>
            <a:pPr lvl="2"/>
            <a:r>
              <a:rPr lang="en-US" altLang="zh-CN">
                <a:ea typeface="宋体" panose="02010600030101010101" pitchFamily="2" charset="-122"/>
              </a:rPr>
              <a:t>Disco, Skynet,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Effect transition="in" filter="fade">
                                      <p:cBhvr>
                                        <p:cTn id="7" dur="500"/>
                                        <p:tgtEl>
                                          <p:spTgt spid="4198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1987">
                                            <p:txEl>
                                              <p:pRg st="1" end="1"/>
                                            </p:txEl>
                                          </p:spTgt>
                                        </p:tgtEl>
                                        <p:attrNameLst>
                                          <p:attrName>style.visibility</p:attrName>
                                        </p:attrNameLst>
                                      </p:cBhvr>
                                      <p:to>
                                        <p:strVal val="visible"/>
                                      </p:to>
                                    </p:set>
                                    <p:animEffect transition="in" filter="fade">
                                      <p:cBhvr>
                                        <p:cTn id="10" dur="500"/>
                                        <p:tgtEl>
                                          <p:spTgt spid="41987">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1987">
                                            <p:txEl>
                                              <p:pRg st="2" end="2"/>
                                            </p:txEl>
                                          </p:spTgt>
                                        </p:tgtEl>
                                        <p:attrNameLst>
                                          <p:attrName>style.visibility</p:attrName>
                                        </p:attrNameLst>
                                      </p:cBhvr>
                                      <p:to>
                                        <p:strVal val="visible"/>
                                      </p:to>
                                    </p:set>
                                    <p:animEffect transition="in" filter="fade">
                                      <p:cBhvr>
                                        <p:cTn id="13" dur="500"/>
                                        <p:tgtEl>
                                          <p:spTgt spid="41987">
                                            <p:txEl>
                                              <p:pRg st="2" end="2"/>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1987">
                                            <p:txEl>
                                              <p:pRg st="3" end="3"/>
                                            </p:txEl>
                                          </p:spTgt>
                                        </p:tgtEl>
                                        <p:attrNameLst>
                                          <p:attrName>style.visibility</p:attrName>
                                        </p:attrNameLst>
                                      </p:cBhvr>
                                      <p:to>
                                        <p:strVal val="visible"/>
                                      </p:to>
                                    </p:set>
                                    <p:animEffect transition="in" filter="fade">
                                      <p:cBhvr>
                                        <p:cTn id="18" dur="500"/>
                                        <p:tgtEl>
                                          <p:spTgt spid="41987">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1987">
                                            <p:txEl>
                                              <p:pRg st="4" end="4"/>
                                            </p:txEl>
                                          </p:spTgt>
                                        </p:tgtEl>
                                        <p:attrNameLst>
                                          <p:attrName>style.visibility</p:attrName>
                                        </p:attrNameLst>
                                      </p:cBhvr>
                                      <p:to>
                                        <p:strVal val="visible"/>
                                      </p:to>
                                    </p:set>
                                    <p:animEffect transition="in" filter="fade">
                                      <p:cBhvr>
                                        <p:cTn id="21" dur="500"/>
                                        <p:tgtEl>
                                          <p:spTgt spid="41987">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1987">
                                            <p:txEl>
                                              <p:pRg st="5" end="5"/>
                                            </p:txEl>
                                          </p:spTgt>
                                        </p:tgtEl>
                                        <p:attrNameLst>
                                          <p:attrName>style.visibility</p:attrName>
                                        </p:attrNameLst>
                                      </p:cBhvr>
                                      <p:to>
                                        <p:strVal val="visible"/>
                                      </p:to>
                                    </p:set>
                                    <p:animEffect transition="in" filter="fade">
                                      <p:cBhvr>
                                        <p:cTn id="24" dur="500"/>
                                        <p:tgtEl>
                                          <p:spTgt spid="41987">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1987">
                                            <p:txEl>
                                              <p:pRg st="6" end="6"/>
                                            </p:txEl>
                                          </p:spTgt>
                                        </p:tgtEl>
                                        <p:attrNameLst>
                                          <p:attrName>style.visibility</p:attrName>
                                        </p:attrNameLst>
                                      </p:cBhvr>
                                      <p:to>
                                        <p:strVal val="visible"/>
                                      </p:to>
                                    </p:set>
                                    <p:animEffect transition="in" filter="fade">
                                      <p:cBhvr>
                                        <p:cTn id="27" dur="500"/>
                                        <p:tgtEl>
                                          <p:spTgt spid="41987">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1987">
                                            <p:txEl>
                                              <p:pRg st="7" end="7"/>
                                            </p:txEl>
                                          </p:spTgt>
                                        </p:tgtEl>
                                        <p:attrNameLst>
                                          <p:attrName>style.visibility</p:attrName>
                                        </p:attrNameLst>
                                      </p:cBhvr>
                                      <p:to>
                                        <p:strVal val="visible"/>
                                      </p:to>
                                    </p:set>
                                    <p:animEffect transition="in" filter="fade">
                                      <p:cBhvr>
                                        <p:cTn id="30" dur="500"/>
                                        <p:tgtEl>
                                          <p:spTgt spid="4198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itle 1">
            <a:extLst>
              <a:ext uri="{FF2B5EF4-FFF2-40B4-BE49-F238E27FC236}">
                <a16:creationId xmlns:a16="http://schemas.microsoft.com/office/drawing/2014/main" id="{16B8062F-4185-45C3-8EF9-85324682D91E}"/>
              </a:ext>
            </a:extLst>
          </p:cNvPr>
          <p:cNvSpPr>
            <a:spLocks noGrp="1" noChangeArrowheads="1"/>
          </p:cNvSpPr>
          <p:nvPr>
            <p:ph type="title"/>
          </p:nvPr>
        </p:nvSpPr>
        <p:spPr/>
        <p:txBody>
          <a:bodyPr/>
          <a:lstStyle/>
          <a:p>
            <a:r>
              <a:rPr lang="en-US" altLang="en-US"/>
              <a:t>4.4 MapReduce: Environment</a:t>
            </a:r>
          </a:p>
        </p:txBody>
      </p:sp>
      <p:sp>
        <p:nvSpPr>
          <p:cNvPr id="124931" name="Content Placeholder 2">
            <a:extLst>
              <a:ext uri="{FF2B5EF4-FFF2-40B4-BE49-F238E27FC236}">
                <a16:creationId xmlns:a16="http://schemas.microsoft.com/office/drawing/2014/main" id="{2F60C3BC-11C2-498C-9D95-C0873CD72F06}"/>
              </a:ext>
            </a:extLst>
          </p:cNvPr>
          <p:cNvSpPr>
            <a:spLocks noGrp="1" noChangeArrowheads="1"/>
          </p:cNvSpPr>
          <p:nvPr>
            <p:ph idx="1"/>
          </p:nvPr>
        </p:nvSpPr>
        <p:spPr/>
        <p:txBody>
          <a:bodyPr/>
          <a:lstStyle/>
          <a:p>
            <a:r>
              <a:rPr lang="en-US" altLang="en-US"/>
              <a:t>MapReduce environment takes care of:</a:t>
            </a:r>
          </a:p>
          <a:p>
            <a:pPr lvl="1"/>
            <a:r>
              <a:rPr lang="en-US" altLang="en-US"/>
              <a:t>Partitioning the input data</a:t>
            </a:r>
          </a:p>
          <a:p>
            <a:pPr lvl="1"/>
            <a:r>
              <a:rPr lang="en-US" altLang="en-US"/>
              <a:t>Scheduling the program’s execution across a set of machines</a:t>
            </a:r>
          </a:p>
          <a:p>
            <a:pPr lvl="1"/>
            <a:r>
              <a:rPr lang="en-US" altLang="en-US"/>
              <a:t>Performing the group by key step</a:t>
            </a:r>
          </a:p>
          <a:p>
            <a:pPr lvl="1"/>
            <a:r>
              <a:rPr lang="en-US" altLang="en-US"/>
              <a:t>Handling machine failures</a:t>
            </a:r>
          </a:p>
          <a:p>
            <a:pPr lvl="1"/>
            <a:r>
              <a:rPr lang="en-US" altLang="en-US"/>
              <a:t>Managing required inter-machine communication</a:t>
            </a:r>
          </a:p>
        </p:txBody>
      </p:sp>
    </p:spTree>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itle 1">
            <a:extLst>
              <a:ext uri="{FF2B5EF4-FFF2-40B4-BE49-F238E27FC236}">
                <a16:creationId xmlns:a16="http://schemas.microsoft.com/office/drawing/2014/main" id="{A3674B33-BB38-4D46-8892-7D8B1D00710B}"/>
              </a:ext>
            </a:extLst>
          </p:cNvPr>
          <p:cNvSpPr>
            <a:spLocks noGrp="1" noChangeArrowheads="1"/>
          </p:cNvSpPr>
          <p:nvPr>
            <p:ph type="title"/>
          </p:nvPr>
        </p:nvSpPr>
        <p:spPr/>
        <p:txBody>
          <a:bodyPr/>
          <a:lstStyle/>
          <a:p>
            <a:r>
              <a:rPr lang="en-US" altLang="en-US"/>
              <a:t>4.4 MapReduce: Example</a:t>
            </a:r>
          </a:p>
        </p:txBody>
      </p:sp>
      <p:pic>
        <p:nvPicPr>
          <p:cNvPr id="125955" name="Picture 4" descr="index-auto-0007-0001">
            <a:extLst>
              <a:ext uri="{FF2B5EF4-FFF2-40B4-BE49-F238E27FC236}">
                <a16:creationId xmlns:a16="http://schemas.microsoft.com/office/drawing/2014/main" id="{56D4E867-1521-4E6A-AC33-2FE3FDBD3B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4238" y="1524000"/>
            <a:ext cx="7242175" cy="461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2C029BE0-98CF-4A6A-B78E-4226C6F87B93}"/>
              </a:ext>
            </a:extLst>
          </p:cNvPr>
          <p:cNvSpPr/>
          <p:nvPr/>
        </p:nvSpPr>
        <p:spPr>
          <a:xfrm>
            <a:off x="495300" y="1752600"/>
            <a:ext cx="1651000" cy="1143000"/>
          </a:xfrm>
          <a:prstGeom prst="rect">
            <a:avLst/>
          </a:prstGeom>
          <a:solidFill>
            <a:srgbClr val="4F81BD"/>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sz="1400" kern="0" dirty="0">
                <a:solidFill>
                  <a:prstClr val="white"/>
                </a:solidFill>
                <a:latin typeface="Calibri"/>
              </a:rPr>
              <a:t>Map:</a:t>
            </a:r>
          </a:p>
          <a:p>
            <a:pPr algn="ctr" eaLnBrk="1" fontAlgn="auto" hangingPunct="1">
              <a:spcBef>
                <a:spcPts val="0"/>
              </a:spcBef>
              <a:spcAft>
                <a:spcPts val="0"/>
              </a:spcAft>
              <a:defRPr/>
            </a:pPr>
            <a:r>
              <a:rPr lang="en-US" sz="1400" kern="0" dirty="0">
                <a:solidFill>
                  <a:prstClr val="white"/>
                </a:solidFill>
                <a:latin typeface="Calibri"/>
              </a:rPr>
              <a:t>Read input and produces a set of key-value pairs</a:t>
            </a:r>
          </a:p>
        </p:txBody>
      </p:sp>
      <p:sp>
        <p:nvSpPr>
          <p:cNvPr id="10" name="Rectangle 9">
            <a:extLst>
              <a:ext uri="{FF2B5EF4-FFF2-40B4-BE49-F238E27FC236}">
                <a16:creationId xmlns:a16="http://schemas.microsoft.com/office/drawing/2014/main" id="{138D0C08-8129-47CE-BDA0-D8B265520A5A}"/>
              </a:ext>
            </a:extLst>
          </p:cNvPr>
          <p:cNvSpPr/>
          <p:nvPr/>
        </p:nvSpPr>
        <p:spPr>
          <a:xfrm>
            <a:off x="495300" y="3200400"/>
            <a:ext cx="1651000" cy="1143000"/>
          </a:xfrm>
          <a:prstGeom prst="rect">
            <a:avLst/>
          </a:prstGeom>
          <a:solidFill>
            <a:srgbClr val="C0504D"/>
          </a:solidFill>
          <a:ln w="25400" cap="flat" cmpd="sng" algn="ctr">
            <a:solidFill>
              <a:srgbClr val="C0504D">
                <a:shade val="50000"/>
              </a:srgbClr>
            </a:solidFill>
            <a:prstDash val="solid"/>
          </a:ln>
          <a:effectLst/>
        </p:spPr>
        <p:txBody>
          <a:bodyPr anchor="ctr"/>
          <a:lstStyle/>
          <a:p>
            <a:pPr algn="ctr" eaLnBrk="1" fontAlgn="auto" hangingPunct="1">
              <a:spcBef>
                <a:spcPts val="0"/>
              </a:spcBef>
              <a:spcAft>
                <a:spcPts val="0"/>
              </a:spcAft>
              <a:defRPr/>
            </a:pPr>
            <a:r>
              <a:rPr lang="en-US" sz="1400" kern="0" dirty="0">
                <a:solidFill>
                  <a:prstClr val="white"/>
                </a:solidFill>
                <a:latin typeface="Calibri"/>
              </a:rPr>
              <a:t>Group by key:</a:t>
            </a:r>
          </a:p>
          <a:p>
            <a:pPr algn="ctr" eaLnBrk="1" fontAlgn="auto" hangingPunct="1">
              <a:spcBef>
                <a:spcPts val="0"/>
              </a:spcBef>
              <a:spcAft>
                <a:spcPts val="0"/>
              </a:spcAft>
              <a:defRPr/>
            </a:pPr>
            <a:r>
              <a:rPr lang="en-US" sz="1400" kern="0" dirty="0">
                <a:solidFill>
                  <a:prstClr val="white"/>
                </a:solidFill>
                <a:latin typeface="Calibri"/>
              </a:rPr>
              <a:t>Collect all pairs with the same key</a:t>
            </a:r>
          </a:p>
        </p:txBody>
      </p:sp>
      <p:sp>
        <p:nvSpPr>
          <p:cNvPr id="11" name="Rectangle 10">
            <a:extLst>
              <a:ext uri="{FF2B5EF4-FFF2-40B4-BE49-F238E27FC236}">
                <a16:creationId xmlns:a16="http://schemas.microsoft.com/office/drawing/2014/main" id="{7A47C88A-C031-4EC4-92BA-3BD8422F2BFD}"/>
              </a:ext>
            </a:extLst>
          </p:cNvPr>
          <p:cNvSpPr/>
          <p:nvPr/>
        </p:nvSpPr>
        <p:spPr>
          <a:xfrm>
            <a:off x="495300" y="4648200"/>
            <a:ext cx="1651000" cy="1143000"/>
          </a:xfrm>
          <a:prstGeom prst="rect">
            <a:avLst/>
          </a:prstGeom>
          <a:solidFill>
            <a:srgbClr val="4BACC6"/>
          </a:solidFill>
          <a:ln w="25400" cap="flat" cmpd="sng" algn="ctr">
            <a:solidFill>
              <a:srgbClr val="4BACC6">
                <a:shade val="50000"/>
              </a:srgbClr>
            </a:solidFill>
            <a:prstDash val="solid"/>
          </a:ln>
          <a:effectLst/>
        </p:spPr>
        <p:txBody>
          <a:bodyPr anchor="ctr"/>
          <a:lstStyle/>
          <a:p>
            <a:pPr algn="ctr" eaLnBrk="1" fontAlgn="auto" hangingPunct="1">
              <a:spcBef>
                <a:spcPts val="0"/>
              </a:spcBef>
              <a:spcAft>
                <a:spcPts val="0"/>
              </a:spcAft>
              <a:defRPr/>
            </a:pPr>
            <a:r>
              <a:rPr lang="en-US" sz="1400" kern="0" dirty="0">
                <a:solidFill>
                  <a:prstClr val="white"/>
                </a:solidFill>
                <a:latin typeface="Calibri"/>
              </a:rPr>
              <a:t>Reduce:</a:t>
            </a:r>
          </a:p>
          <a:p>
            <a:pPr algn="ctr" eaLnBrk="1" fontAlgn="auto" hangingPunct="1">
              <a:spcBef>
                <a:spcPts val="0"/>
              </a:spcBef>
              <a:spcAft>
                <a:spcPts val="0"/>
              </a:spcAft>
              <a:defRPr/>
            </a:pPr>
            <a:r>
              <a:rPr lang="en-US" sz="1400" kern="0" dirty="0">
                <a:solidFill>
                  <a:prstClr val="white"/>
                </a:solidFill>
                <a:latin typeface="Calibri"/>
              </a:rPr>
              <a:t>Collect all values belonging to the key and output</a:t>
            </a:r>
          </a:p>
        </p:txBody>
      </p:sp>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itle 1">
            <a:extLst>
              <a:ext uri="{FF2B5EF4-FFF2-40B4-BE49-F238E27FC236}">
                <a16:creationId xmlns:a16="http://schemas.microsoft.com/office/drawing/2014/main" id="{C1F32F7A-5B01-4A1A-8581-9F2B054D06E4}"/>
              </a:ext>
            </a:extLst>
          </p:cNvPr>
          <p:cNvSpPr>
            <a:spLocks noGrp="1" noChangeArrowheads="1"/>
          </p:cNvSpPr>
          <p:nvPr>
            <p:ph type="title"/>
          </p:nvPr>
        </p:nvSpPr>
        <p:spPr/>
        <p:txBody>
          <a:bodyPr/>
          <a:lstStyle/>
          <a:p>
            <a:r>
              <a:rPr lang="en-US" altLang="en-US"/>
              <a:t>4.4 MapReduce on Hardoop</a:t>
            </a:r>
          </a:p>
        </p:txBody>
      </p:sp>
      <p:sp>
        <p:nvSpPr>
          <p:cNvPr id="126979" name="Content Placeholder 2">
            <a:extLst>
              <a:ext uri="{FF2B5EF4-FFF2-40B4-BE49-F238E27FC236}">
                <a16:creationId xmlns:a16="http://schemas.microsoft.com/office/drawing/2014/main" id="{6C4318A0-C300-413D-A49D-C666768EAE1C}"/>
              </a:ext>
            </a:extLst>
          </p:cNvPr>
          <p:cNvSpPr txBox="1">
            <a:spLocks/>
          </p:cNvSpPr>
          <p:nvPr/>
        </p:nvSpPr>
        <p:spPr bwMode="auto">
          <a:xfrm>
            <a:off x="495300" y="1600200"/>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tx1"/>
              </a:buClr>
              <a:buFont typeface="Symbol" panose="05050102010706020507" pitchFamily="18" charset="2"/>
              <a:buChar char="¨"/>
              <a:defRPr sz="3100">
                <a:solidFill>
                  <a:schemeClr val="tx1"/>
                </a:solidFill>
                <a:latin typeface="Arial" panose="020B0604020202020204" pitchFamily="34" charset="0"/>
              </a:defRPr>
            </a:lvl1pPr>
            <a:lvl2pPr marL="742950" indent="-285750">
              <a:spcBef>
                <a:spcPct val="20000"/>
              </a:spcBef>
              <a:buClr>
                <a:schemeClr val="tx1"/>
              </a:buClr>
              <a:buSzPct val="100000"/>
              <a:buChar char="–"/>
              <a:defRPr sz="2700">
                <a:solidFill>
                  <a:schemeClr val="tx1"/>
                </a:solidFill>
                <a:latin typeface="Arial" panose="020B0604020202020204" pitchFamily="34" charset="0"/>
              </a:defRPr>
            </a:lvl2pPr>
            <a:lvl3pPr marL="1143000" indent="-228600">
              <a:spcBef>
                <a:spcPct val="20000"/>
              </a:spcBef>
              <a:buClr>
                <a:schemeClr val="tx1"/>
              </a:buClr>
              <a:buSzPct val="100000"/>
              <a:buChar char="»"/>
              <a:defRPr sz="2300">
                <a:solidFill>
                  <a:schemeClr val="tx1"/>
                </a:solidFill>
                <a:latin typeface="Arial" panose="020B0604020202020204" pitchFamily="34" charset="0"/>
              </a:defRPr>
            </a:lvl3pPr>
            <a:lvl4pPr marL="1600200" indent="-228600">
              <a:spcBef>
                <a:spcPct val="20000"/>
              </a:spcBef>
              <a:buClr>
                <a:schemeClr val="tx1"/>
              </a:buClr>
              <a:buSzPct val="65000"/>
              <a:buFont typeface="Monotype Sorts"/>
              <a:buChar char="l"/>
              <a:defRPr sz="1900">
                <a:solidFill>
                  <a:schemeClr val="tx1"/>
                </a:solidFill>
                <a:latin typeface="Arial" panose="020B0604020202020204" pitchFamily="34" charset="0"/>
              </a:defRPr>
            </a:lvl4pPr>
            <a:lvl5pPr marL="2057400" indent="-228600">
              <a:spcBef>
                <a:spcPct val="20000"/>
              </a:spcBef>
              <a:buClr>
                <a:schemeClr val="tx1"/>
              </a:buClr>
              <a:buSzPct val="100000"/>
              <a:buChar char="»"/>
              <a:defRPr sz="19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100000"/>
              <a:buChar char="»"/>
              <a:defRPr sz="19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100000"/>
              <a:buChar char="»"/>
              <a:defRPr sz="19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100000"/>
              <a:buChar char="»"/>
              <a:defRPr sz="19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100000"/>
              <a:buChar char="»"/>
              <a:defRPr sz="1900">
                <a:solidFill>
                  <a:schemeClr val="tx1"/>
                </a:solidFill>
                <a:latin typeface="Arial" panose="020B0604020202020204" pitchFamily="34" charset="0"/>
              </a:defRPr>
            </a:lvl9pPr>
          </a:lstStyle>
          <a:p>
            <a:pPr eaLnBrk="1" hangingPunct="1">
              <a:buClrTx/>
              <a:buFont typeface="Arial" panose="020B0604020202020204" pitchFamily="34" charset="0"/>
              <a:buChar char="•"/>
            </a:pPr>
            <a:r>
              <a:rPr lang="en-US" altLang="en-US" sz="3200">
                <a:solidFill>
                  <a:srgbClr val="000000"/>
                </a:solidFill>
                <a:latin typeface="Calibri" panose="020F0502020204030204" pitchFamily="34" charset="0"/>
              </a:rPr>
              <a:t>Move computation to the data</a:t>
            </a:r>
          </a:p>
        </p:txBody>
      </p:sp>
      <p:sp>
        <p:nvSpPr>
          <p:cNvPr id="38" name="Rectangle 37">
            <a:extLst>
              <a:ext uri="{FF2B5EF4-FFF2-40B4-BE49-F238E27FC236}">
                <a16:creationId xmlns:a16="http://schemas.microsoft.com/office/drawing/2014/main" id="{5D326C1F-9538-4E0F-9177-02B29BC9CE94}"/>
              </a:ext>
            </a:extLst>
          </p:cNvPr>
          <p:cNvSpPr/>
          <p:nvPr/>
        </p:nvSpPr>
        <p:spPr>
          <a:xfrm>
            <a:off x="963613" y="2362200"/>
            <a:ext cx="1651000" cy="1219200"/>
          </a:xfrm>
          <a:prstGeom prst="rect">
            <a:avLst/>
          </a:prstGeom>
          <a:solidFill>
            <a:sysClr val="window" lastClr="FFFFFF"/>
          </a:solidFill>
          <a:ln w="25400" cap="flat" cmpd="sng" algn="ctr">
            <a:solidFill>
              <a:srgbClr val="1F497D"/>
            </a:solidFill>
            <a:prstDash val="solid"/>
          </a:ln>
          <a:effectLst/>
        </p:spPr>
        <p:txBody>
          <a:bodyPr anchor="ctr"/>
          <a:lstStyle/>
          <a:p>
            <a:pPr algn="ctr" eaLnBrk="1" fontAlgn="auto" hangingPunct="1">
              <a:spcBef>
                <a:spcPts val="0"/>
              </a:spcBef>
              <a:spcAft>
                <a:spcPts val="0"/>
              </a:spcAft>
              <a:defRPr/>
            </a:pPr>
            <a:endParaRPr lang="en-US" kern="0">
              <a:solidFill>
                <a:prstClr val="black"/>
              </a:solidFill>
              <a:latin typeface="Calibri"/>
            </a:endParaRPr>
          </a:p>
        </p:txBody>
      </p:sp>
      <p:sp>
        <p:nvSpPr>
          <p:cNvPr id="39" name="Rectangle 38">
            <a:extLst>
              <a:ext uri="{FF2B5EF4-FFF2-40B4-BE49-F238E27FC236}">
                <a16:creationId xmlns:a16="http://schemas.microsoft.com/office/drawing/2014/main" id="{7F4F6DCE-9F5F-4566-B4CE-40D990916514}"/>
              </a:ext>
            </a:extLst>
          </p:cNvPr>
          <p:cNvSpPr/>
          <p:nvPr/>
        </p:nvSpPr>
        <p:spPr>
          <a:xfrm>
            <a:off x="1073150" y="2514600"/>
            <a:ext cx="577850" cy="381000"/>
          </a:xfrm>
          <a:prstGeom prst="rect">
            <a:avLst/>
          </a:prstGeom>
          <a:solidFill>
            <a:srgbClr val="4F81BD"/>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white"/>
                </a:solidFill>
                <a:latin typeface="Calibri"/>
              </a:rPr>
              <a:t>C0</a:t>
            </a:r>
          </a:p>
        </p:txBody>
      </p:sp>
      <p:sp>
        <p:nvSpPr>
          <p:cNvPr id="40" name="Rectangle 39">
            <a:extLst>
              <a:ext uri="{FF2B5EF4-FFF2-40B4-BE49-F238E27FC236}">
                <a16:creationId xmlns:a16="http://schemas.microsoft.com/office/drawing/2014/main" id="{994E583B-5B10-4917-B9CD-8356688D4492}"/>
              </a:ext>
            </a:extLst>
          </p:cNvPr>
          <p:cNvSpPr/>
          <p:nvPr/>
        </p:nvSpPr>
        <p:spPr>
          <a:xfrm>
            <a:off x="1898650" y="2514600"/>
            <a:ext cx="577850" cy="381000"/>
          </a:xfrm>
          <a:prstGeom prst="rect">
            <a:avLst/>
          </a:prstGeom>
          <a:solidFill>
            <a:srgbClr val="F79646"/>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white"/>
                </a:solidFill>
                <a:latin typeface="Calibri"/>
              </a:rPr>
              <a:t>C1</a:t>
            </a:r>
          </a:p>
        </p:txBody>
      </p:sp>
      <p:sp>
        <p:nvSpPr>
          <p:cNvPr id="41" name="Rectangle 40">
            <a:extLst>
              <a:ext uri="{FF2B5EF4-FFF2-40B4-BE49-F238E27FC236}">
                <a16:creationId xmlns:a16="http://schemas.microsoft.com/office/drawing/2014/main" id="{9AFE3395-FC5E-4C58-9429-2717D284394B}"/>
              </a:ext>
            </a:extLst>
          </p:cNvPr>
          <p:cNvSpPr/>
          <p:nvPr/>
        </p:nvSpPr>
        <p:spPr>
          <a:xfrm>
            <a:off x="1087438" y="3048000"/>
            <a:ext cx="577850" cy="381000"/>
          </a:xfrm>
          <a:prstGeom prst="rect">
            <a:avLst/>
          </a:prstGeom>
          <a:solidFill>
            <a:srgbClr val="4BACC6"/>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white"/>
                </a:solidFill>
                <a:latin typeface="Calibri"/>
              </a:rPr>
              <a:t>C2</a:t>
            </a:r>
          </a:p>
        </p:txBody>
      </p:sp>
      <p:sp>
        <p:nvSpPr>
          <p:cNvPr id="42" name="Rectangle 41">
            <a:extLst>
              <a:ext uri="{FF2B5EF4-FFF2-40B4-BE49-F238E27FC236}">
                <a16:creationId xmlns:a16="http://schemas.microsoft.com/office/drawing/2014/main" id="{02E612B0-C11E-41CC-90F7-E51B9EB55FFB}"/>
              </a:ext>
            </a:extLst>
          </p:cNvPr>
          <p:cNvSpPr/>
          <p:nvPr/>
        </p:nvSpPr>
        <p:spPr>
          <a:xfrm>
            <a:off x="1912938" y="3048000"/>
            <a:ext cx="577850" cy="381000"/>
          </a:xfrm>
          <a:prstGeom prst="rect">
            <a:avLst/>
          </a:prstGeom>
          <a:solidFill>
            <a:srgbClr val="FFFF00"/>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black"/>
                </a:solidFill>
                <a:latin typeface="Calibri"/>
              </a:rPr>
              <a:t>D6</a:t>
            </a:r>
          </a:p>
        </p:txBody>
      </p:sp>
      <p:sp>
        <p:nvSpPr>
          <p:cNvPr id="43" name="Rectangle 42">
            <a:extLst>
              <a:ext uri="{FF2B5EF4-FFF2-40B4-BE49-F238E27FC236}">
                <a16:creationId xmlns:a16="http://schemas.microsoft.com/office/drawing/2014/main" id="{9411B479-DC7D-4A63-838F-EE159CB3DFCE}"/>
              </a:ext>
            </a:extLst>
          </p:cNvPr>
          <p:cNvSpPr/>
          <p:nvPr/>
        </p:nvSpPr>
        <p:spPr>
          <a:xfrm>
            <a:off x="2971800" y="2362200"/>
            <a:ext cx="1651000" cy="1219200"/>
          </a:xfrm>
          <a:prstGeom prst="rect">
            <a:avLst/>
          </a:prstGeom>
          <a:solidFill>
            <a:sysClr val="window" lastClr="FFFFFF"/>
          </a:solidFill>
          <a:ln w="25400" cap="flat" cmpd="sng" algn="ctr">
            <a:solidFill>
              <a:srgbClr val="1F497D"/>
            </a:solidFill>
            <a:prstDash val="solid"/>
          </a:ln>
          <a:effectLst/>
        </p:spPr>
        <p:txBody>
          <a:bodyPr anchor="ctr"/>
          <a:lstStyle/>
          <a:p>
            <a:pPr algn="ctr" eaLnBrk="1" fontAlgn="auto" hangingPunct="1">
              <a:spcBef>
                <a:spcPts val="0"/>
              </a:spcBef>
              <a:spcAft>
                <a:spcPts val="0"/>
              </a:spcAft>
              <a:defRPr/>
            </a:pPr>
            <a:endParaRPr lang="en-US" kern="0">
              <a:solidFill>
                <a:prstClr val="black"/>
              </a:solidFill>
              <a:latin typeface="Calibri"/>
            </a:endParaRPr>
          </a:p>
        </p:txBody>
      </p:sp>
      <p:sp>
        <p:nvSpPr>
          <p:cNvPr id="44" name="Rectangle 43">
            <a:extLst>
              <a:ext uri="{FF2B5EF4-FFF2-40B4-BE49-F238E27FC236}">
                <a16:creationId xmlns:a16="http://schemas.microsoft.com/office/drawing/2014/main" id="{34CD7D23-B09B-4B23-B26E-894D6092EE12}"/>
              </a:ext>
            </a:extLst>
          </p:cNvPr>
          <p:cNvSpPr/>
          <p:nvPr/>
        </p:nvSpPr>
        <p:spPr>
          <a:xfrm>
            <a:off x="3081338" y="2514600"/>
            <a:ext cx="577850" cy="381000"/>
          </a:xfrm>
          <a:prstGeom prst="rect">
            <a:avLst/>
          </a:prstGeom>
          <a:solidFill>
            <a:srgbClr val="4F81BD"/>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white"/>
                </a:solidFill>
                <a:latin typeface="Calibri"/>
              </a:rPr>
              <a:t>D0</a:t>
            </a:r>
          </a:p>
        </p:txBody>
      </p:sp>
      <p:sp>
        <p:nvSpPr>
          <p:cNvPr id="45" name="Rectangle 44">
            <a:extLst>
              <a:ext uri="{FF2B5EF4-FFF2-40B4-BE49-F238E27FC236}">
                <a16:creationId xmlns:a16="http://schemas.microsoft.com/office/drawing/2014/main" id="{1B85B613-1B68-4F4C-A2D3-72D2B916D4AE}"/>
              </a:ext>
            </a:extLst>
          </p:cNvPr>
          <p:cNvSpPr/>
          <p:nvPr/>
        </p:nvSpPr>
        <p:spPr>
          <a:xfrm>
            <a:off x="3906838" y="2514600"/>
            <a:ext cx="577850" cy="381000"/>
          </a:xfrm>
          <a:prstGeom prst="rect">
            <a:avLst/>
          </a:prstGeom>
          <a:solidFill>
            <a:srgbClr val="F79646"/>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white"/>
                </a:solidFill>
                <a:latin typeface="Calibri"/>
              </a:rPr>
              <a:t>D1</a:t>
            </a:r>
          </a:p>
        </p:txBody>
      </p:sp>
      <p:sp>
        <p:nvSpPr>
          <p:cNvPr id="46" name="Rectangle 45">
            <a:extLst>
              <a:ext uri="{FF2B5EF4-FFF2-40B4-BE49-F238E27FC236}">
                <a16:creationId xmlns:a16="http://schemas.microsoft.com/office/drawing/2014/main" id="{14780DCC-74AD-44A5-8F9B-C545EC34FDCF}"/>
              </a:ext>
            </a:extLst>
          </p:cNvPr>
          <p:cNvSpPr/>
          <p:nvPr/>
        </p:nvSpPr>
        <p:spPr>
          <a:xfrm>
            <a:off x="3095625" y="3048000"/>
            <a:ext cx="577850" cy="381000"/>
          </a:xfrm>
          <a:prstGeom prst="rect">
            <a:avLst/>
          </a:prstGeom>
          <a:solidFill>
            <a:srgbClr val="4BACC6"/>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white"/>
                </a:solidFill>
                <a:latin typeface="Calibri"/>
              </a:rPr>
              <a:t>C3</a:t>
            </a:r>
          </a:p>
        </p:txBody>
      </p:sp>
      <p:sp>
        <p:nvSpPr>
          <p:cNvPr id="47" name="Rectangle 46">
            <a:extLst>
              <a:ext uri="{FF2B5EF4-FFF2-40B4-BE49-F238E27FC236}">
                <a16:creationId xmlns:a16="http://schemas.microsoft.com/office/drawing/2014/main" id="{93A0D062-B15D-4331-BA2A-B3EFFF4DF5E6}"/>
              </a:ext>
            </a:extLst>
          </p:cNvPr>
          <p:cNvSpPr/>
          <p:nvPr/>
        </p:nvSpPr>
        <p:spPr>
          <a:xfrm>
            <a:off x="3921125" y="3048000"/>
            <a:ext cx="577850" cy="381000"/>
          </a:xfrm>
          <a:prstGeom prst="rect">
            <a:avLst/>
          </a:prstGeom>
          <a:solidFill>
            <a:srgbClr val="FFFF00"/>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black"/>
                </a:solidFill>
                <a:latin typeface="Calibri"/>
              </a:rPr>
              <a:t>C6</a:t>
            </a:r>
          </a:p>
        </p:txBody>
      </p:sp>
      <p:sp>
        <p:nvSpPr>
          <p:cNvPr id="48" name="Rectangle 47">
            <a:extLst>
              <a:ext uri="{FF2B5EF4-FFF2-40B4-BE49-F238E27FC236}">
                <a16:creationId xmlns:a16="http://schemas.microsoft.com/office/drawing/2014/main" id="{0A7E7346-6D11-439B-8088-D3AAD411B290}"/>
              </a:ext>
            </a:extLst>
          </p:cNvPr>
          <p:cNvSpPr/>
          <p:nvPr/>
        </p:nvSpPr>
        <p:spPr>
          <a:xfrm>
            <a:off x="4953000" y="2362200"/>
            <a:ext cx="1651000" cy="1219200"/>
          </a:xfrm>
          <a:prstGeom prst="rect">
            <a:avLst/>
          </a:prstGeom>
          <a:solidFill>
            <a:sysClr val="window" lastClr="FFFFFF"/>
          </a:solidFill>
          <a:ln w="25400" cap="flat" cmpd="sng" algn="ctr">
            <a:solidFill>
              <a:srgbClr val="1F497D"/>
            </a:solidFill>
            <a:prstDash val="solid"/>
          </a:ln>
          <a:effectLst/>
        </p:spPr>
        <p:txBody>
          <a:bodyPr anchor="ctr"/>
          <a:lstStyle/>
          <a:p>
            <a:pPr algn="ctr" eaLnBrk="1" fontAlgn="auto" hangingPunct="1">
              <a:spcBef>
                <a:spcPts val="0"/>
              </a:spcBef>
              <a:spcAft>
                <a:spcPts val="0"/>
              </a:spcAft>
              <a:defRPr/>
            </a:pPr>
            <a:endParaRPr lang="en-US" kern="0">
              <a:solidFill>
                <a:prstClr val="black"/>
              </a:solidFill>
              <a:latin typeface="Calibri"/>
            </a:endParaRPr>
          </a:p>
        </p:txBody>
      </p:sp>
      <p:sp>
        <p:nvSpPr>
          <p:cNvPr id="49" name="Rectangle 48">
            <a:extLst>
              <a:ext uri="{FF2B5EF4-FFF2-40B4-BE49-F238E27FC236}">
                <a16:creationId xmlns:a16="http://schemas.microsoft.com/office/drawing/2014/main" id="{4202A0A1-162B-4E38-AB4A-4480DBB3F93D}"/>
              </a:ext>
            </a:extLst>
          </p:cNvPr>
          <p:cNvSpPr/>
          <p:nvPr/>
        </p:nvSpPr>
        <p:spPr>
          <a:xfrm>
            <a:off x="5062538" y="2514600"/>
            <a:ext cx="577850" cy="381000"/>
          </a:xfrm>
          <a:prstGeom prst="rect">
            <a:avLst/>
          </a:prstGeom>
          <a:solidFill>
            <a:srgbClr val="4F81BD"/>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white"/>
                </a:solidFill>
                <a:latin typeface="Calibri"/>
              </a:rPr>
              <a:t>C2</a:t>
            </a:r>
          </a:p>
        </p:txBody>
      </p:sp>
      <p:sp>
        <p:nvSpPr>
          <p:cNvPr id="50" name="Rectangle 49">
            <a:extLst>
              <a:ext uri="{FF2B5EF4-FFF2-40B4-BE49-F238E27FC236}">
                <a16:creationId xmlns:a16="http://schemas.microsoft.com/office/drawing/2014/main" id="{6FBE46F5-EE96-43FE-8627-B42CA8A4BE7F}"/>
              </a:ext>
            </a:extLst>
          </p:cNvPr>
          <p:cNvSpPr/>
          <p:nvPr/>
        </p:nvSpPr>
        <p:spPr>
          <a:xfrm>
            <a:off x="5888038" y="2514600"/>
            <a:ext cx="577850" cy="381000"/>
          </a:xfrm>
          <a:prstGeom prst="rect">
            <a:avLst/>
          </a:prstGeom>
          <a:solidFill>
            <a:srgbClr val="F79646"/>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white"/>
                </a:solidFill>
                <a:latin typeface="Calibri"/>
              </a:rPr>
              <a:t>C1</a:t>
            </a:r>
          </a:p>
        </p:txBody>
      </p:sp>
      <p:sp>
        <p:nvSpPr>
          <p:cNvPr id="51" name="Rectangle 50">
            <a:extLst>
              <a:ext uri="{FF2B5EF4-FFF2-40B4-BE49-F238E27FC236}">
                <a16:creationId xmlns:a16="http://schemas.microsoft.com/office/drawing/2014/main" id="{CC2F4C79-6AEE-4185-886A-0AB99BB590C9}"/>
              </a:ext>
            </a:extLst>
          </p:cNvPr>
          <p:cNvSpPr/>
          <p:nvPr/>
        </p:nvSpPr>
        <p:spPr>
          <a:xfrm>
            <a:off x="5076825" y="3048000"/>
            <a:ext cx="577850" cy="381000"/>
          </a:xfrm>
          <a:prstGeom prst="rect">
            <a:avLst/>
          </a:prstGeom>
          <a:solidFill>
            <a:srgbClr val="4BACC6"/>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white"/>
                </a:solidFill>
                <a:latin typeface="Calibri"/>
              </a:rPr>
              <a:t>D0</a:t>
            </a:r>
          </a:p>
        </p:txBody>
      </p:sp>
      <p:sp>
        <p:nvSpPr>
          <p:cNvPr id="52" name="Rectangle 51">
            <a:extLst>
              <a:ext uri="{FF2B5EF4-FFF2-40B4-BE49-F238E27FC236}">
                <a16:creationId xmlns:a16="http://schemas.microsoft.com/office/drawing/2014/main" id="{6F0EF94E-12D0-4F3D-8341-9AAFC759B963}"/>
              </a:ext>
            </a:extLst>
          </p:cNvPr>
          <p:cNvSpPr/>
          <p:nvPr/>
        </p:nvSpPr>
        <p:spPr>
          <a:xfrm>
            <a:off x="5902325" y="3048000"/>
            <a:ext cx="577850" cy="381000"/>
          </a:xfrm>
          <a:prstGeom prst="rect">
            <a:avLst/>
          </a:prstGeom>
          <a:solidFill>
            <a:srgbClr val="FFFF00"/>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black"/>
                </a:solidFill>
                <a:latin typeface="Calibri"/>
              </a:rPr>
              <a:t>C6</a:t>
            </a:r>
          </a:p>
        </p:txBody>
      </p:sp>
      <p:sp>
        <p:nvSpPr>
          <p:cNvPr id="53" name="Rectangle 52">
            <a:extLst>
              <a:ext uri="{FF2B5EF4-FFF2-40B4-BE49-F238E27FC236}">
                <a16:creationId xmlns:a16="http://schemas.microsoft.com/office/drawing/2014/main" id="{12578C0C-E284-4D02-A878-5A0A355B5C63}"/>
              </a:ext>
            </a:extLst>
          </p:cNvPr>
          <p:cNvSpPr/>
          <p:nvPr/>
        </p:nvSpPr>
        <p:spPr>
          <a:xfrm>
            <a:off x="7732713" y="2362200"/>
            <a:ext cx="1651000" cy="1219200"/>
          </a:xfrm>
          <a:prstGeom prst="rect">
            <a:avLst/>
          </a:prstGeom>
          <a:solidFill>
            <a:sysClr val="window" lastClr="FFFFFF"/>
          </a:solidFill>
          <a:ln w="25400" cap="flat" cmpd="sng" algn="ctr">
            <a:solidFill>
              <a:srgbClr val="1F497D"/>
            </a:solidFill>
            <a:prstDash val="solid"/>
          </a:ln>
          <a:effectLst/>
        </p:spPr>
        <p:txBody>
          <a:bodyPr anchor="ctr"/>
          <a:lstStyle/>
          <a:p>
            <a:pPr algn="ctr" eaLnBrk="1" fontAlgn="auto" hangingPunct="1">
              <a:spcBef>
                <a:spcPts val="0"/>
              </a:spcBef>
              <a:spcAft>
                <a:spcPts val="0"/>
              </a:spcAft>
              <a:defRPr/>
            </a:pPr>
            <a:endParaRPr lang="en-US" kern="0">
              <a:solidFill>
                <a:prstClr val="black"/>
              </a:solidFill>
              <a:latin typeface="Calibri"/>
            </a:endParaRPr>
          </a:p>
        </p:txBody>
      </p:sp>
      <p:sp>
        <p:nvSpPr>
          <p:cNvPr id="54" name="Rectangle 53">
            <a:extLst>
              <a:ext uri="{FF2B5EF4-FFF2-40B4-BE49-F238E27FC236}">
                <a16:creationId xmlns:a16="http://schemas.microsoft.com/office/drawing/2014/main" id="{D2F7CC1F-1809-4D8B-A7DF-CE44D219A0C1}"/>
              </a:ext>
            </a:extLst>
          </p:cNvPr>
          <p:cNvSpPr/>
          <p:nvPr/>
        </p:nvSpPr>
        <p:spPr>
          <a:xfrm>
            <a:off x="7842250" y="2514600"/>
            <a:ext cx="577850" cy="381000"/>
          </a:xfrm>
          <a:prstGeom prst="rect">
            <a:avLst/>
          </a:prstGeom>
          <a:solidFill>
            <a:srgbClr val="4F81BD"/>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white"/>
                </a:solidFill>
                <a:latin typeface="Calibri"/>
              </a:rPr>
              <a:t>C3</a:t>
            </a:r>
          </a:p>
        </p:txBody>
      </p:sp>
      <p:sp>
        <p:nvSpPr>
          <p:cNvPr id="55" name="Rectangle 54">
            <a:extLst>
              <a:ext uri="{FF2B5EF4-FFF2-40B4-BE49-F238E27FC236}">
                <a16:creationId xmlns:a16="http://schemas.microsoft.com/office/drawing/2014/main" id="{8E16888A-1E0B-4D3B-8759-1743D18254CB}"/>
              </a:ext>
            </a:extLst>
          </p:cNvPr>
          <p:cNvSpPr/>
          <p:nvPr/>
        </p:nvSpPr>
        <p:spPr>
          <a:xfrm>
            <a:off x="8667750" y="2514600"/>
            <a:ext cx="577850" cy="381000"/>
          </a:xfrm>
          <a:prstGeom prst="rect">
            <a:avLst/>
          </a:prstGeom>
          <a:solidFill>
            <a:srgbClr val="F79646"/>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white"/>
                </a:solidFill>
                <a:latin typeface="Calibri"/>
              </a:rPr>
              <a:t>E1</a:t>
            </a:r>
          </a:p>
        </p:txBody>
      </p:sp>
      <p:sp>
        <p:nvSpPr>
          <p:cNvPr id="56" name="Rectangle 55">
            <a:extLst>
              <a:ext uri="{FF2B5EF4-FFF2-40B4-BE49-F238E27FC236}">
                <a16:creationId xmlns:a16="http://schemas.microsoft.com/office/drawing/2014/main" id="{1998BD46-F524-405D-96A0-3C0CBEBB56FF}"/>
              </a:ext>
            </a:extLst>
          </p:cNvPr>
          <p:cNvSpPr/>
          <p:nvPr/>
        </p:nvSpPr>
        <p:spPr>
          <a:xfrm>
            <a:off x="7856538" y="3048000"/>
            <a:ext cx="577850" cy="381000"/>
          </a:xfrm>
          <a:prstGeom prst="rect">
            <a:avLst/>
          </a:prstGeom>
          <a:solidFill>
            <a:srgbClr val="4BACC6"/>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white"/>
                </a:solidFill>
                <a:latin typeface="Calibri"/>
              </a:rPr>
              <a:t>A2</a:t>
            </a:r>
          </a:p>
        </p:txBody>
      </p:sp>
      <p:sp>
        <p:nvSpPr>
          <p:cNvPr id="57" name="Rectangle 56">
            <a:extLst>
              <a:ext uri="{FF2B5EF4-FFF2-40B4-BE49-F238E27FC236}">
                <a16:creationId xmlns:a16="http://schemas.microsoft.com/office/drawing/2014/main" id="{A0709F9E-79A9-41E4-B3EC-F2086C0B2F62}"/>
              </a:ext>
            </a:extLst>
          </p:cNvPr>
          <p:cNvSpPr/>
          <p:nvPr/>
        </p:nvSpPr>
        <p:spPr>
          <a:xfrm>
            <a:off x="8682038" y="3048000"/>
            <a:ext cx="577850" cy="381000"/>
          </a:xfrm>
          <a:prstGeom prst="rect">
            <a:avLst/>
          </a:prstGeom>
          <a:solidFill>
            <a:srgbClr val="FFFF00"/>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lang="en-US" kern="0" dirty="0">
                <a:solidFill>
                  <a:prstClr val="black"/>
                </a:solidFill>
                <a:latin typeface="Calibri"/>
              </a:rPr>
              <a:t>B6</a:t>
            </a:r>
          </a:p>
        </p:txBody>
      </p:sp>
      <p:sp>
        <p:nvSpPr>
          <p:cNvPr id="58" name="TextBox 23">
            <a:extLst>
              <a:ext uri="{FF2B5EF4-FFF2-40B4-BE49-F238E27FC236}">
                <a16:creationId xmlns:a16="http://schemas.microsoft.com/office/drawing/2014/main" id="{5ECFF54C-669B-4005-807C-C4DDC11CCCFF}"/>
              </a:ext>
            </a:extLst>
          </p:cNvPr>
          <p:cNvSpPr txBox="1">
            <a:spLocks noChangeArrowheads="1"/>
          </p:cNvSpPr>
          <p:nvPr/>
        </p:nvSpPr>
        <p:spPr bwMode="auto">
          <a:xfrm>
            <a:off x="6989763" y="2819400"/>
            <a:ext cx="4016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fontAlgn="auto" hangingPunct="1">
              <a:spcBef>
                <a:spcPct val="0"/>
              </a:spcBef>
              <a:spcAft>
                <a:spcPts val="0"/>
              </a:spcAft>
              <a:buFontTx/>
              <a:buNone/>
              <a:defRPr/>
            </a:pPr>
            <a:r>
              <a:rPr lang="en-US" altLang="en-US" sz="1800" kern="0">
                <a:solidFill>
                  <a:srgbClr val="000000"/>
                </a:solidFill>
              </a:rPr>
              <a:t>….</a:t>
            </a:r>
          </a:p>
        </p:txBody>
      </p:sp>
      <p:sp>
        <p:nvSpPr>
          <p:cNvPr id="59" name="TextBox 58">
            <a:extLst>
              <a:ext uri="{FF2B5EF4-FFF2-40B4-BE49-F238E27FC236}">
                <a16:creationId xmlns:a16="http://schemas.microsoft.com/office/drawing/2014/main" id="{279DC0D7-DF9F-4E49-A618-AE75EF41830F}"/>
              </a:ext>
            </a:extLst>
          </p:cNvPr>
          <p:cNvSpPr txBox="1">
            <a:spLocks noChangeArrowheads="1"/>
          </p:cNvSpPr>
          <p:nvPr/>
        </p:nvSpPr>
        <p:spPr bwMode="auto">
          <a:xfrm>
            <a:off x="2971800" y="5356225"/>
            <a:ext cx="38401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fontAlgn="auto" hangingPunct="1">
              <a:spcBef>
                <a:spcPct val="0"/>
              </a:spcBef>
              <a:spcAft>
                <a:spcPts val="0"/>
              </a:spcAft>
              <a:buFontTx/>
              <a:buNone/>
              <a:defRPr/>
            </a:pPr>
            <a:r>
              <a:rPr lang="en-US" altLang="en-US" sz="1800" kern="0">
                <a:solidFill>
                  <a:srgbClr val="000000"/>
                </a:solidFill>
              </a:rPr>
              <a:t>Bring computation directly to the data!</a:t>
            </a:r>
          </a:p>
        </p:txBody>
      </p:sp>
      <p:sp>
        <p:nvSpPr>
          <p:cNvPr id="60" name="TextBox 59">
            <a:extLst>
              <a:ext uri="{FF2B5EF4-FFF2-40B4-BE49-F238E27FC236}">
                <a16:creationId xmlns:a16="http://schemas.microsoft.com/office/drawing/2014/main" id="{E6312A27-26FD-4506-8118-9EE57ECE51AD}"/>
              </a:ext>
            </a:extLst>
          </p:cNvPr>
          <p:cNvSpPr txBox="1">
            <a:spLocks noChangeArrowheads="1"/>
          </p:cNvSpPr>
          <p:nvPr/>
        </p:nvSpPr>
        <p:spPr bwMode="auto">
          <a:xfrm>
            <a:off x="2971800" y="5737225"/>
            <a:ext cx="39528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fontAlgn="auto" hangingPunct="1">
              <a:spcBef>
                <a:spcPct val="0"/>
              </a:spcBef>
              <a:spcAft>
                <a:spcPts val="0"/>
              </a:spcAft>
              <a:buFontTx/>
              <a:buNone/>
              <a:defRPr/>
            </a:pPr>
            <a:r>
              <a:rPr lang="en-US" altLang="en-US" sz="1800" kern="0">
                <a:solidFill>
                  <a:srgbClr val="000000"/>
                </a:solidFill>
              </a:rPr>
              <a:t>DataNode also serve as compute servers</a:t>
            </a:r>
          </a:p>
        </p:txBody>
      </p:sp>
      <p:sp>
        <p:nvSpPr>
          <p:cNvPr id="61" name="TextBox 60">
            <a:extLst>
              <a:ext uri="{FF2B5EF4-FFF2-40B4-BE49-F238E27FC236}">
                <a16:creationId xmlns:a16="http://schemas.microsoft.com/office/drawing/2014/main" id="{33B77B5F-CAFD-48BF-BA36-6BA587AF2457}"/>
              </a:ext>
            </a:extLst>
          </p:cNvPr>
          <p:cNvSpPr txBox="1">
            <a:spLocks noChangeArrowheads="1"/>
          </p:cNvSpPr>
          <p:nvPr/>
        </p:nvSpPr>
        <p:spPr bwMode="auto">
          <a:xfrm>
            <a:off x="1177925" y="3678238"/>
            <a:ext cx="11287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fontAlgn="auto" hangingPunct="1">
              <a:spcBef>
                <a:spcPct val="0"/>
              </a:spcBef>
              <a:spcAft>
                <a:spcPts val="0"/>
              </a:spcAft>
              <a:buFontTx/>
              <a:buNone/>
              <a:defRPr/>
            </a:pPr>
            <a:r>
              <a:rPr lang="en-US" altLang="en-US" sz="1800" kern="0" dirty="0" err="1">
                <a:solidFill>
                  <a:srgbClr val="000000"/>
                </a:solidFill>
              </a:rPr>
              <a:t>DataNode</a:t>
            </a:r>
            <a:endParaRPr lang="en-US" altLang="en-US" sz="1800" kern="0" dirty="0">
              <a:solidFill>
                <a:srgbClr val="000000"/>
              </a:solidFill>
            </a:endParaRPr>
          </a:p>
        </p:txBody>
      </p:sp>
      <p:sp>
        <p:nvSpPr>
          <p:cNvPr id="62" name="TextBox 61">
            <a:extLst>
              <a:ext uri="{FF2B5EF4-FFF2-40B4-BE49-F238E27FC236}">
                <a16:creationId xmlns:a16="http://schemas.microsoft.com/office/drawing/2014/main" id="{038BF344-E36B-4644-9739-2B496C7FA980}"/>
              </a:ext>
            </a:extLst>
          </p:cNvPr>
          <p:cNvSpPr txBox="1">
            <a:spLocks noChangeArrowheads="1"/>
          </p:cNvSpPr>
          <p:nvPr/>
        </p:nvSpPr>
        <p:spPr bwMode="auto">
          <a:xfrm>
            <a:off x="3186113" y="3678238"/>
            <a:ext cx="11287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fontAlgn="auto" hangingPunct="1">
              <a:spcBef>
                <a:spcPct val="0"/>
              </a:spcBef>
              <a:spcAft>
                <a:spcPts val="0"/>
              </a:spcAft>
              <a:buFontTx/>
              <a:buNone/>
              <a:defRPr/>
            </a:pPr>
            <a:r>
              <a:rPr lang="en-US" altLang="en-US" sz="1800" kern="0">
                <a:solidFill>
                  <a:srgbClr val="000000"/>
                </a:solidFill>
              </a:rPr>
              <a:t>DataNode</a:t>
            </a:r>
          </a:p>
        </p:txBody>
      </p:sp>
      <p:sp>
        <p:nvSpPr>
          <p:cNvPr id="63" name="TextBox 62">
            <a:extLst>
              <a:ext uri="{FF2B5EF4-FFF2-40B4-BE49-F238E27FC236}">
                <a16:creationId xmlns:a16="http://schemas.microsoft.com/office/drawing/2014/main" id="{F2D1B8A3-2A5F-4828-ADA5-8B1BF4A4B5C7}"/>
              </a:ext>
            </a:extLst>
          </p:cNvPr>
          <p:cNvSpPr txBox="1">
            <a:spLocks noChangeArrowheads="1"/>
          </p:cNvSpPr>
          <p:nvPr/>
        </p:nvSpPr>
        <p:spPr bwMode="auto">
          <a:xfrm>
            <a:off x="5167313" y="3678238"/>
            <a:ext cx="11287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fontAlgn="auto" hangingPunct="1">
              <a:spcBef>
                <a:spcPct val="0"/>
              </a:spcBef>
              <a:spcAft>
                <a:spcPts val="0"/>
              </a:spcAft>
              <a:buFontTx/>
              <a:buNone/>
              <a:defRPr/>
            </a:pPr>
            <a:r>
              <a:rPr lang="en-US" altLang="en-US" sz="1800" kern="0">
                <a:solidFill>
                  <a:srgbClr val="000000"/>
                </a:solidFill>
              </a:rPr>
              <a:t>DataNode</a:t>
            </a:r>
          </a:p>
        </p:txBody>
      </p:sp>
      <p:sp>
        <p:nvSpPr>
          <p:cNvPr id="64" name="TextBox 63">
            <a:extLst>
              <a:ext uri="{FF2B5EF4-FFF2-40B4-BE49-F238E27FC236}">
                <a16:creationId xmlns:a16="http://schemas.microsoft.com/office/drawing/2014/main" id="{A3CC414F-7C8F-44E2-A885-9FC24036C8C2}"/>
              </a:ext>
            </a:extLst>
          </p:cNvPr>
          <p:cNvSpPr txBox="1">
            <a:spLocks noChangeArrowheads="1"/>
          </p:cNvSpPr>
          <p:nvPr/>
        </p:nvSpPr>
        <p:spPr bwMode="auto">
          <a:xfrm>
            <a:off x="7947025" y="3678238"/>
            <a:ext cx="11287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fontAlgn="auto" hangingPunct="1">
              <a:spcBef>
                <a:spcPct val="0"/>
              </a:spcBef>
              <a:spcAft>
                <a:spcPts val="0"/>
              </a:spcAft>
              <a:buFontTx/>
              <a:buNone/>
              <a:defRPr/>
            </a:pPr>
            <a:r>
              <a:rPr lang="en-US" altLang="en-US" sz="1800" kern="0">
                <a:solidFill>
                  <a:srgbClr val="000000"/>
                </a:solidFill>
              </a:rPr>
              <a:t>DataNode</a:t>
            </a:r>
          </a:p>
        </p:txBody>
      </p:sp>
      <p:sp>
        <p:nvSpPr>
          <p:cNvPr id="65" name="TextBox 64">
            <a:extLst>
              <a:ext uri="{FF2B5EF4-FFF2-40B4-BE49-F238E27FC236}">
                <a16:creationId xmlns:a16="http://schemas.microsoft.com/office/drawing/2014/main" id="{49FB8647-68B2-49EA-B676-9B2DD42EF8F6}"/>
              </a:ext>
            </a:extLst>
          </p:cNvPr>
          <p:cNvSpPr txBox="1">
            <a:spLocks noChangeArrowheads="1"/>
          </p:cNvSpPr>
          <p:nvPr/>
        </p:nvSpPr>
        <p:spPr bwMode="auto">
          <a:xfrm>
            <a:off x="1177925" y="4230688"/>
            <a:ext cx="1257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fontAlgn="auto" hangingPunct="1">
              <a:spcBef>
                <a:spcPct val="0"/>
              </a:spcBef>
              <a:spcAft>
                <a:spcPts val="0"/>
              </a:spcAft>
              <a:buFontTx/>
              <a:buNone/>
              <a:defRPr/>
            </a:pPr>
            <a:r>
              <a:rPr lang="en-US" altLang="en-US" sz="1800" kern="0">
                <a:solidFill>
                  <a:srgbClr val="000000"/>
                </a:solidFill>
              </a:rPr>
              <a:t>TaskTracker</a:t>
            </a:r>
          </a:p>
        </p:txBody>
      </p:sp>
      <p:sp>
        <p:nvSpPr>
          <p:cNvPr id="66" name="TextBox 65">
            <a:extLst>
              <a:ext uri="{FF2B5EF4-FFF2-40B4-BE49-F238E27FC236}">
                <a16:creationId xmlns:a16="http://schemas.microsoft.com/office/drawing/2014/main" id="{87B4FF7F-AFBA-4F8B-AA7D-791E2EDF002E}"/>
              </a:ext>
            </a:extLst>
          </p:cNvPr>
          <p:cNvSpPr txBox="1">
            <a:spLocks noChangeArrowheads="1"/>
          </p:cNvSpPr>
          <p:nvPr/>
        </p:nvSpPr>
        <p:spPr bwMode="auto">
          <a:xfrm>
            <a:off x="3186113" y="4230688"/>
            <a:ext cx="1257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fontAlgn="auto" hangingPunct="1">
              <a:spcBef>
                <a:spcPct val="0"/>
              </a:spcBef>
              <a:spcAft>
                <a:spcPts val="0"/>
              </a:spcAft>
              <a:buFontTx/>
              <a:buNone/>
              <a:defRPr/>
            </a:pPr>
            <a:r>
              <a:rPr lang="en-US" altLang="en-US" sz="1800" kern="0">
                <a:solidFill>
                  <a:srgbClr val="000000"/>
                </a:solidFill>
              </a:rPr>
              <a:t>TaskTracker</a:t>
            </a:r>
          </a:p>
        </p:txBody>
      </p:sp>
      <p:sp>
        <p:nvSpPr>
          <p:cNvPr id="67" name="TextBox 66">
            <a:extLst>
              <a:ext uri="{FF2B5EF4-FFF2-40B4-BE49-F238E27FC236}">
                <a16:creationId xmlns:a16="http://schemas.microsoft.com/office/drawing/2014/main" id="{ECE18C48-F278-4F62-BA7F-538B61A982C7}"/>
              </a:ext>
            </a:extLst>
          </p:cNvPr>
          <p:cNvSpPr txBox="1">
            <a:spLocks noChangeArrowheads="1"/>
          </p:cNvSpPr>
          <p:nvPr/>
        </p:nvSpPr>
        <p:spPr bwMode="auto">
          <a:xfrm>
            <a:off x="5167313" y="4230688"/>
            <a:ext cx="1257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fontAlgn="auto" hangingPunct="1">
              <a:spcBef>
                <a:spcPct val="0"/>
              </a:spcBef>
              <a:spcAft>
                <a:spcPts val="0"/>
              </a:spcAft>
              <a:buFontTx/>
              <a:buNone/>
              <a:defRPr/>
            </a:pPr>
            <a:r>
              <a:rPr lang="en-US" altLang="en-US" sz="1800" kern="0">
                <a:solidFill>
                  <a:srgbClr val="000000"/>
                </a:solidFill>
              </a:rPr>
              <a:t>TaskTracker</a:t>
            </a:r>
          </a:p>
        </p:txBody>
      </p:sp>
      <p:sp>
        <p:nvSpPr>
          <p:cNvPr id="68" name="TextBox 67">
            <a:extLst>
              <a:ext uri="{FF2B5EF4-FFF2-40B4-BE49-F238E27FC236}">
                <a16:creationId xmlns:a16="http://schemas.microsoft.com/office/drawing/2014/main" id="{0BECC93B-140D-42B2-A393-1F2650A00551}"/>
              </a:ext>
            </a:extLst>
          </p:cNvPr>
          <p:cNvSpPr txBox="1">
            <a:spLocks noChangeArrowheads="1"/>
          </p:cNvSpPr>
          <p:nvPr/>
        </p:nvSpPr>
        <p:spPr bwMode="auto">
          <a:xfrm>
            <a:off x="7947025" y="4230688"/>
            <a:ext cx="1257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fontAlgn="auto" hangingPunct="1">
              <a:spcBef>
                <a:spcPct val="0"/>
              </a:spcBef>
              <a:spcAft>
                <a:spcPts val="0"/>
              </a:spcAft>
              <a:buFontTx/>
              <a:buNone/>
              <a:defRPr/>
            </a:pPr>
            <a:r>
              <a:rPr lang="en-US" altLang="en-US" sz="1800" kern="0">
                <a:solidFill>
                  <a:srgbClr val="000000"/>
                </a:solidFill>
              </a:rPr>
              <a:t>TaskTracker</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1000"/>
                                        <p:tgtEl>
                                          <p:spTgt spid="61"/>
                                        </p:tgtEl>
                                      </p:cBhvr>
                                    </p:animEffect>
                                    <p:anim calcmode="lin" valueType="num">
                                      <p:cBhvr>
                                        <p:cTn id="8" dur="1000" fill="hold"/>
                                        <p:tgtEl>
                                          <p:spTgt spid="61"/>
                                        </p:tgtEl>
                                        <p:attrNameLst>
                                          <p:attrName>ppt_x</p:attrName>
                                        </p:attrNameLst>
                                      </p:cBhvr>
                                      <p:tavLst>
                                        <p:tav tm="0">
                                          <p:val>
                                            <p:strVal val="#ppt_x"/>
                                          </p:val>
                                        </p:tav>
                                        <p:tav tm="100000">
                                          <p:val>
                                            <p:strVal val="#ppt_x"/>
                                          </p:val>
                                        </p:tav>
                                      </p:tavLst>
                                    </p:anim>
                                    <p:anim calcmode="lin" valueType="num">
                                      <p:cBhvr>
                                        <p:cTn id="9" dur="1000" fill="hold"/>
                                        <p:tgtEl>
                                          <p:spTgt spid="6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2"/>
                                        </p:tgtEl>
                                        <p:attrNameLst>
                                          <p:attrName>style.visibility</p:attrName>
                                        </p:attrNameLst>
                                      </p:cBhvr>
                                      <p:to>
                                        <p:strVal val="visible"/>
                                      </p:to>
                                    </p:set>
                                    <p:animEffect transition="in" filter="fade">
                                      <p:cBhvr>
                                        <p:cTn id="12" dur="1000"/>
                                        <p:tgtEl>
                                          <p:spTgt spid="62"/>
                                        </p:tgtEl>
                                      </p:cBhvr>
                                    </p:animEffect>
                                    <p:anim calcmode="lin" valueType="num">
                                      <p:cBhvr>
                                        <p:cTn id="13" dur="1000" fill="hold"/>
                                        <p:tgtEl>
                                          <p:spTgt spid="62"/>
                                        </p:tgtEl>
                                        <p:attrNameLst>
                                          <p:attrName>ppt_x</p:attrName>
                                        </p:attrNameLst>
                                      </p:cBhvr>
                                      <p:tavLst>
                                        <p:tav tm="0">
                                          <p:val>
                                            <p:strVal val="#ppt_x"/>
                                          </p:val>
                                        </p:tav>
                                        <p:tav tm="100000">
                                          <p:val>
                                            <p:strVal val="#ppt_x"/>
                                          </p:val>
                                        </p:tav>
                                      </p:tavLst>
                                    </p:anim>
                                    <p:anim calcmode="lin" valueType="num">
                                      <p:cBhvr>
                                        <p:cTn id="14" dur="1000" fill="hold"/>
                                        <p:tgtEl>
                                          <p:spTgt spid="6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fade">
                                      <p:cBhvr>
                                        <p:cTn id="17" dur="1000"/>
                                        <p:tgtEl>
                                          <p:spTgt spid="63"/>
                                        </p:tgtEl>
                                      </p:cBhvr>
                                    </p:animEffect>
                                    <p:anim calcmode="lin" valueType="num">
                                      <p:cBhvr>
                                        <p:cTn id="18" dur="1000" fill="hold"/>
                                        <p:tgtEl>
                                          <p:spTgt spid="63"/>
                                        </p:tgtEl>
                                        <p:attrNameLst>
                                          <p:attrName>ppt_x</p:attrName>
                                        </p:attrNameLst>
                                      </p:cBhvr>
                                      <p:tavLst>
                                        <p:tav tm="0">
                                          <p:val>
                                            <p:strVal val="#ppt_x"/>
                                          </p:val>
                                        </p:tav>
                                        <p:tav tm="100000">
                                          <p:val>
                                            <p:strVal val="#ppt_x"/>
                                          </p:val>
                                        </p:tav>
                                      </p:tavLst>
                                    </p:anim>
                                    <p:anim calcmode="lin" valueType="num">
                                      <p:cBhvr>
                                        <p:cTn id="19" dur="1000" fill="hold"/>
                                        <p:tgtEl>
                                          <p:spTgt spid="6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4"/>
                                        </p:tgtEl>
                                        <p:attrNameLst>
                                          <p:attrName>style.visibility</p:attrName>
                                        </p:attrNameLst>
                                      </p:cBhvr>
                                      <p:to>
                                        <p:strVal val="visible"/>
                                      </p:to>
                                    </p:set>
                                    <p:animEffect transition="in" filter="fade">
                                      <p:cBhvr>
                                        <p:cTn id="22" dur="1000"/>
                                        <p:tgtEl>
                                          <p:spTgt spid="64"/>
                                        </p:tgtEl>
                                      </p:cBhvr>
                                    </p:animEffect>
                                    <p:anim calcmode="lin" valueType="num">
                                      <p:cBhvr>
                                        <p:cTn id="23" dur="1000" fill="hold"/>
                                        <p:tgtEl>
                                          <p:spTgt spid="64"/>
                                        </p:tgtEl>
                                        <p:attrNameLst>
                                          <p:attrName>ppt_x</p:attrName>
                                        </p:attrNameLst>
                                      </p:cBhvr>
                                      <p:tavLst>
                                        <p:tav tm="0">
                                          <p:val>
                                            <p:strVal val="#ppt_x"/>
                                          </p:val>
                                        </p:tav>
                                        <p:tav tm="100000">
                                          <p:val>
                                            <p:strVal val="#ppt_x"/>
                                          </p:val>
                                        </p:tav>
                                      </p:tavLst>
                                    </p:anim>
                                    <p:anim calcmode="lin" valueType="num">
                                      <p:cBhvr>
                                        <p:cTn id="24"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6" presetClass="emph" presetSubtype="0" fill="hold" grpId="0" nodeType="clickEffect">
                                  <p:stCondLst>
                                    <p:cond delay="0"/>
                                  </p:stCondLst>
                                  <p:childTnLst>
                                    <p:animEffect transition="out" filter="fade">
                                      <p:cBhvr>
                                        <p:cTn id="28" dur="500" tmFilter="0, 0; .2, .5; .8, .5; 1, 0"/>
                                        <p:tgtEl>
                                          <p:spTgt spid="54"/>
                                        </p:tgtEl>
                                      </p:cBhvr>
                                    </p:animEffect>
                                    <p:animScale>
                                      <p:cBhvr>
                                        <p:cTn id="29" dur="250" autoRev="1" fill="hold"/>
                                        <p:tgtEl>
                                          <p:spTgt spid="54"/>
                                        </p:tgtEl>
                                      </p:cBhvr>
                                      <p:by x="105000" y="105000"/>
                                    </p:animScale>
                                  </p:childTnLst>
                                </p:cTn>
                              </p:par>
                              <p:par>
                                <p:cTn id="30" presetID="26" presetClass="emph" presetSubtype="0" fill="hold" grpId="0" nodeType="withEffect">
                                  <p:stCondLst>
                                    <p:cond delay="0"/>
                                  </p:stCondLst>
                                  <p:childTnLst>
                                    <p:animEffect transition="out" filter="fade">
                                      <p:cBhvr>
                                        <p:cTn id="31" dur="500" tmFilter="0, 0; .2, .5; .8, .5; 1, 0"/>
                                        <p:tgtEl>
                                          <p:spTgt spid="49"/>
                                        </p:tgtEl>
                                      </p:cBhvr>
                                    </p:animEffect>
                                    <p:animScale>
                                      <p:cBhvr>
                                        <p:cTn id="32" dur="250" autoRev="1" fill="hold"/>
                                        <p:tgtEl>
                                          <p:spTgt spid="49"/>
                                        </p:tgtEl>
                                      </p:cBhvr>
                                      <p:by x="105000" y="105000"/>
                                    </p:animScale>
                                  </p:childTnLst>
                                </p:cTn>
                              </p:par>
                              <p:par>
                                <p:cTn id="33" presetID="26" presetClass="emph" presetSubtype="0" fill="hold" grpId="0" nodeType="withEffect">
                                  <p:stCondLst>
                                    <p:cond delay="0"/>
                                  </p:stCondLst>
                                  <p:childTnLst>
                                    <p:animEffect transition="out" filter="fade">
                                      <p:cBhvr>
                                        <p:cTn id="34" dur="500" tmFilter="0, 0; .2, .5; .8, .5; 1, 0"/>
                                        <p:tgtEl>
                                          <p:spTgt spid="46"/>
                                        </p:tgtEl>
                                      </p:cBhvr>
                                    </p:animEffect>
                                    <p:animScale>
                                      <p:cBhvr>
                                        <p:cTn id="35" dur="250" autoRev="1" fill="hold"/>
                                        <p:tgtEl>
                                          <p:spTgt spid="46"/>
                                        </p:tgtEl>
                                      </p:cBhvr>
                                      <p:by x="105000" y="105000"/>
                                    </p:animScale>
                                  </p:childTnLst>
                                </p:cTn>
                              </p:par>
                              <p:par>
                                <p:cTn id="36" presetID="26" presetClass="emph" presetSubtype="0" fill="hold" grpId="0" nodeType="withEffect">
                                  <p:stCondLst>
                                    <p:cond delay="0"/>
                                  </p:stCondLst>
                                  <p:childTnLst>
                                    <p:animEffect transition="out" filter="fade">
                                      <p:cBhvr>
                                        <p:cTn id="37" dur="500" tmFilter="0, 0; .2, .5; .8, .5; 1, 0"/>
                                        <p:tgtEl>
                                          <p:spTgt spid="39"/>
                                        </p:tgtEl>
                                      </p:cBhvr>
                                    </p:animEffect>
                                    <p:animScale>
                                      <p:cBhvr>
                                        <p:cTn id="38" dur="250" autoRev="1" fill="hold"/>
                                        <p:tgtEl>
                                          <p:spTgt spid="39"/>
                                        </p:tgtEl>
                                      </p:cBhvr>
                                      <p:by x="105000" y="105000"/>
                                    </p:animScale>
                                  </p:childTnLst>
                                </p:cTn>
                              </p:par>
                            </p:childTnLst>
                          </p:cTn>
                        </p:par>
                      </p:childTnLst>
                    </p:cTn>
                  </p:par>
                  <p:par>
                    <p:cTn id="39" fill="hold" nodeType="clickPar">
                      <p:stCondLst>
                        <p:cond delay="indefinite"/>
                      </p:stCondLst>
                      <p:childTnLst>
                        <p:par>
                          <p:cTn id="40" fill="hold" nodeType="withGroup">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65"/>
                                        </p:tgtEl>
                                        <p:attrNameLst>
                                          <p:attrName>style.visibility</p:attrName>
                                        </p:attrNameLst>
                                      </p:cBhvr>
                                      <p:to>
                                        <p:strVal val="visible"/>
                                      </p:to>
                                    </p:set>
                                    <p:animEffect transition="in" filter="fade">
                                      <p:cBhvr>
                                        <p:cTn id="43" dur="1000"/>
                                        <p:tgtEl>
                                          <p:spTgt spid="65"/>
                                        </p:tgtEl>
                                      </p:cBhvr>
                                    </p:animEffect>
                                    <p:anim calcmode="lin" valueType="num">
                                      <p:cBhvr>
                                        <p:cTn id="44" dur="1000" fill="hold"/>
                                        <p:tgtEl>
                                          <p:spTgt spid="65"/>
                                        </p:tgtEl>
                                        <p:attrNameLst>
                                          <p:attrName>ppt_x</p:attrName>
                                        </p:attrNameLst>
                                      </p:cBhvr>
                                      <p:tavLst>
                                        <p:tav tm="0">
                                          <p:val>
                                            <p:strVal val="#ppt_x"/>
                                          </p:val>
                                        </p:tav>
                                        <p:tav tm="100000">
                                          <p:val>
                                            <p:strVal val="#ppt_x"/>
                                          </p:val>
                                        </p:tav>
                                      </p:tavLst>
                                    </p:anim>
                                    <p:anim calcmode="lin" valueType="num">
                                      <p:cBhvr>
                                        <p:cTn id="45" dur="1000" fill="hold"/>
                                        <p:tgtEl>
                                          <p:spTgt spid="6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66"/>
                                        </p:tgtEl>
                                        <p:attrNameLst>
                                          <p:attrName>style.visibility</p:attrName>
                                        </p:attrNameLst>
                                      </p:cBhvr>
                                      <p:to>
                                        <p:strVal val="visible"/>
                                      </p:to>
                                    </p:set>
                                    <p:animEffect transition="in" filter="fade">
                                      <p:cBhvr>
                                        <p:cTn id="48" dur="1000"/>
                                        <p:tgtEl>
                                          <p:spTgt spid="66"/>
                                        </p:tgtEl>
                                      </p:cBhvr>
                                    </p:animEffect>
                                    <p:anim calcmode="lin" valueType="num">
                                      <p:cBhvr>
                                        <p:cTn id="49" dur="1000" fill="hold"/>
                                        <p:tgtEl>
                                          <p:spTgt spid="66"/>
                                        </p:tgtEl>
                                        <p:attrNameLst>
                                          <p:attrName>ppt_x</p:attrName>
                                        </p:attrNameLst>
                                      </p:cBhvr>
                                      <p:tavLst>
                                        <p:tav tm="0">
                                          <p:val>
                                            <p:strVal val="#ppt_x"/>
                                          </p:val>
                                        </p:tav>
                                        <p:tav tm="100000">
                                          <p:val>
                                            <p:strVal val="#ppt_x"/>
                                          </p:val>
                                        </p:tav>
                                      </p:tavLst>
                                    </p:anim>
                                    <p:anim calcmode="lin" valueType="num">
                                      <p:cBhvr>
                                        <p:cTn id="50" dur="1000" fill="hold"/>
                                        <p:tgtEl>
                                          <p:spTgt spid="66"/>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67"/>
                                        </p:tgtEl>
                                        <p:attrNameLst>
                                          <p:attrName>style.visibility</p:attrName>
                                        </p:attrNameLst>
                                      </p:cBhvr>
                                      <p:to>
                                        <p:strVal val="visible"/>
                                      </p:to>
                                    </p:set>
                                    <p:animEffect transition="in" filter="fade">
                                      <p:cBhvr>
                                        <p:cTn id="53" dur="1000"/>
                                        <p:tgtEl>
                                          <p:spTgt spid="67"/>
                                        </p:tgtEl>
                                      </p:cBhvr>
                                    </p:animEffect>
                                    <p:anim calcmode="lin" valueType="num">
                                      <p:cBhvr>
                                        <p:cTn id="54" dur="1000" fill="hold"/>
                                        <p:tgtEl>
                                          <p:spTgt spid="67"/>
                                        </p:tgtEl>
                                        <p:attrNameLst>
                                          <p:attrName>ppt_x</p:attrName>
                                        </p:attrNameLst>
                                      </p:cBhvr>
                                      <p:tavLst>
                                        <p:tav tm="0">
                                          <p:val>
                                            <p:strVal val="#ppt_x"/>
                                          </p:val>
                                        </p:tav>
                                        <p:tav tm="100000">
                                          <p:val>
                                            <p:strVal val="#ppt_x"/>
                                          </p:val>
                                        </p:tav>
                                      </p:tavLst>
                                    </p:anim>
                                    <p:anim calcmode="lin" valueType="num">
                                      <p:cBhvr>
                                        <p:cTn id="55" dur="1000" fill="hold"/>
                                        <p:tgtEl>
                                          <p:spTgt spid="67"/>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68"/>
                                        </p:tgtEl>
                                        <p:attrNameLst>
                                          <p:attrName>style.visibility</p:attrName>
                                        </p:attrNameLst>
                                      </p:cBhvr>
                                      <p:to>
                                        <p:strVal val="visible"/>
                                      </p:to>
                                    </p:set>
                                    <p:animEffect transition="in" filter="fade">
                                      <p:cBhvr>
                                        <p:cTn id="58" dur="1000"/>
                                        <p:tgtEl>
                                          <p:spTgt spid="68"/>
                                        </p:tgtEl>
                                      </p:cBhvr>
                                    </p:animEffect>
                                    <p:anim calcmode="lin" valueType="num">
                                      <p:cBhvr>
                                        <p:cTn id="59" dur="1000" fill="hold"/>
                                        <p:tgtEl>
                                          <p:spTgt spid="68"/>
                                        </p:tgtEl>
                                        <p:attrNameLst>
                                          <p:attrName>ppt_x</p:attrName>
                                        </p:attrNameLst>
                                      </p:cBhvr>
                                      <p:tavLst>
                                        <p:tav tm="0">
                                          <p:val>
                                            <p:strVal val="#ppt_x"/>
                                          </p:val>
                                        </p:tav>
                                        <p:tav tm="100000">
                                          <p:val>
                                            <p:strVal val="#ppt_x"/>
                                          </p:val>
                                        </p:tav>
                                      </p:tavLst>
                                    </p:anim>
                                    <p:anim calcmode="lin" valueType="num">
                                      <p:cBhvr>
                                        <p:cTn id="60"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par>
                    <p:cTn id="61" fill="hold" nodeType="clickPar">
                      <p:stCondLst>
                        <p:cond delay="indefinite"/>
                      </p:stCondLst>
                      <p:childTnLst>
                        <p:par>
                          <p:cTn id="62" fill="hold" nodeType="withGroup">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fade">
                                      <p:cBhvr>
                                        <p:cTn id="65" dur="1000"/>
                                        <p:tgtEl>
                                          <p:spTgt spid="59"/>
                                        </p:tgtEl>
                                      </p:cBhvr>
                                    </p:animEffect>
                                    <p:anim calcmode="lin" valueType="num">
                                      <p:cBhvr>
                                        <p:cTn id="66" dur="1000" fill="hold"/>
                                        <p:tgtEl>
                                          <p:spTgt spid="59"/>
                                        </p:tgtEl>
                                        <p:attrNameLst>
                                          <p:attrName>ppt_x</p:attrName>
                                        </p:attrNameLst>
                                      </p:cBhvr>
                                      <p:tavLst>
                                        <p:tav tm="0">
                                          <p:val>
                                            <p:strVal val="#ppt_x"/>
                                          </p:val>
                                        </p:tav>
                                        <p:tav tm="100000">
                                          <p:val>
                                            <p:strVal val="#ppt_x"/>
                                          </p:val>
                                        </p:tav>
                                      </p:tavLst>
                                    </p:anim>
                                    <p:anim calcmode="lin" valueType="num">
                                      <p:cBhvr>
                                        <p:cTn id="67" dur="1000" fill="hold"/>
                                        <p:tgtEl>
                                          <p:spTgt spid="59"/>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60"/>
                                        </p:tgtEl>
                                        <p:attrNameLst>
                                          <p:attrName>style.visibility</p:attrName>
                                        </p:attrNameLst>
                                      </p:cBhvr>
                                      <p:to>
                                        <p:strVal val="visible"/>
                                      </p:to>
                                    </p:set>
                                    <p:animEffect transition="in" filter="fade">
                                      <p:cBhvr>
                                        <p:cTn id="70" dur="1000"/>
                                        <p:tgtEl>
                                          <p:spTgt spid="60"/>
                                        </p:tgtEl>
                                      </p:cBhvr>
                                    </p:animEffect>
                                    <p:anim calcmode="lin" valueType="num">
                                      <p:cBhvr>
                                        <p:cTn id="71" dur="1000" fill="hold"/>
                                        <p:tgtEl>
                                          <p:spTgt spid="60"/>
                                        </p:tgtEl>
                                        <p:attrNameLst>
                                          <p:attrName>ppt_x</p:attrName>
                                        </p:attrNameLst>
                                      </p:cBhvr>
                                      <p:tavLst>
                                        <p:tav tm="0">
                                          <p:val>
                                            <p:strVal val="#ppt_x"/>
                                          </p:val>
                                        </p:tav>
                                        <p:tav tm="100000">
                                          <p:val>
                                            <p:strVal val="#ppt_x"/>
                                          </p:val>
                                        </p:tav>
                                      </p:tavLst>
                                    </p:anim>
                                    <p:anim calcmode="lin" valueType="num">
                                      <p:cBhvr>
                                        <p:cTn id="72"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6" grpId="0" animBg="1"/>
      <p:bldP spid="49" grpId="0" animBg="1"/>
      <p:bldP spid="54" grpId="0" animBg="1"/>
      <p:bldP spid="59" grpId="0"/>
      <p:bldP spid="60" grpId="0"/>
      <p:bldP spid="61" grpId="0"/>
      <p:bldP spid="62" grpId="0"/>
      <p:bldP spid="63" grpId="0"/>
      <p:bldP spid="64" grpId="0"/>
      <p:bldP spid="65" grpId="0"/>
      <p:bldP spid="66" grpId="0"/>
      <p:bldP spid="67" grpId="0"/>
      <p:bldP spid="68"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itle 1">
            <a:extLst>
              <a:ext uri="{FF2B5EF4-FFF2-40B4-BE49-F238E27FC236}">
                <a16:creationId xmlns:a16="http://schemas.microsoft.com/office/drawing/2014/main" id="{95A334CE-09DA-48E1-B935-AF62DE87CE9D}"/>
              </a:ext>
            </a:extLst>
          </p:cNvPr>
          <p:cNvSpPr>
            <a:spLocks noGrp="1" noChangeArrowheads="1"/>
          </p:cNvSpPr>
          <p:nvPr>
            <p:ph type="title"/>
          </p:nvPr>
        </p:nvSpPr>
        <p:spPr/>
        <p:txBody>
          <a:bodyPr/>
          <a:lstStyle/>
          <a:p>
            <a:r>
              <a:rPr lang="en-US" altLang="en-US"/>
              <a:t>4.5 Data Flow</a:t>
            </a:r>
          </a:p>
        </p:txBody>
      </p:sp>
      <p:sp>
        <p:nvSpPr>
          <p:cNvPr id="3" name="Content Placeholder 2">
            <a:extLst>
              <a:ext uri="{FF2B5EF4-FFF2-40B4-BE49-F238E27FC236}">
                <a16:creationId xmlns:a16="http://schemas.microsoft.com/office/drawing/2014/main" id="{1FDB4E5C-6E15-4C8A-B806-011524D7B067}"/>
              </a:ext>
            </a:extLst>
          </p:cNvPr>
          <p:cNvSpPr>
            <a:spLocks noGrp="1" noChangeArrowheads="1"/>
          </p:cNvSpPr>
          <p:nvPr>
            <p:ph idx="1"/>
          </p:nvPr>
        </p:nvSpPr>
        <p:spPr/>
        <p:txBody>
          <a:bodyPr/>
          <a:lstStyle/>
          <a:p>
            <a:r>
              <a:rPr lang="en-US" altLang="en-US"/>
              <a:t>Input and final output are stored on a distributed file system (FS):</a:t>
            </a:r>
          </a:p>
          <a:p>
            <a:pPr lvl="1"/>
            <a:r>
              <a:rPr lang="en-US" altLang="en-US"/>
              <a:t>Scheduler tries to schedule map tasks “close” to physical storage location of input data</a:t>
            </a:r>
          </a:p>
          <a:p>
            <a:r>
              <a:rPr lang="en-US" altLang="en-US"/>
              <a:t>Intermediate results are stored on local FS of Map and Reduce workers</a:t>
            </a:r>
          </a:p>
          <a:p>
            <a:r>
              <a:rPr lang="en-US" altLang="en-US"/>
              <a:t>Output is often input to another MapReduce task</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4" descr="rack-server">
            <a:extLst>
              <a:ext uri="{FF2B5EF4-FFF2-40B4-BE49-F238E27FC236}">
                <a16:creationId xmlns:a16="http://schemas.microsoft.com/office/drawing/2014/main" id="{04133FD7-BAE2-409C-997C-A7C47DBD089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4191000"/>
            <a:ext cx="2108200" cy="208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Rectangle 2">
            <a:extLst>
              <a:ext uri="{FF2B5EF4-FFF2-40B4-BE49-F238E27FC236}">
                <a16:creationId xmlns:a16="http://schemas.microsoft.com/office/drawing/2014/main" id="{60AA8C03-544F-4AFF-A2CF-00F28DDECFD9}"/>
              </a:ext>
            </a:extLst>
          </p:cNvPr>
          <p:cNvSpPr>
            <a:spLocks noGrp="1" noChangeArrowheads="1"/>
          </p:cNvSpPr>
          <p:nvPr>
            <p:ph type="title"/>
          </p:nvPr>
        </p:nvSpPr>
        <p:spPr/>
        <p:txBody>
          <a:bodyPr/>
          <a:lstStyle/>
          <a:p>
            <a:r>
              <a:rPr lang="en-US" altLang="zh-CN">
                <a:ea typeface="宋体" panose="02010600030101010101" pitchFamily="2" charset="-122"/>
              </a:rPr>
              <a:t>1.1 Hosting Computing Systems</a:t>
            </a:r>
            <a:endParaRPr lang="zh-TW" altLang="en-US">
              <a:ea typeface="新細明體" panose="02020500000000000000" pitchFamily="18" charset="-120"/>
            </a:endParaRPr>
          </a:p>
        </p:txBody>
      </p:sp>
      <p:sp>
        <p:nvSpPr>
          <p:cNvPr id="37892" name="Line 21">
            <a:extLst>
              <a:ext uri="{FF2B5EF4-FFF2-40B4-BE49-F238E27FC236}">
                <a16:creationId xmlns:a16="http://schemas.microsoft.com/office/drawing/2014/main" id="{CF64EB1E-BA31-429E-AB5D-C452D483A599}"/>
              </a:ext>
            </a:extLst>
          </p:cNvPr>
          <p:cNvSpPr>
            <a:spLocks noChangeShapeType="1"/>
          </p:cNvSpPr>
          <p:nvPr/>
        </p:nvSpPr>
        <p:spPr bwMode="auto">
          <a:xfrm>
            <a:off x="1835150" y="3429000"/>
            <a:ext cx="5616575" cy="0"/>
          </a:xfrm>
          <a:prstGeom prst="line">
            <a:avLst/>
          </a:prstGeom>
          <a:noFill/>
          <a:ln w="11430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37893" name="Picture 22" descr="j0205462">
            <a:extLst>
              <a:ext uri="{FF2B5EF4-FFF2-40B4-BE49-F238E27FC236}">
                <a16:creationId xmlns:a16="http://schemas.microsoft.com/office/drawing/2014/main" id="{4DFB0078-ED93-4F47-B1C4-833A1C3C44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1371600"/>
            <a:ext cx="1905000" cy="18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4" name="Text Box 23">
            <a:extLst>
              <a:ext uri="{FF2B5EF4-FFF2-40B4-BE49-F238E27FC236}">
                <a16:creationId xmlns:a16="http://schemas.microsoft.com/office/drawing/2014/main" id="{413183A1-DBF7-49E0-A806-17A815A312CE}"/>
              </a:ext>
            </a:extLst>
          </p:cNvPr>
          <p:cNvSpPr txBox="1">
            <a:spLocks noChangeArrowheads="1"/>
          </p:cNvSpPr>
          <p:nvPr/>
        </p:nvSpPr>
        <p:spPr bwMode="auto">
          <a:xfrm>
            <a:off x="228600" y="3200400"/>
            <a:ext cx="20875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zh-CN" sz="2400">
                <a:latin typeface="Comic Sans MS" panose="030F0702030302020204" pitchFamily="66" charset="0"/>
                <a:ea typeface="宋体" panose="02010600030101010101" pitchFamily="2" charset="-122"/>
              </a:rPr>
              <a:t>CUHK co. ltd.</a:t>
            </a:r>
          </a:p>
        </p:txBody>
      </p:sp>
      <p:sp>
        <p:nvSpPr>
          <p:cNvPr id="37895" name="Rectangle 25">
            <a:extLst>
              <a:ext uri="{FF2B5EF4-FFF2-40B4-BE49-F238E27FC236}">
                <a16:creationId xmlns:a16="http://schemas.microsoft.com/office/drawing/2014/main" id="{06686432-F429-4106-9101-821740C45466}"/>
              </a:ext>
            </a:extLst>
          </p:cNvPr>
          <p:cNvSpPr>
            <a:spLocks noChangeArrowheads="1"/>
          </p:cNvSpPr>
          <p:nvPr/>
        </p:nvSpPr>
        <p:spPr bwMode="auto">
          <a:xfrm>
            <a:off x="300038" y="4114800"/>
            <a:ext cx="1223962" cy="576263"/>
          </a:xfrm>
          <a:prstGeom prst="rect">
            <a:avLst/>
          </a:prstGeom>
          <a:solidFill>
            <a:srgbClr val="FFFFFF"/>
          </a:solidFill>
          <a:ln>
            <a:noFill/>
          </a:ln>
          <a:extLst>
            <a:ext uri="{91240B29-F687-4F45-9708-019B960494DF}">
              <a14:hiddenLine xmlns:a14="http://schemas.microsoft.com/office/drawing/2010/main" w="38100" algn="ctr">
                <a:solidFill>
                  <a:srgbClr val="000000"/>
                </a:solidFill>
                <a:prstDash val="sysDot"/>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zh-CN" altLang="zh-CN">
              <a:ea typeface="宋体" panose="02010600030101010101" pitchFamily="2" charset="-122"/>
            </a:endParaRPr>
          </a:p>
        </p:txBody>
      </p:sp>
      <p:pic>
        <p:nvPicPr>
          <p:cNvPr id="37896" name="Picture 27" descr="800px-Smiley_svg.png smiley image by DrunkenBrawler1993">
            <a:extLst>
              <a:ext uri="{FF2B5EF4-FFF2-40B4-BE49-F238E27FC236}">
                <a16:creationId xmlns:a16="http://schemas.microsoft.com/office/drawing/2014/main" id="{15025D76-6019-450E-A543-4BE6EC37289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0" y="22098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7" name="Picture 28" descr="800px-Smiley_svg.png smiley image by DrunkenBrawler1993">
            <a:extLst>
              <a:ext uri="{FF2B5EF4-FFF2-40B4-BE49-F238E27FC236}">
                <a16:creationId xmlns:a16="http://schemas.microsoft.com/office/drawing/2014/main" id="{022A758D-0F1F-42F4-8D23-FFBFEC17447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21038" y="27130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8" name="Picture 29" descr="800px-Smiley_svg.png smiley image by DrunkenBrawler1993">
            <a:extLst>
              <a:ext uri="{FF2B5EF4-FFF2-40B4-BE49-F238E27FC236}">
                <a16:creationId xmlns:a16="http://schemas.microsoft.com/office/drawing/2014/main" id="{72E3714B-BDEC-41F1-9185-24AE7B0FCFF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33600" y="28956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9" name="Picture 30" descr="800px-Smiley_svg.png smiley image by DrunkenBrawler1993">
            <a:extLst>
              <a:ext uri="{FF2B5EF4-FFF2-40B4-BE49-F238E27FC236}">
                <a16:creationId xmlns:a16="http://schemas.microsoft.com/office/drawing/2014/main" id="{910216EC-8AF4-4D7B-8469-E77A77D3F2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24384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0" name="Picture 32" descr="800px-Smiley_svg.png smiley image by DrunkenBrawler1993">
            <a:extLst>
              <a:ext uri="{FF2B5EF4-FFF2-40B4-BE49-F238E27FC236}">
                <a16:creationId xmlns:a16="http://schemas.microsoft.com/office/drawing/2014/main" id="{0D95DB71-0504-4338-9538-391986EC86F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41763" y="21367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1" name="Picture 33" descr="800px-Smiley_svg.png smiley image by DrunkenBrawler1993">
            <a:extLst>
              <a:ext uri="{FF2B5EF4-FFF2-40B4-BE49-F238E27FC236}">
                <a16:creationId xmlns:a16="http://schemas.microsoft.com/office/drawing/2014/main" id="{10FCD873-A3F7-4D23-86B6-9B858B7A148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7400" y="19050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2" name="Picture 34" descr="800px-Smiley_svg.png smiley image by DrunkenBrawler1993">
            <a:extLst>
              <a:ext uri="{FF2B5EF4-FFF2-40B4-BE49-F238E27FC236}">
                <a16:creationId xmlns:a16="http://schemas.microsoft.com/office/drawing/2014/main" id="{61AEECE9-D71E-4123-854F-81292E1B7DD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94063" y="15605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3" name="Picture 35" descr="800px-Smiley_svg.png smiley image by DrunkenBrawler1993">
            <a:extLst>
              <a:ext uri="{FF2B5EF4-FFF2-40B4-BE49-F238E27FC236}">
                <a16:creationId xmlns:a16="http://schemas.microsoft.com/office/drawing/2014/main" id="{CE69C7E9-C699-4760-AF55-A92B9DE51F1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9800" y="25908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4" name="Picture 36" descr="800px-Smiley_svg.png smiley image by DrunkenBrawler1993">
            <a:extLst>
              <a:ext uri="{FF2B5EF4-FFF2-40B4-BE49-F238E27FC236}">
                <a16:creationId xmlns:a16="http://schemas.microsoft.com/office/drawing/2014/main" id="{94525666-C1EF-4AAF-BC1B-EF8168B92F4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97525" y="321786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5" name="Picture 38" descr="800px-Smiley_svg.png smiley image by DrunkenBrawler1993">
            <a:extLst>
              <a:ext uri="{FF2B5EF4-FFF2-40B4-BE49-F238E27FC236}">
                <a16:creationId xmlns:a16="http://schemas.microsoft.com/office/drawing/2014/main" id="{61224C06-181D-4A05-9B02-61E33959175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9800" y="36576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6" name="Picture 39" descr="800px-Smiley_svg.png smiley image by DrunkenBrawler1993">
            <a:extLst>
              <a:ext uri="{FF2B5EF4-FFF2-40B4-BE49-F238E27FC236}">
                <a16:creationId xmlns:a16="http://schemas.microsoft.com/office/drawing/2014/main" id="{FDBF0306-9950-45C5-A090-33A2DF0C96F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49825" y="14890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07" name="Line 41">
            <a:extLst>
              <a:ext uri="{FF2B5EF4-FFF2-40B4-BE49-F238E27FC236}">
                <a16:creationId xmlns:a16="http://schemas.microsoft.com/office/drawing/2014/main" id="{B5D37F68-884D-4556-B3B1-C30EFA8E0750}"/>
              </a:ext>
            </a:extLst>
          </p:cNvPr>
          <p:cNvSpPr>
            <a:spLocks noChangeShapeType="1"/>
          </p:cNvSpPr>
          <p:nvPr/>
        </p:nvSpPr>
        <p:spPr bwMode="auto">
          <a:xfrm flipH="1">
            <a:off x="4013200" y="3886200"/>
            <a:ext cx="2006600" cy="627063"/>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37908" name="Line 42">
            <a:extLst>
              <a:ext uri="{FF2B5EF4-FFF2-40B4-BE49-F238E27FC236}">
                <a16:creationId xmlns:a16="http://schemas.microsoft.com/office/drawing/2014/main" id="{E5199E12-4C62-428F-B72B-84FA29922FDD}"/>
              </a:ext>
            </a:extLst>
          </p:cNvPr>
          <p:cNvSpPr>
            <a:spLocks noChangeShapeType="1"/>
          </p:cNvSpPr>
          <p:nvPr/>
        </p:nvSpPr>
        <p:spPr bwMode="auto">
          <a:xfrm flipH="1">
            <a:off x="4013200" y="2895600"/>
            <a:ext cx="1930400" cy="1689100"/>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37909" name="Line 44">
            <a:extLst>
              <a:ext uri="{FF2B5EF4-FFF2-40B4-BE49-F238E27FC236}">
                <a16:creationId xmlns:a16="http://schemas.microsoft.com/office/drawing/2014/main" id="{290D9F7B-62D4-4EA2-B0AC-9A6730AB9368}"/>
              </a:ext>
            </a:extLst>
          </p:cNvPr>
          <p:cNvSpPr>
            <a:spLocks noChangeShapeType="1"/>
          </p:cNvSpPr>
          <p:nvPr/>
        </p:nvSpPr>
        <p:spPr bwMode="auto">
          <a:xfrm>
            <a:off x="3652838" y="3217863"/>
            <a:ext cx="360362" cy="1366837"/>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37910" name="Line 45">
            <a:extLst>
              <a:ext uri="{FF2B5EF4-FFF2-40B4-BE49-F238E27FC236}">
                <a16:creationId xmlns:a16="http://schemas.microsoft.com/office/drawing/2014/main" id="{7BE54657-F62E-42E2-8102-7C5824E2D347}"/>
              </a:ext>
            </a:extLst>
          </p:cNvPr>
          <p:cNvSpPr>
            <a:spLocks noChangeShapeType="1"/>
          </p:cNvSpPr>
          <p:nvPr/>
        </p:nvSpPr>
        <p:spPr bwMode="auto">
          <a:xfrm>
            <a:off x="3652838" y="2065338"/>
            <a:ext cx="360362" cy="2447925"/>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37911" name="Line 46">
            <a:extLst>
              <a:ext uri="{FF2B5EF4-FFF2-40B4-BE49-F238E27FC236}">
                <a16:creationId xmlns:a16="http://schemas.microsoft.com/office/drawing/2014/main" id="{7AFDD159-E47D-4298-81D7-F4F1410D27AD}"/>
              </a:ext>
            </a:extLst>
          </p:cNvPr>
          <p:cNvSpPr>
            <a:spLocks noChangeShapeType="1"/>
          </p:cNvSpPr>
          <p:nvPr/>
        </p:nvSpPr>
        <p:spPr bwMode="auto">
          <a:xfrm flipH="1">
            <a:off x="4013200" y="2641600"/>
            <a:ext cx="215900" cy="1871663"/>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37912" name="Line 47">
            <a:extLst>
              <a:ext uri="{FF2B5EF4-FFF2-40B4-BE49-F238E27FC236}">
                <a16:creationId xmlns:a16="http://schemas.microsoft.com/office/drawing/2014/main" id="{1D3B6B0A-880E-432E-AD81-ECBDD5DFC2A0}"/>
              </a:ext>
            </a:extLst>
          </p:cNvPr>
          <p:cNvSpPr>
            <a:spLocks noChangeShapeType="1"/>
          </p:cNvSpPr>
          <p:nvPr/>
        </p:nvSpPr>
        <p:spPr bwMode="auto">
          <a:xfrm flipH="1">
            <a:off x="4114800" y="2895600"/>
            <a:ext cx="1089025" cy="1524000"/>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37913" name="Line 48">
            <a:extLst>
              <a:ext uri="{FF2B5EF4-FFF2-40B4-BE49-F238E27FC236}">
                <a16:creationId xmlns:a16="http://schemas.microsoft.com/office/drawing/2014/main" id="{AA12A48F-89F2-48D8-AA81-2C367796237C}"/>
              </a:ext>
            </a:extLst>
          </p:cNvPr>
          <p:cNvSpPr>
            <a:spLocks noChangeShapeType="1"/>
          </p:cNvSpPr>
          <p:nvPr/>
        </p:nvSpPr>
        <p:spPr bwMode="auto">
          <a:xfrm flipH="1">
            <a:off x="4013200" y="1992313"/>
            <a:ext cx="1223963" cy="2520950"/>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37914" name="Line 49">
            <a:extLst>
              <a:ext uri="{FF2B5EF4-FFF2-40B4-BE49-F238E27FC236}">
                <a16:creationId xmlns:a16="http://schemas.microsoft.com/office/drawing/2014/main" id="{3C15CB1B-365A-43CD-B340-F1E427AAD30E}"/>
              </a:ext>
            </a:extLst>
          </p:cNvPr>
          <p:cNvSpPr>
            <a:spLocks noChangeShapeType="1"/>
          </p:cNvSpPr>
          <p:nvPr/>
        </p:nvSpPr>
        <p:spPr bwMode="auto">
          <a:xfrm flipH="1">
            <a:off x="4013200" y="3649663"/>
            <a:ext cx="1657350" cy="863600"/>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37915" name="Line 50">
            <a:extLst>
              <a:ext uri="{FF2B5EF4-FFF2-40B4-BE49-F238E27FC236}">
                <a16:creationId xmlns:a16="http://schemas.microsoft.com/office/drawing/2014/main" id="{C804F79B-6519-449A-A409-C07F09773BD1}"/>
              </a:ext>
            </a:extLst>
          </p:cNvPr>
          <p:cNvSpPr>
            <a:spLocks noChangeShapeType="1"/>
          </p:cNvSpPr>
          <p:nvPr/>
        </p:nvSpPr>
        <p:spPr bwMode="auto">
          <a:xfrm flipV="1">
            <a:off x="4013200" y="2438400"/>
            <a:ext cx="2006600" cy="2074863"/>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pic>
        <p:nvPicPr>
          <p:cNvPr id="37916" name="Picture 51" descr="27450922@N07">
            <a:extLst>
              <a:ext uri="{FF2B5EF4-FFF2-40B4-BE49-F238E27FC236}">
                <a16:creationId xmlns:a16="http://schemas.microsoft.com/office/drawing/2014/main" id="{C37AB00D-00A9-4679-9742-E3123F23B9E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91400" y="4572000"/>
            <a:ext cx="1071563" cy="107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17" name="Picture 52" descr="090220_money_stack">
            <a:extLst>
              <a:ext uri="{FF2B5EF4-FFF2-40B4-BE49-F238E27FC236}">
                <a16:creationId xmlns:a16="http://schemas.microsoft.com/office/drawing/2014/main" id="{AD91A47F-484C-4A3D-BAA6-1177EC8F287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82000" y="3657600"/>
            <a:ext cx="15240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18" name="Picture 54" descr="27450922@N07">
            <a:extLst>
              <a:ext uri="{FF2B5EF4-FFF2-40B4-BE49-F238E27FC236}">
                <a16:creationId xmlns:a16="http://schemas.microsoft.com/office/drawing/2014/main" id="{576B7B5A-3133-46B1-8EB7-8A60CC78F41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77000" y="4572000"/>
            <a:ext cx="1071563" cy="107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19" name="Rectangle 55">
            <a:extLst>
              <a:ext uri="{FF2B5EF4-FFF2-40B4-BE49-F238E27FC236}">
                <a16:creationId xmlns:a16="http://schemas.microsoft.com/office/drawing/2014/main" id="{0AC1762A-661C-4488-AEB6-D185F23A4AAA}"/>
              </a:ext>
            </a:extLst>
          </p:cNvPr>
          <p:cNvSpPr>
            <a:spLocks noChangeArrowheads="1"/>
          </p:cNvSpPr>
          <p:nvPr/>
        </p:nvSpPr>
        <p:spPr bwMode="auto">
          <a:xfrm>
            <a:off x="2895600" y="4191000"/>
            <a:ext cx="914400" cy="381000"/>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zh-CN" altLang="zh-CN">
              <a:ea typeface="宋体" panose="02010600030101010101" pitchFamily="2" charset="-122"/>
            </a:endParaRPr>
          </a:p>
        </p:txBody>
      </p:sp>
      <p:sp>
        <p:nvSpPr>
          <p:cNvPr id="37920" name="Line 53">
            <a:extLst>
              <a:ext uri="{FF2B5EF4-FFF2-40B4-BE49-F238E27FC236}">
                <a16:creationId xmlns:a16="http://schemas.microsoft.com/office/drawing/2014/main" id="{9BB9945C-F989-4AA4-BEC0-270575D07E0E}"/>
              </a:ext>
            </a:extLst>
          </p:cNvPr>
          <p:cNvSpPr>
            <a:spLocks noChangeShapeType="1"/>
          </p:cNvSpPr>
          <p:nvPr/>
        </p:nvSpPr>
        <p:spPr bwMode="auto">
          <a:xfrm>
            <a:off x="2971800" y="4191000"/>
            <a:ext cx="1066800" cy="304800"/>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37921" name="Line 40">
            <a:extLst>
              <a:ext uri="{FF2B5EF4-FFF2-40B4-BE49-F238E27FC236}">
                <a16:creationId xmlns:a16="http://schemas.microsoft.com/office/drawing/2014/main" id="{BA639FC3-8CDD-4DAB-AF05-9F0E6EF21367}"/>
              </a:ext>
            </a:extLst>
          </p:cNvPr>
          <p:cNvSpPr>
            <a:spLocks noChangeShapeType="1"/>
          </p:cNvSpPr>
          <p:nvPr/>
        </p:nvSpPr>
        <p:spPr bwMode="auto">
          <a:xfrm>
            <a:off x="2514600" y="3352800"/>
            <a:ext cx="1485900" cy="1143000"/>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37922" name="Line 43">
            <a:extLst>
              <a:ext uri="{FF2B5EF4-FFF2-40B4-BE49-F238E27FC236}">
                <a16:creationId xmlns:a16="http://schemas.microsoft.com/office/drawing/2014/main" id="{297B6021-4C41-4C08-B61A-541FE8147FE7}"/>
              </a:ext>
            </a:extLst>
          </p:cNvPr>
          <p:cNvSpPr>
            <a:spLocks noChangeShapeType="1"/>
          </p:cNvSpPr>
          <p:nvPr/>
        </p:nvSpPr>
        <p:spPr bwMode="auto">
          <a:xfrm>
            <a:off x="2717800" y="2641600"/>
            <a:ext cx="1295400" cy="1943100"/>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pic>
        <p:nvPicPr>
          <p:cNvPr id="37923" name="Picture 37" descr="800px-Smiley_svg.png smiley image by DrunkenBrawler1993">
            <a:extLst>
              <a:ext uri="{FF2B5EF4-FFF2-40B4-BE49-F238E27FC236}">
                <a16:creationId xmlns:a16="http://schemas.microsoft.com/office/drawing/2014/main" id="{50E0267F-4E1B-4FFB-A95B-72710347CD5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8400" y="39624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24" name="Text Box 56">
            <a:extLst>
              <a:ext uri="{FF2B5EF4-FFF2-40B4-BE49-F238E27FC236}">
                <a16:creationId xmlns:a16="http://schemas.microsoft.com/office/drawing/2014/main" id="{F6C34946-0105-44AE-8873-737A0C7280C7}"/>
              </a:ext>
            </a:extLst>
          </p:cNvPr>
          <p:cNvSpPr txBox="1">
            <a:spLocks noChangeArrowheads="1"/>
          </p:cNvSpPr>
          <p:nvPr/>
        </p:nvSpPr>
        <p:spPr bwMode="auto">
          <a:xfrm>
            <a:off x="152400" y="5105400"/>
            <a:ext cx="30638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zh-CN" sz="2000">
                <a:ea typeface="宋体" panose="02010600030101010101" pitchFamily="2" charset="-122"/>
              </a:rPr>
              <a:t>More servers are needed if you have more clients</a:t>
            </a:r>
          </a:p>
        </p:txBody>
      </p:sp>
      <p:sp>
        <p:nvSpPr>
          <p:cNvPr id="37925" name="Text Box 57">
            <a:extLst>
              <a:ext uri="{FF2B5EF4-FFF2-40B4-BE49-F238E27FC236}">
                <a16:creationId xmlns:a16="http://schemas.microsoft.com/office/drawing/2014/main" id="{026E36E4-ADAB-4934-B02E-8315A8935824}"/>
              </a:ext>
            </a:extLst>
          </p:cNvPr>
          <p:cNvSpPr txBox="1">
            <a:spLocks noChangeArrowheads="1"/>
          </p:cNvSpPr>
          <p:nvPr/>
        </p:nvSpPr>
        <p:spPr bwMode="auto">
          <a:xfrm>
            <a:off x="6248400" y="5638800"/>
            <a:ext cx="36576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zh-CN" sz="2000">
                <a:ea typeface="宋体" panose="02010600030101010101" pitchFamily="2" charset="-122"/>
              </a:rPr>
              <a:t>Cost more manpower and money to provide the service</a:t>
            </a:r>
          </a:p>
        </p:txBody>
      </p:sp>
    </p:spTree>
  </p:cSld>
  <p:clrMapOvr>
    <a:masterClrMapping/>
  </p:clrMapOvr>
  <p:transition>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Title 1">
            <a:extLst>
              <a:ext uri="{FF2B5EF4-FFF2-40B4-BE49-F238E27FC236}">
                <a16:creationId xmlns:a16="http://schemas.microsoft.com/office/drawing/2014/main" id="{AF62BA9E-07B4-454A-A4C7-C016F1DDD85F}"/>
              </a:ext>
            </a:extLst>
          </p:cNvPr>
          <p:cNvSpPr>
            <a:spLocks noGrp="1" noChangeArrowheads="1"/>
          </p:cNvSpPr>
          <p:nvPr>
            <p:ph type="title"/>
          </p:nvPr>
        </p:nvSpPr>
        <p:spPr/>
        <p:txBody>
          <a:bodyPr/>
          <a:lstStyle/>
          <a:p>
            <a:r>
              <a:rPr lang="en-US" altLang="en-US"/>
              <a:t>4.5 Coordination: Master</a:t>
            </a:r>
          </a:p>
        </p:txBody>
      </p:sp>
      <p:sp>
        <p:nvSpPr>
          <p:cNvPr id="3" name="Content Placeholder 2">
            <a:extLst>
              <a:ext uri="{FF2B5EF4-FFF2-40B4-BE49-F238E27FC236}">
                <a16:creationId xmlns:a16="http://schemas.microsoft.com/office/drawing/2014/main" id="{4160B52D-D872-4A0D-9937-B1530C29C72B}"/>
              </a:ext>
            </a:extLst>
          </p:cNvPr>
          <p:cNvSpPr>
            <a:spLocks noGrp="1"/>
          </p:cNvSpPr>
          <p:nvPr>
            <p:ph idx="1"/>
          </p:nvPr>
        </p:nvSpPr>
        <p:spPr/>
        <p:txBody>
          <a:bodyPr>
            <a:normAutofit lnSpcReduction="10000"/>
          </a:bodyPr>
          <a:lstStyle/>
          <a:p>
            <a:pPr>
              <a:defRPr/>
            </a:pPr>
            <a:r>
              <a:rPr lang="en-US" dirty="0"/>
              <a:t>Master node takes care of coordination:</a:t>
            </a:r>
          </a:p>
          <a:p>
            <a:pPr lvl="1">
              <a:defRPr/>
            </a:pPr>
            <a:r>
              <a:rPr lang="en-US" dirty="0"/>
              <a:t>Task status: (idle, in-progress, completed)</a:t>
            </a:r>
          </a:p>
          <a:p>
            <a:pPr lvl="1">
              <a:defRPr/>
            </a:pPr>
            <a:r>
              <a:rPr lang="en-US" dirty="0"/>
              <a:t>Idle tasks get scheduled as workers become available</a:t>
            </a:r>
          </a:p>
          <a:p>
            <a:pPr lvl="1">
              <a:defRPr/>
            </a:pPr>
            <a:r>
              <a:rPr lang="en-US" dirty="0"/>
              <a:t>When a map task completes, it sends the master the location and sizes of its </a:t>
            </a:r>
            <a:r>
              <a:rPr lang="en-US" i="1" dirty="0"/>
              <a:t>R </a:t>
            </a:r>
            <a:r>
              <a:rPr lang="en-US" dirty="0"/>
              <a:t>intermediate files, one for each reducer </a:t>
            </a:r>
          </a:p>
          <a:p>
            <a:pPr lvl="1">
              <a:defRPr/>
            </a:pPr>
            <a:r>
              <a:rPr lang="en-US" dirty="0"/>
              <a:t>Master pushes this info to reducers</a:t>
            </a:r>
          </a:p>
          <a:p>
            <a:pPr>
              <a:defRPr/>
            </a:pPr>
            <a:r>
              <a:rPr lang="en-US" dirty="0"/>
              <a:t>Master pings workers periodically to detect failures</a:t>
            </a:r>
          </a:p>
          <a:p>
            <a:pPr>
              <a:defRPr/>
            </a:pPr>
            <a:endParaRPr lang="en-US" dirty="0"/>
          </a:p>
          <a:p>
            <a:pPr>
              <a:defRPr/>
            </a:pPr>
            <a:endParaRPr lang="en-US" dirty="0"/>
          </a:p>
          <a:p>
            <a:pPr lvl="1">
              <a:defRPr/>
            </a:pP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itle 1">
            <a:extLst>
              <a:ext uri="{FF2B5EF4-FFF2-40B4-BE49-F238E27FC236}">
                <a16:creationId xmlns:a16="http://schemas.microsoft.com/office/drawing/2014/main" id="{813E35B0-1D9C-4192-B4FD-DCFEF3424194}"/>
              </a:ext>
            </a:extLst>
          </p:cNvPr>
          <p:cNvSpPr>
            <a:spLocks noGrp="1" noChangeArrowheads="1"/>
          </p:cNvSpPr>
          <p:nvPr>
            <p:ph type="title"/>
          </p:nvPr>
        </p:nvSpPr>
        <p:spPr/>
        <p:txBody>
          <a:bodyPr/>
          <a:lstStyle/>
          <a:p>
            <a:r>
              <a:rPr lang="en-US" altLang="en-US"/>
              <a:t>4.6 Dealing with Failures</a:t>
            </a:r>
          </a:p>
        </p:txBody>
      </p:sp>
      <p:sp>
        <p:nvSpPr>
          <p:cNvPr id="3" name="Content Placeholder 2">
            <a:extLst>
              <a:ext uri="{FF2B5EF4-FFF2-40B4-BE49-F238E27FC236}">
                <a16:creationId xmlns:a16="http://schemas.microsoft.com/office/drawing/2014/main" id="{E7182CFB-174F-4090-AEC8-0D65C96025E9}"/>
              </a:ext>
            </a:extLst>
          </p:cNvPr>
          <p:cNvSpPr>
            <a:spLocks noGrp="1"/>
          </p:cNvSpPr>
          <p:nvPr>
            <p:ph idx="1"/>
          </p:nvPr>
        </p:nvSpPr>
        <p:spPr/>
        <p:txBody>
          <a:bodyPr>
            <a:normAutofit lnSpcReduction="10000"/>
          </a:bodyPr>
          <a:lstStyle/>
          <a:p>
            <a:pPr>
              <a:defRPr/>
            </a:pPr>
            <a:r>
              <a:rPr lang="en-US" dirty="0"/>
              <a:t>Map worker failure</a:t>
            </a:r>
          </a:p>
          <a:p>
            <a:pPr lvl="1">
              <a:defRPr/>
            </a:pPr>
            <a:r>
              <a:rPr lang="en-US" dirty="0"/>
              <a:t>Map tasks completed or in-progress at worker are reset to idle </a:t>
            </a:r>
          </a:p>
          <a:p>
            <a:pPr lvl="1">
              <a:defRPr/>
            </a:pPr>
            <a:r>
              <a:rPr lang="en-US" dirty="0"/>
              <a:t>Reduce workers are notified when task is rescheduled on another worker</a:t>
            </a:r>
          </a:p>
          <a:p>
            <a:pPr>
              <a:defRPr/>
            </a:pPr>
            <a:r>
              <a:rPr lang="en-US" dirty="0"/>
              <a:t>Reduce worker failure</a:t>
            </a:r>
          </a:p>
          <a:p>
            <a:pPr lvl="1">
              <a:defRPr/>
            </a:pPr>
            <a:r>
              <a:rPr lang="en-US" dirty="0"/>
              <a:t>Only in-progress tasks are reset to idle</a:t>
            </a:r>
          </a:p>
          <a:p>
            <a:pPr lvl="1">
              <a:defRPr/>
            </a:pPr>
            <a:r>
              <a:rPr lang="en-US" dirty="0"/>
              <a:t>Reduce task is restarted</a:t>
            </a:r>
          </a:p>
          <a:p>
            <a:pPr>
              <a:defRPr/>
            </a:pPr>
            <a:r>
              <a:rPr lang="en-US" dirty="0"/>
              <a:t>Master failure</a:t>
            </a:r>
          </a:p>
          <a:p>
            <a:pPr lvl="1">
              <a:defRPr/>
            </a:pPr>
            <a:r>
              <a:rPr lang="en-US" dirty="0" err="1"/>
              <a:t>MapReduce</a:t>
            </a:r>
            <a:r>
              <a:rPr lang="en-US" dirty="0"/>
              <a:t> task is aborted and client is notified.</a:t>
            </a:r>
          </a:p>
          <a:p>
            <a:pPr>
              <a:defRPr/>
            </a:pPr>
            <a:endParaRPr lang="en-US" dirty="0"/>
          </a:p>
          <a:p>
            <a:pPr lvl="1">
              <a:defRPr/>
            </a:pP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Title 1">
            <a:extLst>
              <a:ext uri="{FF2B5EF4-FFF2-40B4-BE49-F238E27FC236}">
                <a16:creationId xmlns:a16="http://schemas.microsoft.com/office/drawing/2014/main" id="{B233E2B8-D1C3-4151-94D2-8CBA39A6D843}"/>
              </a:ext>
            </a:extLst>
          </p:cNvPr>
          <p:cNvSpPr>
            <a:spLocks noGrp="1" noChangeArrowheads="1"/>
          </p:cNvSpPr>
          <p:nvPr>
            <p:ph type="title"/>
          </p:nvPr>
        </p:nvSpPr>
        <p:spPr/>
        <p:txBody>
          <a:bodyPr/>
          <a:lstStyle/>
          <a:p>
            <a:r>
              <a:rPr lang="en-US" altLang="en-US"/>
              <a:t>4.6 How Many Map and Reduce Jobs?</a:t>
            </a:r>
          </a:p>
        </p:txBody>
      </p:sp>
      <p:sp>
        <p:nvSpPr>
          <p:cNvPr id="3" name="Content Placeholder 2">
            <a:extLst>
              <a:ext uri="{FF2B5EF4-FFF2-40B4-BE49-F238E27FC236}">
                <a16:creationId xmlns:a16="http://schemas.microsoft.com/office/drawing/2014/main" id="{AC3A6A1D-B32A-4428-96D6-3A62FE728338}"/>
              </a:ext>
            </a:extLst>
          </p:cNvPr>
          <p:cNvSpPr>
            <a:spLocks noGrp="1" noChangeArrowheads="1"/>
          </p:cNvSpPr>
          <p:nvPr>
            <p:ph idx="1"/>
          </p:nvPr>
        </p:nvSpPr>
        <p:spPr/>
        <p:txBody>
          <a:bodyPr/>
          <a:lstStyle/>
          <a:p>
            <a:r>
              <a:rPr lang="en-US" altLang="en-US"/>
              <a:t>M map tasks, R reduce tasks</a:t>
            </a:r>
          </a:p>
          <a:p>
            <a:r>
              <a:rPr lang="en-US" altLang="en-US"/>
              <a:t>Rule of a thumb:</a:t>
            </a:r>
          </a:p>
          <a:p>
            <a:pPr lvl="1"/>
            <a:r>
              <a:rPr lang="en-US" altLang="en-US"/>
              <a:t>Make M much larger than the number of nodes in the cluster</a:t>
            </a:r>
          </a:p>
          <a:p>
            <a:pPr lvl="1"/>
            <a:r>
              <a:rPr lang="en-US" altLang="en-US"/>
              <a:t>One chunk per map is common</a:t>
            </a:r>
          </a:p>
          <a:p>
            <a:pPr lvl="1"/>
            <a:r>
              <a:rPr lang="en-US" altLang="en-US"/>
              <a:t>Improves dynamic load balancing and speeds up recovery from worker failures</a:t>
            </a:r>
          </a:p>
          <a:p>
            <a:r>
              <a:rPr lang="en-US" altLang="en-US"/>
              <a:t>Usually R is smaller than M</a:t>
            </a:r>
          </a:p>
          <a:p>
            <a:pPr lvl="1"/>
            <a:r>
              <a:rPr lang="en-US" altLang="en-US"/>
              <a:t>Output is spread across R files</a:t>
            </a:r>
          </a:p>
        </p:txBody>
      </p:sp>
      <p:sp>
        <p:nvSpPr>
          <p:cNvPr id="9" name="Bevel 8">
            <a:extLst>
              <a:ext uri="{FF2B5EF4-FFF2-40B4-BE49-F238E27FC236}">
                <a16:creationId xmlns:a16="http://schemas.microsoft.com/office/drawing/2014/main" id="{1710A369-C000-4774-B78F-E346CCD9BAD5}"/>
              </a:ext>
            </a:extLst>
          </p:cNvPr>
          <p:cNvSpPr/>
          <p:nvPr/>
        </p:nvSpPr>
        <p:spPr>
          <a:xfrm>
            <a:off x="9418638" y="6096000"/>
            <a:ext cx="182562" cy="228600"/>
          </a:xfrm>
          <a:prstGeom prst="bevel">
            <a:avLst>
              <a:gd name="adj" fmla="val 19787"/>
            </a:avLst>
          </a:prstGeom>
          <a:solidFill>
            <a:srgbClr val="A9DDFD"/>
          </a:solidFill>
          <a:ln w="25400" cap="flat" cmpd="sng" algn="ctr">
            <a:solidFill>
              <a:schemeClr val="accent1">
                <a:lumMod val="90000"/>
              </a:schemeClr>
            </a:solid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a:extLst>
              <a:ext uri="{FF2B5EF4-FFF2-40B4-BE49-F238E27FC236}">
                <a16:creationId xmlns:a16="http://schemas.microsoft.com/office/drawing/2014/main" id="{C8C6E2DF-BB47-42D5-BB73-000B37EB02C9}"/>
              </a:ext>
            </a:extLst>
          </p:cNvPr>
          <p:cNvSpPr>
            <a:spLocks noGrp="1" noChangeArrowheads="1"/>
          </p:cNvSpPr>
          <p:nvPr>
            <p:ph type="title"/>
          </p:nvPr>
        </p:nvSpPr>
        <p:spPr/>
        <p:txBody>
          <a:bodyPr/>
          <a:lstStyle/>
          <a:p>
            <a:r>
              <a:rPr lang="en-US" altLang="zh-TW">
                <a:ea typeface="新細明體" panose="02020500000000000000" pitchFamily="18" charset="-120"/>
              </a:rPr>
              <a:t>5  Summary</a:t>
            </a:r>
          </a:p>
        </p:txBody>
      </p:sp>
      <p:sp>
        <p:nvSpPr>
          <p:cNvPr id="58371" name="Rectangle 3">
            <a:extLst>
              <a:ext uri="{FF2B5EF4-FFF2-40B4-BE49-F238E27FC236}">
                <a16:creationId xmlns:a16="http://schemas.microsoft.com/office/drawing/2014/main" id="{0B8AFB40-1B4E-494B-AD65-AADB0A7063A6}"/>
              </a:ext>
            </a:extLst>
          </p:cNvPr>
          <p:cNvSpPr>
            <a:spLocks noGrp="1" noChangeArrowheads="1"/>
          </p:cNvSpPr>
          <p:nvPr>
            <p:ph type="body" idx="1"/>
          </p:nvPr>
        </p:nvSpPr>
        <p:spPr>
          <a:xfrm>
            <a:off x="566738" y="1524000"/>
            <a:ext cx="8882062" cy="4724400"/>
          </a:xfrm>
        </p:spPr>
        <p:txBody>
          <a:bodyPr/>
          <a:lstStyle/>
          <a:p>
            <a:pPr>
              <a:lnSpc>
                <a:spcPct val="90000"/>
              </a:lnSpc>
              <a:buSzPct val="75000"/>
              <a:buFont typeface="Wingdings" panose="05000000000000000000" pitchFamily="2" charset="2"/>
              <a:buChar char=""/>
            </a:pPr>
            <a:r>
              <a:rPr lang="en-GB" altLang="zh-CN" sz="2700">
                <a:ea typeface="宋体" panose="02010600030101010101" pitchFamily="2" charset="-122"/>
              </a:rPr>
              <a:t>Cloud computing can provide elastic Internet-based services</a:t>
            </a:r>
          </a:p>
          <a:p>
            <a:pPr lvl="1"/>
            <a:r>
              <a:rPr lang="en-GB" altLang="zh-CN" sz="2200">
                <a:ea typeface="宋体" panose="02010600030101010101" pitchFamily="2" charset="-122"/>
              </a:rPr>
              <a:t>Host computing systems in an on-demand, scalable manner</a:t>
            </a:r>
          </a:p>
          <a:p>
            <a:pPr lvl="1"/>
            <a:r>
              <a:rPr lang="en-GB" altLang="zh-CN" sz="2200">
                <a:ea typeface="宋体" panose="02010600030101010101" pitchFamily="2" charset="-122"/>
              </a:rPr>
              <a:t>For cost-down purpose</a:t>
            </a:r>
          </a:p>
          <a:p>
            <a:pPr>
              <a:lnSpc>
                <a:spcPct val="90000"/>
              </a:lnSpc>
              <a:buSzPct val="75000"/>
              <a:buFont typeface="Wingdings" panose="05000000000000000000" pitchFamily="2" charset="2"/>
              <a:buChar char=""/>
            </a:pPr>
            <a:r>
              <a:rPr lang="en-GB" altLang="zh-CN" sz="2700">
                <a:ea typeface="宋体" panose="02010600030101010101" pitchFamily="2" charset="-122"/>
              </a:rPr>
              <a:t>Cloud computing systems are typically implemented as service-based systems: IaaS, PaaS, SaaS.</a:t>
            </a:r>
          </a:p>
          <a:p>
            <a:pPr>
              <a:lnSpc>
                <a:spcPct val="90000"/>
              </a:lnSpc>
              <a:buSzPct val="75000"/>
              <a:buFont typeface="Wingdings" panose="05000000000000000000" pitchFamily="2" charset="2"/>
              <a:buChar char=""/>
            </a:pPr>
            <a:r>
              <a:rPr lang="en-GB" altLang="zh-CN" sz="2700">
                <a:ea typeface="宋体" panose="02010600030101010101" pitchFamily="2" charset="-122"/>
              </a:rPr>
              <a:t>Virtualization technology is key to implement cloud computing systems</a:t>
            </a:r>
          </a:p>
          <a:p>
            <a:pPr>
              <a:lnSpc>
                <a:spcPct val="90000"/>
              </a:lnSpc>
              <a:buSzPct val="75000"/>
              <a:buFont typeface="Wingdings" panose="05000000000000000000" pitchFamily="2" charset="2"/>
              <a:buChar char=""/>
            </a:pPr>
            <a:r>
              <a:rPr lang="en-US" altLang="en-US" sz="2800"/>
              <a:t>Hadoop Distributed File System handles failures systematically</a:t>
            </a:r>
            <a:endParaRPr lang="en-GB" altLang="zh-CN" sz="2700">
              <a:ea typeface="宋体" panose="02010600030101010101" pitchFamily="2" charset="-122"/>
            </a:endParaRPr>
          </a:p>
          <a:p>
            <a:pPr>
              <a:lnSpc>
                <a:spcPct val="90000"/>
              </a:lnSpc>
              <a:buSzPct val="75000"/>
              <a:buFont typeface="Wingdings" panose="05000000000000000000" pitchFamily="2" charset="2"/>
              <a:buChar char=""/>
            </a:pPr>
            <a:r>
              <a:rPr lang="en-GB" altLang="zh-CN" sz="2700">
                <a:ea typeface="宋体" panose="02010600030101010101" pitchFamily="2" charset="-122"/>
              </a:rPr>
              <a:t>MapReduce is an emerging computing paradigm that can be implemented with cloud computing systems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animEffect transition="in" filter="fade">
                                      <p:cBhvr>
                                        <p:cTn id="7" dur="500"/>
                                        <p:tgtEl>
                                          <p:spTgt spid="58371">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8371">
                                            <p:txEl>
                                              <p:pRg st="1" end="1"/>
                                            </p:txEl>
                                          </p:spTgt>
                                        </p:tgtEl>
                                        <p:attrNameLst>
                                          <p:attrName>style.visibility</p:attrName>
                                        </p:attrNameLst>
                                      </p:cBhvr>
                                      <p:to>
                                        <p:strVal val="visible"/>
                                      </p:to>
                                    </p:set>
                                    <p:animEffect transition="in" filter="fade">
                                      <p:cBhvr>
                                        <p:cTn id="10" dur="500"/>
                                        <p:tgtEl>
                                          <p:spTgt spid="58371">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8371">
                                            <p:txEl>
                                              <p:pRg st="2" end="2"/>
                                            </p:txEl>
                                          </p:spTgt>
                                        </p:tgtEl>
                                        <p:attrNameLst>
                                          <p:attrName>style.visibility</p:attrName>
                                        </p:attrNameLst>
                                      </p:cBhvr>
                                      <p:to>
                                        <p:strVal val="visible"/>
                                      </p:to>
                                    </p:set>
                                    <p:animEffect transition="in" filter="fade">
                                      <p:cBhvr>
                                        <p:cTn id="13" dur="500"/>
                                        <p:tgtEl>
                                          <p:spTgt spid="58371">
                                            <p:txEl>
                                              <p:pRg st="2" end="2"/>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8371">
                                            <p:txEl>
                                              <p:pRg st="3" end="3"/>
                                            </p:txEl>
                                          </p:spTgt>
                                        </p:tgtEl>
                                        <p:attrNameLst>
                                          <p:attrName>style.visibility</p:attrName>
                                        </p:attrNameLst>
                                      </p:cBhvr>
                                      <p:to>
                                        <p:strVal val="visible"/>
                                      </p:to>
                                    </p:set>
                                    <p:animEffect transition="in" filter="fade">
                                      <p:cBhvr>
                                        <p:cTn id="18" dur="500"/>
                                        <p:tgtEl>
                                          <p:spTgt spid="58371">
                                            <p:txEl>
                                              <p:pRg st="3" end="3"/>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8371">
                                            <p:txEl>
                                              <p:pRg st="4" end="4"/>
                                            </p:txEl>
                                          </p:spTgt>
                                        </p:tgtEl>
                                        <p:attrNameLst>
                                          <p:attrName>style.visibility</p:attrName>
                                        </p:attrNameLst>
                                      </p:cBhvr>
                                      <p:to>
                                        <p:strVal val="visible"/>
                                      </p:to>
                                    </p:set>
                                    <p:animEffect transition="in" filter="fade">
                                      <p:cBhvr>
                                        <p:cTn id="23" dur="500"/>
                                        <p:tgtEl>
                                          <p:spTgt spid="58371">
                                            <p:txEl>
                                              <p:pRg st="4" end="4"/>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8371">
                                            <p:txEl>
                                              <p:pRg st="5" end="5"/>
                                            </p:txEl>
                                          </p:spTgt>
                                        </p:tgtEl>
                                        <p:attrNameLst>
                                          <p:attrName>style.visibility</p:attrName>
                                        </p:attrNameLst>
                                      </p:cBhvr>
                                      <p:to>
                                        <p:strVal val="visible"/>
                                      </p:to>
                                    </p:set>
                                    <p:animEffect transition="in" filter="fade">
                                      <p:cBhvr>
                                        <p:cTn id="28" dur="500"/>
                                        <p:tgtEl>
                                          <p:spTgt spid="58371">
                                            <p:txEl>
                                              <p:pRg st="5" end="5"/>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58371">
                                            <p:txEl>
                                              <p:pRg st="6" end="6"/>
                                            </p:txEl>
                                          </p:spTgt>
                                        </p:tgtEl>
                                        <p:attrNameLst>
                                          <p:attrName>style.visibility</p:attrName>
                                        </p:attrNameLst>
                                      </p:cBhvr>
                                      <p:to>
                                        <p:strVal val="visible"/>
                                      </p:to>
                                    </p:set>
                                    <p:animEffect transition="in" filter="fade">
                                      <p:cBhvr>
                                        <p:cTn id="33" dur="500"/>
                                        <p:tgtEl>
                                          <p:spTgt spid="5837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1B67BB94-5769-45D9-89A3-7F32212F91F4}"/>
              </a:ext>
            </a:extLst>
          </p:cNvPr>
          <p:cNvSpPr>
            <a:spLocks noGrp="1" noChangeArrowheads="1"/>
          </p:cNvSpPr>
          <p:nvPr>
            <p:ph type="title"/>
          </p:nvPr>
        </p:nvSpPr>
        <p:spPr/>
        <p:txBody>
          <a:bodyPr/>
          <a:lstStyle/>
          <a:p>
            <a:r>
              <a:rPr lang="en-US" altLang="zh-CN">
                <a:ea typeface="宋体" panose="02010600030101010101" pitchFamily="2" charset="-122"/>
              </a:rPr>
              <a:t>1.1 Hosting Computing Systems</a:t>
            </a:r>
            <a:endParaRPr lang="zh-CN" altLang="en-US">
              <a:ea typeface="宋体" panose="02010600030101010101" pitchFamily="2" charset="-122"/>
            </a:endParaRPr>
          </a:p>
        </p:txBody>
      </p:sp>
      <p:sp>
        <p:nvSpPr>
          <p:cNvPr id="39939" name="Line 5">
            <a:extLst>
              <a:ext uri="{FF2B5EF4-FFF2-40B4-BE49-F238E27FC236}">
                <a16:creationId xmlns:a16="http://schemas.microsoft.com/office/drawing/2014/main" id="{D4636C3F-B822-4EBA-ACA9-2B6CD0F78D52}"/>
              </a:ext>
            </a:extLst>
          </p:cNvPr>
          <p:cNvSpPr>
            <a:spLocks noChangeShapeType="1"/>
          </p:cNvSpPr>
          <p:nvPr/>
        </p:nvSpPr>
        <p:spPr bwMode="auto">
          <a:xfrm>
            <a:off x="1835150" y="3429000"/>
            <a:ext cx="5616575" cy="0"/>
          </a:xfrm>
          <a:prstGeom prst="line">
            <a:avLst/>
          </a:prstGeom>
          <a:noFill/>
          <a:ln w="11430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39940" name="Picture 6" descr="j0205462">
            <a:extLst>
              <a:ext uri="{FF2B5EF4-FFF2-40B4-BE49-F238E27FC236}">
                <a16:creationId xmlns:a16="http://schemas.microsoft.com/office/drawing/2014/main" id="{24BE1041-38FE-46A0-955D-23E2FD8A1B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71600"/>
            <a:ext cx="2819400" cy="280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1" name="Text Box 7">
            <a:extLst>
              <a:ext uri="{FF2B5EF4-FFF2-40B4-BE49-F238E27FC236}">
                <a16:creationId xmlns:a16="http://schemas.microsoft.com/office/drawing/2014/main" id="{289EF7C3-FC34-4425-BEA4-622E9606EB57}"/>
              </a:ext>
            </a:extLst>
          </p:cNvPr>
          <p:cNvSpPr txBox="1">
            <a:spLocks noChangeArrowheads="1"/>
          </p:cNvSpPr>
          <p:nvPr/>
        </p:nvSpPr>
        <p:spPr bwMode="auto">
          <a:xfrm>
            <a:off x="457200" y="3886200"/>
            <a:ext cx="20875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zh-CN" sz="2400">
                <a:latin typeface="Comic Sans MS" panose="030F0702030302020204" pitchFamily="66" charset="0"/>
                <a:ea typeface="宋体" panose="02010600030101010101" pitchFamily="2" charset="-122"/>
              </a:rPr>
              <a:t>CUHK co. ltd.</a:t>
            </a:r>
          </a:p>
        </p:txBody>
      </p:sp>
      <p:pic>
        <p:nvPicPr>
          <p:cNvPr id="39942" name="Picture 8" descr="server-wires">
            <a:extLst>
              <a:ext uri="{FF2B5EF4-FFF2-40B4-BE49-F238E27FC236}">
                <a16:creationId xmlns:a16="http://schemas.microsoft.com/office/drawing/2014/main" id="{DF3D4E29-60EE-4276-8CAC-E5507CC4D7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1600" y="2924175"/>
            <a:ext cx="3792538" cy="284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3" name="Picture 9" descr="800px-Smiley_svg.png smiley image by DrunkenBrawler1993">
            <a:extLst>
              <a:ext uri="{FF2B5EF4-FFF2-40B4-BE49-F238E27FC236}">
                <a16:creationId xmlns:a16="http://schemas.microsoft.com/office/drawing/2014/main" id="{93A2CDAC-77B3-498C-BD72-42301790077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59113" y="12684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4" name="Picture 10" descr="800px-Smiley_svg.png smiley image by DrunkenBrawler1993">
            <a:extLst>
              <a:ext uri="{FF2B5EF4-FFF2-40B4-BE49-F238E27FC236}">
                <a16:creationId xmlns:a16="http://schemas.microsoft.com/office/drawing/2014/main" id="{5973B4A7-CEC5-4631-AD25-434FF53BC2C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40200" y="21336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5" name="Picture 11" descr="800px-Smiley_svg.png smiley image by DrunkenBrawler1993">
            <a:extLst>
              <a:ext uri="{FF2B5EF4-FFF2-40B4-BE49-F238E27FC236}">
                <a16:creationId xmlns:a16="http://schemas.microsoft.com/office/drawing/2014/main" id="{DC5E6034-6094-4A6F-94F6-6FDFE100EAA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59113" y="24209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6" name="Picture 12" descr="800px-Smiley_svg.png smiley image by DrunkenBrawler1993">
            <a:extLst>
              <a:ext uri="{FF2B5EF4-FFF2-40B4-BE49-F238E27FC236}">
                <a16:creationId xmlns:a16="http://schemas.microsoft.com/office/drawing/2014/main" id="{E93134B5-BDD4-49C2-998B-4F6A06989D7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7400" y="22764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7" name="Picture 13" descr="800px-Smiley_svg.png smiley image by DrunkenBrawler1993">
            <a:extLst>
              <a:ext uri="{FF2B5EF4-FFF2-40B4-BE49-F238E27FC236}">
                <a16:creationId xmlns:a16="http://schemas.microsoft.com/office/drawing/2014/main" id="{B15ECB52-1A06-433D-B860-710B740DA7C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59338" y="16287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8" name="Picture 14" descr="800px-Smiley_svg.png smiley image by DrunkenBrawler1993">
            <a:extLst>
              <a:ext uri="{FF2B5EF4-FFF2-40B4-BE49-F238E27FC236}">
                <a16:creationId xmlns:a16="http://schemas.microsoft.com/office/drawing/2014/main" id="{D195C3D3-BC5A-45ED-8B47-20334EEB896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08625" y="11969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9" name="Picture 15" descr="800px-Smiley_svg.png smiley image by DrunkenBrawler1993">
            <a:extLst>
              <a:ext uri="{FF2B5EF4-FFF2-40B4-BE49-F238E27FC236}">
                <a16:creationId xmlns:a16="http://schemas.microsoft.com/office/drawing/2014/main" id="{BE04AEA4-E45E-4ABD-AC22-7650AF866CF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3938" y="15573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50" name="Picture 16" descr="800px-Smiley_svg.png smiley image by DrunkenBrawler1993">
            <a:extLst>
              <a:ext uri="{FF2B5EF4-FFF2-40B4-BE49-F238E27FC236}">
                <a16:creationId xmlns:a16="http://schemas.microsoft.com/office/drawing/2014/main" id="{555DF776-F909-49D2-AF7C-25DCAAC11CE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84663" y="12684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51" name="Picture 17" descr="800px-Smiley_svg.png smiley image by DrunkenBrawler1993">
            <a:extLst>
              <a:ext uri="{FF2B5EF4-FFF2-40B4-BE49-F238E27FC236}">
                <a16:creationId xmlns:a16="http://schemas.microsoft.com/office/drawing/2014/main" id="{A459E9F3-28C0-42E6-BFCB-545F576FB3C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16688" y="12684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52" name="Picture 18" descr="800px-Smiley_svg.png smiley image by DrunkenBrawler1993">
            <a:extLst>
              <a:ext uri="{FF2B5EF4-FFF2-40B4-BE49-F238E27FC236}">
                <a16:creationId xmlns:a16="http://schemas.microsoft.com/office/drawing/2014/main" id="{A4E130EE-C3F3-4A29-AF97-D339FACD7C2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5963" y="17002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53" name="Picture 19" descr="800px-Smiley_svg.png smiley image by DrunkenBrawler1993">
            <a:extLst>
              <a:ext uri="{FF2B5EF4-FFF2-40B4-BE49-F238E27FC236}">
                <a16:creationId xmlns:a16="http://schemas.microsoft.com/office/drawing/2014/main" id="{5B34452E-AFE9-4865-8F3A-40FD47A4767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00338" y="18446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54" name="Picture 20" descr="800px-Smiley_svg.png smiley image by DrunkenBrawler1993">
            <a:extLst>
              <a:ext uri="{FF2B5EF4-FFF2-40B4-BE49-F238E27FC236}">
                <a16:creationId xmlns:a16="http://schemas.microsoft.com/office/drawing/2014/main" id="{C2FABDAD-417B-43E8-BFF1-719FC6BFAC9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35375" y="24209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55" name="Picture 21" descr="800px-Smiley_svg.png smiley image by DrunkenBrawler1993">
            <a:extLst>
              <a:ext uri="{FF2B5EF4-FFF2-40B4-BE49-F238E27FC236}">
                <a16:creationId xmlns:a16="http://schemas.microsoft.com/office/drawing/2014/main" id="{33E44B9A-36D5-4BF3-BD4D-85322E13994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3800" y="22050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56" name="Picture 22" descr="800px-Smiley_svg.png smiley image by DrunkenBrawler1993">
            <a:extLst>
              <a:ext uri="{FF2B5EF4-FFF2-40B4-BE49-F238E27FC236}">
                <a16:creationId xmlns:a16="http://schemas.microsoft.com/office/drawing/2014/main" id="{530F108D-1851-4577-B79B-656E7C7A4FA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64388" y="17732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57" name="Picture 23" descr="800px-Smiley_svg.png smiley image by DrunkenBrawler1993">
            <a:extLst>
              <a:ext uri="{FF2B5EF4-FFF2-40B4-BE49-F238E27FC236}">
                <a16:creationId xmlns:a16="http://schemas.microsoft.com/office/drawing/2014/main" id="{E32F0663-569F-444A-A0D8-604E7B6CDBA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04025" y="23495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58" name="Picture 24" descr="800px-Smiley_svg.png smiley image by DrunkenBrawler1993">
            <a:extLst>
              <a:ext uri="{FF2B5EF4-FFF2-40B4-BE49-F238E27FC236}">
                <a16:creationId xmlns:a16="http://schemas.microsoft.com/office/drawing/2014/main" id="{AE9DE997-D59D-440B-AE9B-74A0D60D2B0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01000" y="19812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59" name="Picture 25" descr="800px-Smiley_svg.png smiley image by DrunkenBrawler1993">
            <a:extLst>
              <a:ext uri="{FF2B5EF4-FFF2-40B4-BE49-F238E27FC236}">
                <a16:creationId xmlns:a16="http://schemas.microsoft.com/office/drawing/2014/main" id="{75F9CA36-FA37-4748-8F81-2B4C7CEA88B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0800" y="15240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60" name="Picture 26" descr="800px-Smiley_svg.png smiley image by DrunkenBrawler1993">
            <a:extLst>
              <a:ext uri="{FF2B5EF4-FFF2-40B4-BE49-F238E27FC236}">
                <a16:creationId xmlns:a16="http://schemas.microsoft.com/office/drawing/2014/main" id="{0BD2C7BA-0EE4-435B-958F-0B45CC16859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9975" y="24209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61" name="Picture 27" descr="800px-Smiley_svg.png smiley image by DrunkenBrawler1993">
            <a:extLst>
              <a:ext uri="{FF2B5EF4-FFF2-40B4-BE49-F238E27FC236}">
                <a16:creationId xmlns:a16="http://schemas.microsoft.com/office/drawing/2014/main" id="{C2BEB704-E945-465B-92EB-9CB0A46478A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16688" y="18446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62" name="Picture 28" descr="800px-Smiley_svg.png smiley image by DrunkenBrawler1993">
            <a:extLst>
              <a:ext uri="{FF2B5EF4-FFF2-40B4-BE49-F238E27FC236}">
                <a16:creationId xmlns:a16="http://schemas.microsoft.com/office/drawing/2014/main" id="{C366B9B2-F8E0-4EDD-BFE9-0F4D921ADD1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1800" y="21336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63" name="Picture 29" descr="800px-Smiley_svg.png smiley image by DrunkenBrawler1993">
            <a:extLst>
              <a:ext uri="{FF2B5EF4-FFF2-40B4-BE49-F238E27FC236}">
                <a16:creationId xmlns:a16="http://schemas.microsoft.com/office/drawing/2014/main" id="{1DFB1D5F-FF17-4A30-9AC2-B7F59495089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84663" y="17002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64" name="Picture 30" descr="800px-Smiley_svg.png smiley image by DrunkenBrawler1993">
            <a:extLst>
              <a:ext uri="{FF2B5EF4-FFF2-40B4-BE49-F238E27FC236}">
                <a16:creationId xmlns:a16="http://schemas.microsoft.com/office/drawing/2014/main" id="{7F7D4871-A1D0-4E5C-904F-C7ABCB11D39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6600" y="19161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65" name="Picture 31" descr="800px-Smiley_svg.png smiley image by DrunkenBrawler1993">
            <a:extLst>
              <a:ext uri="{FF2B5EF4-FFF2-40B4-BE49-F238E27FC236}">
                <a16:creationId xmlns:a16="http://schemas.microsoft.com/office/drawing/2014/main" id="{5488071A-995D-433F-B8FB-A2B7B9318FC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19925" y="11969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66" name="Picture 32" descr="800px-Smiley_svg.png smiley image by DrunkenBrawler1993">
            <a:extLst>
              <a:ext uri="{FF2B5EF4-FFF2-40B4-BE49-F238E27FC236}">
                <a16:creationId xmlns:a16="http://schemas.microsoft.com/office/drawing/2014/main" id="{541416A3-15C0-48B6-BFAA-2A53AEBAA1A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96188" y="22764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67" name="Picture 33" descr="800px-Smiley_svg.png smiley image by DrunkenBrawler1993">
            <a:extLst>
              <a:ext uri="{FF2B5EF4-FFF2-40B4-BE49-F238E27FC236}">
                <a16:creationId xmlns:a16="http://schemas.microsoft.com/office/drawing/2014/main" id="{08471B2A-8293-41F4-8E8C-68D41844BD1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96188" y="14128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68" name="Picture 34" descr="800px-Smiley_svg.png smiley image by DrunkenBrawler1993">
            <a:extLst>
              <a:ext uri="{FF2B5EF4-FFF2-40B4-BE49-F238E27FC236}">
                <a16:creationId xmlns:a16="http://schemas.microsoft.com/office/drawing/2014/main" id="{83C5000A-3ABA-4D55-88BF-462EE9223D9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43888" y="20605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69" name="Picture 35" descr="800px-Smiley_svg.png smiley image by DrunkenBrawler1993">
            <a:extLst>
              <a:ext uri="{FF2B5EF4-FFF2-40B4-BE49-F238E27FC236}">
                <a16:creationId xmlns:a16="http://schemas.microsoft.com/office/drawing/2014/main" id="{65AE283F-63AA-4D00-A817-8494C12AAB6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24209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70" name="Picture 36" descr="800px-Smiley_svg.png smiley image by DrunkenBrawler1993">
            <a:extLst>
              <a:ext uri="{FF2B5EF4-FFF2-40B4-BE49-F238E27FC236}">
                <a16:creationId xmlns:a16="http://schemas.microsoft.com/office/drawing/2014/main" id="{60DA4446-0FC0-48F4-92A7-C29E2D54BBF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67800" y="13716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71" name="Picture 37" descr="800px-Smiley_svg.png smiley image by DrunkenBrawler1993">
            <a:extLst>
              <a:ext uri="{FF2B5EF4-FFF2-40B4-BE49-F238E27FC236}">
                <a16:creationId xmlns:a16="http://schemas.microsoft.com/office/drawing/2014/main" id="{A8F300A1-0EEE-436D-B9E3-D58ABFDC435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4875" y="19177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72" name="Picture 38" descr="800px-Smiley_svg.png smiley image by DrunkenBrawler1993">
            <a:extLst>
              <a:ext uri="{FF2B5EF4-FFF2-40B4-BE49-F238E27FC236}">
                <a16:creationId xmlns:a16="http://schemas.microsoft.com/office/drawing/2014/main" id="{CB01208E-1CEB-4DBD-93FC-B44F164DD5A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33788" y="22050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73" name="Picture 39" descr="800px-Smiley_svg.png smiley image by DrunkenBrawler1993">
            <a:extLst>
              <a:ext uri="{FF2B5EF4-FFF2-40B4-BE49-F238E27FC236}">
                <a16:creationId xmlns:a16="http://schemas.microsoft.com/office/drawing/2014/main" id="{D3E60B63-C6CC-4BAB-87FD-329B2EA6C5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2075" y="20605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74" name="Picture 40" descr="800px-Smiley_svg.png smiley image by DrunkenBrawler1993">
            <a:extLst>
              <a:ext uri="{FF2B5EF4-FFF2-40B4-BE49-F238E27FC236}">
                <a16:creationId xmlns:a16="http://schemas.microsoft.com/office/drawing/2014/main" id="{44D7015D-C045-44C0-BB00-37F2BDB738D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34013" y="14128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75" name="Picture 41" descr="800px-Smiley_svg.png smiley image by DrunkenBrawler1993">
            <a:extLst>
              <a:ext uri="{FF2B5EF4-FFF2-40B4-BE49-F238E27FC236}">
                <a16:creationId xmlns:a16="http://schemas.microsoft.com/office/drawing/2014/main" id="{E3ADE6A9-EBE1-4E25-8203-D6B75D6D65F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2200" y="22098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76" name="Picture 42" descr="800px-Smiley_svg.png smiley image by DrunkenBrawler1993">
            <a:extLst>
              <a:ext uri="{FF2B5EF4-FFF2-40B4-BE49-F238E27FC236}">
                <a16:creationId xmlns:a16="http://schemas.microsoft.com/office/drawing/2014/main" id="{83DFD9B4-47F8-4656-92E3-C3FE1DF3D9A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38613" y="13414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77" name="Picture 43" descr="800px-Smiley_svg.png smiley image by DrunkenBrawler1993">
            <a:extLst>
              <a:ext uri="{FF2B5EF4-FFF2-40B4-BE49-F238E27FC236}">
                <a16:creationId xmlns:a16="http://schemas.microsoft.com/office/drawing/2014/main" id="{E53BC388-D37D-4BE6-80D4-4D887CB32D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7800" y="17526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78" name="Picture 44" descr="800px-Smiley_svg.png smiley image by DrunkenBrawler1993">
            <a:extLst>
              <a:ext uri="{FF2B5EF4-FFF2-40B4-BE49-F238E27FC236}">
                <a16:creationId xmlns:a16="http://schemas.microsoft.com/office/drawing/2014/main" id="{F0F98D5A-A998-481E-81C3-65C3C90365A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14478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79" name="Picture 45" descr="800px-Smiley_svg.png smiley image by DrunkenBrawler1993">
            <a:extLst>
              <a:ext uri="{FF2B5EF4-FFF2-40B4-BE49-F238E27FC236}">
                <a16:creationId xmlns:a16="http://schemas.microsoft.com/office/drawing/2014/main" id="{82F59B94-1EDD-4561-B291-C95CB4F1EA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0638" y="14843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80" name="Picture 46" descr="800px-Smiley_svg.png smiley image by DrunkenBrawler1993">
            <a:extLst>
              <a:ext uri="{FF2B5EF4-FFF2-40B4-BE49-F238E27FC236}">
                <a16:creationId xmlns:a16="http://schemas.microsoft.com/office/drawing/2014/main" id="{5A19C1EE-DC00-4F4F-8DBD-C469F5518B9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5013" y="16287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81" name="Picture 47" descr="800px-Smiley_svg.png smiley image by DrunkenBrawler1993">
            <a:extLst>
              <a:ext uri="{FF2B5EF4-FFF2-40B4-BE49-F238E27FC236}">
                <a16:creationId xmlns:a16="http://schemas.microsoft.com/office/drawing/2014/main" id="{80AD1D18-2BC5-496F-AE4F-0D97977E3CF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10050" y="22050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82" name="Picture 48" descr="800px-Smiley_svg.png smiley image by DrunkenBrawler1993">
            <a:extLst>
              <a:ext uri="{FF2B5EF4-FFF2-40B4-BE49-F238E27FC236}">
                <a16:creationId xmlns:a16="http://schemas.microsoft.com/office/drawing/2014/main" id="{B101A871-2B37-466F-8F97-FCDF4FB72AC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8475" y="19891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83" name="Picture 49" descr="800px-Smiley_svg.png smiley image by DrunkenBrawler1993">
            <a:extLst>
              <a:ext uri="{FF2B5EF4-FFF2-40B4-BE49-F238E27FC236}">
                <a16:creationId xmlns:a16="http://schemas.microsoft.com/office/drawing/2014/main" id="{25D8F850-350A-49A5-B972-6D1CD75265E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39063" y="15573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84" name="Picture 50" descr="800px-Smiley_svg.png smiley image by DrunkenBrawler1993">
            <a:extLst>
              <a:ext uri="{FF2B5EF4-FFF2-40B4-BE49-F238E27FC236}">
                <a16:creationId xmlns:a16="http://schemas.microsoft.com/office/drawing/2014/main" id="{D4CA9104-AE33-4CEA-B918-1B1B18EB44F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78700" y="21336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85" name="Picture 51" descr="800px-Smiley_svg.png smiley image by DrunkenBrawler1993">
            <a:extLst>
              <a:ext uri="{FF2B5EF4-FFF2-40B4-BE49-F238E27FC236}">
                <a16:creationId xmlns:a16="http://schemas.microsoft.com/office/drawing/2014/main" id="{BD12042C-A62C-4891-9205-7B2581A74CE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39200" y="23622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86" name="Picture 52" descr="800px-Smiley_svg.png smiley image by DrunkenBrawler1993">
            <a:extLst>
              <a:ext uri="{FF2B5EF4-FFF2-40B4-BE49-F238E27FC236}">
                <a16:creationId xmlns:a16="http://schemas.microsoft.com/office/drawing/2014/main" id="{2D1D189C-C0B3-4699-B636-BD1153F8F17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14650" y="22050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87" name="Picture 53" descr="800px-Smiley_svg.png smiley image by DrunkenBrawler1993">
            <a:extLst>
              <a:ext uri="{FF2B5EF4-FFF2-40B4-BE49-F238E27FC236}">
                <a16:creationId xmlns:a16="http://schemas.microsoft.com/office/drawing/2014/main" id="{1A141350-7F2C-4D89-8E2E-04F41294F9F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1363" y="16287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88" name="Picture 54" descr="800px-Smiley_svg.png smiley image by DrunkenBrawler1993">
            <a:extLst>
              <a:ext uri="{FF2B5EF4-FFF2-40B4-BE49-F238E27FC236}">
                <a16:creationId xmlns:a16="http://schemas.microsoft.com/office/drawing/2014/main" id="{4BF3B314-B121-45E5-892E-F75593BED0D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59338" y="14843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89" name="Picture 55" descr="800px-Smiley_svg.png smiley image by DrunkenBrawler1993">
            <a:extLst>
              <a:ext uri="{FF2B5EF4-FFF2-40B4-BE49-F238E27FC236}">
                <a16:creationId xmlns:a16="http://schemas.microsoft.com/office/drawing/2014/main" id="{DCE64CE8-65CA-4807-A4E0-7EEEA37F3D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51275" y="17002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90" name="Picture 56" descr="800px-Smiley_svg.png smiley image by DrunkenBrawler1993">
            <a:extLst>
              <a:ext uri="{FF2B5EF4-FFF2-40B4-BE49-F238E27FC236}">
                <a16:creationId xmlns:a16="http://schemas.microsoft.com/office/drawing/2014/main" id="{8914583E-187C-4EF6-BB41-72D0F819518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15400" y="19050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91" name="Picture 57" descr="800px-Smiley_svg.png smiley image by DrunkenBrawler1993">
            <a:extLst>
              <a:ext uri="{FF2B5EF4-FFF2-40B4-BE49-F238E27FC236}">
                <a16:creationId xmlns:a16="http://schemas.microsoft.com/office/drawing/2014/main" id="{C0209E00-FDB5-487D-A92E-38FBA77289E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56550" y="23495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92" name="Picture 58" descr="800px-Smiley_svg.png smiley image by DrunkenBrawler1993">
            <a:extLst>
              <a:ext uri="{FF2B5EF4-FFF2-40B4-BE49-F238E27FC236}">
                <a16:creationId xmlns:a16="http://schemas.microsoft.com/office/drawing/2014/main" id="{FAF85DBC-DBD3-4C5D-BE03-4C9BA5D6AD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0863" y="11969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93" name="Picture 59" descr="800px-Smiley_svg.png smiley image by DrunkenBrawler1993">
            <a:extLst>
              <a:ext uri="{FF2B5EF4-FFF2-40B4-BE49-F238E27FC236}">
                <a16:creationId xmlns:a16="http://schemas.microsoft.com/office/drawing/2014/main" id="{909C6BF1-A042-42E8-8CD1-E0FA7B8E64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16913" y="15573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94" name="Picture 60" descr="800px-Smiley_svg.png smiley image by DrunkenBrawler1993">
            <a:extLst>
              <a:ext uri="{FF2B5EF4-FFF2-40B4-BE49-F238E27FC236}">
                <a16:creationId xmlns:a16="http://schemas.microsoft.com/office/drawing/2014/main" id="{55339AC8-7DFE-4D18-8567-981F1818DB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6675" y="22050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95" name="Picture 61" descr="800px-Smiley_svg.png smiley image by DrunkenBrawler1993">
            <a:extLst>
              <a:ext uri="{FF2B5EF4-FFF2-40B4-BE49-F238E27FC236}">
                <a16:creationId xmlns:a16="http://schemas.microsoft.com/office/drawing/2014/main" id="{574A5D52-DF57-4259-AC28-FDFE2F6BD76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7675" y="14859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96" name="Picture 62" descr="800px-Smiley_svg.png smiley image by DrunkenBrawler1993">
            <a:extLst>
              <a:ext uri="{FF2B5EF4-FFF2-40B4-BE49-F238E27FC236}">
                <a16:creationId xmlns:a16="http://schemas.microsoft.com/office/drawing/2014/main" id="{E029586A-6473-4BCE-968A-F719AF6E3D2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8763" y="235108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97" name="Picture 63" descr="800px-Smiley_svg.png smiley image by DrunkenBrawler1993">
            <a:extLst>
              <a:ext uri="{FF2B5EF4-FFF2-40B4-BE49-F238E27FC236}">
                <a16:creationId xmlns:a16="http://schemas.microsoft.com/office/drawing/2014/main" id="{79F70C8C-F2AC-433D-BE22-9667D5D2327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7675" y="263842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98" name="Picture 64" descr="800px-Smiley_svg.png smiley image by DrunkenBrawler1993">
            <a:extLst>
              <a:ext uri="{FF2B5EF4-FFF2-40B4-BE49-F238E27FC236}">
                <a16:creationId xmlns:a16="http://schemas.microsoft.com/office/drawing/2014/main" id="{9FF44A6A-4B01-4237-A574-0C11F542B26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5963" y="249396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99" name="Picture 65" descr="800px-Smiley_svg.png smiley image by DrunkenBrawler1993">
            <a:extLst>
              <a:ext uri="{FF2B5EF4-FFF2-40B4-BE49-F238E27FC236}">
                <a16:creationId xmlns:a16="http://schemas.microsoft.com/office/drawing/2014/main" id="{8F03FD13-5485-40C1-8D46-12CB45C8F82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7900" y="184626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000" name="Picture 66" descr="800px-Smiley_svg.png smiley image by DrunkenBrawler1993">
            <a:extLst>
              <a:ext uri="{FF2B5EF4-FFF2-40B4-BE49-F238E27FC236}">
                <a16:creationId xmlns:a16="http://schemas.microsoft.com/office/drawing/2014/main" id="{CE7A02C0-BCC5-4448-B039-E1D87631E8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37188" y="141446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001" name="Picture 67" descr="800px-Smiley_svg.png smiley image by DrunkenBrawler1993">
            <a:extLst>
              <a:ext uri="{FF2B5EF4-FFF2-40B4-BE49-F238E27FC236}">
                <a16:creationId xmlns:a16="http://schemas.microsoft.com/office/drawing/2014/main" id="{0A465BD3-549D-4189-9F9E-3C40FDFCB3C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2500" y="177482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002" name="Picture 68" descr="800px-Smiley_svg.png smiley image by DrunkenBrawler1993">
            <a:extLst>
              <a:ext uri="{FF2B5EF4-FFF2-40B4-BE49-F238E27FC236}">
                <a16:creationId xmlns:a16="http://schemas.microsoft.com/office/drawing/2014/main" id="{0CBA2E4F-821A-451B-8476-FB51B2F303E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13225" y="14859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003" name="Picture 69" descr="800px-Smiley_svg.png smiley image by DrunkenBrawler1993">
            <a:extLst>
              <a:ext uri="{FF2B5EF4-FFF2-40B4-BE49-F238E27FC236}">
                <a16:creationId xmlns:a16="http://schemas.microsoft.com/office/drawing/2014/main" id="{5B6D9A07-F0CC-4FFD-B674-06557F185F2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5250" y="14859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004" name="Picture 70" descr="800px-Smiley_svg.png smiley image by DrunkenBrawler1993">
            <a:extLst>
              <a:ext uri="{FF2B5EF4-FFF2-40B4-BE49-F238E27FC236}">
                <a16:creationId xmlns:a16="http://schemas.microsoft.com/office/drawing/2014/main" id="{D7D8AADC-3235-43B6-8551-D14DEAC7EAC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4525" y="19177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005" name="Picture 71" descr="800px-Smiley_svg.png smiley image by DrunkenBrawler1993">
            <a:extLst>
              <a:ext uri="{FF2B5EF4-FFF2-40B4-BE49-F238E27FC236}">
                <a16:creationId xmlns:a16="http://schemas.microsoft.com/office/drawing/2014/main" id="{D3C25075-E694-47A5-9EBF-5281C953AB7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8900" y="206216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006" name="Picture 72" descr="800px-Smiley_svg.png smiley image by DrunkenBrawler1993">
            <a:extLst>
              <a:ext uri="{FF2B5EF4-FFF2-40B4-BE49-F238E27FC236}">
                <a16:creationId xmlns:a16="http://schemas.microsoft.com/office/drawing/2014/main" id="{EFB88047-5ADA-4D4C-9F3C-C8D629B4B2F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3938" y="263842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007" name="Picture 73" descr="800px-Smiley_svg.png smiley image by DrunkenBrawler1993">
            <a:extLst>
              <a:ext uri="{FF2B5EF4-FFF2-40B4-BE49-F238E27FC236}">
                <a16:creationId xmlns:a16="http://schemas.microsoft.com/office/drawing/2014/main" id="{84C021BE-B391-4AFF-AA52-A48ED82BFCF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2363" y="242252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008" name="Picture 74" descr="800px-Smiley_svg.png smiley image by DrunkenBrawler1993">
            <a:extLst>
              <a:ext uri="{FF2B5EF4-FFF2-40B4-BE49-F238E27FC236}">
                <a16:creationId xmlns:a16="http://schemas.microsoft.com/office/drawing/2014/main" id="{51646A07-F75A-40AE-BF82-29978C0213E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80288" y="18446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009" name="Picture 75" descr="800px-Smiley_svg.png smiley image by DrunkenBrawler1993">
            <a:extLst>
              <a:ext uri="{FF2B5EF4-FFF2-40B4-BE49-F238E27FC236}">
                <a16:creationId xmlns:a16="http://schemas.microsoft.com/office/drawing/2014/main" id="{EAF90588-3E73-4464-B9FB-2E18D14019D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32588" y="256698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010" name="Picture 76" descr="800px-Smiley_svg.png smiley image by DrunkenBrawler1993">
            <a:extLst>
              <a:ext uri="{FF2B5EF4-FFF2-40B4-BE49-F238E27FC236}">
                <a16:creationId xmlns:a16="http://schemas.microsoft.com/office/drawing/2014/main" id="{37131CAC-1EFB-4678-947B-B4C0869B495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91600" y="24384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011" name="Picture 77" descr="800px-Smiley_svg.png smiley image by DrunkenBrawler1993">
            <a:extLst>
              <a:ext uri="{FF2B5EF4-FFF2-40B4-BE49-F238E27FC236}">
                <a16:creationId xmlns:a16="http://schemas.microsoft.com/office/drawing/2014/main" id="{9DCC9028-A474-471D-B612-FB8DA2B6E81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8400" y="18288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012" name="Picture 78" descr="800px-Smiley_svg.png smiley image by DrunkenBrawler1993">
            <a:extLst>
              <a:ext uri="{FF2B5EF4-FFF2-40B4-BE49-F238E27FC236}">
                <a16:creationId xmlns:a16="http://schemas.microsoft.com/office/drawing/2014/main" id="{8D6D1C58-B479-4F5F-B9CB-E99CA3AEA19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8538" y="263842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013" name="Picture 79" descr="800px-Smiley_svg.png smiley image by DrunkenBrawler1993">
            <a:extLst>
              <a:ext uri="{FF2B5EF4-FFF2-40B4-BE49-F238E27FC236}">
                <a16:creationId xmlns:a16="http://schemas.microsoft.com/office/drawing/2014/main" id="{FA969FAA-43C0-4937-8900-5A352A9D5C7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5250" y="206216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014" name="Picture 80" descr="800px-Smiley_svg.png smiley image by DrunkenBrawler1993">
            <a:extLst>
              <a:ext uri="{FF2B5EF4-FFF2-40B4-BE49-F238E27FC236}">
                <a16:creationId xmlns:a16="http://schemas.microsoft.com/office/drawing/2014/main" id="{EFB69026-E2B6-4827-AC94-C6B81EC98D4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9600" y="18288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015" name="Picture 81" descr="800px-Smiley_svg.png smiley image by DrunkenBrawler1993">
            <a:extLst>
              <a:ext uri="{FF2B5EF4-FFF2-40B4-BE49-F238E27FC236}">
                <a16:creationId xmlns:a16="http://schemas.microsoft.com/office/drawing/2014/main" id="{A2BBDFE5-B6C6-43EF-A0E5-6F763E0B048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13225" y="19177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016" name="Picture 82" descr="800px-Smiley_svg.png smiley image by DrunkenBrawler1993">
            <a:extLst>
              <a:ext uri="{FF2B5EF4-FFF2-40B4-BE49-F238E27FC236}">
                <a16:creationId xmlns:a16="http://schemas.microsoft.com/office/drawing/2014/main" id="{8A24B812-2751-4459-B240-1DD38D88688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5163" y="21336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017" name="Picture 83" descr="800px-Smiley_svg.png smiley image by DrunkenBrawler1993">
            <a:extLst>
              <a:ext uri="{FF2B5EF4-FFF2-40B4-BE49-F238E27FC236}">
                <a16:creationId xmlns:a16="http://schemas.microsoft.com/office/drawing/2014/main" id="{EB2A5931-E804-4460-8877-B78CE88B4E4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8488" y="141446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018" name="Picture 84" descr="800px-Smiley_svg.png smiley image by DrunkenBrawler1993">
            <a:extLst>
              <a:ext uri="{FF2B5EF4-FFF2-40B4-BE49-F238E27FC236}">
                <a16:creationId xmlns:a16="http://schemas.microsoft.com/office/drawing/2014/main" id="{4552A889-5B67-4C69-A049-48A3D396B08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24750" y="249396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019" name="Picture 85" descr="800px-Smiley_svg.png smiley image by DrunkenBrawler1993">
            <a:extLst>
              <a:ext uri="{FF2B5EF4-FFF2-40B4-BE49-F238E27FC236}">
                <a16:creationId xmlns:a16="http://schemas.microsoft.com/office/drawing/2014/main" id="{937EB638-CE70-4CF6-921D-4C32CB4DF18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10600" y="14478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020" name="Picture 86" descr="800px-Smiley_svg.png smiley image by DrunkenBrawler1993">
            <a:extLst>
              <a:ext uri="{FF2B5EF4-FFF2-40B4-BE49-F238E27FC236}">
                <a16:creationId xmlns:a16="http://schemas.microsoft.com/office/drawing/2014/main" id="{47AAA59E-A734-4BCB-888D-F4516245619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8350" y="24209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021" name="Picture 87" descr="800px-Smiley_svg.png smiley image by DrunkenBrawler1993">
            <a:extLst>
              <a:ext uri="{FF2B5EF4-FFF2-40B4-BE49-F238E27FC236}">
                <a16:creationId xmlns:a16="http://schemas.microsoft.com/office/drawing/2014/main" id="{3A448835-ED12-4D7E-8A6F-510226C1878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00563" y="263842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022" name="Picture 96">
            <a:extLst>
              <a:ext uri="{FF2B5EF4-FFF2-40B4-BE49-F238E27FC236}">
                <a16:creationId xmlns:a16="http://schemas.microsoft.com/office/drawing/2014/main" id="{11545614-D7B0-4BD7-BE45-DD5CAD6429F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1600" y="4800600"/>
            <a:ext cx="2232025" cy="1116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40023" name="Text Box 97">
            <a:extLst>
              <a:ext uri="{FF2B5EF4-FFF2-40B4-BE49-F238E27FC236}">
                <a16:creationId xmlns:a16="http://schemas.microsoft.com/office/drawing/2014/main" id="{5A90D2F6-BACD-4184-89D3-A513F94F77D6}"/>
              </a:ext>
            </a:extLst>
          </p:cNvPr>
          <p:cNvSpPr txBox="1">
            <a:spLocks noChangeArrowheads="1"/>
          </p:cNvSpPr>
          <p:nvPr/>
        </p:nvSpPr>
        <p:spPr bwMode="auto">
          <a:xfrm>
            <a:off x="2514600" y="3505200"/>
            <a:ext cx="3063875"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zh-CN" sz="2000">
                <a:ea typeface="宋体" panose="02010600030101010101" pitchFamily="2" charset="-122"/>
              </a:rPr>
              <a:t>A huge data center is needed if you have a huge number of clients</a:t>
            </a:r>
          </a:p>
        </p:txBody>
      </p:sp>
      <p:sp>
        <p:nvSpPr>
          <p:cNvPr id="40024" name="Text Box 98">
            <a:extLst>
              <a:ext uri="{FF2B5EF4-FFF2-40B4-BE49-F238E27FC236}">
                <a16:creationId xmlns:a16="http://schemas.microsoft.com/office/drawing/2014/main" id="{8D13E774-5C76-48F9-80B3-BC8C60A39653}"/>
              </a:ext>
            </a:extLst>
          </p:cNvPr>
          <p:cNvSpPr txBox="1">
            <a:spLocks noChangeArrowheads="1"/>
          </p:cNvSpPr>
          <p:nvPr/>
        </p:nvSpPr>
        <p:spPr bwMode="auto">
          <a:xfrm>
            <a:off x="2362200" y="5867400"/>
            <a:ext cx="36576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zh-CN" sz="2000">
                <a:ea typeface="宋体" panose="02010600030101010101" pitchFamily="2" charset="-122"/>
              </a:rPr>
              <a:t>Cost a huge amount of money to provide the service</a:t>
            </a:r>
          </a:p>
        </p:txBody>
      </p:sp>
      <p:pic>
        <p:nvPicPr>
          <p:cNvPr id="40025" name="Picture 99" descr="Office%20Basics%20Print%20Money">
            <a:extLst>
              <a:ext uri="{FF2B5EF4-FFF2-40B4-BE49-F238E27FC236}">
                <a16:creationId xmlns:a16="http://schemas.microsoft.com/office/drawing/2014/main" id="{AA814869-5AB1-41BE-9754-C612641FC02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4800" y="4800600"/>
            <a:ext cx="1089025" cy="169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026" name="Rectangle 100">
            <a:extLst>
              <a:ext uri="{FF2B5EF4-FFF2-40B4-BE49-F238E27FC236}">
                <a16:creationId xmlns:a16="http://schemas.microsoft.com/office/drawing/2014/main" id="{5B270775-F15D-418E-A488-7DE512A3AF4E}"/>
              </a:ext>
            </a:extLst>
          </p:cNvPr>
          <p:cNvSpPr>
            <a:spLocks noChangeArrowheads="1"/>
          </p:cNvSpPr>
          <p:nvPr/>
        </p:nvSpPr>
        <p:spPr bwMode="auto">
          <a:xfrm>
            <a:off x="1295400" y="5791200"/>
            <a:ext cx="609600" cy="152400"/>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zh-CN" altLang="zh-CN">
              <a:ea typeface="宋体" panose="02010600030101010101" pitchFamily="2" charset="-122"/>
            </a:endParaRP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78C30C7A-74F1-4DC4-A69D-094E2CA5919E}"/>
              </a:ext>
            </a:extLst>
          </p:cNvPr>
          <p:cNvSpPr>
            <a:spLocks noGrp="1" noChangeArrowheads="1"/>
          </p:cNvSpPr>
          <p:nvPr>
            <p:ph type="title"/>
          </p:nvPr>
        </p:nvSpPr>
        <p:spPr/>
        <p:txBody>
          <a:bodyPr/>
          <a:lstStyle/>
          <a:p>
            <a:r>
              <a:rPr lang="en-US" altLang="zh-CN">
                <a:ea typeface="宋体" panose="02010600030101010101" pitchFamily="2" charset="-122"/>
              </a:rPr>
              <a:t>1.1 Hosting Computing Systems</a:t>
            </a:r>
            <a:endParaRPr lang="zh-CN" altLang="en-US">
              <a:ea typeface="宋体" panose="02010600030101010101" pitchFamily="2" charset="-122"/>
            </a:endParaRPr>
          </a:p>
        </p:txBody>
      </p:sp>
      <p:sp>
        <p:nvSpPr>
          <p:cNvPr id="41987" name="Line 3">
            <a:extLst>
              <a:ext uri="{FF2B5EF4-FFF2-40B4-BE49-F238E27FC236}">
                <a16:creationId xmlns:a16="http://schemas.microsoft.com/office/drawing/2014/main" id="{38A863FD-22F8-4C7F-8E29-70EEFFBCB90D}"/>
              </a:ext>
            </a:extLst>
          </p:cNvPr>
          <p:cNvSpPr>
            <a:spLocks noChangeShapeType="1"/>
          </p:cNvSpPr>
          <p:nvPr/>
        </p:nvSpPr>
        <p:spPr bwMode="auto">
          <a:xfrm>
            <a:off x="1835150" y="3429000"/>
            <a:ext cx="5616575" cy="0"/>
          </a:xfrm>
          <a:prstGeom prst="line">
            <a:avLst/>
          </a:prstGeom>
          <a:noFill/>
          <a:ln w="11430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41988" name="Picture 4" descr="j0205462">
            <a:extLst>
              <a:ext uri="{FF2B5EF4-FFF2-40B4-BE49-F238E27FC236}">
                <a16:creationId xmlns:a16="http://schemas.microsoft.com/office/drawing/2014/main" id="{B4C576C2-D834-4C5A-A0D7-E57458175E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71600"/>
            <a:ext cx="2819400" cy="280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9" name="Text Box 5">
            <a:extLst>
              <a:ext uri="{FF2B5EF4-FFF2-40B4-BE49-F238E27FC236}">
                <a16:creationId xmlns:a16="http://schemas.microsoft.com/office/drawing/2014/main" id="{157E1CD8-8081-4866-AE29-5CBB998E08A3}"/>
              </a:ext>
            </a:extLst>
          </p:cNvPr>
          <p:cNvSpPr txBox="1">
            <a:spLocks noChangeArrowheads="1"/>
          </p:cNvSpPr>
          <p:nvPr/>
        </p:nvSpPr>
        <p:spPr bwMode="auto">
          <a:xfrm>
            <a:off x="457200" y="3886200"/>
            <a:ext cx="20875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zh-CN" sz="2400">
                <a:latin typeface="Comic Sans MS" panose="030F0702030302020204" pitchFamily="66" charset="0"/>
                <a:ea typeface="宋体" panose="02010600030101010101" pitchFamily="2" charset="-122"/>
              </a:rPr>
              <a:t>CUHK co. ltd.</a:t>
            </a:r>
          </a:p>
        </p:txBody>
      </p:sp>
      <p:pic>
        <p:nvPicPr>
          <p:cNvPr id="41990" name="Picture 6" descr="server-wires">
            <a:extLst>
              <a:ext uri="{FF2B5EF4-FFF2-40B4-BE49-F238E27FC236}">
                <a16:creationId xmlns:a16="http://schemas.microsoft.com/office/drawing/2014/main" id="{19111ED3-F320-49EA-8889-7441AB11809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1600" y="2924175"/>
            <a:ext cx="3792538" cy="284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1" name="Picture 7" descr="800px-Smiley_svg.png smiley image by DrunkenBrawler1993">
            <a:extLst>
              <a:ext uri="{FF2B5EF4-FFF2-40B4-BE49-F238E27FC236}">
                <a16:creationId xmlns:a16="http://schemas.microsoft.com/office/drawing/2014/main" id="{FAF4D6FF-4847-4D72-93B8-D3D8EECBE60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59113" y="12684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2" name="Picture 8" descr="800px-Smiley_svg.png smiley image by DrunkenBrawler1993">
            <a:extLst>
              <a:ext uri="{FF2B5EF4-FFF2-40B4-BE49-F238E27FC236}">
                <a16:creationId xmlns:a16="http://schemas.microsoft.com/office/drawing/2014/main" id="{90CC5916-0CE9-4137-8DE1-AAFF1CE96A7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40200" y="21336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3" name="Picture 9" descr="800px-Smiley_svg.png smiley image by DrunkenBrawler1993">
            <a:extLst>
              <a:ext uri="{FF2B5EF4-FFF2-40B4-BE49-F238E27FC236}">
                <a16:creationId xmlns:a16="http://schemas.microsoft.com/office/drawing/2014/main" id="{5BF916C9-DBDC-485F-B80C-7CAD414668D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59113" y="24209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4" name="Picture 10" descr="800px-Smiley_svg.png smiley image by DrunkenBrawler1993">
            <a:extLst>
              <a:ext uri="{FF2B5EF4-FFF2-40B4-BE49-F238E27FC236}">
                <a16:creationId xmlns:a16="http://schemas.microsoft.com/office/drawing/2014/main" id="{77C5AD28-78C1-4CF5-B674-EE26E1FBAF3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7400" y="22764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5" name="Picture 11" descr="800px-Smiley_svg.png smiley image by DrunkenBrawler1993">
            <a:extLst>
              <a:ext uri="{FF2B5EF4-FFF2-40B4-BE49-F238E27FC236}">
                <a16:creationId xmlns:a16="http://schemas.microsoft.com/office/drawing/2014/main" id="{ADDEFBA6-77A3-49A5-ABEE-30A767B4550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59338" y="16287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6" name="Picture 12" descr="800px-Smiley_svg.png smiley image by DrunkenBrawler1993">
            <a:extLst>
              <a:ext uri="{FF2B5EF4-FFF2-40B4-BE49-F238E27FC236}">
                <a16:creationId xmlns:a16="http://schemas.microsoft.com/office/drawing/2014/main" id="{03A50602-7221-4E5D-A1BA-B8C8214CCAE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08625" y="11969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7" name="Picture 13" descr="800px-Smiley_svg.png smiley image by DrunkenBrawler1993">
            <a:extLst>
              <a:ext uri="{FF2B5EF4-FFF2-40B4-BE49-F238E27FC236}">
                <a16:creationId xmlns:a16="http://schemas.microsoft.com/office/drawing/2014/main" id="{C72DFE69-9806-4FCE-A5E6-E71ABC4890B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3938" y="15573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8" name="Picture 14" descr="800px-Smiley_svg.png smiley image by DrunkenBrawler1993">
            <a:extLst>
              <a:ext uri="{FF2B5EF4-FFF2-40B4-BE49-F238E27FC236}">
                <a16:creationId xmlns:a16="http://schemas.microsoft.com/office/drawing/2014/main" id="{7AF8047D-3E98-4C59-AABA-63D60A41D2C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84663" y="12684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9" name="Picture 15" descr="800px-Smiley_svg.png smiley image by DrunkenBrawler1993">
            <a:extLst>
              <a:ext uri="{FF2B5EF4-FFF2-40B4-BE49-F238E27FC236}">
                <a16:creationId xmlns:a16="http://schemas.microsoft.com/office/drawing/2014/main" id="{9386308A-8734-41A4-9268-230FCA35F8B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16688" y="12684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00" name="Picture 16" descr="800px-Smiley_svg.png smiley image by DrunkenBrawler1993">
            <a:extLst>
              <a:ext uri="{FF2B5EF4-FFF2-40B4-BE49-F238E27FC236}">
                <a16:creationId xmlns:a16="http://schemas.microsoft.com/office/drawing/2014/main" id="{2E28EF43-D406-4872-972A-A5CBC555B74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5963" y="17002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01" name="Picture 17" descr="800px-Smiley_svg.png smiley image by DrunkenBrawler1993">
            <a:extLst>
              <a:ext uri="{FF2B5EF4-FFF2-40B4-BE49-F238E27FC236}">
                <a16:creationId xmlns:a16="http://schemas.microsoft.com/office/drawing/2014/main" id="{DFE243F1-C34C-4A88-9E6B-C06D47E19F3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00338" y="18446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02" name="Picture 18" descr="800px-Smiley_svg.png smiley image by DrunkenBrawler1993">
            <a:extLst>
              <a:ext uri="{FF2B5EF4-FFF2-40B4-BE49-F238E27FC236}">
                <a16:creationId xmlns:a16="http://schemas.microsoft.com/office/drawing/2014/main" id="{9EABFCEA-F5D8-4034-80DD-2D23849B35B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35375" y="24209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03" name="Picture 19" descr="800px-Smiley_svg.png smiley image by DrunkenBrawler1993">
            <a:extLst>
              <a:ext uri="{FF2B5EF4-FFF2-40B4-BE49-F238E27FC236}">
                <a16:creationId xmlns:a16="http://schemas.microsoft.com/office/drawing/2014/main" id="{2B913ECC-4ABB-476D-BDC0-61C150727DC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3800" y="22050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04" name="Picture 20" descr="800px-Smiley_svg.png smiley image by DrunkenBrawler1993">
            <a:extLst>
              <a:ext uri="{FF2B5EF4-FFF2-40B4-BE49-F238E27FC236}">
                <a16:creationId xmlns:a16="http://schemas.microsoft.com/office/drawing/2014/main" id="{DDC46D63-D84D-454F-8B4E-895889F4B9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64388" y="17732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05" name="Picture 21" descr="800px-Smiley_svg.png smiley image by DrunkenBrawler1993">
            <a:extLst>
              <a:ext uri="{FF2B5EF4-FFF2-40B4-BE49-F238E27FC236}">
                <a16:creationId xmlns:a16="http://schemas.microsoft.com/office/drawing/2014/main" id="{46E39629-5877-46DC-B844-4C1D302E70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04025" y="23495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06" name="Picture 22" descr="800px-Smiley_svg.png smiley image by DrunkenBrawler1993">
            <a:extLst>
              <a:ext uri="{FF2B5EF4-FFF2-40B4-BE49-F238E27FC236}">
                <a16:creationId xmlns:a16="http://schemas.microsoft.com/office/drawing/2014/main" id="{F313962C-730A-4A36-B69D-052CA62F8CF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01000" y="19812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07" name="Picture 23" descr="800px-Smiley_svg.png smiley image by DrunkenBrawler1993">
            <a:extLst>
              <a:ext uri="{FF2B5EF4-FFF2-40B4-BE49-F238E27FC236}">
                <a16:creationId xmlns:a16="http://schemas.microsoft.com/office/drawing/2014/main" id="{C7B1FB9E-9579-4070-95E6-6E957B13DB9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0800" y="15240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08" name="Picture 24" descr="800px-Smiley_svg.png smiley image by DrunkenBrawler1993">
            <a:extLst>
              <a:ext uri="{FF2B5EF4-FFF2-40B4-BE49-F238E27FC236}">
                <a16:creationId xmlns:a16="http://schemas.microsoft.com/office/drawing/2014/main" id="{BE824EAC-B62A-4A24-B679-D6BC05B5CAF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9975" y="24209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09" name="Picture 25" descr="800px-Smiley_svg.png smiley image by DrunkenBrawler1993">
            <a:extLst>
              <a:ext uri="{FF2B5EF4-FFF2-40B4-BE49-F238E27FC236}">
                <a16:creationId xmlns:a16="http://schemas.microsoft.com/office/drawing/2014/main" id="{B869C9F7-8EBE-45D6-BCA3-2E714187C95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16688" y="18446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10" name="Picture 26" descr="800px-Smiley_svg.png smiley image by DrunkenBrawler1993">
            <a:extLst>
              <a:ext uri="{FF2B5EF4-FFF2-40B4-BE49-F238E27FC236}">
                <a16:creationId xmlns:a16="http://schemas.microsoft.com/office/drawing/2014/main" id="{5D88D969-836E-4743-8E89-C9946B3907D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1800" y="21336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11" name="Picture 27" descr="800px-Smiley_svg.png smiley image by DrunkenBrawler1993">
            <a:extLst>
              <a:ext uri="{FF2B5EF4-FFF2-40B4-BE49-F238E27FC236}">
                <a16:creationId xmlns:a16="http://schemas.microsoft.com/office/drawing/2014/main" id="{34B061DA-99C4-4FC1-B34B-FD1BE80BC9B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84663" y="17002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12" name="Picture 28" descr="800px-Smiley_svg.png smiley image by DrunkenBrawler1993">
            <a:extLst>
              <a:ext uri="{FF2B5EF4-FFF2-40B4-BE49-F238E27FC236}">
                <a16:creationId xmlns:a16="http://schemas.microsoft.com/office/drawing/2014/main" id="{D1DD6D5A-15A1-4320-AC25-7A5A73BAD16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6600" y="19161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13" name="Picture 29" descr="800px-Smiley_svg.png smiley image by DrunkenBrawler1993">
            <a:extLst>
              <a:ext uri="{FF2B5EF4-FFF2-40B4-BE49-F238E27FC236}">
                <a16:creationId xmlns:a16="http://schemas.microsoft.com/office/drawing/2014/main" id="{7BC246BD-4769-4D0A-9DE5-EF989686907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19925" y="11969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14" name="Picture 30" descr="800px-Smiley_svg.png smiley image by DrunkenBrawler1993">
            <a:extLst>
              <a:ext uri="{FF2B5EF4-FFF2-40B4-BE49-F238E27FC236}">
                <a16:creationId xmlns:a16="http://schemas.microsoft.com/office/drawing/2014/main" id="{CF8245C8-F6D1-473D-8819-FB20D15BF6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96188" y="22764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15" name="Picture 31" descr="800px-Smiley_svg.png smiley image by DrunkenBrawler1993">
            <a:extLst>
              <a:ext uri="{FF2B5EF4-FFF2-40B4-BE49-F238E27FC236}">
                <a16:creationId xmlns:a16="http://schemas.microsoft.com/office/drawing/2014/main" id="{3319C3F6-D6AF-4E91-8CBC-8A20D77D74F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96188" y="14128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16" name="Picture 32" descr="800px-Smiley_svg.png smiley image by DrunkenBrawler1993">
            <a:extLst>
              <a:ext uri="{FF2B5EF4-FFF2-40B4-BE49-F238E27FC236}">
                <a16:creationId xmlns:a16="http://schemas.microsoft.com/office/drawing/2014/main" id="{9D6769C2-D160-46EE-87F8-5C02D39337A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43888" y="20605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17" name="Picture 33" descr="800px-Smiley_svg.png smiley image by DrunkenBrawler1993">
            <a:extLst>
              <a:ext uri="{FF2B5EF4-FFF2-40B4-BE49-F238E27FC236}">
                <a16:creationId xmlns:a16="http://schemas.microsoft.com/office/drawing/2014/main" id="{28A2B713-C015-4432-A4A5-1E75466DB2D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24209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18" name="Picture 34" descr="800px-Smiley_svg.png smiley image by DrunkenBrawler1993">
            <a:extLst>
              <a:ext uri="{FF2B5EF4-FFF2-40B4-BE49-F238E27FC236}">
                <a16:creationId xmlns:a16="http://schemas.microsoft.com/office/drawing/2014/main" id="{7A4E8747-C2C6-463E-9073-910DF5294A2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67800" y="13716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19" name="Picture 35" descr="800px-Smiley_svg.png smiley image by DrunkenBrawler1993">
            <a:extLst>
              <a:ext uri="{FF2B5EF4-FFF2-40B4-BE49-F238E27FC236}">
                <a16:creationId xmlns:a16="http://schemas.microsoft.com/office/drawing/2014/main" id="{B7156DA4-2510-4E10-90E0-ED41D96C3CF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4875" y="19177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20" name="Picture 36" descr="800px-Smiley_svg.png smiley image by DrunkenBrawler1993">
            <a:extLst>
              <a:ext uri="{FF2B5EF4-FFF2-40B4-BE49-F238E27FC236}">
                <a16:creationId xmlns:a16="http://schemas.microsoft.com/office/drawing/2014/main" id="{B79B8DED-C5BC-4963-949F-A85814970B1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33788" y="22050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21" name="Picture 37" descr="800px-Smiley_svg.png smiley image by DrunkenBrawler1993">
            <a:extLst>
              <a:ext uri="{FF2B5EF4-FFF2-40B4-BE49-F238E27FC236}">
                <a16:creationId xmlns:a16="http://schemas.microsoft.com/office/drawing/2014/main" id="{F524E982-0932-4936-A964-78DB1758FBE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2075" y="20605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22" name="Picture 38" descr="800px-Smiley_svg.png smiley image by DrunkenBrawler1993">
            <a:extLst>
              <a:ext uri="{FF2B5EF4-FFF2-40B4-BE49-F238E27FC236}">
                <a16:creationId xmlns:a16="http://schemas.microsoft.com/office/drawing/2014/main" id="{56D23428-148B-4113-B76B-95535E8221F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34013" y="14128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23" name="Picture 39" descr="800px-Smiley_svg.png smiley image by DrunkenBrawler1993">
            <a:extLst>
              <a:ext uri="{FF2B5EF4-FFF2-40B4-BE49-F238E27FC236}">
                <a16:creationId xmlns:a16="http://schemas.microsoft.com/office/drawing/2014/main" id="{482528AF-5FC4-4803-9CB1-B9FFED22DB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2200" y="22098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24" name="Picture 40" descr="800px-Smiley_svg.png smiley image by DrunkenBrawler1993">
            <a:extLst>
              <a:ext uri="{FF2B5EF4-FFF2-40B4-BE49-F238E27FC236}">
                <a16:creationId xmlns:a16="http://schemas.microsoft.com/office/drawing/2014/main" id="{F5D34AF4-DA8E-4048-B581-8819A428F5D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38613" y="13414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25" name="Picture 41" descr="800px-Smiley_svg.png smiley image by DrunkenBrawler1993">
            <a:extLst>
              <a:ext uri="{FF2B5EF4-FFF2-40B4-BE49-F238E27FC236}">
                <a16:creationId xmlns:a16="http://schemas.microsoft.com/office/drawing/2014/main" id="{39DF8EFC-6064-46AF-BEE3-7010452A8E9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7800" y="17526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26" name="Picture 42" descr="800px-Smiley_svg.png smiley image by DrunkenBrawler1993">
            <a:extLst>
              <a:ext uri="{FF2B5EF4-FFF2-40B4-BE49-F238E27FC236}">
                <a16:creationId xmlns:a16="http://schemas.microsoft.com/office/drawing/2014/main" id="{3564416D-B984-47FF-9CE3-3542BA0ADEF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14478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27" name="Picture 43" descr="800px-Smiley_svg.png smiley image by DrunkenBrawler1993">
            <a:extLst>
              <a:ext uri="{FF2B5EF4-FFF2-40B4-BE49-F238E27FC236}">
                <a16:creationId xmlns:a16="http://schemas.microsoft.com/office/drawing/2014/main" id="{FA9DBAA0-A26B-4379-9734-5411BFD7439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0638" y="14843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28" name="Picture 44" descr="800px-Smiley_svg.png smiley image by DrunkenBrawler1993">
            <a:extLst>
              <a:ext uri="{FF2B5EF4-FFF2-40B4-BE49-F238E27FC236}">
                <a16:creationId xmlns:a16="http://schemas.microsoft.com/office/drawing/2014/main" id="{B99DB8C7-6824-48E9-B4F7-99DF4B21597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5013" y="16287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29" name="Picture 45" descr="800px-Smiley_svg.png smiley image by DrunkenBrawler1993">
            <a:extLst>
              <a:ext uri="{FF2B5EF4-FFF2-40B4-BE49-F238E27FC236}">
                <a16:creationId xmlns:a16="http://schemas.microsoft.com/office/drawing/2014/main" id="{F9BCC5C0-F3A7-46FA-920B-271554CE15B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10050" y="22050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30" name="Picture 46" descr="800px-Smiley_svg.png smiley image by DrunkenBrawler1993">
            <a:extLst>
              <a:ext uri="{FF2B5EF4-FFF2-40B4-BE49-F238E27FC236}">
                <a16:creationId xmlns:a16="http://schemas.microsoft.com/office/drawing/2014/main" id="{D753709F-EB74-4AF5-9BA7-8A021E50409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8475" y="19891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31" name="Picture 47" descr="800px-Smiley_svg.png smiley image by DrunkenBrawler1993">
            <a:extLst>
              <a:ext uri="{FF2B5EF4-FFF2-40B4-BE49-F238E27FC236}">
                <a16:creationId xmlns:a16="http://schemas.microsoft.com/office/drawing/2014/main" id="{A0552FDF-3B73-4127-B592-6CB21038732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39063" y="15573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32" name="Picture 48" descr="800px-Smiley_svg.png smiley image by DrunkenBrawler1993">
            <a:extLst>
              <a:ext uri="{FF2B5EF4-FFF2-40B4-BE49-F238E27FC236}">
                <a16:creationId xmlns:a16="http://schemas.microsoft.com/office/drawing/2014/main" id="{371F36FB-C2D5-4FAC-A8FE-B5650D73C52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78700" y="21336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33" name="Picture 49" descr="800px-Smiley_svg.png smiley image by DrunkenBrawler1993">
            <a:extLst>
              <a:ext uri="{FF2B5EF4-FFF2-40B4-BE49-F238E27FC236}">
                <a16:creationId xmlns:a16="http://schemas.microsoft.com/office/drawing/2014/main" id="{A352B354-F97A-43ED-B3DA-2A58C223971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39200" y="23622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34" name="Picture 50" descr="800px-Smiley_svg.png smiley image by DrunkenBrawler1993">
            <a:extLst>
              <a:ext uri="{FF2B5EF4-FFF2-40B4-BE49-F238E27FC236}">
                <a16:creationId xmlns:a16="http://schemas.microsoft.com/office/drawing/2014/main" id="{7AB2B3C1-D866-4979-BA65-1ADED44C2BF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14650" y="22050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35" name="Picture 51" descr="800px-Smiley_svg.png smiley image by DrunkenBrawler1993">
            <a:extLst>
              <a:ext uri="{FF2B5EF4-FFF2-40B4-BE49-F238E27FC236}">
                <a16:creationId xmlns:a16="http://schemas.microsoft.com/office/drawing/2014/main" id="{51F1A3E0-C41A-4C24-92AD-51ECAF9391B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1363" y="16287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36" name="Picture 52" descr="800px-Smiley_svg.png smiley image by DrunkenBrawler1993">
            <a:extLst>
              <a:ext uri="{FF2B5EF4-FFF2-40B4-BE49-F238E27FC236}">
                <a16:creationId xmlns:a16="http://schemas.microsoft.com/office/drawing/2014/main" id="{6CF10852-52B4-4600-9203-1EA8E7D91C9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59338" y="14843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37" name="Picture 53" descr="800px-Smiley_svg.png smiley image by DrunkenBrawler1993">
            <a:extLst>
              <a:ext uri="{FF2B5EF4-FFF2-40B4-BE49-F238E27FC236}">
                <a16:creationId xmlns:a16="http://schemas.microsoft.com/office/drawing/2014/main" id="{7EEC7472-23B5-48D9-9ED4-67C4285864E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51275" y="170021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38" name="Picture 54" descr="800px-Smiley_svg.png smiley image by DrunkenBrawler1993">
            <a:extLst>
              <a:ext uri="{FF2B5EF4-FFF2-40B4-BE49-F238E27FC236}">
                <a16:creationId xmlns:a16="http://schemas.microsoft.com/office/drawing/2014/main" id="{7E46A220-6A05-4A06-B064-32CAF60461C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15400" y="19050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39" name="Picture 55" descr="800px-Smiley_svg.png smiley image by DrunkenBrawler1993">
            <a:extLst>
              <a:ext uri="{FF2B5EF4-FFF2-40B4-BE49-F238E27FC236}">
                <a16:creationId xmlns:a16="http://schemas.microsoft.com/office/drawing/2014/main" id="{31EB6C27-7E00-437D-9DC4-43808BAC79D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56550" y="23495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40" name="Picture 56" descr="800px-Smiley_svg.png smiley image by DrunkenBrawler1993">
            <a:extLst>
              <a:ext uri="{FF2B5EF4-FFF2-40B4-BE49-F238E27FC236}">
                <a16:creationId xmlns:a16="http://schemas.microsoft.com/office/drawing/2014/main" id="{DDC80E99-C88B-4B5B-8505-15665359289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0863" y="11969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41" name="Picture 57" descr="800px-Smiley_svg.png smiley image by DrunkenBrawler1993">
            <a:extLst>
              <a:ext uri="{FF2B5EF4-FFF2-40B4-BE49-F238E27FC236}">
                <a16:creationId xmlns:a16="http://schemas.microsoft.com/office/drawing/2014/main" id="{B9F7FCAE-F122-4CAE-B707-31C0E212A61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16913" y="15573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42" name="Picture 58" descr="800px-Smiley_svg.png smiley image by DrunkenBrawler1993">
            <a:extLst>
              <a:ext uri="{FF2B5EF4-FFF2-40B4-BE49-F238E27FC236}">
                <a16:creationId xmlns:a16="http://schemas.microsoft.com/office/drawing/2014/main" id="{1CB21DA8-CDDC-43E9-AE2B-6487DADFE3E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6675" y="22050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43" name="Picture 59" descr="800px-Smiley_svg.png smiley image by DrunkenBrawler1993">
            <a:extLst>
              <a:ext uri="{FF2B5EF4-FFF2-40B4-BE49-F238E27FC236}">
                <a16:creationId xmlns:a16="http://schemas.microsoft.com/office/drawing/2014/main" id="{6868BA6F-9809-4AD6-938D-A6021591C8B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7675" y="14859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44" name="Picture 60" descr="800px-Smiley_svg.png smiley image by DrunkenBrawler1993">
            <a:extLst>
              <a:ext uri="{FF2B5EF4-FFF2-40B4-BE49-F238E27FC236}">
                <a16:creationId xmlns:a16="http://schemas.microsoft.com/office/drawing/2014/main" id="{ADE976A4-3A76-4066-9CA1-71136EDE35A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8763" y="235108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45" name="Picture 61" descr="800px-Smiley_svg.png smiley image by DrunkenBrawler1993">
            <a:extLst>
              <a:ext uri="{FF2B5EF4-FFF2-40B4-BE49-F238E27FC236}">
                <a16:creationId xmlns:a16="http://schemas.microsoft.com/office/drawing/2014/main" id="{D0B47E8E-EDCD-4C5B-AE5B-F9716092C9A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7675" y="263842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46" name="Picture 62" descr="800px-Smiley_svg.png smiley image by DrunkenBrawler1993">
            <a:extLst>
              <a:ext uri="{FF2B5EF4-FFF2-40B4-BE49-F238E27FC236}">
                <a16:creationId xmlns:a16="http://schemas.microsoft.com/office/drawing/2014/main" id="{167CE3F2-596E-45A4-B62B-5A38D871B2F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5963" y="249396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47" name="Picture 63" descr="800px-Smiley_svg.png smiley image by DrunkenBrawler1993">
            <a:extLst>
              <a:ext uri="{FF2B5EF4-FFF2-40B4-BE49-F238E27FC236}">
                <a16:creationId xmlns:a16="http://schemas.microsoft.com/office/drawing/2014/main" id="{65630B72-7230-47FF-827D-B51A7355D86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7900" y="184626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48" name="Picture 64" descr="800px-Smiley_svg.png smiley image by DrunkenBrawler1993">
            <a:extLst>
              <a:ext uri="{FF2B5EF4-FFF2-40B4-BE49-F238E27FC236}">
                <a16:creationId xmlns:a16="http://schemas.microsoft.com/office/drawing/2014/main" id="{DC07C92D-444B-4097-82A3-AC19803A174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37188" y="141446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49" name="Picture 65" descr="800px-Smiley_svg.png smiley image by DrunkenBrawler1993">
            <a:extLst>
              <a:ext uri="{FF2B5EF4-FFF2-40B4-BE49-F238E27FC236}">
                <a16:creationId xmlns:a16="http://schemas.microsoft.com/office/drawing/2014/main" id="{F42A662E-6854-4B72-B76A-056A4A3C37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2500" y="177482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50" name="Picture 66" descr="800px-Smiley_svg.png smiley image by DrunkenBrawler1993">
            <a:extLst>
              <a:ext uri="{FF2B5EF4-FFF2-40B4-BE49-F238E27FC236}">
                <a16:creationId xmlns:a16="http://schemas.microsoft.com/office/drawing/2014/main" id="{54F5130D-85EE-4335-BA54-47B7E673693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13225" y="14859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51" name="Picture 67" descr="800px-Smiley_svg.png smiley image by DrunkenBrawler1993">
            <a:extLst>
              <a:ext uri="{FF2B5EF4-FFF2-40B4-BE49-F238E27FC236}">
                <a16:creationId xmlns:a16="http://schemas.microsoft.com/office/drawing/2014/main" id="{7695F2D6-0739-45C1-9BCD-0A8CE1CA5E1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5250" y="14859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52" name="Picture 68" descr="800px-Smiley_svg.png smiley image by DrunkenBrawler1993">
            <a:extLst>
              <a:ext uri="{FF2B5EF4-FFF2-40B4-BE49-F238E27FC236}">
                <a16:creationId xmlns:a16="http://schemas.microsoft.com/office/drawing/2014/main" id="{8E874FF7-47E0-4960-BB8B-5951AA7F539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4525" y="19177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53" name="Picture 69" descr="800px-Smiley_svg.png smiley image by DrunkenBrawler1993">
            <a:extLst>
              <a:ext uri="{FF2B5EF4-FFF2-40B4-BE49-F238E27FC236}">
                <a16:creationId xmlns:a16="http://schemas.microsoft.com/office/drawing/2014/main" id="{B4929318-86DC-4CD8-97B5-2577BB6862E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8900" y="206216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54" name="Picture 70" descr="800px-Smiley_svg.png smiley image by DrunkenBrawler1993">
            <a:extLst>
              <a:ext uri="{FF2B5EF4-FFF2-40B4-BE49-F238E27FC236}">
                <a16:creationId xmlns:a16="http://schemas.microsoft.com/office/drawing/2014/main" id="{81136FD0-FDBD-4AB4-99ED-9922C31EC0E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3938" y="263842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55" name="Picture 71" descr="800px-Smiley_svg.png smiley image by DrunkenBrawler1993">
            <a:extLst>
              <a:ext uri="{FF2B5EF4-FFF2-40B4-BE49-F238E27FC236}">
                <a16:creationId xmlns:a16="http://schemas.microsoft.com/office/drawing/2014/main" id="{95C02F6A-7415-4A98-BF03-CF6B753A294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2363" y="242252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56" name="Picture 72" descr="800px-Smiley_svg.png smiley image by DrunkenBrawler1993">
            <a:extLst>
              <a:ext uri="{FF2B5EF4-FFF2-40B4-BE49-F238E27FC236}">
                <a16:creationId xmlns:a16="http://schemas.microsoft.com/office/drawing/2014/main" id="{09F0FA55-F4AB-481D-844D-66EFF99239A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80288" y="18446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57" name="Picture 73" descr="800px-Smiley_svg.png smiley image by DrunkenBrawler1993">
            <a:extLst>
              <a:ext uri="{FF2B5EF4-FFF2-40B4-BE49-F238E27FC236}">
                <a16:creationId xmlns:a16="http://schemas.microsoft.com/office/drawing/2014/main" id="{2802200B-B480-4631-83FE-FDA42D70D9D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32588" y="256698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58" name="Picture 74" descr="800px-Smiley_svg.png smiley image by DrunkenBrawler1993">
            <a:extLst>
              <a:ext uri="{FF2B5EF4-FFF2-40B4-BE49-F238E27FC236}">
                <a16:creationId xmlns:a16="http://schemas.microsoft.com/office/drawing/2014/main" id="{DB7F50F4-ACE8-4CB4-96E3-2E42C6C99F3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91600" y="24384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59" name="Picture 75" descr="800px-Smiley_svg.png smiley image by DrunkenBrawler1993">
            <a:extLst>
              <a:ext uri="{FF2B5EF4-FFF2-40B4-BE49-F238E27FC236}">
                <a16:creationId xmlns:a16="http://schemas.microsoft.com/office/drawing/2014/main" id="{2EA56F86-D89F-4A5F-A7EA-8EC4E9B699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8400" y="18288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60" name="Picture 76" descr="800px-Smiley_svg.png smiley image by DrunkenBrawler1993">
            <a:extLst>
              <a:ext uri="{FF2B5EF4-FFF2-40B4-BE49-F238E27FC236}">
                <a16:creationId xmlns:a16="http://schemas.microsoft.com/office/drawing/2014/main" id="{A1C0EAC8-75D3-430C-821E-9A88A9161EE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8538" y="263842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61" name="Picture 77" descr="800px-Smiley_svg.png smiley image by DrunkenBrawler1993">
            <a:extLst>
              <a:ext uri="{FF2B5EF4-FFF2-40B4-BE49-F238E27FC236}">
                <a16:creationId xmlns:a16="http://schemas.microsoft.com/office/drawing/2014/main" id="{720616D2-FE80-409A-8B8C-C1194902FBE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5250" y="206216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62" name="Picture 78" descr="800px-Smiley_svg.png smiley image by DrunkenBrawler1993">
            <a:extLst>
              <a:ext uri="{FF2B5EF4-FFF2-40B4-BE49-F238E27FC236}">
                <a16:creationId xmlns:a16="http://schemas.microsoft.com/office/drawing/2014/main" id="{40DB0289-C2F2-4372-A1AD-68503D43F19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9600" y="18288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63" name="Picture 79" descr="800px-Smiley_svg.png smiley image by DrunkenBrawler1993">
            <a:extLst>
              <a:ext uri="{FF2B5EF4-FFF2-40B4-BE49-F238E27FC236}">
                <a16:creationId xmlns:a16="http://schemas.microsoft.com/office/drawing/2014/main" id="{24A17311-F446-4B46-A3D9-3FE7DDD384E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13225" y="19177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64" name="Picture 80" descr="800px-Smiley_svg.png smiley image by DrunkenBrawler1993">
            <a:extLst>
              <a:ext uri="{FF2B5EF4-FFF2-40B4-BE49-F238E27FC236}">
                <a16:creationId xmlns:a16="http://schemas.microsoft.com/office/drawing/2014/main" id="{08F41B56-2EF9-437F-AD34-6F9039E26B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5163" y="21336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65" name="Picture 81" descr="800px-Smiley_svg.png smiley image by DrunkenBrawler1993">
            <a:extLst>
              <a:ext uri="{FF2B5EF4-FFF2-40B4-BE49-F238E27FC236}">
                <a16:creationId xmlns:a16="http://schemas.microsoft.com/office/drawing/2014/main" id="{565B6DA7-294C-47C8-89BA-E983316E53E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8488" y="141446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66" name="Picture 82" descr="800px-Smiley_svg.png smiley image by DrunkenBrawler1993">
            <a:extLst>
              <a:ext uri="{FF2B5EF4-FFF2-40B4-BE49-F238E27FC236}">
                <a16:creationId xmlns:a16="http://schemas.microsoft.com/office/drawing/2014/main" id="{DDC910C9-FC02-4D32-86B7-29B70A90311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24750" y="2493963"/>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67" name="Picture 83" descr="800px-Smiley_svg.png smiley image by DrunkenBrawler1993">
            <a:extLst>
              <a:ext uri="{FF2B5EF4-FFF2-40B4-BE49-F238E27FC236}">
                <a16:creationId xmlns:a16="http://schemas.microsoft.com/office/drawing/2014/main" id="{E72122FA-CE0F-4F65-85C4-89FAB25BAF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10600" y="1447800"/>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68" name="Picture 84" descr="800px-Smiley_svg.png smiley image by DrunkenBrawler1993">
            <a:extLst>
              <a:ext uri="{FF2B5EF4-FFF2-40B4-BE49-F238E27FC236}">
                <a16:creationId xmlns:a16="http://schemas.microsoft.com/office/drawing/2014/main" id="{835FC927-E4D8-42B3-84CB-2A6BAF994D6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8350" y="2420938"/>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69" name="Picture 85" descr="800px-Smiley_svg.png smiley image by DrunkenBrawler1993">
            <a:extLst>
              <a:ext uri="{FF2B5EF4-FFF2-40B4-BE49-F238E27FC236}">
                <a16:creationId xmlns:a16="http://schemas.microsoft.com/office/drawing/2014/main" id="{AB70F2C8-5988-4F1F-91AB-5CEF8D6EF09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00563" y="263842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70" name="Picture 86">
            <a:extLst>
              <a:ext uri="{FF2B5EF4-FFF2-40B4-BE49-F238E27FC236}">
                <a16:creationId xmlns:a16="http://schemas.microsoft.com/office/drawing/2014/main" id="{ED735E96-9F1B-4280-A1B3-FC037B56803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1600" y="4800600"/>
            <a:ext cx="2232025" cy="1116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42071" name="Text Box 87">
            <a:extLst>
              <a:ext uri="{FF2B5EF4-FFF2-40B4-BE49-F238E27FC236}">
                <a16:creationId xmlns:a16="http://schemas.microsoft.com/office/drawing/2014/main" id="{83120A3B-F744-4EDC-9A23-2395090D0F8F}"/>
              </a:ext>
            </a:extLst>
          </p:cNvPr>
          <p:cNvSpPr txBox="1">
            <a:spLocks noChangeArrowheads="1"/>
          </p:cNvSpPr>
          <p:nvPr/>
        </p:nvSpPr>
        <p:spPr bwMode="auto">
          <a:xfrm>
            <a:off x="2514600" y="3505200"/>
            <a:ext cx="3063875"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zh-CN" sz="2000">
                <a:ea typeface="宋体" panose="02010600030101010101" pitchFamily="2" charset="-122"/>
              </a:rPr>
              <a:t>A huge data center is needed if you have a huge number of clients</a:t>
            </a:r>
          </a:p>
        </p:txBody>
      </p:sp>
      <p:sp>
        <p:nvSpPr>
          <p:cNvPr id="42072" name="Text Box 88">
            <a:extLst>
              <a:ext uri="{FF2B5EF4-FFF2-40B4-BE49-F238E27FC236}">
                <a16:creationId xmlns:a16="http://schemas.microsoft.com/office/drawing/2014/main" id="{B971C05D-A5D4-4E8F-9727-EAD209EAA1E2}"/>
              </a:ext>
            </a:extLst>
          </p:cNvPr>
          <p:cNvSpPr txBox="1">
            <a:spLocks noChangeArrowheads="1"/>
          </p:cNvSpPr>
          <p:nvPr/>
        </p:nvSpPr>
        <p:spPr bwMode="auto">
          <a:xfrm>
            <a:off x="2362200" y="5867400"/>
            <a:ext cx="36576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zh-CN" sz="2000">
                <a:ea typeface="宋体" panose="02010600030101010101" pitchFamily="2" charset="-122"/>
              </a:rPr>
              <a:t>Cost a huge amount of money to provide the service</a:t>
            </a:r>
          </a:p>
        </p:txBody>
      </p:sp>
      <p:pic>
        <p:nvPicPr>
          <p:cNvPr id="42073" name="Picture 89" descr="Office%20Basics%20Print%20Money">
            <a:extLst>
              <a:ext uri="{FF2B5EF4-FFF2-40B4-BE49-F238E27FC236}">
                <a16:creationId xmlns:a16="http://schemas.microsoft.com/office/drawing/2014/main" id="{35B5D36D-5D0A-4E89-8F3F-2CDCB479A37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4800" y="4800600"/>
            <a:ext cx="1089025" cy="169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074" name="Rectangle 90">
            <a:extLst>
              <a:ext uri="{FF2B5EF4-FFF2-40B4-BE49-F238E27FC236}">
                <a16:creationId xmlns:a16="http://schemas.microsoft.com/office/drawing/2014/main" id="{F51929F4-39DA-4113-964E-7202AD8EB2D4}"/>
              </a:ext>
            </a:extLst>
          </p:cNvPr>
          <p:cNvSpPr>
            <a:spLocks noChangeArrowheads="1"/>
          </p:cNvSpPr>
          <p:nvPr/>
        </p:nvSpPr>
        <p:spPr bwMode="auto">
          <a:xfrm>
            <a:off x="1295400" y="5791200"/>
            <a:ext cx="609600" cy="152400"/>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zh-CN" altLang="zh-CN">
              <a:ea typeface="宋体" panose="02010600030101010101" pitchFamily="2" charset="-122"/>
            </a:endParaRPr>
          </a:p>
        </p:txBody>
      </p:sp>
      <p:pic>
        <p:nvPicPr>
          <p:cNvPr id="42075" name="Picture 91">
            <a:extLst>
              <a:ext uri="{FF2B5EF4-FFF2-40B4-BE49-F238E27FC236}">
                <a16:creationId xmlns:a16="http://schemas.microsoft.com/office/drawing/2014/main" id="{102312BA-1FA2-466A-BB30-AA999214197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57400" y="2819400"/>
            <a:ext cx="565785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76" name="Picture 92" descr="germs02-germs-virus-monster-smiley-emoticon-000696-large">
            <a:extLst>
              <a:ext uri="{FF2B5EF4-FFF2-40B4-BE49-F238E27FC236}">
                <a16:creationId xmlns:a16="http://schemas.microsoft.com/office/drawing/2014/main" id="{7292B56D-57E9-47B3-8952-BA0B8D8586A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14800" y="1905000"/>
            <a:ext cx="585788"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77" name="Picture 93" descr="germs02-germs-virus-monster-smiley-emoticon-000696-large">
            <a:extLst>
              <a:ext uri="{FF2B5EF4-FFF2-40B4-BE49-F238E27FC236}">
                <a16:creationId xmlns:a16="http://schemas.microsoft.com/office/drawing/2014/main" id="{A590DAB4-907B-4733-8B8D-D90D0B09755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91200" y="1524000"/>
            <a:ext cx="585788"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78" name="Picture 94" descr="germs02-germs-virus-monster-smiley-emoticon-000696-large">
            <a:extLst>
              <a:ext uri="{FF2B5EF4-FFF2-40B4-BE49-F238E27FC236}">
                <a16:creationId xmlns:a16="http://schemas.microsoft.com/office/drawing/2014/main" id="{6E08D9FB-E183-40A9-92B6-4ABBC8AA874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67600" y="1600200"/>
            <a:ext cx="585788"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79" name="Picture 95" descr="germs02-germs-virus-monster-smiley-emoticon-000696-large">
            <a:extLst>
              <a:ext uri="{FF2B5EF4-FFF2-40B4-BE49-F238E27FC236}">
                <a16:creationId xmlns:a16="http://schemas.microsoft.com/office/drawing/2014/main" id="{2C8E518B-9F66-47CD-B873-E4B3D80AF65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763000" y="1600200"/>
            <a:ext cx="585788"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80" name="Picture 96" descr="germs02-germs-virus-monster-smiley-emoticon-000696-large">
            <a:extLst>
              <a:ext uri="{FF2B5EF4-FFF2-40B4-BE49-F238E27FC236}">
                <a16:creationId xmlns:a16="http://schemas.microsoft.com/office/drawing/2014/main" id="{69E3CD60-99C2-466A-8B30-CC70232D9C8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53000" y="1981200"/>
            <a:ext cx="585788"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81" name="Picture 97" descr="germs02-germs-virus-monster-smiley-emoticon-000696-large">
            <a:extLst>
              <a:ext uri="{FF2B5EF4-FFF2-40B4-BE49-F238E27FC236}">
                <a16:creationId xmlns:a16="http://schemas.microsoft.com/office/drawing/2014/main" id="{28E9B967-C2E0-41E0-9D05-49262C09E24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24600" y="2057400"/>
            <a:ext cx="585788"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0CE003C7-9DB7-48CD-B785-E413FFFD151B}"/>
              </a:ext>
            </a:extLst>
          </p:cNvPr>
          <p:cNvSpPr>
            <a:spLocks noGrp="1" noChangeArrowheads="1"/>
          </p:cNvSpPr>
          <p:nvPr>
            <p:ph type="title"/>
          </p:nvPr>
        </p:nvSpPr>
        <p:spPr/>
        <p:txBody>
          <a:bodyPr/>
          <a:lstStyle/>
          <a:p>
            <a:r>
              <a:rPr lang="en-US" altLang="zh-CN">
                <a:ea typeface="宋体" panose="02010600030101010101" pitchFamily="2" charset="-122"/>
              </a:rPr>
              <a:t>1.1 Hosting Computing Systems</a:t>
            </a:r>
            <a:endParaRPr lang="en-US" altLang="zh-TW">
              <a:ea typeface="新細明體" panose="02020500000000000000" pitchFamily="18" charset="-120"/>
            </a:endParaRPr>
          </a:p>
        </p:txBody>
      </p:sp>
      <p:sp>
        <p:nvSpPr>
          <p:cNvPr id="10243" name="Rectangle 3">
            <a:extLst>
              <a:ext uri="{FF2B5EF4-FFF2-40B4-BE49-F238E27FC236}">
                <a16:creationId xmlns:a16="http://schemas.microsoft.com/office/drawing/2014/main" id="{D6DB9520-08D7-4888-9CE1-3B11351F8A32}"/>
              </a:ext>
            </a:extLst>
          </p:cNvPr>
          <p:cNvSpPr>
            <a:spLocks noGrp="1" noChangeArrowheads="1"/>
          </p:cNvSpPr>
          <p:nvPr>
            <p:ph type="body" idx="1"/>
          </p:nvPr>
        </p:nvSpPr>
        <p:spPr/>
        <p:txBody>
          <a:bodyPr/>
          <a:lstStyle/>
          <a:p>
            <a:pPr>
              <a:buSzPct val="75000"/>
              <a:buFont typeface="Wingdings" panose="05000000000000000000" pitchFamily="2" charset="2"/>
              <a:buChar char=""/>
            </a:pPr>
            <a:r>
              <a:rPr lang="nb-NO" altLang="zh-CN">
                <a:ea typeface="宋体" panose="02010600030101010101" pitchFamily="2" charset="-122"/>
              </a:rPr>
              <a:t>The number of concurrent users is dynamic</a:t>
            </a:r>
          </a:p>
          <a:p>
            <a:pPr lvl="1"/>
            <a:r>
              <a:rPr lang="nb-NO" altLang="zh-CN">
                <a:ea typeface="宋体" panose="02010600030101010101" pitchFamily="2" charset="-122"/>
              </a:rPr>
              <a:t>You need to prepare for the peak number</a:t>
            </a:r>
          </a:p>
          <a:p>
            <a:pPr lvl="2"/>
            <a:r>
              <a:rPr lang="nb-NO" altLang="zh-CN">
                <a:ea typeface="宋体" panose="02010600030101010101" pitchFamily="2" charset="-122"/>
              </a:rPr>
              <a:t>Otherwise, bad user experience!</a:t>
            </a:r>
          </a:p>
          <a:p>
            <a:pPr lvl="1"/>
            <a:r>
              <a:rPr lang="en-US" altLang="zh-CN">
                <a:ea typeface="宋体" panose="02010600030101010101" pitchFamily="2" charset="-122"/>
              </a:rPr>
              <a:t>So you have to pay for the servers no matter whether you are using them or not</a:t>
            </a:r>
          </a:p>
          <a:p>
            <a:pPr lvl="2"/>
            <a:r>
              <a:rPr lang="en-US" altLang="zh-CN">
                <a:ea typeface="宋体" panose="02010600030101010101" pitchFamily="2" charset="-122"/>
              </a:rPr>
              <a:t>The money you spend to buy the hardware </a:t>
            </a:r>
          </a:p>
          <a:p>
            <a:pPr lvl="2"/>
            <a:r>
              <a:rPr lang="en-US" altLang="zh-CN">
                <a:ea typeface="宋体" panose="02010600030101010101" pitchFamily="2" charset="-122"/>
              </a:rPr>
              <a:t>The salary for the maintainers</a:t>
            </a:r>
          </a:p>
          <a:p>
            <a:pPr lvl="2"/>
            <a:r>
              <a:rPr lang="en-US" altLang="zh-CN">
                <a:ea typeface="宋体" panose="02010600030101010101" pitchFamily="2" charset="-122"/>
              </a:rPr>
              <a:t>The electricity (including that for air conditioning)</a:t>
            </a:r>
          </a:p>
          <a:p>
            <a:pPr lvl="2"/>
            <a:r>
              <a:rPr lang="en-US" altLang="zh-CN">
                <a:ea typeface="宋体" panose="02010600030101010101" pitchFamily="2" charset="-122"/>
              </a:rPr>
              <a:t>Other maintenance costs, e.g., repairing, upgrading, renting a room for the servers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fade">
                                      <p:cBhvr>
                                        <p:cTn id="7" dur="500"/>
                                        <p:tgtEl>
                                          <p:spTgt spid="102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Effect transition="in" filter="fade">
                                      <p:cBhvr>
                                        <p:cTn id="12" dur="500"/>
                                        <p:tgtEl>
                                          <p:spTgt spid="1024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animEffect transition="in" filter="fade">
                                      <p:cBhvr>
                                        <p:cTn id="15" dur="500"/>
                                        <p:tgtEl>
                                          <p:spTgt spid="10243">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243">
                                            <p:txEl>
                                              <p:pRg st="3" end="3"/>
                                            </p:txEl>
                                          </p:spTgt>
                                        </p:tgtEl>
                                        <p:attrNameLst>
                                          <p:attrName>style.visibility</p:attrName>
                                        </p:attrNameLst>
                                      </p:cBhvr>
                                      <p:to>
                                        <p:strVal val="visible"/>
                                      </p:to>
                                    </p:set>
                                    <p:animEffect transition="in" filter="fade">
                                      <p:cBhvr>
                                        <p:cTn id="20" dur="500"/>
                                        <p:tgtEl>
                                          <p:spTgt spid="10243">
                                            <p:txEl>
                                              <p:pRg st="3" end="3"/>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0243">
                                            <p:txEl>
                                              <p:pRg st="4" end="4"/>
                                            </p:txEl>
                                          </p:spTgt>
                                        </p:tgtEl>
                                        <p:attrNameLst>
                                          <p:attrName>style.visibility</p:attrName>
                                        </p:attrNameLst>
                                      </p:cBhvr>
                                      <p:to>
                                        <p:strVal val="visible"/>
                                      </p:to>
                                    </p:set>
                                    <p:animEffect transition="in" filter="fade">
                                      <p:cBhvr>
                                        <p:cTn id="25" dur="500"/>
                                        <p:tgtEl>
                                          <p:spTgt spid="10243">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243">
                                            <p:txEl>
                                              <p:pRg st="5" end="5"/>
                                            </p:txEl>
                                          </p:spTgt>
                                        </p:tgtEl>
                                        <p:attrNameLst>
                                          <p:attrName>style.visibility</p:attrName>
                                        </p:attrNameLst>
                                      </p:cBhvr>
                                      <p:to>
                                        <p:strVal val="visible"/>
                                      </p:to>
                                    </p:set>
                                    <p:animEffect transition="in" filter="fade">
                                      <p:cBhvr>
                                        <p:cTn id="28" dur="500"/>
                                        <p:tgtEl>
                                          <p:spTgt spid="10243">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0243">
                                            <p:txEl>
                                              <p:pRg st="6" end="6"/>
                                            </p:txEl>
                                          </p:spTgt>
                                        </p:tgtEl>
                                        <p:attrNameLst>
                                          <p:attrName>style.visibility</p:attrName>
                                        </p:attrNameLst>
                                      </p:cBhvr>
                                      <p:to>
                                        <p:strVal val="visible"/>
                                      </p:to>
                                    </p:set>
                                    <p:animEffect transition="in" filter="fade">
                                      <p:cBhvr>
                                        <p:cTn id="31" dur="500"/>
                                        <p:tgtEl>
                                          <p:spTgt spid="10243">
                                            <p:txEl>
                                              <p:pRg st="6" end="6"/>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243">
                                            <p:txEl>
                                              <p:pRg st="7" end="7"/>
                                            </p:txEl>
                                          </p:spTgt>
                                        </p:tgtEl>
                                        <p:attrNameLst>
                                          <p:attrName>style.visibility</p:attrName>
                                        </p:attrNameLst>
                                      </p:cBhvr>
                                      <p:to>
                                        <p:strVal val="visible"/>
                                      </p:to>
                                    </p:set>
                                    <p:animEffect transition="in" filter="fade">
                                      <p:cBhvr>
                                        <p:cTn id="34" dur="500"/>
                                        <p:tgtEl>
                                          <p:spTgt spid="1024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bldLvl="2"/>
    </p:bldLst>
  </p:timing>
</p:sld>
</file>

<file path=ppt/theme/theme1.xml><?xml version="1.0" encoding="utf-8"?>
<a:theme xmlns:a="http://schemas.openxmlformats.org/drawingml/2006/main" name="dbllineb">
  <a:themeElements>
    <a:clrScheme name="">
      <a:dk1>
        <a:srgbClr val="000000"/>
      </a:dk1>
      <a:lt1>
        <a:srgbClr val="FFFFFF"/>
      </a:lt1>
      <a:dk2>
        <a:srgbClr val="000000"/>
      </a:dk2>
      <a:lt2>
        <a:srgbClr val="CECECE"/>
      </a:lt2>
      <a:accent1>
        <a:srgbClr val="EBEBEB"/>
      </a:accent1>
      <a:accent2>
        <a:srgbClr val="232323"/>
      </a:accent2>
      <a:accent3>
        <a:srgbClr val="FFFFFF"/>
      </a:accent3>
      <a:accent4>
        <a:srgbClr val="000000"/>
      </a:accent4>
      <a:accent5>
        <a:srgbClr val="F3F3F3"/>
      </a:accent5>
      <a:accent6>
        <a:srgbClr val="1F1F1F"/>
      </a:accent6>
      <a:hlink>
        <a:srgbClr val="9C9C9C"/>
      </a:hlink>
      <a:folHlink>
        <a:srgbClr val="676767"/>
      </a:folHlink>
    </a:clrScheme>
    <a:fontScheme name="dbllineb">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bllineb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bllineb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bllineb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bllineb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bllineb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bllineb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bllineb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46325759</TotalTime>
  <Pages>34</Pages>
  <Words>5812</Words>
  <Application>Microsoft Office PowerPoint</Application>
  <PresentationFormat>A4 Paper (210x297 mm)</PresentationFormat>
  <Paragraphs>683</Paragraphs>
  <Slides>63</Slides>
  <Notes>41</Notes>
  <HiddenSlides>0</HiddenSlides>
  <MMClips>0</MMClips>
  <ScaleCrop>false</ScaleCrop>
  <HeadingPairs>
    <vt:vector size="4" baseType="variant">
      <vt:variant>
        <vt:lpstr>Theme</vt:lpstr>
      </vt:variant>
      <vt:variant>
        <vt:i4>3</vt:i4>
      </vt:variant>
      <vt:variant>
        <vt:lpstr>Slide Titles</vt:lpstr>
      </vt:variant>
      <vt:variant>
        <vt:i4>63</vt:i4>
      </vt:variant>
    </vt:vector>
  </HeadingPairs>
  <TitlesOfParts>
    <vt:vector size="66" baseType="lpstr">
      <vt:lpstr>dbllineb</vt:lpstr>
      <vt:lpstr>2_Office Theme</vt:lpstr>
      <vt:lpstr>3_Office Theme</vt:lpstr>
      <vt:lpstr>Distributed Systems</vt:lpstr>
      <vt:lpstr>Outline</vt:lpstr>
      <vt:lpstr>1 What Is Cloud Computing?</vt:lpstr>
      <vt:lpstr>1 What Is Cloud Computing?</vt:lpstr>
      <vt:lpstr>1.1 Hosting Computing Systems</vt:lpstr>
      <vt:lpstr>1.1 Hosting Computing Systems</vt:lpstr>
      <vt:lpstr>1.1 Hosting Computing Systems</vt:lpstr>
      <vt:lpstr>1.1 Hosting Computing Systems</vt:lpstr>
      <vt:lpstr>1.1 Hosting Computing Systems</vt:lpstr>
      <vt:lpstr>1.2 Cloud Computing Motivations</vt:lpstr>
      <vt:lpstr>1.2 Cloud Computing Introduction</vt:lpstr>
      <vt:lpstr>1.3 Pay As You Go</vt:lpstr>
      <vt:lpstr>1.3 Outsourcing</vt:lpstr>
      <vt:lpstr>1.4 Cloud Computing System Architecture </vt:lpstr>
      <vt:lpstr>1.4 Cloud Computing System Architecture</vt:lpstr>
      <vt:lpstr>1.5 Cloud Computing Industry</vt:lpstr>
      <vt:lpstr>1.5 Cloud Computing Industry</vt:lpstr>
      <vt:lpstr>1.5 Cloud Computing Industry</vt:lpstr>
      <vt:lpstr>1.5 Cloud Computing Industry</vt:lpstr>
      <vt:lpstr>1.5 Cloud Computing Industry</vt:lpstr>
      <vt:lpstr>2  Virtualization Concept</vt:lpstr>
      <vt:lpstr>2.1 The Traditional Server Concept</vt:lpstr>
      <vt:lpstr>2.1 The Traditional Server Concept</vt:lpstr>
      <vt:lpstr>2.1 If Something Going Wrong…</vt:lpstr>
      <vt:lpstr>2.1 The Traditional Server Concept</vt:lpstr>
      <vt:lpstr>2.2 The Virtual Server Concept</vt:lpstr>
      <vt:lpstr>2.2 The Virtual Server Concept</vt:lpstr>
      <vt:lpstr>2.2 Virtualized Vs. Traditional</vt:lpstr>
      <vt:lpstr>2.2 The Virtual Server Concept</vt:lpstr>
      <vt:lpstr>2.3 Virtualization Technique Supports</vt:lpstr>
      <vt:lpstr>Course and Teaching Evaluation (CTE) for Term 1, 2020-21</vt:lpstr>
      <vt:lpstr>3  Large-scale Computing in Cloud</vt:lpstr>
      <vt:lpstr>3.1  Idea and Solution</vt:lpstr>
      <vt:lpstr>Relationship</vt:lpstr>
      <vt:lpstr>3.3 The Hadoop Distributed File System (HDFS)</vt:lpstr>
      <vt:lpstr>3.3 The Hadoop Distributed File System (HDFS)</vt:lpstr>
      <vt:lpstr>3.3  Data Characteristics</vt:lpstr>
      <vt:lpstr>3.4  HDFS Architecture</vt:lpstr>
      <vt:lpstr>HDFS Architecture</vt:lpstr>
      <vt:lpstr>3.5 File System Namespace</vt:lpstr>
      <vt:lpstr>3.5 Data Replication</vt:lpstr>
      <vt:lpstr>3.6 Replica Selection </vt:lpstr>
      <vt:lpstr>3.6 Safemode Startup</vt:lpstr>
      <vt:lpstr>3.7 Filesystem Metadata</vt:lpstr>
      <vt:lpstr>3.7 NameNode </vt:lpstr>
      <vt:lpstr>3.7 DataNode</vt:lpstr>
      <vt:lpstr>3.7 DataNode</vt:lpstr>
      <vt:lpstr>4  MapReduce</vt:lpstr>
      <vt:lpstr>4.1  Task: Word Count</vt:lpstr>
      <vt:lpstr>4.1 MapReduce: Overview</vt:lpstr>
      <vt:lpstr>4.1 MapReduce</vt:lpstr>
      <vt:lpstr>4.1 MapReduce: Word Count Example</vt:lpstr>
      <vt:lpstr>4.2 MapReduce: Word Count Example</vt:lpstr>
      <vt:lpstr>4.3 When To Use MapReduce?</vt:lpstr>
      <vt:lpstr>4.3 MapReduce Implementations</vt:lpstr>
      <vt:lpstr>4.4 MapReduce: Environment</vt:lpstr>
      <vt:lpstr>4.4 MapReduce: Example</vt:lpstr>
      <vt:lpstr>4.4 MapReduce on Hardoop</vt:lpstr>
      <vt:lpstr>4.5 Data Flow</vt:lpstr>
      <vt:lpstr>4.5 Coordination: Master</vt:lpstr>
      <vt:lpstr>4.6 Dealing with Failures</vt:lpstr>
      <vt:lpstr>4.6 How Many Map and Reduce Jobs?</vt:lpstr>
      <vt:lpstr>5  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Distributed Systems</dc:title>
  <dc:creator>RocTiger</dc:creator>
  <cp:lastModifiedBy>Michael Lyu (CSD)</cp:lastModifiedBy>
  <cp:revision>420</cp:revision>
  <cp:lastPrinted>2018-11-23T07:59:11Z</cp:lastPrinted>
  <dcterms:created xsi:type="dcterms:W3CDTF">1996-09-16T09:10:00Z</dcterms:created>
  <dcterms:modified xsi:type="dcterms:W3CDTF">2020-11-25T10:57:30Z</dcterms:modified>
</cp:coreProperties>
</file>