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A1DE-828D-4172-B365-A178AE28C5B5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9CD-F47A-46D6-98D6-069FB342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524" y="-863394"/>
            <a:ext cx="10962167" cy="3286679"/>
          </a:xfrm>
        </p:spPr>
        <p:txBody>
          <a:bodyPr>
            <a:normAutofit fontScale="90000"/>
          </a:bodyPr>
          <a:lstStyle/>
          <a:p>
            <a:r>
              <a:rPr lang="en-HK" b="1" dirty="0" smtClean="0"/>
              <a:t>Transforming Students Through Critical Reflection and Teacher-Student Interaction for a Capstone Course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607" y="5247861"/>
            <a:ext cx="9144000" cy="1502812"/>
          </a:xfrm>
        </p:spPr>
        <p:txBody>
          <a:bodyPr/>
          <a:lstStyle/>
          <a:p>
            <a:r>
              <a:rPr lang="en-HK" b="1" dirty="0" err="1" smtClean="0"/>
              <a:t>Prof.</a:t>
            </a:r>
            <a:r>
              <a:rPr lang="en-HK" b="1" dirty="0" smtClean="0"/>
              <a:t> Ian Morley</a:t>
            </a:r>
          </a:p>
          <a:p>
            <a:r>
              <a:rPr lang="en-HK" b="1" dirty="0" smtClean="0"/>
              <a:t>Department of History</a:t>
            </a:r>
          </a:p>
          <a:p>
            <a:r>
              <a:rPr lang="en-HK" b="1" dirty="0" smtClean="0"/>
              <a:t>Chinese University of Hong Kong</a:t>
            </a:r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7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67"/>
    </mc:Choice>
    <mc:Fallback>
      <p:transition spd="slow" advTm="3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6" y="655768"/>
            <a:ext cx="11548108" cy="5433533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3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88"/>
    </mc:Choice>
    <mc:Fallback>
      <p:transition spd="slow" advTm="5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HK" sz="5000" b="1" dirty="0" smtClean="0"/>
              <a:t>Project Overview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sz="3200" dirty="0" smtClean="0"/>
              <a:t>Connections, present to past</a:t>
            </a:r>
          </a:p>
          <a:p>
            <a:r>
              <a:rPr lang="en-HK" sz="3200" dirty="0" smtClean="0"/>
              <a:t>Pedagogical interactions</a:t>
            </a:r>
          </a:p>
          <a:p>
            <a:r>
              <a:rPr lang="en-HK" sz="3200" dirty="0" smtClean="0"/>
              <a:t>Enhancement of thesis writing experience</a:t>
            </a:r>
          </a:p>
          <a:p>
            <a:r>
              <a:rPr lang="en-HK" sz="3200" dirty="0" smtClean="0"/>
              <a:t>Promotion of deep learning</a:t>
            </a:r>
          </a:p>
          <a:p>
            <a:r>
              <a:rPr lang="en-HK" sz="3200" dirty="0" smtClean="0"/>
              <a:t>Elimination of educational obstacles</a:t>
            </a:r>
          </a:p>
          <a:p>
            <a:r>
              <a:rPr lang="en-HK" sz="3200" dirty="0" smtClean="0"/>
              <a:t>Encouragement of teacher-student communication</a:t>
            </a:r>
          </a:p>
          <a:p>
            <a:r>
              <a:rPr lang="en-HK" sz="3200" dirty="0" smtClean="0"/>
              <a:t>Elevation in ‘good’ research practices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6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28"/>
    </mc:Choice>
    <mc:Fallback>
      <p:transition spd="slow" advTm="140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HK" sz="5000" b="1" dirty="0" smtClean="0"/>
              <a:t>Quantifiable Outcomes (HIST4801/2)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200" dirty="0" smtClean="0"/>
              <a:t>Enrich the learning environment</a:t>
            </a:r>
          </a:p>
          <a:p>
            <a:r>
              <a:rPr lang="en-HK" sz="3200" dirty="0" smtClean="0"/>
              <a:t>Skill build</a:t>
            </a:r>
          </a:p>
          <a:p>
            <a:r>
              <a:rPr lang="en-HK" sz="3200" dirty="0" smtClean="0"/>
              <a:t>Reflective practice</a:t>
            </a:r>
          </a:p>
          <a:p>
            <a:r>
              <a:rPr lang="en-HK" sz="3200" dirty="0" smtClean="0"/>
              <a:t>Deeper learning framework</a:t>
            </a:r>
          </a:p>
          <a:p>
            <a:r>
              <a:rPr lang="en-HK" sz="3200" dirty="0" err="1" smtClean="0"/>
              <a:t>CoP</a:t>
            </a:r>
            <a:endParaRPr lang="en-HK" sz="3200" dirty="0" smtClean="0"/>
          </a:p>
          <a:p>
            <a:r>
              <a:rPr lang="en-HK" sz="3200" dirty="0" smtClean="0"/>
              <a:t>Peer review (amongst teaching staff)</a:t>
            </a:r>
            <a:endParaRPr lang="en-US" sz="32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63"/>
    </mc:Choice>
    <mc:Fallback>
      <p:transition spd="slow" advTm="101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Transforming Students Through Critical Reflection and Teacher-Student Interaction for a Capstone Course</vt:lpstr>
      <vt:lpstr>PowerPoint Presentation</vt:lpstr>
      <vt:lpstr>Project Overview</vt:lpstr>
      <vt:lpstr>Quantifiable Outcomes (HIST4801/2)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Students Through Critical Reflection and Teacher-Student Interaction for a Capstone Course</dc:title>
  <dc:creator>Ian Morley (HIS)</dc:creator>
  <cp:lastModifiedBy>Ian Morley (HIS)</cp:lastModifiedBy>
  <cp:revision>6</cp:revision>
  <dcterms:created xsi:type="dcterms:W3CDTF">2019-05-22T05:03:03Z</dcterms:created>
  <dcterms:modified xsi:type="dcterms:W3CDTF">2019-05-22T06:27:16Z</dcterms:modified>
</cp:coreProperties>
</file>