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2"/>
  </p:sldMasterIdLst>
  <p:notesMasterIdLst>
    <p:notesMasterId r:id="rId15"/>
  </p:notesMasterIdLst>
  <p:handoutMasterIdLst>
    <p:handoutMasterId r:id="rId16"/>
  </p:handoutMasterIdLst>
  <p:sldIdLst>
    <p:sldId id="260" r:id="rId3"/>
    <p:sldId id="266" r:id="rId4"/>
    <p:sldId id="267" r:id="rId5"/>
    <p:sldId id="269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276" r:id="rId14"/>
  </p:sldIdLst>
  <p:sldSz cx="9906000" cy="6858000" type="A4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74" autoAdjust="0"/>
    <p:restoredTop sz="94707" autoAdjust="0"/>
  </p:normalViewPr>
  <p:slideViewPr>
    <p:cSldViewPr>
      <p:cViewPr varScale="1">
        <p:scale>
          <a:sx n="73" d="100"/>
          <a:sy n="73" d="100"/>
        </p:scale>
        <p:origin x="1248" y="6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145D2A-F879-48A7-83D9-CFF3ABF61FAE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80457E2D-A588-4394-8C23-FA6FAA7C70EA}">
      <dgm:prSet phldrT="[文字]" custT="1"/>
      <dgm:spPr/>
      <dgm:t>
        <a:bodyPr/>
        <a:lstStyle/>
        <a:p>
          <a:r>
            <a:rPr lang="en-US" altLang="zh-HK" sz="3600" b="1" dirty="0"/>
            <a:t>Professional development</a:t>
          </a:r>
          <a:endParaRPr lang="zh-HK" altLang="en-US" sz="3600" b="1" dirty="0"/>
        </a:p>
      </dgm:t>
    </dgm:pt>
    <dgm:pt modelId="{6E776C14-6239-461E-BC33-934CE26773B1}" type="parTrans" cxnId="{88520D3A-08AA-4789-8842-F12661E6F3DE}">
      <dgm:prSet/>
      <dgm:spPr/>
      <dgm:t>
        <a:bodyPr/>
        <a:lstStyle/>
        <a:p>
          <a:endParaRPr lang="zh-HK" altLang="en-US"/>
        </a:p>
      </dgm:t>
    </dgm:pt>
    <dgm:pt modelId="{690D3641-43B8-4FE0-B97E-9BB11FAE5B41}" type="sibTrans" cxnId="{88520D3A-08AA-4789-8842-F12661E6F3DE}">
      <dgm:prSet/>
      <dgm:spPr/>
      <dgm:t>
        <a:bodyPr/>
        <a:lstStyle/>
        <a:p>
          <a:endParaRPr lang="zh-HK" altLang="en-US"/>
        </a:p>
      </dgm:t>
    </dgm:pt>
    <dgm:pt modelId="{DDEE34B7-D4D2-47ED-8A81-5B60A7FDC88A}" type="pres">
      <dgm:prSet presAssocID="{28145D2A-F879-48A7-83D9-CFF3ABF61FAE}" presName="Name0" presStyleCnt="0">
        <dgm:presLayoutVars>
          <dgm:chMax/>
          <dgm:chPref/>
          <dgm:dir/>
        </dgm:presLayoutVars>
      </dgm:prSet>
      <dgm:spPr/>
    </dgm:pt>
    <dgm:pt modelId="{4C8D647B-A3C3-424F-B86A-7FAB4A1C1CC9}" type="pres">
      <dgm:prSet presAssocID="{80457E2D-A588-4394-8C23-FA6FAA7C70EA}" presName="composite" presStyleCnt="0">
        <dgm:presLayoutVars>
          <dgm:chMax/>
          <dgm:chPref/>
        </dgm:presLayoutVars>
      </dgm:prSet>
      <dgm:spPr/>
    </dgm:pt>
    <dgm:pt modelId="{3CD23AC2-F989-436A-986A-F13E3ADFDB53}" type="pres">
      <dgm:prSet presAssocID="{80457E2D-A588-4394-8C23-FA6FAA7C70EA}" presName="Image" presStyleLbl="bgImgPlace1" presStyleIdx="0" presStyleCnt="1" custScaleX="46227" custScaleY="7993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2A018B0-53A5-40D8-AD6A-C3CC2664E318}" type="pres">
      <dgm:prSet presAssocID="{80457E2D-A588-4394-8C23-FA6FAA7C70EA}" presName="ParentText" presStyleLbl="revTx" presStyleIdx="0" presStyleCnt="1" custScaleX="168078" custScaleY="109588">
        <dgm:presLayoutVars>
          <dgm:chMax val="0"/>
          <dgm:chPref val="0"/>
          <dgm:bulletEnabled val="1"/>
        </dgm:presLayoutVars>
      </dgm:prSet>
      <dgm:spPr/>
    </dgm:pt>
    <dgm:pt modelId="{D076AEC2-BDAA-4C2E-B938-8A920BB849CB}" type="pres">
      <dgm:prSet presAssocID="{80457E2D-A588-4394-8C23-FA6FAA7C70EA}" presName="tlFrame" presStyleLbl="node1" presStyleIdx="0" presStyleCnt="4" custScaleX="99144" custScaleY="113333"/>
      <dgm:spPr/>
    </dgm:pt>
    <dgm:pt modelId="{5252FD5E-1AD6-40C9-B165-E3B72FC07A24}" type="pres">
      <dgm:prSet presAssocID="{80457E2D-A588-4394-8C23-FA6FAA7C70EA}" presName="trFrame" presStyleLbl="node1" presStyleIdx="1" presStyleCnt="4" custScaleX="108784" custScaleY="113333"/>
      <dgm:spPr/>
    </dgm:pt>
    <dgm:pt modelId="{EAFCE25B-86A1-4B8C-B946-625C6402DDDF}" type="pres">
      <dgm:prSet presAssocID="{80457E2D-A588-4394-8C23-FA6FAA7C70EA}" presName="blFrame" presStyleLbl="node1" presStyleIdx="2" presStyleCnt="4"/>
      <dgm:spPr/>
    </dgm:pt>
    <dgm:pt modelId="{C0EAE67E-B58C-4359-9E33-012E0963C86B}" type="pres">
      <dgm:prSet presAssocID="{80457E2D-A588-4394-8C23-FA6FAA7C70EA}" presName="brFrame" presStyleLbl="node1" presStyleIdx="3" presStyleCnt="4"/>
      <dgm:spPr/>
    </dgm:pt>
  </dgm:ptLst>
  <dgm:cxnLst>
    <dgm:cxn modelId="{88520D3A-08AA-4789-8842-F12661E6F3DE}" srcId="{28145D2A-F879-48A7-83D9-CFF3ABF61FAE}" destId="{80457E2D-A588-4394-8C23-FA6FAA7C70EA}" srcOrd="0" destOrd="0" parTransId="{6E776C14-6239-461E-BC33-934CE26773B1}" sibTransId="{690D3641-43B8-4FE0-B97E-9BB11FAE5B41}"/>
    <dgm:cxn modelId="{7D391075-07F6-4267-B9E4-F9341D8344D8}" type="presOf" srcId="{80457E2D-A588-4394-8C23-FA6FAA7C70EA}" destId="{32A018B0-53A5-40D8-AD6A-C3CC2664E318}" srcOrd="0" destOrd="0" presId="urn:microsoft.com/office/officeart/2009/3/layout/FramedTextPicture"/>
    <dgm:cxn modelId="{8B0090D2-593D-4808-B24D-C48D3DA88B3F}" type="presOf" srcId="{28145D2A-F879-48A7-83D9-CFF3ABF61FAE}" destId="{DDEE34B7-D4D2-47ED-8A81-5B60A7FDC88A}" srcOrd="0" destOrd="0" presId="urn:microsoft.com/office/officeart/2009/3/layout/FramedTextPicture"/>
    <dgm:cxn modelId="{D22BD355-46EE-4955-BEF0-C470FE19B14D}" type="presParOf" srcId="{DDEE34B7-D4D2-47ED-8A81-5B60A7FDC88A}" destId="{4C8D647B-A3C3-424F-B86A-7FAB4A1C1CC9}" srcOrd="0" destOrd="0" presId="urn:microsoft.com/office/officeart/2009/3/layout/FramedTextPicture"/>
    <dgm:cxn modelId="{9AFC3B43-20C8-44BE-A67D-15AC7AC72278}" type="presParOf" srcId="{4C8D647B-A3C3-424F-B86A-7FAB4A1C1CC9}" destId="{3CD23AC2-F989-436A-986A-F13E3ADFDB53}" srcOrd="0" destOrd="0" presId="urn:microsoft.com/office/officeart/2009/3/layout/FramedTextPicture"/>
    <dgm:cxn modelId="{070438A3-069F-477E-8909-31CB77A1A1A3}" type="presParOf" srcId="{4C8D647B-A3C3-424F-B86A-7FAB4A1C1CC9}" destId="{32A018B0-53A5-40D8-AD6A-C3CC2664E318}" srcOrd="1" destOrd="0" presId="urn:microsoft.com/office/officeart/2009/3/layout/FramedTextPicture"/>
    <dgm:cxn modelId="{B6FBD387-59DA-4C8E-B91C-DD688E470A9D}" type="presParOf" srcId="{4C8D647B-A3C3-424F-B86A-7FAB4A1C1CC9}" destId="{D076AEC2-BDAA-4C2E-B938-8A920BB849CB}" srcOrd="2" destOrd="0" presId="urn:microsoft.com/office/officeart/2009/3/layout/FramedTextPicture"/>
    <dgm:cxn modelId="{33F2075C-F9FF-4A70-B850-0AD70FDC6682}" type="presParOf" srcId="{4C8D647B-A3C3-424F-B86A-7FAB4A1C1CC9}" destId="{5252FD5E-1AD6-40C9-B165-E3B72FC07A24}" srcOrd="3" destOrd="0" presId="urn:microsoft.com/office/officeart/2009/3/layout/FramedTextPicture"/>
    <dgm:cxn modelId="{2D4482D6-0D44-42CA-81C6-0AB783F6185D}" type="presParOf" srcId="{4C8D647B-A3C3-424F-B86A-7FAB4A1C1CC9}" destId="{EAFCE25B-86A1-4B8C-B946-625C6402DDDF}" srcOrd="4" destOrd="0" presId="urn:microsoft.com/office/officeart/2009/3/layout/FramedTextPicture"/>
    <dgm:cxn modelId="{74B2F408-E199-4784-AC03-3C7FE311FB67}" type="presParOf" srcId="{4C8D647B-A3C3-424F-B86A-7FAB4A1C1CC9}" destId="{C0EAE67E-B58C-4359-9E33-012E0963C86B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1E4E57-45A7-4468-8474-DA9D987ADEB5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32EEB1D4-58C5-41E2-8251-1AC6CCF33A7E}">
      <dgm:prSet custT="1"/>
      <dgm:spPr/>
      <dgm:t>
        <a:bodyPr/>
        <a:lstStyle/>
        <a:p>
          <a:r>
            <a:rPr lang="en-US" altLang="en-US" sz="2400" dirty="0"/>
            <a:t>Identify gaps in the need of both new and experienced teachers for professional development support in light of the recent developments in T and L</a:t>
          </a:r>
          <a:endParaRPr lang="zh-HK" altLang="en-US" sz="2400" dirty="0"/>
        </a:p>
      </dgm:t>
    </dgm:pt>
    <dgm:pt modelId="{93A2C3A7-0E5D-46C2-8865-F162A3653E9B}" type="parTrans" cxnId="{3DF8F9D4-53A5-4539-84C1-BB60A176BE7D}">
      <dgm:prSet/>
      <dgm:spPr/>
      <dgm:t>
        <a:bodyPr/>
        <a:lstStyle/>
        <a:p>
          <a:endParaRPr lang="zh-HK" altLang="en-US"/>
        </a:p>
      </dgm:t>
    </dgm:pt>
    <dgm:pt modelId="{18D997CF-316E-4976-88BC-66294E510AC8}" type="sibTrans" cxnId="{3DF8F9D4-53A5-4539-84C1-BB60A176BE7D}">
      <dgm:prSet/>
      <dgm:spPr/>
      <dgm:t>
        <a:bodyPr/>
        <a:lstStyle/>
        <a:p>
          <a:endParaRPr lang="zh-HK" altLang="en-US"/>
        </a:p>
      </dgm:t>
    </dgm:pt>
    <dgm:pt modelId="{7F1E793C-7AFA-4DEE-88AA-3F61AD9D6202}">
      <dgm:prSet custT="1"/>
      <dgm:spPr/>
      <dgm:t>
        <a:bodyPr/>
        <a:lstStyle/>
        <a:p>
          <a:r>
            <a:rPr lang="en-US" altLang="en-US" sz="2400" dirty="0"/>
            <a:t>Formulate a comprehensive framework for professional development suitable for CUHK teachers</a:t>
          </a:r>
          <a:endParaRPr lang="zh-HK" altLang="en-US" sz="2400" dirty="0"/>
        </a:p>
      </dgm:t>
    </dgm:pt>
    <dgm:pt modelId="{82F7B272-7901-4AAC-91B3-03FD6763F217}" type="parTrans" cxnId="{6D2B0218-4E73-492E-A60C-E03FE7C8DC60}">
      <dgm:prSet/>
      <dgm:spPr/>
      <dgm:t>
        <a:bodyPr/>
        <a:lstStyle/>
        <a:p>
          <a:endParaRPr lang="zh-HK" altLang="en-US"/>
        </a:p>
      </dgm:t>
    </dgm:pt>
    <dgm:pt modelId="{2B329C8F-C9F4-4909-B418-B683D996E98C}" type="sibTrans" cxnId="{6D2B0218-4E73-492E-A60C-E03FE7C8DC60}">
      <dgm:prSet/>
      <dgm:spPr/>
      <dgm:t>
        <a:bodyPr/>
        <a:lstStyle/>
        <a:p>
          <a:endParaRPr lang="zh-HK" altLang="en-US"/>
        </a:p>
      </dgm:t>
    </dgm:pt>
    <dgm:pt modelId="{184242C3-A1D0-4D3A-B997-A14BCAD78FDD}">
      <dgm:prSet custT="1"/>
      <dgm:spPr/>
      <dgm:t>
        <a:bodyPr/>
        <a:lstStyle/>
        <a:p>
          <a:r>
            <a:rPr lang="en-US" altLang="en-US" sz="2400" dirty="0"/>
            <a:t>Revise, if deemed necessary, the content and conduct of the PDC and other professional development activities at the University level</a:t>
          </a:r>
          <a:endParaRPr lang="zh-HK" altLang="en-US" sz="2400" dirty="0"/>
        </a:p>
      </dgm:t>
    </dgm:pt>
    <dgm:pt modelId="{D82F4703-F9F5-4137-AA3C-3152A1F22709}" type="parTrans" cxnId="{A8A1DA7A-F058-4323-88F6-2F27FBAD40F4}">
      <dgm:prSet/>
      <dgm:spPr/>
      <dgm:t>
        <a:bodyPr/>
        <a:lstStyle/>
        <a:p>
          <a:endParaRPr lang="zh-HK" altLang="en-US"/>
        </a:p>
      </dgm:t>
    </dgm:pt>
    <dgm:pt modelId="{822D8BCA-9663-4EA4-9A11-F5EF4377614A}" type="sibTrans" cxnId="{A8A1DA7A-F058-4323-88F6-2F27FBAD40F4}">
      <dgm:prSet/>
      <dgm:spPr/>
      <dgm:t>
        <a:bodyPr/>
        <a:lstStyle/>
        <a:p>
          <a:endParaRPr lang="zh-HK" altLang="en-US"/>
        </a:p>
      </dgm:t>
    </dgm:pt>
    <dgm:pt modelId="{F7EAE4E8-D8F6-4565-A3BD-30E3D513E740}" type="pres">
      <dgm:prSet presAssocID="{E81E4E57-45A7-4468-8474-DA9D987ADEB5}" presName="linear" presStyleCnt="0">
        <dgm:presLayoutVars>
          <dgm:dir/>
          <dgm:animLvl val="lvl"/>
          <dgm:resizeHandles val="exact"/>
        </dgm:presLayoutVars>
      </dgm:prSet>
      <dgm:spPr/>
    </dgm:pt>
    <dgm:pt modelId="{68CE9FD6-5C16-4A99-A524-874723190D31}" type="pres">
      <dgm:prSet presAssocID="{32EEB1D4-58C5-41E2-8251-1AC6CCF33A7E}" presName="parentLin" presStyleCnt="0"/>
      <dgm:spPr/>
    </dgm:pt>
    <dgm:pt modelId="{A092B127-3388-4947-BE4A-6A6C3E23B5EC}" type="pres">
      <dgm:prSet presAssocID="{32EEB1D4-58C5-41E2-8251-1AC6CCF33A7E}" presName="parentLeftMargin" presStyleLbl="node1" presStyleIdx="0" presStyleCnt="3"/>
      <dgm:spPr/>
    </dgm:pt>
    <dgm:pt modelId="{427D3E91-AC26-431E-B470-AF25358B3163}" type="pres">
      <dgm:prSet presAssocID="{32EEB1D4-58C5-41E2-8251-1AC6CCF33A7E}" presName="parentText" presStyleLbl="node1" presStyleIdx="0" presStyleCnt="3" custScaleX="157296">
        <dgm:presLayoutVars>
          <dgm:chMax val="0"/>
          <dgm:bulletEnabled val="1"/>
        </dgm:presLayoutVars>
      </dgm:prSet>
      <dgm:spPr/>
    </dgm:pt>
    <dgm:pt modelId="{3278C4E1-1337-41A3-B4E6-A8547F9A8CC4}" type="pres">
      <dgm:prSet presAssocID="{32EEB1D4-58C5-41E2-8251-1AC6CCF33A7E}" presName="negativeSpace" presStyleCnt="0"/>
      <dgm:spPr/>
    </dgm:pt>
    <dgm:pt modelId="{6F06C351-D9A7-464E-B298-B8E25801F016}" type="pres">
      <dgm:prSet presAssocID="{32EEB1D4-58C5-41E2-8251-1AC6CCF33A7E}" presName="childText" presStyleLbl="conFgAcc1" presStyleIdx="0" presStyleCnt="3">
        <dgm:presLayoutVars>
          <dgm:bulletEnabled val="1"/>
        </dgm:presLayoutVars>
      </dgm:prSet>
      <dgm:spPr/>
    </dgm:pt>
    <dgm:pt modelId="{13FBCB0C-358A-4495-894F-ABA335E0BFC5}" type="pres">
      <dgm:prSet presAssocID="{18D997CF-316E-4976-88BC-66294E510AC8}" presName="spaceBetweenRectangles" presStyleCnt="0"/>
      <dgm:spPr/>
    </dgm:pt>
    <dgm:pt modelId="{00BE6F08-5D54-4691-9419-D1D5A1773A6E}" type="pres">
      <dgm:prSet presAssocID="{7F1E793C-7AFA-4DEE-88AA-3F61AD9D6202}" presName="parentLin" presStyleCnt="0"/>
      <dgm:spPr/>
    </dgm:pt>
    <dgm:pt modelId="{A5042CCF-5EC0-4B54-838C-29ABD9643D00}" type="pres">
      <dgm:prSet presAssocID="{7F1E793C-7AFA-4DEE-88AA-3F61AD9D6202}" presName="parentLeftMargin" presStyleLbl="node1" presStyleIdx="0" presStyleCnt="3"/>
      <dgm:spPr/>
    </dgm:pt>
    <dgm:pt modelId="{793E2F90-B786-4F93-BD20-8BC25083670E}" type="pres">
      <dgm:prSet presAssocID="{7F1E793C-7AFA-4DEE-88AA-3F61AD9D6202}" presName="parentText" presStyleLbl="node1" presStyleIdx="1" presStyleCnt="3" custScaleX="157296">
        <dgm:presLayoutVars>
          <dgm:chMax val="0"/>
          <dgm:bulletEnabled val="1"/>
        </dgm:presLayoutVars>
      </dgm:prSet>
      <dgm:spPr/>
    </dgm:pt>
    <dgm:pt modelId="{C12B09AC-0C01-4183-AADC-2D4254DA1DB6}" type="pres">
      <dgm:prSet presAssocID="{7F1E793C-7AFA-4DEE-88AA-3F61AD9D6202}" presName="negativeSpace" presStyleCnt="0"/>
      <dgm:spPr/>
    </dgm:pt>
    <dgm:pt modelId="{DECF87F8-8EAC-4363-BEBF-E02DCE294BFE}" type="pres">
      <dgm:prSet presAssocID="{7F1E793C-7AFA-4DEE-88AA-3F61AD9D6202}" presName="childText" presStyleLbl="conFgAcc1" presStyleIdx="1" presStyleCnt="3">
        <dgm:presLayoutVars>
          <dgm:bulletEnabled val="1"/>
        </dgm:presLayoutVars>
      </dgm:prSet>
      <dgm:spPr/>
    </dgm:pt>
    <dgm:pt modelId="{85BDC78C-D721-44F1-AF1A-93A24BD80A42}" type="pres">
      <dgm:prSet presAssocID="{2B329C8F-C9F4-4909-B418-B683D996E98C}" presName="spaceBetweenRectangles" presStyleCnt="0"/>
      <dgm:spPr/>
    </dgm:pt>
    <dgm:pt modelId="{7732DD8B-052B-4A4E-8FD2-7C72881FAF8D}" type="pres">
      <dgm:prSet presAssocID="{184242C3-A1D0-4D3A-B997-A14BCAD78FDD}" presName="parentLin" presStyleCnt="0"/>
      <dgm:spPr/>
    </dgm:pt>
    <dgm:pt modelId="{217CB40D-BD87-422C-AA97-1A76220C4561}" type="pres">
      <dgm:prSet presAssocID="{184242C3-A1D0-4D3A-B997-A14BCAD78FDD}" presName="parentLeftMargin" presStyleLbl="node1" presStyleIdx="1" presStyleCnt="3"/>
      <dgm:spPr/>
    </dgm:pt>
    <dgm:pt modelId="{77229970-FB04-4B1C-8F41-D6849C46420D}" type="pres">
      <dgm:prSet presAssocID="{184242C3-A1D0-4D3A-B997-A14BCAD78FDD}" presName="parentText" presStyleLbl="node1" presStyleIdx="2" presStyleCnt="3" custScaleX="157296">
        <dgm:presLayoutVars>
          <dgm:chMax val="0"/>
          <dgm:bulletEnabled val="1"/>
        </dgm:presLayoutVars>
      </dgm:prSet>
      <dgm:spPr/>
    </dgm:pt>
    <dgm:pt modelId="{1DE0906A-3CD2-4B3B-B701-F43C19ACF5F9}" type="pres">
      <dgm:prSet presAssocID="{184242C3-A1D0-4D3A-B997-A14BCAD78FDD}" presName="negativeSpace" presStyleCnt="0"/>
      <dgm:spPr/>
    </dgm:pt>
    <dgm:pt modelId="{9E272293-FBA2-4C02-BF9F-0FEBD4535788}" type="pres">
      <dgm:prSet presAssocID="{184242C3-A1D0-4D3A-B997-A14BCAD78FD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9E1570B-5404-479D-8D0D-D1A97DE6CA60}" type="presOf" srcId="{7F1E793C-7AFA-4DEE-88AA-3F61AD9D6202}" destId="{A5042CCF-5EC0-4B54-838C-29ABD9643D00}" srcOrd="0" destOrd="0" presId="urn:microsoft.com/office/officeart/2005/8/layout/list1"/>
    <dgm:cxn modelId="{27DB9013-E813-462F-BFD6-97FCB049D508}" type="presOf" srcId="{32EEB1D4-58C5-41E2-8251-1AC6CCF33A7E}" destId="{A092B127-3388-4947-BE4A-6A6C3E23B5EC}" srcOrd="0" destOrd="0" presId="urn:microsoft.com/office/officeart/2005/8/layout/list1"/>
    <dgm:cxn modelId="{6D2B0218-4E73-492E-A60C-E03FE7C8DC60}" srcId="{E81E4E57-45A7-4468-8474-DA9D987ADEB5}" destId="{7F1E793C-7AFA-4DEE-88AA-3F61AD9D6202}" srcOrd="1" destOrd="0" parTransId="{82F7B272-7901-4AAC-91B3-03FD6763F217}" sibTransId="{2B329C8F-C9F4-4909-B418-B683D996E98C}"/>
    <dgm:cxn modelId="{6EF1BF27-50E3-4AAE-97EA-01F4F7236C0E}" type="presOf" srcId="{7F1E793C-7AFA-4DEE-88AA-3F61AD9D6202}" destId="{793E2F90-B786-4F93-BD20-8BC25083670E}" srcOrd="1" destOrd="0" presId="urn:microsoft.com/office/officeart/2005/8/layout/list1"/>
    <dgm:cxn modelId="{DA89B24B-C99A-441F-8C64-006C2116298B}" type="presOf" srcId="{E81E4E57-45A7-4468-8474-DA9D987ADEB5}" destId="{F7EAE4E8-D8F6-4565-A3BD-30E3D513E740}" srcOrd="0" destOrd="0" presId="urn:microsoft.com/office/officeart/2005/8/layout/list1"/>
    <dgm:cxn modelId="{A8A1DA7A-F058-4323-88F6-2F27FBAD40F4}" srcId="{E81E4E57-45A7-4468-8474-DA9D987ADEB5}" destId="{184242C3-A1D0-4D3A-B997-A14BCAD78FDD}" srcOrd="2" destOrd="0" parTransId="{D82F4703-F9F5-4137-AA3C-3152A1F22709}" sibTransId="{822D8BCA-9663-4EA4-9A11-F5EF4377614A}"/>
    <dgm:cxn modelId="{A1FD72A1-A66B-428E-AC71-CA7EA99B59A8}" type="presOf" srcId="{32EEB1D4-58C5-41E2-8251-1AC6CCF33A7E}" destId="{427D3E91-AC26-431E-B470-AF25358B3163}" srcOrd="1" destOrd="0" presId="urn:microsoft.com/office/officeart/2005/8/layout/list1"/>
    <dgm:cxn modelId="{F6BD2AA2-5B50-4261-AFE9-FE5C8E2098D8}" type="presOf" srcId="{184242C3-A1D0-4D3A-B997-A14BCAD78FDD}" destId="{217CB40D-BD87-422C-AA97-1A76220C4561}" srcOrd="0" destOrd="0" presId="urn:microsoft.com/office/officeart/2005/8/layout/list1"/>
    <dgm:cxn modelId="{3DF8F9D4-53A5-4539-84C1-BB60A176BE7D}" srcId="{E81E4E57-45A7-4468-8474-DA9D987ADEB5}" destId="{32EEB1D4-58C5-41E2-8251-1AC6CCF33A7E}" srcOrd="0" destOrd="0" parTransId="{93A2C3A7-0E5D-46C2-8865-F162A3653E9B}" sibTransId="{18D997CF-316E-4976-88BC-66294E510AC8}"/>
    <dgm:cxn modelId="{62DA07DC-5D66-4BE5-A692-D3C9C2C7BA7B}" type="presOf" srcId="{184242C3-A1D0-4D3A-B997-A14BCAD78FDD}" destId="{77229970-FB04-4B1C-8F41-D6849C46420D}" srcOrd="1" destOrd="0" presId="urn:microsoft.com/office/officeart/2005/8/layout/list1"/>
    <dgm:cxn modelId="{35CDF096-0D05-483F-B5F4-E2F7A87C677E}" type="presParOf" srcId="{F7EAE4E8-D8F6-4565-A3BD-30E3D513E740}" destId="{68CE9FD6-5C16-4A99-A524-874723190D31}" srcOrd="0" destOrd="0" presId="urn:microsoft.com/office/officeart/2005/8/layout/list1"/>
    <dgm:cxn modelId="{FD680296-5BF4-45D8-9779-EF3429D6B083}" type="presParOf" srcId="{68CE9FD6-5C16-4A99-A524-874723190D31}" destId="{A092B127-3388-4947-BE4A-6A6C3E23B5EC}" srcOrd="0" destOrd="0" presId="urn:microsoft.com/office/officeart/2005/8/layout/list1"/>
    <dgm:cxn modelId="{DE93E415-87F1-4DDB-A871-0052036D2D60}" type="presParOf" srcId="{68CE9FD6-5C16-4A99-A524-874723190D31}" destId="{427D3E91-AC26-431E-B470-AF25358B3163}" srcOrd="1" destOrd="0" presId="urn:microsoft.com/office/officeart/2005/8/layout/list1"/>
    <dgm:cxn modelId="{E3768944-3483-446F-A304-919BD2D7F8F7}" type="presParOf" srcId="{F7EAE4E8-D8F6-4565-A3BD-30E3D513E740}" destId="{3278C4E1-1337-41A3-B4E6-A8547F9A8CC4}" srcOrd="1" destOrd="0" presId="urn:microsoft.com/office/officeart/2005/8/layout/list1"/>
    <dgm:cxn modelId="{BBCB96A3-413E-4FB7-99E9-EC6CC0C39D5F}" type="presParOf" srcId="{F7EAE4E8-D8F6-4565-A3BD-30E3D513E740}" destId="{6F06C351-D9A7-464E-B298-B8E25801F016}" srcOrd="2" destOrd="0" presId="urn:microsoft.com/office/officeart/2005/8/layout/list1"/>
    <dgm:cxn modelId="{385CDD87-FF7B-4C13-8ED0-FE7B45EAEC04}" type="presParOf" srcId="{F7EAE4E8-D8F6-4565-A3BD-30E3D513E740}" destId="{13FBCB0C-358A-4495-894F-ABA335E0BFC5}" srcOrd="3" destOrd="0" presId="urn:microsoft.com/office/officeart/2005/8/layout/list1"/>
    <dgm:cxn modelId="{4023FF84-7765-40FC-9277-EE5959A00A61}" type="presParOf" srcId="{F7EAE4E8-D8F6-4565-A3BD-30E3D513E740}" destId="{00BE6F08-5D54-4691-9419-D1D5A1773A6E}" srcOrd="4" destOrd="0" presId="urn:microsoft.com/office/officeart/2005/8/layout/list1"/>
    <dgm:cxn modelId="{CDB27069-D7F3-4709-8078-F6AA63FAFB9E}" type="presParOf" srcId="{00BE6F08-5D54-4691-9419-D1D5A1773A6E}" destId="{A5042CCF-5EC0-4B54-838C-29ABD9643D00}" srcOrd="0" destOrd="0" presId="urn:microsoft.com/office/officeart/2005/8/layout/list1"/>
    <dgm:cxn modelId="{E2A61827-47A0-48F0-A267-92933CC03301}" type="presParOf" srcId="{00BE6F08-5D54-4691-9419-D1D5A1773A6E}" destId="{793E2F90-B786-4F93-BD20-8BC25083670E}" srcOrd="1" destOrd="0" presId="urn:microsoft.com/office/officeart/2005/8/layout/list1"/>
    <dgm:cxn modelId="{F9FADC54-ED13-40CC-A216-0C59DD0F65BB}" type="presParOf" srcId="{F7EAE4E8-D8F6-4565-A3BD-30E3D513E740}" destId="{C12B09AC-0C01-4183-AADC-2D4254DA1DB6}" srcOrd="5" destOrd="0" presId="urn:microsoft.com/office/officeart/2005/8/layout/list1"/>
    <dgm:cxn modelId="{1DC89CF4-1290-48BC-9E30-16916D529187}" type="presParOf" srcId="{F7EAE4E8-D8F6-4565-A3BD-30E3D513E740}" destId="{DECF87F8-8EAC-4363-BEBF-E02DCE294BFE}" srcOrd="6" destOrd="0" presId="urn:microsoft.com/office/officeart/2005/8/layout/list1"/>
    <dgm:cxn modelId="{132C74BF-3EBF-4329-A011-77D8F863355E}" type="presParOf" srcId="{F7EAE4E8-D8F6-4565-A3BD-30E3D513E740}" destId="{85BDC78C-D721-44F1-AF1A-93A24BD80A42}" srcOrd="7" destOrd="0" presId="urn:microsoft.com/office/officeart/2005/8/layout/list1"/>
    <dgm:cxn modelId="{0542B3F9-A44F-4E8D-A60F-B7ED5AEF96F7}" type="presParOf" srcId="{F7EAE4E8-D8F6-4565-A3BD-30E3D513E740}" destId="{7732DD8B-052B-4A4E-8FD2-7C72881FAF8D}" srcOrd="8" destOrd="0" presId="urn:microsoft.com/office/officeart/2005/8/layout/list1"/>
    <dgm:cxn modelId="{09149ED7-4815-4500-8A7B-3464EBBE6161}" type="presParOf" srcId="{7732DD8B-052B-4A4E-8FD2-7C72881FAF8D}" destId="{217CB40D-BD87-422C-AA97-1A76220C4561}" srcOrd="0" destOrd="0" presId="urn:microsoft.com/office/officeart/2005/8/layout/list1"/>
    <dgm:cxn modelId="{A9583C0E-7B18-4F9A-8BA8-D16B89D12DC4}" type="presParOf" srcId="{7732DD8B-052B-4A4E-8FD2-7C72881FAF8D}" destId="{77229970-FB04-4B1C-8F41-D6849C46420D}" srcOrd="1" destOrd="0" presId="urn:microsoft.com/office/officeart/2005/8/layout/list1"/>
    <dgm:cxn modelId="{DFA2493E-F350-48CB-B26A-C6B8EBF9B655}" type="presParOf" srcId="{F7EAE4E8-D8F6-4565-A3BD-30E3D513E740}" destId="{1DE0906A-3CD2-4B3B-B701-F43C19ACF5F9}" srcOrd="9" destOrd="0" presId="urn:microsoft.com/office/officeart/2005/8/layout/list1"/>
    <dgm:cxn modelId="{88292A59-4BEE-4281-A918-1F4D22F71806}" type="presParOf" srcId="{F7EAE4E8-D8F6-4565-A3BD-30E3D513E740}" destId="{9E272293-FBA2-4C02-BF9F-0FEBD453578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08CAE9-98A4-4CE5-BF57-CD37EC587043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22E69945-FD7F-4D8E-8FF3-13E3E3087D3D}">
      <dgm:prSet phldrT="[文字]" custT="1"/>
      <dgm:spPr/>
      <dgm:t>
        <a:bodyPr/>
        <a:lstStyle/>
        <a:p>
          <a:r>
            <a:rPr lang="en-US" altLang="en-US" sz="1600" dirty="0">
              <a:solidFill>
                <a:schemeClr val="tx1"/>
              </a:solidFill>
            </a:rPr>
            <a:t>Reviewing the current professional development support and practices in local and overseas universities and the Professional Standards Framework of Advance HEA</a:t>
          </a:r>
          <a:endParaRPr lang="zh-HK" altLang="en-US" sz="1600" dirty="0">
            <a:solidFill>
              <a:schemeClr val="tx1"/>
            </a:solidFill>
          </a:endParaRPr>
        </a:p>
      </dgm:t>
    </dgm:pt>
    <dgm:pt modelId="{97A4A553-2F1E-4B54-958A-F69964E228EB}" type="parTrans" cxnId="{8EFCC09A-6AE8-43B5-B2C8-0F0F010FEAFF}">
      <dgm:prSet/>
      <dgm:spPr/>
      <dgm:t>
        <a:bodyPr/>
        <a:lstStyle/>
        <a:p>
          <a:endParaRPr lang="zh-HK" altLang="en-US" sz="1400"/>
        </a:p>
      </dgm:t>
    </dgm:pt>
    <dgm:pt modelId="{8CBCDAB6-6DE3-454A-99BA-F8287F36BA23}" type="sibTrans" cxnId="{8EFCC09A-6AE8-43B5-B2C8-0F0F010FEAFF}">
      <dgm:prSet custT="1"/>
      <dgm:spPr/>
      <dgm:t>
        <a:bodyPr/>
        <a:lstStyle/>
        <a:p>
          <a:endParaRPr lang="zh-HK" altLang="en-US" sz="1400"/>
        </a:p>
      </dgm:t>
    </dgm:pt>
    <dgm:pt modelId="{537D214D-F1F0-404C-9916-D2BCA3518EC6}">
      <dgm:prSet phldrT="[文字]" custT="1"/>
      <dgm:spPr/>
      <dgm:t>
        <a:bodyPr/>
        <a:lstStyle/>
        <a:p>
          <a:r>
            <a:rPr lang="en-US" altLang="en-US" sz="1800" dirty="0">
              <a:solidFill>
                <a:schemeClr val="tx1"/>
              </a:solidFill>
            </a:rPr>
            <a:t>A literature review on teaching development and teacher support</a:t>
          </a:r>
          <a:endParaRPr lang="zh-HK" altLang="en-US" sz="1800" dirty="0">
            <a:solidFill>
              <a:schemeClr val="tx1"/>
            </a:solidFill>
          </a:endParaRPr>
        </a:p>
      </dgm:t>
    </dgm:pt>
    <dgm:pt modelId="{44512D08-8D47-4248-905D-FEC9A64183D8}" type="parTrans" cxnId="{488CB4D1-A38C-4D8D-8BD3-680999CCC2AD}">
      <dgm:prSet/>
      <dgm:spPr/>
      <dgm:t>
        <a:bodyPr/>
        <a:lstStyle/>
        <a:p>
          <a:endParaRPr lang="zh-HK" altLang="en-US" sz="1400"/>
        </a:p>
      </dgm:t>
    </dgm:pt>
    <dgm:pt modelId="{E37264DD-C3BF-4C43-90AB-0FECA14E031D}" type="sibTrans" cxnId="{488CB4D1-A38C-4D8D-8BD3-680999CCC2AD}">
      <dgm:prSet custT="1"/>
      <dgm:spPr/>
      <dgm:t>
        <a:bodyPr/>
        <a:lstStyle/>
        <a:p>
          <a:endParaRPr lang="zh-HK" altLang="en-US" sz="1400"/>
        </a:p>
      </dgm:t>
    </dgm:pt>
    <dgm:pt modelId="{F7FBE13F-98C9-4D28-8E70-F8CD78340B0F}">
      <dgm:prSet phldrT="[文字]" custT="1"/>
      <dgm:spPr/>
      <dgm:t>
        <a:bodyPr/>
        <a:lstStyle/>
        <a:p>
          <a:r>
            <a:rPr lang="en-US" altLang="en-US" sz="1800" dirty="0">
              <a:solidFill>
                <a:schemeClr val="tx1"/>
              </a:solidFill>
            </a:rPr>
            <a:t>Collecting information about training support needs of CUHK teachers</a:t>
          </a:r>
          <a:endParaRPr lang="zh-HK" altLang="en-US" sz="1800" dirty="0">
            <a:solidFill>
              <a:schemeClr val="tx1"/>
            </a:solidFill>
          </a:endParaRPr>
        </a:p>
      </dgm:t>
    </dgm:pt>
    <dgm:pt modelId="{6E67930F-1F55-4179-8A58-1E14B0071399}" type="parTrans" cxnId="{F932EE35-DF39-4960-B774-A9B7962C1736}">
      <dgm:prSet/>
      <dgm:spPr/>
      <dgm:t>
        <a:bodyPr/>
        <a:lstStyle/>
        <a:p>
          <a:endParaRPr lang="zh-HK" altLang="en-US" sz="1400"/>
        </a:p>
      </dgm:t>
    </dgm:pt>
    <dgm:pt modelId="{AA05D960-FC08-4F6A-9118-B0108E1E2352}" type="sibTrans" cxnId="{F932EE35-DF39-4960-B774-A9B7962C1736}">
      <dgm:prSet custT="1"/>
      <dgm:spPr/>
      <dgm:t>
        <a:bodyPr/>
        <a:lstStyle/>
        <a:p>
          <a:endParaRPr lang="zh-HK" altLang="en-US" sz="1400"/>
        </a:p>
      </dgm:t>
    </dgm:pt>
    <dgm:pt modelId="{7630179E-5807-466B-A887-31216025F144}">
      <dgm:prSet phldrT="[文字]" custT="1"/>
      <dgm:spPr/>
      <dgm:t>
        <a:bodyPr/>
        <a:lstStyle/>
        <a:p>
          <a:r>
            <a:rPr lang="en-US" altLang="en-US" sz="1800" dirty="0">
              <a:solidFill>
                <a:schemeClr val="tx1"/>
              </a:solidFill>
            </a:rPr>
            <a:t>Collecting teacher feedback on training support provided by CLEAR</a:t>
          </a:r>
          <a:endParaRPr lang="zh-HK" altLang="en-US" sz="1800" dirty="0">
            <a:solidFill>
              <a:schemeClr val="tx1"/>
            </a:solidFill>
          </a:endParaRPr>
        </a:p>
      </dgm:t>
    </dgm:pt>
    <dgm:pt modelId="{C7CAD860-4E24-4122-8CFB-3DDDE81F9C5D}" type="parTrans" cxnId="{07A37B16-A389-4106-A8B0-23D213EE9271}">
      <dgm:prSet/>
      <dgm:spPr/>
      <dgm:t>
        <a:bodyPr/>
        <a:lstStyle/>
        <a:p>
          <a:endParaRPr lang="zh-HK" altLang="en-US" sz="1400"/>
        </a:p>
      </dgm:t>
    </dgm:pt>
    <dgm:pt modelId="{C77B4FEC-9737-43DB-AFFE-AC21E5DB69D3}" type="sibTrans" cxnId="{07A37B16-A389-4106-A8B0-23D213EE9271}">
      <dgm:prSet custT="1"/>
      <dgm:spPr/>
      <dgm:t>
        <a:bodyPr/>
        <a:lstStyle/>
        <a:p>
          <a:endParaRPr lang="zh-HK" altLang="en-US" sz="1400"/>
        </a:p>
      </dgm:t>
    </dgm:pt>
    <dgm:pt modelId="{3241114A-618A-4FD8-8525-0B04DFAB703E}">
      <dgm:prSet phldrT="[文字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Formulating a framework for professional development for CUHK; and </a:t>
          </a:r>
          <a:r>
            <a:rPr lang="en-US" altLang="zh-HK" sz="1800" dirty="0">
              <a:solidFill>
                <a:schemeClr val="tx1"/>
              </a:solidFill>
            </a:rPr>
            <a:t>making recommendations for the implementation of the framework in the PDC</a:t>
          </a:r>
          <a:endParaRPr lang="zh-HK" altLang="en-US" sz="1800" dirty="0">
            <a:solidFill>
              <a:schemeClr val="tx1"/>
            </a:solidFill>
          </a:endParaRPr>
        </a:p>
      </dgm:t>
    </dgm:pt>
    <dgm:pt modelId="{E0657988-ED15-4E35-AD60-0F5A9CBE5E04}" type="parTrans" cxnId="{A9584BCC-F708-4B59-A942-17FFAD09ECBD}">
      <dgm:prSet/>
      <dgm:spPr/>
      <dgm:t>
        <a:bodyPr/>
        <a:lstStyle/>
        <a:p>
          <a:endParaRPr lang="zh-HK" altLang="en-US" sz="1400"/>
        </a:p>
      </dgm:t>
    </dgm:pt>
    <dgm:pt modelId="{63EC1EC7-89D9-4DFA-B87E-DEB420E2603C}" type="sibTrans" cxnId="{A9584BCC-F708-4B59-A942-17FFAD09ECBD}">
      <dgm:prSet/>
      <dgm:spPr/>
      <dgm:t>
        <a:bodyPr/>
        <a:lstStyle/>
        <a:p>
          <a:endParaRPr lang="zh-HK" altLang="en-US" sz="1400"/>
        </a:p>
      </dgm:t>
    </dgm:pt>
    <dgm:pt modelId="{2DE1565A-2035-4646-95EA-ADBD092C6D81}">
      <dgm:prSet phldrT="[文字]"/>
      <dgm:spPr/>
      <dgm:t>
        <a:bodyPr/>
        <a:lstStyle/>
        <a:p>
          <a:endParaRPr lang="zh-HK" altLang="en-US" dirty="0"/>
        </a:p>
      </dgm:t>
    </dgm:pt>
    <dgm:pt modelId="{B63547C1-31E3-426F-93BC-CD00376F2A50}" type="parTrans" cxnId="{EED9C6B0-6161-4F5B-BBEB-3CC8A988F8FF}">
      <dgm:prSet/>
      <dgm:spPr/>
      <dgm:t>
        <a:bodyPr/>
        <a:lstStyle/>
        <a:p>
          <a:endParaRPr lang="zh-HK" altLang="en-US" sz="1400"/>
        </a:p>
      </dgm:t>
    </dgm:pt>
    <dgm:pt modelId="{C8458ACB-DB43-4E4E-8A14-B5C1E3A808CD}" type="sibTrans" cxnId="{EED9C6B0-6161-4F5B-BBEB-3CC8A988F8FF}">
      <dgm:prSet/>
      <dgm:spPr/>
      <dgm:t>
        <a:bodyPr/>
        <a:lstStyle/>
        <a:p>
          <a:endParaRPr lang="zh-HK" altLang="en-US" sz="1400"/>
        </a:p>
      </dgm:t>
    </dgm:pt>
    <dgm:pt modelId="{A0D7F6C2-A275-4735-AB8E-3220125051C1}" type="pres">
      <dgm:prSet presAssocID="{9908CAE9-98A4-4CE5-BF57-CD37EC587043}" presName="outerComposite" presStyleCnt="0">
        <dgm:presLayoutVars>
          <dgm:chMax val="5"/>
          <dgm:dir/>
          <dgm:resizeHandles val="exact"/>
        </dgm:presLayoutVars>
      </dgm:prSet>
      <dgm:spPr/>
    </dgm:pt>
    <dgm:pt modelId="{EB7FEA95-31DC-4D43-929C-3FFC84C37392}" type="pres">
      <dgm:prSet presAssocID="{9908CAE9-98A4-4CE5-BF57-CD37EC587043}" presName="dummyMaxCanvas" presStyleCnt="0">
        <dgm:presLayoutVars/>
      </dgm:prSet>
      <dgm:spPr/>
    </dgm:pt>
    <dgm:pt modelId="{5372A278-D836-4050-8DD3-4949287E13E7}" type="pres">
      <dgm:prSet presAssocID="{9908CAE9-98A4-4CE5-BF57-CD37EC587043}" presName="FiveNodes_1" presStyleLbl="node1" presStyleIdx="0" presStyleCnt="5" custScaleX="106405" custLinFactNeighborX="900" custLinFactNeighborY="-43155">
        <dgm:presLayoutVars>
          <dgm:bulletEnabled val="1"/>
        </dgm:presLayoutVars>
      </dgm:prSet>
      <dgm:spPr/>
    </dgm:pt>
    <dgm:pt modelId="{E786C8D6-F982-4801-B556-402EB2C378B2}" type="pres">
      <dgm:prSet presAssocID="{9908CAE9-98A4-4CE5-BF57-CD37EC587043}" presName="FiveNodes_2" presStyleLbl="node1" presStyleIdx="1" presStyleCnt="5" custLinFactNeighborX="-253" custLinFactNeighborY="-23611">
        <dgm:presLayoutVars>
          <dgm:bulletEnabled val="1"/>
        </dgm:presLayoutVars>
      </dgm:prSet>
      <dgm:spPr/>
    </dgm:pt>
    <dgm:pt modelId="{CF43C62E-A6BA-47E8-8574-965D3630AD19}" type="pres">
      <dgm:prSet presAssocID="{9908CAE9-98A4-4CE5-BF57-CD37EC587043}" presName="FiveNodes_3" presStyleLbl="node1" presStyleIdx="2" presStyleCnt="5" custLinFactNeighborX="900" custLinFactNeighborY="-43155">
        <dgm:presLayoutVars>
          <dgm:bulletEnabled val="1"/>
        </dgm:presLayoutVars>
      </dgm:prSet>
      <dgm:spPr/>
    </dgm:pt>
    <dgm:pt modelId="{8E6FD905-6B97-4E92-AAE4-7DC9AA8004FD}" type="pres">
      <dgm:prSet presAssocID="{9908CAE9-98A4-4CE5-BF57-CD37EC587043}" presName="FiveNodes_4" presStyleLbl="node1" presStyleIdx="3" presStyleCnt="5" custLinFactNeighborX="900" custLinFactNeighborY="-43155">
        <dgm:presLayoutVars>
          <dgm:bulletEnabled val="1"/>
        </dgm:presLayoutVars>
      </dgm:prSet>
      <dgm:spPr/>
    </dgm:pt>
    <dgm:pt modelId="{D9F0F614-88F2-41FE-BA3E-A4A358ED1EE6}" type="pres">
      <dgm:prSet presAssocID="{9908CAE9-98A4-4CE5-BF57-CD37EC587043}" presName="FiveNodes_5" presStyleLbl="node1" presStyleIdx="4" presStyleCnt="5" custScaleX="102534" custLinFactNeighborX="900" custLinFactNeighborY="-43155">
        <dgm:presLayoutVars>
          <dgm:bulletEnabled val="1"/>
        </dgm:presLayoutVars>
      </dgm:prSet>
      <dgm:spPr/>
    </dgm:pt>
    <dgm:pt modelId="{16DD0BF3-63EE-4885-9B93-97C24304F357}" type="pres">
      <dgm:prSet presAssocID="{9908CAE9-98A4-4CE5-BF57-CD37EC587043}" presName="FiveConn_1-2" presStyleLbl="fgAccFollowNode1" presStyleIdx="0" presStyleCnt="4">
        <dgm:presLayoutVars>
          <dgm:bulletEnabled val="1"/>
        </dgm:presLayoutVars>
      </dgm:prSet>
      <dgm:spPr/>
    </dgm:pt>
    <dgm:pt modelId="{35D4A507-D2BA-44FF-87D3-1CC7502DF197}" type="pres">
      <dgm:prSet presAssocID="{9908CAE9-98A4-4CE5-BF57-CD37EC587043}" presName="FiveConn_2-3" presStyleLbl="fgAccFollowNode1" presStyleIdx="1" presStyleCnt="4">
        <dgm:presLayoutVars>
          <dgm:bulletEnabled val="1"/>
        </dgm:presLayoutVars>
      </dgm:prSet>
      <dgm:spPr/>
    </dgm:pt>
    <dgm:pt modelId="{66B6A72A-1F0C-4198-B656-A1853A690A94}" type="pres">
      <dgm:prSet presAssocID="{9908CAE9-98A4-4CE5-BF57-CD37EC587043}" presName="FiveConn_3-4" presStyleLbl="fgAccFollowNode1" presStyleIdx="2" presStyleCnt="4">
        <dgm:presLayoutVars>
          <dgm:bulletEnabled val="1"/>
        </dgm:presLayoutVars>
      </dgm:prSet>
      <dgm:spPr/>
    </dgm:pt>
    <dgm:pt modelId="{B0513A8A-3547-4B64-83A6-678D14EF3C72}" type="pres">
      <dgm:prSet presAssocID="{9908CAE9-98A4-4CE5-BF57-CD37EC587043}" presName="FiveConn_4-5" presStyleLbl="fgAccFollowNode1" presStyleIdx="3" presStyleCnt="4">
        <dgm:presLayoutVars>
          <dgm:bulletEnabled val="1"/>
        </dgm:presLayoutVars>
      </dgm:prSet>
      <dgm:spPr/>
    </dgm:pt>
    <dgm:pt modelId="{EB7533CB-AC63-4ECF-B49D-A334CF46DEB9}" type="pres">
      <dgm:prSet presAssocID="{9908CAE9-98A4-4CE5-BF57-CD37EC587043}" presName="FiveNodes_1_text" presStyleLbl="node1" presStyleIdx="4" presStyleCnt="5">
        <dgm:presLayoutVars>
          <dgm:bulletEnabled val="1"/>
        </dgm:presLayoutVars>
      </dgm:prSet>
      <dgm:spPr/>
    </dgm:pt>
    <dgm:pt modelId="{7F017201-CCDF-4717-9519-D491AD7E3CEA}" type="pres">
      <dgm:prSet presAssocID="{9908CAE9-98A4-4CE5-BF57-CD37EC587043}" presName="FiveNodes_2_text" presStyleLbl="node1" presStyleIdx="4" presStyleCnt="5">
        <dgm:presLayoutVars>
          <dgm:bulletEnabled val="1"/>
        </dgm:presLayoutVars>
      </dgm:prSet>
      <dgm:spPr/>
    </dgm:pt>
    <dgm:pt modelId="{02E82B75-7127-49C1-84A6-37B04D345EEA}" type="pres">
      <dgm:prSet presAssocID="{9908CAE9-98A4-4CE5-BF57-CD37EC587043}" presName="FiveNodes_3_text" presStyleLbl="node1" presStyleIdx="4" presStyleCnt="5">
        <dgm:presLayoutVars>
          <dgm:bulletEnabled val="1"/>
        </dgm:presLayoutVars>
      </dgm:prSet>
      <dgm:spPr/>
    </dgm:pt>
    <dgm:pt modelId="{705206FC-7F08-4690-9E95-177B90925A86}" type="pres">
      <dgm:prSet presAssocID="{9908CAE9-98A4-4CE5-BF57-CD37EC587043}" presName="FiveNodes_4_text" presStyleLbl="node1" presStyleIdx="4" presStyleCnt="5">
        <dgm:presLayoutVars>
          <dgm:bulletEnabled val="1"/>
        </dgm:presLayoutVars>
      </dgm:prSet>
      <dgm:spPr/>
    </dgm:pt>
    <dgm:pt modelId="{CB5076FF-359B-442D-BAA1-97DCF52658CA}" type="pres">
      <dgm:prSet presAssocID="{9908CAE9-98A4-4CE5-BF57-CD37EC587043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5EE58F03-5C4E-449F-90B9-101DD6E67071}" type="presOf" srcId="{AA05D960-FC08-4F6A-9118-B0108E1E2352}" destId="{66B6A72A-1F0C-4198-B656-A1853A690A94}" srcOrd="0" destOrd="0" presId="urn:microsoft.com/office/officeart/2005/8/layout/vProcess5"/>
    <dgm:cxn modelId="{07A37B16-A389-4106-A8B0-23D213EE9271}" srcId="{9908CAE9-98A4-4CE5-BF57-CD37EC587043}" destId="{7630179E-5807-466B-A887-31216025F144}" srcOrd="3" destOrd="0" parTransId="{C7CAD860-4E24-4122-8CFB-3DDDE81F9C5D}" sibTransId="{C77B4FEC-9737-43DB-AFFE-AC21E5DB69D3}"/>
    <dgm:cxn modelId="{02109A2F-CD4B-4223-A236-3DC5169A4059}" type="presOf" srcId="{8CBCDAB6-6DE3-454A-99BA-F8287F36BA23}" destId="{16DD0BF3-63EE-4885-9B93-97C24304F357}" srcOrd="0" destOrd="0" presId="urn:microsoft.com/office/officeart/2005/8/layout/vProcess5"/>
    <dgm:cxn modelId="{F932EE35-DF39-4960-B774-A9B7962C1736}" srcId="{9908CAE9-98A4-4CE5-BF57-CD37EC587043}" destId="{F7FBE13F-98C9-4D28-8E70-F8CD78340B0F}" srcOrd="2" destOrd="0" parTransId="{6E67930F-1F55-4179-8A58-1E14B0071399}" sibTransId="{AA05D960-FC08-4F6A-9118-B0108E1E2352}"/>
    <dgm:cxn modelId="{9E21C25E-1223-4045-A18F-1D8FABF0B8D0}" type="presOf" srcId="{9908CAE9-98A4-4CE5-BF57-CD37EC587043}" destId="{A0D7F6C2-A275-4735-AB8E-3220125051C1}" srcOrd="0" destOrd="0" presId="urn:microsoft.com/office/officeart/2005/8/layout/vProcess5"/>
    <dgm:cxn modelId="{31330361-A4DD-4501-8D3F-BCA60EDE3250}" type="presOf" srcId="{22E69945-FD7F-4D8E-8FF3-13E3E3087D3D}" destId="{EB7533CB-AC63-4ECF-B49D-A334CF46DEB9}" srcOrd="1" destOrd="0" presId="urn:microsoft.com/office/officeart/2005/8/layout/vProcess5"/>
    <dgm:cxn modelId="{D81D3243-DA4D-4BC3-80F4-7F1A584A341F}" type="presOf" srcId="{F7FBE13F-98C9-4D28-8E70-F8CD78340B0F}" destId="{CF43C62E-A6BA-47E8-8574-965D3630AD19}" srcOrd="0" destOrd="0" presId="urn:microsoft.com/office/officeart/2005/8/layout/vProcess5"/>
    <dgm:cxn modelId="{B0D5AF4F-0AD1-4F96-9C6F-C93CF5DE12B0}" type="presOf" srcId="{22E69945-FD7F-4D8E-8FF3-13E3E3087D3D}" destId="{5372A278-D836-4050-8DD3-4949287E13E7}" srcOrd="0" destOrd="0" presId="urn:microsoft.com/office/officeart/2005/8/layout/vProcess5"/>
    <dgm:cxn modelId="{94249E8A-EB89-4954-BFCF-9C568C5871A2}" type="presOf" srcId="{3241114A-618A-4FD8-8525-0B04DFAB703E}" destId="{D9F0F614-88F2-41FE-BA3E-A4A358ED1EE6}" srcOrd="0" destOrd="0" presId="urn:microsoft.com/office/officeart/2005/8/layout/vProcess5"/>
    <dgm:cxn modelId="{9BA6DE8B-8FB8-4581-B283-3307F5C357B2}" type="presOf" srcId="{537D214D-F1F0-404C-9916-D2BCA3518EC6}" destId="{E786C8D6-F982-4801-B556-402EB2C378B2}" srcOrd="0" destOrd="0" presId="urn:microsoft.com/office/officeart/2005/8/layout/vProcess5"/>
    <dgm:cxn modelId="{53CA1B97-7509-488F-9F81-5D8023DD3BE1}" type="presOf" srcId="{7630179E-5807-466B-A887-31216025F144}" destId="{705206FC-7F08-4690-9E95-177B90925A86}" srcOrd="1" destOrd="0" presId="urn:microsoft.com/office/officeart/2005/8/layout/vProcess5"/>
    <dgm:cxn modelId="{8EFCC09A-6AE8-43B5-B2C8-0F0F010FEAFF}" srcId="{9908CAE9-98A4-4CE5-BF57-CD37EC587043}" destId="{22E69945-FD7F-4D8E-8FF3-13E3E3087D3D}" srcOrd="0" destOrd="0" parTransId="{97A4A553-2F1E-4B54-958A-F69964E228EB}" sibTransId="{8CBCDAB6-6DE3-454A-99BA-F8287F36BA23}"/>
    <dgm:cxn modelId="{014965AE-665A-42BB-8E7C-0369A0AB0F07}" type="presOf" srcId="{537D214D-F1F0-404C-9916-D2BCA3518EC6}" destId="{7F017201-CCDF-4717-9519-D491AD7E3CEA}" srcOrd="1" destOrd="0" presId="urn:microsoft.com/office/officeart/2005/8/layout/vProcess5"/>
    <dgm:cxn modelId="{EED9C6B0-6161-4F5B-BBEB-3CC8A988F8FF}" srcId="{9908CAE9-98A4-4CE5-BF57-CD37EC587043}" destId="{2DE1565A-2035-4646-95EA-ADBD092C6D81}" srcOrd="5" destOrd="0" parTransId="{B63547C1-31E3-426F-93BC-CD00376F2A50}" sibTransId="{C8458ACB-DB43-4E4E-8A14-B5C1E3A808CD}"/>
    <dgm:cxn modelId="{8136D4B1-0C07-4E07-A0A1-15DA512B3179}" type="presOf" srcId="{7630179E-5807-466B-A887-31216025F144}" destId="{8E6FD905-6B97-4E92-AAE4-7DC9AA8004FD}" srcOrd="0" destOrd="0" presId="urn:microsoft.com/office/officeart/2005/8/layout/vProcess5"/>
    <dgm:cxn modelId="{926ECDB7-C466-4383-980D-158F527CDE13}" type="presOf" srcId="{C77B4FEC-9737-43DB-AFFE-AC21E5DB69D3}" destId="{B0513A8A-3547-4B64-83A6-678D14EF3C72}" srcOrd="0" destOrd="0" presId="urn:microsoft.com/office/officeart/2005/8/layout/vProcess5"/>
    <dgm:cxn modelId="{A9584BCC-F708-4B59-A942-17FFAD09ECBD}" srcId="{9908CAE9-98A4-4CE5-BF57-CD37EC587043}" destId="{3241114A-618A-4FD8-8525-0B04DFAB703E}" srcOrd="4" destOrd="0" parTransId="{E0657988-ED15-4E35-AD60-0F5A9CBE5E04}" sibTransId="{63EC1EC7-89D9-4DFA-B87E-DEB420E2603C}"/>
    <dgm:cxn modelId="{488CB4D1-A38C-4D8D-8BD3-680999CCC2AD}" srcId="{9908CAE9-98A4-4CE5-BF57-CD37EC587043}" destId="{537D214D-F1F0-404C-9916-D2BCA3518EC6}" srcOrd="1" destOrd="0" parTransId="{44512D08-8D47-4248-905D-FEC9A64183D8}" sibTransId="{E37264DD-C3BF-4C43-90AB-0FECA14E031D}"/>
    <dgm:cxn modelId="{AA7BDEDE-8F47-40DC-ABBD-4672DD1DD2D2}" type="presOf" srcId="{3241114A-618A-4FD8-8525-0B04DFAB703E}" destId="{CB5076FF-359B-442D-BAA1-97DCF52658CA}" srcOrd="1" destOrd="0" presId="urn:microsoft.com/office/officeart/2005/8/layout/vProcess5"/>
    <dgm:cxn modelId="{50AAE3E1-33D9-40D6-AB1A-D951F7192EAC}" type="presOf" srcId="{E37264DD-C3BF-4C43-90AB-0FECA14E031D}" destId="{35D4A507-D2BA-44FF-87D3-1CC7502DF197}" srcOrd="0" destOrd="0" presId="urn:microsoft.com/office/officeart/2005/8/layout/vProcess5"/>
    <dgm:cxn modelId="{746A8EE3-3870-404F-B54A-96343CB85494}" type="presOf" srcId="{F7FBE13F-98C9-4D28-8E70-F8CD78340B0F}" destId="{02E82B75-7127-49C1-84A6-37B04D345EEA}" srcOrd="1" destOrd="0" presId="urn:microsoft.com/office/officeart/2005/8/layout/vProcess5"/>
    <dgm:cxn modelId="{DECC39AE-374A-4DB1-A5DE-1FC6919D9C58}" type="presParOf" srcId="{A0D7F6C2-A275-4735-AB8E-3220125051C1}" destId="{EB7FEA95-31DC-4D43-929C-3FFC84C37392}" srcOrd="0" destOrd="0" presId="urn:microsoft.com/office/officeart/2005/8/layout/vProcess5"/>
    <dgm:cxn modelId="{A236E83A-53F2-42AF-900C-E51288C6E2A8}" type="presParOf" srcId="{A0D7F6C2-A275-4735-AB8E-3220125051C1}" destId="{5372A278-D836-4050-8DD3-4949287E13E7}" srcOrd="1" destOrd="0" presId="urn:microsoft.com/office/officeart/2005/8/layout/vProcess5"/>
    <dgm:cxn modelId="{AF52E72D-51A6-49AE-9BCC-B3CE9498E1BB}" type="presParOf" srcId="{A0D7F6C2-A275-4735-AB8E-3220125051C1}" destId="{E786C8D6-F982-4801-B556-402EB2C378B2}" srcOrd="2" destOrd="0" presId="urn:microsoft.com/office/officeart/2005/8/layout/vProcess5"/>
    <dgm:cxn modelId="{40050F41-76B7-426C-B3F3-E62C00D04103}" type="presParOf" srcId="{A0D7F6C2-A275-4735-AB8E-3220125051C1}" destId="{CF43C62E-A6BA-47E8-8574-965D3630AD19}" srcOrd="3" destOrd="0" presId="urn:microsoft.com/office/officeart/2005/8/layout/vProcess5"/>
    <dgm:cxn modelId="{7C5EA82C-CB99-43D1-9125-88D08B250B38}" type="presParOf" srcId="{A0D7F6C2-A275-4735-AB8E-3220125051C1}" destId="{8E6FD905-6B97-4E92-AAE4-7DC9AA8004FD}" srcOrd="4" destOrd="0" presId="urn:microsoft.com/office/officeart/2005/8/layout/vProcess5"/>
    <dgm:cxn modelId="{97E2C7EE-0626-4FA4-BCDF-646D37C63994}" type="presParOf" srcId="{A0D7F6C2-A275-4735-AB8E-3220125051C1}" destId="{D9F0F614-88F2-41FE-BA3E-A4A358ED1EE6}" srcOrd="5" destOrd="0" presId="urn:microsoft.com/office/officeart/2005/8/layout/vProcess5"/>
    <dgm:cxn modelId="{B08837E6-5990-475C-9D28-A8813B61E95D}" type="presParOf" srcId="{A0D7F6C2-A275-4735-AB8E-3220125051C1}" destId="{16DD0BF3-63EE-4885-9B93-97C24304F357}" srcOrd="6" destOrd="0" presId="urn:microsoft.com/office/officeart/2005/8/layout/vProcess5"/>
    <dgm:cxn modelId="{90F87A44-2C1A-446E-A9D5-C57B55C099CA}" type="presParOf" srcId="{A0D7F6C2-A275-4735-AB8E-3220125051C1}" destId="{35D4A507-D2BA-44FF-87D3-1CC7502DF197}" srcOrd="7" destOrd="0" presId="urn:microsoft.com/office/officeart/2005/8/layout/vProcess5"/>
    <dgm:cxn modelId="{478AB9A3-5E5C-4FEA-9B0E-79126FF78407}" type="presParOf" srcId="{A0D7F6C2-A275-4735-AB8E-3220125051C1}" destId="{66B6A72A-1F0C-4198-B656-A1853A690A94}" srcOrd="8" destOrd="0" presId="urn:microsoft.com/office/officeart/2005/8/layout/vProcess5"/>
    <dgm:cxn modelId="{BD8688BB-2F34-4CE2-9409-EF9500AEAF9C}" type="presParOf" srcId="{A0D7F6C2-A275-4735-AB8E-3220125051C1}" destId="{B0513A8A-3547-4B64-83A6-678D14EF3C72}" srcOrd="9" destOrd="0" presId="urn:microsoft.com/office/officeart/2005/8/layout/vProcess5"/>
    <dgm:cxn modelId="{0574AE33-942E-432C-8E3F-94A4BA29F2FF}" type="presParOf" srcId="{A0D7F6C2-A275-4735-AB8E-3220125051C1}" destId="{EB7533CB-AC63-4ECF-B49D-A334CF46DEB9}" srcOrd="10" destOrd="0" presId="urn:microsoft.com/office/officeart/2005/8/layout/vProcess5"/>
    <dgm:cxn modelId="{66E38929-13D1-4841-A31E-39AC2EEC2B79}" type="presParOf" srcId="{A0D7F6C2-A275-4735-AB8E-3220125051C1}" destId="{7F017201-CCDF-4717-9519-D491AD7E3CEA}" srcOrd="11" destOrd="0" presId="urn:microsoft.com/office/officeart/2005/8/layout/vProcess5"/>
    <dgm:cxn modelId="{653BF4FC-5BDD-48F0-A632-D6645F93E68E}" type="presParOf" srcId="{A0D7F6C2-A275-4735-AB8E-3220125051C1}" destId="{02E82B75-7127-49C1-84A6-37B04D345EEA}" srcOrd="12" destOrd="0" presId="urn:microsoft.com/office/officeart/2005/8/layout/vProcess5"/>
    <dgm:cxn modelId="{40FE2BD0-CC07-4C29-A2DF-42C9EE8055C0}" type="presParOf" srcId="{A0D7F6C2-A275-4735-AB8E-3220125051C1}" destId="{705206FC-7F08-4690-9E95-177B90925A86}" srcOrd="13" destOrd="0" presId="urn:microsoft.com/office/officeart/2005/8/layout/vProcess5"/>
    <dgm:cxn modelId="{663278E4-6DCB-45CC-B221-C6356B678050}" type="presParOf" srcId="{A0D7F6C2-A275-4735-AB8E-3220125051C1}" destId="{CB5076FF-359B-442D-BAA1-97DCF52658C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7B12F0-3DCE-4323-8668-DC17E5B658F7}" type="doc">
      <dgm:prSet loTypeId="urn:microsoft.com/office/officeart/2008/layout/PictureAccen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51824548-A011-4821-AE05-FD3FF8A23632}">
      <dgm:prSet phldrT="[文字]" custT="1"/>
      <dgm:spPr/>
      <dgm:t>
        <a:bodyPr/>
        <a:lstStyle/>
        <a:p>
          <a:pPr algn="l"/>
          <a:r>
            <a:rPr lang="en-US" altLang="en-US" sz="2400" b="1" dirty="0"/>
            <a:t>A review of the professional development activities of local and overseas universities has confirmed:</a:t>
          </a:r>
          <a:endParaRPr lang="zh-HK" altLang="en-US" sz="2400" b="1" dirty="0"/>
        </a:p>
      </dgm:t>
    </dgm:pt>
    <dgm:pt modelId="{4071B49B-482E-4C90-A523-F8810DD4FEFF}" type="parTrans" cxnId="{A7CF341C-B56A-446A-950D-59DBE19BC68F}">
      <dgm:prSet/>
      <dgm:spPr/>
      <dgm:t>
        <a:bodyPr/>
        <a:lstStyle/>
        <a:p>
          <a:pPr algn="l"/>
          <a:endParaRPr lang="zh-HK" altLang="en-US"/>
        </a:p>
      </dgm:t>
    </dgm:pt>
    <dgm:pt modelId="{ED507C1F-09AA-451D-A2CA-CD2A79384CBD}" type="sibTrans" cxnId="{A7CF341C-B56A-446A-950D-59DBE19BC68F}">
      <dgm:prSet/>
      <dgm:spPr/>
      <dgm:t>
        <a:bodyPr/>
        <a:lstStyle/>
        <a:p>
          <a:pPr algn="l"/>
          <a:endParaRPr lang="zh-HK" altLang="en-US"/>
        </a:p>
      </dgm:t>
    </dgm:pt>
    <dgm:pt modelId="{BA6AD3F4-E28C-49DE-A913-D3EFB21C3E58}">
      <dgm:prSet phldrT="[文字]" custT="1"/>
      <dgm:spPr/>
      <dgm:t>
        <a:bodyPr/>
        <a:lstStyle/>
        <a:p>
          <a:pPr algn="l"/>
          <a:r>
            <a:rPr lang="en-US" altLang="en-US" sz="2400" b="1" dirty="0"/>
            <a:t>the content of our PD activities aligns with that of many universities</a:t>
          </a:r>
          <a:endParaRPr lang="zh-HK" altLang="en-US" sz="2400" b="1" dirty="0"/>
        </a:p>
      </dgm:t>
    </dgm:pt>
    <dgm:pt modelId="{27E9286E-0979-417E-A87D-B17F21D2EDF1}" type="parTrans" cxnId="{3A7DD577-8E44-47F4-9725-E4DE39F42A33}">
      <dgm:prSet/>
      <dgm:spPr/>
      <dgm:t>
        <a:bodyPr/>
        <a:lstStyle/>
        <a:p>
          <a:pPr algn="l"/>
          <a:endParaRPr lang="zh-HK" altLang="en-US"/>
        </a:p>
      </dgm:t>
    </dgm:pt>
    <dgm:pt modelId="{01B7E20E-47A9-41D3-AC81-7392957A56B8}" type="sibTrans" cxnId="{3A7DD577-8E44-47F4-9725-E4DE39F42A33}">
      <dgm:prSet/>
      <dgm:spPr/>
      <dgm:t>
        <a:bodyPr/>
        <a:lstStyle/>
        <a:p>
          <a:pPr algn="l"/>
          <a:endParaRPr lang="zh-HK" altLang="en-US"/>
        </a:p>
      </dgm:t>
    </dgm:pt>
    <dgm:pt modelId="{F48CC030-C555-4059-9068-86DF5E5D1C20}">
      <dgm:prSet phldrT="[文字]" custT="1"/>
      <dgm:spPr/>
      <dgm:t>
        <a:bodyPr/>
        <a:lstStyle/>
        <a:p>
          <a:pPr algn="l"/>
          <a:r>
            <a:rPr lang="en-US" altLang="en-US" sz="2400" b="1" dirty="0"/>
            <a:t>the demand in terms of time of our PDC is the lowest among all 8 UGC funded universities</a:t>
          </a:r>
          <a:endParaRPr lang="zh-HK" altLang="en-US" sz="2400" b="1" dirty="0"/>
        </a:p>
      </dgm:t>
    </dgm:pt>
    <dgm:pt modelId="{86AFDACF-948E-42BF-B804-F213AD5CF251}" type="parTrans" cxnId="{2236F25B-E5F8-424D-B8F9-1012F61F58BB}">
      <dgm:prSet/>
      <dgm:spPr/>
      <dgm:t>
        <a:bodyPr/>
        <a:lstStyle/>
        <a:p>
          <a:pPr algn="l"/>
          <a:endParaRPr lang="zh-HK" altLang="en-US"/>
        </a:p>
      </dgm:t>
    </dgm:pt>
    <dgm:pt modelId="{C2E4578C-D0CA-4753-8E2E-A0FC7836F099}" type="sibTrans" cxnId="{2236F25B-E5F8-424D-B8F9-1012F61F58BB}">
      <dgm:prSet/>
      <dgm:spPr/>
      <dgm:t>
        <a:bodyPr/>
        <a:lstStyle/>
        <a:p>
          <a:pPr algn="l"/>
          <a:endParaRPr lang="zh-HK" altLang="en-US"/>
        </a:p>
      </dgm:t>
    </dgm:pt>
    <dgm:pt modelId="{0E559558-8036-4494-BB77-04C063FD1779}" type="pres">
      <dgm:prSet presAssocID="{3A7B12F0-3DCE-4323-8668-DC17E5B658F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2CBC0305-5C72-452B-953B-A0F9927FBFF0}" type="pres">
      <dgm:prSet presAssocID="{51824548-A011-4821-AE05-FD3FF8A23632}" presName="root" presStyleCnt="0">
        <dgm:presLayoutVars>
          <dgm:chMax/>
          <dgm:chPref val="4"/>
        </dgm:presLayoutVars>
      </dgm:prSet>
      <dgm:spPr/>
    </dgm:pt>
    <dgm:pt modelId="{5617C7C6-66EA-465C-AFC0-259B85BD0AAA}" type="pres">
      <dgm:prSet presAssocID="{51824548-A011-4821-AE05-FD3FF8A23632}" presName="rootComposite" presStyleCnt="0">
        <dgm:presLayoutVars/>
      </dgm:prSet>
      <dgm:spPr/>
    </dgm:pt>
    <dgm:pt modelId="{3ED4F54A-3E90-4466-B671-53F0FE2E7BD4}" type="pres">
      <dgm:prSet presAssocID="{51824548-A011-4821-AE05-FD3FF8A23632}" presName="rootText" presStyleLbl="node0" presStyleIdx="0" presStyleCnt="1">
        <dgm:presLayoutVars>
          <dgm:chMax/>
          <dgm:chPref val="4"/>
        </dgm:presLayoutVars>
      </dgm:prSet>
      <dgm:spPr/>
    </dgm:pt>
    <dgm:pt modelId="{A19489EE-91E4-4A68-A0B2-AE140B70B805}" type="pres">
      <dgm:prSet presAssocID="{51824548-A011-4821-AE05-FD3FF8A23632}" presName="childShape" presStyleCnt="0">
        <dgm:presLayoutVars>
          <dgm:chMax val="0"/>
          <dgm:chPref val="0"/>
        </dgm:presLayoutVars>
      </dgm:prSet>
      <dgm:spPr/>
    </dgm:pt>
    <dgm:pt modelId="{D4127DD5-7F08-4D9D-8176-16CE38B5D19C}" type="pres">
      <dgm:prSet presAssocID="{BA6AD3F4-E28C-49DE-A913-D3EFB21C3E58}" presName="childComposite" presStyleCnt="0">
        <dgm:presLayoutVars>
          <dgm:chMax val="0"/>
          <dgm:chPref val="0"/>
        </dgm:presLayoutVars>
      </dgm:prSet>
      <dgm:spPr/>
    </dgm:pt>
    <dgm:pt modelId="{CC9D82DF-5DAB-4998-B83F-0311774234FA}" type="pres">
      <dgm:prSet presAssocID="{BA6AD3F4-E28C-49DE-A913-D3EFB21C3E58}" presName="Image" presStyleLbl="node1" presStyleIdx="0" presStyleCnt="2"/>
      <dgm:spPr/>
    </dgm:pt>
    <dgm:pt modelId="{0722033B-2177-4F92-8986-947B66A4CDD2}" type="pres">
      <dgm:prSet presAssocID="{BA6AD3F4-E28C-49DE-A913-D3EFB21C3E58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8F8B926A-559C-4649-A357-D10EE5032FCA}" type="pres">
      <dgm:prSet presAssocID="{F48CC030-C555-4059-9068-86DF5E5D1C20}" presName="childComposite" presStyleCnt="0">
        <dgm:presLayoutVars>
          <dgm:chMax val="0"/>
          <dgm:chPref val="0"/>
        </dgm:presLayoutVars>
      </dgm:prSet>
      <dgm:spPr/>
    </dgm:pt>
    <dgm:pt modelId="{4207AB51-BB1E-41C6-94C9-C80162AB81B6}" type="pres">
      <dgm:prSet presAssocID="{F48CC030-C555-4059-9068-86DF5E5D1C20}" presName="Image" presStyleLbl="node1" presStyleIdx="1" presStyleCnt="2"/>
      <dgm:spPr/>
    </dgm:pt>
    <dgm:pt modelId="{96176E9B-C892-4204-BAEE-917324BDF595}" type="pres">
      <dgm:prSet presAssocID="{F48CC030-C555-4059-9068-86DF5E5D1C20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A11F8A06-6DBD-4A73-A42C-E87F2D7E2D2C}" type="presOf" srcId="{51824548-A011-4821-AE05-FD3FF8A23632}" destId="{3ED4F54A-3E90-4466-B671-53F0FE2E7BD4}" srcOrd="0" destOrd="0" presId="urn:microsoft.com/office/officeart/2008/layout/PictureAccentList"/>
    <dgm:cxn modelId="{D2E2430C-ADBF-4DE9-92B0-6D85E96257D4}" type="presOf" srcId="{3A7B12F0-3DCE-4323-8668-DC17E5B658F7}" destId="{0E559558-8036-4494-BB77-04C063FD1779}" srcOrd="0" destOrd="0" presId="urn:microsoft.com/office/officeart/2008/layout/PictureAccentList"/>
    <dgm:cxn modelId="{A7CF341C-B56A-446A-950D-59DBE19BC68F}" srcId="{3A7B12F0-3DCE-4323-8668-DC17E5B658F7}" destId="{51824548-A011-4821-AE05-FD3FF8A23632}" srcOrd="0" destOrd="0" parTransId="{4071B49B-482E-4C90-A523-F8810DD4FEFF}" sibTransId="{ED507C1F-09AA-451D-A2CA-CD2A79384CBD}"/>
    <dgm:cxn modelId="{F84CD034-2FD7-4FCC-BFF9-47B72562F46B}" type="presOf" srcId="{F48CC030-C555-4059-9068-86DF5E5D1C20}" destId="{96176E9B-C892-4204-BAEE-917324BDF595}" srcOrd="0" destOrd="0" presId="urn:microsoft.com/office/officeart/2008/layout/PictureAccentList"/>
    <dgm:cxn modelId="{4A236035-7DAF-47E9-BBFE-2B28E58E5F67}" type="presOf" srcId="{BA6AD3F4-E28C-49DE-A913-D3EFB21C3E58}" destId="{0722033B-2177-4F92-8986-947B66A4CDD2}" srcOrd="0" destOrd="0" presId="urn:microsoft.com/office/officeart/2008/layout/PictureAccentList"/>
    <dgm:cxn modelId="{2236F25B-E5F8-424D-B8F9-1012F61F58BB}" srcId="{51824548-A011-4821-AE05-FD3FF8A23632}" destId="{F48CC030-C555-4059-9068-86DF5E5D1C20}" srcOrd="1" destOrd="0" parTransId="{86AFDACF-948E-42BF-B804-F213AD5CF251}" sibTransId="{C2E4578C-D0CA-4753-8E2E-A0FC7836F099}"/>
    <dgm:cxn modelId="{3A7DD577-8E44-47F4-9725-E4DE39F42A33}" srcId="{51824548-A011-4821-AE05-FD3FF8A23632}" destId="{BA6AD3F4-E28C-49DE-A913-D3EFB21C3E58}" srcOrd="0" destOrd="0" parTransId="{27E9286E-0979-417E-A87D-B17F21D2EDF1}" sibTransId="{01B7E20E-47A9-41D3-AC81-7392957A56B8}"/>
    <dgm:cxn modelId="{631A1D19-27B8-4758-BA0B-70413F68ACAD}" type="presParOf" srcId="{0E559558-8036-4494-BB77-04C063FD1779}" destId="{2CBC0305-5C72-452B-953B-A0F9927FBFF0}" srcOrd="0" destOrd="0" presId="urn:microsoft.com/office/officeart/2008/layout/PictureAccentList"/>
    <dgm:cxn modelId="{A8263B11-9747-4F5B-83A9-EE33BC6761B3}" type="presParOf" srcId="{2CBC0305-5C72-452B-953B-A0F9927FBFF0}" destId="{5617C7C6-66EA-465C-AFC0-259B85BD0AAA}" srcOrd="0" destOrd="0" presId="urn:microsoft.com/office/officeart/2008/layout/PictureAccentList"/>
    <dgm:cxn modelId="{54F83DE6-A983-4F76-8764-23D4DB20B3F8}" type="presParOf" srcId="{5617C7C6-66EA-465C-AFC0-259B85BD0AAA}" destId="{3ED4F54A-3E90-4466-B671-53F0FE2E7BD4}" srcOrd="0" destOrd="0" presId="urn:microsoft.com/office/officeart/2008/layout/PictureAccentList"/>
    <dgm:cxn modelId="{8904DCAB-A0ED-4666-AFF1-3F388902A067}" type="presParOf" srcId="{2CBC0305-5C72-452B-953B-A0F9927FBFF0}" destId="{A19489EE-91E4-4A68-A0B2-AE140B70B805}" srcOrd="1" destOrd="0" presId="urn:microsoft.com/office/officeart/2008/layout/PictureAccentList"/>
    <dgm:cxn modelId="{66CEA746-4BE3-4D66-ABC6-B91BFB3AB463}" type="presParOf" srcId="{A19489EE-91E4-4A68-A0B2-AE140B70B805}" destId="{D4127DD5-7F08-4D9D-8176-16CE38B5D19C}" srcOrd="0" destOrd="0" presId="urn:microsoft.com/office/officeart/2008/layout/PictureAccentList"/>
    <dgm:cxn modelId="{37CD53F7-CC63-4AFB-9406-76E314BC5B82}" type="presParOf" srcId="{D4127DD5-7F08-4D9D-8176-16CE38B5D19C}" destId="{CC9D82DF-5DAB-4998-B83F-0311774234FA}" srcOrd="0" destOrd="0" presId="urn:microsoft.com/office/officeart/2008/layout/PictureAccentList"/>
    <dgm:cxn modelId="{13D43872-D5D2-4287-92C3-B3F62D1598EB}" type="presParOf" srcId="{D4127DD5-7F08-4D9D-8176-16CE38B5D19C}" destId="{0722033B-2177-4F92-8986-947B66A4CDD2}" srcOrd="1" destOrd="0" presId="urn:microsoft.com/office/officeart/2008/layout/PictureAccentList"/>
    <dgm:cxn modelId="{C8B910E1-A76B-4C3A-B10B-24B590064021}" type="presParOf" srcId="{A19489EE-91E4-4A68-A0B2-AE140B70B805}" destId="{8F8B926A-559C-4649-A357-D10EE5032FCA}" srcOrd="1" destOrd="0" presId="urn:microsoft.com/office/officeart/2008/layout/PictureAccentList"/>
    <dgm:cxn modelId="{C3494F4A-9268-4AC4-BF78-49D8E8D96B5F}" type="presParOf" srcId="{8F8B926A-559C-4649-A357-D10EE5032FCA}" destId="{4207AB51-BB1E-41C6-94C9-C80162AB81B6}" srcOrd="0" destOrd="0" presId="urn:microsoft.com/office/officeart/2008/layout/PictureAccentList"/>
    <dgm:cxn modelId="{4164B526-852B-4CD7-8141-B4C489F1AB55}" type="presParOf" srcId="{8F8B926A-559C-4649-A357-D10EE5032FCA}" destId="{96176E9B-C892-4204-BAEE-917324BDF59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8E2252-6F2B-4F18-9AF0-D61F9007ADFF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73904033-3991-4E86-8596-1772BF391EFD}">
      <dgm:prSet phldrT="[文字]" custT="1"/>
      <dgm:spPr/>
      <dgm:t>
        <a:bodyPr/>
        <a:lstStyle/>
        <a:p>
          <a:pPr algn="l"/>
          <a:r>
            <a:rPr lang="en-US" altLang="en-US" sz="2800" b="1" dirty="0"/>
            <a:t>Enhancing the understanding of:</a:t>
          </a:r>
          <a:endParaRPr lang="zh-HK" altLang="en-US" sz="2800" b="1" dirty="0"/>
        </a:p>
      </dgm:t>
    </dgm:pt>
    <dgm:pt modelId="{CABC028D-82FF-4798-AB5B-AB3EF1E787DD}" type="parTrans" cxnId="{03DF006F-925A-4B5E-A7BA-D72C2776525F}">
      <dgm:prSet/>
      <dgm:spPr/>
      <dgm:t>
        <a:bodyPr/>
        <a:lstStyle/>
        <a:p>
          <a:pPr algn="l"/>
          <a:endParaRPr lang="zh-HK" altLang="en-US"/>
        </a:p>
      </dgm:t>
    </dgm:pt>
    <dgm:pt modelId="{494D365E-219F-42AD-911D-5E289F8816A5}" type="sibTrans" cxnId="{03DF006F-925A-4B5E-A7BA-D72C2776525F}">
      <dgm:prSet/>
      <dgm:spPr/>
      <dgm:t>
        <a:bodyPr/>
        <a:lstStyle/>
        <a:p>
          <a:pPr algn="l"/>
          <a:endParaRPr lang="zh-HK" altLang="en-US"/>
        </a:p>
      </dgm:t>
    </dgm:pt>
    <dgm:pt modelId="{2C7965EE-48DD-4D60-A224-C1EBE1E859EB}">
      <dgm:prSet phldrT="[文字]" custT="1"/>
      <dgm:spPr/>
      <dgm:t>
        <a:bodyPr/>
        <a:lstStyle/>
        <a:p>
          <a:pPr algn="l"/>
          <a:r>
            <a:rPr lang="en-US" altLang="en-US" sz="2400" b="1" dirty="0"/>
            <a:t>the training support need in teaching of CUHK teachers</a:t>
          </a:r>
        </a:p>
        <a:p>
          <a:pPr algn="l"/>
          <a:endParaRPr lang="zh-HK" altLang="en-US" sz="2400" b="1" dirty="0"/>
        </a:p>
      </dgm:t>
    </dgm:pt>
    <dgm:pt modelId="{90C58FF9-3F9D-4E1A-AE2F-0CB296E5A273}" type="parTrans" cxnId="{C812A94A-85B1-47E9-88D2-25EEB04635AF}">
      <dgm:prSet/>
      <dgm:spPr/>
      <dgm:t>
        <a:bodyPr/>
        <a:lstStyle/>
        <a:p>
          <a:pPr algn="l"/>
          <a:endParaRPr lang="zh-HK" altLang="en-US"/>
        </a:p>
      </dgm:t>
    </dgm:pt>
    <dgm:pt modelId="{317726FC-C83C-4D77-B17D-FFF117BDAED1}" type="sibTrans" cxnId="{C812A94A-85B1-47E9-88D2-25EEB04635AF}">
      <dgm:prSet/>
      <dgm:spPr/>
      <dgm:t>
        <a:bodyPr/>
        <a:lstStyle/>
        <a:p>
          <a:pPr algn="l"/>
          <a:endParaRPr lang="zh-HK" altLang="en-US"/>
        </a:p>
      </dgm:t>
    </dgm:pt>
    <dgm:pt modelId="{9F4C066A-EB4A-4B27-9765-CE0E981A682E}">
      <dgm:prSet phldrT="[文字]" custT="1"/>
      <dgm:spPr/>
      <dgm:t>
        <a:bodyPr/>
        <a:lstStyle/>
        <a:p>
          <a:pPr algn="l"/>
          <a:r>
            <a:rPr lang="en-US" altLang="en-US" sz="2400" b="1" dirty="0"/>
            <a:t>the diverse means through which professional development can be effectively delivered</a:t>
          </a:r>
          <a:endParaRPr lang="zh-HK" altLang="en-US" sz="2400" b="1" dirty="0"/>
        </a:p>
      </dgm:t>
    </dgm:pt>
    <dgm:pt modelId="{175C26D0-C177-44B5-AC8C-7CA2AE8DBFC4}" type="parTrans" cxnId="{E80F0328-7FAA-4846-8268-015C7803EAC3}">
      <dgm:prSet/>
      <dgm:spPr/>
      <dgm:t>
        <a:bodyPr/>
        <a:lstStyle/>
        <a:p>
          <a:pPr algn="l"/>
          <a:endParaRPr lang="zh-HK" altLang="en-US"/>
        </a:p>
      </dgm:t>
    </dgm:pt>
    <dgm:pt modelId="{E3027F66-844F-4BD3-9251-1BCCC44E327D}" type="sibTrans" cxnId="{E80F0328-7FAA-4846-8268-015C7803EAC3}">
      <dgm:prSet/>
      <dgm:spPr/>
      <dgm:t>
        <a:bodyPr/>
        <a:lstStyle/>
        <a:p>
          <a:pPr algn="l"/>
          <a:endParaRPr lang="zh-HK" altLang="en-US"/>
        </a:p>
      </dgm:t>
    </dgm:pt>
    <dgm:pt modelId="{90299640-9A02-4FC1-A0B8-915F9A03A82E}">
      <dgm:prSet phldrT="[文字]" custT="1"/>
      <dgm:spPr/>
      <dgm:t>
        <a:bodyPr/>
        <a:lstStyle/>
        <a:p>
          <a:pPr algn="l"/>
          <a:r>
            <a:rPr lang="en-US" altLang="en-US" sz="2400" b="1" dirty="0"/>
            <a:t>ways to engage teachers in such opportunities</a:t>
          </a:r>
        </a:p>
        <a:p>
          <a:pPr algn="l"/>
          <a:endParaRPr lang="en-US" altLang="zh-HK" sz="2400" b="1" dirty="0"/>
        </a:p>
        <a:p>
          <a:pPr algn="l"/>
          <a:endParaRPr lang="zh-HK" altLang="en-US" sz="2000" dirty="0"/>
        </a:p>
      </dgm:t>
    </dgm:pt>
    <dgm:pt modelId="{3BED991B-CE02-43C3-832B-9AE8C7B37204}" type="parTrans" cxnId="{23C546E3-82E6-4E13-9EDA-2AFE2A2BEC95}">
      <dgm:prSet/>
      <dgm:spPr/>
      <dgm:t>
        <a:bodyPr/>
        <a:lstStyle/>
        <a:p>
          <a:pPr algn="l"/>
          <a:endParaRPr lang="zh-HK" altLang="en-US"/>
        </a:p>
      </dgm:t>
    </dgm:pt>
    <dgm:pt modelId="{784A4ED3-3781-417C-AA4D-DD7E460699FC}" type="sibTrans" cxnId="{23C546E3-82E6-4E13-9EDA-2AFE2A2BEC95}">
      <dgm:prSet/>
      <dgm:spPr/>
      <dgm:t>
        <a:bodyPr/>
        <a:lstStyle/>
        <a:p>
          <a:pPr algn="l"/>
          <a:endParaRPr lang="zh-HK" altLang="en-US"/>
        </a:p>
      </dgm:t>
    </dgm:pt>
    <dgm:pt modelId="{725A4F45-13DF-4483-971A-338DA7F27563}" type="pres">
      <dgm:prSet presAssocID="{598E2252-6F2B-4F18-9AF0-D61F9007ADFF}" presName="composite" presStyleCnt="0">
        <dgm:presLayoutVars>
          <dgm:chMax val="1"/>
          <dgm:dir/>
          <dgm:resizeHandles val="exact"/>
        </dgm:presLayoutVars>
      </dgm:prSet>
      <dgm:spPr/>
    </dgm:pt>
    <dgm:pt modelId="{956370F5-905A-4827-8635-79112249AABB}" type="pres">
      <dgm:prSet presAssocID="{73904033-3991-4E86-8596-1772BF391EFD}" presName="roof" presStyleLbl="dkBgShp" presStyleIdx="0" presStyleCnt="2" custLinFactNeighborX="155" custLinFactNeighborY="-4407"/>
      <dgm:spPr/>
    </dgm:pt>
    <dgm:pt modelId="{44174B17-10FA-43F5-8C55-CA2BCF6849D0}" type="pres">
      <dgm:prSet presAssocID="{73904033-3991-4E86-8596-1772BF391EFD}" presName="pillars" presStyleCnt="0"/>
      <dgm:spPr/>
    </dgm:pt>
    <dgm:pt modelId="{269B770B-0878-4000-B7E1-7223BE745C49}" type="pres">
      <dgm:prSet presAssocID="{73904033-3991-4E86-8596-1772BF391EFD}" presName="pillar1" presStyleLbl="node1" presStyleIdx="0" presStyleCnt="3">
        <dgm:presLayoutVars>
          <dgm:bulletEnabled val="1"/>
        </dgm:presLayoutVars>
      </dgm:prSet>
      <dgm:spPr/>
    </dgm:pt>
    <dgm:pt modelId="{D745700B-4E3A-4982-904F-D966346FE33E}" type="pres">
      <dgm:prSet presAssocID="{9F4C066A-EB4A-4B27-9765-CE0E981A682E}" presName="pillarX" presStyleLbl="node1" presStyleIdx="1" presStyleCnt="3">
        <dgm:presLayoutVars>
          <dgm:bulletEnabled val="1"/>
        </dgm:presLayoutVars>
      </dgm:prSet>
      <dgm:spPr/>
    </dgm:pt>
    <dgm:pt modelId="{CFB038CD-D598-4DAA-B372-D2991219D128}" type="pres">
      <dgm:prSet presAssocID="{90299640-9A02-4FC1-A0B8-915F9A03A82E}" presName="pillarX" presStyleLbl="node1" presStyleIdx="2" presStyleCnt="3">
        <dgm:presLayoutVars>
          <dgm:bulletEnabled val="1"/>
        </dgm:presLayoutVars>
      </dgm:prSet>
      <dgm:spPr/>
    </dgm:pt>
    <dgm:pt modelId="{E75CC7FD-913D-4057-B386-6D7E056DCEC2}" type="pres">
      <dgm:prSet presAssocID="{73904033-3991-4E86-8596-1772BF391EFD}" presName="base" presStyleLbl="dkBgShp" presStyleIdx="1" presStyleCnt="2"/>
      <dgm:spPr/>
    </dgm:pt>
  </dgm:ptLst>
  <dgm:cxnLst>
    <dgm:cxn modelId="{CD38F019-F3AE-4134-A827-12531F746695}" type="presOf" srcId="{2C7965EE-48DD-4D60-A224-C1EBE1E859EB}" destId="{269B770B-0878-4000-B7E1-7223BE745C49}" srcOrd="0" destOrd="0" presId="urn:microsoft.com/office/officeart/2005/8/layout/hList3"/>
    <dgm:cxn modelId="{E80F0328-7FAA-4846-8268-015C7803EAC3}" srcId="{73904033-3991-4E86-8596-1772BF391EFD}" destId="{9F4C066A-EB4A-4B27-9765-CE0E981A682E}" srcOrd="1" destOrd="0" parTransId="{175C26D0-C177-44B5-AC8C-7CA2AE8DBFC4}" sibTransId="{E3027F66-844F-4BD3-9251-1BCCC44E327D}"/>
    <dgm:cxn modelId="{C812A94A-85B1-47E9-88D2-25EEB04635AF}" srcId="{73904033-3991-4E86-8596-1772BF391EFD}" destId="{2C7965EE-48DD-4D60-A224-C1EBE1E859EB}" srcOrd="0" destOrd="0" parTransId="{90C58FF9-3F9D-4E1A-AE2F-0CB296E5A273}" sibTransId="{317726FC-C83C-4D77-B17D-FFF117BDAED1}"/>
    <dgm:cxn modelId="{03DF006F-925A-4B5E-A7BA-D72C2776525F}" srcId="{598E2252-6F2B-4F18-9AF0-D61F9007ADFF}" destId="{73904033-3991-4E86-8596-1772BF391EFD}" srcOrd="0" destOrd="0" parTransId="{CABC028D-82FF-4798-AB5B-AB3EF1E787DD}" sibTransId="{494D365E-219F-42AD-911D-5E289F8816A5}"/>
    <dgm:cxn modelId="{7C0DC69B-8C23-43FF-AD0B-DA7A2555C3EC}" type="presOf" srcId="{73904033-3991-4E86-8596-1772BF391EFD}" destId="{956370F5-905A-4827-8635-79112249AABB}" srcOrd="0" destOrd="0" presId="urn:microsoft.com/office/officeart/2005/8/layout/hList3"/>
    <dgm:cxn modelId="{802E8F9F-3F01-4B28-BEA1-5F641B72ACA2}" type="presOf" srcId="{90299640-9A02-4FC1-A0B8-915F9A03A82E}" destId="{CFB038CD-D598-4DAA-B372-D2991219D128}" srcOrd="0" destOrd="0" presId="urn:microsoft.com/office/officeart/2005/8/layout/hList3"/>
    <dgm:cxn modelId="{5BDC70D2-83BB-4954-A1DA-B21423B634B1}" type="presOf" srcId="{598E2252-6F2B-4F18-9AF0-D61F9007ADFF}" destId="{725A4F45-13DF-4483-971A-338DA7F27563}" srcOrd="0" destOrd="0" presId="urn:microsoft.com/office/officeart/2005/8/layout/hList3"/>
    <dgm:cxn modelId="{23C546E3-82E6-4E13-9EDA-2AFE2A2BEC95}" srcId="{73904033-3991-4E86-8596-1772BF391EFD}" destId="{90299640-9A02-4FC1-A0B8-915F9A03A82E}" srcOrd="2" destOrd="0" parTransId="{3BED991B-CE02-43C3-832B-9AE8C7B37204}" sibTransId="{784A4ED3-3781-417C-AA4D-DD7E460699FC}"/>
    <dgm:cxn modelId="{EA8AC4E5-2FEE-4E65-A750-A1FA0D57A9C2}" type="presOf" srcId="{9F4C066A-EB4A-4B27-9765-CE0E981A682E}" destId="{D745700B-4E3A-4982-904F-D966346FE33E}" srcOrd="0" destOrd="0" presId="urn:microsoft.com/office/officeart/2005/8/layout/hList3"/>
    <dgm:cxn modelId="{AB7DC7BB-1BA3-4F3B-93B6-0ED55F7FE674}" type="presParOf" srcId="{725A4F45-13DF-4483-971A-338DA7F27563}" destId="{956370F5-905A-4827-8635-79112249AABB}" srcOrd="0" destOrd="0" presId="urn:microsoft.com/office/officeart/2005/8/layout/hList3"/>
    <dgm:cxn modelId="{2F91186F-664D-4C6E-82B1-D048A7E4E847}" type="presParOf" srcId="{725A4F45-13DF-4483-971A-338DA7F27563}" destId="{44174B17-10FA-43F5-8C55-CA2BCF6849D0}" srcOrd="1" destOrd="0" presId="urn:microsoft.com/office/officeart/2005/8/layout/hList3"/>
    <dgm:cxn modelId="{4682F972-4A02-476A-B2E5-AE1D5BE207E4}" type="presParOf" srcId="{44174B17-10FA-43F5-8C55-CA2BCF6849D0}" destId="{269B770B-0878-4000-B7E1-7223BE745C49}" srcOrd="0" destOrd="0" presId="urn:microsoft.com/office/officeart/2005/8/layout/hList3"/>
    <dgm:cxn modelId="{3E3B0784-1132-4044-9BD0-3819FD3639F4}" type="presParOf" srcId="{44174B17-10FA-43F5-8C55-CA2BCF6849D0}" destId="{D745700B-4E3A-4982-904F-D966346FE33E}" srcOrd="1" destOrd="0" presId="urn:microsoft.com/office/officeart/2005/8/layout/hList3"/>
    <dgm:cxn modelId="{DFC52165-880E-4F25-87D5-BB2267D0D716}" type="presParOf" srcId="{44174B17-10FA-43F5-8C55-CA2BCF6849D0}" destId="{CFB038CD-D598-4DAA-B372-D2991219D128}" srcOrd="2" destOrd="0" presId="urn:microsoft.com/office/officeart/2005/8/layout/hList3"/>
    <dgm:cxn modelId="{A88FED6C-45C8-4900-9E46-4EDA9842B342}" type="presParOf" srcId="{725A4F45-13DF-4483-971A-338DA7F27563}" destId="{E75CC7FD-913D-4057-B386-6D7E056DCEC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28971C-700A-4DF4-B916-CD7F71E95B3B}" type="doc">
      <dgm:prSet loTypeId="urn:microsoft.com/office/officeart/2005/8/layout/funnel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800E1D73-3E4C-4266-9E72-A227AD75B142}">
      <dgm:prSet phldrT="[文字]" custT="1"/>
      <dgm:spPr/>
      <dgm:t>
        <a:bodyPr/>
        <a:lstStyle/>
        <a:p>
          <a:r>
            <a:rPr lang="en-US" altLang="en-US" sz="1800" dirty="0"/>
            <a:t>Review of the pd activities of local and overseas universities</a:t>
          </a:r>
          <a:endParaRPr lang="zh-HK" altLang="en-US" sz="1800" dirty="0"/>
        </a:p>
      </dgm:t>
    </dgm:pt>
    <dgm:pt modelId="{9663E5D4-947F-431E-AEB0-BA1859CB41D4}" type="parTrans" cxnId="{7EF7371C-54D4-4420-9B81-B6353205A25B}">
      <dgm:prSet/>
      <dgm:spPr/>
      <dgm:t>
        <a:bodyPr/>
        <a:lstStyle/>
        <a:p>
          <a:endParaRPr lang="zh-HK" altLang="en-US"/>
        </a:p>
      </dgm:t>
    </dgm:pt>
    <dgm:pt modelId="{E1DF2E03-CD7E-4127-8E95-518B06E1C979}" type="sibTrans" cxnId="{7EF7371C-54D4-4420-9B81-B6353205A25B}">
      <dgm:prSet/>
      <dgm:spPr/>
      <dgm:t>
        <a:bodyPr/>
        <a:lstStyle/>
        <a:p>
          <a:endParaRPr lang="zh-HK" altLang="en-US"/>
        </a:p>
      </dgm:t>
    </dgm:pt>
    <dgm:pt modelId="{ED62193D-816E-4F7A-BE09-592B43CECA15}">
      <dgm:prSet phldrT="[文字]" custT="1"/>
      <dgm:spPr/>
      <dgm:t>
        <a:bodyPr/>
        <a:lstStyle/>
        <a:p>
          <a:r>
            <a:rPr lang="en-US" altLang="en-US" sz="1800" dirty="0"/>
            <a:t>A revised framework of the PDC</a:t>
          </a:r>
          <a:endParaRPr lang="zh-HK" altLang="en-US" sz="1800" dirty="0"/>
        </a:p>
      </dgm:t>
    </dgm:pt>
    <dgm:pt modelId="{88E17105-9B4F-445D-9FB7-D79A90F63F4F}" type="parTrans" cxnId="{D9C25C14-9B28-42F8-9F06-7EE6546784D4}">
      <dgm:prSet/>
      <dgm:spPr/>
      <dgm:t>
        <a:bodyPr/>
        <a:lstStyle/>
        <a:p>
          <a:endParaRPr lang="zh-HK" altLang="en-US"/>
        </a:p>
      </dgm:t>
    </dgm:pt>
    <dgm:pt modelId="{E3E58EBA-93C1-440E-AD6D-A2A1A0C5F896}" type="sibTrans" cxnId="{D9C25C14-9B28-42F8-9F06-7EE6546784D4}">
      <dgm:prSet/>
      <dgm:spPr/>
      <dgm:t>
        <a:bodyPr/>
        <a:lstStyle/>
        <a:p>
          <a:endParaRPr lang="zh-HK" altLang="en-US"/>
        </a:p>
      </dgm:t>
    </dgm:pt>
    <dgm:pt modelId="{37D27A5F-1128-45A2-BCF2-0C5B776EA54B}">
      <dgm:prSet phldrT="[文字]" custT="1"/>
      <dgm:spPr/>
      <dgm:t>
        <a:bodyPr/>
        <a:lstStyle/>
        <a:p>
          <a:r>
            <a:rPr lang="en-US" altLang="en-US" sz="1800" dirty="0"/>
            <a:t>A list of support needs in teaching</a:t>
          </a:r>
          <a:endParaRPr lang="zh-HK" altLang="en-US" sz="1800" dirty="0"/>
        </a:p>
      </dgm:t>
    </dgm:pt>
    <dgm:pt modelId="{BD679174-B6C1-4421-8763-1224458F4E7E}" type="parTrans" cxnId="{71F36390-9CBF-4982-8114-DDCBB041F0A6}">
      <dgm:prSet/>
      <dgm:spPr/>
      <dgm:t>
        <a:bodyPr/>
        <a:lstStyle/>
        <a:p>
          <a:endParaRPr lang="zh-HK" altLang="en-US"/>
        </a:p>
      </dgm:t>
    </dgm:pt>
    <dgm:pt modelId="{0D51AFD4-8C71-4FAF-9E0C-2851E7C2963B}" type="sibTrans" cxnId="{71F36390-9CBF-4982-8114-DDCBB041F0A6}">
      <dgm:prSet/>
      <dgm:spPr/>
      <dgm:t>
        <a:bodyPr/>
        <a:lstStyle/>
        <a:p>
          <a:endParaRPr lang="zh-HK" altLang="en-US"/>
        </a:p>
      </dgm:t>
    </dgm:pt>
    <dgm:pt modelId="{00EB305E-A153-4735-9A3F-4D7F29958473}">
      <dgm:prSet phldrT="[文字]" custT="1"/>
      <dgm:spPr/>
      <dgm:t>
        <a:bodyPr/>
        <a:lstStyle/>
        <a:p>
          <a:r>
            <a:rPr lang="en-US" altLang="zh-HK" sz="1600" dirty="0"/>
            <a:t>Enhancement of teaching quality with timely, relevant and useful support from CLEAR</a:t>
          </a:r>
          <a:endParaRPr lang="zh-HK" altLang="en-US" sz="1600" dirty="0"/>
        </a:p>
      </dgm:t>
    </dgm:pt>
    <dgm:pt modelId="{0C4CCCDF-880C-4B22-A1E7-082EC65ABEED}" type="parTrans" cxnId="{845DBAF2-DD81-4F64-AD98-31BB22C97932}">
      <dgm:prSet/>
      <dgm:spPr/>
      <dgm:t>
        <a:bodyPr/>
        <a:lstStyle/>
        <a:p>
          <a:endParaRPr lang="zh-HK" altLang="en-US"/>
        </a:p>
      </dgm:t>
    </dgm:pt>
    <dgm:pt modelId="{05C020C7-B469-462A-AAA9-28DD9FE0BE64}" type="sibTrans" cxnId="{845DBAF2-DD81-4F64-AD98-31BB22C97932}">
      <dgm:prSet/>
      <dgm:spPr/>
      <dgm:t>
        <a:bodyPr/>
        <a:lstStyle/>
        <a:p>
          <a:endParaRPr lang="zh-HK" altLang="en-US"/>
        </a:p>
      </dgm:t>
    </dgm:pt>
    <dgm:pt modelId="{76F81A18-19BD-4316-8539-508D129B3230}" type="pres">
      <dgm:prSet presAssocID="{8E28971C-700A-4DF4-B916-CD7F71E95B3B}" presName="Name0" presStyleCnt="0">
        <dgm:presLayoutVars>
          <dgm:chMax val="4"/>
          <dgm:resizeHandles val="exact"/>
        </dgm:presLayoutVars>
      </dgm:prSet>
      <dgm:spPr/>
    </dgm:pt>
    <dgm:pt modelId="{F1E99D60-4FAB-4643-A1EF-F37101ECB125}" type="pres">
      <dgm:prSet presAssocID="{8E28971C-700A-4DF4-B916-CD7F71E95B3B}" presName="ellipse" presStyleLbl="trBgShp" presStyleIdx="0" presStyleCnt="1" custLinFactNeighborX="-6458" custLinFactNeighborY="-21728"/>
      <dgm:spPr/>
    </dgm:pt>
    <dgm:pt modelId="{A17E0FB0-CF26-495E-A537-CBCF11DA9C8B}" type="pres">
      <dgm:prSet presAssocID="{8E28971C-700A-4DF4-B916-CD7F71E95B3B}" presName="arrow1" presStyleLbl="fgShp" presStyleIdx="0" presStyleCnt="1"/>
      <dgm:spPr/>
    </dgm:pt>
    <dgm:pt modelId="{C9903DC1-4D63-47F3-9994-F95AD0F69265}" type="pres">
      <dgm:prSet presAssocID="{8E28971C-700A-4DF4-B916-CD7F71E95B3B}" presName="rectangle" presStyleLbl="revTx" presStyleIdx="0" presStyleCnt="1" custScaleX="179210" custLinFactNeighborX="2067" custLinFactNeighborY="13454">
        <dgm:presLayoutVars>
          <dgm:bulletEnabled val="1"/>
        </dgm:presLayoutVars>
      </dgm:prSet>
      <dgm:spPr/>
    </dgm:pt>
    <dgm:pt modelId="{A86E46B3-9FAC-44B4-824E-9F96603E58CE}" type="pres">
      <dgm:prSet presAssocID="{ED62193D-816E-4F7A-BE09-592B43CECA15}" presName="item1" presStyleLbl="node1" presStyleIdx="0" presStyleCnt="3" custScaleX="116255" custScaleY="98638" custLinFactNeighborX="-14949">
        <dgm:presLayoutVars>
          <dgm:bulletEnabled val="1"/>
        </dgm:presLayoutVars>
      </dgm:prSet>
      <dgm:spPr/>
    </dgm:pt>
    <dgm:pt modelId="{9417E865-C8BD-4B86-9E9D-A973DA3699CC}" type="pres">
      <dgm:prSet presAssocID="{37D27A5F-1128-45A2-BCF2-0C5B776EA54B}" presName="item2" presStyleLbl="node1" presStyleIdx="1" presStyleCnt="3" custScaleX="142564" custScaleY="88116" custLinFactNeighborX="-5620" custLinFactNeighborY="-19932">
        <dgm:presLayoutVars>
          <dgm:bulletEnabled val="1"/>
        </dgm:presLayoutVars>
      </dgm:prSet>
      <dgm:spPr/>
    </dgm:pt>
    <dgm:pt modelId="{CAD07BFB-34D1-4668-9E01-F43B0B1692EE}" type="pres">
      <dgm:prSet presAssocID="{00EB305E-A153-4735-9A3F-4D7F29958473}" presName="item3" presStyleLbl="node1" presStyleIdx="2" presStyleCnt="3" custScaleX="147690" custScaleY="109522" custLinFactNeighborX="46645" custLinFactNeighborY="7866">
        <dgm:presLayoutVars>
          <dgm:bulletEnabled val="1"/>
        </dgm:presLayoutVars>
      </dgm:prSet>
      <dgm:spPr/>
    </dgm:pt>
    <dgm:pt modelId="{D29F9A53-6684-4840-AE02-BADF2BA39F87}" type="pres">
      <dgm:prSet presAssocID="{8E28971C-700A-4DF4-B916-CD7F71E95B3B}" presName="funnel" presStyleLbl="trAlignAcc1" presStyleIdx="0" presStyleCnt="1" custLinFactNeighborX="-563" custLinFactNeighborY="-1460"/>
      <dgm:spPr/>
    </dgm:pt>
  </dgm:ptLst>
  <dgm:cxnLst>
    <dgm:cxn modelId="{D9C25C14-9B28-42F8-9F06-7EE6546784D4}" srcId="{8E28971C-700A-4DF4-B916-CD7F71E95B3B}" destId="{ED62193D-816E-4F7A-BE09-592B43CECA15}" srcOrd="1" destOrd="0" parTransId="{88E17105-9B4F-445D-9FB7-D79A90F63F4F}" sibTransId="{E3E58EBA-93C1-440E-AD6D-A2A1A0C5F896}"/>
    <dgm:cxn modelId="{7EF7371C-54D4-4420-9B81-B6353205A25B}" srcId="{8E28971C-700A-4DF4-B916-CD7F71E95B3B}" destId="{800E1D73-3E4C-4266-9E72-A227AD75B142}" srcOrd="0" destOrd="0" parTransId="{9663E5D4-947F-431E-AEB0-BA1859CB41D4}" sibTransId="{E1DF2E03-CD7E-4127-8E95-518B06E1C979}"/>
    <dgm:cxn modelId="{50044338-5B04-4DD6-A87A-456AA73E305E}" type="presOf" srcId="{00EB305E-A153-4735-9A3F-4D7F29958473}" destId="{C9903DC1-4D63-47F3-9994-F95AD0F69265}" srcOrd="0" destOrd="0" presId="urn:microsoft.com/office/officeart/2005/8/layout/funnel1"/>
    <dgm:cxn modelId="{C291DF44-52EF-4548-869A-66A9163FC6FF}" type="presOf" srcId="{8E28971C-700A-4DF4-B916-CD7F71E95B3B}" destId="{76F81A18-19BD-4316-8539-508D129B3230}" srcOrd="0" destOrd="0" presId="urn:microsoft.com/office/officeart/2005/8/layout/funnel1"/>
    <dgm:cxn modelId="{87CDE466-9A63-430E-A4C7-ABCF5AB869E6}" type="presOf" srcId="{800E1D73-3E4C-4266-9E72-A227AD75B142}" destId="{CAD07BFB-34D1-4668-9E01-F43B0B1692EE}" srcOrd="0" destOrd="0" presId="urn:microsoft.com/office/officeart/2005/8/layout/funnel1"/>
    <dgm:cxn modelId="{A0A09E56-50F9-42EA-A158-2F591225250C}" type="presOf" srcId="{37D27A5F-1128-45A2-BCF2-0C5B776EA54B}" destId="{A86E46B3-9FAC-44B4-824E-9F96603E58CE}" srcOrd="0" destOrd="0" presId="urn:microsoft.com/office/officeart/2005/8/layout/funnel1"/>
    <dgm:cxn modelId="{71F36390-9CBF-4982-8114-DDCBB041F0A6}" srcId="{8E28971C-700A-4DF4-B916-CD7F71E95B3B}" destId="{37D27A5F-1128-45A2-BCF2-0C5B776EA54B}" srcOrd="2" destOrd="0" parTransId="{BD679174-B6C1-4421-8763-1224458F4E7E}" sibTransId="{0D51AFD4-8C71-4FAF-9E0C-2851E7C2963B}"/>
    <dgm:cxn modelId="{1F7F54BB-EBFF-496A-88B1-0EC2C25F681E}" type="presOf" srcId="{ED62193D-816E-4F7A-BE09-592B43CECA15}" destId="{9417E865-C8BD-4B86-9E9D-A973DA3699CC}" srcOrd="0" destOrd="0" presId="urn:microsoft.com/office/officeart/2005/8/layout/funnel1"/>
    <dgm:cxn modelId="{845DBAF2-DD81-4F64-AD98-31BB22C97932}" srcId="{8E28971C-700A-4DF4-B916-CD7F71E95B3B}" destId="{00EB305E-A153-4735-9A3F-4D7F29958473}" srcOrd="3" destOrd="0" parTransId="{0C4CCCDF-880C-4B22-A1E7-082EC65ABEED}" sibTransId="{05C020C7-B469-462A-AAA9-28DD9FE0BE64}"/>
    <dgm:cxn modelId="{2920C24E-F823-4104-84A5-58DD9242DC3C}" type="presParOf" srcId="{76F81A18-19BD-4316-8539-508D129B3230}" destId="{F1E99D60-4FAB-4643-A1EF-F37101ECB125}" srcOrd="0" destOrd="0" presId="urn:microsoft.com/office/officeart/2005/8/layout/funnel1"/>
    <dgm:cxn modelId="{6FB448CF-6AC8-4B95-850B-F655F0402834}" type="presParOf" srcId="{76F81A18-19BD-4316-8539-508D129B3230}" destId="{A17E0FB0-CF26-495E-A537-CBCF11DA9C8B}" srcOrd="1" destOrd="0" presId="urn:microsoft.com/office/officeart/2005/8/layout/funnel1"/>
    <dgm:cxn modelId="{33EED670-1519-41AD-A8F6-6B3B2C609B4F}" type="presParOf" srcId="{76F81A18-19BD-4316-8539-508D129B3230}" destId="{C9903DC1-4D63-47F3-9994-F95AD0F69265}" srcOrd="2" destOrd="0" presId="urn:microsoft.com/office/officeart/2005/8/layout/funnel1"/>
    <dgm:cxn modelId="{B184AF2D-9403-40D2-ADAA-A04509B31D24}" type="presParOf" srcId="{76F81A18-19BD-4316-8539-508D129B3230}" destId="{A86E46B3-9FAC-44B4-824E-9F96603E58CE}" srcOrd="3" destOrd="0" presId="urn:microsoft.com/office/officeart/2005/8/layout/funnel1"/>
    <dgm:cxn modelId="{D3B123F5-747B-412D-8A9B-4FF72617E8B3}" type="presParOf" srcId="{76F81A18-19BD-4316-8539-508D129B3230}" destId="{9417E865-C8BD-4B86-9E9D-A973DA3699CC}" srcOrd="4" destOrd="0" presId="urn:microsoft.com/office/officeart/2005/8/layout/funnel1"/>
    <dgm:cxn modelId="{1935AAB6-099A-4DCF-B4C9-C5FEDBE8C81D}" type="presParOf" srcId="{76F81A18-19BD-4316-8539-508D129B3230}" destId="{CAD07BFB-34D1-4668-9E01-F43B0B1692EE}" srcOrd="5" destOrd="0" presId="urn:microsoft.com/office/officeart/2005/8/layout/funnel1"/>
    <dgm:cxn modelId="{AE56B63C-1AE4-4BBC-A788-352E5444967E}" type="presParOf" srcId="{76F81A18-19BD-4316-8539-508D129B3230}" destId="{D29F9A53-6684-4840-AE02-BADF2BA39F8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EA35A4-CFDC-47F7-84AE-C401225814CE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3EF8842D-447E-4720-98B2-950B81BB0448}">
      <dgm:prSet phldrT="[文字]"/>
      <dgm:spPr/>
      <dgm:t>
        <a:bodyPr/>
        <a:lstStyle/>
        <a:p>
          <a:r>
            <a:rPr lang="en-US" altLang="zh-HK" b="1" dirty="0"/>
            <a:t>Minor change in methodology</a:t>
          </a:r>
          <a:endParaRPr lang="zh-HK" altLang="en-US" b="1" dirty="0"/>
        </a:p>
      </dgm:t>
    </dgm:pt>
    <dgm:pt modelId="{47DBBE05-35A9-4DFB-B34E-A03512A3DAC4}" type="parTrans" cxnId="{BCB55022-8FAE-4E64-AB60-7362F3FEB9EC}">
      <dgm:prSet/>
      <dgm:spPr/>
      <dgm:t>
        <a:bodyPr/>
        <a:lstStyle/>
        <a:p>
          <a:endParaRPr lang="zh-HK" altLang="en-US"/>
        </a:p>
      </dgm:t>
    </dgm:pt>
    <dgm:pt modelId="{621F4CED-3AA4-450D-A6F4-B4996EBD66B1}" type="sibTrans" cxnId="{BCB55022-8FAE-4E64-AB60-7362F3FEB9EC}">
      <dgm:prSet/>
      <dgm:spPr/>
      <dgm:t>
        <a:bodyPr/>
        <a:lstStyle/>
        <a:p>
          <a:endParaRPr lang="zh-HK" altLang="en-US"/>
        </a:p>
      </dgm:t>
    </dgm:pt>
    <dgm:pt modelId="{76460CCE-6FD5-498F-A532-FE72E066E989}">
      <dgm:prSet phldrT="[文字]"/>
      <dgm:spPr/>
      <dgm:t>
        <a:bodyPr/>
        <a:lstStyle/>
        <a:p>
          <a:r>
            <a:rPr lang="en-US" altLang="en-US" b="1" dirty="0"/>
            <a:t>Evaluation of the project outcomes and deliverables</a:t>
          </a:r>
          <a:endParaRPr lang="zh-HK" altLang="en-US" b="1" dirty="0"/>
        </a:p>
      </dgm:t>
    </dgm:pt>
    <dgm:pt modelId="{28820234-5FFA-4AC3-9B4C-A948C6F24227}" type="parTrans" cxnId="{E288B8BE-5EED-4E2A-92BB-7CC555B07A9E}">
      <dgm:prSet/>
      <dgm:spPr/>
      <dgm:t>
        <a:bodyPr/>
        <a:lstStyle/>
        <a:p>
          <a:endParaRPr lang="zh-HK" altLang="en-US"/>
        </a:p>
      </dgm:t>
    </dgm:pt>
    <dgm:pt modelId="{485B070C-A475-4C75-A270-35E00A179924}" type="sibTrans" cxnId="{E288B8BE-5EED-4E2A-92BB-7CC555B07A9E}">
      <dgm:prSet/>
      <dgm:spPr/>
      <dgm:t>
        <a:bodyPr/>
        <a:lstStyle/>
        <a:p>
          <a:endParaRPr lang="zh-HK" altLang="en-US"/>
        </a:p>
      </dgm:t>
    </dgm:pt>
    <dgm:pt modelId="{29C7BC48-1B1E-47F3-8E53-EA8EEE87A571}">
      <dgm:prSet phldrT="[文字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en-US" dirty="0"/>
            <a:t>Revised PDC will better meet the training needs of teachers</a:t>
          </a:r>
          <a:endParaRPr lang="zh-HK" altLang="en-US" dirty="0"/>
        </a:p>
      </dgm:t>
    </dgm:pt>
    <dgm:pt modelId="{1FBA84A4-6AF4-4325-9D28-6B4B0410A38B}" type="parTrans" cxnId="{A0977CBE-4294-42F5-9D04-4DE44B6EA7B4}">
      <dgm:prSet/>
      <dgm:spPr/>
      <dgm:t>
        <a:bodyPr/>
        <a:lstStyle/>
        <a:p>
          <a:endParaRPr lang="zh-HK" altLang="en-US"/>
        </a:p>
      </dgm:t>
    </dgm:pt>
    <dgm:pt modelId="{53B7D997-6619-48AA-B729-ED411B43E962}" type="sibTrans" cxnId="{A0977CBE-4294-42F5-9D04-4DE44B6EA7B4}">
      <dgm:prSet/>
      <dgm:spPr/>
      <dgm:t>
        <a:bodyPr/>
        <a:lstStyle/>
        <a:p>
          <a:endParaRPr lang="zh-HK" altLang="en-US"/>
        </a:p>
      </dgm:t>
    </dgm:pt>
    <dgm:pt modelId="{591B7DCB-0FEB-4F2E-B1CE-383BACBAFA82}">
      <dgm:prSet phldrT="[文字]"/>
      <dgm:spPr/>
      <dgm:t>
        <a:bodyPr/>
        <a:lstStyle/>
        <a:p>
          <a:r>
            <a:rPr lang="en-US" altLang="en-US" dirty="0"/>
            <a:t>Anticipation: Positive</a:t>
          </a:r>
          <a:endParaRPr lang="zh-HK" altLang="en-US" dirty="0"/>
        </a:p>
      </dgm:t>
    </dgm:pt>
    <dgm:pt modelId="{B3983C0D-7ACE-43A8-A01F-369EF799BE02}" type="parTrans" cxnId="{3B5E848A-86CA-451F-BA40-03CE916D194E}">
      <dgm:prSet/>
      <dgm:spPr/>
      <dgm:t>
        <a:bodyPr/>
        <a:lstStyle/>
        <a:p>
          <a:endParaRPr lang="zh-HK" altLang="en-US"/>
        </a:p>
      </dgm:t>
    </dgm:pt>
    <dgm:pt modelId="{5CA77154-7C02-4236-BD1B-85AE5D5E79B5}" type="sibTrans" cxnId="{3B5E848A-86CA-451F-BA40-03CE916D194E}">
      <dgm:prSet/>
      <dgm:spPr/>
      <dgm:t>
        <a:bodyPr/>
        <a:lstStyle/>
        <a:p>
          <a:endParaRPr lang="zh-HK" altLang="en-US"/>
        </a:p>
      </dgm:t>
    </dgm:pt>
    <dgm:pt modelId="{ED9601CD-7210-4381-B2CF-3CB56056CD0E}">
      <dgm:prSet phldrT="[文字]" custT="1"/>
      <dgm:spPr/>
      <dgm:t>
        <a:bodyPr/>
        <a:lstStyle/>
        <a:p>
          <a:r>
            <a:rPr lang="en-US" altLang="zh-HK" sz="2000" b="1" dirty="0"/>
            <a:t>Inspiration</a:t>
          </a:r>
          <a:endParaRPr lang="zh-HK" altLang="en-US" sz="2000" b="1" dirty="0"/>
        </a:p>
      </dgm:t>
    </dgm:pt>
    <dgm:pt modelId="{E7FFF960-72E5-443A-A277-FB3A4C40F818}" type="parTrans" cxnId="{822A5B0E-CC97-4591-89B5-D4DCBCBC84E4}">
      <dgm:prSet/>
      <dgm:spPr/>
      <dgm:t>
        <a:bodyPr/>
        <a:lstStyle/>
        <a:p>
          <a:endParaRPr lang="zh-HK" altLang="en-US"/>
        </a:p>
      </dgm:t>
    </dgm:pt>
    <dgm:pt modelId="{2C9D375F-36E4-4107-A89F-2D9CCA7A9781}" type="sibTrans" cxnId="{822A5B0E-CC97-4591-89B5-D4DCBCBC84E4}">
      <dgm:prSet/>
      <dgm:spPr/>
      <dgm:t>
        <a:bodyPr/>
        <a:lstStyle/>
        <a:p>
          <a:endParaRPr lang="zh-HK" altLang="en-US"/>
        </a:p>
      </dgm:t>
    </dgm:pt>
    <dgm:pt modelId="{537EB78D-BB8C-4DA3-AD84-4A354B6CD097}">
      <dgm:prSet phldrT="[文字]" custT="1"/>
      <dgm:spPr/>
      <dgm:t>
        <a:bodyPr/>
        <a:lstStyle/>
        <a:p>
          <a:r>
            <a:rPr lang="en-US" altLang="en-US" sz="2000" dirty="0"/>
            <a:t>Another TDLEG project</a:t>
          </a:r>
          <a:endParaRPr lang="zh-HK" altLang="en-US" sz="2000" dirty="0"/>
        </a:p>
      </dgm:t>
    </dgm:pt>
    <dgm:pt modelId="{F30B51CA-2BDD-46D9-8D85-6B0F577DC9AD}" type="parTrans" cxnId="{CD49C685-091E-4FB5-9B90-BA98AB59FE42}">
      <dgm:prSet/>
      <dgm:spPr/>
      <dgm:t>
        <a:bodyPr/>
        <a:lstStyle/>
        <a:p>
          <a:endParaRPr lang="zh-HK" altLang="en-US"/>
        </a:p>
      </dgm:t>
    </dgm:pt>
    <dgm:pt modelId="{F248403E-799B-4762-819F-A7C6286CFFF4}" type="sibTrans" cxnId="{CD49C685-091E-4FB5-9B90-BA98AB59FE42}">
      <dgm:prSet/>
      <dgm:spPr/>
      <dgm:t>
        <a:bodyPr/>
        <a:lstStyle/>
        <a:p>
          <a:endParaRPr lang="zh-HK" altLang="en-US"/>
        </a:p>
      </dgm:t>
    </dgm:pt>
    <dgm:pt modelId="{30D3B7CB-F03B-4A51-8B86-79BE41014083}">
      <dgm:prSet phldrT="[文字]"/>
      <dgm:spPr/>
      <dgm:t>
        <a:bodyPr/>
        <a:lstStyle/>
        <a:p>
          <a:r>
            <a:rPr lang="en-US" altLang="en-US" dirty="0"/>
            <a:t>Provide teachers opportunities to be recognized as HEA teaching fellows</a:t>
          </a:r>
          <a:endParaRPr lang="zh-HK" altLang="en-US" dirty="0"/>
        </a:p>
      </dgm:t>
    </dgm:pt>
    <dgm:pt modelId="{C1470B8E-407B-4C54-AAAD-A603A5B476B2}" type="parTrans" cxnId="{FA2011ED-12C8-4492-91CB-2668CC12891C}">
      <dgm:prSet/>
      <dgm:spPr/>
      <dgm:t>
        <a:bodyPr/>
        <a:lstStyle/>
        <a:p>
          <a:endParaRPr lang="zh-HK" altLang="en-US"/>
        </a:p>
      </dgm:t>
    </dgm:pt>
    <dgm:pt modelId="{52167F3E-18BC-4D0E-BDB7-4D8B2ECCCA74}" type="sibTrans" cxnId="{FA2011ED-12C8-4492-91CB-2668CC12891C}">
      <dgm:prSet/>
      <dgm:spPr/>
      <dgm:t>
        <a:bodyPr/>
        <a:lstStyle/>
        <a:p>
          <a:endParaRPr lang="zh-HK" altLang="en-US"/>
        </a:p>
      </dgm:t>
    </dgm:pt>
    <dgm:pt modelId="{CF560DE0-6950-458B-9E4B-F214C9933C6C}">
      <dgm:prSet phldrT="[文字]"/>
      <dgm:spPr/>
      <dgm:t>
        <a:bodyPr/>
        <a:lstStyle/>
        <a:p>
          <a:r>
            <a:rPr lang="en-US" altLang="zh-HK" dirty="0"/>
            <a:t>More than 120 teacher responses</a:t>
          </a:r>
          <a:endParaRPr lang="zh-HK" altLang="en-US" dirty="0"/>
        </a:p>
      </dgm:t>
    </dgm:pt>
    <dgm:pt modelId="{6CFF940C-2C03-4C5E-AE6A-61862BC7CC10}" type="sibTrans" cxnId="{8F6DE8C2-E444-4BAC-A45D-F898F05316CB}">
      <dgm:prSet/>
      <dgm:spPr/>
      <dgm:t>
        <a:bodyPr/>
        <a:lstStyle/>
        <a:p>
          <a:endParaRPr lang="zh-HK" altLang="en-US"/>
        </a:p>
      </dgm:t>
    </dgm:pt>
    <dgm:pt modelId="{F6C94073-F724-4969-909E-5187FE676E5C}" type="parTrans" cxnId="{8F6DE8C2-E444-4BAC-A45D-F898F05316CB}">
      <dgm:prSet/>
      <dgm:spPr/>
      <dgm:t>
        <a:bodyPr/>
        <a:lstStyle/>
        <a:p>
          <a:endParaRPr lang="zh-HK" altLang="en-US"/>
        </a:p>
      </dgm:t>
    </dgm:pt>
    <dgm:pt modelId="{4111B401-09AA-4337-A5E2-DB0F764C03A5}">
      <dgm:prSet phldrT="[文字]" custT="1"/>
      <dgm:spPr/>
      <dgm:t>
        <a:bodyPr/>
        <a:lstStyle/>
        <a:p>
          <a:r>
            <a:rPr lang="en-US" altLang="zh-HK" sz="1700" dirty="0"/>
            <a:t> </a:t>
          </a:r>
          <a:r>
            <a:rPr lang="en-US" altLang="zh-HK" sz="2400" dirty="0">
              <a:sym typeface="Wingdings" panose="05000000000000000000" pitchFamily="2" charset="2"/>
            </a:rPr>
            <a:t>Survey</a:t>
          </a:r>
          <a:endParaRPr lang="zh-HK" altLang="en-US" sz="2400" dirty="0"/>
        </a:p>
      </dgm:t>
    </dgm:pt>
    <dgm:pt modelId="{5B9EB664-2D8E-412F-96EC-AF93F3C952CD}" type="sibTrans" cxnId="{19302B7F-35A7-462F-8128-52F3DF61F62A}">
      <dgm:prSet/>
      <dgm:spPr/>
      <dgm:t>
        <a:bodyPr/>
        <a:lstStyle/>
        <a:p>
          <a:endParaRPr lang="zh-HK" altLang="en-US"/>
        </a:p>
      </dgm:t>
    </dgm:pt>
    <dgm:pt modelId="{D121E174-136F-48EF-B093-707525D76803}" type="parTrans" cxnId="{19302B7F-35A7-462F-8128-52F3DF61F62A}">
      <dgm:prSet/>
      <dgm:spPr/>
      <dgm:t>
        <a:bodyPr/>
        <a:lstStyle/>
        <a:p>
          <a:endParaRPr lang="zh-HK" altLang="en-US"/>
        </a:p>
      </dgm:t>
    </dgm:pt>
    <dgm:pt modelId="{27D024B8-5C3D-46BC-91CD-0F99CECAE71D}" type="pres">
      <dgm:prSet presAssocID="{DCEA35A4-CFDC-47F7-84AE-C401225814C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109D22D-8CE6-4D51-BA42-313D18019C5E}" type="pres">
      <dgm:prSet presAssocID="{3EF8842D-447E-4720-98B2-950B81BB0448}" presName="horFlow" presStyleCnt="0"/>
      <dgm:spPr/>
    </dgm:pt>
    <dgm:pt modelId="{AE1199BD-6A12-464F-9536-FDC5671A9FB2}" type="pres">
      <dgm:prSet presAssocID="{3EF8842D-447E-4720-98B2-950B81BB0448}" presName="bigChev" presStyleLbl="node1" presStyleIdx="0" presStyleCnt="3"/>
      <dgm:spPr/>
    </dgm:pt>
    <dgm:pt modelId="{F84B0776-B7D6-41EE-8688-02EFE3B03666}" type="pres">
      <dgm:prSet presAssocID="{D121E174-136F-48EF-B093-707525D76803}" presName="parTrans" presStyleCnt="0"/>
      <dgm:spPr/>
    </dgm:pt>
    <dgm:pt modelId="{A7850235-7DC0-49AB-B95A-8307E778EFAC}" type="pres">
      <dgm:prSet presAssocID="{4111B401-09AA-4337-A5E2-DB0F764C03A5}" presName="node" presStyleLbl="alignAccFollowNode1" presStyleIdx="0" presStyleCnt="6" custLinFactNeighborX="17669" custLinFactNeighborY="-4479">
        <dgm:presLayoutVars>
          <dgm:bulletEnabled val="1"/>
        </dgm:presLayoutVars>
      </dgm:prSet>
      <dgm:spPr/>
    </dgm:pt>
    <dgm:pt modelId="{5BD526D1-B6DF-4242-A581-495F84ED8D06}" type="pres">
      <dgm:prSet presAssocID="{5B9EB664-2D8E-412F-96EC-AF93F3C952CD}" presName="sibTrans" presStyleCnt="0"/>
      <dgm:spPr/>
    </dgm:pt>
    <dgm:pt modelId="{1FEC276F-8611-4866-B28C-1C95AD677FE3}" type="pres">
      <dgm:prSet presAssocID="{CF560DE0-6950-458B-9E4B-F214C9933C6C}" presName="node" presStyleLbl="alignAccFollowNode1" presStyleIdx="1" presStyleCnt="6">
        <dgm:presLayoutVars>
          <dgm:bulletEnabled val="1"/>
        </dgm:presLayoutVars>
      </dgm:prSet>
      <dgm:spPr/>
    </dgm:pt>
    <dgm:pt modelId="{49D9F4D5-7EC0-4B78-8979-4F1A28F53F9E}" type="pres">
      <dgm:prSet presAssocID="{3EF8842D-447E-4720-98B2-950B81BB0448}" presName="vSp" presStyleCnt="0"/>
      <dgm:spPr/>
    </dgm:pt>
    <dgm:pt modelId="{E107BB4B-5445-4852-8447-2659D01D391D}" type="pres">
      <dgm:prSet presAssocID="{76460CCE-6FD5-498F-A532-FE72E066E989}" presName="horFlow" presStyleCnt="0"/>
      <dgm:spPr/>
    </dgm:pt>
    <dgm:pt modelId="{99DBB829-F977-44D7-AEDA-C3026AEFCCFD}" type="pres">
      <dgm:prSet presAssocID="{76460CCE-6FD5-498F-A532-FE72E066E989}" presName="bigChev" presStyleLbl="node1" presStyleIdx="1" presStyleCnt="3"/>
      <dgm:spPr/>
    </dgm:pt>
    <dgm:pt modelId="{3F10F61F-CA76-498C-B562-ABDA8F6D5987}" type="pres">
      <dgm:prSet presAssocID="{1FBA84A4-6AF4-4325-9D28-6B4B0410A38B}" presName="parTrans" presStyleCnt="0"/>
      <dgm:spPr/>
    </dgm:pt>
    <dgm:pt modelId="{F0CC8C64-696B-4443-9E7B-68A6CBCDD1FF}" type="pres">
      <dgm:prSet presAssocID="{29C7BC48-1B1E-47F3-8E53-EA8EEE87A571}" presName="node" presStyleLbl="alignAccFollowNode1" presStyleIdx="2" presStyleCnt="6">
        <dgm:presLayoutVars>
          <dgm:bulletEnabled val="1"/>
        </dgm:presLayoutVars>
      </dgm:prSet>
      <dgm:spPr/>
    </dgm:pt>
    <dgm:pt modelId="{8911E8E7-DE06-460F-900E-029328F2C482}" type="pres">
      <dgm:prSet presAssocID="{53B7D997-6619-48AA-B729-ED411B43E962}" presName="sibTrans" presStyleCnt="0"/>
      <dgm:spPr/>
    </dgm:pt>
    <dgm:pt modelId="{F82F6497-6F69-4B3F-A1AA-2D698F101278}" type="pres">
      <dgm:prSet presAssocID="{591B7DCB-0FEB-4F2E-B1CE-383BACBAFA82}" presName="node" presStyleLbl="alignAccFollowNode1" presStyleIdx="3" presStyleCnt="6">
        <dgm:presLayoutVars>
          <dgm:bulletEnabled val="1"/>
        </dgm:presLayoutVars>
      </dgm:prSet>
      <dgm:spPr/>
    </dgm:pt>
    <dgm:pt modelId="{43006D0A-CD00-4F21-817E-1B5949AF02C1}" type="pres">
      <dgm:prSet presAssocID="{76460CCE-6FD5-498F-A532-FE72E066E989}" presName="vSp" presStyleCnt="0"/>
      <dgm:spPr/>
    </dgm:pt>
    <dgm:pt modelId="{84749BA1-C03D-4350-8002-ECAA21D0F17C}" type="pres">
      <dgm:prSet presAssocID="{ED9601CD-7210-4381-B2CF-3CB56056CD0E}" presName="horFlow" presStyleCnt="0"/>
      <dgm:spPr/>
    </dgm:pt>
    <dgm:pt modelId="{DF7BCABF-C369-43EC-BAFD-65B3EDA70792}" type="pres">
      <dgm:prSet presAssocID="{ED9601CD-7210-4381-B2CF-3CB56056CD0E}" presName="bigChev" presStyleLbl="node1" presStyleIdx="2" presStyleCnt="3"/>
      <dgm:spPr/>
    </dgm:pt>
    <dgm:pt modelId="{C67AE285-2022-4FAC-91C3-D85CC3597618}" type="pres">
      <dgm:prSet presAssocID="{F30B51CA-2BDD-46D9-8D85-6B0F577DC9AD}" presName="parTrans" presStyleCnt="0"/>
      <dgm:spPr/>
    </dgm:pt>
    <dgm:pt modelId="{9385FEB1-243A-4149-AC17-A6305DA52392}" type="pres">
      <dgm:prSet presAssocID="{537EB78D-BB8C-4DA3-AD84-4A354B6CD097}" presName="node" presStyleLbl="alignAccFollowNode1" presStyleIdx="4" presStyleCnt="6">
        <dgm:presLayoutVars>
          <dgm:bulletEnabled val="1"/>
        </dgm:presLayoutVars>
      </dgm:prSet>
      <dgm:spPr/>
    </dgm:pt>
    <dgm:pt modelId="{61207715-CB4A-4202-8737-176E7FCD585F}" type="pres">
      <dgm:prSet presAssocID="{F248403E-799B-4762-819F-A7C6286CFFF4}" presName="sibTrans" presStyleCnt="0"/>
      <dgm:spPr/>
    </dgm:pt>
    <dgm:pt modelId="{F6AE26B5-D4EF-4C10-AD3C-C8C011298D17}" type="pres">
      <dgm:prSet presAssocID="{30D3B7CB-F03B-4A51-8B86-79BE41014083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822A5B0E-CC97-4591-89B5-D4DCBCBC84E4}" srcId="{DCEA35A4-CFDC-47F7-84AE-C401225814CE}" destId="{ED9601CD-7210-4381-B2CF-3CB56056CD0E}" srcOrd="2" destOrd="0" parTransId="{E7FFF960-72E5-443A-A277-FB3A4C40F818}" sibTransId="{2C9D375F-36E4-4107-A89F-2D9CCA7A9781}"/>
    <dgm:cxn modelId="{BCB55022-8FAE-4E64-AB60-7362F3FEB9EC}" srcId="{DCEA35A4-CFDC-47F7-84AE-C401225814CE}" destId="{3EF8842D-447E-4720-98B2-950B81BB0448}" srcOrd="0" destOrd="0" parTransId="{47DBBE05-35A9-4DFB-B34E-A03512A3DAC4}" sibTransId="{621F4CED-3AA4-450D-A6F4-B4996EBD66B1}"/>
    <dgm:cxn modelId="{DC6EE02B-0D67-4581-8BBB-A9780196C736}" type="presOf" srcId="{CF560DE0-6950-458B-9E4B-F214C9933C6C}" destId="{1FEC276F-8611-4866-B28C-1C95AD677FE3}" srcOrd="0" destOrd="0" presId="urn:microsoft.com/office/officeart/2005/8/layout/lProcess3"/>
    <dgm:cxn modelId="{5D88132C-D039-49A9-B58B-FE1772B846B1}" type="presOf" srcId="{3EF8842D-447E-4720-98B2-950B81BB0448}" destId="{AE1199BD-6A12-464F-9536-FDC5671A9FB2}" srcOrd="0" destOrd="0" presId="urn:microsoft.com/office/officeart/2005/8/layout/lProcess3"/>
    <dgm:cxn modelId="{19302B7F-35A7-462F-8128-52F3DF61F62A}" srcId="{3EF8842D-447E-4720-98B2-950B81BB0448}" destId="{4111B401-09AA-4337-A5E2-DB0F764C03A5}" srcOrd="0" destOrd="0" parTransId="{D121E174-136F-48EF-B093-707525D76803}" sibTransId="{5B9EB664-2D8E-412F-96EC-AF93F3C952CD}"/>
    <dgm:cxn modelId="{DCEAAC80-A51C-4BA4-8060-E6197F513072}" type="presOf" srcId="{76460CCE-6FD5-498F-A532-FE72E066E989}" destId="{99DBB829-F977-44D7-AEDA-C3026AEFCCFD}" srcOrd="0" destOrd="0" presId="urn:microsoft.com/office/officeart/2005/8/layout/lProcess3"/>
    <dgm:cxn modelId="{CD49C685-091E-4FB5-9B90-BA98AB59FE42}" srcId="{ED9601CD-7210-4381-B2CF-3CB56056CD0E}" destId="{537EB78D-BB8C-4DA3-AD84-4A354B6CD097}" srcOrd="0" destOrd="0" parTransId="{F30B51CA-2BDD-46D9-8D85-6B0F577DC9AD}" sibTransId="{F248403E-799B-4762-819F-A7C6286CFFF4}"/>
    <dgm:cxn modelId="{F8CE3C86-49A2-464D-974F-F8A3371382EB}" type="presOf" srcId="{30D3B7CB-F03B-4A51-8B86-79BE41014083}" destId="{F6AE26B5-D4EF-4C10-AD3C-C8C011298D17}" srcOrd="0" destOrd="0" presId="urn:microsoft.com/office/officeart/2005/8/layout/lProcess3"/>
    <dgm:cxn modelId="{3B5E848A-86CA-451F-BA40-03CE916D194E}" srcId="{76460CCE-6FD5-498F-A532-FE72E066E989}" destId="{591B7DCB-0FEB-4F2E-B1CE-383BACBAFA82}" srcOrd="1" destOrd="0" parTransId="{B3983C0D-7ACE-43A8-A01F-369EF799BE02}" sibTransId="{5CA77154-7C02-4236-BD1B-85AE5D5E79B5}"/>
    <dgm:cxn modelId="{3AF6D3A9-31B7-4355-9293-EA6798A7C9FB}" type="presOf" srcId="{29C7BC48-1B1E-47F3-8E53-EA8EEE87A571}" destId="{F0CC8C64-696B-4443-9E7B-68A6CBCDD1FF}" srcOrd="0" destOrd="0" presId="urn:microsoft.com/office/officeart/2005/8/layout/lProcess3"/>
    <dgm:cxn modelId="{A664A7AA-DFBB-45A6-82B0-7337A98F90BD}" type="presOf" srcId="{537EB78D-BB8C-4DA3-AD84-4A354B6CD097}" destId="{9385FEB1-243A-4149-AC17-A6305DA52392}" srcOrd="0" destOrd="0" presId="urn:microsoft.com/office/officeart/2005/8/layout/lProcess3"/>
    <dgm:cxn modelId="{F4AB03B3-AB91-4C9A-873D-F18C5EFED490}" type="presOf" srcId="{4111B401-09AA-4337-A5E2-DB0F764C03A5}" destId="{A7850235-7DC0-49AB-B95A-8307E778EFAC}" srcOrd="0" destOrd="0" presId="urn:microsoft.com/office/officeart/2005/8/layout/lProcess3"/>
    <dgm:cxn modelId="{3B592AB7-827D-470C-8291-5ECB59BCA6C4}" type="presOf" srcId="{DCEA35A4-CFDC-47F7-84AE-C401225814CE}" destId="{27D024B8-5C3D-46BC-91CD-0F99CECAE71D}" srcOrd="0" destOrd="0" presId="urn:microsoft.com/office/officeart/2005/8/layout/lProcess3"/>
    <dgm:cxn modelId="{B5B8E7BA-DA0D-4691-B82C-941B4FCEE151}" type="presOf" srcId="{591B7DCB-0FEB-4F2E-B1CE-383BACBAFA82}" destId="{F82F6497-6F69-4B3F-A1AA-2D698F101278}" srcOrd="0" destOrd="0" presId="urn:microsoft.com/office/officeart/2005/8/layout/lProcess3"/>
    <dgm:cxn modelId="{A0977CBE-4294-42F5-9D04-4DE44B6EA7B4}" srcId="{76460CCE-6FD5-498F-A532-FE72E066E989}" destId="{29C7BC48-1B1E-47F3-8E53-EA8EEE87A571}" srcOrd="0" destOrd="0" parTransId="{1FBA84A4-6AF4-4325-9D28-6B4B0410A38B}" sibTransId="{53B7D997-6619-48AA-B729-ED411B43E962}"/>
    <dgm:cxn modelId="{E288B8BE-5EED-4E2A-92BB-7CC555B07A9E}" srcId="{DCEA35A4-CFDC-47F7-84AE-C401225814CE}" destId="{76460CCE-6FD5-498F-A532-FE72E066E989}" srcOrd="1" destOrd="0" parTransId="{28820234-5FFA-4AC3-9B4C-A948C6F24227}" sibTransId="{485B070C-A475-4C75-A270-35E00A179924}"/>
    <dgm:cxn modelId="{8F6DE8C2-E444-4BAC-A45D-F898F05316CB}" srcId="{3EF8842D-447E-4720-98B2-950B81BB0448}" destId="{CF560DE0-6950-458B-9E4B-F214C9933C6C}" srcOrd="1" destOrd="0" parTransId="{F6C94073-F724-4969-909E-5187FE676E5C}" sibTransId="{6CFF940C-2C03-4C5E-AE6A-61862BC7CC10}"/>
    <dgm:cxn modelId="{F0950BC4-A0FB-4B58-AA57-4D9FC2E4C41E}" type="presOf" srcId="{ED9601CD-7210-4381-B2CF-3CB56056CD0E}" destId="{DF7BCABF-C369-43EC-BAFD-65B3EDA70792}" srcOrd="0" destOrd="0" presId="urn:microsoft.com/office/officeart/2005/8/layout/lProcess3"/>
    <dgm:cxn modelId="{FA2011ED-12C8-4492-91CB-2668CC12891C}" srcId="{ED9601CD-7210-4381-B2CF-3CB56056CD0E}" destId="{30D3B7CB-F03B-4A51-8B86-79BE41014083}" srcOrd="1" destOrd="0" parTransId="{C1470B8E-407B-4C54-AAAD-A603A5B476B2}" sibTransId="{52167F3E-18BC-4D0E-BDB7-4D8B2ECCCA74}"/>
    <dgm:cxn modelId="{20BEBCA5-BAD0-4753-B109-1B54D981CE49}" type="presParOf" srcId="{27D024B8-5C3D-46BC-91CD-0F99CECAE71D}" destId="{5109D22D-8CE6-4D51-BA42-313D18019C5E}" srcOrd="0" destOrd="0" presId="urn:microsoft.com/office/officeart/2005/8/layout/lProcess3"/>
    <dgm:cxn modelId="{D2C00BAF-FE8E-475B-9EE8-4740E65212A4}" type="presParOf" srcId="{5109D22D-8CE6-4D51-BA42-313D18019C5E}" destId="{AE1199BD-6A12-464F-9536-FDC5671A9FB2}" srcOrd="0" destOrd="0" presId="urn:microsoft.com/office/officeart/2005/8/layout/lProcess3"/>
    <dgm:cxn modelId="{10A91EA0-3B71-49D4-9E5C-52A4A7CBB3B4}" type="presParOf" srcId="{5109D22D-8CE6-4D51-BA42-313D18019C5E}" destId="{F84B0776-B7D6-41EE-8688-02EFE3B03666}" srcOrd="1" destOrd="0" presId="urn:microsoft.com/office/officeart/2005/8/layout/lProcess3"/>
    <dgm:cxn modelId="{DA73EA8D-1A28-45ED-8B4A-E87A1712AB2A}" type="presParOf" srcId="{5109D22D-8CE6-4D51-BA42-313D18019C5E}" destId="{A7850235-7DC0-49AB-B95A-8307E778EFAC}" srcOrd="2" destOrd="0" presId="urn:microsoft.com/office/officeart/2005/8/layout/lProcess3"/>
    <dgm:cxn modelId="{0540E336-CC37-4FB6-9316-69DB11959622}" type="presParOf" srcId="{5109D22D-8CE6-4D51-BA42-313D18019C5E}" destId="{5BD526D1-B6DF-4242-A581-495F84ED8D06}" srcOrd="3" destOrd="0" presId="urn:microsoft.com/office/officeart/2005/8/layout/lProcess3"/>
    <dgm:cxn modelId="{E452E3ED-12CA-4FB1-944A-C44FC13E7AF7}" type="presParOf" srcId="{5109D22D-8CE6-4D51-BA42-313D18019C5E}" destId="{1FEC276F-8611-4866-B28C-1C95AD677FE3}" srcOrd="4" destOrd="0" presId="urn:microsoft.com/office/officeart/2005/8/layout/lProcess3"/>
    <dgm:cxn modelId="{03A2C394-D402-4151-BBF4-1CC64DD8025E}" type="presParOf" srcId="{27D024B8-5C3D-46BC-91CD-0F99CECAE71D}" destId="{49D9F4D5-7EC0-4B78-8979-4F1A28F53F9E}" srcOrd="1" destOrd="0" presId="urn:microsoft.com/office/officeart/2005/8/layout/lProcess3"/>
    <dgm:cxn modelId="{B0348801-BC63-497E-8B46-A6C85DB5286D}" type="presParOf" srcId="{27D024B8-5C3D-46BC-91CD-0F99CECAE71D}" destId="{E107BB4B-5445-4852-8447-2659D01D391D}" srcOrd="2" destOrd="0" presId="urn:microsoft.com/office/officeart/2005/8/layout/lProcess3"/>
    <dgm:cxn modelId="{A02B2C4A-B866-4255-BBEB-0BCD1955E1F4}" type="presParOf" srcId="{E107BB4B-5445-4852-8447-2659D01D391D}" destId="{99DBB829-F977-44D7-AEDA-C3026AEFCCFD}" srcOrd="0" destOrd="0" presId="urn:microsoft.com/office/officeart/2005/8/layout/lProcess3"/>
    <dgm:cxn modelId="{63E63D20-8183-4F79-93EC-D0B6F1B19B5E}" type="presParOf" srcId="{E107BB4B-5445-4852-8447-2659D01D391D}" destId="{3F10F61F-CA76-498C-B562-ABDA8F6D5987}" srcOrd="1" destOrd="0" presId="urn:microsoft.com/office/officeart/2005/8/layout/lProcess3"/>
    <dgm:cxn modelId="{DE710138-80D2-428B-A4AF-337FC006F1DF}" type="presParOf" srcId="{E107BB4B-5445-4852-8447-2659D01D391D}" destId="{F0CC8C64-696B-4443-9E7B-68A6CBCDD1FF}" srcOrd="2" destOrd="0" presId="urn:microsoft.com/office/officeart/2005/8/layout/lProcess3"/>
    <dgm:cxn modelId="{626C111C-390D-4F87-B7CD-2B369041971A}" type="presParOf" srcId="{E107BB4B-5445-4852-8447-2659D01D391D}" destId="{8911E8E7-DE06-460F-900E-029328F2C482}" srcOrd="3" destOrd="0" presId="urn:microsoft.com/office/officeart/2005/8/layout/lProcess3"/>
    <dgm:cxn modelId="{0CE4CAAA-11A7-466D-BF26-54797A3F3378}" type="presParOf" srcId="{E107BB4B-5445-4852-8447-2659D01D391D}" destId="{F82F6497-6F69-4B3F-A1AA-2D698F101278}" srcOrd="4" destOrd="0" presId="urn:microsoft.com/office/officeart/2005/8/layout/lProcess3"/>
    <dgm:cxn modelId="{3F561BB8-AC97-4A58-ADBF-B68DC1949E30}" type="presParOf" srcId="{27D024B8-5C3D-46BC-91CD-0F99CECAE71D}" destId="{43006D0A-CD00-4F21-817E-1B5949AF02C1}" srcOrd="3" destOrd="0" presId="urn:microsoft.com/office/officeart/2005/8/layout/lProcess3"/>
    <dgm:cxn modelId="{A99F972D-74D9-481C-ABE1-C4729F6FB8D9}" type="presParOf" srcId="{27D024B8-5C3D-46BC-91CD-0F99CECAE71D}" destId="{84749BA1-C03D-4350-8002-ECAA21D0F17C}" srcOrd="4" destOrd="0" presId="urn:microsoft.com/office/officeart/2005/8/layout/lProcess3"/>
    <dgm:cxn modelId="{CC678BAB-530D-46D7-8CFB-242CD9D9B89B}" type="presParOf" srcId="{84749BA1-C03D-4350-8002-ECAA21D0F17C}" destId="{DF7BCABF-C369-43EC-BAFD-65B3EDA70792}" srcOrd="0" destOrd="0" presId="urn:microsoft.com/office/officeart/2005/8/layout/lProcess3"/>
    <dgm:cxn modelId="{116C03E2-B805-46AC-B541-CD829021EED0}" type="presParOf" srcId="{84749BA1-C03D-4350-8002-ECAA21D0F17C}" destId="{C67AE285-2022-4FAC-91C3-D85CC3597618}" srcOrd="1" destOrd="0" presId="urn:microsoft.com/office/officeart/2005/8/layout/lProcess3"/>
    <dgm:cxn modelId="{453F46C1-6F44-41CD-95E4-9E4140DBD0B1}" type="presParOf" srcId="{84749BA1-C03D-4350-8002-ECAA21D0F17C}" destId="{9385FEB1-243A-4149-AC17-A6305DA52392}" srcOrd="2" destOrd="0" presId="urn:microsoft.com/office/officeart/2005/8/layout/lProcess3"/>
    <dgm:cxn modelId="{494C0885-17CC-48EF-9A2B-89BB8F4D2C24}" type="presParOf" srcId="{84749BA1-C03D-4350-8002-ECAA21D0F17C}" destId="{61207715-CB4A-4202-8737-176E7FCD585F}" srcOrd="3" destOrd="0" presId="urn:microsoft.com/office/officeart/2005/8/layout/lProcess3"/>
    <dgm:cxn modelId="{9F18C378-F214-4FA0-AA1E-5C6D9140960A}" type="presParOf" srcId="{84749BA1-C03D-4350-8002-ECAA21D0F17C}" destId="{F6AE26B5-D4EF-4C10-AD3C-C8C011298D17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C3CB71-7E08-43A7-BE97-634D061E60BA}" type="doc">
      <dgm:prSet loTypeId="urn:microsoft.com/office/officeart/2005/8/layout/bProcess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F8DE39E5-5606-4D89-82F9-A07BCD5D6BCE}">
      <dgm:prSet phldrT="[文字]" custT="1"/>
      <dgm:spPr/>
      <dgm:t>
        <a:bodyPr/>
        <a:lstStyle/>
        <a:p>
          <a:r>
            <a:rPr lang="en-US" altLang="zh-HK" sz="2000" b="1" dirty="0">
              <a:solidFill>
                <a:schemeClr val="tx1"/>
              </a:solidFill>
            </a:rPr>
            <a:t>Outcomes of the project</a:t>
          </a:r>
          <a:endParaRPr lang="zh-HK" altLang="en-US" sz="2000" b="1" dirty="0">
            <a:solidFill>
              <a:schemeClr val="tx1"/>
            </a:solidFill>
          </a:endParaRPr>
        </a:p>
      </dgm:t>
    </dgm:pt>
    <dgm:pt modelId="{D598B164-A7C5-4580-9E9A-384AFB178303}" type="parTrans" cxnId="{F7E4D5B8-5794-4706-9464-8C3AB788E75C}">
      <dgm:prSet/>
      <dgm:spPr/>
      <dgm:t>
        <a:bodyPr/>
        <a:lstStyle/>
        <a:p>
          <a:endParaRPr lang="zh-HK" altLang="en-US" sz="1700"/>
        </a:p>
      </dgm:t>
    </dgm:pt>
    <dgm:pt modelId="{8E3A9C38-5E0B-4373-9163-D64D3A453091}" type="sibTrans" cxnId="{F7E4D5B8-5794-4706-9464-8C3AB788E75C}">
      <dgm:prSet/>
      <dgm:spPr/>
      <dgm:t>
        <a:bodyPr/>
        <a:lstStyle/>
        <a:p>
          <a:endParaRPr lang="zh-HK" altLang="en-US" sz="1700"/>
        </a:p>
      </dgm:t>
    </dgm:pt>
    <dgm:pt modelId="{79C62D26-748E-4A38-8718-4358BCABD590}">
      <dgm:prSet phldrT="[文字]" custT="1"/>
      <dgm:spPr/>
      <dgm:t>
        <a:bodyPr/>
        <a:lstStyle/>
        <a:p>
          <a:r>
            <a:rPr lang="en-US" altLang="zh-HK" sz="2000" b="1" dirty="0">
              <a:solidFill>
                <a:schemeClr val="tx1"/>
              </a:solidFill>
            </a:rPr>
            <a:t>How CUHK teachers are supported in T&amp;L</a:t>
          </a:r>
          <a:endParaRPr lang="zh-HK" altLang="en-US" sz="2000" b="1" dirty="0">
            <a:solidFill>
              <a:schemeClr val="tx1"/>
            </a:solidFill>
          </a:endParaRPr>
        </a:p>
      </dgm:t>
    </dgm:pt>
    <dgm:pt modelId="{7DA4F9D5-F21C-4777-84B7-6D399442549F}" type="parTrans" cxnId="{D52DCBC6-C934-4B7D-BA90-5A3CF206539D}">
      <dgm:prSet/>
      <dgm:spPr/>
      <dgm:t>
        <a:bodyPr/>
        <a:lstStyle/>
        <a:p>
          <a:endParaRPr lang="zh-HK" altLang="en-US" sz="1700"/>
        </a:p>
      </dgm:t>
    </dgm:pt>
    <dgm:pt modelId="{2EE3504A-18E2-4303-9E20-92B2DBDE870E}" type="sibTrans" cxnId="{D52DCBC6-C934-4B7D-BA90-5A3CF206539D}">
      <dgm:prSet/>
      <dgm:spPr/>
      <dgm:t>
        <a:bodyPr/>
        <a:lstStyle/>
        <a:p>
          <a:endParaRPr lang="zh-HK" altLang="en-US" sz="1700"/>
        </a:p>
      </dgm:t>
    </dgm:pt>
    <dgm:pt modelId="{FD50E316-F9AD-43DA-B55B-3CCF92D94431}">
      <dgm:prSet phldrT="[文字]" custT="1"/>
      <dgm:spPr/>
      <dgm:t>
        <a:bodyPr/>
        <a:lstStyle/>
        <a:p>
          <a:r>
            <a:rPr lang="en-US" altLang="zh-HK" sz="2000" b="1" dirty="0">
              <a:solidFill>
                <a:schemeClr val="tx1"/>
              </a:solidFill>
            </a:rPr>
            <a:t>Quality of education for CUHK students</a:t>
          </a:r>
          <a:endParaRPr lang="zh-HK" altLang="en-US" sz="2000" b="1" dirty="0">
            <a:solidFill>
              <a:schemeClr val="tx1"/>
            </a:solidFill>
          </a:endParaRPr>
        </a:p>
      </dgm:t>
    </dgm:pt>
    <dgm:pt modelId="{8C7B12F8-0644-4284-A98F-39EB077E0CB2}" type="parTrans" cxnId="{AEC179EE-BBF4-4902-B244-F12950BCA8A5}">
      <dgm:prSet/>
      <dgm:spPr/>
      <dgm:t>
        <a:bodyPr/>
        <a:lstStyle/>
        <a:p>
          <a:endParaRPr lang="zh-HK" altLang="en-US" sz="1700"/>
        </a:p>
      </dgm:t>
    </dgm:pt>
    <dgm:pt modelId="{93F1ECCD-9C4A-444A-8298-CD4C9430D5BC}" type="sibTrans" cxnId="{AEC179EE-BBF4-4902-B244-F12950BCA8A5}">
      <dgm:prSet/>
      <dgm:spPr/>
      <dgm:t>
        <a:bodyPr/>
        <a:lstStyle/>
        <a:p>
          <a:endParaRPr lang="zh-HK" altLang="en-US" sz="1700"/>
        </a:p>
      </dgm:t>
    </dgm:pt>
    <dgm:pt modelId="{BCBF3B65-240F-4EC4-BDE9-2D0AA36F38D2}" type="pres">
      <dgm:prSet presAssocID="{BEC3CB71-7E08-43A7-BE97-634D061E60BA}" presName="diagram" presStyleCnt="0">
        <dgm:presLayoutVars>
          <dgm:dir/>
          <dgm:resizeHandles/>
        </dgm:presLayoutVars>
      </dgm:prSet>
      <dgm:spPr/>
    </dgm:pt>
    <dgm:pt modelId="{6D04016E-BE03-4B2A-8871-28B9E9502DBB}" type="pres">
      <dgm:prSet presAssocID="{F8DE39E5-5606-4D89-82F9-A07BCD5D6BCE}" presName="firstNode" presStyleLbl="node1" presStyleIdx="0" presStyleCnt="3" custScaleX="109698" custScaleY="106753" custLinFactNeighborX="-3279" custLinFactNeighborY="820">
        <dgm:presLayoutVars>
          <dgm:bulletEnabled val="1"/>
        </dgm:presLayoutVars>
      </dgm:prSet>
      <dgm:spPr/>
    </dgm:pt>
    <dgm:pt modelId="{72C881BD-1060-46BE-B306-A48ADA8546AA}" type="pres">
      <dgm:prSet presAssocID="{8E3A9C38-5E0B-4373-9163-D64D3A453091}" presName="sibTrans" presStyleLbl="sibTrans2D1" presStyleIdx="0" presStyleCnt="2"/>
      <dgm:spPr/>
    </dgm:pt>
    <dgm:pt modelId="{A6BD66CC-46A7-4E25-A088-5DBAF36AC3E2}" type="pres">
      <dgm:prSet presAssocID="{79C62D26-748E-4A38-8718-4358BCABD590}" presName="middleNode" presStyleCnt="0"/>
      <dgm:spPr/>
    </dgm:pt>
    <dgm:pt modelId="{ABD5B4D7-7FD6-4A7A-8771-629C9FEC22D9}" type="pres">
      <dgm:prSet presAssocID="{79C62D26-748E-4A38-8718-4358BCABD590}" presName="padding" presStyleLbl="node1" presStyleIdx="0" presStyleCnt="3"/>
      <dgm:spPr/>
    </dgm:pt>
    <dgm:pt modelId="{04559F01-3DD7-4111-B449-1B9E5EF14477}" type="pres">
      <dgm:prSet presAssocID="{79C62D26-748E-4A38-8718-4358BCABD590}" presName="shape" presStyleLbl="node1" presStyleIdx="1" presStyleCnt="3" custScaleX="157298" custScaleY="147467">
        <dgm:presLayoutVars>
          <dgm:bulletEnabled val="1"/>
        </dgm:presLayoutVars>
      </dgm:prSet>
      <dgm:spPr/>
    </dgm:pt>
    <dgm:pt modelId="{14FC0E1C-CC5D-4130-B0AD-8945860CBF62}" type="pres">
      <dgm:prSet presAssocID="{2EE3504A-18E2-4303-9E20-92B2DBDE870E}" presName="sibTrans" presStyleLbl="sibTrans2D1" presStyleIdx="1" presStyleCnt="2"/>
      <dgm:spPr/>
    </dgm:pt>
    <dgm:pt modelId="{EA150C1C-9C89-43BD-AF9D-0084670058D9}" type="pres">
      <dgm:prSet presAssocID="{FD50E316-F9AD-43DA-B55B-3CCF92D94431}" presName="lastNode" presStyleLbl="node1" presStyleIdx="2" presStyleCnt="3" custScaleX="109698" custScaleY="106753">
        <dgm:presLayoutVars>
          <dgm:bulletEnabled val="1"/>
        </dgm:presLayoutVars>
      </dgm:prSet>
      <dgm:spPr/>
    </dgm:pt>
  </dgm:ptLst>
  <dgm:cxnLst>
    <dgm:cxn modelId="{B5EF5A04-9764-4276-87A7-8D7F0CAE1273}" type="presOf" srcId="{FD50E316-F9AD-43DA-B55B-3CCF92D94431}" destId="{EA150C1C-9C89-43BD-AF9D-0084670058D9}" srcOrd="0" destOrd="0" presId="urn:microsoft.com/office/officeart/2005/8/layout/bProcess2"/>
    <dgm:cxn modelId="{68DD3C24-A90C-40BF-9DB7-6B9C6A9DCF2E}" type="presOf" srcId="{BEC3CB71-7E08-43A7-BE97-634D061E60BA}" destId="{BCBF3B65-240F-4EC4-BDE9-2D0AA36F38D2}" srcOrd="0" destOrd="0" presId="urn:microsoft.com/office/officeart/2005/8/layout/bProcess2"/>
    <dgm:cxn modelId="{C0029156-B8C9-4A80-AC84-D92EF1962548}" type="presOf" srcId="{79C62D26-748E-4A38-8718-4358BCABD590}" destId="{04559F01-3DD7-4111-B449-1B9E5EF14477}" srcOrd="0" destOrd="0" presId="urn:microsoft.com/office/officeart/2005/8/layout/bProcess2"/>
    <dgm:cxn modelId="{71C9D0B5-D897-4E34-8F3F-3829C3B4B8C5}" type="presOf" srcId="{F8DE39E5-5606-4D89-82F9-A07BCD5D6BCE}" destId="{6D04016E-BE03-4B2A-8871-28B9E9502DBB}" srcOrd="0" destOrd="0" presId="urn:microsoft.com/office/officeart/2005/8/layout/bProcess2"/>
    <dgm:cxn modelId="{F7E4D5B8-5794-4706-9464-8C3AB788E75C}" srcId="{BEC3CB71-7E08-43A7-BE97-634D061E60BA}" destId="{F8DE39E5-5606-4D89-82F9-A07BCD5D6BCE}" srcOrd="0" destOrd="0" parTransId="{D598B164-A7C5-4580-9E9A-384AFB178303}" sibTransId="{8E3A9C38-5E0B-4373-9163-D64D3A453091}"/>
    <dgm:cxn modelId="{39E894BD-C5CB-4A9C-BB95-2D54F66C0AAF}" type="presOf" srcId="{8E3A9C38-5E0B-4373-9163-D64D3A453091}" destId="{72C881BD-1060-46BE-B306-A48ADA8546AA}" srcOrd="0" destOrd="0" presId="urn:microsoft.com/office/officeart/2005/8/layout/bProcess2"/>
    <dgm:cxn modelId="{D52DCBC6-C934-4B7D-BA90-5A3CF206539D}" srcId="{BEC3CB71-7E08-43A7-BE97-634D061E60BA}" destId="{79C62D26-748E-4A38-8718-4358BCABD590}" srcOrd="1" destOrd="0" parTransId="{7DA4F9D5-F21C-4777-84B7-6D399442549F}" sibTransId="{2EE3504A-18E2-4303-9E20-92B2DBDE870E}"/>
    <dgm:cxn modelId="{AEC179EE-BBF4-4902-B244-F12950BCA8A5}" srcId="{BEC3CB71-7E08-43A7-BE97-634D061E60BA}" destId="{FD50E316-F9AD-43DA-B55B-3CCF92D94431}" srcOrd="2" destOrd="0" parTransId="{8C7B12F8-0644-4284-A98F-39EB077E0CB2}" sibTransId="{93F1ECCD-9C4A-444A-8298-CD4C9430D5BC}"/>
    <dgm:cxn modelId="{594F10F7-158A-4C0B-AE37-0B690FBBD131}" type="presOf" srcId="{2EE3504A-18E2-4303-9E20-92B2DBDE870E}" destId="{14FC0E1C-CC5D-4130-B0AD-8945860CBF62}" srcOrd="0" destOrd="0" presId="urn:microsoft.com/office/officeart/2005/8/layout/bProcess2"/>
    <dgm:cxn modelId="{8772483A-CFCB-4DA4-B39C-D82DBA55F2A3}" type="presParOf" srcId="{BCBF3B65-240F-4EC4-BDE9-2D0AA36F38D2}" destId="{6D04016E-BE03-4B2A-8871-28B9E9502DBB}" srcOrd="0" destOrd="0" presId="urn:microsoft.com/office/officeart/2005/8/layout/bProcess2"/>
    <dgm:cxn modelId="{DB95D773-3E78-43EE-B780-B048C0E0F3D9}" type="presParOf" srcId="{BCBF3B65-240F-4EC4-BDE9-2D0AA36F38D2}" destId="{72C881BD-1060-46BE-B306-A48ADA8546AA}" srcOrd="1" destOrd="0" presId="urn:microsoft.com/office/officeart/2005/8/layout/bProcess2"/>
    <dgm:cxn modelId="{FEDA1939-505C-4354-B8D1-02414E81F338}" type="presParOf" srcId="{BCBF3B65-240F-4EC4-BDE9-2D0AA36F38D2}" destId="{A6BD66CC-46A7-4E25-A088-5DBAF36AC3E2}" srcOrd="2" destOrd="0" presId="urn:microsoft.com/office/officeart/2005/8/layout/bProcess2"/>
    <dgm:cxn modelId="{A7316C7B-3B07-4CE4-9328-5ABD9B30D622}" type="presParOf" srcId="{A6BD66CC-46A7-4E25-A088-5DBAF36AC3E2}" destId="{ABD5B4D7-7FD6-4A7A-8771-629C9FEC22D9}" srcOrd="0" destOrd="0" presId="urn:microsoft.com/office/officeart/2005/8/layout/bProcess2"/>
    <dgm:cxn modelId="{6DB35C3A-2B0D-4942-B81F-53634AE240A8}" type="presParOf" srcId="{A6BD66CC-46A7-4E25-A088-5DBAF36AC3E2}" destId="{04559F01-3DD7-4111-B449-1B9E5EF14477}" srcOrd="1" destOrd="0" presId="urn:microsoft.com/office/officeart/2005/8/layout/bProcess2"/>
    <dgm:cxn modelId="{9894E872-6FF6-494F-8B00-8CD74282322E}" type="presParOf" srcId="{BCBF3B65-240F-4EC4-BDE9-2D0AA36F38D2}" destId="{14FC0E1C-CC5D-4130-B0AD-8945860CBF62}" srcOrd="3" destOrd="0" presId="urn:microsoft.com/office/officeart/2005/8/layout/bProcess2"/>
    <dgm:cxn modelId="{A9D0B9FD-AFD8-4E6B-A494-403367F25804}" type="presParOf" srcId="{BCBF3B65-240F-4EC4-BDE9-2D0AA36F38D2}" destId="{EA150C1C-9C89-43BD-AF9D-0084670058D9}" srcOrd="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9C883A0-06D6-4B93-999F-1CAD0DE122A4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402B3DB3-36B5-40ED-9B27-97841AEE502F}">
      <dgm:prSet phldrT="[文字]" custT="1"/>
      <dgm:spPr/>
      <dgm:t>
        <a:bodyPr/>
        <a:lstStyle/>
        <a:p>
          <a:r>
            <a:rPr lang="en-US" altLang="zh-HK" sz="2400" b="1" dirty="0">
              <a:solidFill>
                <a:schemeClr val="tx2">
                  <a:lumMod val="50000"/>
                </a:schemeClr>
              </a:solidFill>
            </a:rPr>
            <a:t>Further Considerations</a:t>
          </a:r>
          <a:endParaRPr lang="zh-HK" altLang="en-US" sz="2400" b="1" dirty="0">
            <a:solidFill>
              <a:schemeClr val="tx2">
                <a:lumMod val="50000"/>
              </a:schemeClr>
            </a:solidFill>
          </a:endParaRPr>
        </a:p>
      </dgm:t>
    </dgm:pt>
    <dgm:pt modelId="{81F0CBB9-B502-4FC0-946B-3E2236C3BCF4}" type="parTrans" cxnId="{76300D94-B090-4B19-9CC6-FD3DB549F8E3}">
      <dgm:prSet/>
      <dgm:spPr/>
      <dgm:t>
        <a:bodyPr/>
        <a:lstStyle/>
        <a:p>
          <a:endParaRPr lang="zh-HK" altLang="en-US"/>
        </a:p>
      </dgm:t>
    </dgm:pt>
    <dgm:pt modelId="{B172D8C7-4796-4DDB-8FFC-6393A2C8FF02}" type="sibTrans" cxnId="{76300D94-B090-4B19-9CC6-FD3DB549F8E3}">
      <dgm:prSet/>
      <dgm:spPr/>
      <dgm:t>
        <a:bodyPr/>
        <a:lstStyle/>
        <a:p>
          <a:endParaRPr lang="zh-HK" altLang="en-US"/>
        </a:p>
      </dgm:t>
    </dgm:pt>
    <dgm:pt modelId="{4A8EECCF-B13F-470A-9B77-545899F4DCDF}">
      <dgm:prSet phldrT="[文字]" custT="1"/>
      <dgm:spPr/>
      <dgm:t>
        <a:bodyPr/>
        <a:lstStyle/>
        <a:p>
          <a:r>
            <a:rPr lang="en-US" altLang="zh-HK" sz="2400" b="1" dirty="0"/>
            <a:t>Collecting students’ views on teaching quality and areas for improvement</a:t>
          </a:r>
          <a:endParaRPr lang="zh-HK" altLang="en-US" sz="2400" b="1" dirty="0"/>
        </a:p>
      </dgm:t>
    </dgm:pt>
    <dgm:pt modelId="{496F4F52-70CE-449E-9461-5ACE70E3F038}" type="parTrans" cxnId="{D2313540-CEE4-4743-A4BC-98FEB2FE1DB2}">
      <dgm:prSet/>
      <dgm:spPr/>
      <dgm:t>
        <a:bodyPr/>
        <a:lstStyle/>
        <a:p>
          <a:endParaRPr lang="zh-HK" altLang="en-US"/>
        </a:p>
      </dgm:t>
    </dgm:pt>
    <dgm:pt modelId="{A1EA3DFC-3230-468B-A5DF-6FDC1E925306}" type="sibTrans" cxnId="{D2313540-CEE4-4743-A4BC-98FEB2FE1DB2}">
      <dgm:prSet/>
      <dgm:spPr/>
      <dgm:t>
        <a:bodyPr/>
        <a:lstStyle/>
        <a:p>
          <a:endParaRPr lang="zh-HK" altLang="en-US"/>
        </a:p>
      </dgm:t>
    </dgm:pt>
    <dgm:pt modelId="{E32244F8-C444-40F0-861C-8BA40D595650}">
      <dgm:prSet phldrT="[文字]" custT="1"/>
      <dgm:spPr/>
      <dgm:t>
        <a:bodyPr/>
        <a:lstStyle/>
        <a:p>
          <a:r>
            <a:rPr lang="en-US" altLang="zh-HK" sz="2400" b="1" dirty="0"/>
            <a:t>Developing online resources on pedagogical ideas for teachers</a:t>
          </a:r>
          <a:endParaRPr lang="zh-HK" altLang="en-US" sz="2400" b="1" dirty="0"/>
        </a:p>
      </dgm:t>
    </dgm:pt>
    <dgm:pt modelId="{A241AADD-BEC7-43BB-BBDC-2AF5BD267EE2}" type="parTrans" cxnId="{8AC7E4A3-3E06-489C-920E-5A0A0755F1EF}">
      <dgm:prSet/>
      <dgm:spPr/>
      <dgm:t>
        <a:bodyPr/>
        <a:lstStyle/>
        <a:p>
          <a:endParaRPr lang="zh-HK" altLang="en-US"/>
        </a:p>
      </dgm:t>
    </dgm:pt>
    <dgm:pt modelId="{DCE7D95B-F2EA-4E7C-892C-1766D915EAEB}" type="sibTrans" cxnId="{8AC7E4A3-3E06-489C-920E-5A0A0755F1EF}">
      <dgm:prSet/>
      <dgm:spPr/>
      <dgm:t>
        <a:bodyPr/>
        <a:lstStyle/>
        <a:p>
          <a:endParaRPr lang="zh-HK" altLang="en-US"/>
        </a:p>
      </dgm:t>
    </dgm:pt>
    <dgm:pt modelId="{5A3336F7-CBE5-4C88-B8E6-1A873C55968F}">
      <dgm:prSet phldrT="[文字]" custT="1"/>
      <dgm:spPr/>
      <dgm:t>
        <a:bodyPr/>
        <a:lstStyle/>
        <a:p>
          <a:r>
            <a:rPr lang="en-US" altLang="en-US" sz="2400" b="1" dirty="0"/>
            <a:t>Support in handling students’ emotional and learning problems</a:t>
          </a:r>
          <a:endParaRPr lang="zh-HK" altLang="en-US" sz="2400" b="1" dirty="0"/>
        </a:p>
      </dgm:t>
    </dgm:pt>
    <dgm:pt modelId="{1C49BFD3-2058-4A3D-821C-69C0F8D2DA6D}" type="parTrans" cxnId="{658A5876-F93A-44AE-B9EF-6B4D0F5275B4}">
      <dgm:prSet/>
      <dgm:spPr/>
      <dgm:t>
        <a:bodyPr/>
        <a:lstStyle/>
        <a:p>
          <a:endParaRPr lang="zh-HK" altLang="en-US"/>
        </a:p>
      </dgm:t>
    </dgm:pt>
    <dgm:pt modelId="{93EDB45A-872B-452B-831E-E95A375B8167}" type="sibTrans" cxnId="{658A5876-F93A-44AE-B9EF-6B4D0F5275B4}">
      <dgm:prSet/>
      <dgm:spPr/>
      <dgm:t>
        <a:bodyPr/>
        <a:lstStyle/>
        <a:p>
          <a:endParaRPr lang="zh-HK" altLang="en-US"/>
        </a:p>
      </dgm:t>
    </dgm:pt>
    <dgm:pt modelId="{55D306DF-194C-45C6-B1E5-38A7C69A5EB6}" type="pres">
      <dgm:prSet presAssocID="{59C883A0-06D6-4B93-999F-1CAD0DE122A4}" presName="vert0" presStyleCnt="0">
        <dgm:presLayoutVars>
          <dgm:dir/>
          <dgm:animOne val="branch"/>
          <dgm:animLvl val="lvl"/>
        </dgm:presLayoutVars>
      </dgm:prSet>
      <dgm:spPr/>
    </dgm:pt>
    <dgm:pt modelId="{172618F1-1468-41CA-86FC-A474A2D1027A}" type="pres">
      <dgm:prSet presAssocID="{402B3DB3-36B5-40ED-9B27-97841AEE502F}" presName="thickLine" presStyleLbl="alignNode1" presStyleIdx="0" presStyleCnt="1"/>
      <dgm:spPr/>
    </dgm:pt>
    <dgm:pt modelId="{73CA7F0C-73EF-4316-B4A8-09E36DAF8730}" type="pres">
      <dgm:prSet presAssocID="{402B3DB3-36B5-40ED-9B27-97841AEE502F}" presName="horz1" presStyleCnt="0"/>
      <dgm:spPr/>
    </dgm:pt>
    <dgm:pt modelId="{817722BA-444C-4F4C-B0AF-CC8E5F7BB832}" type="pres">
      <dgm:prSet presAssocID="{402B3DB3-36B5-40ED-9B27-97841AEE502F}" presName="tx1" presStyleLbl="revTx" presStyleIdx="0" presStyleCnt="4" custScaleX="108850" custScaleY="100098"/>
      <dgm:spPr/>
    </dgm:pt>
    <dgm:pt modelId="{E5B5E740-B755-4534-A5DB-07326EADD486}" type="pres">
      <dgm:prSet presAssocID="{402B3DB3-36B5-40ED-9B27-97841AEE502F}" presName="vert1" presStyleCnt="0"/>
      <dgm:spPr/>
    </dgm:pt>
    <dgm:pt modelId="{DBED979D-16BE-4C99-A224-96036AAB53F2}" type="pres">
      <dgm:prSet presAssocID="{4A8EECCF-B13F-470A-9B77-545899F4DCDF}" presName="vertSpace2a" presStyleCnt="0"/>
      <dgm:spPr/>
    </dgm:pt>
    <dgm:pt modelId="{6576D5E6-0673-441A-B895-259BB853E6DA}" type="pres">
      <dgm:prSet presAssocID="{4A8EECCF-B13F-470A-9B77-545899F4DCDF}" presName="horz2" presStyleCnt="0"/>
      <dgm:spPr/>
    </dgm:pt>
    <dgm:pt modelId="{99E933C6-47D0-402C-ACEF-9292D2FDFCD0}" type="pres">
      <dgm:prSet presAssocID="{4A8EECCF-B13F-470A-9B77-545899F4DCDF}" presName="horzSpace2" presStyleCnt="0"/>
      <dgm:spPr/>
    </dgm:pt>
    <dgm:pt modelId="{4EEC7738-D64E-42FF-921B-AD8529B1BC59}" type="pres">
      <dgm:prSet presAssocID="{4A8EECCF-B13F-470A-9B77-545899F4DCDF}" presName="tx2" presStyleLbl="revTx" presStyleIdx="1" presStyleCnt="4"/>
      <dgm:spPr/>
    </dgm:pt>
    <dgm:pt modelId="{CC661505-49D7-4519-8447-71F5B3E8F75D}" type="pres">
      <dgm:prSet presAssocID="{4A8EECCF-B13F-470A-9B77-545899F4DCDF}" presName="vert2" presStyleCnt="0"/>
      <dgm:spPr/>
    </dgm:pt>
    <dgm:pt modelId="{36AC4053-C5F4-484A-9438-87B5D57D717D}" type="pres">
      <dgm:prSet presAssocID="{4A8EECCF-B13F-470A-9B77-545899F4DCDF}" presName="thinLine2b" presStyleLbl="callout" presStyleIdx="0" presStyleCnt="3"/>
      <dgm:spPr/>
    </dgm:pt>
    <dgm:pt modelId="{AFC1088B-C1F2-4A83-8641-AB04005F81F6}" type="pres">
      <dgm:prSet presAssocID="{4A8EECCF-B13F-470A-9B77-545899F4DCDF}" presName="vertSpace2b" presStyleCnt="0"/>
      <dgm:spPr/>
    </dgm:pt>
    <dgm:pt modelId="{06ECE40C-3016-4FCF-BBEB-AEA22CF6E31A}" type="pres">
      <dgm:prSet presAssocID="{E32244F8-C444-40F0-861C-8BA40D595650}" presName="horz2" presStyleCnt="0"/>
      <dgm:spPr/>
    </dgm:pt>
    <dgm:pt modelId="{ECBA3D2A-9911-41F4-BF1B-666DD20D4854}" type="pres">
      <dgm:prSet presAssocID="{E32244F8-C444-40F0-861C-8BA40D595650}" presName="horzSpace2" presStyleCnt="0"/>
      <dgm:spPr/>
    </dgm:pt>
    <dgm:pt modelId="{65C3A68F-27DD-477D-AD77-DC59F3513BC1}" type="pres">
      <dgm:prSet presAssocID="{E32244F8-C444-40F0-861C-8BA40D595650}" presName="tx2" presStyleLbl="revTx" presStyleIdx="2" presStyleCnt="4"/>
      <dgm:spPr/>
    </dgm:pt>
    <dgm:pt modelId="{78DA4D28-0B8C-444B-BB36-EA60FABFB308}" type="pres">
      <dgm:prSet presAssocID="{E32244F8-C444-40F0-861C-8BA40D595650}" presName="vert2" presStyleCnt="0"/>
      <dgm:spPr/>
    </dgm:pt>
    <dgm:pt modelId="{3B2B7CBD-7967-4B10-A4E0-8908426E8DFE}" type="pres">
      <dgm:prSet presAssocID="{E32244F8-C444-40F0-861C-8BA40D595650}" presName="thinLine2b" presStyleLbl="callout" presStyleIdx="1" presStyleCnt="3"/>
      <dgm:spPr/>
    </dgm:pt>
    <dgm:pt modelId="{9174B237-D420-4F22-B2A2-FA117AE66B45}" type="pres">
      <dgm:prSet presAssocID="{E32244F8-C444-40F0-861C-8BA40D595650}" presName="vertSpace2b" presStyleCnt="0"/>
      <dgm:spPr/>
    </dgm:pt>
    <dgm:pt modelId="{957F8552-96AA-4143-A610-61F91468F559}" type="pres">
      <dgm:prSet presAssocID="{5A3336F7-CBE5-4C88-B8E6-1A873C55968F}" presName="horz2" presStyleCnt="0"/>
      <dgm:spPr/>
    </dgm:pt>
    <dgm:pt modelId="{076722CE-5943-4EA4-BBE0-0CC8A967F404}" type="pres">
      <dgm:prSet presAssocID="{5A3336F7-CBE5-4C88-B8E6-1A873C55968F}" presName="horzSpace2" presStyleCnt="0"/>
      <dgm:spPr/>
    </dgm:pt>
    <dgm:pt modelId="{A0320A8D-05E1-414C-8B88-FD336F2B2099}" type="pres">
      <dgm:prSet presAssocID="{5A3336F7-CBE5-4C88-B8E6-1A873C55968F}" presName="tx2" presStyleLbl="revTx" presStyleIdx="3" presStyleCnt="4"/>
      <dgm:spPr/>
    </dgm:pt>
    <dgm:pt modelId="{5C7AD039-6830-454F-8D8D-C7047C9D0023}" type="pres">
      <dgm:prSet presAssocID="{5A3336F7-CBE5-4C88-B8E6-1A873C55968F}" presName="vert2" presStyleCnt="0"/>
      <dgm:spPr/>
    </dgm:pt>
    <dgm:pt modelId="{A4779B35-685A-40B6-B6AD-6D9C67FF104C}" type="pres">
      <dgm:prSet presAssocID="{5A3336F7-CBE5-4C88-B8E6-1A873C55968F}" presName="thinLine2b" presStyleLbl="callout" presStyleIdx="2" presStyleCnt="3"/>
      <dgm:spPr/>
    </dgm:pt>
    <dgm:pt modelId="{B7AF9950-3AA8-4E74-8919-45A64B707680}" type="pres">
      <dgm:prSet presAssocID="{5A3336F7-CBE5-4C88-B8E6-1A873C55968F}" presName="vertSpace2b" presStyleCnt="0"/>
      <dgm:spPr/>
    </dgm:pt>
  </dgm:ptLst>
  <dgm:cxnLst>
    <dgm:cxn modelId="{FBB75B16-B640-402A-80B3-55FBB59D64FA}" type="presOf" srcId="{4A8EECCF-B13F-470A-9B77-545899F4DCDF}" destId="{4EEC7738-D64E-42FF-921B-AD8529B1BC59}" srcOrd="0" destOrd="0" presId="urn:microsoft.com/office/officeart/2008/layout/LinedList"/>
    <dgm:cxn modelId="{D2313540-CEE4-4743-A4BC-98FEB2FE1DB2}" srcId="{402B3DB3-36B5-40ED-9B27-97841AEE502F}" destId="{4A8EECCF-B13F-470A-9B77-545899F4DCDF}" srcOrd="0" destOrd="0" parTransId="{496F4F52-70CE-449E-9461-5ACE70E3F038}" sibTransId="{A1EA3DFC-3230-468B-A5DF-6FDC1E925306}"/>
    <dgm:cxn modelId="{FA444965-6973-45FB-9783-D8F47DD039A3}" type="presOf" srcId="{402B3DB3-36B5-40ED-9B27-97841AEE502F}" destId="{817722BA-444C-4F4C-B0AF-CC8E5F7BB832}" srcOrd="0" destOrd="0" presId="urn:microsoft.com/office/officeart/2008/layout/LinedList"/>
    <dgm:cxn modelId="{9742C96A-CA9E-4E26-B6E9-7F6A450BE75F}" type="presOf" srcId="{E32244F8-C444-40F0-861C-8BA40D595650}" destId="{65C3A68F-27DD-477D-AD77-DC59F3513BC1}" srcOrd="0" destOrd="0" presId="urn:microsoft.com/office/officeart/2008/layout/LinedList"/>
    <dgm:cxn modelId="{658A5876-F93A-44AE-B9EF-6B4D0F5275B4}" srcId="{402B3DB3-36B5-40ED-9B27-97841AEE502F}" destId="{5A3336F7-CBE5-4C88-B8E6-1A873C55968F}" srcOrd="2" destOrd="0" parTransId="{1C49BFD3-2058-4A3D-821C-69C0F8D2DA6D}" sibTransId="{93EDB45A-872B-452B-831E-E95A375B8167}"/>
    <dgm:cxn modelId="{76300D94-B090-4B19-9CC6-FD3DB549F8E3}" srcId="{59C883A0-06D6-4B93-999F-1CAD0DE122A4}" destId="{402B3DB3-36B5-40ED-9B27-97841AEE502F}" srcOrd="0" destOrd="0" parTransId="{81F0CBB9-B502-4FC0-946B-3E2236C3BCF4}" sibTransId="{B172D8C7-4796-4DDB-8FFC-6393A2C8FF02}"/>
    <dgm:cxn modelId="{8AC7E4A3-3E06-489C-920E-5A0A0755F1EF}" srcId="{402B3DB3-36B5-40ED-9B27-97841AEE502F}" destId="{E32244F8-C444-40F0-861C-8BA40D595650}" srcOrd="1" destOrd="0" parTransId="{A241AADD-BEC7-43BB-BBDC-2AF5BD267EE2}" sibTransId="{DCE7D95B-F2EA-4E7C-892C-1766D915EAEB}"/>
    <dgm:cxn modelId="{000A35C2-E761-423A-91C5-9A06B3CCB8CC}" type="presOf" srcId="{5A3336F7-CBE5-4C88-B8E6-1A873C55968F}" destId="{A0320A8D-05E1-414C-8B88-FD336F2B2099}" srcOrd="0" destOrd="0" presId="urn:microsoft.com/office/officeart/2008/layout/LinedList"/>
    <dgm:cxn modelId="{7291F3ED-FBAF-4F47-8282-10DE33130154}" type="presOf" srcId="{59C883A0-06D6-4B93-999F-1CAD0DE122A4}" destId="{55D306DF-194C-45C6-B1E5-38A7C69A5EB6}" srcOrd="0" destOrd="0" presId="urn:microsoft.com/office/officeart/2008/layout/LinedList"/>
    <dgm:cxn modelId="{E215D378-BDE7-4A12-BBFF-2930255ADB16}" type="presParOf" srcId="{55D306DF-194C-45C6-B1E5-38A7C69A5EB6}" destId="{172618F1-1468-41CA-86FC-A474A2D1027A}" srcOrd="0" destOrd="0" presId="urn:microsoft.com/office/officeart/2008/layout/LinedList"/>
    <dgm:cxn modelId="{ADF6C7BD-5E62-457A-A391-0B5D68D827BA}" type="presParOf" srcId="{55D306DF-194C-45C6-B1E5-38A7C69A5EB6}" destId="{73CA7F0C-73EF-4316-B4A8-09E36DAF8730}" srcOrd="1" destOrd="0" presId="urn:microsoft.com/office/officeart/2008/layout/LinedList"/>
    <dgm:cxn modelId="{4E32B9A8-EB14-4ABB-AE0A-BF969E1A9B85}" type="presParOf" srcId="{73CA7F0C-73EF-4316-B4A8-09E36DAF8730}" destId="{817722BA-444C-4F4C-B0AF-CC8E5F7BB832}" srcOrd="0" destOrd="0" presId="urn:microsoft.com/office/officeart/2008/layout/LinedList"/>
    <dgm:cxn modelId="{1D74FDA9-7513-43D0-8731-F4477561B6C0}" type="presParOf" srcId="{73CA7F0C-73EF-4316-B4A8-09E36DAF8730}" destId="{E5B5E740-B755-4534-A5DB-07326EADD486}" srcOrd="1" destOrd="0" presId="urn:microsoft.com/office/officeart/2008/layout/LinedList"/>
    <dgm:cxn modelId="{1D8B8C8C-5CC1-4701-9471-AE66185ED0B8}" type="presParOf" srcId="{E5B5E740-B755-4534-A5DB-07326EADD486}" destId="{DBED979D-16BE-4C99-A224-96036AAB53F2}" srcOrd="0" destOrd="0" presId="urn:microsoft.com/office/officeart/2008/layout/LinedList"/>
    <dgm:cxn modelId="{1827559A-2DB1-4E26-A817-45A0339ADCD0}" type="presParOf" srcId="{E5B5E740-B755-4534-A5DB-07326EADD486}" destId="{6576D5E6-0673-441A-B895-259BB853E6DA}" srcOrd="1" destOrd="0" presId="urn:microsoft.com/office/officeart/2008/layout/LinedList"/>
    <dgm:cxn modelId="{421D1375-CF6F-4FCB-8A64-EAAB4D7691E5}" type="presParOf" srcId="{6576D5E6-0673-441A-B895-259BB853E6DA}" destId="{99E933C6-47D0-402C-ACEF-9292D2FDFCD0}" srcOrd="0" destOrd="0" presId="urn:microsoft.com/office/officeart/2008/layout/LinedList"/>
    <dgm:cxn modelId="{87BC33D8-C240-4317-AE06-15BFA8F1D5A4}" type="presParOf" srcId="{6576D5E6-0673-441A-B895-259BB853E6DA}" destId="{4EEC7738-D64E-42FF-921B-AD8529B1BC59}" srcOrd="1" destOrd="0" presId="urn:microsoft.com/office/officeart/2008/layout/LinedList"/>
    <dgm:cxn modelId="{CC9E37E9-08C5-4D49-A762-E3DB72657293}" type="presParOf" srcId="{6576D5E6-0673-441A-B895-259BB853E6DA}" destId="{CC661505-49D7-4519-8447-71F5B3E8F75D}" srcOrd="2" destOrd="0" presId="urn:microsoft.com/office/officeart/2008/layout/LinedList"/>
    <dgm:cxn modelId="{185C0D81-5EE6-4C2B-B989-3C56F78688C1}" type="presParOf" srcId="{E5B5E740-B755-4534-A5DB-07326EADD486}" destId="{36AC4053-C5F4-484A-9438-87B5D57D717D}" srcOrd="2" destOrd="0" presId="urn:microsoft.com/office/officeart/2008/layout/LinedList"/>
    <dgm:cxn modelId="{1602BDC0-2DAE-4B54-B6FF-700F15F59ED1}" type="presParOf" srcId="{E5B5E740-B755-4534-A5DB-07326EADD486}" destId="{AFC1088B-C1F2-4A83-8641-AB04005F81F6}" srcOrd="3" destOrd="0" presId="urn:microsoft.com/office/officeart/2008/layout/LinedList"/>
    <dgm:cxn modelId="{BDC7CD6D-A100-449A-A515-5329CC91E742}" type="presParOf" srcId="{E5B5E740-B755-4534-A5DB-07326EADD486}" destId="{06ECE40C-3016-4FCF-BBEB-AEA22CF6E31A}" srcOrd="4" destOrd="0" presId="urn:microsoft.com/office/officeart/2008/layout/LinedList"/>
    <dgm:cxn modelId="{5EDCCB7C-DC6C-4F1F-908B-B61581812EE1}" type="presParOf" srcId="{06ECE40C-3016-4FCF-BBEB-AEA22CF6E31A}" destId="{ECBA3D2A-9911-41F4-BF1B-666DD20D4854}" srcOrd="0" destOrd="0" presId="urn:microsoft.com/office/officeart/2008/layout/LinedList"/>
    <dgm:cxn modelId="{1A50286C-B658-4C8B-8E9C-953C2FAA0168}" type="presParOf" srcId="{06ECE40C-3016-4FCF-BBEB-AEA22CF6E31A}" destId="{65C3A68F-27DD-477D-AD77-DC59F3513BC1}" srcOrd="1" destOrd="0" presId="urn:microsoft.com/office/officeart/2008/layout/LinedList"/>
    <dgm:cxn modelId="{718FC7D2-E537-4AAF-B8AB-EB51FFA137D6}" type="presParOf" srcId="{06ECE40C-3016-4FCF-BBEB-AEA22CF6E31A}" destId="{78DA4D28-0B8C-444B-BB36-EA60FABFB308}" srcOrd="2" destOrd="0" presId="urn:microsoft.com/office/officeart/2008/layout/LinedList"/>
    <dgm:cxn modelId="{D644C9D1-F878-40D2-B273-1D9357968804}" type="presParOf" srcId="{E5B5E740-B755-4534-A5DB-07326EADD486}" destId="{3B2B7CBD-7967-4B10-A4E0-8908426E8DFE}" srcOrd="5" destOrd="0" presId="urn:microsoft.com/office/officeart/2008/layout/LinedList"/>
    <dgm:cxn modelId="{7C64FE92-8ADE-48E1-8AFB-A251C89BDFC1}" type="presParOf" srcId="{E5B5E740-B755-4534-A5DB-07326EADD486}" destId="{9174B237-D420-4F22-B2A2-FA117AE66B45}" srcOrd="6" destOrd="0" presId="urn:microsoft.com/office/officeart/2008/layout/LinedList"/>
    <dgm:cxn modelId="{D63EF859-E76F-44E7-B94A-ED37672410B0}" type="presParOf" srcId="{E5B5E740-B755-4534-A5DB-07326EADD486}" destId="{957F8552-96AA-4143-A610-61F91468F559}" srcOrd="7" destOrd="0" presId="urn:microsoft.com/office/officeart/2008/layout/LinedList"/>
    <dgm:cxn modelId="{7DB904A4-6C03-4744-8E60-C7151CF46B36}" type="presParOf" srcId="{957F8552-96AA-4143-A610-61F91468F559}" destId="{076722CE-5943-4EA4-BBE0-0CC8A967F404}" srcOrd="0" destOrd="0" presId="urn:microsoft.com/office/officeart/2008/layout/LinedList"/>
    <dgm:cxn modelId="{C6072119-B38E-473A-A21E-4E6A780D6539}" type="presParOf" srcId="{957F8552-96AA-4143-A610-61F91468F559}" destId="{A0320A8D-05E1-414C-8B88-FD336F2B2099}" srcOrd="1" destOrd="0" presId="urn:microsoft.com/office/officeart/2008/layout/LinedList"/>
    <dgm:cxn modelId="{E13B1208-776E-4486-856A-30DEAC7B49ED}" type="presParOf" srcId="{957F8552-96AA-4143-A610-61F91468F559}" destId="{5C7AD039-6830-454F-8D8D-C7047C9D0023}" srcOrd="2" destOrd="0" presId="urn:microsoft.com/office/officeart/2008/layout/LinedList"/>
    <dgm:cxn modelId="{6D539BC8-45F7-4CF1-A6B2-C3C99E394ED3}" type="presParOf" srcId="{E5B5E740-B755-4534-A5DB-07326EADD486}" destId="{A4779B35-685A-40B6-B6AD-6D9C67FF104C}" srcOrd="8" destOrd="0" presId="urn:microsoft.com/office/officeart/2008/layout/LinedList"/>
    <dgm:cxn modelId="{FBCECA5C-645F-4AF6-A884-26248623D100}" type="presParOf" srcId="{E5B5E740-B755-4534-A5DB-07326EADD486}" destId="{B7AF9950-3AA8-4E74-8919-45A64B70768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23AC2-F989-436A-986A-F13E3ADFDB53}">
      <dsp:nvSpPr>
        <dsp:cNvPr id="0" name=""/>
        <dsp:cNvSpPr/>
      </dsp:nvSpPr>
      <dsp:spPr>
        <a:xfrm>
          <a:off x="400231" y="70115"/>
          <a:ext cx="945380" cy="108975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018B0-53A5-40D8-AD6A-C3CC2664E318}">
      <dsp:nvSpPr>
        <dsp:cNvPr id="0" name=""/>
        <dsp:cNvSpPr/>
      </dsp:nvSpPr>
      <dsp:spPr>
        <a:xfrm>
          <a:off x="994612" y="1296141"/>
          <a:ext cx="4869852" cy="196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HK" sz="3600" b="1" kern="1200" dirty="0"/>
            <a:t>Professional development</a:t>
          </a:r>
          <a:endParaRPr lang="zh-HK" altLang="en-US" sz="3600" b="1" kern="1200" dirty="0"/>
        </a:p>
      </dsp:txBody>
      <dsp:txXfrm>
        <a:off x="994612" y="1296141"/>
        <a:ext cx="4869852" cy="1961250"/>
      </dsp:txXfrm>
    </dsp:sp>
    <dsp:sp modelId="{D076AEC2-BDAA-4C2E-B938-8A920BB849CB}">
      <dsp:nvSpPr>
        <dsp:cNvPr id="0" name=""/>
        <dsp:cNvSpPr/>
      </dsp:nvSpPr>
      <dsp:spPr>
        <a:xfrm>
          <a:off x="1728193" y="1080122"/>
          <a:ext cx="689880" cy="78881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2FD5E-1AD6-40C9-B165-E3B72FC07A24}">
      <dsp:nvSpPr>
        <dsp:cNvPr id="0" name=""/>
        <dsp:cNvSpPr/>
      </dsp:nvSpPr>
      <dsp:spPr>
        <a:xfrm rot="5400000">
          <a:off x="4411689" y="1096050"/>
          <a:ext cx="788817" cy="75695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FCE25B-86A1-4B8C-B946-625C6402DDDF}">
      <dsp:nvSpPr>
        <dsp:cNvPr id="0" name=""/>
        <dsp:cNvSpPr/>
      </dsp:nvSpPr>
      <dsp:spPr>
        <a:xfrm rot="16200000">
          <a:off x="1725125" y="2731434"/>
          <a:ext cx="696017" cy="69583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AE67E-B58C-4359-9E33-012E0963C86B}">
      <dsp:nvSpPr>
        <dsp:cNvPr id="0" name=""/>
        <dsp:cNvSpPr/>
      </dsp:nvSpPr>
      <dsp:spPr>
        <a:xfrm rot="10800000">
          <a:off x="4458179" y="2731344"/>
          <a:ext cx="695837" cy="69601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6C351-D9A7-464E-B298-B8E25801F016}">
      <dsp:nvSpPr>
        <dsp:cNvPr id="0" name=""/>
        <dsp:cNvSpPr/>
      </dsp:nvSpPr>
      <dsp:spPr>
        <a:xfrm>
          <a:off x="0" y="625171"/>
          <a:ext cx="8496944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D3E91-AC26-431E-B470-AF25358B3163}">
      <dsp:nvSpPr>
        <dsp:cNvPr id="0" name=""/>
        <dsp:cNvSpPr/>
      </dsp:nvSpPr>
      <dsp:spPr>
        <a:xfrm>
          <a:off x="368837" y="34771"/>
          <a:ext cx="8122323" cy="1180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 dirty="0"/>
            <a:t>Identify gaps in the need of both new and experienced teachers for professional development support in light of the recent developments in T and L</a:t>
          </a:r>
          <a:endParaRPr lang="zh-HK" altLang="en-US" sz="2400" kern="1200" dirty="0"/>
        </a:p>
      </dsp:txBody>
      <dsp:txXfrm>
        <a:off x="426479" y="92413"/>
        <a:ext cx="8007039" cy="1065516"/>
      </dsp:txXfrm>
    </dsp:sp>
    <dsp:sp modelId="{DECF87F8-8EAC-4363-BEBF-E02DCE294BFE}">
      <dsp:nvSpPr>
        <dsp:cNvPr id="0" name=""/>
        <dsp:cNvSpPr/>
      </dsp:nvSpPr>
      <dsp:spPr>
        <a:xfrm>
          <a:off x="0" y="2439571"/>
          <a:ext cx="8496944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3E2F90-B786-4F93-BD20-8BC25083670E}">
      <dsp:nvSpPr>
        <dsp:cNvPr id="0" name=""/>
        <dsp:cNvSpPr/>
      </dsp:nvSpPr>
      <dsp:spPr>
        <a:xfrm>
          <a:off x="368837" y="1849171"/>
          <a:ext cx="8122323" cy="1180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 dirty="0"/>
            <a:t>Formulate a comprehensive framework for professional development suitable for CUHK teachers</a:t>
          </a:r>
          <a:endParaRPr lang="zh-HK" altLang="en-US" sz="2400" kern="1200" dirty="0"/>
        </a:p>
      </dsp:txBody>
      <dsp:txXfrm>
        <a:off x="426479" y="1906813"/>
        <a:ext cx="8007039" cy="1065516"/>
      </dsp:txXfrm>
    </dsp:sp>
    <dsp:sp modelId="{9E272293-FBA2-4C02-BF9F-0FEBD4535788}">
      <dsp:nvSpPr>
        <dsp:cNvPr id="0" name=""/>
        <dsp:cNvSpPr/>
      </dsp:nvSpPr>
      <dsp:spPr>
        <a:xfrm>
          <a:off x="0" y="4253971"/>
          <a:ext cx="8496944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229970-FB04-4B1C-8F41-D6849C46420D}">
      <dsp:nvSpPr>
        <dsp:cNvPr id="0" name=""/>
        <dsp:cNvSpPr/>
      </dsp:nvSpPr>
      <dsp:spPr>
        <a:xfrm>
          <a:off x="368837" y="3663571"/>
          <a:ext cx="8122323" cy="1180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 dirty="0"/>
            <a:t>Revise, if deemed necessary, the content and conduct of the PDC and other professional development activities at the University level</a:t>
          </a:r>
          <a:endParaRPr lang="zh-HK" altLang="en-US" sz="2400" kern="1200" dirty="0"/>
        </a:p>
      </dsp:txBody>
      <dsp:txXfrm>
        <a:off x="426479" y="3721213"/>
        <a:ext cx="8007039" cy="10655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2A278-D836-4050-8DD3-4949287E13E7}">
      <dsp:nvSpPr>
        <dsp:cNvPr id="0" name=""/>
        <dsp:cNvSpPr/>
      </dsp:nvSpPr>
      <dsp:spPr>
        <a:xfrm>
          <a:off x="-93248" y="0"/>
          <a:ext cx="7433683" cy="9671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>
              <a:solidFill>
                <a:schemeClr val="tx1"/>
              </a:solidFill>
            </a:rPr>
            <a:t>Reviewing the current professional development support and practices in local and overseas universities and the Professional Standards Framework of Advance HEA</a:t>
          </a:r>
          <a:endParaRPr lang="zh-HK" altLang="en-US" sz="1600" kern="1200" dirty="0">
            <a:solidFill>
              <a:schemeClr val="tx1"/>
            </a:solidFill>
          </a:endParaRPr>
        </a:p>
      </dsp:txBody>
      <dsp:txXfrm>
        <a:off x="-64920" y="28328"/>
        <a:ext cx="6206395" cy="910522"/>
      </dsp:txXfrm>
    </dsp:sp>
    <dsp:sp modelId="{E786C8D6-F982-4801-B556-402EB2C378B2}">
      <dsp:nvSpPr>
        <dsp:cNvPr id="0" name=""/>
        <dsp:cNvSpPr/>
      </dsp:nvSpPr>
      <dsp:spPr>
        <a:xfrm>
          <a:off x="571631" y="873148"/>
          <a:ext cx="6986216" cy="9671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kern="1200" dirty="0">
              <a:solidFill>
                <a:schemeClr val="tx1"/>
              </a:solidFill>
            </a:rPr>
            <a:t>A literature review on teaching development and teacher support</a:t>
          </a:r>
          <a:endParaRPr lang="zh-HK" altLang="en-US" sz="1800" kern="1200" dirty="0">
            <a:solidFill>
              <a:schemeClr val="tx1"/>
            </a:solidFill>
          </a:endParaRPr>
        </a:p>
      </dsp:txBody>
      <dsp:txXfrm>
        <a:off x="599959" y="901476"/>
        <a:ext cx="5779195" cy="910522"/>
      </dsp:txXfrm>
    </dsp:sp>
    <dsp:sp modelId="{CF43C62E-A6BA-47E8-8574-965D3630AD19}">
      <dsp:nvSpPr>
        <dsp:cNvPr id="0" name=""/>
        <dsp:cNvSpPr/>
      </dsp:nvSpPr>
      <dsp:spPr>
        <a:xfrm>
          <a:off x="1173880" y="1785632"/>
          <a:ext cx="6986216" cy="9671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kern="1200" dirty="0">
              <a:solidFill>
                <a:schemeClr val="tx1"/>
              </a:solidFill>
            </a:rPr>
            <a:t>Collecting information about training support needs of CUHK teachers</a:t>
          </a:r>
          <a:endParaRPr lang="zh-HK" altLang="en-US" sz="1800" kern="1200" dirty="0">
            <a:solidFill>
              <a:schemeClr val="tx1"/>
            </a:solidFill>
          </a:endParaRPr>
        </a:p>
      </dsp:txBody>
      <dsp:txXfrm>
        <a:off x="1202208" y="1813960"/>
        <a:ext cx="5779195" cy="910522"/>
      </dsp:txXfrm>
    </dsp:sp>
    <dsp:sp modelId="{8E6FD905-6B97-4E92-AAE4-7DC9AA8004FD}">
      <dsp:nvSpPr>
        <dsp:cNvPr id="0" name=""/>
        <dsp:cNvSpPr/>
      </dsp:nvSpPr>
      <dsp:spPr>
        <a:xfrm>
          <a:off x="1695578" y="2887141"/>
          <a:ext cx="6986216" cy="9671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kern="1200" dirty="0">
              <a:solidFill>
                <a:schemeClr val="tx1"/>
              </a:solidFill>
            </a:rPr>
            <a:t>Collecting teacher feedback on training support provided by CLEAR</a:t>
          </a:r>
          <a:endParaRPr lang="zh-HK" altLang="en-US" sz="1800" kern="1200" dirty="0">
            <a:solidFill>
              <a:schemeClr val="tx1"/>
            </a:solidFill>
          </a:endParaRPr>
        </a:p>
      </dsp:txBody>
      <dsp:txXfrm>
        <a:off x="1723906" y="2915469"/>
        <a:ext cx="5779195" cy="910522"/>
      </dsp:txXfrm>
    </dsp:sp>
    <dsp:sp modelId="{D9F0F614-88F2-41FE-BA3E-A4A358ED1EE6}">
      <dsp:nvSpPr>
        <dsp:cNvPr id="0" name=""/>
        <dsp:cNvSpPr/>
      </dsp:nvSpPr>
      <dsp:spPr>
        <a:xfrm>
          <a:off x="2065885" y="3988651"/>
          <a:ext cx="7163246" cy="9671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Formulating a framework for professional development for CUHK; and </a:t>
          </a:r>
          <a:r>
            <a:rPr lang="en-US" altLang="zh-HK" sz="1800" kern="1200" dirty="0">
              <a:solidFill>
                <a:schemeClr val="tx1"/>
              </a:solidFill>
            </a:rPr>
            <a:t>making recommendations for the implementation of the framework in the PDC</a:t>
          </a:r>
          <a:endParaRPr lang="zh-HK" altLang="en-US" sz="1800" kern="1200" dirty="0">
            <a:solidFill>
              <a:schemeClr val="tx1"/>
            </a:solidFill>
          </a:endParaRPr>
        </a:p>
      </dsp:txBody>
      <dsp:txXfrm>
        <a:off x="2094213" y="4016979"/>
        <a:ext cx="5927076" cy="910522"/>
      </dsp:txXfrm>
    </dsp:sp>
    <dsp:sp modelId="{16DD0BF3-63EE-4885-9B93-97C24304F357}">
      <dsp:nvSpPr>
        <dsp:cNvPr id="0" name=""/>
        <dsp:cNvSpPr/>
      </dsp:nvSpPr>
      <dsp:spPr>
        <a:xfrm>
          <a:off x="6425158" y="706577"/>
          <a:ext cx="628666" cy="62866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HK" altLang="en-US" sz="1400" kern="1200"/>
        </a:p>
      </dsp:txBody>
      <dsp:txXfrm>
        <a:off x="6566608" y="706577"/>
        <a:ext cx="345766" cy="473071"/>
      </dsp:txXfrm>
    </dsp:sp>
    <dsp:sp modelId="{35D4A507-D2BA-44FF-87D3-1CC7502DF197}">
      <dsp:nvSpPr>
        <dsp:cNvPr id="0" name=""/>
        <dsp:cNvSpPr/>
      </dsp:nvSpPr>
      <dsp:spPr>
        <a:xfrm>
          <a:off x="6946856" y="1808087"/>
          <a:ext cx="628666" cy="62866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HK" altLang="en-US" sz="1400" kern="1200"/>
        </a:p>
      </dsp:txBody>
      <dsp:txXfrm>
        <a:off x="7088306" y="1808087"/>
        <a:ext cx="345766" cy="473071"/>
      </dsp:txXfrm>
    </dsp:sp>
    <dsp:sp modelId="{66B6A72A-1F0C-4198-B656-A1853A690A94}">
      <dsp:nvSpPr>
        <dsp:cNvPr id="0" name=""/>
        <dsp:cNvSpPr/>
      </dsp:nvSpPr>
      <dsp:spPr>
        <a:xfrm>
          <a:off x="7468554" y="2893476"/>
          <a:ext cx="628666" cy="62866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HK" altLang="en-US" sz="1400" kern="1200"/>
        </a:p>
      </dsp:txBody>
      <dsp:txXfrm>
        <a:off x="7610004" y="2893476"/>
        <a:ext cx="345766" cy="473071"/>
      </dsp:txXfrm>
    </dsp:sp>
    <dsp:sp modelId="{B0513A8A-3547-4B64-83A6-678D14EF3C72}">
      <dsp:nvSpPr>
        <dsp:cNvPr id="0" name=""/>
        <dsp:cNvSpPr/>
      </dsp:nvSpPr>
      <dsp:spPr>
        <a:xfrm>
          <a:off x="7990252" y="4005732"/>
          <a:ext cx="628666" cy="62866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HK" altLang="en-US" sz="1400" kern="1200"/>
        </a:p>
      </dsp:txBody>
      <dsp:txXfrm>
        <a:off x="8131702" y="4005732"/>
        <a:ext cx="345766" cy="4730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4F54A-3E90-4466-B671-53F0FE2E7BD4}">
      <dsp:nvSpPr>
        <dsp:cNvPr id="0" name=""/>
        <dsp:cNvSpPr/>
      </dsp:nvSpPr>
      <dsp:spPr>
        <a:xfrm>
          <a:off x="0" y="421823"/>
          <a:ext cx="8149207" cy="1205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kern="1200" dirty="0"/>
            <a:t>A review of the professional development activities of local and overseas universities has confirmed:</a:t>
          </a:r>
          <a:endParaRPr lang="zh-HK" altLang="en-US" sz="2400" b="1" kern="1200" dirty="0"/>
        </a:p>
      </dsp:txBody>
      <dsp:txXfrm>
        <a:off x="35299" y="457122"/>
        <a:ext cx="8078609" cy="1134610"/>
      </dsp:txXfrm>
    </dsp:sp>
    <dsp:sp modelId="{CC9D82DF-5DAB-4998-B83F-0311774234FA}">
      <dsp:nvSpPr>
        <dsp:cNvPr id="0" name=""/>
        <dsp:cNvSpPr/>
      </dsp:nvSpPr>
      <dsp:spPr>
        <a:xfrm>
          <a:off x="0" y="1843969"/>
          <a:ext cx="1205208" cy="120520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722033B-2177-4F92-8986-947B66A4CDD2}">
      <dsp:nvSpPr>
        <dsp:cNvPr id="0" name=""/>
        <dsp:cNvSpPr/>
      </dsp:nvSpPr>
      <dsp:spPr>
        <a:xfrm>
          <a:off x="1277521" y="1843969"/>
          <a:ext cx="6871685" cy="120520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kern="1200" dirty="0"/>
            <a:t>the content of our PD activities aligns with that of many universities</a:t>
          </a:r>
          <a:endParaRPr lang="zh-HK" altLang="en-US" sz="2400" b="1" kern="1200" dirty="0"/>
        </a:p>
      </dsp:txBody>
      <dsp:txXfrm>
        <a:off x="1336365" y="1902813"/>
        <a:ext cx="6753997" cy="1087520"/>
      </dsp:txXfrm>
    </dsp:sp>
    <dsp:sp modelId="{4207AB51-BB1E-41C6-94C9-C80162AB81B6}">
      <dsp:nvSpPr>
        <dsp:cNvPr id="0" name=""/>
        <dsp:cNvSpPr/>
      </dsp:nvSpPr>
      <dsp:spPr>
        <a:xfrm>
          <a:off x="0" y="3193803"/>
          <a:ext cx="1205208" cy="120520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176E9B-C892-4204-BAEE-917324BDF595}">
      <dsp:nvSpPr>
        <dsp:cNvPr id="0" name=""/>
        <dsp:cNvSpPr/>
      </dsp:nvSpPr>
      <dsp:spPr>
        <a:xfrm>
          <a:off x="1277521" y="3193803"/>
          <a:ext cx="6871685" cy="120520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kern="1200" dirty="0"/>
            <a:t>the demand in terms of time of our PDC is the lowest among all 8 UGC funded universities</a:t>
          </a:r>
          <a:endParaRPr lang="zh-HK" altLang="en-US" sz="2400" b="1" kern="1200" dirty="0"/>
        </a:p>
      </dsp:txBody>
      <dsp:txXfrm>
        <a:off x="1336365" y="3252647"/>
        <a:ext cx="6753997" cy="10875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370F5-905A-4827-8635-79112249AABB}">
      <dsp:nvSpPr>
        <dsp:cNvPr id="0" name=""/>
        <dsp:cNvSpPr/>
      </dsp:nvSpPr>
      <dsp:spPr>
        <a:xfrm>
          <a:off x="0" y="0"/>
          <a:ext cx="8913439" cy="142575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b="1" kern="1200" dirty="0"/>
            <a:t>Enhancing the understanding of:</a:t>
          </a:r>
          <a:endParaRPr lang="zh-HK" altLang="en-US" sz="2800" b="1" kern="1200" dirty="0"/>
        </a:p>
      </dsp:txBody>
      <dsp:txXfrm>
        <a:off x="0" y="0"/>
        <a:ext cx="8913439" cy="1425758"/>
      </dsp:txXfrm>
    </dsp:sp>
    <dsp:sp modelId="{269B770B-0878-4000-B7E1-7223BE745C49}">
      <dsp:nvSpPr>
        <dsp:cNvPr id="0" name=""/>
        <dsp:cNvSpPr/>
      </dsp:nvSpPr>
      <dsp:spPr>
        <a:xfrm>
          <a:off x="4352" y="1425758"/>
          <a:ext cx="2968244" cy="29940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kern="1200" dirty="0"/>
            <a:t>the training support need in teaching of CUHK teachers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HK" altLang="en-US" sz="2400" b="1" kern="1200" dirty="0"/>
        </a:p>
      </dsp:txBody>
      <dsp:txXfrm>
        <a:off x="4352" y="1425758"/>
        <a:ext cx="2968244" cy="2994092"/>
      </dsp:txXfrm>
    </dsp:sp>
    <dsp:sp modelId="{D745700B-4E3A-4982-904F-D966346FE33E}">
      <dsp:nvSpPr>
        <dsp:cNvPr id="0" name=""/>
        <dsp:cNvSpPr/>
      </dsp:nvSpPr>
      <dsp:spPr>
        <a:xfrm>
          <a:off x="2972597" y="1425758"/>
          <a:ext cx="2968244" cy="29940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kern="1200" dirty="0"/>
            <a:t>the diverse means through which professional development can be effectively delivered</a:t>
          </a:r>
          <a:endParaRPr lang="zh-HK" altLang="en-US" sz="2400" b="1" kern="1200" dirty="0"/>
        </a:p>
      </dsp:txBody>
      <dsp:txXfrm>
        <a:off x="2972597" y="1425758"/>
        <a:ext cx="2968244" cy="2994092"/>
      </dsp:txXfrm>
    </dsp:sp>
    <dsp:sp modelId="{CFB038CD-D598-4DAA-B372-D2991219D128}">
      <dsp:nvSpPr>
        <dsp:cNvPr id="0" name=""/>
        <dsp:cNvSpPr/>
      </dsp:nvSpPr>
      <dsp:spPr>
        <a:xfrm>
          <a:off x="5940841" y="1425758"/>
          <a:ext cx="2968244" cy="29940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kern="1200" dirty="0"/>
            <a:t>ways to engage teachers in such opportunities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HK" sz="2400" b="1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HK" altLang="en-US" sz="2000" kern="1200" dirty="0"/>
        </a:p>
      </dsp:txBody>
      <dsp:txXfrm>
        <a:off x="5940841" y="1425758"/>
        <a:ext cx="2968244" cy="2994092"/>
      </dsp:txXfrm>
    </dsp:sp>
    <dsp:sp modelId="{E75CC7FD-913D-4057-B386-6D7E056DCEC2}">
      <dsp:nvSpPr>
        <dsp:cNvPr id="0" name=""/>
        <dsp:cNvSpPr/>
      </dsp:nvSpPr>
      <dsp:spPr>
        <a:xfrm>
          <a:off x="0" y="4419851"/>
          <a:ext cx="8913439" cy="33267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99D60-4FAB-4643-A1EF-F37101ECB125}">
      <dsp:nvSpPr>
        <dsp:cNvPr id="0" name=""/>
        <dsp:cNvSpPr/>
      </dsp:nvSpPr>
      <dsp:spPr>
        <a:xfrm>
          <a:off x="2294288" y="0"/>
          <a:ext cx="4142582" cy="143866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E0FB0-CF26-495E-A537-CBCF11DA9C8B}">
      <dsp:nvSpPr>
        <dsp:cNvPr id="0" name=""/>
        <dsp:cNvSpPr/>
      </dsp:nvSpPr>
      <dsp:spPr>
        <a:xfrm>
          <a:off x="4238117" y="3731535"/>
          <a:ext cx="802826" cy="513808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C9903DC1-4D63-47F3-9994-F95AD0F69265}">
      <dsp:nvSpPr>
        <dsp:cNvPr id="0" name=""/>
        <dsp:cNvSpPr/>
      </dsp:nvSpPr>
      <dsp:spPr>
        <a:xfrm>
          <a:off x="1266196" y="4174695"/>
          <a:ext cx="6905974" cy="963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HK" sz="1600" kern="1200" dirty="0"/>
            <a:t>Enhancement of teaching quality with timely, relevant and useful support from CLEAR</a:t>
          </a:r>
          <a:endParaRPr lang="zh-HK" altLang="en-US" sz="1600" kern="1200" dirty="0"/>
        </a:p>
      </dsp:txBody>
      <dsp:txXfrm>
        <a:off x="1266196" y="4174695"/>
        <a:ext cx="6905974" cy="963391"/>
      </dsp:txXfrm>
    </dsp:sp>
    <dsp:sp modelId="{A86E46B3-9FAC-44B4-824E-9F96603E58CE}">
      <dsp:nvSpPr>
        <dsp:cNvPr id="0" name=""/>
        <dsp:cNvSpPr/>
      </dsp:nvSpPr>
      <dsp:spPr>
        <a:xfrm>
          <a:off x="3734442" y="1768351"/>
          <a:ext cx="1679985" cy="14254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kern="1200" dirty="0"/>
            <a:t>A list of support needs in teaching</a:t>
          </a:r>
          <a:endParaRPr lang="zh-HK" altLang="en-US" sz="1800" kern="1200" dirty="0"/>
        </a:p>
      </dsp:txBody>
      <dsp:txXfrm>
        <a:off x="3980470" y="1977097"/>
        <a:ext cx="1187929" cy="1007912"/>
      </dsp:txXfrm>
    </dsp:sp>
    <dsp:sp modelId="{9417E865-C8BD-4B86-9E9D-A973DA3699CC}">
      <dsp:nvSpPr>
        <dsp:cNvPr id="0" name=""/>
        <dsp:cNvSpPr/>
      </dsp:nvSpPr>
      <dsp:spPr>
        <a:xfrm>
          <a:off x="2645121" y="472206"/>
          <a:ext cx="2060173" cy="12733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kern="1200" dirty="0"/>
            <a:t>A revised framework of the PDC</a:t>
          </a:r>
          <a:endParaRPr lang="zh-HK" altLang="en-US" sz="1800" kern="1200" dirty="0"/>
        </a:p>
      </dsp:txBody>
      <dsp:txXfrm>
        <a:off x="2946826" y="658684"/>
        <a:ext cx="1456763" cy="900396"/>
      </dsp:txXfrm>
    </dsp:sp>
    <dsp:sp modelId="{CAD07BFB-34D1-4668-9E01-F43B0B1692EE}">
      <dsp:nvSpPr>
        <dsp:cNvPr id="0" name=""/>
        <dsp:cNvSpPr/>
      </dsp:nvSpPr>
      <dsp:spPr>
        <a:xfrm>
          <a:off x="4840558" y="369853"/>
          <a:ext cx="2134248" cy="15826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kern="1200" dirty="0"/>
            <a:t>Review of the pd activities of local and overseas universities</a:t>
          </a:r>
          <a:endParaRPr lang="zh-HK" altLang="en-US" sz="1800" kern="1200" dirty="0"/>
        </a:p>
      </dsp:txBody>
      <dsp:txXfrm>
        <a:off x="5153111" y="601632"/>
        <a:ext cx="1509142" cy="1119130"/>
      </dsp:txXfrm>
    </dsp:sp>
    <dsp:sp modelId="{D29F9A53-6684-4840-AE02-BADF2BA39F87}">
      <dsp:nvSpPr>
        <dsp:cNvPr id="0" name=""/>
        <dsp:cNvSpPr/>
      </dsp:nvSpPr>
      <dsp:spPr>
        <a:xfrm>
          <a:off x="2366305" y="0"/>
          <a:ext cx="4495826" cy="359666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199BD-6A12-464F-9536-FDC5671A9FB2}">
      <dsp:nvSpPr>
        <dsp:cNvPr id="0" name=""/>
        <dsp:cNvSpPr/>
      </dsp:nvSpPr>
      <dsp:spPr>
        <a:xfrm>
          <a:off x="111970" y="162"/>
          <a:ext cx="3755526" cy="150221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HK" sz="2200" b="1" kern="1200" dirty="0"/>
            <a:t>Minor change in methodology</a:t>
          </a:r>
          <a:endParaRPr lang="zh-HK" altLang="en-US" sz="2200" b="1" kern="1200" dirty="0"/>
        </a:p>
      </dsp:txBody>
      <dsp:txXfrm>
        <a:off x="863075" y="162"/>
        <a:ext cx="2253316" cy="1502210"/>
      </dsp:txXfrm>
    </dsp:sp>
    <dsp:sp modelId="{A7850235-7DC0-49AB-B95A-8307E778EFAC}">
      <dsp:nvSpPr>
        <dsp:cNvPr id="0" name=""/>
        <dsp:cNvSpPr/>
      </dsp:nvSpPr>
      <dsp:spPr>
        <a:xfrm>
          <a:off x="3456385" y="72004"/>
          <a:ext cx="3117087" cy="124683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HK" sz="1700" kern="1200" dirty="0"/>
            <a:t> </a:t>
          </a:r>
          <a:r>
            <a:rPr lang="en-US" altLang="zh-HK" sz="2400" kern="1200" dirty="0">
              <a:sym typeface="Wingdings" panose="05000000000000000000" pitchFamily="2" charset="2"/>
            </a:rPr>
            <a:t>Survey</a:t>
          </a:r>
          <a:endParaRPr lang="zh-HK" altLang="en-US" sz="2400" kern="1200" dirty="0"/>
        </a:p>
      </dsp:txBody>
      <dsp:txXfrm>
        <a:off x="4079802" y="72004"/>
        <a:ext cx="1870253" cy="1246834"/>
      </dsp:txXfrm>
    </dsp:sp>
    <dsp:sp modelId="{1FEC276F-8611-4866-B28C-1C95AD677FE3}">
      <dsp:nvSpPr>
        <dsp:cNvPr id="0" name=""/>
        <dsp:cNvSpPr/>
      </dsp:nvSpPr>
      <dsp:spPr>
        <a:xfrm>
          <a:off x="6059973" y="127849"/>
          <a:ext cx="3117087" cy="124683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HK" sz="1700" kern="1200" dirty="0"/>
            <a:t>More than 120 teacher responses</a:t>
          </a:r>
          <a:endParaRPr lang="zh-HK" altLang="en-US" sz="1700" kern="1200" dirty="0"/>
        </a:p>
      </dsp:txBody>
      <dsp:txXfrm>
        <a:off x="6683390" y="127849"/>
        <a:ext cx="1870253" cy="1246834"/>
      </dsp:txXfrm>
    </dsp:sp>
    <dsp:sp modelId="{99DBB829-F977-44D7-AEDA-C3026AEFCCFD}">
      <dsp:nvSpPr>
        <dsp:cNvPr id="0" name=""/>
        <dsp:cNvSpPr/>
      </dsp:nvSpPr>
      <dsp:spPr>
        <a:xfrm>
          <a:off x="111970" y="1712682"/>
          <a:ext cx="3755526" cy="150221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200" b="1" kern="1200" dirty="0"/>
            <a:t>Evaluation of the project outcomes and deliverables</a:t>
          </a:r>
          <a:endParaRPr lang="zh-HK" altLang="en-US" sz="2200" b="1" kern="1200" dirty="0"/>
        </a:p>
      </dsp:txBody>
      <dsp:txXfrm>
        <a:off x="863075" y="1712682"/>
        <a:ext cx="2253316" cy="1502210"/>
      </dsp:txXfrm>
    </dsp:sp>
    <dsp:sp modelId="{F0CC8C64-696B-4443-9E7B-68A6CBCDD1FF}">
      <dsp:nvSpPr>
        <dsp:cNvPr id="0" name=""/>
        <dsp:cNvSpPr/>
      </dsp:nvSpPr>
      <dsp:spPr>
        <a:xfrm>
          <a:off x="3379279" y="1840370"/>
          <a:ext cx="3117087" cy="124683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en-US" sz="1700" kern="1200" dirty="0"/>
            <a:t>Revised PDC will better meet the training needs of teachers</a:t>
          </a:r>
          <a:endParaRPr lang="zh-HK" altLang="en-US" sz="1700" kern="1200" dirty="0"/>
        </a:p>
      </dsp:txBody>
      <dsp:txXfrm>
        <a:off x="4002696" y="1840370"/>
        <a:ext cx="1870253" cy="1246834"/>
      </dsp:txXfrm>
    </dsp:sp>
    <dsp:sp modelId="{F82F6497-6F69-4B3F-A1AA-2D698F101278}">
      <dsp:nvSpPr>
        <dsp:cNvPr id="0" name=""/>
        <dsp:cNvSpPr/>
      </dsp:nvSpPr>
      <dsp:spPr>
        <a:xfrm>
          <a:off x="6059973" y="1840370"/>
          <a:ext cx="3117087" cy="124683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700" kern="1200" dirty="0"/>
            <a:t>Anticipation: Positive</a:t>
          </a:r>
          <a:endParaRPr lang="zh-HK" altLang="en-US" sz="1700" kern="1200" dirty="0"/>
        </a:p>
      </dsp:txBody>
      <dsp:txXfrm>
        <a:off x="6683390" y="1840370"/>
        <a:ext cx="1870253" cy="1246834"/>
      </dsp:txXfrm>
    </dsp:sp>
    <dsp:sp modelId="{DF7BCABF-C369-43EC-BAFD-65B3EDA70792}">
      <dsp:nvSpPr>
        <dsp:cNvPr id="0" name=""/>
        <dsp:cNvSpPr/>
      </dsp:nvSpPr>
      <dsp:spPr>
        <a:xfrm>
          <a:off x="111970" y="3425202"/>
          <a:ext cx="3755526" cy="150221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HK" sz="2000" b="1" kern="1200" dirty="0"/>
            <a:t>Inspiration</a:t>
          </a:r>
          <a:endParaRPr lang="zh-HK" altLang="en-US" sz="2000" b="1" kern="1200" dirty="0"/>
        </a:p>
      </dsp:txBody>
      <dsp:txXfrm>
        <a:off x="863075" y="3425202"/>
        <a:ext cx="2253316" cy="1502210"/>
      </dsp:txXfrm>
    </dsp:sp>
    <dsp:sp modelId="{9385FEB1-243A-4149-AC17-A6305DA52392}">
      <dsp:nvSpPr>
        <dsp:cNvPr id="0" name=""/>
        <dsp:cNvSpPr/>
      </dsp:nvSpPr>
      <dsp:spPr>
        <a:xfrm>
          <a:off x="3379279" y="3552890"/>
          <a:ext cx="3117087" cy="124683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 dirty="0"/>
            <a:t>Another TDLEG project</a:t>
          </a:r>
          <a:endParaRPr lang="zh-HK" altLang="en-US" sz="2000" kern="1200" dirty="0"/>
        </a:p>
      </dsp:txBody>
      <dsp:txXfrm>
        <a:off x="4002696" y="3552890"/>
        <a:ext cx="1870253" cy="1246834"/>
      </dsp:txXfrm>
    </dsp:sp>
    <dsp:sp modelId="{F6AE26B5-D4EF-4C10-AD3C-C8C011298D17}">
      <dsp:nvSpPr>
        <dsp:cNvPr id="0" name=""/>
        <dsp:cNvSpPr/>
      </dsp:nvSpPr>
      <dsp:spPr>
        <a:xfrm>
          <a:off x="6059973" y="3552890"/>
          <a:ext cx="3117087" cy="124683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700" kern="1200" dirty="0"/>
            <a:t>Provide teachers opportunities to be recognized as HEA teaching fellows</a:t>
          </a:r>
          <a:endParaRPr lang="zh-HK" altLang="en-US" sz="1700" kern="1200" dirty="0"/>
        </a:p>
      </dsp:txBody>
      <dsp:txXfrm>
        <a:off x="6683390" y="3552890"/>
        <a:ext cx="1870253" cy="12468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4016E-BE03-4B2A-8871-28B9E9502DBB}">
      <dsp:nvSpPr>
        <dsp:cNvPr id="0" name=""/>
        <dsp:cNvSpPr/>
      </dsp:nvSpPr>
      <dsp:spPr>
        <a:xfrm>
          <a:off x="0" y="1218617"/>
          <a:ext cx="2270422" cy="220946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HK" sz="2000" b="1" kern="1200" dirty="0">
              <a:solidFill>
                <a:schemeClr val="tx1"/>
              </a:solidFill>
            </a:rPr>
            <a:t>Outcomes of the project</a:t>
          </a:r>
          <a:endParaRPr lang="zh-HK" altLang="en-US" sz="2000" b="1" kern="1200" dirty="0">
            <a:solidFill>
              <a:schemeClr val="tx1"/>
            </a:solidFill>
          </a:endParaRPr>
        </a:p>
      </dsp:txBody>
      <dsp:txXfrm>
        <a:off x="332496" y="1542186"/>
        <a:ext cx="1605430" cy="1562331"/>
      </dsp:txXfrm>
    </dsp:sp>
    <dsp:sp modelId="{72C881BD-1060-46BE-B306-A48ADA8546AA}">
      <dsp:nvSpPr>
        <dsp:cNvPr id="0" name=""/>
        <dsp:cNvSpPr/>
      </dsp:nvSpPr>
      <dsp:spPr>
        <a:xfrm rot="5455839">
          <a:off x="2441920" y="2076014"/>
          <a:ext cx="724395" cy="548894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559F01-3DD7-4111-B449-1B9E5EF14477}">
      <dsp:nvSpPr>
        <dsp:cNvPr id="0" name=""/>
        <dsp:cNvSpPr/>
      </dsp:nvSpPr>
      <dsp:spPr>
        <a:xfrm>
          <a:off x="3306745" y="1358379"/>
          <a:ext cx="2171485" cy="203576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HK" sz="2000" b="1" kern="1200" dirty="0">
              <a:solidFill>
                <a:schemeClr val="tx1"/>
              </a:solidFill>
            </a:rPr>
            <a:t>How CUHK teachers are supported in T&amp;L</a:t>
          </a:r>
          <a:endParaRPr lang="zh-HK" altLang="en-US" sz="2000" b="1" kern="1200" dirty="0">
            <a:solidFill>
              <a:schemeClr val="tx1"/>
            </a:solidFill>
          </a:endParaRPr>
        </a:p>
      </dsp:txBody>
      <dsp:txXfrm>
        <a:off x="3624752" y="1656510"/>
        <a:ext cx="1535471" cy="1439507"/>
      </dsp:txXfrm>
    </dsp:sp>
    <dsp:sp modelId="{14FC0E1C-CC5D-4130-B0AD-8945860CBF62}">
      <dsp:nvSpPr>
        <dsp:cNvPr id="0" name=""/>
        <dsp:cNvSpPr/>
      </dsp:nvSpPr>
      <dsp:spPr>
        <a:xfrm rot="5473777">
          <a:off x="5648985" y="2136560"/>
          <a:ext cx="724395" cy="548894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150C1C-9C89-43BD-AF9D-0084670058D9}">
      <dsp:nvSpPr>
        <dsp:cNvPr id="0" name=""/>
        <dsp:cNvSpPr/>
      </dsp:nvSpPr>
      <dsp:spPr>
        <a:xfrm>
          <a:off x="6513082" y="1341412"/>
          <a:ext cx="2270422" cy="220946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HK" sz="2000" b="1" kern="1200" dirty="0">
              <a:solidFill>
                <a:schemeClr val="tx1"/>
              </a:solidFill>
            </a:rPr>
            <a:t>Quality of education for CUHK students</a:t>
          </a:r>
          <a:endParaRPr lang="zh-HK" altLang="en-US" sz="2000" b="1" kern="1200" dirty="0">
            <a:solidFill>
              <a:schemeClr val="tx1"/>
            </a:solidFill>
          </a:endParaRPr>
        </a:p>
      </dsp:txBody>
      <dsp:txXfrm>
        <a:off x="6845578" y="1664981"/>
        <a:ext cx="1605430" cy="156233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618F1-1468-41CA-86FC-A474A2D1027A}">
      <dsp:nvSpPr>
        <dsp:cNvPr id="0" name=""/>
        <dsp:cNvSpPr/>
      </dsp:nvSpPr>
      <dsp:spPr>
        <a:xfrm>
          <a:off x="0" y="2388"/>
          <a:ext cx="8784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7722BA-444C-4F4C-B0AF-CC8E5F7BB832}">
      <dsp:nvSpPr>
        <dsp:cNvPr id="0" name=""/>
        <dsp:cNvSpPr/>
      </dsp:nvSpPr>
      <dsp:spPr>
        <a:xfrm>
          <a:off x="0" y="2388"/>
          <a:ext cx="1878871" cy="4893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HK" sz="2400" b="1" kern="1200" dirty="0">
              <a:solidFill>
                <a:schemeClr val="tx2">
                  <a:lumMod val="50000"/>
                </a:schemeClr>
              </a:solidFill>
            </a:rPr>
            <a:t>Further Considerations</a:t>
          </a:r>
          <a:endParaRPr lang="zh-HK" altLang="en-US" sz="24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0" y="2388"/>
        <a:ext cx="1878871" cy="4893895"/>
      </dsp:txXfrm>
    </dsp:sp>
    <dsp:sp modelId="{4EEC7738-D64E-42FF-921B-AD8529B1BC59}">
      <dsp:nvSpPr>
        <dsp:cNvPr id="0" name=""/>
        <dsp:cNvSpPr/>
      </dsp:nvSpPr>
      <dsp:spPr>
        <a:xfrm>
          <a:off x="2008329" y="78780"/>
          <a:ext cx="6774983" cy="1527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HK" sz="2400" b="1" kern="1200" dirty="0"/>
            <a:t>Collecting students’ views on teaching quality and areas for improvement</a:t>
          </a:r>
          <a:endParaRPr lang="zh-HK" altLang="en-US" sz="2400" b="1" kern="1200" dirty="0"/>
        </a:p>
      </dsp:txBody>
      <dsp:txXfrm>
        <a:off x="2008329" y="78780"/>
        <a:ext cx="6774983" cy="1527845"/>
      </dsp:txXfrm>
    </dsp:sp>
    <dsp:sp modelId="{36AC4053-C5F4-484A-9438-87B5D57D717D}">
      <dsp:nvSpPr>
        <dsp:cNvPr id="0" name=""/>
        <dsp:cNvSpPr/>
      </dsp:nvSpPr>
      <dsp:spPr>
        <a:xfrm>
          <a:off x="1878871" y="1606625"/>
          <a:ext cx="6904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5C3A68F-27DD-477D-AD77-DC59F3513BC1}">
      <dsp:nvSpPr>
        <dsp:cNvPr id="0" name=""/>
        <dsp:cNvSpPr/>
      </dsp:nvSpPr>
      <dsp:spPr>
        <a:xfrm>
          <a:off x="2008329" y="1683017"/>
          <a:ext cx="6774983" cy="1527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HK" sz="2400" b="1" kern="1200" dirty="0"/>
            <a:t>Developing online resources on pedagogical ideas for teachers</a:t>
          </a:r>
          <a:endParaRPr lang="zh-HK" altLang="en-US" sz="2400" b="1" kern="1200" dirty="0"/>
        </a:p>
      </dsp:txBody>
      <dsp:txXfrm>
        <a:off x="2008329" y="1683017"/>
        <a:ext cx="6774983" cy="1527845"/>
      </dsp:txXfrm>
    </dsp:sp>
    <dsp:sp modelId="{3B2B7CBD-7967-4B10-A4E0-8908426E8DFE}">
      <dsp:nvSpPr>
        <dsp:cNvPr id="0" name=""/>
        <dsp:cNvSpPr/>
      </dsp:nvSpPr>
      <dsp:spPr>
        <a:xfrm>
          <a:off x="1878871" y="3210862"/>
          <a:ext cx="6904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0320A8D-05E1-414C-8B88-FD336F2B2099}">
      <dsp:nvSpPr>
        <dsp:cNvPr id="0" name=""/>
        <dsp:cNvSpPr/>
      </dsp:nvSpPr>
      <dsp:spPr>
        <a:xfrm>
          <a:off x="2008329" y="3287255"/>
          <a:ext cx="6774983" cy="1527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kern="1200" dirty="0"/>
            <a:t>Support in handling students’ emotional and learning problems</a:t>
          </a:r>
          <a:endParaRPr lang="zh-HK" altLang="en-US" sz="2400" b="1" kern="1200" dirty="0"/>
        </a:p>
      </dsp:txBody>
      <dsp:txXfrm>
        <a:off x="2008329" y="3287255"/>
        <a:ext cx="6774983" cy="1527845"/>
      </dsp:txXfrm>
    </dsp:sp>
    <dsp:sp modelId="{A4779B35-685A-40B6-B6AD-6D9C67FF104C}">
      <dsp:nvSpPr>
        <dsp:cNvPr id="0" name=""/>
        <dsp:cNvSpPr/>
      </dsp:nvSpPr>
      <dsp:spPr>
        <a:xfrm>
          <a:off x="1878871" y="4815100"/>
          <a:ext cx="6904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Verdana" pitchFamily="34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Verdana" pitchFamily="34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Verdana" pitchFamily="34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Verdana" pitchFamily="34" charset="0"/>
              </a:defRPr>
            </a:lvl1pPr>
          </a:lstStyle>
          <a:p>
            <a:fld id="{61E81931-9C4B-4BFF-B695-12363C94FEB8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675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Verdana" pitchFamily="34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Verdana" pitchFamily="34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5838" y="696913"/>
            <a:ext cx="5026025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Verdana" pitchFamily="34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297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Verdana" pitchFamily="34" charset="0"/>
              </a:defRPr>
            </a:lvl1pPr>
          </a:lstStyle>
          <a:p>
            <a:fld id="{DFEACB1C-3F57-42A3-B2C8-7C367A86F7D1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524222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2AE4F47-F386-4710-86F5-C905275CEB15}" type="slidenum">
              <a:rPr lang="en-US" altLang="zh-CN">
                <a:latin typeface="Verdana" pitchFamily="34" charset="0"/>
              </a:rPr>
              <a:pPr/>
              <a:t>1</a:t>
            </a:fld>
            <a:endParaRPr lang="en-US" altLang="zh-CN" dirty="0">
              <a:latin typeface="Verdana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5A83AEF-E46A-48CC-A7E5-4FC72CDA9F9E}" type="slidenum">
              <a:rPr lang="en-US" altLang="zh-CN">
                <a:latin typeface="Verdana" pitchFamily="34" charset="0"/>
              </a:rPr>
              <a:pPr/>
              <a:t>2</a:t>
            </a:fld>
            <a:endParaRPr lang="en-US" altLang="zh-CN" dirty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30200" y="381000"/>
            <a:ext cx="9245600" cy="594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zh-CN" dirty="0">
              <a:ea typeface="宋体" charset="-122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12750" y="457200"/>
            <a:ext cx="9080500" cy="579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zh-CN" dirty="0">
              <a:ea typeface="宋体" charset="-122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568450" y="2514600"/>
            <a:ext cx="751205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-2889250" y="1981200"/>
            <a:ext cx="3962400" cy="3657600"/>
          </a:xfrm>
          <a:custGeom>
            <a:avLst/>
            <a:gdLst>
              <a:gd name="G0" fmla="+- 14556 0 0"/>
              <a:gd name="G1" fmla="+- -31111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6556" y="3502"/>
              </a:cxn>
              <a:cxn ang="0">
                <a:pos x="64000" y="32000"/>
              </a:cxn>
              <a:cxn ang="0">
                <a:pos x="46556" y="60497"/>
              </a:cxn>
              <a:cxn ang="0">
                <a:pos x="46556" y="60497"/>
              </a:cxn>
              <a:cxn ang="0">
                <a:pos x="46555" y="60497"/>
              </a:cxn>
              <a:cxn ang="0">
                <a:pos x="46556" y="60498"/>
              </a:cxn>
              <a:cxn ang="0">
                <a:pos x="46556" y="3502"/>
              </a:cxn>
              <a:cxn ang="0">
                <a:pos x="46555" y="3502"/>
              </a:cxn>
              <a:cxn ang="0">
                <a:pos x="46556" y="3502"/>
              </a:cxn>
            </a:cxnLst>
            <a:rect l="T13" t="T15" r="T17" b="T19"/>
            <a:pathLst>
              <a:path w="64000" h="64000">
                <a:moveTo>
                  <a:pt x="46556" y="3502"/>
                </a:moveTo>
                <a:cubicBezTo>
                  <a:pt x="57262" y="8970"/>
                  <a:pt x="64000" y="19978"/>
                  <a:pt x="64000" y="32000"/>
                </a:cubicBezTo>
                <a:cubicBezTo>
                  <a:pt x="64000" y="44021"/>
                  <a:pt x="57262" y="55029"/>
                  <a:pt x="46556" y="60497"/>
                </a:cubicBezTo>
                <a:cubicBezTo>
                  <a:pt x="46556" y="60497"/>
                  <a:pt x="46556" y="60497"/>
                  <a:pt x="46555" y="60497"/>
                </a:cubicBezTo>
                <a:lnTo>
                  <a:pt x="46556" y="60498"/>
                </a:lnTo>
                <a:lnTo>
                  <a:pt x="46556" y="3502"/>
                </a:lnTo>
                <a:lnTo>
                  <a:pt x="46555" y="3502"/>
                </a:lnTo>
                <a:cubicBezTo>
                  <a:pt x="46556" y="3502"/>
                  <a:pt x="46556" y="3502"/>
                  <a:pt x="46556" y="350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zh-CN" sz="2400" dirty="0">
              <a:latin typeface="Times New Roman" pitchFamily="18" charset="0"/>
              <a:ea typeface="宋体" charset="-122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-3632200" y="533400"/>
            <a:ext cx="437515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zh-CN" dirty="0">
              <a:ea typeface="宋体" charset="-122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330200" y="381000"/>
            <a:ext cx="9245600" cy="594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zh-CN" dirty="0">
              <a:ea typeface="宋体" charset="-122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412750" y="457200"/>
            <a:ext cx="9080500" cy="579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zh-CN" dirty="0">
              <a:ea typeface="宋体" charset="-122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1568450" y="2514600"/>
            <a:ext cx="751205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-2889250" y="1981200"/>
            <a:ext cx="3962400" cy="3657600"/>
          </a:xfrm>
          <a:custGeom>
            <a:avLst/>
            <a:gdLst>
              <a:gd name="G0" fmla="+- 14556 0 0"/>
              <a:gd name="G1" fmla="+- -31111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6556" y="3502"/>
              </a:cxn>
              <a:cxn ang="0">
                <a:pos x="64000" y="32000"/>
              </a:cxn>
              <a:cxn ang="0">
                <a:pos x="46556" y="60497"/>
              </a:cxn>
              <a:cxn ang="0">
                <a:pos x="46556" y="60497"/>
              </a:cxn>
              <a:cxn ang="0">
                <a:pos x="46555" y="60497"/>
              </a:cxn>
              <a:cxn ang="0">
                <a:pos x="46556" y="60498"/>
              </a:cxn>
              <a:cxn ang="0">
                <a:pos x="46556" y="3502"/>
              </a:cxn>
              <a:cxn ang="0">
                <a:pos x="46555" y="3502"/>
              </a:cxn>
              <a:cxn ang="0">
                <a:pos x="46556" y="3502"/>
              </a:cxn>
            </a:cxnLst>
            <a:rect l="T13" t="T15" r="T17" b="T19"/>
            <a:pathLst>
              <a:path w="64000" h="64000">
                <a:moveTo>
                  <a:pt x="46556" y="3502"/>
                </a:moveTo>
                <a:cubicBezTo>
                  <a:pt x="57262" y="8970"/>
                  <a:pt x="64000" y="19978"/>
                  <a:pt x="64000" y="32000"/>
                </a:cubicBezTo>
                <a:cubicBezTo>
                  <a:pt x="64000" y="44021"/>
                  <a:pt x="57262" y="55029"/>
                  <a:pt x="46556" y="60497"/>
                </a:cubicBezTo>
                <a:cubicBezTo>
                  <a:pt x="46556" y="60497"/>
                  <a:pt x="46556" y="60497"/>
                  <a:pt x="46555" y="60497"/>
                </a:cubicBezTo>
                <a:lnTo>
                  <a:pt x="46556" y="60498"/>
                </a:lnTo>
                <a:lnTo>
                  <a:pt x="46556" y="3502"/>
                </a:lnTo>
                <a:lnTo>
                  <a:pt x="46555" y="3502"/>
                </a:lnTo>
                <a:cubicBezTo>
                  <a:pt x="46556" y="3502"/>
                  <a:pt x="46556" y="3502"/>
                  <a:pt x="46556" y="350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zh-CN" sz="2400" dirty="0">
              <a:latin typeface="Times New Roman" pitchFamily="18" charset="0"/>
              <a:ea typeface="宋体" charset="-122"/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-3632200" y="533400"/>
            <a:ext cx="437515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zh-CN" dirty="0">
              <a:ea typeface="宋体" charset="-122"/>
            </a:endParaRPr>
          </a:p>
        </p:txBody>
      </p:sp>
      <p:sp>
        <p:nvSpPr>
          <p:cNvPr id="389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563291" y="985839"/>
            <a:ext cx="7599759" cy="1444625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89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563291" y="3048000"/>
            <a:ext cx="7599759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b="1"/>
            </a:lvl1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1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1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1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AFE5F-80A0-4B61-A1B3-882F6B54A11A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651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1D3DCB-96C3-487D-B32C-B99CC1F55E0D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9945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7781" y="301625"/>
            <a:ext cx="1979480" cy="56403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181" y="301625"/>
            <a:ext cx="5778500" cy="56403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EFEC05-E29A-4D35-B23D-3D02B8F4B832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8001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568" y="301625"/>
            <a:ext cx="8342957" cy="1143000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1CDE8B-0564-4FCF-B47F-E68873DCD2DF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78900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C4611-A62B-4C2C-ABF7-3AFF8E323C6B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6481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181" y="1827213"/>
            <a:ext cx="387813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7410" y="1827213"/>
            <a:ext cx="3879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239AB1-174A-4385-9D86-4E5E0A855C75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17169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FD860-5E33-4DB1-8F46-A5A088BE7582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29899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4D3160-E861-43D0-81E2-2F722E8302F6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1852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69AFF5-71B0-47E1-9749-D8D639CB7527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4912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E23FA3-023D-496F-BD23-7254858802CC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04792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3E09E-198C-450A-888B-9FE9D92A2B77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5973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82550" y="152400"/>
            <a:ext cx="9740900" cy="6629400"/>
            <a:chOff x="48" y="96"/>
            <a:chExt cx="5664" cy="4176"/>
          </a:xfrm>
        </p:grpSpPr>
        <p:sp>
          <p:nvSpPr>
            <p:cNvPr id="388099" name="AutoShape 3"/>
            <p:cNvSpPr>
              <a:spLocks noChangeArrowheads="1"/>
            </p:cNvSpPr>
            <p:nvPr/>
          </p:nvSpPr>
          <p:spPr bwMode="auto">
            <a:xfrm>
              <a:off x="48" y="96"/>
              <a:ext cx="5664" cy="41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zh-CN" dirty="0">
                <a:ea typeface="宋体" charset="-122"/>
              </a:endParaRPr>
            </a:p>
          </p:txBody>
        </p:sp>
        <p:sp>
          <p:nvSpPr>
            <p:cNvPr id="388100" name="AutoShape 4"/>
            <p:cNvSpPr>
              <a:spLocks noChangeArrowheads="1"/>
            </p:cNvSpPr>
            <p:nvPr/>
          </p:nvSpPr>
          <p:spPr bwMode="auto">
            <a:xfrm>
              <a:off x="96" y="144"/>
              <a:ext cx="5568" cy="40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zh-CN" dirty="0">
                <a:ea typeface="宋体" charset="-122"/>
              </a:endParaRPr>
            </a:p>
          </p:txBody>
        </p:sp>
      </p:grpSp>
      <p:sp>
        <p:nvSpPr>
          <p:cNvPr id="388101" name="Line 5"/>
          <p:cNvSpPr>
            <a:spLocks noChangeShapeType="1"/>
          </p:cNvSpPr>
          <p:nvPr/>
        </p:nvSpPr>
        <p:spPr bwMode="auto">
          <a:xfrm>
            <a:off x="1485900" y="1524000"/>
            <a:ext cx="7924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84313" y="301625"/>
            <a:ext cx="79232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4313" y="1827213"/>
            <a:ext cx="79232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388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pitchFamily="34" charset="0"/>
                <a:ea typeface="宋体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388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Verdana" pitchFamily="34" charset="0"/>
                <a:ea typeface="宋体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388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Verdana" pitchFamily="34" charset="0"/>
                <a:ea typeface="宋体" charset="-122"/>
              </a:defRPr>
            </a:lvl1pPr>
          </a:lstStyle>
          <a:p>
            <a:fld id="{BFF4E223-8A46-4427-89F5-9859A08204D5}" type="slidenum">
              <a:rPr lang="en-US" altLang="zh-CN"/>
              <a:pPr/>
              <a:t>‹#›</a:t>
            </a:fld>
            <a:endParaRPr lang="en-US" altLang="zh-CN" dirty="0"/>
          </a:p>
        </p:txBody>
      </p:sp>
      <p:sp>
        <p:nvSpPr>
          <p:cNvPr id="388107" name="AutoShape 11"/>
          <p:cNvSpPr>
            <a:spLocks noChangeArrowheads="1"/>
          </p:cNvSpPr>
          <p:nvPr/>
        </p:nvSpPr>
        <p:spPr bwMode="auto">
          <a:xfrm>
            <a:off x="-3054350" y="1447800"/>
            <a:ext cx="3962400" cy="3657600"/>
          </a:xfrm>
          <a:custGeom>
            <a:avLst/>
            <a:gdLst>
              <a:gd name="G0" fmla="+- 17444 0 0"/>
              <a:gd name="G1" fmla="+- -28889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9444" y="5172"/>
              </a:cxn>
              <a:cxn ang="0">
                <a:pos x="64000" y="32000"/>
              </a:cxn>
              <a:cxn ang="0">
                <a:pos x="49444" y="58827"/>
              </a:cxn>
              <a:cxn ang="0">
                <a:pos x="49444" y="58827"/>
              </a:cxn>
              <a:cxn ang="0">
                <a:pos x="49443" y="58827"/>
              </a:cxn>
              <a:cxn ang="0">
                <a:pos x="49444" y="58828"/>
              </a:cxn>
              <a:cxn ang="0">
                <a:pos x="49444" y="5172"/>
              </a:cxn>
              <a:cxn ang="0">
                <a:pos x="49443" y="5172"/>
              </a:cxn>
              <a:cxn ang="0">
                <a:pos x="49444" y="5172"/>
              </a:cxn>
            </a:cxnLst>
            <a:rect l="T13" t="T15" r="T17" b="T19"/>
            <a:pathLst>
              <a:path w="64000" h="64000">
                <a:moveTo>
                  <a:pt x="49444" y="5172"/>
                </a:moveTo>
                <a:cubicBezTo>
                  <a:pt x="58522" y="11076"/>
                  <a:pt x="64000" y="21170"/>
                  <a:pt x="64000" y="32000"/>
                </a:cubicBezTo>
                <a:cubicBezTo>
                  <a:pt x="64000" y="42829"/>
                  <a:pt x="58522" y="52923"/>
                  <a:pt x="49444" y="58827"/>
                </a:cubicBezTo>
                <a:cubicBezTo>
                  <a:pt x="49444" y="58827"/>
                  <a:pt x="49443" y="58827"/>
                  <a:pt x="49443" y="58827"/>
                </a:cubicBezTo>
                <a:lnTo>
                  <a:pt x="49444" y="58828"/>
                </a:lnTo>
                <a:lnTo>
                  <a:pt x="49444" y="5172"/>
                </a:lnTo>
                <a:lnTo>
                  <a:pt x="49443" y="5172"/>
                </a:lnTo>
                <a:cubicBezTo>
                  <a:pt x="49443" y="5172"/>
                  <a:pt x="49444" y="5172"/>
                  <a:pt x="49444" y="517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zh-CN" sz="2400" dirty="0">
              <a:latin typeface="Times New Roman" pitchFamily="18" charset="0"/>
              <a:ea typeface="宋体" charset="-122"/>
            </a:endParaRPr>
          </a:p>
        </p:txBody>
      </p:sp>
      <p:sp>
        <p:nvSpPr>
          <p:cNvPr id="388108" name="AutoShape 12"/>
          <p:cNvSpPr>
            <a:spLocks noChangeArrowheads="1"/>
          </p:cNvSpPr>
          <p:nvPr/>
        </p:nvSpPr>
        <p:spPr bwMode="auto">
          <a:xfrm>
            <a:off x="-3632200" y="0"/>
            <a:ext cx="437515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zh-CN" dirty="0">
              <a:ea typeface="宋体" charset="-122"/>
            </a:endParaRPr>
          </a:p>
        </p:txBody>
      </p:sp>
      <p:grpSp>
        <p:nvGrpSpPr>
          <p:cNvPr id="1035" name="Group 13"/>
          <p:cNvGrpSpPr>
            <a:grpSpLocks/>
          </p:cNvGrpSpPr>
          <p:nvPr/>
        </p:nvGrpSpPr>
        <p:grpSpPr bwMode="auto">
          <a:xfrm>
            <a:off x="82550" y="152400"/>
            <a:ext cx="9740900" cy="6629400"/>
            <a:chOff x="48" y="96"/>
            <a:chExt cx="5664" cy="4176"/>
          </a:xfrm>
        </p:grpSpPr>
        <p:sp>
          <p:nvSpPr>
            <p:cNvPr id="388110" name="AutoShape 14"/>
            <p:cNvSpPr>
              <a:spLocks noChangeArrowheads="1"/>
            </p:cNvSpPr>
            <p:nvPr/>
          </p:nvSpPr>
          <p:spPr bwMode="auto">
            <a:xfrm>
              <a:off x="48" y="96"/>
              <a:ext cx="5664" cy="41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zh-CN" dirty="0">
                <a:ea typeface="宋体" charset="-122"/>
              </a:endParaRPr>
            </a:p>
          </p:txBody>
        </p:sp>
        <p:sp>
          <p:nvSpPr>
            <p:cNvPr id="388111" name="AutoShape 15"/>
            <p:cNvSpPr>
              <a:spLocks noChangeArrowheads="1"/>
            </p:cNvSpPr>
            <p:nvPr/>
          </p:nvSpPr>
          <p:spPr bwMode="auto">
            <a:xfrm>
              <a:off x="96" y="144"/>
              <a:ext cx="5568" cy="40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zh-CN" dirty="0">
                <a:ea typeface="宋体" charset="-122"/>
              </a:endParaRPr>
            </a:p>
          </p:txBody>
        </p:sp>
      </p:grpSp>
      <p:sp>
        <p:nvSpPr>
          <p:cNvPr id="388112" name="Line 16"/>
          <p:cNvSpPr>
            <a:spLocks noChangeShapeType="1"/>
          </p:cNvSpPr>
          <p:nvPr/>
        </p:nvSpPr>
        <p:spPr bwMode="auto">
          <a:xfrm>
            <a:off x="1485900" y="1524000"/>
            <a:ext cx="7924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88113" name="AutoShape 17"/>
          <p:cNvSpPr>
            <a:spLocks noChangeArrowheads="1"/>
          </p:cNvSpPr>
          <p:nvPr/>
        </p:nvSpPr>
        <p:spPr bwMode="auto">
          <a:xfrm>
            <a:off x="-3054350" y="1447800"/>
            <a:ext cx="3962400" cy="3657600"/>
          </a:xfrm>
          <a:custGeom>
            <a:avLst/>
            <a:gdLst>
              <a:gd name="G0" fmla="+- 17444 0 0"/>
              <a:gd name="G1" fmla="+- -28889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9444" y="5172"/>
              </a:cxn>
              <a:cxn ang="0">
                <a:pos x="64000" y="32000"/>
              </a:cxn>
              <a:cxn ang="0">
                <a:pos x="49444" y="58827"/>
              </a:cxn>
              <a:cxn ang="0">
                <a:pos x="49444" y="58827"/>
              </a:cxn>
              <a:cxn ang="0">
                <a:pos x="49443" y="58827"/>
              </a:cxn>
              <a:cxn ang="0">
                <a:pos x="49444" y="58828"/>
              </a:cxn>
              <a:cxn ang="0">
                <a:pos x="49444" y="5172"/>
              </a:cxn>
              <a:cxn ang="0">
                <a:pos x="49443" y="5172"/>
              </a:cxn>
              <a:cxn ang="0">
                <a:pos x="49444" y="5172"/>
              </a:cxn>
            </a:cxnLst>
            <a:rect l="T13" t="T15" r="T17" b="T19"/>
            <a:pathLst>
              <a:path w="64000" h="64000">
                <a:moveTo>
                  <a:pt x="49444" y="5172"/>
                </a:moveTo>
                <a:cubicBezTo>
                  <a:pt x="58522" y="11076"/>
                  <a:pt x="64000" y="21170"/>
                  <a:pt x="64000" y="32000"/>
                </a:cubicBezTo>
                <a:cubicBezTo>
                  <a:pt x="64000" y="42829"/>
                  <a:pt x="58522" y="52923"/>
                  <a:pt x="49444" y="58827"/>
                </a:cubicBezTo>
                <a:cubicBezTo>
                  <a:pt x="49444" y="58827"/>
                  <a:pt x="49443" y="58827"/>
                  <a:pt x="49443" y="58827"/>
                </a:cubicBezTo>
                <a:lnTo>
                  <a:pt x="49444" y="58828"/>
                </a:lnTo>
                <a:lnTo>
                  <a:pt x="49444" y="5172"/>
                </a:lnTo>
                <a:lnTo>
                  <a:pt x="49443" y="5172"/>
                </a:lnTo>
                <a:cubicBezTo>
                  <a:pt x="49443" y="5172"/>
                  <a:pt x="49444" y="5172"/>
                  <a:pt x="49444" y="517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zh-CN" sz="2400" dirty="0">
              <a:latin typeface="Times New Roman" pitchFamily="18" charset="0"/>
              <a:ea typeface="宋体" charset="-122"/>
            </a:endParaRPr>
          </a:p>
        </p:txBody>
      </p:sp>
      <p:sp>
        <p:nvSpPr>
          <p:cNvPr id="388114" name="AutoShape 18"/>
          <p:cNvSpPr>
            <a:spLocks noChangeArrowheads="1"/>
          </p:cNvSpPr>
          <p:nvPr/>
        </p:nvSpPr>
        <p:spPr bwMode="auto">
          <a:xfrm>
            <a:off x="-3632200" y="0"/>
            <a:ext cx="437515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zh-CN" dirty="0">
              <a:ea typeface="宋体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9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rgbClr val="77777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l"/>
        <a:defRPr sz="2200">
          <a:solidFill>
            <a:srgbClr val="77777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diagramLayout" Target="../diagrams/layout8.xml"/><Relationship Id="rId7" Type="http://schemas.openxmlformats.org/officeDocument/2006/relationships/image" Target="../media/image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528" y="784990"/>
            <a:ext cx="8748972" cy="1444625"/>
          </a:xfrm>
        </p:spPr>
        <p:txBody>
          <a:bodyPr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j-ea"/>
                <a:cs typeface="Arial" charset="0"/>
                <a:sym typeface="Arial" charset="0"/>
              </a:rPr>
              <a:t>Teaching Development and Language Enhancement Grant for 2016-19</a:t>
            </a:r>
            <a:endParaRPr lang="zh-TW" altLang="en-US" b="1" dirty="0">
              <a:solidFill>
                <a:schemeClr val="tx1"/>
              </a:solidFill>
              <a:latin typeface="+mj-ea"/>
              <a:cs typeface="Arial" charset="0"/>
              <a:sym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0592" y="2420888"/>
            <a:ext cx="7842250" cy="3240360"/>
          </a:xfrm>
        </p:spPr>
        <p:txBody>
          <a:bodyPr/>
          <a:lstStyle/>
          <a:p>
            <a:pPr>
              <a:buClrTx/>
            </a:pPr>
            <a:r>
              <a:rPr lang="en-US" altLang="zh-TW" sz="3600" b="1" dirty="0">
                <a:solidFill>
                  <a:srgbClr val="FF0000"/>
                </a:solidFill>
                <a:latin typeface="+mj-ea"/>
                <a:ea typeface="+mj-ea"/>
                <a:cs typeface="Arial" charset="0"/>
                <a:sym typeface="Arial" charset="0"/>
              </a:rPr>
              <a:t>Supporting the professional development needs in teaching of CUHK teachers – a review of the professional development activities provided by CLEAR</a:t>
            </a:r>
            <a:endParaRPr lang="zh-TW" altLang="en-US" sz="3600" b="1" dirty="0">
              <a:solidFill>
                <a:srgbClr val="FF0000"/>
              </a:solidFill>
              <a:latin typeface="+mj-ea"/>
              <a:ea typeface="+mj-ea"/>
              <a:cs typeface="Arial" charset="0"/>
              <a:sym typeface="Arial" charset="0"/>
            </a:endParaRPr>
          </a:p>
          <a:p>
            <a:pPr>
              <a:buClrTx/>
            </a:pPr>
            <a:r>
              <a:rPr lang="en-US" altLang="zh-TW" sz="2800" b="1" dirty="0">
                <a:latin typeface="Centaur" panose="02030504050205020304" pitchFamily="18" charset="0"/>
                <a:ea typeface="新細明體" pitchFamily="18" charset="-120"/>
                <a:cs typeface="Arial" charset="0"/>
                <a:sym typeface="Arial" charset="0"/>
              </a:rPr>
              <a:t>Principal Supervisor: Prof. CHUN Ka Wai, Cecilia</a:t>
            </a:r>
          </a:p>
          <a:p>
            <a:pPr>
              <a:buClrTx/>
            </a:pPr>
            <a:r>
              <a:rPr lang="en-US" altLang="zh-TW" sz="2800" b="1" dirty="0">
                <a:latin typeface="Centaur" panose="02030504050205020304" pitchFamily="18" charset="0"/>
                <a:ea typeface="新細明體" pitchFamily="18" charset="-120"/>
                <a:cs typeface="Arial" charset="0"/>
                <a:sym typeface="Arial" charset="0"/>
              </a:rPr>
              <a:t>Centre for Learning Enhancement And Research (CLEAR)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4D6B08FE-04D3-43C6-A9FE-2D8984CCB7E4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65"/>
          <a:stretch/>
        </p:blipFill>
        <p:spPr bwMode="auto">
          <a:xfrm>
            <a:off x="8908038" y="217620"/>
            <a:ext cx="671476" cy="6643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705DB88-23A5-44EE-B2E7-B007AE89DC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8446" y="217620"/>
            <a:ext cx="840682" cy="707360"/>
          </a:xfrm>
          <a:prstGeom prst="rect">
            <a:avLst/>
          </a:prstGeom>
        </p:spPr>
      </p:pic>
      <p:pic>
        <p:nvPicPr>
          <p:cNvPr id="6" name="2013-08-18_Upbeat_Commercial_Music_-_David_Fesliy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 bwMode="auto">
          <a:xfrm>
            <a:off x="9453500" y="6370883"/>
            <a:ext cx="252028" cy="25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4528" y="301625"/>
            <a:ext cx="9001000" cy="1143000"/>
          </a:xfrm>
        </p:spPr>
        <p:txBody>
          <a:bodyPr/>
          <a:lstStyle/>
          <a:p>
            <a:r>
              <a:rPr lang="en-US" altLang="zh-HK" dirty="0"/>
              <a:t>Dissemination/Diffusion &amp; Sharing of good practices</a:t>
            </a:r>
            <a:endParaRPr lang="zh-HK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694044"/>
              </p:ext>
            </p:extLst>
          </p:nvPr>
        </p:nvGraphicFramePr>
        <p:xfrm>
          <a:off x="920552" y="1628800"/>
          <a:ext cx="87849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圓角矩形 4" descr="Theatre"/>
          <p:cNvSpPr/>
          <p:nvPr/>
        </p:nvSpPr>
        <p:spPr>
          <a:xfrm>
            <a:off x="7833320" y="5481228"/>
            <a:ext cx="1152128" cy="1080120"/>
          </a:xfrm>
          <a:prstGeom prst="roundRect">
            <a:avLst>
              <a:gd name="adj" fmla="val 16670"/>
            </a:avLst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311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switch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Lessons Learnt</a:t>
            </a:r>
            <a:endParaRPr lang="zh-HK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3424095"/>
              </p:ext>
            </p:extLst>
          </p:nvPr>
        </p:nvGraphicFramePr>
        <p:xfrm>
          <a:off x="848544" y="1628800"/>
          <a:ext cx="8784976" cy="489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18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9000">
        <p14:doors dir="vert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4528" y="1772816"/>
            <a:ext cx="90010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HK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Teaching Development and </a:t>
            </a:r>
          </a:p>
          <a:p>
            <a:pPr marL="0" indent="0" algn="ctr">
              <a:buNone/>
            </a:pPr>
            <a:r>
              <a:rPr lang="en-US" altLang="zh-HK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Language Enhancement Grant </a:t>
            </a:r>
          </a:p>
          <a:p>
            <a:pPr marL="0" indent="0" algn="ctr">
              <a:buNone/>
            </a:pPr>
            <a:r>
              <a:rPr lang="en-US" altLang="zh-HK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(2016-19)</a:t>
            </a:r>
          </a:p>
          <a:p>
            <a:pPr marL="0" indent="0" algn="ctr">
              <a:buNone/>
            </a:pPr>
            <a:r>
              <a:rPr lang="en-US" altLang="zh-HK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Chinese University of Hong Kong</a:t>
            </a:r>
          </a:p>
          <a:p>
            <a:pPr marL="0" indent="0">
              <a:buNone/>
            </a:pPr>
            <a:endParaRPr lang="zh-HK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BAB5A5-962E-4405-8D0A-703A62C37FE2}"/>
              </a:ext>
            </a:extLst>
          </p:cNvPr>
          <p:cNvSpPr/>
          <p:nvPr/>
        </p:nvSpPr>
        <p:spPr>
          <a:xfrm>
            <a:off x="1568624" y="620688"/>
            <a:ext cx="48461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altLang="zh-HK" sz="4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</a:t>
            </a:r>
          </a:p>
        </p:txBody>
      </p:sp>
    </p:spTree>
    <p:extLst>
      <p:ext uri="{BB962C8B-B14F-4D97-AF65-F5344CB8AC3E}">
        <p14:creationId xmlns:p14="http://schemas.microsoft.com/office/powerpoint/2010/main" val="87274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ferris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b="1" dirty="0">
                <a:solidFill>
                  <a:srgbClr val="FF0000"/>
                </a:solidFill>
                <a:ea typeface="新細明體" pitchFamily="18" charset="-120"/>
                <a:cs typeface="Arial" charset="0"/>
                <a:sym typeface="Arial" charset="0"/>
              </a:rPr>
              <a:t>Project Theme</a:t>
            </a:r>
            <a:endParaRPr lang="zh-TW" altLang="en-US" sz="4000" b="1" dirty="0">
              <a:solidFill>
                <a:srgbClr val="FF0000"/>
              </a:solidFill>
              <a:ea typeface="新細明體" pitchFamily="18" charset="-120"/>
              <a:cs typeface="Arial" charset="0"/>
              <a:sym typeface="Arial" charset="0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859330980"/>
              </p:ext>
            </p:extLst>
          </p:nvPr>
        </p:nvGraphicFramePr>
        <p:xfrm>
          <a:off x="2000672" y="1844824"/>
          <a:ext cx="6264696" cy="3497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3" y="301625"/>
            <a:ext cx="7923212" cy="895127"/>
          </a:xfrm>
        </p:spPr>
        <p:txBody>
          <a:bodyPr/>
          <a:lstStyle/>
          <a:p>
            <a:r>
              <a:rPr lang="en-US" altLang="zh-HK" sz="4000" b="1" dirty="0"/>
              <a:t>Project Objectives</a:t>
            </a:r>
            <a:endParaRPr lang="zh-HK" altLang="en-US" sz="4000" b="1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972550135"/>
              </p:ext>
            </p:extLst>
          </p:nvPr>
        </p:nvGraphicFramePr>
        <p:xfrm>
          <a:off x="1064568" y="1444625"/>
          <a:ext cx="8496944" cy="52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088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9000">
        <p14:reveal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6496" y="188640"/>
            <a:ext cx="9361040" cy="1143000"/>
          </a:xfrm>
        </p:spPr>
        <p:txBody>
          <a:bodyPr/>
          <a:lstStyle/>
          <a:p>
            <a:r>
              <a:rPr lang="en-US" altLang="zh-HK" sz="4000" b="1" dirty="0"/>
              <a:t>Activities, Processes and Outcomes</a:t>
            </a:r>
            <a:endParaRPr lang="zh-HK" altLang="en-US" sz="4000" b="1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2386903"/>
              </p:ext>
            </p:extLst>
          </p:nvPr>
        </p:nvGraphicFramePr>
        <p:xfrm>
          <a:off x="704528" y="1484784"/>
          <a:ext cx="9073008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8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1000">
        <p:pull/>
      </p:transition>
    </mc:Choice>
    <mc:Fallback xmlns="">
      <p:transition spd="slow" advClick="0" advTm="11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9932" y="301625"/>
            <a:ext cx="9526068" cy="953090"/>
          </a:xfrm>
        </p:spPr>
        <p:txBody>
          <a:bodyPr/>
          <a:lstStyle/>
          <a:p>
            <a:r>
              <a:rPr lang="en-US" altLang="zh-HK" sz="4000" b="1" dirty="0"/>
              <a:t>Activities, Processes and Outcomes</a:t>
            </a:r>
            <a:endParaRPr lang="zh-HK" altLang="en-US" sz="4000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1474099"/>
              </p:ext>
            </p:extLst>
          </p:nvPr>
        </p:nvGraphicFramePr>
        <p:xfrm>
          <a:off x="1484312" y="1488484"/>
          <a:ext cx="8149207" cy="4820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群組 6"/>
          <p:cNvGrpSpPr/>
          <p:nvPr/>
        </p:nvGrpSpPr>
        <p:grpSpPr>
          <a:xfrm>
            <a:off x="706095" y="2723154"/>
            <a:ext cx="991903" cy="2560119"/>
            <a:chOff x="706095" y="2723154"/>
            <a:chExt cx="991903" cy="2560119"/>
          </a:xfrm>
        </p:grpSpPr>
        <p:sp>
          <p:nvSpPr>
            <p:cNvPr id="5" name="弧形箭號 (上彎) 4"/>
            <p:cNvSpPr/>
            <p:nvPr/>
          </p:nvSpPr>
          <p:spPr bwMode="auto">
            <a:xfrm rot="4463379">
              <a:off x="684357" y="3387269"/>
              <a:ext cx="1216152" cy="731520"/>
            </a:xfrm>
            <a:prstGeom prst="curved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HK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弧形箭號 (上彎) 5"/>
            <p:cNvSpPr/>
            <p:nvPr/>
          </p:nvSpPr>
          <p:spPr bwMode="auto">
            <a:xfrm rot="4463379">
              <a:off x="-78013" y="3507262"/>
              <a:ext cx="2560119" cy="991903"/>
            </a:xfrm>
            <a:prstGeom prst="curved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HK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208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:pull/>
      </p:transition>
    </mc:Choice>
    <mc:Fallback xmlns="">
      <p:transition spd="slow" advClick="0" advTm="10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803936"/>
              </p:ext>
            </p:extLst>
          </p:nvPr>
        </p:nvGraphicFramePr>
        <p:xfrm>
          <a:off x="848544" y="1628800"/>
          <a:ext cx="8913439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72480" y="-99392"/>
            <a:ext cx="9633520" cy="1143000"/>
          </a:xfrm>
        </p:spPr>
        <p:txBody>
          <a:bodyPr/>
          <a:lstStyle/>
          <a:p>
            <a:r>
              <a:rPr lang="en-US" altLang="zh-HK" dirty="0"/>
              <a:t>Activities, Processes and Outcomes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5326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9000">
        <p:pull/>
      </p:transition>
    </mc:Choice>
    <mc:Fallback xmlns="">
      <p:transition spd="slow" advClick="0" advTm="9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6496" y="-63010"/>
            <a:ext cx="9361040" cy="1143000"/>
          </a:xfrm>
        </p:spPr>
        <p:txBody>
          <a:bodyPr/>
          <a:lstStyle/>
          <a:p>
            <a:r>
              <a:rPr lang="en-US" altLang="zh-HK" dirty="0"/>
              <a:t>Activities, Processes and Outcomes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80592" y="1628800"/>
            <a:ext cx="7923212" cy="4752528"/>
          </a:xfrm>
        </p:spPr>
        <p:txBody>
          <a:bodyPr/>
          <a:lstStyle/>
          <a:p>
            <a:pPr marL="0" indent="0">
              <a:buNone/>
            </a:pPr>
            <a:r>
              <a:rPr lang="en-US" altLang="zh-HK" sz="3600" b="1" dirty="0"/>
              <a:t>A revised PDC framework compared with that of the current one :</a:t>
            </a:r>
          </a:p>
          <a:p>
            <a:r>
              <a:rPr lang="en-US" altLang="zh-HK" sz="3600" b="1" dirty="0"/>
              <a:t>Longer time</a:t>
            </a:r>
          </a:p>
          <a:p>
            <a:r>
              <a:rPr lang="en-US" altLang="zh-HK" sz="3600" b="1" dirty="0"/>
              <a:t>More sessions</a:t>
            </a:r>
          </a:p>
          <a:p>
            <a:r>
              <a:rPr lang="en-US" altLang="zh-HK" sz="3600" b="1" dirty="0"/>
              <a:t>Diverse means – face-to-face and online</a:t>
            </a:r>
          </a:p>
          <a:p>
            <a:r>
              <a:rPr lang="en-US" altLang="zh-HK" sz="3600" b="1" dirty="0"/>
              <a:t>Richer content</a:t>
            </a:r>
          </a:p>
          <a:p>
            <a:endParaRPr lang="en-US" altLang="zh-HK" sz="3600" b="1" dirty="0"/>
          </a:p>
          <a:p>
            <a:pPr marL="0" indent="0">
              <a:buNone/>
            </a:pPr>
            <a:endParaRPr lang="en-US" altLang="zh-HK" dirty="0"/>
          </a:p>
        </p:txBody>
      </p:sp>
      <p:pic>
        <p:nvPicPr>
          <p:cNvPr id="5" name="Graphic 10" descr="Document">
            <a:extLst>
              <a:ext uri="{FF2B5EF4-FFF2-40B4-BE49-F238E27FC236}">
                <a16:creationId xmlns:a16="http://schemas.microsoft.com/office/drawing/2014/main" id="{AD79F1A4-EBC7-4973-B808-40226E756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50971">
            <a:off x="7740807" y="4692806"/>
            <a:ext cx="1834688" cy="183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pull/>
      </p:transition>
    </mc:Choice>
    <mc:Fallback xmlns="">
      <p:transition spd="slow" advClick="0" advTm="5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Deliverables</a:t>
            </a:r>
            <a:endParaRPr lang="zh-HK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103653"/>
              </p:ext>
            </p:extLst>
          </p:nvPr>
        </p:nvGraphicFramePr>
        <p:xfrm>
          <a:off x="498475" y="1444625"/>
          <a:ext cx="9279061" cy="5138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052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14:gallery dir="l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Evaluation and Reflection</a:t>
            </a:r>
            <a:endParaRPr lang="zh-HK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464763"/>
              </p:ext>
            </p:extLst>
          </p:nvPr>
        </p:nvGraphicFramePr>
        <p:xfrm>
          <a:off x="416496" y="1628800"/>
          <a:ext cx="9289032" cy="4927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340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14:flip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ParOpHse">
  <a:themeElements>
    <a:clrScheme name="ParentOpnHse 3">
      <a:dk1>
        <a:srgbClr val="000000"/>
      </a:dk1>
      <a:lt1>
        <a:srgbClr val="FFFFFF"/>
      </a:lt1>
      <a:dk2>
        <a:srgbClr val="0000CC"/>
      </a:dk2>
      <a:lt2>
        <a:srgbClr val="434343"/>
      </a:lt2>
      <a:accent1>
        <a:srgbClr val="99CC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E7B900"/>
      </a:accent6>
      <a:hlink>
        <a:srgbClr val="FF0000"/>
      </a:hlink>
      <a:folHlink>
        <a:srgbClr val="808080"/>
      </a:folHlink>
    </a:clrScheme>
    <a:fontScheme name="ParentOpnHs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arentOpnH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CD2538-C6C8-4395-B45A-04E647E19C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ParOpHse</Template>
  <TotalTime>181</TotalTime>
  <Words>464</Words>
  <Application>Microsoft Office PowerPoint</Application>
  <PresentationFormat>A4 Paper (210x297 mm)</PresentationFormat>
  <Paragraphs>62</Paragraphs>
  <Slides>12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Centaur</vt:lpstr>
      <vt:lpstr>Ebrima</vt:lpstr>
      <vt:lpstr>Georgia</vt:lpstr>
      <vt:lpstr>Times New Roman</vt:lpstr>
      <vt:lpstr>Verdana</vt:lpstr>
      <vt:lpstr>Wingdings</vt:lpstr>
      <vt:lpstr>ParOpHse</vt:lpstr>
      <vt:lpstr>Teaching Development and Language Enhancement Grant for 2016-19</vt:lpstr>
      <vt:lpstr>Project Theme</vt:lpstr>
      <vt:lpstr>Project Objectives</vt:lpstr>
      <vt:lpstr>Activities, Processes and Outcomes</vt:lpstr>
      <vt:lpstr>Activities, Processes and Outcomes</vt:lpstr>
      <vt:lpstr>Activities, Processes and Outcomes</vt:lpstr>
      <vt:lpstr>Activities, Processes and Outcomes</vt:lpstr>
      <vt:lpstr>Deliverables</vt:lpstr>
      <vt:lpstr>Evaluation and Reflection</vt:lpstr>
      <vt:lpstr>Dissemination/Diffusion &amp; Sharing of good practices</vt:lpstr>
      <vt:lpstr>Lessons Learnt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Development and Language Enhancement Grant for 2016-19:</dc:title>
  <dc:creator>Raymond Leung</dc:creator>
  <cp:lastModifiedBy>Cecilia Chun (CLEAR)</cp:lastModifiedBy>
  <cp:revision>21</cp:revision>
  <cp:lastPrinted>1601-01-01T00:00:00Z</cp:lastPrinted>
  <dcterms:created xsi:type="dcterms:W3CDTF">2020-02-12T02:01:43Z</dcterms:created>
  <dcterms:modified xsi:type="dcterms:W3CDTF">2020-02-12T09:56:06Z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TC010170701028</vt:lpwstr>
  </property>
</Properties>
</file>