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</p:sldMasterIdLst>
  <p:notesMasterIdLst>
    <p:notesMasterId r:id="rId34"/>
  </p:notesMasterIdLst>
  <p:handoutMasterIdLst>
    <p:handoutMasterId r:id="rId35"/>
  </p:handoutMasterIdLst>
  <p:sldIdLst>
    <p:sldId id="256" r:id="rId3"/>
    <p:sldId id="331" r:id="rId4"/>
    <p:sldId id="334" r:id="rId5"/>
    <p:sldId id="335" r:id="rId6"/>
    <p:sldId id="336" r:id="rId7"/>
    <p:sldId id="342" r:id="rId8"/>
    <p:sldId id="337" r:id="rId9"/>
    <p:sldId id="260" r:id="rId10"/>
    <p:sldId id="261" r:id="rId11"/>
    <p:sldId id="262" r:id="rId12"/>
    <p:sldId id="259" r:id="rId13"/>
    <p:sldId id="343" r:id="rId14"/>
    <p:sldId id="345" r:id="rId15"/>
    <p:sldId id="344" r:id="rId16"/>
    <p:sldId id="263" r:id="rId17"/>
    <p:sldId id="270" r:id="rId18"/>
    <p:sldId id="266" r:id="rId19"/>
    <p:sldId id="278" r:id="rId20"/>
    <p:sldId id="333" r:id="rId21"/>
    <p:sldId id="324" r:id="rId22"/>
    <p:sldId id="265" r:id="rId23"/>
    <p:sldId id="279" r:id="rId24"/>
    <p:sldId id="268" r:id="rId25"/>
    <p:sldId id="277" r:id="rId26"/>
    <p:sldId id="271" r:id="rId27"/>
    <p:sldId id="272" r:id="rId28"/>
    <p:sldId id="282" r:id="rId29"/>
    <p:sldId id="340" r:id="rId30"/>
    <p:sldId id="280" r:id="rId31"/>
    <p:sldId id="269" r:id="rId32"/>
    <p:sldId id="323" r:id="rId33"/>
  </p:sldIdLst>
  <p:sldSz cx="9144000" cy="6858000" type="screen4x3"/>
  <p:notesSz cx="9926638" cy="6797675"/>
  <p:defaultTextStyle>
    <a:defPPr>
      <a:defRPr lang="zh-TW"/>
    </a:defPPr>
    <a:lvl1pPr marL="0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2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3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3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802C7D-59C6-47C3-908D-E39A24042939}" v="3" dt="2022-10-10T03:58:37.2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21" autoAdjust="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nnia Yuen (WSO)" userId="b2e91764-2695-406c-a6f7-bf5104cd6f29" providerId="ADAL" clId="{7E802C7D-59C6-47C3-908D-E39A24042939}"/>
    <pc:docChg chg="undo custSel modSld">
      <pc:chgData name="Zinnia Yuen (WSO)" userId="b2e91764-2695-406c-a6f7-bf5104cd6f29" providerId="ADAL" clId="{7E802C7D-59C6-47C3-908D-E39A24042939}" dt="2022-10-10T07:51:18.912" v="114" actId="20577"/>
      <pc:docMkLst>
        <pc:docMk/>
      </pc:docMkLst>
      <pc:sldChg chg="modSp mod">
        <pc:chgData name="Zinnia Yuen (WSO)" userId="b2e91764-2695-406c-a6f7-bf5104cd6f29" providerId="ADAL" clId="{7E802C7D-59C6-47C3-908D-E39A24042939}" dt="2022-10-10T03:49:33.580" v="3" actId="20577"/>
        <pc:sldMkLst>
          <pc:docMk/>
          <pc:sldMk cId="908379965" sldId="256"/>
        </pc:sldMkLst>
        <pc:spChg chg="mod">
          <ac:chgData name="Zinnia Yuen (WSO)" userId="b2e91764-2695-406c-a6f7-bf5104cd6f29" providerId="ADAL" clId="{7E802C7D-59C6-47C3-908D-E39A24042939}" dt="2022-10-10T03:49:33.580" v="3" actId="20577"/>
          <ac:spMkLst>
            <pc:docMk/>
            <pc:sldMk cId="908379965" sldId="256"/>
            <ac:spMk id="2" creationId="{00000000-0000-0000-0000-000000000000}"/>
          </ac:spMkLst>
        </pc:spChg>
      </pc:sldChg>
      <pc:sldChg chg="modSp mod">
        <pc:chgData name="Zinnia Yuen (WSO)" userId="b2e91764-2695-406c-a6f7-bf5104cd6f29" providerId="ADAL" clId="{7E802C7D-59C6-47C3-908D-E39A24042939}" dt="2022-10-10T07:45:36.611" v="87" actId="20577"/>
        <pc:sldMkLst>
          <pc:docMk/>
          <pc:sldMk cId="835153699" sldId="260"/>
        </pc:sldMkLst>
        <pc:graphicFrameChg chg="modGraphic">
          <ac:chgData name="Zinnia Yuen (WSO)" userId="b2e91764-2695-406c-a6f7-bf5104cd6f29" providerId="ADAL" clId="{7E802C7D-59C6-47C3-908D-E39A24042939}" dt="2022-10-10T07:45:36.611" v="87" actId="20577"/>
          <ac:graphicFrameMkLst>
            <pc:docMk/>
            <pc:sldMk cId="835153699" sldId="260"/>
            <ac:graphicFrameMk id="4" creationId="{00000000-0000-0000-0000-000000000000}"/>
          </ac:graphicFrameMkLst>
        </pc:graphicFrameChg>
      </pc:sldChg>
      <pc:sldChg chg="modSp mod">
        <pc:chgData name="Zinnia Yuen (WSO)" userId="b2e91764-2695-406c-a6f7-bf5104cd6f29" providerId="ADAL" clId="{7E802C7D-59C6-47C3-908D-E39A24042939}" dt="2022-10-10T03:50:30.997" v="5" actId="20577"/>
        <pc:sldMkLst>
          <pc:docMk/>
          <pc:sldMk cId="1658747350" sldId="261"/>
        </pc:sldMkLst>
        <pc:spChg chg="mod">
          <ac:chgData name="Zinnia Yuen (WSO)" userId="b2e91764-2695-406c-a6f7-bf5104cd6f29" providerId="ADAL" clId="{7E802C7D-59C6-47C3-908D-E39A24042939}" dt="2022-10-10T03:50:30.997" v="5" actId="20577"/>
          <ac:spMkLst>
            <pc:docMk/>
            <pc:sldMk cId="1658747350" sldId="261"/>
            <ac:spMk id="2" creationId="{00000000-0000-0000-0000-000000000000}"/>
          </ac:spMkLst>
        </pc:spChg>
      </pc:sldChg>
      <pc:sldChg chg="modSp mod">
        <pc:chgData name="Zinnia Yuen (WSO)" userId="b2e91764-2695-406c-a6f7-bf5104cd6f29" providerId="ADAL" clId="{7E802C7D-59C6-47C3-908D-E39A24042939}" dt="2022-10-10T03:59:08.500" v="77" actId="20577"/>
        <pc:sldMkLst>
          <pc:docMk/>
          <pc:sldMk cId="2024911402" sldId="268"/>
        </pc:sldMkLst>
        <pc:spChg chg="mod">
          <ac:chgData name="Zinnia Yuen (WSO)" userId="b2e91764-2695-406c-a6f7-bf5104cd6f29" providerId="ADAL" clId="{7E802C7D-59C6-47C3-908D-E39A24042939}" dt="2022-10-10T03:59:08.500" v="77" actId="20577"/>
          <ac:spMkLst>
            <pc:docMk/>
            <pc:sldMk cId="2024911402" sldId="268"/>
            <ac:spMk id="2" creationId="{00000000-0000-0000-0000-000000000000}"/>
          </ac:spMkLst>
        </pc:spChg>
      </pc:sldChg>
      <pc:sldChg chg="modSp mod">
        <pc:chgData name="Zinnia Yuen (WSO)" userId="b2e91764-2695-406c-a6f7-bf5104cd6f29" providerId="ADAL" clId="{7E802C7D-59C6-47C3-908D-E39A24042939}" dt="2022-10-10T03:51:53.857" v="10" actId="20577"/>
        <pc:sldMkLst>
          <pc:docMk/>
          <pc:sldMk cId="1390070709" sldId="278"/>
        </pc:sldMkLst>
        <pc:spChg chg="mod">
          <ac:chgData name="Zinnia Yuen (WSO)" userId="b2e91764-2695-406c-a6f7-bf5104cd6f29" providerId="ADAL" clId="{7E802C7D-59C6-47C3-908D-E39A24042939}" dt="2022-10-10T03:51:53.857" v="10" actId="20577"/>
          <ac:spMkLst>
            <pc:docMk/>
            <pc:sldMk cId="1390070709" sldId="278"/>
            <ac:spMk id="2" creationId="{00000000-0000-0000-0000-000000000000}"/>
          </ac:spMkLst>
        </pc:spChg>
      </pc:sldChg>
      <pc:sldChg chg="modSp mod">
        <pc:chgData name="Zinnia Yuen (WSO)" userId="b2e91764-2695-406c-a6f7-bf5104cd6f29" providerId="ADAL" clId="{7E802C7D-59C6-47C3-908D-E39A24042939}" dt="2022-10-10T03:59:01.008" v="73" actId="20577"/>
        <pc:sldMkLst>
          <pc:docMk/>
          <pc:sldMk cId="1876902068" sldId="279"/>
        </pc:sldMkLst>
        <pc:spChg chg="mod">
          <ac:chgData name="Zinnia Yuen (WSO)" userId="b2e91764-2695-406c-a6f7-bf5104cd6f29" providerId="ADAL" clId="{7E802C7D-59C6-47C3-908D-E39A24042939}" dt="2022-10-10T03:59:01.008" v="73" actId="20577"/>
          <ac:spMkLst>
            <pc:docMk/>
            <pc:sldMk cId="1876902068" sldId="279"/>
            <ac:spMk id="2" creationId="{00000000-0000-0000-0000-000000000000}"/>
          </ac:spMkLst>
        </pc:spChg>
      </pc:sldChg>
      <pc:sldChg chg="modSp mod">
        <pc:chgData name="Zinnia Yuen (WSO)" userId="b2e91764-2695-406c-a6f7-bf5104cd6f29" providerId="ADAL" clId="{7E802C7D-59C6-47C3-908D-E39A24042939}" dt="2022-10-10T07:45:58.289" v="99" actId="20577"/>
        <pc:sldMkLst>
          <pc:docMk/>
          <pc:sldMk cId="3303285610" sldId="331"/>
        </pc:sldMkLst>
        <pc:spChg chg="mod">
          <ac:chgData name="Zinnia Yuen (WSO)" userId="b2e91764-2695-406c-a6f7-bf5104cd6f29" providerId="ADAL" clId="{7E802C7D-59C6-47C3-908D-E39A24042939}" dt="2022-10-10T07:45:58.289" v="99" actId="20577"/>
          <ac:spMkLst>
            <pc:docMk/>
            <pc:sldMk cId="3303285610" sldId="331"/>
            <ac:spMk id="5" creationId="{00000000-0000-0000-0000-000000000000}"/>
          </ac:spMkLst>
        </pc:spChg>
      </pc:sldChg>
      <pc:sldChg chg="addSp delSp modSp mod">
        <pc:chgData name="Zinnia Yuen (WSO)" userId="b2e91764-2695-406c-a6f7-bf5104cd6f29" providerId="ADAL" clId="{7E802C7D-59C6-47C3-908D-E39A24042939}" dt="2022-10-10T03:58:43.177" v="65" actId="1076"/>
        <pc:sldMkLst>
          <pc:docMk/>
          <pc:sldMk cId="2169323651" sldId="333"/>
        </pc:sldMkLst>
        <pc:spChg chg="mod">
          <ac:chgData name="Zinnia Yuen (WSO)" userId="b2e91764-2695-406c-a6f7-bf5104cd6f29" providerId="ADAL" clId="{7E802C7D-59C6-47C3-908D-E39A24042939}" dt="2022-10-10T03:58:43.177" v="65" actId="1076"/>
          <ac:spMkLst>
            <pc:docMk/>
            <pc:sldMk cId="2169323651" sldId="333"/>
            <ac:spMk id="2" creationId="{00000000-0000-0000-0000-000000000000}"/>
          </ac:spMkLst>
        </pc:spChg>
        <pc:spChg chg="mod">
          <ac:chgData name="Zinnia Yuen (WSO)" userId="b2e91764-2695-406c-a6f7-bf5104cd6f29" providerId="ADAL" clId="{7E802C7D-59C6-47C3-908D-E39A24042939}" dt="2022-10-10T03:58:01.759" v="49" actId="207"/>
          <ac:spMkLst>
            <pc:docMk/>
            <pc:sldMk cId="2169323651" sldId="333"/>
            <ac:spMk id="5" creationId="{00000000-0000-0000-0000-000000000000}"/>
          </ac:spMkLst>
        </pc:spChg>
        <pc:spChg chg="add mod">
          <ac:chgData name="Zinnia Yuen (WSO)" userId="b2e91764-2695-406c-a6f7-bf5104cd6f29" providerId="ADAL" clId="{7E802C7D-59C6-47C3-908D-E39A24042939}" dt="2022-10-10T03:58:40.067" v="64" actId="1076"/>
          <ac:spMkLst>
            <pc:docMk/>
            <pc:sldMk cId="2169323651" sldId="333"/>
            <ac:spMk id="20" creationId="{CC6DE065-9560-A811-0F48-9667D6357B72}"/>
          </ac:spMkLst>
        </pc:spChg>
        <pc:picChg chg="add del mod">
          <ac:chgData name="Zinnia Yuen (WSO)" userId="b2e91764-2695-406c-a6f7-bf5104cd6f29" providerId="ADAL" clId="{7E802C7D-59C6-47C3-908D-E39A24042939}" dt="2022-10-10T03:55:19.903" v="25" actId="478"/>
          <ac:picMkLst>
            <pc:docMk/>
            <pc:sldMk cId="2169323651" sldId="333"/>
            <ac:picMk id="6" creationId="{E00F0D56-762A-7455-9BE3-3447FFAC8021}"/>
          </ac:picMkLst>
        </pc:picChg>
        <pc:picChg chg="del">
          <ac:chgData name="Zinnia Yuen (WSO)" userId="b2e91764-2695-406c-a6f7-bf5104cd6f29" providerId="ADAL" clId="{7E802C7D-59C6-47C3-908D-E39A24042939}" dt="2022-10-10T03:54:30.541" v="14" actId="478"/>
          <ac:picMkLst>
            <pc:docMk/>
            <pc:sldMk cId="2169323651" sldId="333"/>
            <ac:picMk id="7" creationId="{FE27E29A-F2C2-476D-B872-161D2D73CAA4}"/>
          </ac:picMkLst>
        </pc:picChg>
        <pc:picChg chg="del">
          <ac:chgData name="Zinnia Yuen (WSO)" userId="b2e91764-2695-406c-a6f7-bf5104cd6f29" providerId="ADAL" clId="{7E802C7D-59C6-47C3-908D-E39A24042939}" dt="2022-10-10T03:54:29.107" v="13" actId="478"/>
          <ac:picMkLst>
            <pc:docMk/>
            <pc:sldMk cId="2169323651" sldId="333"/>
            <ac:picMk id="9" creationId="{EB50C96F-4B41-4736-ADF5-BA2CBAD8A104}"/>
          </ac:picMkLst>
        </pc:picChg>
        <pc:picChg chg="add del mod">
          <ac:chgData name="Zinnia Yuen (WSO)" userId="b2e91764-2695-406c-a6f7-bf5104cd6f29" providerId="ADAL" clId="{7E802C7D-59C6-47C3-908D-E39A24042939}" dt="2022-10-10T03:55:19.496" v="24" actId="478"/>
          <ac:picMkLst>
            <pc:docMk/>
            <pc:sldMk cId="2169323651" sldId="333"/>
            <ac:picMk id="10" creationId="{C22AFB4F-6386-5BF7-925E-358A7C6185D2}"/>
          </ac:picMkLst>
        </pc:picChg>
        <pc:picChg chg="del">
          <ac:chgData name="Zinnia Yuen (WSO)" userId="b2e91764-2695-406c-a6f7-bf5104cd6f29" providerId="ADAL" clId="{7E802C7D-59C6-47C3-908D-E39A24042939}" dt="2022-10-10T03:54:30.970" v="15" actId="478"/>
          <ac:picMkLst>
            <pc:docMk/>
            <pc:sldMk cId="2169323651" sldId="333"/>
            <ac:picMk id="11" creationId="{4A66B082-DDA5-4724-951A-D4EFBE1DB44B}"/>
          </ac:picMkLst>
        </pc:picChg>
        <pc:picChg chg="add mod">
          <ac:chgData name="Zinnia Yuen (WSO)" userId="b2e91764-2695-406c-a6f7-bf5104cd6f29" providerId="ADAL" clId="{7E802C7D-59C6-47C3-908D-E39A24042939}" dt="2022-10-10T03:58:08.183" v="52" actId="1076"/>
          <ac:picMkLst>
            <pc:docMk/>
            <pc:sldMk cId="2169323651" sldId="333"/>
            <ac:picMk id="13" creationId="{4A2B68C3-7670-EB5E-9944-65137CF7196D}"/>
          </ac:picMkLst>
        </pc:picChg>
        <pc:picChg chg="add mod">
          <ac:chgData name="Zinnia Yuen (WSO)" userId="b2e91764-2695-406c-a6f7-bf5104cd6f29" providerId="ADAL" clId="{7E802C7D-59C6-47C3-908D-E39A24042939}" dt="2022-10-10T03:58:09.547" v="53" actId="1076"/>
          <ac:picMkLst>
            <pc:docMk/>
            <pc:sldMk cId="2169323651" sldId="333"/>
            <ac:picMk id="15" creationId="{5D7E0326-241C-601C-F9F9-92B11001F1C1}"/>
          </ac:picMkLst>
        </pc:picChg>
        <pc:picChg chg="add mod">
          <ac:chgData name="Zinnia Yuen (WSO)" userId="b2e91764-2695-406c-a6f7-bf5104cd6f29" providerId="ADAL" clId="{7E802C7D-59C6-47C3-908D-E39A24042939}" dt="2022-10-10T03:58:25.800" v="60" actId="1076"/>
          <ac:picMkLst>
            <pc:docMk/>
            <pc:sldMk cId="2169323651" sldId="333"/>
            <ac:picMk id="17" creationId="{8BCEBF2E-B6BE-38B7-328A-4CC71ACA4CE8}"/>
          </ac:picMkLst>
        </pc:picChg>
        <pc:picChg chg="add del">
          <ac:chgData name="Zinnia Yuen (WSO)" userId="b2e91764-2695-406c-a6f7-bf5104cd6f29" providerId="ADAL" clId="{7E802C7D-59C6-47C3-908D-E39A24042939}" dt="2022-10-10T03:58:18.679" v="57" actId="22"/>
          <ac:picMkLst>
            <pc:docMk/>
            <pc:sldMk cId="2169323651" sldId="333"/>
            <ac:picMk id="19" creationId="{6FB37E56-7670-A048-913A-DB08B9674A32}"/>
          </ac:picMkLst>
        </pc:picChg>
      </pc:sldChg>
      <pc:sldChg chg="modSp mod">
        <pc:chgData name="Zinnia Yuen (WSO)" userId="b2e91764-2695-406c-a6f7-bf5104cd6f29" providerId="ADAL" clId="{7E802C7D-59C6-47C3-908D-E39A24042939}" dt="2022-10-10T07:51:18.912" v="114" actId="20577"/>
        <pc:sldMkLst>
          <pc:docMk/>
          <pc:sldMk cId="1937990596" sldId="340"/>
        </pc:sldMkLst>
        <pc:graphicFrameChg chg="modGraphic">
          <ac:chgData name="Zinnia Yuen (WSO)" userId="b2e91764-2695-406c-a6f7-bf5104cd6f29" providerId="ADAL" clId="{7E802C7D-59C6-47C3-908D-E39A24042939}" dt="2022-10-10T07:51:18.912" v="114" actId="20577"/>
          <ac:graphicFrameMkLst>
            <pc:docMk/>
            <pc:sldMk cId="1937990596" sldId="340"/>
            <ac:graphicFrameMk id="5" creationId="{00000000-0000-0000-0000-000000000000}"/>
          </ac:graphicFrameMkLst>
        </pc:graphicFrameChg>
      </pc:sldChg>
      <pc:sldChg chg="modSp mod">
        <pc:chgData name="Zinnia Yuen (WSO)" userId="b2e91764-2695-406c-a6f7-bf5104cd6f29" providerId="ADAL" clId="{7E802C7D-59C6-47C3-908D-E39A24042939}" dt="2022-10-10T07:48:46.800" v="101" actId="2164"/>
        <pc:sldMkLst>
          <pc:docMk/>
          <pc:sldMk cId="2459840284" sldId="343"/>
        </pc:sldMkLst>
        <pc:graphicFrameChg chg="modGraphic">
          <ac:chgData name="Zinnia Yuen (WSO)" userId="b2e91764-2695-406c-a6f7-bf5104cd6f29" providerId="ADAL" clId="{7E802C7D-59C6-47C3-908D-E39A24042939}" dt="2022-10-10T07:48:46.800" v="101" actId="2164"/>
          <ac:graphicFrameMkLst>
            <pc:docMk/>
            <pc:sldMk cId="2459840284" sldId="343"/>
            <ac:graphicFrameMk id="6" creationId="{00000000-0000-0000-0000-000000000000}"/>
          </ac:graphicFrameMkLst>
        </pc:graphicFrameChg>
      </pc:sldChg>
      <pc:sldChg chg="addSp delSp modSp mod">
        <pc:chgData name="Zinnia Yuen (WSO)" userId="b2e91764-2695-406c-a6f7-bf5104cd6f29" providerId="ADAL" clId="{7E802C7D-59C6-47C3-908D-E39A24042939}" dt="2022-10-10T03:51:34.792" v="8" actId="1076"/>
        <pc:sldMkLst>
          <pc:docMk/>
          <pc:sldMk cId="1803232147" sldId="344"/>
        </pc:sldMkLst>
        <pc:picChg chg="add mod">
          <ac:chgData name="Zinnia Yuen (WSO)" userId="b2e91764-2695-406c-a6f7-bf5104cd6f29" providerId="ADAL" clId="{7E802C7D-59C6-47C3-908D-E39A24042939}" dt="2022-10-10T03:51:34.792" v="8" actId="1076"/>
          <ac:picMkLst>
            <pc:docMk/>
            <pc:sldMk cId="1803232147" sldId="344"/>
            <ac:picMk id="4" creationId="{1D6745D4-76EB-4F4A-534E-D9FB33ED70FB}"/>
          </ac:picMkLst>
        </pc:picChg>
        <pc:picChg chg="del">
          <ac:chgData name="Zinnia Yuen (WSO)" userId="b2e91764-2695-406c-a6f7-bf5104cd6f29" providerId="ADAL" clId="{7E802C7D-59C6-47C3-908D-E39A24042939}" dt="2022-10-10T03:51:31.549" v="6" actId="478"/>
          <ac:picMkLst>
            <pc:docMk/>
            <pc:sldMk cId="1803232147" sldId="344"/>
            <ac:picMk id="5" creationId="{232936F0-6E67-484A-8D60-3E13E8B4B859}"/>
          </ac:picMkLst>
        </pc:picChg>
      </pc:sldChg>
    </pc:docChg>
  </pc:docChgLst>
  <pc:docChgLst>
    <pc:chgData name="Ho Yan YUEN" userId="b2e91764-2695-406c-a6f7-bf5104cd6f29" providerId="ADAL" clId="{39D9F292-EBF8-4D31-9C40-C1A263BD6F0F}"/>
    <pc:docChg chg="modSld">
      <pc:chgData name="Ho Yan YUEN" userId="b2e91764-2695-406c-a6f7-bf5104cd6f29" providerId="ADAL" clId="{39D9F292-EBF8-4D31-9C40-C1A263BD6F0F}" dt="2021-10-11T03:41:54.957" v="1" actId="20577"/>
      <pc:docMkLst>
        <pc:docMk/>
      </pc:docMkLst>
      <pc:sldChg chg="modSp mod">
        <pc:chgData name="Ho Yan YUEN" userId="b2e91764-2695-406c-a6f7-bf5104cd6f29" providerId="ADAL" clId="{39D9F292-EBF8-4D31-9C40-C1A263BD6F0F}" dt="2021-10-11T03:41:54.957" v="1" actId="20577"/>
        <pc:sldMkLst>
          <pc:docMk/>
          <pc:sldMk cId="1658747350" sldId="261"/>
        </pc:sldMkLst>
        <pc:spChg chg="mod">
          <ac:chgData name="Ho Yan YUEN" userId="b2e91764-2695-406c-a6f7-bf5104cd6f29" providerId="ADAL" clId="{39D9F292-EBF8-4D31-9C40-C1A263BD6F0F}" dt="2021-10-11T03:41:54.957" v="1" actId="20577"/>
          <ac:spMkLst>
            <pc:docMk/>
            <pc:sldMk cId="1658747350" sldId="261"/>
            <ac:spMk id="2" creationId="{00000000-0000-0000-0000-000000000000}"/>
          </ac:spMkLst>
        </pc:spChg>
      </pc:sldChg>
    </pc:docChg>
  </pc:docChgLst>
  <pc:docChgLst>
    <pc:chgData name="Calvin Fong (WSO)" userId="ec6ccafe-4c7b-48bb-8e39-361d503501a9" providerId="ADAL" clId="{38AE24A5-A098-4CB9-883F-AD9D0F41A5A2}"/>
    <pc:docChg chg="custSel modSld">
      <pc:chgData name="Calvin Fong (WSO)" userId="ec6ccafe-4c7b-48bb-8e39-361d503501a9" providerId="ADAL" clId="{38AE24A5-A098-4CB9-883F-AD9D0F41A5A2}" dt="2021-10-11T03:04:21.574" v="100" actId="5793"/>
      <pc:docMkLst>
        <pc:docMk/>
      </pc:docMkLst>
      <pc:sldChg chg="modSp mod">
        <pc:chgData name="Calvin Fong (WSO)" userId="ec6ccafe-4c7b-48bb-8e39-361d503501a9" providerId="ADAL" clId="{38AE24A5-A098-4CB9-883F-AD9D0F41A5A2}" dt="2021-10-11T02:47:23.432" v="3" actId="20577"/>
        <pc:sldMkLst>
          <pc:docMk/>
          <pc:sldMk cId="908379965" sldId="256"/>
        </pc:sldMkLst>
        <pc:spChg chg="mod">
          <ac:chgData name="Calvin Fong (WSO)" userId="ec6ccafe-4c7b-48bb-8e39-361d503501a9" providerId="ADAL" clId="{38AE24A5-A098-4CB9-883F-AD9D0F41A5A2}" dt="2021-10-11T02:47:23.432" v="3" actId="20577"/>
          <ac:spMkLst>
            <pc:docMk/>
            <pc:sldMk cId="908379965" sldId="256"/>
            <ac:spMk id="2" creationId="{00000000-0000-0000-0000-000000000000}"/>
          </ac:spMkLst>
        </pc:spChg>
      </pc:sldChg>
      <pc:sldChg chg="modSp mod">
        <pc:chgData name="Calvin Fong (WSO)" userId="ec6ccafe-4c7b-48bb-8e39-361d503501a9" providerId="ADAL" clId="{38AE24A5-A098-4CB9-883F-AD9D0F41A5A2}" dt="2021-10-11T02:47:45.484" v="7" actId="20577"/>
        <pc:sldMkLst>
          <pc:docMk/>
          <pc:sldMk cId="835153699" sldId="260"/>
        </pc:sldMkLst>
        <pc:graphicFrameChg chg="modGraphic">
          <ac:chgData name="Calvin Fong (WSO)" userId="ec6ccafe-4c7b-48bb-8e39-361d503501a9" providerId="ADAL" clId="{38AE24A5-A098-4CB9-883F-AD9D0F41A5A2}" dt="2021-10-11T02:47:45.484" v="7" actId="20577"/>
          <ac:graphicFrameMkLst>
            <pc:docMk/>
            <pc:sldMk cId="835153699" sldId="260"/>
            <ac:graphicFrameMk id="4" creationId="{00000000-0000-0000-0000-000000000000}"/>
          </ac:graphicFrameMkLst>
        </pc:graphicFrameChg>
      </pc:sldChg>
      <pc:sldChg chg="modSp mod">
        <pc:chgData name="Calvin Fong (WSO)" userId="ec6ccafe-4c7b-48bb-8e39-361d503501a9" providerId="ADAL" clId="{38AE24A5-A098-4CB9-883F-AD9D0F41A5A2}" dt="2021-10-11T02:47:56.871" v="9" actId="20577"/>
        <pc:sldMkLst>
          <pc:docMk/>
          <pc:sldMk cId="1658747350" sldId="261"/>
        </pc:sldMkLst>
        <pc:spChg chg="mod">
          <ac:chgData name="Calvin Fong (WSO)" userId="ec6ccafe-4c7b-48bb-8e39-361d503501a9" providerId="ADAL" clId="{38AE24A5-A098-4CB9-883F-AD9D0F41A5A2}" dt="2021-10-11T02:47:56.871" v="9" actId="20577"/>
          <ac:spMkLst>
            <pc:docMk/>
            <pc:sldMk cId="1658747350" sldId="261"/>
            <ac:spMk id="2" creationId="{00000000-0000-0000-0000-000000000000}"/>
          </ac:spMkLst>
        </pc:spChg>
      </pc:sldChg>
      <pc:sldChg chg="modSp mod">
        <pc:chgData name="Calvin Fong (WSO)" userId="ec6ccafe-4c7b-48bb-8e39-361d503501a9" providerId="ADAL" clId="{38AE24A5-A098-4CB9-883F-AD9D0F41A5A2}" dt="2021-10-11T03:02:54.851" v="80" actId="20577"/>
        <pc:sldMkLst>
          <pc:docMk/>
          <pc:sldMk cId="2024911402" sldId="268"/>
        </pc:sldMkLst>
        <pc:spChg chg="mod">
          <ac:chgData name="Calvin Fong (WSO)" userId="ec6ccafe-4c7b-48bb-8e39-361d503501a9" providerId="ADAL" clId="{38AE24A5-A098-4CB9-883F-AD9D0F41A5A2}" dt="2021-10-11T03:02:54.851" v="80" actId="20577"/>
          <ac:spMkLst>
            <pc:docMk/>
            <pc:sldMk cId="2024911402" sldId="268"/>
            <ac:spMk id="2" creationId="{00000000-0000-0000-0000-000000000000}"/>
          </ac:spMkLst>
        </pc:spChg>
      </pc:sldChg>
      <pc:sldChg chg="modSp mod">
        <pc:chgData name="Calvin Fong (WSO)" userId="ec6ccafe-4c7b-48bb-8e39-361d503501a9" providerId="ADAL" clId="{38AE24A5-A098-4CB9-883F-AD9D0F41A5A2}" dt="2021-10-11T02:52:21.995" v="27" actId="6549"/>
        <pc:sldMkLst>
          <pc:docMk/>
          <pc:sldMk cId="1390070709" sldId="278"/>
        </pc:sldMkLst>
        <pc:spChg chg="mod">
          <ac:chgData name="Calvin Fong (WSO)" userId="ec6ccafe-4c7b-48bb-8e39-361d503501a9" providerId="ADAL" clId="{38AE24A5-A098-4CB9-883F-AD9D0F41A5A2}" dt="2021-10-11T02:52:21.995" v="27" actId="6549"/>
          <ac:spMkLst>
            <pc:docMk/>
            <pc:sldMk cId="1390070709" sldId="278"/>
            <ac:spMk id="2" creationId="{00000000-0000-0000-0000-000000000000}"/>
          </ac:spMkLst>
        </pc:spChg>
      </pc:sldChg>
      <pc:sldChg chg="modSp mod">
        <pc:chgData name="Calvin Fong (WSO)" userId="ec6ccafe-4c7b-48bb-8e39-361d503501a9" providerId="ADAL" clId="{38AE24A5-A098-4CB9-883F-AD9D0F41A5A2}" dt="2021-10-11T03:02:41.944" v="76" actId="20577"/>
        <pc:sldMkLst>
          <pc:docMk/>
          <pc:sldMk cId="1876902068" sldId="279"/>
        </pc:sldMkLst>
        <pc:spChg chg="mod">
          <ac:chgData name="Calvin Fong (WSO)" userId="ec6ccafe-4c7b-48bb-8e39-361d503501a9" providerId="ADAL" clId="{38AE24A5-A098-4CB9-883F-AD9D0F41A5A2}" dt="2021-10-11T03:02:41.944" v="76" actId="20577"/>
          <ac:spMkLst>
            <pc:docMk/>
            <pc:sldMk cId="1876902068" sldId="279"/>
            <ac:spMk id="2" creationId="{00000000-0000-0000-0000-000000000000}"/>
          </ac:spMkLst>
        </pc:spChg>
      </pc:sldChg>
      <pc:sldChg chg="modSp mod">
        <pc:chgData name="Calvin Fong (WSO)" userId="ec6ccafe-4c7b-48bb-8e39-361d503501a9" providerId="ADAL" clId="{38AE24A5-A098-4CB9-883F-AD9D0F41A5A2}" dt="2021-10-11T03:02:03.387" v="68" actId="6549"/>
        <pc:sldMkLst>
          <pc:docMk/>
          <pc:sldMk cId="3893020879" sldId="324"/>
        </pc:sldMkLst>
        <pc:spChg chg="mod">
          <ac:chgData name="Calvin Fong (WSO)" userId="ec6ccafe-4c7b-48bb-8e39-361d503501a9" providerId="ADAL" clId="{38AE24A5-A098-4CB9-883F-AD9D0F41A5A2}" dt="2021-10-11T03:02:03.387" v="68" actId="6549"/>
          <ac:spMkLst>
            <pc:docMk/>
            <pc:sldMk cId="3893020879" sldId="324"/>
            <ac:spMk id="2" creationId="{00000000-0000-0000-0000-000000000000}"/>
          </ac:spMkLst>
        </pc:spChg>
      </pc:sldChg>
      <pc:sldChg chg="addSp delSp modSp mod">
        <pc:chgData name="Calvin Fong (WSO)" userId="ec6ccafe-4c7b-48bb-8e39-361d503501a9" providerId="ADAL" clId="{38AE24A5-A098-4CB9-883F-AD9D0F41A5A2}" dt="2021-10-11T03:01:29.170" v="65" actId="1076"/>
        <pc:sldMkLst>
          <pc:docMk/>
          <pc:sldMk cId="2169323651" sldId="333"/>
        </pc:sldMkLst>
        <pc:spChg chg="mod">
          <ac:chgData name="Calvin Fong (WSO)" userId="ec6ccafe-4c7b-48bb-8e39-361d503501a9" providerId="ADAL" clId="{38AE24A5-A098-4CB9-883F-AD9D0F41A5A2}" dt="2021-10-11T03:01:29.170" v="65" actId="1076"/>
          <ac:spMkLst>
            <pc:docMk/>
            <pc:sldMk cId="2169323651" sldId="333"/>
            <ac:spMk id="2" creationId="{00000000-0000-0000-0000-000000000000}"/>
          </ac:spMkLst>
        </pc:spChg>
        <pc:spChg chg="mod">
          <ac:chgData name="Calvin Fong (WSO)" userId="ec6ccafe-4c7b-48bb-8e39-361d503501a9" providerId="ADAL" clId="{38AE24A5-A098-4CB9-883F-AD9D0F41A5A2}" dt="2021-10-11T02:53:38.888" v="31" actId="20577"/>
          <ac:spMkLst>
            <pc:docMk/>
            <pc:sldMk cId="2169323651" sldId="333"/>
            <ac:spMk id="5" creationId="{00000000-0000-0000-0000-000000000000}"/>
          </ac:spMkLst>
        </pc:spChg>
        <pc:graphicFrameChg chg="del">
          <ac:chgData name="Calvin Fong (WSO)" userId="ec6ccafe-4c7b-48bb-8e39-361d503501a9" providerId="ADAL" clId="{38AE24A5-A098-4CB9-883F-AD9D0F41A5A2}" dt="2021-10-11T03:00:12.843" v="32" actId="478"/>
          <ac:graphicFrameMkLst>
            <pc:docMk/>
            <pc:sldMk cId="2169323651" sldId="333"/>
            <ac:graphicFrameMk id="4" creationId="{00000000-0000-0000-0000-000000000000}"/>
          </ac:graphicFrameMkLst>
        </pc:graphicFrameChg>
        <pc:picChg chg="add mod">
          <ac:chgData name="Calvin Fong (WSO)" userId="ec6ccafe-4c7b-48bb-8e39-361d503501a9" providerId="ADAL" clId="{38AE24A5-A098-4CB9-883F-AD9D0F41A5A2}" dt="2021-10-11T03:01:07.763" v="59" actId="1076"/>
          <ac:picMkLst>
            <pc:docMk/>
            <pc:sldMk cId="2169323651" sldId="333"/>
            <ac:picMk id="7" creationId="{FE27E29A-F2C2-476D-B872-161D2D73CAA4}"/>
          </ac:picMkLst>
        </pc:picChg>
        <pc:picChg chg="add mod">
          <ac:chgData name="Calvin Fong (WSO)" userId="ec6ccafe-4c7b-48bb-8e39-361d503501a9" providerId="ADAL" clId="{38AE24A5-A098-4CB9-883F-AD9D0F41A5A2}" dt="2021-10-11T03:01:17.057" v="61" actId="1076"/>
          <ac:picMkLst>
            <pc:docMk/>
            <pc:sldMk cId="2169323651" sldId="333"/>
            <ac:picMk id="9" creationId="{EB50C96F-4B41-4736-ADF5-BA2CBAD8A104}"/>
          </ac:picMkLst>
        </pc:picChg>
        <pc:picChg chg="add mod ord">
          <ac:chgData name="Calvin Fong (WSO)" userId="ec6ccafe-4c7b-48bb-8e39-361d503501a9" providerId="ADAL" clId="{38AE24A5-A098-4CB9-883F-AD9D0F41A5A2}" dt="2021-10-11T03:01:18.507" v="62" actId="1076"/>
          <ac:picMkLst>
            <pc:docMk/>
            <pc:sldMk cId="2169323651" sldId="333"/>
            <ac:picMk id="11" creationId="{4A66B082-DDA5-4724-951A-D4EFBE1DB44B}"/>
          </ac:picMkLst>
        </pc:picChg>
      </pc:sldChg>
      <pc:sldChg chg="modSp mod">
        <pc:chgData name="Calvin Fong (WSO)" userId="ec6ccafe-4c7b-48bb-8e39-361d503501a9" providerId="ADAL" clId="{38AE24A5-A098-4CB9-883F-AD9D0F41A5A2}" dt="2021-10-11T03:04:21.574" v="100" actId="5793"/>
        <pc:sldMkLst>
          <pc:docMk/>
          <pc:sldMk cId="1937990596" sldId="340"/>
        </pc:sldMkLst>
        <pc:graphicFrameChg chg="mod modGraphic">
          <ac:chgData name="Calvin Fong (WSO)" userId="ec6ccafe-4c7b-48bb-8e39-361d503501a9" providerId="ADAL" clId="{38AE24A5-A098-4CB9-883F-AD9D0F41A5A2}" dt="2021-10-11T03:04:21.574" v="100" actId="5793"/>
          <ac:graphicFrameMkLst>
            <pc:docMk/>
            <pc:sldMk cId="1937990596" sldId="340"/>
            <ac:graphicFrameMk id="5" creationId="{00000000-0000-0000-0000-000000000000}"/>
          </ac:graphicFrameMkLst>
        </pc:graphicFrameChg>
      </pc:sldChg>
      <pc:sldChg chg="addSp delSp modSp mod">
        <pc:chgData name="Calvin Fong (WSO)" userId="ec6ccafe-4c7b-48bb-8e39-361d503501a9" providerId="ADAL" clId="{38AE24A5-A098-4CB9-883F-AD9D0F41A5A2}" dt="2021-10-11T02:51:44.089" v="24" actId="1035"/>
        <pc:sldMkLst>
          <pc:docMk/>
          <pc:sldMk cId="1803232147" sldId="344"/>
        </pc:sldMkLst>
        <pc:graphicFrameChg chg="del modGraphic">
          <ac:chgData name="Calvin Fong (WSO)" userId="ec6ccafe-4c7b-48bb-8e39-361d503501a9" providerId="ADAL" clId="{38AE24A5-A098-4CB9-883F-AD9D0F41A5A2}" dt="2021-10-11T02:50:16.599" v="13" actId="478"/>
          <ac:graphicFrameMkLst>
            <pc:docMk/>
            <pc:sldMk cId="1803232147" sldId="344"/>
            <ac:graphicFrameMk id="4" creationId="{00000000-0000-0000-0000-000000000000}"/>
          </ac:graphicFrameMkLst>
        </pc:graphicFrameChg>
        <pc:picChg chg="add mod">
          <ac:chgData name="Calvin Fong (WSO)" userId="ec6ccafe-4c7b-48bb-8e39-361d503501a9" providerId="ADAL" clId="{38AE24A5-A098-4CB9-883F-AD9D0F41A5A2}" dt="2021-10-11T02:51:44.089" v="24" actId="1035"/>
          <ac:picMkLst>
            <pc:docMk/>
            <pc:sldMk cId="1803232147" sldId="344"/>
            <ac:picMk id="5" creationId="{232936F0-6E67-484A-8D60-3E13E8B4B85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7" y="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5088E-9175-4687-887C-2DC0BBC79CA2}" type="datetimeFigureOut">
              <a:rPr lang="zh-TW" altLang="en-US" smtClean="0"/>
              <a:t>2023/1/11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25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7" y="6456325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13463-14AE-4FD9-9FD6-8B2F7F9214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455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6C240-7952-4776-A6EB-C01AFEFB7F6F}" type="datetimeFigureOut">
              <a:rPr lang="zh-TW" altLang="en-US" smtClean="0"/>
              <a:t>2023/1/11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CC04D-C100-47DC-B8BD-A4F907DD44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0185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2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3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3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C04D-C100-47DC-B8BD-A4F907DD444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6110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C04D-C100-47DC-B8BD-A4F907DD4445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677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C04D-C100-47DC-B8BD-A4F907DD4445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0131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C04D-C100-47DC-B8BD-A4F907DD4445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9691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C04D-C100-47DC-B8BD-A4F907DD4445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8846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C04D-C100-47DC-B8BD-A4F907DD4445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5217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C04D-C100-47DC-B8BD-A4F907DD4445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4836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C04D-C100-47DC-B8BD-A4F907DD4445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8305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C04D-C100-47DC-B8BD-A4F907DD4445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0789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C04D-C100-47DC-B8BD-A4F907DD4445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7011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C04D-C100-47DC-B8BD-A4F907DD4445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6554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C04D-C100-47DC-B8BD-A4F907DD4445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4717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C04D-C100-47DC-B8BD-A4F907DD4445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9888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C04D-C100-47DC-B8BD-A4F907DD4445}" type="slidenum">
              <a:rPr lang="zh-TW" altLang="en-US" smtClean="0">
                <a:solidFill>
                  <a:prstClr val="black"/>
                </a:solidFill>
              </a:rPr>
              <a:pPr/>
              <a:t>31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10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C04D-C100-47DC-B8BD-A4F907DD4445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9804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C04D-C100-47DC-B8BD-A4F907DD4445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9205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C04D-C100-47DC-B8BD-A4F907DD4445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9794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C04D-C100-47DC-B8BD-A4F907DD4445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586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C04D-C100-47DC-B8BD-A4F907DD4445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7987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C04D-C100-47DC-B8BD-A4F907DD4445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6590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C04D-C100-47DC-B8BD-A4F907DD4445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363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A991-1656-4197-BAB6-0AC0CD5BA19F}" type="datetimeFigureOut">
              <a:rPr lang="zh-TW" altLang="en-US" smtClean="0"/>
              <a:t>2023/1/11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19A-2D79-4E0D-A126-17F94B2BC0C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A991-1656-4197-BAB6-0AC0CD5BA19F}" type="datetimeFigureOut">
              <a:rPr lang="zh-TW" altLang="en-US" smtClean="0"/>
              <a:t>2023/1/11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19A-2D79-4E0D-A126-17F94B2BC0C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A991-1656-4197-BAB6-0AC0CD5BA19F}" type="datetimeFigureOut">
              <a:rPr lang="zh-TW" altLang="en-US" smtClean="0"/>
              <a:t>2023/1/11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19A-2D79-4E0D-A126-17F94B2BC0CA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A991-1656-4197-BAB6-0AC0CD5BA19F}" type="datetimeFigureOut">
              <a:rPr lang="zh-TW" altLang="en-US" smtClean="0">
                <a:solidFill>
                  <a:srgbClr val="04617B"/>
                </a:solidFill>
              </a:rPr>
              <a:pPr/>
              <a:t>2023/1/11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19A-2D79-4E0D-A126-17F94B2BC0CA}" type="slidenum">
              <a:rPr lang="zh-TW" altLang="en-US" smtClean="0">
                <a:solidFill>
                  <a:srgbClr val="04617B"/>
                </a:solidFill>
              </a:rPr>
              <a:pPr/>
              <a:t>‹#›</a:t>
            </a:fld>
            <a:endParaRPr lang="zh-TW" alt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375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A991-1656-4197-BAB6-0AC0CD5BA19F}" type="datetimeFigureOut">
              <a:rPr lang="zh-TW" altLang="en-US" smtClean="0">
                <a:solidFill>
                  <a:srgbClr val="04617B"/>
                </a:solidFill>
              </a:rPr>
              <a:pPr/>
              <a:t>2023/1/11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19A-2D79-4E0D-A126-17F94B2BC0CA}" type="slidenum">
              <a:rPr lang="zh-TW" altLang="en-US" smtClean="0">
                <a:solidFill>
                  <a:srgbClr val="04617B"/>
                </a:solidFill>
              </a:rPr>
              <a:pPr/>
              <a:t>‹#›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2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1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4203593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1" y="4075291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A991-1656-4197-BAB6-0AC0CD5BA19F}" type="datetimeFigureOut">
              <a:rPr lang="zh-TW" altLang="en-US" smtClean="0">
                <a:solidFill>
                  <a:srgbClr val="04617B"/>
                </a:solidFill>
              </a:rPr>
              <a:pPr/>
              <a:t>2023/1/11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19A-2D79-4E0D-A126-17F94B2BC0CA}" type="slidenum">
              <a:rPr lang="zh-TW" altLang="en-US" smtClean="0">
                <a:solidFill>
                  <a:srgbClr val="04617B"/>
                </a:solidFill>
              </a:rPr>
              <a:pPr/>
              <a:t>‹#›</a:t>
            </a:fld>
            <a:endParaRPr lang="zh-TW" alt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647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A991-1656-4197-BAB6-0AC0CD5BA19F}" type="datetimeFigureOut">
              <a:rPr lang="zh-TW" altLang="en-US" smtClean="0">
                <a:solidFill>
                  <a:srgbClr val="04617B"/>
                </a:solidFill>
              </a:rPr>
              <a:pPr/>
              <a:t>2023/1/11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19A-2D79-4E0D-A126-17F94B2BC0CA}" type="slidenum">
              <a:rPr lang="zh-TW" altLang="en-US" smtClean="0">
                <a:solidFill>
                  <a:srgbClr val="04617B"/>
                </a:solidFill>
              </a:rPr>
              <a:pPr/>
              <a:t>‹#›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3" y="2679192"/>
            <a:ext cx="3822192" cy="344728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54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171" indent="0">
              <a:buNone/>
              <a:defRPr sz="2000" b="1"/>
            </a:lvl2pPr>
            <a:lvl3pPr marL="914342" indent="0">
              <a:buNone/>
              <a:defRPr sz="1800" b="1"/>
            </a:lvl3pPr>
            <a:lvl4pPr marL="1371513" indent="0">
              <a:buNone/>
              <a:defRPr sz="1600" b="1"/>
            </a:lvl4pPr>
            <a:lvl5pPr marL="1828683" indent="0">
              <a:buNone/>
              <a:defRPr sz="1600" b="1"/>
            </a:lvl5pPr>
            <a:lvl6pPr marL="2285853" indent="0">
              <a:buNone/>
              <a:defRPr sz="1600" b="1"/>
            </a:lvl6pPr>
            <a:lvl7pPr marL="2743024" indent="0">
              <a:buNone/>
              <a:defRPr sz="1600" b="1"/>
            </a:lvl7pPr>
            <a:lvl8pPr marL="3200195" indent="0">
              <a:buNone/>
              <a:defRPr sz="1600" b="1"/>
            </a:lvl8pPr>
            <a:lvl9pPr marL="3657366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171" indent="0">
              <a:buNone/>
              <a:defRPr sz="2000" b="1"/>
            </a:lvl2pPr>
            <a:lvl3pPr marL="914342" indent="0">
              <a:buNone/>
              <a:defRPr sz="1800" b="1"/>
            </a:lvl3pPr>
            <a:lvl4pPr marL="1371513" indent="0">
              <a:buNone/>
              <a:defRPr sz="1600" b="1"/>
            </a:lvl4pPr>
            <a:lvl5pPr marL="1828683" indent="0">
              <a:buNone/>
              <a:defRPr sz="1600" b="1"/>
            </a:lvl5pPr>
            <a:lvl6pPr marL="2285853" indent="0">
              <a:buNone/>
              <a:defRPr sz="1600" b="1"/>
            </a:lvl6pPr>
            <a:lvl7pPr marL="2743024" indent="0">
              <a:buNone/>
              <a:defRPr sz="1600" b="1"/>
            </a:lvl7pPr>
            <a:lvl8pPr marL="3200195" indent="0">
              <a:buNone/>
              <a:defRPr sz="1600" b="1"/>
            </a:lvl8pPr>
            <a:lvl9pPr marL="3657366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A991-1656-4197-BAB6-0AC0CD5BA19F}" type="datetimeFigureOut">
              <a:rPr lang="zh-TW" altLang="en-US" smtClean="0">
                <a:solidFill>
                  <a:srgbClr val="04617B"/>
                </a:solidFill>
              </a:rPr>
              <a:pPr/>
              <a:t>2023/1/11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19A-2D79-4E0D-A126-17F94B2BC0CA}" type="slidenum">
              <a:rPr lang="zh-TW" altLang="en-US" smtClean="0">
                <a:solidFill>
                  <a:srgbClr val="04617B"/>
                </a:solidFill>
              </a:rPr>
              <a:pPr/>
              <a:t>‹#›</a:t>
            </a:fld>
            <a:endParaRPr lang="zh-TW" alt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784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A991-1656-4197-BAB6-0AC0CD5BA19F}" type="datetimeFigureOut">
              <a:rPr lang="zh-TW" altLang="en-US" smtClean="0">
                <a:solidFill>
                  <a:srgbClr val="04617B"/>
                </a:solidFill>
              </a:rPr>
              <a:pPr/>
              <a:t>2023/1/11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19A-2D79-4E0D-A126-17F94B2BC0CA}" type="slidenum">
              <a:rPr lang="zh-TW" altLang="en-US" smtClean="0">
                <a:solidFill>
                  <a:srgbClr val="04617B"/>
                </a:solidFill>
              </a:rPr>
              <a:pPr/>
              <a:t>‹#›</a:t>
            </a:fld>
            <a:endParaRPr lang="zh-TW" alt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51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A991-1656-4197-BAB6-0AC0CD5BA19F}" type="datetimeFigureOut">
              <a:rPr lang="zh-TW" altLang="en-US" smtClean="0">
                <a:solidFill>
                  <a:srgbClr val="04617B"/>
                </a:solidFill>
              </a:rPr>
              <a:pPr/>
              <a:t>2023/1/11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19A-2D79-4E0D-A126-17F94B2BC0CA}" type="slidenum">
              <a:rPr lang="zh-TW" altLang="en-US" smtClean="0">
                <a:solidFill>
                  <a:srgbClr val="04617B"/>
                </a:solidFill>
              </a:rPr>
              <a:pPr/>
              <a:t>‹#›</a:t>
            </a:fld>
            <a:endParaRPr lang="zh-TW" alt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716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A991-1656-4197-BAB6-0AC0CD5BA19F}" type="datetimeFigureOut">
              <a:rPr lang="zh-TW" altLang="en-US" smtClean="0">
                <a:solidFill>
                  <a:srgbClr val="04617B"/>
                </a:solidFill>
              </a:rPr>
              <a:pPr/>
              <a:t>2023/1/11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19A-2D79-4E0D-A126-17F94B2BC0CA}" type="slidenum">
              <a:rPr lang="zh-TW" altLang="en-US" smtClean="0">
                <a:solidFill>
                  <a:srgbClr val="04617B"/>
                </a:solidFill>
              </a:rPr>
              <a:pPr/>
              <a:t>‹#›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171" indent="0">
              <a:buNone/>
              <a:defRPr sz="1200"/>
            </a:lvl2pPr>
            <a:lvl3pPr marL="914342" indent="0">
              <a:buNone/>
              <a:defRPr sz="1000"/>
            </a:lvl3pPr>
            <a:lvl4pPr marL="1371513" indent="0">
              <a:buNone/>
              <a:defRPr sz="900"/>
            </a:lvl4pPr>
            <a:lvl5pPr marL="1828683" indent="0">
              <a:buNone/>
              <a:defRPr sz="900"/>
            </a:lvl5pPr>
            <a:lvl6pPr marL="2285853" indent="0">
              <a:buNone/>
              <a:defRPr sz="900"/>
            </a:lvl6pPr>
            <a:lvl7pPr marL="2743024" indent="0">
              <a:buNone/>
              <a:defRPr sz="900"/>
            </a:lvl7pPr>
            <a:lvl8pPr marL="3200195" indent="0">
              <a:buNone/>
              <a:defRPr sz="900"/>
            </a:lvl8pPr>
            <a:lvl9pPr marL="3657366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54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A991-1656-4197-BAB6-0AC0CD5BA19F}" type="datetimeFigureOut">
              <a:rPr lang="zh-TW" altLang="en-US" smtClean="0"/>
              <a:t>2023/1/11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19A-2D79-4E0D-A126-17F94B2BC0C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171" indent="0">
              <a:buNone/>
              <a:defRPr sz="1200"/>
            </a:lvl2pPr>
            <a:lvl3pPr marL="914342" indent="0">
              <a:buNone/>
              <a:defRPr sz="1000"/>
            </a:lvl3pPr>
            <a:lvl4pPr marL="1371513" indent="0">
              <a:buNone/>
              <a:defRPr sz="900"/>
            </a:lvl4pPr>
            <a:lvl5pPr marL="1828683" indent="0">
              <a:buNone/>
              <a:defRPr sz="900"/>
            </a:lvl5pPr>
            <a:lvl6pPr marL="2285853" indent="0">
              <a:buNone/>
              <a:defRPr sz="900"/>
            </a:lvl6pPr>
            <a:lvl7pPr marL="2743024" indent="0">
              <a:buNone/>
              <a:defRPr sz="900"/>
            </a:lvl7pPr>
            <a:lvl8pPr marL="3200195" indent="0">
              <a:buNone/>
              <a:defRPr sz="900"/>
            </a:lvl8pPr>
            <a:lvl9pPr marL="3657366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A991-1656-4197-BAB6-0AC0CD5BA19F}" type="datetimeFigureOut">
              <a:rPr lang="zh-TW" altLang="en-US" smtClean="0">
                <a:solidFill>
                  <a:srgbClr val="04617B"/>
                </a:solidFill>
              </a:rPr>
              <a:pPr/>
              <a:t>2023/1/11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19A-2D79-4E0D-A126-17F94B2BC0CA}" type="slidenum">
              <a:rPr lang="zh-TW" altLang="en-US" smtClean="0">
                <a:solidFill>
                  <a:srgbClr val="04617B"/>
                </a:solidFill>
              </a:rPr>
              <a:pPr/>
              <a:t>‹#›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1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171" indent="0">
              <a:buNone/>
              <a:defRPr sz="2800"/>
            </a:lvl2pPr>
            <a:lvl3pPr marL="914342" indent="0">
              <a:buNone/>
              <a:defRPr sz="2400"/>
            </a:lvl3pPr>
            <a:lvl4pPr marL="1371513" indent="0">
              <a:buNone/>
              <a:defRPr sz="2000"/>
            </a:lvl4pPr>
            <a:lvl5pPr marL="1828683" indent="0">
              <a:buNone/>
              <a:defRPr sz="2000"/>
            </a:lvl5pPr>
            <a:lvl6pPr marL="2285853" indent="0">
              <a:buNone/>
              <a:defRPr sz="2000"/>
            </a:lvl6pPr>
            <a:lvl7pPr marL="2743024" indent="0">
              <a:buNone/>
              <a:defRPr sz="2000"/>
            </a:lvl7pPr>
            <a:lvl8pPr marL="3200195" indent="0">
              <a:buNone/>
              <a:defRPr sz="2000"/>
            </a:lvl8pPr>
            <a:lvl9pPr marL="3657366" indent="0">
              <a:buNone/>
              <a:defRPr sz="2000"/>
            </a:lvl9pPr>
          </a:lstStyle>
          <a:p>
            <a:r>
              <a:rPr lang="en-US" altLang="zh-TW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19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A991-1656-4197-BAB6-0AC0CD5BA19F}" type="datetimeFigureOut">
              <a:rPr lang="zh-TW" altLang="en-US" smtClean="0">
                <a:solidFill>
                  <a:srgbClr val="04617B"/>
                </a:solidFill>
              </a:rPr>
              <a:pPr/>
              <a:t>2023/1/11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19A-2D79-4E0D-A126-17F94B2BC0CA}" type="slidenum">
              <a:rPr lang="zh-TW" altLang="en-US" smtClean="0">
                <a:solidFill>
                  <a:srgbClr val="04617B"/>
                </a:solidFill>
              </a:rPr>
              <a:pPr/>
              <a:t>‹#›</a:t>
            </a:fld>
            <a:endParaRPr lang="zh-TW" alt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1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A991-1656-4197-BAB6-0AC0CD5BA19F}" type="datetimeFigureOut">
              <a:rPr lang="zh-TW" altLang="en-US" smtClean="0">
                <a:solidFill>
                  <a:srgbClr val="04617B"/>
                </a:solidFill>
              </a:rPr>
              <a:pPr/>
              <a:t>2023/1/11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19A-2D79-4E0D-A126-17F94B2BC0CA}" type="slidenum">
              <a:rPr lang="zh-TW" altLang="en-US" smtClean="0">
                <a:solidFill>
                  <a:srgbClr val="04617B"/>
                </a:solidFill>
              </a:rPr>
              <a:pPr/>
              <a:t>‹#›</a:t>
            </a:fld>
            <a:endParaRPr lang="zh-TW" altLang="en-US">
              <a:solidFill>
                <a:srgbClr val="04617B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0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1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4203593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1" y="4075291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A991-1656-4197-BAB6-0AC0CD5BA19F}" type="datetimeFigureOut">
              <a:rPr lang="zh-TW" altLang="en-US" smtClean="0"/>
              <a:t>2023/1/11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19A-2D79-4E0D-A126-17F94B2BC0C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A991-1656-4197-BAB6-0AC0CD5BA19F}" type="datetimeFigureOut">
              <a:rPr lang="zh-TW" altLang="en-US" smtClean="0"/>
              <a:t>2023/1/11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19A-2D79-4E0D-A126-17F94B2BC0C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3" y="2679192"/>
            <a:ext cx="3822192" cy="344728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171" indent="0">
              <a:buNone/>
              <a:defRPr sz="2000" b="1"/>
            </a:lvl2pPr>
            <a:lvl3pPr marL="914342" indent="0">
              <a:buNone/>
              <a:defRPr sz="1800" b="1"/>
            </a:lvl3pPr>
            <a:lvl4pPr marL="1371513" indent="0">
              <a:buNone/>
              <a:defRPr sz="1600" b="1"/>
            </a:lvl4pPr>
            <a:lvl5pPr marL="1828683" indent="0">
              <a:buNone/>
              <a:defRPr sz="1600" b="1"/>
            </a:lvl5pPr>
            <a:lvl6pPr marL="2285853" indent="0">
              <a:buNone/>
              <a:defRPr sz="1600" b="1"/>
            </a:lvl6pPr>
            <a:lvl7pPr marL="2743024" indent="0">
              <a:buNone/>
              <a:defRPr sz="1600" b="1"/>
            </a:lvl7pPr>
            <a:lvl8pPr marL="3200195" indent="0">
              <a:buNone/>
              <a:defRPr sz="1600" b="1"/>
            </a:lvl8pPr>
            <a:lvl9pPr marL="3657366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171" indent="0">
              <a:buNone/>
              <a:defRPr sz="2000" b="1"/>
            </a:lvl2pPr>
            <a:lvl3pPr marL="914342" indent="0">
              <a:buNone/>
              <a:defRPr sz="1800" b="1"/>
            </a:lvl3pPr>
            <a:lvl4pPr marL="1371513" indent="0">
              <a:buNone/>
              <a:defRPr sz="1600" b="1"/>
            </a:lvl4pPr>
            <a:lvl5pPr marL="1828683" indent="0">
              <a:buNone/>
              <a:defRPr sz="1600" b="1"/>
            </a:lvl5pPr>
            <a:lvl6pPr marL="2285853" indent="0">
              <a:buNone/>
              <a:defRPr sz="1600" b="1"/>
            </a:lvl6pPr>
            <a:lvl7pPr marL="2743024" indent="0">
              <a:buNone/>
              <a:defRPr sz="1600" b="1"/>
            </a:lvl7pPr>
            <a:lvl8pPr marL="3200195" indent="0">
              <a:buNone/>
              <a:defRPr sz="1600" b="1"/>
            </a:lvl8pPr>
            <a:lvl9pPr marL="3657366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A991-1656-4197-BAB6-0AC0CD5BA19F}" type="datetimeFigureOut">
              <a:rPr lang="zh-TW" altLang="en-US" smtClean="0"/>
              <a:t>2023/1/11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19A-2D79-4E0D-A126-17F94B2BC0C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A991-1656-4197-BAB6-0AC0CD5BA19F}" type="datetimeFigureOut">
              <a:rPr lang="zh-TW" altLang="en-US" smtClean="0"/>
              <a:t>2023/1/11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19A-2D79-4E0D-A126-17F94B2BC0C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A991-1656-4197-BAB6-0AC0CD5BA19F}" type="datetimeFigureOut">
              <a:rPr lang="zh-TW" altLang="en-US" smtClean="0"/>
              <a:t>2023/1/11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19A-2D79-4E0D-A126-17F94B2BC0C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A991-1656-4197-BAB6-0AC0CD5BA19F}" type="datetimeFigureOut">
              <a:rPr lang="zh-TW" altLang="en-US" smtClean="0"/>
              <a:t>2023/1/11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19A-2D79-4E0D-A126-17F94B2BC0C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171" indent="0">
              <a:buNone/>
              <a:defRPr sz="1200"/>
            </a:lvl2pPr>
            <a:lvl3pPr marL="914342" indent="0">
              <a:buNone/>
              <a:defRPr sz="1000"/>
            </a:lvl3pPr>
            <a:lvl4pPr marL="1371513" indent="0">
              <a:buNone/>
              <a:defRPr sz="900"/>
            </a:lvl4pPr>
            <a:lvl5pPr marL="1828683" indent="0">
              <a:buNone/>
              <a:defRPr sz="900"/>
            </a:lvl5pPr>
            <a:lvl6pPr marL="2285853" indent="0">
              <a:buNone/>
              <a:defRPr sz="900"/>
            </a:lvl6pPr>
            <a:lvl7pPr marL="2743024" indent="0">
              <a:buNone/>
              <a:defRPr sz="900"/>
            </a:lvl7pPr>
            <a:lvl8pPr marL="3200195" indent="0">
              <a:buNone/>
              <a:defRPr sz="900"/>
            </a:lvl8pPr>
            <a:lvl9pPr marL="3657366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171" indent="0">
              <a:buNone/>
              <a:defRPr sz="1200"/>
            </a:lvl2pPr>
            <a:lvl3pPr marL="914342" indent="0">
              <a:buNone/>
              <a:defRPr sz="1000"/>
            </a:lvl3pPr>
            <a:lvl4pPr marL="1371513" indent="0">
              <a:buNone/>
              <a:defRPr sz="900"/>
            </a:lvl4pPr>
            <a:lvl5pPr marL="1828683" indent="0">
              <a:buNone/>
              <a:defRPr sz="900"/>
            </a:lvl5pPr>
            <a:lvl6pPr marL="2285853" indent="0">
              <a:buNone/>
              <a:defRPr sz="900"/>
            </a:lvl6pPr>
            <a:lvl7pPr marL="2743024" indent="0">
              <a:buNone/>
              <a:defRPr sz="900"/>
            </a:lvl7pPr>
            <a:lvl8pPr marL="3200195" indent="0">
              <a:buNone/>
              <a:defRPr sz="900"/>
            </a:lvl8pPr>
            <a:lvl9pPr marL="3657366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A991-1656-4197-BAB6-0AC0CD5BA19F}" type="datetimeFigureOut">
              <a:rPr lang="zh-TW" altLang="en-US" smtClean="0"/>
              <a:t>2023/1/11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19A-2D79-4E0D-A126-17F94B2BC0C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1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171" indent="0">
              <a:buNone/>
              <a:defRPr sz="2800"/>
            </a:lvl2pPr>
            <a:lvl3pPr marL="914342" indent="0">
              <a:buNone/>
              <a:defRPr sz="2400"/>
            </a:lvl3pPr>
            <a:lvl4pPr marL="1371513" indent="0">
              <a:buNone/>
              <a:defRPr sz="2000"/>
            </a:lvl4pPr>
            <a:lvl5pPr marL="1828683" indent="0">
              <a:buNone/>
              <a:defRPr sz="2000"/>
            </a:lvl5pPr>
            <a:lvl6pPr marL="2285853" indent="0">
              <a:buNone/>
              <a:defRPr sz="2000"/>
            </a:lvl6pPr>
            <a:lvl7pPr marL="2743024" indent="0">
              <a:buNone/>
              <a:defRPr sz="2000"/>
            </a:lvl7pPr>
            <a:lvl8pPr marL="3200195" indent="0">
              <a:buNone/>
              <a:defRPr sz="2000"/>
            </a:lvl8pPr>
            <a:lvl9pPr marL="3657366" indent="0">
              <a:buNone/>
              <a:defRPr sz="2000"/>
            </a:lvl9pPr>
          </a:lstStyle>
          <a:p>
            <a:r>
              <a:rPr lang="en-US" altLang="zh-TW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23" tIns="45712" rIns="91423" bIns="45712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3" y="6250165"/>
            <a:ext cx="3786690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4E7A991-1656-4197-BAB6-0AC0CD5BA19F}" type="datetimeFigureOut">
              <a:rPr lang="zh-TW" altLang="en-US" smtClean="0"/>
              <a:t>2023/1/11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5"/>
            <a:ext cx="3786691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4"/>
            <a:ext cx="1161826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4FD219A-2D79-4E0D-A126-17F94B2BC0C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8"/>
            <a:ext cx="7408333" cy="3450696"/>
          </a:xfrm>
          <a:prstGeom prst="rect">
            <a:avLst/>
          </a:prstGeom>
        </p:spPr>
        <p:txBody>
          <a:bodyPr vert="horz" lIns="91423" tIns="45712" rIns="91423" bIns="45712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42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03" indent="-274303" algn="l" defTabSz="914342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26" indent="-274303" algn="l" defTabSz="914342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08" indent="-228585" algn="l" defTabSz="914342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2927" indent="-228585" algn="l" defTabSz="914342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947" indent="-228585" algn="l" defTabSz="914342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2966" indent="-228585" algn="l" defTabSz="914342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2985" indent="-228585" algn="l" defTabSz="914342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005" indent="-228585" algn="l" defTabSz="914342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024" indent="-228585" algn="l" defTabSz="914342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23" tIns="45712" rIns="91423" bIns="45712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3" y="6250165"/>
            <a:ext cx="3786690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4E7A991-1656-4197-BAB6-0AC0CD5BA19F}" type="datetimeFigureOut">
              <a:rPr lang="zh-TW" altLang="en-US" smtClean="0">
                <a:solidFill>
                  <a:srgbClr val="04617B"/>
                </a:solidFill>
              </a:rPr>
              <a:pPr/>
              <a:t>2023/1/11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5"/>
            <a:ext cx="3786691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4"/>
            <a:ext cx="1161826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4FD219A-2D79-4E0D-A126-17F94B2BC0CA}" type="slidenum">
              <a:rPr lang="zh-TW" altLang="en-US" smtClean="0">
                <a:solidFill>
                  <a:srgbClr val="04617B"/>
                </a:solidFill>
              </a:rPr>
              <a:pPr/>
              <a:t>‹#›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8"/>
            <a:ext cx="7408333" cy="3450696"/>
          </a:xfrm>
          <a:prstGeom prst="rect">
            <a:avLst/>
          </a:prstGeom>
        </p:spPr>
        <p:txBody>
          <a:bodyPr vert="horz" lIns="91423" tIns="45712" rIns="91423" bIns="45712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19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342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03" indent="-274303" algn="l" defTabSz="914342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26" indent="-274303" algn="l" defTabSz="914342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08" indent="-228585" algn="l" defTabSz="914342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2927" indent="-228585" algn="l" defTabSz="914342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947" indent="-228585" algn="l" defTabSz="914342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2966" indent="-228585" algn="l" defTabSz="914342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2985" indent="-228585" algn="l" defTabSz="914342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005" indent="-228585" algn="l" defTabSz="914342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024" indent="-228585" algn="l" defTabSz="914342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ducations.com/study-guides/europe/study-in-netherlands/student-accommodation-5838" TargetMode="External"/><Relationship Id="rId3" Type="http://schemas.openxmlformats.org/officeDocument/2006/relationships/hyperlink" Target="http://www.studyat.uwa.edu.au/about/accommodation/costs" TargetMode="External"/><Relationship Id="rId7" Type="http://schemas.openxmlformats.org/officeDocument/2006/relationships/hyperlink" Target="http://www.adventureteaching.com/our-blog/expat-life/living-cost-korea/" TargetMode="External"/><Relationship Id="rId12" Type="http://schemas.openxmlformats.org/officeDocument/2006/relationships/hyperlink" Target="http://www.studying-in-us.org/cost-of-living-in-the-united-state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quora.com/What-is-the-monthly-average-cost-of-living-in-Japan-for-a-single-fresher-working-engineer-Outside-Tokyo" TargetMode="External"/><Relationship Id="rId11" Type="http://schemas.openxmlformats.org/officeDocument/2006/relationships/hyperlink" Target="http://www.ed.ac.uk/studying/international/finance/cost-of-living" TargetMode="External"/><Relationship Id="rId5" Type="http://schemas.openxmlformats.org/officeDocument/2006/relationships/hyperlink" Target="http://www.dtu.dk/english/Education/International-Student-Guide/For-admitted-students/Living-expenses" TargetMode="External"/><Relationship Id="rId10" Type="http://schemas.openxmlformats.org/officeDocument/2006/relationships/hyperlink" Target="http://sae.epfl.ch/cost-of-living" TargetMode="External"/><Relationship Id="rId4" Type="http://schemas.openxmlformats.org/officeDocument/2006/relationships/hyperlink" Target="http://www.uottawa.ca/financial-aid-awards/" TargetMode="External"/><Relationship Id="rId9" Type="http://schemas.openxmlformats.org/officeDocument/2006/relationships/hyperlink" Target="http://www.nus.edu.sg/oam/financialaid/financial-tuition-fees-coaup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l.cuhk.edu.hk/index.ph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faa.gov.hk/tc/index.htm" TargetMode="External"/><Relationship Id="rId4" Type="http://schemas.openxmlformats.org/officeDocument/2006/relationships/hyperlink" Target="http://www.oafa.cuhk.edu.hk/safs/scholarships/scholarships-for-overseas-studie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hyperlink" Target="https://www.idp.com/hongkong/ielts-hk/ielts-hongkong-test-dates/" TargetMode="External"/><Relationship Id="rId2" Type="http://schemas.openxmlformats.org/officeDocument/2006/relationships/hyperlink" Target="https://ieltsregistration.britishcouncil.org/orsnbc/iol/find-tes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s.org/bin/getprogram.cgi?urlSource=toefl&amp;newRegURL=&amp;test=TOEFL&amp;greClosed=new&amp;greClosedCountry=China&amp;browserType=&amp;toeflType=&amp;redirect=&amp;t_country1=group_HongKo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s.cuhk.edu.hk/file/extensio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l.cuhk.edu.hk/index.php/study-abroad-a-exchanges-for-cuhk-students/term-time-exchange/applyin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gif"/><Relationship Id="rId4" Type="http://schemas.openxmlformats.org/officeDocument/2006/relationships/hyperlink" Target="http://www.ws.cuhk.edu.hk/student-information/cross-cultural-experience/term-exchange-programme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wscollege@cuhk.edu.hk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31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solidFill>
                  <a:schemeClr val="bg1"/>
                </a:solidFill>
              </a:rPr>
              <a:t>Student Exchange Programme </a:t>
            </a:r>
            <a:br>
              <a:rPr lang="en-US" altLang="zh-TW" b="1" dirty="0">
                <a:solidFill>
                  <a:schemeClr val="bg1"/>
                </a:solidFill>
              </a:rPr>
            </a:br>
            <a:r>
              <a:rPr lang="en-US" altLang="zh-TW" b="1" dirty="0">
                <a:solidFill>
                  <a:schemeClr val="bg1"/>
                </a:solidFill>
              </a:rPr>
              <a:t>2023-2024</a:t>
            </a:r>
            <a:endParaRPr lang="zh-TW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20688"/>
            <a:ext cx="3059832" cy="9401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15617" y="3789041"/>
            <a:ext cx="7344816" cy="954091"/>
          </a:xfrm>
          <a:prstGeom prst="rect">
            <a:avLst/>
          </a:prstGeom>
        </p:spPr>
        <p:txBody>
          <a:bodyPr wrap="square" lIns="91423" tIns="45712" rIns="91423" bIns="45712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altLang="zh-TW" sz="2800" i="1" dirty="0">
                <a:ln/>
                <a:solidFill>
                  <a:schemeClr val="bg1"/>
                </a:solidFill>
              </a:rPr>
              <a:t>“The world is a book and those who do not travel read only one page.” – St. Augustine</a:t>
            </a:r>
          </a:p>
        </p:txBody>
      </p:sp>
      <p:pic>
        <p:nvPicPr>
          <p:cNvPr id="3074" name="Picture 2" descr="C:\Users\cherifung_wso\AppData\Local\Microsoft\Windows\Temporary Internet Files\Content.IE5\9KZOQPDF\MC90019833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864" y="4869161"/>
            <a:ext cx="2859343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37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1"/>
    </mc:Choice>
    <mc:Fallback xmlns="">
      <p:transition spd="slow" advTm="103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>You MUST think about: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/>
              <a:t>Your personal and cultural interests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>
                <a:solidFill>
                  <a:srgbClr val="FF0000"/>
                </a:solidFill>
              </a:rPr>
              <a:t>Can you meet the Programme requirement?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>
                <a:solidFill>
                  <a:srgbClr val="FF0000"/>
                </a:solidFill>
              </a:rPr>
              <a:t>Check GPA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>
                <a:solidFill>
                  <a:srgbClr val="FF0000"/>
                </a:solidFill>
              </a:rPr>
              <a:t>Check Language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>
                <a:solidFill>
                  <a:srgbClr val="FF0000"/>
                </a:solidFill>
              </a:rPr>
              <a:t>Do the institutions offer courses of your study area?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>
                <a:solidFill>
                  <a:srgbClr val="FF0000"/>
                </a:solidFill>
              </a:rPr>
              <a:t>Check available discipline and remarks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/>
              <a:t>Can you afford the cost of living of the country?</a:t>
            </a:r>
          </a:p>
          <a:p>
            <a:endParaRPr lang="zh-TW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When considering of your choices…</a:t>
            </a:r>
            <a:endParaRPr lang="zh-TW" altLang="en-US" dirty="0"/>
          </a:p>
        </p:txBody>
      </p:sp>
      <p:pic>
        <p:nvPicPr>
          <p:cNvPr id="8194" name="Picture 2" descr="C:\Users\cherifung_wso\AppData\Local\Microsoft\Windows\Temporary Internet Files\Content.IE5\95OK6BQT\MP90042222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564904"/>
            <a:ext cx="127851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574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3531034"/>
              </p:ext>
            </p:extLst>
          </p:nvPr>
        </p:nvGraphicFramePr>
        <p:xfrm>
          <a:off x="0" y="2348880"/>
          <a:ext cx="9144000" cy="27210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3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76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30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Country</a:t>
                      </a:r>
                      <a:endParaRPr lang="en-US" sz="18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Host Institution</a:t>
                      </a:r>
                      <a:endParaRPr lang="en-US" sz="18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T1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T2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YR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Language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 Requirement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Remarks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820">
                <a:tc rowSpan="2"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Japan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Doshisha</a:t>
                      </a: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University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Japanese Intermediate (N3)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sz="1600" b="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Kansai University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Japanese Intermediate (N3)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748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Singapore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/>
                          <a:cs typeface="Times New Roman"/>
                        </a:rPr>
                        <a:t>National University of Singapore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NOT 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For Faculty of BA students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58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Australia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/>
                          <a:cs typeface="Times New Roman"/>
                        </a:rPr>
                        <a:t>The University of New South Wales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TOEFL (IBT) / IELTS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033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Finland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HK" sz="17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Tampere University (Former name: University of Tampere)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TOEFL (IBT) / IELTS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Yr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2 or above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13409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9552" y="692696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Details of Host Institution</a:t>
            </a:r>
          </a:p>
        </p:txBody>
      </p:sp>
    </p:spTree>
    <p:extLst>
      <p:ext uri="{BB962C8B-B14F-4D97-AF65-F5344CB8AC3E}">
        <p14:creationId xmlns:p14="http://schemas.microsoft.com/office/powerpoint/2010/main" val="1739554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37092"/>
              </p:ext>
            </p:extLst>
          </p:nvPr>
        </p:nvGraphicFramePr>
        <p:xfrm>
          <a:off x="0" y="2348880"/>
          <a:ext cx="9144000" cy="3611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3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76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1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Country</a:t>
                      </a:r>
                      <a:endParaRPr lang="en-US" sz="18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Host Institution</a:t>
                      </a:r>
                      <a:endParaRPr lang="en-US" sz="18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T1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T2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YR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Language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 Requirement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Remarks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621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Denmark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Technical University of Denmark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TOEFL (IBT) / IELTS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For Faculty of ERG &amp; SCI students only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521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Switzerland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University of Geneva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French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A2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521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Netherlands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Maastricht</a:t>
                      </a:r>
                      <a:r>
                        <a:rPr lang="en-US" sz="1700" b="0" kern="120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University</a:t>
                      </a:r>
                      <a:endParaRPr lang="en-US" sz="17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TOEFL (IBT) / IELTS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For Business Administration, Department of Economics and the Global Finance and Economics Programme students only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Yr</a:t>
                      </a:r>
                      <a:r>
                        <a:rPr lang="en-US" altLang="zh-TW" sz="1000" b="1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2 or above</a:t>
                      </a: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861061"/>
                  </a:ext>
                </a:extLst>
              </a:tr>
              <a:tr h="266521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UK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University of Aberdeen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IELTS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Yr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2 or above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6521">
                <a:tc rowSpan="2"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United States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University of Washington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TOEFL (IBT) / IELTS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Yr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2 or above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sz="1800" b="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Northeastern University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TOEFL (IBT) / IELTS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560" y="670180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Details of Host Institution</a:t>
            </a:r>
          </a:p>
        </p:txBody>
      </p:sp>
    </p:spTree>
    <p:extLst>
      <p:ext uri="{BB962C8B-B14F-4D97-AF65-F5344CB8AC3E}">
        <p14:creationId xmlns:p14="http://schemas.microsoft.com/office/powerpoint/2010/main" val="2459840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MA</a:t>
            </a:r>
            <a:r>
              <a:rPr lang="en-US" altLang="zh-TW" dirty="0"/>
              <a:t>KE SURE YOU FULFILL ALL THE REQUIREMENTS LISTED WHEN YOU MAKE YOUR CHOICE 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(Especially for the language requirement ! </a:t>
            </a:r>
            <a:r>
              <a:rPr lang="en-US" altLang="zh-TW" dirty="0"/>
              <a:t>A valid certificate/ proof is required before you go to the exchange</a:t>
            </a:r>
            <a:r>
              <a:rPr lang="en-US" dirty="0"/>
              <a:t>)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</a:t>
            </a:r>
          </a:p>
        </p:txBody>
      </p:sp>
    </p:spTree>
    <p:extLst>
      <p:ext uri="{BB962C8B-B14F-4D97-AF65-F5344CB8AC3E}">
        <p14:creationId xmlns:p14="http://schemas.microsoft.com/office/powerpoint/2010/main" val="1299814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u="sng" dirty="0">
                <a:solidFill>
                  <a:schemeClr val="bg1"/>
                </a:solidFill>
              </a:rPr>
              <a:t>Important Dates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6745D4-76EB-4F4A-534E-D9FB33ED7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" y="3140968"/>
            <a:ext cx="9144000" cy="249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32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3" y="2675468"/>
            <a:ext cx="8712968" cy="3450696"/>
          </a:xfrm>
        </p:spPr>
        <p:txBody>
          <a:bodyPr>
            <a:normAutofit fontScale="92500"/>
          </a:bodyPr>
          <a:lstStyle/>
          <a:p>
            <a:r>
              <a:rPr lang="en-US" altLang="zh-TW" dirty="0"/>
              <a:t>Regular CUHK tuition fee and related fees (Student Union Fee)</a:t>
            </a:r>
          </a:p>
          <a:p>
            <a:r>
              <a:rPr lang="en-US" altLang="zh-TW" dirty="0"/>
              <a:t>Accommodation (host university / off-campus accommodation fee)</a:t>
            </a:r>
          </a:p>
          <a:p>
            <a:r>
              <a:rPr lang="en-US" altLang="zh-TW" dirty="0"/>
              <a:t>Other fees include:</a:t>
            </a:r>
          </a:p>
          <a:p>
            <a:pPr marL="517492" indent="-176202">
              <a:buFont typeface="Wingdings" pitchFamily="2" charset="2"/>
              <a:buChar char="§"/>
            </a:pPr>
            <a:r>
              <a:rPr lang="en-US" altLang="zh-TW" dirty="0"/>
              <a:t>Health Insurance</a:t>
            </a:r>
          </a:p>
          <a:p>
            <a:pPr marL="517492" indent="-176202">
              <a:buFont typeface="Wingdings" pitchFamily="2" charset="2"/>
              <a:buChar char="§"/>
            </a:pPr>
            <a:r>
              <a:rPr lang="en-US" altLang="zh-TW" dirty="0"/>
              <a:t>Meal Plans</a:t>
            </a:r>
          </a:p>
          <a:p>
            <a:pPr marL="517492" indent="-176202">
              <a:buFont typeface="Wingdings" pitchFamily="2" charset="2"/>
              <a:buChar char="§"/>
            </a:pPr>
            <a:r>
              <a:rPr lang="en-US" altLang="zh-TW" dirty="0"/>
              <a:t>Airfare</a:t>
            </a:r>
          </a:p>
          <a:p>
            <a:pPr marL="517492" indent="-176202">
              <a:buFont typeface="Wingdings" pitchFamily="2" charset="2"/>
              <a:buChar char="§"/>
            </a:pPr>
            <a:r>
              <a:rPr lang="en-US" altLang="zh-TW" dirty="0"/>
              <a:t>Miscellaneous (books, stationery, personal expenses, transportation, etc.)</a:t>
            </a:r>
          </a:p>
          <a:p>
            <a:endParaRPr lang="zh-TW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Money matters</a:t>
            </a:r>
            <a:endParaRPr lang="zh-TW" altLang="en-US" dirty="0"/>
          </a:p>
        </p:txBody>
      </p:sp>
      <p:pic>
        <p:nvPicPr>
          <p:cNvPr id="9218" name="Picture 2" descr="C:\Users\cherifung_wso\AppData\Local\Microsoft\Windows\Temporary Internet Files\Content.IE5\RCK03B6H\MM90028324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97152"/>
            <a:ext cx="1135079" cy="157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0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0531" y="3110"/>
            <a:ext cx="8229600" cy="606490"/>
          </a:xfrm>
        </p:spPr>
        <p:txBody>
          <a:bodyPr>
            <a:normAutofit/>
          </a:bodyPr>
          <a:lstStyle/>
          <a:p>
            <a:r>
              <a:rPr lang="en-US" altLang="zh-TW" sz="3200" b="1" dirty="0">
                <a:solidFill>
                  <a:srgbClr val="0070C0"/>
                </a:solidFill>
              </a:rPr>
              <a:t>Estimated cost of living (Reference Only)</a:t>
            </a:r>
            <a:endParaRPr lang="zh-TW" altLang="en-US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467122"/>
              </p:ext>
            </p:extLst>
          </p:nvPr>
        </p:nvGraphicFramePr>
        <p:xfrm>
          <a:off x="679042" y="548680"/>
          <a:ext cx="7925406" cy="454462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64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8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2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650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Calibri" panose="020F0502020204030204" pitchFamily="34" charset="0"/>
                        </a:rPr>
                        <a:t>Destination</a:t>
                      </a: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dirty="0">
                          <a:latin typeface="Calibri" panose="020F0502020204030204" pitchFamily="34" charset="0"/>
                        </a:rPr>
                        <a:t>Annual cost of living</a:t>
                      </a:r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Calibri" panose="020F0502020204030204" pitchFamily="34" charset="0"/>
                        </a:rPr>
                        <a:t>Converted to HKD</a:t>
                      </a: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52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新細明體"/>
                          <a:cs typeface="Times New Roman"/>
                        </a:rPr>
                        <a:t>Australia</a:t>
                      </a:r>
                    </a:p>
                  </a:txBody>
                  <a:tcPr marL="57067" marR="570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b="0" baseline="0" dirty="0">
                          <a:latin typeface="Calibri" panose="020F0502020204030204" pitchFamily="34" charset="0"/>
                        </a:rPr>
                        <a:t>~AUS  30,540</a:t>
                      </a:r>
                      <a:r>
                        <a:rPr lang="en-US" sz="1500" b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i="0" dirty="0"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zh-TW" sz="900" i="0" dirty="0">
                          <a:latin typeface="Calibri" panose="020F0502020204030204" pitchFamily="34" charset="0"/>
                          <a:hlinkClick r:id="rId3"/>
                        </a:rPr>
                        <a:t>http://www.studyat.uwa.edu.au/about/accommodation/costs</a:t>
                      </a:r>
                      <a:r>
                        <a:rPr lang="en-US" sz="900" b="0" i="0" dirty="0"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dirty="0">
                          <a:latin typeface="Calibri" panose="020F0502020204030204" pitchFamily="34" charset="0"/>
                        </a:rPr>
                        <a:t>~180,800</a:t>
                      </a:r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52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新細明體"/>
                          <a:cs typeface="Times New Roman"/>
                        </a:rPr>
                        <a:t>Canada</a:t>
                      </a:r>
                    </a:p>
                  </a:txBody>
                  <a:tcPr marL="57067" marR="570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latin typeface="Calibri" panose="020F0502020204030204" pitchFamily="34" charset="0"/>
                        </a:rPr>
                        <a:t>~CAN</a:t>
                      </a:r>
                      <a:r>
                        <a:rPr lang="en-US" sz="1500" b="0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500" b="0" dirty="0">
                          <a:latin typeface="Calibri" panose="020F0502020204030204" pitchFamily="34" charset="0"/>
                        </a:rPr>
                        <a:t>14,000 </a:t>
                      </a:r>
                      <a:r>
                        <a:rPr lang="en-US" altLang="zh-TW" sz="900" b="0" i="0" dirty="0"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zh-TW" sz="900" i="0" dirty="0">
                          <a:latin typeface="Calibri" panose="020F0502020204030204" pitchFamily="34" charset="0"/>
                          <a:hlinkClick r:id="rId4"/>
                        </a:rPr>
                        <a:t>http://www.uottawa.ca/financial-aid-awards/</a:t>
                      </a:r>
                      <a:r>
                        <a:rPr lang="en-US" altLang="zh-TW" sz="900" b="0" i="0" dirty="0"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Calibri" panose="020F0502020204030204" pitchFamily="34" charset="0"/>
                        </a:rPr>
                        <a:t>~81,000</a:t>
                      </a: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486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新細明體"/>
                          <a:cs typeface="Times New Roman"/>
                        </a:rPr>
                        <a:t>Denmark</a:t>
                      </a:r>
                    </a:p>
                  </a:txBody>
                  <a:tcPr marL="57067" marR="570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b="0" i="0" dirty="0">
                          <a:latin typeface="Calibri" panose="020F0502020204030204" pitchFamily="34" charset="0"/>
                        </a:rPr>
                        <a:t>~DKK 96,000 </a:t>
                      </a:r>
                      <a:r>
                        <a:rPr lang="en-US" altLang="zh-TW" sz="900" b="0" i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TW" sz="900" b="0" i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  <a:hlinkClick r:id="rId5"/>
                        </a:rPr>
                        <a:t>http://www.dtu.dk/english/Education/International-Student-Guide/For-admitted-students/Living-expenses</a:t>
                      </a:r>
                      <a:r>
                        <a:rPr lang="en-US" altLang="zh-TW" sz="900" b="0" i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Calibri" panose="020F0502020204030204" pitchFamily="34" charset="0"/>
                        </a:rPr>
                        <a:t>~109,000</a:t>
                      </a: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52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新細明體"/>
                          <a:cs typeface="Times New Roman"/>
                        </a:rPr>
                        <a:t>Finland</a:t>
                      </a:r>
                    </a:p>
                  </a:txBody>
                  <a:tcPr marL="57067" marR="570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b="0" dirty="0">
                          <a:latin typeface="Calibri" panose="020F0502020204030204" pitchFamily="34" charset="0"/>
                        </a:rPr>
                        <a:t>~EUR </a:t>
                      </a:r>
                      <a:r>
                        <a:rPr lang="en-US" altLang="zh-TW" sz="1500" b="0" baseline="0" dirty="0">
                          <a:latin typeface="Calibri" panose="020F0502020204030204" pitchFamily="34" charset="0"/>
                        </a:rPr>
                        <a:t>10,900 </a:t>
                      </a:r>
                      <a:r>
                        <a:rPr lang="en-US" altLang="zh-TW" sz="900" b="0" baseline="0" dirty="0">
                          <a:latin typeface="Calibri" panose="020F0502020204030204" pitchFamily="34" charset="0"/>
                        </a:rPr>
                        <a:t>(http://www.uta.fi/admissions/student-life)</a:t>
                      </a:r>
                      <a:endParaRPr lang="en-US" altLang="zh-TW" sz="900" b="0" dirty="0">
                        <a:latin typeface="Calibri" panose="020F0502020204030204" pitchFamily="34" charset="0"/>
                      </a:endParaRP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Calibri" panose="020F0502020204030204" pitchFamily="34" charset="0"/>
                        </a:rPr>
                        <a:t>~92,300</a:t>
                      </a: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486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新細明體"/>
                          <a:cs typeface="Times New Roman"/>
                        </a:rPr>
                        <a:t>Japan</a:t>
                      </a:r>
                    </a:p>
                  </a:txBody>
                  <a:tcPr marL="57067" marR="570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b="0" baseline="0" dirty="0">
                          <a:latin typeface="Calibri" panose="020F0502020204030204" pitchFamily="34" charset="0"/>
                        </a:rPr>
                        <a:t>~Yen </a:t>
                      </a:r>
                      <a:r>
                        <a:rPr lang="en-US" sz="1500" b="0" dirty="0">
                          <a:latin typeface="Calibri" panose="020F0502020204030204" pitchFamily="34" charset="0"/>
                        </a:rPr>
                        <a:t>1,320,000 </a:t>
                      </a:r>
                      <a:r>
                        <a:rPr lang="en-US" sz="900" b="0" dirty="0"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900" b="0" dirty="0">
                          <a:latin typeface="Calibri" panose="020F0502020204030204" pitchFamily="34" charset="0"/>
                          <a:hlinkClick r:id="rId6"/>
                        </a:rPr>
                        <a:t>https://www.quora.com/What-is-the-monthly-average-cost-of-living-in-Japan-for-a-single-fresher-working-engineer-Outside-Tokyo</a:t>
                      </a:r>
                      <a:r>
                        <a:rPr lang="en-US" sz="900" b="0" dirty="0">
                          <a:latin typeface="Calibri" panose="020F0502020204030204" pitchFamily="34" charset="0"/>
                        </a:rPr>
                        <a:t>)</a:t>
                      </a:r>
                      <a:endParaRPr lang="en-US" altLang="zh-TW" sz="900" b="0" dirty="0">
                        <a:latin typeface="Calibri" panose="020F0502020204030204" pitchFamily="34" charset="0"/>
                      </a:endParaRP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Calibri" panose="020F0502020204030204" pitchFamily="34" charset="0"/>
                        </a:rPr>
                        <a:t>~97,900</a:t>
                      </a: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167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新細明體"/>
                          <a:cs typeface="Times New Roman"/>
                        </a:rPr>
                        <a:t>Korea</a:t>
                      </a:r>
                    </a:p>
                  </a:txBody>
                  <a:tcPr marL="57067" marR="570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b="0" dirty="0">
                          <a:latin typeface="Calibri" panose="020F0502020204030204" pitchFamily="34" charset="0"/>
                        </a:rPr>
                        <a:t>USD 12,000 </a:t>
                      </a:r>
                      <a:r>
                        <a:rPr lang="en-US" altLang="zh-TW" sz="900" b="0" dirty="0"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zh-TW" sz="900" b="0" dirty="0">
                          <a:latin typeface="Calibri" panose="020F0502020204030204" pitchFamily="34" charset="0"/>
                          <a:hlinkClick r:id="rId7"/>
                        </a:rPr>
                        <a:t>http://www.adventureteaching.com/our-blog/expat-life/living-cost-korea/</a:t>
                      </a:r>
                      <a:r>
                        <a:rPr lang="en-US" altLang="zh-TW" sz="900" b="0" dirty="0"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Calibri" panose="020F0502020204030204" pitchFamily="34" charset="0"/>
                        </a:rPr>
                        <a:t>~93,000</a:t>
                      </a: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486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新細明體"/>
                          <a:cs typeface="Times New Roman"/>
                        </a:rPr>
                        <a:t>Netherland</a:t>
                      </a:r>
                    </a:p>
                  </a:txBody>
                  <a:tcPr marL="57067" marR="570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~EUR12,000 </a:t>
                      </a:r>
                      <a:r>
                        <a:rPr lang="en-US" altLang="zh-TW" sz="900" b="0" dirty="0"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zh-TW" sz="900" b="0" dirty="0">
                          <a:latin typeface="Calibri" panose="020F0502020204030204" pitchFamily="34" charset="0"/>
                          <a:hlinkClick r:id="rId8"/>
                        </a:rPr>
                        <a:t>https://www.educations.com/study-guides/europe/study-in-netherlands/student-accommodation-5838</a:t>
                      </a:r>
                      <a:r>
                        <a:rPr lang="en-US" altLang="zh-TW" sz="900" b="0" dirty="0"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Calibri" panose="020F0502020204030204" pitchFamily="34" charset="0"/>
                        </a:rPr>
                        <a:t>~110,400</a:t>
                      </a: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352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新細明體"/>
                          <a:cs typeface="Times New Roman"/>
                        </a:rPr>
                        <a:t>Singapore</a:t>
                      </a:r>
                    </a:p>
                  </a:txBody>
                  <a:tcPr marL="57067" marR="570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b="0" dirty="0">
                          <a:latin typeface="Calibri" panose="020F0502020204030204" pitchFamily="34" charset="0"/>
                        </a:rPr>
                        <a:t>~ S</a:t>
                      </a:r>
                      <a:r>
                        <a:rPr lang="en-US" altLang="zh-TW" sz="1500" b="0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500" b="0" dirty="0">
                          <a:latin typeface="Calibri" panose="020F0502020204030204" pitchFamily="34" charset="0"/>
                        </a:rPr>
                        <a:t>10,000 </a:t>
                      </a:r>
                      <a:r>
                        <a:rPr lang="en-US" sz="900" b="0" baseline="0" dirty="0"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900" b="0" baseline="0" dirty="0">
                          <a:latin typeface="Calibri" panose="020F0502020204030204" pitchFamily="34" charset="0"/>
                          <a:hlinkClick r:id="rId9"/>
                        </a:rPr>
                        <a:t>http://www.nus.edu.sg/oam/financialaid/financial-tuition-fees-coaup.html</a:t>
                      </a:r>
                      <a:r>
                        <a:rPr lang="en-US" sz="900" b="0" baseline="0" dirty="0">
                          <a:latin typeface="Calibri" panose="020F0502020204030204" pitchFamily="34" charset="0"/>
                        </a:rPr>
                        <a:t>)</a:t>
                      </a:r>
                      <a:endParaRPr lang="en-US" altLang="zh-TW" sz="900" b="0" dirty="0">
                        <a:latin typeface="Calibri" panose="020F0502020204030204" pitchFamily="34" charset="0"/>
                      </a:endParaRP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Calibri" panose="020F0502020204030204" pitchFamily="34" charset="0"/>
                        </a:rPr>
                        <a:t>~55,700</a:t>
                      </a: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352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新細明體"/>
                          <a:cs typeface="Times New Roman"/>
                        </a:rPr>
                        <a:t>Sweden</a:t>
                      </a:r>
                    </a:p>
                  </a:txBody>
                  <a:tcPr marL="57067" marR="570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latin typeface="Calibri" panose="020F0502020204030204" pitchFamily="34" charset="0"/>
                        </a:rPr>
                        <a:t>~SEK 96,000</a:t>
                      </a:r>
                      <a:r>
                        <a:rPr lang="en-US" sz="1500" b="0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dirty="0">
                          <a:latin typeface="Calibri" panose="020F0502020204030204" pitchFamily="34" charset="0"/>
                        </a:rPr>
                        <a:t>(https://studyinsweden.se/life-in-sweden/cost-of-living/)</a:t>
                      </a: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Calibri" panose="020F0502020204030204" pitchFamily="34" charset="0"/>
                        </a:rPr>
                        <a:t>~83,600</a:t>
                      </a: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352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新細明體"/>
                          <a:cs typeface="Times New Roman"/>
                        </a:rPr>
                        <a:t>Switzerland</a:t>
                      </a:r>
                    </a:p>
                  </a:txBody>
                  <a:tcPr marL="57067" marR="570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5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~CHF 23,500</a:t>
                      </a:r>
                      <a:r>
                        <a:rPr lang="en-US" sz="1500" b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500" b="0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dirty="0"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900" b="0" dirty="0">
                          <a:latin typeface="Calibri" panose="020F0502020204030204" pitchFamily="34" charset="0"/>
                          <a:hlinkClick r:id="rId10"/>
                        </a:rPr>
                        <a:t>http://sae.epfl.ch/cost-of-living</a:t>
                      </a:r>
                      <a:r>
                        <a:rPr lang="en-US" sz="900" b="0" dirty="0"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Calibri" panose="020F0502020204030204" pitchFamily="34" charset="0"/>
                        </a:rPr>
                        <a:t>~183,500</a:t>
                      </a: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352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新細明體"/>
                          <a:cs typeface="Times New Roman"/>
                        </a:rPr>
                        <a:t>UK</a:t>
                      </a:r>
                    </a:p>
                  </a:txBody>
                  <a:tcPr marL="57067" marR="570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b="0" dirty="0">
                          <a:latin typeface="Calibri" panose="020F0502020204030204" pitchFamily="34" charset="0"/>
                        </a:rPr>
                        <a:t>~£15,360</a:t>
                      </a:r>
                      <a:r>
                        <a:rPr lang="en-US" sz="1500" b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i="0" dirty="0"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zh-TW" sz="900" b="0" i="0" dirty="0">
                          <a:latin typeface="Calibri" panose="020F0502020204030204" pitchFamily="34" charset="0"/>
                          <a:hlinkClick r:id="rId11"/>
                        </a:rPr>
                        <a:t>http://www.ed.ac.uk/studying/international/finance/cost-of-living</a:t>
                      </a:r>
                      <a:r>
                        <a:rPr lang="en-US" altLang="zh-TW" sz="900" b="0" i="0" dirty="0"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Calibri" panose="020F0502020204030204" pitchFamily="34" charset="0"/>
                        </a:rPr>
                        <a:t>~145,500</a:t>
                      </a: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352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新細明體"/>
                          <a:cs typeface="Times New Roman"/>
                        </a:rPr>
                        <a:t>USA</a:t>
                      </a:r>
                    </a:p>
                  </a:txBody>
                  <a:tcPr marL="57067" marR="570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b="0" dirty="0">
                          <a:latin typeface="Calibri" panose="020F0502020204030204" pitchFamily="34" charset="0"/>
                        </a:rPr>
                        <a:t>~USD </a:t>
                      </a:r>
                      <a:r>
                        <a:rPr lang="en-US" sz="1500" b="0" dirty="0">
                          <a:latin typeface="Calibri" panose="020F0502020204030204" pitchFamily="34" charset="0"/>
                        </a:rPr>
                        <a:t>18,000 </a:t>
                      </a:r>
                      <a:r>
                        <a:rPr lang="en-US" altLang="zh-TW" sz="900" b="0" i="0" dirty="0"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zh-TW" sz="900" i="0" dirty="0">
                          <a:latin typeface="Calibri" panose="020F0502020204030204" pitchFamily="34" charset="0"/>
                          <a:hlinkClick r:id="rId12"/>
                        </a:rPr>
                        <a:t>http://www.studying-in-us.org/cost-of-living-in-the-united-states/</a:t>
                      </a:r>
                      <a:r>
                        <a:rPr lang="en-US" altLang="zh-TW" sz="900" i="0" dirty="0">
                          <a:latin typeface="Calibri" panose="020F0502020204030204" pitchFamily="34" charset="0"/>
                        </a:rPr>
                        <a:t>)</a:t>
                      </a:r>
                      <a:endParaRPr lang="en-US" altLang="zh-TW" sz="900" b="0" i="0" dirty="0">
                        <a:latin typeface="Calibri" panose="020F0502020204030204" pitchFamily="34" charset="0"/>
                      </a:endParaRP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Calibri" panose="020F0502020204030204" pitchFamily="34" charset="0"/>
                        </a:rPr>
                        <a:t>~139,600</a:t>
                      </a: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3528" y="5301208"/>
            <a:ext cx="8280920" cy="1323423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r>
              <a:rPr lang="en-US" altLang="zh-TW" sz="1600" b="1" u="sng" dirty="0"/>
              <a:t>Notes</a:t>
            </a:r>
            <a:endParaRPr lang="en-US" altLang="zh-TW" sz="1600" b="1" i="1" u="sng" dirty="0"/>
          </a:p>
          <a:p>
            <a:pPr marL="342878" indent="-342878">
              <a:buFont typeface="+mj-lt"/>
              <a:buAutoNum type="arabicPeriod"/>
            </a:pPr>
            <a:r>
              <a:rPr lang="en-US" altLang="zh-TW" sz="1600" dirty="0"/>
              <a:t>The above figures are for reference only</a:t>
            </a:r>
            <a:r>
              <a:rPr lang="zh-TW" altLang="en-US" sz="1600" dirty="0"/>
              <a:t> </a:t>
            </a:r>
            <a:r>
              <a:rPr lang="en-US" altLang="zh-TW" sz="1600" dirty="0"/>
              <a:t>and subject to change due to inflation and vary according to lifestyle and preferences of individuals.</a:t>
            </a:r>
          </a:p>
          <a:p>
            <a:pPr marL="342878" indent="-342878">
              <a:buFont typeface="+mj-lt"/>
              <a:buAutoNum type="arabicPeriod"/>
            </a:pPr>
            <a:r>
              <a:rPr lang="en-US" altLang="zh-TW" sz="1600" b="1" dirty="0">
                <a:solidFill>
                  <a:srgbClr val="FF0000"/>
                </a:solidFill>
              </a:rPr>
              <a:t>The estimated cost of living includes on-campus accommodation, food and basic personal expenses at host institution.</a:t>
            </a:r>
          </a:p>
        </p:txBody>
      </p:sp>
    </p:spTree>
    <p:extLst>
      <p:ext uri="{BB962C8B-B14F-4D97-AF65-F5344CB8AC3E}">
        <p14:creationId xmlns:p14="http://schemas.microsoft.com/office/powerpoint/2010/main" val="1486807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2564904"/>
            <a:ext cx="7848871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000" b="1" i="1" dirty="0"/>
              <a:t>CUHK Student Exchange Financial Aid and Scholarship Scheme </a:t>
            </a:r>
            <a:r>
              <a:rPr lang="en-US" altLang="zh-TW" sz="2000" b="1" dirty="0"/>
              <a:t>(FASS) </a:t>
            </a:r>
            <a:r>
              <a:rPr lang="en-US" altLang="zh-TW" sz="2000" dirty="0">
                <a:hlinkClick r:id="rId3"/>
              </a:rPr>
              <a:t>http://www.oal.cuhk.edu.hk/index.php</a:t>
            </a:r>
            <a:endParaRPr lang="en-US" altLang="zh-TW" sz="2000" dirty="0"/>
          </a:p>
          <a:p>
            <a:r>
              <a:rPr lang="en-US" altLang="zh-TW" sz="2000" dirty="0"/>
              <a:t>Can apply when you accept the exchange offer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en-US" altLang="zh-TW" sz="2000" b="1" dirty="0"/>
              <a:t>Office of Admissions and Financial Aid</a:t>
            </a:r>
          </a:p>
          <a:p>
            <a:r>
              <a:rPr lang="en-US" altLang="zh-TW" sz="2000" dirty="0">
                <a:hlinkClick r:id="rId4"/>
              </a:rPr>
              <a:t>http://www.oafa.cuhk.edu.hk/safs/scholarships/scholarships-for-overseas-studies</a:t>
            </a:r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en-US" altLang="zh-TW" sz="2000" b="1" dirty="0"/>
              <a:t>Government Grant and Loan</a:t>
            </a:r>
          </a:p>
          <a:p>
            <a:r>
              <a:rPr lang="en-US" altLang="zh-TW" sz="2000" dirty="0">
                <a:hlinkClick r:id="rId5"/>
              </a:rPr>
              <a:t>http://www.sfaa.gov.hk/tc/index.htm</a:t>
            </a:r>
            <a:endParaRPr lang="en-US" altLang="zh-TW" sz="2000" dirty="0"/>
          </a:p>
          <a:p>
            <a:endParaRPr lang="en-US" altLang="zh-TW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Available Scholarship / Financial Aid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87969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1" y="2748061"/>
            <a:ext cx="7668840" cy="38492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Can I apply for the exchange </a:t>
            </a:r>
            <a:r>
              <a:rPr lang="en-US" altLang="zh-TW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if I have not yet taken the language test before the application deadline? </a:t>
            </a:r>
          </a:p>
          <a:p>
            <a:pPr marL="0" indent="0">
              <a:buNone/>
            </a:pPr>
            <a:r>
              <a:rPr lang="en-US" altLang="zh-TW" sz="1800" dirty="0"/>
              <a:t>(Given that you decide to choose the universities that have requirement on the TOEFL/IELTS score)</a:t>
            </a:r>
          </a:p>
          <a:p>
            <a:pPr marL="0" indent="0">
              <a:buNone/>
            </a:pPr>
            <a:endParaRPr lang="en-US" altLang="zh-TW" sz="1800" dirty="0"/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Yes, but you must provide a proof of your order/details of the IELTS / TOEFL test. 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reminded the deadline of updating the test result, i.e. 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 2023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to College.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Language test, scores from the same sitting are counted only. Combined certificate is not counted.</a:t>
            </a:r>
          </a:p>
          <a:p>
            <a:pPr marL="0" indent="0">
              <a:buNone/>
            </a:pP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TW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FAQ</a:t>
            </a:r>
            <a:endParaRPr lang="zh-TW" altLang="en-US" dirty="0"/>
          </a:p>
        </p:txBody>
      </p:sp>
      <p:pic>
        <p:nvPicPr>
          <p:cNvPr id="12290" name="Picture 2" descr="C:\Users\cherifung_wso\AppData\Local\Microsoft\Windows\Temporary Internet Files\Content.IE5\JM95AWAW\MM90028274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070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IELTS Test Dates</a:t>
            </a:r>
          </a:p>
        </p:txBody>
      </p:sp>
      <p:sp>
        <p:nvSpPr>
          <p:cNvPr id="2" name="矩形 1"/>
          <p:cNvSpPr/>
          <p:nvPr/>
        </p:nvSpPr>
        <p:spPr>
          <a:xfrm>
            <a:off x="6732240" y="5227010"/>
            <a:ext cx="204317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Source: </a:t>
            </a:r>
            <a:r>
              <a:rPr lang="en-US" sz="1600" dirty="0">
                <a:hlinkClick r:id="rId2"/>
              </a:rPr>
              <a:t>https://ieltsregistration.britishcouncil.org/orsnbc/iol/find-test</a:t>
            </a:r>
            <a:endParaRPr lang="en-US" sz="1600" dirty="0"/>
          </a:p>
          <a:p>
            <a:endParaRPr lang="en-US" sz="1500" dirty="0"/>
          </a:p>
        </p:txBody>
      </p:sp>
      <p:sp>
        <p:nvSpPr>
          <p:cNvPr id="5" name="TextBox 5"/>
          <p:cNvSpPr txBox="1"/>
          <p:nvPr/>
        </p:nvSpPr>
        <p:spPr>
          <a:xfrm>
            <a:off x="6876256" y="822745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Fees: HKD 2,300</a:t>
            </a:r>
            <a:endParaRPr lang="zh-TW" alt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8" name="圖片 7" descr="https://ielts.britishcouncil.org.hk/iorps/html/images/ico_status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圖片 6" descr="https://ielts.britishcouncil.org.hk/iorps/html/images/ico_status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圖片 5" descr="https://ielts.britishcouncil.org.hk/iorps/html/images/ico_status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圖片 4" descr="https://ielts.britishcouncil.org.hk/iorps/html/images/ico_status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2B68C3-7670-EB5E-9944-65137CF71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225" y="1338771"/>
            <a:ext cx="4035830" cy="27199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7E0326-241C-601C-F9F9-92B11001F1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6421" y="3933056"/>
            <a:ext cx="2043173" cy="27199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CEBF2E-B6BE-38B7-328A-4CC71ACA4C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09" y="1407880"/>
            <a:ext cx="2668652" cy="5050352"/>
          </a:xfrm>
          <a:prstGeom prst="rect">
            <a:avLst/>
          </a:prstGeom>
        </p:spPr>
      </p:pic>
      <p:sp>
        <p:nvSpPr>
          <p:cNvPr id="20" name="矩形 1">
            <a:extLst>
              <a:ext uri="{FF2B5EF4-FFF2-40B4-BE49-F238E27FC236}">
                <a16:creationId xmlns:a16="http://schemas.microsoft.com/office/drawing/2014/main" id="{CC6DE065-9560-A811-0F48-9667D6357B72}"/>
              </a:ext>
            </a:extLst>
          </p:cNvPr>
          <p:cNvSpPr/>
          <p:nvPr/>
        </p:nvSpPr>
        <p:spPr>
          <a:xfrm>
            <a:off x="2658059" y="5078466"/>
            <a:ext cx="204317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Source: </a:t>
            </a:r>
            <a:r>
              <a:rPr lang="en-US" sz="1600" dirty="0">
                <a:hlinkClick r:id="rId7"/>
              </a:rPr>
              <a:t>https://www.idp.com/hongkong/ielts-hk/ielts-hongkong-test-dates/</a:t>
            </a:r>
            <a:endParaRPr lang="en-US" sz="1600" dirty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169323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Exchange?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14.5 full-time equivalent (FTE) </a:t>
            </a:r>
            <a:r>
              <a:rPr lang="en-US" sz="3200" dirty="0">
                <a:latin typeface="Calibri"/>
                <a:ea typeface="新細明體"/>
                <a:cs typeface="Times New Roman"/>
              </a:rPr>
              <a:t>(available in academic year/term)</a:t>
            </a:r>
          </a:p>
          <a:p>
            <a:r>
              <a:rPr lang="en-US" sz="3000" b="1" dirty="0"/>
              <a:t>17 universities </a:t>
            </a:r>
            <a:r>
              <a:rPr lang="en-US" sz="3000" dirty="0"/>
              <a:t>in </a:t>
            </a:r>
            <a:r>
              <a:rPr lang="en-US" sz="3000" b="1" dirty="0"/>
              <a:t>12 countries </a:t>
            </a:r>
            <a:r>
              <a:rPr lang="en-US" sz="3000" dirty="0"/>
              <a:t>including Australia, Canada, Denmark, Finland, Japan, Korea, Singapore, Sweden, The Netherlands, United Kingdom and United States</a:t>
            </a:r>
          </a:p>
        </p:txBody>
      </p:sp>
    </p:spTree>
    <p:extLst>
      <p:ext uri="{BB962C8B-B14F-4D97-AF65-F5344CB8AC3E}">
        <p14:creationId xmlns:p14="http://schemas.microsoft.com/office/powerpoint/2010/main" val="3303285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073" y="2852936"/>
            <a:ext cx="8784976" cy="72105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zh-TW" sz="2000" dirty="0"/>
              <a:t>In order to meet the deadline of updating your test result to the College, i.e. Jan 2022, make sure you obtain the test result by this deadline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TOEFL (IBT) Test Dates</a:t>
            </a:r>
            <a:endParaRPr lang="zh-TW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2090" y="3789040"/>
            <a:ext cx="8496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TOEFL (IBT) test schedule:</a:t>
            </a:r>
          </a:p>
          <a:p>
            <a:r>
              <a:rPr lang="en-US" altLang="zh-TW" sz="1400" b="1" u="sng" dirty="0">
                <a:hlinkClick r:id="rId3"/>
              </a:rPr>
              <a:t>http://www.ets.org/bin/getprogram.cgi?urlSource=toefl&amp;newRegURL=&amp;test=TOEFL&amp;greClosed=new&amp;greClosedCountry=China&amp;browserType=&amp;toeflType=&amp;redirect=&amp;t_country1=group_HongKong</a:t>
            </a:r>
            <a:endParaRPr lang="zh-TW" altLang="zh-TW" sz="1400" b="1" dirty="0"/>
          </a:p>
          <a:p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93020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Can I accept offers from both OAL and College?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Can </a:t>
            </a:r>
            <a:r>
              <a:rPr lang="en-US" altLang="zh-TW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 one offer only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apply &amp; receive nominations from both OAL and the Colleges in the first placement round</a:t>
            </a:r>
          </a:p>
          <a:p>
            <a:pPr marL="0" indent="0">
              <a:buNone/>
            </a:pP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placement round: No new applications will be accepted, eligible students will be invited to apply for the second round via email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FAQ</a:t>
            </a:r>
            <a:endParaRPr lang="zh-TW" altLang="en-US" dirty="0"/>
          </a:p>
        </p:txBody>
      </p:sp>
      <p:pic>
        <p:nvPicPr>
          <p:cNvPr id="4" name="Picture 2" descr="C:\Users\cherifung_wso\AppData\Local\Microsoft\Windows\Temporary Internet Files\Content.IE5\JM95AWAW\MM90028274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719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2636912"/>
            <a:ext cx="7408333" cy="3849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Which term does the required GPA refer to? Does the GPA in question mean the cumulated one or the term one only?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The required GPA refers to the 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cumulated GPA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Term 1, 2022-2023.</a:t>
            </a:r>
          </a:p>
          <a:p>
            <a:r>
              <a:rPr lang="en-US" altLang="zh-TW" dirty="0"/>
              <a:t>Please be reminded of updating it to the College on or before Jan 2023.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FAQ</a:t>
            </a:r>
            <a:endParaRPr lang="zh-TW" altLang="en-US" dirty="0"/>
          </a:p>
        </p:txBody>
      </p:sp>
      <p:pic>
        <p:nvPicPr>
          <p:cNvPr id="4" name="Picture 2" descr="C:\Users\cherifung_wso\AppData\Local\Microsoft\Windows\Temporary Internet Files\Content.IE5\JM95AWAW\MM90028274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902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2852936"/>
            <a:ext cx="7632848" cy="363326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1800" b="1" dirty="0"/>
              <a:t>A: All final Year Undergraduate Students who are shortlisted must seek their major Department’s pre-approval for extension of student period at CUHK by completing the “Application for Extension of Study Period” form. They CANNOT choose the 2</a:t>
            </a:r>
            <a:r>
              <a:rPr lang="en-US" altLang="zh-TW" sz="1800" b="1" baseline="30000" dirty="0"/>
              <a:t>nd</a:t>
            </a:r>
            <a:r>
              <a:rPr lang="en-US" altLang="zh-TW" sz="1800" b="1" dirty="0"/>
              <a:t> term programmes. </a:t>
            </a:r>
          </a:p>
          <a:p>
            <a:pPr marL="0" indent="0">
              <a:buNone/>
            </a:pPr>
            <a:r>
              <a:rPr lang="en-US" altLang="zh-TW" sz="1800" dirty="0"/>
              <a:t>Please download the form here:</a:t>
            </a:r>
          </a:p>
          <a:p>
            <a:pPr marL="0" indent="0">
              <a:buNone/>
            </a:pPr>
            <a:r>
              <a:rPr lang="en-US" altLang="zh-TW" sz="1800" dirty="0">
                <a:hlinkClick r:id="rId3"/>
              </a:rPr>
              <a:t>http://www.ws.cuhk.edu.hk/file/extension</a:t>
            </a:r>
            <a:endParaRPr lang="en-US" altLang="zh-TW" sz="1800" dirty="0"/>
          </a:p>
          <a:p>
            <a:pPr marL="0" indent="0">
              <a:buNone/>
            </a:pPr>
            <a:endParaRPr lang="en-US" altLang="zh-TW" sz="1800" dirty="0"/>
          </a:p>
          <a:p>
            <a:pPr marL="0" indent="0">
              <a:buNone/>
            </a:pPr>
            <a:r>
              <a:rPr lang="en-US" altLang="zh-TW" sz="1800" u="sng" dirty="0"/>
              <a:t>Note</a:t>
            </a:r>
          </a:p>
          <a:p>
            <a:pPr marL="0" indent="0">
              <a:buNone/>
            </a:pPr>
            <a:r>
              <a:rPr lang="en-US" altLang="zh-TW" sz="1800" dirty="0"/>
              <a:t>If students’ expected graduation term is the first term of the current academic year (i.e. 2023-24, Term 1), they are </a:t>
            </a:r>
            <a:r>
              <a:rPr lang="en-US" altLang="zh-TW" sz="1800" b="1" u="sng" dirty="0">
                <a:solidFill>
                  <a:srgbClr val="FF0000"/>
                </a:solidFill>
              </a:rPr>
              <a:t>ineligible</a:t>
            </a:r>
            <a:r>
              <a:rPr lang="en-US" altLang="zh-TW" sz="1800" dirty="0"/>
              <a:t> to apply for the exchange programmes.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FAQ</a:t>
            </a:r>
            <a:endParaRPr lang="zh-TW" altLang="en-US" dirty="0"/>
          </a:p>
        </p:txBody>
      </p:sp>
      <p:pic>
        <p:nvPicPr>
          <p:cNvPr id="4" name="Picture 2" descr="C:\Users\cherifung_wso\AppData\Local\Microsoft\Windows\Temporary Internet Files\Content.IE5\JM95AWAW\MM900282747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683568" y="2276872"/>
            <a:ext cx="8279357" cy="864095"/>
          </a:xfrm>
          <a:prstGeom prst="rect">
            <a:avLst/>
          </a:prstGeom>
          <a:noFill/>
        </p:spPr>
        <p:txBody>
          <a:bodyPr vert="horz" lIns="91423" tIns="45712" rIns="91423" bIns="45712" rtlCol="0">
            <a:noAutofit/>
          </a:bodyPr>
          <a:lstStyle>
            <a:lvl1pPr marL="274303" indent="-274303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26" indent="-274303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08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2927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947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2966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2985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005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024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altLang="zh-TW" sz="1800" b="1" dirty="0"/>
              <a:t>Q: Do I need to apply for extension of study period for the exchange? </a:t>
            </a:r>
            <a:endParaRPr lang="en-US" altLang="zh-TW" sz="1800" dirty="0"/>
          </a:p>
        </p:txBody>
      </p:sp>
    </p:spTree>
    <p:extLst>
      <p:ext uri="{BB962C8B-B14F-4D97-AF65-F5344CB8AC3E}">
        <p14:creationId xmlns:p14="http://schemas.microsoft.com/office/powerpoint/2010/main" val="2024911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2492896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Are credits transferable?</a:t>
            </a:r>
          </a:p>
          <a:p>
            <a:pPr marL="0" indent="0">
              <a:buNone/>
            </a:pP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Credits may be transferred back to CUHK in accordance with appropriate regulations of CUHK</a:t>
            </a:r>
          </a:p>
          <a:p>
            <a:r>
              <a:rPr lang="en-US" altLang="zh-TW" dirty="0"/>
              <a:t>You should consult with your department’s academic staff in selecting courses</a:t>
            </a:r>
          </a:p>
          <a:p>
            <a:r>
              <a:rPr lang="en-US" altLang="zh-TW" dirty="0"/>
              <a:t>http://www.res.cuhk.edu.hk/en-gb/cusis/transfer-credit-exemption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FAQ</a:t>
            </a:r>
            <a:endParaRPr lang="zh-TW" altLang="en-US" dirty="0"/>
          </a:p>
        </p:txBody>
      </p:sp>
      <p:pic>
        <p:nvPicPr>
          <p:cNvPr id="4" name="Picture 2" descr="C:\Users\cherifung_wso\AppData\Local\Microsoft\Windows\Temporary Internet Files\Content.IE5\JM95AWAW\MM90028274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33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Shortlisted students will be invited to interview</a:t>
            </a:r>
          </a:p>
          <a:p>
            <a:r>
              <a:rPr lang="en-US" altLang="zh-TW" dirty="0"/>
              <a:t>Interview panel: Staff/ Teachers from Lee Woo Sing College</a:t>
            </a:r>
          </a:p>
          <a:p>
            <a:r>
              <a:rPr lang="en-US" altLang="zh-TW" dirty="0"/>
              <a:t>Evaluation will be based on 5 categories of personal attributes</a:t>
            </a:r>
            <a:endParaRPr lang="zh-TW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Selection Interview</a:t>
            </a:r>
            <a:endParaRPr lang="zh-TW" altLang="en-US" dirty="0"/>
          </a:p>
        </p:txBody>
      </p:sp>
      <p:pic>
        <p:nvPicPr>
          <p:cNvPr id="13315" name="Picture 3" descr="C:\Users\cherifung_wso\AppData\Local\Microsoft\Windows\Temporary Internet Files\Content.IE5\JM95AWAW\MC90028994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5013176"/>
            <a:ext cx="1916751" cy="155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500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Evaluation Criteria</a:t>
            </a:r>
            <a:endParaRPr lang="zh-TW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958834"/>
              </p:ext>
            </p:extLst>
          </p:nvPr>
        </p:nvGraphicFramePr>
        <p:xfrm>
          <a:off x="405880" y="1484784"/>
          <a:ext cx="8280920" cy="4466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57243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dirty="0"/>
                        <a:t>Personal Attributes</a:t>
                      </a:r>
                      <a:endParaRPr lang="zh-TW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08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TW" sz="1800" b="1" dirty="0"/>
                        <a:t>A: Commitment and Potential: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altLang="zh-TW" sz="1800" dirty="0"/>
                        <a:t>Objectives,</a:t>
                      </a:r>
                      <a:r>
                        <a:rPr lang="en-US" altLang="zh-TW" sz="1800" baseline="0" dirty="0"/>
                        <a:t> study plan and </a:t>
                      </a:r>
                      <a:r>
                        <a:rPr lang="en-US" altLang="zh-TW" sz="1800" dirty="0"/>
                        <a:t>goal setting</a:t>
                      </a:r>
                      <a:endParaRPr lang="zh-TW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575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 dirty="0"/>
                        <a:t>B: Determination &amp; Enthusiasm</a:t>
                      </a:r>
                      <a:r>
                        <a:rPr lang="en-US" altLang="zh-TW" sz="1800" b="1" baseline="0" dirty="0"/>
                        <a:t>:</a:t>
                      </a:r>
                      <a:endParaRPr lang="en-US" altLang="zh-TW" sz="1800" b="1" dirty="0"/>
                    </a:p>
                    <a:p>
                      <a:pPr algn="l"/>
                      <a:r>
                        <a:rPr lang="en-US" altLang="zh-TW" sz="1800" baseline="0" dirty="0"/>
                        <a:t>Preparation work done, level of understanding of the institution and the Country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302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 dirty="0"/>
                        <a:t>C:</a:t>
                      </a:r>
                      <a:r>
                        <a:rPr lang="en-US" altLang="zh-TW" sz="1800" b="1" baseline="0" dirty="0"/>
                        <a:t> Personality &amp; Suitability:</a:t>
                      </a:r>
                    </a:p>
                    <a:p>
                      <a:pPr algn="l"/>
                      <a:r>
                        <a:rPr lang="en-US" altLang="zh-TW" sz="1800" baseline="0" dirty="0"/>
                        <a:t>Adaptability/ Maturity/ Personal suitability/ Interpersonal skills</a:t>
                      </a:r>
                      <a:endParaRPr lang="zh-TW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302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 dirty="0"/>
                        <a:t>D: Communication:</a:t>
                      </a:r>
                    </a:p>
                    <a:p>
                      <a:pPr algn="l"/>
                      <a:r>
                        <a:rPr lang="en-US" altLang="zh-TW" sz="1800" dirty="0"/>
                        <a:t>Language</a:t>
                      </a:r>
                      <a:r>
                        <a:rPr lang="en-US" altLang="zh-TW" sz="1800" baseline="0" dirty="0"/>
                        <a:t> proficiency/ </a:t>
                      </a:r>
                      <a:r>
                        <a:rPr lang="en-US" altLang="zh-TW" sz="1800" dirty="0"/>
                        <a:t>presentation</a:t>
                      </a:r>
                      <a:r>
                        <a:rPr lang="en-US" altLang="zh-TW" sz="1800" baseline="0" dirty="0"/>
                        <a:t> &amp; c</a:t>
                      </a:r>
                      <a:r>
                        <a:rPr lang="en-US" altLang="zh-TW" sz="1800" dirty="0"/>
                        <a:t>ommunication</a:t>
                      </a:r>
                      <a:r>
                        <a:rPr lang="en-US" altLang="zh-TW" sz="1800" baseline="0" dirty="0"/>
                        <a:t> skills</a:t>
                      </a:r>
                      <a:endParaRPr lang="zh-TW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302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 dirty="0"/>
                        <a:t>E:</a:t>
                      </a:r>
                      <a:r>
                        <a:rPr lang="en-US" altLang="zh-TW" sz="1800" b="1" baseline="0" dirty="0"/>
                        <a:t> Achievements &amp; Contributions:</a:t>
                      </a:r>
                    </a:p>
                    <a:p>
                      <a:pPr algn="l"/>
                      <a:r>
                        <a:rPr lang="en-US" altLang="zh-TW" sz="1800" baseline="0" dirty="0"/>
                        <a:t>College ambassador/ Extra-curricular activities/ Awards &amp; honors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617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cherifung_wso\AppData\Local\Microsoft\Windows\Temporary Internet Files\Content.IE5\W5AMR0VM\MC91021700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243" y="4941168"/>
            <a:ext cx="1124744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2492896"/>
            <a:ext cx="6696743" cy="36450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  <a:latin typeface="Calibri" panose="020F0502020204030204" pitchFamily="34" charset="0"/>
              </a:rPr>
              <a:t>After the interview:</a:t>
            </a:r>
          </a:p>
          <a:p>
            <a:pPr marL="644802" lvl="1" indent="-342878">
              <a:buFont typeface="+mj-lt"/>
              <a:buAutoNum type="arabicPeriod"/>
            </a:pPr>
            <a:r>
              <a:rPr lang="en-US" altLang="zh-TW" sz="2400" dirty="0">
                <a:solidFill>
                  <a:srgbClr val="0070C0"/>
                </a:solidFill>
                <a:latin typeface="Calibri" panose="020F0502020204030204" pitchFamily="34" charset="0"/>
              </a:rPr>
              <a:t>Priority for each institution will be given to student who has the </a:t>
            </a:r>
            <a:r>
              <a:rPr lang="en-US" altLang="zh-TW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highest scores </a:t>
            </a:r>
            <a:r>
              <a:rPr lang="en-US" altLang="zh-TW" sz="2400" dirty="0">
                <a:solidFill>
                  <a:srgbClr val="0070C0"/>
                </a:solidFill>
                <a:latin typeface="Calibri" panose="020F0502020204030204" pitchFamily="34" charset="0"/>
              </a:rPr>
              <a:t>and there after (</a:t>
            </a:r>
            <a:r>
              <a:rPr lang="en-US" altLang="zh-TW" sz="2400" u="sng" dirty="0">
                <a:solidFill>
                  <a:srgbClr val="0070C0"/>
                </a:solidFill>
                <a:latin typeface="Calibri" panose="020F0502020204030204" pitchFamily="34" charset="0"/>
              </a:rPr>
              <a:t>the score will not be announced</a:t>
            </a:r>
            <a:r>
              <a:rPr lang="en-US" altLang="zh-TW" sz="2400" dirty="0">
                <a:solidFill>
                  <a:srgbClr val="0070C0"/>
                </a:solidFill>
                <a:latin typeface="Calibri" panose="020F0502020204030204" pitchFamily="34" charset="0"/>
              </a:rPr>
              <a:t>)</a:t>
            </a:r>
          </a:p>
          <a:p>
            <a:pPr marL="644802" lvl="1" indent="-342878">
              <a:buFont typeface="+mj-lt"/>
              <a:buAutoNum type="arabicPeriod"/>
            </a:pPr>
            <a:r>
              <a:rPr lang="en-US" altLang="zh-TW" sz="2400" dirty="0">
                <a:solidFill>
                  <a:srgbClr val="0070C0"/>
                </a:solidFill>
                <a:latin typeface="Calibri" panose="020F0502020204030204" pitchFamily="34" charset="0"/>
              </a:rPr>
              <a:t>Applicant who have never exchanged before during his study years in CUHK will be considered first</a:t>
            </a:r>
            <a:endParaRPr lang="zh-TW" altLang="en-US" sz="2400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Selection process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38285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Selection process</a:t>
            </a:r>
            <a:endParaRPr lang="en-US" dirty="0"/>
          </a:p>
        </p:txBody>
      </p:sp>
      <p:sp>
        <p:nvSpPr>
          <p:cNvPr id="4" name="Content Placeholder 1"/>
          <p:cNvSpPr txBox="1">
            <a:spLocks noGrp="1"/>
          </p:cNvSpPr>
          <p:nvPr>
            <p:ph idx="1"/>
          </p:nvPr>
        </p:nvSpPr>
        <p:spPr>
          <a:xfrm>
            <a:off x="683568" y="3789040"/>
            <a:ext cx="7408333" cy="2016224"/>
          </a:xfrm>
          <a:prstGeom prst="rect">
            <a:avLst/>
          </a:prstGeom>
        </p:spPr>
        <p:txBody>
          <a:bodyPr vert="horz" lIns="91423" tIns="45712" rIns="91423" bIns="45712" rtlCol="0">
            <a:noAutofit/>
          </a:bodyPr>
          <a:lstStyle>
            <a:lvl1pPr marL="274303" indent="-274303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26" indent="-274303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08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2927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947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2966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2985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005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024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4824" lvl="1" indent="-342900"/>
            <a:r>
              <a:rPr lang="en-US" altLang="zh-TW" sz="2000" dirty="0">
                <a:solidFill>
                  <a:srgbClr val="0070C0"/>
                </a:solidFill>
                <a:latin typeface="Calibri" panose="020F0502020204030204" pitchFamily="34" charset="0"/>
              </a:rPr>
              <a:t>Complete and sign the offer letter</a:t>
            </a:r>
          </a:p>
          <a:p>
            <a:pPr marL="644824" lvl="1" indent="-342900"/>
            <a:r>
              <a:rPr lang="en-US" altLang="zh-TW" sz="2000" dirty="0">
                <a:solidFill>
                  <a:srgbClr val="0070C0"/>
                </a:solidFill>
                <a:latin typeface="Calibri" panose="020F0502020204030204" pitchFamily="34" charset="0"/>
              </a:rPr>
              <a:t>pay a deposit of $1500. The deposit is fully refundable upon completion of exchange </a:t>
            </a:r>
            <a:r>
              <a:rPr lang="en-US" altLang="zh-TW" sz="2000" dirty="0" err="1">
                <a:solidFill>
                  <a:srgbClr val="0070C0"/>
                </a:solidFill>
                <a:latin typeface="Calibri" panose="020F0502020204030204" pitchFamily="34" charset="0"/>
              </a:rPr>
              <a:t>programme</a:t>
            </a:r>
            <a:r>
              <a:rPr lang="en-US" altLang="zh-TW" sz="2000" dirty="0">
                <a:solidFill>
                  <a:srgbClr val="0070C0"/>
                </a:solidFill>
                <a:latin typeface="Calibri" panose="020F0502020204030204" pitchFamily="34" charset="0"/>
              </a:rPr>
              <a:t> and fulfillment of other requirements, for example students should enroll at least full time credit load at their intuition and get a pass on all subjects.</a:t>
            </a:r>
          </a:p>
          <a:p>
            <a:pPr marL="644824" lvl="1" indent="-342900"/>
            <a:r>
              <a:rPr lang="en-US" altLang="zh-TW" sz="2000" dirty="0">
                <a:solidFill>
                  <a:srgbClr val="0070C0"/>
                </a:solidFill>
                <a:latin typeface="Calibri" panose="020F0502020204030204" pitchFamily="34" charset="0"/>
              </a:rPr>
              <a:t>You may be required to attend a debriefing session and a sharing session after you return from the exchange </a:t>
            </a:r>
            <a:r>
              <a:rPr lang="en-US" altLang="zh-TW" sz="2000" dirty="0" err="1">
                <a:solidFill>
                  <a:srgbClr val="0070C0"/>
                </a:solidFill>
                <a:latin typeface="Calibri" panose="020F0502020204030204" pitchFamily="34" charset="0"/>
              </a:rPr>
              <a:t>programme</a:t>
            </a:r>
            <a:r>
              <a:rPr lang="en-US" altLang="zh-TW" sz="2000" dirty="0">
                <a:solidFill>
                  <a:srgbClr val="0070C0"/>
                </a:solidFill>
                <a:latin typeface="Calibri" panose="020F0502020204030204" pitchFamily="34" charset="0"/>
              </a:rPr>
              <a:t> if needed.</a:t>
            </a:r>
            <a:endParaRPr lang="zh-TW" altLang="en-US" sz="20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308200"/>
              </p:ext>
            </p:extLst>
          </p:nvPr>
        </p:nvGraphicFramePr>
        <p:xfrm>
          <a:off x="755576" y="1591056"/>
          <a:ext cx="784887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Action Item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Early</a:t>
                      </a:r>
                      <a:r>
                        <a:rPr lang="en-US" altLang="zh-TW" sz="1800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Jan</a:t>
                      </a:r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– mid Jan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Change of choices and update results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3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Mid Jan 2023</a:t>
                      </a:r>
                      <a:endParaRPr lang="en-US" altLang="zh-TW" sz="180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Update your latest Accumulated GPA and language test results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3 Feb 2023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Announcement of selection results by email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On</a:t>
                      </a:r>
                      <a:r>
                        <a:rPr lang="en-US" altLang="zh-TW" sz="1800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or </a:t>
                      </a:r>
                      <a:r>
                        <a:rPr lang="en-US" altLang="zh-TW" sz="1800" baseline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before 6</a:t>
                      </a:r>
                      <a:r>
                        <a:rPr lang="en-US" altLang="zh-TW" sz="180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Feb 2023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Accepting your offer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990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1793" y="1772816"/>
            <a:ext cx="8020413" cy="47525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What if I cannot attend the interview?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</a:t>
            </a:r>
            <a:r>
              <a:rPr lang="en-US" altLang="zh-TW" dirty="0"/>
              <a:t>If you are shortlisted, you must attend the interview if you would like us to process your application. </a:t>
            </a:r>
          </a:p>
          <a:p>
            <a:pPr marL="0" indent="0">
              <a:buNone/>
            </a:pPr>
            <a:r>
              <a:rPr lang="en-US" altLang="zh-TW" dirty="0"/>
              <a:t>Students must submit a good cause request for rescheduling the interview. Experiential Learning and Global Engagement Committee would determine on a case by case basis.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How the College contact me about the application states?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</a:t>
            </a:r>
            <a:r>
              <a:rPr lang="en-US" altLang="zh-TW" sz="2500" dirty="0"/>
              <a:t>Every important message will be delivered to you via your email. Make sure you check your email account frequently once you apply for the exchange.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What will be the following if I accept the exchange offer?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</a:t>
            </a:r>
            <a:r>
              <a:rPr lang="en-US" altLang="zh-TW" dirty="0"/>
              <a:t>After you accept the offer and finish the procedure required, </a:t>
            </a:r>
            <a:r>
              <a:rPr lang="en-US" altLang="zh-TW" u="sng" dirty="0"/>
              <a:t>a study advisor from OAL</a:t>
            </a:r>
            <a:r>
              <a:rPr lang="en-US" altLang="zh-TW" dirty="0"/>
              <a:t> will contact you soon to arrange your case with you. Be patient!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FAQ</a:t>
            </a:r>
            <a:endParaRPr lang="zh-TW" altLang="en-US" dirty="0"/>
          </a:p>
        </p:txBody>
      </p:sp>
      <p:pic>
        <p:nvPicPr>
          <p:cNvPr id="4" name="Picture 2" descr="C:\Users\cherifung_wso\AppData\Local\Microsoft\Windows\Temporary Internet Files\Content.IE5\JM95AWAW\MM90028274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641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252728"/>
          </a:xfrm>
        </p:spPr>
        <p:txBody>
          <a:bodyPr/>
          <a:lstStyle/>
          <a:p>
            <a:r>
              <a:rPr lang="en-US" dirty="0"/>
              <a:t>Where to Exchange?</a:t>
            </a:r>
          </a:p>
        </p:txBody>
      </p:sp>
      <p:sp>
        <p:nvSpPr>
          <p:cNvPr id="4" name="內容版面配置區 1"/>
          <p:cNvSpPr txBox="1">
            <a:spLocks/>
          </p:cNvSpPr>
          <p:nvPr/>
        </p:nvSpPr>
        <p:spPr>
          <a:xfrm>
            <a:off x="640971" y="1259522"/>
            <a:ext cx="1413726" cy="588598"/>
          </a:xfrm>
          <a:prstGeom prst="rect">
            <a:avLst/>
          </a:prstGeom>
        </p:spPr>
        <p:txBody>
          <a:bodyPr vert="horz" lIns="91423" tIns="45712" rIns="91423" bIns="45712" rtlCol="0">
            <a:normAutofit/>
          </a:bodyPr>
          <a:lstStyle>
            <a:lvl1pPr marL="274303" indent="-274303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26" indent="-274303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08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2927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947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2966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2985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005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024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u="sng" dirty="0">
                <a:solidFill>
                  <a:srgbClr val="7030A0"/>
                </a:solidFill>
              </a:rPr>
              <a:t>Asia</a:t>
            </a:r>
          </a:p>
        </p:txBody>
      </p:sp>
      <p:pic>
        <p:nvPicPr>
          <p:cNvPr id="6" name="Picture 9" descr="http://www.kansaiscene.com/wp-content/uploads/2012/12/IMG_01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0881" y="1835586"/>
            <a:ext cx="2680306" cy="197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s://encrypted-tbn2.gstatic.com/images?q=tbn:ANd9GcTWgi1ODUFCe53G3C27Lwq5nUAW9GZzvIEv7SmDEEPj7rvuWaJ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88" y="1835586"/>
            <a:ext cx="1538420" cy="152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3dprintingindustry.com/wp-content/uploads/2015/09/3dprinting_NT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7" y="1499357"/>
            <a:ext cx="4000593" cy="186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encrypted-tbn2.gstatic.com/images?q=tbn:ANd9GcQDi0AOAZY9hRqye3yqci-5VMlm7CGXuAJoiMW7Q_qNnfVoSuQGI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039" y="3113242"/>
            <a:ext cx="2664296" cy="94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1.staticflickr.com/3/2295/2194899308_e54171003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62752"/>
            <a:ext cx="2931938" cy="195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pbs.twimg.com/profile_images/502261217243582464/84Sh5JFk_400x400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0" r="24483"/>
          <a:stretch/>
        </p:blipFill>
        <p:spPr bwMode="auto">
          <a:xfrm>
            <a:off x="5393509" y="5200946"/>
            <a:ext cx="857530" cy="164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phd-mba.nus.edu.sg/images/home_image_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019" y="4062752"/>
            <a:ext cx="2799979" cy="182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us.edu.sg/identity/images/identity/logo/NUS_logo_full-horizontal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4" t="20833" r="13573" b="23202"/>
          <a:stretch/>
        </p:blipFill>
        <p:spPr bwMode="auto">
          <a:xfrm>
            <a:off x="7146896" y="5697250"/>
            <a:ext cx="1889166" cy="90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ansai university的圖片搜尋結果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10" y="4117570"/>
            <a:ext cx="2619394" cy="16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kansai university的圖片搜尋結果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890" y="5461032"/>
            <a:ext cx="1296144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128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64904"/>
            <a:ext cx="7408333" cy="3450696"/>
          </a:xfrm>
        </p:spPr>
        <p:txBody>
          <a:bodyPr/>
          <a:lstStyle/>
          <a:p>
            <a:r>
              <a:rPr lang="en-US" altLang="zh-TW" b="1" dirty="0"/>
              <a:t>OAL Website</a:t>
            </a:r>
          </a:p>
          <a:p>
            <a:r>
              <a:rPr lang="en-US" altLang="zh-TW" dirty="0">
                <a:hlinkClick r:id="rId3"/>
              </a:rPr>
              <a:t>http://www.oal.cuhk.edu.hk/index.php/study-abroad-a-exchanges-for-cuhk-students/term-time-exchange/applying</a:t>
            </a:r>
            <a:endParaRPr lang="en-US" altLang="zh-TW" dirty="0"/>
          </a:p>
          <a:p>
            <a:r>
              <a:rPr lang="en-US" altLang="zh-TW" b="1" dirty="0"/>
              <a:t>College Website</a:t>
            </a:r>
          </a:p>
          <a:p>
            <a:r>
              <a:rPr lang="en-US" altLang="zh-TW" dirty="0">
                <a:hlinkClick r:id="rId4"/>
              </a:rPr>
              <a:t>http://www.ws.cuhk.edu.hk/student-information/cross-cultural-experience/term-exchange-programmes</a:t>
            </a:r>
            <a:endParaRPr lang="en-US" altLang="zh-TW" dirty="0"/>
          </a:p>
          <a:p>
            <a:endParaRPr lang="en-US" altLang="zh-TW" b="1" dirty="0"/>
          </a:p>
          <a:p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Want to know more?</a:t>
            </a:r>
            <a:endParaRPr lang="zh-TW" altLang="en-US" dirty="0"/>
          </a:p>
        </p:txBody>
      </p:sp>
      <p:pic>
        <p:nvPicPr>
          <p:cNvPr id="4" name="Picture 2" descr="C:\Users\cherifung_wso\AppData\Local\Microsoft\Windows\Temporary Internet Files\Content.IE5\JM95AWAW\MM900282747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406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2788220"/>
          </a:xfrm>
        </p:spPr>
        <p:txBody>
          <a:bodyPr>
            <a:normAutofit/>
          </a:bodyPr>
          <a:lstStyle/>
          <a:p>
            <a:pPr algn="just"/>
            <a:r>
              <a:rPr lang="en-US" altLang="zh-TW" sz="2800" b="1" dirty="0">
                <a:solidFill>
                  <a:schemeClr val="bg1"/>
                </a:solidFill>
              </a:rPr>
              <a:t>If you have any questions, please contact </a:t>
            </a:r>
            <a:r>
              <a:rPr lang="en-US" altLang="zh-TW" sz="2800" b="1" dirty="0">
                <a:solidFill>
                  <a:schemeClr val="bg1"/>
                </a:solidFill>
                <a:hlinkClick r:id="rId3"/>
              </a:rPr>
              <a:t>wscollege@cuhk.edu.hk</a:t>
            </a:r>
            <a:r>
              <a:rPr lang="en-US" altLang="zh-TW" sz="2800" b="1" dirty="0">
                <a:solidFill>
                  <a:schemeClr val="bg1"/>
                </a:solidFill>
              </a:rPr>
              <a:t>. Thank you.</a:t>
            </a:r>
            <a:endParaRPr lang="zh-TW" alt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20688"/>
            <a:ext cx="3059832" cy="940172"/>
          </a:xfrm>
          <a:prstGeom prst="rect">
            <a:avLst/>
          </a:prstGeom>
        </p:spPr>
      </p:pic>
      <p:pic>
        <p:nvPicPr>
          <p:cNvPr id="3074" name="Picture 2" descr="C:\Users\cherifung_wso\AppData\Local\Microsoft\Windows\Temporary Internet Files\Content.IE5\9KZOQPDF\MC90019833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864" y="4869161"/>
            <a:ext cx="2859343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88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Exchange?</a:t>
            </a:r>
          </a:p>
        </p:txBody>
      </p:sp>
      <p:sp>
        <p:nvSpPr>
          <p:cNvPr id="4" name="內容版面配置區 1"/>
          <p:cNvSpPr txBox="1">
            <a:spLocks/>
          </p:cNvSpPr>
          <p:nvPr/>
        </p:nvSpPr>
        <p:spPr>
          <a:xfrm>
            <a:off x="251520" y="1296757"/>
            <a:ext cx="2664296" cy="588598"/>
          </a:xfrm>
          <a:prstGeom prst="rect">
            <a:avLst/>
          </a:prstGeom>
        </p:spPr>
        <p:txBody>
          <a:bodyPr vert="horz" lIns="91423" tIns="45712" rIns="91423" bIns="45712" rtlCol="0">
            <a:normAutofit/>
          </a:bodyPr>
          <a:lstStyle>
            <a:lvl1pPr marL="274303" indent="-274303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26" indent="-274303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08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2927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947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2966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2985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005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024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u="sng" dirty="0">
                <a:solidFill>
                  <a:srgbClr val="7030A0"/>
                </a:solidFill>
              </a:rPr>
              <a:t>Australia</a:t>
            </a: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0" b="13640"/>
          <a:stretch/>
        </p:blipFill>
        <p:spPr bwMode="auto">
          <a:xfrm>
            <a:off x="326207" y="1934638"/>
            <a:ext cx="3093665" cy="212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uims.csp.uwa.edu.au/Images/UWA-L-CMYK-Block-n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07" y="3983289"/>
            <a:ext cx="3663534" cy="84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268" y="1484784"/>
            <a:ext cx="3058570" cy="228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www.sundayenergy.com.au/content/images/unsw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49621"/>
            <a:ext cx="3310682" cy="86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內容版面配置區 1"/>
          <p:cNvSpPr txBox="1">
            <a:spLocks/>
          </p:cNvSpPr>
          <p:nvPr/>
        </p:nvSpPr>
        <p:spPr>
          <a:xfrm>
            <a:off x="1325445" y="5290842"/>
            <a:ext cx="2664296" cy="588598"/>
          </a:xfrm>
          <a:prstGeom prst="rect">
            <a:avLst/>
          </a:prstGeom>
        </p:spPr>
        <p:txBody>
          <a:bodyPr vert="horz" lIns="91423" tIns="45712" rIns="91423" bIns="45712" rtlCol="0">
            <a:normAutofit/>
          </a:bodyPr>
          <a:lstStyle>
            <a:lvl1pPr marL="274303" indent="-274303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26" indent="-274303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08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2927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947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2966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2985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005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024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u="sng" dirty="0">
                <a:solidFill>
                  <a:srgbClr val="7030A0"/>
                </a:solidFill>
              </a:rPr>
              <a:t>Canada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888" y="4998422"/>
            <a:ext cx="2948223" cy="164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www.hpcvl.org/OttawaSymposium2015/images/uOttawa-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154" y="5434599"/>
            <a:ext cx="2674640" cy="98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902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Exchange?</a:t>
            </a:r>
          </a:p>
        </p:txBody>
      </p:sp>
      <p:sp>
        <p:nvSpPr>
          <p:cNvPr id="4" name="內容版面配置區 1"/>
          <p:cNvSpPr txBox="1">
            <a:spLocks/>
          </p:cNvSpPr>
          <p:nvPr/>
        </p:nvSpPr>
        <p:spPr>
          <a:xfrm>
            <a:off x="289191" y="1037404"/>
            <a:ext cx="2664296" cy="588598"/>
          </a:xfrm>
          <a:prstGeom prst="rect">
            <a:avLst/>
          </a:prstGeom>
        </p:spPr>
        <p:txBody>
          <a:bodyPr vert="horz" lIns="91423" tIns="45712" rIns="91423" bIns="45712" rtlCol="0">
            <a:normAutofit/>
          </a:bodyPr>
          <a:lstStyle>
            <a:lvl1pPr marL="274303" indent="-274303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26" indent="-274303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08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2927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947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2966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2985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005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024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u="sng" dirty="0">
                <a:solidFill>
                  <a:srgbClr val="7030A0"/>
                </a:solidFill>
              </a:rPr>
              <a:t>Europe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8" b="6685"/>
          <a:stretch/>
        </p:blipFill>
        <p:spPr bwMode="auto">
          <a:xfrm>
            <a:off x="306081" y="1579337"/>
            <a:ext cx="2516012" cy="17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 descr="https://encrypted-tbn3.gstatic.com/images?q=tbn:ANd9GcQdHMVDwxOdxW2wgAdwGDY6sw7cirsH1jLaUDnPwqnVtL6elqt54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09" y="3038545"/>
            <a:ext cx="2448272" cy="5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upload.wikimedia.org/wikipedia/commons/4/4b/Uppsala_University_Botanical_Garde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7"/>
          <a:stretch/>
        </p:blipFill>
        <p:spPr bwMode="auto">
          <a:xfrm>
            <a:off x="6549752" y="1266083"/>
            <a:ext cx="2552016" cy="165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760" y="2450013"/>
            <a:ext cx="1261807" cy="120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technical university of denmark的圖片搜尋結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91" y="3718133"/>
            <a:ext cx="2321703" cy="174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echnical university of denmark的圖片搜尋結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339" y="4975176"/>
            <a:ext cx="1843094" cy="85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605" y="1931717"/>
            <a:ext cx="2798419" cy="1804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90" y="1327104"/>
            <a:ext cx="2575645" cy="930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706" y="3990808"/>
            <a:ext cx="2882318" cy="115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814" y="4868713"/>
            <a:ext cx="1197616" cy="13521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199" y="4837024"/>
            <a:ext cx="2285866" cy="17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687" y="4077586"/>
            <a:ext cx="2515801" cy="793558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1948996" y="157933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Finland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3489605" y="3294801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Switzerland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6519143" y="2555733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Sweden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3536214" y="4588772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Sweden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345337" y="3781162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Denmark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6596301" y="6182092"/>
            <a:ext cx="179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The Netherlands</a:t>
            </a:r>
          </a:p>
        </p:txBody>
      </p:sp>
    </p:spTree>
    <p:extLst>
      <p:ext uri="{BB962C8B-B14F-4D97-AF65-F5344CB8AC3E}">
        <p14:creationId xmlns:p14="http://schemas.microsoft.com/office/powerpoint/2010/main" val="3231936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Exchange?</a:t>
            </a:r>
          </a:p>
        </p:txBody>
      </p:sp>
      <p:sp>
        <p:nvSpPr>
          <p:cNvPr id="4" name="內容版面配置區 1"/>
          <p:cNvSpPr txBox="1">
            <a:spLocks/>
          </p:cNvSpPr>
          <p:nvPr/>
        </p:nvSpPr>
        <p:spPr>
          <a:xfrm>
            <a:off x="539552" y="1772816"/>
            <a:ext cx="3384376" cy="576064"/>
          </a:xfrm>
          <a:prstGeom prst="rect">
            <a:avLst/>
          </a:prstGeom>
        </p:spPr>
        <p:txBody>
          <a:bodyPr vert="horz" lIns="91423" tIns="45712" rIns="91423" bIns="45712" rtlCol="0">
            <a:normAutofit/>
          </a:bodyPr>
          <a:lstStyle>
            <a:lvl1pPr marL="274303" indent="-274303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26" indent="-274303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08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2927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947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2966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2985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005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024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u="sng" dirty="0">
                <a:solidFill>
                  <a:srgbClr val="7030A0"/>
                </a:solidFill>
              </a:rPr>
              <a:t>United Kingdom</a:t>
            </a:r>
          </a:p>
        </p:txBody>
      </p:sp>
      <p:pic>
        <p:nvPicPr>
          <p:cNvPr id="5" name="Picture 4" descr="http://www.eteda.org/sites/www/Uploads/Images/ayers%20U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5"/>
          <a:stretch/>
        </p:blipFill>
        <p:spPr bwMode="auto">
          <a:xfrm>
            <a:off x="395536" y="2420888"/>
            <a:ext cx="4111247" cy="271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encrypted-tbn1.gstatic.com/images?q=tbn:ANd9GcQ-Wrl6NpJL7tEqq-q15F1TQaWwv8FViy2OLzVjCKgx1WOv-Ty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86" b="21736"/>
          <a:stretch/>
        </p:blipFill>
        <p:spPr bwMode="auto">
          <a:xfrm>
            <a:off x="539552" y="5175301"/>
            <a:ext cx="2369432" cy="97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niversity of Sussex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40626"/>
            <a:ext cx="45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iversity of Sussex的圖片搜尋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175301"/>
            <a:ext cx="2689638" cy="109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462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Exchange?</a:t>
            </a:r>
          </a:p>
        </p:txBody>
      </p:sp>
      <p:sp>
        <p:nvSpPr>
          <p:cNvPr id="4" name="內容版面配置區 1"/>
          <p:cNvSpPr txBox="1">
            <a:spLocks/>
          </p:cNvSpPr>
          <p:nvPr/>
        </p:nvSpPr>
        <p:spPr>
          <a:xfrm>
            <a:off x="323528" y="1700808"/>
            <a:ext cx="2664296" cy="588598"/>
          </a:xfrm>
          <a:prstGeom prst="rect">
            <a:avLst/>
          </a:prstGeom>
        </p:spPr>
        <p:txBody>
          <a:bodyPr vert="horz" lIns="91423" tIns="45712" rIns="91423" bIns="45712" rtlCol="0">
            <a:normAutofit/>
          </a:bodyPr>
          <a:lstStyle>
            <a:lvl1pPr marL="274303" indent="-274303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26" indent="-274303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08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2927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947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2966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2985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005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024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u="sng" dirty="0">
                <a:solidFill>
                  <a:srgbClr val="7030A0"/>
                </a:solidFill>
              </a:rPr>
              <a:t>United States</a:t>
            </a:r>
          </a:p>
        </p:txBody>
      </p:sp>
      <p:pic>
        <p:nvPicPr>
          <p:cNvPr id="5" name="Picture 6" descr="http://www.schoolinks.com/img/adminImg/profile_logo_multiple/image%201-13823452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5"/>
          <a:stretch/>
        </p:blipFill>
        <p:spPr bwMode="auto">
          <a:xfrm>
            <a:off x="4355976" y="1484784"/>
            <a:ext cx="3147977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3.wikia.nocookie.net/__cb20100624084807/pathinfo/images/6/67/Uw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569" y="2485803"/>
            <a:ext cx="1301662" cy="130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Image result for university of north carolina at chapel hil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university of north carolina at chapel hill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2" descr="http://tennessee.edu/wp-content/uploads/2015/08/ut-knoxville-ayres-h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68" y="3712175"/>
            <a:ext cx="3965236" cy="223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University of Tennessee sea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48373"/>
            <a:ext cx="1680334" cy="173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www.sports-management-degrees.com/wp-content/uploads/2017/07/6961145730_3b7bed7c92_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29539"/>
            <a:ext cx="3275144" cy="233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i0.wp.com/ashokau.org/wp-content/uploads/Northeastern-logo.svg_.png?fit=2915%2C4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045" y="6159178"/>
            <a:ext cx="3956702" cy="57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049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Exchange period</a:t>
            </a:r>
            <a:endParaRPr lang="zh-TW" alt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301752"/>
              </p:ext>
            </p:extLst>
          </p:nvPr>
        </p:nvGraphicFramePr>
        <p:xfrm>
          <a:off x="897922" y="2348880"/>
          <a:ext cx="7219950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Term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Term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39552" y="4342910"/>
            <a:ext cx="7704856" cy="2400641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r>
              <a:rPr lang="en-US" altLang="zh-TW" sz="2000" u="sng" dirty="0"/>
              <a:t>Duration</a:t>
            </a:r>
          </a:p>
          <a:p>
            <a:pPr marL="285732" indent="-285732">
              <a:buFont typeface="Arial" pitchFamily="34" charset="0"/>
              <a:buChar char="•"/>
            </a:pPr>
            <a:r>
              <a:rPr lang="en-US" altLang="zh-TW" sz="2000" dirty="0"/>
              <a:t>One academic year</a:t>
            </a:r>
          </a:p>
          <a:p>
            <a:pPr marL="285732" indent="-285732">
              <a:buFont typeface="Arial" pitchFamily="34" charset="0"/>
              <a:buChar char="•"/>
            </a:pPr>
            <a:r>
              <a:rPr lang="en-US" altLang="zh-TW" sz="2000" dirty="0"/>
              <a:t>One term (1</a:t>
            </a:r>
            <a:r>
              <a:rPr lang="en-US" altLang="zh-TW" sz="2000" baseline="30000" dirty="0"/>
              <a:t>st</a:t>
            </a:r>
            <a:r>
              <a:rPr lang="en-US" altLang="zh-TW" sz="2000" dirty="0"/>
              <a:t> or 2</a:t>
            </a:r>
            <a:r>
              <a:rPr lang="en-US" altLang="zh-TW" sz="2000" baseline="30000" dirty="0"/>
              <a:t>nd</a:t>
            </a:r>
            <a:r>
              <a:rPr lang="en-US" altLang="zh-TW" sz="2000" dirty="0"/>
              <a:t> term)</a:t>
            </a:r>
          </a:p>
          <a:p>
            <a:pPr marL="285732" indent="-285732">
              <a:buFont typeface="Arial" pitchFamily="34" charset="0"/>
              <a:buChar char="•"/>
            </a:pPr>
            <a:r>
              <a:rPr lang="en-US" altLang="zh-TW" sz="2000" dirty="0"/>
              <a:t>*note that the exchange period to The University of New South Wales is a bit different</a:t>
            </a:r>
          </a:p>
          <a:p>
            <a:endParaRPr lang="en-US" altLang="zh-TW" sz="1000" dirty="0"/>
          </a:p>
          <a:p>
            <a:r>
              <a:rPr lang="en-US" altLang="zh-TW" sz="2000" b="1" u="sng" dirty="0"/>
              <a:t>Remark:</a:t>
            </a:r>
          </a:p>
          <a:p>
            <a:r>
              <a:rPr lang="en-US" altLang="zh-TW" sz="2000" b="1" dirty="0"/>
              <a:t>Exact study period varies among institutions</a:t>
            </a:r>
          </a:p>
        </p:txBody>
      </p:sp>
      <p:pic>
        <p:nvPicPr>
          <p:cNvPr id="6146" name="Picture 2" descr="C:\Users\cherifung_wso\AppData\Local\Microsoft\Windows\Temporary Internet Files\Content.IE5\JM95AWAW\MC90044206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73216"/>
            <a:ext cx="1483482" cy="137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153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772816"/>
            <a:ext cx="8820472" cy="4608512"/>
          </a:xfrm>
        </p:spPr>
        <p:txBody>
          <a:bodyPr>
            <a:noAutofit/>
          </a:bodyPr>
          <a:lstStyle/>
          <a:p>
            <a:r>
              <a:rPr lang="en-US" altLang="zh-TW" sz="2000" dirty="0"/>
              <a:t>Have a valid TOEFL or IELTS score report if required</a:t>
            </a:r>
          </a:p>
          <a:p>
            <a:pPr marL="0" indent="0">
              <a:buNone/>
            </a:pPr>
            <a:r>
              <a:rPr lang="en-US" altLang="zh-TW" sz="2000" dirty="0"/>
              <a:t>     (</a:t>
            </a:r>
            <a:r>
              <a:rPr lang="en-US" altLang="zh-TW" sz="2000" b="1" dirty="0">
                <a:solidFill>
                  <a:srgbClr val="FF0000"/>
                </a:solidFill>
              </a:rPr>
              <a:t>counting from on or after 1 Sep 2021</a:t>
            </a:r>
            <a:r>
              <a:rPr lang="en-US" altLang="zh-TW" sz="2000" dirty="0"/>
              <a:t>)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r>
              <a:rPr lang="en-US" altLang="zh-TW" sz="2000" dirty="0"/>
              <a:t>In good academic and disciplinary standing (</a:t>
            </a:r>
            <a:r>
              <a:rPr lang="en-US" altLang="zh-TW" sz="2000" b="1" dirty="0">
                <a:solidFill>
                  <a:srgbClr val="FF0000"/>
                </a:solidFill>
              </a:rPr>
              <a:t>most of the institutions require CGPA &gt;=3</a:t>
            </a:r>
            <a:r>
              <a:rPr lang="en-US" altLang="zh-TW" sz="2000" dirty="0"/>
              <a:t>) at CUHK</a:t>
            </a:r>
          </a:p>
          <a:p>
            <a:r>
              <a:rPr lang="en-US" altLang="zh-TW" sz="2000" dirty="0"/>
              <a:t>Have basic knowledge of the country or region where you intend to study</a:t>
            </a:r>
          </a:p>
          <a:p>
            <a:r>
              <a:rPr lang="en-US" altLang="zh-TW" sz="2000" dirty="0"/>
              <a:t>Should display maturity and responsibility in social conduct</a:t>
            </a:r>
          </a:p>
          <a:p>
            <a:r>
              <a:rPr lang="en-US" altLang="zh-TW" sz="2000" dirty="0"/>
              <a:t>physically and emotionally healthy</a:t>
            </a:r>
          </a:p>
          <a:p>
            <a:r>
              <a:rPr lang="en-US" altLang="zh-TW" sz="2000" dirty="0"/>
              <a:t>Applicants must be registered full-time undergraduate students at the time of application and while on exchange</a:t>
            </a:r>
          </a:p>
          <a:p>
            <a:r>
              <a:rPr lang="en-US" altLang="zh-TW" sz="2000" dirty="0"/>
              <a:t>Ready to be an exchange student representing CUHK &amp; LWS College</a:t>
            </a:r>
          </a:p>
          <a:p>
            <a:r>
              <a:rPr lang="en-US" altLang="zh-TW" sz="2000" dirty="0"/>
              <a:t>Have to complete the course registered with passing grades in the exchanged university</a:t>
            </a:r>
          </a:p>
          <a:p>
            <a:r>
              <a:rPr lang="en-US" altLang="zh-TW" sz="2000" dirty="0"/>
              <a:t>Willing to share your exchange experience with fellow students when you are back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Are you Eligible?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87473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aveform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19756</TotalTime>
  <Words>2077</Words>
  <Application>Microsoft Office PowerPoint</Application>
  <PresentationFormat>如螢幕大小 (4:3)</PresentationFormat>
  <Paragraphs>361</Paragraphs>
  <Slides>31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31</vt:i4>
      </vt:variant>
    </vt:vector>
  </HeadingPairs>
  <TitlesOfParts>
    <vt:vector size="39" baseType="lpstr">
      <vt:lpstr>Aharoni</vt:lpstr>
      <vt:lpstr>Arial</vt:lpstr>
      <vt:lpstr>Calibri</vt:lpstr>
      <vt:lpstr>Candara</vt:lpstr>
      <vt:lpstr>Symbol</vt:lpstr>
      <vt:lpstr>Wingdings</vt:lpstr>
      <vt:lpstr>Waveform</vt:lpstr>
      <vt:lpstr>1_Waveform</vt:lpstr>
      <vt:lpstr>Student Exchange Programme  2023-2024</vt:lpstr>
      <vt:lpstr>Where to Exchange?</vt:lpstr>
      <vt:lpstr>Where to Exchange?</vt:lpstr>
      <vt:lpstr>Where to Exchange?</vt:lpstr>
      <vt:lpstr>Where to Exchange?</vt:lpstr>
      <vt:lpstr>Where to Exchange?</vt:lpstr>
      <vt:lpstr>Where to Exchange?</vt:lpstr>
      <vt:lpstr>Exchange period</vt:lpstr>
      <vt:lpstr>Are you Eligible?</vt:lpstr>
      <vt:lpstr>When considering of your choices…</vt:lpstr>
      <vt:lpstr>PowerPoint 簡報</vt:lpstr>
      <vt:lpstr>PowerPoint 簡報</vt:lpstr>
      <vt:lpstr>IMPORTANT </vt:lpstr>
      <vt:lpstr>Important Dates</vt:lpstr>
      <vt:lpstr>Money matters</vt:lpstr>
      <vt:lpstr>Estimated cost of living (Reference Only)</vt:lpstr>
      <vt:lpstr>Available Scholarship / Financial Aid</vt:lpstr>
      <vt:lpstr>FAQ</vt:lpstr>
      <vt:lpstr>IELTS Test Dates</vt:lpstr>
      <vt:lpstr>TOEFL (IBT) Test Dates</vt:lpstr>
      <vt:lpstr>FAQ</vt:lpstr>
      <vt:lpstr>FAQ</vt:lpstr>
      <vt:lpstr>FAQ</vt:lpstr>
      <vt:lpstr>FAQ</vt:lpstr>
      <vt:lpstr>Selection Interview</vt:lpstr>
      <vt:lpstr>Evaluation Criteria</vt:lpstr>
      <vt:lpstr>Selection process</vt:lpstr>
      <vt:lpstr>Selection process</vt:lpstr>
      <vt:lpstr>FAQ</vt:lpstr>
      <vt:lpstr>Want to know more?</vt:lpstr>
      <vt:lpstr>If you have any questions, please contact wscollege@cuhk.edu.hk. 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Exchange Programme  2014-2015</dc:title>
  <dc:creator>cherifung</dc:creator>
  <cp:lastModifiedBy>Henry Fung (WSO)</cp:lastModifiedBy>
  <cp:revision>224</cp:revision>
  <cp:lastPrinted>2017-10-26T09:30:22Z</cp:lastPrinted>
  <dcterms:created xsi:type="dcterms:W3CDTF">2013-11-05T07:23:30Z</dcterms:created>
  <dcterms:modified xsi:type="dcterms:W3CDTF">2023-01-11T09:26:03Z</dcterms:modified>
</cp:coreProperties>
</file>