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2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notesSlides/notesSlide3.xml" ContentType="application/vnd.openxmlformats-officedocument.presentationml.notesSlide+xml"/>
  <Override PartName="/ppt/ink/ink10.xml" ContentType="application/inkml+xml"/>
  <Override PartName="/ppt/notesSlides/notesSlide4.xml" ContentType="application/vnd.openxmlformats-officedocument.presentationml.notesSlide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notesSlides/notesSlide5.xml" ContentType="application/vnd.openxmlformats-officedocument.presentationml.notesSlide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notesSlides/notesSlide6.xml" ContentType="application/vnd.openxmlformats-officedocument.presentationml.notesSlide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notesSlides/notesSlide7.xml" ContentType="application/vnd.openxmlformats-officedocument.presentationml.notesSlide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notesSlides/notesSlide8.xml" ContentType="application/vnd.openxmlformats-officedocument.presentationml.notesSlide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notesSlides/notesSlide9.xml" ContentType="application/vnd.openxmlformats-officedocument.presentationml.notesSlide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notesSlides/notesSlide10.xml" ContentType="application/vnd.openxmlformats-officedocument.presentationml.notesSlide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82" r:id="rId3"/>
    <p:sldId id="283" r:id="rId4"/>
    <p:sldId id="284" r:id="rId5"/>
    <p:sldId id="277" r:id="rId6"/>
    <p:sldId id="278" r:id="rId7"/>
    <p:sldId id="285" r:id="rId8"/>
    <p:sldId id="286" r:id="rId9"/>
    <p:sldId id="287" r:id="rId10"/>
    <p:sldId id="266" r:id="rId11"/>
    <p:sldId id="272" r:id="rId12"/>
    <p:sldId id="269" r:id="rId13"/>
    <p:sldId id="288" r:id="rId14"/>
    <p:sldId id="273" r:id="rId15"/>
    <p:sldId id="289" r:id="rId16"/>
    <p:sldId id="275" r:id="rId17"/>
    <p:sldId id="290" r:id="rId18"/>
    <p:sldId id="291" r:id="rId19"/>
    <p:sldId id="276" r:id="rId20"/>
    <p:sldId id="292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j Bogdanov (CSD)" initials="AB(" lastIdx="3" clrIdx="0">
    <p:extLst>
      <p:ext uri="{19B8F6BF-5375-455C-9EA6-DF929625EA0E}">
        <p15:presenceInfo xmlns:p15="http://schemas.microsoft.com/office/powerpoint/2012/main" userId="S::andrejb@cuhk.edu.hk::54a3fc38-bcd8-4812-b887-b84a314b9e1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0E0F5"/>
    <a:srgbClr val="FF9933"/>
    <a:srgbClr val="33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728"/>
    <p:restoredTop sz="83803"/>
  </p:normalViewPr>
  <p:slideViewPr>
    <p:cSldViewPr snapToGrid="0" snapToObjects="1">
      <p:cViewPr varScale="1">
        <p:scale>
          <a:sx n="102" d="100"/>
          <a:sy n="102" d="100"/>
        </p:scale>
        <p:origin x="1456" y="184"/>
      </p:cViewPr>
      <p:guideLst>
        <p:guide orient="horz" pos="218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j Bogdanov (CSD)" userId="54a3fc38-bcd8-4812-b887-b84a314b9e17" providerId="ADAL" clId="{212495CE-E31F-8642-B4A4-C1883324E2DD}"/>
    <pc:docChg chg="undo custSel addSld delSld modSld">
      <pc:chgData name="Andrej Bogdanov (CSD)" userId="54a3fc38-bcd8-4812-b887-b84a314b9e17" providerId="ADAL" clId="{212495CE-E31F-8642-B4A4-C1883324E2DD}" dt="2021-02-01T07:53:42.545" v="33" actId="7634"/>
      <pc:docMkLst>
        <pc:docMk/>
      </pc:docMkLst>
      <pc:sldChg chg="addSp modSp">
        <pc:chgData name="Andrej Bogdanov (CSD)" userId="54a3fc38-bcd8-4812-b887-b84a314b9e17" providerId="ADAL" clId="{212495CE-E31F-8642-B4A4-C1883324E2DD}" dt="2021-02-01T07:51:57.302" v="30" actId="1076"/>
        <pc:sldMkLst>
          <pc:docMk/>
          <pc:sldMk cId="590128982" sldId="287"/>
        </pc:sldMkLst>
        <pc:spChg chg="mod">
          <ac:chgData name="Andrej Bogdanov (CSD)" userId="54a3fc38-bcd8-4812-b887-b84a314b9e17" providerId="ADAL" clId="{212495CE-E31F-8642-B4A4-C1883324E2DD}" dt="2021-02-01T07:51:49.210" v="29" actId="1076"/>
          <ac:spMkLst>
            <pc:docMk/>
            <pc:sldMk cId="590128982" sldId="287"/>
            <ac:spMk id="2" creationId="{51BDD70E-8054-7C40-8180-0C6C75B72131}"/>
          </ac:spMkLst>
        </pc:spChg>
        <pc:spChg chg="mod">
          <ac:chgData name="Andrej Bogdanov (CSD)" userId="54a3fc38-bcd8-4812-b887-b84a314b9e17" providerId="ADAL" clId="{212495CE-E31F-8642-B4A4-C1883324E2DD}" dt="2021-02-01T07:51:46.857" v="28" actId="1076"/>
          <ac:spMkLst>
            <pc:docMk/>
            <pc:sldMk cId="590128982" sldId="287"/>
            <ac:spMk id="6" creationId="{B7118985-10A7-8941-9C2F-5C134B8DF55C}"/>
          </ac:spMkLst>
        </pc:spChg>
        <pc:inkChg chg="add mod">
          <ac:chgData name="Andrej Bogdanov (CSD)" userId="54a3fc38-bcd8-4812-b887-b84a314b9e17" providerId="ADAL" clId="{212495CE-E31F-8642-B4A4-C1883324E2DD}" dt="2021-02-01T07:51:57.302" v="30" actId="1076"/>
          <ac:inkMkLst>
            <pc:docMk/>
            <pc:sldMk cId="590128982" sldId="287"/>
            <ac:inkMk id="3" creationId="{A8261027-F1A4-DA4D-9475-AD50B6958933}"/>
          </ac:inkMkLst>
        </pc:inkChg>
      </pc:sldChg>
      <pc:sldChg chg="addSp">
        <pc:chgData name="Andrej Bogdanov (CSD)" userId="54a3fc38-bcd8-4812-b887-b84a314b9e17" providerId="ADAL" clId="{212495CE-E31F-8642-B4A4-C1883324E2DD}" dt="2021-02-01T05:18:55.916" v="0" actId="7634"/>
        <pc:sldMkLst>
          <pc:docMk/>
          <pc:sldMk cId="377043815" sldId="288"/>
        </pc:sldMkLst>
        <pc:inkChg chg="add">
          <ac:chgData name="Andrej Bogdanov (CSD)" userId="54a3fc38-bcd8-4812-b887-b84a314b9e17" providerId="ADAL" clId="{212495CE-E31F-8642-B4A4-C1883324E2DD}" dt="2021-02-01T05:18:55.916" v="0" actId="7634"/>
          <ac:inkMkLst>
            <pc:docMk/>
            <pc:sldMk cId="377043815" sldId="288"/>
            <ac:inkMk id="4" creationId="{A3C19823-7F8F-D144-A9E5-1F935C2ADF8B}"/>
          </ac:inkMkLst>
        </pc:inkChg>
      </pc:sldChg>
      <pc:sldChg chg="addSp delSp modSp">
        <pc:chgData name="Andrej Bogdanov (CSD)" userId="54a3fc38-bcd8-4812-b887-b84a314b9e17" providerId="ADAL" clId="{212495CE-E31F-8642-B4A4-C1883324E2DD}" dt="2021-02-01T07:49:06.136" v="21" actId="7634"/>
        <pc:sldMkLst>
          <pc:docMk/>
          <pc:sldMk cId="744781874" sldId="289"/>
        </pc:sldMkLst>
        <pc:inkChg chg="add del mod modStrokes">
          <ac:chgData name="Andrej Bogdanov (CSD)" userId="54a3fc38-bcd8-4812-b887-b84a314b9e17" providerId="ADAL" clId="{212495CE-E31F-8642-B4A4-C1883324E2DD}" dt="2021-02-01T07:47:18.880" v="15"/>
          <ac:inkMkLst>
            <pc:docMk/>
            <pc:sldMk cId="744781874" sldId="289"/>
            <ac:inkMk id="2" creationId="{C82FDE2D-5D42-4F47-BC56-26887F9BC627}"/>
          </ac:inkMkLst>
        </pc:inkChg>
        <pc:inkChg chg="add mod modStrokes">
          <ac:chgData name="Andrej Bogdanov (CSD)" userId="54a3fc38-bcd8-4812-b887-b84a314b9e17" providerId="ADAL" clId="{212495CE-E31F-8642-B4A4-C1883324E2DD}" dt="2021-02-01T07:47:18.874" v="14"/>
          <ac:inkMkLst>
            <pc:docMk/>
            <pc:sldMk cId="744781874" sldId="289"/>
            <ac:inkMk id="4" creationId="{98BC6A36-1FF6-174A-B9E2-B4BC05DF82DC}"/>
          </ac:inkMkLst>
        </pc:inkChg>
        <pc:inkChg chg="add mod">
          <ac:chgData name="Andrej Bogdanov (CSD)" userId="54a3fc38-bcd8-4812-b887-b84a314b9e17" providerId="ADAL" clId="{212495CE-E31F-8642-B4A4-C1883324E2DD}" dt="2021-02-01T07:48:09.175" v="20" actId="1076"/>
          <ac:inkMkLst>
            <pc:docMk/>
            <pc:sldMk cId="744781874" sldId="289"/>
            <ac:inkMk id="6" creationId="{A965344C-8AF7-8946-B63D-F5705ADCAA32}"/>
          </ac:inkMkLst>
        </pc:inkChg>
        <pc:inkChg chg="add">
          <ac:chgData name="Andrej Bogdanov (CSD)" userId="54a3fc38-bcd8-4812-b887-b84a314b9e17" providerId="ADAL" clId="{212495CE-E31F-8642-B4A4-C1883324E2DD}" dt="2021-02-01T07:49:06.136" v="21" actId="7634"/>
          <ac:inkMkLst>
            <pc:docMk/>
            <pc:sldMk cId="744781874" sldId="289"/>
            <ac:inkMk id="7" creationId="{F9629A7F-C060-0448-865D-CCFEDE2D334B}"/>
          </ac:inkMkLst>
        </pc:inkChg>
      </pc:sldChg>
      <pc:sldChg chg="addSp modSp">
        <pc:chgData name="Andrej Bogdanov (CSD)" userId="54a3fc38-bcd8-4812-b887-b84a314b9e17" providerId="ADAL" clId="{212495CE-E31F-8642-B4A4-C1883324E2DD}" dt="2021-02-01T07:49:53.689" v="25" actId="1076"/>
        <pc:sldMkLst>
          <pc:docMk/>
          <pc:sldMk cId="3093432108" sldId="290"/>
        </pc:sldMkLst>
        <pc:inkChg chg="add mod">
          <ac:chgData name="Andrej Bogdanov (CSD)" userId="54a3fc38-bcd8-4812-b887-b84a314b9e17" providerId="ADAL" clId="{212495CE-E31F-8642-B4A4-C1883324E2DD}" dt="2021-02-01T07:49:53.689" v="25" actId="1076"/>
          <ac:inkMkLst>
            <pc:docMk/>
            <pc:sldMk cId="3093432108" sldId="290"/>
            <ac:inkMk id="5" creationId="{5657CD4D-1D5E-5641-82A7-F4C91A9AC904}"/>
          </ac:inkMkLst>
        </pc:inkChg>
      </pc:sldChg>
      <pc:sldChg chg="addSp">
        <pc:chgData name="Andrej Bogdanov (CSD)" userId="54a3fc38-bcd8-4812-b887-b84a314b9e17" providerId="ADAL" clId="{212495CE-E31F-8642-B4A4-C1883324E2DD}" dt="2021-02-01T07:50:18.400" v="26" actId="7634"/>
        <pc:sldMkLst>
          <pc:docMk/>
          <pc:sldMk cId="46535786" sldId="291"/>
        </pc:sldMkLst>
        <pc:inkChg chg="add">
          <ac:chgData name="Andrej Bogdanov (CSD)" userId="54a3fc38-bcd8-4812-b887-b84a314b9e17" providerId="ADAL" clId="{212495CE-E31F-8642-B4A4-C1883324E2DD}" dt="2021-02-01T06:06:10.019" v="2" actId="7634"/>
          <ac:inkMkLst>
            <pc:docMk/>
            <pc:sldMk cId="46535786" sldId="291"/>
            <ac:inkMk id="2" creationId="{FD9EEF3E-3C4B-F248-9300-E1AB2BF2CEDA}"/>
          </ac:inkMkLst>
        </pc:inkChg>
        <pc:inkChg chg="add">
          <ac:chgData name="Andrej Bogdanov (CSD)" userId="54a3fc38-bcd8-4812-b887-b84a314b9e17" providerId="ADAL" clId="{212495CE-E31F-8642-B4A4-C1883324E2DD}" dt="2021-02-01T07:50:18.400" v="26" actId="7634"/>
          <ac:inkMkLst>
            <pc:docMk/>
            <pc:sldMk cId="46535786" sldId="291"/>
            <ac:inkMk id="7" creationId="{FF0A446E-D190-294C-93DD-DDC4551B171B}"/>
          </ac:inkMkLst>
        </pc:inkChg>
      </pc:sldChg>
      <pc:sldChg chg="addSp">
        <pc:chgData name="Andrej Bogdanov (CSD)" userId="54a3fc38-bcd8-4812-b887-b84a314b9e17" providerId="ADAL" clId="{212495CE-E31F-8642-B4A4-C1883324E2DD}" dt="2021-02-01T07:51:37.098" v="27" actId="7634"/>
        <pc:sldMkLst>
          <pc:docMk/>
          <pc:sldMk cId="3179497053" sldId="293"/>
        </pc:sldMkLst>
        <pc:inkChg chg="add">
          <ac:chgData name="Andrej Bogdanov (CSD)" userId="54a3fc38-bcd8-4812-b887-b84a314b9e17" providerId="ADAL" clId="{212495CE-E31F-8642-B4A4-C1883324E2DD}" dt="2021-02-01T06:06:10.019" v="2" actId="7634"/>
          <ac:inkMkLst>
            <pc:docMk/>
            <pc:sldMk cId="3179497053" sldId="293"/>
            <ac:inkMk id="3" creationId="{656ABB0A-46B0-8E4F-A621-9DD5E0E52444}"/>
          </ac:inkMkLst>
        </pc:inkChg>
        <pc:inkChg chg="add">
          <ac:chgData name="Andrej Bogdanov (CSD)" userId="54a3fc38-bcd8-4812-b887-b84a314b9e17" providerId="ADAL" clId="{212495CE-E31F-8642-B4A4-C1883324E2DD}" dt="2021-02-01T07:51:37.098" v="27" actId="7634"/>
          <ac:inkMkLst>
            <pc:docMk/>
            <pc:sldMk cId="3179497053" sldId="293"/>
            <ac:inkMk id="4" creationId="{B8A4EB29-F716-664B-ACF5-423D078F5CA8}"/>
          </ac:inkMkLst>
        </pc:inkChg>
      </pc:sldChg>
      <pc:sldChg chg="addSp modSp">
        <pc:chgData name="Andrej Bogdanov (CSD)" userId="54a3fc38-bcd8-4812-b887-b84a314b9e17" providerId="ADAL" clId="{212495CE-E31F-8642-B4A4-C1883324E2DD}" dt="2021-02-01T07:53:42.545" v="33" actId="7634"/>
        <pc:sldMkLst>
          <pc:docMk/>
          <pc:sldMk cId="1432916960" sldId="294"/>
        </pc:sldMkLst>
        <pc:inkChg chg="add mod modStrokes">
          <ac:chgData name="Andrej Bogdanov (CSD)" userId="54a3fc38-bcd8-4812-b887-b84a314b9e17" providerId="ADAL" clId="{212495CE-E31F-8642-B4A4-C1883324E2DD}" dt="2021-02-01T07:52:18.911" v="32"/>
          <ac:inkMkLst>
            <pc:docMk/>
            <pc:sldMk cId="1432916960" sldId="294"/>
            <ac:inkMk id="2" creationId="{65070A1E-9505-1C43-B8BE-A65896EFD9CA}"/>
          </ac:inkMkLst>
        </pc:inkChg>
        <pc:inkChg chg="add">
          <ac:chgData name="Andrej Bogdanov (CSD)" userId="54a3fc38-bcd8-4812-b887-b84a314b9e17" providerId="ADAL" clId="{212495CE-E31F-8642-B4A4-C1883324E2DD}" dt="2021-02-01T07:53:42.545" v="33" actId="7634"/>
          <ac:inkMkLst>
            <pc:docMk/>
            <pc:sldMk cId="1432916960" sldId="294"/>
            <ac:inkMk id="4" creationId="{BCF759A9-813E-7640-AAF1-35C508179266}"/>
          </ac:inkMkLst>
        </pc:inkChg>
      </pc:sldChg>
      <pc:sldChg chg="addSp">
        <pc:chgData name="Andrej Bogdanov (CSD)" userId="54a3fc38-bcd8-4812-b887-b84a314b9e17" providerId="ADAL" clId="{212495CE-E31F-8642-B4A4-C1883324E2DD}" dt="2021-02-01T06:06:10.019" v="2" actId="7634"/>
        <pc:sldMkLst>
          <pc:docMk/>
          <pc:sldMk cId="2574758262" sldId="295"/>
        </pc:sldMkLst>
        <pc:inkChg chg="add">
          <ac:chgData name="Andrej Bogdanov (CSD)" userId="54a3fc38-bcd8-4812-b887-b84a314b9e17" providerId="ADAL" clId="{212495CE-E31F-8642-B4A4-C1883324E2DD}" dt="2021-02-01T06:06:10.019" v="2" actId="7634"/>
          <ac:inkMkLst>
            <pc:docMk/>
            <pc:sldMk cId="2574758262" sldId="295"/>
            <ac:inkMk id="4" creationId="{DE884BE9-1854-444C-8E20-F364E492A8C6}"/>
          </ac:inkMkLst>
        </pc:inkChg>
      </pc:sldChg>
      <pc:sldChg chg="addSp">
        <pc:chgData name="Andrej Bogdanov (CSD)" userId="54a3fc38-bcd8-4812-b887-b84a314b9e17" providerId="ADAL" clId="{212495CE-E31F-8642-B4A4-C1883324E2DD}" dt="2021-02-01T06:22:53.583" v="3" actId="7634"/>
        <pc:sldMkLst>
          <pc:docMk/>
          <pc:sldMk cId="2569822296" sldId="296"/>
        </pc:sldMkLst>
        <pc:inkChg chg="add">
          <ac:chgData name="Andrej Bogdanov (CSD)" userId="54a3fc38-bcd8-4812-b887-b84a314b9e17" providerId="ADAL" clId="{212495CE-E31F-8642-B4A4-C1883324E2DD}" dt="2021-02-01T06:06:10.019" v="2" actId="7634"/>
          <ac:inkMkLst>
            <pc:docMk/>
            <pc:sldMk cId="2569822296" sldId="296"/>
            <ac:inkMk id="2" creationId="{45AAED63-8AA0-4641-A450-EC1BCE784004}"/>
          </ac:inkMkLst>
        </pc:inkChg>
        <pc:inkChg chg="add">
          <ac:chgData name="Andrej Bogdanov (CSD)" userId="54a3fc38-bcd8-4812-b887-b84a314b9e17" providerId="ADAL" clId="{212495CE-E31F-8642-B4A4-C1883324E2DD}" dt="2021-02-01T06:22:53.583" v="3" actId="7634"/>
          <ac:inkMkLst>
            <pc:docMk/>
            <pc:sldMk cId="2569822296" sldId="296"/>
            <ac:inkMk id="5" creationId="{A870CE00-0938-4745-B90E-512FB6113A07}"/>
          </ac:inkMkLst>
        </pc:inkChg>
      </pc:sldChg>
      <pc:sldChg chg="addSp">
        <pc:chgData name="Andrej Bogdanov (CSD)" userId="54a3fc38-bcd8-4812-b887-b84a314b9e17" providerId="ADAL" clId="{212495CE-E31F-8642-B4A4-C1883324E2DD}" dt="2021-02-01T06:22:53.583" v="3" actId="7634"/>
        <pc:sldMkLst>
          <pc:docMk/>
          <pc:sldMk cId="3900272028" sldId="297"/>
        </pc:sldMkLst>
        <pc:inkChg chg="add">
          <ac:chgData name="Andrej Bogdanov (CSD)" userId="54a3fc38-bcd8-4812-b887-b84a314b9e17" providerId="ADAL" clId="{212495CE-E31F-8642-B4A4-C1883324E2DD}" dt="2021-02-01T06:22:53.583" v="3" actId="7634"/>
          <ac:inkMkLst>
            <pc:docMk/>
            <pc:sldMk cId="3900272028" sldId="297"/>
            <ac:inkMk id="2" creationId="{3047AF93-8891-7B4C-82F0-C630FAB18C7C}"/>
          </ac:inkMkLst>
        </pc:inkChg>
      </pc:sldChg>
      <pc:sldChg chg="addSp">
        <pc:chgData name="Andrej Bogdanov (CSD)" userId="54a3fc38-bcd8-4812-b887-b84a314b9e17" providerId="ADAL" clId="{212495CE-E31F-8642-B4A4-C1883324E2DD}" dt="2021-02-01T06:22:53.583" v="3" actId="7634"/>
        <pc:sldMkLst>
          <pc:docMk/>
          <pc:sldMk cId="1608021716" sldId="298"/>
        </pc:sldMkLst>
        <pc:inkChg chg="add">
          <ac:chgData name="Andrej Bogdanov (CSD)" userId="54a3fc38-bcd8-4812-b887-b84a314b9e17" providerId="ADAL" clId="{212495CE-E31F-8642-B4A4-C1883324E2DD}" dt="2021-02-01T06:22:53.583" v="3" actId="7634"/>
          <ac:inkMkLst>
            <pc:docMk/>
            <pc:sldMk cId="1608021716" sldId="298"/>
            <ac:inkMk id="3" creationId="{83C81FF1-48DC-1040-BE54-901FE45AFA06}"/>
          </ac:inkMkLst>
        </pc:inkChg>
      </pc:sldChg>
      <pc:sldChg chg="addSp modSp new del">
        <pc:chgData name="Andrej Bogdanov (CSD)" userId="54a3fc38-bcd8-4812-b887-b84a314b9e17" providerId="ADAL" clId="{212495CE-E31F-8642-B4A4-C1883324E2DD}" dt="2021-02-01T07:49:11.685" v="22" actId="2696"/>
        <pc:sldMkLst>
          <pc:docMk/>
          <pc:sldMk cId="201395873" sldId="303"/>
        </pc:sldMkLst>
        <pc:inkChg chg="add mod modStrokes">
          <ac:chgData name="Andrej Bogdanov (CSD)" userId="54a3fc38-bcd8-4812-b887-b84a314b9e17" providerId="ADAL" clId="{212495CE-E31F-8642-B4A4-C1883324E2DD}" dt="2021-02-01T07:47:47.232" v="18"/>
          <ac:inkMkLst>
            <pc:docMk/>
            <pc:sldMk cId="201395873" sldId="303"/>
            <ac:inkMk id="2" creationId="{DCFDF377-1D71-6F45-8521-1A830A64FB44}"/>
          </ac:inkMkLst>
        </pc:inkChg>
      </pc:sldChg>
    </pc:docChg>
  </pc:docChgLst>
  <pc:docChgLst>
    <pc:chgData name="Andrej Bogdanov" userId="51811781_tp_dropbox" providerId="OAuth2" clId="{57DA58E2-8ADE-0242-8089-701BD50565A1}"/>
    <pc:docChg chg="undo custSel addSld modSld">
      <pc:chgData name="Andrej Bogdanov" userId="51811781_tp_dropbox" providerId="OAuth2" clId="{57DA58E2-8ADE-0242-8089-701BD50565A1}" dt="2019-04-15T08:23:55.296" v="379" actId="7634"/>
      <pc:docMkLst>
        <pc:docMk/>
      </pc:docMkLst>
      <pc:sldChg chg="addSp modSp">
        <pc:chgData name="Andrej Bogdanov" userId="51811781_tp_dropbox" providerId="OAuth2" clId="{57DA58E2-8ADE-0242-8089-701BD50565A1}" dt="2019-03-25T02:30:37.903" v="1" actId="1076"/>
        <pc:sldMkLst>
          <pc:docMk/>
          <pc:sldMk cId="1639846032" sldId="259"/>
        </pc:sldMkLst>
        <pc:inkChg chg="add mod">
          <ac:chgData name="Andrej Bogdanov" userId="51811781_tp_dropbox" providerId="OAuth2" clId="{57DA58E2-8ADE-0242-8089-701BD50565A1}" dt="2019-03-25T02:30:37.903" v="1" actId="1076"/>
          <ac:inkMkLst>
            <pc:docMk/>
            <pc:sldMk cId="1639846032" sldId="259"/>
            <ac:inkMk id="3" creationId="{C7F2F64C-F09A-6240-861D-FD710306C24A}"/>
          </ac:inkMkLst>
        </pc:inkChg>
      </pc:sldChg>
      <pc:sldChg chg="addSp">
        <pc:chgData name="Andrej Bogdanov" userId="51811781_tp_dropbox" providerId="OAuth2" clId="{57DA58E2-8ADE-0242-8089-701BD50565A1}" dt="2019-03-25T02:32:47.050" v="2" actId="7634"/>
        <pc:sldMkLst>
          <pc:docMk/>
          <pc:sldMk cId="3066480065" sldId="260"/>
        </pc:sldMkLst>
        <pc:inkChg chg="add">
          <ac:chgData name="Andrej Bogdanov" userId="51811781_tp_dropbox" providerId="OAuth2" clId="{57DA58E2-8ADE-0242-8089-701BD50565A1}" dt="2019-03-25T02:18:46.674" v="0" actId="7634"/>
          <ac:inkMkLst>
            <pc:docMk/>
            <pc:sldMk cId="3066480065" sldId="260"/>
            <ac:inkMk id="2" creationId="{97570770-2A70-8C45-B904-46C9087D4F1C}"/>
          </ac:inkMkLst>
        </pc:inkChg>
        <pc:inkChg chg="add">
          <ac:chgData name="Andrej Bogdanov" userId="51811781_tp_dropbox" providerId="OAuth2" clId="{57DA58E2-8ADE-0242-8089-701BD50565A1}" dt="2019-03-25T02:32:47.050" v="2" actId="7634"/>
          <ac:inkMkLst>
            <pc:docMk/>
            <pc:sldMk cId="3066480065" sldId="260"/>
            <ac:inkMk id="3" creationId="{4DE483A9-8E06-ED48-AC4A-E10AD6D79D08}"/>
          </ac:inkMkLst>
        </pc:inkChg>
      </pc:sldChg>
      <pc:sldChg chg="addSp">
        <pc:chgData name="Andrej Bogdanov" userId="51811781_tp_dropbox" providerId="OAuth2" clId="{57DA58E2-8ADE-0242-8089-701BD50565A1}" dt="2019-04-10T01:36:29.633" v="144" actId="7634"/>
        <pc:sldMkLst>
          <pc:docMk/>
          <pc:sldMk cId="3009012011" sldId="263"/>
        </pc:sldMkLst>
        <pc:inkChg chg="add">
          <ac:chgData name="Andrej Bogdanov" userId="51811781_tp_dropbox" providerId="OAuth2" clId="{57DA58E2-8ADE-0242-8089-701BD50565A1}" dt="2019-04-08T02:10:23.613" v="3" actId="7634"/>
          <ac:inkMkLst>
            <pc:docMk/>
            <pc:sldMk cId="3009012011" sldId="263"/>
            <ac:inkMk id="8" creationId="{DF7A1CCF-5024-B840-BB2D-69A4E4044F47}"/>
          </ac:inkMkLst>
        </pc:inkChg>
        <pc:inkChg chg="add">
          <ac:chgData name="Andrej Bogdanov" userId="51811781_tp_dropbox" providerId="OAuth2" clId="{57DA58E2-8ADE-0242-8089-701BD50565A1}" dt="2019-04-10T01:36:29.633" v="144" actId="7634"/>
          <ac:inkMkLst>
            <pc:docMk/>
            <pc:sldMk cId="3009012011" sldId="263"/>
            <ac:inkMk id="9" creationId="{1BBA9263-5CD6-A541-B99E-C3D0BA4DAE14}"/>
          </ac:inkMkLst>
        </pc:inkChg>
      </pc:sldChg>
      <pc:sldChg chg="addSp modSp">
        <pc:chgData name="Andrej Bogdanov" userId="51811781_tp_dropbox" providerId="OAuth2" clId="{57DA58E2-8ADE-0242-8089-701BD50565A1}" dt="2019-04-08T03:55:44.980" v="28"/>
        <pc:sldMkLst>
          <pc:docMk/>
          <pc:sldMk cId="2203218808" sldId="264"/>
        </pc:sldMkLst>
        <pc:spChg chg="mod">
          <ac:chgData name="Andrej Bogdanov" userId="51811781_tp_dropbox" providerId="OAuth2" clId="{57DA58E2-8ADE-0242-8089-701BD50565A1}" dt="2019-04-08T03:51:06.186" v="7" actId="1076"/>
          <ac:spMkLst>
            <pc:docMk/>
            <pc:sldMk cId="2203218808" sldId="264"/>
            <ac:spMk id="5" creationId="{606961E9-2E4B-9946-8DAB-E81DA2BF64E9}"/>
          </ac:spMkLst>
        </pc:spChg>
        <pc:inkChg chg="add mod modStrokes">
          <ac:chgData name="Andrej Bogdanov" userId="51811781_tp_dropbox" providerId="OAuth2" clId="{57DA58E2-8ADE-0242-8089-701BD50565A1}" dt="2019-04-08T03:55:44.980" v="28"/>
          <ac:inkMkLst>
            <pc:docMk/>
            <pc:sldMk cId="2203218808" sldId="264"/>
            <ac:inkMk id="6" creationId="{29AFDA56-1833-1849-82C0-E9B895127BFF}"/>
          </ac:inkMkLst>
        </pc:inkChg>
        <pc:inkChg chg="add mod">
          <ac:chgData name="Andrej Bogdanov" userId="51811781_tp_dropbox" providerId="OAuth2" clId="{57DA58E2-8ADE-0242-8089-701BD50565A1}" dt="2019-04-08T03:54:23.687" v="22" actId="1076"/>
          <ac:inkMkLst>
            <pc:docMk/>
            <pc:sldMk cId="2203218808" sldId="264"/>
            <ac:inkMk id="7" creationId="{874EFBCF-004A-254E-8619-5591B735CBB5}"/>
          </ac:inkMkLst>
        </pc:inkChg>
        <pc:inkChg chg="add mod modStrokes">
          <ac:chgData name="Andrej Bogdanov" userId="51811781_tp_dropbox" providerId="OAuth2" clId="{57DA58E2-8ADE-0242-8089-701BD50565A1}" dt="2019-04-08T03:55:21.360" v="24"/>
          <ac:inkMkLst>
            <pc:docMk/>
            <pc:sldMk cId="2203218808" sldId="264"/>
            <ac:inkMk id="8" creationId="{CB7AA9C6-BB4A-D04B-8E5C-3FFEC1A49557}"/>
          </ac:inkMkLst>
        </pc:inkChg>
        <pc:inkChg chg="add">
          <ac:chgData name="Andrej Bogdanov" userId="51811781_tp_dropbox" providerId="OAuth2" clId="{57DA58E2-8ADE-0242-8089-701BD50565A1}" dt="2019-04-08T03:55:42.094" v="27" actId="7634"/>
          <ac:inkMkLst>
            <pc:docMk/>
            <pc:sldMk cId="2203218808" sldId="264"/>
            <ac:inkMk id="9" creationId="{CF514C06-AED3-CB46-A963-44B0F9A799AE}"/>
          </ac:inkMkLst>
        </pc:inkChg>
      </pc:sldChg>
      <pc:sldChg chg="addSp modSp">
        <pc:chgData name="Andrej Bogdanov" userId="51811781_tp_dropbox" providerId="OAuth2" clId="{57DA58E2-8ADE-0242-8089-701BD50565A1}" dt="2019-04-08T04:01:53.873" v="39" actId="1076"/>
        <pc:sldMkLst>
          <pc:docMk/>
          <pc:sldMk cId="1673016085" sldId="265"/>
        </pc:sldMkLst>
        <pc:inkChg chg="add mod modStrokes">
          <ac:chgData name="Andrej Bogdanov" userId="51811781_tp_dropbox" providerId="OAuth2" clId="{57DA58E2-8ADE-0242-8089-701BD50565A1}" dt="2019-04-08T04:00:47.634" v="37" actId="1076"/>
          <ac:inkMkLst>
            <pc:docMk/>
            <pc:sldMk cId="1673016085" sldId="265"/>
            <ac:inkMk id="3" creationId="{376F9161-D6D7-694D-8F99-9571C721A6C1}"/>
          </ac:inkMkLst>
        </pc:inkChg>
        <pc:inkChg chg="add mod">
          <ac:chgData name="Andrej Bogdanov" userId="51811781_tp_dropbox" providerId="OAuth2" clId="{57DA58E2-8ADE-0242-8089-701BD50565A1}" dt="2019-04-08T04:00:16.341" v="33" actId="1076"/>
          <ac:inkMkLst>
            <pc:docMk/>
            <pc:sldMk cId="1673016085" sldId="265"/>
            <ac:inkMk id="4" creationId="{2E1FA5B9-1A9B-4D46-8C22-BFBA0B3669C2}"/>
          </ac:inkMkLst>
        </pc:inkChg>
        <pc:inkChg chg="add mod">
          <ac:chgData name="Andrej Bogdanov" userId="51811781_tp_dropbox" providerId="OAuth2" clId="{57DA58E2-8ADE-0242-8089-701BD50565A1}" dt="2019-04-08T04:01:53.873" v="39" actId="1076"/>
          <ac:inkMkLst>
            <pc:docMk/>
            <pc:sldMk cId="1673016085" sldId="265"/>
            <ac:inkMk id="5" creationId="{F45C743C-1CFC-1B43-84F3-36C384C26820}"/>
          </ac:inkMkLst>
        </pc:inkChg>
      </pc:sldChg>
      <pc:sldChg chg="addSp">
        <pc:chgData name="Andrej Bogdanov" userId="51811781_tp_dropbox" providerId="OAuth2" clId="{57DA58E2-8ADE-0242-8089-701BD50565A1}" dt="2019-04-08T02:10:23.613" v="3" actId="7634"/>
        <pc:sldMkLst>
          <pc:docMk/>
          <pc:sldMk cId="2703338071" sldId="266"/>
        </pc:sldMkLst>
        <pc:inkChg chg="add">
          <ac:chgData name="Andrej Bogdanov" userId="51811781_tp_dropbox" providerId="OAuth2" clId="{57DA58E2-8ADE-0242-8089-701BD50565A1}" dt="2019-04-08T02:10:23.613" v="3" actId="7634"/>
          <ac:inkMkLst>
            <pc:docMk/>
            <pc:sldMk cId="2703338071" sldId="266"/>
            <ac:inkMk id="8" creationId="{89E967E6-D935-D347-9D05-6ADB5C13541C}"/>
          </ac:inkMkLst>
        </pc:inkChg>
      </pc:sldChg>
      <pc:sldChg chg="addSp delSp modSp">
        <pc:chgData name="Andrej Bogdanov" userId="51811781_tp_dropbox" providerId="OAuth2" clId="{57DA58E2-8ADE-0242-8089-701BD50565A1}" dt="2019-04-08T04:08:16.873" v="66"/>
        <pc:sldMkLst>
          <pc:docMk/>
          <pc:sldMk cId="2861798232" sldId="267"/>
        </pc:sldMkLst>
        <pc:inkChg chg="add mod modStrokes">
          <ac:chgData name="Andrej Bogdanov" userId="51811781_tp_dropbox" providerId="OAuth2" clId="{57DA58E2-8ADE-0242-8089-701BD50565A1}" dt="2019-04-08T04:08:16.873" v="66"/>
          <ac:inkMkLst>
            <pc:docMk/>
            <pc:sldMk cId="2861798232" sldId="267"/>
            <ac:inkMk id="3" creationId="{BD0D3A08-75F8-E740-8545-9D3048607D3F}"/>
          </ac:inkMkLst>
        </pc:inkChg>
        <pc:inkChg chg="add">
          <ac:chgData name="Andrej Bogdanov" userId="51811781_tp_dropbox" providerId="OAuth2" clId="{57DA58E2-8ADE-0242-8089-701BD50565A1}" dt="2019-04-08T04:04:38.549" v="47" actId="7634"/>
          <ac:inkMkLst>
            <pc:docMk/>
            <pc:sldMk cId="2861798232" sldId="267"/>
            <ac:inkMk id="4" creationId="{87093FF2-AF0F-904E-8329-018DE294E394}"/>
          </ac:inkMkLst>
        </pc:inkChg>
        <pc:inkChg chg="add del">
          <ac:chgData name="Andrej Bogdanov" userId="51811781_tp_dropbox" providerId="OAuth2" clId="{57DA58E2-8ADE-0242-8089-701BD50565A1}" dt="2019-04-08T04:05:13.681" v="50"/>
          <ac:inkMkLst>
            <pc:docMk/>
            <pc:sldMk cId="2861798232" sldId="267"/>
            <ac:inkMk id="5" creationId="{5384D15D-78B6-6A4E-B675-04C19AD7E3BB}"/>
          </ac:inkMkLst>
        </pc:inkChg>
        <pc:inkChg chg="add mod">
          <ac:chgData name="Andrej Bogdanov" userId="51811781_tp_dropbox" providerId="OAuth2" clId="{57DA58E2-8ADE-0242-8089-701BD50565A1}" dt="2019-04-08T04:08:00.161" v="65" actId="1076"/>
          <ac:inkMkLst>
            <pc:docMk/>
            <pc:sldMk cId="2861798232" sldId="267"/>
            <ac:inkMk id="6" creationId="{8210A656-A078-A441-B369-0AB4C32193E5}"/>
          </ac:inkMkLst>
        </pc:inkChg>
      </pc:sldChg>
      <pc:sldChg chg="addSp">
        <pc:chgData name="Andrej Bogdanov" userId="51811781_tp_dropbox" providerId="OAuth2" clId="{57DA58E2-8ADE-0242-8089-701BD50565A1}" dt="2019-04-08T02:14:11.554" v="4" actId="7634"/>
        <pc:sldMkLst>
          <pc:docMk/>
          <pc:sldMk cId="1889963386" sldId="268"/>
        </pc:sldMkLst>
        <pc:inkChg chg="add">
          <ac:chgData name="Andrej Bogdanov" userId="51811781_tp_dropbox" providerId="OAuth2" clId="{57DA58E2-8ADE-0242-8089-701BD50565A1}" dt="2019-04-08T02:10:23.613" v="3" actId="7634"/>
          <ac:inkMkLst>
            <pc:docMk/>
            <pc:sldMk cId="1889963386" sldId="268"/>
            <ac:inkMk id="2" creationId="{B2B42C2E-67DF-BF43-8F64-5F651C7D7DBF}"/>
          </ac:inkMkLst>
        </pc:inkChg>
        <pc:inkChg chg="add">
          <ac:chgData name="Andrej Bogdanov" userId="51811781_tp_dropbox" providerId="OAuth2" clId="{57DA58E2-8ADE-0242-8089-701BD50565A1}" dt="2019-04-08T02:14:11.554" v="4" actId="7634"/>
          <ac:inkMkLst>
            <pc:docMk/>
            <pc:sldMk cId="1889963386" sldId="268"/>
            <ac:inkMk id="4" creationId="{D05707BB-0FB4-3C49-8AE4-0993A31AC10B}"/>
          </ac:inkMkLst>
        </pc:inkChg>
      </pc:sldChg>
      <pc:sldChg chg="addSp modSp">
        <pc:chgData name="Andrej Bogdanov" userId="51811781_tp_dropbox" providerId="OAuth2" clId="{57DA58E2-8ADE-0242-8089-701BD50565A1}" dt="2019-04-10T03:25:28.093" v="277" actId="7634"/>
        <pc:sldMkLst>
          <pc:docMk/>
          <pc:sldMk cId="2561039472" sldId="274"/>
        </pc:sldMkLst>
        <pc:inkChg chg="add">
          <ac:chgData name="Andrej Bogdanov" userId="51811781_tp_dropbox" providerId="OAuth2" clId="{57DA58E2-8ADE-0242-8089-701BD50565A1}" dt="2019-04-10T01:45:44.945" v="145" actId="7634"/>
          <ac:inkMkLst>
            <pc:docMk/>
            <pc:sldMk cId="2561039472" sldId="274"/>
            <ac:inkMk id="5" creationId="{60061731-55B8-4440-9F70-7C0655D97504}"/>
          </ac:inkMkLst>
        </pc:inkChg>
        <pc:inkChg chg="add mod modStrokes">
          <ac:chgData name="Andrej Bogdanov" userId="51811781_tp_dropbox" providerId="OAuth2" clId="{57DA58E2-8ADE-0242-8089-701BD50565A1}" dt="2019-04-10T03:25:06.873" v="276"/>
          <ac:inkMkLst>
            <pc:docMk/>
            <pc:sldMk cId="2561039472" sldId="274"/>
            <ac:inkMk id="6" creationId="{5E4A1124-FD64-7542-BE92-8DA299F1302E}"/>
          </ac:inkMkLst>
        </pc:inkChg>
        <pc:inkChg chg="add">
          <ac:chgData name="Andrej Bogdanov" userId="51811781_tp_dropbox" providerId="OAuth2" clId="{57DA58E2-8ADE-0242-8089-701BD50565A1}" dt="2019-04-10T03:25:28.093" v="277" actId="7634"/>
          <ac:inkMkLst>
            <pc:docMk/>
            <pc:sldMk cId="2561039472" sldId="274"/>
            <ac:inkMk id="7" creationId="{ABB59371-88BD-F444-8224-455651652A8E}"/>
          </ac:inkMkLst>
        </pc:inkChg>
      </pc:sldChg>
      <pc:sldChg chg="addSp">
        <pc:chgData name="Andrej Bogdanov" userId="51811781_tp_dropbox" providerId="OAuth2" clId="{57DA58E2-8ADE-0242-8089-701BD50565A1}" dt="2019-04-10T02:17:57.068" v="148" actId="7634"/>
        <pc:sldMkLst>
          <pc:docMk/>
          <pc:sldMk cId="451442098" sldId="275"/>
        </pc:sldMkLst>
        <pc:inkChg chg="add">
          <ac:chgData name="Andrej Bogdanov" userId="51811781_tp_dropbox" providerId="OAuth2" clId="{57DA58E2-8ADE-0242-8089-701BD50565A1}" dt="2019-04-10T02:17:57.068" v="148" actId="7634"/>
          <ac:inkMkLst>
            <pc:docMk/>
            <pc:sldMk cId="451442098" sldId="275"/>
            <ac:inkMk id="6" creationId="{F84A1462-D189-5D42-9BD6-B6BE8736962C}"/>
          </ac:inkMkLst>
        </pc:inkChg>
      </pc:sldChg>
      <pc:sldChg chg="addSp modSp">
        <pc:chgData name="Andrej Bogdanov" userId="51811781_tp_dropbox" providerId="OAuth2" clId="{57DA58E2-8ADE-0242-8089-701BD50565A1}" dt="2019-04-10T03:23:42.169" v="272" actId="7634"/>
        <pc:sldMkLst>
          <pc:docMk/>
          <pc:sldMk cId="2515272520" sldId="276"/>
        </pc:sldMkLst>
        <pc:inkChg chg="add mod modStrokes">
          <ac:chgData name="Andrej Bogdanov" userId="51811781_tp_dropbox" providerId="OAuth2" clId="{57DA58E2-8ADE-0242-8089-701BD50565A1}" dt="2019-04-10T03:22:18.067" v="271"/>
          <ac:inkMkLst>
            <pc:docMk/>
            <pc:sldMk cId="2515272520" sldId="276"/>
            <ac:inkMk id="2" creationId="{8132A784-F096-C848-83D9-6EA03776B402}"/>
          </ac:inkMkLst>
        </pc:inkChg>
        <pc:inkChg chg="add">
          <ac:chgData name="Andrej Bogdanov" userId="51811781_tp_dropbox" providerId="OAuth2" clId="{57DA58E2-8ADE-0242-8089-701BD50565A1}" dt="2019-04-10T03:22:06.277" v="268" actId="7634"/>
          <ac:inkMkLst>
            <pc:docMk/>
            <pc:sldMk cId="2515272520" sldId="276"/>
            <ac:inkMk id="3" creationId="{4A27BD2E-5F9D-A44A-8C51-069FFEB8A221}"/>
          </ac:inkMkLst>
        </pc:inkChg>
        <pc:inkChg chg="add">
          <ac:chgData name="Andrej Bogdanov" userId="51811781_tp_dropbox" providerId="OAuth2" clId="{57DA58E2-8ADE-0242-8089-701BD50565A1}" dt="2019-04-10T03:23:42.169" v="272" actId="7634"/>
          <ac:inkMkLst>
            <pc:docMk/>
            <pc:sldMk cId="2515272520" sldId="276"/>
            <ac:inkMk id="4" creationId="{B68B29B5-0923-4E4D-A147-591EC39DCCED}"/>
          </ac:inkMkLst>
        </pc:inkChg>
      </pc:sldChg>
      <pc:sldChg chg="addSp">
        <pc:chgData name="Andrej Bogdanov" userId="51811781_tp_dropbox" providerId="OAuth2" clId="{57DA58E2-8ADE-0242-8089-701BD50565A1}" dt="2019-04-10T02:40:09.276" v="151" actId="7634"/>
        <pc:sldMkLst>
          <pc:docMk/>
          <pc:sldMk cId="1239993417" sldId="277"/>
        </pc:sldMkLst>
        <pc:inkChg chg="add">
          <ac:chgData name="Andrej Bogdanov" userId="51811781_tp_dropbox" providerId="OAuth2" clId="{57DA58E2-8ADE-0242-8089-701BD50565A1}" dt="2019-04-10T02:40:09.276" v="151" actId="7634"/>
          <ac:inkMkLst>
            <pc:docMk/>
            <pc:sldMk cId="1239993417" sldId="277"/>
            <ac:inkMk id="5" creationId="{D2772E92-3E0A-544D-A6B7-A844DE3E0B07}"/>
          </ac:inkMkLst>
        </pc:inkChg>
      </pc:sldChg>
      <pc:sldChg chg="addSp">
        <pc:chgData name="Andrej Bogdanov" userId="51811781_tp_dropbox" providerId="OAuth2" clId="{57DA58E2-8ADE-0242-8089-701BD50565A1}" dt="2019-04-10T02:40:09.276" v="151" actId="7634"/>
        <pc:sldMkLst>
          <pc:docMk/>
          <pc:sldMk cId="2732801323" sldId="278"/>
        </pc:sldMkLst>
        <pc:inkChg chg="add">
          <ac:chgData name="Andrej Bogdanov" userId="51811781_tp_dropbox" providerId="OAuth2" clId="{57DA58E2-8ADE-0242-8089-701BD50565A1}" dt="2019-04-10T02:40:09.276" v="151" actId="7634"/>
          <ac:inkMkLst>
            <pc:docMk/>
            <pc:sldMk cId="2732801323" sldId="278"/>
            <ac:inkMk id="8" creationId="{3CD3523F-4B1E-664C-923D-BD9AB7FE4948}"/>
          </ac:inkMkLst>
        </pc:inkChg>
      </pc:sldChg>
      <pc:sldChg chg="addSp">
        <pc:chgData name="Andrej Bogdanov" userId="51811781_tp_dropbox" providerId="OAuth2" clId="{57DA58E2-8ADE-0242-8089-701BD50565A1}" dt="2019-04-10T02:40:09.276" v="151" actId="7634"/>
        <pc:sldMkLst>
          <pc:docMk/>
          <pc:sldMk cId="1006473147" sldId="281"/>
        </pc:sldMkLst>
        <pc:inkChg chg="add">
          <ac:chgData name="Andrej Bogdanov" userId="51811781_tp_dropbox" providerId="OAuth2" clId="{57DA58E2-8ADE-0242-8089-701BD50565A1}" dt="2019-04-10T02:40:09.276" v="151" actId="7634"/>
          <ac:inkMkLst>
            <pc:docMk/>
            <pc:sldMk cId="1006473147" sldId="281"/>
            <ac:inkMk id="6" creationId="{B5122362-58F2-CA45-BD99-098407B1D37C}"/>
          </ac:inkMkLst>
        </pc:inkChg>
      </pc:sldChg>
      <pc:sldChg chg="addSp delSp modSp">
        <pc:chgData name="Andrej Bogdanov" userId="51811781_tp_dropbox" providerId="OAuth2" clId="{57DA58E2-8ADE-0242-8089-701BD50565A1}" dt="2019-04-10T03:30:06.630" v="318" actId="7634"/>
        <pc:sldMkLst>
          <pc:docMk/>
          <pc:sldMk cId="2097432329" sldId="283"/>
        </pc:sldMkLst>
        <pc:spChg chg="mod">
          <ac:chgData name="Andrej Bogdanov" userId="51811781_tp_dropbox" providerId="OAuth2" clId="{57DA58E2-8ADE-0242-8089-701BD50565A1}" dt="2019-04-10T00:56:25.954" v="94" actId="20577"/>
          <ac:spMkLst>
            <pc:docMk/>
            <pc:sldMk cId="2097432329" sldId="283"/>
            <ac:spMk id="5" creationId="{73BC8590-924B-DD48-873E-E1CAFF61CAA7}"/>
          </ac:spMkLst>
        </pc:spChg>
        <pc:spChg chg="mod">
          <ac:chgData name="Andrej Bogdanov" userId="51811781_tp_dropbox" providerId="OAuth2" clId="{57DA58E2-8ADE-0242-8089-701BD50565A1}" dt="2019-04-10T00:56:33.264" v="100" actId="20577"/>
          <ac:spMkLst>
            <pc:docMk/>
            <pc:sldMk cId="2097432329" sldId="283"/>
            <ac:spMk id="20" creationId="{DFC8E1E8-273E-1340-B24D-36377E4C5158}"/>
          </ac:spMkLst>
        </pc:spChg>
        <pc:spChg chg="mod">
          <ac:chgData name="Andrej Bogdanov" userId="51811781_tp_dropbox" providerId="OAuth2" clId="{57DA58E2-8ADE-0242-8089-701BD50565A1}" dt="2019-04-10T00:56:36.509" v="103" actId="20577"/>
          <ac:spMkLst>
            <pc:docMk/>
            <pc:sldMk cId="2097432329" sldId="283"/>
            <ac:spMk id="21" creationId="{14615287-8321-924B-B8D7-01C2F14C704B}"/>
          </ac:spMkLst>
        </pc:spChg>
        <pc:spChg chg="mod">
          <ac:chgData name="Andrej Bogdanov" userId="51811781_tp_dropbox" providerId="OAuth2" clId="{57DA58E2-8ADE-0242-8089-701BD50565A1}" dt="2019-04-10T00:56:29.769" v="97" actId="20577"/>
          <ac:spMkLst>
            <pc:docMk/>
            <pc:sldMk cId="2097432329" sldId="283"/>
            <ac:spMk id="22" creationId="{60511A0D-C892-9041-BC5C-C567A49F7384}"/>
          </ac:spMkLst>
        </pc:spChg>
        <pc:spChg chg="add del">
          <ac:chgData name="Andrej Bogdanov" userId="51811781_tp_dropbox" providerId="OAuth2" clId="{57DA58E2-8ADE-0242-8089-701BD50565A1}" dt="2019-04-10T00:56:42.604" v="106" actId="478"/>
          <ac:spMkLst>
            <pc:docMk/>
            <pc:sldMk cId="2097432329" sldId="283"/>
            <ac:spMk id="24" creationId="{364C76A6-6840-D44B-8205-44654D2941FA}"/>
          </ac:spMkLst>
        </pc:spChg>
        <pc:inkChg chg="add del">
          <ac:chgData name="Andrej Bogdanov" userId="51811781_tp_dropbox" providerId="OAuth2" clId="{57DA58E2-8ADE-0242-8089-701BD50565A1}" dt="2019-04-10T03:26:49.597" v="301"/>
          <ac:inkMkLst>
            <pc:docMk/>
            <pc:sldMk cId="2097432329" sldId="283"/>
            <ac:inkMk id="2" creationId="{7BEA5F43-49FC-DA4D-AA4F-FA017632BC53}"/>
          </ac:inkMkLst>
        </pc:inkChg>
        <pc:inkChg chg="add del">
          <ac:chgData name="Andrej Bogdanov" userId="51811781_tp_dropbox" providerId="OAuth2" clId="{57DA58E2-8ADE-0242-8089-701BD50565A1}" dt="2019-04-10T03:26:49.597" v="301"/>
          <ac:inkMkLst>
            <pc:docMk/>
            <pc:sldMk cId="2097432329" sldId="283"/>
            <ac:inkMk id="3" creationId="{2A98819B-077A-6542-A176-8FC309183FFA}"/>
          </ac:inkMkLst>
        </pc:inkChg>
        <pc:inkChg chg="add del mod reco">
          <ac:chgData name="Andrej Bogdanov" userId="51811781_tp_dropbox" providerId="OAuth2" clId="{57DA58E2-8ADE-0242-8089-701BD50565A1}" dt="2019-04-10T03:28:03.423" v="317" actId="1076"/>
          <ac:inkMkLst>
            <pc:docMk/>
            <pc:sldMk cId="2097432329" sldId="283"/>
            <ac:inkMk id="4" creationId="{89A394A6-B86D-264C-A377-D69DD22E9F39}"/>
          </ac:inkMkLst>
        </pc:inkChg>
        <pc:inkChg chg="add del">
          <ac:chgData name="Andrej Bogdanov" userId="51811781_tp_dropbox" providerId="OAuth2" clId="{57DA58E2-8ADE-0242-8089-701BD50565A1}" dt="2019-04-10T03:27:23.364" v="309" actId="22"/>
          <ac:inkMkLst>
            <pc:docMk/>
            <pc:sldMk cId="2097432329" sldId="283"/>
            <ac:inkMk id="7" creationId="{1487D68A-E5B1-8E43-9A9A-4A76C80D5DC0}"/>
          </ac:inkMkLst>
        </pc:inkChg>
        <pc:inkChg chg="add del">
          <ac:chgData name="Andrej Bogdanov" userId="51811781_tp_dropbox" providerId="OAuth2" clId="{57DA58E2-8ADE-0242-8089-701BD50565A1}" dt="2019-04-10T03:27:23.364" v="309" actId="22"/>
          <ac:inkMkLst>
            <pc:docMk/>
            <pc:sldMk cId="2097432329" sldId="283"/>
            <ac:inkMk id="9" creationId="{7FAEC2A8-2595-134B-9712-452751DB4320}"/>
          </ac:inkMkLst>
        </pc:inkChg>
        <pc:inkChg chg="add del mod reco">
          <ac:chgData name="Andrej Bogdanov" userId="51811781_tp_dropbox" providerId="OAuth2" clId="{57DA58E2-8ADE-0242-8089-701BD50565A1}" dt="2019-04-10T03:27:23.364" v="309" actId="22"/>
          <ac:inkMkLst>
            <pc:docMk/>
            <pc:sldMk cId="2097432329" sldId="283"/>
            <ac:inkMk id="13" creationId="{913A25F4-A895-E84F-B70F-ACF46AA3F6FB}"/>
          </ac:inkMkLst>
        </pc:inkChg>
        <pc:inkChg chg="add del">
          <ac:chgData name="Andrej Bogdanov" userId="51811781_tp_dropbox" providerId="OAuth2" clId="{57DA58E2-8ADE-0242-8089-701BD50565A1}" dt="2019-04-10T03:27:29.574" v="312"/>
          <ac:inkMkLst>
            <pc:docMk/>
            <pc:sldMk cId="2097432329" sldId="283"/>
            <ac:inkMk id="29" creationId="{A532A761-18D6-9841-AD25-8B8AF5E503C2}"/>
          </ac:inkMkLst>
        </pc:inkChg>
        <pc:inkChg chg="add del">
          <ac:chgData name="Andrej Bogdanov" userId="51811781_tp_dropbox" providerId="OAuth2" clId="{57DA58E2-8ADE-0242-8089-701BD50565A1}" dt="2019-04-10T03:27:29.574" v="312"/>
          <ac:inkMkLst>
            <pc:docMk/>
            <pc:sldMk cId="2097432329" sldId="283"/>
            <ac:inkMk id="31" creationId="{9CF83689-276A-104A-A0B3-A6A92A8A4164}"/>
          </ac:inkMkLst>
        </pc:inkChg>
        <pc:inkChg chg="add mod reco">
          <ac:chgData name="Andrej Bogdanov" userId="51811781_tp_dropbox" providerId="OAuth2" clId="{57DA58E2-8ADE-0242-8089-701BD50565A1}" dt="2019-04-10T03:27:58.730" v="316" actId="1076"/>
          <ac:inkMkLst>
            <pc:docMk/>
            <pc:sldMk cId="2097432329" sldId="283"/>
            <ac:inkMk id="32" creationId="{69448D21-59BD-234F-A6C4-DF73E96229F0}"/>
          </ac:inkMkLst>
        </pc:inkChg>
        <pc:inkChg chg="add">
          <ac:chgData name="Andrej Bogdanov" userId="51811781_tp_dropbox" providerId="OAuth2" clId="{57DA58E2-8ADE-0242-8089-701BD50565A1}" dt="2019-04-10T03:30:06.630" v="318" actId="7634"/>
          <ac:inkMkLst>
            <pc:docMk/>
            <pc:sldMk cId="2097432329" sldId="283"/>
            <ac:inkMk id="34" creationId="{2F1F0461-9A32-CE46-A5D3-B783ED457E2C}"/>
          </ac:inkMkLst>
        </pc:inkChg>
      </pc:sldChg>
      <pc:sldChg chg="addSp modSp">
        <pc:chgData name="Andrej Bogdanov" userId="51811781_tp_dropbox" providerId="OAuth2" clId="{57DA58E2-8ADE-0242-8089-701BD50565A1}" dt="2019-04-10T03:48:38.503" v="340"/>
        <pc:sldMkLst>
          <pc:docMk/>
          <pc:sldMk cId="17673665" sldId="284"/>
        </pc:sldMkLst>
        <pc:spChg chg="mod">
          <ac:chgData name="Andrej Bogdanov" userId="51811781_tp_dropbox" providerId="OAuth2" clId="{57DA58E2-8ADE-0242-8089-701BD50565A1}" dt="2019-04-10T01:08:33.289" v="138" actId="14100"/>
          <ac:spMkLst>
            <pc:docMk/>
            <pc:sldMk cId="17673665" sldId="284"/>
            <ac:spMk id="5" creationId="{5A4A3310-4551-3C42-92C0-AD26D5217BE9}"/>
          </ac:spMkLst>
        </pc:spChg>
        <pc:inkChg chg="add mod modStrokes">
          <ac:chgData name="Andrej Bogdanov" userId="51811781_tp_dropbox" providerId="OAuth2" clId="{57DA58E2-8ADE-0242-8089-701BD50565A1}" dt="2019-04-10T03:48:38.503" v="340"/>
          <ac:inkMkLst>
            <pc:docMk/>
            <pc:sldMk cId="17673665" sldId="284"/>
            <ac:inkMk id="2" creationId="{94391BE4-38EA-5E4C-B91B-52EC5D17E56C}"/>
          </ac:inkMkLst>
        </pc:inkChg>
        <pc:inkChg chg="add">
          <ac:chgData name="Andrej Bogdanov" userId="51811781_tp_dropbox" providerId="OAuth2" clId="{57DA58E2-8ADE-0242-8089-701BD50565A1}" dt="2019-04-10T03:32:30.451" v="321" actId="7634"/>
          <ac:inkMkLst>
            <pc:docMk/>
            <pc:sldMk cId="17673665" sldId="284"/>
            <ac:inkMk id="6" creationId="{39C652FE-54BB-9846-87C1-81F3EA6E2A4A}"/>
          </ac:inkMkLst>
        </pc:inkChg>
      </pc:sldChg>
      <pc:sldChg chg="addSp modSp">
        <pc:chgData name="Andrej Bogdanov" userId="51811781_tp_dropbox" providerId="OAuth2" clId="{57DA58E2-8ADE-0242-8089-701BD50565A1}" dt="2019-04-10T03:47:48.291" v="338" actId="1076"/>
        <pc:sldMkLst>
          <pc:docMk/>
          <pc:sldMk cId="3076498198" sldId="285"/>
        </pc:sldMkLst>
        <pc:spChg chg="mod">
          <ac:chgData name="Andrej Bogdanov" userId="51811781_tp_dropbox" providerId="OAuth2" clId="{57DA58E2-8ADE-0242-8089-701BD50565A1}" dt="2019-04-10T01:08:44.710" v="143" actId="20577"/>
          <ac:spMkLst>
            <pc:docMk/>
            <pc:sldMk cId="3076498198" sldId="285"/>
            <ac:spMk id="2" creationId="{52889E8A-70FD-1247-BC7D-A18365956C52}"/>
          </ac:spMkLst>
        </pc:spChg>
        <pc:inkChg chg="add mod modStrokes">
          <ac:chgData name="Andrej Bogdanov" userId="51811781_tp_dropbox" providerId="OAuth2" clId="{57DA58E2-8ADE-0242-8089-701BD50565A1}" dt="2019-04-10T03:47:48.291" v="338" actId="1076"/>
          <ac:inkMkLst>
            <pc:docMk/>
            <pc:sldMk cId="3076498198" sldId="285"/>
            <ac:inkMk id="4" creationId="{60620633-B51A-2F4B-9832-341DA4010B7A}"/>
          </ac:inkMkLst>
        </pc:inkChg>
        <pc:inkChg chg="add">
          <ac:chgData name="Andrej Bogdanov" userId="51811781_tp_dropbox" providerId="OAuth2" clId="{57DA58E2-8ADE-0242-8089-701BD50565A1}" dt="2019-04-10T03:32:30.451" v="321" actId="7634"/>
          <ac:inkMkLst>
            <pc:docMk/>
            <pc:sldMk cId="3076498198" sldId="285"/>
            <ac:inkMk id="5" creationId="{14452514-D165-A84F-AB78-D03FBCA60892}"/>
          </ac:inkMkLst>
        </pc:inkChg>
        <pc:inkChg chg="add mod">
          <ac:chgData name="Andrej Bogdanov" userId="51811781_tp_dropbox" providerId="OAuth2" clId="{57DA58E2-8ADE-0242-8089-701BD50565A1}" dt="2019-04-10T03:47:48.291" v="338" actId="1076"/>
          <ac:inkMkLst>
            <pc:docMk/>
            <pc:sldMk cId="3076498198" sldId="285"/>
            <ac:inkMk id="6" creationId="{7A708B35-38D7-9B45-9F05-7571D098A30D}"/>
          </ac:inkMkLst>
        </pc:inkChg>
      </pc:sldChg>
      <pc:sldChg chg="addSp delSp modSp">
        <pc:chgData name="Andrej Bogdanov" userId="51811781_tp_dropbox" providerId="OAuth2" clId="{57DA58E2-8ADE-0242-8089-701BD50565A1}" dt="2019-04-15T01:52:16.085" v="342" actId="7634"/>
        <pc:sldMkLst>
          <pc:docMk/>
          <pc:sldMk cId="2268389162" sldId="286"/>
        </pc:sldMkLst>
        <pc:inkChg chg="add">
          <ac:chgData name="Andrej Bogdanov" userId="51811781_tp_dropbox" providerId="OAuth2" clId="{57DA58E2-8ADE-0242-8089-701BD50565A1}" dt="2019-04-15T01:52:16.085" v="342" actId="7634"/>
          <ac:inkMkLst>
            <pc:docMk/>
            <pc:sldMk cId="2268389162" sldId="286"/>
            <ac:inkMk id="3" creationId="{221A9483-90F8-B54F-90ED-9304BE37BAB8}"/>
          </ac:inkMkLst>
        </pc:inkChg>
        <pc:inkChg chg="add del mod modStrokes">
          <ac:chgData name="Andrej Bogdanov" userId="51811781_tp_dropbox" providerId="OAuth2" clId="{57DA58E2-8ADE-0242-8089-701BD50565A1}" dt="2019-04-10T03:35:33.922" v="333"/>
          <ac:inkMkLst>
            <pc:docMk/>
            <pc:sldMk cId="2268389162" sldId="286"/>
            <ac:inkMk id="3" creationId="{F1368EEE-26C7-F345-808A-6262E7B6A96C}"/>
          </ac:inkMkLst>
        </pc:inkChg>
        <pc:inkChg chg="add mod modStrokes">
          <ac:chgData name="Andrej Bogdanov" userId="51811781_tp_dropbox" providerId="OAuth2" clId="{57DA58E2-8ADE-0242-8089-701BD50565A1}" dt="2019-04-10T03:47:14.708" v="337" actId="1076"/>
          <ac:inkMkLst>
            <pc:docMk/>
            <pc:sldMk cId="2268389162" sldId="286"/>
            <ac:inkMk id="4" creationId="{2E8C32FF-828B-B747-AD67-4DD6CB929644}"/>
          </ac:inkMkLst>
        </pc:inkChg>
        <pc:inkChg chg="add">
          <ac:chgData name="Andrej Bogdanov" userId="51811781_tp_dropbox" providerId="OAuth2" clId="{57DA58E2-8ADE-0242-8089-701BD50565A1}" dt="2019-04-10T03:46:00.883" v="336" actId="7634"/>
          <ac:inkMkLst>
            <pc:docMk/>
            <pc:sldMk cId="2268389162" sldId="286"/>
            <ac:inkMk id="5" creationId="{7C03D04D-9D91-CE4F-8495-104B7A01B1CD}"/>
          </ac:inkMkLst>
        </pc:inkChg>
      </pc:sldChg>
      <pc:sldChg chg="addSp delSp modSp">
        <pc:chgData name="Andrej Bogdanov" userId="51811781_tp_dropbox" providerId="OAuth2" clId="{57DA58E2-8ADE-0242-8089-701BD50565A1}" dt="2019-04-15T02:40:05.883" v="373" actId="7634"/>
        <pc:sldMkLst>
          <pc:docMk/>
          <pc:sldMk cId="3474182209" sldId="287"/>
        </pc:sldMkLst>
        <pc:spChg chg="mod">
          <ac:chgData name="Andrej Bogdanov" userId="51811781_tp_dropbox" providerId="OAuth2" clId="{57DA58E2-8ADE-0242-8089-701BD50565A1}" dt="2019-04-15T02:38:20.682" v="359" actId="114"/>
          <ac:spMkLst>
            <pc:docMk/>
            <pc:sldMk cId="3474182209" sldId="287"/>
            <ac:spMk id="3" creationId="{F6D8157F-C70B-3146-9CEE-34DC099A04EE}"/>
          </ac:spMkLst>
        </pc:spChg>
        <pc:inkChg chg="add mod modStrokes">
          <ac:chgData name="Andrej Bogdanov" userId="51811781_tp_dropbox" providerId="OAuth2" clId="{57DA58E2-8ADE-0242-8089-701BD50565A1}" dt="2019-04-15T02:39:43.358" v="372"/>
          <ac:inkMkLst>
            <pc:docMk/>
            <pc:sldMk cId="3474182209" sldId="287"/>
            <ac:inkMk id="2" creationId="{6F87D766-835D-B841-9E64-E65B2AF82128}"/>
          </ac:inkMkLst>
        </pc:inkChg>
        <pc:inkChg chg="add del">
          <ac:chgData name="Andrej Bogdanov" userId="51811781_tp_dropbox" providerId="OAuth2" clId="{57DA58E2-8ADE-0242-8089-701BD50565A1}" dt="2019-04-15T02:38:37.182" v="362"/>
          <ac:inkMkLst>
            <pc:docMk/>
            <pc:sldMk cId="3474182209" sldId="287"/>
            <ac:inkMk id="4" creationId="{4330DDBF-4EEF-A14E-9814-613A0D0D8C3D}"/>
          </ac:inkMkLst>
        </pc:inkChg>
        <pc:inkChg chg="add del">
          <ac:chgData name="Andrej Bogdanov" userId="51811781_tp_dropbox" providerId="OAuth2" clId="{57DA58E2-8ADE-0242-8089-701BD50565A1}" dt="2019-04-15T02:38:37.182" v="362"/>
          <ac:inkMkLst>
            <pc:docMk/>
            <pc:sldMk cId="3474182209" sldId="287"/>
            <ac:inkMk id="5" creationId="{BED85378-C802-1D43-A49C-6F5EE34F98CA}"/>
          </ac:inkMkLst>
        </pc:inkChg>
        <pc:inkChg chg="add del reco">
          <ac:chgData name="Andrej Bogdanov" userId="51811781_tp_dropbox" providerId="OAuth2" clId="{57DA58E2-8ADE-0242-8089-701BD50565A1}" dt="2019-04-15T02:38:39.058" v="364"/>
          <ac:inkMkLst>
            <pc:docMk/>
            <pc:sldMk cId="3474182209" sldId="287"/>
            <ac:inkMk id="6" creationId="{E2EC74C1-BC13-3048-BD31-C1DEEBF562DE}"/>
          </ac:inkMkLst>
        </pc:inkChg>
        <pc:inkChg chg="add del">
          <ac:chgData name="Andrej Bogdanov" userId="51811781_tp_dropbox" providerId="OAuth2" clId="{57DA58E2-8ADE-0242-8089-701BD50565A1}" dt="2019-04-15T02:39:29.837" v="369" actId="21"/>
          <ac:inkMkLst>
            <pc:docMk/>
            <pc:sldMk cId="3474182209" sldId="287"/>
            <ac:inkMk id="8" creationId="{71C60199-B0F3-4448-88DF-AABE4472C9B9}"/>
          </ac:inkMkLst>
        </pc:inkChg>
        <pc:inkChg chg="add">
          <ac:chgData name="Andrej Bogdanov" userId="51811781_tp_dropbox" providerId="OAuth2" clId="{57DA58E2-8ADE-0242-8089-701BD50565A1}" dt="2019-04-15T02:40:05.883" v="373" actId="7634"/>
          <ac:inkMkLst>
            <pc:docMk/>
            <pc:sldMk cId="3474182209" sldId="287"/>
            <ac:inkMk id="10" creationId="{8BCBE41A-36AF-624F-A81F-7911C10FDC9D}"/>
          </ac:inkMkLst>
        </pc:inkChg>
      </pc:sldChg>
      <pc:sldChg chg="addSp delSp modSp new">
        <pc:chgData name="Andrej Bogdanov" userId="51811781_tp_dropbox" providerId="OAuth2" clId="{57DA58E2-8ADE-0242-8089-701BD50565A1}" dt="2019-04-10T03:26:23.269" v="299"/>
        <pc:sldMkLst>
          <pc:docMk/>
          <pc:sldMk cId="3571456247" sldId="288"/>
        </pc:sldMkLst>
        <pc:inkChg chg="add mod modStrokes">
          <ac:chgData name="Andrej Bogdanov" userId="51811781_tp_dropbox" providerId="OAuth2" clId="{57DA58E2-8ADE-0242-8089-701BD50565A1}" dt="2019-04-10T03:25:54.682" v="282"/>
          <ac:inkMkLst>
            <pc:docMk/>
            <pc:sldMk cId="3571456247" sldId="288"/>
            <ac:inkMk id="2" creationId="{F5FBBB89-936B-F145-8236-9A1DDC94C880}"/>
          </ac:inkMkLst>
        </pc:inkChg>
        <pc:inkChg chg="add del">
          <ac:chgData name="Andrej Bogdanov" userId="51811781_tp_dropbox" providerId="OAuth2" clId="{57DA58E2-8ADE-0242-8089-701BD50565A1}" dt="2019-04-10T02:41:12.755" v="160"/>
          <ac:inkMkLst>
            <pc:docMk/>
            <pc:sldMk cId="3571456247" sldId="288"/>
            <ac:inkMk id="3" creationId="{A5F138F3-3B07-0647-A47E-9024C0BA9CCE}"/>
          </ac:inkMkLst>
        </pc:inkChg>
        <pc:inkChg chg="add del">
          <ac:chgData name="Andrej Bogdanov" userId="51811781_tp_dropbox" providerId="OAuth2" clId="{57DA58E2-8ADE-0242-8089-701BD50565A1}" dt="2019-04-10T02:41:12.755" v="160"/>
          <ac:inkMkLst>
            <pc:docMk/>
            <pc:sldMk cId="3571456247" sldId="288"/>
            <ac:inkMk id="4" creationId="{82545F52-EB9B-1F46-9D7C-CF2C64411B60}"/>
          </ac:inkMkLst>
        </pc:inkChg>
        <pc:inkChg chg="add del">
          <ac:chgData name="Andrej Bogdanov" userId="51811781_tp_dropbox" providerId="OAuth2" clId="{57DA58E2-8ADE-0242-8089-701BD50565A1}" dt="2019-04-10T02:41:12.755" v="160"/>
          <ac:inkMkLst>
            <pc:docMk/>
            <pc:sldMk cId="3571456247" sldId="288"/>
            <ac:inkMk id="5" creationId="{E2C14C03-33F9-1A48-BE8E-9EF7CA3B2EE8}"/>
          </ac:inkMkLst>
        </pc:inkChg>
        <pc:inkChg chg="add del">
          <ac:chgData name="Andrej Bogdanov" userId="51811781_tp_dropbox" providerId="OAuth2" clId="{57DA58E2-8ADE-0242-8089-701BD50565A1}" dt="2019-04-10T02:41:12.755" v="160"/>
          <ac:inkMkLst>
            <pc:docMk/>
            <pc:sldMk cId="3571456247" sldId="288"/>
            <ac:inkMk id="6" creationId="{17B62FAD-395B-2E4D-B362-B9D38D7F56B4}"/>
          </ac:inkMkLst>
        </pc:inkChg>
        <pc:inkChg chg="add del">
          <ac:chgData name="Andrej Bogdanov" userId="51811781_tp_dropbox" providerId="OAuth2" clId="{57DA58E2-8ADE-0242-8089-701BD50565A1}" dt="2019-04-10T02:41:12.755" v="160"/>
          <ac:inkMkLst>
            <pc:docMk/>
            <pc:sldMk cId="3571456247" sldId="288"/>
            <ac:inkMk id="7" creationId="{CE26445C-A278-D14D-B570-5451F1561F26}"/>
          </ac:inkMkLst>
        </pc:inkChg>
        <pc:inkChg chg="add del">
          <ac:chgData name="Andrej Bogdanov" userId="51811781_tp_dropbox" providerId="OAuth2" clId="{57DA58E2-8ADE-0242-8089-701BD50565A1}" dt="2019-04-10T02:41:12.755" v="160"/>
          <ac:inkMkLst>
            <pc:docMk/>
            <pc:sldMk cId="3571456247" sldId="288"/>
            <ac:inkMk id="8" creationId="{218B842C-A693-AF44-AF34-FD8C33F56B61}"/>
          </ac:inkMkLst>
        </pc:inkChg>
        <pc:inkChg chg="add del">
          <ac:chgData name="Andrej Bogdanov" userId="51811781_tp_dropbox" providerId="OAuth2" clId="{57DA58E2-8ADE-0242-8089-701BD50565A1}" dt="2019-04-10T03:26:23.268" v="297"/>
          <ac:inkMkLst>
            <pc:docMk/>
            <pc:sldMk cId="3571456247" sldId="288"/>
            <ac:inkMk id="9" creationId="{2D8041A5-A1FF-9F49-8B06-AFBF6462E638}"/>
          </ac:inkMkLst>
        </pc:inkChg>
        <pc:inkChg chg="add del">
          <ac:chgData name="Andrej Bogdanov" userId="51811781_tp_dropbox" providerId="OAuth2" clId="{57DA58E2-8ADE-0242-8089-701BD50565A1}" dt="2019-04-10T03:26:23.262" v="292"/>
          <ac:inkMkLst>
            <pc:docMk/>
            <pc:sldMk cId="3571456247" sldId="288"/>
            <ac:inkMk id="10" creationId="{03627F3F-EDE7-4D48-B2FB-62591EAC453D}"/>
          </ac:inkMkLst>
        </pc:inkChg>
        <pc:inkChg chg="add del reco">
          <ac:chgData name="Andrej Bogdanov" userId="51811781_tp_dropbox" providerId="OAuth2" clId="{57DA58E2-8ADE-0242-8089-701BD50565A1}" dt="2019-04-10T03:26:23.256" v="289"/>
          <ac:inkMkLst>
            <pc:docMk/>
            <pc:sldMk cId="3571456247" sldId="288"/>
            <ac:inkMk id="11" creationId="{4C826943-C0F7-4E43-912C-184D49742E61}"/>
          </ac:inkMkLst>
        </pc:inkChg>
        <pc:inkChg chg="add del">
          <ac:chgData name="Andrej Bogdanov" userId="51811781_tp_dropbox" providerId="OAuth2" clId="{57DA58E2-8ADE-0242-8089-701BD50565A1}" dt="2019-04-10T02:41:15.083" v="164"/>
          <ac:inkMkLst>
            <pc:docMk/>
            <pc:sldMk cId="3571456247" sldId="288"/>
            <ac:inkMk id="13" creationId="{A141A503-B31E-EE43-948E-65FF4151A014}"/>
          </ac:inkMkLst>
        </pc:inkChg>
        <pc:inkChg chg="add del">
          <ac:chgData name="Andrej Bogdanov" userId="51811781_tp_dropbox" providerId="OAuth2" clId="{57DA58E2-8ADE-0242-8089-701BD50565A1}" dt="2019-04-10T02:41:15.083" v="164"/>
          <ac:inkMkLst>
            <pc:docMk/>
            <pc:sldMk cId="3571456247" sldId="288"/>
            <ac:inkMk id="14" creationId="{472C0909-49FA-C64F-A509-7FBABDF6F633}"/>
          </ac:inkMkLst>
        </pc:inkChg>
        <pc:inkChg chg="add del reco">
          <ac:chgData name="Andrej Bogdanov" userId="51811781_tp_dropbox" providerId="OAuth2" clId="{57DA58E2-8ADE-0242-8089-701BD50565A1}" dt="2019-04-10T02:42:12.174" v="212"/>
          <ac:inkMkLst>
            <pc:docMk/>
            <pc:sldMk cId="3571456247" sldId="288"/>
            <ac:inkMk id="15" creationId="{F2296906-2AC2-5B4C-8989-3548AD47E10A}"/>
          </ac:inkMkLst>
        </pc:inkChg>
        <pc:inkChg chg="add del">
          <ac:chgData name="Andrej Bogdanov" userId="51811781_tp_dropbox" providerId="OAuth2" clId="{57DA58E2-8ADE-0242-8089-701BD50565A1}" dt="2019-04-10T02:41:16.660" v="167"/>
          <ac:inkMkLst>
            <pc:docMk/>
            <pc:sldMk cId="3571456247" sldId="288"/>
            <ac:inkMk id="17" creationId="{C3851059-A2D6-F54C-8999-A14D59A2B68B}"/>
          </ac:inkMkLst>
        </pc:inkChg>
        <pc:inkChg chg="add del">
          <ac:chgData name="Andrej Bogdanov" userId="51811781_tp_dropbox" providerId="OAuth2" clId="{57DA58E2-8ADE-0242-8089-701BD50565A1}" dt="2019-04-10T02:41:16.660" v="167"/>
          <ac:inkMkLst>
            <pc:docMk/>
            <pc:sldMk cId="3571456247" sldId="288"/>
            <ac:inkMk id="18" creationId="{078D8A6E-8C90-C943-8045-E2016BD87CCC}"/>
          </ac:inkMkLst>
        </pc:inkChg>
        <pc:inkChg chg="add del reco">
          <ac:chgData name="Andrej Bogdanov" userId="51811781_tp_dropbox" providerId="OAuth2" clId="{57DA58E2-8ADE-0242-8089-701BD50565A1}" dt="2019-04-10T02:42:12.174" v="212"/>
          <ac:inkMkLst>
            <pc:docMk/>
            <pc:sldMk cId="3571456247" sldId="288"/>
            <ac:inkMk id="19" creationId="{D94834B3-0AD7-AB40-84AA-8926772E9DCD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21" creationId="{89868929-C45F-A546-BDE4-135FACC9BBA7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22" creationId="{9448138A-657C-7F4E-B8E4-582070822844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23" creationId="{C014C8BC-373A-9840-A837-966745995941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24" creationId="{3720F73A-5FC5-184B-BCCB-70609E1B2938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25" creationId="{AD98316A-57DC-E349-90BB-AFE72D30B9CB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26" creationId="{CB9ACF4F-3F4E-6148-B8E9-4F5FE1523B48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27" creationId="{F7B27F66-E185-0743-A941-BEFC5477C327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28" creationId="{9FB30209-D38A-E740-A65A-5BDD09C1BB15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29" creationId="{5ED3CA65-11DB-2B43-AE22-925EEE04B283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30" creationId="{8074CBC9-4FBA-7949-B7DF-93C458B0788A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31" creationId="{1BEFA84F-90B0-9A40-A5DC-ADA4D92A47B8}"/>
          </ac:inkMkLst>
        </pc:inkChg>
        <pc:inkChg chg="add del">
          <ac:chgData name="Andrej Bogdanov" userId="51811781_tp_dropbox" providerId="OAuth2" clId="{57DA58E2-8ADE-0242-8089-701BD50565A1}" dt="2019-04-10T03:26:23.263" v="293"/>
          <ac:inkMkLst>
            <pc:docMk/>
            <pc:sldMk cId="3571456247" sldId="288"/>
            <ac:inkMk id="32" creationId="{857615D7-AF2B-024B-8449-8D1CA384C9BF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33" creationId="{07670DC5-9410-3447-BC6F-CC7C8F6CE69E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34" creationId="{F00E4F9F-03E8-8A43-BFA2-784159D24320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35" creationId="{3960C015-64E7-3944-BD40-C605E0BFC693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36" creationId="{B6162B45-787B-644E-A3C3-B518086DD314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37" creationId="{70ED6C9A-C705-7B44-AB04-6AA19A4B666A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38" creationId="{C1BB01B8-935D-1D4A-A27E-BE717B6C437F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39" creationId="{72FE35E9-78F2-F142-9FFA-8F12DD7EA55B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40" creationId="{2C5FB382-2E2E-8848-97AA-811A8424D42E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41" creationId="{E78DF128-0E2A-B84A-BA1A-5B67BB498F3A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42" creationId="{507CB018-5442-724F-A2F1-FF954D11463B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43" creationId="{42F898AA-105E-6344-BA30-66533C64E6DB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44" creationId="{8805D19D-CACB-A942-A50C-662B4C0E5F37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45" creationId="{2653B6E7-4951-9D4A-AE27-1A7F3E2C1713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46" creationId="{362BADD8-0B58-0148-874B-3755AD457E7C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47" creationId="{CAA4596E-04C4-9944-851D-677D57468D98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48" creationId="{D019BEC2-41C7-124F-A564-B2023707A361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49" creationId="{A11896EA-D7C4-E44A-8F58-44D89569B3EA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50" creationId="{AADACD30-CA91-8C46-B0D2-AA7F69977089}"/>
          </ac:inkMkLst>
        </pc:inkChg>
        <pc:inkChg chg="add del mod reco modStrokes">
          <ac:chgData name="Andrej Bogdanov" userId="51811781_tp_dropbox" providerId="OAuth2" clId="{57DA58E2-8ADE-0242-8089-701BD50565A1}" dt="2019-04-10T03:26:23.254" v="288"/>
          <ac:inkMkLst>
            <pc:docMk/>
            <pc:sldMk cId="3571456247" sldId="288"/>
            <ac:inkMk id="51" creationId="{77FF10D4-852A-D346-AA7B-619E0A0AD8EA}"/>
          </ac:inkMkLst>
        </pc:inkChg>
        <pc:inkChg chg="add del reco">
          <ac:chgData name="Andrej Bogdanov" userId="51811781_tp_dropbox" providerId="OAuth2" clId="{57DA58E2-8ADE-0242-8089-701BD50565A1}" dt="2019-04-10T03:26:23.264" v="294"/>
          <ac:inkMkLst>
            <pc:docMk/>
            <pc:sldMk cId="3571456247" sldId="288"/>
            <ac:inkMk id="52" creationId="{6BB2DCC6-42FE-1D40-86F3-2B33BF28A106}"/>
          </ac:inkMkLst>
        </pc:inkChg>
        <pc:inkChg chg="add del reco">
          <ac:chgData name="Andrej Bogdanov" userId="51811781_tp_dropbox" providerId="OAuth2" clId="{57DA58E2-8ADE-0242-8089-701BD50565A1}" dt="2019-04-10T03:26:23.261" v="291"/>
          <ac:inkMkLst>
            <pc:docMk/>
            <pc:sldMk cId="3571456247" sldId="288"/>
            <ac:inkMk id="53" creationId="{0251BB72-7D92-8F42-B2E2-6804527CF413}"/>
          </ac:inkMkLst>
        </pc:inkChg>
        <pc:inkChg chg="add del reco">
          <ac:chgData name="Andrej Bogdanov" userId="51811781_tp_dropbox" providerId="OAuth2" clId="{57DA58E2-8ADE-0242-8089-701BD50565A1}" dt="2019-04-10T03:26:23.268" v="298"/>
          <ac:inkMkLst>
            <pc:docMk/>
            <pc:sldMk cId="3571456247" sldId="288"/>
            <ac:inkMk id="54" creationId="{DA8AFB15-93CA-1146-BC23-34DF40D14B5C}"/>
          </ac:inkMkLst>
        </pc:inkChg>
        <pc:inkChg chg="add del">
          <ac:chgData name="Andrej Bogdanov" userId="51811781_tp_dropbox" providerId="OAuth2" clId="{57DA58E2-8ADE-0242-8089-701BD50565A1}" dt="2019-04-10T02:41:53.671" v="209"/>
          <ac:inkMkLst>
            <pc:docMk/>
            <pc:sldMk cId="3571456247" sldId="288"/>
            <ac:inkMk id="59" creationId="{13C8F51A-D1FA-584B-B2DD-95A51E499171}"/>
          </ac:inkMkLst>
        </pc:inkChg>
        <pc:inkChg chg="add del">
          <ac:chgData name="Andrej Bogdanov" userId="51811781_tp_dropbox" providerId="OAuth2" clId="{57DA58E2-8ADE-0242-8089-701BD50565A1}" dt="2019-04-10T02:41:53.671" v="209"/>
          <ac:inkMkLst>
            <pc:docMk/>
            <pc:sldMk cId="3571456247" sldId="288"/>
            <ac:inkMk id="60" creationId="{AD1D43B5-2CD4-A047-9F01-9639A6510EE0}"/>
          </ac:inkMkLst>
        </pc:inkChg>
        <pc:inkChg chg="add del">
          <ac:chgData name="Andrej Bogdanov" userId="51811781_tp_dropbox" providerId="OAuth2" clId="{57DA58E2-8ADE-0242-8089-701BD50565A1}" dt="2019-04-10T02:41:53.671" v="209"/>
          <ac:inkMkLst>
            <pc:docMk/>
            <pc:sldMk cId="3571456247" sldId="288"/>
            <ac:inkMk id="61" creationId="{BEF865B3-6DC5-A447-B766-69163B48E97A}"/>
          </ac:inkMkLst>
        </pc:inkChg>
        <pc:inkChg chg="add del">
          <ac:chgData name="Andrej Bogdanov" userId="51811781_tp_dropbox" providerId="OAuth2" clId="{57DA58E2-8ADE-0242-8089-701BD50565A1}" dt="2019-04-10T02:41:53.671" v="209"/>
          <ac:inkMkLst>
            <pc:docMk/>
            <pc:sldMk cId="3571456247" sldId="288"/>
            <ac:inkMk id="62" creationId="{FE2B7B84-2A10-2047-BB33-AA8DB0208D3F}"/>
          </ac:inkMkLst>
        </pc:inkChg>
        <pc:inkChg chg="add del">
          <ac:chgData name="Andrej Bogdanov" userId="51811781_tp_dropbox" providerId="OAuth2" clId="{57DA58E2-8ADE-0242-8089-701BD50565A1}" dt="2019-04-10T02:41:53.671" v="209"/>
          <ac:inkMkLst>
            <pc:docMk/>
            <pc:sldMk cId="3571456247" sldId="288"/>
            <ac:inkMk id="63" creationId="{009560A8-70F2-2549-8BB1-E8DF83176D53}"/>
          </ac:inkMkLst>
        </pc:inkChg>
        <pc:inkChg chg="add del">
          <ac:chgData name="Andrej Bogdanov" userId="51811781_tp_dropbox" providerId="OAuth2" clId="{57DA58E2-8ADE-0242-8089-701BD50565A1}" dt="2019-04-10T02:41:53.671" v="209"/>
          <ac:inkMkLst>
            <pc:docMk/>
            <pc:sldMk cId="3571456247" sldId="288"/>
            <ac:inkMk id="64" creationId="{F53C7FB6-233A-2348-BAA9-830776B078B8}"/>
          </ac:inkMkLst>
        </pc:inkChg>
        <pc:inkChg chg="add del">
          <ac:chgData name="Andrej Bogdanov" userId="51811781_tp_dropbox" providerId="OAuth2" clId="{57DA58E2-8ADE-0242-8089-701BD50565A1}" dt="2019-04-10T02:41:53.671" v="209"/>
          <ac:inkMkLst>
            <pc:docMk/>
            <pc:sldMk cId="3571456247" sldId="288"/>
            <ac:inkMk id="65" creationId="{D3A15814-193A-7E42-A65E-969CC93032CA}"/>
          </ac:inkMkLst>
        </pc:inkChg>
        <pc:inkChg chg="add del">
          <ac:chgData name="Andrej Bogdanov" userId="51811781_tp_dropbox" providerId="OAuth2" clId="{57DA58E2-8ADE-0242-8089-701BD50565A1}" dt="2019-04-10T02:41:53.671" v="209"/>
          <ac:inkMkLst>
            <pc:docMk/>
            <pc:sldMk cId="3571456247" sldId="288"/>
            <ac:inkMk id="66" creationId="{C203065E-21A1-6A47-9B43-7ED85583A984}"/>
          </ac:inkMkLst>
        </pc:inkChg>
        <pc:inkChg chg="add del">
          <ac:chgData name="Andrej Bogdanov" userId="51811781_tp_dropbox" providerId="OAuth2" clId="{57DA58E2-8ADE-0242-8089-701BD50565A1}" dt="2019-04-10T02:42:21.507" v="218"/>
          <ac:inkMkLst>
            <pc:docMk/>
            <pc:sldMk cId="3571456247" sldId="288"/>
            <ac:inkMk id="67" creationId="{1F75F94A-3DC3-F14D-8F87-2CC3AEF64522}"/>
          </ac:inkMkLst>
        </pc:inkChg>
        <pc:inkChg chg="add del reco">
          <ac:chgData name="Andrej Bogdanov" userId="51811781_tp_dropbox" providerId="OAuth2" clId="{57DA58E2-8ADE-0242-8089-701BD50565A1}" dt="2019-04-10T02:42:13.772" v="214"/>
          <ac:inkMkLst>
            <pc:docMk/>
            <pc:sldMk cId="3571456247" sldId="288"/>
            <ac:inkMk id="68" creationId="{5745A3F2-C963-2F44-A111-99CC9F297761}"/>
          </ac:inkMkLst>
        </pc:inkChg>
        <pc:inkChg chg="add del reco">
          <ac:chgData name="Andrej Bogdanov" userId="51811781_tp_dropbox" providerId="OAuth2" clId="{57DA58E2-8ADE-0242-8089-701BD50565A1}" dt="2019-04-10T03:26:23.267" v="296"/>
          <ac:inkMkLst>
            <pc:docMk/>
            <pc:sldMk cId="3571456247" sldId="288"/>
            <ac:inkMk id="69" creationId="{EF826B0C-BE8B-1846-9A3C-1FDAB31868CE}"/>
          </ac:inkMkLst>
        </pc:inkChg>
        <pc:inkChg chg="add del">
          <ac:chgData name="Andrej Bogdanov" userId="51811781_tp_dropbox" providerId="OAuth2" clId="{57DA58E2-8ADE-0242-8089-701BD50565A1}" dt="2019-04-10T02:42:12.174" v="212"/>
          <ac:inkMkLst>
            <pc:docMk/>
            <pc:sldMk cId="3571456247" sldId="288"/>
            <ac:inkMk id="72" creationId="{273FDC23-A62B-FB45-90B5-E4B0957DF67B}"/>
          </ac:inkMkLst>
        </pc:inkChg>
        <pc:inkChg chg="add del mod reco modStrokes">
          <ac:chgData name="Andrej Bogdanov" userId="51811781_tp_dropbox" providerId="OAuth2" clId="{57DA58E2-8ADE-0242-8089-701BD50565A1}" dt="2019-04-10T03:26:23.269" v="299"/>
          <ac:inkMkLst>
            <pc:docMk/>
            <pc:sldMk cId="3571456247" sldId="288"/>
            <ac:inkMk id="73" creationId="{881DA3A5-CC3D-5341-AF6D-A9A8E5C87D50}"/>
          </ac:inkMkLst>
        </pc:inkChg>
        <pc:inkChg chg="add del">
          <ac:chgData name="Andrej Bogdanov" userId="51811781_tp_dropbox" providerId="OAuth2" clId="{57DA58E2-8ADE-0242-8089-701BD50565A1}" dt="2019-04-10T02:42:13.772" v="214"/>
          <ac:inkMkLst>
            <pc:docMk/>
            <pc:sldMk cId="3571456247" sldId="288"/>
            <ac:inkMk id="75" creationId="{B764D888-8FD4-A043-85A7-0A59909FCDB1}"/>
          </ac:inkMkLst>
        </pc:inkChg>
        <pc:inkChg chg="add del mod reco modStrokes">
          <ac:chgData name="Andrej Bogdanov" userId="51811781_tp_dropbox" providerId="OAuth2" clId="{57DA58E2-8ADE-0242-8089-701BD50565A1}" dt="2019-04-10T02:43:21.641" v="248"/>
          <ac:inkMkLst>
            <pc:docMk/>
            <pc:sldMk cId="3571456247" sldId="288"/>
            <ac:inkMk id="76" creationId="{B821489C-9108-5647-956C-EAF3F640B6AF}"/>
          </ac:inkMkLst>
        </pc:inkChg>
        <pc:inkChg chg="add del">
          <ac:chgData name="Andrej Bogdanov" userId="51811781_tp_dropbox" providerId="OAuth2" clId="{57DA58E2-8ADE-0242-8089-701BD50565A1}" dt="2019-04-10T02:42:21.507" v="218"/>
          <ac:inkMkLst>
            <pc:docMk/>
            <pc:sldMk cId="3571456247" sldId="288"/>
            <ac:inkMk id="78" creationId="{446C8A73-A87A-444F-86D4-F5B88392F803}"/>
          </ac:inkMkLst>
        </pc:inkChg>
        <pc:inkChg chg="add del">
          <ac:chgData name="Andrej Bogdanov" userId="51811781_tp_dropbox" providerId="OAuth2" clId="{57DA58E2-8ADE-0242-8089-701BD50565A1}" dt="2019-04-10T02:42:21.507" v="218"/>
          <ac:inkMkLst>
            <pc:docMk/>
            <pc:sldMk cId="3571456247" sldId="288"/>
            <ac:inkMk id="79" creationId="{99023D49-854E-2F42-B805-E6C0B79996A1}"/>
          </ac:inkMkLst>
        </pc:inkChg>
        <pc:inkChg chg="add del reco">
          <ac:chgData name="Andrej Bogdanov" userId="51811781_tp_dropbox" providerId="OAuth2" clId="{57DA58E2-8ADE-0242-8089-701BD50565A1}" dt="2019-04-10T02:42:25.428" v="225"/>
          <ac:inkMkLst>
            <pc:docMk/>
            <pc:sldMk cId="3571456247" sldId="288"/>
            <ac:inkMk id="80" creationId="{91E3B7AA-0D7E-B74F-9A55-E2BEBF4DD923}"/>
          </ac:inkMkLst>
        </pc:inkChg>
        <pc:inkChg chg="add del">
          <ac:chgData name="Andrej Bogdanov" userId="51811781_tp_dropbox" providerId="OAuth2" clId="{57DA58E2-8ADE-0242-8089-701BD50565A1}" dt="2019-04-10T02:42:25.428" v="225"/>
          <ac:inkMkLst>
            <pc:docMk/>
            <pc:sldMk cId="3571456247" sldId="288"/>
            <ac:inkMk id="82" creationId="{8CCC139D-82CA-074C-897C-B94745DF51B2}"/>
          </ac:inkMkLst>
        </pc:inkChg>
        <pc:inkChg chg="add del">
          <ac:chgData name="Andrej Bogdanov" userId="51811781_tp_dropbox" providerId="OAuth2" clId="{57DA58E2-8ADE-0242-8089-701BD50565A1}" dt="2019-04-10T02:42:25.428" v="225"/>
          <ac:inkMkLst>
            <pc:docMk/>
            <pc:sldMk cId="3571456247" sldId="288"/>
            <ac:inkMk id="83" creationId="{D191F918-0B82-5F43-9ED8-3EA37C364A9E}"/>
          </ac:inkMkLst>
        </pc:inkChg>
        <pc:inkChg chg="add del">
          <ac:chgData name="Andrej Bogdanov" userId="51811781_tp_dropbox" providerId="OAuth2" clId="{57DA58E2-8ADE-0242-8089-701BD50565A1}" dt="2019-04-10T02:42:25.428" v="225"/>
          <ac:inkMkLst>
            <pc:docMk/>
            <pc:sldMk cId="3571456247" sldId="288"/>
            <ac:inkMk id="84" creationId="{7152E038-BE24-6543-9C69-6A89D8ADD5F4}"/>
          </ac:inkMkLst>
        </pc:inkChg>
        <pc:inkChg chg="add del">
          <ac:chgData name="Andrej Bogdanov" userId="51811781_tp_dropbox" providerId="OAuth2" clId="{57DA58E2-8ADE-0242-8089-701BD50565A1}" dt="2019-04-10T02:42:25.428" v="225"/>
          <ac:inkMkLst>
            <pc:docMk/>
            <pc:sldMk cId="3571456247" sldId="288"/>
            <ac:inkMk id="85" creationId="{9894A9C4-A1A2-5E45-93E5-87C240340842}"/>
          </ac:inkMkLst>
        </pc:inkChg>
        <pc:inkChg chg="add del">
          <ac:chgData name="Andrej Bogdanov" userId="51811781_tp_dropbox" providerId="OAuth2" clId="{57DA58E2-8ADE-0242-8089-701BD50565A1}" dt="2019-04-10T02:42:25.428" v="225"/>
          <ac:inkMkLst>
            <pc:docMk/>
            <pc:sldMk cId="3571456247" sldId="288"/>
            <ac:inkMk id="86" creationId="{1CBAD699-739F-5141-B54F-D2A84629259A}"/>
          </ac:inkMkLst>
        </pc:inkChg>
        <pc:inkChg chg="add del mod reco modStrokes">
          <ac:chgData name="Andrej Bogdanov" userId="51811781_tp_dropbox" providerId="OAuth2" clId="{57DA58E2-8ADE-0242-8089-701BD50565A1}" dt="2019-04-10T02:43:06.829" v="230"/>
          <ac:inkMkLst>
            <pc:docMk/>
            <pc:sldMk cId="3571456247" sldId="288"/>
            <ac:inkMk id="87" creationId="{970C276E-1D11-394F-9936-A2D9F3578CD9}"/>
          </ac:inkMkLst>
        </pc:inkChg>
        <pc:inkChg chg="add del">
          <ac:chgData name="Andrej Bogdanov" userId="51811781_tp_dropbox" providerId="OAuth2" clId="{57DA58E2-8ADE-0242-8089-701BD50565A1}" dt="2019-04-10T02:43:06.829" v="230"/>
          <ac:inkMkLst>
            <pc:docMk/>
            <pc:sldMk cId="3571456247" sldId="288"/>
            <ac:inkMk id="89" creationId="{F364EB1E-9626-224A-8FDE-851E5541B0D7}"/>
          </ac:inkMkLst>
        </pc:inkChg>
        <pc:inkChg chg="add del reco">
          <ac:chgData name="Andrej Bogdanov" userId="51811781_tp_dropbox" providerId="OAuth2" clId="{57DA58E2-8ADE-0242-8089-701BD50565A1}" dt="2019-04-10T02:43:11.081" v="239"/>
          <ac:inkMkLst>
            <pc:docMk/>
            <pc:sldMk cId="3571456247" sldId="288"/>
            <ac:inkMk id="90" creationId="{A80C6A80-0FD0-A24B-A0DD-9D8CA4D88AEA}"/>
          </ac:inkMkLst>
        </pc:inkChg>
        <pc:inkChg chg="add del">
          <ac:chgData name="Andrej Bogdanov" userId="51811781_tp_dropbox" providerId="OAuth2" clId="{57DA58E2-8ADE-0242-8089-701BD50565A1}" dt="2019-04-10T02:43:11.081" v="239"/>
          <ac:inkMkLst>
            <pc:docMk/>
            <pc:sldMk cId="3571456247" sldId="288"/>
            <ac:inkMk id="92" creationId="{E5CE8C03-130A-C84B-BBB3-9B7D1E5D1EF7}"/>
          </ac:inkMkLst>
        </pc:inkChg>
        <pc:inkChg chg="add del">
          <ac:chgData name="Andrej Bogdanov" userId="51811781_tp_dropbox" providerId="OAuth2" clId="{57DA58E2-8ADE-0242-8089-701BD50565A1}" dt="2019-04-10T02:43:11.081" v="239"/>
          <ac:inkMkLst>
            <pc:docMk/>
            <pc:sldMk cId="3571456247" sldId="288"/>
            <ac:inkMk id="93" creationId="{90A65D80-9DA5-494A-8BF4-DD0C7CC7321A}"/>
          </ac:inkMkLst>
        </pc:inkChg>
        <pc:inkChg chg="add del">
          <ac:chgData name="Andrej Bogdanov" userId="51811781_tp_dropbox" providerId="OAuth2" clId="{57DA58E2-8ADE-0242-8089-701BD50565A1}" dt="2019-04-10T02:43:11.081" v="239"/>
          <ac:inkMkLst>
            <pc:docMk/>
            <pc:sldMk cId="3571456247" sldId="288"/>
            <ac:inkMk id="94" creationId="{393BA5C0-B6FA-A847-93F0-BE9F82F4DAA1}"/>
          </ac:inkMkLst>
        </pc:inkChg>
        <pc:inkChg chg="add del">
          <ac:chgData name="Andrej Bogdanov" userId="51811781_tp_dropbox" providerId="OAuth2" clId="{57DA58E2-8ADE-0242-8089-701BD50565A1}" dt="2019-04-10T02:43:11.081" v="239"/>
          <ac:inkMkLst>
            <pc:docMk/>
            <pc:sldMk cId="3571456247" sldId="288"/>
            <ac:inkMk id="95" creationId="{FD127B1E-A050-7F41-893C-7C1670708A2E}"/>
          </ac:inkMkLst>
        </pc:inkChg>
        <pc:inkChg chg="add del">
          <ac:chgData name="Andrej Bogdanov" userId="51811781_tp_dropbox" providerId="OAuth2" clId="{57DA58E2-8ADE-0242-8089-701BD50565A1}" dt="2019-04-10T02:43:11.081" v="239"/>
          <ac:inkMkLst>
            <pc:docMk/>
            <pc:sldMk cId="3571456247" sldId="288"/>
            <ac:inkMk id="96" creationId="{35C827D3-C185-E941-9F4E-EC5A735D2A7E}"/>
          </ac:inkMkLst>
        </pc:inkChg>
        <pc:inkChg chg="add del">
          <ac:chgData name="Andrej Bogdanov" userId="51811781_tp_dropbox" providerId="OAuth2" clId="{57DA58E2-8ADE-0242-8089-701BD50565A1}" dt="2019-04-10T02:43:11.081" v="239"/>
          <ac:inkMkLst>
            <pc:docMk/>
            <pc:sldMk cId="3571456247" sldId="288"/>
            <ac:inkMk id="97" creationId="{7C381FCF-131C-F346-A71B-C6768C44B02B}"/>
          </ac:inkMkLst>
        </pc:inkChg>
        <pc:inkChg chg="add del">
          <ac:chgData name="Andrej Bogdanov" userId="51811781_tp_dropbox" providerId="OAuth2" clId="{57DA58E2-8ADE-0242-8089-701BD50565A1}" dt="2019-04-10T02:43:11.081" v="239"/>
          <ac:inkMkLst>
            <pc:docMk/>
            <pc:sldMk cId="3571456247" sldId="288"/>
            <ac:inkMk id="98" creationId="{7BC2C94D-8108-824E-A714-9B26B9D3BC09}"/>
          </ac:inkMkLst>
        </pc:inkChg>
        <pc:inkChg chg="add del reco">
          <ac:chgData name="Andrej Bogdanov" userId="51811781_tp_dropbox" providerId="OAuth2" clId="{57DA58E2-8ADE-0242-8089-701BD50565A1}" dt="2019-04-10T02:43:35.694" v="263"/>
          <ac:inkMkLst>
            <pc:docMk/>
            <pc:sldMk cId="3571456247" sldId="288"/>
            <ac:inkMk id="99" creationId="{E957B9A2-D975-D840-9F0B-9EC2506A29A0}"/>
          </ac:inkMkLst>
        </pc:inkChg>
        <pc:inkChg chg="add del">
          <ac:chgData name="Andrej Bogdanov" userId="51811781_tp_dropbox" providerId="OAuth2" clId="{57DA58E2-8ADE-0242-8089-701BD50565A1}" dt="2019-04-10T02:43:21.641" v="248"/>
          <ac:inkMkLst>
            <pc:docMk/>
            <pc:sldMk cId="3571456247" sldId="288"/>
            <ac:inkMk id="101" creationId="{7B05218E-CAAD-9C49-9B68-8D15A002D243}"/>
          </ac:inkMkLst>
        </pc:inkChg>
        <pc:inkChg chg="add del">
          <ac:chgData name="Andrej Bogdanov" userId="51811781_tp_dropbox" providerId="OAuth2" clId="{57DA58E2-8ADE-0242-8089-701BD50565A1}" dt="2019-04-10T02:43:21.641" v="248"/>
          <ac:inkMkLst>
            <pc:docMk/>
            <pc:sldMk cId="3571456247" sldId="288"/>
            <ac:inkMk id="102" creationId="{6AB36460-DDEE-794A-8DBC-7DCF6604D7CE}"/>
          </ac:inkMkLst>
        </pc:inkChg>
        <pc:inkChg chg="add del">
          <ac:chgData name="Andrej Bogdanov" userId="51811781_tp_dropbox" providerId="OAuth2" clId="{57DA58E2-8ADE-0242-8089-701BD50565A1}" dt="2019-04-10T02:43:21.641" v="248"/>
          <ac:inkMkLst>
            <pc:docMk/>
            <pc:sldMk cId="3571456247" sldId="288"/>
            <ac:inkMk id="103" creationId="{A497988E-E8FF-354B-B2ED-FB1FEF1120A2}"/>
          </ac:inkMkLst>
        </pc:inkChg>
        <pc:inkChg chg="add del">
          <ac:chgData name="Andrej Bogdanov" userId="51811781_tp_dropbox" providerId="OAuth2" clId="{57DA58E2-8ADE-0242-8089-701BD50565A1}" dt="2019-04-10T02:43:21.641" v="248"/>
          <ac:inkMkLst>
            <pc:docMk/>
            <pc:sldMk cId="3571456247" sldId="288"/>
            <ac:inkMk id="104" creationId="{054FB767-420A-F24C-B9FA-6102C71FD94C}"/>
          </ac:inkMkLst>
        </pc:inkChg>
        <pc:inkChg chg="add del">
          <ac:chgData name="Andrej Bogdanov" userId="51811781_tp_dropbox" providerId="OAuth2" clId="{57DA58E2-8ADE-0242-8089-701BD50565A1}" dt="2019-04-10T02:43:21.641" v="248"/>
          <ac:inkMkLst>
            <pc:docMk/>
            <pc:sldMk cId="3571456247" sldId="288"/>
            <ac:inkMk id="105" creationId="{BBB20B3F-658B-8A49-AD34-48BB6508F67B}"/>
          </ac:inkMkLst>
        </pc:inkChg>
        <pc:inkChg chg="add del">
          <ac:chgData name="Andrej Bogdanov" userId="51811781_tp_dropbox" providerId="OAuth2" clId="{57DA58E2-8ADE-0242-8089-701BD50565A1}" dt="2019-04-10T02:43:21.641" v="248"/>
          <ac:inkMkLst>
            <pc:docMk/>
            <pc:sldMk cId="3571456247" sldId="288"/>
            <ac:inkMk id="106" creationId="{88F6BAB7-7D4E-984D-A034-C7A35A5DCB85}"/>
          </ac:inkMkLst>
        </pc:inkChg>
        <pc:inkChg chg="add del">
          <ac:chgData name="Andrej Bogdanov" userId="51811781_tp_dropbox" providerId="OAuth2" clId="{57DA58E2-8ADE-0242-8089-701BD50565A1}" dt="2019-04-10T02:43:21.641" v="248"/>
          <ac:inkMkLst>
            <pc:docMk/>
            <pc:sldMk cId="3571456247" sldId="288"/>
            <ac:inkMk id="107" creationId="{A240A0F3-2B8F-424D-929E-085D5A691A89}"/>
          </ac:inkMkLst>
        </pc:inkChg>
        <pc:inkChg chg="add del reco">
          <ac:chgData name="Andrej Bogdanov" userId="51811781_tp_dropbox" providerId="OAuth2" clId="{57DA58E2-8ADE-0242-8089-701BD50565A1}" dt="2019-04-10T02:43:35.694" v="263"/>
          <ac:inkMkLst>
            <pc:docMk/>
            <pc:sldMk cId="3571456247" sldId="288"/>
            <ac:inkMk id="108" creationId="{0D510B8E-E060-4041-B3ED-830FC8CE540F}"/>
          </ac:inkMkLst>
        </pc:inkChg>
        <pc:inkChg chg="add del">
          <ac:chgData name="Andrej Bogdanov" userId="51811781_tp_dropbox" providerId="OAuth2" clId="{57DA58E2-8ADE-0242-8089-701BD50565A1}" dt="2019-04-10T02:43:35.694" v="263"/>
          <ac:inkMkLst>
            <pc:docMk/>
            <pc:sldMk cId="3571456247" sldId="288"/>
            <ac:inkMk id="110" creationId="{AD1AB028-B7D3-DE45-88F4-283B68BA32C0}"/>
          </ac:inkMkLst>
        </pc:inkChg>
        <pc:inkChg chg="add del">
          <ac:chgData name="Andrej Bogdanov" userId="51811781_tp_dropbox" providerId="OAuth2" clId="{57DA58E2-8ADE-0242-8089-701BD50565A1}" dt="2019-04-10T02:43:35.694" v="263"/>
          <ac:inkMkLst>
            <pc:docMk/>
            <pc:sldMk cId="3571456247" sldId="288"/>
            <ac:inkMk id="111" creationId="{629EB2DD-D1C6-FB41-A1AA-C502384D6443}"/>
          </ac:inkMkLst>
        </pc:inkChg>
        <pc:inkChg chg="add del">
          <ac:chgData name="Andrej Bogdanov" userId="51811781_tp_dropbox" providerId="OAuth2" clId="{57DA58E2-8ADE-0242-8089-701BD50565A1}" dt="2019-04-10T02:43:35.694" v="263"/>
          <ac:inkMkLst>
            <pc:docMk/>
            <pc:sldMk cId="3571456247" sldId="288"/>
            <ac:inkMk id="112" creationId="{3408A2CC-7A59-044A-A5C6-97FC33319A5F}"/>
          </ac:inkMkLst>
        </pc:inkChg>
        <pc:inkChg chg="add del">
          <ac:chgData name="Andrej Bogdanov" userId="51811781_tp_dropbox" providerId="OAuth2" clId="{57DA58E2-8ADE-0242-8089-701BD50565A1}" dt="2019-04-10T02:43:35.694" v="263"/>
          <ac:inkMkLst>
            <pc:docMk/>
            <pc:sldMk cId="3571456247" sldId="288"/>
            <ac:inkMk id="113" creationId="{0FA1BA23-4404-6E4D-83AE-EFE4DBA616DD}"/>
          </ac:inkMkLst>
        </pc:inkChg>
        <pc:inkChg chg="add del">
          <ac:chgData name="Andrej Bogdanov" userId="51811781_tp_dropbox" providerId="OAuth2" clId="{57DA58E2-8ADE-0242-8089-701BD50565A1}" dt="2019-04-10T02:43:35.694" v="263"/>
          <ac:inkMkLst>
            <pc:docMk/>
            <pc:sldMk cId="3571456247" sldId="288"/>
            <ac:inkMk id="114" creationId="{C6276FC2-0574-5140-8EEA-698A3FF43116}"/>
          </ac:inkMkLst>
        </pc:inkChg>
        <pc:inkChg chg="add del">
          <ac:chgData name="Andrej Bogdanov" userId="51811781_tp_dropbox" providerId="OAuth2" clId="{57DA58E2-8ADE-0242-8089-701BD50565A1}" dt="2019-04-10T02:43:35.694" v="263"/>
          <ac:inkMkLst>
            <pc:docMk/>
            <pc:sldMk cId="3571456247" sldId="288"/>
            <ac:inkMk id="115" creationId="{EA3D0ACC-907A-4F40-B0BB-3C5A7A9688BC}"/>
          </ac:inkMkLst>
        </pc:inkChg>
        <pc:inkChg chg="add del">
          <ac:chgData name="Andrej Bogdanov" userId="51811781_tp_dropbox" providerId="OAuth2" clId="{57DA58E2-8ADE-0242-8089-701BD50565A1}" dt="2019-04-10T02:43:35.694" v="263"/>
          <ac:inkMkLst>
            <pc:docMk/>
            <pc:sldMk cId="3571456247" sldId="288"/>
            <ac:inkMk id="116" creationId="{454385FD-62B1-B740-A479-D91702C342BA}"/>
          </ac:inkMkLst>
        </pc:inkChg>
        <pc:inkChg chg="add del">
          <ac:chgData name="Andrej Bogdanov" userId="51811781_tp_dropbox" providerId="OAuth2" clId="{57DA58E2-8ADE-0242-8089-701BD50565A1}" dt="2019-04-10T02:43:35.694" v="263"/>
          <ac:inkMkLst>
            <pc:docMk/>
            <pc:sldMk cId="3571456247" sldId="288"/>
            <ac:inkMk id="117" creationId="{1368F350-DE31-154B-8BB6-859C6288AE09}"/>
          </ac:inkMkLst>
        </pc:inkChg>
        <pc:inkChg chg="add del">
          <ac:chgData name="Andrej Bogdanov" userId="51811781_tp_dropbox" providerId="OAuth2" clId="{57DA58E2-8ADE-0242-8089-701BD50565A1}" dt="2019-04-10T02:43:35.694" v="263"/>
          <ac:inkMkLst>
            <pc:docMk/>
            <pc:sldMk cId="3571456247" sldId="288"/>
            <ac:inkMk id="118" creationId="{CA9B8FB0-0E97-6D40-8BDA-9AEF3FFF5DC2}"/>
          </ac:inkMkLst>
        </pc:inkChg>
        <pc:inkChg chg="add del">
          <ac:chgData name="Andrej Bogdanov" userId="51811781_tp_dropbox" providerId="OAuth2" clId="{57DA58E2-8ADE-0242-8089-701BD50565A1}" dt="2019-04-10T02:43:35.694" v="263"/>
          <ac:inkMkLst>
            <pc:docMk/>
            <pc:sldMk cId="3571456247" sldId="288"/>
            <ac:inkMk id="119" creationId="{28E04887-3300-3B47-9335-44F69832F903}"/>
          </ac:inkMkLst>
        </pc:inkChg>
        <pc:inkChg chg="add del">
          <ac:chgData name="Andrej Bogdanov" userId="51811781_tp_dropbox" providerId="OAuth2" clId="{57DA58E2-8ADE-0242-8089-701BD50565A1}" dt="2019-04-10T02:43:35.694" v="263"/>
          <ac:inkMkLst>
            <pc:docMk/>
            <pc:sldMk cId="3571456247" sldId="288"/>
            <ac:inkMk id="120" creationId="{F43C0CB6-EF72-AA44-912D-0CD89A18CB7A}"/>
          </ac:inkMkLst>
        </pc:inkChg>
        <pc:inkChg chg="add del">
          <ac:chgData name="Andrej Bogdanov" userId="51811781_tp_dropbox" providerId="OAuth2" clId="{57DA58E2-8ADE-0242-8089-701BD50565A1}" dt="2019-04-10T02:43:35.694" v="263"/>
          <ac:inkMkLst>
            <pc:docMk/>
            <pc:sldMk cId="3571456247" sldId="288"/>
            <ac:inkMk id="121" creationId="{5B20A2E4-10E5-CB43-AAAA-E721FD0D4C40}"/>
          </ac:inkMkLst>
        </pc:inkChg>
        <pc:inkChg chg="add del">
          <ac:chgData name="Andrej Bogdanov" userId="51811781_tp_dropbox" providerId="OAuth2" clId="{57DA58E2-8ADE-0242-8089-701BD50565A1}" dt="2019-04-10T03:26:23.265" v="295"/>
          <ac:inkMkLst>
            <pc:docMk/>
            <pc:sldMk cId="3571456247" sldId="288"/>
            <ac:inkMk id="122" creationId="{A6F36117-551E-A94A-8E2C-295D53331A37}"/>
          </ac:inkMkLst>
        </pc:inkChg>
        <pc:inkChg chg="add del reco">
          <ac:chgData name="Andrej Bogdanov" userId="51811781_tp_dropbox" providerId="OAuth2" clId="{57DA58E2-8ADE-0242-8089-701BD50565A1}" dt="2019-04-10T03:26:23.250" v="287"/>
          <ac:inkMkLst>
            <pc:docMk/>
            <pc:sldMk cId="3571456247" sldId="288"/>
            <ac:inkMk id="123" creationId="{130CA82A-CD78-F042-86E3-E8B7D30325DC}"/>
          </ac:inkMkLst>
        </pc:inkChg>
        <pc:inkChg chg="add del reco">
          <ac:chgData name="Andrej Bogdanov" userId="51811781_tp_dropbox" providerId="OAuth2" clId="{57DA58E2-8ADE-0242-8089-701BD50565A1}" dt="2019-04-10T03:26:23.258" v="290"/>
          <ac:inkMkLst>
            <pc:docMk/>
            <pc:sldMk cId="3571456247" sldId="288"/>
            <ac:inkMk id="124" creationId="{DEE15214-91AC-7940-8C7B-EE9BE21E862D}"/>
          </ac:inkMkLst>
        </pc:inkChg>
        <pc:inkChg chg="add del reco">
          <ac:chgData name="Andrej Bogdanov" userId="51811781_tp_dropbox" providerId="OAuth2" clId="{57DA58E2-8ADE-0242-8089-701BD50565A1}" dt="2019-04-10T03:26:23.245" v="286"/>
          <ac:inkMkLst>
            <pc:docMk/>
            <pc:sldMk cId="3571456247" sldId="288"/>
            <ac:inkMk id="125" creationId="{71E8D120-96ED-FF4E-84A0-4A006D781DFF}"/>
          </ac:inkMkLst>
        </pc:inkChg>
        <pc:inkChg chg="add del">
          <ac:chgData name="Andrej Bogdanov" userId="51811781_tp_dropbox" providerId="OAuth2" clId="{57DA58E2-8ADE-0242-8089-701BD50565A1}" dt="2019-04-10T03:25:52.323" v="280"/>
          <ac:inkMkLst>
            <pc:docMk/>
            <pc:sldMk cId="3571456247" sldId="288"/>
            <ac:inkMk id="129" creationId="{A3BBA66B-57F1-FF46-A8CA-501F3F4AAFA3}"/>
          </ac:inkMkLst>
        </pc:inkChg>
        <pc:inkChg chg="add">
          <ac:chgData name="Andrej Bogdanov" userId="51811781_tp_dropbox" providerId="OAuth2" clId="{57DA58E2-8ADE-0242-8089-701BD50565A1}" dt="2019-04-10T03:26:07.804" v="283" actId="7634"/>
          <ac:inkMkLst>
            <pc:docMk/>
            <pc:sldMk cId="3571456247" sldId="288"/>
            <ac:inkMk id="130" creationId="{C7A72E7A-0ECF-B14F-A020-0C0E7F9AB8E7}"/>
          </ac:inkMkLst>
        </pc:inkChg>
      </pc:sldChg>
      <pc:sldChg chg="addSp modSp new">
        <pc:chgData name="Andrej Bogdanov" userId="51811781_tp_dropbox" providerId="OAuth2" clId="{57DA58E2-8ADE-0242-8089-701BD50565A1}" dt="2019-04-15T08:23:55.296" v="379" actId="7634"/>
        <pc:sldMkLst>
          <pc:docMk/>
          <pc:sldMk cId="3209454138" sldId="289"/>
        </pc:sldMkLst>
        <pc:inkChg chg="add mod modStrokes">
          <ac:chgData name="Andrej Bogdanov" userId="51811781_tp_dropbox" providerId="OAuth2" clId="{57DA58E2-8ADE-0242-8089-701BD50565A1}" dt="2019-04-15T08:19:09.233" v="378"/>
          <ac:inkMkLst>
            <pc:docMk/>
            <pc:sldMk cId="3209454138" sldId="289"/>
            <ac:inkMk id="2" creationId="{36798F47-8858-894C-A54C-CA14CD5D3F29}"/>
          </ac:inkMkLst>
        </pc:inkChg>
        <pc:inkChg chg="add">
          <ac:chgData name="Andrej Bogdanov" userId="51811781_tp_dropbox" providerId="OAuth2" clId="{57DA58E2-8ADE-0242-8089-701BD50565A1}" dt="2019-04-15T08:23:55.296" v="379" actId="7634"/>
          <ac:inkMkLst>
            <pc:docMk/>
            <pc:sldMk cId="3209454138" sldId="289"/>
            <ac:inkMk id="3" creationId="{D2737C2A-EDF0-7049-9242-A057D3BC5ABA}"/>
          </ac:inkMkLst>
        </pc:inkChg>
      </pc:sldChg>
    </pc:docChg>
  </pc:docChgLst>
  <pc:docChgLst>
    <pc:chgData name="Andrej Bogdanov (CSD)" userId="54a3fc38-bcd8-4812-b887-b84a314b9e17" providerId="ADAL" clId="{CBC87C70-D620-364B-9A80-13A7F0A969D9}"/>
    <pc:docChg chg="custSel addSld delSld modSld">
      <pc:chgData name="Andrej Bogdanov (CSD)" userId="54a3fc38-bcd8-4812-b887-b84a314b9e17" providerId="ADAL" clId="{CBC87C70-D620-364B-9A80-13A7F0A969D9}" dt="2021-03-01T03:30:45.951" v="301" actId="478"/>
      <pc:docMkLst>
        <pc:docMk/>
      </pc:docMkLst>
      <pc:sldChg chg="modSp mod">
        <pc:chgData name="Andrej Bogdanov (CSD)" userId="54a3fc38-bcd8-4812-b887-b84a314b9e17" providerId="ADAL" clId="{CBC87C70-D620-364B-9A80-13A7F0A969D9}" dt="2021-02-22T02:50:38.392" v="14" actId="114"/>
        <pc:sldMkLst>
          <pc:docMk/>
          <pc:sldMk cId="1171049812" sldId="305"/>
        </pc:sldMkLst>
        <pc:spChg chg="mod">
          <ac:chgData name="Andrej Bogdanov (CSD)" userId="54a3fc38-bcd8-4812-b887-b84a314b9e17" providerId="ADAL" clId="{CBC87C70-D620-364B-9A80-13A7F0A969D9}" dt="2021-02-22T02:50:38.392" v="14" actId="114"/>
          <ac:spMkLst>
            <pc:docMk/>
            <pc:sldMk cId="1171049812" sldId="305"/>
            <ac:spMk id="3" creationId="{5165EFEF-DC91-184D-BFBF-72E75D71884B}"/>
          </ac:spMkLst>
        </pc:spChg>
      </pc:sldChg>
      <pc:sldChg chg="addSp modSp">
        <pc:chgData name="Andrej Bogdanov (CSD)" userId="54a3fc38-bcd8-4812-b887-b84a314b9e17" providerId="ADAL" clId="{CBC87C70-D620-364B-9A80-13A7F0A969D9}" dt="2021-02-22T08:14:48.613" v="92"/>
        <pc:sldMkLst>
          <pc:docMk/>
          <pc:sldMk cId="2716114428" sldId="329"/>
        </pc:sldMkLst>
        <pc:spChg chg="add mod">
          <ac:chgData name="Andrej Bogdanov (CSD)" userId="54a3fc38-bcd8-4812-b887-b84a314b9e17" providerId="ADAL" clId="{CBC87C70-D620-364B-9A80-13A7F0A969D9}" dt="2021-02-22T08:14:48.613" v="92"/>
          <ac:spMkLst>
            <pc:docMk/>
            <pc:sldMk cId="2716114428" sldId="329"/>
            <ac:spMk id="6" creationId="{59C9BE86-CE62-C042-95E6-6CEF2A905871}"/>
          </ac:spMkLst>
        </pc:spChg>
      </pc:sldChg>
      <pc:sldChg chg="addSp delSp modSp mod">
        <pc:chgData name="Andrej Bogdanov (CSD)" userId="54a3fc38-bcd8-4812-b887-b84a314b9e17" providerId="ADAL" clId="{CBC87C70-D620-364B-9A80-13A7F0A969D9}" dt="2021-03-01T03:26:17.112" v="246" actId="1036"/>
        <pc:sldMkLst>
          <pc:docMk/>
          <pc:sldMk cId="55323223" sldId="332"/>
        </pc:sldMkLst>
        <pc:spChg chg="add mod">
          <ac:chgData name="Andrej Bogdanov (CSD)" userId="54a3fc38-bcd8-4812-b887-b84a314b9e17" providerId="ADAL" clId="{CBC87C70-D620-364B-9A80-13A7F0A969D9}" dt="2021-03-01T03:25:58.078" v="236" actId="114"/>
          <ac:spMkLst>
            <pc:docMk/>
            <pc:sldMk cId="55323223" sldId="332"/>
            <ac:spMk id="7" creationId="{D9A7FA64-45A0-E242-8F3C-30B4D2278E0E}"/>
          </ac:spMkLst>
        </pc:spChg>
        <pc:inkChg chg="mod">
          <ac:chgData name="Andrej Bogdanov (CSD)" userId="54a3fc38-bcd8-4812-b887-b84a314b9e17" providerId="ADAL" clId="{CBC87C70-D620-364B-9A80-13A7F0A969D9}" dt="2021-03-01T03:26:14.319" v="243" actId="1036"/>
          <ac:inkMkLst>
            <pc:docMk/>
            <pc:sldMk cId="55323223" sldId="332"/>
            <ac:inkMk id="2" creationId="{0AA07AFF-0664-1348-91B9-9241761D5A5F}"/>
          </ac:inkMkLst>
        </pc:inkChg>
        <pc:inkChg chg="add del mod">
          <ac:chgData name="Andrej Bogdanov (CSD)" userId="54a3fc38-bcd8-4812-b887-b84a314b9e17" providerId="ADAL" clId="{CBC87C70-D620-364B-9A80-13A7F0A969D9}" dt="2021-03-01T03:26:17.112" v="246" actId="1036"/>
          <ac:inkMkLst>
            <pc:docMk/>
            <pc:sldMk cId="55323223" sldId="332"/>
            <ac:inkMk id="6" creationId="{C9386848-1DDD-024E-8FAD-D2DCEC1BD5E7}"/>
          </ac:inkMkLst>
        </pc:inkChg>
      </pc:sldChg>
      <pc:sldChg chg="addSp modSp new del mod modClrScheme chgLayout">
        <pc:chgData name="Andrej Bogdanov (CSD)" userId="54a3fc38-bcd8-4812-b887-b84a314b9e17" providerId="ADAL" clId="{CBC87C70-D620-364B-9A80-13A7F0A969D9}" dt="2021-02-22T02:57:24.838" v="46" actId="2696"/>
        <pc:sldMkLst>
          <pc:docMk/>
          <pc:sldMk cId="696021369" sldId="341"/>
        </pc:sldMkLst>
        <pc:spChg chg="add mod">
          <ac:chgData name="Andrej Bogdanov (CSD)" userId="54a3fc38-bcd8-4812-b887-b84a314b9e17" providerId="ADAL" clId="{CBC87C70-D620-364B-9A80-13A7F0A969D9}" dt="2021-02-22T02:57:02.867" v="45" actId="20577"/>
          <ac:spMkLst>
            <pc:docMk/>
            <pc:sldMk cId="696021369" sldId="341"/>
            <ac:spMk id="2" creationId="{64624703-E16C-0147-A767-B8C9A80FDD23}"/>
          </ac:spMkLst>
        </pc:spChg>
      </pc:sldChg>
      <pc:sldChg chg="addSp modSp new mod modClrScheme chgLayout">
        <pc:chgData name="Andrej Bogdanov (CSD)" userId="54a3fc38-bcd8-4812-b887-b84a314b9e17" providerId="ADAL" clId="{CBC87C70-D620-364B-9A80-13A7F0A969D9}" dt="2021-02-22T03:38:03.406" v="90" actId="20577"/>
        <pc:sldMkLst>
          <pc:docMk/>
          <pc:sldMk cId="922415899" sldId="341"/>
        </pc:sldMkLst>
        <pc:spChg chg="add mod">
          <ac:chgData name="Andrej Bogdanov (CSD)" userId="54a3fc38-bcd8-4812-b887-b84a314b9e17" providerId="ADAL" clId="{CBC87C70-D620-364B-9A80-13A7F0A969D9}" dt="2021-02-22T03:38:03.406" v="90" actId="20577"/>
          <ac:spMkLst>
            <pc:docMk/>
            <pc:sldMk cId="922415899" sldId="341"/>
            <ac:spMk id="2" creationId="{E465B1E4-3AD0-1946-BFD2-46BE7EBEA3AB}"/>
          </ac:spMkLst>
        </pc:spChg>
      </pc:sldChg>
      <pc:sldChg chg="delSp add mod">
        <pc:chgData name="Andrej Bogdanov (CSD)" userId="54a3fc38-bcd8-4812-b887-b84a314b9e17" providerId="ADAL" clId="{CBC87C70-D620-364B-9A80-13A7F0A969D9}" dt="2021-03-01T03:26:28.151" v="249" actId="478"/>
        <pc:sldMkLst>
          <pc:docMk/>
          <pc:sldMk cId="4046743645" sldId="342"/>
        </pc:sldMkLst>
        <pc:spChg chg="del">
          <ac:chgData name="Andrej Bogdanov (CSD)" userId="54a3fc38-bcd8-4812-b887-b84a314b9e17" providerId="ADAL" clId="{CBC87C70-D620-364B-9A80-13A7F0A969D9}" dt="2021-03-01T03:26:23.344" v="247" actId="478"/>
          <ac:spMkLst>
            <pc:docMk/>
            <pc:sldMk cId="4046743645" sldId="342"/>
            <ac:spMk id="3" creationId="{693C0B1F-9614-6948-9A0B-27731DADFD44}"/>
          </ac:spMkLst>
        </pc:spChg>
        <pc:spChg chg="del">
          <ac:chgData name="Andrej Bogdanov (CSD)" userId="54a3fc38-bcd8-4812-b887-b84a314b9e17" providerId="ADAL" clId="{CBC87C70-D620-364B-9A80-13A7F0A969D9}" dt="2021-03-01T03:26:03.416" v="237" actId="478"/>
          <ac:spMkLst>
            <pc:docMk/>
            <pc:sldMk cId="4046743645" sldId="342"/>
            <ac:spMk id="7" creationId="{D9A7FA64-45A0-E242-8F3C-30B4D2278E0E}"/>
          </ac:spMkLst>
        </pc:spChg>
        <pc:inkChg chg="del">
          <ac:chgData name="Andrej Bogdanov (CSD)" userId="54a3fc38-bcd8-4812-b887-b84a314b9e17" providerId="ADAL" clId="{CBC87C70-D620-364B-9A80-13A7F0A969D9}" dt="2021-03-01T03:25:22.142" v="204" actId="478"/>
          <ac:inkMkLst>
            <pc:docMk/>
            <pc:sldMk cId="4046743645" sldId="342"/>
            <ac:inkMk id="2" creationId="{0AA07AFF-0664-1348-91B9-9241761D5A5F}"/>
          </ac:inkMkLst>
        </pc:inkChg>
        <pc:inkChg chg="del">
          <ac:chgData name="Andrej Bogdanov (CSD)" userId="54a3fc38-bcd8-4812-b887-b84a314b9e17" providerId="ADAL" clId="{CBC87C70-D620-364B-9A80-13A7F0A969D9}" dt="2021-03-01T03:25:24.927" v="205" actId="478"/>
          <ac:inkMkLst>
            <pc:docMk/>
            <pc:sldMk cId="4046743645" sldId="342"/>
            <ac:inkMk id="6" creationId="{C9386848-1DDD-024E-8FAD-D2DCEC1BD5E7}"/>
          </ac:inkMkLst>
        </pc:inkChg>
        <pc:cxnChg chg="del">
          <ac:chgData name="Andrej Bogdanov (CSD)" userId="54a3fc38-bcd8-4812-b887-b84a314b9e17" providerId="ADAL" clId="{CBC87C70-D620-364B-9A80-13A7F0A969D9}" dt="2021-03-01T03:26:28.151" v="249" actId="478"/>
          <ac:cxnSpMkLst>
            <pc:docMk/>
            <pc:sldMk cId="4046743645" sldId="342"/>
            <ac:cxnSpMk id="4" creationId="{CEC34E04-5157-F340-8A59-E7984BA4977A}"/>
          </ac:cxnSpMkLst>
        </pc:cxnChg>
        <pc:cxnChg chg="del">
          <ac:chgData name="Andrej Bogdanov (CSD)" userId="54a3fc38-bcd8-4812-b887-b84a314b9e17" providerId="ADAL" clId="{CBC87C70-D620-364B-9A80-13A7F0A969D9}" dt="2021-03-01T03:26:25.167" v="248" actId="478"/>
          <ac:cxnSpMkLst>
            <pc:docMk/>
            <pc:sldMk cId="4046743645" sldId="342"/>
            <ac:cxnSpMk id="5" creationId="{614ED725-60BE-DE45-9C09-8ADF10698E12}"/>
          </ac:cxnSpMkLst>
        </pc:cxnChg>
      </pc:sldChg>
      <pc:sldChg chg="delSp modSp add mod">
        <pc:chgData name="Andrej Bogdanov (CSD)" userId="54a3fc38-bcd8-4812-b887-b84a314b9e17" providerId="ADAL" clId="{CBC87C70-D620-364B-9A80-13A7F0A969D9}" dt="2021-03-01T03:30:45.951" v="301" actId="478"/>
        <pc:sldMkLst>
          <pc:docMk/>
          <pc:sldMk cId="3066411309" sldId="343"/>
        </pc:sldMkLst>
        <pc:spChg chg="mod">
          <ac:chgData name="Andrej Bogdanov (CSD)" userId="54a3fc38-bcd8-4812-b887-b84a314b9e17" providerId="ADAL" clId="{CBC87C70-D620-364B-9A80-13A7F0A969D9}" dt="2021-03-01T03:30:17.895" v="298" actId="20577"/>
          <ac:spMkLst>
            <pc:docMk/>
            <pc:sldMk cId="3066411309" sldId="343"/>
            <ac:spMk id="2" creationId="{077707E2-F971-7046-8E83-B7EBC39EC9B1}"/>
          </ac:spMkLst>
        </pc:spChg>
        <pc:spChg chg="del">
          <ac:chgData name="Andrej Bogdanov (CSD)" userId="54a3fc38-bcd8-4812-b887-b84a314b9e17" providerId="ADAL" clId="{CBC87C70-D620-364B-9A80-13A7F0A969D9}" dt="2021-03-01T03:30:45.951" v="301" actId="478"/>
          <ac:spMkLst>
            <pc:docMk/>
            <pc:sldMk cId="3066411309" sldId="343"/>
            <ac:spMk id="3" creationId="{EBA3BDE7-9EE7-D440-B80C-A6EF35EAF9CE}"/>
          </ac:spMkLst>
        </pc:spChg>
        <pc:spChg chg="del">
          <ac:chgData name="Andrej Bogdanov (CSD)" userId="54a3fc38-bcd8-4812-b887-b84a314b9e17" providerId="ADAL" clId="{CBC87C70-D620-364B-9A80-13A7F0A969D9}" dt="2021-03-01T03:30:45.951" v="301" actId="478"/>
          <ac:spMkLst>
            <pc:docMk/>
            <pc:sldMk cId="3066411309" sldId="343"/>
            <ac:spMk id="4" creationId="{C150EE45-CA1C-344A-A137-CA8E8230E425}"/>
          </ac:spMkLst>
        </pc:spChg>
        <pc:spChg chg="del">
          <ac:chgData name="Andrej Bogdanov (CSD)" userId="54a3fc38-bcd8-4812-b887-b84a314b9e17" providerId="ADAL" clId="{CBC87C70-D620-364B-9A80-13A7F0A969D9}" dt="2021-03-01T03:30:45.951" v="301" actId="478"/>
          <ac:spMkLst>
            <pc:docMk/>
            <pc:sldMk cId="3066411309" sldId="343"/>
            <ac:spMk id="5" creationId="{F4A62C36-8F34-CF4C-8378-F865E92E2F04}"/>
          </ac:spMkLst>
        </pc:spChg>
        <pc:spChg chg="del">
          <ac:chgData name="Andrej Bogdanov (CSD)" userId="54a3fc38-bcd8-4812-b887-b84a314b9e17" providerId="ADAL" clId="{CBC87C70-D620-364B-9A80-13A7F0A969D9}" dt="2021-03-01T03:30:20.775" v="299" actId="478"/>
          <ac:spMkLst>
            <pc:docMk/>
            <pc:sldMk cId="3066411309" sldId="343"/>
            <ac:spMk id="6" creationId="{E42EECA3-97A2-F04C-B689-0521588D6F17}"/>
          </ac:spMkLst>
        </pc:spChg>
        <pc:spChg chg="del">
          <ac:chgData name="Andrej Bogdanov (CSD)" userId="54a3fc38-bcd8-4812-b887-b84a314b9e17" providerId="ADAL" clId="{CBC87C70-D620-364B-9A80-13A7F0A969D9}" dt="2021-03-01T03:30:29.439" v="300" actId="478"/>
          <ac:spMkLst>
            <pc:docMk/>
            <pc:sldMk cId="3066411309" sldId="343"/>
            <ac:spMk id="7" creationId="{09149A35-F0E3-1742-B6DB-8948F3A0CA54}"/>
          </ac:spMkLst>
        </pc:spChg>
        <pc:spChg chg="del">
          <ac:chgData name="Andrej Bogdanov (CSD)" userId="54a3fc38-bcd8-4812-b887-b84a314b9e17" providerId="ADAL" clId="{CBC87C70-D620-364B-9A80-13A7F0A969D9}" dt="2021-03-01T03:30:20.775" v="299" actId="478"/>
          <ac:spMkLst>
            <pc:docMk/>
            <pc:sldMk cId="3066411309" sldId="343"/>
            <ac:spMk id="8" creationId="{EA61CFA7-17AB-CB49-8F6B-8B81BF6C3D6A}"/>
          </ac:spMkLst>
        </pc:spChg>
      </pc:sldChg>
    </pc:docChg>
  </pc:docChgLst>
  <pc:docChgLst>
    <pc:chgData name="Andrej Bogdanov" userId="51811781_tp_dropbox" providerId="OAuth2" clId="{41052E45-3DAC-B041-B0DC-B2CDEBDB9ACB}"/>
    <pc:docChg chg="undo redo custSel delSld modSld sldOrd">
      <pc:chgData name="Andrej Bogdanov" userId="51811781_tp_dropbox" providerId="OAuth2" clId="{41052E45-3DAC-B041-B0DC-B2CDEBDB9ACB}" dt="2020-05-10T01:13:01.640" v="315" actId="7634"/>
      <pc:docMkLst>
        <pc:docMk/>
      </pc:docMkLst>
      <pc:sldChg chg="addSp delSp modSp">
        <pc:chgData name="Andrej Bogdanov" userId="51811781_tp_dropbox" providerId="OAuth2" clId="{41052E45-3DAC-B041-B0DC-B2CDEBDB9ACB}" dt="2020-04-15T03:21:08.280" v="7" actId="7634"/>
        <pc:sldMkLst>
          <pc:docMk/>
          <pc:sldMk cId="871201104" sldId="258"/>
        </pc:sldMkLst>
        <pc:inkChg chg="add del mod modStrokes">
          <ac:chgData name="Andrej Bogdanov" userId="51811781_tp_dropbox" providerId="OAuth2" clId="{41052E45-3DAC-B041-B0DC-B2CDEBDB9ACB}" dt="2020-04-15T03:19:54.984" v="4"/>
          <ac:inkMkLst>
            <pc:docMk/>
            <pc:sldMk cId="871201104" sldId="258"/>
            <ac:inkMk id="2" creationId="{79F493D3-CEAD-EC42-A12A-EA0D16276DBA}"/>
          </ac:inkMkLst>
        </pc:inkChg>
        <pc:inkChg chg="add del">
          <ac:chgData name="Andrej Bogdanov" userId="51811781_tp_dropbox" providerId="OAuth2" clId="{41052E45-3DAC-B041-B0DC-B2CDEBDB9ACB}" dt="2020-04-15T03:20:41.095" v="6"/>
          <ac:inkMkLst>
            <pc:docMk/>
            <pc:sldMk cId="871201104" sldId="258"/>
            <ac:inkMk id="4" creationId="{0AE6B02E-CDB5-4A46-B767-B5E340488F94}"/>
          </ac:inkMkLst>
        </pc:inkChg>
        <pc:inkChg chg="add">
          <ac:chgData name="Andrej Bogdanov" userId="51811781_tp_dropbox" providerId="OAuth2" clId="{41052E45-3DAC-B041-B0DC-B2CDEBDB9ACB}" dt="2020-04-15T03:21:08.280" v="7" actId="7634"/>
          <ac:inkMkLst>
            <pc:docMk/>
            <pc:sldMk cId="871201104" sldId="258"/>
            <ac:inkMk id="10" creationId="{AC26F62C-CCCC-384C-AFFE-485134FD50AA}"/>
          </ac:inkMkLst>
        </pc:inkChg>
      </pc:sldChg>
      <pc:sldChg chg="addSp modSp">
        <pc:chgData name="Andrej Bogdanov" userId="51811781_tp_dropbox" providerId="OAuth2" clId="{41052E45-3DAC-B041-B0DC-B2CDEBDB9ACB}" dt="2020-04-15T03:22:19.751" v="14" actId="7634"/>
        <pc:sldMkLst>
          <pc:docMk/>
          <pc:sldMk cId="1639846032" sldId="259"/>
        </pc:sldMkLst>
        <pc:inkChg chg="add mod modStrokes">
          <ac:chgData name="Andrej Bogdanov" userId="51811781_tp_dropbox" providerId="OAuth2" clId="{41052E45-3DAC-B041-B0DC-B2CDEBDB9ACB}" dt="2020-04-15T03:21:43.036" v="13"/>
          <ac:inkMkLst>
            <pc:docMk/>
            <pc:sldMk cId="1639846032" sldId="259"/>
            <ac:inkMk id="3" creationId="{9D82C100-5B78-AC4B-9ABB-F51D15091A39}"/>
          </ac:inkMkLst>
        </pc:inkChg>
        <pc:inkChg chg="add">
          <ac:chgData name="Andrej Bogdanov" userId="51811781_tp_dropbox" providerId="OAuth2" clId="{41052E45-3DAC-B041-B0DC-B2CDEBDB9ACB}" dt="2020-04-15T03:22:19.751" v="14" actId="7634"/>
          <ac:inkMkLst>
            <pc:docMk/>
            <pc:sldMk cId="1639846032" sldId="259"/>
            <ac:inkMk id="4" creationId="{5BE1B006-0E25-334E-B141-708C3E1D6D25}"/>
          </ac:inkMkLst>
        </pc:inkChg>
      </pc:sldChg>
      <pc:sldChg chg="addSp delSp modSp">
        <pc:chgData name="Andrej Bogdanov" userId="51811781_tp_dropbox" providerId="OAuth2" clId="{41052E45-3DAC-B041-B0DC-B2CDEBDB9ACB}" dt="2020-04-15T03:24:32.381" v="21" actId="7634"/>
        <pc:sldMkLst>
          <pc:docMk/>
          <pc:sldMk cId="3066480065" sldId="260"/>
        </pc:sldMkLst>
        <pc:inkChg chg="add del mod modStrokes">
          <ac:chgData name="Andrej Bogdanov" userId="51811781_tp_dropbox" providerId="OAuth2" clId="{41052E45-3DAC-B041-B0DC-B2CDEBDB9ACB}" dt="2020-04-15T03:22:33.997" v="20"/>
          <ac:inkMkLst>
            <pc:docMk/>
            <pc:sldMk cId="3066480065" sldId="260"/>
            <ac:inkMk id="2" creationId="{C8C3FD1B-C15C-C64A-885B-81225EBD9A6D}"/>
          </ac:inkMkLst>
        </pc:inkChg>
        <pc:inkChg chg="add">
          <ac:chgData name="Andrej Bogdanov" userId="51811781_tp_dropbox" providerId="OAuth2" clId="{41052E45-3DAC-B041-B0DC-B2CDEBDB9ACB}" dt="2020-04-15T03:24:32.381" v="21" actId="7634"/>
          <ac:inkMkLst>
            <pc:docMk/>
            <pc:sldMk cId="3066480065" sldId="260"/>
            <ac:inkMk id="3" creationId="{E2E474CE-76BF-4449-B4E7-D1A57FD31A8C}"/>
          </ac:inkMkLst>
        </pc:inkChg>
      </pc:sldChg>
      <pc:sldChg chg="addSp modSp">
        <pc:chgData name="Andrej Bogdanov" userId="51811781_tp_dropbox" providerId="OAuth2" clId="{41052E45-3DAC-B041-B0DC-B2CDEBDB9ACB}" dt="2020-04-15T03:27:19.779" v="29" actId="7634"/>
        <pc:sldMkLst>
          <pc:docMk/>
          <pc:sldMk cId="1290664766" sldId="262"/>
        </pc:sldMkLst>
        <pc:inkChg chg="add mod modStrokes">
          <ac:chgData name="Andrej Bogdanov" userId="51811781_tp_dropbox" providerId="OAuth2" clId="{41052E45-3DAC-B041-B0DC-B2CDEBDB9ACB}" dt="2020-04-15T03:26:32.504" v="28"/>
          <ac:inkMkLst>
            <pc:docMk/>
            <pc:sldMk cId="1290664766" sldId="262"/>
            <ac:inkMk id="2" creationId="{973A6D77-FAF4-5E44-9D19-0DFB58253A6B}"/>
          </ac:inkMkLst>
        </pc:inkChg>
        <pc:inkChg chg="add">
          <ac:chgData name="Andrej Bogdanov" userId="51811781_tp_dropbox" providerId="OAuth2" clId="{41052E45-3DAC-B041-B0DC-B2CDEBDB9ACB}" dt="2020-04-15T03:27:19.779" v="29" actId="7634"/>
          <ac:inkMkLst>
            <pc:docMk/>
            <pc:sldMk cId="1290664766" sldId="262"/>
            <ac:inkMk id="4" creationId="{D27E10D7-48AF-ED4C-B0BD-BB7A1ADD052A}"/>
          </ac:inkMkLst>
        </pc:inkChg>
      </pc:sldChg>
      <pc:sldChg chg="addSp modSp">
        <pc:chgData name="Andrej Bogdanov" userId="51811781_tp_dropbox" providerId="OAuth2" clId="{41052E45-3DAC-B041-B0DC-B2CDEBDB9ACB}" dt="2020-04-15T03:26:18.575" v="27"/>
        <pc:sldMkLst>
          <pc:docMk/>
          <pc:sldMk cId="3009012011" sldId="263"/>
        </pc:sldMkLst>
        <pc:inkChg chg="add mod modStrokes">
          <ac:chgData name="Andrej Bogdanov" userId="51811781_tp_dropbox" providerId="OAuth2" clId="{41052E45-3DAC-B041-B0DC-B2CDEBDB9ACB}" dt="2020-04-15T03:26:18.575" v="27"/>
          <ac:inkMkLst>
            <pc:docMk/>
            <pc:sldMk cId="3009012011" sldId="263"/>
            <ac:inkMk id="8" creationId="{9375855D-9F43-DD43-9F6E-2284B62DD03B}"/>
          </ac:inkMkLst>
        </pc:inkChg>
        <pc:inkChg chg="add">
          <ac:chgData name="Andrej Bogdanov" userId="51811781_tp_dropbox" providerId="OAuth2" clId="{41052E45-3DAC-B041-B0DC-B2CDEBDB9ACB}" dt="2020-04-15T03:26:15.879" v="26" actId="7634"/>
          <ac:inkMkLst>
            <pc:docMk/>
            <pc:sldMk cId="3009012011" sldId="263"/>
            <ac:inkMk id="9" creationId="{9B7F235E-D68F-4C4F-911E-025D11C55FD1}"/>
          </ac:inkMkLst>
        </pc:inkChg>
      </pc:sldChg>
      <pc:sldChg chg="addSp modSp">
        <pc:chgData name="Andrej Bogdanov" userId="51811781_tp_dropbox" providerId="OAuth2" clId="{41052E45-3DAC-B041-B0DC-B2CDEBDB9ACB}" dt="2020-04-15T03:40:36.383" v="60" actId="7634"/>
        <pc:sldMkLst>
          <pc:docMk/>
          <pc:sldMk cId="2203218808" sldId="264"/>
        </pc:sldMkLst>
        <pc:inkChg chg="add mod modStrokes">
          <ac:chgData name="Andrej Bogdanov" userId="51811781_tp_dropbox" providerId="OAuth2" clId="{41052E45-3DAC-B041-B0DC-B2CDEBDB9ACB}" dt="2020-04-15T03:30:37.410" v="52"/>
          <ac:inkMkLst>
            <pc:docMk/>
            <pc:sldMk cId="2203218808" sldId="264"/>
            <ac:inkMk id="6" creationId="{39EE75F6-E432-C347-87A2-503D5CAE6C61}"/>
          </ac:inkMkLst>
        </pc:inkChg>
        <pc:inkChg chg="add mod modStrokes">
          <ac:chgData name="Andrej Bogdanov" userId="51811781_tp_dropbox" providerId="OAuth2" clId="{41052E45-3DAC-B041-B0DC-B2CDEBDB9ACB}" dt="2020-04-15T03:29:19.218" v="45"/>
          <ac:inkMkLst>
            <pc:docMk/>
            <pc:sldMk cId="2203218808" sldId="264"/>
            <ac:inkMk id="7" creationId="{960FEED6-CBCB-684A-BF55-97622CA01F0B}"/>
          </ac:inkMkLst>
        </pc:inkChg>
        <pc:inkChg chg="add">
          <ac:chgData name="Andrej Bogdanov" userId="51811781_tp_dropbox" providerId="OAuth2" clId="{41052E45-3DAC-B041-B0DC-B2CDEBDB9ACB}" dt="2020-04-15T03:30:29.507" v="50" actId="7634"/>
          <ac:inkMkLst>
            <pc:docMk/>
            <pc:sldMk cId="2203218808" sldId="264"/>
            <ac:inkMk id="8" creationId="{E71F07F7-2490-B141-9D45-01ECB40F2320}"/>
          </ac:inkMkLst>
        </pc:inkChg>
        <pc:inkChg chg="add">
          <ac:chgData name="Andrej Bogdanov" userId="51811781_tp_dropbox" providerId="OAuth2" clId="{41052E45-3DAC-B041-B0DC-B2CDEBDB9ACB}" dt="2020-04-15T03:33:37.535" v="53" actId="7634"/>
          <ac:inkMkLst>
            <pc:docMk/>
            <pc:sldMk cId="2203218808" sldId="264"/>
            <ac:inkMk id="9" creationId="{7A89D85D-F904-3B45-B1FA-628561A6138A}"/>
          </ac:inkMkLst>
        </pc:inkChg>
        <pc:inkChg chg="add">
          <ac:chgData name="Andrej Bogdanov" userId="51811781_tp_dropbox" providerId="OAuth2" clId="{41052E45-3DAC-B041-B0DC-B2CDEBDB9ACB}" dt="2020-04-15T03:40:36.383" v="60" actId="7634"/>
          <ac:inkMkLst>
            <pc:docMk/>
            <pc:sldMk cId="2203218808" sldId="264"/>
            <ac:inkMk id="10" creationId="{0099D8B1-DCD0-E245-8EB6-81B0643E27A7}"/>
          </ac:inkMkLst>
        </pc:inkChg>
      </pc:sldChg>
      <pc:sldChg chg="addSp delSp modSp">
        <pc:chgData name="Andrej Bogdanov" userId="51811781_tp_dropbox" providerId="OAuth2" clId="{41052E45-3DAC-B041-B0DC-B2CDEBDB9ACB}" dt="2020-04-20T01:18:32.889" v="139" actId="7634"/>
        <pc:sldMkLst>
          <pc:docMk/>
          <pc:sldMk cId="1673016085" sldId="265"/>
        </pc:sldMkLst>
        <pc:inkChg chg="add mod modStrokes">
          <ac:chgData name="Andrej Bogdanov" userId="51811781_tp_dropbox" providerId="OAuth2" clId="{41052E45-3DAC-B041-B0DC-B2CDEBDB9ACB}" dt="2020-04-15T03:34:01.248" v="59"/>
          <ac:inkMkLst>
            <pc:docMk/>
            <pc:sldMk cId="1673016085" sldId="265"/>
            <ac:inkMk id="3" creationId="{6FCD6995-18BC-D84F-9063-2B380F31F956}"/>
          </ac:inkMkLst>
        </pc:inkChg>
        <pc:inkChg chg="add mod modStrokes">
          <ac:chgData name="Andrej Bogdanov" userId="51811781_tp_dropbox" providerId="OAuth2" clId="{41052E45-3DAC-B041-B0DC-B2CDEBDB9ACB}" dt="2020-04-17T23:52:59.626" v="135"/>
          <ac:inkMkLst>
            <pc:docMk/>
            <pc:sldMk cId="1673016085" sldId="265"/>
            <ac:inkMk id="4" creationId="{4FBC3108-D2C4-8E4F-8932-8F43335078F9}"/>
          </ac:inkMkLst>
        </pc:inkChg>
        <pc:inkChg chg="del">
          <ac:chgData name="Andrej Bogdanov" userId="51811781_tp_dropbox" providerId="OAuth2" clId="{41052E45-3DAC-B041-B0DC-B2CDEBDB9ACB}" dt="2020-04-17T23:52:46.507" v="132"/>
          <ac:inkMkLst>
            <pc:docMk/>
            <pc:sldMk cId="1673016085" sldId="265"/>
            <ac:inkMk id="5" creationId="{86A0EF84-9B98-5340-9879-F341531F9C1A}"/>
          </ac:inkMkLst>
        </pc:inkChg>
        <pc:inkChg chg="add">
          <ac:chgData name="Andrej Bogdanov" userId="51811781_tp_dropbox" providerId="OAuth2" clId="{41052E45-3DAC-B041-B0DC-B2CDEBDB9ACB}" dt="2020-04-20T01:18:32.889" v="139" actId="7634"/>
          <ac:inkMkLst>
            <pc:docMk/>
            <pc:sldMk cId="1673016085" sldId="265"/>
            <ac:inkMk id="5" creationId="{E85872D4-8A71-8241-83A8-12113F94117F}"/>
          </ac:inkMkLst>
        </pc:inkChg>
        <pc:inkChg chg="add mod modStrokes">
          <ac:chgData name="Andrej Bogdanov" userId="51811781_tp_dropbox" providerId="OAuth2" clId="{41052E45-3DAC-B041-B0DC-B2CDEBDB9ACB}" dt="2020-04-20T01:18:22.756" v="138"/>
          <ac:inkMkLst>
            <pc:docMk/>
            <pc:sldMk cId="1673016085" sldId="265"/>
            <ac:inkMk id="6" creationId="{BBF85252-1B53-394A-9373-6238B8026E42}"/>
          </ac:inkMkLst>
        </pc:inkChg>
      </pc:sldChg>
      <pc:sldChg chg="addSp delSp modSp">
        <pc:chgData name="Andrej Bogdanov" userId="51811781_tp_dropbox" providerId="OAuth2" clId="{41052E45-3DAC-B041-B0DC-B2CDEBDB9ACB}" dt="2020-04-15T04:50:51.592" v="130" actId="7634"/>
        <pc:sldMkLst>
          <pc:docMk/>
          <pc:sldMk cId="2703338071" sldId="266"/>
        </pc:sldMkLst>
        <pc:spChg chg="mod">
          <ac:chgData name="Andrej Bogdanov" userId="51811781_tp_dropbox" providerId="OAuth2" clId="{41052E45-3DAC-B041-B0DC-B2CDEBDB9ACB}" dt="2020-04-15T03:52:37.729" v="85" actId="1076"/>
          <ac:spMkLst>
            <pc:docMk/>
            <pc:sldMk cId="2703338071" sldId="266"/>
            <ac:spMk id="6" creationId="{AEB51875-5BAE-DC48-9153-09FB9297FE6C}"/>
          </ac:spMkLst>
        </pc:spChg>
        <pc:inkChg chg="add">
          <ac:chgData name="Andrej Bogdanov" userId="51811781_tp_dropbox" providerId="OAuth2" clId="{41052E45-3DAC-B041-B0DC-B2CDEBDB9ACB}" dt="2020-04-15T04:50:51.592" v="130" actId="7634"/>
          <ac:inkMkLst>
            <pc:docMk/>
            <pc:sldMk cId="2703338071" sldId="266"/>
            <ac:inkMk id="8" creationId="{8E10B81A-4E63-B649-998D-638E5009B434}"/>
          </ac:inkMkLst>
        </pc:inkChg>
        <pc:inkChg chg="add del mod modStrokes">
          <ac:chgData name="Andrej Bogdanov" userId="51811781_tp_dropbox" providerId="OAuth2" clId="{41052E45-3DAC-B041-B0DC-B2CDEBDB9ACB}" dt="2020-04-15T03:51:43.447" v="83"/>
          <ac:inkMkLst>
            <pc:docMk/>
            <pc:sldMk cId="2703338071" sldId="266"/>
            <ac:inkMk id="8" creationId="{ABC765AB-7638-7342-9719-7B2212D8F720}"/>
          </ac:inkMkLst>
        </pc:inkChg>
      </pc:sldChg>
      <pc:sldChg chg="addSp modSp">
        <pc:chgData name="Andrej Bogdanov" userId="51811781_tp_dropbox" providerId="OAuth2" clId="{41052E45-3DAC-B041-B0DC-B2CDEBDB9ACB}" dt="2020-04-15T03:51:29.716" v="77" actId="7634"/>
        <pc:sldMkLst>
          <pc:docMk/>
          <pc:sldMk cId="2861798232" sldId="267"/>
        </pc:sldMkLst>
        <pc:inkChg chg="add mod modStrokes">
          <ac:chgData name="Andrej Bogdanov" userId="51811781_tp_dropbox" providerId="OAuth2" clId="{41052E45-3DAC-B041-B0DC-B2CDEBDB9ACB}" dt="2020-04-15T03:45:32.459" v="71"/>
          <ac:inkMkLst>
            <pc:docMk/>
            <pc:sldMk cId="2861798232" sldId="267"/>
            <ac:inkMk id="3" creationId="{5C472771-D7AF-BD4E-B536-806F41BE6AB9}"/>
          </ac:inkMkLst>
        </pc:inkChg>
        <pc:inkChg chg="add mod modStrokes">
          <ac:chgData name="Andrej Bogdanov" userId="51811781_tp_dropbox" providerId="OAuth2" clId="{41052E45-3DAC-B041-B0DC-B2CDEBDB9ACB}" dt="2020-04-15T03:45:32.464" v="72"/>
          <ac:inkMkLst>
            <pc:docMk/>
            <pc:sldMk cId="2861798232" sldId="267"/>
            <ac:inkMk id="4" creationId="{88D53CA0-BBEF-D140-B688-F09654B95A9C}"/>
          </ac:inkMkLst>
        </pc:inkChg>
        <pc:inkChg chg="add mod modStrokes">
          <ac:chgData name="Andrej Bogdanov" userId="51811781_tp_dropbox" providerId="OAuth2" clId="{41052E45-3DAC-B041-B0DC-B2CDEBDB9ACB}" dt="2020-04-15T03:45:41.995" v="73"/>
          <ac:inkMkLst>
            <pc:docMk/>
            <pc:sldMk cId="2861798232" sldId="267"/>
            <ac:inkMk id="5" creationId="{442E01E4-6431-D644-8328-075EB81A57A7}"/>
          </ac:inkMkLst>
        </pc:inkChg>
        <pc:inkChg chg="add mod">
          <ac:chgData name="Andrej Bogdanov" userId="51811781_tp_dropbox" providerId="OAuth2" clId="{41052E45-3DAC-B041-B0DC-B2CDEBDB9ACB}" dt="2020-04-15T03:50:50.092" v="76" actId="1076"/>
          <ac:inkMkLst>
            <pc:docMk/>
            <pc:sldMk cId="2861798232" sldId="267"/>
            <ac:inkMk id="6" creationId="{D656808D-7AD5-9A4E-B4FE-4C6E154E411F}"/>
          </ac:inkMkLst>
        </pc:inkChg>
        <pc:inkChg chg="add">
          <ac:chgData name="Andrej Bogdanov" userId="51811781_tp_dropbox" providerId="OAuth2" clId="{41052E45-3DAC-B041-B0DC-B2CDEBDB9ACB}" dt="2020-04-15T03:51:29.716" v="77" actId="7634"/>
          <ac:inkMkLst>
            <pc:docMk/>
            <pc:sldMk cId="2861798232" sldId="267"/>
            <ac:inkMk id="7" creationId="{DFFEE8E8-ADC7-C642-BF8D-75CE80C7A9C1}"/>
          </ac:inkMkLst>
        </pc:inkChg>
      </pc:sldChg>
      <pc:sldChg chg="addSp delSp modSp">
        <pc:chgData name="Andrej Bogdanov" userId="51811781_tp_dropbox" providerId="OAuth2" clId="{41052E45-3DAC-B041-B0DC-B2CDEBDB9ACB}" dt="2020-05-10T01:07:34.975" v="312" actId="7634"/>
        <pc:sldMkLst>
          <pc:docMk/>
          <pc:sldMk cId="1889963386" sldId="268"/>
        </pc:sldMkLst>
        <pc:spChg chg="mod">
          <ac:chgData name="Andrej Bogdanov" userId="51811781_tp_dropbox" providerId="OAuth2" clId="{41052E45-3DAC-B041-B0DC-B2CDEBDB9ACB}" dt="2020-04-15T04:04:19.260" v="112" actId="20577"/>
          <ac:spMkLst>
            <pc:docMk/>
            <pc:sldMk cId="1889963386" sldId="268"/>
            <ac:spMk id="3" creationId="{423420DD-EE3B-5541-8727-65DC3D96EABF}"/>
          </ac:spMkLst>
        </pc:spChg>
        <pc:inkChg chg="add mod modStrokes">
          <ac:chgData name="Andrej Bogdanov" userId="51811781_tp_dropbox" providerId="OAuth2" clId="{41052E45-3DAC-B041-B0DC-B2CDEBDB9ACB}" dt="2020-04-15T03:53:37.810" v="89"/>
          <ac:inkMkLst>
            <pc:docMk/>
            <pc:sldMk cId="1889963386" sldId="268"/>
            <ac:inkMk id="2" creationId="{8ADB625C-1FC9-4D49-BEFC-98AD5FE15C2C}"/>
          </ac:inkMkLst>
        </pc:inkChg>
        <pc:inkChg chg="add mod modStrokes">
          <ac:chgData name="Andrej Bogdanov" userId="51811781_tp_dropbox" providerId="OAuth2" clId="{41052E45-3DAC-B041-B0DC-B2CDEBDB9ACB}" dt="2020-04-20T01:18:00.626" v="137"/>
          <ac:inkMkLst>
            <pc:docMk/>
            <pc:sldMk cId="1889963386" sldId="268"/>
            <ac:inkMk id="4" creationId="{299AC491-8E20-F243-9C42-A945476D4568}"/>
          </ac:inkMkLst>
        </pc:inkChg>
        <pc:inkChg chg="add del">
          <ac:chgData name="Andrej Bogdanov" userId="51811781_tp_dropbox" providerId="OAuth2" clId="{41052E45-3DAC-B041-B0DC-B2CDEBDB9ACB}" dt="2020-04-15T03:53:37.801" v="88"/>
          <ac:inkMkLst>
            <pc:docMk/>
            <pc:sldMk cId="1889963386" sldId="268"/>
            <ac:inkMk id="4" creationId="{DFEF3B65-F0E3-2D43-AEDF-78F847D3B463}"/>
          </ac:inkMkLst>
        </pc:inkChg>
        <pc:inkChg chg="add mod modStrokes">
          <ac:chgData name="Andrej Bogdanov" userId="51811781_tp_dropbox" providerId="OAuth2" clId="{41052E45-3DAC-B041-B0DC-B2CDEBDB9ACB}" dt="2020-05-10T01:07:23.875" v="311"/>
          <ac:inkMkLst>
            <pc:docMk/>
            <pc:sldMk cId="1889963386" sldId="268"/>
            <ac:inkMk id="5" creationId="{A9D714FD-066C-1E45-B329-62A865EA3B12}"/>
          </ac:inkMkLst>
        </pc:inkChg>
        <pc:inkChg chg="add">
          <ac:chgData name="Andrej Bogdanov" userId="51811781_tp_dropbox" providerId="OAuth2" clId="{41052E45-3DAC-B041-B0DC-B2CDEBDB9ACB}" dt="2020-04-15T04:05:19.985" v="117" actId="7634"/>
          <ac:inkMkLst>
            <pc:docMk/>
            <pc:sldMk cId="1889963386" sldId="268"/>
            <ac:inkMk id="6" creationId="{5EBC452E-BB08-5846-A488-274AC5598B91}"/>
          </ac:inkMkLst>
        </pc:inkChg>
        <pc:inkChg chg="add">
          <ac:chgData name="Andrej Bogdanov" userId="51811781_tp_dropbox" providerId="OAuth2" clId="{41052E45-3DAC-B041-B0DC-B2CDEBDB9ACB}" dt="2020-05-10T01:07:34.975" v="312" actId="7634"/>
          <ac:inkMkLst>
            <pc:docMk/>
            <pc:sldMk cId="1889963386" sldId="268"/>
            <ac:inkMk id="7" creationId="{CC87AB40-EE0C-5244-8F41-DBA3C4BC3EF7}"/>
          </ac:inkMkLst>
        </pc:inkChg>
      </pc:sldChg>
      <pc:sldChg chg="addSp delSp modSp">
        <pc:chgData name="Andrej Bogdanov" userId="51811781_tp_dropbox" providerId="OAuth2" clId="{41052E45-3DAC-B041-B0DC-B2CDEBDB9ACB}" dt="2020-04-15T04:06:11.431" v="125" actId="7634"/>
        <pc:sldMkLst>
          <pc:docMk/>
          <pc:sldMk cId="2367920729" sldId="269"/>
        </pc:sldMkLst>
        <pc:inkChg chg="add del mod modStrokes">
          <ac:chgData name="Andrej Bogdanov" userId="51811781_tp_dropbox" providerId="OAuth2" clId="{41052E45-3DAC-B041-B0DC-B2CDEBDB9ACB}" dt="2020-04-15T03:57:36.557" v="94"/>
          <ac:inkMkLst>
            <pc:docMk/>
            <pc:sldMk cId="2367920729" sldId="269"/>
            <ac:inkMk id="4" creationId="{4B1C0222-5084-4648-A489-FF604C9DDC02}"/>
          </ac:inkMkLst>
        </pc:inkChg>
        <pc:inkChg chg="add del mod modStrokes">
          <ac:chgData name="Andrej Bogdanov" userId="51811781_tp_dropbox" providerId="OAuth2" clId="{41052E45-3DAC-B041-B0DC-B2CDEBDB9ACB}" dt="2020-04-15T04:01:07.968" v="103"/>
          <ac:inkMkLst>
            <pc:docMk/>
            <pc:sldMk cId="2367920729" sldId="269"/>
            <ac:inkMk id="6" creationId="{9348D23E-7BFB-564C-871E-76E5002A2D74}"/>
          </ac:inkMkLst>
        </pc:inkChg>
        <pc:inkChg chg="add">
          <ac:chgData name="Andrej Bogdanov" userId="51811781_tp_dropbox" providerId="OAuth2" clId="{41052E45-3DAC-B041-B0DC-B2CDEBDB9ACB}" dt="2020-04-15T04:01:04.539" v="102" actId="7634"/>
          <ac:inkMkLst>
            <pc:docMk/>
            <pc:sldMk cId="2367920729" sldId="269"/>
            <ac:inkMk id="10" creationId="{29361666-767E-8646-A7BB-3248B9EF041A}"/>
          </ac:inkMkLst>
        </pc:inkChg>
        <pc:inkChg chg="add mod modStrokes">
          <ac:chgData name="Andrej Bogdanov" userId="51811781_tp_dropbox" providerId="OAuth2" clId="{41052E45-3DAC-B041-B0DC-B2CDEBDB9ACB}" dt="2020-04-15T04:05:44.304" v="124"/>
          <ac:inkMkLst>
            <pc:docMk/>
            <pc:sldMk cId="2367920729" sldId="269"/>
            <ac:inkMk id="11" creationId="{D6E80B83-9284-B843-84F2-51BC4917061B}"/>
          </ac:inkMkLst>
        </pc:inkChg>
        <pc:inkChg chg="add">
          <ac:chgData name="Andrej Bogdanov" userId="51811781_tp_dropbox" providerId="OAuth2" clId="{41052E45-3DAC-B041-B0DC-B2CDEBDB9ACB}" dt="2020-04-15T04:06:11.431" v="125" actId="7634"/>
          <ac:inkMkLst>
            <pc:docMk/>
            <pc:sldMk cId="2367920729" sldId="269"/>
            <ac:inkMk id="12" creationId="{01BE388B-19AB-6D4F-B21B-671F40F1DA3B}"/>
          </ac:inkMkLst>
        </pc:inkChg>
      </pc:sldChg>
      <pc:sldChg chg="addSp delSp modSp ord">
        <pc:chgData name="Andrej Bogdanov" userId="51811781_tp_dropbox" providerId="OAuth2" clId="{41052E45-3DAC-B041-B0DC-B2CDEBDB9ACB}" dt="2020-04-15T04:05:34.479" v="121" actId="7634"/>
        <pc:sldMkLst>
          <pc:docMk/>
          <pc:sldMk cId="115814539" sldId="270"/>
        </pc:sldMkLst>
        <pc:inkChg chg="add del mod modStrokes">
          <ac:chgData name="Andrej Bogdanov" userId="51811781_tp_dropbox" providerId="OAuth2" clId="{41052E45-3DAC-B041-B0DC-B2CDEBDB9ACB}" dt="2020-04-15T03:58:36.329" v="99"/>
          <ac:inkMkLst>
            <pc:docMk/>
            <pc:sldMk cId="115814539" sldId="270"/>
            <ac:inkMk id="6" creationId="{4BE42E34-010E-CB48-86A8-15DB028D4731}"/>
          </ac:inkMkLst>
        </pc:inkChg>
        <pc:inkChg chg="add mod modStrokes">
          <ac:chgData name="Andrej Bogdanov" userId="51811781_tp_dropbox" providerId="OAuth2" clId="{41052E45-3DAC-B041-B0DC-B2CDEBDB9ACB}" dt="2020-04-15T04:05:27.312" v="120"/>
          <ac:inkMkLst>
            <pc:docMk/>
            <pc:sldMk cId="115814539" sldId="270"/>
            <ac:inkMk id="7" creationId="{7A7D9817-773C-B043-889E-A76737124CF2}"/>
          </ac:inkMkLst>
        </pc:inkChg>
        <pc:inkChg chg="add">
          <ac:chgData name="Andrej Bogdanov" userId="51811781_tp_dropbox" providerId="OAuth2" clId="{41052E45-3DAC-B041-B0DC-B2CDEBDB9ACB}" dt="2020-04-15T04:05:34.479" v="121" actId="7634"/>
          <ac:inkMkLst>
            <pc:docMk/>
            <pc:sldMk cId="115814539" sldId="270"/>
            <ac:inkMk id="8" creationId="{9BB3381A-168F-5242-BDC6-AF7DC48EFFA5}"/>
          </ac:inkMkLst>
        </pc:inkChg>
      </pc:sldChg>
      <pc:sldChg chg="addSp delSp modSp">
        <pc:chgData name="Andrej Bogdanov" userId="51811781_tp_dropbox" providerId="OAuth2" clId="{41052E45-3DAC-B041-B0DC-B2CDEBDB9ACB}" dt="2020-04-15T04:07:27.352" v="127"/>
        <pc:sldMkLst>
          <pc:docMk/>
          <pc:sldMk cId="3911810824" sldId="271"/>
        </pc:sldMkLst>
        <pc:inkChg chg="add del mod modStrokes">
          <ac:chgData name="Andrej Bogdanov" userId="51811781_tp_dropbox" providerId="OAuth2" clId="{41052E45-3DAC-B041-B0DC-B2CDEBDB9ACB}" dt="2020-04-15T04:03:47.011" v="110"/>
          <ac:inkMkLst>
            <pc:docMk/>
            <pc:sldMk cId="3911810824" sldId="271"/>
            <ac:inkMk id="2" creationId="{5F74E2EE-C724-A84F-849E-AA55D7B9DA66}"/>
          </ac:inkMkLst>
        </pc:inkChg>
        <pc:inkChg chg="add mod modStrokes">
          <ac:chgData name="Andrej Bogdanov" userId="51811781_tp_dropbox" providerId="OAuth2" clId="{41052E45-3DAC-B041-B0DC-B2CDEBDB9ACB}" dt="2020-04-15T04:07:27.352" v="127"/>
          <ac:inkMkLst>
            <pc:docMk/>
            <pc:sldMk cId="3911810824" sldId="271"/>
            <ac:inkMk id="4" creationId="{165A57D8-CAF6-2842-A31A-C2416369A0DA}"/>
          </ac:inkMkLst>
        </pc:inkChg>
      </pc:sldChg>
      <pc:sldChg chg="addSp">
        <pc:chgData name="Andrej Bogdanov" userId="51811781_tp_dropbox" providerId="OAuth2" clId="{41052E45-3DAC-B041-B0DC-B2CDEBDB9ACB}" dt="2020-04-20T02:01:32.873" v="144" actId="7634"/>
        <pc:sldMkLst>
          <pc:docMk/>
          <pc:sldMk cId="857692231" sldId="272"/>
        </pc:sldMkLst>
        <pc:inkChg chg="add">
          <ac:chgData name="Andrej Bogdanov" userId="51811781_tp_dropbox" providerId="OAuth2" clId="{41052E45-3DAC-B041-B0DC-B2CDEBDB9ACB}" dt="2020-04-20T02:01:32.873" v="144" actId="7634"/>
          <ac:inkMkLst>
            <pc:docMk/>
            <pc:sldMk cId="857692231" sldId="272"/>
            <ac:inkMk id="5" creationId="{33EE5B69-02C6-5243-B955-88642E978C1E}"/>
          </ac:inkMkLst>
        </pc:inkChg>
      </pc:sldChg>
      <pc:sldChg chg="addSp modSp">
        <pc:chgData name="Andrej Bogdanov" userId="51811781_tp_dropbox" providerId="OAuth2" clId="{41052E45-3DAC-B041-B0DC-B2CDEBDB9ACB}" dt="2020-04-20T02:25:17.763" v="162" actId="7634"/>
        <pc:sldMkLst>
          <pc:docMk/>
          <pc:sldMk cId="2561039472" sldId="274"/>
        </pc:sldMkLst>
        <pc:spChg chg="mod">
          <ac:chgData name="Andrej Bogdanov" userId="51811781_tp_dropbox" providerId="OAuth2" clId="{41052E45-3DAC-B041-B0DC-B2CDEBDB9ACB}" dt="2020-04-20T01:27:46.670" v="141" actId="20577"/>
          <ac:spMkLst>
            <pc:docMk/>
            <pc:sldMk cId="2561039472" sldId="274"/>
            <ac:spMk id="10" creationId="{1A210577-D721-C246-98C1-93E88C03D879}"/>
          </ac:spMkLst>
        </pc:spChg>
        <pc:spChg chg="mod">
          <ac:chgData name="Andrej Bogdanov" userId="51811781_tp_dropbox" providerId="OAuth2" clId="{41052E45-3DAC-B041-B0DC-B2CDEBDB9ACB}" dt="2020-04-20T01:27:54.604" v="143" actId="20577"/>
          <ac:spMkLst>
            <pc:docMk/>
            <pc:sldMk cId="2561039472" sldId="274"/>
            <ac:spMk id="11" creationId="{CDE566D5-534A-9F43-88F4-6C6D87F91B4B}"/>
          </ac:spMkLst>
        </pc:spChg>
        <pc:inkChg chg="add mod modStrokes">
          <ac:chgData name="Andrej Bogdanov" userId="51811781_tp_dropbox" providerId="OAuth2" clId="{41052E45-3DAC-B041-B0DC-B2CDEBDB9ACB}" dt="2020-04-20T02:24:22.841" v="161" actId="1076"/>
          <ac:inkMkLst>
            <pc:docMk/>
            <pc:sldMk cId="2561039472" sldId="274"/>
            <ac:inkMk id="5" creationId="{B7B167C6-ABF5-C642-9A20-ACE7FCD25A2C}"/>
          </ac:inkMkLst>
        </pc:inkChg>
        <pc:inkChg chg="add">
          <ac:chgData name="Andrej Bogdanov" userId="51811781_tp_dropbox" providerId="OAuth2" clId="{41052E45-3DAC-B041-B0DC-B2CDEBDB9ACB}" dt="2020-04-20T02:23:47.400" v="157" actId="7634"/>
          <ac:inkMkLst>
            <pc:docMk/>
            <pc:sldMk cId="2561039472" sldId="274"/>
            <ac:inkMk id="12" creationId="{FD8069E6-7B02-3145-8004-1A33379BC0BE}"/>
          </ac:inkMkLst>
        </pc:inkChg>
        <pc:inkChg chg="add">
          <ac:chgData name="Andrej Bogdanov" userId="51811781_tp_dropbox" providerId="OAuth2" clId="{41052E45-3DAC-B041-B0DC-B2CDEBDB9ACB}" dt="2020-04-20T02:25:17.763" v="162" actId="7634"/>
          <ac:inkMkLst>
            <pc:docMk/>
            <pc:sldMk cId="2561039472" sldId="274"/>
            <ac:inkMk id="13" creationId="{D75C364D-69C1-474B-8484-E494D74FF5E4}"/>
          </ac:inkMkLst>
        </pc:inkChg>
      </pc:sldChg>
      <pc:sldChg chg="del">
        <pc:chgData name="Andrej Bogdanov" userId="51811781_tp_dropbox" providerId="OAuth2" clId="{41052E45-3DAC-B041-B0DC-B2CDEBDB9ACB}" dt="2020-04-15T04:07:38.073" v="128" actId="2696"/>
        <pc:sldMkLst>
          <pc:docMk/>
          <pc:sldMk cId="451442098" sldId="275"/>
        </pc:sldMkLst>
      </pc:sldChg>
      <pc:sldChg chg="del">
        <pc:chgData name="Andrej Bogdanov" userId="51811781_tp_dropbox" providerId="OAuth2" clId="{41052E45-3DAC-B041-B0DC-B2CDEBDB9ACB}" dt="2020-04-15T04:07:40.606" v="129" actId="2696"/>
        <pc:sldMkLst>
          <pc:docMk/>
          <pc:sldMk cId="2515272520" sldId="276"/>
        </pc:sldMkLst>
      </pc:sldChg>
      <pc:sldChg chg="addSp delSp">
        <pc:chgData name="Andrej Bogdanov" userId="51811781_tp_dropbox" providerId="OAuth2" clId="{41052E45-3DAC-B041-B0DC-B2CDEBDB9ACB}" dt="2020-04-20T02:25:57.392" v="164" actId="7634"/>
        <pc:sldMkLst>
          <pc:docMk/>
          <pc:sldMk cId="1239993417" sldId="277"/>
        </pc:sldMkLst>
        <pc:inkChg chg="add del">
          <ac:chgData name="Andrej Bogdanov" userId="51811781_tp_dropbox" providerId="OAuth2" clId="{41052E45-3DAC-B041-B0DC-B2CDEBDB9ACB}" dt="2020-04-20T02:25:25.513" v="163"/>
          <ac:inkMkLst>
            <pc:docMk/>
            <pc:sldMk cId="1239993417" sldId="277"/>
            <ac:inkMk id="5" creationId="{92D877F5-8772-9847-90CE-3208F8809CBC}"/>
          </ac:inkMkLst>
        </pc:inkChg>
        <pc:inkChg chg="add">
          <ac:chgData name="Andrej Bogdanov" userId="51811781_tp_dropbox" providerId="OAuth2" clId="{41052E45-3DAC-B041-B0DC-B2CDEBDB9ACB}" dt="2020-04-20T02:25:57.392" v="164" actId="7634"/>
          <ac:inkMkLst>
            <pc:docMk/>
            <pc:sldMk cId="1239993417" sldId="277"/>
            <ac:inkMk id="9" creationId="{AF401CA9-E44B-8F48-9CB1-413F37D1CCDA}"/>
          </ac:inkMkLst>
        </pc:inkChg>
      </pc:sldChg>
      <pc:sldChg chg="addSp modSp">
        <pc:chgData name="Andrej Bogdanov" userId="51811781_tp_dropbox" providerId="OAuth2" clId="{41052E45-3DAC-B041-B0DC-B2CDEBDB9ACB}" dt="2020-04-20T02:30:54.139" v="197" actId="7634"/>
        <pc:sldMkLst>
          <pc:docMk/>
          <pc:sldMk cId="2732801323" sldId="278"/>
        </pc:sldMkLst>
        <pc:spChg chg="mod">
          <ac:chgData name="Andrej Bogdanov" userId="51811781_tp_dropbox" providerId="OAuth2" clId="{41052E45-3DAC-B041-B0DC-B2CDEBDB9ACB}" dt="2020-04-20T02:21:39.974" v="154" actId="1076"/>
          <ac:spMkLst>
            <pc:docMk/>
            <pc:sldMk cId="2732801323" sldId="278"/>
            <ac:spMk id="7" creationId="{B4D69712-B69A-034C-8281-1FAC4D0A6444}"/>
          </ac:spMkLst>
        </pc:spChg>
        <pc:inkChg chg="add mod modStrokes">
          <ac:chgData name="Andrej Bogdanov" userId="51811781_tp_dropbox" providerId="OAuth2" clId="{41052E45-3DAC-B041-B0DC-B2CDEBDB9ACB}" dt="2020-04-20T02:30:28.374" v="196"/>
          <ac:inkMkLst>
            <pc:docMk/>
            <pc:sldMk cId="2732801323" sldId="278"/>
            <ac:inkMk id="8" creationId="{9EFF5F76-65C9-F241-BE18-B3C5BF4B5A0C}"/>
          </ac:inkMkLst>
        </pc:inkChg>
        <pc:inkChg chg="add">
          <ac:chgData name="Andrej Bogdanov" userId="51811781_tp_dropbox" providerId="OAuth2" clId="{41052E45-3DAC-B041-B0DC-B2CDEBDB9ACB}" dt="2020-04-20T02:30:54.139" v="197" actId="7634"/>
          <ac:inkMkLst>
            <pc:docMk/>
            <pc:sldMk cId="2732801323" sldId="278"/>
            <ac:inkMk id="9" creationId="{617BF0BA-80EB-1D46-8DAA-D9C96F47EF7C}"/>
          </ac:inkMkLst>
        </pc:inkChg>
      </pc:sldChg>
      <pc:sldChg chg="addSp">
        <pc:chgData name="Andrej Bogdanov" userId="51811781_tp_dropbox" providerId="OAuth2" clId="{41052E45-3DAC-B041-B0DC-B2CDEBDB9ACB}" dt="2020-04-20T02:01:32.873" v="144" actId="7634"/>
        <pc:sldMkLst>
          <pc:docMk/>
          <pc:sldMk cId="3817133386" sldId="279"/>
        </pc:sldMkLst>
        <pc:inkChg chg="add">
          <ac:chgData name="Andrej Bogdanov" userId="51811781_tp_dropbox" providerId="OAuth2" clId="{41052E45-3DAC-B041-B0DC-B2CDEBDB9ACB}" dt="2020-04-20T02:01:32.873" v="144" actId="7634"/>
          <ac:inkMkLst>
            <pc:docMk/>
            <pc:sldMk cId="3817133386" sldId="279"/>
            <ac:inkMk id="2" creationId="{43220655-5000-1B4C-B9E1-4A6A288F6FB7}"/>
          </ac:inkMkLst>
        </pc:inkChg>
      </pc:sldChg>
      <pc:sldChg chg="addSp delSp modSp">
        <pc:chgData name="Andrej Bogdanov" userId="51811781_tp_dropbox" providerId="OAuth2" clId="{41052E45-3DAC-B041-B0DC-B2CDEBDB9ACB}" dt="2020-05-10T01:13:01.640" v="315" actId="7634"/>
        <pc:sldMkLst>
          <pc:docMk/>
          <pc:sldMk cId="1006473147" sldId="281"/>
        </pc:sldMkLst>
        <pc:spChg chg="mod">
          <ac:chgData name="Andrej Bogdanov" userId="51811781_tp_dropbox" providerId="OAuth2" clId="{41052E45-3DAC-B041-B0DC-B2CDEBDB9ACB}" dt="2020-04-20T02:26:39.677" v="167" actId="1076"/>
          <ac:spMkLst>
            <pc:docMk/>
            <pc:sldMk cId="1006473147" sldId="281"/>
            <ac:spMk id="9" creationId="{5F4EAF38-EDD5-A54D-A778-6084F8F90BC4}"/>
          </ac:spMkLst>
        </pc:spChg>
        <pc:spChg chg="mod">
          <ac:chgData name="Andrej Bogdanov" userId="51811781_tp_dropbox" providerId="OAuth2" clId="{41052E45-3DAC-B041-B0DC-B2CDEBDB9ACB}" dt="2020-04-20T02:26:34.812" v="166" actId="1076"/>
          <ac:spMkLst>
            <pc:docMk/>
            <pc:sldMk cId="1006473147" sldId="281"/>
            <ac:spMk id="10" creationId="{D84889AB-0C7B-ED4E-AA9E-A4F5AAD16745}"/>
          </ac:spMkLst>
        </pc:spChg>
        <pc:inkChg chg="add mod modStrokes">
          <ac:chgData name="Andrej Bogdanov" userId="51811781_tp_dropbox" providerId="OAuth2" clId="{41052E45-3DAC-B041-B0DC-B2CDEBDB9ACB}" dt="2020-05-10T01:12:32.042" v="313"/>
          <ac:inkMkLst>
            <pc:docMk/>
            <pc:sldMk cId="1006473147" sldId="281"/>
            <ac:inkMk id="6" creationId="{A6305A09-BAED-A540-8B1F-DA928545E545}"/>
          </ac:inkMkLst>
        </pc:inkChg>
        <pc:inkChg chg="add del">
          <ac:chgData name="Andrej Bogdanov" userId="51811781_tp_dropbox" providerId="OAuth2" clId="{41052E45-3DAC-B041-B0DC-B2CDEBDB9ACB}" dt="2020-05-10T01:12:32.046" v="314"/>
          <ac:inkMkLst>
            <pc:docMk/>
            <pc:sldMk cId="1006473147" sldId="281"/>
            <ac:inkMk id="7" creationId="{77762ED7-30AD-864C-B3EA-AC97BB4D539C}"/>
          </ac:inkMkLst>
        </pc:inkChg>
        <pc:inkChg chg="add">
          <ac:chgData name="Andrej Bogdanov" userId="51811781_tp_dropbox" providerId="OAuth2" clId="{41052E45-3DAC-B041-B0DC-B2CDEBDB9ACB}" dt="2020-04-20T02:29:33.432" v="189" actId="7634"/>
          <ac:inkMkLst>
            <pc:docMk/>
            <pc:sldMk cId="1006473147" sldId="281"/>
            <ac:inkMk id="8" creationId="{CB07F26C-7666-8840-8B91-F2660FE2F897}"/>
          </ac:inkMkLst>
        </pc:inkChg>
        <pc:inkChg chg="add">
          <ac:chgData name="Andrej Bogdanov" userId="51811781_tp_dropbox" providerId="OAuth2" clId="{41052E45-3DAC-B041-B0DC-B2CDEBDB9ACB}" dt="2020-05-10T01:13:01.640" v="315" actId="7634"/>
          <ac:inkMkLst>
            <pc:docMk/>
            <pc:sldMk cId="1006473147" sldId="281"/>
            <ac:inkMk id="11" creationId="{FEDE7556-C160-2D44-9BD7-7FDF798C0C84}"/>
          </ac:inkMkLst>
        </pc:inkChg>
      </pc:sldChg>
      <pc:sldChg chg="addSp delSp modSp">
        <pc:chgData name="Andrej Bogdanov" userId="51811781_tp_dropbox" providerId="OAuth2" clId="{41052E45-3DAC-B041-B0DC-B2CDEBDB9ACB}" dt="2020-04-20T02:34:57.546" v="207" actId="7634"/>
        <pc:sldMkLst>
          <pc:docMk/>
          <pc:sldMk cId="2632464731" sldId="282"/>
        </pc:sldMkLst>
        <pc:inkChg chg="add del mod modStrokes">
          <ac:chgData name="Andrej Bogdanov" userId="51811781_tp_dropbox" providerId="OAuth2" clId="{41052E45-3DAC-B041-B0DC-B2CDEBDB9ACB}" dt="2020-04-20T02:31:03.567" v="198"/>
          <ac:inkMkLst>
            <pc:docMk/>
            <pc:sldMk cId="2632464731" sldId="282"/>
            <ac:inkMk id="6" creationId="{E905926B-71C5-F348-8F2A-8E690823C594}"/>
          </ac:inkMkLst>
        </pc:inkChg>
        <pc:inkChg chg="add mod modStrokes">
          <ac:chgData name="Andrej Bogdanov" userId="51811781_tp_dropbox" providerId="OAuth2" clId="{41052E45-3DAC-B041-B0DC-B2CDEBDB9ACB}" dt="2020-04-20T02:34:19.356" v="206"/>
          <ac:inkMkLst>
            <pc:docMk/>
            <pc:sldMk cId="2632464731" sldId="282"/>
            <ac:inkMk id="7" creationId="{7E89D870-E876-C142-9BAE-EC924361E38B}"/>
          </ac:inkMkLst>
        </pc:inkChg>
        <pc:inkChg chg="add">
          <ac:chgData name="Andrej Bogdanov" userId="51811781_tp_dropbox" providerId="OAuth2" clId="{41052E45-3DAC-B041-B0DC-B2CDEBDB9ACB}" dt="2020-04-20T02:34:57.546" v="207" actId="7634"/>
          <ac:inkMkLst>
            <pc:docMk/>
            <pc:sldMk cId="2632464731" sldId="282"/>
            <ac:inkMk id="8" creationId="{DEEFC079-86B1-A746-A0FE-34FC49C6687A}"/>
          </ac:inkMkLst>
        </pc:inkChg>
      </pc:sldChg>
      <pc:sldChg chg="addSp modSp">
        <pc:chgData name="Andrej Bogdanov" userId="51811781_tp_dropbox" providerId="OAuth2" clId="{41052E45-3DAC-B041-B0DC-B2CDEBDB9ACB}" dt="2020-04-20T02:35:45.758" v="211" actId="7634"/>
        <pc:sldMkLst>
          <pc:docMk/>
          <pc:sldMk cId="2097432329" sldId="283"/>
        </pc:sldMkLst>
        <pc:inkChg chg="add mod modStrokes">
          <ac:chgData name="Andrej Bogdanov" userId="51811781_tp_dropbox" providerId="OAuth2" clId="{41052E45-3DAC-B041-B0DC-B2CDEBDB9ACB}" dt="2020-04-20T02:35:38.590" v="210"/>
          <ac:inkMkLst>
            <pc:docMk/>
            <pc:sldMk cId="2097432329" sldId="283"/>
            <ac:inkMk id="2" creationId="{0698A415-2FC0-314B-807B-6FA9AEAEC2F5}"/>
          </ac:inkMkLst>
        </pc:inkChg>
        <pc:inkChg chg="add">
          <ac:chgData name="Andrej Bogdanov" userId="51811781_tp_dropbox" providerId="OAuth2" clId="{41052E45-3DAC-B041-B0DC-B2CDEBDB9ACB}" dt="2020-04-20T02:35:33.092" v="209" actId="7634"/>
          <ac:inkMkLst>
            <pc:docMk/>
            <pc:sldMk cId="2097432329" sldId="283"/>
            <ac:inkMk id="3" creationId="{C728DA04-79F2-9C44-8A47-A7D3EB42EA7C}"/>
          </ac:inkMkLst>
        </pc:inkChg>
        <pc:inkChg chg="add">
          <ac:chgData name="Andrej Bogdanov" userId="51811781_tp_dropbox" providerId="OAuth2" clId="{41052E45-3DAC-B041-B0DC-B2CDEBDB9ACB}" dt="2020-04-20T02:35:45.758" v="211" actId="7634"/>
          <ac:inkMkLst>
            <pc:docMk/>
            <pc:sldMk cId="2097432329" sldId="283"/>
            <ac:inkMk id="4" creationId="{B02C2489-E96C-5841-ABC1-E650A30E8BE4}"/>
          </ac:inkMkLst>
        </pc:inkChg>
      </pc:sldChg>
      <pc:sldChg chg="addSp modSp">
        <pc:chgData name="Andrej Bogdanov" userId="51811781_tp_dropbox" providerId="OAuth2" clId="{41052E45-3DAC-B041-B0DC-B2CDEBDB9ACB}" dt="2020-04-20T02:43:13.342" v="237" actId="7634"/>
        <pc:sldMkLst>
          <pc:docMk/>
          <pc:sldMk cId="17673665" sldId="284"/>
        </pc:sldMkLst>
        <pc:inkChg chg="add mod modStrokes">
          <ac:chgData name="Andrej Bogdanov" userId="51811781_tp_dropbox" providerId="OAuth2" clId="{41052E45-3DAC-B041-B0DC-B2CDEBDB9ACB}" dt="2020-04-20T02:37:40.632" v="223" actId="1076"/>
          <ac:inkMkLst>
            <pc:docMk/>
            <pc:sldMk cId="17673665" sldId="284"/>
            <ac:inkMk id="2" creationId="{7DD16E58-43E2-A547-9CF0-0EDBC991FAD1}"/>
          </ac:inkMkLst>
        </pc:inkChg>
        <pc:inkChg chg="add">
          <ac:chgData name="Andrej Bogdanov" userId="51811781_tp_dropbox" providerId="OAuth2" clId="{41052E45-3DAC-B041-B0DC-B2CDEBDB9ACB}" dt="2020-04-20T02:36:33.694" v="214" actId="7634"/>
          <ac:inkMkLst>
            <pc:docMk/>
            <pc:sldMk cId="17673665" sldId="284"/>
            <ac:inkMk id="6" creationId="{A0160DB7-F7D6-C74F-A42F-C98EDBED6873}"/>
          </ac:inkMkLst>
        </pc:inkChg>
        <pc:inkChg chg="add">
          <ac:chgData name="Andrej Bogdanov" userId="51811781_tp_dropbox" providerId="OAuth2" clId="{41052E45-3DAC-B041-B0DC-B2CDEBDB9ACB}" dt="2020-04-20T02:37:01.068" v="217" actId="7634"/>
          <ac:inkMkLst>
            <pc:docMk/>
            <pc:sldMk cId="17673665" sldId="284"/>
            <ac:inkMk id="7" creationId="{55FD46A5-8DD2-AF45-B81C-1DE2361A9E88}"/>
          </ac:inkMkLst>
        </pc:inkChg>
        <pc:inkChg chg="add mod modStrokes">
          <ac:chgData name="Andrej Bogdanov" userId="51811781_tp_dropbox" providerId="OAuth2" clId="{41052E45-3DAC-B041-B0DC-B2CDEBDB9ACB}" dt="2020-04-20T02:43:07.219" v="236"/>
          <ac:inkMkLst>
            <pc:docMk/>
            <pc:sldMk cId="17673665" sldId="284"/>
            <ac:inkMk id="8" creationId="{2565134F-1A6A-2643-B5F2-2FBD95823007}"/>
          </ac:inkMkLst>
        </pc:inkChg>
        <pc:inkChg chg="add">
          <ac:chgData name="Andrej Bogdanov" userId="51811781_tp_dropbox" providerId="OAuth2" clId="{41052E45-3DAC-B041-B0DC-B2CDEBDB9ACB}" dt="2020-04-20T02:43:13.342" v="237" actId="7634"/>
          <ac:inkMkLst>
            <pc:docMk/>
            <pc:sldMk cId="17673665" sldId="284"/>
            <ac:inkMk id="9" creationId="{8D21F96B-5035-8D41-BC63-12A1F2B66B66}"/>
          </ac:inkMkLst>
        </pc:inkChg>
      </pc:sldChg>
      <pc:sldChg chg="addSp delSp modSp">
        <pc:chgData name="Andrej Bogdanov" userId="51811781_tp_dropbox" providerId="OAuth2" clId="{41052E45-3DAC-B041-B0DC-B2CDEBDB9ACB}" dt="2020-04-22T02:00:12.416" v="239" actId="7634"/>
        <pc:sldMkLst>
          <pc:docMk/>
          <pc:sldMk cId="3076498198" sldId="285"/>
        </pc:sldMkLst>
        <pc:inkChg chg="add">
          <ac:chgData name="Andrej Bogdanov" userId="51811781_tp_dropbox" providerId="OAuth2" clId="{41052E45-3DAC-B041-B0DC-B2CDEBDB9ACB}" dt="2020-04-22T02:00:12.416" v="239" actId="7634"/>
          <ac:inkMkLst>
            <pc:docMk/>
            <pc:sldMk cId="3076498198" sldId="285"/>
            <ac:inkMk id="4" creationId="{BDB9CF2B-E151-064B-B605-0189C7F3D6AB}"/>
          </ac:inkMkLst>
        </pc:inkChg>
        <pc:inkChg chg="add del mod modStrokes">
          <ac:chgData name="Andrej Bogdanov" userId="51811781_tp_dropbox" providerId="OAuth2" clId="{41052E45-3DAC-B041-B0DC-B2CDEBDB9ACB}" dt="2020-04-20T02:41:24.509" v="234"/>
          <ac:inkMkLst>
            <pc:docMk/>
            <pc:sldMk cId="3076498198" sldId="285"/>
            <ac:inkMk id="4" creationId="{D669097C-D3FF-DC46-AE27-87A5371A21F4}"/>
          </ac:inkMkLst>
        </pc:inkChg>
        <pc:inkChg chg="add">
          <ac:chgData name="Andrej Bogdanov" userId="51811781_tp_dropbox" providerId="OAuth2" clId="{41052E45-3DAC-B041-B0DC-B2CDEBDB9ACB}" dt="2020-04-20T02:39:30.283" v="229" actId="7634"/>
          <ac:inkMkLst>
            <pc:docMk/>
            <pc:sldMk cId="3076498198" sldId="285"/>
            <ac:inkMk id="5" creationId="{24BF58A9-DE81-5A4F-AB41-A46C60E2AF90}"/>
          </ac:inkMkLst>
        </pc:inkChg>
        <pc:inkChg chg="add">
          <ac:chgData name="Andrej Bogdanov" userId="51811781_tp_dropbox" providerId="OAuth2" clId="{41052E45-3DAC-B041-B0DC-B2CDEBDB9ACB}" dt="2020-04-20T02:41:00.528" v="231" actId="7634"/>
          <ac:inkMkLst>
            <pc:docMk/>
            <pc:sldMk cId="3076498198" sldId="285"/>
            <ac:inkMk id="6" creationId="{EF81C6F7-3D44-FF46-8BAF-03292C0E6C1A}"/>
          </ac:inkMkLst>
        </pc:inkChg>
        <pc:inkChg chg="add">
          <ac:chgData name="Andrej Bogdanov" userId="51811781_tp_dropbox" providerId="OAuth2" clId="{41052E45-3DAC-B041-B0DC-B2CDEBDB9ACB}" dt="2020-04-20T02:42:32.463" v="235" actId="7634"/>
          <ac:inkMkLst>
            <pc:docMk/>
            <pc:sldMk cId="3076498198" sldId="285"/>
            <ac:inkMk id="7" creationId="{54D48F89-1035-5449-B2DF-4081E1F3ED9D}"/>
          </ac:inkMkLst>
        </pc:inkChg>
      </pc:sldChg>
      <pc:sldChg chg="addSp delSp modSp">
        <pc:chgData name="Andrej Bogdanov" userId="51811781_tp_dropbox" providerId="OAuth2" clId="{41052E45-3DAC-B041-B0DC-B2CDEBDB9ACB}" dt="2020-04-22T03:50:46.100" v="261" actId="7634"/>
        <pc:sldMkLst>
          <pc:docMk/>
          <pc:sldMk cId="2268389162" sldId="286"/>
        </pc:sldMkLst>
        <pc:inkChg chg="add mod modStrokes">
          <ac:chgData name="Andrej Bogdanov" userId="51811781_tp_dropbox" providerId="OAuth2" clId="{41052E45-3DAC-B041-B0DC-B2CDEBDB9ACB}" dt="2020-04-22T03:49:35.350" v="258"/>
          <ac:inkMkLst>
            <pc:docMk/>
            <pc:sldMk cId="2268389162" sldId="286"/>
            <ac:inkMk id="3" creationId="{D303ABEF-20D2-484B-B697-9B271D254791}"/>
          </ac:inkMkLst>
        </pc:inkChg>
        <pc:inkChg chg="add del mod modStrokes">
          <ac:chgData name="Andrej Bogdanov" userId="51811781_tp_dropbox" providerId="OAuth2" clId="{41052E45-3DAC-B041-B0DC-B2CDEBDB9ACB}" dt="2020-04-22T03:48:04.914" v="246"/>
          <ac:inkMkLst>
            <pc:docMk/>
            <pc:sldMk cId="2268389162" sldId="286"/>
            <ac:inkMk id="4" creationId="{FA29FDFE-4DD6-8B43-853F-F8FB51E20D66}"/>
          </ac:inkMkLst>
        </pc:inkChg>
        <pc:inkChg chg="add">
          <ac:chgData name="Andrej Bogdanov" userId="51811781_tp_dropbox" providerId="OAuth2" clId="{41052E45-3DAC-B041-B0DC-B2CDEBDB9ACB}" dt="2020-04-22T03:48:34.593" v="249" actId="7634"/>
          <ac:inkMkLst>
            <pc:docMk/>
            <pc:sldMk cId="2268389162" sldId="286"/>
            <ac:inkMk id="5" creationId="{586889A0-D1CA-7A45-8EBC-8D5FBB1B8379}"/>
          </ac:inkMkLst>
        </pc:inkChg>
        <pc:inkChg chg="add">
          <ac:chgData name="Andrej Bogdanov" userId="51811781_tp_dropbox" providerId="OAuth2" clId="{41052E45-3DAC-B041-B0DC-B2CDEBDB9ACB}" dt="2020-04-22T03:49:28.193" v="256" actId="7634"/>
          <ac:inkMkLst>
            <pc:docMk/>
            <pc:sldMk cId="2268389162" sldId="286"/>
            <ac:inkMk id="6" creationId="{9B63A77C-66EF-E544-892E-E59EB280C462}"/>
          </ac:inkMkLst>
        </pc:inkChg>
        <pc:inkChg chg="add mod modStrokes">
          <ac:chgData name="Andrej Bogdanov" userId="51811781_tp_dropbox" providerId="OAuth2" clId="{41052E45-3DAC-B041-B0DC-B2CDEBDB9ACB}" dt="2020-04-22T03:49:55.490" v="260"/>
          <ac:inkMkLst>
            <pc:docMk/>
            <pc:sldMk cId="2268389162" sldId="286"/>
            <ac:inkMk id="7" creationId="{3995BA56-3DAB-7A46-ACB7-B945936D19D4}"/>
          </ac:inkMkLst>
        </pc:inkChg>
        <pc:inkChg chg="add">
          <ac:chgData name="Andrej Bogdanov" userId="51811781_tp_dropbox" providerId="OAuth2" clId="{41052E45-3DAC-B041-B0DC-B2CDEBDB9ACB}" dt="2020-04-22T03:50:46.100" v="261" actId="7634"/>
          <ac:inkMkLst>
            <pc:docMk/>
            <pc:sldMk cId="2268389162" sldId="286"/>
            <ac:inkMk id="8" creationId="{D6D24AF0-05A0-814F-B660-10E28A006543}"/>
          </ac:inkMkLst>
        </pc:inkChg>
      </pc:sldChg>
      <pc:sldChg chg="addSp modSp">
        <pc:chgData name="Andrej Bogdanov" userId="51811781_tp_dropbox" providerId="OAuth2" clId="{41052E45-3DAC-B041-B0DC-B2CDEBDB9ACB}" dt="2020-05-10T01:06:01.652" v="308" actId="7634"/>
        <pc:sldMkLst>
          <pc:docMk/>
          <pc:sldMk cId="3474182209" sldId="287"/>
        </pc:sldMkLst>
        <pc:inkChg chg="add mod modStrokes">
          <ac:chgData name="Andrej Bogdanov" userId="51811781_tp_dropbox" providerId="OAuth2" clId="{41052E45-3DAC-B041-B0DC-B2CDEBDB9ACB}" dt="2020-05-10T01:02:36.015" v="294"/>
          <ac:inkMkLst>
            <pc:docMk/>
            <pc:sldMk cId="3474182209" sldId="287"/>
            <ac:inkMk id="2" creationId="{175AE2FF-530A-2C49-962D-90B49810C00F}"/>
          </ac:inkMkLst>
        </pc:inkChg>
        <pc:inkChg chg="add mod">
          <ac:chgData name="Andrej Bogdanov" userId="51811781_tp_dropbox" providerId="OAuth2" clId="{41052E45-3DAC-B041-B0DC-B2CDEBDB9ACB}" dt="2020-04-22T03:51:58.736" v="269" actId="1076"/>
          <ac:inkMkLst>
            <pc:docMk/>
            <pc:sldMk cId="3474182209" sldId="287"/>
            <ac:inkMk id="4" creationId="{F4E35624-309B-144A-9B3C-76C04057D4AE}"/>
          </ac:inkMkLst>
        </pc:inkChg>
        <pc:inkChg chg="add">
          <ac:chgData name="Andrej Bogdanov" userId="51811781_tp_dropbox" providerId="OAuth2" clId="{41052E45-3DAC-B041-B0DC-B2CDEBDB9ACB}" dt="2020-04-22T03:53:14.930" v="271" actId="7634"/>
          <ac:inkMkLst>
            <pc:docMk/>
            <pc:sldMk cId="3474182209" sldId="287"/>
            <ac:inkMk id="5" creationId="{2C0E0F57-E132-1E4C-BE5C-F4A514A00D64}"/>
          </ac:inkMkLst>
        </pc:inkChg>
        <pc:inkChg chg="add">
          <ac:chgData name="Andrej Bogdanov" userId="51811781_tp_dropbox" providerId="OAuth2" clId="{41052E45-3DAC-B041-B0DC-B2CDEBDB9ACB}" dt="2020-04-22T03:53:37.522" v="273" actId="7634"/>
          <ac:inkMkLst>
            <pc:docMk/>
            <pc:sldMk cId="3474182209" sldId="287"/>
            <ac:inkMk id="6" creationId="{7DD35E55-18FA-CF41-AFA5-747F99960CD9}"/>
          </ac:inkMkLst>
        </pc:inkChg>
        <pc:inkChg chg="add">
          <ac:chgData name="Andrej Bogdanov" userId="51811781_tp_dropbox" providerId="OAuth2" clId="{41052E45-3DAC-B041-B0DC-B2CDEBDB9ACB}" dt="2020-05-10T01:02:31.671" v="293" actId="7634"/>
          <ac:inkMkLst>
            <pc:docMk/>
            <pc:sldMk cId="3474182209" sldId="287"/>
            <ac:inkMk id="7" creationId="{540F64B2-5FC0-5545-9FF2-20482E83F420}"/>
          </ac:inkMkLst>
        </pc:inkChg>
        <pc:inkChg chg="add">
          <ac:chgData name="Andrej Bogdanov" userId="51811781_tp_dropbox" providerId="OAuth2" clId="{41052E45-3DAC-B041-B0DC-B2CDEBDB9ACB}" dt="2020-05-10T01:06:01.652" v="308" actId="7634"/>
          <ac:inkMkLst>
            <pc:docMk/>
            <pc:sldMk cId="3474182209" sldId="287"/>
            <ac:inkMk id="8" creationId="{2EF87F5B-0B34-1A4C-8800-EDF117B51AA5}"/>
          </ac:inkMkLst>
        </pc:inkChg>
      </pc:sldChg>
      <pc:sldChg chg="addSp delSp modSp">
        <pc:chgData name="Andrej Bogdanov" userId="51811781_tp_dropbox" providerId="OAuth2" clId="{41052E45-3DAC-B041-B0DC-B2CDEBDB9ACB}" dt="2020-05-10T01:06:01.652" v="308" actId="7634"/>
        <pc:sldMkLst>
          <pc:docMk/>
          <pc:sldMk cId="3209454138" sldId="289"/>
        </pc:sldMkLst>
        <pc:inkChg chg="add mod modStrokes">
          <ac:chgData name="Andrej Bogdanov" userId="51811781_tp_dropbox" providerId="OAuth2" clId="{41052E45-3DAC-B041-B0DC-B2CDEBDB9ACB}" dt="2020-05-10T01:02:45.043" v="298"/>
          <ac:inkMkLst>
            <pc:docMk/>
            <pc:sldMk cId="3209454138" sldId="289"/>
            <ac:inkMk id="2" creationId="{6CA5A52F-C160-AC49-8523-43241CE84C7C}"/>
          </ac:inkMkLst>
        </pc:inkChg>
        <pc:inkChg chg="add mod modStrokes">
          <ac:chgData name="Andrej Bogdanov" userId="51811781_tp_dropbox" providerId="OAuth2" clId="{41052E45-3DAC-B041-B0DC-B2CDEBDB9ACB}" dt="2020-04-22T03:54:00.280" v="276"/>
          <ac:inkMkLst>
            <pc:docMk/>
            <pc:sldMk cId="3209454138" sldId="289"/>
            <ac:inkMk id="3" creationId="{DF1AB89A-498D-9545-8F99-8A60C15827EF}"/>
          </ac:inkMkLst>
        </pc:inkChg>
        <pc:inkChg chg="add del mod modStrokes">
          <ac:chgData name="Andrej Bogdanov" userId="51811781_tp_dropbox" providerId="OAuth2" clId="{41052E45-3DAC-B041-B0DC-B2CDEBDB9ACB}" dt="2020-04-22T03:55:34.784" v="279"/>
          <ac:inkMkLst>
            <pc:docMk/>
            <pc:sldMk cId="3209454138" sldId="289"/>
            <ac:inkMk id="4" creationId="{AC572688-7908-5D41-BDE7-52056261C0BB}"/>
          </ac:inkMkLst>
        </pc:inkChg>
        <pc:inkChg chg="add">
          <ac:chgData name="Andrej Bogdanov" userId="51811781_tp_dropbox" providerId="OAuth2" clId="{41052E45-3DAC-B041-B0DC-B2CDEBDB9ACB}" dt="2020-05-10T01:03:25.546" v="301" actId="7634"/>
          <ac:inkMkLst>
            <pc:docMk/>
            <pc:sldMk cId="3209454138" sldId="289"/>
            <ac:inkMk id="4" creationId="{E86B8569-2275-FE4A-941C-A5A00F44A575}"/>
          </ac:inkMkLst>
        </pc:inkChg>
        <pc:inkChg chg="add mod modStrokes">
          <ac:chgData name="Andrej Bogdanov" userId="51811781_tp_dropbox" providerId="OAuth2" clId="{41052E45-3DAC-B041-B0DC-B2CDEBDB9ACB}" dt="2020-05-10T01:02:43.726" v="297"/>
          <ac:inkMkLst>
            <pc:docMk/>
            <pc:sldMk cId="3209454138" sldId="289"/>
            <ac:inkMk id="5" creationId="{585F5BFA-489B-9248-819E-6A1D930DEB36}"/>
          </ac:inkMkLst>
        </pc:inkChg>
        <pc:inkChg chg="add mod modStrokes">
          <ac:chgData name="Andrej Bogdanov" userId="51811781_tp_dropbox" providerId="OAuth2" clId="{41052E45-3DAC-B041-B0DC-B2CDEBDB9ACB}" dt="2020-05-10T01:04:45.410" v="307"/>
          <ac:inkMkLst>
            <pc:docMk/>
            <pc:sldMk cId="3209454138" sldId="289"/>
            <ac:inkMk id="6" creationId="{757CD130-FCC3-164B-A480-ED45601D2695}"/>
          </ac:inkMkLst>
        </pc:inkChg>
        <pc:inkChg chg="add mod modStrokes">
          <ac:chgData name="Andrej Bogdanov" userId="51811781_tp_dropbox" providerId="OAuth2" clId="{41052E45-3DAC-B041-B0DC-B2CDEBDB9ACB}" dt="2020-05-10T01:04:37.412" v="305"/>
          <ac:inkMkLst>
            <pc:docMk/>
            <pc:sldMk cId="3209454138" sldId="289"/>
            <ac:inkMk id="7" creationId="{77B7C271-998B-2942-9103-BC05F6A37E9A}"/>
          </ac:inkMkLst>
        </pc:inkChg>
        <pc:inkChg chg="add">
          <ac:chgData name="Andrej Bogdanov" userId="51811781_tp_dropbox" providerId="OAuth2" clId="{41052E45-3DAC-B041-B0DC-B2CDEBDB9ACB}" dt="2020-04-22T04:03:25.185" v="291" actId="7634"/>
          <ac:inkMkLst>
            <pc:docMk/>
            <pc:sldMk cId="3209454138" sldId="289"/>
            <ac:inkMk id="8" creationId="{324D0CB9-92A6-F94E-A584-4D599FA6B5D4}"/>
          </ac:inkMkLst>
        </pc:inkChg>
        <pc:inkChg chg="add mod modStrokes">
          <ac:chgData name="Andrej Bogdanov" userId="51811781_tp_dropbox" providerId="OAuth2" clId="{41052E45-3DAC-B041-B0DC-B2CDEBDB9ACB}" dt="2020-05-10T01:04:39.184" v="306"/>
          <ac:inkMkLst>
            <pc:docMk/>
            <pc:sldMk cId="3209454138" sldId="289"/>
            <ac:inkMk id="9" creationId="{B417A8A0-A3B3-F348-B8BF-C5CFFB67B47A}"/>
          </ac:inkMkLst>
        </pc:inkChg>
        <pc:inkChg chg="add">
          <ac:chgData name="Andrej Bogdanov" userId="51811781_tp_dropbox" providerId="OAuth2" clId="{41052E45-3DAC-B041-B0DC-B2CDEBDB9ACB}" dt="2020-05-10T01:04:33.872" v="304" actId="7634"/>
          <ac:inkMkLst>
            <pc:docMk/>
            <pc:sldMk cId="3209454138" sldId="289"/>
            <ac:inkMk id="10" creationId="{6983CC1A-82D6-EC4F-A952-85DD39F10EBC}"/>
          </ac:inkMkLst>
        </pc:inkChg>
        <pc:inkChg chg="add">
          <ac:chgData name="Andrej Bogdanov" userId="51811781_tp_dropbox" providerId="OAuth2" clId="{41052E45-3DAC-B041-B0DC-B2CDEBDB9ACB}" dt="2020-05-10T01:06:01.652" v="308" actId="7634"/>
          <ac:inkMkLst>
            <pc:docMk/>
            <pc:sldMk cId="3209454138" sldId="289"/>
            <ac:inkMk id="11" creationId="{0AF3C203-6CFB-5F49-89E8-F4F964852DC9}"/>
          </ac:inkMkLst>
        </pc:inkChg>
      </pc:sldChg>
    </pc:docChg>
  </pc:docChgLst>
  <pc:docChgLst>
    <pc:chgData name="Andrej Bogdanov (CSD)" userId="54a3fc38-bcd8-4812-b887-b84a314b9e17" providerId="ADAL" clId="{5D818532-2AAC-A441-9AD4-F6BAB75FA6FD}"/>
    <pc:docChg chg="custSel addSld delSld modSld">
      <pc:chgData name="Andrej Bogdanov (CSD)" userId="54a3fc38-bcd8-4812-b887-b84a314b9e17" providerId="ADAL" clId="{5D818532-2AAC-A441-9AD4-F6BAB75FA6FD}" dt="2021-03-15T08:56:51.780" v="72"/>
      <pc:docMkLst>
        <pc:docMk/>
      </pc:docMkLst>
      <pc:sldChg chg="del">
        <pc:chgData name="Andrej Bogdanov (CSD)" userId="54a3fc38-bcd8-4812-b887-b84a314b9e17" providerId="ADAL" clId="{5D818532-2AAC-A441-9AD4-F6BAB75FA6FD}" dt="2021-03-15T07:40:58.895" v="19" actId="2696"/>
        <pc:sldMkLst>
          <pc:docMk/>
          <pc:sldMk cId="2924982372" sldId="308"/>
        </pc:sldMkLst>
      </pc:sldChg>
      <pc:sldChg chg="del">
        <pc:chgData name="Andrej Bogdanov (CSD)" userId="54a3fc38-bcd8-4812-b887-b84a314b9e17" providerId="ADAL" clId="{5D818532-2AAC-A441-9AD4-F6BAB75FA6FD}" dt="2021-03-15T07:41:27.579" v="20" actId="2696"/>
        <pc:sldMkLst>
          <pc:docMk/>
          <pc:sldMk cId="595187598" sldId="309"/>
        </pc:sldMkLst>
      </pc:sldChg>
      <pc:sldChg chg="add">
        <pc:chgData name="Andrej Bogdanov (CSD)" userId="54a3fc38-bcd8-4812-b887-b84a314b9e17" providerId="ADAL" clId="{5D818532-2AAC-A441-9AD4-F6BAB75FA6FD}" dt="2021-03-15T07:41:35.443" v="21"/>
        <pc:sldMkLst>
          <pc:docMk/>
          <pc:sldMk cId="1482593760" sldId="309"/>
        </pc:sldMkLst>
      </pc:sldChg>
      <pc:sldChg chg="del">
        <pc:chgData name="Andrej Bogdanov (CSD)" userId="54a3fc38-bcd8-4812-b887-b84a314b9e17" providerId="ADAL" clId="{5D818532-2AAC-A441-9AD4-F6BAB75FA6FD}" dt="2021-03-15T07:41:27.579" v="20" actId="2696"/>
        <pc:sldMkLst>
          <pc:docMk/>
          <pc:sldMk cId="2076568325" sldId="311"/>
        </pc:sldMkLst>
      </pc:sldChg>
      <pc:sldChg chg="modSp add mod">
        <pc:chgData name="Andrej Bogdanov (CSD)" userId="54a3fc38-bcd8-4812-b887-b84a314b9e17" providerId="ADAL" clId="{5D818532-2AAC-A441-9AD4-F6BAB75FA6FD}" dt="2021-03-15T08:56:51.780" v="72"/>
        <pc:sldMkLst>
          <pc:docMk/>
          <pc:sldMk cId="3330049526" sldId="311"/>
        </pc:sldMkLst>
        <pc:spChg chg="mod">
          <ac:chgData name="Andrej Bogdanov (CSD)" userId="54a3fc38-bcd8-4812-b887-b84a314b9e17" providerId="ADAL" clId="{5D818532-2AAC-A441-9AD4-F6BAB75FA6FD}" dt="2021-03-15T08:56:31.822" v="71" actId="20577"/>
          <ac:spMkLst>
            <pc:docMk/>
            <pc:sldMk cId="3330049526" sldId="311"/>
            <ac:spMk id="3" creationId="{87619102-DD25-4947-9892-68D5C607E5B6}"/>
          </ac:spMkLst>
        </pc:spChg>
        <pc:inkChg chg="mod">
          <ac:chgData name="Andrej Bogdanov (CSD)" userId="54a3fc38-bcd8-4812-b887-b84a314b9e17" providerId="ADAL" clId="{5D818532-2AAC-A441-9AD4-F6BAB75FA6FD}" dt="2021-03-15T08:56:51.780" v="72"/>
          <ac:inkMkLst>
            <pc:docMk/>
            <pc:sldMk cId="3330049526" sldId="311"/>
            <ac:inkMk id="9" creationId="{7B6A0CAB-273E-C44C-866E-D1A1E8F5F88B}"/>
          </ac:inkMkLst>
        </pc:inkChg>
      </pc:sldChg>
      <pc:sldChg chg="add">
        <pc:chgData name="Andrej Bogdanov (CSD)" userId="54a3fc38-bcd8-4812-b887-b84a314b9e17" providerId="ADAL" clId="{5D818532-2AAC-A441-9AD4-F6BAB75FA6FD}" dt="2021-03-15T07:41:35.443" v="21"/>
        <pc:sldMkLst>
          <pc:docMk/>
          <pc:sldMk cId="1555113343" sldId="312"/>
        </pc:sldMkLst>
      </pc:sldChg>
      <pc:sldChg chg="del">
        <pc:chgData name="Andrej Bogdanov (CSD)" userId="54a3fc38-bcd8-4812-b887-b84a314b9e17" providerId="ADAL" clId="{5D818532-2AAC-A441-9AD4-F6BAB75FA6FD}" dt="2021-03-15T07:41:27.579" v="20" actId="2696"/>
        <pc:sldMkLst>
          <pc:docMk/>
          <pc:sldMk cId="3202235931" sldId="312"/>
        </pc:sldMkLst>
      </pc:sldChg>
      <pc:sldChg chg="del">
        <pc:chgData name="Andrej Bogdanov (CSD)" userId="54a3fc38-bcd8-4812-b887-b84a314b9e17" providerId="ADAL" clId="{5D818532-2AAC-A441-9AD4-F6BAB75FA6FD}" dt="2021-03-15T07:41:27.579" v="20" actId="2696"/>
        <pc:sldMkLst>
          <pc:docMk/>
          <pc:sldMk cId="1837324131" sldId="313"/>
        </pc:sldMkLst>
      </pc:sldChg>
      <pc:sldChg chg="add">
        <pc:chgData name="Andrej Bogdanov (CSD)" userId="54a3fc38-bcd8-4812-b887-b84a314b9e17" providerId="ADAL" clId="{5D818532-2AAC-A441-9AD4-F6BAB75FA6FD}" dt="2021-03-15T07:41:35.443" v="21"/>
        <pc:sldMkLst>
          <pc:docMk/>
          <pc:sldMk cId="3775979354" sldId="313"/>
        </pc:sldMkLst>
      </pc:sldChg>
      <pc:sldChg chg="modSp mod">
        <pc:chgData name="Andrej Bogdanov (CSD)" userId="54a3fc38-bcd8-4812-b887-b84a314b9e17" providerId="ADAL" clId="{5D818532-2AAC-A441-9AD4-F6BAB75FA6FD}" dt="2021-03-15T08:54:43.066" v="65"/>
        <pc:sldMkLst>
          <pc:docMk/>
          <pc:sldMk cId="3855841563" sldId="317"/>
        </pc:sldMkLst>
        <pc:spChg chg="mod">
          <ac:chgData name="Andrej Bogdanov (CSD)" userId="54a3fc38-bcd8-4812-b887-b84a314b9e17" providerId="ADAL" clId="{5D818532-2AAC-A441-9AD4-F6BAB75FA6FD}" dt="2021-03-15T08:54:43.066" v="65"/>
          <ac:spMkLst>
            <pc:docMk/>
            <pc:sldMk cId="3855841563" sldId="317"/>
            <ac:spMk id="4" creationId="{56C6FEE0-B65C-FB4E-AC4D-02893E82556D}"/>
          </ac:spMkLst>
        </pc:spChg>
      </pc:sldChg>
      <pc:sldChg chg="modSp mod">
        <pc:chgData name="Andrej Bogdanov (CSD)" userId="54a3fc38-bcd8-4812-b887-b84a314b9e17" providerId="ADAL" clId="{5D818532-2AAC-A441-9AD4-F6BAB75FA6FD}" dt="2021-03-15T03:58:44.727" v="17" actId="2711"/>
        <pc:sldMkLst>
          <pc:docMk/>
          <pc:sldMk cId="169446022" sldId="320"/>
        </pc:sldMkLst>
        <pc:spChg chg="mod">
          <ac:chgData name="Andrej Bogdanov (CSD)" userId="54a3fc38-bcd8-4812-b887-b84a314b9e17" providerId="ADAL" clId="{5D818532-2AAC-A441-9AD4-F6BAB75FA6FD}" dt="2021-03-15T03:58:44.727" v="17" actId="2711"/>
          <ac:spMkLst>
            <pc:docMk/>
            <pc:sldMk cId="169446022" sldId="320"/>
            <ac:spMk id="7" creationId="{849CA05B-87AD-F644-BBC3-A68273768773}"/>
          </ac:spMkLst>
        </pc:spChg>
      </pc:sldChg>
      <pc:sldChg chg="addSp delSp modSp mod">
        <pc:chgData name="Andrej Bogdanov (CSD)" userId="54a3fc38-bcd8-4812-b887-b84a314b9e17" providerId="ADAL" clId="{5D818532-2AAC-A441-9AD4-F6BAB75FA6FD}" dt="2021-03-15T07:47:16.658" v="60" actId="478"/>
        <pc:sldMkLst>
          <pc:docMk/>
          <pc:sldMk cId="3718504943" sldId="324"/>
        </pc:sldMkLst>
        <pc:picChg chg="add del mod">
          <ac:chgData name="Andrej Bogdanov (CSD)" userId="54a3fc38-bcd8-4812-b887-b84a314b9e17" providerId="ADAL" clId="{5D818532-2AAC-A441-9AD4-F6BAB75FA6FD}" dt="2021-03-15T07:47:16.658" v="60" actId="478"/>
          <ac:picMkLst>
            <pc:docMk/>
            <pc:sldMk cId="3718504943" sldId="324"/>
            <ac:picMk id="4" creationId="{E5E3BB37-ACEE-2E49-89CB-641CC4311875}"/>
          </ac:picMkLst>
        </pc:picChg>
        <pc:picChg chg="add del mod">
          <ac:chgData name="Andrej Bogdanov (CSD)" userId="54a3fc38-bcd8-4812-b887-b84a314b9e17" providerId="ADAL" clId="{5D818532-2AAC-A441-9AD4-F6BAB75FA6FD}" dt="2021-03-15T07:47:16.098" v="59" actId="478"/>
          <ac:picMkLst>
            <pc:docMk/>
            <pc:sldMk cId="3718504943" sldId="324"/>
            <ac:picMk id="6" creationId="{481E50B7-E249-1B4D-90DB-C3C86E319CF3}"/>
          </ac:picMkLst>
        </pc:picChg>
      </pc:sldChg>
      <pc:sldChg chg="add">
        <pc:chgData name="Andrej Bogdanov (CSD)" userId="54a3fc38-bcd8-4812-b887-b84a314b9e17" providerId="ADAL" clId="{5D818532-2AAC-A441-9AD4-F6BAB75FA6FD}" dt="2021-03-15T07:40:56.096" v="18"/>
        <pc:sldMkLst>
          <pc:docMk/>
          <pc:sldMk cId="499482812" sldId="325"/>
        </pc:sldMkLst>
      </pc:sldChg>
      <pc:sldChg chg="addSp modSp new mod">
        <pc:chgData name="Andrej Bogdanov (CSD)" userId="54a3fc38-bcd8-4812-b887-b84a314b9e17" providerId="ADAL" clId="{5D818532-2AAC-A441-9AD4-F6BAB75FA6FD}" dt="2021-03-15T07:47:13.307" v="58" actId="1076"/>
        <pc:sldMkLst>
          <pc:docMk/>
          <pc:sldMk cId="2228068489" sldId="326"/>
        </pc:sldMkLst>
        <pc:spChg chg="add mod">
          <ac:chgData name="Andrej Bogdanov (CSD)" userId="54a3fc38-bcd8-4812-b887-b84a314b9e17" providerId="ADAL" clId="{5D818532-2AAC-A441-9AD4-F6BAB75FA6FD}" dt="2021-03-15T07:47:08.731" v="57" actId="164"/>
          <ac:spMkLst>
            <pc:docMk/>
            <pc:sldMk cId="2228068489" sldId="326"/>
            <ac:spMk id="5" creationId="{616504F9-6A3D-A040-BA48-2EB2D852FB52}"/>
          </ac:spMkLst>
        </pc:spChg>
        <pc:grpChg chg="add mod">
          <ac:chgData name="Andrej Bogdanov (CSD)" userId="54a3fc38-bcd8-4812-b887-b84a314b9e17" providerId="ADAL" clId="{5D818532-2AAC-A441-9AD4-F6BAB75FA6FD}" dt="2021-03-15T07:47:08.731" v="57" actId="164"/>
          <ac:grpSpMkLst>
            <pc:docMk/>
            <pc:sldMk cId="2228068489" sldId="326"/>
            <ac:grpSpMk id="4" creationId="{DA2327BE-252D-9D4C-A15B-54657379082D}"/>
          </ac:grpSpMkLst>
        </pc:grpChg>
        <pc:grpChg chg="add mod">
          <ac:chgData name="Andrej Bogdanov (CSD)" userId="54a3fc38-bcd8-4812-b887-b84a314b9e17" providerId="ADAL" clId="{5D818532-2AAC-A441-9AD4-F6BAB75FA6FD}" dt="2021-03-15T07:47:13.307" v="58" actId="1076"/>
          <ac:grpSpMkLst>
            <pc:docMk/>
            <pc:sldMk cId="2228068489" sldId="326"/>
            <ac:grpSpMk id="6" creationId="{08F605FE-1208-894A-B6A8-324D11F8EC34}"/>
          </ac:grpSpMkLst>
        </pc:grpChg>
        <pc:picChg chg="add mod">
          <ac:chgData name="Andrej Bogdanov (CSD)" userId="54a3fc38-bcd8-4812-b887-b84a314b9e17" providerId="ADAL" clId="{5D818532-2AAC-A441-9AD4-F6BAB75FA6FD}" dt="2021-03-15T07:46:28.499" v="40" actId="164"/>
          <ac:picMkLst>
            <pc:docMk/>
            <pc:sldMk cId="2228068489" sldId="326"/>
            <ac:picMk id="2" creationId="{777A1CE8-C5FE-BE42-A861-D023FDC212EC}"/>
          </ac:picMkLst>
        </pc:picChg>
        <pc:picChg chg="add mod">
          <ac:chgData name="Andrej Bogdanov (CSD)" userId="54a3fc38-bcd8-4812-b887-b84a314b9e17" providerId="ADAL" clId="{5D818532-2AAC-A441-9AD4-F6BAB75FA6FD}" dt="2021-03-15T07:46:28.499" v="40" actId="164"/>
          <ac:picMkLst>
            <pc:docMk/>
            <pc:sldMk cId="2228068489" sldId="326"/>
            <ac:picMk id="3" creationId="{A591EB07-66EC-6240-872D-FCB892643D52}"/>
          </ac:picMkLst>
        </pc:picChg>
      </pc:sldChg>
    </pc:docChg>
  </pc:docChgLst>
  <pc:docChgLst>
    <pc:chgData name="Andrej Bogdanov (CSD)" userId="54a3fc38-bcd8-4812-b887-b84a314b9e17" providerId="ADAL" clId="{8F3F2485-A5D7-3941-8D33-08765528AC49}"/>
    <pc:docChg chg="undo custSel addSld modSld">
      <pc:chgData name="Andrej Bogdanov (CSD)" userId="54a3fc38-bcd8-4812-b887-b84a314b9e17" providerId="ADAL" clId="{8F3F2485-A5D7-3941-8D33-08765528AC49}" dt="2021-03-03T13:41:06.578" v="335" actId="7634"/>
      <pc:docMkLst>
        <pc:docMk/>
      </pc:docMkLst>
      <pc:sldChg chg="addSp modSp">
        <pc:chgData name="Andrej Bogdanov (CSD)" userId="54a3fc38-bcd8-4812-b887-b84a314b9e17" providerId="ADAL" clId="{8F3F2485-A5D7-3941-8D33-08765528AC49}" dt="2021-02-22T07:54:01.431" v="6"/>
        <pc:sldMkLst>
          <pc:docMk/>
          <pc:sldMk cId="1171049812" sldId="305"/>
        </pc:sldMkLst>
        <pc:inkChg chg="add mod modStrokes">
          <ac:chgData name="Andrej Bogdanov (CSD)" userId="54a3fc38-bcd8-4812-b887-b84a314b9e17" providerId="ADAL" clId="{8F3F2485-A5D7-3941-8D33-08765528AC49}" dt="2021-02-22T07:54:01.431" v="6"/>
          <ac:inkMkLst>
            <pc:docMk/>
            <pc:sldMk cId="1171049812" sldId="305"/>
            <ac:inkMk id="2" creationId="{50351F20-638C-244A-9370-EE6AEE930AD9}"/>
          </ac:inkMkLst>
        </pc:inkChg>
      </pc:sldChg>
      <pc:sldChg chg="addSp delSp modSp">
        <pc:chgData name="Andrej Bogdanov (CSD)" userId="54a3fc38-bcd8-4812-b887-b84a314b9e17" providerId="ADAL" clId="{8F3F2485-A5D7-3941-8D33-08765528AC49}" dt="2021-02-22T08:01:11.586" v="73" actId="7634"/>
        <pc:sldMkLst>
          <pc:docMk/>
          <pc:sldMk cId="2592757567" sldId="324"/>
        </pc:sldMkLst>
        <pc:inkChg chg="add del mod modStrokes">
          <ac:chgData name="Andrej Bogdanov (CSD)" userId="54a3fc38-bcd8-4812-b887-b84a314b9e17" providerId="ADAL" clId="{8F3F2485-A5D7-3941-8D33-08765528AC49}" dt="2021-02-22T08:00:41.467" v="72"/>
          <ac:inkMkLst>
            <pc:docMk/>
            <pc:sldMk cId="2592757567" sldId="324"/>
            <ac:inkMk id="5" creationId="{1286000D-608B-BE42-BC9C-618CE83A7FA0}"/>
          </ac:inkMkLst>
        </pc:inkChg>
        <pc:inkChg chg="add">
          <ac:chgData name="Andrej Bogdanov (CSD)" userId="54a3fc38-bcd8-4812-b887-b84a314b9e17" providerId="ADAL" clId="{8F3F2485-A5D7-3941-8D33-08765528AC49}" dt="2021-02-22T08:01:11.586" v="73" actId="7634"/>
          <ac:inkMkLst>
            <pc:docMk/>
            <pc:sldMk cId="2592757567" sldId="324"/>
            <ac:inkMk id="7" creationId="{426EF4D9-9102-8841-A246-01094440FE67}"/>
          </ac:inkMkLst>
        </pc:inkChg>
      </pc:sldChg>
      <pc:sldChg chg="addSp modSp">
        <pc:chgData name="Andrej Bogdanov (CSD)" userId="54a3fc38-bcd8-4812-b887-b84a314b9e17" providerId="ADAL" clId="{8F3F2485-A5D7-3941-8D33-08765528AC49}" dt="2021-02-22T08:02:20.650" v="79" actId="7634"/>
        <pc:sldMkLst>
          <pc:docMk/>
          <pc:sldMk cId="3333352670" sldId="325"/>
        </pc:sldMkLst>
        <pc:inkChg chg="add mod modStrokes">
          <ac:chgData name="Andrej Bogdanov (CSD)" userId="54a3fc38-bcd8-4812-b887-b84a314b9e17" providerId="ADAL" clId="{8F3F2485-A5D7-3941-8D33-08765528AC49}" dt="2021-02-22T08:01:38.524" v="78" actId="1076"/>
          <ac:inkMkLst>
            <pc:docMk/>
            <pc:sldMk cId="3333352670" sldId="325"/>
            <ac:inkMk id="4" creationId="{AB1AE69A-B7FE-9C4B-B3E1-08444687F6A2}"/>
          </ac:inkMkLst>
        </pc:inkChg>
        <pc:inkChg chg="add">
          <ac:chgData name="Andrej Bogdanov (CSD)" userId="54a3fc38-bcd8-4812-b887-b84a314b9e17" providerId="ADAL" clId="{8F3F2485-A5D7-3941-8D33-08765528AC49}" dt="2021-02-22T08:02:20.650" v="79" actId="7634"/>
          <ac:inkMkLst>
            <pc:docMk/>
            <pc:sldMk cId="3333352670" sldId="325"/>
            <ac:inkMk id="5" creationId="{EAE07D27-4D26-E645-B3A9-261F1595D8C2}"/>
          </ac:inkMkLst>
        </pc:inkChg>
      </pc:sldChg>
      <pc:sldChg chg="addSp delSp modSp">
        <pc:chgData name="Andrej Bogdanov (CSD)" userId="54a3fc38-bcd8-4812-b887-b84a314b9e17" providerId="ADAL" clId="{8F3F2485-A5D7-3941-8D33-08765528AC49}" dt="2021-02-22T08:00:10.987" v="65" actId="7634"/>
        <pc:sldMkLst>
          <pc:docMk/>
          <pc:sldMk cId="1854997407" sldId="326"/>
        </pc:sldMkLst>
        <pc:grpChg chg="add del">
          <ac:chgData name="Andrej Bogdanov (CSD)" userId="54a3fc38-bcd8-4812-b887-b84a314b9e17" providerId="ADAL" clId="{8F3F2485-A5D7-3941-8D33-08765528AC49}" dt="2021-02-22T07:58:53.979" v="56"/>
          <ac:grpSpMkLst>
            <pc:docMk/>
            <pc:sldMk cId="1854997407" sldId="326"/>
            <ac:grpSpMk id="16" creationId="{F7F67F9E-6F2B-8542-A4A4-ABDBC3767D06}"/>
          </ac:grpSpMkLst>
        </pc:grpChg>
        <pc:inkChg chg="add mod modStrokes">
          <ac:chgData name="Andrej Bogdanov (CSD)" userId="54a3fc38-bcd8-4812-b887-b84a314b9e17" providerId="ADAL" clId="{8F3F2485-A5D7-3941-8D33-08765528AC49}" dt="2021-02-22T08:00:02.801" v="64"/>
          <ac:inkMkLst>
            <pc:docMk/>
            <pc:sldMk cId="1854997407" sldId="326"/>
            <ac:inkMk id="4" creationId="{C20A7A05-F44A-7D4A-B675-C159A2CAD62A}"/>
          </ac:inkMkLst>
        </pc:inkChg>
        <pc:inkChg chg="add mod modStrokes">
          <ac:chgData name="Andrej Bogdanov (CSD)" userId="54a3fc38-bcd8-4812-b887-b84a314b9e17" providerId="ADAL" clId="{8F3F2485-A5D7-3941-8D33-08765528AC49}" dt="2021-02-22T07:59:03.242" v="61"/>
          <ac:inkMkLst>
            <pc:docMk/>
            <pc:sldMk cId="1854997407" sldId="326"/>
            <ac:inkMk id="8" creationId="{3171D9B8-F023-1C46-88BB-0AC61DBD4394}"/>
          </ac:inkMkLst>
        </pc:inkChg>
        <pc:inkChg chg="add mod">
          <ac:chgData name="Andrej Bogdanov (CSD)" userId="54a3fc38-bcd8-4812-b887-b84a314b9e17" providerId="ADAL" clId="{8F3F2485-A5D7-3941-8D33-08765528AC49}" dt="2021-02-22T07:59:14.075" v="62" actId="1076"/>
          <ac:inkMkLst>
            <pc:docMk/>
            <pc:sldMk cId="1854997407" sldId="326"/>
            <ac:inkMk id="13" creationId="{771EAD64-0B8F-8646-972E-7591A692334D}"/>
          </ac:inkMkLst>
        </pc:inkChg>
        <pc:inkChg chg="add del topLvl">
          <ac:chgData name="Andrej Bogdanov (CSD)" userId="54a3fc38-bcd8-4812-b887-b84a314b9e17" providerId="ADAL" clId="{8F3F2485-A5D7-3941-8D33-08765528AC49}" dt="2021-02-22T07:58:53.979" v="56"/>
          <ac:inkMkLst>
            <pc:docMk/>
            <pc:sldMk cId="1854997407" sldId="326"/>
            <ac:inkMk id="14" creationId="{991AFCFC-C646-C447-92E0-390367FED62A}"/>
          </ac:inkMkLst>
        </pc:inkChg>
        <pc:inkChg chg="add del topLvl">
          <ac:chgData name="Andrej Bogdanov (CSD)" userId="54a3fc38-bcd8-4812-b887-b84a314b9e17" providerId="ADAL" clId="{8F3F2485-A5D7-3941-8D33-08765528AC49}" dt="2021-02-22T07:58:54.004" v="58"/>
          <ac:inkMkLst>
            <pc:docMk/>
            <pc:sldMk cId="1854997407" sldId="326"/>
            <ac:inkMk id="15" creationId="{BDA06DFB-1551-BF4A-951A-BDD354FA7694}"/>
          </ac:inkMkLst>
        </pc:inkChg>
        <pc:inkChg chg="add mod">
          <ac:chgData name="Andrej Bogdanov (CSD)" userId="54a3fc38-bcd8-4812-b887-b84a314b9e17" providerId="ADAL" clId="{8F3F2485-A5D7-3941-8D33-08765528AC49}" dt="2021-02-22T07:59:14.075" v="62" actId="1076"/>
          <ac:inkMkLst>
            <pc:docMk/>
            <pc:sldMk cId="1854997407" sldId="326"/>
            <ac:inkMk id="17" creationId="{A0843C06-B4C1-BA4C-9111-209BFF113DD3}"/>
          </ac:inkMkLst>
        </pc:inkChg>
        <pc:inkChg chg="add">
          <ac:chgData name="Andrej Bogdanov (CSD)" userId="54a3fc38-bcd8-4812-b887-b84a314b9e17" providerId="ADAL" clId="{8F3F2485-A5D7-3941-8D33-08765528AC49}" dt="2021-02-22T07:59:52.436" v="63" actId="7634"/>
          <ac:inkMkLst>
            <pc:docMk/>
            <pc:sldMk cId="1854997407" sldId="326"/>
            <ac:inkMk id="18" creationId="{15E68248-C10B-9849-8980-EB347C64FEF6}"/>
          </ac:inkMkLst>
        </pc:inkChg>
        <pc:inkChg chg="add">
          <ac:chgData name="Andrej Bogdanov (CSD)" userId="54a3fc38-bcd8-4812-b887-b84a314b9e17" providerId="ADAL" clId="{8F3F2485-A5D7-3941-8D33-08765528AC49}" dt="2021-02-22T08:00:10.987" v="65" actId="7634"/>
          <ac:inkMkLst>
            <pc:docMk/>
            <pc:sldMk cId="1854997407" sldId="326"/>
            <ac:inkMk id="19" creationId="{C6DCB7F8-913C-F440-AAA6-D7ECAFF8A415}"/>
          </ac:inkMkLst>
        </pc:inkChg>
      </pc:sldChg>
      <pc:sldChg chg="addSp modSp">
        <pc:chgData name="Andrej Bogdanov (CSD)" userId="54a3fc38-bcd8-4812-b887-b84a314b9e17" providerId="ADAL" clId="{8F3F2485-A5D7-3941-8D33-08765528AC49}" dt="2021-02-22T08:00:24.579" v="70"/>
        <pc:sldMkLst>
          <pc:docMk/>
          <pc:sldMk cId="952276677" sldId="327"/>
        </pc:sldMkLst>
        <pc:inkChg chg="add mod modStrokes">
          <ac:chgData name="Andrej Bogdanov (CSD)" userId="54a3fc38-bcd8-4812-b887-b84a314b9e17" providerId="ADAL" clId="{8F3F2485-A5D7-3941-8D33-08765528AC49}" dt="2021-02-22T08:00:24.579" v="70"/>
          <ac:inkMkLst>
            <pc:docMk/>
            <pc:sldMk cId="952276677" sldId="327"/>
            <ac:inkMk id="4" creationId="{4CDCD65A-421C-9D42-AB14-4965A11D7012}"/>
          </ac:inkMkLst>
        </pc:inkChg>
      </pc:sldChg>
      <pc:sldChg chg="addSp delSp modSp">
        <pc:chgData name="Andrej Bogdanov (CSD)" userId="54a3fc38-bcd8-4812-b887-b84a314b9e17" providerId="ADAL" clId="{8F3F2485-A5D7-3941-8D33-08765528AC49}" dt="2021-03-03T09:24:28.993" v="323" actId="7634"/>
        <pc:sldMkLst>
          <pc:docMk/>
          <pc:sldMk cId="2508502271" sldId="328"/>
        </pc:sldMkLst>
        <pc:inkChg chg="add mod modStrokes">
          <ac:chgData name="Andrej Bogdanov (CSD)" userId="54a3fc38-bcd8-4812-b887-b84a314b9e17" providerId="ADAL" clId="{8F3F2485-A5D7-3941-8D33-08765528AC49}" dt="2021-03-03T09:23:55.913" v="322"/>
          <ac:inkMkLst>
            <pc:docMk/>
            <pc:sldMk cId="2508502271" sldId="328"/>
            <ac:inkMk id="3" creationId="{074BECB9-3820-7E43-929D-CEFFA83ACD70}"/>
          </ac:inkMkLst>
        </pc:inkChg>
        <pc:inkChg chg="add mod modStrokes">
          <ac:chgData name="Andrej Bogdanov (CSD)" userId="54a3fc38-bcd8-4812-b887-b84a314b9e17" providerId="ADAL" clId="{8F3F2485-A5D7-3941-8D33-08765528AC49}" dt="2021-02-22T08:06:41.608" v="98"/>
          <ac:inkMkLst>
            <pc:docMk/>
            <pc:sldMk cId="2508502271" sldId="328"/>
            <ac:inkMk id="4" creationId="{8F11730B-399D-7446-A153-20B859A1A54C}"/>
          </ac:inkMkLst>
        </pc:inkChg>
        <pc:inkChg chg="add del">
          <ac:chgData name="Andrej Bogdanov (CSD)" userId="54a3fc38-bcd8-4812-b887-b84a314b9e17" providerId="ADAL" clId="{8F3F2485-A5D7-3941-8D33-08765528AC49}" dt="2021-03-03T09:22:23.840" v="319"/>
          <ac:inkMkLst>
            <pc:docMk/>
            <pc:sldMk cId="2508502271" sldId="328"/>
            <ac:inkMk id="5" creationId="{1DE22C9B-9952-C742-9EDE-EAEA45575A51}"/>
          </ac:inkMkLst>
        </pc:inkChg>
        <pc:inkChg chg="add">
          <ac:chgData name="Andrej Bogdanov (CSD)" userId="54a3fc38-bcd8-4812-b887-b84a314b9e17" providerId="ADAL" clId="{8F3F2485-A5D7-3941-8D33-08765528AC49}" dt="2021-03-03T09:22:41.860" v="320" actId="7634"/>
          <ac:inkMkLst>
            <pc:docMk/>
            <pc:sldMk cId="2508502271" sldId="328"/>
            <ac:inkMk id="6" creationId="{26668DB8-590A-4946-B160-517A1D5813A2}"/>
          </ac:inkMkLst>
        </pc:inkChg>
        <pc:inkChg chg="add">
          <ac:chgData name="Andrej Bogdanov (CSD)" userId="54a3fc38-bcd8-4812-b887-b84a314b9e17" providerId="ADAL" clId="{8F3F2485-A5D7-3941-8D33-08765528AC49}" dt="2021-03-03T09:24:28.993" v="323" actId="7634"/>
          <ac:inkMkLst>
            <pc:docMk/>
            <pc:sldMk cId="2508502271" sldId="328"/>
            <ac:inkMk id="7" creationId="{91A1E05C-85A6-4B42-B66F-F0CC63058657}"/>
          </ac:inkMkLst>
        </pc:inkChg>
      </pc:sldChg>
      <pc:sldChg chg="addSp delSp modSp">
        <pc:chgData name="Andrej Bogdanov (CSD)" userId="54a3fc38-bcd8-4812-b887-b84a314b9e17" providerId="ADAL" clId="{8F3F2485-A5D7-3941-8D33-08765528AC49}" dt="2021-02-22T08:05:25.739" v="95" actId="1076"/>
        <pc:sldMkLst>
          <pc:docMk/>
          <pc:sldMk cId="2716114428" sldId="329"/>
        </pc:sldMkLst>
        <pc:inkChg chg="add del mod modStrokes">
          <ac:chgData name="Andrej Bogdanov (CSD)" userId="54a3fc38-bcd8-4812-b887-b84a314b9e17" providerId="ADAL" clId="{8F3F2485-A5D7-3941-8D33-08765528AC49}" dt="2021-02-22T08:05:17.552" v="94"/>
          <ac:inkMkLst>
            <pc:docMk/>
            <pc:sldMk cId="2716114428" sldId="329"/>
            <ac:inkMk id="3" creationId="{71779732-EDCE-2B41-9B94-B84288228777}"/>
          </ac:inkMkLst>
        </pc:inkChg>
        <pc:inkChg chg="add mod">
          <ac:chgData name="Andrej Bogdanov (CSD)" userId="54a3fc38-bcd8-4812-b887-b84a314b9e17" providerId="ADAL" clId="{8F3F2485-A5D7-3941-8D33-08765528AC49}" dt="2021-02-22T08:05:25.739" v="95" actId="1076"/>
          <ac:inkMkLst>
            <pc:docMk/>
            <pc:sldMk cId="2716114428" sldId="329"/>
            <ac:inkMk id="4" creationId="{325959ED-C61F-BC4B-9066-E9052779AE24}"/>
          </ac:inkMkLst>
        </pc:inkChg>
        <pc:inkChg chg="add del">
          <ac:chgData name="Andrej Bogdanov (CSD)" userId="54a3fc38-bcd8-4812-b887-b84a314b9e17" providerId="ADAL" clId="{8F3F2485-A5D7-3941-8D33-08765528AC49}" dt="2021-02-22T08:05:09.784" v="92"/>
          <ac:inkMkLst>
            <pc:docMk/>
            <pc:sldMk cId="2716114428" sldId="329"/>
            <ac:inkMk id="5" creationId="{BCBD4127-F762-844D-BBC1-E91EA86B3A36}"/>
          </ac:inkMkLst>
        </pc:inkChg>
        <pc:inkChg chg="add del">
          <ac:chgData name="Andrej Bogdanov (CSD)" userId="54a3fc38-bcd8-4812-b887-b84a314b9e17" providerId="ADAL" clId="{8F3F2485-A5D7-3941-8D33-08765528AC49}" dt="2021-02-22T08:05:11.299" v="93"/>
          <ac:inkMkLst>
            <pc:docMk/>
            <pc:sldMk cId="2716114428" sldId="329"/>
            <ac:inkMk id="6" creationId="{F8DE43B8-348C-174E-A14E-5FD5551AFDA7}"/>
          </ac:inkMkLst>
        </pc:inkChg>
        <pc:inkChg chg="add mod">
          <ac:chgData name="Andrej Bogdanov (CSD)" userId="54a3fc38-bcd8-4812-b887-b84a314b9e17" providerId="ADAL" clId="{8F3F2485-A5D7-3941-8D33-08765528AC49}" dt="2021-02-22T08:05:25.739" v="95" actId="1076"/>
          <ac:inkMkLst>
            <pc:docMk/>
            <pc:sldMk cId="2716114428" sldId="329"/>
            <ac:inkMk id="7" creationId="{591E0368-6D02-344D-B829-7FD22D7048FB}"/>
          </ac:inkMkLst>
        </pc:inkChg>
      </pc:sldChg>
      <pc:sldChg chg="addSp delSp modSp">
        <pc:chgData name="Andrej Bogdanov (CSD)" userId="54a3fc38-bcd8-4812-b887-b84a314b9e17" providerId="ADAL" clId="{8F3F2485-A5D7-3941-8D33-08765528AC49}" dt="2021-03-01T08:57:53.510" v="143"/>
        <pc:sldMkLst>
          <pc:docMk/>
          <pc:sldMk cId="351016479" sldId="331"/>
        </pc:sldMkLst>
        <pc:inkChg chg="add mod modStrokes">
          <ac:chgData name="Andrej Bogdanov (CSD)" userId="54a3fc38-bcd8-4812-b887-b84a314b9e17" providerId="ADAL" clId="{8F3F2485-A5D7-3941-8D33-08765528AC49}" dt="2021-02-22T08:10:56.445" v="117"/>
          <ac:inkMkLst>
            <pc:docMk/>
            <pc:sldMk cId="351016479" sldId="331"/>
            <ac:inkMk id="4" creationId="{9DAC434F-CF57-EA4B-A405-82EBE5B4469D}"/>
          </ac:inkMkLst>
        </pc:inkChg>
        <pc:inkChg chg="add mod modStrokes">
          <ac:chgData name="Andrej Bogdanov (CSD)" userId="54a3fc38-bcd8-4812-b887-b84a314b9e17" providerId="ADAL" clId="{8F3F2485-A5D7-3941-8D33-08765528AC49}" dt="2021-02-22T08:10:13.534" v="114"/>
          <ac:inkMkLst>
            <pc:docMk/>
            <pc:sldMk cId="351016479" sldId="331"/>
            <ac:inkMk id="5" creationId="{2F345D3D-FE0E-A145-A2FF-2F239666EA20}"/>
          </ac:inkMkLst>
        </pc:inkChg>
        <pc:inkChg chg="add">
          <ac:chgData name="Andrej Bogdanov (CSD)" userId="54a3fc38-bcd8-4812-b887-b84a314b9e17" providerId="ADAL" clId="{8F3F2485-A5D7-3941-8D33-08765528AC49}" dt="2021-02-22T08:10:00.763" v="111" actId="7634"/>
          <ac:inkMkLst>
            <pc:docMk/>
            <pc:sldMk cId="351016479" sldId="331"/>
            <ac:inkMk id="6" creationId="{B7246BE0-C7C4-D041-B426-08FA30C199B1}"/>
          </ac:inkMkLst>
        </pc:inkChg>
        <pc:inkChg chg="add">
          <ac:chgData name="Andrej Bogdanov (CSD)" userId="54a3fc38-bcd8-4812-b887-b84a314b9e17" providerId="ADAL" clId="{8F3F2485-A5D7-3941-8D33-08765528AC49}" dt="2021-02-22T08:10:44.111" v="115" actId="7634"/>
          <ac:inkMkLst>
            <pc:docMk/>
            <pc:sldMk cId="351016479" sldId="331"/>
            <ac:inkMk id="7" creationId="{E3EC1769-30AE-594F-846E-77990D38E12C}"/>
          </ac:inkMkLst>
        </pc:inkChg>
        <pc:inkChg chg="add">
          <ac:chgData name="Andrej Bogdanov (CSD)" userId="54a3fc38-bcd8-4812-b887-b84a314b9e17" providerId="ADAL" clId="{8F3F2485-A5D7-3941-8D33-08765528AC49}" dt="2021-02-22T08:11:10.330" v="118" actId="7634"/>
          <ac:inkMkLst>
            <pc:docMk/>
            <pc:sldMk cId="351016479" sldId="331"/>
            <ac:inkMk id="8" creationId="{AE60DCEB-407A-A14C-928A-625233DB3BAE}"/>
          </ac:inkMkLst>
        </pc:inkChg>
        <pc:inkChg chg="add del mod modStrokes">
          <ac:chgData name="Andrej Bogdanov (CSD)" userId="54a3fc38-bcd8-4812-b887-b84a314b9e17" providerId="ADAL" clId="{8F3F2485-A5D7-3941-8D33-08765528AC49}" dt="2021-03-01T08:57:53.510" v="143"/>
          <ac:inkMkLst>
            <pc:docMk/>
            <pc:sldMk cId="351016479" sldId="331"/>
            <ac:inkMk id="9" creationId="{5CE880A2-83FC-C842-B2D0-E19F1204CECC}"/>
          </ac:inkMkLst>
        </pc:inkChg>
      </pc:sldChg>
      <pc:sldChg chg="addSp delSp modSp">
        <pc:chgData name="Andrej Bogdanov (CSD)" userId="54a3fc38-bcd8-4812-b887-b84a314b9e17" providerId="ADAL" clId="{8F3F2485-A5D7-3941-8D33-08765528AC49}" dt="2021-03-01T09:00:32.374" v="161" actId="7634"/>
        <pc:sldMkLst>
          <pc:docMk/>
          <pc:sldMk cId="55323223" sldId="332"/>
        </pc:sldMkLst>
        <pc:inkChg chg="add mod modStrokes">
          <ac:chgData name="Andrej Bogdanov (CSD)" userId="54a3fc38-bcd8-4812-b887-b84a314b9e17" providerId="ADAL" clId="{8F3F2485-A5D7-3941-8D33-08765528AC49}" dt="2021-02-22T08:11:47.968" v="123"/>
          <ac:inkMkLst>
            <pc:docMk/>
            <pc:sldMk cId="55323223" sldId="332"/>
            <ac:inkMk id="2" creationId="{0AA07AFF-0664-1348-91B9-9241761D5A5F}"/>
          </ac:inkMkLst>
        </pc:inkChg>
        <pc:inkChg chg="add">
          <ac:chgData name="Andrej Bogdanov (CSD)" userId="54a3fc38-bcd8-4812-b887-b84a314b9e17" providerId="ADAL" clId="{8F3F2485-A5D7-3941-8D33-08765528AC49}" dt="2021-02-22T08:12:13.048" v="124" actId="7634"/>
          <ac:inkMkLst>
            <pc:docMk/>
            <pc:sldMk cId="55323223" sldId="332"/>
            <ac:inkMk id="6" creationId="{C9386848-1DDD-024E-8FAD-D2DCEC1BD5E7}"/>
          </ac:inkMkLst>
        </pc:inkChg>
        <pc:inkChg chg="add mod modStrokes">
          <ac:chgData name="Andrej Bogdanov (CSD)" userId="54a3fc38-bcd8-4812-b887-b84a314b9e17" providerId="ADAL" clId="{8F3F2485-A5D7-3941-8D33-08765528AC49}" dt="2021-03-01T08:58:37.044" v="146"/>
          <ac:inkMkLst>
            <pc:docMk/>
            <pc:sldMk cId="55323223" sldId="332"/>
            <ac:inkMk id="8" creationId="{64410E51-B95D-3148-A4DC-441D2B95F653}"/>
          </ac:inkMkLst>
        </pc:inkChg>
        <pc:inkChg chg="add del">
          <ac:chgData name="Andrej Bogdanov (CSD)" userId="54a3fc38-bcd8-4812-b887-b84a314b9e17" providerId="ADAL" clId="{8F3F2485-A5D7-3941-8D33-08765528AC49}" dt="2021-03-01T08:58:37.046" v="147"/>
          <ac:inkMkLst>
            <pc:docMk/>
            <pc:sldMk cId="55323223" sldId="332"/>
            <ac:inkMk id="9" creationId="{38DA41DC-4BAE-8F49-80CE-08329422F026}"/>
          </ac:inkMkLst>
        </pc:inkChg>
        <pc:inkChg chg="add">
          <ac:chgData name="Andrej Bogdanov (CSD)" userId="54a3fc38-bcd8-4812-b887-b84a314b9e17" providerId="ADAL" clId="{8F3F2485-A5D7-3941-8D33-08765528AC49}" dt="2021-03-01T08:58:44.603" v="148" actId="7634"/>
          <ac:inkMkLst>
            <pc:docMk/>
            <pc:sldMk cId="55323223" sldId="332"/>
            <ac:inkMk id="10" creationId="{082C2BFF-66B2-2B4C-A618-722C8BDDF53A}"/>
          </ac:inkMkLst>
        </pc:inkChg>
        <pc:inkChg chg="add">
          <ac:chgData name="Andrej Bogdanov (CSD)" userId="54a3fc38-bcd8-4812-b887-b84a314b9e17" providerId="ADAL" clId="{8F3F2485-A5D7-3941-8D33-08765528AC49}" dt="2021-03-01T09:00:32.374" v="161" actId="7634"/>
          <ac:inkMkLst>
            <pc:docMk/>
            <pc:sldMk cId="55323223" sldId="332"/>
            <ac:inkMk id="11" creationId="{CA0A13C1-A919-424C-BE33-B8CEEBD45754}"/>
          </ac:inkMkLst>
        </pc:inkChg>
      </pc:sldChg>
      <pc:sldChg chg="addSp modSp">
        <pc:chgData name="Andrej Bogdanov (CSD)" userId="54a3fc38-bcd8-4812-b887-b84a314b9e17" providerId="ADAL" clId="{8F3F2485-A5D7-3941-8D33-08765528AC49}" dt="2021-03-01T10:02:35.434" v="317" actId="7634"/>
        <pc:sldMkLst>
          <pc:docMk/>
          <pc:sldMk cId="870056491" sldId="333"/>
        </pc:sldMkLst>
        <pc:inkChg chg="add mod modStrokes">
          <ac:chgData name="Andrej Bogdanov (CSD)" userId="54a3fc38-bcd8-4812-b887-b84a314b9e17" providerId="ADAL" clId="{8F3F2485-A5D7-3941-8D33-08765528AC49}" dt="2021-03-01T10:00:04.289" v="316"/>
          <ac:inkMkLst>
            <pc:docMk/>
            <pc:sldMk cId="870056491" sldId="333"/>
            <ac:inkMk id="3" creationId="{3E8CAA88-59C6-6E4C-B718-5DD988FE56E3}"/>
          </ac:inkMkLst>
        </pc:inkChg>
        <pc:inkChg chg="add">
          <ac:chgData name="Andrej Bogdanov (CSD)" userId="54a3fc38-bcd8-4812-b887-b84a314b9e17" providerId="ADAL" clId="{8F3F2485-A5D7-3941-8D33-08765528AC49}" dt="2021-03-01T10:02:35.434" v="317" actId="7634"/>
          <ac:inkMkLst>
            <pc:docMk/>
            <pc:sldMk cId="870056491" sldId="333"/>
            <ac:inkMk id="4" creationId="{86ECF1D8-59CB-014F-B6DC-96ECEED6B131}"/>
          </ac:inkMkLst>
        </pc:inkChg>
      </pc:sldChg>
      <pc:sldChg chg="addSp">
        <pc:chgData name="Andrej Bogdanov (CSD)" userId="54a3fc38-bcd8-4812-b887-b84a314b9e17" providerId="ADAL" clId="{8F3F2485-A5D7-3941-8D33-08765528AC49}" dt="2021-03-01T05:14:55.897" v="125" actId="7634"/>
        <pc:sldMkLst>
          <pc:docMk/>
          <pc:sldMk cId="1920346700" sldId="334"/>
        </pc:sldMkLst>
        <pc:inkChg chg="add">
          <ac:chgData name="Andrej Bogdanov (CSD)" userId="54a3fc38-bcd8-4812-b887-b84a314b9e17" providerId="ADAL" clId="{8F3F2485-A5D7-3941-8D33-08765528AC49}" dt="2021-03-01T05:14:55.897" v="125" actId="7634"/>
          <ac:inkMkLst>
            <pc:docMk/>
            <pc:sldMk cId="1920346700" sldId="334"/>
            <ac:inkMk id="9" creationId="{0E403364-7E9D-C54A-81B3-E93C1B5B1877}"/>
          </ac:inkMkLst>
        </pc:inkChg>
      </pc:sldChg>
      <pc:sldChg chg="addSp modSp">
        <pc:chgData name="Andrej Bogdanov (CSD)" userId="54a3fc38-bcd8-4812-b887-b84a314b9e17" providerId="ADAL" clId="{8F3F2485-A5D7-3941-8D33-08765528AC49}" dt="2021-03-01T09:04:10.387" v="178" actId="7634"/>
        <pc:sldMkLst>
          <pc:docMk/>
          <pc:sldMk cId="1922373272" sldId="335"/>
        </pc:sldMkLst>
        <pc:inkChg chg="add mod modStrokes">
          <ac:chgData name="Andrej Bogdanov (CSD)" userId="54a3fc38-bcd8-4812-b887-b84a314b9e17" providerId="ADAL" clId="{8F3F2485-A5D7-3941-8D33-08765528AC49}" dt="2021-03-01T09:03:38.618" v="177"/>
          <ac:inkMkLst>
            <pc:docMk/>
            <pc:sldMk cId="1922373272" sldId="335"/>
            <ac:inkMk id="3" creationId="{1C55D37E-62AA-354C-9E81-0943922B0361}"/>
          </ac:inkMkLst>
        </pc:inkChg>
        <pc:inkChg chg="add mod">
          <ac:chgData name="Andrej Bogdanov (CSD)" userId="54a3fc38-bcd8-4812-b887-b84a314b9e17" providerId="ADAL" clId="{8F3F2485-A5D7-3941-8D33-08765528AC49}" dt="2021-03-01T09:01:19.930" v="166" actId="1076"/>
          <ac:inkMkLst>
            <pc:docMk/>
            <pc:sldMk cId="1922373272" sldId="335"/>
            <ac:inkMk id="4" creationId="{3CFBFAB5-3172-994F-967B-27DDF45DD4A0}"/>
          </ac:inkMkLst>
        </pc:inkChg>
        <pc:inkChg chg="add">
          <ac:chgData name="Andrej Bogdanov (CSD)" userId="54a3fc38-bcd8-4812-b887-b84a314b9e17" providerId="ADAL" clId="{8F3F2485-A5D7-3941-8D33-08765528AC49}" dt="2021-03-01T09:02:13.035" v="169" actId="7634"/>
          <ac:inkMkLst>
            <pc:docMk/>
            <pc:sldMk cId="1922373272" sldId="335"/>
            <ac:inkMk id="5" creationId="{EB5F3841-3E3E-4C43-9AAB-76A1542BACE5}"/>
          </ac:inkMkLst>
        </pc:inkChg>
        <pc:inkChg chg="add">
          <ac:chgData name="Andrej Bogdanov (CSD)" userId="54a3fc38-bcd8-4812-b887-b84a314b9e17" providerId="ADAL" clId="{8F3F2485-A5D7-3941-8D33-08765528AC49}" dt="2021-03-01T09:03:11.102" v="172" actId="7634"/>
          <ac:inkMkLst>
            <pc:docMk/>
            <pc:sldMk cId="1922373272" sldId="335"/>
            <ac:inkMk id="6" creationId="{DC3E0CA5-2C5B-D142-B845-8EF2DAF638CC}"/>
          </ac:inkMkLst>
        </pc:inkChg>
        <pc:inkChg chg="add">
          <ac:chgData name="Andrej Bogdanov (CSD)" userId="54a3fc38-bcd8-4812-b887-b84a314b9e17" providerId="ADAL" clId="{8F3F2485-A5D7-3941-8D33-08765528AC49}" dt="2021-03-01T09:04:10.387" v="178" actId="7634"/>
          <ac:inkMkLst>
            <pc:docMk/>
            <pc:sldMk cId="1922373272" sldId="335"/>
            <ac:inkMk id="7" creationId="{7164D960-7DF2-7B4A-885C-29590FFFAD16}"/>
          </ac:inkMkLst>
        </pc:inkChg>
      </pc:sldChg>
      <pc:sldChg chg="addSp delSp modSp">
        <pc:chgData name="Andrej Bogdanov (CSD)" userId="54a3fc38-bcd8-4812-b887-b84a314b9e17" providerId="ADAL" clId="{8F3F2485-A5D7-3941-8D33-08765528AC49}" dt="2021-03-03T09:25:55.311" v="327" actId="7634"/>
        <pc:sldMkLst>
          <pc:docMk/>
          <pc:sldMk cId="4203333580" sldId="336"/>
        </pc:sldMkLst>
        <pc:grpChg chg="add del">
          <ac:chgData name="Andrej Bogdanov (CSD)" userId="54a3fc38-bcd8-4812-b887-b84a314b9e17" providerId="ADAL" clId="{8F3F2485-A5D7-3941-8D33-08765528AC49}" dt="2021-03-01T09:04:29.830" v="188"/>
          <ac:grpSpMkLst>
            <pc:docMk/>
            <pc:sldMk cId="4203333580" sldId="336"/>
            <ac:grpSpMk id="6" creationId="{09A5E325-4D8B-744C-8606-5932F68F394E}"/>
          </ac:grpSpMkLst>
        </pc:grpChg>
        <pc:inkChg chg="add mod modStrokes">
          <ac:chgData name="Andrej Bogdanov (CSD)" userId="54a3fc38-bcd8-4812-b887-b84a314b9e17" providerId="ADAL" clId="{8F3F2485-A5D7-3941-8D33-08765528AC49}" dt="2021-03-03T09:25:45.754" v="326"/>
          <ac:inkMkLst>
            <pc:docMk/>
            <pc:sldMk cId="4203333580" sldId="336"/>
            <ac:inkMk id="3" creationId="{49E6D0B8-5AA9-AF43-9517-C53745086C3C}"/>
          </ac:inkMkLst>
        </pc:inkChg>
        <pc:inkChg chg="add">
          <ac:chgData name="Andrej Bogdanov (CSD)" userId="54a3fc38-bcd8-4812-b887-b84a314b9e17" providerId="ADAL" clId="{8F3F2485-A5D7-3941-8D33-08765528AC49}" dt="2021-03-03T09:25:42.050" v="325" actId="7634"/>
          <ac:inkMkLst>
            <pc:docMk/>
            <pc:sldMk cId="4203333580" sldId="336"/>
            <ac:inkMk id="4" creationId="{2E5FB996-3579-7D46-BBBB-8188F5459651}"/>
          </ac:inkMkLst>
        </pc:inkChg>
        <pc:inkChg chg="add del topLvl">
          <ac:chgData name="Andrej Bogdanov (CSD)" userId="54a3fc38-bcd8-4812-b887-b84a314b9e17" providerId="ADAL" clId="{8F3F2485-A5D7-3941-8D33-08765528AC49}" dt="2021-03-01T09:04:29.838" v="189"/>
          <ac:inkMkLst>
            <pc:docMk/>
            <pc:sldMk cId="4203333580" sldId="336"/>
            <ac:inkMk id="4" creationId="{BCE5FCB5-662F-B34F-9C02-CBD938FD816B}"/>
          </ac:inkMkLst>
        </pc:inkChg>
        <pc:inkChg chg="add">
          <ac:chgData name="Andrej Bogdanov (CSD)" userId="54a3fc38-bcd8-4812-b887-b84a314b9e17" providerId="ADAL" clId="{8F3F2485-A5D7-3941-8D33-08765528AC49}" dt="2021-03-03T09:25:55.311" v="327" actId="7634"/>
          <ac:inkMkLst>
            <pc:docMk/>
            <pc:sldMk cId="4203333580" sldId="336"/>
            <ac:inkMk id="5" creationId="{35F85142-59FF-624F-91CE-71E066E226D9}"/>
          </ac:inkMkLst>
        </pc:inkChg>
        <pc:inkChg chg="add del topLvl">
          <ac:chgData name="Andrej Bogdanov (CSD)" userId="54a3fc38-bcd8-4812-b887-b84a314b9e17" providerId="ADAL" clId="{8F3F2485-A5D7-3941-8D33-08765528AC49}" dt="2021-03-01T09:04:29.830" v="188"/>
          <ac:inkMkLst>
            <pc:docMk/>
            <pc:sldMk cId="4203333580" sldId="336"/>
            <ac:inkMk id="5" creationId="{494E68CD-A031-7840-A963-5EC748BD3B57}"/>
          </ac:inkMkLst>
        </pc:inkChg>
        <pc:inkChg chg="add">
          <ac:chgData name="Andrej Bogdanov (CSD)" userId="54a3fc38-bcd8-4812-b887-b84a314b9e17" providerId="ADAL" clId="{8F3F2485-A5D7-3941-8D33-08765528AC49}" dt="2021-03-01T09:04:50.911" v="192" actId="7634"/>
          <ac:inkMkLst>
            <pc:docMk/>
            <pc:sldMk cId="4203333580" sldId="336"/>
            <ac:inkMk id="7" creationId="{3B9DDF7C-3DCF-514A-89A7-B226189C3741}"/>
          </ac:inkMkLst>
        </pc:inkChg>
        <pc:inkChg chg="add">
          <ac:chgData name="Andrej Bogdanov (CSD)" userId="54a3fc38-bcd8-4812-b887-b84a314b9e17" providerId="ADAL" clId="{8F3F2485-A5D7-3941-8D33-08765528AC49}" dt="2021-03-01T09:05:48.555" v="203" actId="7634"/>
          <ac:inkMkLst>
            <pc:docMk/>
            <pc:sldMk cId="4203333580" sldId="336"/>
            <ac:inkMk id="8" creationId="{89BDB499-2D3A-504A-AB93-3AEB9557D03B}"/>
          </ac:inkMkLst>
        </pc:inkChg>
      </pc:sldChg>
      <pc:sldChg chg="addSp delSp modSp">
        <pc:chgData name="Andrej Bogdanov (CSD)" userId="54a3fc38-bcd8-4812-b887-b84a314b9e17" providerId="ADAL" clId="{8F3F2485-A5D7-3941-8D33-08765528AC49}" dt="2021-03-01T09:59:28.986" v="315" actId="7634"/>
        <pc:sldMkLst>
          <pc:docMk/>
          <pc:sldMk cId="1042251454" sldId="337"/>
        </pc:sldMkLst>
        <pc:inkChg chg="add mod modStrokes">
          <ac:chgData name="Andrej Bogdanov (CSD)" userId="54a3fc38-bcd8-4812-b887-b84a314b9e17" providerId="ADAL" clId="{8F3F2485-A5D7-3941-8D33-08765528AC49}" dt="2021-03-01T09:59:15.657" v="313"/>
          <ac:inkMkLst>
            <pc:docMk/>
            <pc:sldMk cId="1042251454" sldId="337"/>
            <ac:inkMk id="8" creationId="{03437BB9-635D-F448-B63C-C758E5C2AFED}"/>
          </ac:inkMkLst>
        </pc:inkChg>
        <pc:inkChg chg="add del">
          <ac:chgData name="Andrej Bogdanov (CSD)" userId="54a3fc38-bcd8-4812-b887-b84a314b9e17" providerId="ADAL" clId="{8F3F2485-A5D7-3941-8D33-08765528AC49}" dt="2021-03-01T09:58:58.003" v="311"/>
          <ac:inkMkLst>
            <pc:docMk/>
            <pc:sldMk cId="1042251454" sldId="337"/>
            <ac:inkMk id="9" creationId="{15E567DB-B8B8-DB4A-9A01-D85E22CB2B3D}"/>
          </ac:inkMkLst>
        </pc:inkChg>
        <pc:inkChg chg="add del">
          <ac:chgData name="Andrej Bogdanov (CSD)" userId="54a3fc38-bcd8-4812-b887-b84a314b9e17" providerId="ADAL" clId="{8F3F2485-A5D7-3941-8D33-08765528AC49}" dt="2021-03-01T09:05:54.340" v="206"/>
          <ac:inkMkLst>
            <pc:docMk/>
            <pc:sldMk cId="1042251454" sldId="337"/>
            <ac:inkMk id="10" creationId="{DC14DE31-0E41-D44C-BE83-4CB6713E81A1}"/>
          </ac:inkMkLst>
        </pc:inkChg>
        <pc:inkChg chg="add mod">
          <ac:chgData name="Andrej Bogdanov (CSD)" userId="54a3fc38-bcd8-4812-b887-b84a314b9e17" providerId="ADAL" clId="{8F3F2485-A5D7-3941-8D33-08765528AC49}" dt="2021-03-01T09:07:48.581" v="218" actId="1076"/>
          <ac:inkMkLst>
            <pc:docMk/>
            <pc:sldMk cId="1042251454" sldId="337"/>
            <ac:inkMk id="11" creationId="{8739F972-7B59-784D-ACE9-44AC5F5FD79A}"/>
          </ac:inkMkLst>
        </pc:inkChg>
        <pc:inkChg chg="add mod modStrokes">
          <ac:chgData name="Andrej Bogdanov (CSD)" userId="54a3fc38-bcd8-4812-b887-b84a314b9e17" providerId="ADAL" clId="{8F3F2485-A5D7-3941-8D33-08765528AC49}" dt="2021-03-01T09:07:48.581" v="218" actId="1076"/>
          <ac:inkMkLst>
            <pc:docMk/>
            <pc:sldMk cId="1042251454" sldId="337"/>
            <ac:inkMk id="12" creationId="{2117551F-D4DF-EB45-9651-51D4433ABB0A}"/>
          </ac:inkMkLst>
        </pc:inkChg>
        <pc:inkChg chg="add mod modStrokes">
          <ac:chgData name="Andrej Bogdanov (CSD)" userId="54a3fc38-bcd8-4812-b887-b84a314b9e17" providerId="ADAL" clId="{8F3F2485-A5D7-3941-8D33-08765528AC49}" dt="2021-03-01T09:09:33.956" v="221"/>
          <ac:inkMkLst>
            <pc:docMk/>
            <pc:sldMk cId="1042251454" sldId="337"/>
            <ac:inkMk id="13" creationId="{07890FF1-9A11-084D-B03B-D00C3DE719E6}"/>
          </ac:inkMkLst>
        </pc:inkChg>
        <pc:inkChg chg="add">
          <ac:chgData name="Andrej Bogdanov (CSD)" userId="54a3fc38-bcd8-4812-b887-b84a314b9e17" providerId="ADAL" clId="{8F3F2485-A5D7-3941-8D33-08765528AC49}" dt="2021-03-01T09:09:57.050" v="222" actId="7634"/>
          <ac:inkMkLst>
            <pc:docMk/>
            <pc:sldMk cId="1042251454" sldId="337"/>
            <ac:inkMk id="14" creationId="{03626A54-3D7A-9840-9CD4-85360AB296A2}"/>
          </ac:inkMkLst>
        </pc:inkChg>
        <pc:inkChg chg="add">
          <ac:chgData name="Andrej Bogdanov (CSD)" userId="54a3fc38-bcd8-4812-b887-b84a314b9e17" providerId="ADAL" clId="{8F3F2485-A5D7-3941-8D33-08765528AC49}" dt="2021-03-01T09:59:10.876" v="312" actId="7634"/>
          <ac:inkMkLst>
            <pc:docMk/>
            <pc:sldMk cId="1042251454" sldId="337"/>
            <ac:inkMk id="15" creationId="{4F880513-C407-D646-830C-CD0F02AC7A00}"/>
          </ac:inkMkLst>
        </pc:inkChg>
        <pc:inkChg chg="add">
          <ac:chgData name="Andrej Bogdanov (CSD)" userId="54a3fc38-bcd8-4812-b887-b84a314b9e17" providerId="ADAL" clId="{8F3F2485-A5D7-3941-8D33-08765528AC49}" dt="2021-03-01T09:59:21.521" v="314" actId="7634"/>
          <ac:inkMkLst>
            <pc:docMk/>
            <pc:sldMk cId="1042251454" sldId="337"/>
            <ac:inkMk id="16" creationId="{8084D109-93E3-A946-B406-CA35820DA0EF}"/>
          </ac:inkMkLst>
        </pc:inkChg>
        <pc:inkChg chg="add">
          <ac:chgData name="Andrej Bogdanov (CSD)" userId="54a3fc38-bcd8-4812-b887-b84a314b9e17" providerId="ADAL" clId="{8F3F2485-A5D7-3941-8D33-08765528AC49}" dt="2021-03-01T09:59:28.986" v="315" actId="7634"/>
          <ac:inkMkLst>
            <pc:docMk/>
            <pc:sldMk cId="1042251454" sldId="337"/>
            <ac:inkMk id="17" creationId="{C8AEF896-8E5A-7C4B-A0E3-935496B1C7D6}"/>
          </ac:inkMkLst>
        </pc:inkChg>
      </pc:sldChg>
      <pc:sldChg chg="addSp modSp">
        <pc:chgData name="Andrej Bogdanov (CSD)" userId="54a3fc38-bcd8-4812-b887-b84a314b9e17" providerId="ADAL" clId="{8F3F2485-A5D7-3941-8D33-08765528AC49}" dt="2021-03-01T09:11:12.248" v="239" actId="1076"/>
        <pc:sldMkLst>
          <pc:docMk/>
          <pc:sldMk cId="3469355701" sldId="338"/>
        </pc:sldMkLst>
        <pc:inkChg chg="add mod modStrokes">
          <ac:chgData name="Andrej Bogdanov (CSD)" userId="54a3fc38-bcd8-4812-b887-b84a314b9e17" providerId="ADAL" clId="{8F3F2485-A5D7-3941-8D33-08765528AC49}" dt="2021-03-01T09:11:12.248" v="239" actId="1076"/>
          <ac:inkMkLst>
            <pc:docMk/>
            <pc:sldMk cId="3469355701" sldId="338"/>
            <ac:inkMk id="9" creationId="{B7323CAE-DFF0-A142-AC87-CA22A3B44875}"/>
          </ac:inkMkLst>
        </pc:inkChg>
        <pc:inkChg chg="add">
          <ac:chgData name="Andrej Bogdanov (CSD)" userId="54a3fc38-bcd8-4812-b887-b84a314b9e17" providerId="ADAL" clId="{8F3F2485-A5D7-3941-8D33-08765528AC49}" dt="2021-03-01T09:10:59.892" v="237" actId="7634"/>
          <ac:inkMkLst>
            <pc:docMk/>
            <pc:sldMk cId="3469355701" sldId="338"/>
            <ac:inkMk id="10" creationId="{0ADD6C3B-89DC-524B-985E-289DAF9EB782}"/>
          </ac:inkMkLst>
        </pc:inkChg>
      </pc:sldChg>
      <pc:sldChg chg="addSp modSp">
        <pc:chgData name="Andrej Bogdanov (CSD)" userId="54a3fc38-bcd8-4812-b887-b84a314b9e17" providerId="ADAL" clId="{8F3F2485-A5D7-3941-8D33-08765528AC49}" dt="2021-03-03T09:28:02.894" v="334" actId="7634"/>
        <pc:sldMkLst>
          <pc:docMk/>
          <pc:sldMk cId="3103330044" sldId="340"/>
        </pc:sldMkLst>
        <pc:inkChg chg="add mod modStrokes">
          <ac:chgData name="Andrej Bogdanov (CSD)" userId="54a3fc38-bcd8-4812-b887-b84a314b9e17" providerId="ADAL" clId="{8F3F2485-A5D7-3941-8D33-08765528AC49}" dt="2021-03-03T09:27:42.062" v="333"/>
          <ac:inkMkLst>
            <pc:docMk/>
            <pc:sldMk cId="3103330044" sldId="340"/>
            <ac:inkMk id="3" creationId="{224A165C-46FB-0449-A880-ADC262849606}"/>
          </ac:inkMkLst>
        </pc:inkChg>
        <pc:inkChg chg="add mod">
          <ac:chgData name="Andrej Bogdanov (CSD)" userId="54a3fc38-bcd8-4812-b887-b84a314b9e17" providerId="ADAL" clId="{8F3F2485-A5D7-3941-8D33-08765528AC49}" dt="2021-03-01T09:14:13.053" v="288" actId="1076"/>
          <ac:inkMkLst>
            <pc:docMk/>
            <pc:sldMk cId="3103330044" sldId="340"/>
            <ac:inkMk id="4" creationId="{2D7EDA47-BD41-314C-9173-6C449242DB46}"/>
          </ac:inkMkLst>
        </pc:inkChg>
        <pc:inkChg chg="add mod">
          <ac:chgData name="Andrej Bogdanov (CSD)" userId="54a3fc38-bcd8-4812-b887-b84a314b9e17" providerId="ADAL" clId="{8F3F2485-A5D7-3941-8D33-08765528AC49}" dt="2021-03-01T09:14:13.053" v="288" actId="1076"/>
          <ac:inkMkLst>
            <pc:docMk/>
            <pc:sldMk cId="3103330044" sldId="340"/>
            <ac:inkMk id="5" creationId="{13ED6E0D-7E84-C646-BEF3-BC31EC0435EB}"/>
          </ac:inkMkLst>
        </pc:inkChg>
        <pc:inkChg chg="add">
          <ac:chgData name="Andrej Bogdanov (CSD)" userId="54a3fc38-bcd8-4812-b887-b84a314b9e17" providerId="ADAL" clId="{8F3F2485-A5D7-3941-8D33-08765528AC49}" dt="2021-03-03T09:27:10.457" v="329" actId="7634"/>
          <ac:inkMkLst>
            <pc:docMk/>
            <pc:sldMk cId="3103330044" sldId="340"/>
            <ac:inkMk id="6" creationId="{D0E0D1C7-7AEC-594B-A634-605A6CB80457}"/>
          </ac:inkMkLst>
        </pc:inkChg>
        <pc:inkChg chg="add">
          <ac:chgData name="Andrej Bogdanov (CSD)" userId="54a3fc38-bcd8-4812-b887-b84a314b9e17" providerId="ADAL" clId="{8F3F2485-A5D7-3941-8D33-08765528AC49}" dt="2021-03-03T09:27:26.447" v="331" actId="7634"/>
          <ac:inkMkLst>
            <pc:docMk/>
            <pc:sldMk cId="3103330044" sldId="340"/>
            <ac:inkMk id="7" creationId="{A2BA1C42-806A-0C45-AE4B-BF602C88EAE4}"/>
          </ac:inkMkLst>
        </pc:inkChg>
        <pc:inkChg chg="add">
          <ac:chgData name="Andrej Bogdanov (CSD)" userId="54a3fc38-bcd8-4812-b887-b84a314b9e17" providerId="ADAL" clId="{8F3F2485-A5D7-3941-8D33-08765528AC49}" dt="2021-03-03T09:28:02.894" v="334" actId="7634"/>
          <ac:inkMkLst>
            <pc:docMk/>
            <pc:sldMk cId="3103330044" sldId="340"/>
            <ac:inkMk id="8" creationId="{1EFF39F9-3C39-F042-A746-597326CFD620}"/>
          </ac:inkMkLst>
        </pc:inkChg>
      </pc:sldChg>
      <pc:sldChg chg="addSp delSp modSp">
        <pc:chgData name="Andrej Bogdanov (CSD)" userId="54a3fc38-bcd8-4812-b887-b84a314b9e17" providerId="ADAL" clId="{8F3F2485-A5D7-3941-8D33-08765528AC49}" dt="2021-03-03T13:41:06.578" v="335" actId="7634"/>
        <pc:sldMkLst>
          <pc:docMk/>
          <pc:sldMk cId="922415899" sldId="341"/>
        </pc:sldMkLst>
        <pc:inkChg chg="add mod modStrokes">
          <ac:chgData name="Andrej Bogdanov (CSD)" userId="54a3fc38-bcd8-4812-b887-b84a314b9e17" providerId="ADAL" clId="{8F3F2485-A5D7-3941-8D33-08765528AC49}" dt="2021-02-22T07:57:30.656" v="34" actId="1076"/>
          <ac:inkMkLst>
            <pc:docMk/>
            <pc:sldMk cId="922415899" sldId="341"/>
            <ac:inkMk id="3" creationId="{1813800F-35E1-D249-987B-EB53223DFF54}"/>
          </ac:inkMkLst>
        </pc:inkChg>
        <pc:inkChg chg="add">
          <ac:chgData name="Andrej Bogdanov (CSD)" userId="54a3fc38-bcd8-4812-b887-b84a314b9e17" providerId="ADAL" clId="{8F3F2485-A5D7-3941-8D33-08765528AC49}" dt="2021-03-03T13:41:06.578" v="335" actId="7634"/>
          <ac:inkMkLst>
            <pc:docMk/>
            <pc:sldMk cId="922415899" sldId="341"/>
            <ac:inkMk id="4" creationId="{3D941387-32E4-A449-8CBB-59482BA3F1AC}"/>
          </ac:inkMkLst>
        </pc:inkChg>
        <pc:inkChg chg="add del">
          <ac:chgData name="Andrej Bogdanov (CSD)" userId="54a3fc38-bcd8-4812-b887-b84a314b9e17" providerId="ADAL" clId="{8F3F2485-A5D7-3941-8D33-08765528AC49}" dt="2021-02-22T07:54:59.389" v="16"/>
          <ac:inkMkLst>
            <pc:docMk/>
            <pc:sldMk cId="922415899" sldId="341"/>
            <ac:inkMk id="4" creationId="{6D03FDD1-606C-F440-847D-B74016C0E988}"/>
          </ac:inkMkLst>
        </pc:inkChg>
        <pc:inkChg chg="add mod modStrokes">
          <ac:chgData name="Andrej Bogdanov (CSD)" userId="54a3fc38-bcd8-4812-b887-b84a314b9e17" providerId="ADAL" clId="{8F3F2485-A5D7-3941-8D33-08765528AC49}" dt="2021-02-22T07:57:02.443" v="30" actId="1076"/>
          <ac:inkMkLst>
            <pc:docMk/>
            <pc:sldMk cId="922415899" sldId="341"/>
            <ac:inkMk id="5" creationId="{E44F8C1C-FDC4-F245-BBAE-BCC050C75A43}"/>
          </ac:inkMkLst>
        </pc:inkChg>
        <pc:inkChg chg="add mod modStrokes">
          <ac:chgData name="Andrej Bogdanov (CSD)" userId="54a3fc38-bcd8-4812-b887-b84a314b9e17" providerId="ADAL" clId="{8F3F2485-A5D7-3941-8D33-08765528AC49}" dt="2021-02-22T07:57:02.443" v="30" actId="1076"/>
          <ac:inkMkLst>
            <pc:docMk/>
            <pc:sldMk cId="922415899" sldId="341"/>
            <ac:inkMk id="6" creationId="{6D09CFC4-2F88-954E-8A0F-CF76DB882B2C}"/>
          </ac:inkMkLst>
        </pc:inkChg>
        <pc:inkChg chg="add mod">
          <ac:chgData name="Andrej Bogdanov (CSD)" userId="54a3fc38-bcd8-4812-b887-b84a314b9e17" providerId="ADAL" clId="{8F3F2485-A5D7-3941-8D33-08765528AC49}" dt="2021-02-22T07:57:02.443" v="30" actId="1076"/>
          <ac:inkMkLst>
            <pc:docMk/>
            <pc:sldMk cId="922415899" sldId="341"/>
            <ac:inkMk id="7" creationId="{E8CD59BB-F4FC-734A-9A93-6F45C224672F}"/>
          </ac:inkMkLst>
        </pc:inkChg>
        <pc:inkChg chg="add">
          <ac:chgData name="Andrej Bogdanov (CSD)" userId="54a3fc38-bcd8-4812-b887-b84a314b9e17" providerId="ADAL" clId="{8F3F2485-A5D7-3941-8D33-08765528AC49}" dt="2021-02-22T07:57:23.258" v="33" actId="7634"/>
          <ac:inkMkLst>
            <pc:docMk/>
            <pc:sldMk cId="922415899" sldId="341"/>
            <ac:inkMk id="8" creationId="{0B8E6739-038E-9C4B-9A3E-8B3100FD6E1B}"/>
          </ac:inkMkLst>
        </pc:inkChg>
      </pc:sldChg>
      <pc:sldChg chg="addSp delSp modSp">
        <pc:chgData name="Andrej Bogdanov (CSD)" userId="54a3fc38-bcd8-4812-b887-b84a314b9e17" providerId="ADAL" clId="{8F3F2485-A5D7-3941-8D33-08765528AC49}" dt="2021-03-01T09:00:13.731" v="160" actId="7634"/>
        <pc:sldMkLst>
          <pc:docMk/>
          <pc:sldMk cId="4046743645" sldId="342"/>
        </pc:sldMkLst>
        <pc:inkChg chg="add mod modStrokes">
          <ac:chgData name="Andrej Bogdanov (CSD)" userId="54a3fc38-bcd8-4812-b887-b84a314b9e17" providerId="ADAL" clId="{8F3F2485-A5D7-3941-8D33-08765528AC49}" dt="2021-03-01T08:59:44.369" v="159" actId="1076"/>
          <ac:inkMkLst>
            <pc:docMk/>
            <pc:sldMk cId="4046743645" sldId="342"/>
            <ac:inkMk id="2" creationId="{9D53709B-7D72-6247-BF3D-7DAE14E17445}"/>
          </ac:inkMkLst>
        </pc:inkChg>
        <pc:inkChg chg="add del">
          <ac:chgData name="Andrej Bogdanov (CSD)" userId="54a3fc38-bcd8-4812-b887-b84a314b9e17" providerId="ADAL" clId="{8F3F2485-A5D7-3941-8D33-08765528AC49}" dt="2021-03-01T08:58:55.486" v="151"/>
          <ac:inkMkLst>
            <pc:docMk/>
            <pc:sldMk cId="4046743645" sldId="342"/>
            <ac:inkMk id="3" creationId="{3EFD3C7E-8359-1E45-9E72-5C7160DE51BE}"/>
          </ac:inkMkLst>
        </pc:inkChg>
        <pc:inkChg chg="add mod">
          <ac:chgData name="Andrej Bogdanov (CSD)" userId="54a3fc38-bcd8-4812-b887-b84a314b9e17" providerId="ADAL" clId="{8F3F2485-A5D7-3941-8D33-08765528AC49}" dt="2021-03-01T08:59:44.369" v="159" actId="1076"/>
          <ac:inkMkLst>
            <pc:docMk/>
            <pc:sldMk cId="4046743645" sldId="342"/>
            <ac:inkMk id="4" creationId="{A6ACD4BE-76B3-4F4A-8B17-2CE5A40BF6E6}"/>
          </ac:inkMkLst>
        </pc:inkChg>
        <pc:inkChg chg="add">
          <ac:chgData name="Andrej Bogdanov (CSD)" userId="54a3fc38-bcd8-4812-b887-b84a314b9e17" providerId="ADAL" clId="{8F3F2485-A5D7-3941-8D33-08765528AC49}" dt="2021-03-01T09:00:13.731" v="160" actId="7634"/>
          <ac:inkMkLst>
            <pc:docMk/>
            <pc:sldMk cId="4046743645" sldId="342"/>
            <ac:inkMk id="5" creationId="{AD542ED1-A52B-6042-86CD-7732AD505B99}"/>
          </ac:inkMkLst>
        </pc:inkChg>
      </pc:sldChg>
      <pc:sldChg chg="addSp modSp">
        <pc:chgData name="Andrej Bogdanov (CSD)" userId="54a3fc38-bcd8-4812-b887-b84a314b9e17" providerId="ADAL" clId="{8F3F2485-A5D7-3941-8D33-08765528AC49}" dt="2021-03-01T09:58:45.371" v="309" actId="7634"/>
        <pc:sldMkLst>
          <pc:docMk/>
          <pc:sldMk cId="3066411309" sldId="343"/>
        </pc:sldMkLst>
        <pc:inkChg chg="add mod modStrokes">
          <ac:chgData name="Andrej Bogdanov (CSD)" userId="54a3fc38-bcd8-4812-b887-b84a314b9e17" providerId="ADAL" clId="{8F3F2485-A5D7-3941-8D33-08765528AC49}" dt="2021-03-01T09:58:17.170" v="308"/>
          <ac:inkMkLst>
            <pc:docMk/>
            <pc:sldMk cId="3066411309" sldId="343"/>
            <ac:inkMk id="3" creationId="{90CDD62B-FE26-304E-A24A-1044EF38A78E}"/>
          </ac:inkMkLst>
        </pc:inkChg>
        <pc:inkChg chg="add">
          <ac:chgData name="Andrej Bogdanov (CSD)" userId="54a3fc38-bcd8-4812-b887-b84a314b9e17" providerId="ADAL" clId="{8F3F2485-A5D7-3941-8D33-08765528AC49}" dt="2021-03-01T09:15:30.747" v="298" actId="7634"/>
          <ac:inkMkLst>
            <pc:docMk/>
            <pc:sldMk cId="3066411309" sldId="343"/>
            <ac:inkMk id="4" creationId="{B58B4D0E-2348-344E-ADAD-CC9B5AAAAB80}"/>
          </ac:inkMkLst>
        </pc:inkChg>
        <pc:inkChg chg="add">
          <ac:chgData name="Andrej Bogdanov (CSD)" userId="54a3fc38-bcd8-4812-b887-b84a314b9e17" providerId="ADAL" clId="{8F3F2485-A5D7-3941-8D33-08765528AC49}" dt="2021-03-01T09:15:58.527" v="300" actId="7634"/>
          <ac:inkMkLst>
            <pc:docMk/>
            <pc:sldMk cId="3066411309" sldId="343"/>
            <ac:inkMk id="5" creationId="{86FAA973-8BDD-4348-927B-EE7882F15D63}"/>
          </ac:inkMkLst>
        </pc:inkChg>
        <pc:inkChg chg="add">
          <ac:chgData name="Andrej Bogdanov (CSD)" userId="54a3fc38-bcd8-4812-b887-b84a314b9e17" providerId="ADAL" clId="{8F3F2485-A5D7-3941-8D33-08765528AC49}" dt="2021-03-01T09:16:59.845" v="306" actId="7634"/>
          <ac:inkMkLst>
            <pc:docMk/>
            <pc:sldMk cId="3066411309" sldId="343"/>
            <ac:inkMk id="6" creationId="{9FFD3F8F-5A23-484F-874D-06BAC4DFC0EB}"/>
          </ac:inkMkLst>
        </pc:inkChg>
        <pc:inkChg chg="add">
          <ac:chgData name="Andrej Bogdanov (CSD)" userId="54a3fc38-bcd8-4812-b887-b84a314b9e17" providerId="ADAL" clId="{8F3F2485-A5D7-3941-8D33-08765528AC49}" dt="2021-03-01T09:58:45.371" v="309" actId="7634"/>
          <ac:inkMkLst>
            <pc:docMk/>
            <pc:sldMk cId="3066411309" sldId="343"/>
            <ac:inkMk id="7" creationId="{3FF10E15-F772-2042-B1F1-D78EFEC82431}"/>
          </ac:inkMkLst>
        </pc:inkChg>
      </pc:sldChg>
      <pc:sldChg chg="addSp delSp modSp new mod modClrScheme chgLayout">
        <pc:chgData name="Andrej Bogdanov (CSD)" userId="54a3fc38-bcd8-4812-b887-b84a314b9e17" providerId="ADAL" clId="{8F3F2485-A5D7-3941-8D33-08765528AC49}" dt="2021-03-01T09:12:57.857" v="276" actId="20577"/>
        <pc:sldMkLst>
          <pc:docMk/>
          <pc:sldMk cId="2199746606" sldId="344"/>
        </pc:sldMkLst>
        <pc:spChg chg="add mod ord">
          <ac:chgData name="Andrej Bogdanov (CSD)" userId="54a3fc38-bcd8-4812-b887-b84a314b9e17" providerId="ADAL" clId="{8F3F2485-A5D7-3941-8D33-08765528AC49}" dt="2021-03-01T09:12:57.857" v="276" actId="20577"/>
          <ac:spMkLst>
            <pc:docMk/>
            <pc:sldMk cId="2199746606" sldId="344"/>
            <ac:spMk id="5" creationId="{602EAB3C-BC10-C44D-B86E-E33CAA07CD43}"/>
          </ac:spMkLst>
        </pc:spChg>
        <pc:inkChg chg="add mod modStrokes">
          <ac:chgData name="Andrej Bogdanov (CSD)" userId="54a3fc38-bcd8-4812-b887-b84a314b9e17" providerId="ADAL" clId="{8F3F2485-A5D7-3941-8D33-08765528AC49}" dt="2021-03-01T09:12:43.036" v="251"/>
          <ac:inkMkLst>
            <pc:docMk/>
            <pc:sldMk cId="2199746606" sldId="344"/>
            <ac:inkMk id="2" creationId="{F05DABB6-99E0-8046-AD90-2A03BBF7BA61}"/>
          </ac:inkMkLst>
        </pc:inkChg>
        <pc:inkChg chg="add del">
          <ac:chgData name="Andrej Bogdanov (CSD)" userId="54a3fc38-bcd8-4812-b887-b84a314b9e17" providerId="ADAL" clId="{8F3F2485-A5D7-3941-8D33-08765528AC49}" dt="2021-03-01T09:12:43.022" v="250"/>
          <ac:inkMkLst>
            <pc:docMk/>
            <pc:sldMk cId="2199746606" sldId="344"/>
            <ac:inkMk id="3" creationId="{656EDB9D-83F3-3045-BED4-E953AC357C4E}"/>
          </ac:inkMkLst>
        </pc:inkChg>
        <pc:inkChg chg="add">
          <ac:chgData name="Andrej Bogdanov (CSD)" userId="54a3fc38-bcd8-4812-b887-b84a314b9e17" providerId="ADAL" clId="{8F3F2485-A5D7-3941-8D33-08765528AC49}" dt="2021-03-01T09:12:40.073" v="248" actId="7634"/>
          <ac:inkMkLst>
            <pc:docMk/>
            <pc:sldMk cId="2199746606" sldId="344"/>
            <ac:inkMk id="4" creationId="{B9C3FB24-EB95-0C4D-9ED3-A79712E8A98E}"/>
          </ac:inkMkLst>
        </pc:inkChg>
      </pc:sldChg>
    </pc:docChg>
  </pc:docChgLst>
  <pc:docChgLst>
    <pc:chgData name="Andrej Bogdanov (CSD)" userId="54a3fc38-bcd8-4812-b887-b84a314b9e17" providerId="ADAL" clId="{D96F1C16-1366-9E43-898A-02D2BDE251E9}"/>
    <pc:docChg chg="custSel modSld">
      <pc:chgData name="Andrej Bogdanov (CSD)" userId="54a3fc38-bcd8-4812-b887-b84a314b9e17" providerId="ADAL" clId="{D96F1C16-1366-9E43-898A-02D2BDE251E9}" dt="2021-01-25T08:01:57.826" v="68" actId="7634"/>
      <pc:docMkLst>
        <pc:docMk/>
      </pc:docMkLst>
      <pc:sldChg chg="addSp modSp">
        <pc:chgData name="Andrej Bogdanov (CSD)" userId="54a3fc38-bcd8-4812-b887-b84a314b9e17" providerId="ADAL" clId="{D96F1C16-1366-9E43-898A-02D2BDE251E9}" dt="2021-01-25T07:21:55.683" v="5" actId="1076"/>
        <pc:sldMkLst>
          <pc:docMk/>
          <pc:sldMk cId="414435539" sldId="257"/>
        </pc:sldMkLst>
        <pc:inkChg chg="add mod modStrokes">
          <ac:chgData name="Andrej Bogdanov (CSD)" userId="54a3fc38-bcd8-4812-b887-b84a314b9e17" providerId="ADAL" clId="{D96F1C16-1366-9E43-898A-02D2BDE251E9}" dt="2021-01-25T07:21:55.683" v="5" actId="1076"/>
          <ac:inkMkLst>
            <pc:docMk/>
            <pc:sldMk cId="414435539" sldId="257"/>
            <ac:inkMk id="2" creationId="{836A91F0-6374-4940-B99C-61DBEE8A962D}"/>
          </ac:inkMkLst>
        </pc:inkChg>
      </pc:sldChg>
      <pc:sldChg chg="addSp modSp">
        <pc:chgData name="Andrej Bogdanov (CSD)" userId="54a3fc38-bcd8-4812-b887-b84a314b9e17" providerId="ADAL" clId="{D96F1C16-1366-9E43-898A-02D2BDE251E9}" dt="2021-01-25T07:22:56.026" v="8" actId="7634"/>
        <pc:sldMkLst>
          <pc:docMk/>
          <pc:sldMk cId="3028429763" sldId="258"/>
        </pc:sldMkLst>
        <pc:inkChg chg="add mod modStrokes">
          <ac:chgData name="Andrej Bogdanov (CSD)" userId="54a3fc38-bcd8-4812-b887-b84a314b9e17" providerId="ADAL" clId="{D96F1C16-1366-9E43-898A-02D2BDE251E9}" dt="2021-01-25T07:22:08.829" v="7"/>
          <ac:inkMkLst>
            <pc:docMk/>
            <pc:sldMk cId="3028429763" sldId="258"/>
            <ac:inkMk id="3" creationId="{3C62ED59-9F04-AD44-9005-3828ECBB4D66}"/>
          </ac:inkMkLst>
        </pc:inkChg>
        <pc:inkChg chg="add">
          <ac:chgData name="Andrej Bogdanov (CSD)" userId="54a3fc38-bcd8-4812-b887-b84a314b9e17" providerId="ADAL" clId="{D96F1C16-1366-9E43-898A-02D2BDE251E9}" dt="2021-01-25T07:22:56.026" v="8" actId="7634"/>
          <ac:inkMkLst>
            <pc:docMk/>
            <pc:sldMk cId="3028429763" sldId="258"/>
            <ac:inkMk id="7" creationId="{21B14278-EE5E-6B4A-B4AA-FCE6D95AEB17}"/>
          </ac:inkMkLst>
        </pc:inkChg>
      </pc:sldChg>
      <pc:sldChg chg="addSp modSp">
        <pc:chgData name="Andrej Bogdanov (CSD)" userId="54a3fc38-bcd8-4812-b887-b84a314b9e17" providerId="ADAL" clId="{D96F1C16-1366-9E43-898A-02D2BDE251E9}" dt="2021-01-25T07:25:50.731" v="21" actId="1076"/>
        <pc:sldMkLst>
          <pc:docMk/>
          <pc:sldMk cId="19031797" sldId="259"/>
        </pc:sldMkLst>
        <pc:inkChg chg="add mod">
          <ac:chgData name="Andrej Bogdanov (CSD)" userId="54a3fc38-bcd8-4812-b887-b84a314b9e17" providerId="ADAL" clId="{D96F1C16-1366-9E43-898A-02D2BDE251E9}" dt="2021-01-25T07:25:50.731" v="21" actId="1076"/>
          <ac:inkMkLst>
            <pc:docMk/>
            <pc:sldMk cId="19031797" sldId="259"/>
            <ac:inkMk id="7" creationId="{ED398588-9CEF-404B-81A8-F422B4EF3AD8}"/>
          </ac:inkMkLst>
        </pc:inkChg>
      </pc:sldChg>
      <pc:sldChg chg="addSp">
        <pc:chgData name="Andrej Bogdanov (CSD)" userId="54a3fc38-bcd8-4812-b887-b84a314b9e17" providerId="ADAL" clId="{D96F1C16-1366-9E43-898A-02D2BDE251E9}" dt="2021-01-25T07:25:43.897" v="20" actId="7634"/>
        <pc:sldMkLst>
          <pc:docMk/>
          <pc:sldMk cId="4153385911" sldId="260"/>
        </pc:sldMkLst>
        <pc:inkChg chg="add">
          <ac:chgData name="Andrej Bogdanov (CSD)" userId="54a3fc38-bcd8-4812-b887-b84a314b9e17" providerId="ADAL" clId="{D96F1C16-1366-9E43-898A-02D2BDE251E9}" dt="2021-01-25T06:30:03.915" v="0" actId="7634"/>
          <ac:inkMkLst>
            <pc:docMk/>
            <pc:sldMk cId="4153385911" sldId="260"/>
            <ac:inkMk id="2" creationId="{429CB466-EC86-2542-8943-9876118A306D}"/>
          </ac:inkMkLst>
        </pc:inkChg>
        <pc:inkChg chg="add">
          <ac:chgData name="Andrej Bogdanov (CSD)" userId="54a3fc38-bcd8-4812-b887-b84a314b9e17" providerId="ADAL" clId="{D96F1C16-1366-9E43-898A-02D2BDE251E9}" dt="2021-01-25T07:25:43.897" v="20" actId="7634"/>
          <ac:inkMkLst>
            <pc:docMk/>
            <pc:sldMk cId="4153385911" sldId="260"/>
            <ac:inkMk id="3" creationId="{98DCF1AA-1C0D-E343-BBE5-98D01B8DCF89}"/>
          </ac:inkMkLst>
        </pc:inkChg>
      </pc:sldChg>
      <pc:sldChg chg="addSp modSp">
        <pc:chgData name="Andrej Bogdanov (CSD)" userId="54a3fc38-bcd8-4812-b887-b84a314b9e17" providerId="ADAL" clId="{D96F1C16-1366-9E43-898A-02D2BDE251E9}" dt="2021-01-25T07:26:23.751" v="26"/>
        <pc:sldMkLst>
          <pc:docMk/>
          <pc:sldMk cId="1146909800" sldId="261"/>
        </pc:sldMkLst>
        <pc:inkChg chg="add mod modStrokes">
          <ac:chgData name="Andrej Bogdanov (CSD)" userId="54a3fc38-bcd8-4812-b887-b84a314b9e17" providerId="ADAL" clId="{D96F1C16-1366-9E43-898A-02D2BDE251E9}" dt="2021-01-25T07:26:23.751" v="26"/>
          <ac:inkMkLst>
            <pc:docMk/>
            <pc:sldMk cId="1146909800" sldId="261"/>
            <ac:inkMk id="2" creationId="{7B15C88E-B514-574B-A96F-4A580EDC4060}"/>
          </ac:inkMkLst>
        </pc:inkChg>
      </pc:sldChg>
      <pc:sldChg chg="addSp">
        <pc:chgData name="Andrej Bogdanov (CSD)" userId="54a3fc38-bcd8-4812-b887-b84a314b9e17" providerId="ADAL" clId="{D96F1C16-1366-9E43-898A-02D2BDE251E9}" dt="2021-01-25T06:30:03.915" v="0" actId="7634"/>
        <pc:sldMkLst>
          <pc:docMk/>
          <pc:sldMk cId="3223953489" sldId="262"/>
        </pc:sldMkLst>
        <pc:inkChg chg="add">
          <ac:chgData name="Andrej Bogdanov (CSD)" userId="54a3fc38-bcd8-4812-b887-b84a314b9e17" providerId="ADAL" clId="{D96F1C16-1366-9E43-898A-02D2BDE251E9}" dt="2021-01-25T06:30:03.915" v="0" actId="7634"/>
          <ac:inkMkLst>
            <pc:docMk/>
            <pc:sldMk cId="3223953489" sldId="262"/>
            <ac:inkMk id="7" creationId="{4553B890-BA86-8D4E-8A47-7C43870C44C8}"/>
          </ac:inkMkLst>
        </pc:inkChg>
      </pc:sldChg>
      <pc:sldChg chg="addSp modSp">
        <pc:chgData name="Andrej Bogdanov (CSD)" userId="54a3fc38-bcd8-4812-b887-b84a314b9e17" providerId="ADAL" clId="{D96F1C16-1366-9E43-898A-02D2BDE251E9}" dt="2021-01-25T07:27:24.737" v="32"/>
        <pc:sldMkLst>
          <pc:docMk/>
          <pc:sldMk cId="642582840" sldId="263"/>
        </pc:sldMkLst>
        <pc:inkChg chg="add mod modStrokes">
          <ac:chgData name="Andrej Bogdanov (CSD)" userId="54a3fc38-bcd8-4812-b887-b84a314b9e17" providerId="ADAL" clId="{D96F1C16-1366-9E43-898A-02D2BDE251E9}" dt="2021-01-25T07:27:24.737" v="32"/>
          <ac:inkMkLst>
            <pc:docMk/>
            <pc:sldMk cId="642582840" sldId="263"/>
            <ac:inkMk id="5" creationId="{CDC06CDA-E529-A74C-86A4-DD7FE7C04A3A}"/>
          </ac:inkMkLst>
        </pc:inkChg>
        <pc:inkChg chg="add">
          <ac:chgData name="Andrej Bogdanov (CSD)" userId="54a3fc38-bcd8-4812-b887-b84a314b9e17" providerId="ADAL" clId="{D96F1C16-1366-9E43-898A-02D2BDE251E9}" dt="2021-01-25T07:27:21.634" v="31" actId="7634"/>
          <ac:inkMkLst>
            <pc:docMk/>
            <pc:sldMk cId="642582840" sldId="263"/>
            <ac:inkMk id="6" creationId="{93E6AE93-6C82-B845-B71A-87DFE67E031C}"/>
          </ac:inkMkLst>
        </pc:inkChg>
      </pc:sldChg>
      <pc:sldChg chg="addSp">
        <pc:chgData name="Andrej Bogdanov (CSD)" userId="54a3fc38-bcd8-4812-b887-b84a314b9e17" providerId="ADAL" clId="{D96F1C16-1366-9E43-898A-02D2BDE251E9}" dt="2021-01-25T06:30:03.915" v="0" actId="7634"/>
        <pc:sldMkLst>
          <pc:docMk/>
          <pc:sldMk cId="2928209802" sldId="264"/>
        </pc:sldMkLst>
        <pc:inkChg chg="add">
          <ac:chgData name="Andrej Bogdanov (CSD)" userId="54a3fc38-bcd8-4812-b887-b84a314b9e17" providerId="ADAL" clId="{D96F1C16-1366-9E43-898A-02D2BDE251E9}" dt="2021-01-25T06:30:03.915" v="0" actId="7634"/>
          <ac:inkMkLst>
            <pc:docMk/>
            <pc:sldMk cId="2928209802" sldId="264"/>
            <ac:inkMk id="2" creationId="{1DDCF4B1-DA92-F34A-8CF7-9CF7C40808B3}"/>
          </ac:inkMkLst>
        </pc:inkChg>
      </pc:sldChg>
      <pc:sldChg chg="addSp delSp modSp">
        <pc:chgData name="Andrej Bogdanov (CSD)" userId="54a3fc38-bcd8-4812-b887-b84a314b9e17" providerId="ADAL" clId="{D96F1C16-1366-9E43-898A-02D2BDE251E9}" dt="2021-01-25T07:28:52.168" v="36" actId="7634"/>
        <pc:sldMkLst>
          <pc:docMk/>
          <pc:sldMk cId="1932346036" sldId="265"/>
        </pc:sldMkLst>
        <pc:inkChg chg="add del mod modStrokes">
          <ac:chgData name="Andrej Bogdanov (CSD)" userId="54a3fc38-bcd8-4812-b887-b84a314b9e17" providerId="ADAL" clId="{D96F1C16-1366-9E43-898A-02D2BDE251E9}" dt="2021-01-25T07:27:36.924" v="35"/>
          <ac:inkMkLst>
            <pc:docMk/>
            <pc:sldMk cId="1932346036" sldId="265"/>
            <ac:inkMk id="5" creationId="{7489A589-B4AF-BA46-915D-7E54CC3DBC83}"/>
          </ac:inkMkLst>
        </pc:inkChg>
        <pc:inkChg chg="add">
          <ac:chgData name="Andrej Bogdanov (CSD)" userId="54a3fc38-bcd8-4812-b887-b84a314b9e17" providerId="ADAL" clId="{D96F1C16-1366-9E43-898A-02D2BDE251E9}" dt="2021-01-25T07:28:52.168" v="36" actId="7634"/>
          <ac:inkMkLst>
            <pc:docMk/>
            <pc:sldMk cId="1932346036" sldId="265"/>
            <ac:inkMk id="7" creationId="{8375E0A4-70E6-B945-9396-6A6A8212BC98}"/>
          </ac:inkMkLst>
        </pc:inkChg>
      </pc:sldChg>
      <pc:sldChg chg="addSp modSp">
        <pc:chgData name="Andrej Bogdanov (CSD)" userId="54a3fc38-bcd8-4812-b887-b84a314b9e17" providerId="ADAL" clId="{D96F1C16-1366-9E43-898A-02D2BDE251E9}" dt="2021-01-25T07:30:11.686" v="43" actId="7634"/>
        <pc:sldMkLst>
          <pc:docMk/>
          <pc:sldMk cId="3122845433" sldId="266"/>
        </pc:sldMkLst>
        <pc:inkChg chg="add mod modStrokes">
          <ac:chgData name="Andrej Bogdanov (CSD)" userId="54a3fc38-bcd8-4812-b887-b84a314b9e17" providerId="ADAL" clId="{D96F1C16-1366-9E43-898A-02D2BDE251E9}" dt="2021-01-25T07:29:20.198" v="42"/>
          <ac:inkMkLst>
            <pc:docMk/>
            <pc:sldMk cId="3122845433" sldId="266"/>
            <ac:inkMk id="2" creationId="{3E6D258C-901F-344E-8019-EC1F8EA60A09}"/>
          </ac:inkMkLst>
        </pc:inkChg>
        <pc:inkChg chg="add">
          <ac:chgData name="Andrej Bogdanov (CSD)" userId="54a3fc38-bcd8-4812-b887-b84a314b9e17" providerId="ADAL" clId="{D96F1C16-1366-9E43-898A-02D2BDE251E9}" dt="2021-01-25T07:30:11.686" v="43" actId="7634"/>
          <ac:inkMkLst>
            <pc:docMk/>
            <pc:sldMk cId="3122845433" sldId="266"/>
            <ac:inkMk id="5" creationId="{C9119D4D-C4A0-C647-97E2-C04447918067}"/>
          </ac:inkMkLst>
        </pc:inkChg>
      </pc:sldChg>
      <pc:sldChg chg="addSp delSp modSp">
        <pc:chgData name="Andrej Bogdanov (CSD)" userId="54a3fc38-bcd8-4812-b887-b84a314b9e17" providerId="ADAL" clId="{D96F1C16-1366-9E43-898A-02D2BDE251E9}" dt="2021-01-25T08:01:57.826" v="68" actId="7634"/>
        <pc:sldMkLst>
          <pc:docMk/>
          <pc:sldMk cId="2398619159" sldId="267"/>
        </pc:sldMkLst>
        <pc:inkChg chg="add mod modStrokes">
          <ac:chgData name="Andrej Bogdanov (CSD)" userId="54a3fc38-bcd8-4812-b887-b84a314b9e17" providerId="ADAL" clId="{D96F1C16-1366-9E43-898A-02D2BDE251E9}" dt="2021-01-25T07:30:31.914" v="50"/>
          <ac:inkMkLst>
            <pc:docMk/>
            <pc:sldMk cId="2398619159" sldId="267"/>
            <ac:inkMk id="2" creationId="{6E940138-7896-2E47-8942-78769610DF87}"/>
          </ac:inkMkLst>
        </pc:inkChg>
        <pc:inkChg chg="add">
          <ac:chgData name="Andrej Bogdanov (CSD)" userId="54a3fc38-bcd8-4812-b887-b84a314b9e17" providerId="ADAL" clId="{D96F1C16-1366-9E43-898A-02D2BDE251E9}" dt="2021-01-25T08:01:57.826" v="68" actId="7634"/>
          <ac:inkMkLst>
            <pc:docMk/>
            <pc:sldMk cId="2398619159" sldId="267"/>
            <ac:inkMk id="4" creationId="{72E42036-1DC7-5846-887E-71F2B8B2D16C}"/>
          </ac:inkMkLst>
        </pc:inkChg>
        <pc:inkChg chg="add del">
          <ac:chgData name="Andrej Bogdanov (CSD)" userId="54a3fc38-bcd8-4812-b887-b84a314b9e17" providerId="ADAL" clId="{D96F1C16-1366-9E43-898A-02D2BDE251E9}" dt="2021-01-25T07:30:21.377" v="45"/>
          <ac:inkMkLst>
            <pc:docMk/>
            <pc:sldMk cId="2398619159" sldId="267"/>
            <ac:inkMk id="4" creationId="{834FC604-C28C-0B48-8C57-3D60E6AB035F}"/>
          </ac:inkMkLst>
        </pc:inkChg>
        <pc:inkChg chg="add">
          <ac:chgData name="Andrej Bogdanov (CSD)" userId="54a3fc38-bcd8-4812-b887-b84a314b9e17" providerId="ADAL" clId="{D96F1C16-1366-9E43-898A-02D2BDE251E9}" dt="2021-01-25T07:33:45.040" v="51" actId="7634"/>
          <ac:inkMkLst>
            <pc:docMk/>
            <pc:sldMk cId="2398619159" sldId="267"/>
            <ac:inkMk id="5" creationId="{F9934570-DC06-1E4E-A110-8311C880BA2C}"/>
          </ac:inkMkLst>
        </pc:inkChg>
      </pc:sldChg>
      <pc:sldChg chg="addSp delSp modSp">
        <pc:chgData name="Andrej Bogdanov (CSD)" userId="54a3fc38-bcd8-4812-b887-b84a314b9e17" providerId="ADAL" clId="{D96F1C16-1366-9E43-898A-02D2BDE251E9}" dt="2021-01-25T07:48:44.649" v="67" actId="1076"/>
        <pc:sldMkLst>
          <pc:docMk/>
          <pc:sldMk cId="2294743168" sldId="268"/>
        </pc:sldMkLst>
        <pc:inkChg chg="add del mod modStrokes">
          <ac:chgData name="Andrej Bogdanov (CSD)" userId="54a3fc38-bcd8-4812-b887-b84a314b9e17" providerId="ADAL" clId="{D96F1C16-1366-9E43-898A-02D2BDE251E9}" dt="2021-01-25T07:47:38.824" v="63"/>
          <ac:inkMkLst>
            <pc:docMk/>
            <pc:sldMk cId="2294743168" sldId="268"/>
            <ac:inkMk id="3" creationId="{1D7FBDB8-95E5-B842-B38A-2B2766645836}"/>
          </ac:inkMkLst>
        </pc:inkChg>
        <pc:inkChg chg="add del">
          <ac:chgData name="Andrej Bogdanov (CSD)" userId="54a3fc38-bcd8-4812-b887-b84a314b9e17" providerId="ADAL" clId="{D96F1C16-1366-9E43-898A-02D2BDE251E9}" dt="2021-01-25T07:42:49.685" v="58"/>
          <ac:inkMkLst>
            <pc:docMk/>
            <pc:sldMk cId="2294743168" sldId="268"/>
            <ac:inkMk id="4" creationId="{AA8F4A3E-CC0C-A248-88A8-6A9BA79CF6B6}"/>
          </ac:inkMkLst>
        </pc:inkChg>
        <pc:inkChg chg="add mod">
          <ac:chgData name="Andrej Bogdanov (CSD)" userId="54a3fc38-bcd8-4812-b887-b84a314b9e17" providerId="ADAL" clId="{D96F1C16-1366-9E43-898A-02D2BDE251E9}" dt="2021-01-25T07:48:44.649" v="67" actId="1076"/>
          <ac:inkMkLst>
            <pc:docMk/>
            <pc:sldMk cId="2294743168" sldId="268"/>
            <ac:inkMk id="6" creationId="{606FBDFA-47D2-F34A-8EE2-6F9F809EAB92}"/>
          </ac:inkMkLst>
        </pc:inkChg>
        <pc:inkChg chg="add del">
          <ac:chgData name="Andrej Bogdanov (CSD)" userId="54a3fc38-bcd8-4812-b887-b84a314b9e17" providerId="ADAL" clId="{D96F1C16-1366-9E43-898A-02D2BDE251E9}" dt="2021-01-25T07:47:38.817" v="62"/>
          <ac:inkMkLst>
            <pc:docMk/>
            <pc:sldMk cId="2294743168" sldId="268"/>
            <ac:inkMk id="7" creationId="{AAD402A5-E6C5-EA41-8419-A706715E2D90}"/>
          </ac:inkMkLst>
        </pc:inkChg>
        <pc:inkChg chg="add mod">
          <ac:chgData name="Andrej Bogdanov (CSD)" userId="54a3fc38-bcd8-4812-b887-b84a314b9e17" providerId="ADAL" clId="{D96F1C16-1366-9E43-898A-02D2BDE251E9}" dt="2021-01-25T07:48:31.587" v="65" actId="1076"/>
          <ac:inkMkLst>
            <pc:docMk/>
            <pc:sldMk cId="2294743168" sldId="268"/>
            <ac:inkMk id="8" creationId="{34DE4DD3-F9AF-A14A-9BE4-DD86262E555E}"/>
          </ac:inkMkLst>
        </pc:inkChg>
      </pc:sldChg>
      <pc:sldChg chg="addSp delSp modSp">
        <pc:chgData name="Andrej Bogdanov (CSD)" userId="54a3fc38-bcd8-4812-b887-b84a314b9e17" providerId="ADAL" clId="{D96F1C16-1366-9E43-898A-02D2BDE251E9}" dt="2021-01-25T08:01:57.826" v="68" actId="7634"/>
        <pc:sldMkLst>
          <pc:docMk/>
          <pc:sldMk cId="1444934352" sldId="270"/>
        </pc:sldMkLst>
        <pc:inkChg chg="add">
          <ac:chgData name="Andrej Bogdanov (CSD)" userId="54a3fc38-bcd8-4812-b887-b84a314b9e17" providerId="ADAL" clId="{D96F1C16-1366-9E43-898A-02D2BDE251E9}" dt="2021-01-25T08:01:57.826" v="68" actId="7634"/>
          <ac:inkMkLst>
            <pc:docMk/>
            <pc:sldMk cId="1444934352" sldId="270"/>
            <ac:inkMk id="2" creationId="{0CA1B3CC-B9C9-FE4C-88C1-C350EBD56FB0}"/>
          </ac:inkMkLst>
        </pc:inkChg>
        <pc:inkChg chg="add del">
          <ac:chgData name="Andrej Bogdanov (CSD)" userId="54a3fc38-bcd8-4812-b887-b84a314b9e17" providerId="ADAL" clId="{D96F1C16-1366-9E43-898A-02D2BDE251E9}" dt="2021-01-25T07:33:52.888" v="52"/>
          <ac:inkMkLst>
            <pc:docMk/>
            <pc:sldMk cId="1444934352" sldId="270"/>
            <ac:inkMk id="2" creationId="{351387B8-156E-E84A-9CF4-2A15E71AE788}"/>
          </ac:inkMkLst>
        </pc:inkChg>
        <pc:inkChg chg="add mod modStrokes">
          <ac:chgData name="Andrej Bogdanov (CSD)" userId="54a3fc38-bcd8-4812-b887-b84a314b9e17" providerId="ADAL" clId="{D96F1C16-1366-9E43-898A-02D2BDE251E9}" dt="2021-01-25T07:42:33.761" v="55"/>
          <ac:inkMkLst>
            <pc:docMk/>
            <pc:sldMk cId="1444934352" sldId="270"/>
            <ac:inkMk id="4" creationId="{73FD16FF-EAD4-544E-BA43-D267439C0F2A}"/>
          </ac:inkMkLst>
        </pc:inkChg>
      </pc:sldChg>
      <pc:sldChg chg="addSp modSp">
        <pc:chgData name="Andrej Bogdanov (CSD)" userId="54a3fc38-bcd8-4812-b887-b84a314b9e17" providerId="ADAL" clId="{D96F1C16-1366-9E43-898A-02D2BDE251E9}" dt="2021-01-25T07:25:14.115" v="19" actId="1076"/>
        <pc:sldMkLst>
          <pc:docMk/>
          <pc:sldMk cId="2133362205" sldId="306"/>
        </pc:sldMkLst>
        <pc:inkChg chg="add mod modStrokes">
          <ac:chgData name="Andrej Bogdanov (CSD)" userId="54a3fc38-bcd8-4812-b887-b84a314b9e17" providerId="ADAL" clId="{D96F1C16-1366-9E43-898A-02D2BDE251E9}" dt="2021-01-25T07:25:14.115" v="19" actId="1076"/>
          <ac:inkMkLst>
            <pc:docMk/>
            <pc:sldMk cId="2133362205" sldId="306"/>
            <ac:inkMk id="5" creationId="{B96BA7B0-C0CF-C949-83C4-5645626315F7}"/>
          </ac:inkMkLst>
        </pc:inkChg>
        <pc:inkChg chg="add">
          <ac:chgData name="Andrej Bogdanov (CSD)" userId="54a3fc38-bcd8-4812-b887-b84a314b9e17" providerId="ADAL" clId="{D96F1C16-1366-9E43-898A-02D2BDE251E9}" dt="2021-01-25T07:23:23.911" v="10" actId="7634"/>
          <ac:inkMkLst>
            <pc:docMk/>
            <pc:sldMk cId="2133362205" sldId="306"/>
            <ac:inkMk id="6" creationId="{7479BD2D-58BE-B741-8231-A3C8752DEB84}"/>
          </ac:inkMkLst>
        </pc:inkChg>
        <pc:inkChg chg="add">
          <ac:chgData name="Andrej Bogdanov (CSD)" userId="54a3fc38-bcd8-4812-b887-b84a314b9e17" providerId="ADAL" clId="{D96F1C16-1366-9E43-898A-02D2BDE251E9}" dt="2021-01-25T07:25:07.574" v="18" actId="7634"/>
          <ac:inkMkLst>
            <pc:docMk/>
            <pc:sldMk cId="2133362205" sldId="306"/>
            <ac:inkMk id="7" creationId="{785A129C-FDA9-FC46-87DE-964A3F580A82}"/>
          </ac:inkMkLst>
        </pc:inkChg>
      </pc:sldChg>
    </pc:docChg>
  </pc:docChgLst>
  <pc:docChgLst>
    <pc:chgData name="Andrej Bogdanov (CSD)" userId="54a3fc38-bcd8-4812-b887-b84a314b9e17" providerId="ADAL" clId="{CB0367FB-76E8-6245-A44D-D0A532754CDE}"/>
    <pc:docChg chg="undo custSel addSld delSld modSld sldOrd">
      <pc:chgData name="Andrej Bogdanov (CSD)" userId="54a3fc38-bcd8-4812-b887-b84a314b9e17" providerId="ADAL" clId="{CB0367FB-76E8-6245-A44D-D0A532754CDE}" dt="2021-02-01T07:43:28.041" v="1683" actId="2696"/>
      <pc:docMkLst>
        <pc:docMk/>
      </pc:docMkLst>
      <pc:sldChg chg="modSp mod">
        <pc:chgData name="Andrej Bogdanov (CSD)" userId="54a3fc38-bcd8-4812-b887-b84a314b9e17" providerId="ADAL" clId="{CB0367FB-76E8-6245-A44D-D0A532754CDE}" dt="2021-01-29T04:26:34.154" v="16" actId="20577"/>
        <pc:sldMkLst>
          <pc:docMk/>
          <pc:sldMk cId="4293983235" sldId="256"/>
        </pc:sldMkLst>
        <pc:spChg chg="mod">
          <ac:chgData name="Andrej Bogdanov (CSD)" userId="54a3fc38-bcd8-4812-b887-b84a314b9e17" providerId="ADAL" clId="{CB0367FB-76E8-6245-A44D-D0A532754CDE}" dt="2021-01-29T04:26:34.154" v="16" actId="20577"/>
          <ac:spMkLst>
            <pc:docMk/>
            <pc:sldMk cId="4293983235" sldId="256"/>
            <ac:spMk id="2" creationId="{00000000-0000-0000-0000-000000000000}"/>
          </ac:spMkLst>
        </pc:spChg>
      </pc:sldChg>
      <pc:sldChg chg="del">
        <pc:chgData name="Andrej Bogdanov (CSD)" userId="54a3fc38-bcd8-4812-b887-b84a314b9e17" providerId="ADAL" clId="{CB0367FB-76E8-6245-A44D-D0A532754CDE}" dt="2021-01-29T04:26:40.189" v="17" actId="2696"/>
        <pc:sldMkLst>
          <pc:docMk/>
          <pc:sldMk cId="414435539" sldId="257"/>
        </pc:sldMkLst>
      </pc:sldChg>
      <pc:sldChg chg="del">
        <pc:chgData name="Andrej Bogdanov (CSD)" userId="54a3fc38-bcd8-4812-b887-b84a314b9e17" providerId="ADAL" clId="{CB0367FB-76E8-6245-A44D-D0A532754CDE}" dt="2021-01-29T04:26:40.189" v="17" actId="2696"/>
        <pc:sldMkLst>
          <pc:docMk/>
          <pc:sldMk cId="3028429763" sldId="258"/>
        </pc:sldMkLst>
      </pc:sldChg>
      <pc:sldChg chg="delSp add mod">
        <pc:chgData name="Andrej Bogdanov (CSD)" userId="54a3fc38-bcd8-4812-b887-b84a314b9e17" providerId="ADAL" clId="{CB0367FB-76E8-6245-A44D-D0A532754CDE}" dt="2021-01-29T04:27:13.195" v="19" actId="478"/>
        <pc:sldMkLst>
          <pc:docMk/>
          <pc:sldMk cId="3575290213" sldId="258"/>
        </pc:sldMkLst>
        <pc:inkChg chg="del">
          <ac:chgData name="Andrej Bogdanov (CSD)" userId="54a3fc38-bcd8-4812-b887-b84a314b9e17" providerId="ADAL" clId="{CB0367FB-76E8-6245-A44D-D0A532754CDE}" dt="2021-01-29T04:27:13.195" v="19" actId="478"/>
          <ac:inkMkLst>
            <pc:docMk/>
            <pc:sldMk cId="3575290213" sldId="258"/>
            <ac:inkMk id="2" creationId="{91A8C046-4D91-5340-9038-B8FC33D6A187}"/>
          </ac:inkMkLst>
        </pc:inkChg>
      </pc:sldChg>
      <pc:sldChg chg="del">
        <pc:chgData name="Andrej Bogdanov (CSD)" userId="54a3fc38-bcd8-4812-b887-b84a314b9e17" providerId="ADAL" clId="{CB0367FB-76E8-6245-A44D-D0A532754CDE}" dt="2021-01-29T04:26:40.189" v="17" actId="2696"/>
        <pc:sldMkLst>
          <pc:docMk/>
          <pc:sldMk cId="19031797" sldId="259"/>
        </pc:sldMkLst>
      </pc:sldChg>
      <pc:sldChg chg="del">
        <pc:chgData name="Andrej Bogdanov (CSD)" userId="54a3fc38-bcd8-4812-b887-b84a314b9e17" providerId="ADAL" clId="{CB0367FB-76E8-6245-A44D-D0A532754CDE}" dt="2021-01-29T04:26:40.189" v="17" actId="2696"/>
        <pc:sldMkLst>
          <pc:docMk/>
          <pc:sldMk cId="4153385911" sldId="260"/>
        </pc:sldMkLst>
      </pc:sldChg>
      <pc:sldChg chg="del">
        <pc:chgData name="Andrej Bogdanov (CSD)" userId="54a3fc38-bcd8-4812-b887-b84a314b9e17" providerId="ADAL" clId="{CB0367FB-76E8-6245-A44D-D0A532754CDE}" dt="2021-01-29T04:26:40.189" v="17" actId="2696"/>
        <pc:sldMkLst>
          <pc:docMk/>
          <pc:sldMk cId="1146909800" sldId="261"/>
        </pc:sldMkLst>
      </pc:sldChg>
      <pc:sldChg chg="del">
        <pc:chgData name="Andrej Bogdanov (CSD)" userId="54a3fc38-bcd8-4812-b887-b84a314b9e17" providerId="ADAL" clId="{CB0367FB-76E8-6245-A44D-D0A532754CDE}" dt="2021-01-29T04:26:40.189" v="17" actId="2696"/>
        <pc:sldMkLst>
          <pc:docMk/>
          <pc:sldMk cId="3223953489" sldId="262"/>
        </pc:sldMkLst>
      </pc:sldChg>
      <pc:sldChg chg="del">
        <pc:chgData name="Andrej Bogdanov (CSD)" userId="54a3fc38-bcd8-4812-b887-b84a314b9e17" providerId="ADAL" clId="{CB0367FB-76E8-6245-A44D-D0A532754CDE}" dt="2021-01-29T04:26:40.189" v="17" actId="2696"/>
        <pc:sldMkLst>
          <pc:docMk/>
          <pc:sldMk cId="642582840" sldId="263"/>
        </pc:sldMkLst>
      </pc:sldChg>
      <pc:sldChg chg="del">
        <pc:chgData name="Andrej Bogdanov (CSD)" userId="54a3fc38-bcd8-4812-b887-b84a314b9e17" providerId="ADAL" clId="{CB0367FB-76E8-6245-A44D-D0A532754CDE}" dt="2021-01-29T04:26:40.189" v="17" actId="2696"/>
        <pc:sldMkLst>
          <pc:docMk/>
          <pc:sldMk cId="2928209802" sldId="264"/>
        </pc:sldMkLst>
      </pc:sldChg>
      <pc:sldChg chg="del">
        <pc:chgData name="Andrej Bogdanov (CSD)" userId="54a3fc38-bcd8-4812-b887-b84a314b9e17" providerId="ADAL" clId="{CB0367FB-76E8-6245-A44D-D0A532754CDE}" dt="2021-01-29T04:26:40.189" v="17" actId="2696"/>
        <pc:sldMkLst>
          <pc:docMk/>
          <pc:sldMk cId="1932346036" sldId="265"/>
        </pc:sldMkLst>
      </pc:sldChg>
      <pc:sldChg chg="del">
        <pc:chgData name="Andrej Bogdanov (CSD)" userId="54a3fc38-bcd8-4812-b887-b84a314b9e17" providerId="ADAL" clId="{CB0367FB-76E8-6245-A44D-D0A532754CDE}" dt="2021-01-29T04:26:40.189" v="17" actId="2696"/>
        <pc:sldMkLst>
          <pc:docMk/>
          <pc:sldMk cId="3122845433" sldId="266"/>
        </pc:sldMkLst>
      </pc:sldChg>
      <pc:sldChg chg="del">
        <pc:chgData name="Andrej Bogdanov (CSD)" userId="54a3fc38-bcd8-4812-b887-b84a314b9e17" providerId="ADAL" clId="{CB0367FB-76E8-6245-A44D-D0A532754CDE}" dt="2021-01-29T04:26:40.189" v="17" actId="2696"/>
        <pc:sldMkLst>
          <pc:docMk/>
          <pc:sldMk cId="2398619159" sldId="267"/>
        </pc:sldMkLst>
      </pc:sldChg>
      <pc:sldChg chg="del">
        <pc:chgData name="Andrej Bogdanov (CSD)" userId="54a3fc38-bcd8-4812-b887-b84a314b9e17" providerId="ADAL" clId="{CB0367FB-76E8-6245-A44D-D0A532754CDE}" dt="2021-01-29T04:26:40.189" v="17" actId="2696"/>
        <pc:sldMkLst>
          <pc:docMk/>
          <pc:sldMk cId="2294743168" sldId="268"/>
        </pc:sldMkLst>
      </pc:sldChg>
      <pc:sldChg chg="del">
        <pc:chgData name="Andrej Bogdanov (CSD)" userId="54a3fc38-bcd8-4812-b887-b84a314b9e17" providerId="ADAL" clId="{CB0367FB-76E8-6245-A44D-D0A532754CDE}" dt="2021-01-29T04:26:40.189" v="17" actId="2696"/>
        <pc:sldMkLst>
          <pc:docMk/>
          <pc:sldMk cId="2922468892" sldId="269"/>
        </pc:sldMkLst>
      </pc:sldChg>
      <pc:sldChg chg="del">
        <pc:chgData name="Andrej Bogdanov (CSD)" userId="54a3fc38-bcd8-4812-b887-b84a314b9e17" providerId="ADAL" clId="{CB0367FB-76E8-6245-A44D-D0A532754CDE}" dt="2021-01-29T04:26:40.189" v="17" actId="2696"/>
        <pc:sldMkLst>
          <pc:docMk/>
          <pc:sldMk cId="1444934352" sldId="270"/>
        </pc:sldMkLst>
      </pc:sldChg>
      <pc:sldChg chg="del">
        <pc:chgData name="Andrej Bogdanov (CSD)" userId="54a3fc38-bcd8-4812-b887-b84a314b9e17" providerId="ADAL" clId="{CB0367FB-76E8-6245-A44D-D0A532754CDE}" dt="2021-01-29T04:26:40.189" v="17" actId="2696"/>
        <pc:sldMkLst>
          <pc:docMk/>
          <pc:sldMk cId="128546336" sldId="271"/>
        </pc:sldMkLst>
      </pc:sldChg>
      <pc:sldChg chg="del">
        <pc:chgData name="Andrej Bogdanov (CSD)" userId="54a3fc38-bcd8-4812-b887-b84a314b9e17" providerId="ADAL" clId="{CB0367FB-76E8-6245-A44D-D0A532754CDE}" dt="2021-01-29T04:26:40.189" v="17" actId="2696"/>
        <pc:sldMkLst>
          <pc:docMk/>
          <pc:sldMk cId="4015896405" sldId="272"/>
        </pc:sldMkLst>
      </pc:sldChg>
      <pc:sldChg chg="delSp modSp add mod">
        <pc:chgData name="Andrej Bogdanov (CSD)" userId="54a3fc38-bcd8-4812-b887-b84a314b9e17" providerId="ADAL" clId="{CB0367FB-76E8-6245-A44D-D0A532754CDE}" dt="2021-02-01T07:42:36.737" v="1678"/>
        <pc:sldMkLst>
          <pc:docMk/>
          <pc:sldMk cId="590128982" sldId="287"/>
        </pc:sldMkLst>
        <pc:spChg chg="mod">
          <ac:chgData name="Andrej Bogdanov (CSD)" userId="54a3fc38-bcd8-4812-b887-b84a314b9e17" providerId="ADAL" clId="{CB0367FB-76E8-6245-A44D-D0A532754CDE}" dt="2021-01-29T06:31:02.234" v="1318" actId="1035"/>
          <ac:spMkLst>
            <pc:docMk/>
            <pc:sldMk cId="590128982" sldId="287"/>
            <ac:spMk id="2" creationId="{51BDD70E-8054-7C40-8180-0C6C75B72131}"/>
          </ac:spMkLst>
        </pc:spChg>
        <pc:spChg chg="mod">
          <ac:chgData name="Andrej Bogdanov (CSD)" userId="54a3fc38-bcd8-4812-b887-b84a314b9e17" providerId="ADAL" clId="{CB0367FB-76E8-6245-A44D-D0A532754CDE}" dt="2021-01-29T06:31:31.918" v="1330" actId="207"/>
          <ac:spMkLst>
            <pc:docMk/>
            <pc:sldMk cId="590128982" sldId="287"/>
            <ac:spMk id="6" creationId="{B7118985-10A7-8941-9C2F-5C134B8DF55C}"/>
          </ac:spMkLst>
        </pc:spChg>
        <pc:spChg chg="del">
          <ac:chgData name="Andrej Bogdanov (CSD)" userId="54a3fc38-bcd8-4812-b887-b84a314b9e17" providerId="ADAL" clId="{CB0367FB-76E8-6245-A44D-D0A532754CDE}" dt="2021-01-29T06:30:39.123" v="1265" actId="478"/>
          <ac:spMkLst>
            <pc:docMk/>
            <pc:sldMk cId="590128982" sldId="287"/>
            <ac:spMk id="7" creationId="{03B69B80-44CC-084E-AFF9-6D81FBC971BD}"/>
          </ac:spMkLst>
        </pc:spChg>
        <pc:spChg chg="mod">
          <ac:chgData name="Andrej Bogdanov (CSD)" userId="54a3fc38-bcd8-4812-b887-b84a314b9e17" providerId="ADAL" clId="{CB0367FB-76E8-6245-A44D-D0A532754CDE}" dt="2021-01-29T06:32:43.411" v="1341" actId="1076"/>
          <ac:spMkLst>
            <pc:docMk/>
            <pc:sldMk cId="590128982" sldId="287"/>
            <ac:spMk id="8" creationId="{1DB74459-91CC-F946-9251-E389A9038412}"/>
          </ac:spMkLst>
        </pc:spChg>
        <pc:inkChg chg="mod">
          <ac:chgData name="Andrej Bogdanov (CSD)" userId="54a3fc38-bcd8-4812-b887-b84a314b9e17" providerId="ADAL" clId="{CB0367FB-76E8-6245-A44D-D0A532754CDE}" dt="2021-02-01T07:42:36.737" v="1678"/>
          <ac:inkMkLst>
            <pc:docMk/>
            <pc:sldMk cId="590128982" sldId="287"/>
            <ac:inkMk id="3" creationId="{A8261027-F1A4-DA4D-9475-AD50B6958933}"/>
          </ac:inkMkLst>
        </pc:inkChg>
        <pc:inkChg chg="del">
          <ac:chgData name="Andrej Bogdanov (CSD)" userId="54a3fc38-bcd8-4812-b887-b84a314b9e17" providerId="ADAL" clId="{CB0367FB-76E8-6245-A44D-D0A532754CDE}" dt="2021-01-29T06:31:37.370" v="1332" actId="478"/>
          <ac:inkMkLst>
            <pc:docMk/>
            <pc:sldMk cId="590128982" sldId="287"/>
            <ac:inkMk id="3" creationId="{F3C310A8-27E4-4749-BED8-D88088D32887}"/>
          </ac:inkMkLst>
        </pc:inkChg>
        <pc:inkChg chg="del">
          <ac:chgData name="Andrej Bogdanov (CSD)" userId="54a3fc38-bcd8-4812-b887-b84a314b9e17" providerId="ADAL" clId="{CB0367FB-76E8-6245-A44D-D0A532754CDE}" dt="2021-01-29T06:30:48.778" v="1266" actId="478"/>
          <ac:inkMkLst>
            <pc:docMk/>
            <pc:sldMk cId="590128982" sldId="287"/>
            <ac:inkMk id="4" creationId="{0EAD9328-A116-2749-94C5-C1EF2A31584B}"/>
          </ac:inkMkLst>
        </pc:inkChg>
      </pc:sldChg>
      <pc:sldChg chg="addSp delSp modSp add mod">
        <pc:chgData name="Andrej Bogdanov (CSD)" userId="54a3fc38-bcd8-4812-b887-b84a314b9e17" providerId="ADAL" clId="{CB0367FB-76E8-6245-A44D-D0A532754CDE}" dt="2021-01-29T04:40:42.777" v="395" actId="114"/>
        <pc:sldMkLst>
          <pc:docMk/>
          <pc:sldMk cId="377043815" sldId="288"/>
        </pc:sldMkLst>
        <pc:spChg chg="mod">
          <ac:chgData name="Andrej Bogdanov (CSD)" userId="54a3fc38-bcd8-4812-b887-b84a314b9e17" providerId="ADAL" clId="{CB0367FB-76E8-6245-A44D-D0A532754CDE}" dt="2021-01-29T04:40:40.401" v="394" actId="114"/>
          <ac:spMkLst>
            <pc:docMk/>
            <pc:sldMk cId="377043815" sldId="288"/>
            <ac:spMk id="6" creationId="{AF5D25B8-1D03-AB4B-A8F6-E4A3BD4C3D10}"/>
          </ac:spMkLst>
        </pc:spChg>
        <pc:spChg chg="mod">
          <ac:chgData name="Andrej Bogdanov (CSD)" userId="54a3fc38-bcd8-4812-b887-b84a314b9e17" providerId="ADAL" clId="{CB0367FB-76E8-6245-A44D-D0A532754CDE}" dt="2021-01-29T04:40:42.777" v="395" actId="114"/>
          <ac:spMkLst>
            <pc:docMk/>
            <pc:sldMk cId="377043815" sldId="288"/>
            <ac:spMk id="7" creationId="{DCCDF984-BD55-C141-9212-3489B74D320F}"/>
          </ac:spMkLst>
        </pc:spChg>
        <pc:spChg chg="add del mod">
          <ac:chgData name="Andrej Bogdanov (CSD)" userId="54a3fc38-bcd8-4812-b887-b84a314b9e17" providerId="ADAL" clId="{CB0367FB-76E8-6245-A44D-D0A532754CDE}" dt="2021-01-29T04:35:22.636" v="209" actId="478"/>
          <ac:spMkLst>
            <pc:docMk/>
            <pc:sldMk cId="377043815" sldId="288"/>
            <ac:spMk id="10" creationId="{71B9727D-3BBD-1F4E-B37A-37CEB7F8EA16}"/>
          </ac:spMkLst>
        </pc:spChg>
        <pc:spChg chg="mod">
          <ac:chgData name="Andrej Bogdanov (CSD)" userId="54a3fc38-bcd8-4812-b887-b84a314b9e17" providerId="ADAL" clId="{CB0367FB-76E8-6245-A44D-D0A532754CDE}" dt="2021-01-29T04:36:07.016" v="253" actId="1035"/>
          <ac:spMkLst>
            <pc:docMk/>
            <pc:sldMk cId="377043815" sldId="288"/>
            <ac:spMk id="11" creationId="{88A32CAA-2BCB-FF4D-804C-DF31F01F9AD0}"/>
          </ac:spMkLst>
        </pc:spChg>
        <pc:spChg chg="add del mod">
          <ac:chgData name="Andrej Bogdanov (CSD)" userId="54a3fc38-bcd8-4812-b887-b84a314b9e17" providerId="ADAL" clId="{CB0367FB-76E8-6245-A44D-D0A532754CDE}" dt="2021-01-29T04:35:22.636" v="209" actId="478"/>
          <ac:spMkLst>
            <pc:docMk/>
            <pc:sldMk cId="377043815" sldId="288"/>
            <ac:spMk id="12" creationId="{A09D57BB-5BFC-7248-B3AE-BEA6A251A7C7}"/>
          </ac:spMkLst>
        </pc:spChg>
        <pc:spChg chg="add del mod">
          <ac:chgData name="Andrej Bogdanov (CSD)" userId="54a3fc38-bcd8-4812-b887-b84a314b9e17" providerId="ADAL" clId="{CB0367FB-76E8-6245-A44D-D0A532754CDE}" dt="2021-01-29T04:34:51.501" v="202" actId="478"/>
          <ac:spMkLst>
            <pc:docMk/>
            <pc:sldMk cId="377043815" sldId="288"/>
            <ac:spMk id="13" creationId="{891D647C-86C7-0441-8E4D-812DD7230BC0}"/>
          </ac:spMkLst>
        </pc:spChg>
        <pc:spChg chg="add del mod">
          <ac:chgData name="Andrej Bogdanov (CSD)" userId="54a3fc38-bcd8-4812-b887-b84a314b9e17" providerId="ADAL" clId="{CB0367FB-76E8-6245-A44D-D0A532754CDE}" dt="2021-01-29T04:34:51.501" v="202" actId="478"/>
          <ac:spMkLst>
            <pc:docMk/>
            <pc:sldMk cId="377043815" sldId="288"/>
            <ac:spMk id="14" creationId="{23B4595F-96B0-E24F-A6B4-8E717470C153}"/>
          </ac:spMkLst>
        </pc:spChg>
        <pc:inkChg chg="del">
          <ac:chgData name="Andrej Bogdanov (CSD)" userId="54a3fc38-bcd8-4812-b887-b84a314b9e17" providerId="ADAL" clId="{CB0367FB-76E8-6245-A44D-D0A532754CDE}" dt="2021-01-29T04:27:16.386" v="20" actId="478"/>
          <ac:inkMkLst>
            <pc:docMk/>
            <pc:sldMk cId="377043815" sldId="288"/>
            <ac:inkMk id="4" creationId="{E1E61946-BF1F-5546-81A3-FA199F060C64}"/>
          </ac:inkMkLst>
        </pc:inkChg>
      </pc:sldChg>
      <pc:sldChg chg="addSp delSp modSp new mod modClrScheme chgLayout">
        <pc:chgData name="Andrej Bogdanov (CSD)" userId="54a3fc38-bcd8-4812-b887-b84a314b9e17" providerId="ADAL" clId="{CB0367FB-76E8-6245-A44D-D0A532754CDE}" dt="2021-01-29T04:40:51.795" v="400" actId="1036"/>
        <pc:sldMkLst>
          <pc:docMk/>
          <pc:sldMk cId="744781874" sldId="289"/>
        </pc:sldMkLst>
        <pc:spChg chg="del">
          <ac:chgData name="Andrej Bogdanov (CSD)" userId="54a3fc38-bcd8-4812-b887-b84a314b9e17" providerId="ADAL" clId="{CB0367FB-76E8-6245-A44D-D0A532754CDE}" dt="2021-01-29T04:39:07.470" v="255" actId="700"/>
          <ac:spMkLst>
            <pc:docMk/>
            <pc:sldMk cId="744781874" sldId="289"/>
            <ac:spMk id="2" creationId="{75B16B0C-72D0-404B-8760-A137291B58EE}"/>
          </ac:spMkLst>
        </pc:spChg>
        <pc:spChg chg="add mod">
          <ac:chgData name="Andrej Bogdanov (CSD)" userId="54a3fc38-bcd8-4812-b887-b84a314b9e17" providerId="ADAL" clId="{CB0367FB-76E8-6245-A44D-D0A532754CDE}" dt="2021-01-29T04:40:51.795" v="400" actId="1036"/>
          <ac:spMkLst>
            <pc:docMk/>
            <pc:sldMk cId="744781874" sldId="289"/>
            <ac:spMk id="3" creationId="{71ED709A-FA11-6A42-A9E7-54534428BC77}"/>
          </ac:spMkLst>
        </pc:spChg>
      </pc:sldChg>
      <pc:sldChg chg="addSp modSp new mod modClrScheme modAnim chgLayout">
        <pc:chgData name="Andrej Bogdanov (CSD)" userId="54a3fc38-bcd8-4812-b887-b84a314b9e17" providerId="ADAL" clId="{CB0367FB-76E8-6245-A44D-D0A532754CDE}" dt="2021-01-29T06:10:52.632" v="700" actId="20577"/>
        <pc:sldMkLst>
          <pc:docMk/>
          <pc:sldMk cId="3093432108" sldId="290"/>
        </pc:sldMkLst>
        <pc:spChg chg="add mod">
          <ac:chgData name="Andrej Bogdanov (CSD)" userId="54a3fc38-bcd8-4812-b887-b84a314b9e17" providerId="ADAL" clId="{CB0367FB-76E8-6245-A44D-D0A532754CDE}" dt="2021-01-29T06:10:52.632" v="700" actId="20577"/>
          <ac:spMkLst>
            <pc:docMk/>
            <pc:sldMk cId="3093432108" sldId="290"/>
            <ac:spMk id="2" creationId="{BE751CA0-D2ED-DC49-89FF-FD0F2BADFBB0}"/>
          </ac:spMkLst>
        </pc:spChg>
        <pc:spChg chg="add mod">
          <ac:chgData name="Andrej Bogdanov (CSD)" userId="54a3fc38-bcd8-4812-b887-b84a314b9e17" providerId="ADAL" clId="{CB0367FB-76E8-6245-A44D-D0A532754CDE}" dt="2021-01-29T06:04:03.369" v="511" actId="207"/>
          <ac:spMkLst>
            <pc:docMk/>
            <pc:sldMk cId="3093432108" sldId="290"/>
            <ac:spMk id="3" creationId="{551BC6AA-9BA7-274C-BC2C-AA75712D18B6}"/>
          </ac:spMkLst>
        </pc:spChg>
        <pc:spChg chg="add mod">
          <ac:chgData name="Andrej Bogdanov (CSD)" userId="54a3fc38-bcd8-4812-b887-b84a314b9e17" providerId="ADAL" clId="{CB0367FB-76E8-6245-A44D-D0A532754CDE}" dt="2021-01-29T06:07:33.946" v="568" actId="20577"/>
          <ac:spMkLst>
            <pc:docMk/>
            <pc:sldMk cId="3093432108" sldId="290"/>
            <ac:spMk id="4" creationId="{92C5E0E2-7818-4E45-A138-B915781E22FB}"/>
          </ac:spMkLst>
        </pc:spChg>
      </pc:sldChg>
      <pc:sldChg chg="addSp delSp modSp new mod modClrScheme modAnim chgLayout">
        <pc:chgData name="Andrej Bogdanov (CSD)" userId="54a3fc38-bcd8-4812-b887-b84a314b9e17" providerId="ADAL" clId="{CB0367FB-76E8-6245-A44D-D0A532754CDE}" dt="2021-02-01T07:41:50.135" v="1671"/>
        <pc:sldMkLst>
          <pc:docMk/>
          <pc:sldMk cId="46535786" sldId="291"/>
        </pc:sldMkLst>
        <pc:spChg chg="add mod">
          <ac:chgData name="Andrej Bogdanov (CSD)" userId="54a3fc38-bcd8-4812-b887-b84a314b9e17" providerId="ADAL" clId="{CB0367FB-76E8-6245-A44D-D0A532754CDE}" dt="2021-01-29T06:11:34.608" v="763" actId="1037"/>
          <ac:spMkLst>
            <pc:docMk/>
            <pc:sldMk cId="46535786" sldId="291"/>
            <ac:spMk id="6" creationId="{A4215438-5E71-9C45-AA40-7EAC938762D1}"/>
          </ac:spMkLst>
        </pc:spChg>
        <pc:spChg chg="add del mod">
          <ac:chgData name="Andrej Bogdanov (CSD)" userId="54a3fc38-bcd8-4812-b887-b84a314b9e17" providerId="ADAL" clId="{CB0367FB-76E8-6245-A44D-D0A532754CDE}" dt="2021-01-29T06:10:56.568" v="701" actId="478"/>
          <ac:spMkLst>
            <pc:docMk/>
            <pc:sldMk cId="46535786" sldId="291"/>
            <ac:spMk id="7" creationId="{AC4ABCEE-464C-ED48-85E9-3F06C90047AF}"/>
          </ac:spMkLst>
        </pc:spChg>
        <pc:spChg chg="add mod">
          <ac:chgData name="Andrej Bogdanov (CSD)" userId="54a3fc38-bcd8-4812-b887-b84a314b9e17" providerId="ADAL" clId="{CB0367FB-76E8-6245-A44D-D0A532754CDE}" dt="2021-02-01T07:41:34.904" v="1670" actId="2711"/>
          <ac:spMkLst>
            <pc:docMk/>
            <pc:sldMk cId="46535786" sldId="291"/>
            <ac:spMk id="8" creationId="{90B8163D-AEF3-5847-8377-F54782B2E1C6}"/>
          </ac:spMkLst>
        </pc:spChg>
        <pc:spChg chg="add mod">
          <ac:chgData name="Andrej Bogdanov (CSD)" userId="54a3fc38-bcd8-4812-b887-b84a314b9e17" providerId="ADAL" clId="{CB0367FB-76E8-6245-A44D-D0A532754CDE}" dt="2021-01-29T06:15:58.083" v="859" actId="1038"/>
          <ac:spMkLst>
            <pc:docMk/>
            <pc:sldMk cId="46535786" sldId="291"/>
            <ac:spMk id="12" creationId="{D2A20166-9C42-6943-94D9-ED25A1A78073}"/>
          </ac:spMkLst>
        </pc:spChg>
        <pc:spChg chg="add mod">
          <ac:chgData name="Andrej Bogdanov (CSD)" userId="54a3fc38-bcd8-4812-b887-b84a314b9e17" providerId="ADAL" clId="{CB0367FB-76E8-6245-A44D-D0A532754CDE}" dt="2021-01-29T06:15:58.083" v="859" actId="1038"/>
          <ac:spMkLst>
            <pc:docMk/>
            <pc:sldMk cId="46535786" sldId="291"/>
            <ac:spMk id="13" creationId="{000848E7-3A50-B141-A1BB-057AEB3B4543}"/>
          </ac:spMkLst>
        </pc:spChg>
        <pc:spChg chg="add mod">
          <ac:chgData name="Andrej Bogdanov (CSD)" userId="54a3fc38-bcd8-4812-b887-b84a314b9e17" providerId="ADAL" clId="{CB0367FB-76E8-6245-A44D-D0A532754CDE}" dt="2021-01-29T06:15:58.083" v="859" actId="1038"/>
          <ac:spMkLst>
            <pc:docMk/>
            <pc:sldMk cId="46535786" sldId="291"/>
            <ac:spMk id="14" creationId="{D5137210-CEA2-104B-BCFD-5E0A7596991B}"/>
          </ac:spMkLst>
        </pc:spChg>
        <pc:spChg chg="add mod">
          <ac:chgData name="Andrej Bogdanov (CSD)" userId="54a3fc38-bcd8-4812-b887-b84a314b9e17" providerId="ADAL" clId="{CB0367FB-76E8-6245-A44D-D0A532754CDE}" dt="2021-01-29T06:15:58.083" v="859" actId="1038"/>
          <ac:spMkLst>
            <pc:docMk/>
            <pc:sldMk cId="46535786" sldId="291"/>
            <ac:spMk id="15" creationId="{BEB73D19-E1BB-1942-8BA8-D7B75311A0D5}"/>
          </ac:spMkLst>
        </pc:spChg>
        <pc:spChg chg="add mod">
          <ac:chgData name="Andrej Bogdanov (CSD)" userId="54a3fc38-bcd8-4812-b887-b84a314b9e17" providerId="ADAL" clId="{CB0367FB-76E8-6245-A44D-D0A532754CDE}" dt="2021-01-29T06:20:58.648" v="1060" actId="207"/>
          <ac:spMkLst>
            <pc:docMk/>
            <pc:sldMk cId="46535786" sldId="291"/>
            <ac:spMk id="18" creationId="{AA906694-4965-804F-AED2-8521BC79CB65}"/>
          </ac:spMkLst>
        </pc:spChg>
        <pc:spChg chg="add mod">
          <ac:chgData name="Andrej Bogdanov (CSD)" userId="54a3fc38-bcd8-4812-b887-b84a314b9e17" providerId="ADAL" clId="{CB0367FB-76E8-6245-A44D-D0A532754CDE}" dt="2021-01-29T06:20:50.872" v="1035" actId="207"/>
          <ac:spMkLst>
            <pc:docMk/>
            <pc:sldMk cId="46535786" sldId="291"/>
            <ac:spMk id="19" creationId="{C4FB7160-2AAB-0C47-B182-5845D2CAE9C5}"/>
          </ac:spMkLst>
        </pc:spChg>
        <pc:picChg chg="add del mod">
          <ac:chgData name="Andrej Bogdanov (CSD)" userId="54a3fc38-bcd8-4812-b887-b84a314b9e17" providerId="ADAL" clId="{CB0367FB-76E8-6245-A44D-D0A532754CDE}" dt="2021-01-29T06:11:25.200" v="735" actId="1037"/>
          <ac:picMkLst>
            <pc:docMk/>
            <pc:sldMk cId="46535786" sldId="291"/>
            <ac:picMk id="3" creationId="{3D005A30-F96B-2641-B1A8-F36FCB1DBD32}"/>
          </ac:picMkLst>
        </pc:picChg>
        <pc:picChg chg="add del mod">
          <ac:chgData name="Andrej Bogdanov (CSD)" userId="54a3fc38-bcd8-4812-b887-b84a314b9e17" providerId="ADAL" clId="{CB0367FB-76E8-6245-A44D-D0A532754CDE}" dt="2021-01-29T06:11:25.200" v="735" actId="1037"/>
          <ac:picMkLst>
            <pc:docMk/>
            <pc:sldMk cId="46535786" sldId="291"/>
            <ac:picMk id="5" creationId="{BDDDE2CB-964F-4141-9E4B-136BE3F3E485}"/>
          </ac:picMkLst>
        </pc:picChg>
        <pc:inkChg chg="mod">
          <ac:chgData name="Andrej Bogdanov (CSD)" userId="54a3fc38-bcd8-4812-b887-b84a314b9e17" providerId="ADAL" clId="{CB0367FB-76E8-6245-A44D-D0A532754CDE}" dt="2021-02-01T07:41:50.135" v="1671"/>
          <ac:inkMkLst>
            <pc:docMk/>
            <pc:sldMk cId="46535786" sldId="291"/>
            <ac:inkMk id="2" creationId="{FD9EEF3E-3C4B-F248-9300-E1AB2BF2CEDA}"/>
          </ac:inkMkLst>
        </pc:inkChg>
        <pc:cxnChg chg="add mod">
          <ac:chgData name="Andrej Bogdanov (CSD)" userId="54a3fc38-bcd8-4812-b887-b84a314b9e17" providerId="ADAL" clId="{CB0367FB-76E8-6245-A44D-D0A532754CDE}" dt="2021-01-29T06:19:18.206" v="928" actId="166"/>
          <ac:cxnSpMkLst>
            <pc:docMk/>
            <pc:sldMk cId="46535786" sldId="291"/>
            <ac:cxnSpMk id="10" creationId="{7A174EBF-BCC6-FA4C-AA92-B2877146D718}"/>
          </ac:cxnSpMkLst>
        </pc:cxnChg>
        <pc:cxnChg chg="add mod">
          <ac:chgData name="Andrej Bogdanov (CSD)" userId="54a3fc38-bcd8-4812-b887-b84a314b9e17" providerId="ADAL" clId="{CB0367FB-76E8-6245-A44D-D0A532754CDE}" dt="2021-01-29T06:19:23.787" v="929" actId="166"/>
          <ac:cxnSpMkLst>
            <pc:docMk/>
            <pc:sldMk cId="46535786" sldId="291"/>
            <ac:cxnSpMk id="11" creationId="{4C9AFBC1-91A7-C74F-9D4C-1D731B7A5985}"/>
          </ac:cxnSpMkLst>
        </pc:cxnChg>
        <pc:cxnChg chg="add del mod">
          <ac:chgData name="Andrej Bogdanov (CSD)" userId="54a3fc38-bcd8-4812-b887-b84a314b9e17" providerId="ADAL" clId="{CB0367FB-76E8-6245-A44D-D0A532754CDE}" dt="2021-01-29T06:16:28.280" v="869" actId="478"/>
          <ac:cxnSpMkLst>
            <pc:docMk/>
            <pc:sldMk cId="46535786" sldId="291"/>
            <ac:cxnSpMk id="16" creationId="{18A6BC74-A4DA-D347-80C0-A4425177D6F6}"/>
          </ac:cxnSpMkLst>
        </pc:cxnChg>
        <pc:cxnChg chg="add del mod">
          <ac:chgData name="Andrej Bogdanov (CSD)" userId="54a3fc38-bcd8-4812-b887-b84a314b9e17" providerId="ADAL" clId="{CB0367FB-76E8-6245-A44D-D0A532754CDE}" dt="2021-01-29T06:16:29.560" v="870" actId="478"/>
          <ac:cxnSpMkLst>
            <pc:docMk/>
            <pc:sldMk cId="46535786" sldId="291"/>
            <ac:cxnSpMk id="17" creationId="{BB84E4F2-8FF6-504E-BD1C-DAD59B537F2A}"/>
          </ac:cxnSpMkLst>
        </pc:cxnChg>
      </pc:sldChg>
      <pc:sldChg chg="new del">
        <pc:chgData name="Andrej Bogdanov (CSD)" userId="54a3fc38-bcd8-4812-b887-b84a314b9e17" providerId="ADAL" clId="{CB0367FB-76E8-6245-A44D-D0A532754CDE}" dt="2021-01-29T06:42:31.752" v="1364" actId="2696"/>
        <pc:sldMkLst>
          <pc:docMk/>
          <pc:sldMk cId="236262304" sldId="292"/>
        </pc:sldMkLst>
      </pc:sldChg>
      <pc:sldChg chg="delSp modSp add mod">
        <pc:chgData name="Andrej Bogdanov (CSD)" userId="54a3fc38-bcd8-4812-b887-b84a314b9e17" providerId="ADAL" clId="{CB0367FB-76E8-6245-A44D-D0A532754CDE}" dt="2021-02-01T07:42:15.641" v="1675"/>
        <pc:sldMkLst>
          <pc:docMk/>
          <pc:sldMk cId="3179497053" sldId="293"/>
        </pc:sldMkLst>
        <pc:spChg chg="mod">
          <ac:chgData name="Andrej Bogdanov (CSD)" userId="54a3fc38-bcd8-4812-b887-b84a314b9e17" providerId="ADAL" clId="{CB0367FB-76E8-6245-A44D-D0A532754CDE}" dt="2021-01-29T06:23:18.373" v="1140" actId="20577"/>
          <ac:spMkLst>
            <pc:docMk/>
            <pc:sldMk cId="3179497053" sldId="293"/>
            <ac:spMk id="2" creationId="{530F46BE-A3CB-EC44-86AF-6AB0583331B6}"/>
          </ac:spMkLst>
        </pc:spChg>
        <pc:spChg chg="mod">
          <ac:chgData name="Andrej Bogdanov (CSD)" userId="54a3fc38-bcd8-4812-b887-b84a314b9e17" providerId="ADAL" clId="{CB0367FB-76E8-6245-A44D-D0A532754CDE}" dt="2021-02-01T03:09:39.955" v="1657" actId="20577"/>
          <ac:spMkLst>
            <pc:docMk/>
            <pc:sldMk cId="3179497053" sldId="293"/>
            <ac:spMk id="5" creationId="{DDC59685-F75C-4D42-80C9-B388D5E71A32}"/>
          </ac:spMkLst>
        </pc:spChg>
        <pc:spChg chg="del">
          <ac:chgData name="Andrej Bogdanov (CSD)" userId="54a3fc38-bcd8-4812-b887-b84a314b9e17" providerId="ADAL" clId="{CB0367FB-76E8-6245-A44D-D0A532754CDE}" dt="2021-01-29T06:24:17.596" v="1233" actId="478"/>
          <ac:spMkLst>
            <pc:docMk/>
            <pc:sldMk cId="3179497053" sldId="293"/>
            <ac:spMk id="6" creationId="{AF5D25B8-1D03-AB4B-A8F6-E4A3BD4C3D10}"/>
          </ac:spMkLst>
        </pc:spChg>
        <pc:spChg chg="del">
          <ac:chgData name="Andrej Bogdanov (CSD)" userId="54a3fc38-bcd8-4812-b887-b84a314b9e17" providerId="ADAL" clId="{CB0367FB-76E8-6245-A44D-D0A532754CDE}" dt="2021-01-29T06:24:20.444" v="1234" actId="478"/>
          <ac:spMkLst>
            <pc:docMk/>
            <pc:sldMk cId="3179497053" sldId="293"/>
            <ac:spMk id="7" creationId="{DCCDF984-BD55-C141-9212-3489B74D320F}"/>
          </ac:spMkLst>
        </pc:spChg>
        <pc:spChg chg="del">
          <ac:chgData name="Andrej Bogdanov (CSD)" userId="54a3fc38-bcd8-4812-b887-b84a314b9e17" providerId="ADAL" clId="{CB0367FB-76E8-6245-A44D-D0A532754CDE}" dt="2021-01-29T06:24:17.596" v="1233" actId="478"/>
          <ac:spMkLst>
            <pc:docMk/>
            <pc:sldMk cId="3179497053" sldId="293"/>
            <ac:spMk id="8" creationId="{1CC7F2A2-0B41-9341-9542-729EEB3C4136}"/>
          </ac:spMkLst>
        </pc:spChg>
        <pc:spChg chg="del">
          <ac:chgData name="Andrej Bogdanov (CSD)" userId="54a3fc38-bcd8-4812-b887-b84a314b9e17" providerId="ADAL" clId="{CB0367FB-76E8-6245-A44D-D0A532754CDE}" dt="2021-01-29T06:24:23.276" v="1235" actId="478"/>
          <ac:spMkLst>
            <pc:docMk/>
            <pc:sldMk cId="3179497053" sldId="293"/>
            <ac:spMk id="11" creationId="{88A32CAA-2BCB-FF4D-804C-DF31F01F9AD0}"/>
          </ac:spMkLst>
        </pc:spChg>
        <pc:inkChg chg="del">
          <ac:chgData name="Andrej Bogdanov (CSD)" userId="54a3fc38-bcd8-4812-b887-b84a314b9e17" providerId="ADAL" clId="{CB0367FB-76E8-6245-A44D-D0A532754CDE}" dt="2021-01-29T06:32:35.985" v="1339" actId="478"/>
          <ac:inkMkLst>
            <pc:docMk/>
            <pc:sldMk cId="3179497053" sldId="293"/>
            <ac:inkMk id="3" creationId="{475F0F15-EA56-8740-9127-1F1E9ECE4274}"/>
          </ac:inkMkLst>
        </pc:inkChg>
        <pc:inkChg chg="del mod">
          <ac:chgData name="Andrej Bogdanov (CSD)" userId="54a3fc38-bcd8-4812-b887-b84a314b9e17" providerId="ADAL" clId="{CB0367FB-76E8-6245-A44D-D0A532754CDE}" dt="2021-02-01T07:42:15.641" v="1675"/>
          <ac:inkMkLst>
            <pc:docMk/>
            <pc:sldMk cId="3179497053" sldId="293"/>
            <ac:inkMk id="3" creationId="{656ABB0A-46B0-8E4F-A621-9DD5E0E52444}"/>
          </ac:inkMkLst>
        </pc:inkChg>
      </pc:sldChg>
      <pc:sldChg chg="modSp add mod ord">
        <pc:chgData name="Andrej Bogdanov (CSD)" userId="54a3fc38-bcd8-4812-b887-b84a314b9e17" providerId="ADAL" clId="{CB0367FB-76E8-6245-A44D-D0A532754CDE}" dt="2021-02-01T07:42:43.136" v="1679"/>
        <pc:sldMkLst>
          <pc:docMk/>
          <pc:sldMk cId="1432916960" sldId="294"/>
        </pc:sldMkLst>
        <pc:spChg chg="mod">
          <ac:chgData name="Andrej Bogdanov (CSD)" userId="54a3fc38-bcd8-4812-b887-b84a314b9e17" providerId="ADAL" clId="{CB0367FB-76E8-6245-A44D-D0A532754CDE}" dt="2021-01-29T06:35:33.406" v="1363"/>
          <ac:spMkLst>
            <pc:docMk/>
            <pc:sldMk cId="1432916960" sldId="294"/>
            <ac:spMk id="3" creationId="{71ED709A-FA11-6A42-A9E7-54534428BC77}"/>
          </ac:spMkLst>
        </pc:spChg>
        <pc:inkChg chg="mod">
          <ac:chgData name="Andrej Bogdanov (CSD)" userId="54a3fc38-bcd8-4812-b887-b84a314b9e17" providerId="ADAL" clId="{CB0367FB-76E8-6245-A44D-D0A532754CDE}" dt="2021-02-01T07:42:43.136" v="1679"/>
          <ac:inkMkLst>
            <pc:docMk/>
            <pc:sldMk cId="1432916960" sldId="294"/>
            <ac:inkMk id="2" creationId="{65070A1E-9505-1C43-B8BE-A65896EFD9CA}"/>
          </ac:inkMkLst>
        </pc:inkChg>
      </pc:sldChg>
      <pc:sldChg chg="delSp modSp add mod">
        <pc:chgData name="Andrej Bogdanov (CSD)" userId="54a3fc38-bcd8-4812-b887-b84a314b9e17" providerId="ADAL" clId="{CB0367FB-76E8-6245-A44D-D0A532754CDE}" dt="2021-02-01T03:01:57.536" v="1656"/>
        <pc:sldMkLst>
          <pc:docMk/>
          <pc:sldMk cId="2574758262" sldId="295"/>
        </pc:sldMkLst>
        <pc:spChg chg="mod">
          <ac:chgData name="Andrej Bogdanov (CSD)" userId="54a3fc38-bcd8-4812-b887-b84a314b9e17" providerId="ADAL" clId="{CB0367FB-76E8-6245-A44D-D0A532754CDE}" dt="2021-02-01T03:01:57.536" v="1656"/>
          <ac:spMkLst>
            <pc:docMk/>
            <pc:sldMk cId="2574758262" sldId="295"/>
            <ac:spMk id="2" creationId="{A001B82E-B318-A944-A2C4-229BF3A8484E}"/>
          </ac:spMkLst>
        </pc:spChg>
        <pc:inkChg chg="del">
          <ac:chgData name="Andrej Bogdanov (CSD)" userId="54a3fc38-bcd8-4812-b887-b84a314b9e17" providerId="ADAL" clId="{CB0367FB-76E8-6245-A44D-D0A532754CDE}" dt="2021-01-29T06:42:53.852" v="1368" actId="478"/>
          <ac:inkMkLst>
            <pc:docMk/>
            <pc:sldMk cId="2574758262" sldId="295"/>
            <ac:inkMk id="4" creationId="{7290733B-D506-5C4D-A69F-770572C5E4D6}"/>
          </ac:inkMkLst>
        </pc:inkChg>
        <pc:inkChg chg="del">
          <ac:chgData name="Andrej Bogdanov (CSD)" userId="54a3fc38-bcd8-4812-b887-b84a314b9e17" providerId="ADAL" clId="{CB0367FB-76E8-6245-A44D-D0A532754CDE}" dt="2021-01-29T06:42:52.205" v="1367" actId="478"/>
          <ac:inkMkLst>
            <pc:docMk/>
            <pc:sldMk cId="2574758262" sldId="295"/>
            <ac:inkMk id="5" creationId="{13F66C97-F1B1-E147-AFF0-28C5F41CB8AB}"/>
          </ac:inkMkLst>
        </pc:inkChg>
        <pc:inkChg chg="del">
          <ac:chgData name="Andrej Bogdanov (CSD)" userId="54a3fc38-bcd8-4812-b887-b84a314b9e17" providerId="ADAL" clId="{CB0367FB-76E8-6245-A44D-D0A532754CDE}" dt="2021-01-29T06:42:55.540" v="1369" actId="478"/>
          <ac:inkMkLst>
            <pc:docMk/>
            <pc:sldMk cId="2574758262" sldId="295"/>
            <ac:inkMk id="6" creationId="{B82978E4-7B83-D143-A932-7A9CD10C38CA}"/>
          </ac:inkMkLst>
        </pc:inkChg>
      </pc:sldChg>
      <pc:sldChg chg="delSp modSp add del mod">
        <pc:chgData name="Andrej Bogdanov (CSD)" userId="54a3fc38-bcd8-4812-b887-b84a314b9e17" providerId="ADAL" clId="{CB0367FB-76E8-6245-A44D-D0A532754CDE}" dt="2021-02-01T07:43:25.570" v="1681" actId="2696"/>
        <pc:sldMkLst>
          <pc:docMk/>
          <pc:sldMk cId="2569822296" sldId="296"/>
        </pc:sldMkLst>
        <pc:spChg chg="mod">
          <ac:chgData name="Andrej Bogdanov (CSD)" userId="54a3fc38-bcd8-4812-b887-b84a314b9e17" providerId="ADAL" clId="{CB0367FB-76E8-6245-A44D-D0A532754CDE}" dt="2021-01-29T06:47:56.108" v="1458" actId="1035"/>
          <ac:spMkLst>
            <pc:docMk/>
            <pc:sldMk cId="2569822296" sldId="296"/>
            <ac:spMk id="13" creationId="{DE9CD27B-F86E-ED43-B948-F34FB7C581AB}"/>
          </ac:spMkLst>
        </pc:spChg>
        <pc:spChg chg="mod">
          <ac:chgData name="Andrej Bogdanov (CSD)" userId="54a3fc38-bcd8-4812-b887-b84a314b9e17" providerId="ADAL" clId="{CB0367FB-76E8-6245-A44D-D0A532754CDE}" dt="2021-01-29T06:47:56.108" v="1458" actId="1035"/>
          <ac:spMkLst>
            <pc:docMk/>
            <pc:sldMk cId="2569822296" sldId="296"/>
            <ac:spMk id="15" creationId="{9443AE40-45B2-3749-9A19-0745ED4D8268}"/>
          </ac:spMkLst>
        </pc:spChg>
        <pc:spChg chg="mod">
          <ac:chgData name="Andrej Bogdanov (CSD)" userId="54a3fc38-bcd8-4812-b887-b84a314b9e17" providerId="ADAL" clId="{CB0367FB-76E8-6245-A44D-D0A532754CDE}" dt="2021-01-29T06:47:47.788" v="1441" actId="1035"/>
          <ac:spMkLst>
            <pc:docMk/>
            <pc:sldMk cId="2569822296" sldId="296"/>
            <ac:spMk id="27" creationId="{8B860158-D481-7B48-8102-F55F4D995388}"/>
          </ac:spMkLst>
        </pc:spChg>
        <pc:picChg chg="mod">
          <ac:chgData name="Andrej Bogdanov (CSD)" userId="54a3fc38-bcd8-4812-b887-b84a314b9e17" providerId="ADAL" clId="{CB0367FB-76E8-6245-A44D-D0A532754CDE}" dt="2021-01-29T06:47:56.108" v="1458" actId="1035"/>
          <ac:picMkLst>
            <pc:docMk/>
            <pc:sldMk cId="2569822296" sldId="296"/>
            <ac:picMk id="23" creationId="{66777B14-C3BF-A741-82DD-B173FE042CB8}"/>
          </ac:picMkLst>
        </pc:picChg>
        <pc:picChg chg="mod">
          <ac:chgData name="Andrej Bogdanov (CSD)" userId="54a3fc38-bcd8-4812-b887-b84a314b9e17" providerId="ADAL" clId="{CB0367FB-76E8-6245-A44D-D0A532754CDE}" dt="2021-01-29T06:47:56.108" v="1458" actId="1035"/>
          <ac:picMkLst>
            <pc:docMk/>
            <pc:sldMk cId="2569822296" sldId="296"/>
            <ac:picMk id="24" creationId="{833F1951-A76F-7849-BA61-64E5E2B590F6}"/>
          </ac:picMkLst>
        </pc:picChg>
        <pc:picChg chg="mod">
          <ac:chgData name="Andrej Bogdanov (CSD)" userId="54a3fc38-bcd8-4812-b887-b84a314b9e17" providerId="ADAL" clId="{CB0367FB-76E8-6245-A44D-D0A532754CDE}" dt="2021-01-29T06:47:56.108" v="1458" actId="1035"/>
          <ac:picMkLst>
            <pc:docMk/>
            <pc:sldMk cId="2569822296" sldId="296"/>
            <ac:picMk id="25" creationId="{54CB440D-45CE-0546-8D6E-2D0235F86B42}"/>
          </ac:picMkLst>
        </pc:picChg>
        <pc:inkChg chg="del">
          <ac:chgData name="Andrej Bogdanov (CSD)" userId="54a3fc38-bcd8-4812-b887-b84a314b9e17" providerId="ADAL" clId="{CB0367FB-76E8-6245-A44D-D0A532754CDE}" dt="2021-01-29T06:44:50.301" v="1377" actId="478"/>
          <ac:inkMkLst>
            <pc:docMk/>
            <pc:sldMk cId="2569822296" sldId="296"/>
            <ac:inkMk id="2" creationId="{E16CD28E-8B38-1040-8EAE-FC0191FE6209}"/>
          </ac:inkMkLst>
        </pc:inkChg>
        <pc:inkChg chg="del">
          <ac:chgData name="Andrej Bogdanov (CSD)" userId="54a3fc38-bcd8-4812-b887-b84a314b9e17" providerId="ADAL" clId="{CB0367FB-76E8-6245-A44D-D0A532754CDE}" dt="2021-01-29T06:44:56.053" v="1380" actId="478"/>
          <ac:inkMkLst>
            <pc:docMk/>
            <pc:sldMk cId="2569822296" sldId="296"/>
            <ac:inkMk id="7" creationId="{5D74087D-68BA-9748-A40A-20B5EC2703C7}"/>
          </ac:inkMkLst>
        </pc:inkChg>
        <pc:inkChg chg="del">
          <ac:chgData name="Andrej Bogdanov (CSD)" userId="54a3fc38-bcd8-4812-b887-b84a314b9e17" providerId="ADAL" clId="{CB0367FB-76E8-6245-A44D-D0A532754CDE}" dt="2021-01-29T06:44:52.285" v="1378" actId="478"/>
          <ac:inkMkLst>
            <pc:docMk/>
            <pc:sldMk cId="2569822296" sldId="296"/>
            <ac:inkMk id="10" creationId="{AD00840E-5842-4C46-943A-2E2BA41DCCF3}"/>
          </ac:inkMkLst>
        </pc:inkChg>
        <pc:inkChg chg="del">
          <ac:chgData name="Andrej Bogdanov (CSD)" userId="54a3fc38-bcd8-4812-b887-b84a314b9e17" providerId="ADAL" clId="{CB0367FB-76E8-6245-A44D-D0A532754CDE}" dt="2021-01-29T06:44:54.357" v="1379" actId="478"/>
          <ac:inkMkLst>
            <pc:docMk/>
            <pc:sldMk cId="2569822296" sldId="296"/>
            <ac:inkMk id="11" creationId="{954869A2-6162-6541-8D20-896591BEE659}"/>
          </ac:inkMkLst>
        </pc:inkChg>
        <pc:cxnChg chg="mod">
          <ac:chgData name="Andrej Bogdanov (CSD)" userId="54a3fc38-bcd8-4812-b887-b84a314b9e17" providerId="ADAL" clId="{CB0367FB-76E8-6245-A44D-D0A532754CDE}" dt="2021-01-29T06:47:56.108" v="1458" actId="1035"/>
          <ac:cxnSpMkLst>
            <pc:docMk/>
            <pc:sldMk cId="2569822296" sldId="296"/>
            <ac:cxnSpMk id="3" creationId="{9B738351-37AA-9F4F-B37C-9F63AEEBDB90}"/>
          </ac:cxnSpMkLst>
        </pc:cxnChg>
        <pc:cxnChg chg="mod">
          <ac:chgData name="Andrej Bogdanov (CSD)" userId="54a3fc38-bcd8-4812-b887-b84a314b9e17" providerId="ADAL" clId="{CB0367FB-76E8-6245-A44D-D0A532754CDE}" dt="2021-01-29T06:47:56.108" v="1458" actId="1035"/>
          <ac:cxnSpMkLst>
            <pc:docMk/>
            <pc:sldMk cId="2569822296" sldId="296"/>
            <ac:cxnSpMk id="4" creationId="{1CFDF456-B6E2-894C-8BAC-90C1D3796AC1}"/>
          </ac:cxnSpMkLst>
        </pc:cxnChg>
        <pc:cxnChg chg="mod">
          <ac:chgData name="Andrej Bogdanov (CSD)" userId="54a3fc38-bcd8-4812-b887-b84a314b9e17" providerId="ADAL" clId="{CB0367FB-76E8-6245-A44D-D0A532754CDE}" dt="2021-01-29T06:47:56.108" v="1458" actId="1035"/>
          <ac:cxnSpMkLst>
            <pc:docMk/>
            <pc:sldMk cId="2569822296" sldId="296"/>
            <ac:cxnSpMk id="6" creationId="{76F35A56-64D4-B249-A11A-33782F4D005E}"/>
          </ac:cxnSpMkLst>
        </pc:cxnChg>
        <pc:cxnChg chg="mod">
          <ac:chgData name="Andrej Bogdanov (CSD)" userId="54a3fc38-bcd8-4812-b887-b84a314b9e17" providerId="ADAL" clId="{CB0367FB-76E8-6245-A44D-D0A532754CDE}" dt="2021-01-29T06:47:56.108" v="1458" actId="1035"/>
          <ac:cxnSpMkLst>
            <pc:docMk/>
            <pc:sldMk cId="2569822296" sldId="296"/>
            <ac:cxnSpMk id="8" creationId="{562D2B2C-B9D2-964A-8387-B49E00EE998E}"/>
          </ac:cxnSpMkLst>
        </pc:cxnChg>
        <pc:cxnChg chg="mod">
          <ac:chgData name="Andrej Bogdanov (CSD)" userId="54a3fc38-bcd8-4812-b887-b84a314b9e17" providerId="ADAL" clId="{CB0367FB-76E8-6245-A44D-D0A532754CDE}" dt="2021-01-29T06:48:08.772" v="1461" actId="1035"/>
          <ac:cxnSpMkLst>
            <pc:docMk/>
            <pc:sldMk cId="2569822296" sldId="296"/>
            <ac:cxnSpMk id="14" creationId="{F85E7310-F2BB-AD4D-852D-6495CB765F0C}"/>
          </ac:cxnSpMkLst>
        </pc:cxnChg>
      </pc:sldChg>
      <pc:sldChg chg="addSp delSp modSp add del mod">
        <pc:chgData name="Andrej Bogdanov (CSD)" userId="54a3fc38-bcd8-4812-b887-b84a314b9e17" providerId="ADAL" clId="{CB0367FB-76E8-6245-A44D-D0A532754CDE}" dt="2021-02-01T07:43:27.183" v="1682" actId="2696"/>
        <pc:sldMkLst>
          <pc:docMk/>
          <pc:sldMk cId="3900272028" sldId="297"/>
        </pc:sldMkLst>
        <pc:spChg chg="mod">
          <ac:chgData name="Andrej Bogdanov (CSD)" userId="54a3fc38-bcd8-4812-b887-b84a314b9e17" providerId="ADAL" clId="{CB0367FB-76E8-6245-A44D-D0A532754CDE}" dt="2021-01-29T06:47:38.604" v="1430" actId="1035"/>
          <ac:spMkLst>
            <pc:docMk/>
            <pc:sldMk cId="3900272028" sldId="297"/>
            <ac:spMk id="13" creationId="{DE9CD27B-F86E-ED43-B948-F34FB7C581AB}"/>
          </ac:spMkLst>
        </pc:spChg>
        <pc:spChg chg="mod">
          <ac:chgData name="Andrej Bogdanov (CSD)" userId="54a3fc38-bcd8-4812-b887-b84a314b9e17" providerId="ADAL" clId="{CB0367FB-76E8-6245-A44D-D0A532754CDE}" dt="2021-01-29T06:47:29.007" v="1417" actId="1035"/>
          <ac:spMkLst>
            <pc:docMk/>
            <pc:sldMk cId="3900272028" sldId="297"/>
            <ac:spMk id="27" creationId="{8B860158-D481-7B48-8102-F55F4D995388}"/>
          </ac:spMkLst>
        </pc:spChg>
        <pc:picChg chg="mod">
          <ac:chgData name="Andrej Bogdanov (CSD)" userId="54a3fc38-bcd8-4812-b887-b84a314b9e17" providerId="ADAL" clId="{CB0367FB-76E8-6245-A44D-D0A532754CDE}" dt="2021-01-29T06:47:38.604" v="1430" actId="1035"/>
          <ac:picMkLst>
            <pc:docMk/>
            <pc:sldMk cId="3900272028" sldId="297"/>
            <ac:picMk id="23" creationId="{66777B14-C3BF-A741-82DD-B173FE042CB8}"/>
          </ac:picMkLst>
        </pc:picChg>
        <pc:picChg chg="mod">
          <ac:chgData name="Andrej Bogdanov (CSD)" userId="54a3fc38-bcd8-4812-b887-b84a314b9e17" providerId="ADAL" clId="{CB0367FB-76E8-6245-A44D-D0A532754CDE}" dt="2021-01-29T06:47:38.604" v="1430" actId="1035"/>
          <ac:picMkLst>
            <pc:docMk/>
            <pc:sldMk cId="3900272028" sldId="297"/>
            <ac:picMk id="24" creationId="{833F1951-A76F-7849-BA61-64E5E2B590F6}"/>
          </ac:picMkLst>
        </pc:picChg>
        <pc:picChg chg="mod">
          <ac:chgData name="Andrej Bogdanov (CSD)" userId="54a3fc38-bcd8-4812-b887-b84a314b9e17" providerId="ADAL" clId="{CB0367FB-76E8-6245-A44D-D0A532754CDE}" dt="2021-01-29T06:47:38.604" v="1430" actId="1035"/>
          <ac:picMkLst>
            <pc:docMk/>
            <pc:sldMk cId="3900272028" sldId="297"/>
            <ac:picMk id="25" creationId="{54CB440D-45CE-0546-8D6E-2D0235F86B42}"/>
          </ac:picMkLst>
        </pc:picChg>
        <pc:inkChg chg="del">
          <ac:chgData name="Andrej Bogdanov (CSD)" userId="54a3fc38-bcd8-4812-b887-b84a314b9e17" providerId="ADAL" clId="{CB0367FB-76E8-6245-A44D-D0A532754CDE}" dt="2021-01-29T06:44:37.605" v="1375" actId="478"/>
          <ac:inkMkLst>
            <pc:docMk/>
            <pc:sldMk cId="3900272028" sldId="297"/>
            <ac:inkMk id="2" creationId="{D3B6E1A1-0601-4542-913F-0DC09D7FD987}"/>
          </ac:inkMkLst>
        </pc:inkChg>
        <pc:inkChg chg="add del">
          <ac:chgData name="Andrej Bogdanov (CSD)" userId="54a3fc38-bcd8-4812-b887-b84a314b9e17" providerId="ADAL" clId="{CB0367FB-76E8-6245-A44D-D0A532754CDE}" dt="2021-01-29T06:44:35.573" v="1374" actId="478"/>
          <ac:inkMkLst>
            <pc:docMk/>
            <pc:sldMk cId="3900272028" sldId="297"/>
            <ac:inkMk id="5" creationId="{FA035ADE-6A59-1B4B-9FA0-247CA39A4D48}"/>
          </ac:inkMkLst>
        </pc:inkChg>
        <pc:inkChg chg="del">
          <ac:chgData name="Andrej Bogdanov (CSD)" userId="54a3fc38-bcd8-4812-b887-b84a314b9e17" providerId="ADAL" clId="{CB0367FB-76E8-6245-A44D-D0A532754CDE}" dt="2021-01-29T06:44:40.245" v="1376" actId="478"/>
          <ac:inkMkLst>
            <pc:docMk/>
            <pc:sldMk cId="3900272028" sldId="297"/>
            <ac:inkMk id="7" creationId="{792D4A12-CC0A-E14E-96EF-8E3F18493DCD}"/>
          </ac:inkMkLst>
        </pc:inkChg>
        <pc:cxnChg chg="mod">
          <ac:chgData name="Andrej Bogdanov (CSD)" userId="54a3fc38-bcd8-4812-b887-b84a314b9e17" providerId="ADAL" clId="{CB0367FB-76E8-6245-A44D-D0A532754CDE}" dt="2021-01-29T06:47:38.604" v="1430" actId="1035"/>
          <ac:cxnSpMkLst>
            <pc:docMk/>
            <pc:sldMk cId="3900272028" sldId="297"/>
            <ac:cxnSpMk id="3" creationId="{9B738351-37AA-9F4F-B37C-9F63AEEBDB90}"/>
          </ac:cxnSpMkLst>
        </pc:cxnChg>
        <pc:cxnChg chg="mod">
          <ac:chgData name="Andrej Bogdanov (CSD)" userId="54a3fc38-bcd8-4812-b887-b84a314b9e17" providerId="ADAL" clId="{CB0367FB-76E8-6245-A44D-D0A532754CDE}" dt="2021-01-29T06:47:38.604" v="1430" actId="1035"/>
          <ac:cxnSpMkLst>
            <pc:docMk/>
            <pc:sldMk cId="3900272028" sldId="297"/>
            <ac:cxnSpMk id="4" creationId="{1CFDF456-B6E2-894C-8BAC-90C1D3796AC1}"/>
          </ac:cxnSpMkLst>
        </pc:cxnChg>
        <pc:cxnChg chg="mod">
          <ac:chgData name="Andrej Bogdanov (CSD)" userId="54a3fc38-bcd8-4812-b887-b84a314b9e17" providerId="ADAL" clId="{CB0367FB-76E8-6245-A44D-D0A532754CDE}" dt="2021-01-29T06:47:38.604" v="1430" actId="1035"/>
          <ac:cxnSpMkLst>
            <pc:docMk/>
            <pc:sldMk cId="3900272028" sldId="297"/>
            <ac:cxnSpMk id="6" creationId="{76F35A56-64D4-B249-A11A-33782F4D005E}"/>
          </ac:cxnSpMkLst>
        </pc:cxnChg>
        <pc:cxnChg chg="mod">
          <ac:chgData name="Andrej Bogdanov (CSD)" userId="54a3fc38-bcd8-4812-b887-b84a314b9e17" providerId="ADAL" clId="{CB0367FB-76E8-6245-A44D-D0A532754CDE}" dt="2021-01-29T06:47:38.604" v="1430" actId="1035"/>
          <ac:cxnSpMkLst>
            <pc:docMk/>
            <pc:sldMk cId="3900272028" sldId="297"/>
            <ac:cxnSpMk id="8" creationId="{562D2B2C-B9D2-964A-8387-B49E00EE998E}"/>
          </ac:cxnSpMkLst>
        </pc:cxnChg>
      </pc:sldChg>
      <pc:sldChg chg="delSp add del mod">
        <pc:chgData name="Andrej Bogdanov (CSD)" userId="54a3fc38-bcd8-4812-b887-b84a314b9e17" providerId="ADAL" clId="{CB0367FB-76E8-6245-A44D-D0A532754CDE}" dt="2021-02-01T07:43:28.041" v="1683" actId="2696"/>
        <pc:sldMkLst>
          <pc:docMk/>
          <pc:sldMk cId="1608021716" sldId="298"/>
        </pc:sldMkLst>
        <pc:inkChg chg="del">
          <ac:chgData name="Andrej Bogdanov (CSD)" userId="54a3fc38-bcd8-4812-b887-b84a314b9e17" providerId="ADAL" clId="{CB0367FB-76E8-6245-A44D-D0A532754CDE}" dt="2021-01-29T06:45:26.054" v="1385" actId="478"/>
          <ac:inkMkLst>
            <pc:docMk/>
            <pc:sldMk cId="1608021716" sldId="298"/>
            <ac:inkMk id="3" creationId="{28FF0F44-9D15-DF4C-A89D-6A3FDCD41E6B}"/>
          </ac:inkMkLst>
        </pc:inkChg>
        <pc:inkChg chg="del">
          <ac:chgData name="Andrej Bogdanov (CSD)" userId="54a3fc38-bcd8-4812-b887-b84a314b9e17" providerId="ADAL" clId="{CB0367FB-76E8-6245-A44D-D0A532754CDE}" dt="2021-01-29T06:45:23.373" v="1383" actId="478"/>
          <ac:inkMkLst>
            <pc:docMk/>
            <pc:sldMk cId="1608021716" sldId="298"/>
            <ac:inkMk id="4" creationId="{D7D81C20-4AA2-2F4C-A752-E20B0882167F}"/>
          </ac:inkMkLst>
        </pc:inkChg>
        <pc:inkChg chg="del">
          <ac:chgData name="Andrej Bogdanov (CSD)" userId="54a3fc38-bcd8-4812-b887-b84a314b9e17" providerId="ADAL" clId="{CB0367FB-76E8-6245-A44D-D0A532754CDE}" dt="2021-01-29T06:45:24.453" v="1384" actId="478"/>
          <ac:inkMkLst>
            <pc:docMk/>
            <pc:sldMk cId="1608021716" sldId="298"/>
            <ac:inkMk id="5" creationId="{2893055C-DE12-B340-84C2-93789776BBC5}"/>
          </ac:inkMkLst>
        </pc:inkChg>
        <pc:inkChg chg="del">
          <ac:chgData name="Andrej Bogdanov (CSD)" userId="54a3fc38-bcd8-4812-b887-b84a314b9e17" providerId="ADAL" clId="{CB0367FB-76E8-6245-A44D-D0A532754CDE}" dt="2021-01-29T06:45:21.973" v="1382" actId="478"/>
          <ac:inkMkLst>
            <pc:docMk/>
            <pc:sldMk cId="1608021716" sldId="298"/>
            <ac:inkMk id="6" creationId="{90B6FB0C-860A-354E-810F-9BB7258710D1}"/>
          </ac:inkMkLst>
        </pc:inkChg>
      </pc:sldChg>
      <pc:sldChg chg="delSp modSp add mod ord">
        <pc:chgData name="Andrej Bogdanov (CSD)" userId="54a3fc38-bcd8-4812-b887-b84a314b9e17" providerId="ADAL" clId="{CB0367FB-76E8-6245-A44D-D0A532754CDE}" dt="2021-01-29T06:47:22.804" v="1406" actId="1036"/>
        <pc:sldMkLst>
          <pc:docMk/>
          <pc:sldMk cId="2833050716" sldId="299"/>
        </pc:sldMkLst>
        <pc:spChg chg="mod">
          <ac:chgData name="Andrej Bogdanov (CSD)" userId="54a3fc38-bcd8-4812-b887-b84a314b9e17" providerId="ADAL" clId="{CB0367FB-76E8-6245-A44D-D0A532754CDE}" dt="2021-01-29T06:47:22.804" v="1406" actId="1036"/>
          <ac:spMkLst>
            <pc:docMk/>
            <pc:sldMk cId="2833050716" sldId="299"/>
            <ac:spMk id="2" creationId="{AB51A80F-9DAF-6147-BA67-27CBF7DBF2AA}"/>
          </ac:spMkLst>
        </pc:spChg>
        <pc:inkChg chg="del">
          <ac:chgData name="Andrej Bogdanov (CSD)" userId="54a3fc38-bcd8-4812-b887-b84a314b9e17" providerId="ADAL" clId="{CB0367FB-76E8-6245-A44D-D0A532754CDE}" dt="2021-01-29T06:47:12.605" v="1389" actId="478"/>
          <ac:inkMkLst>
            <pc:docMk/>
            <pc:sldMk cId="2833050716" sldId="299"/>
            <ac:inkMk id="4" creationId="{05F7798E-B07B-AD4A-B1FF-855CE52CB134}"/>
          </ac:inkMkLst>
        </pc:inkChg>
        <pc:inkChg chg="del">
          <ac:chgData name="Andrej Bogdanov (CSD)" userId="54a3fc38-bcd8-4812-b887-b84a314b9e17" providerId="ADAL" clId="{CB0367FB-76E8-6245-A44D-D0A532754CDE}" dt="2021-01-29T06:47:11.300" v="1388" actId="478"/>
          <ac:inkMkLst>
            <pc:docMk/>
            <pc:sldMk cId="2833050716" sldId="299"/>
            <ac:inkMk id="5" creationId="{5BAE5D67-7B22-5046-9345-685D54DAFF65}"/>
          </ac:inkMkLst>
        </pc:inkChg>
        <pc:inkChg chg="del">
          <ac:chgData name="Andrej Bogdanov (CSD)" userId="54a3fc38-bcd8-4812-b887-b84a314b9e17" providerId="ADAL" clId="{CB0367FB-76E8-6245-A44D-D0A532754CDE}" dt="2021-01-29T06:47:13.829" v="1390" actId="478"/>
          <ac:inkMkLst>
            <pc:docMk/>
            <pc:sldMk cId="2833050716" sldId="299"/>
            <ac:inkMk id="6" creationId="{B084049C-644F-6644-85A9-C41D03B56F12}"/>
          </ac:inkMkLst>
        </pc:inkChg>
      </pc:sldChg>
      <pc:sldChg chg="del">
        <pc:chgData name="Andrej Bogdanov (CSD)" userId="54a3fc38-bcd8-4812-b887-b84a314b9e17" providerId="ADAL" clId="{CB0367FB-76E8-6245-A44D-D0A532754CDE}" dt="2021-01-29T04:26:40.189" v="17" actId="2696"/>
        <pc:sldMkLst>
          <pc:docMk/>
          <pc:sldMk cId="959516143" sldId="300"/>
        </pc:sldMkLst>
      </pc:sldChg>
      <pc:sldChg chg="delSp modSp add del mod">
        <pc:chgData name="Andrej Bogdanov (CSD)" userId="54a3fc38-bcd8-4812-b887-b84a314b9e17" providerId="ADAL" clId="{CB0367FB-76E8-6245-A44D-D0A532754CDE}" dt="2021-01-29T06:59:32.872" v="1651" actId="2696"/>
        <pc:sldMkLst>
          <pc:docMk/>
          <pc:sldMk cId="2878103395" sldId="300"/>
        </pc:sldMkLst>
        <pc:spChg chg="mod">
          <ac:chgData name="Andrej Bogdanov (CSD)" userId="54a3fc38-bcd8-4812-b887-b84a314b9e17" providerId="ADAL" clId="{CB0367FB-76E8-6245-A44D-D0A532754CDE}" dt="2021-01-29T06:50:05.307" v="1466" actId="20577"/>
          <ac:spMkLst>
            <pc:docMk/>
            <pc:sldMk cId="2878103395" sldId="300"/>
            <ac:spMk id="5" creationId="{3DD77E13-BD57-7C41-A849-C4BD7E83A77E}"/>
          </ac:spMkLst>
        </pc:spChg>
        <pc:spChg chg="del">
          <ac:chgData name="Andrej Bogdanov (CSD)" userId="54a3fc38-bcd8-4812-b887-b84a314b9e17" providerId="ADAL" clId="{CB0367FB-76E8-6245-A44D-D0A532754CDE}" dt="2021-01-29T06:50:01.884" v="1464" actId="478"/>
          <ac:spMkLst>
            <pc:docMk/>
            <pc:sldMk cId="2878103395" sldId="300"/>
            <ac:spMk id="6" creationId="{7378A463-F6A1-3844-A677-D5ECE2279BEF}"/>
          </ac:spMkLst>
        </pc:spChg>
        <pc:spChg chg="mod">
          <ac:chgData name="Andrej Bogdanov (CSD)" userId="54a3fc38-bcd8-4812-b887-b84a314b9e17" providerId="ADAL" clId="{CB0367FB-76E8-6245-A44D-D0A532754CDE}" dt="2021-01-29T06:59:27.651" v="1650" actId="6549"/>
          <ac:spMkLst>
            <pc:docMk/>
            <pc:sldMk cId="2878103395" sldId="300"/>
            <ac:spMk id="15" creationId="{2358BF44-AEDA-D142-B43A-CFD46E8AE1A0}"/>
          </ac:spMkLst>
        </pc:spChg>
        <pc:grpChg chg="mod">
          <ac:chgData name="Andrej Bogdanov (CSD)" userId="54a3fc38-bcd8-4812-b887-b84a314b9e17" providerId="ADAL" clId="{CB0367FB-76E8-6245-A44D-D0A532754CDE}" dt="2021-01-29T06:50:14.370" v="1485" actId="1037"/>
          <ac:grpSpMkLst>
            <pc:docMk/>
            <pc:sldMk cId="2878103395" sldId="300"/>
            <ac:grpSpMk id="24" creationId="{734BAE91-6F7C-D84E-95E9-42AE548D9EF1}"/>
          </ac:grpSpMkLst>
        </pc:grpChg>
        <pc:inkChg chg="del">
          <ac:chgData name="Andrej Bogdanov (CSD)" userId="54a3fc38-bcd8-4812-b887-b84a314b9e17" providerId="ADAL" clId="{CB0367FB-76E8-6245-A44D-D0A532754CDE}" dt="2021-01-29T06:50:07.948" v="1467" actId="478"/>
          <ac:inkMkLst>
            <pc:docMk/>
            <pc:sldMk cId="2878103395" sldId="300"/>
            <ac:inkMk id="3" creationId="{9408B8FD-EB4A-6A49-9940-7123A798E1F8}"/>
          </ac:inkMkLst>
        </pc:inkChg>
        <pc:inkChg chg="del">
          <ac:chgData name="Andrej Bogdanov (CSD)" userId="54a3fc38-bcd8-4812-b887-b84a314b9e17" providerId="ADAL" clId="{CB0367FB-76E8-6245-A44D-D0A532754CDE}" dt="2021-01-29T06:49:47.059" v="1463" actId="478"/>
          <ac:inkMkLst>
            <pc:docMk/>
            <pc:sldMk cId="2878103395" sldId="300"/>
            <ac:inkMk id="22" creationId="{11ADEE68-06A2-E744-A9AD-8EEAA6428A74}"/>
          </ac:inkMkLst>
        </pc:inkChg>
      </pc:sldChg>
      <pc:sldChg chg="del">
        <pc:chgData name="Andrej Bogdanov (CSD)" userId="54a3fc38-bcd8-4812-b887-b84a314b9e17" providerId="ADAL" clId="{CB0367FB-76E8-6245-A44D-D0A532754CDE}" dt="2021-01-29T04:26:40.189" v="17" actId="2696"/>
        <pc:sldMkLst>
          <pc:docMk/>
          <pc:sldMk cId="2058029401" sldId="301"/>
        </pc:sldMkLst>
      </pc:sldChg>
      <pc:sldChg chg="delSp add mod">
        <pc:chgData name="Andrej Bogdanov (CSD)" userId="54a3fc38-bcd8-4812-b887-b84a314b9e17" providerId="ADAL" clId="{CB0367FB-76E8-6245-A44D-D0A532754CDE}" dt="2021-01-29T06:50:49.436" v="1497" actId="478"/>
        <pc:sldMkLst>
          <pc:docMk/>
          <pc:sldMk cId="2060829544" sldId="301"/>
        </pc:sldMkLst>
        <pc:inkChg chg="del">
          <ac:chgData name="Andrej Bogdanov (CSD)" userId="54a3fc38-bcd8-4812-b887-b84a314b9e17" providerId="ADAL" clId="{CB0367FB-76E8-6245-A44D-D0A532754CDE}" dt="2021-01-29T06:50:46.851" v="1495" actId="478"/>
          <ac:inkMkLst>
            <pc:docMk/>
            <pc:sldMk cId="2060829544" sldId="301"/>
            <ac:inkMk id="3" creationId="{F01E9A9A-52EB-6742-9426-128B1D31DDBD}"/>
          </ac:inkMkLst>
        </pc:inkChg>
        <pc:inkChg chg="del">
          <ac:chgData name="Andrej Bogdanov (CSD)" userId="54a3fc38-bcd8-4812-b887-b84a314b9e17" providerId="ADAL" clId="{CB0367FB-76E8-6245-A44D-D0A532754CDE}" dt="2021-01-29T06:50:48.337" v="1496" actId="478"/>
          <ac:inkMkLst>
            <pc:docMk/>
            <pc:sldMk cId="2060829544" sldId="301"/>
            <ac:inkMk id="4" creationId="{A0230E37-1308-E441-BED5-FE20C3AEC4D8}"/>
          </ac:inkMkLst>
        </pc:inkChg>
        <pc:inkChg chg="del">
          <ac:chgData name="Andrej Bogdanov (CSD)" userId="54a3fc38-bcd8-4812-b887-b84a314b9e17" providerId="ADAL" clId="{CB0367FB-76E8-6245-A44D-D0A532754CDE}" dt="2021-01-29T06:50:49.436" v="1497" actId="478"/>
          <ac:inkMkLst>
            <pc:docMk/>
            <pc:sldMk cId="2060829544" sldId="301"/>
            <ac:inkMk id="5" creationId="{43824B1D-E8C3-0D49-BB8B-791D3F494720}"/>
          </ac:inkMkLst>
        </pc:inkChg>
      </pc:sldChg>
      <pc:sldChg chg="addSp delSp add del mod">
        <pc:chgData name="Andrej Bogdanov (CSD)" userId="54a3fc38-bcd8-4812-b887-b84a314b9e17" providerId="ADAL" clId="{CB0367FB-76E8-6245-A44D-D0A532754CDE}" dt="2021-01-29T06:50:31.753" v="1493"/>
        <pc:sldMkLst>
          <pc:docMk/>
          <pc:sldMk cId="2617475009" sldId="301"/>
        </pc:sldMkLst>
        <pc:inkChg chg="add del">
          <ac:chgData name="Andrej Bogdanov (CSD)" userId="54a3fc38-bcd8-4812-b887-b84a314b9e17" providerId="ADAL" clId="{CB0367FB-76E8-6245-A44D-D0A532754CDE}" dt="2021-01-29T06:50:31.359" v="1492" actId="478"/>
          <ac:inkMkLst>
            <pc:docMk/>
            <pc:sldMk cId="2617475009" sldId="301"/>
            <ac:inkMk id="3" creationId="{F01E9A9A-52EB-6742-9426-128B1D31DDBD}"/>
          </ac:inkMkLst>
        </pc:inkChg>
        <pc:inkChg chg="add del">
          <ac:chgData name="Andrej Bogdanov (CSD)" userId="54a3fc38-bcd8-4812-b887-b84a314b9e17" providerId="ADAL" clId="{CB0367FB-76E8-6245-A44D-D0A532754CDE}" dt="2021-01-29T06:50:31.016" v="1491" actId="478"/>
          <ac:inkMkLst>
            <pc:docMk/>
            <pc:sldMk cId="2617475009" sldId="301"/>
            <ac:inkMk id="4" creationId="{A0230E37-1308-E441-BED5-FE20C3AEC4D8}"/>
          </ac:inkMkLst>
        </pc:inkChg>
        <pc:inkChg chg="add del">
          <ac:chgData name="Andrej Bogdanov (CSD)" userId="54a3fc38-bcd8-4812-b887-b84a314b9e17" providerId="ADAL" clId="{CB0367FB-76E8-6245-A44D-D0A532754CDE}" dt="2021-01-29T06:50:30.542" v="1490" actId="478"/>
          <ac:inkMkLst>
            <pc:docMk/>
            <pc:sldMk cId="2617475009" sldId="301"/>
            <ac:inkMk id="5" creationId="{43824B1D-E8C3-0D49-BB8B-791D3F494720}"/>
          </ac:inkMkLst>
        </pc:inkChg>
      </pc:sldChg>
      <pc:sldChg chg="addSp delSp modSp add mod modAnim">
        <pc:chgData name="Andrej Bogdanov (CSD)" userId="54a3fc38-bcd8-4812-b887-b84a314b9e17" providerId="ADAL" clId="{CB0367FB-76E8-6245-A44D-D0A532754CDE}" dt="2021-01-29T06:59:17.470" v="1649"/>
        <pc:sldMkLst>
          <pc:docMk/>
          <pc:sldMk cId="978739404" sldId="302"/>
        </pc:sldMkLst>
        <pc:spChg chg="mod">
          <ac:chgData name="Andrej Bogdanov (CSD)" userId="54a3fc38-bcd8-4812-b887-b84a314b9e17" providerId="ADAL" clId="{CB0367FB-76E8-6245-A44D-D0A532754CDE}" dt="2021-01-29T06:50:59.707" v="1499" actId="20577"/>
          <ac:spMkLst>
            <pc:docMk/>
            <pc:sldMk cId="978739404" sldId="302"/>
            <ac:spMk id="11" creationId="{46F68140-5C4D-6A4D-BBDD-52A83D1D06DE}"/>
          </ac:spMkLst>
        </pc:spChg>
        <pc:spChg chg="del topLvl">
          <ac:chgData name="Andrej Bogdanov (CSD)" userId="54a3fc38-bcd8-4812-b887-b84a314b9e17" providerId="ADAL" clId="{CB0367FB-76E8-6245-A44D-D0A532754CDE}" dt="2021-01-29T06:51:06.067" v="1500" actId="478"/>
          <ac:spMkLst>
            <pc:docMk/>
            <pc:sldMk cId="978739404" sldId="302"/>
            <ac:spMk id="13" creationId="{D11CAAB7-2EA3-CC4C-A79C-972AD3ACF2FE}"/>
          </ac:spMkLst>
        </pc:spChg>
        <pc:spChg chg="del">
          <ac:chgData name="Andrej Bogdanov (CSD)" userId="54a3fc38-bcd8-4812-b887-b84a314b9e17" providerId="ADAL" clId="{CB0367FB-76E8-6245-A44D-D0A532754CDE}" dt="2021-01-29T06:52:00.170" v="1501" actId="478"/>
          <ac:spMkLst>
            <pc:docMk/>
            <pc:sldMk cId="978739404" sldId="302"/>
            <ac:spMk id="25" creationId="{026D0BB6-0E14-3841-9879-A9F0502D039A}"/>
          </ac:spMkLst>
        </pc:spChg>
        <pc:spChg chg="add mod">
          <ac:chgData name="Andrej Bogdanov (CSD)" userId="54a3fc38-bcd8-4812-b887-b84a314b9e17" providerId="ADAL" clId="{CB0367FB-76E8-6245-A44D-D0A532754CDE}" dt="2021-01-29T06:59:11.821" v="1648" actId="1076"/>
          <ac:spMkLst>
            <pc:docMk/>
            <pc:sldMk cId="978739404" sldId="302"/>
            <ac:spMk id="31" creationId="{AC479816-C49E-C741-BAFD-4AC0DA9D404B}"/>
          </ac:spMkLst>
        </pc:spChg>
        <pc:grpChg chg="mod topLvl">
          <ac:chgData name="Andrej Bogdanov (CSD)" userId="54a3fc38-bcd8-4812-b887-b84a314b9e17" providerId="ADAL" clId="{CB0367FB-76E8-6245-A44D-D0A532754CDE}" dt="2021-01-29T06:55:30.754" v="1520" actId="164"/>
          <ac:grpSpMkLst>
            <pc:docMk/>
            <pc:sldMk cId="978739404" sldId="302"/>
            <ac:grpSpMk id="8" creationId="{AD67A8E8-7523-B345-804C-DAF5D0D692BE}"/>
          </ac:grpSpMkLst>
        </pc:grpChg>
        <pc:grpChg chg="add mod">
          <ac:chgData name="Andrej Bogdanov (CSD)" userId="54a3fc38-bcd8-4812-b887-b84a314b9e17" providerId="ADAL" clId="{CB0367FB-76E8-6245-A44D-D0A532754CDE}" dt="2021-01-29T06:55:38.410" v="1529" actId="1037"/>
          <ac:grpSpMkLst>
            <pc:docMk/>
            <pc:sldMk cId="978739404" sldId="302"/>
            <ac:grpSpMk id="19" creationId="{F044AB3E-FBCB-9E4F-BCED-2537EEB0BEBE}"/>
          </ac:grpSpMkLst>
        </pc:grpChg>
        <pc:grpChg chg="del">
          <ac:chgData name="Andrej Bogdanov (CSD)" userId="54a3fc38-bcd8-4812-b887-b84a314b9e17" providerId="ADAL" clId="{CB0367FB-76E8-6245-A44D-D0A532754CDE}" dt="2021-01-29T06:51:06.067" v="1500" actId="478"/>
          <ac:grpSpMkLst>
            <pc:docMk/>
            <pc:sldMk cId="978739404" sldId="302"/>
            <ac:grpSpMk id="24" creationId="{734BAE91-6F7C-D84E-95E9-42AE548D9EF1}"/>
          </ac:grpSpMkLst>
        </pc:grpChg>
        <pc:grpChg chg="del">
          <ac:chgData name="Andrej Bogdanov (CSD)" userId="54a3fc38-bcd8-4812-b887-b84a314b9e17" providerId="ADAL" clId="{CB0367FB-76E8-6245-A44D-D0A532754CDE}" dt="2021-01-29T06:52:02.330" v="1502" actId="478"/>
          <ac:grpSpMkLst>
            <pc:docMk/>
            <pc:sldMk cId="978739404" sldId="302"/>
            <ac:grpSpMk id="26" creationId="{E09E4ED4-3725-1A41-812A-D121E2F5671B}"/>
          </ac:grpSpMkLst>
        </pc:grpChg>
        <pc:grpChg chg="del">
          <ac:chgData name="Andrej Bogdanov (CSD)" userId="54a3fc38-bcd8-4812-b887-b84a314b9e17" providerId="ADAL" clId="{CB0367FB-76E8-6245-A44D-D0A532754CDE}" dt="2021-01-29T06:52:04.402" v="1503" actId="478"/>
          <ac:grpSpMkLst>
            <pc:docMk/>
            <pc:sldMk cId="978739404" sldId="302"/>
            <ac:grpSpMk id="33" creationId="{294B18A1-73E1-DF40-AF3E-A9A8DC921A55}"/>
          </ac:grpSpMkLst>
        </pc:grpChg>
        <pc:cxnChg chg="add mod">
          <ac:chgData name="Andrej Bogdanov (CSD)" userId="54a3fc38-bcd8-4812-b887-b84a314b9e17" providerId="ADAL" clId="{CB0367FB-76E8-6245-A44D-D0A532754CDE}" dt="2021-01-29T06:55:44.345" v="1530" actId="1037"/>
          <ac:cxnSpMkLst>
            <pc:docMk/>
            <pc:sldMk cId="978739404" sldId="302"/>
            <ac:cxnSpMk id="6" creationId="{36C45FFB-7D6E-114F-B499-BC0127B63BD4}"/>
          </ac:cxnSpMkLst>
        </pc:cxnChg>
      </pc:sldChg>
      <pc:sldChg chg="del">
        <pc:chgData name="Andrej Bogdanov (CSD)" userId="54a3fc38-bcd8-4812-b887-b84a314b9e17" providerId="ADAL" clId="{CB0367FB-76E8-6245-A44D-D0A532754CDE}" dt="2021-01-29T04:26:40.189" v="17" actId="2696"/>
        <pc:sldMkLst>
          <pc:docMk/>
          <pc:sldMk cId="3916563869" sldId="302"/>
        </pc:sldMkLst>
      </pc:sldChg>
      <pc:sldChg chg="delSp modSp add del mod modClrScheme chgLayout">
        <pc:chgData name="Andrej Bogdanov (CSD)" userId="54a3fc38-bcd8-4812-b887-b84a314b9e17" providerId="ADAL" clId="{CB0367FB-76E8-6245-A44D-D0A532754CDE}" dt="2021-01-29T07:01:02.200" v="1655" actId="2696"/>
        <pc:sldMkLst>
          <pc:docMk/>
          <pc:sldMk cId="1196330163" sldId="303"/>
        </pc:sldMkLst>
        <pc:spChg chg="del mod ord">
          <ac:chgData name="Andrej Bogdanov (CSD)" userId="54a3fc38-bcd8-4812-b887-b84a314b9e17" providerId="ADAL" clId="{CB0367FB-76E8-6245-A44D-D0A532754CDE}" dt="2021-01-29T07:00:34.664" v="1654" actId="478"/>
          <ac:spMkLst>
            <pc:docMk/>
            <pc:sldMk cId="1196330163" sldId="303"/>
            <ac:spMk id="2" creationId="{3BDB3790-D164-5C4A-86A7-BF493E1377AF}"/>
          </ac:spMkLst>
        </pc:spChg>
      </pc:sldChg>
      <pc:sldChg chg="del">
        <pc:chgData name="Andrej Bogdanov (CSD)" userId="54a3fc38-bcd8-4812-b887-b84a314b9e17" providerId="ADAL" clId="{CB0367FB-76E8-6245-A44D-D0A532754CDE}" dt="2021-01-29T04:26:40.189" v="17" actId="2696"/>
        <pc:sldMkLst>
          <pc:docMk/>
          <pc:sldMk cId="1172473843" sldId="304"/>
        </pc:sldMkLst>
      </pc:sldChg>
      <pc:sldChg chg="add">
        <pc:chgData name="Andrej Bogdanov (CSD)" userId="54a3fc38-bcd8-4812-b887-b84a314b9e17" providerId="ADAL" clId="{CB0367FB-76E8-6245-A44D-D0A532754CDE}" dt="2021-02-01T07:43:22.377" v="1680"/>
        <pc:sldMkLst>
          <pc:docMk/>
          <pc:sldMk cId="1386635419" sldId="304"/>
        </pc:sldMkLst>
      </pc:sldChg>
      <pc:sldChg chg="add">
        <pc:chgData name="Andrej Bogdanov (CSD)" userId="54a3fc38-bcd8-4812-b887-b84a314b9e17" providerId="ADAL" clId="{CB0367FB-76E8-6245-A44D-D0A532754CDE}" dt="2021-02-01T07:43:22.377" v="1680"/>
        <pc:sldMkLst>
          <pc:docMk/>
          <pc:sldMk cId="259708931" sldId="305"/>
        </pc:sldMkLst>
      </pc:sldChg>
      <pc:sldChg chg="del">
        <pc:chgData name="Andrej Bogdanov (CSD)" userId="54a3fc38-bcd8-4812-b887-b84a314b9e17" providerId="ADAL" clId="{CB0367FB-76E8-6245-A44D-D0A532754CDE}" dt="2021-01-29T04:26:40.189" v="17" actId="2696"/>
        <pc:sldMkLst>
          <pc:docMk/>
          <pc:sldMk cId="2548312590" sldId="305"/>
        </pc:sldMkLst>
      </pc:sldChg>
      <pc:sldChg chg="add">
        <pc:chgData name="Andrej Bogdanov (CSD)" userId="54a3fc38-bcd8-4812-b887-b84a314b9e17" providerId="ADAL" clId="{CB0367FB-76E8-6245-A44D-D0A532754CDE}" dt="2021-02-01T07:43:22.377" v="1680"/>
        <pc:sldMkLst>
          <pc:docMk/>
          <pc:sldMk cId="633641927" sldId="306"/>
        </pc:sldMkLst>
      </pc:sldChg>
      <pc:sldChg chg="del">
        <pc:chgData name="Andrej Bogdanov (CSD)" userId="54a3fc38-bcd8-4812-b887-b84a314b9e17" providerId="ADAL" clId="{CB0367FB-76E8-6245-A44D-D0A532754CDE}" dt="2021-01-29T04:26:40.189" v="17" actId="2696"/>
        <pc:sldMkLst>
          <pc:docMk/>
          <pc:sldMk cId="2133362205" sldId="306"/>
        </pc:sldMkLst>
      </pc:sldChg>
      <pc:sldMasterChg chg="delSldLayout">
        <pc:chgData name="Andrej Bogdanov (CSD)" userId="54a3fc38-bcd8-4812-b887-b84a314b9e17" providerId="ADAL" clId="{CB0367FB-76E8-6245-A44D-D0A532754CDE}" dt="2021-01-29T07:01:02.200" v="1655" actId="2696"/>
        <pc:sldMasterMkLst>
          <pc:docMk/>
          <pc:sldMasterMk cId="1738249460" sldId="2147483648"/>
        </pc:sldMasterMkLst>
        <pc:sldLayoutChg chg="del">
          <pc:chgData name="Andrej Bogdanov (CSD)" userId="54a3fc38-bcd8-4812-b887-b84a314b9e17" providerId="ADAL" clId="{CB0367FB-76E8-6245-A44D-D0A532754CDE}" dt="2021-01-29T07:01:02.200" v="1655" actId="2696"/>
          <pc:sldLayoutMkLst>
            <pc:docMk/>
            <pc:sldMasterMk cId="1738249460" sldId="2147483648"/>
            <pc:sldLayoutMk cId="751575176" sldId="2147483659"/>
          </pc:sldLayoutMkLst>
        </pc:sldLayoutChg>
      </pc:sldMasterChg>
    </pc:docChg>
  </pc:docChgLst>
  <pc:docChgLst>
    <pc:chgData name="Andrej Bogdanov" userId="51811781_tp_dropbox" providerId="OAuth2" clId="{7CEC0A7A-C723-0647-8553-A48C2837ED40}"/>
    <pc:docChg chg="undo custSel addSld modSld">
      <pc:chgData name="Andrej Bogdanov" userId="51811781_tp_dropbox" providerId="OAuth2" clId="{7CEC0A7A-C723-0647-8553-A48C2837ED40}" dt="2019-03-13T04:05:37.087" v="113" actId="7634"/>
      <pc:docMkLst>
        <pc:docMk/>
      </pc:docMkLst>
    </pc:docChg>
  </pc:docChgLst>
  <pc:docChgLst>
    <pc:chgData name="Andrej Bogdanov (CSD)" userId="54a3fc38-bcd8-4812-b887-b84a314b9e17" providerId="ADAL" clId="{45D99F5E-194F-AF48-A771-8B16A22B8C59}"/>
    <pc:docChg chg="undo custSel addSld modSld sldOrd">
      <pc:chgData name="Andrej Bogdanov (CSD)" userId="54a3fc38-bcd8-4812-b887-b84a314b9e17" providerId="ADAL" clId="{45D99F5E-194F-AF48-A771-8B16A22B8C59}" dt="2021-02-08T11:53:39.239" v="229" actId="7634"/>
      <pc:docMkLst>
        <pc:docMk/>
      </pc:docMkLst>
      <pc:sldChg chg="addSp delSp modSp delAnim">
        <pc:chgData name="Andrej Bogdanov (CSD)" userId="54a3fc38-bcd8-4812-b887-b84a314b9e17" providerId="ADAL" clId="{45D99F5E-194F-AF48-A771-8B16A22B8C59}" dt="2021-02-08T10:44:47.932" v="26" actId="27704"/>
        <pc:sldMkLst>
          <pc:docMk/>
          <pc:sldMk cId="1989951147" sldId="257"/>
        </pc:sldMkLst>
        <pc:inkChg chg="add mod modStrokes">
          <ac:chgData name="Andrej Bogdanov (CSD)" userId="54a3fc38-bcd8-4812-b887-b84a314b9e17" providerId="ADAL" clId="{45D99F5E-194F-AF48-A771-8B16A22B8C59}" dt="2021-02-08T07:56:54.687" v="19"/>
          <ac:inkMkLst>
            <pc:docMk/>
            <pc:sldMk cId="1989951147" sldId="257"/>
            <ac:inkMk id="22" creationId="{40997D15-0CE8-404F-920A-4F7B7F783017}"/>
          </ac:inkMkLst>
        </pc:inkChg>
        <pc:inkChg chg="add del mod modStrokes">
          <ac:chgData name="Andrej Bogdanov (CSD)" userId="54a3fc38-bcd8-4812-b887-b84a314b9e17" providerId="ADAL" clId="{45D99F5E-194F-AF48-A771-8B16A22B8C59}" dt="2021-02-08T07:58:31.950" v="23"/>
          <ac:inkMkLst>
            <pc:docMk/>
            <pc:sldMk cId="1989951147" sldId="257"/>
            <ac:inkMk id="23" creationId="{DA569D5B-A4C7-0543-B818-E656AB77237A}"/>
          </ac:inkMkLst>
        </pc:inkChg>
        <pc:inkChg chg="add mod modStrokes">
          <ac:chgData name="Andrej Bogdanov (CSD)" userId="54a3fc38-bcd8-4812-b887-b84a314b9e17" providerId="ADAL" clId="{45D99F5E-194F-AF48-A771-8B16A22B8C59}" dt="2021-02-08T07:56:38.594" v="11"/>
          <ac:inkMkLst>
            <pc:docMk/>
            <pc:sldMk cId="1989951147" sldId="257"/>
            <ac:inkMk id="24" creationId="{32FEBCD1-3A6E-E440-B4B9-306C16B9F8BD}"/>
          </ac:inkMkLst>
        </pc:inkChg>
        <pc:inkChg chg="add">
          <ac:chgData name="Andrej Bogdanov (CSD)" userId="54a3fc38-bcd8-4812-b887-b84a314b9e17" providerId="ADAL" clId="{45D99F5E-194F-AF48-A771-8B16A22B8C59}" dt="2021-02-08T07:58:25.586" v="20" actId="7634"/>
          <ac:inkMkLst>
            <pc:docMk/>
            <pc:sldMk cId="1989951147" sldId="257"/>
            <ac:inkMk id="25" creationId="{D6DD8C6F-C0EB-2047-9BFB-6BE69F000A02}"/>
          </ac:inkMkLst>
        </pc:inkChg>
        <pc:inkChg chg="add">
          <ac:chgData name="Andrej Bogdanov (CSD)" userId="54a3fc38-bcd8-4812-b887-b84a314b9e17" providerId="ADAL" clId="{45D99F5E-194F-AF48-A771-8B16A22B8C59}" dt="2021-02-08T10:31:38.706" v="24" actId="7634"/>
          <ac:inkMkLst>
            <pc:docMk/>
            <pc:sldMk cId="1989951147" sldId="257"/>
            <ac:inkMk id="26" creationId="{7C894843-3BE0-DB48-919E-86FB44766540}"/>
          </ac:inkMkLst>
        </pc:inkChg>
      </pc:sldChg>
      <pc:sldChg chg="addSp delSp modSp">
        <pc:chgData name="Andrej Bogdanov (CSD)" userId="54a3fc38-bcd8-4812-b887-b84a314b9e17" providerId="ADAL" clId="{45D99F5E-194F-AF48-A771-8B16A22B8C59}" dt="2021-02-08T11:07:59.963" v="89" actId="14100"/>
        <pc:sldMkLst>
          <pc:docMk/>
          <pc:sldMk cId="2405073769" sldId="258"/>
        </pc:sldMkLst>
        <pc:spChg chg="mod">
          <ac:chgData name="Andrej Bogdanov (CSD)" userId="54a3fc38-bcd8-4812-b887-b84a314b9e17" providerId="ADAL" clId="{45D99F5E-194F-AF48-A771-8B16A22B8C59}" dt="2021-02-08T11:05:30.559" v="74" actId="207"/>
          <ac:spMkLst>
            <pc:docMk/>
            <pc:sldMk cId="2405073769" sldId="258"/>
            <ac:spMk id="3" creationId="{D4AEEEAB-15DB-B745-9BEE-72FFC6EB0D43}"/>
          </ac:spMkLst>
        </pc:spChg>
        <pc:spChg chg="mod">
          <ac:chgData name="Andrej Bogdanov (CSD)" userId="54a3fc38-bcd8-4812-b887-b84a314b9e17" providerId="ADAL" clId="{45D99F5E-194F-AF48-A771-8B16A22B8C59}" dt="2021-02-08T11:06:02.431" v="76" actId="22"/>
          <ac:spMkLst>
            <pc:docMk/>
            <pc:sldMk cId="2405073769" sldId="258"/>
            <ac:spMk id="4" creationId="{2678D65E-34C7-5347-B9F8-E59EB2BB571F}"/>
          </ac:spMkLst>
        </pc:spChg>
        <pc:spChg chg="mod">
          <ac:chgData name="Andrej Bogdanov (CSD)" userId="54a3fc38-bcd8-4812-b887-b84a314b9e17" providerId="ADAL" clId="{45D99F5E-194F-AF48-A771-8B16A22B8C59}" dt="2021-02-08T11:06:31.813" v="80" actId="20577"/>
          <ac:spMkLst>
            <pc:docMk/>
            <pc:sldMk cId="2405073769" sldId="258"/>
            <ac:spMk id="6" creationId="{A65BECA8-59A7-0346-BDD7-953F413BB243}"/>
          </ac:spMkLst>
        </pc:spChg>
        <pc:inkChg chg="add del mod modStrokes">
          <ac:chgData name="Andrej Bogdanov (CSD)" userId="54a3fc38-bcd8-4812-b887-b84a314b9e17" providerId="ADAL" clId="{45D99F5E-194F-AF48-A771-8B16A22B8C59}" dt="2021-02-08T10:58:08.603" v="68"/>
          <ac:inkMkLst>
            <pc:docMk/>
            <pc:sldMk cId="2405073769" sldId="258"/>
            <ac:inkMk id="9" creationId="{B28FB7A2-E240-BC41-B40F-625267C59DED}"/>
          </ac:inkMkLst>
        </pc:inkChg>
        <pc:cxnChg chg="mod">
          <ac:chgData name="Andrej Bogdanov (CSD)" userId="54a3fc38-bcd8-4812-b887-b84a314b9e17" providerId="ADAL" clId="{45D99F5E-194F-AF48-A771-8B16A22B8C59}" dt="2021-02-08T11:07:59.963" v="89" actId="14100"/>
          <ac:cxnSpMkLst>
            <pc:docMk/>
            <pc:sldMk cId="2405073769" sldId="258"/>
            <ac:cxnSpMk id="8" creationId="{B511F30F-D56A-664F-8F94-53AAC37F798B}"/>
          </ac:cxnSpMkLst>
        </pc:cxnChg>
      </pc:sldChg>
      <pc:sldChg chg="addSp modSp">
        <pc:chgData name="Andrej Bogdanov (CSD)" userId="54a3fc38-bcd8-4812-b887-b84a314b9e17" providerId="ADAL" clId="{45D99F5E-194F-AF48-A771-8B16A22B8C59}" dt="2021-02-08T10:59:58.498" v="69" actId="7634"/>
        <pc:sldMkLst>
          <pc:docMk/>
          <pc:sldMk cId="3436939201" sldId="304"/>
        </pc:sldMkLst>
        <pc:inkChg chg="add mod modStrokes">
          <ac:chgData name="Andrej Bogdanov (CSD)" userId="54a3fc38-bcd8-4812-b887-b84a314b9e17" providerId="ADAL" clId="{45D99F5E-194F-AF48-A771-8B16A22B8C59}" dt="2021-02-08T10:52:56.883" v="41"/>
          <ac:inkMkLst>
            <pc:docMk/>
            <pc:sldMk cId="3436939201" sldId="304"/>
            <ac:inkMk id="9" creationId="{4F75C4D6-5599-2A48-AC02-229D963AE18B}"/>
          </ac:inkMkLst>
        </pc:inkChg>
        <pc:inkChg chg="add">
          <ac:chgData name="Andrej Bogdanov (CSD)" userId="54a3fc38-bcd8-4812-b887-b84a314b9e17" providerId="ADAL" clId="{45D99F5E-194F-AF48-A771-8B16A22B8C59}" dt="2021-02-08T10:53:19.346" v="42" actId="7634"/>
          <ac:inkMkLst>
            <pc:docMk/>
            <pc:sldMk cId="3436939201" sldId="304"/>
            <ac:inkMk id="10" creationId="{0EC2380C-6DA2-D740-9BFF-DC19AFBB7C5E}"/>
          </ac:inkMkLst>
        </pc:inkChg>
        <pc:inkChg chg="add">
          <ac:chgData name="Andrej Bogdanov (CSD)" userId="54a3fc38-bcd8-4812-b887-b84a314b9e17" providerId="ADAL" clId="{45D99F5E-194F-AF48-A771-8B16A22B8C59}" dt="2021-02-08T10:59:58.498" v="69" actId="7634"/>
          <ac:inkMkLst>
            <pc:docMk/>
            <pc:sldMk cId="3436939201" sldId="304"/>
            <ac:inkMk id="11" creationId="{A76C23DE-2B2D-9D40-8302-C72CE4D1E452}"/>
          </ac:inkMkLst>
        </pc:inkChg>
      </pc:sldChg>
      <pc:sldChg chg="addSp delSp modSp">
        <pc:chgData name="Andrej Bogdanov (CSD)" userId="54a3fc38-bcd8-4812-b887-b84a314b9e17" providerId="ADAL" clId="{45D99F5E-194F-AF48-A771-8B16A22B8C59}" dt="2021-02-08T11:01:34.527" v="71" actId="7634"/>
        <pc:sldMkLst>
          <pc:docMk/>
          <pc:sldMk cId="1171049812" sldId="305"/>
        </pc:sldMkLst>
        <pc:inkChg chg="add mod modStrokes">
          <ac:chgData name="Andrej Bogdanov (CSD)" userId="54a3fc38-bcd8-4812-b887-b84a314b9e17" providerId="ADAL" clId="{45D99F5E-194F-AF48-A771-8B16A22B8C59}" dt="2021-02-08T11:01:22.080" v="70"/>
          <ac:inkMkLst>
            <pc:docMk/>
            <pc:sldMk cId="1171049812" sldId="305"/>
            <ac:inkMk id="2" creationId="{044EB108-209D-9A47-9E66-B21989C8A871}"/>
          </ac:inkMkLst>
        </pc:inkChg>
        <pc:inkChg chg="add">
          <ac:chgData name="Andrej Bogdanov (CSD)" userId="54a3fc38-bcd8-4812-b887-b84a314b9e17" providerId="ADAL" clId="{45D99F5E-194F-AF48-A771-8B16A22B8C59}" dt="2021-02-08T10:54:04.169" v="46" actId="7634"/>
          <ac:inkMkLst>
            <pc:docMk/>
            <pc:sldMk cId="1171049812" sldId="305"/>
            <ac:inkMk id="4" creationId="{0D06A02F-FE46-E64E-BA36-DCB8E7C62F74}"/>
          </ac:inkMkLst>
        </pc:inkChg>
        <pc:inkChg chg="add del">
          <ac:chgData name="Andrej Bogdanov (CSD)" userId="54a3fc38-bcd8-4812-b887-b84a314b9e17" providerId="ADAL" clId="{45D99F5E-194F-AF48-A771-8B16A22B8C59}" dt="2021-02-08T10:55:10.221" v="52"/>
          <ac:inkMkLst>
            <pc:docMk/>
            <pc:sldMk cId="1171049812" sldId="305"/>
            <ac:inkMk id="5" creationId="{12797B82-1D44-5E46-B1BE-2A266043ECA4}"/>
          </ac:inkMkLst>
        </pc:inkChg>
        <pc:inkChg chg="add del">
          <ac:chgData name="Andrej Bogdanov (CSD)" userId="54a3fc38-bcd8-4812-b887-b84a314b9e17" providerId="ADAL" clId="{45D99F5E-194F-AF48-A771-8B16A22B8C59}" dt="2021-02-08T10:55:11.420" v="53"/>
          <ac:inkMkLst>
            <pc:docMk/>
            <pc:sldMk cId="1171049812" sldId="305"/>
            <ac:inkMk id="6" creationId="{EE056583-654C-BF4B-AE07-4F6AF76A7414}"/>
          </ac:inkMkLst>
        </pc:inkChg>
        <pc:inkChg chg="add del">
          <ac:chgData name="Andrej Bogdanov (CSD)" userId="54a3fc38-bcd8-4812-b887-b84a314b9e17" providerId="ADAL" clId="{45D99F5E-194F-AF48-A771-8B16A22B8C59}" dt="2021-02-08T10:55:12.543" v="54"/>
          <ac:inkMkLst>
            <pc:docMk/>
            <pc:sldMk cId="1171049812" sldId="305"/>
            <ac:inkMk id="7" creationId="{C88F1780-032F-6342-9417-8A0EF21B41A8}"/>
          </ac:inkMkLst>
        </pc:inkChg>
        <pc:inkChg chg="add">
          <ac:chgData name="Andrej Bogdanov (CSD)" userId="54a3fc38-bcd8-4812-b887-b84a314b9e17" providerId="ADAL" clId="{45D99F5E-194F-AF48-A771-8B16A22B8C59}" dt="2021-02-08T10:55:12.543" v="54"/>
          <ac:inkMkLst>
            <pc:docMk/>
            <pc:sldMk cId="1171049812" sldId="305"/>
            <ac:inkMk id="8" creationId="{5935EE5C-DBAB-F54A-85D0-3007BD0BE6AF}"/>
          </ac:inkMkLst>
        </pc:inkChg>
        <pc:inkChg chg="add del">
          <ac:chgData name="Andrej Bogdanov (CSD)" userId="54a3fc38-bcd8-4812-b887-b84a314b9e17" providerId="ADAL" clId="{45D99F5E-194F-AF48-A771-8B16A22B8C59}" dt="2021-02-08T10:55:30.738" v="56"/>
          <ac:inkMkLst>
            <pc:docMk/>
            <pc:sldMk cId="1171049812" sldId="305"/>
            <ac:inkMk id="9" creationId="{BD61D2B1-3E4A-4145-8429-F6FF7E1AAA8B}"/>
          </ac:inkMkLst>
        </pc:inkChg>
        <pc:inkChg chg="add">
          <ac:chgData name="Andrej Bogdanov (CSD)" userId="54a3fc38-bcd8-4812-b887-b84a314b9e17" providerId="ADAL" clId="{45D99F5E-194F-AF48-A771-8B16A22B8C59}" dt="2021-02-08T10:56:24.677" v="61" actId="7634"/>
          <ac:inkMkLst>
            <pc:docMk/>
            <pc:sldMk cId="1171049812" sldId="305"/>
            <ac:inkMk id="10" creationId="{A9CB5C39-21B4-B648-845D-E8C7BEA8AC40}"/>
          </ac:inkMkLst>
        </pc:inkChg>
        <pc:inkChg chg="add">
          <ac:chgData name="Andrej Bogdanov (CSD)" userId="54a3fc38-bcd8-4812-b887-b84a314b9e17" providerId="ADAL" clId="{45D99F5E-194F-AF48-A771-8B16A22B8C59}" dt="2021-02-08T10:57:46.122" v="63" actId="7634"/>
          <ac:inkMkLst>
            <pc:docMk/>
            <pc:sldMk cId="1171049812" sldId="305"/>
            <ac:inkMk id="11" creationId="{58464101-AA50-9D44-9A76-3F440AB77B5B}"/>
          </ac:inkMkLst>
        </pc:inkChg>
        <pc:inkChg chg="add">
          <ac:chgData name="Andrej Bogdanov (CSD)" userId="54a3fc38-bcd8-4812-b887-b84a314b9e17" providerId="ADAL" clId="{45D99F5E-194F-AF48-A771-8B16A22B8C59}" dt="2021-02-08T11:01:34.527" v="71" actId="7634"/>
          <ac:inkMkLst>
            <pc:docMk/>
            <pc:sldMk cId="1171049812" sldId="305"/>
            <ac:inkMk id="12" creationId="{D7F8D87E-9BF2-9E4B-AD6A-1C851A55F52C}"/>
          </ac:inkMkLst>
        </pc:inkChg>
      </pc:sldChg>
      <pc:sldChg chg="addSp modSp">
        <pc:chgData name="Andrej Bogdanov (CSD)" userId="54a3fc38-bcd8-4812-b887-b84a314b9e17" providerId="ADAL" clId="{45D99F5E-194F-AF48-A771-8B16A22B8C59}" dt="2021-02-08T11:12:45.602" v="99"/>
        <pc:sldMkLst>
          <pc:docMk/>
          <pc:sldMk cId="2154237552" sldId="306"/>
        </pc:sldMkLst>
        <pc:inkChg chg="add mod modStrokes">
          <ac:chgData name="Andrej Bogdanov (CSD)" userId="54a3fc38-bcd8-4812-b887-b84a314b9e17" providerId="ADAL" clId="{45D99F5E-194F-AF48-A771-8B16A22B8C59}" dt="2021-02-08T11:12:45.602" v="99"/>
          <ac:inkMkLst>
            <pc:docMk/>
            <pc:sldMk cId="2154237552" sldId="306"/>
            <ac:inkMk id="2" creationId="{D5796201-DAD3-EE4A-BF50-72111C119B64}"/>
          </ac:inkMkLst>
        </pc:inkChg>
        <pc:inkChg chg="add">
          <ac:chgData name="Andrej Bogdanov (CSD)" userId="54a3fc38-bcd8-4812-b887-b84a314b9e17" providerId="ADAL" clId="{45D99F5E-194F-AF48-A771-8B16A22B8C59}" dt="2021-02-08T11:07:19.218" v="84" actId="7634"/>
          <ac:inkMkLst>
            <pc:docMk/>
            <pc:sldMk cId="2154237552" sldId="306"/>
            <ac:inkMk id="4" creationId="{0AFAB951-1620-E349-9390-7CF92E960FB8}"/>
          </ac:inkMkLst>
        </pc:inkChg>
        <pc:inkChg chg="add">
          <ac:chgData name="Andrej Bogdanov (CSD)" userId="54a3fc38-bcd8-4812-b887-b84a314b9e17" providerId="ADAL" clId="{45D99F5E-194F-AF48-A771-8B16A22B8C59}" dt="2021-02-08T11:10:42.421" v="93" actId="7634"/>
          <ac:inkMkLst>
            <pc:docMk/>
            <pc:sldMk cId="2154237552" sldId="306"/>
            <ac:inkMk id="5" creationId="{CC8FC11B-9577-9644-9567-4B4FCA4FA7FC}"/>
          </ac:inkMkLst>
        </pc:inkChg>
        <pc:inkChg chg="add mod modStrokes">
          <ac:chgData name="Andrej Bogdanov (CSD)" userId="54a3fc38-bcd8-4812-b887-b84a314b9e17" providerId="ADAL" clId="{45D99F5E-194F-AF48-A771-8B16A22B8C59}" dt="2021-02-08T11:11:50.495" v="97"/>
          <ac:inkMkLst>
            <pc:docMk/>
            <pc:sldMk cId="2154237552" sldId="306"/>
            <ac:inkMk id="6" creationId="{1913A660-9313-E64F-B273-433FFCB5B568}"/>
          </ac:inkMkLst>
        </pc:inkChg>
        <pc:inkChg chg="add">
          <ac:chgData name="Andrej Bogdanov (CSD)" userId="54a3fc38-bcd8-4812-b887-b84a314b9e17" providerId="ADAL" clId="{45D99F5E-194F-AF48-A771-8B16A22B8C59}" dt="2021-02-08T11:12:38.928" v="98" actId="7634"/>
          <ac:inkMkLst>
            <pc:docMk/>
            <pc:sldMk cId="2154237552" sldId="306"/>
            <ac:inkMk id="7" creationId="{93170BA2-4AAF-8642-8CAE-E8AEC9BC87D5}"/>
          </ac:inkMkLst>
        </pc:inkChg>
      </pc:sldChg>
      <pc:sldChg chg="addSp">
        <pc:chgData name="Andrej Bogdanov (CSD)" userId="54a3fc38-bcd8-4812-b887-b84a314b9e17" providerId="ADAL" clId="{45D99F5E-194F-AF48-A771-8B16A22B8C59}" dt="2021-02-08T07:54:44.526" v="4" actId="7634"/>
        <pc:sldMkLst>
          <pc:docMk/>
          <pc:sldMk cId="789010085" sldId="307"/>
        </pc:sldMkLst>
        <pc:inkChg chg="add">
          <ac:chgData name="Andrej Bogdanov (CSD)" userId="54a3fc38-bcd8-4812-b887-b84a314b9e17" providerId="ADAL" clId="{45D99F5E-194F-AF48-A771-8B16A22B8C59}" dt="2021-02-08T05:40:56.205" v="3" actId="7634"/>
          <ac:inkMkLst>
            <pc:docMk/>
            <pc:sldMk cId="789010085" sldId="307"/>
            <ac:inkMk id="3" creationId="{EFB95A86-42B9-E946-A1E0-9AA37509A047}"/>
          </ac:inkMkLst>
        </pc:inkChg>
        <pc:inkChg chg="add">
          <ac:chgData name="Andrej Bogdanov (CSD)" userId="54a3fc38-bcd8-4812-b887-b84a314b9e17" providerId="ADAL" clId="{45D99F5E-194F-AF48-A771-8B16A22B8C59}" dt="2021-02-08T07:54:44.526" v="4" actId="7634"/>
          <ac:inkMkLst>
            <pc:docMk/>
            <pc:sldMk cId="789010085" sldId="307"/>
            <ac:inkMk id="4" creationId="{0E554453-5B75-C641-8972-73E860A1BCDA}"/>
          </ac:inkMkLst>
        </pc:inkChg>
      </pc:sldChg>
      <pc:sldChg chg="addSp modSp">
        <pc:chgData name="Andrej Bogdanov (CSD)" userId="54a3fc38-bcd8-4812-b887-b84a314b9e17" providerId="ADAL" clId="{45D99F5E-194F-AF48-A771-8B16A22B8C59}" dt="2021-02-08T11:17:21.371" v="128" actId="7634"/>
        <pc:sldMkLst>
          <pc:docMk/>
          <pc:sldMk cId="3965353605" sldId="308"/>
        </pc:sldMkLst>
        <pc:inkChg chg="add mod modStrokes">
          <ac:chgData name="Andrej Bogdanov (CSD)" userId="54a3fc38-bcd8-4812-b887-b84a314b9e17" providerId="ADAL" clId="{45D99F5E-194F-AF48-A771-8B16A22B8C59}" dt="2021-02-08T11:16:42.778" v="127"/>
          <ac:inkMkLst>
            <pc:docMk/>
            <pc:sldMk cId="3965353605" sldId="308"/>
            <ac:inkMk id="2" creationId="{AE3FE6A4-5509-3047-A5D4-19EEEF425DE0}"/>
          </ac:inkMkLst>
        </pc:inkChg>
        <pc:inkChg chg="add">
          <ac:chgData name="Andrej Bogdanov (CSD)" userId="54a3fc38-bcd8-4812-b887-b84a314b9e17" providerId="ADAL" clId="{45D99F5E-194F-AF48-A771-8B16A22B8C59}" dt="2021-02-08T11:14:11.360" v="108" actId="7634"/>
          <ac:inkMkLst>
            <pc:docMk/>
            <pc:sldMk cId="3965353605" sldId="308"/>
            <ac:inkMk id="3" creationId="{4A45ED47-25E3-8E4F-92C5-D0F69C344CD4}"/>
          </ac:inkMkLst>
        </pc:inkChg>
        <pc:inkChg chg="add mod modStrokes">
          <ac:chgData name="Andrej Bogdanov (CSD)" userId="54a3fc38-bcd8-4812-b887-b84a314b9e17" providerId="ADAL" clId="{45D99F5E-194F-AF48-A771-8B16A22B8C59}" dt="2021-02-08T11:15:44.668" v="124"/>
          <ac:inkMkLst>
            <pc:docMk/>
            <pc:sldMk cId="3965353605" sldId="308"/>
            <ac:inkMk id="4" creationId="{68D01A41-E8F0-9144-AE08-81A2F3CDFBC0}"/>
          </ac:inkMkLst>
        </pc:inkChg>
        <pc:inkChg chg="add">
          <ac:chgData name="Andrej Bogdanov (CSD)" userId="54a3fc38-bcd8-4812-b887-b84a314b9e17" providerId="ADAL" clId="{45D99F5E-194F-AF48-A771-8B16A22B8C59}" dt="2021-02-08T11:16:39.350" v="126" actId="7634"/>
          <ac:inkMkLst>
            <pc:docMk/>
            <pc:sldMk cId="3965353605" sldId="308"/>
            <ac:inkMk id="5" creationId="{2B7A937F-7208-BB4B-B4F9-53097D15C622}"/>
          </ac:inkMkLst>
        </pc:inkChg>
        <pc:inkChg chg="add">
          <ac:chgData name="Andrej Bogdanov (CSD)" userId="54a3fc38-bcd8-4812-b887-b84a314b9e17" providerId="ADAL" clId="{45D99F5E-194F-AF48-A771-8B16A22B8C59}" dt="2021-02-08T11:17:21.371" v="128" actId="7634"/>
          <ac:inkMkLst>
            <pc:docMk/>
            <pc:sldMk cId="3965353605" sldId="308"/>
            <ac:inkMk id="6" creationId="{6D80E3C8-5394-584A-94F4-DDA38A680428}"/>
          </ac:inkMkLst>
        </pc:inkChg>
      </pc:sldChg>
      <pc:sldChg chg="addSp delSp">
        <pc:chgData name="Andrej Bogdanov (CSD)" userId="54a3fc38-bcd8-4812-b887-b84a314b9e17" providerId="ADAL" clId="{45D99F5E-194F-AF48-A771-8B16A22B8C59}" dt="2021-02-08T11:18:04.727" v="129"/>
        <pc:sldMkLst>
          <pc:docMk/>
          <pc:sldMk cId="86086639" sldId="309"/>
        </pc:sldMkLst>
        <pc:inkChg chg="add del">
          <ac:chgData name="Andrej Bogdanov (CSD)" userId="54a3fc38-bcd8-4812-b887-b84a314b9e17" providerId="ADAL" clId="{45D99F5E-194F-AF48-A771-8B16A22B8C59}" dt="2021-02-08T11:18:04.727" v="129"/>
          <ac:inkMkLst>
            <pc:docMk/>
            <pc:sldMk cId="86086639" sldId="309"/>
            <ac:inkMk id="9" creationId="{45146AD7-7587-2A49-B0D5-55BE0B6B5517}"/>
          </ac:inkMkLst>
        </pc:inkChg>
      </pc:sldChg>
      <pc:sldChg chg="addSp modSp">
        <pc:chgData name="Andrej Bogdanov (CSD)" userId="54a3fc38-bcd8-4812-b887-b84a314b9e17" providerId="ADAL" clId="{45D99F5E-194F-AF48-A771-8B16A22B8C59}" dt="2021-02-08T11:49:23.607" v="207" actId="1076"/>
        <pc:sldMkLst>
          <pc:docMk/>
          <pc:sldMk cId="1892508627" sldId="310"/>
        </pc:sldMkLst>
        <pc:inkChg chg="add mod modStrokes">
          <ac:chgData name="Andrej Bogdanov (CSD)" userId="54a3fc38-bcd8-4812-b887-b84a314b9e17" providerId="ADAL" clId="{45D99F5E-194F-AF48-A771-8B16A22B8C59}" dt="2021-02-08T11:49:23.607" v="207" actId="1076"/>
          <ac:inkMkLst>
            <pc:docMk/>
            <pc:sldMk cId="1892508627" sldId="310"/>
            <ac:inkMk id="2" creationId="{26681056-9FCD-584C-820C-4EE5492026E3}"/>
          </ac:inkMkLst>
        </pc:inkChg>
        <pc:inkChg chg="add mod modStrokes">
          <ac:chgData name="Andrej Bogdanov (CSD)" userId="54a3fc38-bcd8-4812-b887-b84a314b9e17" providerId="ADAL" clId="{45D99F5E-194F-AF48-A771-8B16A22B8C59}" dt="2021-02-08T11:49:23.607" v="207" actId="1076"/>
          <ac:inkMkLst>
            <pc:docMk/>
            <pc:sldMk cId="1892508627" sldId="310"/>
            <ac:inkMk id="4" creationId="{BE088224-CE7E-754C-8C3C-74E153D81F79}"/>
          </ac:inkMkLst>
        </pc:inkChg>
        <pc:inkChg chg="add">
          <ac:chgData name="Andrej Bogdanov (CSD)" userId="54a3fc38-bcd8-4812-b887-b84a314b9e17" providerId="ADAL" clId="{45D99F5E-194F-AF48-A771-8B16A22B8C59}" dt="2021-02-08T11:20:16.365" v="144" actId="7634"/>
          <ac:inkMkLst>
            <pc:docMk/>
            <pc:sldMk cId="1892508627" sldId="310"/>
            <ac:inkMk id="5" creationId="{FCC3B75C-2CD6-234C-9DD9-6E0F04FFAE77}"/>
          </ac:inkMkLst>
        </pc:inkChg>
        <pc:inkChg chg="add mod modStrokes">
          <ac:chgData name="Andrej Bogdanov (CSD)" userId="54a3fc38-bcd8-4812-b887-b84a314b9e17" providerId="ADAL" clId="{45D99F5E-194F-AF48-A771-8B16A22B8C59}" dt="2021-02-08T11:49:23.607" v="207" actId="1076"/>
          <ac:inkMkLst>
            <pc:docMk/>
            <pc:sldMk cId="1892508627" sldId="310"/>
            <ac:inkMk id="6" creationId="{AA027E17-0550-714E-BABC-24794DDC5B7D}"/>
          </ac:inkMkLst>
        </pc:inkChg>
        <pc:inkChg chg="add mod modStrokes">
          <ac:chgData name="Andrej Bogdanov (CSD)" userId="54a3fc38-bcd8-4812-b887-b84a314b9e17" providerId="ADAL" clId="{45D99F5E-194F-AF48-A771-8B16A22B8C59}" dt="2021-02-08T11:49:23.607" v="207" actId="1076"/>
          <ac:inkMkLst>
            <pc:docMk/>
            <pc:sldMk cId="1892508627" sldId="310"/>
            <ac:inkMk id="7" creationId="{D8549FC4-0094-5C4A-87B7-28D577FE2C94}"/>
          </ac:inkMkLst>
        </pc:inkChg>
        <pc:inkChg chg="add mod">
          <ac:chgData name="Andrej Bogdanov (CSD)" userId="54a3fc38-bcd8-4812-b887-b84a314b9e17" providerId="ADAL" clId="{45D99F5E-194F-AF48-A771-8B16A22B8C59}" dt="2021-02-08T11:49:23.607" v="207" actId="1076"/>
          <ac:inkMkLst>
            <pc:docMk/>
            <pc:sldMk cId="1892508627" sldId="310"/>
            <ac:inkMk id="8" creationId="{985030A3-0A06-D44E-9B4A-6F6DC27A13F4}"/>
          </ac:inkMkLst>
        </pc:inkChg>
      </pc:sldChg>
      <pc:sldChg chg="addSp modSp">
        <pc:chgData name="Andrej Bogdanov (CSD)" userId="54a3fc38-bcd8-4812-b887-b84a314b9e17" providerId="ADAL" clId="{45D99F5E-194F-AF48-A771-8B16A22B8C59}" dt="2021-02-08T11:53:39.239" v="229" actId="7634"/>
        <pc:sldMkLst>
          <pc:docMk/>
          <pc:sldMk cId="399518868" sldId="311"/>
        </pc:sldMkLst>
        <pc:inkChg chg="add mod modStrokes">
          <ac:chgData name="Andrej Bogdanov (CSD)" userId="54a3fc38-bcd8-4812-b887-b84a314b9e17" providerId="ADAL" clId="{45D99F5E-194F-AF48-A771-8B16A22B8C59}" dt="2021-02-08T11:50:55.610" v="214" actId="1076"/>
          <ac:inkMkLst>
            <pc:docMk/>
            <pc:sldMk cId="399518868" sldId="311"/>
            <ac:inkMk id="3" creationId="{CC54287E-C799-CD42-82A5-7D559077AD81}"/>
          </ac:inkMkLst>
        </pc:inkChg>
        <pc:inkChg chg="add mod modStrokes">
          <ac:chgData name="Andrej Bogdanov (CSD)" userId="54a3fc38-bcd8-4812-b887-b84a314b9e17" providerId="ADAL" clId="{45D99F5E-194F-AF48-A771-8B16A22B8C59}" dt="2021-02-08T11:50:55.610" v="214" actId="1076"/>
          <ac:inkMkLst>
            <pc:docMk/>
            <pc:sldMk cId="399518868" sldId="311"/>
            <ac:inkMk id="4" creationId="{3C1B81E5-8478-7346-A053-FC540C09EB0A}"/>
          </ac:inkMkLst>
        </pc:inkChg>
        <pc:inkChg chg="add mod modStrokes">
          <ac:chgData name="Andrej Bogdanov (CSD)" userId="54a3fc38-bcd8-4812-b887-b84a314b9e17" providerId="ADAL" clId="{45D99F5E-194F-AF48-A771-8B16A22B8C59}" dt="2021-02-08T11:52:36.079" v="226" actId="1076"/>
          <ac:inkMkLst>
            <pc:docMk/>
            <pc:sldMk cId="399518868" sldId="311"/>
            <ac:inkMk id="5" creationId="{720350AD-F685-7E48-B582-0D4BB35DCC6F}"/>
          </ac:inkMkLst>
        </pc:inkChg>
        <pc:inkChg chg="add mod">
          <ac:chgData name="Andrej Bogdanov (CSD)" userId="54a3fc38-bcd8-4812-b887-b84a314b9e17" providerId="ADAL" clId="{45D99F5E-194F-AF48-A771-8B16A22B8C59}" dt="2021-02-08T11:50:55.610" v="214" actId="1076"/>
          <ac:inkMkLst>
            <pc:docMk/>
            <pc:sldMk cId="399518868" sldId="311"/>
            <ac:inkMk id="7" creationId="{6680B58A-040A-4D44-9483-9341FCA784F3}"/>
          </ac:inkMkLst>
        </pc:inkChg>
        <pc:inkChg chg="add mod">
          <ac:chgData name="Andrej Bogdanov (CSD)" userId="54a3fc38-bcd8-4812-b887-b84a314b9e17" providerId="ADAL" clId="{45D99F5E-194F-AF48-A771-8B16A22B8C59}" dt="2021-02-08T11:51:18.702" v="217" actId="1076"/>
          <ac:inkMkLst>
            <pc:docMk/>
            <pc:sldMk cId="399518868" sldId="311"/>
            <ac:inkMk id="8" creationId="{DB9FAEF5-ADC9-7A44-BD4A-1871151DD4A9}"/>
          </ac:inkMkLst>
        </pc:inkChg>
        <pc:inkChg chg="add mod modStrokes">
          <ac:chgData name="Andrej Bogdanov (CSD)" userId="54a3fc38-bcd8-4812-b887-b84a314b9e17" providerId="ADAL" clId="{45D99F5E-194F-AF48-A771-8B16A22B8C59}" dt="2021-02-08T11:53:20.997" v="228"/>
          <ac:inkMkLst>
            <pc:docMk/>
            <pc:sldMk cId="399518868" sldId="311"/>
            <ac:inkMk id="9" creationId="{320DDC76-C7CC-DE49-9CA0-1F3A87C65C8B}"/>
          </ac:inkMkLst>
        </pc:inkChg>
        <pc:inkChg chg="add">
          <ac:chgData name="Andrej Bogdanov (CSD)" userId="54a3fc38-bcd8-4812-b887-b84a314b9e17" providerId="ADAL" clId="{45D99F5E-194F-AF48-A771-8B16A22B8C59}" dt="2021-02-08T11:53:16.467" v="227" actId="7634"/>
          <ac:inkMkLst>
            <pc:docMk/>
            <pc:sldMk cId="399518868" sldId="311"/>
            <ac:inkMk id="10" creationId="{29504BD9-D039-AF4C-BF22-EDCC650F7A3F}"/>
          </ac:inkMkLst>
        </pc:inkChg>
        <pc:inkChg chg="add">
          <ac:chgData name="Andrej Bogdanov (CSD)" userId="54a3fc38-bcd8-4812-b887-b84a314b9e17" providerId="ADAL" clId="{45D99F5E-194F-AF48-A771-8B16A22B8C59}" dt="2021-02-08T11:53:39.239" v="229" actId="7634"/>
          <ac:inkMkLst>
            <pc:docMk/>
            <pc:sldMk cId="399518868" sldId="311"/>
            <ac:inkMk id="13" creationId="{F1526A73-EC43-7E48-9258-E90A15C1B538}"/>
          </ac:inkMkLst>
        </pc:inkChg>
      </pc:sldChg>
      <pc:sldChg chg="addSp modSp">
        <pc:chgData name="Andrej Bogdanov (CSD)" userId="54a3fc38-bcd8-4812-b887-b84a314b9e17" providerId="ADAL" clId="{45D99F5E-194F-AF48-A771-8B16A22B8C59}" dt="2021-02-08T11:41:30.956" v="178" actId="7634"/>
        <pc:sldMkLst>
          <pc:docMk/>
          <pc:sldMk cId="3971322145" sldId="318"/>
        </pc:sldMkLst>
        <pc:inkChg chg="add mod modStrokes">
          <ac:chgData name="Andrej Bogdanov (CSD)" userId="54a3fc38-bcd8-4812-b887-b84a314b9e17" providerId="ADAL" clId="{45D99F5E-194F-AF48-A771-8B16A22B8C59}" dt="2021-02-08T11:40:58.650" v="177"/>
          <ac:inkMkLst>
            <pc:docMk/>
            <pc:sldMk cId="3971322145" sldId="318"/>
            <ac:inkMk id="2" creationId="{2A900AB3-1CCE-2845-B99C-9D5CA325C874}"/>
          </ac:inkMkLst>
        </pc:inkChg>
        <pc:inkChg chg="add">
          <ac:chgData name="Andrej Bogdanov (CSD)" userId="54a3fc38-bcd8-4812-b887-b84a314b9e17" providerId="ADAL" clId="{45D99F5E-194F-AF48-A771-8B16A22B8C59}" dt="2021-02-08T11:40:54.098" v="176" actId="7634"/>
          <ac:inkMkLst>
            <pc:docMk/>
            <pc:sldMk cId="3971322145" sldId="318"/>
            <ac:inkMk id="4" creationId="{A5D39878-5E23-564B-B05A-C52BF29CB670}"/>
          </ac:inkMkLst>
        </pc:inkChg>
        <pc:inkChg chg="add">
          <ac:chgData name="Andrej Bogdanov (CSD)" userId="54a3fc38-bcd8-4812-b887-b84a314b9e17" providerId="ADAL" clId="{45D99F5E-194F-AF48-A771-8B16A22B8C59}" dt="2021-02-08T11:41:30.956" v="178" actId="7634"/>
          <ac:inkMkLst>
            <pc:docMk/>
            <pc:sldMk cId="3971322145" sldId="318"/>
            <ac:inkMk id="5" creationId="{95BAAE96-7B86-114C-B1EA-BC96ACB8264E}"/>
          </ac:inkMkLst>
        </pc:inkChg>
      </pc:sldChg>
      <pc:sldChg chg="addSp delSp modSp new ord">
        <pc:chgData name="Andrej Bogdanov (CSD)" userId="54a3fc38-bcd8-4812-b887-b84a314b9e17" providerId="ADAL" clId="{45D99F5E-194F-AF48-A771-8B16A22B8C59}" dt="2021-02-08T10:52:01.724" v="33" actId="1076"/>
        <pc:sldMkLst>
          <pc:docMk/>
          <pc:sldMk cId="3605796306" sldId="322"/>
        </pc:sldMkLst>
        <pc:inkChg chg="add del mod modStrokes">
          <ac:chgData name="Andrej Bogdanov (CSD)" userId="54a3fc38-bcd8-4812-b887-b84a314b9e17" providerId="ADAL" clId="{45D99F5E-194F-AF48-A771-8B16A22B8C59}" dt="2021-02-08T10:45:03.770" v="28"/>
          <ac:inkMkLst>
            <pc:docMk/>
            <pc:sldMk cId="3605796306" sldId="322"/>
            <ac:inkMk id="2" creationId="{7C234971-4FAB-5F4C-8F83-160D3882A2A4}"/>
          </ac:inkMkLst>
        </pc:inkChg>
        <pc:inkChg chg="add mod modStrokes">
          <ac:chgData name="Andrej Bogdanov (CSD)" userId="54a3fc38-bcd8-4812-b887-b84a314b9e17" providerId="ADAL" clId="{45D99F5E-194F-AF48-A771-8B16A22B8C59}" dt="2021-02-08T10:51:11.822" v="31"/>
          <ac:inkMkLst>
            <pc:docMk/>
            <pc:sldMk cId="3605796306" sldId="322"/>
            <ac:inkMk id="3" creationId="{0F99CA11-D056-F848-A799-914A571AD254}"/>
          </ac:inkMkLst>
        </pc:inkChg>
        <pc:inkChg chg="add">
          <ac:chgData name="Andrej Bogdanov (CSD)" userId="54a3fc38-bcd8-4812-b887-b84a314b9e17" providerId="ADAL" clId="{45D99F5E-194F-AF48-A771-8B16A22B8C59}" dt="2021-02-08T10:51:51.747" v="32" actId="7634"/>
          <ac:inkMkLst>
            <pc:docMk/>
            <pc:sldMk cId="3605796306" sldId="322"/>
            <ac:inkMk id="4" creationId="{009B47C4-BBA6-324D-ADB0-E557B3E2C5E5}"/>
          </ac:inkMkLst>
        </pc:inkChg>
      </pc:sldChg>
    </pc:docChg>
  </pc:docChgLst>
  <pc:docChgLst>
    <pc:chgData name="Andrej Bogdanov (CSD)" userId="54a3fc38-bcd8-4812-b887-b84a314b9e17" providerId="ADAL" clId="{30A35722-734C-084F-B242-509EA33750AE}"/>
    <pc:docChg chg="undo custSel addSld modSld modMainMaster">
      <pc:chgData name="Andrej Bogdanov (CSD)" userId="54a3fc38-bcd8-4812-b887-b84a314b9e17" providerId="ADAL" clId="{30A35722-734C-084F-B242-509EA33750AE}" dt="2021-01-06T07:51:02.600" v="1947" actId="478"/>
      <pc:docMkLst>
        <pc:docMk/>
      </pc:docMkLst>
      <pc:sldChg chg="modSp mod">
        <pc:chgData name="Andrej Bogdanov (CSD)" userId="54a3fc38-bcd8-4812-b887-b84a314b9e17" providerId="ADAL" clId="{30A35722-734C-084F-B242-509EA33750AE}" dt="2021-01-06T02:18:51.562" v="21" actId="20577"/>
        <pc:sldMkLst>
          <pc:docMk/>
          <pc:sldMk cId="4293983235" sldId="256"/>
        </pc:sldMkLst>
        <pc:spChg chg="mod">
          <ac:chgData name="Andrej Bogdanov (CSD)" userId="54a3fc38-bcd8-4812-b887-b84a314b9e17" providerId="ADAL" clId="{30A35722-734C-084F-B242-509EA33750AE}" dt="2021-01-06T02:18:51.562" v="21" actId="20577"/>
          <ac:spMkLst>
            <pc:docMk/>
            <pc:sldMk cId="4293983235" sldId="256"/>
            <ac:spMk id="2" creationId="{00000000-0000-0000-0000-000000000000}"/>
          </ac:spMkLst>
        </pc:spChg>
      </pc:sldChg>
      <pc:sldChg chg="delSp mod">
        <pc:chgData name="Andrej Bogdanov (CSD)" userId="54a3fc38-bcd8-4812-b887-b84a314b9e17" providerId="ADAL" clId="{30A35722-734C-084F-B242-509EA33750AE}" dt="2021-01-06T02:19:01.058" v="22" actId="478"/>
        <pc:sldMkLst>
          <pc:docMk/>
          <pc:sldMk cId="871201104" sldId="258"/>
        </pc:sldMkLst>
        <pc:inkChg chg="del">
          <ac:chgData name="Andrej Bogdanov (CSD)" userId="54a3fc38-bcd8-4812-b887-b84a314b9e17" providerId="ADAL" clId="{30A35722-734C-084F-B242-509EA33750AE}" dt="2021-01-06T02:19:01.058" v="22" actId="478"/>
          <ac:inkMkLst>
            <pc:docMk/>
            <pc:sldMk cId="871201104" sldId="258"/>
            <ac:inkMk id="10" creationId="{AC26F62C-CCCC-384C-AFFE-485134FD50AA}"/>
          </ac:inkMkLst>
        </pc:inkChg>
      </pc:sldChg>
      <pc:sldChg chg="delSp mod">
        <pc:chgData name="Andrej Bogdanov (CSD)" userId="54a3fc38-bcd8-4812-b887-b84a314b9e17" providerId="ADAL" clId="{30A35722-734C-084F-B242-509EA33750AE}" dt="2021-01-06T02:19:07.804" v="24" actId="478"/>
        <pc:sldMkLst>
          <pc:docMk/>
          <pc:sldMk cId="1639846032" sldId="259"/>
        </pc:sldMkLst>
        <pc:inkChg chg="del">
          <ac:chgData name="Andrej Bogdanov (CSD)" userId="54a3fc38-bcd8-4812-b887-b84a314b9e17" providerId="ADAL" clId="{30A35722-734C-084F-B242-509EA33750AE}" dt="2021-01-06T02:19:05.944" v="23" actId="478"/>
          <ac:inkMkLst>
            <pc:docMk/>
            <pc:sldMk cId="1639846032" sldId="259"/>
            <ac:inkMk id="3" creationId="{9D82C100-5B78-AC4B-9ABB-F51D15091A39}"/>
          </ac:inkMkLst>
        </pc:inkChg>
        <pc:inkChg chg="del">
          <ac:chgData name="Andrej Bogdanov (CSD)" userId="54a3fc38-bcd8-4812-b887-b84a314b9e17" providerId="ADAL" clId="{30A35722-734C-084F-B242-509EA33750AE}" dt="2021-01-06T02:19:07.804" v="24" actId="478"/>
          <ac:inkMkLst>
            <pc:docMk/>
            <pc:sldMk cId="1639846032" sldId="259"/>
            <ac:inkMk id="4" creationId="{5BE1B006-0E25-334E-B141-708C3E1D6D25}"/>
          </ac:inkMkLst>
        </pc:inkChg>
      </pc:sldChg>
      <pc:sldChg chg="delSp mod">
        <pc:chgData name="Andrej Bogdanov (CSD)" userId="54a3fc38-bcd8-4812-b887-b84a314b9e17" providerId="ADAL" clId="{30A35722-734C-084F-B242-509EA33750AE}" dt="2021-01-06T02:19:24.274" v="25" actId="478"/>
        <pc:sldMkLst>
          <pc:docMk/>
          <pc:sldMk cId="3066480065" sldId="260"/>
        </pc:sldMkLst>
        <pc:inkChg chg="del">
          <ac:chgData name="Andrej Bogdanov (CSD)" userId="54a3fc38-bcd8-4812-b887-b84a314b9e17" providerId="ADAL" clId="{30A35722-734C-084F-B242-509EA33750AE}" dt="2021-01-06T02:19:24.274" v="25" actId="478"/>
          <ac:inkMkLst>
            <pc:docMk/>
            <pc:sldMk cId="3066480065" sldId="260"/>
            <ac:inkMk id="3" creationId="{E2E474CE-76BF-4449-B4E7-D1A57FD31A8C}"/>
          </ac:inkMkLst>
        </pc:inkChg>
      </pc:sldChg>
      <pc:sldChg chg="delSp mod">
        <pc:chgData name="Andrej Bogdanov (CSD)" userId="54a3fc38-bcd8-4812-b887-b84a314b9e17" providerId="ADAL" clId="{30A35722-734C-084F-B242-509EA33750AE}" dt="2021-01-06T07:21:05.247" v="1540" actId="478"/>
        <pc:sldMkLst>
          <pc:docMk/>
          <pc:sldMk cId="1290664766" sldId="262"/>
        </pc:sldMkLst>
        <pc:inkChg chg="del">
          <ac:chgData name="Andrej Bogdanov (CSD)" userId="54a3fc38-bcd8-4812-b887-b84a314b9e17" providerId="ADAL" clId="{30A35722-734C-084F-B242-509EA33750AE}" dt="2021-01-06T07:21:02.790" v="1539" actId="478"/>
          <ac:inkMkLst>
            <pc:docMk/>
            <pc:sldMk cId="1290664766" sldId="262"/>
            <ac:inkMk id="2" creationId="{973A6D77-FAF4-5E44-9D19-0DFB58253A6B}"/>
          </ac:inkMkLst>
        </pc:inkChg>
        <pc:inkChg chg="del">
          <ac:chgData name="Andrej Bogdanov (CSD)" userId="54a3fc38-bcd8-4812-b887-b84a314b9e17" providerId="ADAL" clId="{30A35722-734C-084F-B242-509EA33750AE}" dt="2021-01-06T07:21:05.247" v="1540" actId="478"/>
          <ac:inkMkLst>
            <pc:docMk/>
            <pc:sldMk cId="1290664766" sldId="262"/>
            <ac:inkMk id="4" creationId="{D27E10D7-48AF-ED4C-B0BD-BB7A1ADD052A}"/>
          </ac:inkMkLst>
        </pc:inkChg>
      </pc:sldChg>
      <pc:sldChg chg="addSp delSp modSp mod addAnim delAnim">
        <pc:chgData name="Andrej Bogdanov (CSD)" userId="54a3fc38-bcd8-4812-b887-b84a314b9e17" providerId="ADAL" clId="{30A35722-734C-084F-B242-509EA33750AE}" dt="2021-01-06T07:48:15.839" v="1910" actId="1038"/>
        <pc:sldMkLst>
          <pc:docMk/>
          <pc:sldMk cId="3009012011" sldId="263"/>
        </pc:sldMkLst>
        <pc:spChg chg="mod">
          <ac:chgData name="Andrej Bogdanov (CSD)" userId="54a3fc38-bcd8-4812-b887-b84a314b9e17" providerId="ADAL" clId="{30A35722-734C-084F-B242-509EA33750AE}" dt="2021-01-06T07:45:30.058" v="1651" actId="1036"/>
          <ac:spMkLst>
            <pc:docMk/>
            <pc:sldMk cId="3009012011" sldId="263"/>
            <ac:spMk id="3" creationId="{3D2D9D66-3048-1047-B19E-88282621C721}"/>
          </ac:spMkLst>
        </pc:spChg>
        <pc:spChg chg="mod">
          <ac:chgData name="Andrej Bogdanov (CSD)" userId="54a3fc38-bcd8-4812-b887-b84a314b9e17" providerId="ADAL" clId="{30A35722-734C-084F-B242-509EA33750AE}" dt="2021-01-06T07:48:09.088" v="1904" actId="1038"/>
          <ac:spMkLst>
            <pc:docMk/>
            <pc:sldMk cId="3009012011" sldId="263"/>
            <ac:spMk id="4" creationId="{9551BCAD-6859-3347-9790-EEAD5037D46E}"/>
          </ac:spMkLst>
        </pc:spChg>
        <pc:spChg chg="mod">
          <ac:chgData name="Andrej Bogdanov (CSD)" userId="54a3fc38-bcd8-4812-b887-b84a314b9e17" providerId="ADAL" clId="{30A35722-734C-084F-B242-509EA33750AE}" dt="2021-01-06T07:48:15.839" v="1910" actId="1038"/>
          <ac:spMkLst>
            <pc:docMk/>
            <pc:sldMk cId="3009012011" sldId="263"/>
            <ac:spMk id="5" creationId="{F45E967A-F247-B54C-B179-73CCCF5E8FBC}"/>
          </ac:spMkLst>
        </pc:spChg>
        <pc:spChg chg="add del">
          <ac:chgData name="Andrej Bogdanov (CSD)" userId="54a3fc38-bcd8-4812-b887-b84a314b9e17" providerId="ADAL" clId="{30A35722-734C-084F-B242-509EA33750AE}" dt="2021-01-06T07:45:25.466" v="1633" actId="478"/>
          <ac:spMkLst>
            <pc:docMk/>
            <pc:sldMk cId="3009012011" sldId="263"/>
            <ac:spMk id="12" creationId="{76FFCDCA-1ACD-A840-8C68-9DD9B554F6B0}"/>
          </ac:spMkLst>
        </pc:spChg>
        <pc:grpChg chg="add del">
          <ac:chgData name="Andrej Bogdanov (CSD)" userId="54a3fc38-bcd8-4812-b887-b84a314b9e17" providerId="ADAL" clId="{30A35722-734C-084F-B242-509EA33750AE}" dt="2021-01-06T07:45:25.466" v="1633" actId="478"/>
          <ac:grpSpMkLst>
            <pc:docMk/>
            <pc:sldMk cId="3009012011" sldId="263"/>
            <ac:grpSpMk id="17" creationId="{6151F6D4-8158-9C4F-95BE-2091A3A9CE70}"/>
          </ac:grpSpMkLst>
        </pc:grpChg>
        <pc:inkChg chg="del">
          <ac:chgData name="Andrej Bogdanov (CSD)" userId="54a3fc38-bcd8-4812-b887-b84a314b9e17" providerId="ADAL" clId="{30A35722-734C-084F-B242-509EA33750AE}" dt="2021-01-06T07:19:27.813" v="1509" actId="478"/>
          <ac:inkMkLst>
            <pc:docMk/>
            <pc:sldMk cId="3009012011" sldId="263"/>
            <ac:inkMk id="8" creationId="{9375855D-9F43-DD43-9F6E-2284B62DD03B}"/>
          </ac:inkMkLst>
        </pc:inkChg>
        <pc:inkChg chg="del">
          <ac:chgData name="Andrej Bogdanov (CSD)" userId="54a3fc38-bcd8-4812-b887-b84a314b9e17" providerId="ADAL" clId="{30A35722-734C-084F-B242-509EA33750AE}" dt="2021-01-06T07:19:25.340" v="1508" actId="478"/>
          <ac:inkMkLst>
            <pc:docMk/>
            <pc:sldMk cId="3009012011" sldId="263"/>
            <ac:inkMk id="9" creationId="{9B7F235E-D68F-4C4F-911E-025D11C55FD1}"/>
          </ac:inkMkLst>
        </pc:inkChg>
        <pc:cxnChg chg="mod">
          <ac:chgData name="Andrej Bogdanov (CSD)" userId="54a3fc38-bcd8-4812-b887-b84a314b9e17" providerId="ADAL" clId="{30A35722-734C-084F-B242-509EA33750AE}" dt="2021-01-06T07:48:13.079" v="1905" actId="14100"/>
          <ac:cxnSpMkLst>
            <pc:docMk/>
            <pc:sldMk cId="3009012011" sldId="263"/>
            <ac:cxnSpMk id="6" creationId="{08754F78-51D1-A749-B945-BB13E6A645C0}"/>
          </ac:cxnSpMkLst>
        </pc:cxnChg>
      </pc:sldChg>
      <pc:sldChg chg="delSp mod">
        <pc:chgData name="Andrej Bogdanov (CSD)" userId="54a3fc38-bcd8-4812-b887-b84a314b9e17" providerId="ADAL" clId="{30A35722-734C-084F-B242-509EA33750AE}" dt="2021-01-06T07:49:16.294" v="1915" actId="478"/>
        <pc:sldMkLst>
          <pc:docMk/>
          <pc:sldMk cId="2203218808" sldId="264"/>
        </pc:sldMkLst>
        <pc:inkChg chg="del">
          <ac:chgData name="Andrej Bogdanov (CSD)" userId="54a3fc38-bcd8-4812-b887-b84a314b9e17" providerId="ADAL" clId="{30A35722-734C-084F-B242-509EA33750AE}" dt="2021-01-06T07:49:13.552" v="1913" actId="478"/>
          <ac:inkMkLst>
            <pc:docMk/>
            <pc:sldMk cId="2203218808" sldId="264"/>
            <ac:inkMk id="6" creationId="{39EE75F6-E432-C347-87A2-503D5CAE6C61}"/>
          </ac:inkMkLst>
        </pc:inkChg>
        <pc:inkChg chg="del">
          <ac:chgData name="Andrej Bogdanov (CSD)" userId="54a3fc38-bcd8-4812-b887-b84a314b9e17" providerId="ADAL" clId="{30A35722-734C-084F-B242-509EA33750AE}" dt="2021-01-06T07:49:12.276" v="1912" actId="478"/>
          <ac:inkMkLst>
            <pc:docMk/>
            <pc:sldMk cId="2203218808" sldId="264"/>
            <ac:inkMk id="7" creationId="{960FEED6-CBCB-684A-BF55-97622CA01F0B}"/>
          </ac:inkMkLst>
        </pc:inkChg>
        <pc:inkChg chg="del">
          <ac:chgData name="Andrej Bogdanov (CSD)" userId="54a3fc38-bcd8-4812-b887-b84a314b9e17" providerId="ADAL" clId="{30A35722-734C-084F-B242-509EA33750AE}" dt="2021-01-06T07:49:16.294" v="1915" actId="478"/>
          <ac:inkMkLst>
            <pc:docMk/>
            <pc:sldMk cId="2203218808" sldId="264"/>
            <ac:inkMk id="8" creationId="{E71F07F7-2490-B141-9D45-01ECB40F2320}"/>
          </ac:inkMkLst>
        </pc:inkChg>
        <pc:inkChg chg="del">
          <ac:chgData name="Andrej Bogdanov (CSD)" userId="54a3fc38-bcd8-4812-b887-b84a314b9e17" providerId="ADAL" clId="{30A35722-734C-084F-B242-509EA33750AE}" dt="2021-01-06T07:49:10.686" v="1911" actId="478"/>
          <ac:inkMkLst>
            <pc:docMk/>
            <pc:sldMk cId="2203218808" sldId="264"/>
            <ac:inkMk id="9" creationId="{7A89D85D-F904-3B45-B1FA-628561A6138A}"/>
          </ac:inkMkLst>
        </pc:inkChg>
        <pc:inkChg chg="del">
          <ac:chgData name="Andrej Bogdanov (CSD)" userId="54a3fc38-bcd8-4812-b887-b84a314b9e17" providerId="ADAL" clId="{30A35722-734C-084F-B242-509EA33750AE}" dt="2021-01-06T07:49:14.918" v="1914" actId="478"/>
          <ac:inkMkLst>
            <pc:docMk/>
            <pc:sldMk cId="2203218808" sldId="264"/>
            <ac:inkMk id="10" creationId="{0099D8B1-DCD0-E245-8EB6-81B0643E27A7}"/>
          </ac:inkMkLst>
        </pc:inkChg>
      </pc:sldChg>
      <pc:sldChg chg="delSp mod">
        <pc:chgData name="Andrej Bogdanov (CSD)" userId="54a3fc38-bcd8-4812-b887-b84a314b9e17" providerId="ADAL" clId="{30A35722-734C-084F-B242-509EA33750AE}" dt="2021-01-06T07:49:37.735" v="1924" actId="478"/>
        <pc:sldMkLst>
          <pc:docMk/>
          <pc:sldMk cId="1673016085" sldId="265"/>
        </pc:sldMkLst>
        <pc:inkChg chg="del">
          <ac:chgData name="Andrej Bogdanov (CSD)" userId="54a3fc38-bcd8-4812-b887-b84a314b9e17" providerId="ADAL" clId="{30A35722-734C-084F-B242-509EA33750AE}" dt="2021-01-06T07:49:33.748" v="1921" actId="478"/>
          <ac:inkMkLst>
            <pc:docMk/>
            <pc:sldMk cId="1673016085" sldId="265"/>
            <ac:inkMk id="3" creationId="{6FCD6995-18BC-D84F-9063-2B380F31F956}"/>
          </ac:inkMkLst>
        </pc:inkChg>
        <pc:inkChg chg="del">
          <ac:chgData name="Andrej Bogdanov (CSD)" userId="54a3fc38-bcd8-4812-b887-b84a314b9e17" providerId="ADAL" clId="{30A35722-734C-084F-B242-509EA33750AE}" dt="2021-01-06T07:49:35.102" v="1922" actId="478"/>
          <ac:inkMkLst>
            <pc:docMk/>
            <pc:sldMk cId="1673016085" sldId="265"/>
            <ac:inkMk id="4" creationId="{4FBC3108-D2C4-8E4F-8932-8F43335078F9}"/>
          </ac:inkMkLst>
        </pc:inkChg>
        <pc:inkChg chg="del">
          <ac:chgData name="Andrej Bogdanov (CSD)" userId="54a3fc38-bcd8-4812-b887-b84a314b9e17" providerId="ADAL" clId="{30A35722-734C-084F-B242-509EA33750AE}" dt="2021-01-06T07:49:36.416" v="1923" actId="478"/>
          <ac:inkMkLst>
            <pc:docMk/>
            <pc:sldMk cId="1673016085" sldId="265"/>
            <ac:inkMk id="5" creationId="{E85872D4-8A71-8241-83A8-12113F94117F}"/>
          </ac:inkMkLst>
        </pc:inkChg>
        <pc:inkChg chg="del">
          <ac:chgData name="Andrej Bogdanov (CSD)" userId="54a3fc38-bcd8-4812-b887-b84a314b9e17" providerId="ADAL" clId="{30A35722-734C-084F-B242-509EA33750AE}" dt="2021-01-06T07:49:37.735" v="1924" actId="478"/>
          <ac:inkMkLst>
            <pc:docMk/>
            <pc:sldMk cId="1673016085" sldId="265"/>
            <ac:inkMk id="6" creationId="{BBF85252-1B53-394A-9373-6238B8026E42}"/>
          </ac:inkMkLst>
        </pc:inkChg>
      </pc:sldChg>
      <pc:sldChg chg="delSp mod">
        <pc:chgData name="Andrej Bogdanov (CSD)" userId="54a3fc38-bcd8-4812-b887-b84a314b9e17" providerId="ADAL" clId="{30A35722-734C-084F-B242-509EA33750AE}" dt="2021-01-06T07:50:02.066" v="1935" actId="478"/>
        <pc:sldMkLst>
          <pc:docMk/>
          <pc:sldMk cId="2703338071" sldId="266"/>
        </pc:sldMkLst>
        <pc:inkChg chg="del">
          <ac:chgData name="Andrej Bogdanov (CSD)" userId="54a3fc38-bcd8-4812-b887-b84a314b9e17" providerId="ADAL" clId="{30A35722-734C-084F-B242-509EA33750AE}" dt="2021-01-06T07:50:02.066" v="1935" actId="478"/>
          <ac:inkMkLst>
            <pc:docMk/>
            <pc:sldMk cId="2703338071" sldId="266"/>
            <ac:inkMk id="10" creationId="{E0713FA7-323F-DE49-907D-9B0E60A4854F}"/>
          </ac:inkMkLst>
        </pc:inkChg>
      </pc:sldChg>
      <pc:sldChg chg="delSp mod">
        <pc:chgData name="Andrej Bogdanov (CSD)" userId="54a3fc38-bcd8-4812-b887-b84a314b9e17" providerId="ADAL" clId="{30A35722-734C-084F-B242-509EA33750AE}" dt="2021-01-06T07:49:58.164" v="1934" actId="478"/>
        <pc:sldMkLst>
          <pc:docMk/>
          <pc:sldMk cId="2861798232" sldId="267"/>
        </pc:sldMkLst>
        <pc:inkChg chg="del">
          <ac:chgData name="Andrej Bogdanov (CSD)" userId="54a3fc38-bcd8-4812-b887-b84a314b9e17" providerId="ADAL" clId="{30A35722-734C-084F-B242-509EA33750AE}" dt="2021-01-06T07:49:51.962" v="1930" actId="478"/>
          <ac:inkMkLst>
            <pc:docMk/>
            <pc:sldMk cId="2861798232" sldId="267"/>
            <ac:inkMk id="3" creationId="{5C472771-D7AF-BD4E-B536-806F41BE6AB9}"/>
          </ac:inkMkLst>
        </pc:inkChg>
        <pc:inkChg chg="del">
          <ac:chgData name="Andrej Bogdanov (CSD)" userId="54a3fc38-bcd8-4812-b887-b84a314b9e17" providerId="ADAL" clId="{30A35722-734C-084F-B242-509EA33750AE}" dt="2021-01-06T07:49:53.516" v="1931" actId="478"/>
          <ac:inkMkLst>
            <pc:docMk/>
            <pc:sldMk cId="2861798232" sldId="267"/>
            <ac:inkMk id="4" creationId="{88D53CA0-BBEF-D140-B688-F09654B95A9C}"/>
          </ac:inkMkLst>
        </pc:inkChg>
        <pc:inkChg chg="del">
          <ac:chgData name="Andrej Bogdanov (CSD)" userId="54a3fc38-bcd8-4812-b887-b84a314b9e17" providerId="ADAL" clId="{30A35722-734C-084F-B242-509EA33750AE}" dt="2021-01-06T07:49:55.707" v="1932" actId="478"/>
          <ac:inkMkLst>
            <pc:docMk/>
            <pc:sldMk cId="2861798232" sldId="267"/>
            <ac:inkMk id="5" creationId="{442E01E4-6431-D644-8328-075EB81A57A7}"/>
          </ac:inkMkLst>
        </pc:inkChg>
        <pc:inkChg chg="del">
          <ac:chgData name="Andrej Bogdanov (CSD)" userId="54a3fc38-bcd8-4812-b887-b84a314b9e17" providerId="ADAL" clId="{30A35722-734C-084F-B242-509EA33750AE}" dt="2021-01-06T07:49:56.920" v="1933" actId="478"/>
          <ac:inkMkLst>
            <pc:docMk/>
            <pc:sldMk cId="2861798232" sldId="267"/>
            <ac:inkMk id="6" creationId="{D656808D-7AD5-9A4E-B4FE-4C6E154E411F}"/>
          </ac:inkMkLst>
        </pc:inkChg>
        <pc:inkChg chg="del">
          <ac:chgData name="Andrej Bogdanov (CSD)" userId="54a3fc38-bcd8-4812-b887-b84a314b9e17" providerId="ADAL" clId="{30A35722-734C-084F-B242-509EA33750AE}" dt="2021-01-06T07:49:58.164" v="1934" actId="478"/>
          <ac:inkMkLst>
            <pc:docMk/>
            <pc:sldMk cId="2861798232" sldId="267"/>
            <ac:inkMk id="7" creationId="{DFFEE8E8-ADC7-C642-BF8D-75CE80C7A9C1}"/>
          </ac:inkMkLst>
        </pc:inkChg>
      </pc:sldChg>
      <pc:sldChg chg="delSp mod">
        <pc:chgData name="Andrej Bogdanov (CSD)" userId="54a3fc38-bcd8-4812-b887-b84a314b9e17" providerId="ADAL" clId="{30A35722-734C-084F-B242-509EA33750AE}" dt="2021-01-06T07:50:36.884" v="1942" actId="478"/>
        <pc:sldMkLst>
          <pc:docMk/>
          <pc:sldMk cId="2367920729" sldId="269"/>
        </pc:sldMkLst>
        <pc:inkChg chg="del">
          <ac:chgData name="Andrej Bogdanov (CSD)" userId="54a3fc38-bcd8-4812-b887-b84a314b9e17" providerId="ADAL" clId="{30A35722-734C-084F-B242-509EA33750AE}" dt="2021-01-06T07:50:28.304" v="1938" actId="478"/>
          <ac:inkMkLst>
            <pc:docMk/>
            <pc:sldMk cId="2367920729" sldId="269"/>
            <ac:inkMk id="10" creationId="{29361666-767E-8646-A7BB-3248B9EF041A}"/>
          </ac:inkMkLst>
        </pc:inkChg>
        <pc:inkChg chg="del">
          <ac:chgData name="Andrej Bogdanov (CSD)" userId="54a3fc38-bcd8-4812-b887-b84a314b9e17" providerId="ADAL" clId="{30A35722-734C-084F-B242-509EA33750AE}" dt="2021-01-06T07:50:33.178" v="1940" actId="478"/>
          <ac:inkMkLst>
            <pc:docMk/>
            <pc:sldMk cId="2367920729" sldId="269"/>
            <ac:inkMk id="11" creationId="{D6E80B83-9284-B843-84F2-51BC4917061B}"/>
          </ac:inkMkLst>
        </pc:inkChg>
        <pc:inkChg chg="del">
          <ac:chgData name="Andrej Bogdanov (CSD)" userId="54a3fc38-bcd8-4812-b887-b84a314b9e17" providerId="ADAL" clId="{30A35722-734C-084F-B242-509EA33750AE}" dt="2021-01-06T07:50:34.772" v="1941" actId="478"/>
          <ac:inkMkLst>
            <pc:docMk/>
            <pc:sldMk cId="2367920729" sldId="269"/>
            <ac:inkMk id="12" creationId="{01BE388B-19AB-6D4F-B21B-671F40F1DA3B}"/>
          </ac:inkMkLst>
        </pc:inkChg>
        <pc:inkChg chg="del">
          <ac:chgData name="Andrej Bogdanov (CSD)" userId="54a3fc38-bcd8-4812-b887-b84a314b9e17" providerId="ADAL" clId="{30A35722-734C-084F-B242-509EA33750AE}" dt="2021-01-06T07:50:30.920" v="1939" actId="478"/>
          <ac:inkMkLst>
            <pc:docMk/>
            <pc:sldMk cId="2367920729" sldId="269"/>
            <ac:inkMk id="13" creationId="{A5DA7F32-2F45-0A48-8C1C-A2AAB71EB872}"/>
          </ac:inkMkLst>
        </pc:inkChg>
        <pc:inkChg chg="del">
          <ac:chgData name="Andrej Bogdanov (CSD)" userId="54a3fc38-bcd8-4812-b887-b84a314b9e17" providerId="ADAL" clId="{30A35722-734C-084F-B242-509EA33750AE}" dt="2021-01-06T07:50:36.884" v="1942" actId="478"/>
          <ac:inkMkLst>
            <pc:docMk/>
            <pc:sldMk cId="2367920729" sldId="269"/>
            <ac:inkMk id="14" creationId="{84CD8C85-6E4C-2348-B03A-081767A27AF8}"/>
          </ac:inkMkLst>
        </pc:inkChg>
      </pc:sldChg>
      <pc:sldChg chg="delSp mod">
        <pc:chgData name="Andrej Bogdanov (CSD)" userId="54a3fc38-bcd8-4812-b887-b84a314b9e17" providerId="ADAL" clId="{30A35722-734C-084F-B242-509EA33750AE}" dt="2021-01-06T07:50:20.497" v="1937" actId="478"/>
        <pc:sldMkLst>
          <pc:docMk/>
          <pc:sldMk cId="115814539" sldId="270"/>
        </pc:sldMkLst>
        <pc:inkChg chg="del">
          <ac:chgData name="Andrej Bogdanov (CSD)" userId="54a3fc38-bcd8-4812-b887-b84a314b9e17" providerId="ADAL" clId="{30A35722-734C-084F-B242-509EA33750AE}" dt="2021-01-06T07:50:18.849" v="1936" actId="478"/>
          <ac:inkMkLst>
            <pc:docMk/>
            <pc:sldMk cId="115814539" sldId="270"/>
            <ac:inkMk id="7" creationId="{7A7D9817-773C-B043-889E-A76737124CF2}"/>
          </ac:inkMkLst>
        </pc:inkChg>
        <pc:inkChg chg="del">
          <ac:chgData name="Andrej Bogdanov (CSD)" userId="54a3fc38-bcd8-4812-b887-b84a314b9e17" providerId="ADAL" clId="{30A35722-734C-084F-B242-509EA33750AE}" dt="2021-01-06T07:50:20.497" v="1937" actId="478"/>
          <ac:inkMkLst>
            <pc:docMk/>
            <pc:sldMk cId="115814539" sldId="270"/>
            <ac:inkMk id="8" creationId="{9BB3381A-168F-5242-BDC6-AF7DC48EFFA5}"/>
          </ac:inkMkLst>
        </pc:inkChg>
      </pc:sldChg>
      <pc:sldChg chg="delSp mod">
        <pc:chgData name="Andrej Bogdanov (CSD)" userId="54a3fc38-bcd8-4812-b887-b84a314b9e17" providerId="ADAL" clId="{30A35722-734C-084F-B242-509EA33750AE}" dt="2021-01-06T07:50:41.501" v="1943" actId="478"/>
        <pc:sldMkLst>
          <pc:docMk/>
          <pc:sldMk cId="3911810824" sldId="271"/>
        </pc:sldMkLst>
        <pc:inkChg chg="del">
          <ac:chgData name="Andrej Bogdanov (CSD)" userId="54a3fc38-bcd8-4812-b887-b84a314b9e17" providerId="ADAL" clId="{30A35722-734C-084F-B242-509EA33750AE}" dt="2021-01-06T07:50:41.501" v="1943" actId="478"/>
          <ac:inkMkLst>
            <pc:docMk/>
            <pc:sldMk cId="3911810824" sldId="271"/>
            <ac:inkMk id="4" creationId="{165A57D8-CAF6-2842-A31A-C2416369A0DA}"/>
          </ac:inkMkLst>
        </pc:inkChg>
      </pc:sldChg>
      <pc:sldChg chg="delSp mod">
        <pc:chgData name="Andrej Bogdanov (CSD)" userId="54a3fc38-bcd8-4812-b887-b84a314b9e17" providerId="ADAL" clId="{30A35722-734C-084F-B242-509EA33750AE}" dt="2021-01-06T07:50:49.502" v="1944" actId="478"/>
        <pc:sldMkLst>
          <pc:docMk/>
          <pc:sldMk cId="857692231" sldId="272"/>
        </pc:sldMkLst>
        <pc:inkChg chg="del">
          <ac:chgData name="Andrej Bogdanov (CSD)" userId="54a3fc38-bcd8-4812-b887-b84a314b9e17" providerId="ADAL" clId="{30A35722-734C-084F-B242-509EA33750AE}" dt="2021-01-06T07:50:49.502" v="1944" actId="478"/>
          <ac:inkMkLst>
            <pc:docMk/>
            <pc:sldMk cId="857692231" sldId="272"/>
            <ac:inkMk id="5" creationId="{33EE5B69-02C6-5243-B955-88642E978C1E}"/>
          </ac:inkMkLst>
        </pc:inkChg>
      </pc:sldChg>
      <pc:sldChg chg="delSp mod">
        <pc:chgData name="Andrej Bogdanov (CSD)" userId="54a3fc38-bcd8-4812-b887-b84a314b9e17" providerId="ADAL" clId="{30A35722-734C-084F-B242-509EA33750AE}" dt="2021-01-06T07:51:02.600" v="1947" actId="478"/>
        <pc:sldMkLst>
          <pc:docMk/>
          <pc:sldMk cId="2561039472" sldId="274"/>
        </pc:sldMkLst>
        <pc:inkChg chg="del">
          <ac:chgData name="Andrej Bogdanov (CSD)" userId="54a3fc38-bcd8-4812-b887-b84a314b9e17" providerId="ADAL" clId="{30A35722-734C-084F-B242-509EA33750AE}" dt="2021-01-06T07:50:59.062" v="1945" actId="478"/>
          <ac:inkMkLst>
            <pc:docMk/>
            <pc:sldMk cId="2561039472" sldId="274"/>
            <ac:inkMk id="5" creationId="{B7B167C6-ABF5-C642-9A20-ACE7FCD25A2C}"/>
          </ac:inkMkLst>
        </pc:inkChg>
        <pc:inkChg chg="del">
          <ac:chgData name="Andrej Bogdanov (CSD)" userId="54a3fc38-bcd8-4812-b887-b84a314b9e17" providerId="ADAL" clId="{30A35722-734C-084F-B242-509EA33750AE}" dt="2021-01-06T07:51:00.872" v="1946" actId="478"/>
          <ac:inkMkLst>
            <pc:docMk/>
            <pc:sldMk cId="2561039472" sldId="274"/>
            <ac:inkMk id="12" creationId="{FD8069E6-7B02-3145-8004-1A33379BC0BE}"/>
          </ac:inkMkLst>
        </pc:inkChg>
        <pc:inkChg chg="del">
          <ac:chgData name="Andrej Bogdanov (CSD)" userId="54a3fc38-bcd8-4812-b887-b84a314b9e17" providerId="ADAL" clId="{30A35722-734C-084F-B242-509EA33750AE}" dt="2021-01-06T07:51:02.600" v="1947" actId="478"/>
          <ac:inkMkLst>
            <pc:docMk/>
            <pc:sldMk cId="2561039472" sldId="274"/>
            <ac:inkMk id="13" creationId="{D75C364D-69C1-474B-8484-E494D74FF5E4}"/>
          </ac:inkMkLst>
        </pc:inkChg>
      </pc:sldChg>
      <pc:sldChg chg="addSp delSp modSp new mod modClrScheme chgLayout">
        <pc:chgData name="Andrej Bogdanov (CSD)" userId="54a3fc38-bcd8-4812-b887-b84a314b9e17" providerId="ADAL" clId="{30A35722-734C-084F-B242-509EA33750AE}" dt="2021-01-06T03:42:42.596" v="924" actId="20577"/>
        <pc:sldMkLst>
          <pc:docMk/>
          <pc:sldMk cId="1985372151" sldId="290"/>
        </pc:sldMkLst>
        <pc:spChg chg="add del mod">
          <ac:chgData name="Andrej Bogdanov (CSD)" userId="54a3fc38-bcd8-4812-b887-b84a314b9e17" providerId="ADAL" clId="{30A35722-734C-084F-B242-509EA33750AE}" dt="2021-01-06T02:41:57.311" v="36" actId="478"/>
          <ac:spMkLst>
            <pc:docMk/>
            <pc:sldMk cId="1985372151" sldId="290"/>
            <ac:spMk id="2" creationId="{0B1E607F-1DCF-434F-AE8C-4D48FAE637A1}"/>
          </ac:spMkLst>
        </pc:spChg>
        <pc:spChg chg="add mod">
          <ac:chgData name="Andrej Bogdanov (CSD)" userId="54a3fc38-bcd8-4812-b887-b84a314b9e17" providerId="ADAL" clId="{30A35722-734C-084F-B242-509EA33750AE}" dt="2021-01-06T03:42:42.596" v="924" actId="20577"/>
          <ac:spMkLst>
            <pc:docMk/>
            <pc:sldMk cId="1985372151" sldId="290"/>
            <ac:spMk id="3" creationId="{EF5C1324-CD6E-CA4C-BF1C-29612B8B9349}"/>
          </ac:spMkLst>
        </pc:spChg>
        <pc:spChg chg="add mod">
          <ac:chgData name="Andrej Bogdanov (CSD)" userId="54a3fc38-bcd8-4812-b887-b84a314b9e17" providerId="ADAL" clId="{30A35722-734C-084F-B242-509EA33750AE}" dt="2021-01-06T03:39:49.141" v="839" actId="1035"/>
          <ac:spMkLst>
            <pc:docMk/>
            <pc:sldMk cId="1985372151" sldId="290"/>
            <ac:spMk id="4" creationId="{602978E7-69C7-0844-BDA2-CCD5FE53E049}"/>
          </ac:spMkLst>
        </pc:spChg>
        <pc:spChg chg="add del mod">
          <ac:chgData name="Andrej Bogdanov (CSD)" userId="54a3fc38-bcd8-4812-b887-b84a314b9e17" providerId="ADAL" clId="{30A35722-734C-084F-B242-509EA33750AE}" dt="2021-01-06T03:34:38.017" v="644" actId="478"/>
          <ac:spMkLst>
            <pc:docMk/>
            <pc:sldMk cId="1985372151" sldId="290"/>
            <ac:spMk id="5" creationId="{484F20C9-DCEA-2C46-A0E7-B8F168D78D08}"/>
          </ac:spMkLst>
        </pc:spChg>
        <pc:spChg chg="add del mod">
          <ac:chgData name="Andrej Bogdanov (CSD)" userId="54a3fc38-bcd8-4812-b887-b84a314b9e17" providerId="ADAL" clId="{30A35722-734C-084F-B242-509EA33750AE}" dt="2021-01-06T03:22:25.709" v="143" actId="478"/>
          <ac:spMkLst>
            <pc:docMk/>
            <pc:sldMk cId="1985372151" sldId="290"/>
            <ac:spMk id="6" creationId="{FD6EAA35-FA69-1142-9076-45CB7B087BFE}"/>
          </ac:spMkLst>
        </pc:spChg>
        <pc:spChg chg="add del mod">
          <ac:chgData name="Andrej Bogdanov (CSD)" userId="54a3fc38-bcd8-4812-b887-b84a314b9e17" providerId="ADAL" clId="{30A35722-734C-084F-B242-509EA33750AE}" dt="2021-01-06T03:22:23.545" v="142" actId="478"/>
          <ac:spMkLst>
            <pc:docMk/>
            <pc:sldMk cId="1985372151" sldId="290"/>
            <ac:spMk id="7" creationId="{369ECE79-97E1-804E-8C0B-024A1FCDCB85}"/>
          </ac:spMkLst>
        </pc:spChg>
        <pc:spChg chg="add del mod">
          <ac:chgData name="Andrej Bogdanov (CSD)" userId="54a3fc38-bcd8-4812-b887-b84a314b9e17" providerId="ADAL" clId="{30A35722-734C-084F-B242-509EA33750AE}" dt="2021-01-06T03:34:38.017" v="644" actId="478"/>
          <ac:spMkLst>
            <pc:docMk/>
            <pc:sldMk cId="1985372151" sldId="290"/>
            <ac:spMk id="11" creationId="{C18F91B4-B5FD-484C-B1A6-E1A9429CF97F}"/>
          </ac:spMkLst>
        </pc:spChg>
        <pc:spChg chg="add del mod">
          <ac:chgData name="Andrej Bogdanov (CSD)" userId="54a3fc38-bcd8-4812-b887-b84a314b9e17" providerId="ADAL" clId="{30A35722-734C-084F-B242-509EA33750AE}" dt="2021-01-06T03:34:38.017" v="644" actId="478"/>
          <ac:spMkLst>
            <pc:docMk/>
            <pc:sldMk cId="1985372151" sldId="290"/>
            <ac:spMk id="30" creationId="{7058502F-DCD8-7F49-AE1A-2FE6D07E6C2E}"/>
          </ac:spMkLst>
        </pc:spChg>
        <pc:spChg chg="add del mod">
          <ac:chgData name="Andrej Bogdanov (CSD)" userId="54a3fc38-bcd8-4812-b887-b84a314b9e17" providerId="ADAL" clId="{30A35722-734C-084F-B242-509EA33750AE}" dt="2021-01-06T03:23:48.488" v="145" actId="478"/>
          <ac:spMkLst>
            <pc:docMk/>
            <pc:sldMk cId="1985372151" sldId="290"/>
            <ac:spMk id="31" creationId="{CB34AFE6-1C62-394E-BA65-BCE23C7BA227}"/>
          </ac:spMkLst>
        </pc:spChg>
        <pc:spChg chg="add mod">
          <ac:chgData name="Andrej Bogdanov (CSD)" userId="54a3fc38-bcd8-4812-b887-b84a314b9e17" providerId="ADAL" clId="{30A35722-734C-084F-B242-509EA33750AE}" dt="2021-01-06T03:39:49.141" v="839" actId="1035"/>
          <ac:spMkLst>
            <pc:docMk/>
            <pc:sldMk cId="1985372151" sldId="290"/>
            <ac:spMk id="38" creationId="{51D06139-8E20-1046-9FCE-D18AD7EC8970}"/>
          </ac:spMkLst>
        </pc:spChg>
        <pc:spChg chg="add mod">
          <ac:chgData name="Andrej Bogdanov (CSD)" userId="54a3fc38-bcd8-4812-b887-b84a314b9e17" providerId="ADAL" clId="{30A35722-734C-084F-B242-509EA33750AE}" dt="2021-01-06T03:39:18.186" v="830" actId="20577"/>
          <ac:spMkLst>
            <pc:docMk/>
            <pc:sldMk cId="1985372151" sldId="290"/>
            <ac:spMk id="40" creationId="{E6C5114F-1826-A24C-B88F-C7F77BC36039}"/>
          </ac:spMkLst>
        </pc:spChg>
        <pc:spChg chg="add mod">
          <ac:chgData name="Andrej Bogdanov (CSD)" userId="54a3fc38-bcd8-4812-b887-b84a314b9e17" providerId="ADAL" clId="{30A35722-734C-084F-B242-509EA33750AE}" dt="2021-01-06T03:39:49.141" v="839" actId="1035"/>
          <ac:spMkLst>
            <pc:docMk/>
            <pc:sldMk cId="1985372151" sldId="290"/>
            <ac:spMk id="41" creationId="{0B15F944-46BD-BE4E-90AC-A110EBCC699B}"/>
          </ac:spMkLst>
        </pc:spChg>
        <pc:spChg chg="add mod">
          <ac:chgData name="Andrej Bogdanov (CSD)" userId="54a3fc38-bcd8-4812-b887-b84a314b9e17" providerId="ADAL" clId="{30A35722-734C-084F-B242-509EA33750AE}" dt="2021-01-06T03:39:49.141" v="839" actId="1035"/>
          <ac:spMkLst>
            <pc:docMk/>
            <pc:sldMk cId="1985372151" sldId="290"/>
            <ac:spMk id="42" creationId="{6DD299A4-1143-6C46-8CD6-E96DDFE39EC0}"/>
          </ac:spMkLst>
        </pc:spChg>
        <pc:spChg chg="add del mod">
          <ac:chgData name="Andrej Bogdanov (CSD)" userId="54a3fc38-bcd8-4812-b887-b84a314b9e17" providerId="ADAL" clId="{30A35722-734C-084F-B242-509EA33750AE}" dt="2021-01-06T03:39:00.625" v="809" actId="478"/>
          <ac:spMkLst>
            <pc:docMk/>
            <pc:sldMk cId="1985372151" sldId="290"/>
            <ac:spMk id="43" creationId="{361C6FCE-6E83-5F40-9626-8D8295EAD732}"/>
          </ac:spMkLst>
        </pc:spChg>
        <pc:spChg chg="add mod">
          <ac:chgData name="Andrej Bogdanov (CSD)" userId="54a3fc38-bcd8-4812-b887-b84a314b9e17" providerId="ADAL" clId="{30A35722-734C-084F-B242-509EA33750AE}" dt="2021-01-06T03:39:49.141" v="839" actId="1035"/>
          <ac:spMkLst>
            <pc:docMk/>
            <pc:sldMk cId="1985372151" sldId="290"/>
            <ac:spMk id="44" creationId="{6D5FFAA9-29C2-4B4C-8B3A-CBEDED623AD8}"/>
          </ac:spMkLst>
        </pc:spChg>
        <pc:spChg chg="add mod">
          <ac:chgData name="Andrej Bogdanov (CSD)" userId="54a3fc38-bcd8-4812-b887-b84a314b9e17" providerId="ADAL" clId="{30A35722-734C-084F-B242-509EA33750AE}" dt="2021-01-06T03:41:50.670" v="905" actId="20577"/>
          <ac:spMkLst>
            <pc:docMk/>
            <pc:sldMk cId="1985372151" sldId="290"/>
            <ac:spMk id="45" creationId="{A7A342E5-438C-3D4F-B347-52B969196554}"/>
          </ac:spMkLst>
        </pc:spChg>
        <pc:grpChg chg="add del mod">
          <ac:chgData name="Andrej Bogdanov (CSD)" userId="54a3fc38-bcd8-4812-b887-b84a314b9e17" providerId="ADAL" clId="{30A35722-734C-084F-B242-509EA33750AE}" dt="2021-01-06T03:34:38.017" v="644" actId="478"/>
          <ac:grpSpMkLst>
            <pc:docMk/>
            <pc:sldMk cId="1985372151" sldId="290"/>
            <ac:grpSpMk id="32" creationId="{6C3FEE47-D02A-A044-A3F4-E8B63A972609}"/>
          </ac:grpSpMkLst>
        </pc:grpChg>
        <pc:picChg chg="mod">
          <ac:chgData name="Andrej Bogdanov (CSD)" userId="54a3fc38-bcd8-4812-b887-b84a314b9e17" providerId="ADAL" clId="{30A35722-734C-084F-B242-509EA33750AE}" dt="2021-01-06T03:23:43.764" v="144"/>
          <ac:picMkLst>
            <pc:docMk/>
            <pc:sldMk cId="1985372151" sldId="290"/>
            <ac:picMk id="33" creationId="{229ED1B8-8E42-A049-8F94-FF5C7F01FE6A}"/>
          </ac:picMkLst>
        </pc:picChg>
        <pc:picChg chg="mod">
          <ac:chgData name="Andrej Bogdanov (CSD)" userId="54a3fc38-bcd8-4812-b887-b84a314b9e17" providerId="ADAL" clId="{30A35722-734C-084F-B242-509EA33750AE}" dt="2021-01-06T03:23:43.764" v="144"/>
          <ac:picMkLst>
            <pc:docMk/>
            <pc:sldMk cId="1985372151" sldId="290"/>
            <ac:picMk id="34" creationId="{BBC692B9-5E45-6C41-9F2A-1A4CB773B572}"/>
          </ac:picMkLst>
        </pc:picChg>
        <pc:picChg chg="mod">
          <ac:chgData name="Andrej Bogdanov (CSD)" userId="54a3fc38-bcd8-4812-b887-b84a314b9e17" providerId="ADAL" clId="{30A35722-734C-084F-B242-509EA33750AE}" dt="2021-01-06T03:23:43.764" v="144"/>
          <ac:picMkLst>
            <pc:docMk/>
            <pc:sldMk cId="1985372151" sldId="290"/>
            <ac:picMk id="35" creationId="{A9032986-2A13-6748-A20A-2AA8760A27F7}"/>
          </ac:picMkLst>
        </pc:picChg>
        <pc:picChg chg="mod">
          <ac:chgData name="Andrej Bogdanov (CSD)" userId="54a3fc38-bcd8-4812-b887-b84a314b9e17" providerId="ADAL" clId="{30A35722-734C-084F-B242-509EA33750AE}" dt="2021-01-06T03:23:43.764" v="144"/>
          <ac:picMkLst>
            <pc:docMk/>
            <pc:sldMk cId="1985372151" sldId="290"/>
            <ac:picMk id="36" creationId="{8F24D277-BEFD-F247-9A9F-FACE47899E7D}"/>
          </ac:picMkLst>
        </pc:picChg>
        <pc:picChg chg="add mod">
          <ac:chgData name="Andrej Bogdanov (CSD)" userId="54a3fc38-bcd8-4812-b887-b84a314b9e17" providerId="ADAL" clId="{30A35722-734C-084F-B242-509EA33750AE}" dt="2021-01-06T03:39:10.571" v="826" actId="1035"/>
          <ac:picMkLst>
            <pc:docMk/>
            <pc:sldMk cId="1985372151" sldId="290"/>
            <ac:picMk id="39" creationId="{7C5D70B7-298A-8C43-B61F-3A3A2645EC97}"/>
          </ac:picMkLst>
        </pc:picChg>
        <pc:cxnChg chg="add del mod">
          <ac:chgData name="Andrej Bogdanov (CSD)" userId="54a3fc38-bcd8-4812-b887-b84a314b9e17" providerId="ADAL" clId="{30A35722-734C-084F-B242-509EA33750AE}" dt="2021-01-06T03:34:38.017" v="644" actId="478"/>
          <ac:cxnSpMkLst>
            <pc:docMk/>
            <pc:sldMk cId="1985372151" sldId="290"/>
            <ac:cxnSpMk id="8" creationId="{446E115C-CB3C-8B41-99B8-EE508ABC216E}"/>
          </ac:cxnSpMkLst>
        </pc:cxnChg>
        <pc:cxnChg chg="add del mod">
          <ac:chgData name="Andrej Bogdanov (CSD)" userId="54a3fc38-bcd8-4812-b887-b84a314b9e17" providerId="ADAL" clId="{30A35722-734C-084F-B242-509EA33750AE}" dt="2021-01-06T03:34:38.017" v="644" actId="478"/>
          <ac:cxnSpMkLst>
            <pc:docMk/>
            <pc:sldMk cId="1985372151" sldId="290"/>
            <ac:cxnSpMk id="9" creationId="{C37C5A2E-AEBE-FC47-B6D3-736CB06ADCD0}"/>
          </ac:cxnSpMkLst>
        </pc:cxnChg>
        <pc:cxnChg chg="add del mod">
          <ac:chgData name="Andrej Bogdanov (CSD)" userId="54a3fc38-bcd8-4812-b887-b84a314b9e17" providerId="ADAL" clId="{30A35722-734C-084F-B242-509EA33750AE}" dt="2021-01-06T03:24:16.024" v="182" actId="478"/>
          <ac:cxnSpMkLst>
            <pc:docMk/>
            <pc:sldMk cId="1985372151" sldId="290"/>
            <ac:cxnSpMk id="10" creationId="{CF782B92-CB05-4F4F-A966-F671533F6AAF}"/>
          </ac:cxnSpMkLst>
        </pc:cxnChg>
        <pc:cxnChg chg="add del mod">
          <ac:chgData name="Andrej Bogdanov (CSD)" userId="54a3fc38-bcd8-4812-b887-b84a314b9e17" providerId="ADAL" clId="{30A35722-734C-084F-B242-509EA33750AE}" dt="2021-01-06T03:34:38.017" v="644" actId="478"/>
          <ac:cxnSpMkLst>
            <pc:docMk/>
            <pc:sldMk cId="1985372151" sldId="290"/>
            <ac:cxnSpMk id="12" creationId="{ED889458-DB43-9F4B-9CAA-71BA0D5B992C}"/>
          </ac:cxnSpMkLst>
        </pc:cxnChg>
        <pc:cxnChg chg="add del mod">
          <ac:chgData name="Andrej Bogdanov (CSD)" userId="54a3fc38-bcd8-4812-b887-b84a314b9e17" providerId="ADAL" clId="{30A35722-734C-084F-B242-509EA33750AE}" dt="2021-01-06T03:34:38.017" v="644" actId="478"/>
          <ac:cxnSpMkLst>
            <pc:docMk/>
            <pc:sldMk cId="1985372151" sldId="290"/>
            <ac:cxnSpMk id="13" creationId="{AC8D0163-AAF1-1042-B4A3-BBF78E7486E4}"/>
          </ac:cxnSpMkLst>
        </pc:cxnChg>
        <pc:cxnChg chg="add del mod">
          <ac:chgData name="Andrej Bogdanov (CSD)" userId="54a3fc38-bcd8-4812-b887-b84a314b9e17" providerId="ADAL" clId="{30A35722-734C-084F-B242-509EA33750AE}" dt="2021-01-06T03:34:38.017" v="644" actId="478"/>
          <ac:cxnSpMkLst>
            <pc:docMk/>
            <pc:sldMk cId="1985372151" sldId="290"/>
            <ac:cxnSpMk id="14" creationId="{32A82A2A-A4D8-4A42-AF00-09FB0C20E196}"/>
          </ac:cxnSpMkLst>
        </pc:cxnChg>
        <pc:cxnChg chg="add del mod">
          <ac:chgData name="Andrej Bogdanov (CSD)" userId="54a3fc38-bcd8-4812-b887-b84a314b9e17" providerId="ADAL" clId="{30A35722-734C-084F-B242-509EA33750AE}" dt="2021-01-06T03:34:38.017" v="644" actId="478"/>
          <ac:cxnSpMkLst>
            <pc:docMk/>
            <pc:sldMk cId="1985372151" sldId="290"/>
            <ac:cxnSpMk id="15" creationId="{C04619C2-F66F-DE40-A744-7DD89C775D4B}"/>
          </ac:cxnSpMkLst>
        </pc:cxnChg>
        <pc:cxnChg chg="add del mod">
          <ac:chgData name="Andrej Bogdanov (CSD)" userId="54a3fc38-bcd8-4812-b887-b84a314b9e17" providerId="ADAL" clId="{30A35722-734C-084F-B242-509EA33750AE}" dt="2021-01-06T03:34:38.017" v="644" actId="478"/>
          <ac:cxnSpMkLst>
            <pc:docMk/>
            <pc:sldMk cId="1985372151" sldId="290"/>
            <ac:cxnSpMk id="16" creationId="{07AE8258-58FE-6640-954F-1127B64C2493}"/>
          </ac:cxnSpMkLst>
        </pc:cxnChg>
        <pc:cxnChg chg="add del mod">
          <ac:chgData name="Andrej Bogdanov (CSD)" userId="54a3fc38-bcd8-4812-b887-b84a314b9e17" providerId="ADAL" clId="{30A35722-734C-084F-B242-509EA33750AE}" dt="2021-01-06T03:34:38.017" v="644" actId="478"/>
          <ac:cxnSpMkLst>
            <pc:docMk/>
            <pc:sldMk cId="1985372151" sldId="290"/>
            <ac:cxnSpMk id="17" creationId="{E61A35EE-E462-5443-97F7-D790F38CF35D}"/>
          </ac:cxnSpMkLst>
        </pc:cxnChg>
        <pc:cxnChg chg="add del mod">
          <ac:chgData name="Andrej Bogdanov (CSD)" userId="54a3fc38-bcd8-4812-b887-b84a314b9e17" providerId="ADAL" clId="{30A35722-734C-084F-B242-509EA33750AE}" dt="2021-01-06T03:34:38.017" v="644" actId="478"/>
          <ac:cxnSpMkLst>
            <pc:docMk/>
            <pc:sldMk cId="1985372151" sldId="290"/>
            <ac:cxnSpMk id="18" creationId="{1561804A-71B2-A04B-BC06-0DAE3C436233}"/>
          </ac:cxnSpMkLst>
        </pc:cxnChg>
        <pc:cxnChg chg="add del mod">
          <ac:chgData name="Andrej Bogdanov (CSD)" userId="54a3fc38-bcd8-4812-b887-b84a314b9e17" providerId="ADAL" clId="{30A35722-734C-084F-B242-509EA33750AE}" dt="2021-01-06T03:34:38.017" v="644" actId="478"/>
          <ac:cxnSpMkLst>
            <pc:docMk/>
            <pc:sldMk cId="1985372151" sldId="290"/>
            <ac:cxnSpMk id="19" creationId="{E16A199A-7A0C-F14E-B3FD-D6D273C83B8F}"/>
          </ac:cxnSpMkLst>
        </pc:cxnChg>
        <pc:cxnChg chg="add del mod">
          <ac:chgData name="Andrej Bogdanov (CSD)" userId="54a3fc38-bcd8-4812-b887-b84a314b9e17" providerId="ADAL" clId="{30A35722-734C-084F-B242-509EA33750AE}" dt="2021-01-06T03:34:38.017" v="644" actId="478"/>
          <ac:cxnSpMkLst>
            <pc:docMk/>
            <pc:sldMk cId="1985372151" sldId="290"/>
            <ac:cxnSpMk id="20" creationId="{B72286C9-9E4E-5C4B-8C57-8BA73BA1F1DC}"/>
          </ac:cxnSpMkLst>
        </pc:cxnChg>
        <pc:cxnChg chg="add del mod">
          <ac:chgData name="Andrej Bogdanov (CSD)" userId="54a3fc38-bcd8-4812-b887-b84a314b9e17" providerId="ADAL" clId="{30A35722-734C-084F-B242-509EA33750AE}" dt="2021-01-06T03:34:38.017" v="644" actId="478"/>
          <ac:cxnSpMkLst>
            <pc:docMk/>
            <pc:sldMk cId="1985372151" sldId="290"/>
            <ac:cxnSpMk id="21" creationId="{A6B7AC97-DA02-924E-BFB5-F634AB372711}"/>
          </ac:cxnSpMkLst>
        </pc:cxnChg>
        <pc:cxnChg chg="add del mod">
          <ac:chgData name="Andrej Bogdanov (CSD)" userId="54a3fc38-bcd8-4812-b887-b84a314b9e17" providerId="ADAL" clId="{30A35722-734C-084F-B242-509EA33750AE}" dt="2021-01-06T03:34:38.017" v="644" actId="478"/>
          <ac:cxnSpMkLst>
            <pc:docMk/>
            <pc:sldMk cId="1985372151" sldId="290"/>
            <ac:cxnSpMk id="22" creationId="{D395BBCA-6BDD-6D4A-800D-72902227BF8D}"/>
          </ac:cxnSpMkLst>
        </pc:cxnChg>
        <pc:cxnChg chg="add del mod">
          <ac:chgData name="Andrej Bogdanov (CSD)" userId="54a3fc38-bcd8-4812-b887-b84a314b9e17" providerId="ADAL" clId="{30A35722-734C-084F-B242-509EA33750AE}" dt="2021-01-06T03:34:38.017" v="644" actId="478"/>
          <ac:cxnSpMkLst>
            <pc:docMk/>
            <pc:sldMk cId="1985372151" sldId="290"/>
            <ac:cxnSpMk id="23" creationId="{0F64304F-7FEA-644C-9B5D-AC9BF5EF3515}"/>
          </ac:cxnSpMkLst>
        </pc:cxnChg>
        <pc:cxnChg chg="add del mod">
          <ac:chgData name="Andrej Bogdanov (CSD)" userId="54a3fc38-bcd8-4812-b887-b84a314b9e17" providerId="ADAL" clId="{30A35722-734C-084F-B242-509EA33750AE}" dt="2021-01-06T03:34:38.017" v="644" actId="478"/>
          <ac:cxnSpMkLst>
            <pc:docMk/>
            <pc:sldMk cId="1985372151" sldId="290"/>
            <ac:cxnSpMk id="24" creationId="{08CE232E-715C-D940-83FF-0F4C3ED8A94C}"/>
          </ac:cxnSpMkLst>
        </pc:cxnChg>
        <pc:cxnChg chg="add del mod">
          <ac:chgData name="Andrej Bogdanov (CSD)" userId="54a3fc38-bcd8-4812-b887-b84a314b9e17" providerId="ADAL" clId="{30A35722-734C-084F-B242-509EA33750AE}" dt="2021-01-06T03:34:38.017" v="644" actId="478"/>
          <ac:cxnSpMkLst>
            <pc:docMk/>
            <pc:sldMk cId="1985372151" sldId="290"/>
            <ac:cxnSpMk id="25" creationId="{430C1858-BDD1-D641-B14A-104AD2C77211}"/>
          </ac:cxnSpMkLst>
        </pc:cxnChg>
        <pc:cxnChg chg="add del mod">
          <ac:chgData name="Andrej Bogdanov (CSD)" userId="54a3fc38-bcd8-4812-b887-b84a314b9e17" providerId="ADAL" clId="{30A35722-734C-084F-B242-509EA33750AE}" dt="2021-01-06T03:34:38.017" v="644" actId="478"/>
          <ac:cxnSpMkLst>
            <pc:docMk/>
            <pc:sldMk cId="1985372151" sldId="290"/>
            <ac:cxnSpMk id="26" creationId="{88FA6F12-1A6D-3845-B38E-FF5E9928D6A7}"/>
          </ac:cxnSpMkLst>
        </pc:cxnChg>
        <pc:cxnChg chg="add del mod">
          <ac:chgData name="Andrej Bogdanov (CSD)" userId="54a3fc38-bcd8-4812-b887-b84a314b9e17" providerId="ADAL" clId="{30A35722-734C-084F-B242-509EA33750AE}" dt="2021-01-06T03:24:16.024" v="182" actId="478"/>
          <ac:cxnSpMkLst>
            <pc:docMk/>
            <pc:sldMk cId="1985372151" sldId="290"/>
            <ac:cxnSpMk id="27" creationId="{9F6162C3-09B4-B24B-BC9E-B2A406EC52A0}"/>
          </ac:cxnSpMkLst>
        </pc:cxnChg>
        <pc:cxnChg chg="add del mod">
          <ac:chgData name="Andrej Bogdanov (CSD)" userId="54a3fc38-bcd8-4812-b887-b84a314b9e17" providerId="ADAL" clId="{30A35722-734C-084F-B242-509EA33750AE}" dt="2021-01-06T03:24:16.024" v="182" actId="478"/>
          <ac:cxnSpMkLst>
            <pc:docMk/>
            <pc:sldMk cId="1985372151" sldId="290"/>
            <ac:cxnSpMk id="28" creationId="{A5F3D433-D901-5348-9AF8-0058947C66C3}"/>
          </ac:cxnSpMkLst>
        </pc:cxnChg>
        <pc:cxnChg chg="add del mod">
          <ac:chgData name="Andrej Bogdanov (CSD)" userId="54a3fc38-bcd8-4812-b887-b84a314b9e17" providerId="ADAL" clId="{30A35722-734C-084F-B242-509EA33750AE}" dt="2021-01-06T03:24:16.024" v="182" actId="478"/>
          <ac:cxnSpMkLst>
            <pc:docMk/>
            <pc:sldMk cId="1985372151" sldId="290"/>
            <ac:cxnSpMk id="29" creationId="{D184307D-B284-F14D-9681-6F234B9EB93D}"/>
          </ac:cxnSpMkLst>
        </pc:cxnChg>
      </pc:sldChg>
      <pc:sldChg chg="addSp delSp modSp new mod">
        <pc:chgData name="Andrej Bogdanov (CSD)" userId="54a3fc38-bcd8-4812-b887-b84a314b9e17" providerId="ADAL" clId="{30A35722-734C-084F-B242-509EA33750AE}" dt="2021-01-06T07:18:39.931" v="1507" actId="1038"/>
        <pc:sldMkLst>
          <pc:docMk/>
          <pc:sldMk cId="2008524110" sldId="291"/>
        </pc:sldMkLst>
        <pc:spChg chg="mod">
          <ac:chgData name="Andrej Bogdanov (CSD)" userId="54a3fc38-bcd8-4812-b887-b84a314b9e17" providerId="ADAL" clId="{30A35722-734C-084F-B242-509EA33750AE}" dt="2021-01-06T03:58:54.116" v="1034" actId="20577"/>
          <ac:spMkLst>
            <pc:docMk/>
            <pc:sldMk cId="2008524110" sldId="291"/>
            <ac:spMk id="2" creationId="{71018443-A3FA-3B4F-A90F-D7D66A971CBF}"/>
          </ac:spMkLst>
        </pc:spChg>
        <pc:spChg chg="add del mod">
          <ac:chgData name="Andrej Bogdanov (CSD)" userId="54a3fc38-bcd8-4812-b887-b84a314b9e17" providerId="ADAL" clId="{30A35722-734C-084F-B242-509EA33750AE}" dt="2021-01-06T03:43:05.436" v="947" actId="478"/>
          <ac:spMkLst>
            <pc:docMk/>
            <pc:sldMk cId="2008524110" sldId="291"/>
            <ac:spMk id="3" creationId="{CFFD2B0A-AC61-DE46-A1EF-FD77CB4AE59A}"/>
          </ac:spMkLst>
        </pc:spChg>
        <pc:spChg chg="add del mod">
          <ac:chgData name="Andrej Bogdanov (CSD)" userId="54a3fc38-bcd8-4812-b887-b84a314b9e17" providerId="ADAL" clId="{30A35722-734C-084F-B242-509EA33750AE}" dt="2021-01-06T03:31:13.390" v="523" actId="478"/>
          <ac:spMkLst>
            <pc:docMk/>
            <pc:sldMk cId="2008524110" sldId="291"/>
            <ac:spMk id="4" creationId="{26A745A3-4F7B-8447-91EC-4B45BC3E4082}"/>
          </ac:spMkLst>
        </pc:spChg>
        <pc:spChg chg="add del mod">
          <ac:chgData name="Andrej Bogdanov (CSD)" userId="54a3fc38-bcd8-4812-b887-b84a314b9e17" providerId="ADAL" clId="{30A35722-734C-084F-B242-509EA33750AE}" dt="2021-01-06T03:31:15.419" v="524" actId="478"/>
          <ac:spMkLst>
            <pc:docMk/>
            <pc:sldMk cId="2008524110" sldId="291"/>
            <ac:spMk id="5" creationId="{C46DE789-9F80-5546-9573-6EB4595779F4}"/>
          </ac:spMkLst>
        </pc:spChg>
        <pc:spChg chg="add del mod">
          <ac:chgData name="Andrej Bogdanov (CSD)" userId="54a3fc38-bcd8-4812-b887-b84a314b9e17" providerId="ADAL" clId="{30A35722-734C-084F-B242-509EA33750AE}" dt="2021-01-06T03:43:07.841" v="948" actId="478"/>
          <ac:spMkLst>
            <pc:docMk/>
            <pc:sldMk cId="2008524110" sldId="291"/>
            <ac:spMk id="6" creationId="{B8B16726-C1B8-6049-A0DE-9AC27EE66968}"/>
          </ac:spMkLst>
        </pc:spChg>
        <pc:spChg chg="add mod">
          <ac:chgData name="Andrej Bogdanov (CSD)" userId="54a3fc38-bcd8-4812-b887-b84a314b9e17" providerId="ADAL" clId="{30A35722-734C-084F-B242-509EA33750AE}" dt="2021-01-06T07:18:24.448" v="1492" actId="1035"/>
          <ac:spMkLst>
            <pc:docMk/>
            <pc:sldMk cId="2008524110" sldId="291"/>
            <ac:spMk id="8" creationId="{268AD2A9-602F-1646-9E5A-CBF1407D5FA8}"/>
          </ac:spMkLst>
        </pc:spChg>
        <pc:spChg chg="add del mod">
          <ac:chgData name="Andrej Bogdanov (CSD)" userId="54a3fc38-bcd8-4812-b887-b84a314b9e17" providerId="ADAL" clId="{30A35722-734C-084F-B242-509EA33750AE}" dt="2021-01-06T03:43:09.721" v="949" actId="478"/>
          <ac:spMkLst>
            <pc:docMk/>
            <pc:sldMk cId="2008524110" sldId="291"/>
            <ac:spMk id="9" creationId="{BA181863-587E-534F-B24A-FEF12BE96954}"/>
          </ac:spMkLst>
        </pc:spChg>
        <pc:spChg chg="add mod">
          <ac:chgData name="Andrej Bogdanov (CSD)" userId="54a3fc38-bcd8-4812-b887-b84a314b9e17" providerId="ADAL" clId="{30A35722-734C-084F-B242-509EA33750AE}" dt="2021-01-06T07:18:39.931" v="1507" actId="1038"/>
          <ac:spMkLst>
            <pc:docMk/>
            <pc:sldMk cId="2008524110" sldId="291"/>
            <ac:spMk id="11" creationId="{C4CD2FFD-1A79-6C41-8D16-5EA13AC4C90B}"/>
          </ac:spMkLst>
        </pc:spChg>
        <pc:spChg chg="add mod">
          <ac:chgData name="Andrej Bogdanov (CSD)" userId="54a3fc38-bcd8-4812-b887-b84a314b9e17" providerId="ADAL" clId="{30A35722-734C-084F-B242-509EA33750AE}" dt="2021-01-06T04:04:11.360" v="1304" actId="1076"/>
          <ac:spMkLst>
            <pc:docMk/>
            <pc:sldMk cId="2008524110" sldId="291"/>
            <ac:spMk id="12" creationId="{B547CA16-66ED-A441-A1CB-9C3366A88A24}"/>
          </ac:spMkLst>
        </pc:spChg>
        <pc:picChg chg="add mod">
          <ac:chgData name="Andrej Bogdanov (CSD)" userId="54a3fc38-bcd8-4812-b887-b84a314b9e17" providerId="ADAL" clId="{30A35722-734C-084F-B242-509EA33750AE}" dt="2021-01-06T07:18:36.452" v="1501" actId="1038"/>
          <ac:picMkLst>
            <pc:docMk/>
            <pc:sldMk cId="2008524110" sldId="291"/>
            <ac:picMk id="7" creationId="{D0869826-0D00-B643-B1C7-FB644FEE5D55}"/>
          </ac:picMkLst>
        </pc:picChg>
        <pc:picChg chg="add del mod">
          <ac:chgData name="Andrej Bogdanov (CSD)" userId="54a3fc38-bcd8-4812-b887-b84a314b9e17" providerId="ADAL" clId="{30A35722-734C-084F-B242-509EA33750AE}" dt="2021-01-06T04:02:52.299" v="1172" actId="478"/>
          <ac:picMkLst>
            <pc:docMk/>
            <pc:sldMk cId="2008524110" sldId="291"/>
            <ac:picMk id="10" creationId="{1E70AAAE-8913-4145-AEEB-BC3308D31C18}"/>
          </ac:picMkLst>
        </pc:picChg>
      </pc:sldChg>
      <pc:sldChg chg="addSp delSp modSp new mod">
        <pc:chgData name="Andrej Bogdanov (CSD)" userId="54a3fc38-bcd8-4812-b887-b84a314b9e17" providerId="ADAL" clId="{30A35722-734C-084F-B242-509EA33750AE}" dt="2021-01-06T07:17:58.067" v="1481" actId="478"/>
        <pc:sldMkLst>
          <pc:docMk/>
          <pc:sldMk cId="3887772425" sldId="292"/>
        </pc:sldMkLst>
        <pc:spChg chg="mod">
          <ac:chgData name="Andrej Bogdanov (CSD)" userId="54a3fc38-bcd8-4812-b887-b84a314b9e17" providerId="ADAL" clId="{30A35722-734C-084F-B242-509EA33750AE}" dt="2021-01-06T04:01:33.796" v="1156" actId="20577"/>
          <ac:spMkLst>
            <pc:docMk/>
            <pc:sldMk cId="3887772425" sldId="292"/>
            <ac:spMk id="2" creationId="{4EB2A304-7C80-2D45-89BF-629A48C86890}"/>
          </ac:spMkLst>
        </pc:spChg>
        <pc:spChg chg="add mod">
          <ac:chgData name="Andrej Bogdanov (CSD)" userId="54a3fc38-bcd8-4812-b887-b84a314b9e17" providerId="ADAL" clId="{30A35722-734C-084F-B242-509EA33750AE}" dt="2021-01-06T07:16:45.992" v="1478" actId="1036"/>
          <ac:spMkLst>
            <pc:docMk/>
            <pc:sldMk cId="3887772425" sldId="292"/>
            <ac:spMk id="7" creationId="{8E77E3C4-F0DC-A441-B883-FEAFA074C29D}"/>
          </ac:spMkLst>
        </pc:spChg>
        <pc:spChg chg="add mod">
          <ac:chgData name="Andrej Bogdanov (CSD)" userId="54a3fc38-bcd8-4812-b887-b84a314b9e17" providerId="ADAL" clId="{30A35722-734C-084F-B242-509EA33750AE}" dt="2021-01-06T07:16:45.992" v="1478" actId="1036"/>
          <ac:spMkLst>
            <pc:docMk/>
            <pc:sldMk cId="3887772425" sldId="292"/>
            <ac:spMk id="8" creationId="{A7A75181-3E93-D342-88AD-E44D67EFF480}"/>
          </ac:spMkLst>
        </pc:spChg>
        <pc:picChg chg="add mod">
          <ac:chgData name="Andrej Bogdanov (CSD)" userId="54a3fc38-bcd8-4812-b887-b84a314b9e17" providerId="ADAL" clId="{30A35722-734C-084F-B242-509EA33750AE}" dt="2021-01-06T07:16:45.992" v="1478" actId="1036"/>
          <ac:picMkLst>
            <pc:docMk/>
            <pc:sldMk cId="3887772425" sldId="292"/>
            <ac:picMk id="6" creationId="{30A59EF6-692B-8F41-96C6-E19757B069DE}"/>
          </ac:picMkLst>
        </pc:picChg>
        <pc:cxnChg chg="add del mod">
          <ac:chgData name="Andrej Bogdanov (CSD)" userId="54a3fc38-bcd8-4812-b887-b84a314b9e17" providerId="ADAL" clId="{30A35722-734C-084F-B242-509EA33750AE}" dt="2021-01-06T04:00:32.556" v="1155" actId="478"/>
          <ac:cxnSpMkLst>
            <pc:docMk/>
            <pc:sldMk cId="3887772425" sldId="292"/>
            <ac:cxnSpMk id="4" creationId="{B09ECFD4-FF8A-8344-A9D9-564EB6D299C4}"/>
          </ac:cxnSpMkLst>
        </pc:cxnChg>
        <pc:cxnChg chg="add del mod">
          <ac:chgData name="Andrej Bogdanov (CSD)" userId="54a3fc38-bcd8-4812-b887-b84a314b9e17" providerId="ADAL" clId="{30A35722-734C-084F-B242-509EA33750AE}" dt="2021-01-06T07:17:58.067" v="1481" actId="478"/>
          <ac:cxnSpMkLst>
            <pc:docMk/>
            <pc:sldMk cId="3887772425" sldId="292"/>
            <ac:cxnSpMk id="10" creationId="{39D486D3-32CA-4E44-A5A8-534ABD0B2D34}"/>
          </ac:cxnSpMkLst>
        </pc:cxnChg>
      </pc:sldChg>
      <pc:sldChg chg="delSp modSp add mod">
        <pc:chgData name="Andrej Bogdanov (CSD)" userId="54a3fc38-bcd8-4812-b887-b84a314b9e17" providerId="ADAL" clId="{30A35722-734C-084F-B242-509EA33750AE}" dt="2021-01-06T07:49:47.408" v="1929" actId="478"/>
        <pc:sldMkLst>
          <pc:docMk/>
          <pc:sldMk cId="3238857303" sldId="293"/>
        </pc:sldMkLst>
        <pc:spChg chg="mod">
          <ac:chgData name="Andrej Bogdanov (CSD)" userId="54a3fc38-bcd8-4812-b887-b84a314b9e17" providerId="ADAL" clId="{30A35722-734C-084F-B242-509EA33750AE}" dt="2021-01-06T07:32:20.318" v="1549" actId="14100"/>
          <ac:spMkLst>
            <pc:docMk/>
            <pc:sldMk cId="3238857303" sldId="293"/>
            <ac:spMk id="2" creationId="{F17ABC63-B9E3-5E49-A765-1C32EA4AE5B6}"/>
          </ac:spMkLst>
        </pc:spChg>
        <pc:inkChg chg="del">
          <ac:chgData name="Andrej Bogdanov (CSD)" userId="54a3fc38-bcd8-4812-b887-b84a314b9e17" providerId="ADAL" clId="{30A35722-734C-084F-B242-509EA33750AE}" dt="2021-01-06T07:49:43.425" v="1926" actId="478"/>
          <ac:inkMkLst>
            <pc:docMk/>
            <pc:sldMk cId="3238857303" sldId="293"/>
            <ac:inkMk id="3" creationId="{5C472771-D7AF-BD4E-B536-806F41BE6AB9}"/>
          </ac:inkMkLst>
        </pc:inkChg>
        <pc:inkChg chg="del">
          <ac:chgData name="Andrej Bogdanov (CSD)" userId="54a3fc38-bcd8-4812-b887-b84a314b9e17" providerId="ADAL" clId="{30A35722-734C-084F-B242-509EA33750AE}" dt="2021-01-06T07:49:42.141" v="1925" actId="478"/>
          <ac:inkMkLst>
            <pc:docMk/>
            <pc:sldMk cId="3238857303" sldId="293"/>
            <ac:inkMk id="4" creationId="{88D53CA0-BBEF-D140-B688-F09654B95A9C}"/>
          </ac:inkMkLst>
        </pc:inkChg>
        <pc:inkChg chg="del">
          <ac:chgData name="Andrej Bogdanov (CSD)" userId="54a3fc38-bcd8-4812-b887-b84a314b9e17" providerId="ADAL" clId="{30A35722-734C-084F-B242-509EA33750AE}" dt="2021-01-06T07:49:44.744" v="1927" actId="478"/>
          <ac:inkMkLst>
            <pc:docMk/>
            <pc:sldMk cId="3238857303" sldId="293"/>
            <ac:inkMk id="5" creationId="{442E01E4-6431-D644-8328-075EB81A57A7}"/>
          </ac:inkMkLst>
        </pc:inkChg>
        <pc:inkChg chg="del">
          <ac:chgData name="Andrej Bogdanov (CSD)" userId="54a3fc38-bcd8-4812-b887-b84a314b9e17" providerId="ADAL" clId="{30A35722-734C-084F-B242-509EA33750AE}" dt="2021-01-06T07:49:46.103" v="1928" actId="478"/>
          <ac:inkMkLst>
            <pc:docMk/>
            <pc:sldMk cId="3238857303" sldId="293"/>
            <ac:inkMk id="6" creationId="{D656808D-7AD5-9A4E-B4FE-4C6E154E411F}"/>
          </ac:inkMkLst>
        </pc:inkChg>
        <pc:inkChg chg="del">
          <ac:chgData name="Andrej Bogdanov (CSD)" userId="54a3fc38-bcd8-4812-b887-b84a314b9e17" providerId="ADAL" clId="{30A35722-734C-084F-B242-509EA33750AE}" dt="2021-01-06T07:49:47.408" v="1929" actId="478"/>
          <ac:inkMkLst>
            <pc:docMk/>
            <pc:sldMk cId="3238857303" sldId="293"/>
            <ac:inkMk id="7" creationId="{DFFEE8E8-ADC7-C642-BF8D-75CE80C7A9C1}"/>
          </ac:inkMkLst>
        </pc:inkChg>
      </pc:sldChg>
      <pc:sldChg chg="addSp delSp modSp add mod modAnim">
        <pc:chgData name="Andrej Bogdanov (CSD)" userId="54a3fc38-bcd8-4812-b887-b84a314b9e17" providerId="ADAL" clId="{30A35722-734C-084F-B242-509EA33750AE}" dt="2021-01-06T07:49:24.627" v="1920" actId="478"/>
        <pc:sldMkLst>
          <pc:docMk/>
          <pc:sldMk cId="3516696549" sldId="294"/>
        </pc:sldMkLst>
        <pc:spChg chg="del">
          <ac:chgData name="Andrej Bogdanov (CSD)" userId="54a3fc38-bcd8-4812-b887-b84a314b9e17" providerId="ADAL" clId="{30A35722-734C-084F-B242-509EA33750AE}" dt="2021-01-06T07:43:35.971" v="1551" actId="478"/>
          <ac:spMkLst>
            <pc:docMk/>
            <pc:sldMk cId="3516696549" sldId="294"/>
            <ac:spMk id="2" creationId="{F826358E-C4A2-0B40-B283-C3598F115633}"/>
          </ac:spMkLst>
        </pc:spChg>
        <pc:spChg chg="del">
          <ac:chgData name="Andrej Bogdanov (CSD)" userId="54a3fc38-bcd8-4812-b887-b84a314b9e17" providerId="ADAL" clId="{30A35722-734C-084F-B242-509EA33750AE}" dt="2021-01-06T07:43:35.971" v="1551" actId="478"/>
          <ac:spMkLst>
            <pc:docMk/>
            <pc:sldMk cId="3516696549" sldId="294"/>
            <ac:spMk id="3" creationId="{500137BF-9DC5-014E-A869-B49DAAD2E9C5}"/>
          </ac:spMkLst>
        </pc:spChg>
        <pc:spChg chg="del">
          <ac:chgData name="Andrej Bogdanov (CSD)" userId="54a3fc38-bcd8-4812-b887-b84a314b9e17" providerId="ADAL" clId="{30A35722-734C-084F-B242-509EA33750AE}" dt="2021-01-06T07:43:35.971" v="1551" actId="478"/>
          <ac:spMkLst>
            <pc:docMk/>
            <pc:sldMk cId="3516696549" sldId="294"/>
            <ac:spMk id="4" creationId="{249AEAEF-115A-5648-9044-368CBB8891E1}"/>
          </ac:spMkLst>
        </pc:spChg>
        <pc:spChg chg="mod">
          <ac:chgData name="Andrej Bogdanov (CSD)" userId="54a3fc38-bcd8-4812-b887-b84a314b9e17" providerId="ADAL" clId="{30A35722-734C-084F-B242-509EA33750AE}" dt="2021-01-06T07:44:15.351" v="1601"/>
          <ac:spMkLst>
            <pc:docMk/>
            <pc:sldMk cId="3516696549" sldId="294"/>
            <ac:spMk id="5" creationId="{606961E9-2E4B-9946-8DAB-E81DA2BF64E9}"/>
          </ac:spMkLst>
        </pc:spChg>
        <pc:spChg chg="add del mod">
          <ac:chgData name="Andrej Bogdanov (CSD)" userId="54a3fc38-bcd8-4812-b887-b84a314b9e17" providerId="ADAL" clId="{30A35722-734C-084F-B242-509EA33750AE}" dt="2021-01-06T07:44:45.242" v="1604"/>
          <ac:spMkLst>
            <pc:docMk/>
            <pc:sldMk cId="3516696549" sldId="294"/>
            <ac:spMk id="11" creationId="{DFFFB3F2-E5AF-2947-9B6D-CB9D9ABA0491}"/>
          </ac:spMkLst>
        </pc:spChg>
        <pc:spChg chg="mod">
          <ac:chgData name="Andrej Bogdanov (CSD)" userId="54a3fc38-bcd8-4812-b887-b84a314b9e17" providerId="ADAL" clId="{30A35722-734C-084F-B242-509EA33750AE}" dt="2021-01-06T07:44:43.811" v="1603"/>
          <ac:spMkLst>
            <pc:docMk/>
            <pc:sldMk cId="3516696549" sldId="294"/>
            <ac:spMk id="13" creationId="{4717AD1E-7CA0-4845-B744-AA09DB7443A5}"/>
          </ac:spMkLst>
        </pc:spChg>
        <pc:spChg chg="mod">
          <ac:chgData name="Andrej Bogdanov (CSD)" userId="54a3fc38-bcd8-4812-b887-b84a314b9e17" providerId="ADAL" clId="{30A35722-734C-084F-B242-509EA33750AE}" dt="2021-01-06T07:44:43.811" v="1603"/>
          <ac:spMkLst>
            <pc:docMk/>
            <pc:sldMk cId="3516696549" sldId="294"/>
            <ac:spMk id="14" creationId="{57375DB2-564E-234B-ADE9-0ABC13DD5382}"/>
          </ac:spMkLst>
        </pc:spChg>
        <pc:spChg chg="mod">
          <ac:chgData name="Andrej Bogdanov (CSD)" userId="54a3fc38-bcd8-4812-b887-b84a314b9e17" providerId="ADAL" clId="{30A35722-734C-084F-B242-509EA33750AE}" dt="2021-01-06T07:44:43.811" v="1603"/>
          <ac:spMkLst>
            <pc:docMk/>
            <pc:sldMk cId="3516696549" sldId="294"/>
            <ac:spMk id="15" creationId="{DD2C0074-882A-E449-A27E-C1B19B4FD22E}"/>
          </ac:spMkLst>
        </pc:spChg>
        <pc:spChg chg="mod">
          <ac:chgData name="Andrej Bogdanov (CSD)" userId="54a3fc38-bcd8-4812-b887-b84a314b9e17" providerId="ADAL" clId="{30A35722-734C-084F-B242-509EA33750AE}" dt="2021-01-06T07:44:43.811" v="1603"/>
          <ac:spMkLst>
            <pc:docMk/>
            <pc:sldMk cId="3516696549" sldId="294"/>
            <ac:spMk id="16" creationId="{B8C49781-F967-C94F-BA98-C1A3664F2783}"/>
          </ac:spMkLst>
        </pc:spChg>
        <pc:spChg chg="mod">
          <ac:chgData name="Andrej Bogdanov (CSD)" userId="54a3fc38-bcd8-4812-b887-b84a314b9e17" providerId="ADAL" clId="{30A35722-734C-084F-B242-509EA33750AE}" dt="2021-01-06T07:44:43.811" v="1603"/>
          <ac:spMkLst>
            <pc:docMk/>
            <pc:sldMk cId="3516696549" sldId="294"/>
            <ac:spMk id="17" creationId="{697FF731-70A6-4E4B-A170-137D3C9F6669}"/>
          </ac:spMkLst>
        </pc:spChg>
        <pc:spChg chg="add del mod">
          <ac:chgData name="Andrej Bogdanov (CSD)" userId="54a3fc38-bcd8-4812-b887-b84a314b9e17" providerId="ADAL" clId="{30A35722-734C-084F-B242-509EA33750AE}" dt="2021-01-06T07:44:48.518" v="1606"/>
          <ac:spMkLst>
            <pc:docMk/>
            <pc:sldMk cId="3516696549" sldId="294"/>
            <ac:spMk id="18" creationId="{6626F3C9-7E9C-D44B-B730-3AC40BBEF85F}"/>
          </ac:spMkLst>
        </pc:spChg>
        <pc:spChg chg="mod">
          <ac:chgData name="Andrej Bogdanov (CSD)" userId="54a3fc38-bcd8-4812-b887-b84a314b9e17" providerId="ADAL" clId="{30A35722-734C-084F-B242-509EA33750AE}" dt="2021-01-06T07:44:47.262" v="1605"/>
          <ac:spMkLst>
            <pc:docMk/>
            <pc:sldMk cId="3516696549" sldId="294"/>
            <ac:spMk id="20" creationId="{2B39E8F0-00D3-3D48-A9B4-E300F4D8BDD7}"/>
          </ac:spMkLst>
        </pc:spChg>
        <pc:spChg chg="mod">
          <ac:chgData name="Andrej Bogdanov (CSD)" userId="54a3fc38-bcd8-4812-b887-b84a314b9e17" providerId="ADAL" clId="{30A35722-734C-084F-B242-509EA33750AE}" dt="2021-01-06T07:44:47.262" v="1605"/>
          <ac:spMkLst>
            <pc:docMk/>
            <pc:sldMk cId="3516696549" sldId="294"/>
            <ac:spMk id="21" creationId="{1244872E-C6DF-3547-B594-951CCDAA626F}"/>
          </ac:spMkLst>
        </pc:spChg>
        <pc:spChg chg="mod">
          <ac:chgData name="Andrej Bogdanov (CSD)" userId="54a3fc38-bcd8-4812-b887-b84a314b9e17" providerId="ADAL" clId="{30A35722-734C-084F-B242-509EA33750AE}" dt="2021-01-06T07:44:47.262" v="1605"/>
          <ac:spMkLst>
            <pc:docMk/>
            <pc:sldMk cId="3516696549" sldId="294"/>
            <ac:spMk id="22" creationId="{7B4E6F94-6154-D349-8C74-0B09F37381A6}"/>
          </ac:spMkLst>
        </pc:spChg>
        <pc:spChg chg="mod">
          <ac:chgData name="Andrej Bogdanov (CSD)" userId="54a3fc38-bcd8-4812-b887-b84a314b9e17" providerId="ADAL" clId="{30A35722-734C-084F-B242-509EA33750AE}" dt="2021-01-06T07:44:47.262" v="1605"/>
          <ac:spMkLst>
            <pc:docMk/>
            <pc:sldMk cId="3516696549" sldId="294"/>
            <ac:spMk id="23" creationId="{5CB0CF25-DC59-6A4C-A6CC-7126F9B5305F}"/>
          </ac:spMkLst>
        </pc:spChg>
        <pc:spChg chg="mod">
          <ac:chgData name="Andrej Bogdanov (CSD)" userId="54a3fc38-bcd8-4812-b887-b84a314b9e17" providerId="ADAL" clId="{30A35722-734C-084F-B242-509EA33750AE}" dt="2021-01-06T07:44:47.262" v="1605"/>
          <ac:spMkLst>
            <pc:docMk/>
            <pc:sldMk cId="3516696549" sldId="294"/>
            <ac:spMk id="24" creationId="{19933139-1967-A944-B5EA-2685867E7FBF}"/>
          </ac:spMkLst>
        </pc:spChg>
        <pc:grpChg chg="add del mod">
          <ac:chgData name="Andrej Bogdanov (CSD)" userId="54a3fc38-bcd8-4812-b887-b84a314b9e17" providerId="ADAL" clId="{30A35722-734C-084F-B242-509EA33750AE}" dt="2021-01-06T07:44:45.242" v="1604"/>
          <ac:grpSpMkLst>
            <pc:docMk/>
            <pc:sldMk cId="3516696549" sldId="294"/>
            <ac:grpSpMk id="12" creationId="{DF236866-D69C-3844-89FA-880FAB297E21}"/>
          </ac:grpSpMkLst>
        </pc:grpChg>
        <pc:grpChg chg="add del mod">
          <ac:chgData name="Andrej Bogdanov (CSD)" userId="54a3fc38-bcd8-4812-b887-b84a314b9e17" providerId="ADAL" clId="{30A35722-734C-084F-B242-509EA33750AE}" dt="2021-01-06T07:44:48.518" v="1606"/>
          <ac:grpSpMkLst>
            <pc:docMk/>
            <pc:sldMk cId="3516696549" sldId="294"/>
            <ac:grpSpMk id="19" creationId="{38506F1A-E5C4-064F-8C9C-807DE352914A}"/>
          </ac:grpSpMkLst>
        </pc:grpChg>
        <pc:inkChg chg="del">
          <ac:chgData name="Andrej Bogdanov (CSD)" userId="54a3fc38-bcd8-4812-b887-b84a314b9e17" providerId="ADAL" clId="{30A35722-734C-084F-B242-509EA33750AE}" dt="2021-01-06T07:49:23.407" v="1919" actId="478"/>
          <ac:inkMkLst>
            <pc:docMk/>
            <pc:sldMk cId="3516696549" sldId="294"/>
            <ac:inkMk id="6" creationId="{39EE75F6-E432-C347-87A2-503D5CAE6C61}"/>
          </ac:inkMkLst>
        </pc:inkChg>
        <pc:inkChg chg="del">
          <ac:chgData name="Andrej Bogdanov (CSD)" userId="54a3fc38-bcd8-4812-b887-b84a314b9e17" providerId="ADAL" clId="{30A35722-734C-084F-B242-509EA33750AE}" dt="2021-01-06T07:49:20.798" v="1917" actId="478"/>
          <ac:inkMkLst>
            <pc:docMk/>
            <pc:sldMk cId="3516696549" sldId="294"/>
            <ac:inkMk id="7" creationId="{960FEED6-CBCB-684A-BF55-97622CA01F0B}"/>
          </ac:inkMkLst>
        </pc:inkChg>
        <pc:inkChg chg="del">
          <ac:chgData name="Andrej Bogdanov (CSD)" userId="54a3fc38-bcd8-4812-b887-b84a314b9e17" providerId="ADAL" clId="{30A35722-734C-084F-B242-509EA33750AE}" dt="2021-01-06T07:49:24.627" v="1920" actId="478"/>
          <ac:inkMkLst>
            <pc:docMk/>
            <pc:sldMk cId="3516696549" sldId="294"/>
            <ac:inkMk id="8" creationId="{E71F07F7-2490-B141-9D45-01ECB40F2320}"/>
          </ac:inkMkLst>
        </pc:inkChg>
        <pc:inkChg chg="del">
          <ac:chgData name="Andrej Bogdanov (CSD)" userId="54a3fc38-bcd8-4812-b887-b84a314b9e17" providerId="ADAL" clId="{30A35722-734C-084F-B242-509EA33750AE}" dt="2021-01-06T07:49:19.443" v="1916" actId="478"/>
          <ac:inkMkLst>
            <pc:docMk/>
            <pc:sldMk cId="3516696549" sldId="294"/>
            <ac:inkMk id="9" creationId="{7A89D85D-F904-3B45-B1FA-628561A6138A}"/>
          </ac:inkMkLst>
        </pc:inkChg>
        <pc:inkChg chg="del">
          <ac:chgData name="Andrej Bogdanov (CSD)" userId="54a3fc38-bcd8-4812-b887-b84a314b9e17" providerId="ADAL" clId="{30A35722-734C-084F-B242-509EA33750AE}" dt="2021-01-06T07:49:21.986" v="1918" actId="478"/>
          <ac:inkMkLst>
            <pc:docMk/>
            <pc:sldMk cId="3516696549" sldId="294"/>
            <ac:inkMk id="10" creationId="{0099D8B1-DCD0-E245-8EB6-81B0643E27A7}"/>
          </ac:inkMkLst>
        </pc:inkChg>
      </pc:sldChg>
      <pc:sldChg chg="addSp delSp modSp add mod delAnim">
        <pc:chgData name="Andrej Bogdanov (CSD)" userId="54a3fc38-bcd8-4812-b887-b84a314b9e17" providerId="ADAL" clId="{30A35722-734C-084F-B242-509EA33750AE}" dt="2021-01-06T07:47:59.184" v="1895" actId="1076"/>
        <pc:sldMkLst>
          <pc:docMk/>
          <pc:sldMk cId="2515994884" sldId="295"/>
        </pc:sldMkLst>
        <pc:spChg chg="mod">
          <ac:chgData name="Andrej Bogdanov (CSD)" userId="54a3fc38-bcd8-4812-b887-b84a314b9e17" providerId="ADAL" clId="{30A35722-734C-084F-B242-509EA33750AE}" dt="2021-01-06T07:45:12.313" v="1632" actId="20577"/>
          <ac:spMkLst>
            <pc:docMk/>
            <pc:sldMk cId="2515994884" sldId="295"/>
            <ac:spMk id="2" creationId="{2E522858-FFEA-D247-A060-EE4A5106FC01}"/>
          </ac:spMkLst>
        </pc:spChg>
        <pc:spChg chg="del">
          <ac:chgData name="Andrej Bogdanov (CSD)" userId="54a3fc38-bcd8-4812-b887-b84a314b9e17" providerId="ADAL" clId="{30A35722-734C-084F-B242-509EA33750AE}" dt="2021-01-06T07:45:37.961" v="1652" actId="478"/>
          <ac:spMkLst>
            <pc:docMk/>
            <pc:sldMk cId="2515994884" sldId="295"/>
            <ac:spMk id="3" creationId="{3D2D9D66-3048-1047-B19E-88282621C721}"/>
          </ac:spMkLst>
        </pc:spChg>
        <pc:spChg chg="del">
          <ac:chgData name="Andrej Bogdanov (CSD)" userId="54a3fc38-bcd8-4812-b887-b84a314b9e17" providerId="ADAL" clId="{30A35722-734C-084F-B242-509EA33750AE}" dt="2021-01-06T07:45:37.961" v="1652" actId="478"/>
          <ac:spMkLst>
            <pc:docMk/>
            <pc:sldMk cId="2515994884" sldId="295"/>
            <ac:spMk id="4" creationId="{9551BCAD-6859-3347-9790-EEAD5037D46E}"/>
          </ac:spMkLst>
        </pc:spChg>
        <pc:spChg chg="del">
          <ac:chgData name="Andrej Bogdanov (CSD)" userId="54a3fc38-bcd8-4812-b887-b84a314b9e17" providerId="ADAL" clId="{30A35722-734C-084F-B242-509EA33750AE}" dt="2021-01-06T07:45:37.961" v="1652" actId="478"/>
          <ac:spMkLst>
            <pc:docMk/>
            <pc:sldMk cId="2515994884" sldId="295"/>
            <ac:spMk id="5" creationId="{F45E967A-F247-B54C-B179-73CCCF5E8FBC}"/>
          </ac:spMkLst>
        </pc:spChg>
        <pc:spChg chg="mod topLvl">
          <ac:chgData name="Andrej Bogdanov (CSD)" userId="54a3fc38-bcd8-4812-b887-b84a314b9e17" providerId="ADAL" clId="{30A35722-734C-084F-B242-509EA33750AE}" dt="2021-01-06T07:47:09.342" v="1725" actId="165"/>
          <ac:spMkLst>
            <pc:docMk/>
            <pc:sldMk cId="2515994884" sldId="295"/>
            <ac:spMk id="7" creationId="{8FDA7080-C296-FC43-9BB1-6D94D8759B56}"/>
          </ac:spMkLst>
        </pc:spChg>
        <pc:spChg chg="add mod">
          <ac:chgData name="Andrej Bogdanov (CSD)" userId="54a3fc38-bcd8-4812-b887-b84a314b9e17" providerId="ADAL" clId="{30A35722-734C-084F-B242-509EA33750AE}" dt="2021-01-06T07:46:33.912" v="1701" actId="1037"/>
          <ac:spMkLst>
            <pc:docMk/>
            <pc:sldMk cId="2515994884" sldId="295"/>
            <ac:spMk id="8" creationId="{38A455B7-18EB-254C-A504-A6E83A780C59}"/>
          </ac:spMkLst>
        </pc:spChg>
        <pc:spChg chg="mod">
          <ac:chgData name="Andrej Bogdanov (CSD)" userId="54a3fc38-bcd8-4812-b887-b84a314b9e17" providerId="ADAL" clId="{30A35722-734C-084F-B242-509EA33750AE}" dt="2021-01-06T07:47:59.184" v="1895" actId="1076"/>
          <ac:spMkLst>
            <pc:docMk/>
            <pc:sldMk cId="2515994884" sldId="295"/>
            <ac:spMk id="12" creationId="{76FFCDCA-1ACD-A840-8C68-9DD9B554F6B0}"/>
          </ac:spMkLst>
        </pc:spChg>
        <pc:spChg chg="topLvl">
          <ac:chgData name="Andrej Bogdanov (CSD)" userId="54a3fc38-bcd8-4812-b887-b84a314b9e17" providerId="ADAL" clId="{30A35722-734C-084F-B242-509EA33750AE}" dt="2021-01-06T07:47:09.342" v="1725" actId="165"/>
          <ac:spMkLst>
            <pc:docMk/>
            <pc:sldMk cId="2515994884" sldId="295"/>
            <ac:spMk id="13" creationId="{BDF523D1-8AA2-8941-BD93-9A3B7C495CA2}"/>
          </ac:spMkLst>
        </pc:spChg>
        <pc:spChg chg="topLvl">
          <ac:chgData name="Andrej Bogdanov (CSD)" userId="54a3fc38-bcd8-4812-b887-b84a314b9e17" providerId="ADAL" clId="{30A35722-734C-084F-B242-509EA33750AE}" dt="2021-01-06T07:47:09.342" v="1725" actId="165"/>
          <ac:spMkLst>
            <pc:docMk/>
            <pc:sldMk cId="2515994884" sldId="295"/>
            <ac:spMk id="14" creationId="{94038512-05C0-7442-A784-0D7EC4C8D7DD}"/>
          </ac:spMkLst>
        </pc:spChg>
        <pc:spChg chg="mod topLvl">
          <ac:chgData name="Andrej Bogdanov (CSD)" userId="54a3fc38-bcd8-4812-b887-b84a314b9e17" providerId="ADAL" clId="{30A35722-734C-084F-B242-509EA33750AE}" dt="2021-01-06T07:47:09.342" v="1725" actId="165"/>
          <ac:spMkLst>
            <pc:docMk/>
            <pc:sldMk cId="2515994884" sldId="295"/>
            <ac:spMk id="15" creationId="{E6696C7E-E84A-664A-873C-485A89F1881A}"/>
          </ac:spMkLst>
        </pc:spChg>
        <pc:spChg chg="mod topLvl">
          <ac:chgData name="Andrej Bogdanov (CSD)" userId="54a3fc38-bcd8-4812-b887-b84a314b9e17" providerId="ADAL" clId="{30A35722-734C-084F-B242-509EA33750AE}" dt="2021-01-06T07:47:34.989" v="1855" actId="1035"/>
          <ac:spMkLst>
            <pc:docMk/>
            <pc:sldMk cId="2515994884" sldId="295"/>
            <ac:spMk id="16" creationId="{B92CEFBC-7027-F040-AABC-05005BEE4191}"/>
          </ac:spMkLst>
        </pc:spChg>
        <pc:spChg chg="add mod">
          <ac:chgData name="Andrej Bogdanov (CSD)" userId="54a3fc38-bcd8-4812-b887-b84a314b9e17" providerId="ADAL" clId="{30A35722-734C-084F-B242-509EA33750AE}" dt="2021-01-06T07:47:24.735" v="1811" actId="1037"/>
          <ac:spMkLst>
            <pc:docMk/>
            <pc:sldMk cId="2515994884" sldId="295"/>
            <ac:spMk id="18" creationId="{88C4037C-B1C7-E544-BD9B-3848F5ACAD84}"/>
          </ac:spMkLst>
        </pc:spChg>
        <pc:spChg chg="add mod">
          <ac:chgData name="Andrej Bogdanov (CSD)" userId="54a3fc38-bcd8-4812-b887-b84a314b9e17" providerId="ADAL" clId="{30A35722-734C-084F-B242-509EA33750AE}" dt="2021-01-06T07:47:49.645" v="1894" actId="1037"/>
          <ac:spMkLst>
            <pc:docMk/>
            <pc:sldMk cId="2515994884" sldId="295"/>
            <ac:spMk id="19" creationId="{9D49E54D-40E4-4F44-8A81-79C3DD1D1BE4}"/>
          </ac:spMkLst>
        </pc:spChg>
        <pc:grpChg chg="del mod">
          <ac:chgData name="Andrej Bogdanov (CSD)" userId="54a3fc38-bcd8-4812-b887-b84a314b9e17" providerId="ADAL" clId="{30A35722-734C-084F-B242-509EA33750AE}" dt="2021-01-06T07:47:09.342" v="1725" actId="165"/>
          <ac:grpSpMkLst>
            <pc:docMk/>
            <pc:sldMk cId="2515994884" sldId="295"/>
            <ac:grpSpMk id="17" creationId="{6151F6D4-8158-9C4F-95BE-2091A3A9CE70}"/>
          </ac:grpSpMkLst>
        </pc:grpChg>
        <pc:cxnChg chg="del">
          <ac:chgData name="Andrej Bogdanov (CSD)" userId="54a3fc38-bcd8-4812-b887-b84a314b9e17" providerId="ADAL" clId="{30A35722-734C-084F-B242-509EA33750AE}" dt="2021-01-06T07:45:37.961" v="1652" actId="478"/>
          <ac:cxnSpMkLst>
            <pc:docMk/>
            <pc:sldMk cId="2515994884" sldId="295"/>
            <ac:cxnSpMk id="6" creationId="{08754F78-51D1-A749-B945-BB13E6A645C0}"/>
          </ac:cxnSpMkLst>
        </pc:cxnChg>
      </pc:sldChg>
      <pc:sldMasterChg chg="modSldLayout">
        <pc:chgData name="Andrej Bogdanov (CSD)" userId="54a3fc38-bcd8-4812-b887-b84a314b9e17" providerId="ADAL" clId="{30A35722-734C-084F-B242-509EA33750AE}" dt="2021-01-06T02:18:19.077" v="2" actId="20577"/>
        <pc:sldMasterMkLst>
          <pc:docMk/>
          <pc:sldMasterMk cId="1738249460" sldId="2147483648"/>
        </pc:sldMasterMkLst>
        <pc:sldLayoutChg chg="modSp mod">
          <pc:chgData name="Andrej Bogdanov (CSD)" userId="54a3fc38-bcd8-4812-b887-b84a314b9e17" providerId="ADAL" clId="{30A35722-734C-084F-B242-509EA33750AE}" dt="2021-01-06T02:18:19.077" v="2" actId="20577"/>
          <pc:sldLayoutMkLst>
            <pc:docMk/>
            <pc:sldMasterMk cId="1738249460" sldId="2147483648"/>
            <pc:sldLayoutMk cId="627174142" sldId="2147483649"/>
          </pc:sldLayoutMkLst>
          <pc:spChg chg="mod">
            <ac:chgData name="Andrej Bogdanov (CSD)" userId="54a3fc38-bcd8-4812-b887-b84a314b9e17" providerId="ADAL" clId="{30A35722-734C-084F-B242-509EA33750AE}" dt="2021-01-06T02:18:17.129" v="0"/>
            <ac:spMkLst>
              <pc:docMk/>
              <pc:sldMasterMk cId="1738249460" sldId="2147483648"/>
              <pc:sldLayoutMk cId="627174142" sldId="2147483649"/>
              <ac:spMk id="7" creationId="{00000000-0000-0000-0000-000000000000}"/>
            </ac:spMkLst>
          </pc:spChg>
          <pc:spChg chg="mod">
            <ac:chgData name="Andrej Bogdanov (CSD)" userId="54a3fc38-bcd8-4812-b887-b84a314b9e17" providerId="ADAL" clId="{30A35722-734C-084F-B242-509EA33750AE}" dt="2021-01-06T02:18:19.077" v="2" actId="20577"/>
            <ac:spMkLst>
              <pc:docMk/>
              <pc:sldMasterMk cId="1738249460" sldId="2147483648"/>
              <pc:sldLayoutMk cId="627174142" sldId="2147483649"/>
              <ac:spMk id="9" creationId="{00000000-0000-0000-0000-000000000000}"/>
            </ac:spMkLst>
          </pc:spChg>
        </pc:sldLayoutChg>
      </pc:sldMasterChg>
    </pc:docChg>
  </pc:docChgLst>
  <pc:docChgLst>
    <pc:chgData name="Andrej Bogdanov (CSD)" userId="54a3fc38-bcd8-4812-b887-b84a314b9e17" providerId="ADAL" clId="{DFB3421F-52EB-B547-B008-BC5E94E33D19}"/>
    <pc:docChg chg="custSel addSld modSld sldOrd">
      <pc:chgData name="Andrej Bogdanov (CSD)" userId="54a3fc38-bcd8-4812-b887-b84a314b9e17" providerId="ADAL" clId="{DFB3421F-52EB-B547-B008-BC5E94E33D19}" dt="2021-02-08T04:00:41.018" v="168" actId="20577"/>
      <pc:docMkLst>
        <pc:docMk/>
      </pc:docMkLst>
      <pc:sldChg chg="modSp mod">
        <pc:chgData name="Andrej Bogdanov (CSD)" userId="54a3fc38-bcd8-4812-b887-b84a314b9e17" providerId="ADAL" clId="{DFB3421F-52EB-B547-B008-BC5E94E33D19}" dt="2021-02-08T03:17:33.492" v="55" actId="20577"/>
        <pc:sldMkLst>
          <pc:docMk/>
          <pc:sldMk cId="2405073769" sldId="258"/>
        </pc:sldMkLst>
        <pc:spChg chg="mod">
          <ac:chgData name="Andrej Bogdanov (CSD)" userId="54a3fc38-bcd8-4812-b887-b84a314b9e17" providerId="ADAL" clId="{DFB3421F-52EB-B547-B008-BC5E94E33D19}" dt="2021-02-08T03:17:11.953" v="48"/>
          <ac:spMkLst>
            <pc:docMk/>
            <pc:sldMk cId="2405073769" sldId="258"/>
            <ac:spMk id="6" creationId="{A65BECA8-59A7-0346-BDD7-953F413BB243}"/>
          </ac:spMkLst>
        </pc:spChg>
        <pc:spChg chg="mod">
          <ac:chgData name="Andrej Bogdanov (CSD)" userId="54a3fc38-bcd8-4812-b887-b84a314b9e17" providerId="ADAL" clId="{DFB3421F-52EB-B547-B008-BC5E94E33D19}" dt="2021-02-08T03:17:13.158" v="49" actId="20577"/>
          <ac:spMkLst>
            <pc:docMk/>
            <pc:sldMk cId="2405073769" sldId="258"/>
            <ac:spMk id="10" creationId="{98621B53-A87A-3345-9F67-E5BA81CF3C77}"/>
          </ac:spMkLst>
        </pc:spChg>
        <pc:spChg chg="mod">
          <ac:chgData name="Andrej Bogdanov (CSD)" userId="54a3fc38-bcd8-4812-b887-b84a314b9e17" providerId="ADAL" clId="{DFB3421F-52EB-B547-B008-BC5E94E33D19}" dt="2021-02-08T03:17:11.953" v="48"/>
          <ac:spMkLst>
            <pc:docMk/>
            <pc:sldMk cId="2405073769" sldId="258"/>
            <ac:spMk id="13" creationId="{134D3F25-8111-FC41-BEC5-113B91A1884B}"/>
          </ac:spMkLst>
        </pc:spChg>
        <pc:spChg chg="mod">
          <ac:chgData name="Andrej Bogdanov (CSD)" userId="54a3fc38-bcd8-4812-b887-b84a314b9e17" providerId="ADAL" clId="{DFB3421F-52EB-B547-B008-BC5E94E33D19}" dt="2021-02-08T03:17:33.492" v="55" actId="20577"/>
          <ac:spMkLst>
            <pc:docMk/>
            <pc:sldMk cId="2405073769" sldId="258"/>
            <ac:spMk id="17" creationId="{89B38A7A-D23B-A245-BCC0-2A816149E118}"/>
          </ac:spMkLst>
        </pc:spChg>
        <pc:grpChg chg="mod">
          <ac:chgData name="Andrej Bogdanov (CSD)" userId="54a3fc38-bcd8-4812-b887-b84a314b9e17" providerId="ADAL" clId="{DFB3421F-52EB-B547-B008-BC5E94E33D19}" dt="2021-02-08T03:17:11.953" v="48"/>
          <ac:grpSpMkLst>
            <pc:docMk/>
            <pc:sldMk cId="2405073769" sldId="258"/>
            <ac:grpSpMk id="14" creationId="{DA27FE01-A62A-D341-9242-A94C70E1ACF7}"/>
          </ac:grpSpMkLst>
        </pc:grpChg>
        <pc:cxnChg chg="mod">
          <ac:chgData name="Andrej Bogdanov (CSD)" userId="54a3fc38-bcd8-4812-b887-b84a314b9e17" providerId="ADAL" clId="{DFB3421F-52EB-B547-B008-BC5E94E33D19}" dt="2021-02-08T03:17:11.953" v="48"/>
          <ac:cxnSpMkLst>
            <pc:docMk/>
            <pc:sldMk cId="2405073769" sldId="258"/>
            <ac:cxnSpMk id="7" creationId="{5895E0CB-4BCB-734D-BEAD-4E39C9F80E3D}"/>
          </ac:cxnSpMkLst>
        </pc:cxnChg>
        <pc:cxnChg chg="mod">
          <ac:chgData name="Andrej Bogdanov (CSD)" userId="54a3fc38-bcd8-4812-b887-b84a314b9e17" providerId="ADAL" clId="{DFB3421F-52EB-B547-B008-BC5E94E33D19}" dt="2021-02-08T03:17:11.953" v="48"/>
          <ac:cxnSpMkLst>
            <pc:docMk/>
            <pc:sldMk cId="2405073769" sldId="258"/>
            <ac:cxnSpMk id="8" creationId="{B511F30F-D56A-664F-8F94-53AAC37F798B}"/>
          </ac:cxnSpMkLst>
        </pc:cxnChg>
      </pc:sldChg>
      <pc:sldChg chg="modSp mod">
        <pc:chgData name="Andrej Bogdanov (CSD)" userId="54a3fc38-bcd8-4812-b887-b84a314b9e17" providerId="ADAL" clId="{DFB3421F-52EB-B547-B008-BC5E94E33D19}" dt="2021-02-08T03:07:20.696" v="12" actId="1038"/>
        <pc:sldMkLst>
          <pc:docMk/>
          <pc:sldMk cId="3436939201" sldId="304"/>
        </pc:sldMkLst>
        <pc:spChg chg="mod">
          <ac:chgData name="Andrej Bogdanov (CSD)" userId="54a3fc38-bcd8-4812-b887-b84a314b9e17" providerId="ADAL" clId="{DFB3421F-52EB-B547-B008-BC5E94E33D19}" dt="2021-02-08T03:07:20.696" v="12" actId="1038"/>
          <ac:spMkLst>
            <pc:docMk/>
            <pc:sldMk cId="3436939201" sldId="304"/>
            <ac:spMk id="4" creationId="{0D9CEF92-87E8-BC45-97D8-48C0B8346F76}"/>
          </ac:spMkLst>
        </pc:spChg>
        <pc:spChg chg="mod">
          <ac:chgData name="Andrej Bogdanov (CSD)" userId="54a3fc38-bcd8-4812-b887-b84a314b9e17" providerId="ADAL" clId="{DFB3421F-52EB-B547-B008-BC5E94E33D19}" dt="2021-02-08T03:07:20.696" v="12" actId="1038"/>
          <ac:spMkLst>
            <pc:docMk/>
            <pc:sldMk cId="3436939201" sldId="304"/>
            <ac:spMk id="5" creationId="{51AB4C45-02EB-044D-819C-23E5BCBEA202}"/>
          </ac:spMkLst>
        </pc:spChg>
      </pc:sldChg>
      <pc:sldChg chg="modSp mod ord">
        <pc:chgData name="Andrej Bogdanov (CSD)" userId="54a3fc38-bcd8-4812-b887-b84a314b9e17" providerId="ADAL" clId="{DFB3421F-52EB-B547-B008-BC5E94E33D19}" dt="2021-02-08T03:10:19.816" v="19" actId="20577"/>
        <pc:sldMkLst>
          <pc:docMk/>
          <pc:sldMk cId="1171049812" sldId="305"/>
        </pc:sldMkLst>
        <pc:spChg chg="mod">
          <ac:chgData name="Andrej Bogdanov (CSD)" userId="54a3fc38-bcd8-4812-b887-b84a314b9e17" providerId="ADAL" clId="{DFB3421F-52EB-B547-B008-BC5E94E33D19}" dt="2021-02-08T03:10:19.816" v="19" actId="20577"/>
          <ac:spMkLst>
            <pc:docMk/>
            <pc:sldMk cId="1171049812" sldId="305"/>
            <ac:spMk id="3" creationId="{5165EFEF-DC91-184D-BFBF-72E75D71884B}"/>
          </ac:spMkLst>
        </pc:spChg>
      </pc:sldChg>
      <pc:sldChg chg="modSp mod">
        <pc:chgData name="Andrej Bogdanov (CSD)" userId="54a3fc38-bcd8-4812-b887-b84a314b9e17" providerId="ADAL" clId="{DFB3421F-52EB-B547-B008-BC5E94E33D19}" dt="2021-02-08T03:16:17.901" v="41" actId="20577"/>
        <pc:sldMkLst>
          <pc:docMk/>
          <pc:sldMk cId="2154237552" sldId="306"/>
        </pc:sldMkLst>
        <pc:spChg chg="mod">
          <ac:chgData name="Andrej Bogdanov (CSD)" userId="54a3fc38-bcd8-4812-b887-b84a314b9e17" providerId="ADAL" clId="{DFB3421F-52EB-B547-B008-BC5E94E33D19}" dt="2021-02-08T03:16:17.901" v="41" actId="20577"/>
          <ac:spMkLst>
            <pc:docMk/>
            <pc:sldMk cId="2154237552" sldId="306"/>
            <ac:spMk id="3" creationId="{5165EFEF-DC91-184D-BFBF-72E75D71884B}"/>
          </ac:spMkLst>
        </pc:spChg>
      </pc:sldChg>
      <pc:sldChg chg="modSp add mod">
        <pc:chgData name="Andrej Bogdanov (CSD)" userId="54a3fc38-bcd8-4812-b887-b84a314b9e17" providerId="ADAL" clId="{DFB3421F-52EB-B547-B008-BC5E94E33D19}" dt="2021-02-08T04:00:41.018" v="168" actId="20577"/>
        <pc:sldMkLst>
          <pc:docMk/>
          <pc:sldMk cId="8133859" sldId="321"/>
        </pc:sldMkLst>
        <pc:spChg chg="mod">
          <ac:chgData name="Andrej Bogdanov (CSD)" userId="54a3fc38-bcd8-4812-b887-b84a314b9e17" providerId="ADAL" clId="{DFB3421F-52EB-B547-B008-BC5E94E33D19}" dt="2021-02-08T04:00:41.018" v="168" actId="20577"/>
          <ac:spMkLst>
            <pc:docMk/>
            <pc:sldMk cId="8133859" sldId="321"/>
            <ac:spMk id="3" creationId="{30053D74-DB57-7F43-AF3E-636957A639DC}"/>
          </ac:spMkLst>
        </pc:spChg>
      </pc:sldChg>
    </pc:docChg>
  </pc:docChgLst>
  <pc:docChgLst>
    <pc:chgData name="Andrej Bogdanov (CSD)" userId="54a3fc38-bcd8-4812-b887-b84a314b9e17" providerId="ADAL" clId="{88DFDE0F-BA98-6648-AF5D-585F4AF930D2}"/>
    <pc:docChg chg="custSel addSld delSld modSld modMainMaster">
      <pc:chgData name="Andrej Bogdanov (CSD)" userId="54a3fc38-bcd8-4812-b887-b84a314b9e17" providerId="ADAL" clId="{88DFDE0F-BA98-6648-AF5D-585F4AF930D2}" dt="2022-04-11T08:51:10.737" v="124"/>
      <pc:docMkLst>
        <pc:docMk/>
      </pc:docMkLst>
      <pc:sldChg chg="modSp mod">
        <pc:chgData name="Andrej Bogdanov (CSD)" userId="54a3fc38-bcd8-4812-b887-b84a314b9e17" providerId="ADAL" clId="{88DFDE0F-BA98-6648-AF5D-585F4AF930D2}" dt="2022-03-24T12:39:56.789" v="63" actId="20577"/>
        <pc:sldMkLst>
          <pc:docMk/>
          <pc:sldMk cId="4293983235" sldId="256"/>
        </pc:sldMkLst>
        <pc:spChg chg="mod">
          <ac:chgData name="Andrej Bogdanov (CSD)" userId="54a3fc38-bcd8-4812-b887-b84a314b9e17" providerId="ADAL" clId="{88DFDE0F-BA98-6648-AF5D-585F4AF930D2}" dt="2022-03-24T12:39:56.789" v="63" actId="20577"/>
          <ac:spMkLst>
            <pc:docMk/>
            <pc:sldMk cId="4293983235" sldId="256"/>
            <ac:spMk id="2" creationId="{00000000-0000-0000-0000-000000000000}"/>
          </ac:spMkLst>
        </pc:spChg>
      </pc:sldChg>
      <pc:sldChg chg="delSp del mod">
        <pc:chgData name="Andrej Bogdanov (CSD)" userId="54a3fc38-bcd8-4812-b887-b84a314b9e17" providerId="ADAL" clId="{88DFDE0F-BA98-6648-AF5D-585F4AF930D2}" dt="2022-04-11T08:43:43.273" v="66" actId="2696"/>
        <pc:sldMkLst>
          <pc:docMk/>
          <pc:sldMk cId="3136080596" sldId="257"/>
        </pc:sldMkLst>
        <pc:inkChg chg="del">
          <ac:chgData name="Andrej Bogdanov (CSD)" userId="54a3fc38-bcd8-4812-b887-b84a314b9e17" providerId="ADAL" clId="{88DFDE0F-BA98-6648-AF5D-585F4AF930D2}" dt="2022-03-24T12:35:00.264" v="2" actId="478"/>
          <ac:inkMkLst>
            <pc:docMk/>
            <pc:sldMk cId="3136080596" sldId="257"/>
            <ac:inkMk id="3" creationId="{BAD698C0-1F0B-414E-8BE1-CA7463098943}"/>
          </ac:inkMkLst>
        </pc:inkChg>
        <pc:inkChg chg="del">
          <ac:chgData name="Andrej Bogdanov (CSD)" userId="54a3fc38-bcd8-4812-b887-b84a314b9e17" providerId="ADAL" clId="{88DFDE0F-BA98-6648-AF5D-585F4AF930D2}" dt="2022-03-24T12:34:59.129" v="1" actId="478"/>
          <ac:inkMkLst>
            <pc:docMk/>
            <pc:sldMk cId="3136080596" sldId="257"/>
            <ac:inkMk id="6" creationId="{89940E7E-F4BA-BA4F-B157-E28782D018EA}"/>
          </ac:inkMkLst>
        </pc:inkChg>
        <pc:inkChg chg="del">
          <ac:chgData name="Andrej Bogdanov (CSD)" userId="54a3fc38-bcd8-4812-b887-b84a314b9e17" providerId="ADAL" clId="{88DFDE0F-BA98-6648-AF5D-585F4AF930D2}" dt="2022-03-24T12:35:01.646" v="3" actId="478"/>
          <ac:inkMkLst>
            <pc:docMk/>
            <pc:sldMk cId="3136080596" sldId="257"/>
            <ac:inkMk id="7" creationId="{55E88EAB-0E82-0F40-B505-164845A043A0}"/>
          </ac:inkMkLst>
        </pc:inkChg>
      </pc:sldChg>
      <pc:sldChg chg="delSp del mod">
        <pc:chgData name="Andrej Bogdanov (CSD)" userId="54a3fc38-bcd8-4812-b887-b84a314b9e17" providerId="ADAL" clId="{88DFDE0F-BA98-6648-AF5D-585F4AF930D2}" dt="2022-04-11T08:43:56.892" v="68" actId="2696"/>
        <pc:sldMkLst>
          <pc:docMk/>
          <pc:sldMk cId="3743679681" sldId="258"/>
        </pc:sldMkLst>
        <pc:inkChg chg="del">
          <ac:chgData name="Andrej Bogdanov (CSD)" userId="54a3fc38-bcd8-4812-b887-b84a314b9e17" providerId="ADAL" clId="{88DFDE0F-BA98-6648-AF5D-585F4AF930D2}" dt="2022-03-24T12:35:25.844" v="5" actId="478"/>
          <ac:inkMkLst>
            <pc:docMk/>
            <pc:sldMk cId="3743679681" sldId="258"/>
            <ac:inkMk id="5" creationId="{ED443291-711D-9048-8E83-D89D73685445}"/>
          </ac:inkMkLst>
        </pc:inkChg>
        <pc:inkChg chg="del">
          <ac:chgData name="Andrej Bogdanov (CSD)" userId="54a3fc38-bcd8-4812-b887-b84a314b9e17" providerId="ADAL" clId="{88DFDE0F-BA98-6648-AF5D-585F4AF930D2}" dt="2022-03-24T12:35:24.367" v="4" actId="478"/>
          <ac:inkMkLst>
            <pc:docMk/>
            <pc:sldMk cId="3743679681" sldId="258"/>
            <ac:inkMk id="7" creationId="{8C04A243-8140-D144-9F52-0EB08D75FB13}"/>
          </ac:inkMkLst>
        </pc:inkChg>
        <pc:inkChg chg="del">
          <ac:chgData name="Andrej Bogdanov (CSD)" userId="54a3fc38-bcd8-4812-b887-b84a314b9e17" providerId="ADAL" clId="{88DFDE0F-BA98-6648-AF5D-585F4AF930D2}" dt="2022-03-24T12:35:27.016" v="6" actId="478"/>
          <ac:inkMkLst>
            <pc:docMk/>
            <pc:sldMk cId="3743679681" sldId="258"/>
            <ac:inkMk id="8" creationId="{0FCCAC23-3A60-F44C-BEB7-288F2D1A798D}"/>
          </ac:inkMkLst>
        </pc:inkChg>
        <pc:inkChg chg="del">
          <ac:chgData name="Andrej Bogdanov (CSD)" userId="54a3fc38-bcd8-4812-b887-b84a314b9e17" providerId="ADAL" clId="{88DFDE0F-BA98-6648-AF5D-585F4AF930D2}" dt="2022-03-24T12:35:29.454" v="8" actId="478"/>
          <ac:inkMkLst>
            <pc:docMk/>
            <pc:sldMk cId="3743679681" sldId="258"/>
            <ac:inkMk id="10" creationId="{DB603AE9-92B4-7342-AE60-C3E7AF76F6C2}"/>
          </ac:inkMkLst>
        </pc:inkChg>
        <pc:inkChg chg="del">
          <ac:chgData name="Andrej Bogdanov (CSD)" userId="54a3fc38-bcd8-4812-b887-b84a314b9e17" providerId="ADAL" clId="{88DFDE0F-BA98-6648-AF5D-585F4AF930D2}" dt="2022-03-24T12:35:28.113" v="7" actId="478"/>
          <ac:inkMkLst>
            <pc:docMk/>
            <pc:sldMk cId="3743679681" sldId="258"/>
            <ac:inkMk id="11" creationId="{C12D7FD3-8C7E-9247-9EBB-26E827132C0C}"/>
          </ac:inkMkLst>
        </pc:inkChg>
      </pc:sldChg>
      <pc:sldChg chg="delSp del mod">
        <pc:chgData name="Andrej Bogdanov (CSD)" userId="54a3fc38-bcd8-4812-b887-b84a314b9e17" providerId="ADAL" clId="{88DFDE0F-BA98-6648-AF5D-585F4AF930D2}" dt="2022-04-11T08:46:04.550" v="80" actId="2696"/>
        <pc:sldMkLst>
          <pc:docMk/>
          <pc:sldMk cId="3689102573" sldId="259"/>
        </pc:sldMkLst>
        <pc:inkChg chg="del">
          <ac:chgData name="Andrej Bogdanov (CSD)" userId="54a3fc38-bcd8-4812-b887-b84a314b9e17" providerId="ADAL" clId="{88DFDE0F-BA98-6648-AF5D-585F4AF930D2}" dt="2022-03-24T12:35:58.526" v="16" actId="478"/>
          <ac:inkMkLst>
            <pc:docMk/>
            <pc:sldMk cId="3689102573" sldId="259"/>
            <ac:inkMk id="20" creationId="{0598B737-7549-2E44-B2B0-C3D00EB1CEE7}"/>
          </ac:inkMkLst>
        </pc:inkChg>
        <pc:inkChg chg="del">
          <ac:chgData name="Andrej Bogdanov (CSD)" userId="54a3fc38-bcd8-4812-b887-b84a314b9e17" providerId="ADAL" clId="{88DFDE0F-BA98-6648-AF5D-585F4AF930D2}" dt="2022-03-24T12:36:00.267" v="17" actId="478"/>
          <ac:inkMkLst>
            <pc:docMk/>
            <pc:sldMk cId="3689102573" sldId="259"/>
            <ac:inkMk id="22" creationId="{8724E99F-7528-5C4F-859F-120681629FE0}"/>
          </ac:inkMkLst>
        </pc:inkChg>
        <pc:inkChg chg="del">
          <ac:chgData name="Andrej Bogdanov (CSD)" userId="54a3fc38-bcd8-4812-b887-b84a314b9e17" providerId="ADAL" clId="{88DFDE0F-BA98-6648-AF5D-585F4AF930D2}" dt="2022-03-24T12:35:57.398" v="15" actId="478"/>
          <ac:inkMkLst>
            <pc:docMk/>
            <pc:sldMk cId="3689102573" sldId="259"/>
            <ac:inkMk id="24" creationId="{E667D97D-08AA-1B4D-A0BB-3ECBC110A98B}"/>
          </ac:inkMkLst>
        </pc:inkChg>
        <pc:inkChg chg="del">
          <ac:chgData name="Andrej Bogdanov (CSD)" userId="54a3fc38-bcd8-4812-b887-b84a314b9e17" providerId="ADAL" clId="{88DFDE0F-BA98-6648-AF5D-585F4AF930D2}" dt="2022-03-24T12:36:01.868" v="18" actId="478"/>
          <ac:inkMkLst>
            <pc:docMk/>
            <pc:sldMk cId="3689102573" sldId="259"/>
            <ac:inkMk id="25" creationId="{44017AE6-D307-BD4A-905D-B708ECBBFED8}"/>
          </ac:inkMkLst>
        </pc:inkChg>
      </pc:sldChg>
      <pc:sldChg chg="delSp del mod">
        <pc:chgData name="Andrej Bogdanov (CSD)" userId="54a3fc38-bcd8-4812-b887-b84a314b9e17" providerId="ADAL" clId="{88DFDE0F-BA98-6648-AF5D-585F4AF930D2}" dt="2022-04-11T08:44:13.643" v="70" actId="2696"/>
        <pc:sldMkLst>
          <pc:docMk/>
          <pc:sldMk cId="489000611" sldId="261"/>
        </pc:sldMkLst>
        <pc:inkChg chg="del">
          <ac:chgData name="Andrej Bogdanov (CSD)" userId="54a3fc38-bcd8-4812-b887-b84a314b9e17" providerId="ADAL" clId="{88DFDE0F-BA98-6648-AF5D-585F4AF930D2}" dt="2022-03-24T12:35:36.742" v="9" actId="478"/>
          <ac:inkMkLst>
            <pc:docMk/>
            <pc:sldMk cId="489000611" sldId="261"/>
            <ac:inkMk id="5" creationId="{788E453C-52BE-FD47-A086-7316996A7933}"/>
          </ac:inkMkLst>
        </pc:inkChg>
      </pc:sldChg>
      <pc:sldChg chg="delSp del mod">
        <pc:chgData name="Andrej Bogdanov (CSD)" userId="54a3fc38-bcd8-4812-b887-b84a314b9e17" providerId="ADAL" clId="{88DFDE0F-BA98-6648-AF5D-585F4AF930D2}" dt="2022-04-11T08:46:12.478" v="82" actId="2696"/>
        <pc:sldMkLst>
          <pc:docMk/>
          <pc:sldMk cId="3795877825" sldId="263"/>
        </pc:sldMkLst>
        <pc:inkChg chg="del">
          <ac:chgData name="Andrej Bogdanov (CSD)" userId="54a3fc38-bcd8-4812-b887-b84a314b9e17" providerId="ADAL" clId="{88DFDE0F-BA98-6648-AF5D-585F4AF930D2}" dt="2022-03-24T12:36:06.751" v="19" actId="478"/>
          <ac:inkMkLst>
            <pc:docMk/>
            <pc:sldMk cId="3795877825" sldId="263"/>
            <ac:inkMk id="2" creationId="{86F0AD57-244C-8441-A864-74D1BE241B3F}"/>
          </ac:inkMkLst>
        </pc:inkChg>
        <pc:inkChg chg="del">
          <ac:chgData name="Andrej Bogdanov (CSD)" userId="54a3fc38-bcd8-4812-b887-b84a314b9e17" providerId="ADAL" clId="{88DFDE0F-BA98-6648-AF5D-585F4AF930D2}" dt="2022-03-24T12:36:08.162" v="20" actId="478"/>
          <ac:inkMkLst>
            <pc:docMk/>
            <pc:sldMk cId="3795877825" sldId="263"/>
            <ac:inkMk id="3" creationId="{05D1A6DB-1150-5F4C-99C0-B1EAE1A343B2}"/>
          </ac:inkMkLst>
        </pc:inkChg>
      </pc:sldChg>
      <pc:sldChg chg="del">
        <pc:chgData name="Andrej Bogdanov (CSD)" userId="54a3fc38-bcd8-4812-b887-b84a314b9e17" providerId="ADAL" clId="{88DFDE0F-BA98-6648-AF5D-585F4AF930D2}" dt="2022-03-24T12:25:33.786" v="0" actId="2696"/>
        <pc:sldMkLst>
          <pc:docMk/>
          <pc:sldMk cId="2716179346" sldId="264"/>
        </pc:sldMkLst>
      </pc:sldChg>
      <pc:sldChg chg="delSp del mod">
        <pc:chgData name="Andrej Bogdanov (CSD)" userId="54a3fc38-bcd8-4812-b887-b84a314b9e17" providerId="ADAL" clId="{88DFDE0F-BA98-6648-AF5D-585F4AF930D2}" dt="2022-04-11T08:48:48.991" v="104" actId="2696"/>
        <pc:sldMkLst>
          <pc:docMk/>
          <pc:sldMk cId="1656900083" sldId="265"/>
        </pc:sldMkLst>
        <pc:inkChg chg="del">
          <ac:chgData name="Andrej Bogdanov (CSD)" userId="54a3fc38-bcd8-4812-b887-b84a314b9e17" providerId="ADAL" clId="{88DFDE0F-BA98-6648-AF5D-585F4AF930D2}" dt="2022-03-24T12:38:39.470" v="50" actId="478"/>
          <ac:inkMkLst>
            <pc:docMk/>
            <pc:sldMk cId="1656900083" sldId="265"/>
            <ac:inkMk id="5" creationId="{01E96990-0623-E548-A4FA-D567ABBA0123}"/>
          </ac:inkMkLst>
        </pc:inkChg>
        <pc:inkChg chg="del">
          <ac:chgData name="Andrej Bogdanov (CSD)" userId="54a3fc38-bcd8-4812-b887-b84a314b9e17" providerId="ADAL" clId="{88DFDE0F-BA98-6648-AF5D-585F4AF930D2}" dt="2022-03-24T12:38:41.968" v="51" actId="478"/>
          <ac:inkMkLst>
            <pc:docMk/>
            <pc:sldMk cId="1656900083" sldId="265"/>
            <ac:inkMk id="9" creationId="{AA64A8DE-3D2A-3B4A-BDB7-E3B3EAEAC24E}"/>
          </ac:inkMkLst>
        </pc:inkChg>
        <pc:inkChg chg="del">
          <ac:chgData name="Andrej Bogdanov (CSD)" userId="54a3fc38-bcd8-4812-b887-b84a314b9e17" providerId="ADAL" clId="{88DFDE0F-BA98-6648-AF5D-585F4AF930D2}" dt="2022-03-24T12:38:58.350" v="53" actId="478"/>
          <ac:inkMkLst>
            <pc:docMk/>
            <pc:sldMk cId="1656900083" sldId="265"/>
            <ac:inkMk id="10" creationId="{164E7DBB-F449-9B43-96D4-5013C6FA471A}"/>
          </ac:inkMkLst>
        </pc:inkChg>
        <pc:inkChg chg="del">
          <ac:chgData name="Andrej Bogdanov (CSD)" userId="54a3fc38-bcd8-4812-b887-b84a314b9e17" providerId="ADAL" clId="{88DFDE0F-BA98-6648-AF5D-585F4AF930D2}" dt="2022-03-24T12:38:56.927" v="52" actId="478"/>
          <ac:inkMkLst>
            <pc:docMk/>
            <pc:sldMk cId="1656900083" sldId="265"/>
            <ac:inkMk id="11" creationId="{A9186474-8DBC-9F4F-824B-C047A6EE56E8}"/>
          </ac:inkMkLst>
        </pc:inkChg>
      </pc:sldChg>
      <pc:sldChg chg="delSp del mod">
        <pc:chgData name="Andrej Bogdanov (CSD)" userId="54a3fc38-bcd8-4812-b887-b84a314b9e17" providerId="ADAL" clId="{88DFDE0F-BA98-6648-AF5D-585F4AF930D2}" dt="2022-04-11T08:46:26.523" v="84" actId="2696"/>
        <pc:sldMkLst>
          <pc:docMk/>
          <pc:sldMk cId="2993137070" sldId="268"/>
        </pc:sldMkLst>
        <pc:inkChg chg="del">
          <ac:chgData name="Andrej Bogdanov (CSD)" userId="54a3fc38-bcd8-4812-b887-b84a314b9e17" providerId="ADAL" clId="{88DFDE0F-BA98-6648-AF5D-585F4AF930D2}" dt="2022-03-24T12:36:16.938" v="22" actId="478"/>
          <ac:inkMkLst>
            <pc:docMk/>
            <pc:sldMk cId="2993137070" sldId="268"/>
            <ac:inkMk id="5" creationId="{603D51C0-62B1-B446-948C-7E39941A5F53}"/>
          </ac:inkMkLst>
        </pc:inkChg>
        <pc:inkChg chg="del">
          <ac:chgData name="Andrej Bogdanov (CSD)" userId="54a3fc38-bcd8-4812-b887-b84a314b9e17" providerId="ADAL" clId="{88DFDE0F-BA98-6648-AF5D-585F4AF930D2}" dt="2022-03-24T12:36:15.455" v="21" actId="478"/>
          <ac:inkMkLst>
            <pc:docMk/>
            <pc:sldMk cId="2993137070" sldId="268"/>
            <ac:inkMk id="6" creationId="{B4266E22-9733-5B4C-8CD2-25C2E71753C7}"/>
          </ac:inkMkLst>
        </pc:inkChg>
        <pc:inkChg chg="del">
          <ac:chgData name="Andrej Bogdanov (CSD)" userId="54a3fc38-bcd8-4812-b887-b84a314b9e17" providerId="ADAL" clId="{88DFDE0F-BA98-6648-AF5D-585F4AF930D2}" dt="2022-03-24T12:36:18.266" v="23" actId="478"/>
          <ac:inkMkLst>
            <pc:docMk/>
            <pc:sldMk cId="2993137070" sldId="268"/>
            <ac:inkMk id="7" creationId="{ED95B0E6-5F07-404E-8A75-7F2F489C6E9A}"/>
          </ac:inkMkLst>
        </pc:inkChg>
        <pc:inkChg chg="del">
          <ac:chgData name="Andrej Bogdanov (CSD)" userId="54a3fc38-bcd8-4812-b887-b84a314b9e17" providerId="ADAL" clId="{88DFDE0F-BA98-6648-AF5D-585F4AF930D2}" dt="2022-03-24T12:36:21.004" v="25" actId="478"/>
          <ac:inkMkLst>
            <pc:docMk/>
            <pc:sldMk cId="2993137070" sldId="268"/>
            <ac:inkMk id="8" creationId="{30EB307F-1958-6342-96DB-53B62A62FA10}"/>
          </ac:inkMkLst>
        </pc:inkChg>
        <pc:inkChg chg="del">
          <ac:chgData name="Andrej Bogdanov (CSD)" userId="54a3fc38-bcd8-4812-b887-b84a314b9e17" providerId="ADAL" clId="{88DFDE0F-BA98-6648-AF5D-585F4AF930D2}" dt="2022-03-24T12:36:19.573" v="24" actId="478"/>
          <ac:inkMkLst>
            <pc:docMk/>
            <pc:sldMk cId="2993137070" sldId="268"/>
            <ac:inkMk id="9" creationId="{5C4BD095-277C-DB41-B8B0-92F846A5B63A}"/>
          </ac:inkMkLst>
        </pc:inkChg>
      </pc:sldChg>
      <pc:sldChg chg="delSp del mod">
        <pc:chgData name="Andrej Bogdanov (CSD)" userId="54a3fc38-bcd8-4812-b887-b84a314b9e17" providerId="ADAL" clId="{88DFDE0F-BA98-6648-AF5D-585F4AF930D2}" dt="2022-04-11T08:46:55.923" v="88" actId="2696"/>
        <pc:sldMkLst>
          <pc:docMk/>
          <pc:sldMk cId="3023698332" sldId="271"/>
        </pc:sldMkLst>
        <pc:inkChg chg="del">
          <ac:chgData name="Andrej Bogdanov (CSD)" userId="54a3fc38-bcd8-4812-b887-b84a314b9e17" providerId="ADAL" clId="{88DFDE0F-BA98-6648-AF5D-585F4AF930D2}" dt="2022-03-24T12:36:45.282" v="30" actId="478"/>
          <ac:inkMkLst>
            <pc:docMk/>
            <pc:sldMk cId="3023698332" sldId="271"/>
            <ac:inkMk id="2" creationId="{F589DD66-6C1E-F84C-864E-68FB20A51AF6}"/>
          </ac:inkMkLst>
        </pc:inkChg>
        <pc:inkChg chg="del">
          <ac:chgData name="Andrej Bogdanov (CSD)" userId="54a3fc38-bcd8-4812-b887-b84a314b9e17" providerId="ADAL" clId="{88DFDE0F-BA98-6648-AF5D-585F4AF930D2}" dt="2022-03-24T12:36:46.437" v="31" actId="478"/>
          <ac:inkMkLst>
            <pc:docMk/>
            <pc:sldMk cId="3023698332" sldId="271"/>
            <ac:inkMk id="5" creationId="{A863FE6A-DFA7-8E47-A7D2-8793205F7D60}"/>
          </ac:inkMkLst>
        </pc:inkChg>
        <pc:inkChg chg="del">
          <ac:chgData name="Andrej Bogdanov (CSD)" userId="54a3fc38-bcd8-4812-b887-b84a314b9e17" providerId="ADAL" clId="{88DFDE0F-BA98-6648-AF5D-585F4AF930D2}" dt="2022-03-24T12:36:44.177" v="29" actId="478"/>
          <ac:inkMkLst>
            <pc:docMk/>
            <pc:sldMk cId="3023698332" sldId="271"/>
            <ac:inkMk id="6" creationId="{CD5538DD-7D74-9146-8FAD-409F1368F44B}"/>
          </ac:inkMkLst>
        </pc:inkChg>
        <pc:inkChg chg="del">
          <ac:chgData name="Andrej Bogdanov (CSD)" userId="54a3fc38-bcd8-4812-b887-b84a314b9e17" providerId="ADAL" clId="{88DFDE0F-BA98-6648-AF5D-585F4AF930D2}" dt="2022-03-24T12:36:51.947" v="34" actId="478"/>
          <ac:inkMkLst>
            <pc:docMk/>
            <pc:sldMk cId="3023698332" sldId="271"/>
            <ac:inkMk id="8" creationId="{37D4F987-964C-164C-9D17-72CDB7C75993}"/>
          </ac:inkMkLst>
        </pc:inkChg>
        <pc:inkChg chg="del">
          <ac:chgData name="Andrej Bogdanov (CSD)" userId="54a3fc38-bcd8-4812-b887-b84a314b9e17" providerId="ADAL" clId="{88DFDE0F-BA98-6648-AF5D-585F4AF930D2}" dt="2022-03-24T12:36:50.025" v="33" actId="478"/>
          <ac:inkMkLst>
            <pc:docMk/>
            <pc:sldMk cId="3023698332" sldId="271"/>
            <ac:inkMk id="9" creationId="{5A46FBE1-968B-3B40-A5C0-0FE1312836D4}"/>
          </ac:inkMkLst>
        </pc:inkChg>
        <pc:inkChg chg="del">
          <ac:chgData name="Andrej Bogdanov (CSD)" userId="54a3fc38-bcd8-4812-b887-b84a314b9e17" providerId="ADAL" clId="{88DFDE0F-BA98-6648-AF5D-585F4AF930D2}" dt="2022-03-24T12:36:47.773" v="32" actId="478"/>
          <ac:inkMkLst>
            <pc:docMk/>
            <pc:sldMk cId="3023698332" sldId="271"/>
            <ac:inkMk id="10" creationId="{E75FC6B3-1FB4-A64B-AC6A-343A7140B3D1}"/>
          </ac:inkMkLst>
        </pc:inkChg>
      </pc:sldChg>
      <pc:sldChg chg="delSp add del mod">
        <pc:chgData name="Andrej Bogdanov (CSD)" userId="54a3fc38-bcd8-4812-b887-b84a314b9e17" providerId="ADAL" clId="{88DFDE0F-BA98-6648-AF5D-585F4AF930D2}" dt="2022-04-11T08:46:43.822" v="86"/>
        <pc:sldMkLst>
          <pc:docMk/>
          <pc:sldMk cId="3891905557" sldId="272"/>
        </pc:sldMkLst>
        <pc:inkChg chg="del">
          <ac:chgData name="Andrej Bogdanov (CSD)" userId="54a3fc38-bcd8-4812-b887-b84a314b9e17" providerId="ADAL" clId="{88DFDE0F-BA98-6648-AF5D-585F4AF930D2}" dt="2022-03-24T12:36:35.968" v="26" actId="478"/>
          <ac:inkMkLst>
            <pc:docMk/>
            <pc:sldMk cId="3891905557" sldId="272"/>
            <ac:inkMk id="5" creationId="{B890DB6D-2E45-7348-80B1-EDCDB067534D}"/>
          </ac:inkMkLst>
        </pc:inkChg>
        <pc:inkChg chg="del">
          <ac:chgData name="Andrej Bogdanov (CSD)" userId="54a3fc38-bcd8-4812-b887-b84a314b9e17" providerId="ADAL" clId="{88DFDE0F-BA98-6648-AF5D-585F4AF930D2}" dt="2022-03-24T12:36:37.107" v="27" actId="478"/>
          <ac:inkMkLst>
            <pc:docMk/>
            <pc:sldMk cId="3891905557" sldId="272"/>
            <ac:inkMk id="6" creationId="{4B7A8AB8-2A82-644F-B258-31CEFB710434}"/>
          </ac:inkMkLst>
        </pc:inkChg>
        <pc:inkChg chg="del">
          <ac:chgData name="Andrej Bogdanov (CSD)" userId="54a3fc38-bcd8-4812-b887-b84a314b9e17" providerId="ADAL" clId="{88DFDE0F-BA98-6648-AF5D-585F4AF930D2}" dt="2022-03-24T12:36:38.403" v="28" actId="478"/>
          <ac:inkMkLst>
            <pc:docMk/>
            <pc:sldMk cId="3891905557" sldId="272"/>
            <ac:inkMk id="7" creationId="{AB42F5C1-35D8-7D4E-A177-6F162908A4EE}"/>
          </ac:inkMkLst>
        </pc:inkChg>
      </pc:sldChg>
      <pc:sldChg chg="delSp mod">
        <pc:chgData name="Andrej Bogdanov (CSD)" userId="54a3fc38-bcd8-4812-b887-b84a314b9e17" providerId="ADAL" clId="{88DFDE0F-BA98-6648-AF5D-585F4AF930D2}" dt="2022-04-11T08:46:58.731" v="89"/>
        <pc:sldMkLst>
          <pc:docMk/>
          <pc:sldMk cId="1827569151" sldId="273"/>
        </pc:sldMkLst>
        <pc:inkChg chg="del">
          <ac:chgData name="Andrej Bogdanov (CSD)" userId="54a3fc38-bcd8-4812-b887-b84a314b9e17" providerId="ADAL" clId="{88DFDE0F-BA98-6648-AF5D-585F4AF930D2}" dt="2022-04-09T08:42:33.310" v="64" actId="478"/>
          <ac:inkMkLst>
            <pc:docMk/>
            <pc:sldMk cId="1827569151" sldId="273"/>
            <ac:inkMk id="3" creationId="{1AA57E68-6A5C-6B43-BF5A-98ABEEF892E1}"/>
          </ac:inkMkLst>
        </pc:inkChg>
        <pc:inkChg chg="del">
          <ac:chgData name="Andrej Bogdanov (CSD)" userId="54a3fc38-bcd8-4812-b887-b84a314b9e17" providerId="ADAL" clId="{88DFDE0F-BA98-6648-AF5D-585F4AF930D2}" dt="2022-04-11T08:46:58.731" v="89"/>
          <ac:inkMkLst>
            <pc:docMk/>
            <pc:sldMk cId="1827569151" sldId="273"/>
            <ac:inkMk id="3" creationId="{DCFEB621-243D-424F-81BA-0C12E5D91016}"/>
          </ac:inkMkLst>
        </pc:inkChg>
      </pc:sldChg>
      <pc:sldChg chg="delSp mod">
        <pc:chgData name="Andrej Bogdanov (CSD)" userId="54a3fc38-bcd8-4812-b887-b84a314b9e17" providerId="ADAL" clId="{88DFDE0F-BA98-6648-AF5D-585F4AF930D2}" dt="2022-03-24T12:37:04.712" v="42" actId="478"/>
        <pc:sldMkLst>
          <pc:docMk/>
          <pc:sldMk cId="3590164282" sldId="274"/>
        </pc:sldMkLst>
        <pc:inkChg chg="del">
          <ac:chgData name="Andrej Bogdanov (CSD)" userId="54a3fc38-bcd8-4812-b887-b84a314b9e17" providerId="ADAL" clId="{88DFDE0F-BA98-6648-AF5D-585F4AF930D2}" dt="2022-03-24T12:36:56.172" v="35" actId="478"/>
          <ac:inkMkLst>
            <pc:docMk/>
            <pc:sldMk cId="3590164282" sldId="274"/>
            <ac:inkMk id="5" creationId="{9837C8D2-9240-D04D-8308-D82745B8788F}"/>
          </ac:inkMkLst>
        </pc:inkChg>
        <pc:inkChg chg="del">
          <ac:chgData name="Andrej Bogdanov (CSD)" userId="54a3fc38-bcd8-4812-b887-b84a314b9e17" providerId="ADAL" clId="{88DFDE0F-BA98-6648-AF5D-585F4AF930D2}" dt="2022-03-24T12:36:58.529" v="37" actId="478"/>
          <ac:inkMkLst>
            <pc:docMk/>
            <pc:sldMk cId="3590164282" sldId="274"/>
            <ac:inkMk id="6" creationId="{799A90C2-D75D-E247-8B48-0B7809268E51}"/>
          </ac:inkMkLst>
        </pc:inkChg>
        <pc:inkChg chg="del">
          <ac:chgData name="Andrej Bogdanov (CSD)" userId="54a3fc38-bcd8-4812-b887-b84a314b9e17" providerId="ADAL" clId="{88DFDE0F-BA98-6648-AF5D-585F4AF930D2}" dt="2022-03-24T12:36:59.652" v="38" actId="478"/>
          <ac:inkMkLst>
            <pc:docMk/>
            <pc:sldMk cId="3590164282" sldId="274"/>
            <ac:inkMk id="7" creationId="{30755F76-D5D6-D749-BC2C-1CA9FD6F574E}"/>
          </ac:inkMkLst>
        </pc:inkChg>
        <pc:inkChg chg="del">
          <ac:chgData name="Andrej Bogdanov (CSD)" userId="54a3fc38-bcd8-4812-b887-b84a314b9e17" providerId="ADAL" clId="{88DFDE0F-BA98-6648-AF5D-585F4AF930D2}" dt="2022-03-24T12:37:00.965" v="39" actId="478"/>
          <ac:inkMkLst>
            <pc:docMk/>
            <pc:sldMk cId="3590164282" sldId="274"/>
            <ac:inkMk id="8" creationId="{43A3AB95-9D17-D341-8383-16DC6B32418D}"/>
          </ac:inkMkLst>
        </pc:inkChg>
        <pc:inkChg chg="del">
          <ac:chgData name="Andrej Bogdanov (CSD)" userId="54a3fc38-bcd8-4812-b887-b84a314b9e17" providerId="ADAL" clId="{88DFDE0F-BA98-6648-AF5D-585F4AF930D2}" dt="2022-03-24T12:37:03.428" v="41" actId="478"/>
          <ac:inkMkLst>
            <pc:docMk/>
            <pc:sldMk cId="3590164282" sldId="274"/>
            <ac:inkMk id="9" creationId="{1974B1F8-2752-8341-88B6-6930E023EF97}"/>
          </ac:inkMkLst>
        </pc:inkChg>
        <pc:inkChg chg="del">
          <ac:chgData name="Andrej Bogdanov (CSD)" userId="54a3fc38-bcd8-4812-b887-b84a314b9e17" providerId="ADAL" clId="{88DFDE0F-BA98-6648-AF5D-585F4AF930D2}" dt="2022-03-24T12:36:57.238" v="36" actId="478"/>
          <ac:inkMkLst>
            <pc:docMk/>
            <pc:sldMk cId="3590164282" sldId="274"/>
            <ac:inkMk id="10" creationId="{5D912E36-B9A2-0144-9505-CCFD00C2B13E}"/>
          </ac:inkMkLst>
        </pc:inkChg>
        <pc:inkChg chg="del">
          <ac:chgData name="Andrej Bogdanov (CSD)" userId="54a3fc38-bcd8-4812-b887-b84a314b9e17" providerId="ADAL" clId="{88DFDE0F-BA98-6648-AF5D-585F4AF930D2}" dt="2022-03-24T12:37:02.289" v="40" actId="478"/>
          <ac:inkMkLst>
            <pc:docMk/>
            <pc:sldMk cId="3590164282" sldId="274"/>
            <ac:inkMk id="12" creationId="{E2129C2F-EE05-BD4A-BCF9-E55227881964}"/>
          </ac:inkMkLst>
        </pc:inkChg>
        <pc:inkChg chg="del">
          <ac:chgData name="Andrej Bogdanov (CSD)" userId="54a3fc38-bcd8-4812-b887-b84a314b9e17" providerId="ADAL" clId="{88DFDE0F-BA98-6648-AF5D-585F4AF930D2}" dt="2022-03-24T12:37:04.712" v="42" actId="478"/>
          <ac:inkMkLst>
            <pc:docMk/>
            <pc:sldMk cId="3590164282" sldId="274"/>
            <ac:inkMk id="13" creationId="{C2AFAAF8-B753-4A48-BD6E-A7D1C0E7AB5D}"/>
          </ac:inkMkLst>
        </pc:inkChg>
      </pc:sldChg>
      <pc:sldChg chg="delSp modSp">
        <pc:chgData name="Andrej Bogdanov (CSD)" userId="54a3fc38-bcd8-4812-b887-b84a314b9e17" providerId="ADAL" clId="{88DFDE0F-BA98-6648-AF5D-585F4AF930D2}" dt="2022-04-11T08:49:04.966" v="110"/>
        <pc:sldMkLst>
          <pc:docMk/>
          <pc:sldMk cId="2205229415" sldId="276"/>
        </pc:sldMkLst>
        <pc:inkChg chg="del mod">
          <ac:chgData name="Andrej Bogdanov (CSD)" userId="54a3fc38-bcd8-4812-b887-b84a314b9e17" providerId="ADAL" clId="{88DFDE0F-BA98-6648-AF5D-585F4AF930D2}" dt="2022-04-11T08:49:04.966" v="110"/>
          <ac:inkMkLst>
            <pc:docMk/>
            <pc:sldMk cId="2205229415" sldId="276"/>
            <ac:inkMk id="3" creationId="{259782BD-38B2-9941-B060-DBAD1C8F8255}"/>
          </ac:inkMkLst>
        </pc:inkChg>
      </pc:sldChg>
      <pc:sldChg chg="addSp delSp modSp mod">
        <pc:chgData name="Andrej Bogdanov (CSD)" userId="54a3fc38-bcd8-4812-b887-b84a314b9e17" providerId="ADAL" clId="{88DFDE0F-BA98-6648-AF5D-585F4AF930D2}" dt="2022-04-11T08:45:15.540" v="78"/>
        <pc:sldMkLst>
          <pc:docMk/>
          <pc:sldMk cId="3453194910" sldId="278"/>
        </pc:sldMkLst>
        <pc:spChg chg="mod">
          <ac:chgData name="Andrej Bogdanov (CSD)" userId="54a3fc38-bcd8-4812-b887-b84a314b9e17" providerId="ADAL" clId="{88DFDE0F-BA98-6648-AF5D-585F4AF930D2}" dt="2022-04-11T08:44:34.436" v="75" actId="20577"/>
          <ac:spMkLst>
            <pc:docMk/>
            <pc:sldMk cId="3453194910" sldId="278"/>
            <ac:spMk id="2" creationId="{0222AA82-B44C-5F45-814E-65B3AACB1011}"/>
          </ac:spMkLst>
        </pc:spChg>
        <pc:inkChg chg="del mod">
          <ac:chgData name="Andrej Bogdanov (CSD)" userId="54a3fc38-bcd8-4812-b887-b84a314b9e17" providerId="ADAL" clId="{88DFDE0F-BA98-6648-AF5D-585F4AF930D2}" dt="2022-04-11T08:44:51.792" v="76" actId="478"/>
          <ac:inkMkLst>
            <pc:docMk/>
            <pc:sldMk cId="3453194910" sldId="278"/>
            <ac:inkMk id="3" creationId="{19F971F4-DA44-974C-A442-4DD12981CE58}"/>
          </ac:inkMkLst>
        </pc:inkChg>
        <pc:inkChg chg="del">
          <ac:chgData name="Andrej Bogdanov (CSD)" userId="54a3fc38-bcd8-4812-b887-b84a314b9e17" providerId="ADAL" clId="{88DFDE0F-BA98-6648-AF5D-585F4AF930D2}" dt="2022-03-24T12:35:50.633" v="12" actId="478"/>
          <ac:inkMkLst>
            <pc:docMk/>
            <pc:sldMk cId="3453194910" sldId="278"/>
            <ac:inkMk id="3" creationId="{F710FC48-C669-B341-92AC-EB3DB1E40025}"/>
          </ac:inkMkLst>
        </pc:inkChg>
        <pc:inkChg chg="add mod">
          <ac:chgData name="Andrej Bogdanov (CSD)" userId="54a3fc38-bcd8-4812-b887-b84a314b9e17" providerId="ADAL" clId="{88DFDE0F-BA98-6648-AF5D-585F4AF930D2}" dt="2022-04-11T08:45:15.540" v="78"/>
          <ac:inkMkLst>
            <pc:docMk/>
            <pc:sldMk cId="3453194910" sldId="278"/>
            <ac:inkMk id="4" creationId="{116EC31F-8624-2749-862B-F9E58B196917}"/>
          </ac:inkMkLst>
        </pc:inkChg>
        <pc:inkChg chg="del">
          <ac:chgData name="Andrej Bogdanov (CSD)" userId="54a3fc38-bcd8-4812-b887-b84a314b9e17" providerId="ADAL" clId="{88DFDE0F-BA98-6648-AF5D-585F4AF930D2}" dt="2022-03-24T12:35:47.559" v="10" actId="478"/>
          <ac:inkMkLst>
            <pc:docMk/>
            <pc:sldMk cId="3453194910" sldId="278"/>
            <ac:inkMk id="4" creationId="{20396CA2-01CE-E046-9F79-C7B4AE021991}"/>
          </ac:inkMkLst>
        </pc:inkChg>
        <pc:inkChg chg="add mod">
          <ac:chgData name="Andrej Bogdanov (CSD)" userId="54a3fc38-bcd8-4812-b887-b84a314b9e17" providerId="ADAL" clId="{88DFDE0F-BA98-6648-AF5D-585F4AF930D2}" dt="2022-04-11T08:45:02.817" v="77"/>
          <ac:inkMkLst>
            <pc:docMk/>
            <pc:sldMk cId="3453194910" sldId="278"/>
            <ac:inkMk id="5" creationId="{2B54E7C0-A231-D942-B0E4-4F903A22DA77}"/>
          </ac:inkMkLst>
        </pc:inkChg>
        <pc:inkChg chg="del">
          <ac:chgData name="Andrej Bogdanov (CSD)" userId="54a3fc38-bcd8-4812-b887-b84a314b9e17" providerId="ADAL" clId="{88DFDE0F-BA98-6648-AF5D-585F4AF930D2}" dt="2022-03-24T12:35:48.717" v="11" actId="478"/>
          <ac:inkMkLst>
            <pc:docMk/>
            <pc:sldMk cId="3453194910" sldId="278"/>
            <ac:inkMk id="5" creationId="{67BACD06-F3D3-3944-B9AE-0BF5793A73F7}"/>
          </ac:inkMkLst>
        </pc:inkChg>
        <pc:inkChg chg="del">
          <ac:chgData name="Andrej Bogdanov (CSD)" userId="54a3fc38-bcd8-4812-b887-b84a314b9e17" providerId="ADAL" clId="{88DFDE0F-BA98-6648-AF5D-585F4AF930D2}" dt="2022-03-24T12:35:51.949" v="13" actId="478"/>
          <ac:inkMkLst>
            <pc:docMk/>
            <pc:sldMk cId="3453194910" sldId="278"/>
            <ac:inkMk id="6" creationId="{5F86869D-380E-8F44-B85E-1B4A7424F846}"/>
          </ac:inkMkLst>
        </pc:inkChg>
        <pc:inkChg chg="add mod">
          <ac:chgData name="Andrej Bogdanov (CSD)" userId="54a3fc38-bcd8-4812-b887-b84a314b9e17" providerId="ADAL" clId="{88DFDE0F-BA98-6648-AF5D-585F4AF930D2}" dt="2022-04-11T08:45:02.817" v="77"/>
          <ac:inkMkLst>
            <pc:docMk/>
            <pc:sldMk cId="3453194910" sldId="278"/>
            <ac:inkMk id="6" creationId="{DFFAC840-A41D-AF42-9D0C-15B19F649C1A}"/>
          </ac:inkMkLst>
        </pc:inkChg>
        <pc:inkChg chg="del">
          <ac:chgData name="Andrej Bogdanov (CSD)" userId="54a3fc38-bcd8-4812-b887-b84a314b9e17" providerId="ADAL" clId="{88DFDE0F-BA98-6648-AF5D-585F4AF930D2}" dt="2022-03-24T12:35:52.979" v="14" actId="478"/>
          <ac:inkMkLst>
            <pc:docMk/>
            <pc:sldMk cId="3453194910" sldId="278"/>
            <ac:inkMk id="7" creationId="{53DA6E53-A70D-DB44-B1CA-F424AEA39082}"/>
          </ac:inkMkLst>
        </pc:inkChg>
        <pc:inkChg chg="add mod">
          <ac:chgData name="Andrej Bogdanov (CSD)" userId="54a3fc38-bcd8-4812-b887-b84a314b9e17" providerId="ADAL" clId="{88DFDE0F-BA98-6648-AF5D-585F4AF930D2}" dt="2022-04-11T08:45:02.817" v="77"/>
          <ac:inkMkLst>
            <pc:docMk/>
            <pc:sldMk cId="3453194910" sldId="278"/>
            <ac:inkMk id="7" creationId="{F213C6AA-9BCB-A14D-9E1C-FFEEAEF3C3D5}"/>
          </ac:inkMkLst>
        </pc:inkChg>
      </pc:sldChg>
      <pc:sldChg chg="del">
        <pc:chgData name="Andrej Bogdanov (CSD)" userId="54a3fc38-bcd8-4812-b887-b84a314b9e17" providerId="ADAL" clId="{88DFDE0F-BA98-6648-AF5D-585F4AF930D2}" dt="2022-03-24T12:25:33.786" v="0" actId="2696"/>
        <pc:sldMkLst>
          <pc:docMk/>
          <pc:sldMk cId="3699515025" sldId="279"/>
        </pc:sldMkLst>
      </pc:sldChg>
      <pc:sldChg chg="delSp mod">
        <pc:chgData name="Andrej Bogdanov (CSD)" userId="54a3fc38-bcd8-4812-b887-b84a314b9e17" providerId="ADAL" clId="{88DFDE0F-BA98-6648-AF5D-585F4AF930D2}" dt="2022-03-24T12:38:29.658" v="49" actId="478"/>
        <pc:sldMkLst>
          <pc:docMk/>
          <pc:sldMk cId="31125698" sldId="280"/>
        </pc:sldMkLst>
        <pc:grpChg chg="del">
          <ac:chgData name="Andrej Bogdanov (CSD)" userId="54a3fc38-bcd8-4812-b887-b84a314b9e17" providerId="ADAL" clId="{88DFDE0F-BA98-6648-AF5D-585F4AF930D2}" dt="2022-03-24T12:38:28.626" v="48" actId="478"/>
          <ac:grpSpMkLst>
            <pc:docMk/>
            <pc:sldMk cId="31125698" sldId="280"/>
            <ac:grpSpMk id="10" creationId="{78989643-FAC4-964F-83A2-3D5BF436FDF4}"/>
          </ac:grpSpMkLst>
        </pc:grpChg>
        <pc:inkChg chg="del">
          <ac:chgData name="Andrej Bogdanov (CSD)" userId="54a3fc38-bcd8-4812-b887-b84a314b9e17" providerId="ADAL" clId="{88DFDE0F-BA98-6648-AF5D-585F4AF930D2}" dt="2022-03-24T12:38:24.544" v="45" actId="478"/>
          <ac:inkMkLst>
            <pc:docMk/>
            <pc:sldMk cId="31125698" sldId="280"/>
            <ac:inkMk id="3" creationId="{6B469B43-88FB-CA48-A968-4FADE5BCCD20}"/>
          </ac:inkMkLst>
        </pc:inkChg>
        <pc:inkChg chg="del">
          <ac:chgData name="Andrej Bogdanov (CSD)" userId="54a3fc38-bcd8-4812-b887-b84a314b9e17" providerId="ADAL" clId="{88DFDE0F-BA98-6648-AF5D-585F4AF930D2}" dt="2022-03-24T12:38:29.658" v="49" actId="478"/>
          <ac:inkMkLst>
            <pc:docMk/>
            <pc:sldMk cId="31125698" sldId="280"/>
            <ac:inkMk id="11" creationId="{EF6BE0A2-0CF9-274C-BE49-B16CB9A777B5}"/>
          </ac:inkMkLst>
        </pc:inkChg>
        <pc:inkChg chg="del">
          <ac:chgData name="Andrej Bogdanov (CSD)" userId="54a3fc38-bcd8-4812-b887-b84a314b9e17" providerId="ADAL" clId="{88DFDE0F-BA98-6648-AF5D-585F4AF930D2}" dt="2022-03-24T12:38:20.449" v="43" actId="478"/>
          <ac:inkMkLst>
            <pc:docMk/>
            <pc:sldMk cId="31125698" sldId="280"/>
            <ac:inkMk id="12" creationId="{E6EE4DD8-C986-5C43-A726-53C925EDA629}"/>
          </ac:inkMkLst>
        </pc:inkChg>
        <pc:inkChg chg="del">
          <ac:chgData name="Andrej Bogdanov (CSD)" userId="54a3fc38-bcd8-4812-b887-b84a314b9e17" providerId="ADAL" clId="{88DFDE0F-BA98-6648-AF5D-585F4AF930D2}" dt="2022-03-24T12:38:25.721" v="46" actId="478"/>
          <ac:inkMkLst>
            <pc:docMk/>
            <pc:sldMk cId="31125698" sldId="280"/>
            <ac:inkMk id="13" creationId="{D1C9DF21-8CA1-D542-80DC-B8A2F73C5806}"/>
          </ac:inkMkLst>
        </pc:inkChg>
        <pc:inkChg chg="del">
          <ac:chgData name="Andrej Bogdanov (CSD)" userId="54a3fc38-bcd8-4812-b887-b84a314b9e17" providerId="ADAL" clId="{88DFDE0F-BA98-6648-AF5D-585F4AF930D2}" dt="2022-03-24T12:38:21.614" v="44" actId="478"/>
          <ac:inkMkLst>
            <pc:docMk/>
            <pc:sldMk cId="31125698" sldId="280"/>
            <ac:inkMk id="14" creationId="{0F553FDC-0757-AC44-B9DE-258FB5FCA7A7}"/>
          </ac:inkMkLst>
        </pc:inkChg>
        <pc:inkChg chg="del">
          <ac:chgData name="Andrej Bogdanov (CSD)" userId="54a3fc38-bcd8-4812-b887-b84a314b9e17" providerId="ADAL" clId="{88DFDE0F-BA98-6648-AF5D-585F4AF930D2}" dt="2022-03-24T12:38:26.965" v="47" actId="478"/>
          <ac:inkMkLst>
            <pc:docMk/>
            <pc:sldMk cId="31125698" sldId="280"/>
            <ac:inkMk id="15" creationId="{81464C49-8B5A-F842-9D49-175B8E4E4C4D}"/>
          </ac:inkMkLst>
        </pc:inkChg>
      </pc:sldChg>
      <pc:sldChg chg="delSp del mod">
        <pc:chgData name="Andrej Bogdanov (CSD)" userId="54a3fc38-bcd8-4812-b887-b84a314b9e17" providerId="ADAL" clId="{88DFDE0F-BA98-6648-AF5D-585F4AF930D2}" dt="2022-04-11T08:48:57.616" v="106" actId="2696"/>
        <pc:sldMkLst>
          <pc:docMk/>
          <pc:sldMk cId="4098933135" sldId="281"/>
        </pc:sldMkLst>
        <pc:inkChg chg="del">
          <ac:chgData name="Andrej Bogdanov (CSD)" userId="54a3fc38-bcd8-4812-b887-b84a314b9e17" providerId="ADAL" clId="{88DFDE0F-BA98-6648-AF5D-585F4AF930D2}" dt="2022-03-24T12:39:15.619" v="56" actId="478"/>
          <ac:inkMkLst>
            <pc:docMk/>
            <pc:sldMk cId="4098933135" sldId="281"/>
            <ac:inkMk id="4" creationId="{3405CAA8-65EA-0049-8A83-01B28B4774AD}"/>
          </ac:inkMkLst>
        </pc:inkChg>
        <pc:inkChg chg="del">
          <ac:chgData name="Andrej Bogdanov (CSD)" userId="54a3fc38-bcd8-4812-b887-b84a314b9e17" providerId="ADAL" clId="{88DFDE0F-BA98-6648-AF5D-585F4AF930D2}" dt="2022-03-24T12:39:13.711" v="55" actId="478"/>
          <ac:inkMkLst>
            <pc:docMk/>
            <pc:sldMk cId="4098933135" sldId="281"/>
            <ac:inkMk id="6" creationId="{5DF24241-E93D-C040-9B26-B64CDC8E4C79}"/>
          </ac:inkMkLst>
        </pc:inkChg>
        <pc:inkChg chg="del">
          <ac:chgData name="Andrej Bogdanov (CSD)" userId="54a3fc38-bcd8-4812-b887-b84a314b9e17" providerId="ADAL" clId="{88DFDE0F-BA98-6648-AF5D-585F4AF930D2}" dt="2022-03-24T12:39:12.567" v="54" actId="478"/>
          <ac:inkMkLst>
            <pc:docMk/>
            <pc:sldMk cId="4098933135" sldId="281"/>
            <ac:inkMk id="7" creationId="{1916C47A-8DA5-9D41-AB50-80EE8AE34525}"/>
          </ac:inkMkLst>
        </pc:inkChg>
      </pc:sldChg>
      <pc:sldChg chg="add">
        <pc:chgData name="Andrej Bogdanov (CSD)" userId="54a3fc38-bcd8-4812-b887-b84a314b9e17" providerId="ADAL" clId="{88DFDE0F-BA98-6648-AF5D-585F4AF930D2}" dt="2022-04-11T08:43:33.039" v="65"/>
        <pc:sldMkLst>
          <pc:docMk/>
          <pc:sldMk cId="55388048" sldId="282"/>
        </pc:sldMkLst>
      </pc:sldChg>
      <pc:sldChg chg="add">
        <pc:chgData name="Andrej Bogdanov (CSD)" userId="54a3fc38-bcd8-4812-b887-b84a314b9e17" providerId="ADAL" clId="{88DFDE0F-BA98-6648-AF5D-585F4AF930D2}" dt="2022-04-11T08:43:54.554" v="67"/>
        <pc:sldMkLst>
          <pc:docMk/>
          <pc:sldMk cId="2571701521" sldId="283"/>
        </pc:sldMkLst>
      </pc:sldChg>
      <pc:sldChg chg="add">
        <pc:chgData name="Andrej Bogdanov (CSD)" userId="54a3fc38-bcd8-4812-b887-b84a314b9e17" providerId="ADAL" clId="{88DFDE0F-BA98-6648-AF5D-585F4AF930D2}" dt="2022-04-11T08:44:10.036" v="69"/>
        <pc:sldMkLst>
          <pc:docMk/>
          <pc:sldMk cId="1689892329" sldId="284"/>
        </pc:sldMkLst>
      </pc:sldChg>
      <pc:sldChg chg="add">
        <pc:chgData name="Andrej Bogdanov (CSD)" userId="54a3fc38-bcd8-4812-b887-b84a314b9e17" providerId="ADAL" clId="{88DFDE0F-BA98-6648-AF5D-585F4AF930D2}" dt="2022-04-11T08:45:44.131" v="79"/>
        <pc:sldMkLst>
          <pc:docMk/>
          <pc:sldMk cId="2953447692" sldId="285"/>
        </pc:sldMkLst>
      </pc:sldChg>
      <pc:sldChg chg="add">
        <pc:chgData name="Andrej Bogdanov (CSD)" userId="54a3fc38-bcd8-4812-b887-b84a314b9e17" providerId="ADAL" clId="{88DFDE0F-BA98-6648-AF5D-585F4AF930D2}" dt="2022-04-11T08:46:11.399" v="81"/>
        <pc:sldMkLst>
          <pc:docMk/>
          <pc:sldMk cId="1833286687" sldId="286"/>
        </pc:sldMkLst>
      </pc:sldChg>
      <pc:sldChg chg="add">
        <pc:chgData name="Andrej Bogdanov (CSD)" userId="54a3fc38-bcd8-4812-b887-b84a314b9e17" providerId="ADAL" clId="{88DFDE0F-BA98-6648-AF5D-585F4AF930D2}" dt="2022-04-11T08:46:21.385" v="83"/>
        <pc:sldMkLst>
          <pc:docMk/>
          <pc:sldMk cId="1689751207" sldId="287"/>
        </pc:sldMkLst>
      </pc:sldChg>
      <pc:sldChg chg="add">
        <pc:chgData name="Andrej Bogdanov (CSD)" userId="54a3fc38-bcd8-4812-b887-b84a314b9e17" providerId="ADAL" clId="{88DFDE0F-BA98-6648-AF5D-585F4AF930D2}" dt="2022-04-11T08:46:54.621" v="87"/>
        <pc:sldMkLst>
          <pc:docMk/>
          <pc:sldMk cId="3160282397" sldId="288"/>
        </pc:sldMkLst>
      </pc:sldChg>
      <pc:sldChg chg="delSp modSp add mod">
        <pc:chgData name="Andrej Bogdanov (CSD)" userId="54a3fc38-bcd8-4812-b887-b84a314b9e17" providerId="ADAL" clId="{88DFDE0F-BA98-6648-AF5D-585F4AF930D2}" dt="2022-04-11T08:47:53.702" v="98"/>
        <pc:sldMkLst>
          <pc:docMk/>
          <pc:sldMk cId="4038605873" sldId="289"/>
        </pc:sldMkLst>
        <pc:inkChg chg="mod">
          <ac:chgData name="Andrej Bogdanov (CSD)" userId="54a3fc38-bcd8-4812-b887-b84a314b9e17" providerId="ADAL" clId="{88DFDE0F-BA98-6648-AF5D-585F4AF930D2}" dt="2022-04-11T08:47:18.248" v="92"/>
          <ac:inkMkLst>
            <pc:docMk/>
            <pc:sldMk cId="4038605873" sldId="289"/>
            <ac:inkMk id="5" creationId="{9837C8D2-9240-D04D-8308-D82745B8788F}"/>
          </ac:inkMkLst>
        </pc:inkChg>
        <pc:inkChg chg="del">
          <ac:chgData name="Andrej Bogdanov (CSD)" userId="54a3fc38-bcd8-4812-b887-b84a314b9e17" providerId="ADAL" clId="{88DFDE0F-BA98-6648-AF5D-585F4AF930D2}" dt="2022-04-11T08:47:11.339" v="91" actId="478"/>
          <ac:inkMkLst>
            <pc:docMk/>
            <pc:sldMk cId="4038605873" sldId="289"/>
            <ac:inkMk id="12" creationId="{E2129C2F-EE05-BD4A-BCF9-E55227881964}"/>
          </ac:inkMkLst>
        </pc:inkChg>
        <pc:inkChg chg="mod">
          <ac:chgData name="Andrej Bogdanov (CSD)" userId="54a3fc38-bcd8-4812-b887-b84a314b9e17" providerId="ADAL" clId="{88DFDE0F-BA98-6648-AF5D-585F4AF930D2}" dt="2022-04-11T08:47:53.702" v="98"/>
          <ac:inkMkLst>
            <pc:docMk/>
            <pc:sldMk cId="4038605873" sldId="289"/>
            <ac:inkMk id="13" creationId="{C2AFAAF8-B753-4A48-BD6E-A7D1C0E7AB5D}"/>
          </ac:inkMkLst>
        </pc:inkChg>
      </pc:sldChg>
      <pc:sldChg chg="delSp modSp add">
        <pc:chgData name="Andrej Bogdanov (CSD)" userId="54a3fc38-bcd8-4812-b887-b84a314b9e17" providerId="ADAL" clId="{88DFDE0F-BA98-6648-AF5D-585F4AF930D2}" dt="2022-04-11T08:51:10.737" v="124"/>
        <pc:sldMkLst>
          <pc:docMk/>
          <pc:sldMk cId="158437746" sldId="290"/>
        </pc:sldMkLst>
        <pc:grpChg chg="del mod">
          <ac:chgData name="Andrej Bogdanov (CSD)" userId="54a3fc38-bcd8-4812-b887-b84a314b9e17" providerId="ADAL" clId="{88DFDE0F-BA98-6648-AF5D-585F4AF930D2}" dt="2022-04-11T08:48:33.693" v="102"/>
          <ac:grpSpMkLst>
            <pc:docMk/>
            <pc:sldMk cId="158437746" sldId="290"/>
            <ac:grpSpMk id="10" creationId="{78989643-FAC4-964F-83A2-3D5BF436FDF4}"/>
          </ac:grpSpMkLst>
        </pc:grpChg>
        <pc:inkChg chg="mod">
          <ac:chgData name="Andrej Bogdanov (CSD)" userId="54a3fc38-bcd8-4812-b887-b84a314b9e17" providerId="ADAL" clId="{88DFDE0F-BA98-6648-AF5D-585F4AF930D2}" dt="2022-04-11T08:48:33.693" v="102"/>
          <ac:inkMkLst>
            <pc:docMk/>
            <pc:sldMk cId="158437746" sldId="290"/>
            <ac:inkMk id="2" creationId="{C9F48B10-A5B2-0346-B5A7-A27858A37F48}"/>
          </ac:inkMkLst>
        </pc:inkChg>
        <pc:inkChg chg="mod">
          <ac:chgData name="Andrej Bogdanov (CSD)" userId="54a3fc38-bcd8-4812-b887-b84a314b9e17" providerId="ADAL" clId="{88DFDE0F-BA98-6648-AF5D-585F4AF930D2}" dt="2022-04-11T08:51:03.966" v="123"/>
          <ac:inkMkLst>
            <pc:docMk/>
            <pc:sldMk cId="158437746" sldId="290"/>
            <ac:inkMk id="3" creationId="{6B469B43-88FB-CA48-A968-4FADE5BCCD20}"/>
          </ac:inkMkLst>
        </pc:inkChg>
        <pc:inkChg chg="del mod">
          <ac:chgData name="Andrej Bogdanov (CSD)" userId="54a3fc38-bcd8-4812-b887-b84a314b9e17" providerId="ADAL" clId="{88DFDE0F-BA98-6648-AF5D-585F4AF930D2}" dt="2022-04-11T08:48:33.693" v="102"/>
          <ac:inkMkLst>
            <pc:docMk/>
            <pc:sldMk cId="158437746" sldId="290"/>
            <ac:inkMk id="9" creationId="{153EECCD-6867-5A48-B74C-3A43D75957DB}"/>
          </ac:inkMkLst>
        </pc:inkChg>
        <pc:inkChg chg="mod">
          <ac:chgData name="Andrej Bogdanov (CSD)" userId="54a3fc38-bcd8-4812-b887-b84a314b9e17" providerId="ADAL" clId="{88DFDE0F-BA98-6648-AF5D-585F4AF930D2}" dt="2022-04-11T08:48:29.671" v="100"/>
          <ac:inkMkLst>
            <pc:docMk/>
            <pc:sldMk cId="158437746" sldId="290"/>
            <ac:inkMk id="11" creationId="{EF6BE0A2-0CF9-274C-BE49-B16CB9A777B5}"/>
          </ac:inkMkLst>
        </pc:inkChg>
        <pc:inkChg chg="mod">
          <ac:chgData name="Andrej Bogdanov (CSD)" userId="54a3fc38-bcd8-4812-b887-b84a314b9e17" providerId="ADAL" clId="{88DFDE0F-BA98-6648-AF5D-585F4AF930D2}" dt="2022-04-11T08:51:01.263" v="122"/>
          <ac:inkMkLst>
            <pc:docMk/>
            <pc:sldMk cId="158437746" sldId="290"/>
            <ac:inkMk id="12" creationId="{E6EE4DD8-C986-5C43-A726-53C925EDA629}"/>
          </ac:inkMkLst>
        </pc:inkChg>
        <pc:inkChg chg="mod">
          <ac:chgData name="Andrej Bogdanov (CSD)" userId="54a3fc38-bcd8-4812-b887-b84a314b9e17" providerId="ADAL" clId="{88DFDE0F-BA98-6648-AF5D-585F4AF930D2}" dt="2022-04-11T08:51:10.737" v="124"/>
          <ac:inkMkLst>
            <pc:docMk/>
            <pc:sldMk cId="158437746" sldId="290"/>
            <ac:inkMk id="15" creationId="{81464C49-8B5A-F842-9D49-175B8E4E4C4D}"/>
          </ac:inkMkLst>
        </pc:inkChg>
      </pc:sldChg>
      <pc:sldChg chg="add">
        <pc:chgData name="Andrej Bogdanov (CSD)" userId="54a3fc38-bcd8-4812-b887-b84a314b9e17" providerId="ADAL" clId="{88DFDE0F-BA98-6648-AF5D-585F4AF930D2}" dt="2022-04-11T08:48:47.343" v="103"/>
        <pc:sldMkLst>
          <pc:docMk/>
          <pc:sldMk cId="207288376" sldId="291"/>
        </pc:sldMkLst>
      </pc:sldChg>
      <pc:sldChg chg="add">
        <pc:chgData name="Andrej Bogdanov (CSD)" userId="54a3fc38-bcd8-4812-b887-b84a314b9e17" providerId="ADAL" clId="{88DFDE0F-BA98-6648-AF5D-585F4AF930D2}" dt="2022-04-11T08:48:55.182" v="105"/>
        <pc:sldMkLst>
          <pc:docMk/>
          <pc:sldMk cId="4229768986" sldId="292"/>
        </pc:sldMkLst>
      </pc:sldChg>
      <pc:sldMasterChg chg="modSldLayout">
        <pc:chgData name="Andrej Bogdanov (CSD)" userId="54a3fc38-bcd8-4812-b887-b84a314b9e17" providerId="ADAL" clId="{88DFDE0F-BA98-6648-AF5D-585F4AF930D2}" dt="2022-03-24T12:39:50.811" v="60" actId="20577"/>
        <pc:sldMasterMkLst>
          <pc:docMk/>
          <pc:sldMasterMk cId="1738249460" sldId="2147483648"/>
        </pc:sldMasterMkLst>
        <pc:sldLayoutChg chg="modSp mod">
          <pc:chgData name="Andrej Bogdanov (CSD)" userId="54a3fc38-bcd8-4812-b887-b84a314b9e17" providerId="ADAL" clId="{88DFDE0F-BA98-6648-AF5D-585F4AF930D2}" dt="2022-03-24T12:39:50.811" v="60" actId="20577"/>
          <pc:sldLayoutMkLst>
            <pc:docMk/>
            <pc:sldMasterMk cId="1738249460" sldId="2147483648"/>
            <pc:sldLayoutMk cId="627174142" sldId="2147483649"/>
          </pc:sldLayoutMkLst>
          <pc:spChg chg="mod">
            <ac:chgData name="Andrej Bogdanov (CSD)" userId="54a3fc38-bcd8-4812-b887-b84a314b9e17" providerId="ADAL" clId="{88DFDE0F-BA98-6648-AF5D-585F4AF930D2}" dt="2022-03-24T12:39:50.811" v="60" actId="20577"/>
            <ac:spMkLst>
              <pc:docMk/>
              <pc:sldMasterMk cId="1738249460" sldId="2147483648"/>
              <pc:sldLayoutMk cId="627174142" sldId="2147483649"/>
              <ac:spMk id="9" creationId="{00000000-0000-0000-0000-000000000000}"/>
            </ac:spMkLst>
          </pc:spChg>
        </pc:sldLayoutChg>
      </pc:sldMasterChg>
    </pc:docChg>
  </pc:docChgLst>
  <pc:docChgLst>
    <pc:chgData name="Andrej Bogdanov" userId="51811781_tp_dropbox" providerId="OAuth2" clId="{A0DF8DCF-0A90-754A-B836-2EDD351C0D96}"/>
    <pc:docChg chg="undo custSel modSld">
      <pc:chgData name="Andrej Bogdanov" userId="51811781_tp_dropbox" providerId="OAuth2" clId="{A0DF8DCF-0A90-754A-B836-2EDD351C0D96}" dt="2019-03-06T04:20:22.292" v="47"/>
      <pc:docMkLst>
        <pc:docMk/>
      </pc:docMkLst>
    </pc:docChg>
  </pc:docChgLst>
  <pc:docChgLst>
    <pc:chgData name="Andrej Bogdanov (CSD)" userId="54a3fc38-bcd8-4812-b887-b84a314b9e17" providerId="ADAL" clId="{321C5777-0AE5-4440-A97D-CB9EF01854DE}"/>
    <pc:docChg chg="undo redo custSel addSld delSld modSld">
      <pc:chgData name="Andrej Bogdanov (CSD)" userId="54a3fc38-bcd8-4812-b887-b84a314b9e17" providerId="ADAL" clId="{321C5777-0AE5-4440-A97D-CB9EF01854DE}" dt="2021-01-21T12:10:46.345" v="6176" actId="20577"/>
      <pc:docMkLst>
        <pc:docMk/>
      </pc:docMkLst>
      <pc:sldChg chg="modSp mod">
        <pc:chgData name="Andrej Bogdanov (CSD)" userId="54a3fc38-bcd8-4812-b887-b84a314b9e17" providerId="ADAL" clId="{321C5777-0AE5-4440-A97D-CB9EF01854DE}" dt="2021-01-21T01:21:45.545" v="37" actId="1076"/>
        <pc:sldMkLst>
          <pc:docMk/>
          <pc:sldMk cId="4293983235" sldId="256"/>
        </pc:sldMkLst>
        <pc:spChg chg="mod">
          <ac:chgData name="Andrej Bogdanov (CSD)" userId="54a3fc38-bcd8-4812-b887-b84a314b9e17" providerId="ADAL" clId="{321C5777-0AE5-4440-A97D-CB9EF01854DE}" dt="2021-01-21T01:21:45.545" v="37" actId="1076"/>
          <ac:spMkLst>
            <pc:docMk/>
            <pc:sldMk cId="4293983235" sldId="256"/>
            <ac:spMk id="2" creationId="{00000000-0000-0000-0000-000000000000}"/>
          </ac:spMkLst>
        </pc:spChg>
      </pc:sldChg>
      <pc:sldChg chg="addSp delSp modSp new add del mod modClrScheme chgLayout">
        <pc:chgData name="Andrej Bogdanov (CSD)" userId="54a3fc38-bcd8-4812-b887-b84a314b9e17" providerId="ADAL" clId="{321C5777-0AE5-4440-A97D-CB9EF01854DE}" dt="2021-01-21T02:40:40.743" v="920" actId="1036"/>
        <pc:sldMkLst>
          <pc:docMk/>
          <pc:sldMk cId="414435539" sldId="257"/>
        </pc:sldMkLst>
        <pc:spChg chg="add mod">
          <ac:chgData name="Andrej Bogdanov (CSD)" userId="54a3fc38-bcd8-4812-b887-b84a314b9e17" providerId="ADAL" clId="{321C5777-0AE5-4440-A97D-CB9EF01854DE}" dt="2021-01-21T02:40:15.156" v="837" actId="255"/>
          <ac:spMkLst>
            <pc:docMk/>
            <pc:sldMk cId="414435539" sldId="257"/>
            <ac:spMk id="22" creationId="{6D8EE51A-381D-0940-9069-49448992E658}"/>
          </ac:spMkLst>
        </pc:spChg>
        <pc:graphicFrameChg chg="add del mod">
          <ac:chgData name="Andrej Bogdanov (CSD)" userId="54a3fc38-bcd8-4812-b887-b84a314b9e17" providerId="ADAL" clId="{321C5777-0AE5-4440-A97D-CB9EF01854DE}" dt="2021-01-21T01:23:03.643" v="41"/>
          <ac:graphicFrameMkLst>
            <pc:docMk/>
            <pc:sldMk cId="414435539" sldId="257"/>
            <ac:graphicFrameMk id="2" creationId="{10BBDE59-C3E1-8B40-B253-9652A578ABA9}"/>
          </ac:graphicFrameMkLst>
        </pc:graphicFrameChg>
        <pc:graphicFrameChg chg="add del mod modGraphic">
          <ac:chgData name="Andrej Bogdanov (CSD)" userId="54a3fc38-bcd8-4812-b887-b84a314b9e17" providerId="ADAL" clId="{321C5777-0AE5-4440-A97D-CB9EF01854DE}" dt="2021-01-21T01:24:27.028" v="52" actId="478"/>
          <ac:graphicFrameMkLst>
            <pc:docMk/>
            <pc:sldMk cId="414435539" sldId="257"/>
            <ac:graphicFrameMk id="3" creationId="{5AE9E3EF-1A44-C646-A7C6-7F0FA1589C3A}"/>
          </ac:graphicFrameMkLst>
        </pc:graphicFrameChg>
        <pc:graphicFrameChg chg="add del mod">
          <ac:chgData name="Andrej Bogdanov (CSD)" userId="54a3fc38-bcd8-4812-b887-b84a314b9e17" providerId="ADAL" clId="{321C5777-0AE5-4440-A97D-CB9EF01854DE}" dt="2021-01-21T01:24:37.136" v="54"/>
          <ac:graphicFrameMkLst>
            <pc:docMk/>
            <pc:sldMk cId="414435539" sldId="257"/>
            <ac:graphicFrameMk id="4" creationId="{4ED1E45D-5AB1-5F45-A163-080F3C7B248F}"/>
          </ac:graphicFrameMkLst>
        </pc:graphicFrameChg>
        <pc:graphicFrameChg chg="add del mod modGraphic">
          <ac:chgData name="Andrej Bogdanov (CSD)" userId="54a3fc38-bcd8-4812-b887-b84a314b9e17" providerId="ADAL" clId="{321C5777-0AE5-4440-A97D-CB9EF01854DE}" dt="2021-01-21T01:25:48.627" v="68" actId="478"/>
          <ac:graphicFrameMkLst>
            <pc:docMk/>
            <pc:sldMk cId="414435539" sldId="257"/>
            <ac:graphicFrameMk id="5" creationId="{5142741F-E8B8-9D49-BA07-344837867432}"/>
          </ac:graphicFrameMkLst>
        </pc:graphicFrameChg>
        <pc:graphicFrameChg chg="add mod modGraphic">
          <ac:chgData name="Andrej Bogdanov (CSD)" userId="54a3fc38-bcd8-4812-b887-b84a314b9e17" providerId="ADAL" clId="{321C5777-0AE5-4440-A97D-CB9EF01854DE}" dt="2021-01-21T02:40:40.743" v="920" actId="1036"/>
          <ac:graphicFrameMkLst>
            <pc:docMk/>
            <pc:sldMk cId="414435539" sldId="257"/>
            <ac:graphicFrameMk id="6" creationId="{7E60D5BA-1A0D-914D-85D5-E8EAAD81CBF9}"/>
          </ac:graphicFrameMkLst>
        </pc:graphicFrameChg>
        <pc:graphicFrameChg chg="add mod modGraphic">
          <ac:chgData name="Andrej Bogdanov (CSD)" userId="54a3fc38-bcd8-4812-b887-b84a314b9e17" providerId="ADAL" clId="{321C5777-0AE5-4440-A97D-CB9EF01854DE}" dt="2021-01-21T02:40:40.743" v="920" actId="1036"/>
          <ac:graphicFrameMkLst>
            <pc:docMk/>
            <pc:sldMk cId="414435539" sldId="257"/>
            <ac:graphicFrameMk id="7" creationId="{FBBDFC50-DAD1-404E-B605-12DAF411483E}"/>
          </ac:graphicFrameMkLst>
        </pc:graphicFrameChg>
        <pc:graphicFrameChg chg="add mod modGraphic">
          <ac:chgData name="Andrej Bogdanov (CSD)" userId="54a3fc38-bcd8-4812-b887-b84a314b9e17" providerId="ADAL" clId="{321C5777-0AE5-4440-A97D-CB9EF01854DE}" dt="2021-01-21T02:40:40.743" v="920" actId="1036"/>
          <ac:graphicFrameMkLst>
            <pc:docMk/>
            <pc:sldMk cId="414435539" sldId="257"/>
            <ac:graphicFrameMk id="8" creationId="{48701523-5DDF-9A4D-A57B-AD821831B721}"/>
          </ac:graphicFrameMkLst>
        </pc:graphicFrameChg>
        <pc:graphicFrameChg chg="add mod modGraphic">
          <ac:chgData name="Andrej Bogdanov (CSD)" userId="54a3fc38-bcd8-4812-b887-b84a314b9e17" providerId="ADAL" clId="{321C5777-0AE5-4440-A97D-CB9EF01854DE}" dt="2021-01-21T02:40:40.743" v="920" actId="1036"/>
          <ac:graphicFrameMkLst>
            <pc:docMk/>
            <pc:sldMk cId="414435539" sldId="257"/>
            <ac:graphicFrameMk id="9" creationId="{415EFC5F-CEC4-FC48-A851-70F881F672D3}"/>
          </ac:graphicFrameMkLst>
        </pc:graphicFrameChg>
        <pc:graphicFrameChg chg="add mod modGraphic">
          <ac:chgData name="Andrej Bogdanov (CSD)" userId="54a3fc38-bcd8-4812-b887-b84a314b9e17" providerId="ADAL" clId="{321C5777-0AE5-4440-A97D-CB9EF01854DE}" dt="2021-01-21T02:40:40.743" v="920" actId="1036"/>
          <ac:graphicFrameMkLst>
            <pc:docMk/>
            <pc:sldMk cId="414435539" sldId="257"/>
            <ac:graphicFrameMk id="10" creationId="{A2E3B125-2510-9846-B37B-EA1D0983196B}"/>
          </ac:graphicFrameMkLst>
        </pc:graphicFrameChg>
        <pc:graphicFrameChg chg="add mod modGraphic">
          <ac:chgData name="Andrej Bogdanov (CSD)" userId="54a3fc38-bcd8-4812-b887-b84a314b9e17" providerId="ADAL" clId="{321C5777-0AE5-4440-A97D-CB9EF01854DE}" dt="2021-01-21T02:40:40.743" v="920" actId="1036"/>
          <ac:graphicFrameMkLst>
            <pc:docMk/>
            <pc:sldMk cId="414435539" sldId="257"/>
            <ac:graphicFrameMk id="11" creationId="{7AE27950-D6BC-BF4F-A093-A16D93A85455}"/>
          </ac:graphicFrameMkLst>
        </pc:graphicFrameChg>
        <pc:graphicFrameChg chg="add mod modGraphic">
          <ac:chgData name="Andrej Bogdanov (CSD)" userId="54a3fc38-bcd8-4812-b887-b84a314b9e17" providerId="ADAL" clId="{321C5777-0AE5-4440-A97D-CB9EF01854DE}" dt="2021-01-21T02:40:40.743" v="920" actId="1036"/>
          <ac:graphicFrameMkLst>
            <pc:docMk/>
            <pc:sldMk cId="414435539" sldId="257"/>
            <ac:graphicFrameMk id="12" creationId="{B5435366-DA08-994B-A7BE-6FF638E832D6}"/>
          </ac:graphicFrameMkLst>
        </pc:graphicFrameChg>
        <pc:graphicFrameChg chg="add del">
          <ac:chgData name="Andrej Bogdanov (CSD)" userId="54a3fc38-bcd8-4812-b887-b84a314b9e17" providerId="ADAL" clId="{321C5777-0AE5-4440-A97D-CB9EF01854DE}" dt="2021-01-21T02:36:01.037" v="752"/>
          <ac:graphicFrameMkLst>
            <pc:docMk/>
            <pc:sldMk cId="414435539" sldId="257"/>
            <ac:graphicFrameMk id="13" creationId="{FE7AF202-E4BA-B54D-90C4-A67259E67262}"/>
          </ac:graphicFrameMkLst>
        </pc:graphicFrameChg>
        <pc:graphicFrameChg chg="add del">
          <ac:chgData name="Andrej Bogdanov (CSD)" userId="54a3fc38-bcd8-4812-b887-b84a314b9e17" providerId="ADAL" clId="{321C5777-0AE5-4440-A97D-CB9EF01854DE}" dt="2021-01-21T02:36:03.142" v="754" actId="478"/>
          <ac:graphicFrameMkLst>
            <pc:docMk/>
            <pc:sldMk cId="414435539" sldId="257"/>
            <ac:graphicFrameMk id="14" creationId="{04E55887-A2AB-EB4B-A41B-D1E351509A4D}"/>
          </ac:graphicFrameMkLst>
        </pc:graphicFrameChg>
        <pc:graphicFrameChg chg="add mod">
          <ac:chgData name="Andrej Bogdanov (CSD)" userId="54a3fc38-bcd8-4812-b887-b84a314b9e17" providerId="ADAL" clId="{321C5777-0AE5-4440-A97D-CB9EF01854DE}" dt="2021-01-21T02:40:40.743" v="920" actId="1036"/>
          <ac:graphicFrameMkLst>
            <pc:docMk/>
            <pc:sldMk cId="414435539" sldId="257"/>
            <ac:graphicFrameMk id="15" creationId="{28E66F66-613E-E841-B419-1B3DF620794D}"/>
          </ac:graphicFrameMkLst>
        </pc:graphicFrameChg>
        <pc:graphicFrameChg chg="add mod">
          <ac:chgData name="Andrej Bogdanov (CSD)" userId="54a3fc38-bcd8-4812-b887-b84a314b9e17" providerId="ADAL" clId="{321C5777-0AE5-4440-A97D-CB9EF01854DE}" dt="2021-01-21T02:40:40.743" v="920" actId="1036"/>
          <ac:graphicFrameMkLst>
            <pc:docMk/>
            <pc:sldMk cId="414435539" sldId="257"/>
            <ac:graphicFrameMk id="16" creationId="{F3ECB32E-8B66-D247-AAAE-73B76E63CA8B}"/>
          </ac:graphicFrameMkLst>
        </pc:graphicFrameChg>
        <pc:graphicFrameChg chg="add mod">
          <ac:chgData name="Andrej Bogdanov (CSD)" userId="54a3fc38-bcd8-4812-b887-b84a314b9e17" providerId="ADAL" clId="{321C5777-0AE5-4440-A97D-CB9EF01854DE}" dt="2021-01-21T02:40:40.743" v="920" actId="1036"/>
          <ac:graphicFrameMkLst>
            <pc:docMk/>
            <pc:sldMk cId="414435539" sldId="257"/>
            <ac:graphicFrameMk id="17" creationId="{1BACE445-2F80-254A-BF56-2EBE2E25CE0C}"/>
          </ac:graphicFrameMkLst>
        </pc:graphicFrameChg>
        <pc:graphicFrameChg chg="add mod">
          <ac:chgData name="Andrej Bogdanov (CSD)" userId="54a3fc38-bcd8-4812-b887-b84a314b9e17" providerId="ADAL" clId="{321C5777-0AE5-4440-A97D-CB9EF01854DE}" dt="2021-01-21T02:40:40.743" v="920" actId="1036"/>
          <ac:graphicFrameMkLst>
            <pc:docMk/>
            <pc:sldMk cId="414435539" sldId="257"/>
            <ac:graphicFrameMk id="18" creationId="{E617CB25-3AB2-E741-9DFA-104EF5E720A0}"/>
          </ac:graphicFrameMkLst>
        </pc:graphicFrameChg>
        <pc:graphicFrameChg chg="add mod">
          <ac:chgData name="Andrej Bogdanov (CSD)" userId="54a3fc38-bcd8-4812-b887-b84a314b9e17" providerId="ADAL" clId="{321C5777-0AE5-4440-A97D-CB9EF01854DE}" dt="2021-01-21T02:40:40.743" v="920" actId="1036"/>
          <ac:graphicFrameMkLst>
            <pc:docMk/>
            <pc:sldMk cId="414435539" sldId="257"/>
            <ac:graphicFrameMk id="19" creationId="{15176AC9-3FDC-B842-983C-26BF0240F30C}"/>
          </ac:graphicFrameMkLst>
        </pc:graphicFrameChg>
        <pc:graphicFrameChg chg="add mod">
          <ac:chgData name="Andrej Bogdanov (CSD)" userId="54a3fc38-bcd8-4812-b887-b84a314b9e17" providerId="ADAL" clId="{321C5777-0AE5-4440-A97D-CB9EF01854DE}" dt="2021-01-21T02:40:40.743" v="920" actId="1036"/>
          <ac:graphicFrameMkLst>
            <pc:docMk/>
            <pc:sldMk cId="414435539" sldId="257"/>
            <ac:graphicFrameMk id="20" creationId="{6BC8E1C5-5715-A843-940D-95FADA8C2EC6}"/>
          </ac:graphicFrameMkLst>
        </pc:graphicFrameChg>
        <pc:graphicFrameChg chg="add mod">
          <ac:chgData name="Andrej Bogdanov (CSD)" userId="54a3fc38-bcd8-4812-b887-b84a314b9e17" providerId="ADAL" clId="{321C5777-0AE5-4440-A97D-CB9EF01854DE}" dt="2021-01-21T02:40:40.743" v="920" actId="1036"/>
          <ac:graphicFrameMkLst>
            <pc:docMk/>
            <pc:sldMk cId="414435539" sldId="257"/>
            <ac:graphicFrameMk id="21" creationId="{67F40445-D049-D849-A20E-DB814E6856B6}"/>
          </ac:graphicFrameMkLst>
        </pc:graphicFrameChg>
      </pc:sldChg>
      <pc:sldChg chg="addSp delSp modSp new mod">
        <pc:chgData name="Andrej Bogdanov (CSD)" userId="54a3fc38-bcd8-4812-b887-b84a314b9e17" providerId="ADAL" clId="{321C5777-0AE5-4440-A97D-CB9EF01854DE}" dt="2021-01-21T02:40:50.474" v="940" actId="1036"/>
        <pc:sldMkLst>
          <pc:docMk/>
          <pc:sldMk cId="3028429763" sldId="258"/>
        </pc:sldMkLst>
        <pc:spChg chg="add mod">
          <ac:chgData name="Andrej Bogdanov (CSD)" userId="54a3fc38-bcd8-4812-b887-b84a314b9e17" providerId="ADAL" clId="{321C5777-0AE5-4440-A97D-CB9EF01854DE}" dt="2021-01-21T01:36:49.184" v="434" actId="1035"/>
          <ac:spMkLst>
            <pc:docMk/>
            <pc:sldMk cId="3028429763" sldId="258"/>
            <ac:spMk id="2" creationId="{3AA37152-7ABB-004E-9744-9AACBB00D6E4}"/>
          </ac:spMkLst>
        </pc:spChg>
        <pc:spChg chg="add del mod">
          <ac:chgData name="Andrej Bogdanov (CSD)" userId="54a3fc38-bcd8-4812-b887-b84a314b9e17" providerId="ADAL" clId="{321C5777-0AE5-4440-A97D-CB9EF01854DE}" dt="2021-01-21T01:36:21.807" v="414" actId="478"/>
          <ac:spMkLst>
            <pc:docMk/>
            <pc:sldMk cId="3028429763" sldId="258"/>
            <ac:spMk id="3" creationId="{4D947091-8EB7-794D-945A-415E9094F394}"/>
          </ac:spMkLst>
        </pc:spChg>
        <pc:spChg chg="add mod">
          <ac:chgData name="Andrej Bogdanov (CSD)" userId="54a3fc38-bcd8-4812-b887-b84a314b9e17" providerId="ADAL" clId="{321C5777-0AE5-4440-A97D-CB9EF01854DE}" dt="2021-01-21T02:40:50.474" v="940" actId="1036"/>
          <ac:spMkLst>
            <pc:docMk/>
            <pc:sldMk cId="3028429763" sldId="258"/>
            <ac:spMk id="4" creationId="{3DC55C23-A87E-F541-AE97-63273F792DF3}"/>
          </ac:spMkLst>
        </pc:spChg>
        <pc:spChg chg="add mod">
          <ac:chgData name="Andrej Bogdanov (CSD)" userId="54a3fc38-bcd8-4812-b887-b84a314b9e17" providerId="ADAL" clId="{321C5777-0AE5-4440-A97D-CB9EF01854DE}" dt="2021-01-21T02:40:50.474" v="940" actId="1036"/>
          <ac:spMkLst>
            <pc:docMk/>
            <pc:sldMk cId="3028429763" sldId="258"/>
            <ac:spMk id="5" creationId="{00067DF0-0E79-8F46-874A-A4CF2EBA99AE}"/>
          </ac:spMkLst>
        </pc:spChg>
        <pc:spChg chg="add mod">
          <ac:chgData name="Andrej Bogdanov (CSD)" userId="54a3fc38-bcd8-4812-b887-b84a314b9e17" providerId="ADAL" clId="{321C5777-0AE5-4440-A97D-CB9EF01854DE}" dt="2021-01-21T02:40:50.474" v="940" actId="1036"/>
          <ac:spMkLst>
            <pc:docMk/>
            <pc:sldMk cId="3028429763" sldId="258"/>
            <ac:spMk id="6" creationId="{427AB4BE-EBF3-8741-AB34-2CB9641D59B0}"/>
          </ac:spMkLst>
        </pc:spChg>
        <pc:spChg chg="add mod">
          <ac:chgData name="Andrej Bogdanov (CSD)" userId="54a3fc38-bcd8-4812-b887-b84a314b9e17" providerId="ADAL" clId="{321C5777-0AE5-4440-A97D-CB9EF01854DE}" dt="2021-01-21T02:40:50.474" v="940" actId="1036"/>
          <ac:spMkLst>
            <pc:docMk/>
            <pc:sldMk cId="3028429763" sldId="258"/>
            <ac:spMk id="10" creationId="{8398ECD5-AD05-9241-ABB1-7862C025F379}"/>
          </ac:spMkLst>
        </pc:spChg>
        <pc:spChg chg="add del mod">
          <ac:chgData name="Andrej Bogdanov (CSD)" userId="54a3fc38-bcd8-4812-b887-b84a314b9e17" providerId="ADAL" clId="{321C5777-0AE5-4440-A97D-CB9EF01854DE}" dt="2021-01-21T02:39:53.324" v="802" actId="21"/>
          <ac:spMkLst>
            <pc:docMk/>
            <pc:sldMk cId="3028429763" sldId="258"/>
            <ac:spMk id="14" creationId="{F70BF7E7-D333-944D-9383-75D1080BEBFC}"/>
          </ac:spMkLst>
        </pc:spChg>
        <pc:cxnChg chg="add mod">
          <ac:chgData name="Andrej Bogdanov (CSD)" userId="54a3fc38-bcd8-4812-b887-b84a314b9e17" providerId="ADAL" clId="{321C5777-0AE5-4440-A97D-CB9EF01854DE}" dt="2021-01-21T02:40:50.474" v="940" actId="1036"/>
          <ac:cxnSpMkLst>
            <pc:docMk/>
            <pc:sldMk cId="3028429763" sldId="258"/>
            <ac:cxnSpMk id="8" creationId="{50B0FFFE-3A10-E04B-8CAD-83715058B60D}"/>
          </ac:cxnSpMkLst>
        </pc:cxnChg>
        <pc:cxnChg chg="add mod">
          <ac:chgData name="Andrej Bogdanov (CSD)" userId="54a3fc38-bcd8-4812-b887-b84a314b9e17" providerId="ADAL" clId="{321C5777-0AE5-4440-A97D-CB9EF01854DE}" dt="2021-01-21T02:40:50.474" v="940" actId="1036"/>
          <ac:cxnSpMkLst>
            <pc:docMk/>
            <pc:sldMk cId="3028429763" sldId="258"/>
            <ac:cxnSpMk id="11" creationId="{98378901-397E-4D40-B871-6553B3DBFC9B}"/>
          </ac:cxnSpMkLst>
        </pc:cxnChg>
      </pc:sldChg>
      <pc:sldChg chg="addSp modSp new mod">
        <pc:chgData name="Andrej Bogdanov (CSD)" userId="54a3fc38-bcd8-4812-b887-b84a314b9e17" providerId="ADAL" clId="{321C5777-0AE5-4440-A97D-CB9EF01854DE}" dt="2021-01-21T04:15:32.961" v="1411" actId="1036"/>
        <pc:sldMkLst>
          <pc:docMk/>
          <pc:sldMk cId="19031797" sldId="259"/>
        </pc:sldMkLst>
        <pc:spChg chg="add mod">
          <ac:chgData name="Andrej Bogdanov (CSD)" userId="54a3fc38-bcd8-4812-b887-b84a314b9e17" providerId="ADAL" clId="{321C5777-0AE5-4440-A97D-CB9EF01854DE}" dt="2021-01-21T04:15:32.961" v="1411" actId="1036"/>
          <ac:spMkLst>
            <pc:docMk/>
            <pc:sldMk cId="19031797" sldId="259"/>
            <ac:spMk id="2" creationId="{0853DE1C-F1B7-5749-9033-B088E9716B18}"/>
          </ac:spMkLst>
        </pc:spChg>
        <pc:spChg chg="add mod">
          <ac:chgData name="Andrej Bogdanov (CSD)" userId="54a3fc38-bcd8-4812-b887-b84a314b9e17" providerId="ADAL" clId="{321C5777-0AE5-4440-A97D-CB9EF01854DE}" dt="2021-01-21T02:45:17.758" v="1116" actId="1036"/>
          <ac:spMkLst>
            <pc:docMk/>
            <pc:sldMk cId="19031797" sldId="259"/>
            <ac:spMk id="3" creationId="{6E4AC5F1-0DE2-264A-9337-09F226F2B04D}"/>
          </ac:spMkLst>
        </pc:spChg>
        <pc:spChg chg="add mod">
          <ac:chgData name="Andrej Bogdanov (CSD)" userId="54a3fc38-bcd8-4812-b887-b84a314b9e17" providerId="ADAL" clId="{321C5777-0AE5-4440-A97D-CB9EF01854DE}" dt="2021-01-21T02:48:16.450" v="1183" actId="207"/>
          <ac:spMkLst>
            <pc:docMk/>
            <pc:sldMk cId="19031797" sldId="259"/>
            <ac:spMk id="5" creationId="{E4110567-A1ED-594B-8761-AEB21CC44A32}"/>
          </ac:spMkLst>
        </pc:spChg>
        <pc:cxnChg chg="add mod">
          <ac:chgData name="Andrej Bogdanov (CSD)" userId="54a3fc38-bcd8-4812-b887-b84a314b9e17" providerId="ADAL" clId="{321C5777-0AE5-4440-A97D-CB9EF01854DE}" dt="2021-01-21T02:45:31.588" v="1128" actId="1036"/>
          <ac:cxnSpMkLst>
            <pc:docMk/>
            <pc:sldMk cId="19031797" sldId="259"/>
            <ac:cxnSpMk id="4" creationId="{77642348-2B0F-1441-89D1-67253029B345}"/>
          </ac:cxnSpMkLst>
        </pc:cxnChg>
        <pc:cxnChg chg="add mod">
          <ac:chgData name="Andrej Bogdanov (CSD)" userId="54a3fc38-bcd8-4812-b887-b84a314b9e17" providerId="ADAL" clId="{321C5777-0AE5-4440-A97D-CB9EF01854DE}" dt="2021-01-21T02:48:07.610" v="1181" actId="1036"/>
          <ac:cxnSpMkLst>
            <pc:docMk/>
            <pc:sldMk cId="19031797" sldId="259"/>
            <ac:cxnSpMk id="6" creationId="{92AA0D2F-D182-8A49-94E7-CA5241A37E36}"/>
          </ac:cxnSpMkLst>
        </pc:cxnChg>
      </pc:sldChg>
      <pc:sldChg chg="new del">
        <pc:chgData name="Andrej Bogdanov (CSD)" userId="54a3fc38-bcd8-4812-b887-b84a314b9e17" providerId="ADAL" clId="{321C5777-0AE5-4440-A97D-CB9EF01854DE}" dt="2021-01-21T01:41:30.449" v="628" actId="680"/>
        <pc:sldMkLst>
          <pc:docMk/>
          <pc:sldMk cId="4016300795" sldId="259"/>
        </pc:sldMkLst>
      </pc:sldChg>
      <pc:sldChg chg="modSp add mod">
        <pc:chgData name="Andrej Bogdanov (CSD)" userId="54a3fc38-bcd8-4812-b887-b84a314b9e17" providerId="ADAL" clId="{321C5777-0AE5-4440-A97D-CB9EF01854DE}" dt="2021-01-21T02:42:05.347" v="981" actId="20577"/>
        <pc:sldMkLst>
          <pc:docMk/>
          <pc:sldMk cId="4153385911" sldId="260"/>
        </pc:sldMkLst>
        <pc:spChg chg="mod">
          <ac:chgData name="Andrej Bogdanov (CSD)" userId="54a3fc38-bcd8-4812-b887-b84a314b9e17" providerId="ADAL" clId="{321C5777-0AE5-4440-A97D-CB9EF01854DE}" dt="2021-01-21T02:42:05.347" v="981" actId="20577"/>
          <ac:spMkLst>
            <pc:docMk/>
            <pc:sldMk cId="4153385911" sldId="260"/>
            <ac:spMk id="22" creationId="{6D8EE51A-381D-0940-9069-49448992E658}"/>
          </ac:spMkLst>
        </pc:spChg>
      </pc:sldChg>
      <pc:sldChg chg="addSp delSp modSp new mod delAnim modAnim">
        <pc:chgData name="Andrej Bogdanov (CSD)" userId="54a3fc38-bcd8-4812-b887-b84a314b9e17" providerId="ADAL" clId="{321C5777-0AE5-4440-A97D-CB9EF01854DE}" dt="2021-01-21T06:39:55.522" v="4891" actId="1035"/>
        <pc:sldMkLst>
          <pc:docMk/>
          <pc:sldMk cId="1146909800" sldId="261"/>
        </pc:sldMkLst>
        <pc:spChg chg="add del mod topLvl">
          <ac:chgData name="Andrej Bogdanov (CSD)" userId="54a3fc38-bcd8-4812-b887-b84a314b9e17" providerId="ADAL" clId="{321C5777-0AE5-4440-A97D-CB9EF01854DE}" dt="2021-01-21T04:45:15.803" v="2021" actId="1038"/>
          <ac:spMkLst>
            <pc:docMk/>
            <pc:sldMk cId="1146909800" sldId="261"/>
            <ac:spMk id="8" creationId="{7394D127-9550-0B43-9EB7-C085F1BE2698}"/>
          </ac:spMkLst>
        </pc:spChg>
        <pc:spChg chg="add mod">
          <ac:chgData name="Andrej Bogdanov (CSD)" userId="54a3fc38-bcd8-4812-b887-b84a314b9e17" providerId="ADAL" clId="{321C5777-0AE5-4440-A97D-CB9EF01854DE}" dt="2021-01-21T04:45:10.908" v="2006" actId="1035"/>
          <ac:spMkLst>
            <pc:docMk/>
            <pc:sldMk cId="1146909800" sldId="261"/>
            <ac:spMk id="9" creationId="{D891F6A3-3358-4042-B927-E8B7BCB87357}"/>
          </ac:spMkLst>
        </pc:spChg>
        <pc:grpChg chg="add mod topLvl">
          <ac:chgData name="Andrej Bogdanov (CSD)" userId="54a3fc38-bcd8-4812-b887-b84a314b9e17" providerId="ADAL" clId="{321C5777-0AE5-4440-A97D-CB9EF01854DE}" dt="2021-01-21T04:47:40.884" v="2193" actId="1036"/>
          <ac:grpSpMkLst>
            <pc:docMk/>
            <pc:sldMk cId="1146909800" sldId="261"/>
            <ac:grpSpMk id="18" creationId="{45434B80-51F3-3949-8566-8A80F22B6A3D}"/>
          </ac:grpSpMkLst>
        </pc:grpChg>
        <pc:grpChg chg="add del">
          <ac:chgData name="Andrej Bogdanov (CSD)" userId="54a3fc38-bcd8-4812-b887-b84a314b9e17" providerId="ADAL" clId="{321C5777-0AE5-4440-A97D-CB9EF01854DE}" dt="2021-01-21T04:20:32.161" v="1519" actId="165"/>
          <ac:grpSpMkLst>
            <pc:docMk/>
            <pc:sldMk cId="1146909800" sldId="261"/>
            <ac:grpSpMk id="19" creationId="{9D958AC4-EDB2-3641-84F0-A33892943BC2}"/>
          </ac:grpSpMkLst>
        </pc:grpChg>
        <pc:grpChg chg="add del">
          <ac:chgData name="Andrej Bogdanov (CSD)" userId="54a3fc38-bcd8-4812-b887-b84a314b9e17" providerId="ADAL" clId="{321C5777-0AE5-4440-A97D-CB9EF01854DE}" dt="2021-01-21T04:20:23.552" v="1515" actId="165"/>
          <ac:grpSpMkLst>
            <pc:docMk/>
            <pc:sldMk cId="1146909800" sldId="261"/>
            <ac:grpSpMk id="20" creationId="{B8463C93-5712-1D49-87B4-7783AD2A23BC}"/>
          </ac:grpSpMkLst>
        </pc:grpChg>
        <pc:grpChg chg="add del">
          <ac:chgData name="Andrej Bogdanov (CSD)" userId="54a3fc38-bcd8-4812-b887-b84a314b9e17" providerId="ADAL" clId="{321C5777-0AE5-4440-A97D-CB9EF01854DE}" dt="2021-01-21T04:43:02.818" v="1941" actId="165"/>
          <ac:grpSpMkLst>
            <pc:docMk/>
            <pc:sldMk cId="1146909800" sldId="261"/>
            <ac:grpSpMk id="29" creationId="{B0FC31E4-8A4C-BC49-83F8-B6DA6F57313F}"/>
          </ac:grpSpMkLst>
        </pc:grpChg>
        <pc:grpChg chg="add del">
          <ac:chgData name="Andrej Bogdanov (CSD)" userId="54a3fc38-bcd8-4812-b887-b84a314b9e17" providerId="ADAL" clId="{321C5777-0AE5-4440-A97D-CB9EF01854DE}" dt="2021-01-21T04:43:02.818" v="1941" actId="165"/>
          <ac:grpSpMkLst>
            <pc:docMk/>
            <pc:sldMk cId="1146909800" sldId="261"/>
            <ac:grpSpMk id="30" creationId="{66DF4399-AB9D-EC49-92F8-786BF1ED96F7}"/>
          </ac:grpSpMkLst>
        </pc:grpChg>
        <pc:grpChg chg="add del">
          <ac:chgData name="Andrej Bogdanov (CSD)" userId="54a3fc38-bcd8-4812-b887-b84a314b9e17" providerId="ADAL" clId="{321C5777-0AE5-4440-A97D-CB9EF01854DE}" dt="2021-01-21T04:47:38.472" v="2191" actId="165"/>
          <ac:grpSpMkLst>
            <pc:docMk/>
            <pc:sldMk cId="1146909800" sldId="261"/>
            <ac:grpSpMk id="47" creationId="{28C8495B-5653-0941-858C-FF311F478FC6}"/>
          </ac:grpSpMkLst>
        </pc:grpChg>
        <pc:grpChg chg="add">
          <ac:chgData name="Andrej Bogdanov (CSD)" userId="54a3fc38-bcd8-4812-b887-b84a314b9e17" providerId="ADAL" clId="{321C5777-0AE5-4440-A97D-CB9EF01854DE}" dt="2021-01-21T04:48:35.597" v="2390" actId="164"/>
          <ac:grpSpMkLst>
            <pc:docMk/>
            <pc:sldMk cId="1146909800" sldId="261"/>
            <ac:grpSpMk id="48" creationId="{59609C7A-2D02-914B-8D09-EFC950EB3462}"/>
          </ac:grpSpMkLst>
        </pc:grpChg>
        <pc:picChg chg="add del mod">
          <ac:chgData name="Andrej Bogdanov (CSD)" userId="54a3fc38-bcd8-4812-b887-b84a314b9e17" providerId="ADAL" clId="{321C5777-0AE5-4440-A97D-CB9EF01854DE}" dt="2021-01-21T04:04:53.730" v="1186" actId="478"/>
          <ac:picMkLst>
            <pc:docMk/>
            <pc:sldMk cId="1146909800" sldId="261"/>
            <ac:picMk id="3" creationId="{B1E3FA0F-9409-B140-B188-6831B0354DBD}"/>
          </ac:picMkLst>
        </pc:picChg>
        <pc:picChg chg="add del mod topLvl">
          <ac:chgData name="Andrej Bogdanov (CSD)" userId="54a3fc38-bcd8-4812-b887-b84a314b9e17" providerId="ADAL" clId="{321C5777-0AE5-4440-A97D-CB9EF01854DE}" dt="2021-01-21T04:20:27.659" v="1518" actId="478"/>
          <ac:picMkLst>
            <pc:docMk/>
            <pc:sldMk cId="1146909800" sldId="261"/>
            <ac:picMk id="5" creationId="{24CD22D5-F8DF-9044-A9FA-5DC3D41A10AC}"/>
          </ac:picMkLst>
        </pc:picChg>
        <pc:picChg chg="add del mod topLvl">
          <ac:chgData name="Andrej Bogdanov (CSD)" userId="54a3fc38-bcd8-4812-b887-b84a314b9e17" providerId="ADAL" clId="{321C5777-0AE5-4440-A97D-CB9EF01854DE}" dt="2021-01-21T04:20:34.229" v="1520" actId="478"/>
          <ac:picMkLst>
            <pc:docMk/>
            <pc:sldMk cId="1146909800" sldId="261"/>
            <ac:picMk id="7" creationId="{DD1B8B98-80C3-F946-913F-E55EC083117F}"/>
          </ac:picMkLst>
        </pc:picChg>
        <pc:picChg chg="add del mod topLvl">
          <ac:chgData name="Andrej Bogdanov (CSD)" userId="54a3fc38-bcd8-4812-b887-b84a314b9e17" providerId="ADAL" clId="{321C5777-0AE5-4440-A97D-CB9EF01854DE}" dt="2021-01-21T04:43:05.112" v="1942" actId="478"/>
          <ac:picMkLst>
            <pc:docMk/>
            <pc:sldMk cId="1146909800" sldId="261"/>
            <ac:picMk id="22" creationId="{F965304B-1883-3D45-86BC-F78DAB04A6AB}"/>
          </ac:picMkLst>
        </pc:picChg>
        <pc:picChg chg="add del mod topLvl">
          <ac:chgData name="Andrej Bogdanov (CSD)" userId="54a3fc38-bcd8-4812-b887-b84a314b9e17" providerId="ADAL" clId="{321C5777-0AE5-4440-A97D-CB9EF01854DE}" dt="2021-01-21T04:43:06.535" v="1943" actId="478"/>
          <ac:picMkLst>
            <pc:docMk/>
            <pc:sldMk cId="1146909800" sldId="261"/>
            <ac:picMk id="24" creationId="{7184A26B-D91A-1847-A39C-FFC912DCE63A}"/>
          </ac:picMkLst>
        </pc:picChg>
        <pc:picChg chg="add del mod">
          <ac:chgData name="Andrej Bogdanov (CSD)" userId="54a3fc38-bcd8-4812-b887-b84a314b9e17" providerId="ADAL" clId="{321C5777-0AE5-4440-A97D-CB9EF01854DE}" dt="2021-01-21T04:44:02.185" v="1966" actId="478"/>
          <ac:picMkLst>
            <pc:docMk/>
            <pc:sldMk cId="1146909800" sldId="261"/>
            <ac:picMk id="32" creationId="{D6EF38F8-7FB8-104F-AAC8-220923DCACA6}"/>
          </ac:picMkLst>
        </pc:picChg>
        <pc:picChg chg="add del mod">
          <ac:chgData name="Andrej Bogdanov (CSD)" userId="54a3fc38-bcd8-4812-b887-b84a314b9e17" providerId="ADAL" clId="{321C5777-0AE5-4440-A97D-CB9EF01854DE}" dt="2021-01-21T04:44:22.770" v="1967" actId="478"/>
          <ac:picMkLst>
            <pc:docMk/>
            <pc:sldMk cId="1146909800" sldId="261"/>
            <ac:picMk id="34" creationId="{46997642-6682-414B-9EE8-4E5A2ACDC96D}"/>
          </ac:picMkLst>
        </pc:picChg>
        <pc:picChg chg="add mod topLvl">
          <ac:chgData name="Andrej Bogdanov (CSD)" userId="54a3fc38-bcd8-4812-b887-b84a314b9e17" providerId="ADAL" clId="{321C5777-0AE5-4440-A97D-CB9EF01854DE}" dt="2021-01-21T04:48:08.837" v="2368" actId="1035"/>
          <ac:picMkLst>
            <pc:docMk/>
            <pc:sldMk cId="1146909800" sldId="261"/>
            <ac:picMk id="36" creationId="{0BA18570-4864-A149-89C2-DC5A0EBDB968}"/>
          </ac:picMkLst>
        </pc:picChg>
        <pc:picChg chg="add mod">
          <ac:chgData name="Andrej Bogdanov (CSD)" userId="54a3fc38-bcd8-4812-b887-b84a314b9e17" providerId="ADAL" clId="{321C5777-0AE5-4440-A97D-CB9EF01854DE}" dt="2021-01-21T04:48:27.434" v="2389" actId="1076"/>
          <ac:picMkLst>
            <pc:docMk/>
            <pc:sldMk cId="1146909800" sldId="261"/>
            <ac:picMk id="38" creationId="{9DC1C84C-5C7F-D242-BAA4-B59E1EE23F99}"/>
          </ac:picMkLst>
        </pc:picChg>
        <pc:cxnChg chg="add mod">
          <ac:chgData name="Andrej Bogdanov (CSD)" userId="54a3fc38-bcd8-4812-b887-b84a314b9e17" providerId="ADAL" clId="{321C5777-0AE5-4440-A97D-CB9EF01854DE}" dt="2021-01-21T04:45:10.908" v="2006" actId="1035"/>
          <ac:cxnSpMkLst>
            <pc:docMk/>
            <pc:sldMk cId="1146909800" sldId="261"/>
            <ac:cxnSpMk id="10" creationId="{AFC7A852-A0EE-BB40-95D6-2A388EC9640B}"/>
          </ac:cxnSpMkLst>
        </pc:cxnChg>
        <pc:cxnChg chg="add mod">
          <ac:chgData name="Andrej Bogdanov (CSD)" userId="54a3fc38-bcd8-4812-b887-b84a314b9e17" providerId="ADAL" clId="{321C5777-0AE5-4440-A97D-CB9EF01854DE}" dt="2021-01-21T04:45:49.023" v="2033" actId="14100"/>
          <ac:cxnSpMkLst>
            <pc:docMk/>
            <pc:sldMk cId="1146909800" sldId="261"/>
            <ac:cxnSpMk id="12" creationId="{E146A9A2-5686-CE4F-9948-06EDE109C8AC}"/>
          </ac:cxnSpMkLst>
        </pc:cxnChg>
        <pc:cxnChg chg="add mod">
          <ac:chgData name="Andrej Bogdanov (CSD)" userId="54a3fc38-bcd8-4812-b887-b84a314b9e17" providerId="ADAL" clId="{321C5777-0AE5-4440-A97D-CB9EF01854DE}" dt="2021-01-21T06:39:55.522" v="4891" actId="1035"/>
          <ac:cxnSpMkLst>
            <pc:docMk/>
            <pc:sldMk cId="1146909800" sldId="261"/>
            <ac:cxnSpMk id="15" creationId="{A107E376-B402-6B49-99E9-557260D317A7}"/>
          </ac:cxnSpMkLst>
        </pc:cxnChg>
      </pc:sldChg>
      <pc:sldChg chg="addSp delSp modSp new mod modClrScheme chgLayout">
        <pc:chgData name="Andrej Bogdanov (CSD)" userId="54a3fc38-bcd8-4812-b887-b84a314b9e17" providerId="ADAL" clId="{321C5777-0AE5-4440-A97D-CB9EF01854DE}" dt="2021-01-21T04:25:38.716" v="1802" actId="1035"/>
        <pc:sldMkLst>
          <pc:docMk/>
          <pc:sldMk cId="3223953489" sldId="262"/>
        </pc:sldMkLst>
        <pc:spChg chg="add mod">
          <ac:chgData name="Andrej Bogdanov (CSD)" userId="54a3fc38-bcd8-4812-b887-b84a314b9e17" providerId="ADAL" clId="{321C5777-0AE5-4440-A97D-CB9EF01854DE}" dt="2021-01-21T04:15:23.612" v="1406" actId="20577"/>
          <ac:spMkLst>
            <pc:docMk/>
            <pc:sldMk cId="3223953489" sldId="262"/>
            <ac:spMk id="2" creationId="{62A87992-429D-564C-98CF-47C7DF574932}"/>
          </ac:spMkLst>
        </pc:spChg>
        <pc:spChg chg="add mod">
          <ac:chgData name="Andrej Bogdanov (CSD)" userId="54a3fc38-bcd8-4812-b887-b84a314b9e17" providerId="ADAL" clId="{321C5777-0AE5-4440-A97D-CB9EF01854DE}" dt="2021-01-21T04:16:32.817" v="1483" actId="207"/>
          <ac:spMkLst>
            <pc:docMk/>
            <pc:sldMk cId="3223953489" sldId="262"/>
            <ac:spMk id="3" creationId="{15428A7C-F806-0E46-93D1-94EA3CD7C1C2}"/>
          </ac:spMkLst>
        </pc:spChg>
        <pc:spChg chg="add mod">
          <ac:chgData name="Andrej Bogdanov (CSD)" userId="54a3fc38-bcd8-4812-b887-b84a314b9e17" providerId="ADAL" clId="{321C5777-0AE5-4440-A97D-CB9EF01854DE}" dt="2021-01-21T04:23:47.269" v="1649" actId="114"/>
          <ac:spMkLst>
            <pc:docMk/>
            <pc:sldMk cId="3223953489" sldId="262"/>
            <ac:spMk id="4" creationId="{55B22717-FD5B-F94E-BB0F-6DC50ECE193B}"/>
          </ac:spMkLst>
        </pc:spChg>
        <pc:spChg chg="add del mod">
          <ac:chgData name="Andrej Bogdanov (CSD)" userId="54a3fc38-bcd8-4812-b887-b84a314b9e17" providerId="ADAL" clId="{321C5777-0AE5-4440-A97D-CB9EF01854DE}" dt="2021-01-21T04:24:02.072" v="1694"/>
          <ac:spMkLst>
            <pc:docMk/>
            <pc:sldMk cId="3223953489" sldId="262"/>
            <ac:spMk id="7" creationId="{C9D506A1-CE56-494D-A124-3E30182B95C1}"/>
          </ac:spMkLst>
        </pc:spChg>
        <pc:spChg chg="mod">
          <ac:chgData name="Andrej Bogdanov (CSD)" userId="54a3fc38-bcd8-4812-b887-b84a314b9e17" providerId="ADAL" clId="{321C5777-0AE5-4440-A97D-CB9EF01854DE}" dt="2021-01-21T04:24:00.830" v="1693"/>
          <ac:spMkLst>
            <pc:docMk/>
            <pc:sldMk cId="3223953489" sldId="262"/>
            <ac:spMk id="9" creationId="{6859DEAC-ABB2-4A4A-AAFF-BF8C6C9D905D}"/>
          </ac:spMkLst>
        </pc:spChg>
        <pc:grpChg chg="add mod">
          <ac:chgData name="Andrej Bogdanov (CSD)" userId="54a3fc38-bcd8-4812-b887-b84a314b9e17" providerId="ADAL" clId="{321C5777-0AE5-4440-A97D-CB9EF01854DE}" dt="2021-01-21T04:25:38.716" v="1802" actId="1035"/>
          <ac:grpSpMkLst>
            <pc:docMk/>
            <pc:sldMk cId="3223953489" sldId="262"/>
            <ac:grpSpMk id="6" creationId="{8C6E9466-6DD0-8043-86F5-6EA096FD37E8}"/>
          </ac:grpSpMkLst>
        </pc:grpChg>
        <pc:grpChg chg="add del mod">
          <ac:chgData name="Andrej Bogdanov (CSD)" userId="54a3fc38-bcd8-4812-b887-b84a314b9e17" providerId="ADAL" clId="{321C5777-0AE5-4440-A97D-CB9EF01854DE}" dt="2021-01-21T04:24:02.072" v="1694"/>
          <ac:grpSpMkLst>
            <pc:docMk/>
            <pc:sldMk cId="3223953489" sldId="262"/>
            <ac:grpSpMk id="8" creationId="{E47042AC-2C64-1C4B-997D-9CAA93C4B985}"/>
          </ac:grpSpMkLst>
        </pc:grpChg>
        <pc:cxnChg chg="add mod">
          <ac:chgData name="Andrej Bogdanov (CSD)" userId="54a3fc38-bcd8-4812-b887-b84a314b9e17" providerId="ADAL" clId="{321C5777-0AE5-4440-A97D-CB9EF01854DE}" dt="2021-01-21T04:17:26.412" v="1514" actId="1038"/>
          <ac:cxnSpMkLst>
            <pc:docMk/>
            <pc:sldMk cId="3223953489" sldId="262"/>
            <ac:cxnSpMk id="5" creationId="{D3D79741-C9B3-0346-86DE-5BB265BFF5A8}"/>
          </ac:cxnSpMkLst>
        </pc:cxnChg>
        <pc:cxnChg chg="mod">
          <ac:chgData name="Andrej Bogdanov (CSD)" userId="54a3fc38-bcd8-4812-b887-b84a314b9e17" providerId="ADAL" clId="{321C5777-0AE5-4440-A97D-CB9EF01854DE}" dt="2021-01-21T04:24:00.830" v="1693"/>
          <ac:cxnSpMkLst>
            <pc:docMk/>
            <pc:sldMk cId="3223953489" sldId="262"/>
            <ac:cxnSpMk id="10" creationId="{36B971A2-5B18-2446-89B1-3F2B770D16A6}"/>
          </ac:cxnSpMkLst>
        </pc:cxnChg>
      </pc:sldChg>
      <pc:sldChg chg="addSp delSp modSp new mod">
        <pc:chgData name="Andrej Bogdanov (CSD)" userId="54a3fc38-bcd8-4812-b887-b84a314b9e17" providerId="ADAL" clId="{321C5777-0AE5-4440-A97D-CB9EF01854DE}" dt="2021-01-21T12:10:00.979" v="6157" actId="20577"/>
        <pc:sldMkLst>
          <pc:docMk/>
          <pc:sldMk cId="642582840" sldId="263"/>
        </pc:sldMkLst>
        <pc:spChg chg="mod">
          <ac:chgData name="Andrej Bogdanov (CSD)" userId="54a3fc38-bcd8-4812-b887-b84a314b9e17" providerId="ADAL" clId="{321C5777-0AE5-4440-A97D-CB9EF01854DE}" dt="2021-01-21T04:33:52.924" v="1806" actId="20577"/>
          <ac:spMkLst>
            <pc:docMk/>
            <pc:sldMk cId="642582840" sldId="263"/>
            <ac:spMk id="2" creationId="{1C48158A-2F45-DA4C-83A2-2CA52ADAB264}"/>
          </ac:spMkLst>
        </pc:spChg>
        <pc:spChg chg="add mod">
          <ac:chgData name="Andrej Bogdanov (CSD)" userId="54a3fc38-bcd8-4812-b887-b84a314b9e17" providerId="ADAL" clId="{321C5777-0AE5-4440-A97D-CB9EF01854DE}" dt="2021-01-21T12:09:25.528" v="6143" actId="21"/>
          <ac:spMkLst>
            <pc:docMk/>
            <pc:sldMk cId="642582840" sldId="263"/>
            <ac:spMk id="3" creationId="{7B76F8C8-D54D-034A-A2C9-05E3B293748B}"/>
          </ac:spMkLst>
        </pc:spChg>
        <pc:spChg chg="add mod">
          <ac:chgData name="Andrej Bogdanov (CSD)" userId="54a3fc38-bcd8-4812-b887-b84a314b9e17" providerId="ADAL" clId="{321C5777-0AE5-4440-A97D-CB9EF01854DE}" dt="2021-01-21T12:09:57.897" v="6156" actId="207"/>
          <ac:spMkLst>
            <pc:docMk/>
            <pc:sldMk cId="642582840" sldId="263"/>
            <ac:spMk id="4" creationId="{A2A54179-4C4B-6C4C-AC57-07F484FC9A38}"/>
          </ac:spMkLst>
        </pc:spChg>
        <pc:spChg chg="mod">
          <ac:chgData name="Andrej Bogdanov (CSD)" userId="54a3fc38-bcd8-4812-b887-b84a314b9e17" providerId="ADAL" clId="{321C5777-0AE5-4440-A97D-CB9EF01854DE}" dt="2021-01-21T04:24:26.142" v="1723"/>
          <ac:spMkLst>
            <pc:docMk/>
            <pc:sldMk cId="642582840" sldId="263"/>
            <ac:spMk id="5" creationId="{D1245A02-BCB0-0D4E-AE8F-0FFC3ADFBEBB}"/>
          </ac:spMkLst>
        </pc:spChg>
        <pc:spChg chg="add del mod">
          <ac:chgData name="Andrej Bogdanov (CSD)" userId="54a3fc38-bcd8-4812-b887-b84a314b9e17" providerId="ADAL" clId="{321C5777-0AE5-4440-A97D-CB9EF01854DE}" dt="2021-01-21T12:10:00.979" v="6157" actId="20577"/>
          <ac:spMkLst>
            <pc:docMk/>
            <pc:sldMk cId="642582840" sldId="263"/>
            <ac:spMk id="7" creationId="{4ACDF468-E767-C943-B6D5-AFD8DD7AAE37}"/>
          </ac:spMkLst>
        </pc:spChg>
        <pc:grpChg chg="add del mod">
          <ac:chgData name="Andrej Bogdanov (CSD)" userId="54a3fc38-bcd8-4812-b887-b84a314b9e17" providerId="ADAL" clId="{321C5777-0AE5-4440-A97D-CB9EF01854DE}" dt="2021-01-21T04:25:06.456" v="1768" actId="478"/>
          <ac:grpSpMkLst>
            <pc:docMk/>
            <pc:sldMk cId="642582840" sldId="263"/>
            <ac:grpSpMk id="4" creationId="{1D93724A-F3E2-C546-A0F6-3FE9E291A0E0}"/>
          </ac:grpSpMkLst>
        </pc:grpChg>
        <pc:cxnChg chg="mod">
          <ac:chgData name="Andrej Bogdanov (CSD)" userId="54a3fc38-bcd8-4812-b887-b84a314b9e17" providerId="ADAL" clId="{321C5777-0AE5-4440-A97D-CB9EF01854DE}" dt="2021-01-21T04:24:26.142" v="1723"/>
          <ac:cxnSpMkLst>
            <pc:docMk/>
            <pc:sldMk cId="642582840" sldId="263"/>
            <ac:cxnSpMk id="6" creationId="{AF0D8CA8-2010-0146-906E-1AFBE59C6012}"/>
          </ac:cxnSpMkLst>
        </pc:cxnChg>
      </pc:sldChg>
      <pc:sldChg chg="addSp delSp modSp add mod delAnim modAnim">
        <pc:chgData name="Andrej Bogdanov (CSD)" userId="54a3fc38-bcd8-4812-b887-b84a314b9e17" providerId="ADAL" clId="{321C5777-0AE5-4440-A97D-CB9EF01854DE}" dt="2021-01-21T04:55:08.882" v="2692" actId="167"/>
        <pc:sldMkLst>
          <pc:docMk/>
          <pc:sldMk cId="2928209802" sldId="264"/>
        </pc:sldMkLst>
        <pc:spChg chg="mod">
          <ac:chgData name="Andrej Bogdanov (CSD)" userId="54a3fc38-bcd8-4812-b887-b84a314b9e17" providerId="ADAL" clId="{321C5777-0AE5-4440-A97D-CB9EF01854DE}" dt="2021-01-21T04:49:11.883" v="2444" actId="20577"/>
          <ac:spMkLst>
            <pc:docMk/>
            <pc:sldMk cId="2928209802" sldId="264"/>
            <ac:spMk id="23" creationId="{295DF26D-944D-D047-877D-2592918FF0A5}"/>
          </ac:spMkLst>
        </pc:spChg>
        <pc:spChg chg="mod">
          <ac:chgData name="Andrej Bogdanov (CSD)" userId="54a3fc38-bcd8-4812-b887-b84a314b9e17" providerId="ADAL" clId="{321C5777-0AE5-4440-A97D-CB9EF01854DE}" dt="2021-01-21T04:49:22.654" v="2451" actId="20577"/>
          <ac:spMkLst>
            <pc:docMk/>
            <pc:sldMk cId="2928209802" sldId="264"/>
            <ac:spMk id="27" creationId="{DE73897A-885C-9746-B18F-27F153A69632}"/>
          </ac:spMkLst>
        </pc:spChg>
        <pc:grpChg chg="add del mod">
          <ac:chgData name="Andrej Bogdanov (CSD)" userId="54a3fc38-bcd8-4812-b887-b84a314b9e17" providerId="ADAL" clId="{321C5777-0AE5-4440-A97D-CB9EF01854DE}" dt="2021-01-21T04:48:50.904" v="2440" actId="165"/>
          <ac:grpSpMkLst>
            <pc:docMk/>
            <pc:sldMk cId="2928209802" sldId="264"/>
            <ac:grpSpMk id="19" creationId="{FE493210-2B9F-104F-9D91-B7788D2B3AD7}"/>
          </ac:grpSpMkLst>
        </pc:grpChg>
        <pc:grpChg chg="mod topLvl">
          <ac:chgData name="Andrej Bogdanov (CSD)" userId="54a3fc38-bcd8-4812-b887-b84a314b9e17" providerId="ADAL" clId="{321C5777-0AE5-4440-A97D-CB9EF01854DE}" dt="2021-01-21T04:48:50.904" v="2440" actId="165"/>
          <ac:grpSpMkLst>
            <pc:docMk/>
            <pc:sldMk cId="2928209802" sldId="264"/>
            <ac:grpSpMk id="21" creationId="{82579637-372E-4F43-A46B-92FFD3CA6B5B}"/>
          </ac:grpSpMkLst>
        </pc:grpChg>
        <pc:grpChg chg="add mod">
          <ac:chgData name="Andrej Bogdanov (CSD)" userId="54a3fc38-bcd8-4812-b887-b84a314b9e17" providerId="ADAL" clId="{321C5777-0AE5-4440-A97D-CB9EF01854DE}" dt="2021-01-21T04:49:20.213" v="2450" actId="1035"/>
          <ac:grpSpMkLst>
            <pc:docMk/>
            <pc:sldMk cId="2928209802" sldId="264"/>
            <ac:grpSpMk id="26" creationId="{C2059E80-53E8-5347-80C8-3D8D3A09ACBE}"/>
          </ac:grpSpMkLst>
        </pc:grpChg>
        <pc:grpChg chg="del">
          <ac:chgData name="Andrej Bogdanov (CSD)" userId="54a3fc38-bcd8-4812-b887-b84a314b9e17" providerId="ADAL" clId="{321C5777-0AE5-4440-A97D-CB9EF01854DE}" dt="2021-01-21T04:34:01.472" v="1808" actId="478"/>
          <ac:grpSpMkLst>
            <pc:docMk/>
            <pc:sldMk cId="2928209802" sldId="264"/>
            <ac:grpSpMk id="29" creationId="{B0FC31E4-8A4C-BC49-83F8-B6DA6F57313F}"/>
          </ac:grpSpMkLst>
        </pc:grpChg>
        <pc:grpChg chg="del mod">
          <ac:chgData name="Andrej Bogdanov (CSD)" userId="54a3fc38-bcd8-4812-b887-b84a314b9e17" providerId="ADAL" clId="{321C5777-0AE5-4440-A97D-CB9EF01854DE}" dt="2021-01-21T04:46:33.806" v="2059" actId="478"/>
          <ac:grpSpMkLst>
            <pc:docMk/>
            <pc:sldMk cId="2928209802" sldId="264"/>
            <ac:grpSpMk id="30" creationId="{66DF4399-AB9D-EC49-92F8-786BF1ED96F7}"/>
          </ac:grpSpMkLst>
        </pc:grpChg>
        <pc:picChg chg="add del mod">
          <ac:chgData name="Andrej Bogdanov (CSD)" userId="54a3fc38-bcd8-4812-b887-b84a314b9e17" providerId="ADAL" clId="{321C5777-0AE5-4440-A97D-CB9EF01854DE}" dt="2021-01-21T04:37:04.294" v="1888" actId="478"/>
          <ac:picMkLst>
            <pc:docMk/>
            <pc:sldMk cId="2928209802" sldId="264"/>
            <ac:picMk id="3" creationId="{6658AA63-936F-E34A-AB33-DC98ACF01B7E}"/>
          </ac:picMkLst>
        </pc:picChg>
        <pc:picChg chg="add del mod">
          <ac:chgData name="Andrej Bogdanov (CSD)" userId="54a3fc38-bcd8-4812-b887-b84a314b9e17" providerId="ADAL" clId="{321C5777-0AE5-4440-A97D-CB9EF01854DE}" dt="2021-01-21T04:46:34.999" v="2060" actId="478"/>
          <ac:picMkLst>
            <pc:docMk/>
            <pc:sldMk cId="2928209802" sldId="264"/>
            <ac:picMk id="5" creationId="{2D3F6BFF-B19B-EC41-81AF-C0CEFFBB039C}"/>
          </ac:picMkLst>
        </pc:picChg>
        <pc:picChg chg="add del mod">
          <ac:chgData name="Andrej Bogdanov (CSD)" userId="54a3fc38-bcd8-4812-b887-b84a314b9e17" providerId="ADAL" clId="{321C5777-0AE5-4440-A97D-CB9EF01854DE}" dt="2021-01-21T04:54:08.251" v="2612" actId="478"/>
          <ac:picMkLst>
            <pc:docMk/>
            <pc:sldMk cId="2928209802" sldId="264"/>
            <ac:picMk id="7" creationId="{7695A5CD-5CCB-4D4D-9500-2736F59A662B}"/>
          </ac:picMkLst>
        </pc:picChg>
        <pc:picChg chg="add mod">
          <ac:chgData name="Andrej Bogdanov (CSD)" userId="54a3fc38-bcd8-4812-b887-b84a314b9e17" providerId="ADAL" clId="{321C5777-0AE5-4440-A97D-CB9EF01854DE}" dt="2021-01-21T04:55:08.882" v="2692" actId="167"/>
          <ac:picMkLst>
            <pc:docMk/>
            <pc:sldMk cId="2928209802" sldId="264"/>
            <ac:picMk id="13" creationId="{3543933E-A5B0-2C4C-9CFD-E965F9A37C38}"/>
          </ac:picMkLst>
        </pc:picChg>
        <pc:picChg chg="add del mod">
          <ac:chgData name="Andrej Bogdanov (CSD)" userId="54a3fc38-bcd8-4812-b887-b84a314b9e17" providerId="ADAL" clId="{321C5777-0AE5-4440-A97D-CB9EF01854DE}" dt="2021-01-21T04:47:27.751" v="2190" actId="478"/>
          <ac:picMkLst>
            <pc:docMk/>
            <pc:sldMk cId="2928209802" sldId="264"/>
            <ac:picMk id="16" creationId="{31E38735-AEE8-2545-B7A6-1FB67E049651}"/>
          </ac:picMkLst>
        </pc:picChg>
        <pc:picChg chg="mod topLvl">
          <ac:chgData name="Andrej Bogdanov (CSD)" userId="54a3fc38-bcd8-4812-b887-b84a314b9e17" providerId="ADAL" clId="{321C5777-0AE5-4440-A97D-CB9EF01854DE}" dt="2021-01-21T04:48:50.904" v="2440" actId="165"/>
          <ac:picMkLst>
            <pc:docMk/>
            <pc:sldMk cId="2928209802" sldId="264"/>
            <ac:picMk id="20" creationId="{0C5E0A52-AA1B-B241-A760-C54999000B4B}"/>
          </ac:picMkLst>
        </pc:picChg>
        <pc:cxnChg chg="del">
          <ac:chgData name="Andrej Bogdanov (CSD)" userId="54a3fc38-bcd8-4812-b887-b84a314b9e17" providerId="ADAL" clId="{321C5777-0AE5-4440-A97D-CB9EF01854DE}" dt="2021-01-21T04:34:03.999" v="1809" actId="478"/>
          <ac:cxnSpMkLst>
            <pc:docMk/>
            <pc:sldMk cId="2928209802" sldId="264"/>
            <ac:cxnSpMk id="12" creationId="{E146A9A2-5686-CE4F-9948-06EDE109C8AC}"/>
          </ac:cxnSpMkLst>
        </pc:cxnChg>
        <pc:cxnChg chg="del">
          <ac:chgData name="Andrej Bogdanov (CSD)" userId="54a3fc38-bcd8-4812-b887-b84a314b9e17" providerId="ADAL" clId="{321C5777-0AE5-4440-A97D-CB9EF01854DE}" dt="2021-01-21T04:34:05.590" v="1810" actId="478"/>
          <ac:cxnSpMkLst>
            <pc:docMk/>
            <pc:sldMk cId="2928209802" sldId="264"/>
            <ac:cxnSpMk id="15" creationId="{A107E376-B402-6B49-99E9-557260D317A7}"/>
          </ac:cxnSpMkLst>
        </pc:cxnChg>
        <pc:cxnChg chg="mod">
          <ac:chgData name="Andrej Bogdanov (CSD)" userId="54a3fc38-bcd8-4812-b887-b84a314b9e17" providerId="ADAL" clId="{321C5777-0AE5-4440-A97D-CB9EF01854DE}" dt="2021-01-21T04:48:38.395" v="2391"/>
          <ac:cxnSpMkLst>
            <pc:docMk/>
            <pc:sldMk cId="2928209802" sldId="264"/>
            <ac:cxnSpMk id="25" creationId="{BA28C463-00C2-A645-AF78-819E5544ACF7}"/>
          </ac:cxnSpMkLst>
        </pc:cxnChg>
        <pc:cxnChg chg="mod">
          <ac:chgData name="Andrej Bogdanov (CSD)" userId="54a3fc38-bcd8-4812-b887-b84a314b9e17" providerId="ADAL" clId="{321C5777-0AE5-4440-A97D-CB9EF01854DE}" dt="2021-01-21T04:49:15.103" v="2445"/>
          <ac:cxnSpMkLst>
            <pc:docMk/>
            <pc:sldMk cId="2928209802" sldId="264"/>
            <ac:cxnSpMk id="28" creationId="{1E1C9168-7491-4B45-8AFC-EBD86CF4932D}"/>
          </ac:cxnSpMkLst>
        </pc:cxnChg>
      </pc:sldChg>
      <pc:sldChg chg="addSp delSp modSp add mod modAnim">
        <pc:chgData name="Andrej Bogdanov (CSD)" userId="54a3fc38-bcd8-4812-b887-b84a314b9e17" providerId="ADAL" clId="{321C5777-0AE5-4440-A97D-CB9EF01854DE}" dt="2021-01-21T12:10:27.073" v="6173" actId="1035"/>
        <pc:sldMkLst>
          <pc:docMk/>
          <pc:sldMk cId="1932346036" sldId="265"/>
        </pc:sldMkLst>
        <pc:spChg chg="mod">
          <ac:chgData name="Andrej Bogdanov (CSD)" userId="54a3fc38-bcd8-4812-b887-b84a314b9e17" providerId="ADAL" clId="{321C5777-0AE5-4440-A97D-CB9EF01854DE}" dt="2021-01-21T05:00:12.780" v="2789" actId="20577"/>
          <ac:spMkLst>
            <pc:docMk/>
            <pc:sldMk cId="1932346036" sldId="265"/>
            <ac:spMk id="3" creationId="{7B76F8C8-D54D-034A-A2C9-05E3B293748B}"/>
          </ac:spMkLst>
        </pc:spChg>
        <pc:spChg chg="add mod">
          <ac:chgData name="Andrej Bogdanov (CSD)" userId="54a3fc38-bcd8-4812-b887-b84a314b9e17" providerId="ADAL" clId="{321C5777-0AE5-4440-A97D-CB9EF01854DE}" dt="2021-01-21T04:56:52.203" v="2738" actId="1076"/>
          <ac:spMkLst>
            <pc:docMk/>
            <pc:sldMk cId="1932346036" sldId="265"/>
            <ac:spMk id="4" creationId="{A16500C0-B6AB-204D-8437-F283335EF6DF}"/>
          </ac:spMkLst>
        </pc:spChg>
        <pc:spChg chg="add del mod">
          <ac:chgData name="Andrej Bogdanov (CSD)" userId="54a3fc38-bcd8-4812-b887-b84a314b9e17" providerId="ADAL" clId="{321C5777-0AE5-4440-A97D-CB9EF01854DE}" dt="2021-01-21T04:52:48.872" v="2505" actId="478"/>
          <ac:spMkLst>
            <pc:docMk/>
            <pc:sldMk cId="1932346036" sldId="265"/>
            <ac:spMk id="5" creationId="{1B655800-7C2B-3142-9D3C-FD383D0D6014}"/>
          </ac:spMkLst>
        </pc:spChg>
        <pc:spChg chg="del">
          <ac:chgData name="Andrej Bogdanov (CSD)" userId="54a3fc38-bcd8-4812-b887-b84a314b9e17" providerId="ADAL" clId="{321C5777-0AE5-4440-A97D-CB9EF01854DE}" dt="2021-01-21T04:49:50.338" v="2452" actId="478"/>
          <ac:spMkLst>
            <pc:docMk/>
            <pc:sldMk cId="1932346036" sldId="265"/>
            <ac:spMk id="7" creationId="{4ACDF468-E767-C943-B6D5-AFD8DD7AAE37}"/>
          </ac:spMkLst>
        </pc:spChg>
        <pc:spChg chg="mod">
          <ac:chgData name="Andrej Bogdanov (CSD)" userId="54a3fc38-bcd8-4812-b887-b84a314b9e17" providerId="ADAL" clId="{321C5777-0AE5-4440-A97D-CB9EF01854DE}" dt="2021-01-21T04:58:48.719" v="2749"/>
          <ac:spMkLst>
            <pc:docMk/>
            <pc:sldMk cId="1932346036" sldId="265"/>
            <ac:spMk id="9" creationId="{170F909D-5433-C84C-B385-783332A689D0}"/>
          </ac:spMkLst>
        </pc:spChg>
        <pc:spChg chg="mod">
          <ac:chgData name="Andrej Bogdanov (CSD)" userId="54a3fc38-bcd8-4812-b887-b84a314b9e17" providerId="ADAL" clId="{321C5777-0AE5-4440-A97D-CB9EF01854DE}" dt="2021-01-21T04:59:20.444" v="2755" actId="114"/>
          <ac:spMkLst>
            <pc:docMk/>
            <pc:sldMk cId="1932346036" sldId="265"/>
            <ac:spMk id="10" creationId="{95D5ED8D-517B-1E4D-A00E-14E7A56EAA7E}"/>
          </ac:spMkLst>
        </pc:spChg>
        <pc:grpChg chg="add mod">
          <ac:chgData name="Andrej Bogdanov (CSD)" userId="54a3fc38-bcd8-4812-b887-b84a314b9e17" providerId="ADAL" clId="{321C5777-0AE5-4440-A97D-CB9EF01854DE}" dt="2021-01-21T12:10:27.073" v="6173" actId="1035"/>
          <ac:grpSpMkLst>
            <pc:docMk/>
            <pc:sldMk cId="1932346036" sldId="265"/>
            <ac:grpSpMk id="6" creationId="{BFA9F932-A823-584B-8345-0DBA836CB1EF}"/>
          </ac:grpSpMkLst>
        </pc:grpChg>
        <pc:grpChg chg="del mod">
          <ac:chgData name="Andrej Bogdanov (CSD)" userId="54a3fc38-bcd8-4812-b887-b84a314b9e17" providerId="ADAL" clId="{321C5777-0AE5-4440-A97D-CB9EF01854DE}" dt="2021-01-21T04:51:45.137" v="2476" actId="478"/>
          <ac:grpSpMkLst>
            <pc:docMk/>
            <pc:sldMk cId="1932346036" sldId="265"/>
            <ac:grpSpMk id="8" creationId="{AF0AD470-645E-C643-9EFD-637809F5B8F1}"/>
          </ac:grpSpMkLst>
        </pc:grpChg>
        <pc:cxnChg chg="del mod">
          <ac:chgData name="Andrej Bogdanov (CSD)" userId="54a3fc38-bcd8-4812-b887-b84a314b9e17" providerId="ADAL" clId="{321C5777-0AE5-4440-A97D-CB9EF01854DE}" dt="2021-01-21T04:51:45.137" v="2476" actId="478"/>
          <ac:cxnSpMkLst>
            <pc:docMk/>
            <pc:sldMk cId="1932346036" sldId="265"/>
            <ac:cxnSpMk id="11" creationId="{D6400356-BD29-A049-9A05-74AFF3D7CDC1}"/>
          </ac:cxnSpMkLst>
        </pc:cxnChg>
        <pc:cxnChg chg="add mod">
          <ac:chgData name="Andrej Bogdanov (CSD)" userId="54a3fc38-bcd8-4812-b887-b84a314b9e17" providerId="ADAL" clId="{321C5777-0AE5-4440-A97D-CB9EF01854DE}" dt="2021-01-21T12:10:27.073" v="6173" actId="1035"/>
          <ac:cxnSpMkLst>
            <pc:docMk/>
            <pc:sldMk cId="1932346036" sldId="265"/>
            <ac:cxnSpMk id="12" creationId="{5067F73E-0C9D-1C40-A47A-8143E247AE2A}"/>
          </ac:cxnSpMkLst>
        </pc:cxnChg>
        <pc:cxnChg chg="add mod">
          <ac:chgData name="Andrej Bogdanov (CSD)" userId="54a3fc38-bcd8-4812-b887-b84a314b9e17" providerId="ADAL" clId="{321C5777-0AE5-4440-A97D-CB9EF01854DE}" dt="2021-01-21T12:10:27.073" v="6173" actId="1035"/>
          <ac:cxnSpMkLst>
            <pc:docMk/>
            <pc:sldMk cId="1932346036" sldId="265"/>
            <ac:cxnSpMk id="14" creationId="{C409B101-5257-6B4C-BCA1-CD63E903F9E1}"/>
          </ac:cxnSpMkLst>
        </pc:cxnChg>
      </pc:sldChg>
      <pc:sldChg chg="addSp delSp modSp new mod modClrScheme chgLayout">
        <pc:chgData name="Andrej Bogdanov (CSD)" userId="54a3fc38-bcd8-4812-b887-b84a314b9e17" providerId="ADAL" clId="{321C5777-0AE5-4440-A97D-CB9EF01854DE}" dt="2021-01-21T05:50:10.494" v="4423" actId="478"/>
        <pc:sldMkLst>
          <pc:docMk/>
          <pc:sldMk cId="3122845433" sldId="266"/>
        </pc:sldMkLst>
        <pc:spChg chg="del">
          <ac:chgData name="Andrej Bogdanov (CSD)" userId="54a3fc38-bcd8-4812-b887-b84a314b9e17" providerId="ADAL" clId="{321C5777-0AE5-4440-A97D-CB9EF01854DE}" dt="2021-01-21T05:00:53.779" v="2791" actId="700"/>
          <ac:spMkLst>
            <pc:docMk/>
            <pc:sldMk cId="3122845433" sldId="266"/>
            <ac:spMk id="2" creationId="{E10EB494-FD26-DF41-B6A3-2DA4AC50571E}"/>
          </ac:spMkLst>
        </pc:spChg>
        <pc:spChg chg="add mod">
          <ac:chgData name="Andrej Bogdanov (CSD)" userId="54a3fc38-bcd8-4812-b887-b84a314b9e17" providerId="ADAL" clId="{321C5777-0AE5-4440-A97D-CB9EF01854DE}" dt="2021-01-21T05:38:51.736" v="4265" actId="20577"/>
          <ac:spMkLst>
            <pc:docMk/>
            <pc:sldMk cId="3122845433" sldId="266"/>
            <ac:spMk id="3" creationId="{7AEE52E1-1CB2-6C44-9313-D208E14CCA2B}"/>
          </ac:spMkLst>
        </pc:spChg>
        <pc:spChg chg="add mod">
          <ac:chgData name="Andrej Bogdanov (CSD)" userId="54a3fc38-bcd8-4812-b887-b84a314b9e17" providerId="ADAL" clId="{321C5777-0AE5-4440-A97D-CB9EF01854DE}" dt="2021-01-21T05:49:12.722" v="4364" actId="20577"/>
          <ac:spMkLst>
            <pc:docMk/>
            <pc:sldMk cId="3122845433" sldId="266"/>
            <ac:spMk id="4" creationId="{8F1F3A59-106C-1A4F-A2F4-75DF9BC8BD7C}"/>
          </ac:spMkLst>
        </pc:spChg>
        <pc:spChg chg="add del mod">
          <ac:chgData name="Andrej Bogdanov (CSD)" userId="54a3fc38-bcd8-4812-b887-b84a314b9e17" providerId="ADAL" clId="{321C5777-0AE5-4440-A97D-CB9EF01854DE}" dt="2021-01-21T05:50:10.494" v="4423" actId="478"/>
          <ac:spMkLst>
            <pc:docMk/>
            <pc:sldMk cId="3122845433" sldId="266"/>
            <ac:spMk id="5" creationId="{6FFE4FE5-B68B-E84F-9DC6-6AB64EFEF67A}"/>
          </ac:spMkLst>
        </pc:spChg>
      </pc:sldChg>
      <pc:sldChg chg="delSp modSp add mod">
        <pc:chgData name="Andrej Bogdanov (CSD)" userId="54a3fc38-bcd8-4812-b887-b84a314b9e17" providerId="ADAL" clId="{321C5777-0AE5-4440-A97D-CB9EF01854DE}" dt="2021-01-21T05:09:32.031" v="3301" actId="478"/>
        <pc:sldMkLst>
          <pc:docMk/>
          <pc:sldMk cId="2398619159" sldId="267"/>
        </pc:sldMkLst>
        <pc:spChg chg="mod">
          <ac:chgData name="Andrej Bogdanov (CSD)" userId="54a3fc38-bcd8-4812-b887-b84a314b9e17" providerId="ADAL" clId="{321C5777-0AE5-4440-A97D-CB9EF01854DE}" dt="2021-01-21T05:09:30.189" v="3300" actId="20577"/>
          <ac:spMkLst>
            <pc:docMk/>
            <pc:sldMk cId="2398619159" sldId="267"/>
            <ac:spMk id="3" creationId="{7AEE52E1-1CB2-6C44-9313-D208E14CCA2B}"/>
          </ac:spMkLst>
        </pc:spChg>
        <pc:spChg chg="del">
          <ac:chgData name="Andrej Bogdanov (CSD)" userId="54a3fc38-bcd8-4812-b887-b84a314b9e17" providerId="ADAL" clId="{321C5777-0AE5-4440-A97D-CB9EF01854DE}" dt="2021-01-21T05:09:32.031" v="3301" actId="478"/>
          <ac:spMkLst>
            <pc:docMk/>
            <pc:sldMk cId="2398619159" sldId="267"/>
            <ac:spMk id="4" creationId="{8F1F3A59-106C-1A4F-A2F4-75DF9BC8BD7C}"/>
          </ac:spMkLst>
        </pc:spChg>
      </pc:sldChg>
      <pc:sldChg chg="addSp delSp modSp add mod">
        <pc:chgData name="Andrej Bogdanov (CSD)" userId="54a3fc38-bcd8-4812-b887-b84a314b9e17" providerId="ADAL" clId="{321C5777-0AE5-4440-A97D-CB9EF01854DE}" dt="2021-01-21T05:38:34.755" v="4261" actId="20577"/>
        <pc:sldMkLst>
          <pc:docMk/>
          <pc:sldMk cId="2294743168" sldId="268"/>
        </pc:sldMkLst>
        <pc:spChg chg="mod">
          <ac:chgData name="Andrej Bogdanov (CSD)" userId="54a3fc38-bcd8-4812-b887-b84a314b9e17" providerId="ADAL" clId="{321C5777-0AE5-4440-A97D-CB9EF01854DE}" dt="2021-01-21T05:11:05.517" v="3327" actId="20577"/>
          <ac:spMkLst>
            <pc:docMk/>
            <pc:sldMk cId="2294743168" sldId="268"/>
            <ac:spMk id="2" creationId="{1C48158A-2F45-DA4C-83A2-2CA52ADAB264}"/>
          </ac:spMkLst>
        </pc:spChg>
        <pc:spChg chg="del">
          <ac:chgData name="Andrej Bogdanov (CSD)" userId="54a3fc38-bcd8-4812-b887-b84a314b9e17" providerId="ADAL" clId="{321C5777-0AE5-4440-A97D-CB9EF01854DE}" dt="2021-01-21T05:11:07.347" v="3328" actId="478"/>
          <ac:spMkLst>
            <pc:docMk/>
            <pc:sldMk cId="2294743168" sldId="268"/>
            <ac:spMk id="3" creationId="{7B76F8C8-D54D-034A-A2C9-05E3B293748B}"/>
          </ac:spMkLst>
        </pc:spChg>
        <pc:spChg chg="add mod">
          <ac:chgData name="Andrej Bogdanov (CSD)" userId="54a3fc38-bcd8-4812-b887-b84a314b9e17" providerId="ADAL" clId="{321C5777-0AE5-4440-A97D-CB9EF01854DE}" dt="2021-01-21T05:38:34.755" v="4261" actId="20577"/>
          <ac:spMkLst>
            <pc:docMk/>
            <pc:sldMk cId="2294743168" sldId="268"/>
            <ac:spMk id="5" creationId="{10F98F21-B8E5-9E4B-8679-785D9D23F878}"/>
          </ac:spMkLst>
        </pc:spChg>
        <pc:spChg chg="del">
          <ac:chgData name="Andrej Bogdanov (CSD)" userId="54a3fc38-bcd8-4812-b887-b84a314b9e17" providerId="ADAL" clId="{321C5777-0AE5-4440-A97D-CB9EF01854DE}" dt="2021-01-21T05:11:07.347" v="3328" actId="478"/>
          <ac:spMkLst>
            <pc:docMk/>
            <pc:sldMk cId="2294743168" sldId="268"/>
            <ac:spMk id="7" creationId="{4ACDF468-E767-C943-B6D5-AFD8DD7AAE37}"/>
          </ac:spMkLst>
        </pc:spChg>
      </pc:sldChg>
      <pc:sldChg chg="addSp delSp modSp new mod delAnim modAnim">
        <pc:chgData name="Andrej Bogdanov (CSD)" userId="54a3fc38-bcd8-4812-b887-b84a314b9e17" providerId="ADAL" clId="{321C5777-0AE5-4440-A97D-CB9EF01854DE}" dt="2021-01-21T06:38:21.356" v="4866"/>
        <pc:sldMkLst>
          <pc:docMk/>
          <pc:sldMk cId="2922468892" sldId="269"/>
        </pc:sldMkLst>
        <pc:spChg chg="mod">
          <ac:chgData name="Andrej Bogdanov (CSD)" userId="54a3fc38-bcd8-4812-b887-b84a314b9e17" providerId="ADAL" clId="{321C5777-0AE5-4440-A97D-CB9EF01854DE}" dt="2021-01-21T06:12:10.940" v="4486" actId="20577"/>
          <ac:spMkLst>
            <pc:docMk/>
            <pc:sldMk cId="2922468892" sldId="269"/>
            <ac:spMk id="2" creationId="{582BAE18-4A6B-7C4B-843F-AC60CC842B97}"/>
          </ac:spMkLst>
        </pc:spChg>
        <pc:spChg chg="add mod">
          <ac:chgData name="Andrej Bogdanov (CSD)" userId="54a3fc38-bcd8-4812-b887-b84a314b9e17" providerId="ADAL" clId="{321C5777-0AE5-4440-A97D-CB9EF01854DE}" dt="2021-01-21T06:14:12.499" v="4660" actId="20577"/>
          <ac:spMkLst>
            <pc:docMk/>
            <pc:sldMk cId="2922468892" sldId="269"/>
            <ac:spMk id="3" creationId="{B0E54EB3-57B4-3A48-85F7-19CAEC07E38B}"/>
          </ac:spMkLst>
        </pc:spChg>
        <pc:spChg chg="add mod">
          <ac:chgData name="Andrej Bogdanov (CSD)" userId="54a3fc38-bcd8-4812-b887-b84a314b9e17" providerId="ADAL" clId="{321C5777-0AE5-4440-A97D-CB9EF01854DE}" dt="2021-01-21T06:14:21.729" v="4671" actId="1035"/>
          <ac:spMkLst>
            <pc:docMk/>
            <pc:sldMk cId="2922468892" sldId="269"/>
            <ac:spMk id="4" creationId="{EC2F7B45-55AD-6447-8362-4658E827036F}"/>
          </ac:spMkLst>
        </pc:spChg>
        <pc:spChg chg="add mod">
          <ac:chgData name="Andrej Bogdanov (CSD)" userId="54a3fc38-bcd8-4812-b887-b84a314b9e17" providerId="ADAL" clId="{321C5777-0AE5-4440-A97D-CB9EF01854DE}" dt="2021-01-21T06:14:21.729" v="4671" actId="1035"/>
          <ac:spMkLst>
            <pc:docMk/>
            <pc:sldMk cId="2922468892" sldId="269"/>
            <ac:spMk id="5" creationId="{7B07BD82-D64E-0E41-8DDD-64AE62565FE4}"/>
          </ac:spMkLst>
        </pc:spChg>
        <pc:spChg chg="add mod">
          <ac:chgData name="Andrej Bogdanov (CSD)" userId="54a3fc38-bcd8-4812-b887-b84a314b9e17" providerId="ADAL" clId="{321C5777-0AE5-4440-A97D-CB9EF01854DE}" dt="2021-01-21T06:14:21.729" v="4671" actId="1035"/>
          <ac:spMkLst>
            <pc:docMk/>
            <pc:sldMk cId="2922468892" sldId="269"/>
            <ac:spMk id="6" creationId="{CA758E3E-4B33-CB44-9A4B-8C521BED0059}"/>
          </ac:spMkLst>
        </pc:spChg>
        <pc:spChg chg="add del mod">
          <ac:chgData name="Andrej Bogdanov (CSD)" userId="54a3fc38-bcd8-4812-b887-b84a314b9e17" providerId="ADAL" clId="{321C5777-0AE5-4440-A97D-CB9EF01854DE}" dt="2021-01-21T05:20:47.908" v="3872" actId="478"/>
          <ac:spMkLst>
            <pc:docMk/>
            <pc:sldMk cId="2922468892" sldId="269"/>
            <ac:spMk id="8" creationId="{C5556C64-E947-D349-B886-88894B76710E}"/>
          </ac:spMkLst>
        </pc:spChg>
        <pc:spChg chg="add mod">
          <ac:chgData name="Andrej Bogdanov (CSD)" userId="54a3fc38-bcd8-4812-b887-b84a314b9e17" providerId="ADAL" clId="{321C5777-0AE5-4440-A97D-CB9EF01854DE}" dt="2021-01-21T06:14:21.729" v="4671" actId="1035"/>
          <ac:spMkLst>
            <pc:docMk/>
            <pc:sldMk cId="2922468892" sldId="269"/>
            <ac:spMk id="10" creationId="{44726FDC-7695-4F48-8F00-A778BD302478}"/>
          </ac:spMkLst>
        </pc:spChg>
        <pc:spChg chg="add mod">
          <ac:chgData name="Andrej Bogdanov (CSD)" userId="54a3fc38-bcd8-4812-b887-b84a314b9e17" providerId="ADAL" clId="{321C5777-0AE5-4440-A97D-CB9EF01854DE}" dt="2021-01-21T06:37:54.347" v="4790"/>
          <ac:spMkLst>
            <pc:docMk/>
            <pc:sldMk cId="2922468892" sldId="269"/>
            <ac:spMk id="11" creationId="{BD2BCFBE-B069-B04C-875C-3A5008A8FEA7}"/>
          </ac:spMkLst>
        </pc:spChg>
        <pc:spChg chg="add mod">
          <ac:chgData name="Andrej Bogdanov (CSD)" userId="54a3fc38-bcd8-4812-b887-b84a314b9e17" providerId="ADAL" clId="{321C5777-0AE5-4440-A97D-CB9EF01854DE}" dt="2021-01-21T06:37:54.347" v="4790"/>
          <ac:spMkLst>
            <pc:docMk/>
            <pc:sldMk cId="2922468892" sldId="269"/>
            <ac:spMk id="12" creationId="{0EA33871-0DEC-8D43-91D2-F6944B3104CB}"/>
          </ac:spMkLst>
        </pc:spChg>
        <pc:spChg chg="add mod">
          <ac:chgData name="Andrej Bogdanov (CSD)" userId="54a3fc38-bcd8-4812-b887-b84a314b9e17" providerId="ADAL" clId="{321C5777-0AE5-4440-A97D-CB9EF01854DE}" dt="2021-01-21T06:37:54.347" v="4790"/>
          <ac:spMkLst>
            <pc:docMk/>
            <pc:sldMk cId="2922468892" sldId="269"/>
            <ac:spMk id="13" creationId="{CC9EA006-CED3-1C47-8381-2963541FA6B2}"/>
          </ac:spMkLst>
        </pc:spChg>
        <pc:spChg chg="add mod">
          <ac:chgData name="Andrej Bogdanov (CSD)" userId="54a3fc38-bcd8-4812-b887-b84a314b9e17" providerId="ADAL" clId="{321C5777-0AE5-4440-A97D-CB9EF01854DE}" dt="2021-01-21T06:38:00.595" v="4814" actId="1037"/>
          <ac:spMkLst>
            <pc:docMk/>
            <pc:sldMk cId="2922468892" sldId="269"/>
            <ac:spMk id="15" creationId="{E1C0E652-D144-AB4E-A6C2-761654BC0131}"/>
          </ac:spMkLst>
        </pc:spChg>
        <pc:spChg chg="add mod">
          <ac:chgData name="Andrej Bogdanov (CSD)" userId="54a3fc38-bcd8-4812-b887-b84a314b9e17" providerId="ADAL" clId="{321C5777-0AE5-4440-A97D-CB9EF01854DE}" dt="2021-01-21T06:37:54.347" v="4790"/>
          <ac:spMkLst>
            <pc:docMk/>
            <pc:sldMk cId="2922468892" sldId="269"/>
            <ac:spMk id="17" creationId="{9878D8A4-D48B-4F4F-AFBA-2668AD1BA51D}"/>
          </ac:spMkLst>
        </pc:spChg>
        <pc:grpChg chg="add mod">
          <ac:chgData name="Andrej Bogdanov (CSD)" userId="54a3fc38-bcd8-4812-b887-b84a314b9e17" providerId="ADAL" clId="{321C5777-0AE5-4440-A97D-CB9EF01854DE}" dt="2021-01-21T06:37:54.347" v="4790"/>
          <ac:grpSpMkLst>
            <pc:docMk/>
            <pc:sldMk cId="2922468892" sldId="269"/>
            <ac:grpSpMk id="21" creationId="{F6EE7EC8-E873-824F-94DD-77E81A90F313}"/>
          </ac:grpSpMkLst>
        </pc:grpChg>
        <pc:grpChg chg="add">
          <ac:chgData name="Andrej Bogdanov (CSD)" userId="54a3fc38-bcd8-4812-b887-b84a314b9e17" providerId="ADAL" clId="{321C5777-0AE5-4440-A97D-CB9EF01854DE}" dt="2021-01-21T06:14:36.222" v="4674" actId="164"/>
          <ac:grpSpMkLst>
            <pc:docMk/>
            <pc:sldMk cId="2922468892" sldId="269"/>
            <ac:grpSpMk id="22" creationId="{20BFB815-88E9-F849-AC25-540A8021565E}"/>
          </ac:grpSpMkLst>
        </pc:grpChg>
        <pc:grpChg chg="add">
          <ac:chgData name="Andrej Bogdanov (CSD)" userId="54a3fc38-bcd8-4812-b887-b84a314b9e17" providerId="ADAL" clId="{321C5777-0AE5-4440-A97D-CB9EF01854DE}" dt="2021-01-21T06:38:15.529" v="4865" actId="164"/>
          <ac:grpSpMkLst>
            <pc:docMk/>
            <pc:sldMk cId="2922468892" sldId="269"/>
            <ac:grpSpMk id="24" creationId="{AD00770F-FFFA-E449-A2BF-85C3DCDC6F9E}"/>
          </ac:grpSpMkLst>
        </pc:grpChg>
        <pc:cxnChg chg="add mod">
          <ac:chgData name="Andrej Bogdanov (CSD)" userId="54a3fc38-bcd8-4812-b887-b84a314b9e17" providerId="ADAL" clId="{321C5777-0AE5-4440-A97D-CB9EF01854DE}" dt="2021-01-21T06:14:21.729" v="4671" actId="1035"/>
          <ac:cxnSpMkLst>
            <pc:docMk/>
            <pc:sldMk cId="2922468892" sldId="269"/>
            <ac:cxnSpMk id="7" creationId="{936A86FF-C0B3-044B-850C-4CFE9FB7C68B}"/>
          </ac:cxnSpMkLst>
        </pc:cxnChg>
        <pc:cxnChg chg="add mod">
          <ac:chgData name="Andrej Bogdanov (CSD)" userId="54a3fc38-bcd8-4812-b887-b84a314b9e17" providerId="ADAL" clId="{321C5777-0AE5-4440-A97D-CB9EF01854DE}" dt="2021-01-21T06:37:54.347" v="4790"/>
          <ac:cxnSpMkLst>
            <pc:docMk/>
            <pc:sldMk cId="2922468892" sldId="269"/>
            <ac:cxnSpMk id="14" creationId="{641688FC-5A06-6E40-BCA7-1EC796F5112F}"/>
          </ac:cxnSpMkLst>
        </pc:cxnChg>
        <pc:cxnChg chg="add mod">
          <ac:chgData name="Andrej Bogdanov (CSD)" userId="54a3fc38-bcd8-4812-b887-b84a314b9e17" providerId="ADAL" clId="{321C5777-0AE5-4440-A97D-CB9EF01854DE}" dt="2021-01-21T06:14:21.729" v="4671" actId="1035"/>
          <ac:cxnSpMkLst>
            <pc:docMk/>
            <pc:sldMk cId="2922468892" sldId="269"/>
            <ac:cxnSpMk id="18" creationId="{4801CAA2-C89E-0240-BF62-D92AFAB6430E}"/>
          </ac:cxnSpMkLst>
        </pc:cxnChg>
        <pc:cxnChg chg="add mod">
          <ac:chgData name="Andrej Bogdanov (CSD)" userId="54a3fc38-bcd8-4812-b887-b84a314b9e17" providerId="ADAL" clId="{321C5777-0AE5-4440-A97D-CB9EF01854DE}" dt="2021-01-21T06:37:54.347" v="4790"/>
          <ac:cxnSpMkLst>
            <pc:docMk/>
            <pc:sldMk cId="2922468892" sldId="269"/>
            <ac:cxnSpMk id="19" creationId="{DCBA472C-E6AA-7A42-954D-42E49DE89775}"/>
          </ac:cxnSpMkLst>
        </pc:cxnChg>
        <pc:cxnChg chg="add mod">
          <ac:chgData name="Andrej Bogdanov (CSD)" userId="54a3fc38-bcd8-4812-b887-b84a314b9e17" providerId="ADAL" clId="{321C5777-0AE5-4440-A97D-CB9EF01854DE}" dt="2021-01-21T06:37:54.347" v="4790"/>
          <ac:cxnSpMkLst>
            <pc:docMk/>
            <pc:sldMk cId="2922468892" sldId="269"/>
            <ac:cxnSpMk id="20" creationId="{4C8ABA69-444B-A242-8189-4759BAFF2484}"/>
          </ac:cxnSpMkLst>
        </pc:cxnChg>
        <pc:cxnChg chg="add mod">
          <ac:chgData name="Andrej Bogdanov (CSD)" userId="54a3fc38-bcd8-4812-b887-b84a314b9e17" providerId="ADAL" clId="{321C5777-0AE5-4440-A97D-CB9EF01854DE}" dt="2021-01-21T06:38:12.447" v="4864" actId="1036"/>
          <ac:cxnSpMkLst>
            <pc:docMk/>
            <pc:sldMk cId="2922468892" sldId="269"/>
            <ac:cxnSpMk id="23" creationId="{50B4F36C-5E3C-0842-9AED-4DFCA6E65BAA}"/>
          </ac:cxnSpMkLst>
        </pc:cxnChg>
      </pc:sldChg>
      <pc:sldChg chg="addSp delSp modSp add mod">
        <pc:chgData name="Andrej Bogdanov (CSD)" userId="54a3fc38-bcd8-4812-b887-b84a314b9e17" providerId="ADAL" clId="{321C5777-0AE5-4440-A97D-CB9EF01854DE}" dt="2021-01-21T06:20:51.451" v="4704" actId="20577"/>
        <pc:sldMkLst>
          <pc:docMk/>
          <pc:sldMk cId="1444934352" sldId="270"/>
        </pc:sldMkLst>
        <pc:spChg chg="mod">
          <ac:chgData name="Andrej Bogdanov (CSD)" userId="54a3fc38-bcd8-4812-b887-b84a314b9e17" providerId="ADAL" clId="{321C5777-0AE5-4440-A97D-CB9EF01854DE}" dt="2021-01-21T06:20:51.451" v="4704" actId="20577"/>
          <ac:spMkLst>
            <pc:docMk/>
            <pc:sldMk cId="1444934352" sldId="270"/>
            <ac:spMk id="3" creationId="{7AEE52E1-1CB2-6C44-9313-D208E14CCA2B}"/>
          </ac:spMkLst>
        </pc:spChg>
        <pc:spChg chg="del">
          <ac:chgData name="Andrej Bogdanov (CSD)" userId="54a3fc38-bcd8-4812-b887-b84a314b9e17" providerId="ADAL" clId="{321C5777-0AE5-4440-A97D-CB9EF01854DE}" dt="2021-01-21T05:47:21.929" v="4331" actId="478"/>
          <ac:spMkLst>
            <pc:docMk/>
            <pc:sldMk cId="1444934352" sldId="270"/>
            <ac:spMk id="4" creationId="{8F1F3A59-106C-1A4F-A2F4-75DF9BC8BD7C}"/>
          </ac:spMkLst>
        </pc:spChg>
        <pc:spChg chg="del">
          <ac:chgData name="Andrej Bogdanov (CSD)" userId="54a3fc38-bcd8-4812-b887-b84a314b9e17" providerId="ADAL" clId="{321C5777-0AE5-4440-A97D-CB9EF01854DE}" dt="2021-01-21T05:50:06.642" v="4422" actId="478"/>
          <ac:spMkLst>
            <pc:docMk/>
            <pc:sldMk cId="1444934352" sldId="270"/>
            <ac:spMk id="5" creationId="{6FFE4FE5-B68B-E84F-9DC6-6AB64EFEF67A}"/>
          </ac:spMkLst>
        </pc:spChg>
        <pc:spChg chg="add del mod">
          <ac:chgData name="Andrej Bogdanov (CSD)" userId="54a3fc38-bcd8-4812-b887-b84a314b9e17" providerId="ADAL" clId="{321C5777-0AE5-4440-A97D-CB9EF01854DE}" dt="2021-01-21T05:48:47.737" v="4347" actId="478"/>
          <ac:spMkLst>
            <pc:docMk/>
            <pc:sldMk cId="1444934352" sldId="270"/>
            <ac:spMk id="6" creationId="{71DC9093-0467-5A4C-9AAE-48A765ED80D8}"/>
          </ac:spMkLst>
        </pc:spChg>
        <pc:cxnChg chg="add mod">
          <ac:chgData name="Andrej Bogdanov (CSD)" userId="54a3fc38-bcd8-4812-b887-b84a314b9e17" providerId="ADAL" clId="{321C5777-0AE5-4440-A97D-CB9EF01854DE}" dt="2021-01-21T06:20:48.674" v="4702" actId="1038"/>
          <ac:cxnSpMkLst>
            <pc:docMk/>
            <pc:sldMk cId="1444934352" sldId="270"/>
            <ac:cxnSpMk id="7" creationId="{61C729DE-0A8F-B844-A644-272DED429E36}"/>
          </ac:cxnSpMkLst>
        </pc:cxnChg>
      </pc:sldChg>
      <pc:sldChg chg="modSp add mod">
        <pc:chgData name="Andrej Bogdanov (CSD)" userId="54a3fc38-bcd8-4812-b887-b84a314b9e17" providerId="ADAL" clId="{321C5777-0AE5-4440-A97D-CB9EF01854DE}" dt="2021-01-21T06:24:06.408" v="4734" actId="20577"/>
        <pc:sldMkLst>
          <pc:docMk/>
          <pc:sldMk cId="128546336" sldId="271"/>
        </pc:sldMkLst>
        <pc:spChg chg="mod">
          <ac:chgData name="Andrej Bogdanov (CSD)" userId="54a3fc38-bcd8-4812-b887-b84a314b9e17" providerId="ADAL" clId="{321C5777-0AE5-4440-A97D-CB9EF01854DE}" dt="2021-01-21T06:24:06.408" v="4734" actId="20577"/>
          <ac:spMkLst>
            <pc:docMk/>
            <pc:sldMk cId="128546336" sldId="271"/>
            <ac:spMk id="22" creationId="{6D8EE51A-381D-0940-9069-49448992E658}"/>
          </ac:spMkLst>
        </pc:spChg>
      </pc:sldChg>
      <pc:sldChg chg="addSp delSp modSp new mod modClrScheme delAnim modAnim chgLayout">
        <pc:chgData name="Andrej Bogdanov (CSD)" userId="54a3fc38-bcd8-4812-b887-b84a314b9e17" providerId="ADAL" clId="{321C5777-0AE5-4440-A97D-CB9EF01854DE}" dt="2021-01-21T06:42:54.538" v="5140"/>
        <pc:sldMkLst>
          <pc:docMk/>
          <pc:sldMk cId="4015896405" sldId="272"/>
        </pc:sldMkLst>
        <pc:spChg chg="mod topLvl">
          <ac:chgData name="Andrej Bogdanov (CSD)" userId="54a3fc38-bcd8-4812-b887-b84a314b9e17" providerId="ADAL" clId="{321C5777-0AE5-4440-A97D-CB9EF01854DE}" dt="2021-01-21T06:38:43.952" v="4873" actId="1076"/>
          <ac:spMkLst>
            <pc:docMk/>
            <pc:sldMk cId="4015896405" sldId="272"/>
            <ac:spMk id="5" creationId="{85E0EF6D-90C9-2448-8147-4E1C8BAD6DA5}"/>
          </ac:spMkLst>
        </pc:spChg>
        <pc:spChg chg="add mod">
          <ac:chgData name="Andrej Bogdanov (CSD)" userId="54a3fc38-bcd8-4812-b887-b84a314b9e17" providerId="ADAL" clId="{321C5777-0AE5-4440-A97D-CB9EF01854DE}" dt="2021-01-21T06:41:45.382" v="4976" actId="14100"/>
          <ac:spMkLst>
            <pc:docMk/>
            <pc:sldMk cId="4015896405" sldId="272"/>
            <ac:spMk id="14" creationId="{99F86C5F-B87D-054B-ADB8-3CD5FB181ECF}"/>
          </ac:spMkLst>
        </pc:spChg>
        <pc:spChg chg="mod topLvl">
          <ac:chgData name="Andrej Bogdanov (CSD)" userId="54a3fc38-bcd8-4812-b887-b84a314b9e17" providerId="ADAL" clId="{321C5777-0AE5-4440-A97D-CB9EF01854DE}" dt="2021-01-21T06:42:32.563" v="5136" actId="57"/>
          <ac:spMkLst>
            <pc:docMk/>
            <pc:sldMk cId="4015896405" sldId="272"/>
            <ac:spMk id="19" creationId="{64063EF6-7001-6847-9F92-F7FB21FB97BF}"/>
          </ac:spMkLst>
        </pc:spChg>
        <pc:grpChg chg="add del mod">
          <ac:chgData name="Andrej Bogdanov (CSD)" userId="54a3fc38-bcd8-4812-b887-b84a314b9e17" providerId="ADAL" clId="{321C5777-0AE5-4440-A97D-CB9EF01854DE}" dt="2021-01-21T06:33:25.830" v="4762" actId="478"/>
          <ac:grpSpMkLst>
            <pc:docMk/>
            <pc:sldMk cId="4015896405" sldId="272"/>
            <ac:grpSpMk id="4" creationId="{C6FD01E4-A606-7D48-8F5F-3BE599EBB377}"/>
          </ac:grpSpMkLst>
        </pc:grpChg>
        <pc:grpChg chg="add mod">
          <ac:chgData name="Andrej Bogdanov (CSD)" userId="54a3fc38-bcd8-4812-b887-b84a314b9e17" providerId="ADAL" clId="{321C5777-0AE5-4440-A97D-CB9EF01854DE}" dt="2021-01-21T06:41:59.433" v="5051" actId="1037"/>
          <ac:grpSpMkLst>
            <pc:docMk/>
            <pc:sldMk cId="4015896405" sldId="272"/>
            <ac:grpSpMk id="17" creationId="{A3E3C545-5ECB-3F42-8234-3536A140E11A}"/>
          </ac:grpSpMkLst>
        </pc:grpChg>
        <pc:grpChg chg="add del mod">
          <ac:chgData name="Andrej Bogdanov (CSD)" userId="54a3fc38-bcd8-4812-b887-b84a314b9e17" providerId="ADAL" clId="{321C5777-0AE5-4440-A97D-CB9EF01854DE}" dt="2021-01-21T06:42:19.955" v="5131" actId="478"/>
          <ac:grpSpMkLst>
            <pc:docMk/>
            <pc:sldMk cId="4015896405" sldId="272"/>
            <ac:grpSpMk id="18" creationId="{730F990C-7ABA-3B4A-9833-15CADC6C5CA4}"/>
          </ac:grpSpMkLst>
        </pc:grpChg>
        <pc:grpChg chg="add">
          <ac:chgData name="Andrej Bogdanov (CSD)" userId="54a3fc38-bcd8-4812-b887-b84a314b9e17" providerId="ADAL" clId="{321C5777-0AE5-4440-A97D-CB9EF01854DE}" dt="2021-01-21T06:42:40.191" v="5137" actId="164"/>
          <ac:grpSpMkLst>
            <pc:docMk/>
            <pc:sldMk cId="4015896405" sldId="272"/>
            <ac:grpSpMk id="21" creationId="{91A4A558-A352-364B-A25D-84D846EA30B8}"/>
          </ac:grpSpMkLst>
        </pc:grpChg>
        <pc:grpChg chg="add">
          <ac:chgData name="Andrej Bogdanov (CSD)" userId="54a3fc38-bcd8-4812-b887-b84a314b9e17" providerId="ADAL" clId="{321C5777-0AE5-4440-A97D-CB9EF01854DE}" dt="2021-01-21T06:42:44.166" v="5138" actId="164"/>
          <ac:grpSpMkLst>
            <pc:docMk/>
            <pc:sldMk cId="4015896405" sldId="272"/>
            <ac:grpSpMk id="22" creationId="{CBEEE7FB-B431-6846-AB87-64FC34C058CA}"/>
          </ac:grpSpMkLst>
        </pc:grpChg>
        <pc:picChg chg="add mod">
          <ac:chgData name="Andrej Bogdanov (CSD)" userId="54a3fc38-bcd8-4812-b887-b84a314b9e17" providerId="ADAL" clId="{321C5777-0AE5-4440-A97D-CB9EF01854DE}" dt="2021-01-21T06:32:40.256" v="4758" actId="1036"/>
          <ac:picMkLst>
            <pc:docMk/>
            <pc:sldMk cId="4015896405" sldId="272"/>
            <ac:picMk id="3" creationId="{DC209CA8-42F9-4849-B91D-60ED1FBC4C9C}"/>
          </ac:picMkLst>
        </pc:picChg>
        <pc:cxnChg chg="del mod topLvl">
          <ac:chgData name="Andrej Bogdanov (CSD)" userId="54a3fc38-bcd8-4812-b887-b84a314b9e17" providerId="ADAL" clId="{321C5777-0AE5-4440-A97D-CB9EF01854DE}" dt="2021-01-21T06:33:25.830" v="4762" actId="478"/>
          <ac:cxnSpMkLst>
            <pc:docMk/>
            <pc:sldMk cId="4015896405" sldId="272"/>
            <ac:cxnSpMk id="6" creationId="{59775E4F-4762-7B43-A062-8101ABA8FA0B}"/>
          </ac:cxnSpMkLst>
        </pc:cxnChg>
        <pc:cxnChg chg="add mod">
          <ac:chgData name="Andrej Bogdanov (CSD)" userId="54a3fc38-bcd8-4812-b887-b84a314b9e17" providerId="ADAL" clId="{321C5777-0AE5-4440-A97D-CB9EF01854DE}" dt="2021-01-21T06:39:00.165" v="4878" actId="1038"/>
          <ac:cxnSpMkLst>
            <pc:docMk/>
            <pc:sldMk cId="4015896405" sldId="272"/>
            <ac:cxnSpMk id="7" creationId="{FD4B94A9-A63F-5F48-A898-48BC6C34F21F}"/>
          </ac:cxnSpMkLst>
        </pc:cxnChg>
        <pc:cxnChg chg="add mod">
          <ac:chgData name="Andrej Bogdanov (CSD)" userId="54a3fc38-bcd8-4812-b887-b84a314b9e17" providerId="ADAL" clId="{321C5777-0AE5-4440-A97D-CB9EF01854DE}" dt="2021-01-21T06:40:11.299" v="4898" actId="14100"/>
          <ac:cxnSpMkLst>
            <pc:docMk/>
            <pc:sldMk cId="4015896405" sldId="272"/>
            <ac:cxnSpMk id="8" creationId="{7513C2BC-E028-AF4D-8F7A-43396F3D2415}"/>
          </ac:cxnSpMkLst>
        </pc:cxnChg>
        <pc:cxnChg chg="add mod">
          <ac:chgData name="Andrej Bogdanov (CSD)" userId="54a3fc38-bcd8-4812-b887-b84a314b9e17" providerId="ADAL" clId="{321C5777-0AE5-4440-A97D-CB9EF01854DE}" dt="2021-01-21T06:40:40.562" v="4916" actId="1037"/>
          <ac:cxnSpMkLst>
            <pc:docMk/>
            <pc:sldMk cId="4015896405" sldId="272"/>
            <ac:cxnSpMk id="11" creationId="{A753A223-A881-1E40-AA98-FAFF710590A4}"/>
          </ac:cxnSpMkLst>
        </pc:cxnChg>
        <pc:cxnChg chg="add del mod">
          <ac:chgData name="Andrej Bogdanov (CSD)" userId="54a3fc38-bcd8-4812-b887-b84a314b9e17" providerId="ADAL" clId="{321C5777-0AE5-4440-A97D-CB9EF01854DE}" dt="2021-01-21T06:40:51.624" v="4918" actId="478"/>
          <ac:cxnSpMkLst>
            <pc:docMk/>
            <pc:sldMk cId="4015896405" sldId="272"/>
            <ac:cxnSpMk id="13" creationId="{746001AF-DC8E-2943-8F96-3EEAFFBD1D9C}"/>
          </ac:cxnSpMkLst>
        </pc:cxnChg>
        <pc:cxnChg chg="add mod">
          <ac:chgData name="Andrej Bogdanov (CSD)" userId="54a3fc38-bcd8-4812-b887-b84a314b9e17" providerId="ADAL" clId="{321C5777-0AE5-4440-A97D-CB9EF01854DE}" dt="2021-01-21T06:41:48.816" v="4998" actId="1037"/>
          <ac:cxnSpMkLst>
            <pc:docMk/>
            <pc:sldMk cId="4015896405" sldId="272"/>
            <ac:cxnSpMk id="15" creationId="{AA016462-9617-CB44-8CC3-4F1253FE0D07}"/>
          </ac:cxnSpMkLst>
        </pc:cxnChg>
        <pc:cxnChg chg="del mod topLvl">
          <ac:chgData name="Andrej Bogdanov (CSD)" userId="54a3fc38-bcd8-4812-b887-b84a314b9e17" providerId="ADAL" clId="{321C5777-0AE5-4440-A97D-CB9EF01854DE}" dt="2021-01-21T06:42:19.955" v="5131" actId="478"/>
          <ac:cxnSpMkLst>
            <pc:docMk/>
            <pc:sldMk cId="4015896405" sldId="272"/>
            <ac:cxnSpMk id="20" creationId="{73817797-596A-EB47-931A-56D141F833AA}"/>
          </ac:cxnSpMkLst>
        </pc:cxnChg>
      </pc:sldChg>
      <pc:sldChg chg="del">
        <pc:chgData name="Andrej Bogdanov (CSD)" userId="54a3fc38-bcd8-4812-b887-b84a314b9e17" providerId="ADAL" clId="{321C5777-0AE5-4440-A97D-CB9EF01854DE}" dt="2021-01-21T01:21:48.229" v="38" actId="2696"/>
        <pc:sldMkLst>
          <pc:docMk/>
          <pc:sldMk cId="17673665" sldId="284"/>
        </pc:sldMkLst>
      </pc:sldChg>
      <pc:sldChg chg="del">
        <pc:chgData name="Andrej Bogdanov (CSD)" userId="54a3fc38-bcd8-4812-b887-b84a314b9e17" providerId="ADAL" clId="{321C5777-0AE5-4440-A97D-CB9EF01854DE}" dt="2021-01-21T01:21:48.229" v="38" actId="2696"/>
        <pc:sldMkLst>
          <pc:docMk/>
          <pc:sldMk cId="3076498198" sldId="285"/>
        </pc:sldMkLst>
      </pc:sldChg>
      <pc:sldChg chg="del">
        <pc:chgData name="Andrej Bogdanov (CSD)" userId="54a3fc38-bcd8-4812-b887-b84a314b9e17" providerId="ADAL" clId="{321C5777-0AE5-4440-A97D-CB9EF01854DE}" dt="2021-01-21T01:21:48.229" v="38" actId="2696"/>
        <pc:sldMkLst>
          <pc:docMk/>
          <pc:sldMk cId="2268389162" sldId="286"/>
        </pc:sldMkLst>
      </pc:sldChg>
      <pc:sldChg chg="del">
        <pc:chgData name="Andrej Bogdanov (CSD)" userId="54a3fc38-bcd8-4812-b887-b84a314b9e17" providerId="ADAL" clId="{321C5777-0AE5-4440-A97D-CB9EF01854DE}" dt="2021-01-21T01:21:48.229" v="38" actId="2696"/>
        <pc:sldMkLst>
          <pc:docMk/>
          <pc:sldMk cId="3474182209" sldId="287"/>
        </pc:sldMkLst>
      </pc:sldChg>
      <pc:sldChg chg="del">
        <pc:chgData name="Andrej Bogdanov (CSD)" userId="54a3fc38-bcd8-4812-b887-b84a314b9e17" providerId="ADAL" clId="{321C5777-0AE5-4440-A97D-CB9EF01854DE}" dt="2021-01-21T01:21:48.229" v="38" actId="2696"/>
        <pc:sldMkLst>
          <pc:docMk/>
          <pc:sldMk cId="3209454138" sldId="289"/>
        </pc:sldMkLst>
      </pc:sldChg>
      <pc:sldChg chg="del">
        <pc:chgData name="Andrej Bogdanov (CSD)" userId="54a3fc38-bcd8-4812-b887-b84a314b9e17" providerId="ADAL" clId="{321C5777-0AE5-4440-A97D-CB9EF01854DE}" dt="2021-01-21T01:21:48.229" v="38" actId="2696"/>
        <pc:sldMkLst>
          <pc:docMk/>
          <pc:sldMk cId="832676892" sldId="290"/>
        </pc:sldMkLst>
      </pc:sldChg>
      <pc:sldChg chg="del">
        <pc:chgData name="Andrej Bogdanov (CSD)" userId="54a3fc38-bcd8-4812-b887-b84a314b9e17" providerId="ADAL" clId="{321C5777-0AE5-4440-A97D-CB9EF01854DE}" dt="2021-01-21T01:21:48.229" v="38" actId="2696"/>
        <pc:sldMkLst>
          <pc:docMk/>
          <pc:sldMk cId="3385287962" sldId="291"/>
        </pc:sldMkLst>
      </pc:sldChg>
      <pc:sldChg chg="del">
        <pc:chgData name="Andrej Bogdanov (CSD)" userId="54a3fc38-bcd8-4812-b887-b84a314b9e17" providerId="ADAL" clId="{321C5777-0AE5-4440-A97D-CB9EF01854DE}" dt="2021-01-21T01:21:48.229" v="38" actId="2696"/>
        <pc:sldMkLst>
          <pc:docMk/>
          <pc:sldMk cId="1835889139" sldId="292"/>
        </pc:sldMkLst>
      </pc:sldChg>
      <pc:sldChg chg="del">
        <pc:chgData name="Andrej Bogdanov (CSD)" userId="54a3fc38-bcd8-4812-b887-b84a314b9e17" providerId="ADAL" clId="{321C5777-0AE5-4440-A97D-CB9EF01854DE}" dt="2021-01-21T01:21:48.229" v="38" actId="2696"/>
        <pc:sldMkLst>
          <pc:docMk/>
          <pc:sldMk cId="32739879" sldId="293"/>
        </pc:sldMkLst>
      </pc:sldChg>
      <pc:sldChg chg="del">
        <pc:chgData name="Andrej Bogdanov (CSD)" userId="54a3fc38-bcd8-4812-b887-b84a314b9e17" providerId="ADAL" clId="{321C5777-0AE5-4440-A97D-CB9EF01854DE}" dt="2021-01-21T01:21:48.229" v="38" actId="2696"/>
        <pc:sldMkLst>
          <pc:docMk/>
          <pc:sldMk cId="1212065669" sldId="294"/>
        </pc:sldMkLst>
      </pc:sldChg>
      <pc:sldChg chg="del">
        <pc:chgData name="Andrej Bogdanov (CSD)" userId="54a3fc38-bcd8-4812-b887-b84a314b9e17" providerId="ADAL" clId="{321C5777-0AE5-4440-A97D-CB9EF01854DE}" dt="2021-01-21T01:21:48.229" v="38" actId="2696"/>
        <pc:sldMkLst>
          <pc:docMk/>
          <pc:sldMk cId="3302508659" sldId="295"/>
        </pc:sldMkLst>
      </pc:sldChg>
      <pc:sldChg chg="del">
        <pc:chgData name="Andrej Bogdanov (CSD)" userId="54a3fc38-bcd8-4812-b887-b84a314b9e17" providerId="ADAL" clId="{321C5777-0AE5-4440-A97D-CB9EF01854DE}" dt="2021-01-21T01:21:48.229" v="38" actId="2696"/>
        <pc:sldMkLst>
          <pc:docMk/>
          <pc:sldMk cId="2289041006" sldId="296"/>
        </pc:sldMkLst>
      </pc:sldChg>
      <pc:sldChg chg="del">
        <pc:chgData name="Andrej Bogdanov (CSD)" userId="54a3fc38-bcd8-4812-b887-b84a314b9e17" providerId="ADAL" clId="{321C5777-0AE5-4440-A97D-CB9EF01854DE}" dt="2021-01-21T01:21:48.229" v="38" actId="2696"/>
        <pc:sldMkLst>
          <pc:docMk/>
          <pc:sldMk cId="373244353" sldId="297"/>
        </pc:sldMkLst>
      </pc:sldChg>
      <pc:sldChg chg="del">
        <pc:chgData name="Andrej Bogdanov (CSD)" userId="54a3fc38-bcd8-4812-b887-b84a314b9e17" providerId="ADAL" clId="{321C5777-0AE5-4440-A97D-CB9EF01854DE}" dt="2021-01-21T01:21:48.229" v="38" actId="2696"/>
        <pc:sldMkLst>
          <pc:docMk/>
          <pc:sldMk cId="1247604335" sldId="298"/>
        </pc:sldMkLst>
      </pc:sldChg>
      <pc:sldChg chg="addSp delSp modSp add mod">
        <pc:chgData name="Andrej Bogdanov (CSD)" userId="54a3fc38-bcd8-4812-b887-b84a314b9e17" providerId="ADAL" clId="{321C5777-0AE5-4440-A97D-CB9EF01854DE}" dt="2021-01-21T10:18:02.647" v="6023" actId="478"/>
        <pc:sldMkLst>
          <pc:docMk/>
          <pc:sldMk cId="959516143" sldId="300"/>
        </pc:sldMkLst>
        <pc:spChg chg="del">
          <ac:chgData name="Andrej Bogdanov (CSD)" userId="54a3fc38-bcd8-4812-b887-b84a314b9e17" providerId="ADAL" clId="{321C5777-0AE5-4440-A97D-CB9EF01854DE}" dt="2021-01-21T07:01:12.082" v="5366" actId="478"/>
          <ac:spMkLst>
            <pc:docMk/>
            <pc:sldMk cId="959516143" sldId="300"/>
            <ac:spMk id="23" creationId="{8BA2BA1A-28F8-A24B-8000-6960320AC487}"/>
          </ac:spMkLst>
        </pc:spChg>
        <pc:inkChg chg="del">
          <ac:chgData name="Andrej Bogdanov (CSD)" userId="54a3fc38-bcd8-4812-b887-b84a314b9e17" providerId="ADAL" clId="{321C5777-0AE5-4440-A97D-CB9EF01854DE}" dt="2021-01-21T10:18:02.647" v="6023" actId="478"/>
          <ac:inkMkLst>
            <pc:docMk/>
            <pc:sldMk cId="959516143" sldId="300"/>
            <ac:inkMk id="2" creationId="{78A7EA23-8FCC-CE4C-ABAD-EE7818C0053E}"/>
          </ac:inkMkLst>
        </pc:inkChg>
        <pc:cxnChg chg="add mod">
          <ac:chgData name="Andrej Bogdanov (CSD)" userId="54a3fc38-bcd8-4812-b887-b84a314b9e17" providerId="ADAL" clId="{321C5777-0AE5-4440-A97D-CB9EF01854DE}" dt="2021-01-21T07:01:40.759" v="5370" actId="1036"/>
          <ac:cxnSpMkLst>
            <pc:docMk/>
            <pc:sldMk cId="959516143" sldId="300"/>
            <ac:cxnSpMk id="5" creationId="{E8C27663-EFF1-654E-862C-C663AE01CC85}"/>
          </ac:cxnSpMkLst>
        </pc:cxnChg>
      </pc:sldChg>
      <pc:sldChg chg="addSp modSp new mod modClrScheme chgLayout">
        <pc:chgData name="Andrej Bogdanov (CSD)" userId="54a3fc38-bcd8-4812-b887-b84a314b9e17" providerId="ADAL" clId="{321C5777-0AE5-4440-A97D-CB9EF01854DE}" dt="2021-01-21T11:42:18.134" v="6100" actId="1037"/>
        <pc:sldMkLst>
          <pc:docMk/>
          <pc:sldMk cId="2058029401" sldId="301"/>
        </pc:sldMkLst>
        <pc:spChg chg="add mod">
          <ac:chgData name="Andrej Bogdanov (CSD)" userId="54a3fc38-bcd8-4812-b887-b84a314b9e17" providerId="ADAL" clId="{321C5777-0AE5-4440-A97D-CB9EF01854DE}" dt="2021-01-21T07:00:46.981" v="5301" actId="20577"/>
          <ac:spMkLst>
            <pc:docMk/>
            <pc:sldMk cId="2058029401" sldId="301"/>
            <ac:spMk id="2" creationId="{57178F04-43B0-0D41-B547-0CB3F19E58B4}"/>
          </ac:spMkLst>
        </pc:spChg>
        <pc:spChg chg="add mod">
          <ac:chgData name="Andrej Bogdanov (CSD)" userId="54a3fc38-bcd8-4812-b887-b84a314b9e17" providerId="ADAL" clId="{321C5777-0AE5-4440-A97D-CB9EF01854DE}" dt="2021-01-21T11:42:09.016" v="6093"/>
          <ac:spMkLst>
            <pc:docMk/>
            <pc:sldMk cId="2058029401" sldId="301"/>
            <ac:spMk id="3" creationId="{483DF786-6093-C941-ACCA-D4CE17C286B6}"/>
          </ac:spMkLst>
        </pc:spChg>
        <pc:cxnChg chg="add mod">
          <ac:chgData name="Andrej Bogdanov (CSD)" userId="54a3fc38-bcd8-4812-b887-b84a314b9e17" providerId="ADAL" clId="{321C5777-0AE5-4440-A97D-CB9EF01854DE}" dt="2021-01-21T11:42:18.134" v="6100" actId="1037"/>
          <ac:cxnSpMkLst>
            <pc:docMk/>
            <pc:sldMk cId="2058029401" sldId="301"/>
            <ac:cxnSpMk id="4" creationId="{3D190220-0BA4-564D-BA11-9AF0D40E95D9}"/>
          </ac:cxnSpMkLst>
        </pc:cxnChg>
      </pc:sldChg>
      <pc:sldChg chg="addSp delSp modSp new mod">
        <pc:chgData name="Andrej Bogdanov (CSD)" userId="54a3fc38-bcd8-4812-b887-b84a314b9e17" providerId="ADAL" clId="{321C5777-0AE5-4440-A97D-CB9EF01854DE}" dt="2021-01-21T07:18:36.736" v="5956" actId="1036"/>
        <pc:sldMkLst>
          <pc:docMk/>
          <pc:sldMk cId="3916563869" sldId="302"/>
        </pc:sldMkLst>
        <pc:spChg chg="add mod">
          <ac:chgData name="Andrej Bogdanov (CSD)" userId="54a3fc38-bcd8-4812-b887-b84a314b9e17" providerId="ADAL" clId="{321C5777-0AE5-4440-A97D-CB9EF01854DE}" dt="2021-01-21T07:09:10.134" v="5729" actId="1037"/>
          <ac:spMkLst>
            <pc:docMk/>
            <pc:sldMk cId="3916563869" sldId="302"/>
            <ac:spMk id="3" creationId="{D69624A7-3A1B-5848-9A06-8AC2A8AAB5DA}"/>
          </ac:spMkLst>
        </pc:spChg>
        <pc:spChg chg="add mod">
          <ac:chgData name="Andrej Bogdanov (CSD)" userId="54a3fc38-bcd8-4812-b887-b84a314b9e17" providerId="ADAL" clId="{321C5777-0AE5-4440-A97D-CB9EF01854DE}" dt="2021-01-21T07:09:10.134" v="5729" actId="1037"/>
          <ac:spMkLst>
            <pc:docMk/>
            <pc:sldMk cId="3916563869" sldId="302"/>
            <ac:spMk id="4" creationId="{2BD64B5C-8C26-0E42-A9CE-FB7E93B7A808}"/>
          </ac:spMkLst>
        </pc:spChg>
        <pc:spChg chg="add mod">
          <ac:chgData name="Andrej Bogdanov (CSD)" userId="54a3fc38-bcd8-4812-b887-b84a314b9e17" providerId="ADAL" clId="{321C5777-0AE5-4440-A97D-CB9EF01854DE}" dt="2021-01-21T07:09:10.134" v="5729" actId="1037"/>
          <ac:spMkLst>
            <pc:docMk/>
            <pc:sldMk cId="3916563869" sldId="302"/>
            <ac:spMk id="6" creationId="{4C71A79F-2A5C-0148-BE7C-96C94B6D18F8}"/>
          </ac:spMkLst>
        </pc:spChg>
        <pc:spChg chg="add mod">
          <ac:chgData name="Andrej Bogdanov (CSD)" userId="54a3fc38-bcd8-4812-b887-b84a314b9e17" providerId="ADAL" clId="{321C5777-0AE5-4440-A97D-CB9EF01854DE}" dt="2021-01-21T07:09:10.134" v="5729" actId="1037"/>
          <ac:spMkLst>
            <pc:docMk/>
            <pc:sldMk cId="3916563869" sldId="302"/>
            <ac:spMk id="7" creationId="{FFBE60E1-45E9-FC44-A32F-1C96014C18EB}"/>
          </ac:spMkLst>
        </pc:spChg>
        <pc:spChg chg="add del mod">
          <ac:chgData name="Andrej Bogdanov (CSD)" userId="54a3fc38-bcd8-4812-b887-b84a314b9e17" providerId="ADAL" clId="{321C5777-0AE5-4440-A97D-CB9EF01854DE}" dt="2021-01-21T07:06:57.358" v="5425" actId="478"/>
          <ac:spMkLst>
            <pc:docMk/>
            <pc:sldMk cId="3916563869" sldId="302"/>
            <ac:spMk id="8" creationId="{BF4E7ED0-A704-004C-AEE3-741D9C2BEE42}"/>
          </ac:spMkLst>
        </pc:spChg>
        <pc:spChg chg="add del mod">
          <ac:chgData name="Andrej Bogdanov (CSD)" userId="54a3fc38-bcd8-4812-b887-b84a314b9e17" providerId="ADAL" clId="{321C5777-0AE5-4440-A97D-CB9EF01854DE}" dt="2021-01-21T07:08:02.106" v="5512" actId="478"/>
          <ac:spMkLst>
            <pc:docMk/>
            <pc:sldMk cId="3916563869" sldId="302"/>
            <ac:spMk id="9" creationId="{1D882E8D-AD2B-F849-BFD7-8078F02AA7F7}"/>
          </ac:spMkLst>
        </pc:spChg>
        <pc:spChg chg="add mod">
          <ac:chgData name="Andrej Bogdanov (CSD)" userId="54a3fc38-bcd8-4812-b887-b84a314b9e17" providerId="ADAL" clId="{321C5777-0AE5-4440-A97D-CB9EF01854DE}" dt="2021-01-21T07:09:10.134" v="5729" actId="1037"/>
          <ac:spMkLst>
            <pc:docMk/>
            <pc:sldMk cId="3916563869" sldId="302"/>
            <ac:spMk id="10" creationId="{F8429C00-5793-B147-B467-8210058772CE}"/>
          </ac:spMkLst>
        </pc:spChg>
        <pc:spChg chg="add mod">
          <ac:chgData name="Andrej Bogdanov (CSD)" userId="54a3fc38-bcd8-4812-b887-b84a314b9e17" providerId="ADAL" clId="{321C5777-0AE5-4440-A97D-CB9EF01854DE}" dt="2021-01-21T07:09:10.134" v="5729" actId="1037"/>
          <ac:spMkLst>
            <pc:docMk/>
            <pc:sldMk cId="3916563869" sldId="302"/>
            <ac:spMk id="11" creationId="{69414C98-9D29-6A4C-99B8-098FAE2F2B99}"/>
          </ac:spMkLst>
        </pc:spChg>
        <pc:spChg chg="add mod">
          <ac:chgData name="Andrej Bogdanov (CSD)" userId="54a3fc38-bcd8-4812-b887-b84a314b9e17" providerId="ADAL" clId="{321C5777-0AE5-4440-A97D-CB9EF01854DE}" dt="2021-01-21T07:09:10.134" v="5729" actId="1037"/>
          <ac:spMkLst>
            <pc:docMk/>
            <pc:sldMk cId="3916563869" sldId="302"/>
            <ac:spMk id="12" creationId="{F09EBF91-0215-AC41-B30C-B86455A93D8D}"/>
          </ac:spMkLst>
        </pc:spChg>
        <pc:spChg chg="add mod">
          <ac:chgData name="Andrej Bogdanov (CSD)" userId="54a3fc38-bcd8-4812-b887-b84a314b9e17" providerId="ADAL" clId="{321C5777-0AE5-4440-A97D-CB9EF01854DE}" dt="2021-01-21T07:10:38.144" v="5823" actId="1035"/>
          <ac:spMkLst>
            <pc:docMk/>
            <pc:sldMk cId="3916563869" sldId="302"/>
            <ac:spMk id="14" creationId="{FBD80872-E1BA-CF44-BF4B-24D974F52797}"/>
          </ac:spMkLst>
        </pc:spChg>
        <pc:spChg chg="add del mod">
          <ac:chgData name="Andrej Bogdanov (CSD)" userId="54a3fc38-bcd8-4812-b887-b84a314b9e17" providerId="ADAL" clId="{321C5777-0AE5-4440-A97D-CB9EF01854DE}" dt="2021-01-21T07:11:05.798" v="5870" actId="478"/>
          <ac:spMkLst>
            <pc:docMk/>
            <pc:sldMk cId="3916563869" sldId="302"/>
            <ac:spMk id="15" creationId="{10894616-3207-9346-AC5B-64390E085874}"/>
          </ac:spMkLst>
        </pc:spChg>
        <pc:spChg chg="add del mod">
          <ac:chgData name="Andrej Bogdanov (CSD)" userId="54a3fc38-bcd8-4812-b887-b84a314b9e17" providerId="ADAL" clId="{321C5777-0AE5-4440-A97D-CB9EF01854DE}" dt="2021-01-21T07:16:39.125" v="5873" actId="478"/>
          <ac:spMkLst>
            <pc:docMk/>
            <pc:sldMk cId="3916563869" sldId="302"/>
            <ac:spMk id="16" creationId="{E45A2DA9-D802-C940-BF4E-25DC2D458FAB}"/>
          </ac:spMkLst>
        </pc:spChg>
        <pc:spChg chg="add mod">
          <ac:chgData name="Andrej Bogdanov (CSD)" userId="54a3fc38-bcd8-4812-b887-b84a314b9e17" providerId="ADAL" clId="{321C5777-0AE5-4440-A97D-CB9EF01854DE}" dt="2021-01-21T07:18:36.736" v="5956" actId="1036"/>
          <ac:spMkLst>
            <pc:docMk/>
            <pc:sldMk cId="3916563869" sldId="302"/>
            <ac:spMk id="17" creationId="{92551324-A8EA-6142-B6AF-76CCB2E2ED31}"/>
          </ac:spMkLst>
        </pc:spChg>
        <pc:cxnChg chg="add del mod">
          <ac:chgData name="Andrej Bogdanov (CSD)" userId="54a3fc38-bcd8-4812-b887-b84a314b9e17" providerId="ADAL" clId="{321C5777-0AE5-4440-A97D-CB9EF01854DE}" dt="2021-01-21T07:05:14.507" v="5373" actId="478"/>
          <ac:cxnSpMkLst>
            <pc:docMk/>
            <pc:sldMk cId="3916563869" sldId="302"/>
            <ac:cxnSpMk id="2" creationId="{1C4482F0-EFD0-BC4E-B327-51A80BB676D7}"/>
          </ac:cxnSpMkLst>
        </pc:cxnChg>
        <pc:cxnChg chg="add mod">
          <ac:chgData name="Andrej Bogdanov (CSD)" userId="54a3fc38-bcd8-4812-b887-b84a314b9e17" providerId="ADAL" clId="{321C5777-0AE5-4440-A97D-CB9EF01854DE}" dt="2021-01-21T07:09:10.134" v="5729" actId="1037"/>
          <ac:cxnSpMkLst>
            <pc:docMk/>
            <pc:sldMk cId="3916563869" sldId="302"/>
            <ac:cxnSpMk id="5" creationId="{C961977C-06EF-3E4C-9095-A685ABDF4375}"/>
          </ac:cxnSpMkLst>
        </pc:cxnChg>
        <pc:cxnChg chg="add mod">
          <ac:chgData name="Andrej Bogdanov (CSD)" userId="54a3fc38-bcd8-4812-b887-b84a314b9e17" providerId="ADAL" clId="{321C5777-0AE5-4440-A97D-CB9EF01854DE}" dt="2021-01-21T07:09:10.134" v="5729" actId="1037"/>
          <ac:cxnSpMkLst>
            <pc:docMk/>
            <pc:sldMk cId="3916563869" sldId="302"/>
            <ac:cxnSpMk id="13" creationId="{EA5CCAA9-A5CF-B140-A285-C45A571D91E8}"/>
          </ac:cxnSpMkLst>
        </pc:cxnChg>
      </pc:sldChg>
      <pc:sldChg chg="new del">
        <pc:chgData name="Andrej Bogdanov (CSD)" userId="54a3fc38-bcd8-4812-b887-b84a314b9e17" providerId="ADAL" clId="{321C5777-0AE5-4440-A97D-CB9EF01854DE}" dt="2021-01-21T07:17:20.563" v="5906" actId="2696"/>
        <pc:sldMkLst>
          <pc:docMk/>
          <pc:sldMk cId="35054004" sldId="303"/>
        </pc:sldMkLst>
      </pc:sldChg>
      <pc:sldChg chg="modSp add mod">
        <pc:chgData name="Andrej Bogdanov (CSD)" userId="54a3fc38-bcd8-4812-b887-b84a314b9e17" providerId="ADAL" clId="{321C5777-0AE5-4440-A97D-CB9EF01854DE}" dt="2021-01-21T07:17:18.334" v="5905" actId="20577"/>
        <pc:sldMkLst>
          <pc:docMk/>
          <pc:sldMk cId="1172473843" sldId="304"/>
        </pc:sldMkLst>
        <pc:spChg chg="mod">
          <ac:chgData name="Andrej Bogdanov (CSD)" userId="54a3fc38-bcd8-4812-b887-b84a314b9e17" providerId="ADAL" clId="{321C5777-0AE5-4440-A97D-CB9EF01854DE}" dt="2021-01-21T07:17:18.334" v="5905" actId="20577"/>
          <ac:spMkLst>
            <pc:docMk/>
            <pc:sldMk cId="1172473843" sldId="304"/>
            <ac:spMk id="22" creationId="{6D8EE51A-381D-0940-9069-49448992E658}"/>
          </ac:spMkLst>
        </pc:spChg>
      </pc:sldChg>
      <pc:sldChg chg="addSp delSp modSp new mod modClrScheme chgLayout">
        <pc:chgData name="Andrej Bogdanov (CSD)" userId="54a3fc38-bcd8-4812-b887-b84a314b9e17" providerId="ADAL" clId="{321C5777-0AE5-4440-A97D-CB9EF01854DE}" dt="2021-01-21T07:23:51.586" v="6022" actId="14100"/>
        <pc:sldMkLst>
          <pc:docMk/>
          <pc:sldMk cId="2548312590" sldId="305"/>
        </pc:sldMkLst>
        <pc:spChg chg="add mod">
          <ac:chgData name="Andrej Bogdanov (CSD)" userId="54a3fc38-bcd8-4812-b887-b84a314b9e17" providerId="ADAL" clId="{321C5777-0AE5-4440-A97D-CB9EF01854DE}" dt="2021-01-21T07:22:36.106" v="6007" actId="1036"/>
          <ac:spMkLst>
            <pc:docMk/>
            <pc:sldMk cId="2548312590" sldId="305"/>
            <ac:spMk id="4" creationId="{57E28B38-BAE6-7245-A011-D4F38FDC4738}"/>
          </ac:spMkLst>
        </pc:spChg>
        <pc:spChg chg="add del mod">
          <ac:chgData name="Andrej Bogdanov (CSD)" userId="54a3fc38-bcd8-4812-b887-b84a314b9e17" providerId="ADAL" clId="{321C5777-0AE5-4440-A97D-CB9EF01854DE}" dt="2021-01-21T07:23:48.257" v="6021" actId="478"/>
          <ac:spMkLst>
            <pc:docMk/>
            <pc:sldMk cId="2548312590" sldId="305"/>
            <ac:spMk id="8" creationId="{E827E5C8-5FB4-D143-A9EB-2BFB73539E5C}"/>
          </ac:spMkLst>
        </pc:spChg>
        <pc:picChg chg="add mod">
          <ac:chgData name="Andrej Bogdanov (CSD)" userId="54a3fc38-bcd8-4812-b887-b84a314b9e17" providerId="ADAL" clId="{321C5777-0AE5-4440-A97D-CB9EF01854DE}" dt="2021-01-21T07:22:09.798" v="5988" actId="1036"/>
          <ac:picMkLst>
            <pc:docMk/>
            <pc:sldMk cId="2548312590" sldId="305"/>
            <ac:picMk id="3" creationId="{8374BC8E-A23E-6F44-B91E-6EE3717F906B}"/>
          </ac:picMkLst>
        </pc:picChg>
        <pc:cxnChg chg="add del mod">
          <ac:chgData name="Andrej Bogdanov (CSD)" userId="54a3fc38-bcd8-4812-b887-b84a314b9e17" providerId="ADAL" clId="{321C5777-0AE5-4440-A97D-CB9EF01854DE}" dt="2021-01-21T07:22:32.072" v="6001" actId="478"/>
          <ac:cxnSpMkLst>
            <pc:docMk/>
            <pc:sldMk cId="2548312590" sldId="305"/>
            <ac:cxnSpMk id="5" creationId="{86C9BC6C-B311-0542-BDC2-A06720ED2FBB}"/>
          </ac:cxnSpMkLst>
        </pc:cxnChg>
        <pc:cxnChg chg="add mod">
          <ac:chgData name="Andrej Bogdanov (CSD)" userId="54a3fc38-bcd8-4812-b887-b84a314b9e17" providerId="ADAL" clId="{321C5777-0AE5-4440-A97D-CB9EF01854DE}" dt="2021-01-21T07:23:51.586" v="6022" actId="14100"/>
          <ac:cxnSpMkLst>
            <pc:docMk/>
            <pc:sldMk cId="2548312590" sldId="305"/>
            <ac:cxnSpMk id="6" creationId="{DC1FEC3F-82EE-A441-8B7C-E979ECA3735C}"/>
          </ac:cxnSpMkLst>
        </pc:cxnChg>
      </pc:sldChg>
      <pc:sldChg chg="addSp modSp add mod">
        <pc:chgData name="Andrej Bogdanov (CSD)" userId="54a3fc38-bcd8-4812-b887-b84a314b9e17" providerId="ADAL" clId="{321C5777-0AE5-4440-A97D-CB9EF01854DE}" dt="2021-01-21T12:10:46.345" v="6176" actId="20577"/>
        <pc:sldMkLst>
          <pc:docMk/>
          <pc:sldMk cId="2133362205" sldId="306"/>
        </pc:sldMkLst>
        <pc:spChg chg="mod">
          <ac:chgData name="Andrej Bogdanov (CSD)" userId="54a3fc38-bcd8-4812-b887-b84a314b9e17" providerId="ADAL" clId="{321C5777-0AE5-4440-A97D-CB9EF01854DE}" dt="2021-01-21T12:10:46.345" v="6176" actId="20577"/>
          <ac:spMkLst>
            <pc:docMk/>
            <pc:sldMk cId="2133362205" sldId="306"/>
            <ac:spMk id="2" creationId="{57178F04-43B0-0D41-B547-0CB3F19E58B4}"/>
          </ac:spMkLst>
        </pc:spChg>
        <pc:spChg chg="mod">
          <ac:chgData name="Andrej Bogdanov (CSD)" userId="54a3fc38-bcd8-4812-b887-b84a314b9e17" providerId="ADAL" clId="{321C5777-0AE5-4440-A97D-CB9EF01854DE}" dt="2021-01-21T11:40:01.910" v="6063"/>
          <ac:spMkLst>
            <pc:docMk/>
            <pc:sldMk cId="2133362205" sldId="306"/>
            <ac:spMk id="3" creationId="{483DF786-6093-C941-ACCA-D4CE17C286B6}"/>
          </ac:spMkLst>
        </pc:spChg>
        <pc:cxnChg chg="add mod">
          <ac:chgData name="Andrej Bogdanov (CSD)" userId="54a3fc38-bcd8-4812-b887-b84a314b9e17" providerId="ADAL" clId="{321C5777-0AE5-4440-A97D-CB9EF01854DE}" dt="2021-01-21T11:40:14.970" v="6065" actId="1076"/>
          <ac:cxnSpMkLst>
            <pc:docMk/>
            <pc:sldMk cId="2133362205" sldId="306"/>
            <ac:cxnSpMk id="4" creationId="{479BB115-449D-524C-941B-F04F5917078B}"/>
          </ac:cxnSpMkLst>
        </pc:cxnChg>
      </pc:sldChg>
    </pc:docChg>
  </pc:docChgLst>
  <pc:docChgLst>
    <pc:chgData name="Andrej Bogdanov (CSD)" userId="54a3fc38-bcd8-4812-b887-b84a314b9e17" providerId="ADAL" clId="{6ABD85DC-7345-514C-A3CA-94021657A429}"/>
    <pc:docChg chg="delSld modSld">
      <pc:chgData name="Andrej Bogdanov (CSD)" userId="54a3fc38-bcd8-4812-b887-b84a314b9e17" providerId="ADAL" clId="{6ABD85DC-7345-514C-A3CA-94021657A429}" dt="2021-03-22T03:51:50.127" v="34" actId="20577"/>
      <pc:docMkLst>
        <pc:docMk/>
      </pc:docMkLst>
      <pc:sldChg chg="modSp mod">
        <pc:chgData name="Andrej Bogdanov (CSD)" userId="54a3fc38-bcd8-4812-b887-b84a314b9e17" providerId="ADAL" clId="{6ABD85DC-7345-514C-A3CA-94021657A429}" dt="2021-03-22T03:21:47.965" v="17" actId="1035"/>
        <pc:sldMkLst>
          <pc:docMk/>
          <pc:sldMk cId="472055322" sldId="316"/>
        </pc:sldMkLst>
        <pc:spChg chg="mod">
          <ac:chgData name="Andrej Bogdanov (CSD)" userId="54a3fc38-bcd8-4812-b887-b84a314b9e17" providerId="ADAL" clId="{6ABD85DC-7345-514C-A3CA-94021657A429}" dt="2021-03-22T03:21:47.965" v="17" actId="1035"/>
          <ac:spMkLst>
            <pc:docMk/>
            <pc:sldMk cId="472055322" sldId="316"/>
            <ac:spMk id="4" creationId="{9EE047C4-B5BA-8141-8C8F-68DC5256F5C2}"/>
          </ac:spMkLst>
        </pc:spChg>
        <pc:spChg chg="mod">
          <ac:chgData name="Andrej Bogdanov (CSD)" userId="54a3fc38-bcd8-4812-b887-b84a314b9e17" providerId="ADAL" clId="{6ABD85DC-7345-514C-A3CA-94021657A429}" dt="2021-03-22T03:21:47.965" v="17" actId="1035"/>
          <ac:spMkLst>
            <pc:docMk/>
            <pc:sldMk cId="472055322" sldId="316"/>
            <ac:spMk id="5" creationId="{4F211D1E-639A-9948-B1FB-F0B05E848715}"/>
          </ac:spMkLst>
        </pc:spChg>
        <pc:spChg chg="mod">
          <ac:chgData name="Andrej Bogdanov (CSD)" userId="54a3fc38-bcd8-4812-b887-b84a314b9e17" providerId="ADAL" clId="{6ABD85DC-7345-514C-A3CA-94021657A429}" dt="2021-03-22T03:21:44.883" v="13" actId="1035"/>
          <ac:spMkLst>
            <pc:docMk/>
            <pc:sldMk cId="472055322" sldId="316"/>
            <ac:spMk id="6" creationId="{5B7FEAE2-5740-5248-B1F6-F9BADC32653C}"/>
          </ac:spMkLst>
        </pc:spChg>
        <pc:spChg chg="mod">
          <ac:chgData name="Andrej Bogdanov (CSD)" userId="54a3fc38-bcd8-4812-b887-b84a314b9e17" providerId="ADAL" clId="{6ABD85DC-7345-514C-A3CA-94021657A429}" dt="2021-03-22T03:21:44.883" v="13" actId="1035"/>
          <ac:spMkLst>
            <pc:docMk/>
            <pc:sldMk cId="472055322" sldId="316"/>
            <ac:spMk id="7" creationId="{0DCF7C53-06DB-8949-B45C-8A0D81D0D771}"/>
          </ac:spMkLst>
        </pc:spChg>
      </pc:sldChg>
      <pc:sldChg chg="del">
        <pc:chgData name="Andrej Bogdanov (CSD)" userId="54a3fc38-bcd8-4812-b887-b84a314b9e17" providerId="ADAL" clId="{6ABD85DC-7345-514C-A3CA-94021657A429}" dt="2021-03-22T03:20:58.170" v="0" actId="2696"/>
        <pc:sldMkLst>
          <pc:docMk/>
          <pc:sldMk cId="1771994231" sldId="319"/>
        </pc:sldMkLst>
      </pc:sldChg>
      <pc:sldChg chg="modSp mod">
        <pc:chgData name="Andrej Bogdanov (CSD)" userId="54a3fc38-bcd8-4812-b887-b84a314b9e17" providerId="ADAL" clId="{6ABD85DC-7345-514C-A3CA-94021657A429}" dt="2021-03-22T03:42:18.654" v="33" actId="20577"/>
        <pc:sldMkLst>
          <pc:docMk/>
          <pc:sldMk cId="1547454242" sldId="320"/>
        </pc:sldMkLst>
        <pc:spChg chg="mod">
          <ac:chgData name="Andrej Bogdanov (CSD)" userId="54a3fc38-bcd8-4812-b887-b84a314b9e17" providerId="ADAL" clId="{6ABD85DC-7345-514C-A3CA-94021657A429}" dt="2021-03-22T03:42:07.796" v="27" actId="20577"/>
          <ac:spMkLst>
            <pc:docMk/>
            <pc:sldMk cId="1547454242" sldId="320"/>
            <ac:spMk id="5" creationId="{CBE77190-1D16-5A48-A70F-CDC51317BA03}"/>
          </ac:spMkLst>
        </pc:spChg>
        <pc:spChg chg="mod">
          <ac:chgData name="Andrej Bogdanov (CSD)" userId="54a3fc38-bcd8-4812-b887-b84a314b9e17" providerId="ADAL" clId="{6ABD85DC-7345-514C-A3CA-94021657A429}" dt="2021-03-22T03:42:18.654" v="33" actId="20577"/>
          <ac:spMkLst>
            <pc:docMk/>
            <pc:sldMk cId="1547454242" sldId="320"/>
            <ac:spMk id="8" creationId="{10318445-B926-D44C-8ECC-C60B684E3B9B}"/>
          </ac:spMkLst>
        </pc:spChg>
        <pc:cxnChg chg="mod">
          <ac:chgData name="Andrej Bogdanov (CSD)" userId="54a3fc38-bcd8-4812-b887-b84a314b9e17" providerId="ADAL" clId="{6ABD85DC-7345-514C-A3CA-94021657A429}" dt="2021-03-22T03:41:47.174" v="23" actId="1037"/>
          <ac:cxnSpMkLst>
            <pc:docMk/>
            <pc:sldMk cId="1547454242" sldId="320"/>
            <ac:cxnSpMk id="9" creationId="{DFFD3E93-493F-CF4B-A745-10FB8ED76169}"/>
          </ac:cxnSpMkLst>
        </pc:cxnChg>
        <pc:cxnChg chg="mod">
          <ac:chgData name="Andrej Bogdanov (CSD)" userId="54a3fc38-bcd8-4812-b887-b84a314b9e17" providerId="ADAL" clId="{6ABD85DC-7345-514C-A3CA-94021657A429}" dt="2021-03-22T03:41:50.021" v="25" actId="1037"/>
          <ac:cxnSpMkLst>
            <pc:docMk/>
            <pc:sldMk cId="1547454242" sldId="320"/>
            <ac:cxnSpMk id="10" creationId="{900A24AD-A9FF-D14B-AFDD-A0CC3003E543}"/>
          </ac:cxnSpMkLst>
        </pc:cxnChg>
      </pc:sldChg>
      <pc:sldChg chg="modSp mod">
        <pc:chgData name="Andrej Bogdanov (CSD)" userId="54a3fc38-bcd8-4812-b887-b84a314b9e17" providerId="ADAL" clId="{6ABD85DC-7345-514C-A3CA-94021657A429}" dt="2021-03-22T03:51:50.127" v="34" actId="20577"/>
        <pc:sldMkLst>
          <pc:docMk/>
          <pc:sldMk cId="1482363844" sldId="326"/>
        </pc:sldMkLst>
        <pc:spChg chg="mod">
          <ac:chgData name="Andrej Bogdanov (CSD)" userId="54a3fc38-bcd8-4812-b887-b84a314b9e17" providerId="ADAL" clId="{6ABD85DC-7345-514C-A3CA-94021657A429}" dt="2021-03-22T03:51:50.127" v="34" actId="20577"/>
          <ac:spMkLst>
            <pc:docMk/>
            <pc:sldMk cId="1482363844" sldId="326"/>
            <ac:spMk id="5" creationId="{437E8A78-A94C-7845-842F-79994B506256}"/>
          </ac:spMkLst>
        </pc:spChg>
      </pc:sldChg>
    </pc:docChg>
  </pc:docChgLst>
  <pc:docChgLst>
    <pc:chgData name="Andrej Bogdanov (CSD)" userId="54a3fc38-bcd8-4812-b887-b84a314b9e17" providerId="ADAL" clId="{A48DC910-249B-0A48-9A51-BB220B56C9C3}"/>
    <pc:docChg chg="undo redo custSel addSld delSld modSld">
      <pc:chgData name="Andrej Bogdanov (CSD)" userId="54a3fc38-bcd8-4812-b887-b84a314b9e17" providerId="ADAL" clId="{A48DC910-249B-0A48-9A51-BB220B56C9C3}" dt="2021-03-15T08:53:34.811" v="204" actId="20577"/>
      <pc:docMkLst>
        <pc:docMk/>
      </pc:docMkLst>
      <pc:sldChg chg="addSp delSp">
        <pc:chgData name="Andrej Bogdanov (CSD)" userId="54a3fc38-bcd8-4812-b887-b84a314b9e17" providerId="ADAL" clId="{A48DC910-249B-0A48-9A51-BB220B56C9C3}" dt="2021-03-15T05:27:30.204" v="2" actId="7634"/>
        <pc:sldMkLst>
          <pc:docMk/>
          <pc:sldMk cId="2924982372" sldId="308"/>
        </pc:sldMkLst>
        <pc:inkChg chg="del">
          <ac:chgData name="Andrej Bogdanov (CSD)" userId="54a3fc38-bcd8-4812-b887-b84a314b9e17" providerId="ADAL" clId="{A48DC910-249B-0A48-9A51-BB220B56C9C3}" dt="2021-03-15T04:49:02.310" v="1" actId="478"/>
          <ac:inkMkLst>
            <pc:docMk/>
            <pc:sldMk cId="2924982372" sldId="308"/>
            <ac:inkMk id="3" creationId="{72FB4109-83FA-5E47-B585-87271D4327C3}"/>
          </ac:inkMkLst>
        </pc:inkChg>
        <pc:inkChg chg="add">
          <ac:chgData name="Andrej Bogdanov (CSD)" userId="54a3fc38-bcd8-4812-b887-b84a314b9e17" providerId="ADAL" clId="{A48DC910-249B-0A48-9A51-BB220B56C9C3}" dt="2021-03-15T05:27:30.204" v="2" actId="7634"/>
          <ac:inkMkLst>
            <pc:docMk/>
            <pc:sldMk cId="2924982372" sldId="308"/>
            <ac:inkMk id="4" creationId="{80C577BE-DEB2-DD44-9004-83565D118ECE}"/>
          </ac:inkMkLst>
        </pc:inkChg>
      </pc:sldChg>
      <pc:sldChg chg="addSp">
        <pc:chgData name="Andrej Bogdanov (CSD)" userId="54a3fc38-bcd8-4812-b887-b84a314b9e17" providerId="ADAL" clId="{A48DC910-249B-0A48-9A51-BB220B56C9C3}" dt="2021-03-15T05:27:30.204" v="2" actId="7634"/>
        <pc:sldMkLst>
          <pc:docMk/>
          <pc:sldMk cId="595187598" sldId="309"/>
        </pc:sldMkLst>
        <pc:inkChg chg="add">
          <ac:chgData name="Andrej Bogdanov (CSD)" userId="54a3fc38-bcd8-4812-b887-b84a314b9e17" providerId="ADAL" clId="{A48DC910-249B-0A48-9A51-BB220B56C9C3}" dt="2021-03-15T05:27:30.204" v="2" actId="7634"/>
          <ac:inkMkLst>
            <pc:docMk/>
            <pc:sldMk cId="595187598" sldId="309"/>
            <ac:inkMk id="2" creationId="{87F86AFE-07FF-5943-9898-1E02DA32F328}"/>
          </ac:inkMkLst>
        </pc:inkChg>
      </pc:sldChg>
      <pc:sldChg chg="addSp">
        <pc:chgData name="Andrej Bogdanov (CSD)" userId="54a3fc38-bcd8-4812-b887-b84a314b9e17" providerId="ADAL" clId="{A48DC910-249B-0A48-9A51-BB220B56C9C3}" dt="2021-03-15T05:27:30.204" v="2" actId="7634"/>
        <pc:sldMkLst>
          <pc:docMk/>
          <pc:sldMk cId="2076568325" sldId="311"/>
        </pc:sldMkLst>
        <pc:inkChg chg="add">
          <ac:chgData name="Andrej Bogdanov (CSD)" userId="54a3fc38-bcd8-4812-b887-b84a314b9e17" providerId="ADAL" clId="{A48DC910-249B-0A48-9A51-BB220B56C9C3}" dt="2021-03-15T05:27:30.204" v="2" actId="7634"/>
          <ac:inkMkLst>
            <pc:docMk/>
            <pc:sldMk cId="2076568325" sldId="311"/>
            <ac:inkMk id="9" creationId="{AA9FC555-A951-8B43-8057-E0732DFB7B9A}"/>
          </ac:inkMkLst>
        </pc:inkChg>
      </pc:sldChg>
      <pc:sldChg chg="addSp modSp">
        <pc:chgData name="Andrej Bogdanov (CSD)" userId="54a3fc38-bcd8-4812-b887-b84a314b9e17" providerId="ADAL" clId="{A48DC910-249B-0A48-9A51-BB220B56C9C3}" dt="2021-03-15T07:52:55.557" v="42" actId="1076"/>
        <pc:sldMkLst>
          <pc:docMk/>
          <pc:sldMk cId="3330049526" sldId="311"/>
        </pc:sldMkLst>
        <pc:inkChg chg="mod modStrokes">
          <ac:chgData name="Andrej Bogdanov (CSD)" userId="54a3fc38-bcd8-4812-b887-b84a314b9e17" providerId="ADAL" clId="{A48DC910-249B-0A48-9A51-BB220B56C9C3}" dt="2021-03-15T07:52:55.557" v="42" actId="1076"/>
          <ac:inkMkLst>
            <pc:docMk/>
            <pc:sldMk cId="3330049526" sldId="311"/>
            <ac:inkMk id="11" creationId="{1AB26DA1-8E0A-E241-A6D2-3B17DC53A000}"/>
          </ac:inkMkLst>
        </pc:inkChg>
        <pc:inkChg chg="add mod">
          <ac:chgData name="Andrej Bogdanov (CSD)" userId="54a3fc38-bcd8-4812-b887-b84a314b9e17" providerId="ADAL" clId="{A48DC910-249B-0A48-9A51-BB220B56C9C3}" dt="2021-03-15T07:52:55.557" v="42" actId="1076"/>
          <ac:inkMkLst>
            <pc:docMk/>
            <pc:sldMk cId="3330049526" sldId="311"/>
            <ac:inkMk id="13" creationId="{482B26D8-2E26-7745-83CF-4763A589A366}"/>
          </ac:inkMkLst>
        </pc:inkChg>
      </pc:sldChg>
      <pc:sldChg chg="modSp">
        <pc:chgData name="Andrej Bogdanov (CSD)" userId="54a3fc38-bcd8-4812-b887-b84a314b9e17" providerId="ADAL" clId="{A48DC910-249B-0A48-9A51-BB220B56C9C3}" dt="2021-03-15T07:53:12.627" v="43"/>
        <pc:sldMkLst>
          <pc:docMk/>
          <pc:sldMk cId="1555113343" sldId="312"/>
        </pc:sldMkLst>
        <pc:inkChg chg="mod modStrokes">
          <ac:chgData name="Andrej Bogdanov (CSD)" userId="54a3fc38-bcd8-4812-b887-b84a314b9e17" providerId="ADAL" clId="{A48DC910-249B-0A48-9A51-BB220B56C9C3}" dt="2021-03-15T07:53:12.627" v="43"/>
          <ac:inkMkLst>
            <pc:docMk/>
            <pc:sldMk cId="1555113343" sldId="312"/>
            <ac:inkMk id="7" creationId="{9A597D1B-9842-5C4B-BB05-F7BEBDA28FFE}"/>
          </ac:inkMkLst>
        </pc:inkChg>
      </pc:sldChg>
      <pc:sldChg chg="addSp">
        <pc:chgData name="Andrej Bogdanov (CSD)" userId="54a3fc38-bcd8-4812-b887-b84a314b9e17" providerId="ADAL" clId="{A48DC910-249B-0A48-9A51-BB220B56C9C3}" dt="2021-03-15T05:27:30.204" v="2" actId="7634"/>
        <pc:sldMkLst>
          <pc:docMk/>
          <pc:sldMk cId="3202235931" sldId="312"/>
        </pc:sldMkLst>
        <pc:inkChg chg="add">
          <ac:chgData name="Andrej Bogdanov (CSD)" userId="54a3fc38-bcd8-4812-b887-b84a314b9e17" providerId="ADAL" clId="{A48DC910-249B-0A48-9A51-BB220B56C9C3}" dt="2021-03-15T05:27:30.204" v="2" actId="7634"/>
          <ac:inkMkLst>
            <pc:docMk/>
            <pc:sldMk cId="3202235931" sldId="312"/>
            <ac:inkMk id="3" creationId="{5728ACB7-4F0B-8849-838B-8BC76F62A29A}"/>
          </ac:inkMkLst>
        </pc:inkChg>
      </pc:sldChg>
      <pc:sldChg chg="addSp">
        <pc:chgData name="Andrej Bogdanov (CSD)" userId="54a3fc38-bcd8-4812-b887-b84a314b9e17" providerId="ADAL" clId="{A48DC910-249B-0A48-9A51-BB220B56C9C3}" dt="2021-03-15T05:27:30.204" v="2" actId="7634"/>
        <pc:sldMkLst>
          <pc:docMk/>
          <pc:sldMk cId="1837324131" sldId="313"/>
        </pc:sldMkLst>
        <pc:inkChg chg="add">
          <ac:chgData name="Andrej Bogdanov (CSD)" userId="54a3fc38-bcd8-4812-b887-b84a314b9e17" providerId="ADAL" clId="{A48DC910-249B-0A48-9A51-BB220B56C9C3}" dt="2021-03-15T05:27:30.204" v="2" actId="7634"/>
          <ac:inkMkLst>
            <pc:docMk/>
            <pc:sldMk cId="1837324131" sldId="313"/>
            <ac:inkMk id="3" creationId="{01F119D3-108C-FB4E-A26D-325C65F6DC2D}"/>
          </ac:inkMkLst>
        </pc:inkChg>
      </pc:sldChg>
      <pc:sldChg chg="addSp modSp">
        <pc:chgData name="Andrej Bogdanov (CSD)" userId="54a3fc38-bcd8-4812-b887-b84a314b9e17" providerId="ADAL" clId="{A48DC910-249B-0A48-9A51-BB220B56C9C3}" dt="2021-03-15T08:18:38.598" v="103" actId="7634"/>
        <pc:sldMkLst>
          <pc:docMk/>
          <pc:sldMk cId="3342415762" sldId="314"/>
        </pc:sldMkLst>
        <pc:inkChg chg="add mod modStrokes">
          <ac:chgData name="Andrej Bogdanov (CSD)" userId="54a3fc38-bcd8-4812-b887-b84a314b9e17" providerId="ADAL" clId="{A48DC910-249B-0A48-9A51-BB220B56C9C3}" dt="2021-03-15T07:59:44.325" v="83"/>
          <ac:inkMkLst>
            <pc:docMk/>
            <pc:sldMk cId="3342415762" sldId="314"/>
            <ac:inkMk id="2" creationId="{47B16916-0255-D64B-BED7-3BEE82103C99}"/>
          </ac:inkMkLst>
        </pc:inkChg>
        <pc:inkChg chg="add mod modStrokes">
          <ac:chgData name="Andrej Bogdanov (CSD)" userId="54a3fc38-bcd8-4812-b887-b84a314b9e17" providerId="ADAL" clId="{A48DC910-249B-0A48-9A51-BB220B56C9C3}" dt="2021-03-15T07:57:20.983" v="54"/>
          <ac:inkMkLst>
            <pc:docMk/>
            <pc:sldMk cId="3342415762" sldId="314"/>
            <ac:inkMk id="3" creationId="{D59B2828-508C-6840-B0D4-FA103F6797AE}"/>
          </ac:inkMkLst>
        </pc:inkChg>
        <pc:inkChg chg="add">
          <ac:chgData name="Andrej Bogdanov (CSD)" userId="54a3fc38-bcd8-4812-b887-b84a314b9e17" providerId="ADAL" clId="{A48DC910-249B-0A48-9A51-BB220B56C9C3}" dt="2021-03-15T07:57:16.465" v="53" actId="7634"/>
          <ac:inkMkLst>
            <pc:docMk/>
            <pc:sldMk cId="3342415762" sldId="314"/>
            <ac:inkMk id="4" creationId="{6323D7D5-DE85-CE41-8B2C-8AEDD647B561}"/>
          </ac:inkMkLst>
        </pc:inkChg>
        <pc:inkChg chg="add">
          <ac:chgData name="Andrej Bogdanov (CSD)" userId="54a3fc38-bcd8-4812-b887-b84a314b9e17" providerId="ADAL" clId="{A48DC910-249B-0A48-9A51-BB220B56C9C3}" dt="2021-03-15T07:57:37.632" v="55" actId="7634"/>
          <ac:inkMkLst>
            <pc:docMk/>
            <pc:sldMk cId="3342415762" sldId="314"/>
            <ac:inkMk id="5" creationId="{3972AFB9-FA48-DD47-B5A4-C05E438C0301}"/>
          </ac:inkMkLst>
        </pc:inkChg>
        <pc:inkChg chg="add mod modStrokes">
          <ac:chgData name="Andrej Bogdanov (CSD)" userId="54a3fc38-bcd8-4812-b887-b84a314b9e17" providerId="ADAL" clId="{A48DC910-249B-0A48-9A51-BB220B56C9C3}" dt="2021-03-15T07:58:53.801" v="65"/>
          <ac:inkMkLst>
            <pc:docMk/>
            <pc:sldMk cId="3342415762" sldId="314"/>
            <ac:inkMk id="6" creationId="{A433BC80-AA3D-B54D-B5BD-3704A94D0DF0}"/>
          </ac:inkMkLst>
        </pc:inkChg>
        <pc:inkChg chg="add">
          <ac:chgData name="Andrej Bogdanov (CSD)" userId="54a3fc38-bcd8-4812-b887-b84a314b9e17" providerId="ADAL" clId="{A48DC910-249B-0A48-9A51-BB220B56C9C3}" dt="2021-03-15T07:59:32.072" v="66" actId="7634"/>
          <ac:inkMkLst>
            <pc:docMk/>
            <pc:sldMk cId="3342415762" sldId="314"/>
            <ac:inkMk id="8" creationId="{3D7047DF-0A64-EC47-B347-E9901D5CB68B}"/>
          </ac:inkMkLst>
        </pc:inkChg>
        <pc:inkChg chg="add mod modStrokes">
          <ac:chgData name="Andrej Bogdanov (CSD)" userId="54a3fc38-bcd8-4812-b887-b84a314b9e17" providerId="ADAL" clId="{A48DC910-249B-0A48-9A51-BB220B56C9C3}" dt="2021-03-15T08:18:29.581" v="102"/>
          <ac:inkMkLst>
            <pc:docMk/>
            <pc:sldMk cId="3342415762" sldId="314"/>
            <ac:inkMk id="9" creationId="{2A8AC9DD-C39F-3446-AE80-C0F068E1638B}"/>
          </ac:inkMkLst>
        </pc:inkChg>
        <pc:inkChg chg="add">
          <ac:chgData name="Andrej Bogdanov (CSD)" userId="54a3fc38-bcd8-4812-b887-b84a314b9e17" providerId="ADAL" clId="{A48DC910-249B-0A48-9A51-BB220B56C9C3}" dt="2021-03-15T08:16:15.804" v="89" actId="7634"/>
          <ac:inkMkLst>
            <pc:docMk/>
            <pc:sldMk cId="3342415762" sldId="314"/>
            <ac:inkMk id="10" creationId="{0BA492CB-6530-884F-AF4B-E4099CBEB96A}"/>
          </ac:inkMkLst>
        </pc:inkChg>
        <pc:inkChg chg="add">
          <ac:chgData name="Andrej Bogdanov (CSD)" userId="54a3fc38-bcd8-4812-b887-b84a314b9e17" providerId="ADAL" clId="{A48DC910-249B-0A48-9A51-BB220B56C9C3}" dt="2021-03-15T08:18:38.598" v="103" actId="7634"/>
          <ac:inkMkLst>
            <pc:docMk/>
            <pc:sldMk cId="3342415762" sldId="314"/>
            <ac:inkMk id="11" creationId="{81861D1C-AF9D-FC4D-8022-71ECBDACD89E}"/>
          </ac:inkMkLst>
        </pc:inkChg>
      </pc:sldChg>
      <pc:sldChg chg="addSp delSp modSp">
        <pc:chgData name="Andrej Bogdanov (CSD)" userId="54a3fc38-bcd8-4812-b887-b84a314b9e17" providerId="ADAL" clId="{A48DC910-249B-0A48-9A51-BB220B56C9C3}" dt="2021-03-15T08:53:03.057" v="182" actId="7634"/>
        <pc:sldMkLst>
          <pc:docMk/>
          <pc:sldMk cId="1873722321" sldId="316"/>
        </pc:sldMkLst>
        <pc:inkChg chg="add mod modStrokes">
          <ac:chgData name="Andrej Bogdanov (CSD)" userId="54a3fc38-bcd8-4812-b887-b84a314b9e17" providerId="ADAL" clId="{A48DC910-249B-0A48-9A51-BB220B56C9C3}" dt="2021-03-15T08:49:55.190" v="176"/>
          <ac:inkMkLst>
            <pc:docMk/>
            <pc:sldMk cId="1873722321" sldId="316"/>
            <ac:inkMk id="2" creationId="{11E9BD33-3063-F14D-8709-B804E0CD5959}"/>
          </ac:inkMkLst>
        </pc:inkChg>
        <pc:inkChg chg="add del mod modStrokes">
          <ac:chgData name="Andrej Bogdanov (CSD)" userId="54a3fc38-bcd8-4812-b887-b84a314b9e17" providerId="ADAL" clId="{A48DC910-249B-0A48-9A51-BB220B56C9C3}" dt="2021-03-15T08:49:55.188" v="175"/>
          <ac:inkMkLst>
            <pc:docMk/>
            <pc:sldMk cId="1873722321" sldId="316"/>
            <ac:inkMk id="4" creationId="{371697F7-1F4A-E244-A643-85D48439408C}"/>
          </ac:inkMkLst>
        </pc:inkChg>
        <pc:inkChg chg="add mod modStrokes">
          <ac:chgData name="Andrej Bogdanov (CSD)" userId="54a3fc38-bcd8-4812-b887-b84a314b9e17" providerId="ADAL" clId="{A48DC910-249B-0A48-9A51-BB220B56C9C3}" dt="2021-03-15T08:51:48.378" v="180"/>
          <ac:inkMkLst>
            <pc:docMk/>
            <pc:sldMk cId="1873722321" sldId="316"/>
            <ac:inkMk id="5" creationId="{66EB7B2A-9088-2543-80A5-1ADB28465D12}"/>
          </ac:inkMkLst>
        </pc:inkChg>
        <pc:inkChg chg="add del mod modStrokes">
          <ac:chgData name="Andrej Bogdanov (CSD)" userId="54a3fc38-bcd8-4812-b887-b84a314b9e17" providerId="ADAL" clId="{A48DC910-249B-0A48-9A51-BB220B56C9C3}" dt="2021-03-15T08:51:52.697" v="181"/>
          <ac:inkMkLst>
            <pc:docMk/>
            <pc:sldMk cId="1873722321" sldId="316"/>
            <ac:inkMk id="6" creationId="{D5373784-893E-174C-80DA-ACB55DD1FD90}"/>
          </ac:inkMkLst>
        </pc:inkChg>
        <pc:inkChg chg="add del">
          <ac:chgData name="Andrej Bogdanov (CSD)" userId="54a3fc38-bcd8-4812-b887-b84a314b9e17" providerId="ADAL" clId="{A48DC910-249B-0A48-9A51-BB220B56C9C3}" dt="2021-03-15T08:51:48.369" v="179"/>
          <ac:inkMkLst>
            <pc:docMk/>
            <pc:sldMk cId="1873722321" sldId="316"/>
            <ac:inkMk id="7" creationId="{1F808034-8DD0-DD47-B845-7159D95893A8}"/>
          </ac:inkMkLst>
        </pc:inkChg>
        <pc:inkChg chg="add">
          <ac:chgData name="Andrej Bogdanov (CSD)" userId="54a3fc38-bcd8-4812-b887-b84a314b9e17" providerId="ADAL" clId="{A48DC910-249B-0A48-9A51-BB220B56C9C3}" dt="2021-03-15T08:51:38.362" v="178" actId="7634"/>
          <ac:inkMkLst>
            <pc:docMk/>
            <pc:sldMk cId="1873722321" sldId="316"/>
            <ac:inkMk id="8" creationId="{5CC19885-5454-204D-A7EF-923BAC25FF0B}"/>
          </ac:inkMkLst>
        </pc:inkChg>
        <pc:inkChg chg="add">
          <ac:chgData name="Andrej Bogdanov (CSD)" userId="54a3fc38-bcd8-4812-b887-b84a314b9e17" providerId="ADAL" clId="{A48DC910-249B-0A48-9A51-BB220B56C9C3}" dt="2021-03-15T08:53:03.057" v="182" actId="7634"/>
          <ac:inkMkLst>
            <pc:docMk/>
            <pc:sldMk cId="1873722321" sldId="316"/>
            <ac:inkMk id="9" creationId="{63971992-C3BE-0D40-874C-BC4DA162E4A3}"/>
          </ac:inkMkLst>
        </pc:inkChg>
      </pc:sldChg>
      <pc:sldChg chg="addSp modSp">
        <pc:chgData name="Andrej Bogdanov (CSD)" userId="54a3fc38-bcd8-4812-b887-b84a314b9e17" providerId="ADAL" clId="{A48DC910-249B-0A48-9A51-BB220B56C9C3}" dt="2021-03-15T08:53:34.811" v="204" actId="20577"/>
        <pc:sldMkLst>
          <pc:docMk/>
          <pc:sldMk cId="3855841563" sldId="317"/>
        </pc:sldMkLst>
        <pc:spChg chg="mod">
          <ac:chgData name="Andrej Bogdanov (CSD)" userId="54a3fc38-bcd8-4812-b887-b84a314b9e17" providerId="ADAL" clId="{A48DC910-249B-0A48-9A51-BB220B56C9C3}" dt="2021-03-15T08:53:34.811" v="204" actId="20577"/>
          <ac:spMkLst>
            <pc:docMk/>
            <pc:sldMk cId="3855841563" sldId="317"/>
            <ac:spMk id="4" creationId="{56C6FEE0-B65C-FB4E-AC4D-02893E82556D}"/>
          </ac:spMkLst>
        </pc:spChg>
        <pc:inkChg chg="add mod modStrokes">
          <ac:chgData name="Andrej Bogdanov (CSD)" userId="54a3fc38-bcd8-4812-b887-b84a314b9e17" providerId="ADAL" clId="{A48DC910-249B-0A48-9A51-BB220B56C9C3}" dt="2021-03-15T07:52:02.851" v="34"/>
          <ac:inkMkLst>
            <pc:docMk/>
            <pc:sldMk cId="3855841563" sldId="317"/>
            <ac:inkMk id="6" creationId="{1469FA93-1272-3241-A899-41CD14F446EB}"/>
          </ac:inkMkLst>
        </pc:inkChg>
      </pc:sldChg>
      <pc:sldChg chg="addSp delSp modSp">
        <pc:chgData name="Andrej Bogdanov (CSD)" userId="54a3fc38-bcd8-4812-b887-b84a314b9e17" providerId="ADAL" clId="{A48DC910-249B-0A48-9A51-BB220B56C9C3}" dt="2021-03-15T08:25:45.636" v="126" actId="7634"/>
        <pc:sldMkLst>
          <pc:docMk/>
          <pc:sldMk cId="2906289534" sldId="318"/>
        </pc:sldMkLst>
        <pc:inkChg chg="add mod modStrokes">
          <ac:chgData name="Andrej Bogdanov (CSD)" userId="54a3fc38-bcd8-4812-b887-b84a314b9e17" providerId="ADAL" clId="{A48DC910-249B-0A48-9A51-BB220B56C9C3}" dt="2021-03-15T08:20:53.722" v="113"/>
          <ac:inkMkLst>
            <pc:docMk/>
            <pc:sldMk cId="2906289534" sldId="318"/>
            <ac:inkMk id="2" creationId="{E3CC1AEA-448F-254C-9AAB-7695489A6D6D}"/>
          </ac:inkMkLst>
        </pc:inkChg>
        <pc:inkChg chg="add mod modStrokes">
          <ac:chgData name="Andrej Bogdanov (CSD)" userId="54a3fc38-bcd8-4812-b887-b84a314b9e17" providerId="ADAL" clId="{A48DC910-249B-0A48-9A51-BB220B56C9C3}" dt="2021-03-15T08:23:08.369" v="121"/>
          <ac:inkMkLst>
            <pc:docMk/>
            <pc:sldMk cId="2906289534" sldId="318"/>
            <ac:inkMk id="3" creationId="{58729A89-5616-7148-93F8-B976738182DF}"/>
          </ac:inkMkLst>
        </pc:inkChg>
        <pc:inkChg chg="add mod modStrokes">
          <ac:chgData name="Andrej Bogdanov (CSD)" userId="54a3fc38-bcd8-4812-b887-b84a314b9e17" providerId="ADAL" clId="{A48DC910-249B-0A48-9A51-BB220B56C9C3}" dt="2021-03-15T08:19:33.854" v="107"/>
          <ac:inkMkLst>
            <pc:docMk/>
            <pc:sldMk cId="2906289534" sldId="318"/>
            <ac:inkMk id="4" creationId="{FB4E991A-D08B-7B4B-BEF3-E2FBE16480B9}"/>
          </ac:inkMkLst>
        </pc:inkChg>
        <pc:inkChg chg="add del mod modStrokes">
          <ac:chgData name="Andrej Bogdanov (CSD)" userId="54a3fc38-bcd8-4812-b887-b84a314b9e17" providerId="ADAL" clId="{A48DC910-249B-0A48-9A51-BB220B56C9C3}" dt="2021-03-15T08:23:54.515" v="124"/>
          <ac:inkMkLst>
            <pc:docMk/>
            <pc:sldMk cId="2906289534" sldId="318"/>
            <ac:inkMk id="5" creationId="{0D051D59-FBBB-4E49-BE40-6A3C236DF1AA}"/>
          </ac:inkMkLst>
        </pc:inkChg>
        <pc:inkChg chg="add del">
          <ac:chgData name="Andrej Bogdanov (CSD)" userId="54a3fc38-bcd8-4812-b887-b84a314b9e17" providerId="ADAL" clId="{A48DC910-249B-0A48-9A51-BB220B56C9C3}" dt="2021-03-15T08:21:03.762" v="115"/>
          <ac:inkMkLst>
            <pc:docMk/>
            <pc:sldMk cId="2906289534" sldId="318"/>
            <ac:inkMk id="6" creationId="{6FF781BC-629C-584D-8D21-0230A81DCCBE}"/>
          </ac:inkMkLst>
        </pc:inkChg>
        <pc:inkChg chg="add del">
          <ac:chgData name="Andrej Bogdanov (CSD)" userId="54a3fc38-bcd8-4812-b887-b84a314b9e17" providerId="ADAL" clId="{A48DC910-249B-0A48-9A51-BB220B56C9C3}" dt="2021-03-15T08:23:54.518" v="125"/>
          <ac:inkMkLst>
            <pc:docMk/>
            <pc:sldMk cId="2906289534" sldId="318"/>
            <ac:inkMk id="8" creationId="{B0AFE67A-54F5-8A46-9B25-75105916B70A}"/>
          </ac:inkMkLst>
        </pc:inkChg>
        <pc:inkChg chg="add mod modStrokes">
          <ac:chgData name="Andrej Bogdanov (CSD)" userId="54a3fc38-bcd8-4812-b887-b84a314b9e17" providerId="ADAL" clId="{A48DC910-249B-0A48-9A51-BB220B56C9C3}" dt="2021-03-15T08:23:25.165" v="123"/>
          <ac:inkMkLst>
            <pc:docMk/>
            <pc:sldMk cId="2906289534" sldId="318"/>
            <ac:inkMk id="9" creationId="{171EA463-1D6E-6E4C-BDC2-B3442F801201}"/>
          </ac:inkMkLst>
        </pc:inkChg>
        <pc:inkChg chg="add">
          <ac:chgData name="Andrej Bogdanov (CSD)" userId="54a3fc38-bcd8-4812-b887-b84a314b9e17" providerId="ADAL" clId="{A48DC910-249B-0A48-9A51-BB220B56C9C3}" dt="2021-03-15T08:25:45.636" v="126" actId="7634"/>
          <ac:inkMkLst>
            <pc:docMk/>
            <pc:sldMk cId="2906289534" sldId="318"/>
            <ac:inkMk id="10" creationId="{0ED440EA-2993-5043-8487-793EBF329B57}"/>
          </ac:inkMkLst>
        </pc:inkChg>
      </pc:sldChg>
      <pc:sldChg chg="addSp delSp modSp">
        <pc:chgData name="Andrej Bogdanov (CSD)" userId="54a3fc38-bcd8-4812-b887-b84a314b9e17" providerId="ADAL" clId="{A48DC910-249B-0A48-9A51-BB220B56C9C3}" dt="2021-03-15T08:49:24.344" v="171" actId="7634"/>
        <pc:sldMkLst>
          <pc:docMk/>
          <pc:sldMk cId="907833591" sldId="319"/>
        </pc:sldMkLst>
        <pc:inkChg chg="add del mod modStrokes">
          <ac:chgData name="Andrej Bogdanov (CSD)" userId="54a3fc38-bcd8-4812-b887-b84a314b9e17" providerId="ADAL" clId="{A48DC910-249B-0A48-9A51-BB220B56C9C3}" dt="2021-03-15T08:46:24.873" v="169"/>
          <ac:inkMkLst>
            <pc:docMk/>
            <pc:sldMk cId="907833591" sldId="319"/>
            <ac:inkMk id="2" creationId="{F18FC269-F0BD-9E4C-AE62-83E8B5428651}"/>
          </ac:inkMkLst>
        </pc:inkChg>
        <pc:inkChg chg="add del">
          <ac:chgData name="Andrej Bogdanov (CSD)" userId="54a3fc38-bcd8-4812-b887-b84a314b9e17" providerId="ADAL" clId="{A48DC910-249B-0A48-9A51-BB220B56C9C3}" dt="2021-03-15T08:46:24.878" v="170"/>
          <ac:inkMkLst>
            <pc:docMk/>
            <pc:sldMk cId="907833591" sldId="319"/>
            <ac:inkMk id="3" creationId="{0A0BF495-A9F1-7F40-8AF4-7EE363F88F3F}"/>
          </ac:inkMkLst>
        </pc:inkChg>
        <pc:inkChg chg="add">
          <ac:chgData name="Andrej Bogdanov (CSD)" userId="54a3fc38-bcd8-4812-b887-b84a314b9e17" providerId="ADAL" clId="{A48DC910-249B-0A48-9A51-BB220B56C9C3}" dt="2021-03-15T08:38:25.064" v="154" actId="7634"/>
          <ac:inkMkLst>
            <pc:docMk/>
            <pc:sldMk cId="907833591" sldId="319"/>
            <ac:inkMk id="5" creationId="{678F166F-06AE-1E47-972B-A62094566E55}"/>
          </ac:inkMkLst>
        </pc:inkChg>
        <pc:inkChg chg="add mod modStrokes">
          <ac:chgData name="Andrej Bogdanov (CSD)" userId="54a3fc38-bcd8-4812-b887-b84a314b9e17" providerId="ADAL" clId="{A48DC910-249B-0A48-9A51-BB220B56C9C3}" dt="2021-03-15T08:40:49.543" v="158"/>
          <ac:inkMkLst>
            <pc:docMk/>
            <pc:sldMk cId="907833591" sldId="319"/>
            <ac:inkMk id="6" creationId="{5975BE1C-BC28-8144-82DC-8655B8B62380}"/>
          </ac:inkMkLst>
        </pc:inkChg>
        <pc:inkChg chg="add">
          <ac:chgData name="Andrej Bogdanov (CSD)" userId="54a3fc38-bcd8-4812-b887-b84a314b9e17" providerId="ADAL" clId="{A48DC910-249B-0A48-9A51-BB220B56C9C3}" dt="2021-03-15T08:41:40.284" v="159" actId="7634"/>
          <ac:inkMkLst>
            <pc:docMk/>
            <pc:sldMk cId="907833591" sldId="319"/>
            <ac:inkMk id="7" creationId="{52BE2B58-4B16-0742-A91F-023465FAB6F5}"/>
          </ac:inkMkLst>
        </pc:inkChg>
        <pc:inkChg chg="add">
          <ac:chgData name="Andrej Bogdanov (CSD)" userId="54a3fc38-bcd8-4812-b887-b84a314b9e17" providerId="ADAL" clId="{A48DC910-249B-0A48-9A51-BB220B56C9C3}" dt="2021-03-15T08:42:51.452" v="162" actId="7634"/>
          <ac:inkMkLst>
            <pc:docMk/>
            <pc:sldMk cId="907833591" sldId="319"/>
            <ac:inkMk id="8" creationId="{354BB952-2811-AA4A-84D1-EE55575A4C72}"/>
          </ac:inkMkLst>
        </pc:inkChg>
        <pc:inkChg chg="add">
          <ac:chgData name="Andrej Bogdanov (CSD)" userId="54a3fc38-bcd8-4812-b887-b84a314b9e17" providerId="ADAL" clId="{A48DC910-249B-0A48-9A51-BB220B56C9C3}" dt="2021-03-15T08:45:25.871" v="164" actId="7634"/>
          <ac:inkMkLst>
            <pc:docMk/>
            <pc:sldMk cId="907833591" sldId="319"/>
            <ac:inkMk id="9" creationId="{0BB0B067-DA32-2A48-9F97-3C51DEC41898}"/>
          </ac:inkMkLst>
        </pc:inkChg>
        <pc:inkChg chg="add">
          <ac:chgData name="Andrej Bogdanov (CSD)" userId="54a3fc38-bcd8-4812-b887-b84a314b9e17" providerId="ADAL" clId="{A48DC910-249B-0A48-9A51-BB220B56C9C3}" dt="2021-03-15T08:45:57.904" v="166" actId="7634"/>
          <ac:inkMkLst>
            <pc:docMk/>
            <pc:sldMk cId="907833591" sldId="319"/>
            <ac:inkMk id="10" creationId="{CF8A55E3-CD92-0D42-B38E-BD50EF0D3B60}"/>
          </ac:inkMkLst>
        </pc:inkChg>
        <pc:inkChg chg="add">
          <ac:chgData name="Andrej Bogdanov (CSD)" userId="54a3fc38-bcd8-4812-b887-b84a314b9e17" providerId="ADAL" clId="{A48DC910-249B-0A48-9A51-BB220B56C9C3}" dt="2021-03-15T08:49:24.344" v="171" actId="7634"/>
          <ac:inkMkLst>
            <pc:docMk/>
            <pc:sldMk cId="907833591" sldId="319"/>
            <ac:inkMk id="11" creationId="{1E76C3B5-8ADA-DB4C-9B20-B1418B0BE90B}"/>
          </ac:inkMkLst>
        </pc:inkChg>
      </pc:sldChg>
      <pc:sldChg chg="addSp delSp modSp">
        <pc:chgData name="Andrej Bogdanov (CSD)" userId="54a3fc38-bcd8-4812-b887-b84a314b9e17" providerId="ADAL" clId="{A48DC910-249B-0A48-9A51-BB220B56C9C3}" dt="2021-03-15T08:33:39.890" v="148" actId="7634"/>
        <pc:sldMkLst>
          <pc:docMk/>
          <pc:sldMk cId="169446022" sldId="320"/>
        </pc:sldMkLst>
        <pc:inkChg chg="add del mod modStrokes">
          <ac:chgData name="Andrej Bogdanov (CSD)" userId="54a3fc38-bcd8-4812-b887-b84a314b9e17" providerId="ADAL" clId="{A48DC910-249B-0A48-9A51-BB220B56C9C3}" dt="2021-03-15T08:30:19.096" v="145"/>
          <ac:inkMkLst>
            <pc:docMk/>
            <pc:sldMk cId="169446022" sldId="320"/>
            <ac:inkMk id="2" creationId="{AE0B25B5-14E9-1C47-B30F-EDF0C87308A3}"/>
          </ac:inkMkLst>
        </pc:inkChg>
        <pc:inkChg chg="add mod modStrokes">
          <ac:chgData name="Andrej Bogdanov (CSD)" userId="54a3fc38-bcd8-4812-b887-b84a314b9e17" providerId="ADAL" clId="{A48DC910-249B-0A48-9A51-BB220B56C9C3}" dt="2021-03-15T08:28:22.284" v="137"/>
          <ac:inkMkLst>
            <pc:docMk/>
            <pc:sldMk cId="169446022" sldId="320"/>
            <ac:inkMk id="3" creationId="{B3FEE10C-B36B-EA4A-A672-B00A479DD4E6}"/>
          </ac:inkMkLst>
        </pc:inkChg>
        <pc:inkChg chg="add del">
          <ac:chgData name="Andrej Bogdanov (CSD)" userId="54a3fc38-bcd8-4812-b887-b84a314b9e17" providerId="ADAL" clId="{A48DC910-249B-0A48-9A51-BB220B56C9C3}" dt="2021-03-15T08:28:21.598" v="135"/>
          <ac:inkMkLst>
            <pc:docMk/>
            <pc:sldMk cId="169446022" sldId="320"/>
            <ac:inkMk id="4" creationId="{7593509B-C0D8-474F-94D1-89CE8CBC4360}"/>
          </ac:inkMkLst>
        </pc:inkChg>
        <pc:inkChg chg="add">
          <ac:chgData name="Andrej Bogdanov (CSD)" userId="54a3fc38-bcd8-4812-b887-b84a314b9e17" providerId="ADAL" clId="{A48DC910-249B-0A48-9A51-BB220B56C9C3}" dt="2021-03-15T08:28:42.877" v="138" actId="7634"/>
          <ac:inkMkLst>
            <pc:docMk/>
            <pc:sldMk cId="169446022" sldId="320"/>
            <ac:inkMk id="5" creationId="{ED9D4512-E069-2442-9F35-53B01401180A}"/>
          </ac:inkMkLst>
        </pc:inkChg>
        <pc:inkChg chg="add">
          <ac:chgData name="Andrej Bogdanov (CSD)" userId="54a3fc38-bcd8-4812-b887-b84a314b9e17" providerId="ADAL" clId="{A48DC910-249B-0A48-9A51-BB220B56C9C3}" dt="2021-03-15T08:29:10.806" v="140" actId="7634"/>
          <ac:inkMkLst>
            <pc:docMk/>
            <pc:sldMk cId="169446022" sldId="320"/>
            <ac:inkMk id="6" creationId="{17A01570-6A57-F740-BD65-5891C833CDDE}"/>
          </ac:inkMkLst>
        </pc:inkChg>
        <pc:inkChg chg="add">
          <ac:chgData name="Andrej Bogdanov (CSD)" userId="54a3fc38-bcd8-4812-b887-b84a314b9e17" providerId="ADAL" clId="{A48DC910-249B-0A48-9A51-BB220B56C9C3}" dt="2021-03-15T08:30:10.371" v="141" actId="7634"/>
          <ac:inkMkLst>
            <pc:docMk/>
            <pc:sldMk cId="169446022" sldId="320"/>
            <ac:inkMk id="8" creationId="{913A7FAF-42BB-E741-85D5-892519D909F5}"/>
          </ac:inkMkLst>
        </pc:inkChg>
        <pc:inkChg chg="add del">
          <ac:chgData name="Andrej Bogdanov (CSD)" userId="54a3fc38-bcd8-4812-b887-b84a314b9e17" providerId="ADAL" clId="{A48DC910-249B-0A48-9A51-BB220B56C9C3}" dt="2021-03-15T08:30:51.159" v="147"/>
          <ac:inkMkLst>
            <pc:docMk/>
            <pc:sldMk cId="169446022" sldId="320"/>
            <ac:inkMk id="9" creationId="{E66FADD4-7AAB-2C4C-A858-64E0DCC2CD06}"/>
          </ac:inkMkLst>
        </pc:inkChg>
        <pc:inkChg chg="add">
          <ac:chgData name="Andrej Bogdanov (CSD)" userId="54a3fc38-bcd8-4812-b887-b84a314b9e17" providerId="ADAL" clId="{A48DC910-249B-0A48-9A51-BB220B56C9C3}" dt="2021-03-15T08:33:39.890" v="148" actId="7634"/>
          <ac:inkMkLst>
            <pc:docMk/>
            <pc:sldMk cId="169446022" sldId="320"/>
            <ac:inkMk id="10" creationId="{FE3538AD-2387-BD49-9ED9-DCA594B4933C}"/>
          </ac:inkMkLst>
        </pc:inkChg>
      </pc:sldChg>
      <pc:sldChg chg="addSp delSp">
        <pc:chgData name="Andrej Bogdanov (CSD)" userId="54a3fc38-bcd8-4812-b887-b84a314b9e17" providerId="ADAL" clId="{A48DC910-249B-0A48-9A51-BB220B56C9C3}" dt="2021-03-15T08:49:32.923" v="173"/>
        <pc:sldMkLst>
          <pc:docMk/>
          <pc:sldMk cId="2544030580" sldId="321"/>
        </pc:sldMkLst>
        <pc:inkChg chg="add del">
          <ac:chgData name="Andrej Bogdanov (CSD)" userId="54a3fc38-bcd8-4812-b887-b84a314b9e17" providerId="ADAL" clId="{A48DC910-249B-0A48-9A51-BB220B56C9C3}" dt="2021-03-15T08:49:32.923" v="173"/>
          <ac:inkMkLst>
            <pc:docMk/>
            <pc:sldMk cId="2544030580" sldId="321"/>
            <ac:inkMk id="4" creationId="{5CC68E11-A2CB-F143-8446-67CD0CD89B74}"/>
          </ac:inkMkLst>
        </pc:inkChg>
      </pc:sldChg>
      <pc:sldChg chg="addSp new del">
        <pc:chgData name="Andrej Bogdanov (CSD)" userId="54a3fc38-bcd8-4812-b887-b84a314b9e17" providerId="ADAL" clId="{A48DC910-249B-0A48-9A51-BB220B56C9C3}" dt="2021-03-15T08:49:30.021" v="172" actId="2696"/>
        <pc:sldMkLst>
          <pc:docMk/>
          <pc:sldMk cId="3718504943" sldId="324"/>
        </pc:sldMkLst>
        <pc:inkChg chg="add">
          <ac:chgData name="Andrej Bogdanov (CSD)" userId="54a3fc38-bcd8-4812-b887-b84a314b9e17" providerId="ADAL" clId="{A48DC910-249B-0A48-9A51-BB220B56C9C3}" dt="2021-03-15T06:14:47.590" v="5" actId="7634"/>
          <ac:inkMkLst>
            <pc:docMk/>
            <pc:sldMk cId="3718504943" sldId="324"/>
            <ac:inkMk id="2" creationId="{884094B9-DF4A-2F40-8326-E3097BD35D5E}"/>
          </ac:inkMkLst>
        </pc:inkChg>
      </pc:sldChg>
      <pc:sldChg chg="addSp modSp">
        <pc:chgData name="Andrej Bogdanov (CSD)" userId="54a3fc38-bcd8-4812-b887-b84a314b9e17" providerId="ADAL" clId="{A48DC910-249B-0A48-9A51-BB220B56C9C3}" dt="2021-03-15T08:39:45.076" v="155" actId="7634"/>
        <pc:sldMkLst>
          <pc:docMk/>
          <pc:sldMk cId="2228068489" sldId="326"/>
        </pc:sldMkLst>
        <pc:inkChg chg="add mod modStrokes">
          <ac:chgData name="Andrej Bogdanov (CSD)" userId="54a3fc38-bcd8-4812-b887-b84a314b9e17" providerId="ADAL" clId="{A48DC910-249B-0A48-9A51-BB220B56C9C3}" dt="2021-03-15T08:34:17.030" v="151"/>
          <ac:inkMkLst>
            <pc:docMk/>
            <pc:sldMk cId="2228068489" sldId="326"/>
            <ac:inkMk id="11" creationId="{C1AAC933-BC90-4546-BEDA-A7F0D35EAECC}"/>
          </ac:inkMkLst>
        </pc:inkChg>
        <pc:inkChg chg="add">
          <ac:chgData name="Andrej Bogdanov (CSD)" userId="54a3fc38-bcd8-4812-b887-b84a314b9e17" providerId="ADAL" clId="{A48DC910-249B-0A48-9A51-BB220B56C9C3}" dt="2021-03-15T08:37:52.083" v="152" actId="7634"/>
          <ac:inkMkLst>
            <pc:docMk/>
            <pc:sldMk cId="2228068489" sldId="326"/>
            <ac:inkMk id="12" creationId="{2A3C7B38-A581-B341-9E0B-82279FB01602}"/>
          </ac:inkMkLst>
        </pc:inkChg>
        <pc:inkChg chg="add">
          <ac:chgData name="Andrej Bogdanov (CSD)" userId="54a3fc38-bcd8-4812-b887-b84a314b9e17" providerId="ADAL" clId="{A48DC910-249B-0A48-9A51-BB220B56C9C3}" dt="2021-03-15T08:39:45.076" v="155" actId="7634"/>
          <ac:inkMkLst>
            <pc:docMk/>
            <pc:sldMk cId="2228068489" sldId="326"/>
            <ac:inkMk id="13" creationId="{A4937C0F-B5C3-DC4A-9E0D-3695FF1ECD44}"/>
          </ac:inkMkLst>
        </pc:inkChg>
      </pc:sldChg>
    </pc:docChg>
  </pc:docChgLst>
  <pc:docChgLst>
    <pc:chgData name="Andrej Bogdanov (CSD)" userId="54a3fc38-bcd8-4812-b887-b84a314b9e17" providerId="ADAL" clId="{E1B14167-707A-AF42-8A3F-595D0E0CD7F0}"/>
    <pc:docChg chg="undo custSel addSld delSld modSld sldOrd modMainMaster">
      <pc:chgData name="Andrej Bogdanov (CSD)" userId="54a3fc38-bcd8-4812-b887-b84a314b9e17" providerId="ADAL" clId="{E1B14167-707A-AF42-8A3F-595D0E0CD7F0}" dt="2021-03-10T04:35:56.218" v="1789" actId="1036"/>
      <pc:docMkLst>
        <pc:docMk/>
      </pc:docMkLst>
      <pc:sldChg chg="addSp delSp modSp mod">
        <pc:chgData name="Andrej Bogdanov (CSD)" userId="54a3fc38-bcd8-4812-b887-b84a314b9e17" providerId="ADAL" clId="{E1B14167-707A-AF42-8A3F-595D0E0CD7F0}" dt="2021-03-10T02:56:29.466" v="28" actId="478"/>
        <pc:sldMkLst>
          <pc:docMk/>
          <pc:sldMk cId="4293983235" sldId="256"/>
        </pc:sldMkLst>
        <pc:spChg chg="mod">
          <ac:chgData name="Andrej Bogdanov (CSD)" userId="54a3fc38-bcd8-4812-b887-b84a314b9e17" providerId="ADAL" clId="{E1B14167-707A-AF42-8A3F-595D0E0CD7F0}" dt="2021-03-10T02:54:33.569" v="25" actId="20577"/>
          <ac:spMkLst>
            <pc:docMk/>
            <pc:sldMk cId="4293983235" sldId="256"/>
            <ac:spMk id="2" creationId="{00000000-0000-0000-0000-000000000000}"/>
          </ac:spMkLst>
        </pc:spChg>
        <pc:spChg chg="add del mod">
          <ac:chgData name="Andrej Bogdanov (CSD)" userId="54a3fc38-bcd8-4812-b887-b84a314b9e17" providerId="ADAL" clId="{E1B14167-707A-AF42-8A3F-595D0E0CD7F0}" dt="2021-03-10T02:56:29.466" v="28" actId="478"/>
          <ac:spMkLst>
            <pc:docMk/>
            <pc:sldMk cId="4293983235" sldId="256"/>
            <ac:spMk id="4" creationId="{C7B1633E-E6E4-6349-8793-6C15A4ECEC8B}"/>
          </ac:spMkLst>
        </pc:spChg>
      </pc:sldChg>
      <pc:sldChg chg="del">
        <pc:chgData name="Andrej Bogdanov (CSD)" userId="54a3fc38-bcd8-4812-b887-b84a314b9e17" providerId="ADAL" clId="{E1B14167-707A-AF42-8A3F-595D0E0CD7F0}" dt="2021-03-10T02:54:18.569" v="0" actId="2696"/>
        <pc:sldMkLst>
          <pc:docMk/>
          <pc:sldMk cId="1171049812" sldId="305"/>
        </pc:sldMkLst>
      </pc:sldChg>
      <pc:sldChg chg="add ord">
        <pc:chgData name="Andrej Bogdanov (CSD)" userId="54a3fc38-bcd8-4812-b887-b84a314b9e17" providerId="ADAL" clId="{E1B14167-707A-AF42-8A3F-595D0E0CD7F0}" dt="2021-03-10T03:40:20.927" v="701" actId="20578"/>
        <pc:sldMkLst>
          <pc:docMk/>
          <pc:sldMk cId="2924982372" sldId="308"/>
        </pc:sldMkLst>
      </pc:sldChg>
      <pc:sldChg chg="delSp add mod ord">
        <pc:chgData name="Andrej Bogdanov (CSD)" userId="54a3fc38-bcd8-4812-b887-b84a314b9e17" providerId="ADAL" clId="{E1B14167-707A-AF42-8A3F-595D0E0CD7F0}" dt="2021-03-10T04:33:14.689" v="1682" actId="478"/>
        <pc:sldMkLst>
          <pc:docMk/>
          <pc:sldMk cId="595187598" sldId="309"/>
        </pc:sldMkLst>
        <pc:inkChg chg="del">
          <ac:chgData name="Andrej Bogdanov (CSD)" userId="54a3fc38-bcd8-4812-b887-b84a314b9e17" providerId="ADAL" clId="{E1B14167-707A-AF42-8A3F-595D0E0CD7F0}" dt="2021-03-10T04:33:14.689" v="1682" actId="478"/>
          <ac:inkMkLst>
            <pc:docMk/>
            <pc:sldMk cId="595187598" sldId="309"/>
            <ac:inkMk id="2" creationId="{6B22468D-843B-BB42-A667-26DD6D09482A}"/>
          </ac:inkMkLst>
        </pc:inkChg>
        <pc:inkChg chg="del">
          <ac:chgData name="Andrej Bogdanov (CSD)" userId="54a3fc38-bcd8-4812-b887-b84a314b9e17" providerId="ADAL" clId="{E1B14167-707A-AF42-8A3F-595D0E0CD7F0}" dt="2021-03-10T04:33:13.301" v="1681" actId="478"/>
          <ac:inkMkLst>
            <pc:docMk/>
            <pc:sldMk cId="595187598" sldId="309"/>
            <ac:inkMk id="6" creationId="{0A0424E0-7517-A448-B547-9F395E37B1A5}"/>
          </ac:inkMkLst>
        </pc:inkChg>
      </pc:sldChg>
      <pc:sldChg chg="delSp add mod">
        <pc:chgData name="Andrej Bogdanov (CSD)" userId="54a3fc38-bcd8-4812-b887-b84a314b9e17" providerId="ADAL" clId="{E1B14167-707A-AF42-8A3F-595D0E0CD7F0}" dt="2021-03-10T04:33:22.729" v="1684" actId="478"/>
        <pc:sldMkLst>
          <pc:docMk/>
          <pc:sldMk cId="2076568325" sldId="311"/>
        </pc:sldMkLst>
        <pc:inkChg chg="del">
          <ac:chgData name="Andrej Bogdanov (CSD)" userId="54a3fc38-bcd8-4812-b887-b84a314b9e17" providerId="ADAL" clId="{E1B14167-707A-AF42-8A3F-595D0E0CD7F0}" dt="2021-03-10T04:33:20.548" v="1683" actId="478"/>
          <ac:inkMkLst>
            <pc:docMk/>
            <pc:sldMk cId="2076568325" sldId="311"/>
            <ac:inkMk id="9" creationId="{7B6A0CAB-273E-C44C-866E-D1A1E8F5F88B}"/>
          </ac:inkMkLst>
        </pc:inkChg>
        <pc:inkChg chg="del">
          <ac:chgData name="Andrej Bogdanov (CSD)" userId="54a3fc38-bcd8-4812-b887-b84a314b9e17" providerId="ADAL" clId="{E1B14167-707A-AF42-8A3F-595D0E0CD7F0}" dt="2021-03-10T04:33:22.729" v="1684" actId="478"/>
          <ac:inkMkLst>
            <pc:docMk/>
            <pc:sldMk cId="2076568325" sldId="311"/>
            <ac:inkMk id="11" creationId="{1AB26DA1-8E0A-E241-A6D2-3B17DC53A000}"/>
          </ac:inkMkLst>
        </pc:inkChg>
      </pc:sldChg>
      <pc:sldChg chg="delSp modSp add mod">
        <pc:chgData name="Andrej Bogdanov (CSD)" userId="54a3fc38-bcd8-4812-b887-b84a314b9e17" providerId="ADAL" clId="{E1B14167-707A-AF42-8A3F-595D0E0CD7F0}" dt="2021-03-10T04:33:46.375" v="1693" actId="14100"/>
        <pc:sldMkLst>
          <pc:docMk/>
          <pc:sldMk cId="3202235931" sldId="312"/>
        </pc:sldMkLst>
        <pc:spChg chg="mod">
          <ac:chgData name="Andrej Bogdanov (CSD)" userId="54a3fc38-bcd8-4812-b887-b84a314b9e17" providerId="ADAL" clId="{E1B14167-707A-AF42-8A3F-595D0E0CD7F0}" dt="2021-03-10T04:33:46.375" v="1693" actId="14100"/>
          <ac:spMkLst>
            <pc:docMk/>
            <pc:sldMk cId="3202235931" sldId="312"/>
            <ac:spMk id="2" creationId="{DAB6C908-583A-7E4F-BCBA-CACB8793F631}"/>
          </ac:spMkLst>
        </pc:spChg>
        <pc:inkChg chg="del">
          <ac:chgData name="Andrej Bogdanov (CSD)" userId="54a3fc38-bcd8-4812-b887-b84a314b9e17" providerId="ADAL" clId="{E1B14167-707A-AF42-8A3F-595D0E0CD7F0}" dt="2021-03-10T04:33:34.583" v="1689" actId="478"/>
          <ac:inkMkLst>
            <pc:docMk/>
            <pc:sldMk cId="3202235931" sldId="312"/>
            <ac:inkMk id="3" creationId="{D0316F65-7C34-F343-924C-AFA85DD8CE5C}"/>
          </ac:inkMkLst>
        </pc:inkChg>
        <pc:inkChg chg="del mod">
          <ac:chgData name="Andrej Bogdanov (CSD)" userId="54a3fc38-bcd8-4812-b887-b84a314b9e17" providerId="ADAL" clId="{E1B14167-707A-AF42-8A3F-595D0E0CD7F0}" dt="2021-03-10T04:33:26.323" v="1686" actId="478"/>
          <ac:inkMkLst>
            <pc:docMk/>
            <pc:sldMk cId="3202235931" sldId="312"/>
            <ac:inkMk id="7" creationId="{9A597D1B-9842-5C4B-BB05-F7BEBDA28FFE}"/>
          </ac:inkMkLst>
        </pc:inkChg>
        <pc:inkChg chg="del">
          <ac:chgData name="Andrej Bogdanov (CSD)" userId="54a3fc38-bcd8-4812-b887-b84a314b9e17" providerId="ADAL" clId="{E1B14167-707A-AF42-8A3F-595D0E0CD7F0}" dt="2021-03-10T04:33:31.227" v="1687" actId="478"/>
          <ac:inkMkLst>
            <pc:docMk/>
            <pc:sldMk cId="3202235931" sldId="312"/>
            <ac:inkMk id="8" creationId="{7901D57F-EF22-DA4B-98DA-EF4E8B52E49D}"/>
          </ac:inkMkLst>
        </pc:inkChg>
        <pc:inkChg chg="del">
          <ac:chgData name="Andrej Bogdanov (CSD)" userId="54a3fc38-bcd8-4812-b887-b84a314b9e17" providerId="ADAL" clId="{E1B14167-707A-AF42-8A3F-595D0E0CD7F0}" dt="2021-03-10T04:33:33.178" v="1688" actId="478"/>
          <ac:inkMkLst>
            <pc:docMk/>
            <pc:sldMk cId="3202235931" sldId="312"/>
            <ac:inkMk id="9" creationId="{516E08C6-CC9E-BD48-9B8F-E711D64B8BE4}"/>
          </ac:inkMkLst>
        </pc:inkChg>
        <pc:inkChg chg="del">
          <ac:chgData name="Andrej Bogdanov (CSD)" userId="54a3fc38-bcd8-4812-b887-b84a314b9e17" providerId="ADAL" clId="{E1B14167-707A-AF42-8A3F-595D0E0CD7F0}" dt="2021-03-10T04:33:38.093" v="1691" actId="478"/>
          <ac:inkMkLst>
            <pc:docMk/>
            <pc:sldMk cId="3202235931" sldId="312"/>
            <ac:inkMk id="10" creationId="{3C7011B1-0C00-B945-925F-F91FC4EFDC4D}"/>
          </ac:inkMkLst>
        </pc:inkChg>
        <pc:inkChg chg="del">
          <ac:chgData name="Andrej Bogdanov (CSD)" userId="54a3fc38-bcd8-4812-b887-b84a314b9e17" providerId="ADAL" clId="{E1B14167-707A-AF42-8A3F-595D0E0CD7F0}" dt="2021-03-10T04:33:36.098" v="1690" actId="478"/>
          <ac:inkMkLst>
            <pc:docMk/>
            <pc:sldMk cId="3202235931" sldId="312"/>
            <ac:inkMk id="11" creationId="{3A4C2A8B-94E4-024B-85EA-DC4371296EC7}"/>
          </ac:inkMkLst>
        </pc:inkChg>
      </pc:sldChg>
      <pc:sldChg chg="delSp modSp add mod">
        <pc:chgData name="Andrej Bogdanov (CSD)" userId="54a3fc38-bcd8-4812-b887-b84a314b9e17" providerId="ADAL" clId="{E1B14167-707A-AF42-8A3F-595D0E0CD7F0}" dt="2021-03-10T04:34:10.028" v="1698" actId="478"/>
        <pc:sldMkLst>
          <pc:docMk/>
          <pc:sldMk cId="1837324131" sldId="313"/>
        </pc:sldMkLst>
        <pc:spChg chg="mod">
          <ac:chgData name="Andrej Bogdanov (CSD)" userId="54a3fc38-bcd8-4812-b887-b84a314b9e17" providerId="ADAL" clId="{E1B14167-707A-AF42-8A3F-595D0E0CD7F0}" dt="2021-03-10T03:59:50.138" v="1151" actId="1076"/>
          <ac:spMkLst>
            <pc:docMk/>
            <pc:sldMk cId="1837324131" sldId="313"/>
            <ac:spMk id="2" creationId="{D90C0642-3A1E-1E45-861F-BD43482CC1CA}"/>
          </ac:spMkLst>
        </pc:spChg>
        <pc:inkChg chg="del">
          <ac:chgData name="Andrej Bogdanov (CSD)" userId="54a3fc38-bcd8-4812-b887-b84a314b9e17" providerId="ADAL" clId="{E1B14167-707A-AF42-8A3F-595D0E0CD7F0}" dt="2021-03-10T04:34:04.021" v="1694" actId="478"/>
          <ac:inkMkLst>
            <pc:docMk/>
            <pc:sldMk cId="1837324131" sldId="313"/>
            <ac:inkMk id="4" creationId="{E441A8F6-C0A9-E04F-A89F-F3A0692FFBD5}"/>
          </ac:inkMkLst>
        </pc:inkChg>
        <pc:inkChg chg="del">
          <ac:chgData name="Andrej Bogdanov (CSD)" userId="54a3fc38-bcd8-4812-b887-b84a314b9e17" providerId="ADAL" clId="{E1B14167-707A-AF42-8A3F-595D0E0CD7F0}" dt="2021-03-10T04:34:05.444" v="1695" actId="478"/>
          <ac:inkMkLst>
            <pc:docMk/>
            <pc:sldMk cId="1837324131" sldId="313"/>
            <ac:inkMk id="5" creationId="{8D5EEEEC-5920-E14E-8A12-B4E8F02F0181}"/>
          </ac:inkMkLst>
        </pc:inkChg>
        <pc:inkChg chg="del">
          <ac:chgData name="Andrej Bogdanov (CSD)" userId="54a3fc38-bcd8-4812-b887-b84a314b9e17" providerId="ADAL" clId="{E1B14167-707A-AF42-8A3F-595D0E0CD7F0}" dt="2021-03-10T04:34:06.898" v="1696" actId="478"/>
          <ac:inkMkLst>
            <pc:docMk/>
            <pc:sldMk cId="1837324131" sldId="313"/>
            <ac:inkMk id="6" creationId="{2DC2EDC1-C5CD-5C49-89C6-717994A6C06D}"/>
          </ac:inkMkLst>
        </pc:inkChg>
        <pc:inkChg chg="del">
          <ac:chgData name="Andrej Bogdanov (CSD)" userId="54a3fc38-bcd8-4812-b887-b84a314b9e17" providerId="ADAL" clId="{E1B14167-707A-AF42-8A3F-595D0E0CD7F0}" dt="2021-03-10T04:34:08.571" v="1697" actId="478"/>
          <ac:inkMkLst>
            <pc:docMk/>
            <pc:sldMk cId="1837324131" sldId="313"/>
            <ac:inkMk id="7" creationId="{04BBDCA4-A4B4-4443-BAB8-FFEF9585C0BB}"/>
          </ac:inkMkLst>
        </pc:inkChg>
        <pc:inkChg chg="del">
          <ac:chgData name="Andrej Bogdanov (CSD)" userId="54a3fc38-bcd8-4812-b887-b84a314b9e17" providerId="ADAL" clId="{E1B14167-707A-AF42-8A3F-595D0E0CD7F0}" dt="2021-03-10T04:34:10.028" v="1698" actId="478"/>
          <ac:inkMkLst>
            <pc:docMk/>
            <pc:sldMk cId="1837324131" sldId="313"/>
            <ac:inkMk id="8" creationId="{0596AB2D-3165-DA49-8C89-8075CB6BE8DC}"/>
          </ac:inkMkLst>
        </pc:inkChg>
      </pc:sldChg>
      <pc:sldChg chg="addSp delSp modSp add mod">
        <pc:chgData name="Andrej Bogdanov (CSD)" userId="54a3fc38-bcd8-4812-b887-b84a314b9e17" providerId="ADAL" clId="{E1B14167-707A-AF42-8A3F-595D0E0CD7F0}" dt="2021-03-10T03:57:18.333" v="1016" actId="20577"/>
        <pc:sldMkLst>
          <pc:docMk/>
          <pc:sldMk cId="3342415762" sldId="314"/>
        </pc:sldMkLst>
        <pc:spChg chg="del mod">
          <ac:chgData name="Andrej Bogdanov (CSD)" userId="54a3fc38-bcd8-4812-b887-b84a314b9e17" providerId="ADAL" clId="{E1B14167-707A-AF42-8A3F-595D0E0CD7F0}" dt="2021-03-10T03:19:18.295" v="73"/>
          <ac:spMkLst>
            <pc:docMk/>
            <pc:sldMk cId="3342415762" sldId="314"/>
            <ac:spMk id="3" creationId="{F6D8157F-C70B-3146-9CEE-34DC099A04EE}"/>
          </ac:spMkLst>
        </pc:spChg>
        <pc:spChg chg="del">
          <ac:chgData name="Andrej Bogdanov (CSD)" userId="54a3fc38-bcd8-4812-b887-b84a314b9e17" providerId="ADAL" clId="{E1B14167-707A-AF42-8A3F-595D0E0CD7F0}" dt="2021-03-10T03:17:47.192" v="39" actId="478"/>
          <ac:spMkLst>
            <pc:docMk/>
            <pc:sldMk cId="3342415762" sldId="314"/>
            <ac:spMk id="4" creationId="{D13FA547-5B28-4140-B28A-A30C8E6C1C46}"/>
          </ac:spMkLst>
        </pc:spChg>
        <pc:spChg chg="add del mod">
          <ac:chgData name="Andrej Bogdanov (CSD)" userId="54a3fc38-bcd8-4812-b887-b84a314b9e17" providerId="ADAL" clId="{E1B14167-707A-AF42-8A3F-595D0E0CD7F0}" dt="2021-03-10T03:50:39.432" v="918" actId="478"/>
          <ac:spMkLst>
            <pc:docMk/>
            <pc:sldMk cId="3342415762" sldId="314"/>
            <ac:spMk id="5" creationId="{E73CA7E8-FABA-A24C-B4F6-70EFAFD813F2}"/>
          </ac:spMkLst>
        </pc:spChg>
        <pc:spChg chg="add mod">
          <ac:chgData name="Andrej Bogdanov (CSD)" userId="54a3fc38-bcd8-4812-b887-b84a314b9e17" providerId="ADAL" clId="{E1B14167-707A-AF42-8A3F-595D0E0CD7F0}" dt="2021-03-10T03:57:18.333" v="1016" actId="20577"/>
          <ac:spMkLst>
            <pc:docMk/>
            <pc:sldMk cId="3342415762" sldId="314"/>
            <ac:spMk id="7" creationId="{849CA05B-87AD-F644-BBC3-A68273768773}"/>
          </ac:spMkLst>
        </pc:spChg>
        <pc:inkChg chg="del">
          <ac:chgData name="Andrej Bogdanov (CSD)" userId="54a3fc38-bcd8-4812-b887-b84a314b9e17" providerId="ADAL" clId="{E1B14167-707A-AF42-8A3F-595D0E0CD7F0}" dt="2021-03-10T03:15:50.194" v="37" actId="478"/>
          <ac:inkMkLst>
            <pc:docMk/>
            <pc:sldMk cId="3342415762" sldId="314"/>
            <ac:inkMk id="2" creationId="{6B22468D-843B-BB42-A667-26DD6D09482A}"/>
          </ac:inkMkLst>
        </pc:inkChg>
        <pc:inkChg chg="del">
          <ac:chgData name="Andrej Bogdanov (CSD)" userId="54a3fc38-bcd8-4812-b887-b84a314b9e17" providerId="ADAL" clId="{E1B14167-707A-AF42-8A3F-595D0E0CD7F0}" dt="2021-03-10T03:15:49.052" v="36" actId="478"/>
          <ac:inkMkLst>
            <pc:docMk/>
            <pc:sldMk cId="3342415762" sldId="314"/>
            <ac:inkMk id="6" creationId="{0A0424E0-7517-A448-B547-9F395E37B1A5}"/>
          </ac:inkMkLst>
        </pc:inkChg>
      </pc:sldChg>
      <pc:sldChg chg="addSp modSp new mod">
        <pc:chgData name="Andrej Bogdanov (CSD)" userId="54a3fc38-bcd8-4812-b887-b84a314b9e17" providerId="ADAL" clId="{E1B14167-707A-AF42-8A3F-595D0E0CD7F0}" dt="2021-03-10T04:35:56.218" v="1789" actId="1036"/>
        <pc:sldMkLst>
          <pc:docMk/>
          <pc:sldMk cId="1550369428" sldId="315"/>
        </pc:sldMkLst>
        <pc:spChg chg="add mod">
          <ac:chgData name="Andrej Bogdanov (CSD)" userId="54a3fc38-bcd8-4812-b887-b84a314b9e17" providerId="ADAL" clId="{E1B14167-707A-AF42-8A3F-595D0E0CD7F0}" dt="2021-03-10T04:35:56.218" v="1789" actId="1036"/>
          <ac:spMkLst>
            <pc:docMk/>
            <pc:sldMk cId="1550369428" sldId="315"/>
            <ac:spMk id="2" creationId="{5BBDE3EA-7C3E-7C48-BC4D-AEA4655941B2}"/>
          </ac:spMkLst>
        </pc:spChg>
        <pc:spChg chg="add mod">
          <ac:chgData name="Andrej Bogdanov (CSD)" userId="54a3fc38-bcd8-4812-b887-b84a314b9e17" providerId="ADAL" clId="{E1B14167-707A-AF42-8A3F-595D0E0CD7F0}" dt="2021-03-10T04:35:23.611" v="1774" actId="1035"/>
          <ac:spMkLst>
            <pc:docMk/>
            <pc:sldMk cId="1550369428" sldId="315"/>
            <ac:spMk id="3" creationId="{03774B67-227D-4949-AABE-6C29710FBB37}"/>
          </ac:spMkLst>
        </pc:spChg>
        <pc:spChg chg="add mod">
          <ac:chgData name="Andrej Bogdanov (CSD)" userId="54a3fc38-bcd8-4812-b887-b84a314b9e17" providerId="ADAL" clId="{E1B14167-707A-AF42-8A3F-595D0E0CD7F0}" dt="2021-03-10T04:35:50.427" v="1782" actId="1076"/>
          <ac:spMkLst>
            <pc:docMk/>
            <pc:sldMk cId="1550369428" sldId="315"/>
            <ac:spMk id="4" creationId="{F2D32BA9-07CF-9140-909C-193A51021192}"/>
          </ac:spMkLst>
        </pc:spChg>
      </pc:sldChg>
      <pc:sldChg chg="addSp delSp modSp new mod modClrScheme chgLayout">
        <pc:chgData name="Andrej Bogdanov (CSD)" userId="54a3fc38-bcd8-4812-b887-b84a314b9e17" providerId="ADAL" clId="{E1B14167-707A-AF42-8A3F-595D0E0CD7F0}" dt="2021-03-10T03:32:26.181" v="378" actId="207"/>
        <pc:sldMkLst>
          <pc:docMk/>
          <pc:sldMk cId="1873722321" sldId="316"/>
        </pc:sldMkLst>
        <pc:spChg chg="add del mod ord">
          <ac:chgData name="Andrej Bogdanov (CSD)" userId="54a3fc38-bcd8-4812-b887-b84a314b9e17" providerId="ADAL" clId="{E1B14167-707A-AF42-8A3F-595D0E0CD7F0}" dt="2021-03-10T03:31:59.031" v="308" actId="478"/>
          <ac:spMkLst>
            <pc:docMk/>
            <pc:sldMk cId="1873722321" sldId="316"/>
            <ac:spMk id="2" creationId="{98FBB7B8-2D52-544D-8815-B36C089FB95A}"/>
          </ac:spMkLst>
        </pc:spChg>
        <pc:spChg chg="add mod">
          <ac:chgData name="Andrej Bogdanov (CSD)" userId="54a3fc38-bcd8-4812-b887-b84a314b9e17" providerId="ADAL" clId="{E1B14167-707A-AF42-8A3F-595D0E0CD7F0}" dt="2021-03-10T03:32:26.181" v="378" actId="207"/>
          <ac:spMkLst>
            <pc:docMk/>
            <pc:sldMk cId="1873722321" sldId="316"/>
            <ac:spMk id="3" creationId="{806A2771-A024-A745-BB2B-C3DF3B33AC5B}"/>
          </ac:spMkLst>
        </pc:spChg>
        <pc:spChg chg="add del mod">
          <ac:chgData name="Andrej Bogdanov (CSD)" userId="54a3fc38-bcd8-4812-b887-b84a314b9e17" providerId="ADAL" clId="{E1B14167-707A-AF42-8A3F-595D0E0CD7F0}" dt="2021-03-10T03:32:22.918" v="377" actId="478"/>
          <ac:spMkLst>
            <pc:docMk/>
            <pc:sldMk cId="1873722321" sldId="316"/>
            <ac:spMk id="4" creationId="{811D2EAC-F482-0D4B-B64B-235FB8FFAC63}"/>
          </ac:spMkLst>
        </pc:spChg>
      </pc:sldChg>
      <pc:sldChg chg="addSp delSp modSp new mod modClrScheme chgLayout">
        <pc:chgData name="Andrej Bogdanov (CSD)" userId="54a3fc38-bcd8-4812-b887-b84a314b9e17" providerId="ADAL" clId="{E1B14167-707A-AF42-8A3F-595D0E0CD7F0}" dt="2021-03-10T03:42:39.142" v="752" actId="1035"/>
        <pc:sldMkLst>
          <pc:docMk/>
          <pc:sldMk cId="3855841563" sldId="317"/>
        </pc:sldMkLst>
        <pc:spChg chg="add mod">
          <ac:chgData name="Andrej Bogdanov (CSD)" userId="54a3fc38-bcd8-4812-b887-b84a314b9e17" providerId="ADAL" clId="{E1B14167-707A-AF42-8A3F-595D0E0CD7F0}" dt="2021-03-10T03:32:45.491" v="414" actId="20577"/>
          <ac:spMkLst>
            <pc:docMk/>
            <pc:sldMk cId="3855841563" sldId="317"/>
            <ac:spMk id="2" creationId="{0598288F-B3E7-264C-9528-B568DE583AC2}"/>
          </ac:spMkLst>
        </pc:spChg>
        <pc:spChg chg="add mod">
          <ac:chgData name="Andrej Bogdanov (CSD)" userId="54a3fc38-bcd8-4812-b887-b84a314b9e17" providerId="ADAL" clId="{E1B14167-707A-AF42-8A3F-595D0E0CD7F0}" dt="2021-03-10T03:37:25.536" v="554" actId="1035"/>
          <ac:spMkLst>
            <pc:docMk/>
            <pc:sldMk cId="3855841563" sldId="317"/>
            <ac:spMk id="3" creationId="{E6C7844E-7124-4847-B4A4-98769121B750}"/>
          </ac:spMkLst>
        </pc:spChg>
        <pc:spChg chg="add mod">
          <ac:chgData name="Andrej Bogdanov (CSD)" userId="54a3fc38-bcd8-4812-b887-b84a314b9e17" providerId="ADAL" clId="{E1B14167-707A-AF42-8A3F-595D0E0CD7F0}" dt="2021-03-10T03:42:35.003" v="748" actId="1036"/>
          <ac:spMkLst>
            <pc:docMk/>
            <pc:sldMk cId="3855841563" sldId="317"/>
            <ac:spMk id="4" creationId="{56C6FEE0-B65C-FB4E-AC4D-02893E82556D}"/>
          </ac:spMkLst>
        </pc:spChg>
        <pc:spChg chg="add mod">
          <ac:chgData name="Andrej Bogdanov (CSD)" userId="54a3fc38-bcd8-4812-b887-b84a314b9e17" providerId="ADAL" clId="{E1B14167-707A-AF42-8A3F-595D0E0CD7F0}" dt="2021-03-10T03:39:51.767" v="674" actId="20577"/>
          <ac:spMkLst>
            <pc:docMk/>
            <pc:sldMk cId="3855841563" sldId="317"/>
            <ac:spMk id="5" creationId="{305CC365-38AE-9847-8D29-890403FD2E0F}"/>
          </ac:spMkLst>
        </pc:spChg>
        <pc:spChg chg="add del mod">
          <ac:chgData name="Andrej Bogdanov (CSD)" userId="54a3fc38-bcd8-4812-b887-b84a314b9e17" providerId="ADAL" clId="{E1B14167-707A-AF42-8A3F-595D0E0CD7F0}" dt="2021-03-10T03:37:31.635" v="556" actId="478"/>
          <ac:spMkLst>
            <pc:docMk/>
            <pc:sldMk cId="3855841563" sldId="317"/>
            <ac:spMk id="6" creationId="{71E6753A-F330-D14E-A849-1AD90D7882CE}"/>
          </ac:spMkLst>
        </pc:spChg>
        <pc:spChg chg="add mod">
          <ac:chgData name="Andrej Bogdanov (CSD)" userId="54a3fc38-bcd8-4812-b887-b84a314b9e17" providerId="ADAL" clId="{E1B14167-707A-AF42-8A3F-595D0E0CD7F0}" dt="2021-03-10T03:39:56.146" v="684" actId="20577"/>
          <ac:spMkLst>
            <pc:docMk/>
            <pc:sldMk cId="3855841563" sldId="317"/>
            <ac:spMk id="7" creationId="{CFB9F81D-6CD8-3A48-9231-719B969430B7}"/>
          </ac:spMkLst>
        </pc:spChg>
        <pc:spChg chg="add mod">
          <ac:chgData name="Andrej Bogdanov (CSD)" userId="54a3fc38-bcd8-4812-b887-b84a314b9e17" providerId="ADAL" clId="{E1B14167-707A-AF42-8A3F-595D0E0CD7F0}" dt="2021-03-10T03:41:31.632" v="717" actId="20577"/>
          <ac:spMkLst>
            <pc:docMk/>
            <pc:sldMk cId="3855841563" sldId="317"/>
            <ac:spMk id="8" creationId="{E43E9D3E-285E-5841-AAE1-DE62DCCC2B49}"/>
          </ac:spMkLst>
        </pc:spChg>
        <pc:spChg chg="add mod">
          <ac:chgData name="Andrej Bogdanov (CSD)" userId="54a3fc38-bcd8-4812-b887-b84a314b9e17" providerId="ADAL" clId="{E1B14167-707A-AF42-8A3F-595D0E0CD7F0}" dt="2021-03-10T03:42:39.142" v="752" actId="1035"/>
          <ac:spMkLst>
            <pc:docMk/>
            <pc:sldMk cId="3855841563" sldId="317"/>
            <ac:spMk id="9" creationId="{A9350BB2-C673-B24A-B778-3A100AAA6DE5}"/>
          </ac:spMkLst>
        </pc:spChg>
      </pc:sldChg>
      <pc:sldChg chg="modSp add mod">
        <pc:chgData name="Andrej Bogdanov (CSD)" userId="54a3fc38-bcd8-4812-b887-b84a314b9e17" providerId="ADAL" clId="{E1B14167-707A-AF42-8A3F-595D0E0CD7F0}" dt="2021-03-10T03:59:13.824" v="1150" actId="20577"/>
        <pc:sldMkLst>
          <pc:docMk/>
          <pc:sldMk cId="2906289534" sldId="318"/>
        </pc:sldMkLst>
        <pc:spChg chg="mod">
          <ac:chgData name="Andrej Bogdanov (CSD)" userId="54a3fc38-bcd8-4812-b887-b84a314b9e17" providerId="ADAL" clId="{E1B14167-707A-AF42-8A3F-595D0E0CD7F0}" dt="2021-03-10T03:59:13.824" v="1150" actId="20577"/>
          <ac:spMkLst>
            <pc:docMk/>
            <pc:sldMk cId="2906289534" sldId="318"/>
            <ac:spMk id="7" creationId="{849CA05B-87AD-F644-BBC3-A68273768773}"/>
          </ac:spMkLst>
        </pc:spChg>
      </pc:sldChg>
      <pc:sldChg chg="addSp delSp modSp new mod">
        <pc:chgData name="Andrej Bogdanov (CSD)" userId="54a3fc38-bcd8-4812-b887-b84a314b9e17" providerId="ADAL" clId="{E1B14167-707A-AF42-8A3F-595D0E0CD7F0}" dt="2021-03-10T04:35:06.362" v="1759" actId="20577"/>
        <pc:sldMkLst>
          <pc:docMk/>
          <pc:sldMk cId="907833591" sldId="319"/>
        </pc:sldMkLst>
        <pc:spChg chg="add del mod">
          <ac:chgData name="Andrej Bogdanov (CSD)" userId="54a3fc38-bcd8-4812-b887-b84a314b9e17" providerId="ADAL" clId="{E1B14167-707A-AF42-8A3F-595D0E0CD7F0}" dt="2021-03-10T04:05:25.925" v="1204" actId="478"/>
          <ac:spMkLst>
            <pc:docMk/>
            <pc:sldMk cId="907833591" sldId="319"/>
            <ac:spMk id="2" creationId="{0380A685-734C-294A-89A8-A3EBA5A69A1F}"/>
          </ac:spMkLst>
        </pc:spChg>
        <pc:spChg chg="add del mod">
          <ac:chgData name="Andrej Bogdanov (CSD)" userId="54a3fc38-bcd8-4812-b887-b84a314b9e17" providerId="ADAL" clId="{E1B14167-707A-AF42-8A3F-595D0E0CD7F0}" dt="2021-03-10T04:05:34.828" v="1207" actId="478"/>
          <ac:spMkLst>
            <pc:docMk/>
            <pc:sldMk cId="907833591" sldId="319"/>
            <ac:spMk id="3" creationId="{2B72859F-414D-114C-BB03-3542D2113F0F}"/>
          </ac:spMkLst>
        </pc:spChg>
        <pc:spChg chg="add mod">
          <ac:chgData name="Andrej Bogdanov (CSD)" userId="54a3fc38-bcd8-4812-b887-b84a314b9e17" providerId="ADAL" clId="{E1B14167-707A-AF42-8A3F-595D0E0CD7F0}" dt="2021-03-10T04:35:06.362" v="1759" actId="20577"/>
          <ac:spMkLst>
            <pc:docMk/>
            <pc:sldMk cId="907833591" sldId="319"/>
            <ac:spMk id="4" creationId="{C1655E8D-BF62-4E4B-B48F-DA40E870A966}"/>
          </ac:spMkLst>
        </pc:spChg>
      </pc:sldChg>
      <pc:sldChg chg="modSp add mod">
        <pc:chgData name="Andrej Bogdanov (CSD)" userId="54a3fc38-bcd8-4812-b887-b84a314b9e17" providerId="ADAL" clId="{E1B14167-707A-AF42-8A3F-595D0E0CD7F0}" dt="2021-03-10T04:14:06.225" v="1346" actId="207"/>
        <pc:sldMkLst>
          <pc:docMk/>
          <pc:sldMk cId="169446022" sldId="320"/>
        </pc:sldMkLst>
        <pc:spChg chg="mod">
          <ac:chgData name="Andrej Bogdanov (CSD)" userId="54a3fc38-bcd8-4812-b887-b84a314b9e17" providerId="ADAL" clId="{E1B14167-707A-AF42-8A3F-595D0E0CD7F0}" dt="2021-03-10T04:14:06.225" v="1346" actId="207"/>
          <ac:spMkLst>
            <pc:docMk/>
            <pc:sldMk cId="169446022" sldId="320"/>
            <ac:spMk id="7" creationId="{849CA05B-87AD-F644-BBC3-A68273768773}"/>
          </ac:spMkLst>
        </pc:spChg>
      </pc:sldChg>
      <pc:sldChg chg="addSp modSp new mod modClrScheme chgLayout">
        <pc:chgData name="Andrej Bogdanov (CSD)" userId="54a3fc38-bcd8-4812-b887-b84a314b9e17" providerId="ADAL" clId="{E1B14167-707A-AF42-8A3F-595D0E0CD7F0}" dt="2021-03-10T04:27:28.896" v="1529" actId="207"/>
        <pc:sldMkLst>
          <pc:docMk/>
          <pc:sldMk cId="2544030580" sldId="321"/>
        </pc:sldMkLst>
        <pc:spChg chg="add mod">
          <ac:chgData name="Andrej Bogdanov (CSD)" userId="54a3fc38-bcd8-4812-b887-b84a314b9e17" providerId="ADAL" clId="{E1B14167-707A-AF42-8A3F-595D0E0CD7F0}" dt="2021-03-10T04:14:15.368" v="1355" actId="20577"/>
          <ac:spMkLst>
            <pc:docMk/>
            <pc:sldMk cId="2544030580" sldId="321"/>
            <ac:spMk id="2" creationId="{9F0CE504-2408-6B4C-8AFB-27FFE6DDC69F}"/>
          </ac:spMkLst>
        </pc:spChg>
        <pc:spChg chg="add mod">
          <ac:chgData name="Andrej Bogdanov (CSD)" userId="54a3fc38-bcd8-4812-b887-b84a314b9e17" providerId="ADAL" clId="{E1B14167-707A-AF42-8A3F-595D0E0CD7F0}" dt="2021-03-10T04:27:28.896" v="1529" actId="207"/>
          <ac:spMkLst>
            <pc:docMk/>
            <pc:sldMk cId="2544030580" sldId="321"/>
            <ac:spMk id="3" creationId="{7FD8D4E7-4A55-D646-A0B6-E570B1548296}"/>
          </ac:spMkLst>
        </pc:spChg>
      </pc:sldChg>
      <pc:sldChg chg="delSp new del mod modClrScheme chgLayout">
        <pc:chgData name="Andrej Bogdanov (CSD)" userId="54a3fc38-bcd8-4812-b887-b84a314b9e17" providerId="ADAL" clId="{E1B14167-707A-AF42-8A3F-595D0E0CD7F0}" dt="2021-03-10T04:28:03.974" v="1533" actId="2696"/>
        <pc:sldMkLst>
          <pc:docMk/>
          <pc:sldMk cId="377560229" sldId="322"/>
        </pc:sldMkLst>
        <pc:spChg chg="del">
          <ac:chgData name="Andrej Bogdanov (CSD)" userId="54a3fc38-bcd8-4812-b887-b84a314b9e17" providerId="ADAL" clId="{E1B14167-707A-AF42-8A3F-595D0E0CD7F0}" dt="2021-03-10T04:27:45.330" v="1531" actId="700"/>
          <ac:spMkLst>
            <pc:docMk/>
            <pc:sldMk cId="377560229" sldId="322"/>
            <ac:spMk id="2" creationId="{F57ED3F9-C335-A948-8A94-DDFB8CBCC05C}"/>
          </ac:spMkLst>
        </pc:spChg>
      </pc:sldChg>
      <pc:sldChg chg="modSp add mod">
        <pc:chgData name="Andrej Bogdanov (CSD)" userId="54a3fc38-bcd8-4812-b887-b84a314b9e17" providerId="ADAL" clId="{E1B14167-707A-AF42-8A3F-595D0E0CD7F0}" dt="2021-03-10T04:29:54.601" v="1680" actId="20577"/>
        <pc:sldMkLst>
          <pc:docMk/>
          <pc:sldMk cId="1362140589" sldId="323"/>
        </pc:sldMkLst>
        <pc:spChg chg="mod">
          <ac:chgData name="Andrej Bogdanov (CSD)" userId="54a3fc38-bcd8-4812-b887-b84a314b9e17" providerId="ADAL" clId="{E1B14167-707A-AF42-8A3F-595D0E0CD7F0}" dt="2021-03-10T04:29:54.601" v="1680" actId="20577"/>
          <ac:spMkLst>
            <pc:docMk/>
            <pc:sldMk cId="1362140589" sldId="323"/>
            <ac:spMk id="7" creationId="{849CA05B-87AD-F644-BBC3-A68273768773}"/>
          </ac:spMkLst>
        </pc:spChg>
      </pc:sldChg>
      <pc:sldChg chg="del">
        <pc:chgData name="Andrej Bogdanov (CSD)" userId="54a3fc38-bcd8-4812-b887-b84a314b9e17" providerId="ADAL" clId="{E1B14167-707A-AF42-8A3F-595D0E0CD7F0}" dt="2021-03-10T02:54:18.569" v="0" actId="2696"/>
        <pc:sldMkLst>
          <pc:docMk/>
          <pc:sldMk cId="2592757567" sldId="324"/>
        </pc:sldMkLst>
      </pc:sldChg>
      <pc:sldChg chg="del">
        <pc:chgData name="Andrej Bogdanov (CSD)" userId="54a3fc38-bcd8-4812-b887-b84a314b9e17" providerId="ADAL" clId="{E1B14167-707A-AF42-8A3F-595D0E0CD7F0}" dt="2021-03-10T02:54:18.569" v="0" actId="2696"/>
        <pc:sldMkLst>
          <pc:docMk/>
          <pc:sldMk cId="3333352670" sldId="325"/>
        </pc:sldMkLst>
      </pc:sldChg>
      <pc:sldChg chg="del">
        <pc:chgData name="Andrej Bogdanov (CSD)" userId="54a3fc38-bcd8-4812-b887-b84a314b9e17" providerId="ADAL" clId="{E1B14167-707A-AF42-8A3F-595D0E0CD7F0}" dt="2021-03-10T02:54:18.569" v="0" actId="2696"/>
        <pc:sldMkLst>
          <pc:docMk/>
          <pc:sldMk cId="1854997407" sldId="326"/>
        </pc:sldMkLst>
      </pc:sldChg>
      <pc:sldChg chg="del">
        <pc:chgData name="Andrej Bogdanov (CSD)" userId="54a3fc38-bcd8-4812-b887-b84a314b9e17" providerId="ADAL" clId="{E1B14167-707A-AF42-8A3F-595D0E0CD7F0}" dt="2021-03-10T02:54:18.569" v="0" actId="2696"/>
        <pc:sldMkLst>
          <pc:docMk/>
          <pc:sldMk cId="952276677" sldId="327"/>
        </pc:sldMkLst>
      </pc:sldChg>
      <pc:sldChg chg="del">
        <pc:chgData name="Andrej Bogdanov (CSD)" userId="54a3fc38-bcd8-4812-b887-b84a314b9e17" providerId="ADAL" clId="{E1B14167-707A-AF42-8A3F-595D0E0CD7F0}" dt="2021-03-10T02:54:18.569" v="0" actId="2696"/>
        <pc:sldMkLst>
          <pc:docMk/>
          <pc:sldMk cId="2508502271" sldId="328"/>
        </pc:sldMkLst>
      </pc:sldChg>
      <pc:sldChg chg="del">
        <pc:chgData name="Andrej Bogdanov (CSD)" userId="54a3fc38-bcd8-4812-b887-b84a314b9e17" providerId="ADAL" clId="{E1B14167-707A-AF42-8A3F-595D0E0CD7F0}" dt="2021-03-10T02:54:18.569" v="0" actId="2696"/>
        <pc:sldMkLst>
          <pc:docMk/>
          <pc:sldMk cId="2716114428" sldId="329"/>
        </pc:sldMkLst>
      </pc:sldChg>
      <pc:sldChg chg="del">
        <pc:chgData name="Andrej Bogdanov (CSD)" userId="54a3fc38-bcd8-4812-b887-b84a314b9e17" providerId="ADAL" clId="{E1B14167-707A-AF42-8A3F-595D0E0CD7F0}" dt="2021-03-10T02:54:18.569" v="0" actId="2696"/>
        <pc:sldMkLst>
          <pc:docMk/>
          <pc:sldMk cId="351016479" sldId="331"/>
        </pc:sldMkLst>
      </pc:sldChg>
      <pc:sldChg chg="del">
        <pc:chgData name="Andrej Bogdanov (CSD)" userId="54a3fc38-bcd8-4812-b887-b84a314b9e17" providerId="ADAL" clId="{E1B14167-707A-AF42-8A3F-595D0E0CD7F0}" dt="2021-03-10T02:54:18.569" v="0" actId="2696"/>
        <pc:sldMkLst>
          <pc:docMk/>
          <pc:sldMk cId="55323223" sldId="332"/>
        </pc:sldMkLst>
      </pc:sldChg>
      <pc:sldChg chg="del">
        <pc:chgData name="Andrej Bogdanov (CSD)" userId="54a3fc38-bcd8-4812-b887-b84a314b9e17" providerId="ADAL" clId="{E1B14167-707A-AF42-8A3F-595D0E0CD7F0}" dt="2021-03-10T02:54:18.569" v="0" actId="2696"/>
        <pc:sldMkLst>
          <pc:docMk/>
          <pc:sldMk cId="870056491" sldId="333"/>
        </pc:sldMkLst>
      </pc:sldChg>
      <pc:sldChg chg="del">
        <pc:chgData name="Andrej Bogdanov (CSD)" userId="54a3fc38-bcd8-4812-b887-b84a314b9e17" providerId="ADAL" clId="{E1B14167-707A-AF42-8A3F-595D0E0CD7F0}" dt="2021-03-10T02:54:18.569" v="0" actId="2696"/>
        <pc:sldMkLst>
          <pc:docMk/>
          <pc:sldMk cId="1920346700" sldId="334"/>
        </pc:sldMkLst>
      </pc:sldChg>
      <pc:sldChg chg="del">
        <pc:chgData name="Andrej Bogdanov (CSD)" userId="54a3fc38-bcd8-4812-b887-b84a314b9e17" providerId="ADAL" clId="{E1B14167-707A-AF42-8A3F-595D0E0CD7F0}" dt="2021-03-10T02:54:18.569" v="0" actId="2696"/>
        <pc:sldMkLst>
          <pc:docMk/>
          <pc:sldMk cId="1922373272" sldId="335"/>
        </pc:sldMkLst>
      </pc:sldChg>
      <pc:sldChg chg="del">
        <pc:chgData name="Andrej Bogdanov (CSD)" userId="54a3fc38-bcd8-4812-b887-b84a314b9e17" providerId="ADAL" clId="{E1B14167-707A-AF42-8A3F-595D0E0CD7F0}" dt="2021-03-10T02:54:18.569" v="0" actId="2696"/>
        <pc:sldMkLst>
          <pc:docMk/>
          <pc:sldMk cId="4203333580" sldId="336"/>
        </pc:sldMkLst>
      </pc:sldChg>
      <pc:sldChg chg="del">
        <pc:chgData name="Andrej Bogdanov (CSD)" userId="54a3fc38-bcd8-4812-b887-b84a314b9e17" providerId="ADAL" clId="{E1B14167-707A-AF42-8A3F-595D0E0CD7F0}" dt="2021-03-10T02:54:18.569" v="0" actId="2696"/>
        <pc:sldMkLst>
          <pc:docMk/>
          <pc:sldMk cId="1042251454" sldId="337"/>
        </pc:sldMkLst>
      </pc:sldChg>
      <pc:sldChg chg="del">
        <pc:chgData name="Andrej Bogdanov (CSD)" userId="54a3fc38-bcd8-4812-b887-b84a314b9e17" providerId="ADAL" clId="{E1B14167-707A-AF42-8A3F-595D0E0CD7F0}" dt="2021-03-10T02:54:18.569" v="0" actId="2696"/>
        <pc:sldMkLst>
          <pc:docMk/>
          <pc:sldMk cId="3469355701" sldId="338"/>
        </pc:sldMkLst>
      </pc:sldChg>
      <pc:sldChg chg="del">
        <pc:chgData name="Andrej Bogdanov (CSD)" userId="54a3fc38-bcd8-4812-b887-b84a314b9e17" providerId="ADAL" clId="{E1B14167-707A-AF42-8A3F-595D0E0CD7F0}" dt="2021-03-10T02:54:18.569" v="0" actId="2696"/>
        <pc:sldMkLst>
          <pc:docMk/>
          <pc:sldMk cId="3103330044" sldId="340"/>
        </pc:sldMkLst>
      </pc:sldChg>
      <pc:sldChg chg="del">
        <pc:chgData name="Andrej Bogdanov (CSD)" userId="54a3fc38-bcd8-4812-b887-b84a314b9e17" providerId="ADAL" clId="{E1B14167-707A-AF42-8A3F-595D0E0CD7F0}" dt="2021-03-10T02:54:18.569" v="0" actId="2696"/>
        <pc:sldMkLst>
          <pc:docMk/>
          <pc:sldMk cId="922415899" sldId="341"/>
        </pc:sldMkLst>
      </pc:sldChg>
      <pc:sldChg chg="del">
        <pc:chgData name="Andrej Bogdanov (CSD)" userId="54a3fc38-bcd8-4812-b887-b84a314b9e17" providerId="ADAL" clId="{E1B14167-707A-AF42-8A3F-595D0E0CD7F0}" dt="2021-03-10T02:54:18.569" v="0" actId="2696"/>
        <pc:sldMkLst>
          <pc:docMk/>
          <pc:sldMk cId="4046743645" sldId="342"/>
        </pc:sldMkLst>
      </pc:sldChg>
      <pc:sldChg chg="del">
        <pc:chgData name="Andrej Bogdanov (CSD)" userId="54a3fc38-bcd8-4812-b887-b84a314b9e17" providerId="ADAL" clId="{E1B14167-707A-AF42-8A3F-595D0E0CD7F0}" dt="2021-03-10T02:54:18.569" v="0" actId="2696"/>
        <pc:sldMkLst>
          <pc:docMk/>
          <pc:sldMk cId="3066411309" sldId="343"/>
        </pc:sldMkLst>
      </pc:sldChg>
      <pc:sldChg chg="del">
        <pc:chgData name="Andrej Bogdanov (CSD)" userId="54a3fc38-bcd8-4812-b887-b84a314b9e17" providerId="ADAL" clId="{E1B14167-707A-AF42-8A3F-595D0E0CD7F0}" dt="2021-03-10T02:54:18.569" v="0" actId="2696"/>
        <pc:sldMkLst>
          <pc:docMk/>
          <pc:sldMk cId="2199746606" sldId="344"/>
        </pc:sldMkLst>
      </pc:sldChg>
      <pc:sldMasterChg chg="modSldLayout">
        <pc:chgData name="Andrej Bogdanov (CSD)" userId="54a3fc38-bcd8-4812-b887-b84a314b9e17" providerId="ADAL" clId="{E1B14167-707A-AF42-8A3F-595D0E0CD7F0}" dt="2021-03-10T02:57:08.569" v="34" actId="20577"/>
        <pc:sldMasterMkLst>
          <pc:docMk/>
          <pc:sldMasterMk cId="1738249460" sldId="2147483648"/>
        </pc:sldMasterMkLst>
        <pc:sldLayoutChg chg="modSp mod">
          <pc:chgData name="Andrej Bogdanov (CSD)" userId="54a3fc38-bcd8-4812-b887-b84a314b9e17" providerId="ADAL" clId="{E1B14167-707A-AF42-8A3F-595D0E0CD7F0}" dt="2021-03-10T02:57:08.569" v="34" actId="20577"/>
          <pc:sldLayoutMkLst>
            <pc:docMk/>
            <pc:sldMasterMk cId="1738249460" sldId="2147483648"/>
            <pc:sldLayoutMk cId="627174142" sldId="2147483649"/>
          </pc:sldLayoutMkLst>
          <pc:spChg chg="mod">
            <ac:chgData name="Andrej Bogdanov (CSD)" userId="54a3fc38-bcd8-4812-b887-b84a314b9e17" providerId="ADAL" clId="{E1B14167-707A-AF42-8A3F-595D0E0CD7F0}" dt="2021-03-10T02:57:08.569" v="34" actId="20577"/>
            <ac:spMkLst>
              <pc:docMk/>
              <pc:sldMasterMk cId="1738249460" sldId="2147483648"/>
              <pc:sldLayoutMk cId="627174142" sldId="2147483649"/>
              <ac:spMk id="7" creationId="{00000000-0000-0000-0000-000000000000}"/>
            </ac:spMkLst>
          </pc:spChg>
        </pc:sldLayoutChg>
      </pc:sldMasterChg>
    </pc:docChg>
  </pc:docChgLst>
  <pc:docChgLst>
    <pc:chgData name="Andrej Bogdanov (CSD)" userId="54a3fc38-bcd8-4812-b887-b84a314b9e17" providerId="ADAL" clId="{0186494E-FFC1-894C-B020-58475B684E15}"/>
    <pc:docChg chg="undo redo custSel addSld delSld modSld sldOrd">
      <pc:chgData name="Andrej Bogdanov (CSD)" userId="54a3fc38-bcd8-4812-b887-b84a314b9e17" providerId="ADAL" clId="{0186494E-FFC1-894C-B020-58475B684E15}" dt="2021-03-17T12:40:59.415" v="3688" actId="207"/>
      <pc:docMkLst>
        <pc:docMk/>
      </pc:docMkLst>
      <pc:sldChg chg="modSp mod">
        <pc:chgData name="Andrej Bogdanov (CSD)" userId="54a3fc38-bcd8-4812-b887-b84a314b9e17" providerId="ADAL" clId="{0186494E-FFC1-894C-B020-58475B684E15}" dt="2021-03-17T11:32:04.602" v="2890" actId="20577"/>
        <pc:sldMkLst>
          <pc:docMk/>
          <pc:sldMk cId="4293983235" sldId="256"/>
        </pc:sldMkLst>
        <pc:spChg chg="mod">
          <ac:chgData name="Andrej Bogdanov (CSD)" userId="54a3fc38-bcd8-4812-b887-b84a314b9e17" providerId="ADAL" clId="{0186494E-FFC1-894C-B020-58475B684E15}" dt="2021-03-17T11:32:04.602" v="2890" actId="20577"/>
          <ac:spMkLst>
            <pc:docMk/>
            <pc:sldMk cId="4293983235" sldId="256"/>
            <ac:spMk id="2" creationId="{00000000-0000-0000-0000-000000000000}"/>
          </ac:spMkLst>
        </pc:spChg>
      </pc:sldChg>
      <pc:sldChg chg="addSp modSp new mod ord modClrScheme chgLayout">
        <pc:chgData name="Andrej Bogdanov (CSD)" userId="54a3fc38-bcd8-4812-b887-b84a314b9e17" providerId="ADAL" clId="{0186494E-FFC1-894C-B020-58475B684E15}" dt="2021-03-17T08:45:21.482" v="1078" actId="20577"/>
        <pc:sldMkLst>
          <pc:docMk/>
          <pc:sldMk cId="1959531544" sldId="257"/>
        </pc:sldMkLst>
        <pc:spChg chg="add mod">
          <ac:chgData name="Andrej Bogdanov (CSD)" userId="54a3fc38-bcd8-4812-b887-b84a314b9e17" providerId="ADAL" clId="{0186494E-FFC1-894C-B020-58475B684E15}" dt="2021-03-17T08:44:59.574" v="1042" actId="1035"/>
          <ac:spMkLst>
            <pc:docMk/>
            <pc:sldMk cId="1959531544" sldId="257"/>
            <ac:spMk id="2" creationId="{20B72FA1-AB5D-0844-91B5-1ECA113E448C}"/>
          </ac:spMkLst>
        </pc:spChg>
        <pc:spChg chg="add mod">
          <ac:chgData name="Andrej Bogdanov (CSD)" userId="54a3fc38-bcd8-4812-b887-b84a314b9e17" providerId="ADAL" clId="{0186494E-FFC1-894C-B020-58475B684E15}" dt="2021-03-17T08:44:59.574" v="1042" actId="1035"/>
          <ac:spMkLst>
            <pc:docMk/>
            <pc:sldMk cId="1959531544" sldId="257"/>
            <ac:spMk id="3" creationId="{1EA63E0F-BDB1-BD41-98C3-67A414711F8D}"/>
          </ac:spMkLst>
        </pc:spChg>
        <pc:spChg chg="add mod">
          <ac:chgData name="Andrej Bogdanov (CSD)" userId="54a3fc38-bcd8-4812-b887-b84a314b9e17" providerId="ADAL" clId="{0186494E-FFC1-894C-B020-58475B684E15}" dt="2021-03-17T08:45:15.070" v="1073" actId="1038"/>
          <ac:spMkLst>
            <pc:docMk/>
            <pc:sldMk cId="1959531544" sldId="257"/>
            <ac:spMk id="4" creationId="{113C4C9B-572D-BE4C-BB9B-EC595CF7C7F4}"/>
          </ac:spMkLst>
        </pc:spChg>
        <pc:spChg chg="add mod">
          <ac:chgData name="Andrej Bogdanov (CSD)" userId="54a3fc38-bcd8-4812-b887-b84a314b9e17" providerId="ADAL" clId="{0186494E-FFC1-894C-B020-58475B684E15}" dt="2021-03-17T08:45:21.482" v="1078" actId="20577"/>
          <ac:spMkLst>
            <pc:docMk/>
            <pc:sldMk cId="1959531544" sldId="257"/>
            <ac:spMk id="5" creationId="{6884ABDD-11A1-3047-B4CB-BF36B4EBBBF1}"/>
          </ac:spMkLst>
        </pc:spChg>
      </pc:sldChg>
      <pc:sldChg chg="addSp modSp new mod modClrScheme chgLayout">
        <pc:chgData name="Andrej Bogdanov (CSD)" userId="54a3fc38-bcd8-4812-b887-b84a314b9e17" providerId="ADAL" clId="{0186494E-FFC1-894C-B020-58475B684E15}" dt="2021-03-17T09:54:30.652" v="1496" actId="207"/>
        <pc:sldMkLst>
          <pc:docMk/>
          <pc:sldMk cId="1832220990" sldId="258"/>
        </pc:sldMkLst>
        <pc:spChg chg="add mod">
          <ac:chgData name="Andrej Bogdanov (CSD)" userId="54a3fc38-bcd8-4812-b887-b84a314b9e17" providerId="ADAL" clId="{0186494E-FFC1-894C-B020-58475B684E15}" dt="2021-03-17T09:54:30.652" v="1496" actId="207"/>
          <ac:spMkLst>
            <pc:docMk/>
            <pc:sldMk cId="1832220990" sldId="258"/>
            <ac:spMk id="2" creationId="{0A4850FE-4861-904B-A438-14586C3B7829}"/>
          </ac:spMkLst>
        </pc:spChg>
      </pc:sldChg>
      <pc:sldChg chg="addSp delSp modSp add del mod">
        <pc:chgData name="Andrej Bogdanov (CSD)" userId="54a3fc38-bcd8-4812-b887-b84a314b9e17" providerId="ADAL" clId="{0186494E-FFC1-894C-B020-58475B684E15}" dt="2021-03-17T07:51:22.954" v="802" actId="207"/>
        <pc:sldMkLst>
          <pc:docMk/>
          <pc:sldMk cId="1482593760" sldId="309"/>
        </pc:sldMkLst>
        <pc:spChg chg="mod">
          <ac:chgData name="Andrej Bogdanov (CSD)" userId="54a3fc38-bcd8-4812-b887-b84a314b9e17" providerId="ADAL" clId="{0186494E-FFC1-894C-B020-58475B684E15}" dt="2021-03-17T07:48:06.582" v="670" actId="20577"/>
          <ac:spMkLst>
            <pc:docMk/>
            <pc:sldMk cId="1482593760" sldId="309"/>
            <ac:spMk id="3" creationId="{F6D8157F-C70B-3146-9CEE-34DC099A04EE}"/>
          </ac:spMkLst>
        </pc:spChg>
        <pc:spChg chg="del">
          <ac:chgData name="Andrej Bogdanov (CSD)" userId="54a3fc38-bcd8-4812-b887-b84a314b9e17" providerId="ADAL" clId="{0186494E-FFC1-894C-B020-58475B684E15}" dt="2021-03-17T07:42:02.539" v="477" actId="478"/>
          <ac:spMkLst>
            <pc:docMk/>
            <pc:sldMk cId="1482593760" sldId="309"/>
            <ac:spMk id="4" creationId="{D13FA547-5B28-4140-B28A-A30C8E6C1C46}"/>
          </ac:spMkLst>
        </pc:spChg>
        <pc:spChg chg="add mod">
          <ac:chgData name="Andrej Bogdanov (CSD)" userId="54a3fc38-bcd8-4812-b887-b84a314b9e17" providerId="ADAL" clId="{0186494E-FFC1-894C-B020-58475B684E15}" dt="2021-03-17T07:50:54.102" v="766" actId="1035"/>
          <ac:spMkLst>
            <pc:docMk/>
            <pc:sldMk cId="1482593760" sldId="309"/>
            <ac:spMk id="7" creationId="{7473FBE3-2153-4846-BCCC-D848CE64ECC2}"/>
          </ac:spMkLst>
        </pc:spChg>
        <pc:spChg chg="add mod">
          <ac:chgData name="Andrej Bogdanov (CSD)" userId="54a3fc38-bcd8-4812-b887-b84a314b9e17" providerId="ADAL" clId="{0186494E-FFC1-894C-B020-58475B684E15}" dt="2021-03-17T07:50:54.102" v="766" actId="1035"/>
          <ac:spMkLst>
            <pc:docMk/>
            <pc:sldMk cId="1482593760" sldId="309"/>
            <ac:spMk id="8" creationId="{E5A85ABC-89A3-7F4A-966F-76EB6B91BE8E}"/>
          </ac:spMkLst>
        </pc:spChg>
        <pc:spChg chg="add mod">
          <ac:chgData name="Andrej Bogdanov (CSD)" userId="54a3fc38-bcd8-4812-b887-b84a314b9e17" providerId="ADAL" clId="{0186494E-FFC1-894C-B020-58475B684E15}" dt="2021-03-17T07:51:22.954" v="802" actId="207"/>
          <ac:spMkLst>
            <pc:docMk/>
            <pc:sldMk cId="1482593760" sldId="309"/>
            <ac:spMk id="9" creationId="{06A8C65A-1ABE-A34B-95D5-06D155E804CE}"/>
          </ac:spMkLst>
        </pc:spChg>
        <pc:inkChg chg="del">
          <ac:chgData name="Andrej Bogdanov (CSD)" userId="54a3fc38-bcd8-4812-b887-b84a314b9e17" providerId="ADAL" clId="{0186494E-FFC1-894C-B020-58475B684E15}" dt="2021-03-17T07:41:59.126" v="476" actId="478"/>
          <ac:inkMkLst>
            <pc:docMk/>
            <pc:sldMk cId="1482593760" sldId="309"/>
            <ac:inkMk id="2" creationId="{6B22468D-843B-BB42-A667-26DD6D09482A}"/>
          </ac:inkMkLst>
        </pc:inkChg>
        <pc:inkChg chg="del">
          <ac:chgData name="Andrej Bogdanov (CSD)" userId="54a3fc38-bcd8-4812-b887-b84a314b9e17" providerId="ADAL" clId="{0186494E-FFC1-894C-B020-58475B684E15}" dt="2021-03-17T07:41:57.925" v="475" actId="478"/>
          <ac:inkMkLst>
            <pc:docMk/>
            <pc:sldMk cId="1482593760" sldId="309"/>
            <ac:inkMk id="6" creationId="{0A0424E0-7517-A448-B547-9F395E37B1A5}"/>
          </ac:inkMkLst>
        </pc:inkChg>
      </pc:sldChg>
      <pc:sldChg chg="addSp modSp new mod modClrScheme chgLayout">
        <pc:chgData name="Andrej Bogdanov (CSD)" userId="54a3fc38-bcd8-4812-b887-b84a314b9e17" providerId="ADAL" clId="{0186494E-FFC1-894C-B020-58475B684E15}" dt="2021-03-17T10:57:49.321" v="2293" actId="207"/>
        <pc:sldMkLst>
          <pc:docMk/>
          <pc:sldMk cId="366045107" sldId="310"/>
        </pc:sldMkLst>
        <pc:spChg chg="add mod">
          <ac:chgData name="Andrej Bogdanov (CSD)" userId="54a3fc38-bcd8-4812-b887-b84a314b9e17" providerId="ADAL" clId="{0186494E-FFC1-894C-B020-58475B684E15}" dt="2021-03-17T07:52:12.204" v="836" actId="20577"/>
          <ac:spMkLst>
            <pc:docMk/>
            <pc:sldMk cId="366045107" sldId="310"/>
            <ac:spMk id="2" creationId="{B705B4D5-8896-C14B-921A-5AB5DC87ECD5}"/>
          </ac:spMkLst>
        </pc:spChg>
        <pc:spChg chg="add mod">
          <ac:chgData name="Andrej Bogdanov (CSD)" userId="54a3fc38-bcd8-4812-b887-b84a314b9e17" providerId="ADAL" clId="{0186494E-FFC1-894C-B020-58475B684E15}" dt="2021-03-17T07:54:34.484" v="851" actId="20577"/>
          <ac:spMkLst>
            <pc:docMk/>
            <pc:sldMk cId="366045107" sldId="310"/>
            <ac:spMk id="3" creationId="{C65C1AD6-ACC2-314F-953A-BD69BB975A57}"/>
          </ac:spMkLst>
        </pc:spChg>
        <pc:spChg chg="add mod">
          <ac:chgData name="Andrej Bogdanov (CSD)" userId="54a3fc38-bcd8-4812-b887-b84a314b9e17" providerId="ADAL" clId="{0186494E-FFC1-894C-B020-58475B684E15}" dt="2021-03-17T07:54:43.381" v="857" actId="1035"/>
          <ac:spMkLst>
            <pc:docMk/>
            <pc:sldMk cId="366045107" sldId="310"/>
            <ac:spMk id="4" creationId="{65F7BF54-8178-8240-8CE1-ECB3924F1EF2}"/>
          </ac:spMkLst>
        </pc:spChg>
        <pc:spChg chg="add mod">
          <ac:chgData name="Andrej Bogdanov (CSD)" userId="54a3fc38-bcd8-4812-b887-b84a314b9e17" providerId="ADAL" clId="{0186494E-FFC1-894C-B020-58475B684E15}" dt="2021-03-17T10:57:01.885" v="2235" actId="1036"/>
          <ac:spMkLst>
            <pc:docMk/>
            <pc:sldMk cId="366045107" sldId="310"/>
            <ac:spMk id="5" creationId="{1CE1E9A9-3B0B-D84F-8DFA-72F894C24B71}"/>
          </ac:spMkLst>
        </pc:spChg>
        <pc:spChg chg="add mod">
          <ac:chgData name="Andrej Bogdanov (CSD)" userId="54a3fc38-bcd8-4812-b887-b84a314b9e17" providerId="ADAL" clId="{0186494E-FFC1-894C-B020-58475B684E15}" dt="2021-03-17T10:57:49.321" v="2293" actId="207"/>
          <ac:spMkLst>
            <pc:docMk/>
            <pc:sldMk cId="366045107" sldId="310"/>
            <ac:spMk id="8" creationId="{9BA5DDEF-D67B-C44C-984C-E1C3C844B072}"/>
          </ac:spMkLst>
        </pc:spChg>
        <pc:cxnChg chg="add mod">
          <ac:chgData name="Andrej Bogdanov (CSD)" userId="54a3fc38-bcd8-4812-b887-b84a314b9e17" providerId="ADAL" clId="{0186494E-FFC1-894C-B020-58475B684E15}" dt="2021-03-17T10:57:01.885" v="2235" actId="1036"/>
          <ac:cxnSpMkLst>
            <pc:docMk/>
            <pc:sldMk cId="366045107" sldId="310"/>
            <ac:cxnSpMk id="6" creationId="{D44E5CEF-CBB5-B34C-A231-819D032C2B27}"/>
          </ac:cxnSpMkLst>
        </pc:cxnChg>
        <pc:cxnChg chg="add mod">
          <ac:chgData name="Andrej Bogdanov (CSD)" userId="54a3fc38-bcd8-4812-b887-b84a314b9e17" providerId="ADAL" clId="{0186494E-FFC1-894C-B020-58475B684E15}" dt="2021-03-17T10:57:01.885" v="2235" actId="1036"/>
          <ac:cxnSpMkLst>
            <pc:docMk/>
            <pc:sldMk cId="366045107" sldId="310"/>
            <ac:cxnSpMk id="7" creationId="{4A8826DE-CBF4-A54D-A9D7-4BE2DE743050}"/>
          </ac:cxnSpMkLst>
        </pc:cxnChg>
      </pc:sldChg>
      <pc:sldChg chg="addSp modSp new mod">
        <pc:chgData name="Andrej Bogdanov (CSD)" userId="54a3fc38-bcd8-4812-b887-b84a314b9e17" providerId="ADAL" clId="{0186494E-FFC1-894C-B020-58475B684E15}" dt="2021-03-17T09:29:51.740" v="1313" actId="20577"/>
        <pc:sldMkLst>
          <pc:docMk/>
          <pc:sldMk cId="195463643" sldId="311"/>
        </pc:sldMkLst>
        <pc:spChg chg="add mod">
          <ac:chgData name="Andrej Bogdanov (CSD)" userId="54a3fc38-bcd8-4812-b887-b84a314b9e17" providerId="ADAL" clId="{0186494E-FFC1-894C-B020-58475B684E15}" dt="2021-03-17T09:29:46.185" v="1307" actId="1076"/>
          <ac:spMkLst>
            <pc:docMk/>
            <pc:sldMk cId="195463643" sldId="311"/>
            <ac:spMk id="6" creationId="{F0DA4D6B-A7EB-0F41-9D29-E5CB4A59F8A9}"/>
          </ac:spMkLst>
        </pc:spChg>
        <pc:spChg chg="add mod">
          <ac:chgData name="Andrej Bogdanov (CSD)" userId="54a3fc38-bcd8-4812-b887-b84a314b9e17" providerId="ADAL" clId="{0186494E-FFC1-894C-B020-58475B684E15}" dt="2021-03-17T09:29:51.740" v="1313" actId="20577"/>
          <ac:spMkLst>
            <pc:docMk/>
            <pc:sldMk cId="195463643" sldId="311"/>
            <ac:spMk id="7" creationId="{801CC3E7-41E9-3146-B775-F2BD53907055}"/>
          </ac:spMkLst>
        </pc:spChg>
        <pc:picChg chg="add mod">
          <ac:chgData name="Andrej Bogdanov (CSD)" userId="54a3fc38-bcd8-4812-b887-b84a314b9e17" providerId="ADAL" clId="{0186494E-FFC1-894C-B020-58475B684E15}" dt="2021-03-17T09:29:03.123" v="1259" actId="1038"/>
          <ac:picMkLst>
            <pc:docMk/>
            <pc:sldMk cId="195463643" sldId="311"/>
            <ac:picMk id="3" creationId="{425AB235-196E-7F4B-99F6-8F1881AFCA65}"/>
          </ac:picMkLst>
        </pc:picChg>
        <pc:picChg chg="add mod">
          <ac:chgData name="Andrej Bogdanov (CSD)" userId="54a3fc38-bcd8-4812-b887-b84a314b9e17" providerId="ADAL" clId="{0186494E-FFC1-894C-B020-58475B684E15}" dt="2021-03-17T09:29:11.559" v="1301" actId="1036"/>
          <ac:picMkLst>
            <pc:docMk/>
            <pc:sldMk cId="195463643" sldId="311"/>
            <ac:picMk id="5" creationId="{4F456A65-0058-C749-AA28-8163D1FB8A2E}"/>
          </ac:picMkLst>
        </pc:picChg>
      </pc:sldChg>
      <pc:sldChg chg="del">
        <pc:chgData name="Andrej Bogdanov (CSD)" userId="54a3fc38-bcd8-4812-b887-b84a314b9e17" providerId="ADAL" clId="{0186494E-FFC1-894C-B020-58475B684E15}" dt="2021-03-17T07:21:02.336" v="0" actId="2696"/>
        <pc:sldMkLst>
          <pc:docMk/>
          <pc:sldMk cId="3330049526" sldId="311"/>
        </pc:sldMkLst>
      </pc:sldChg>
      <pc:sldChg chg="addSp delSp modSp new mod">
        <pc:chgData name="Andrej Bogdanov (CSD)" userId="54a3fc38-bcd8-4812-b887-b84a314b9e17" providerId="ADAL" clId="{0186494E-FFC1-894C-B020-58475B684E15}" dt="2021-03-17T10:54:37.727" v="2165"/>
        <pc:sldMkLst>
          <pc:docMk/>
          <pc:sldMk cId="629868615" sldId="312"/>
        </pc:sldMkLst>
        <pc:spChg chg="mod">
          <ac:chgData name="Andrej Bogdanov (CSD)" userId="54a3fc38-bcd8-4812-b887-b84a314b9e17" providerId="ADAL" clId="{0186494E-FFC1-894C-B020-58475B684E15}" dt="2021-03-17T08:54:07.785" v="1124" actId="20577"/>
          <ac:spMkLst>
            <pc:docMk/>
            <pc:sldMk cId="629868615" sldId="312"/>
            <ac:spMk id="2" creationId="{C460ED05-062B-944A-B005-EA0B4D17CC9C}"/>
          </ac:spMkLst>
        </pc:spChg>
        <pc:spChg chg="add del mod">
          <ac:chgData name="Andrej Bogdanov (CSD)" userId="54a3fc38-bcd8-4812-b887-b84a314b9e17" providerId="ADAL" clId="{0186494E-FFC1-894C-B020-58475B684E15}" dt="2021-03-17T10:54:37.382" v="2164" actId="478"/>
          <ac:spMkLst>
            <pc:docMk/>
            <pc:sldMk cId="629868615" sldId="312"/>
            <ac:spMk id="3" creationId="{FA960469-8B02-674C-B9D6-4FFAE8F8D411}"/>
          </ac:spMkLst>
        </pc:spChg>
        <pc:spChg chg="add del mod">
          <ac:chgData name="Andrej Bogdanov (CSD)" userId="54a3fc38-bcd8-4812-b887-b84a314b9e17" providerId="ADAL" clId="{0186494E-FFC1-894C-B020-58475B684E15}" dt="2021-03-17T10:54:37.382" v="2164" actId="478"/>
          <ac:spMkLst>
            <pc:docMk/>
            <pc:sldMk cId="629868615" sldId="312"/>
            <ac:spMk id="4" creationId="{1DE52BCE-C662-5C48-B74F-D6BADE4B0F2C}"/>
          </ac:spMkLst>
        </pc:spChg>
        <pc:spChg chg="add mod">
          <ac:chgData name="Andrej Bogdanov (CSD)" userId="54a3fc38-bcd8-4812-b887-b84a314b9e17" providerId="ADAL" clId="{0186494E-FFC1-894C-B020-58475B684E15}" dt="2021-03-17T10:54:37.727" v="2165"/>
          <ac:spMkLst>
            <pc:docMk/>
            <pc:sldMk cId="629868615" sldId="312"/>
            <ac:spMk id="5" creationId="{0572951D-237E-4E46-8201-E2A45C59B07E}"/>
          </ac:spMkLst>
        </pc:spChg>
        <pc:spChg chg="add mod">
          <ac:chgData name="Andrej Bogdanov (CSD)" userId="54a3fc38-bcd8-4812-b887-b84a314b9e17" providerId="ADAL" clId="{0186494E-FFC1-894C-B020-58475B684E15}" dt="2021-03-17T10:54:37.727" v="2165"/>
          <ac:spMkLst>
            <pc:docMk/>
            <pc:sldMk cId="629868615" sldId="312"/>
            <ac:spMk id="6" creationId="{A8352149-BB4B-5F4D-A449-876380BABE63}"/>
          </ac:spMkLst>
        </pc:spChg>
        <pc:spChg chg="add mod">
          <ac:chgData name="Andrej Bogdanov (CSD)" userId="54a3fc38-bcd8-4812-b887-b84a314b9e17" providerId="ADAL" clId="{0186494E-FFC1-894C-B020-58475B684E15}" dt="2021-03-17T10:54:37.727" v="2165"/>
          <ac:spMkLst>
            <pc:docMk/>
            <pc:sldMk cId="629868615" sldId="312"/>
            <ac:spMk id="7" creationId="{3CAC5EAD-348B-2A46-B942-64AE66193152}"/>
          </ac:spMkLst>
        </pc:spChg>
      </pc:sldChg>
      <pc:sldChg chg="del">
        <pc:chgData name="Andrej Bogdanov (CSD)" userId="54a3fc38-bcd8-4812-b887-b84a314b9e17" providerId="ADAL" clId="{0186494E-FFC1-894C-B020-58475B684E15}" dt="2021-03-17T07:21:02.336" v="0" actId="2696"/>
        <pc:sldMkLst>
          <pc:docMk/>
          <pc:sldMk cId="1555113343" sldId="312"/>
        </pc:sldMkLst>
      </pc:sldChg>
      <pc:sldChg chg="addSp delSp modSp new mod">
        <pc:chgData name="Andrej Bogdanov (CSD)" userId="54a3fc38-bcd8-4812-b887-b84a314b9e17" providerId="ADAL" clId="{0186494E-FFC1-894C-B020-58475B684E15}" dt="2021-03-17T09:47:45.820" v="1374" actId="1036"/>
        <pc:sldMkLst>
          <pc:docMk/>
          <pc:sldMk cId="668951130" sldId="313"/>
        </pc:sldMkLst>
        <pc:spChg chg="add mod">
          <ac:chgData name="Andrej Bogdanov (CSD)" userId="54a3fc38-bcd8-4812-b887-b84a314b9e17" providerId="ADAL" clId="{0186494E-FFC1-894C-B020-58475B684E15}" dt="2021-03-17T09:47:36.673" v="1358"/>
          <ac:spMkLst>
            <pc:docMk/>
            <pc:sldMk cId="668951130" sldId="313"/>
            <ac:spMk id="10" creationId="{07FC600A-8E77-C34D-93C9-2330BBA7DED7}"/>
          </ac:spMkLst>
        </pc:spChg>
        <pc:spChg chg="add mod">
          <ac:chgData name="Andrej Bogdanov (CSD)" userId="54a3fc38-bcd8-4812-b887-b84a314b9e17" providerId="ADAL" clId="{0186494E-FFC1-894C-B020-58475B684E15}" dt="2021-03-17T09:47:45.820" v="1374" actId="1036"/>
          <ac:spMkLst>
            <pc:docMk/>
            <pc:sldMk cId="668951130" sldId="313"/>
            <ac:spMk id="11" creationId="{0FC9BDCF-0D3E-4447-B4B6-CEDE7EF6D699}"/>
          </ac:spMkLst>
        </pc:spChg>
        <pc:picChg chg="add del mod">
          <ac:chgData name="Andrej Bogdanov (CSD)" userId="54a3fc38-bcd8-4812-b887-b84a314b9e17" providerId="ADAL" clId="{0186494E-FFC1-894C-B020-58475B684E15}" dt="2021-03-17T09:46:12.810" v="1317" actId="478"/>
          <ac:picMkLst>
            <pc:docMk/>
            <pc:sldMk cId="668951130" sldId="313"/>
            <ac:picMk id="3" creationId="{8F3B6243-5BF2-E949-9DE3-36FF3DC63A3D}"/>
          </ac:picMkLst>
        </pc:picChg>
        <pc:picChg chg="add del mod">
          <ac:chgData name="Andrej Bogdanov (CSD)" userId="54a3fc38-bcd8-4812-b887-b84a314b9e17" providerId="ADAL" clId="{0186494E-FFC1-894C-B020-58475B684E15}" dt="2021-03-17T09:46:11.747" v="1316" actId="478"/>
          <ac:picMkLst>
            <pc:docMk/>
            <pc:sldMk cId="668951130" sldId="313"/>
            <ac:picMk id="5" creationId="{0A27D1C5-9541-AF42-9F39-66EBA5D58D89}"/>
          </ac:picMkLst>
        </pc:picChg>
        <pc:picChg chg="add mod">
          <ac:chgData name="Andrej Bogdanov (CSD)" userId="54a3fc38-bcd8-4812-b887-b84a314b9e17" providerId="ADAL" clId="{0186494E-FFC1-894C-B020-58475B684E15}" dt="2021-03-17T09:47:07.633" v="1356" actId="1076"/>
          <ac:picMkLst>
            <pc:docMk/>
            <pc:sldMk cId="668951130" sldId="313"/>
            <ac:picMk id="7" creationId="{84C688D2-32F7-0F49-A958-8627D899A337}"/>
          </ac:picMkLst>
        </pc:picChg>
        <pc:picChg chg="add mod">
          <ac:chgData name="Andrej Bogdanov (CSD)" userId="54a3fc38-bcd8-4812-b887-b84a314b9e17" providerId="ADAL" clId="{0186494E-FFC1-894C-B020-58475B684E15}" dt="2021-03-17T09:47:12.477" v="1357" actId="1076"/>
          <ac:picMkLst>
            <pc:docMk/>
            <pc:sldMk cId="668951130" sldId="313"/>
            <ac:picMk id="9" creationId="{8DA5E1B6-514E-F941-A68A-E50F3B0B46E5}"/>
          </ac:picMkLst>
        </pc:picChg>
      </pc:sldChg>
      <pc:sldChg chg="del">
        <pc:chgData name="Andrej Bogdanov (CSD)" userId="54a3fc38-bcd8-4812-b887-b84a314b9e17" providerId="ADAL" clId="{0186494E-FFC1-894C-B020-58475B684E15}" dt="2021-03-17T07:21:02.336" v="0" actId="2696"/>
        <pc:sldMkLst>
          <pc:docMk/>
          <pc:sldMk cId="3775979354" sldId="313"/>
        </pc:sldMkLst>
      </pc:sldChg>
      <pc:sldChg chg="addSp modSp new mod">
        <pc:chgData name="Andrej Bogdanov (CSD)" userId="54a3fc38-bcd8-4812-b887-b84a314b9e17" providerId="ADAL" clId="{0186494E-FFC1-894C-B020-58475B684E15}" dt="2021-03-17T11:24:26.979" v="2852" actId="20577"/>
        <pc:sldMkLst>
          <pc:docMk/>
          <pc:sldMk cId="2361477764" sldId="314"/>
        </pc:sldMkLst>
        <pc:spChg chg="add mod">
          <ac:chgData name="Andrej Bogdanov (CSD)" userId="54a3fc38-bcd8-4812-b887-b84a314b9e17" providerId="ADAL" clId="{0186494E-FFC1-894C-B020-58475B684E15}" dt="2021-03-17T11:24:26.979" v="2852" actId="20577"/>
          <ac:spMkLst>
            <pc:docMk/>
            <pc:sldMk cId="2361477764" sldId="314"/>
            <ac:spMk id="2" creationId="{F4EDEA22-899B-A349-AAA5-900D428CF5EB}"/>
          </ac:spMkLst>
        </pc:spChg>
      </pc:sldChg>
      <pc:sldChg chg="del">
        <pc:chgData name="Andrej Bogdanov (CSD)" userId="54a3fc38-bcd8-4812-b887-b84a314b9e17" providerId="ADAL" clId="{0186494E-FFC1-894C-B020-58475B684E15}" dt="2021-03-17T07:21:02.336" v="0" actId="2696"/>
        <pc:sldMkLst>
          <pc:docMk/>
          <pc:sldMk cId="3342415762" sldId="314"/>
        </pc:sldMkLst>
      </pc:sldChg>
      <pc:sldChg chg="del">
        <pc:chgData name="Andrej Bogdanov (CSD)" userId="54a3fc38-bcd8-4812-b887-b84a314b9e17" providerId="ADAL" clId="{0186494E-FFC1-894C-B020-58475B684E15}" dt="2021-03-17T07:21:02.336" v="0" actId="2696"/>
        <pc:sldMkLst>
          <pc:docMk/>
          <pc:sldMk cId="1550369428" sldId="315"/>
        </pc:sldMkLst>
      </pc:sldChg>
      <pc:sldChg chg="addSp modSp new mod">
        <pc:chgData name="Andrej Bogdanov (CSD)" userId="54a3fc38-bcd8-4812-b887-b84a314b9e17" providerId="ADAL" clId="{0186494E-FFC1-894C-B020-58475B684E15}" dt="2021-03-17T10:37:26.985" v="1654" actId="1076"/>
        <pc:sldMkLst>
          <pc:docMk/>
          <pc:sldMk cId="1813709595" sldId="315"/>
        </pc:sldMkLst>
        <pc:spChg chg="add mod">
          <ac:chgData name="Andrej Bogdanov (CSD)" userId="54a3fc38-bcd8-4812-b887-b84a314b9e17" providerId="ADAL" clId="{0186494E-FFC1-894C-B020-58475B684E15}" dt="2021-03-17T10:37:07.657" v="1638" actId="1076"/>
          <ac:spMkLst>
            <pc:docMk/>
            <pc:sldMk cId="1813709595" sldId="315"/>
            <ac:spMk id="3" creationId="{CC6B0453-4A43-994F-A70A-3C10A8E2AB4A}"/>
          </ac:spMkLst>
        </pc:spChg>
        <pc:spChg chg="add mod">
          <ac:chgData name="Andrej Bogdanov (CSD)" userId="54a3fc38-bcd8-4812-b887-b84a314b9e17" providerId="ADAL" clId="{0186494E-FFC1-894C-B020-58475B684E15}" dt="2021-03-17T10:37:26.985" v="1654" actId="1076"/>
          <ac:spMkLst>
            <pc:docMk/>
            <pc:sldMk cId="1813709595" sldId="315"/>
            <ac:spMk id="4" creationId="{C0BE5C01-6D5A-6C40-9D2E-FBF5402906DC}"/>
          </ac:spMkLst>
        </pc:spChg>
        <pc:picChg chg="add mod">
          <ac:chgData name="Andrej Bogdanov (CSD)" userId="54a3fc38-bcd8-4812-b887-b84a314b9e17" providerId="ADAL" clId="{0186494E-FFC1-894C-B020-58475B684E15}" dt="2021-03-17T10:36:29.374" v="1605"/>
          <ac:picMkLst>
            <pc:docMk/>
            <pc:sldMk cId="1813709595" sldId="315"/>
            <ac:picMk id="2" creationId="{70D1E1B8-7180-B04C-9855-7C2168208456}"/>
          </ac:picMkLst>
        </pc:picChg>
      </pc:sldChg>
      <pc:sldChg chg="addSp modSp new mod modClrScheme chgLayout">
        <pc:chgData name="Andrej Bogdanov (CSD)" userId="54a3fc38-bcd8-4812-b887-b84a314b9e17" providerId="ADAL" clId="{0186494E-FFC1-894C-B020-58475B684E15}" dt="2021-03-17T10:46:40.976" v="2016" actId="1035"/>
        <pc:sldMkLst>
          <pc:docMk/>
          <pc:sldMk cId="472055322" sldId="316"/>
        </pc:sldMkLst>
        <pc:spChg chg="add mod">
          <ac:chgData name="Andrej Bogdanov (CSD)" userId="54a3fc38-bcd8-4812-b887-b84a314b9e17" providerId="ADAL" clId="{0186494E-FFC1-894C-B020-58475B684E15}" dt="2021-03-17T10:40:39.045" v="1696" actId="20577"/>
          <ac:spMkLst>
            <pc:docMk/>
            <pc:sldMk cId="472055322" sldId="316"/>
            <ac:spMk id="2" creationId="{83C0C6AA-A958-0A4B-B015-63EC68F50B60}"/>
          </ac:spMkLst>
        </pc:spChg>
        <pc:spChg chg="add mod">
          <ac:chgData name="Andrej Bogdanov (CSD)" userId="54a3fc38-bcd8-4812-b887-b84a314b9e17" providerId="ADAL" clId="{0186494E-FFC1-894C-B020-58475B684E15}" dt="2021-03-17T10:46:32.956" v="2003" actId="1035"/>
          <ac:spMkLst>
            <pc:docMk/>
            <pc:sldMk cId="472055322" sldId="316"/>
            <ac:spMk id="3" creationId="{34F55503-0084-5749-96FD-D5F2146508BA}"/>
          </ac:spMkLst>
        </pc:spChg>
        <pc:spChg chg="add mod">
          <ac:chgData name="Andrej Bogdanov (CSD)" userId="54a3fc38-bcd8-4812-b887-b84a314b9e17" providerId="ADAL" clId="{0186494E-FFC1-894C-B020-58475B684E15}" dt="2021-03-17T10:46:32.956" v="2003" actId="1035"/>
          <ac:spMkLst>
            <pc:docMk/>
            <pc:sldMk cId="472055322" sldId="316"/>
            <ac:spMk id="4" creationId="{9EE047C4-B5BA-8141-8C8F-68DC5256F5C2}"/>
          </ac:spMkLst>
        </pc:spChg>
        <pc:spChg chg="add mod">
          <ac:chgData name="Andrej Bogdanov (CSD)" userId="54a3fc38-bcd8-4812-b887-b84a314b9e17" providerId="ADAL" clId="{0186494E-FFC1-894C-B020-58475B684E15}" dt="2021-03-17T10:46:32.956" v="2003" actId="1035"/>
          <ac:spMkLst>
            <pc:docMk/>
            <pc:sldMk cId="472055322" sldId="316"/>
            <ac:spMk id="5" creationId="{4F211D1E-639A-9948-B1FB-F0B05E848715}"/>
          </ac:spMkLst>
        </pc:spChg>
        <pc:spChg chg="add mod">
          <ac:chgData name="Andrej Bogdanov (CSD)" userId="54a3fc38-bcd8-4812-b887-b84a314b9e17" providerId="ADAL" clId="{0186494E-FFC1-894C-B020-58475B684E15}" dt="2021-03-17T10:46:40.976" v="2016" actId="1035"/>
          <ac:spMkLst>
            <pc:docMk/>
            <pc:sldMk cId="472055322" sldId="316"/>
            <ac:spMk id="6" creationId="{5B7FEAE2-5740-5248-B1F6-F9BADC32653C}"/>
          </ac:spMkLst>
        </pc:spChg>
        <pc:spChg chg="add mod">
          <ac:chgData name="Andrej Bogdanov (CSD)" userId="54a3fc38-bcd8-4812-b887-b84a314b9e17" providerId="ADAL" clId="{0186494E-FFC1-894C-B020-58475B684E15}" dt="2021-03-17T10:46:40.976" v="2016" actId="1035"/>
          <ac:spMkLst>
            <pc:docMk/>
            <pc:sldMk cId="472055322" sldId="316"/>
            <ac:spMk id="7" creationId="{0DCF7C53-06DB-8949-B45C-8A0D81D0D771}"/>
          </ac:spMkLst>
        </pc:spChg>
      </pc:sldChg>
      <pc:sldChg chg="del">
        <pc:chgData name="Andrej Bogdanov (CSD)" userId="54a3fc38-bcd8-4812-b887-b84a314b9e17" providerId="ADAL" clId="{0186494E-FFC1-894C-B020-58475B684E15}" dt="2021-03-17T07:21:02.336" v="0" actId="2696"/>
        <pc:sldMkLst>
          <pc:docMk/>
          <pc:sldMk cId="1873722321" sldId="316"/>
        </pc:sldMkLst>
      </pc:sldChg>
      <pc:sldChg chg="addSp modSp new mod">
        <pc:chgData name="Andrej Bogdanov (CSD)" userId="54a3fc38-bcd8-4812-b887-b84a314b9e17" providerId="ADAL" clId="{0186494E-FFC1-894C-B020-58475B684E15}" dt="2021-03-17T10:49:35.567" v="2108" actId="207"/>
        <pc:sldMkLst>
          <pc:docMk/>
          <pc:sldMk cId="2432230324" sldId="317"/>
        </pc:sldMkLst>
        <pc:spChg chg="add mod">
          <ac:chgData name="Andrej Bogdanov (CSD)" userId="54a3fc38-bcd8-4812-b887-b84a314b9e17" providerId="ADAL" clId="{0186494E-FFC1-894C-B020-58475B684E15}" dt="2021-03-17T10:49:35.567" v="2108" actId="207"/>
          <ac:spMkLst>
            <pc:docMk/>
            <pc:sldMk cId="2432230324" sldId="317"/>
            <ac:spMk id="2" creationId="{51D52366-4010-5549-B845-15431C9B5E53}"/>
          </ac:spMkLst>
        </pc:spChg>
      </pc:sldChg>
      <pc:sldChg chg="del">
        <pc:chgData name="Andrej Bogdanov (CSD)" userId="54a3fc38-bcd8-4812-b887-b84a314b9e17" providerId="ADAL" clId="{0186494E-FFC1-894C-B020-58475B684E15}" dt="2021-03-17T07:21:02.336" v="0" actId="2696"/>
        <pc:sldMkLst>
          <pc:docMk/>
          <pc:sldMk cId="3855841563" sldId="317"/>
        </pc:sldMkLst>
      </pc:sldChg>
      <pc:sldChg chg="addSp delSp modSp new mod modClrScheme chgLayout">
        <pc:chgData name="Andrej Bogdanov (CSD)" userId="54a3fc38-bcd8-4812-b887-b84a314b9e17" providerId="ADAL" clId="{0186494E-FFC1-894C-B020-58475B684E15}" dt="2021-03-17T10:59:33.010" v="2324" actId="1036"/>
        <pc:sldMkLst>
          <pc:docMk/>
          <pc:sldMk cId="1351771169" sldId="318"/>
        </pc:sldMkLst>
        <pc:spChg chg="add mod">
          <ac:chgData name="Andrej Bogdanov (CSD)" userId="54a3fc38-bcd8-4812-b887-b84a314b9e17" providerId="ADAL" clId="{0186494E-FFC1-894C-B020-58475B684E15}" dt="2021-03-17T10:53:48.486" v="2124" actId="20577"/>
          <ac:spMkLst>
            <pc:docMk/>
            <pc:sldMk cId="1351771169" sldId="318"/>
            <ac:spMk id="2" creationId="{DE795329-E98F-DA46-8EA3-2175FA2D0738}"/>
          </ac:spMkLst>
        </pc:spChg>
        <pc:spChg chg="add mod">
          <ac:chgData name="Andrej Bogdanov (CSD)" userId="54a3fc38-bcd8-4812-b887-b84a314b9e17" providerId="ADAL" clId="{0186494E-FFC1-894C-B020-58475B684E15}" dt="2021-03-17T10:56:41.299" v="2216"/>
          <ac:spMkLst>
            <pc:docMk/>
            <pc:sldMk cId="1351771169" sldId="318"/>
            <ac:spMk id="3" creationId="{761C9984-823B-DE42-ABFB-1D0F40CE21C1}"/>
          </ac:spMkLst>
        </pc:spChg>
        <pc:spChg chg="add del mod">
          <ac:chgData name="Andrej Bogdanov (CSD)" userId="54a3fc38-bcd8-4812-b887-b84a314b9e17" providerId="ADAL" clId="{0186494E-FFC1-894C-B020-58475B684E15}" dt="2021-03-17T10:56:30.147" v="2214" actId="478"/>
          <ac:spMkLst>
            <pc:docMk/>
            <pc:sldMk cId="1351771169" sldId="318"/>
            <ac:spMk id="4" creationId="{DF41F6D5-3CCB-3444-9EFC-85C8C79647FD}"/>
          </ac:spMkLst>
        </pc:spChg>
        <pc:spChg chg="add mod">
          <ac:chgData name="Andrej Bogdanov (CSD)" userId="54a3fc38-bcd8-4812-b887-b84a314b9e17" providerId="ADAL" clId="{0186494E-FFC1-894C-B020-58475B684E15}" dt="2021-03-17T10:59:33.010" v="2324" actId="1036"/>
          <ac:spMkLst>
            <pc:docMk/>
            <pc:sldMk cId="1351771169" sldId="318"/>
            <ac:spMk id="5" creationId="{C259ABAF-6149-1345-AB2C-291A580DC840}"/>
          </ac:spMkLst>
        </pc:spChg>
      </pc:sldChg>
      <pc:sldChg chg="del">
        <pc:chgData name="Andrej Bogdanov (CSD)" userId="54a3fc38-bcd8-4812-b887-b84a314b9e17" providerId="ADAL" clId="{0186494E-FFC1-894C-B020-58475B684E15}" dt="2021-03-17T07:21:02.336" v="0" actId="2696"/>
        <pc:sldMkLst>
          <pc:docMk/>
          <pc:sldMk cId="2906289534" sldId="318"/>
        </pc:sldMkLst>
      </pc:sldChg>
      <pc:sldChg chg="del">
        <pc:chgData name="Andrej Bogdanov (CSD)" userId="54a3fc38-bcd8-4812-b887-b84a314b9e17" providerId="ADAL" clId="{0186494E-FFC1-894C-B020-58475B684E15}" dt="2021-03-17T07:21:02.336" v="0" actId="2696"/>
        <pc:sldMkLst>
          <pc:docMk/>
          <pc:sldMk cId="907833591" sldId="319"/>
        </pc:sldMkLst>
      </pc:sldChg>
      <pc:sldChg chg="addSp modSp add mod">
        <pc:chgData name="Andrej Bogdanov (CSD)" userId="54a3fc38-bcd8-4812-b887-b84a314b9e17" providerId="ADAL" clId="{0186494E-FFC1-894C-B020-58475B684E15}" dt="2021-03-17T10:54:25.449" v="2163" actId="1076"/>
        <pc:sldMkLst>
          <pc:docMk/>
          <pc:sldMk cId="1771994231" sldId="319"/>
        </pc:sldMkLst>
        <pc:spChg chg="mod">
          <ac:chgData name="Andrej Bogdanov (CSD)" userId="54a3fc38-bcd8-4812-b887-b84a314b9e17" providerId="ADAL" clId="{0186494E-FFC1-894C-B020-58475B684E15}" dt="2021-03-17T10:54:11.648" v="2145" actId="20577"/>
          <ac:spMkLst>
            <pc:docMk/>
            <pc:sldMk cId="1771994231" sldId="319"/>
            <ac:spMk id="3" creationId="{FA960469-8B02-674C-B9D6-4FFAE8F8D411}"/>
          </ac:spMkLst>
        </pc:spChg>
        <pc:spChg chg="mod">
          <ac:chgData name="Andrej Bogdanov (CSD)" userId="54a3fc38-bcd8-4812-b887-b84a314b9e17" providerId="ADAL" clId="{0186494E-FFC1-894C-B020-58475B684E15}" dt="2021-03-17T10:54:13.968" v="2149" actId="20577"/>
          <ac:spMkLst>
            <pc:docMk/>
            <pc:sldMk cId="1771994231" sldId="319"/>
            <ac:spMk id="4" creationId="{1DE52BCE-C662-5C48-B74F-D6BADE4B0F2C}"/>
          </ac:spMkLst>
        </pc:spChg>
        <pc:spChg chg="add mod">
          <ac:chgData name="Andrej Bogdanov (CSD)" userId="54a3fc38-bcd8-4812-b887-b84a314b9e17" providerId="ADAL" clId="{0186494E-FFC1-894C-B020-58475B684E15}" dt="2021-03-17T10:54:25.449" v="2163" actId="1076"/>
          <ac:spMkLst>
            <pc:docMk/>
            <pc:sldMk cId="1771994231" sldId="319"/>
            <ac:spMk id="5" creationId="{117F8579-EF50-E641-8D80-993123A8E5FF}"/>
          </ac:spMkLst>
        </pc:spChg>
      </pc:sldChg>
      <pc:sldChg chg="del">
        <pc:chgData name="Andrej Bogdanov (CSD)" userId="54a3fc38-bcd8-4812-b887-b84a314b9e17" providerId="ADAL" clId="{0186494E-FFC1-894C-B020-58475B684E15}" dt="2021-03-17T07:21:02.336" v="0" actId="2696"/>
        <pc:sldMkLst>
          <pc:docMk/>
          <pc:sldMk cId="169446022" sldId="320"/>
        </pc:sldMkLst>
      </pc:sldChg>
      <pc:sldChg chg="addSp delSp modSp new mod">
        <pc:chgData name="Andrej Bogdanov (CSD)" userId="54a3fc38-bcd8-4812-b887-b84a314b9e17" providerId="ADAL" clId="{0186494E-FFC1-894C-B020-58475B684E15}" dt="2021-03-17T11:13:28.102" v="2566" actId="1036"/>
        <pc:sldMkLst>
          <pc:docMk/>
          <pc:sldMk cId="1547454242" sldId="320"/>
        </pc:sldMkLst>
        <pc:spChg chg="mod">
          <ac:chgData name="Andrej Bogdanov (CSD)" userId="54a3fc38-bcd8-4812-b887-b84a314b9e17" providerId="ADAL" clId="{0186494E-FFC1-894C-B020-58475B684E15}" dt="2021-03-17T11:03:24.157" v="2402" actId="20577"/>
          <ac:spMkLst>
            <pc:docMk/>
            <pc:sldMk cId="1547454242" sldId="320"/>
            <ac:spMk id="2" creationId="{8A29FCCB-6A81-0548-AB4C-F0AA33233960}"/>
          </ac:spMkLst>
        </pc:spChg>
        <pc:spChg chg="add mod">
          <ac:chgData name="Andrej Bogdanov (CSD)" userId="54a3fc38-bcd8-4812-b887-b84a314b9e17" providerId="ADAL" clId="{0186494E-FFC1-894C-B020-58475B684E15}" dt="2021-03-17T11:07:01.055" v="2421" actId="20577"/>
          <ac:spMkLst>
            <pc:docMk/>
            <pc:sldMk cId="1547454242" sldId="320"/>
            <ac:spMk id="3" creationId="{84D987C9-03C0-A64E-87AC-48A121135D08}"/>
          </ac:spMkLst>
        </pc:spChg>
        <pc:spChg chg="add mod">
          <ac:chgData name="Andrej Bogdanov (CSD)" userId="54a3fc38-bcd8-4812-b887-b84a314b9e17" providerId="ADAL" clId="{0186494E-FFC1-894C-B020-58475B684E15}" dt="2021-03-17T11:07:18.206" v="2433" actId="20577"/>
          <ac:spMkLst>
            <pc:docMk/>
            <pc:sldMk cId="1547454242" sldId="320"/>
            <ac:spMk id="4" creationId="{7FBFF819-26A9-7140-A280-C34979741F0E}"/>
          </ac:spMkLst>
        </pc:spChg>
        <pc:spChg chg="add mod">
          <ac:chgData name="Andrej Bogdanov (CSD)" userId="54a3fc38-bcd8-4812-b887-b84a314b9e17" providerId="ADAL" clId="{0186494E-FFC1-894C-B020-58475B684E15}" dt="2021-03-17T11:13:24.680" v="2560" actId="1036"/>
          <ac:spMkLst>
            <pc:docMk/>
            <pc:sldMk cId="1547454242" sldId="320"/>
            <ac:spMk id="5" creationId="{CBE77190-1D16-5A48-A70F-CDC51317BA03}"/>
          </ac:spMkLst>
        </pc:spChg>
        <pc:spChg chg="add mod">
          <ac:chgData name="Andrej Bogdanov (CSD)" userId="54a3fc38-bcd8-4812-b887-b84a314b9e17" providerId="ADAL" clId="{0186494E-FFC1-894C-B020-58475B684E15}" dt="2021-03-17T11:13:28.102" v="2566" actId="1036"/>
          <ac:spMkLst>
            <pc:docMk/>
            <pc:sldMk cId="1547454242" sldId="320"/>
            <ac:spMk id="8" creationId="{10318445-B926-D44C-8ECC-C60B684E3B9B}"/>
          </ac:spMkLst>
        </pc:spChg>
        <pc:cxnChg chg="add del mod">
          <ac:chgData name="Andrej Bogdanov (CSD)" userId="54a3fc38-bcd8-4812-b887-b84a314b9e17" providerId="ADAL" clId="{0186494E-FFC1-894C-B020-58475B684E15}" dt="2021-03-17T11:13:24.680" v="2560" actId="1036"/>
          <ac:cxnSpMkLst>
            <pc:docMk/>
            <pc:sldMk cId="1547454242" sldId="320"/>
            <ac:cxnSpMk id="6" creationId="{444EADEC-BA09-224F-9C65-670FB1C08B27}"/>
          </ac:cxnSpMkLst>
        </pc:cxnChg>
        <pc:cxnChg chg="add mod">
          <ac:chgData name="Andrej Bogdanov (CSD)" userId="54a3fc38-bcd8-4812-b887-b84a314b9e17" providerId="ADAL" clId="{0186494E-FFC1-894C-B020-58475B684E15}" dt="2021-03-17T11:13:24.680" v="2560" actId="1036"/>
          <ac:cxnSpMkLst>
            <pc:docMk/>
            <pc:sldMk cId="1547454242" sldId="320"/>
            <ac:cxnSpMk id="7" creationId="{6CF8CB2E-E846-834F-8878-9DAEED498536}"/>
          </ac:cxnSpMkLst>
        </pc:cxnChg>
        <pc:cxnChg chg="add mod">
          <ac:chgData name="Andrej Bogdanov (CSD)" userId="54a3fc38-bcd8-4812-b887-b84a314b9e17" providerId="ADAL" clId="{0186494E-FFC1-894C-B020-58475B684E15}" dt="2021-03-17T11:13:28.102" v="2566" actId="1036"/>
          <ac:cxnSpMkLst>
            <pc:docMk/>
            <pc:sldMk cId="1547454242" sldId="320"/>
            <ac:cxnSpMk id="9" creationId="{DFFD3E93-493F-CF4B-A745-10FB8ED76169}"/>
          </ac:cxnSpMkLst>
        </pc:cxnChg>
        <pc:cxnChg chg="add mod">
          <ac:chgData name="Andrej Bogdanov (CSD)" userId="54a3fc38-bcd8-4812-b887-b84a314b9e17" providerId="ADAL" clId="{0186494E-FFC1-894C-B020-58475B684E15}" dt="2021-03-17T11:13:28.102" v="2566" actId="1036"/>
          <ac:cxnSpMkLst>
            <pc:docMk/>
            <pc:sldMk cId="1547454242" sldId="320"/>
            <ac:cxnSpMk id="10" creationId="{900A24AD-A9FF-D14B-AFDD-A0CC3003E543}"/>
          </ac:cxnSpMkLst>
        </pc:cxnChg>
      </pc:sldChg>
      <pc:sldChg chg="addSp delSp modSp new mod modClrScheme chgLayout">
        <pc:chgData name="Andrej Bogdanov (CSD)" userId="54a3fc38-bcd8-4812-b887-b84a314b9e17" providerId="ADAL" clId="{0186494E-FFC1-894C-B020-58475B684E15}" dt="2021-03-17T11:02:15.855" v="2366" actId="1035"/>
        <pc:sldMkLst>
          <pc:docMk/>
          <pc:sldMk cId="382992715" sldId="321"/>
        </pc:sldMkLst>
        <pc:spChg chg="del">
          <ac:chgData name="Andrej Bogdanov (CSD)" userId="54a3fc38-bcd8-4812-b887-b84a314b9e17" providerId="ADAL" clId="{0186494E-FFC1-894C-B020-58475B684E15}" dt="2021-03-17T11:01:29.951" v="2327" actId="700"/>
          <ac:spMkLst>
            <pc:docMk/>
            <pc:sldMk cId="382992715" sldId="321"/>
            <ac:spMk id="2" creationId="{CE9EE6A1-8BB5-E34A-9935-E36FF665F83E}"/>
          </ac:spMkLst>
        </pc:spChg>
        <pc:picChg chg="add mod">
          <ac:chgData name="Andrej Bogdanov (CSD)" userId="54a3fc38-bcd8-4812-b887-b84a314b9e17" providerId="ADAL" clId="{0186494E-FFC1-894C-B020-58475B684E15}" dt="2021-03-17T11:02:13.047" v="2362" actId="1035"/>
          <ac:picMkLst>
            <pc:docMk/>
            <pc:sldMk cId="382992715" sldId="321"/>
            <ac:picMk id="4" creationId="{C4F6BA79-B801-3E44-905E-701C396160A9}"/>
          </ac:picMkLst>
        </pc:picChg>
        <pc:picChg chg="add mod">
          <ac:chgData name="Andrej Bogdanov (CSD)" userId="54a3fc38-bcd8-4812-b887-b84a314b9e17" providerId="ADAL" clId="{0186494E-FFC1-894C-B020-58475B684E15}" dt="2021-03-17T11:02:15.855" v="2366" actId="1035"/>
          <ac:picMkLst>
            <pc:docMk/>
            <pc:sldMk cId="382992715" sldId="321"/>
            <ac:picMk id="6" creationId="{744CF639-B3AE-CB4C-B599-408D8AFAADD8}"/>
          </ac:picMkLst>
        </pc:picChg>
      </pc:sldChg>
      <pc:sldChg chg="del">
        <pc:chgData name="Andrej Bogdanov (CSD)" userId="54a3fc38-bcd8-4812-b887-b84a314b9e17" providerId="ADAL" clId="{0186494E-FFC1-894C-B020-58475B684E15}" dt="2021-03-17T07:21:02.336" v="0" actId="2696"/>
        <pc:sldMkLst>
          <pc:docMk/>
          <pc:sldMk cId="2544030580" sldId="321"/>
        </pc:sldMkLst>
      </pc:sldChg>
      <pc:sldChg chg="addSp modSp new mod">
        <pc:chgData name="Andrej Bogdanov (CSD)" userId="54a3fc38-bcd8-4812-b887-b84a314b9e17" providerId="ADAL" clId="{0186494E-FFC1-894C-B020-58475B684E15}" dt="2021-03-17T11:13:59.060" v="2600" actId="20577"/>
        <pc:sldMkLst>
          <pc:docMk/>
          <pc:sldMk cId="2871672058" sldId="322"/>
        </pc:sldMkLst>
        <pc:spChg chg="mod">
          <ac:chgData name="Andrej Bogdanov (CSD)" userId="54a3fc38-bcd8-4812-b887-b84a314b9e17" providerId="ADAL" clId="{0186494E-FFC1-894C-B020-58475B684E15}" dt="2021-03-17T11:13:18.229" v="2553"/>
          <ac:spMkLst>
            <pc:docMk/>
            <pc:sldMk cId="2871672058" sldId="322"/>
            <ac:spMk id="2" creationId="{C65F4898-6536-E34C-B77B-3C206183E4FF}"/>
          </ac:spMkLst>
        </pc:spChg>
        <pc:spChg chg="add mod">
          <ac:chgData name="Andrej Bogdanov (CSD)" userId="54a3fc38-bcd8-4812-b887-b84a314b9e17" providerId="ADAL" clId="{0186494E-FFC1-894C-B020-58475B684E15}" dt="2021-03-17T11:13:59.060" v="2600" actId="20577"/>
          <ac:spMkLst>
            <pc:docMk/>
            <pc:sldMk cId="2871672058" sldId="322"/>
            <ac:spMk id="3" creationId="{95216A8C-9B3B-B845-A44E-B68A9A24890F}"/>
          </ac:spMkLst>
        </pc:spChg>
      </pc:sldChg>
      <pc:sldChg chg="del">
        <pc:chgData name="Andrej Bogdanov (CSD)" userId="54a3fc38-bcd8-4812-b887-b84a314b9e17" providerId="ADAL" clId="{0186494E-FFC1-894C-B020-58475B684E15}" dt="2021-03-17T07:21:02.336" v="0" actId="2696"/>
        <pc:sldMkLst>
          <pc:docMk/>
          <pc:sldMk cId="1362140589" sldId="323"/>
        </pc:sldMkLst>
      </pc:sldChg>
      <pc:sldChg chg="addSp delSp modSp new mod">
        <pc:chgData name="Andrej Bogdanov (CSD)" userId="54a3fc38-bcd8-4812-b887-b84a314b9e17" providerId="ADAL" clId="{0186494E-FFC1-894C-B020-58475B684E15}" dt="2021-03-17T11:23:55.998" v="2804" actId="1035"/>
        <pc:sldMkLst>
          <pc:docMk/>
          <pc:sldMk cId="2082854189" sldId="323"/>
        </pc:sldMkLst>
        <pc:spChg chg="add mod">
          <ac:chgData name="Andrej Bogdanov (CSD)" userId="54a3fc38-bcd8-4812-b887-b84a314b9e17" providerId="ADAL" clId="{0186494E-FFC1-894C-B020-58475B684E15}" dt="2021-03-17T11:22:51.401" v="2763" actId="20577"/>
          <ac:spMkLst>
            <pc:docMk/>
            <pc:sldMk cId="2082854189" sldId="323"/>
            <ac:spMk id="4" creationId="{0F0A005A-2B63-954C-B157-B74083580A4A}"/>
          </ac:spMkLst>
        </pc:spChg>
        <pc:spChg chg="add mod">
          <ac:chgData name="Andrej Bogdanov (CSD)" userId="54a3fc38-bcd8-4812-b887-b84a314b9e17" providerId="ADAL" clId="{0186494E-FFC1-894C-B020-58475B684E15}" dt="2021-03-17T11:23:55.998" v="2804" actId="1035"/>
          <ac:spMkLst>
            <pc:docMk/>
            <pc:sldMk cId="2082854189" sldId="323"/>
            <ac:spMk id="5" creationId="{F0B93465-7C5E-A944-B3AF-24399E7C3C32}"/>
          </ac:spMkLst>
        </pc:spChg>
        <pc:spChg chg="add mod">
          <ac:chgData name="Andrej Bogdanov (CSD)" userId="54a3fc38-bcd8-4812-b887-b84a314b9e17" providerId="ADAL" clId="{0186494E-FFC1-894C-B020-58475B684E15}" dt="2021-03-17T11:23:47.742" v="2801" actId="20577"/>
          <ac:spMkLst>
            <pc:docMk/>
            <pc:sldMk cId="2082854189" sldId="323"/>
            <ac:spMk id="6" creationId="{CB5B9237-B671-F446-A872-1FF923594FE2}"/>
          </ac:spMkLst>
        </pc:spChg>
        <pc:picChg chg="add del mod">
          <ac:chgData name="Andrej Bogdanov (CSD)" userId="54a3fc38-bcd8-4812-b887-b84a314b9e17" providerId="ADAL" clId="{0186494E-FFC1-894C-B020-58475B684E15}" dt="2021-03-17T11:20:12.238" v="2606" actId="478"/>
          <ac:picMkLst>
            <pc:docMk/>
            <pc:sldMk cId="2082854189" sldId="323"/>
            <ac:picMk id="2" creationId="{5B82405F-798A-B84B-8ECE-3CB8D38A6A7A}"/>
          </ac:picMkLst>
        </pc:picChg>
        <pc:picChg chg="add mod">
          <ac:chgData name="Andrej Bogdanov (CSD)" userId="54a3fc38-bcd8-4812-b887-b84a314b9e17" providerId="ADAL" clId="{0186494E-FFC1-894C-B020-58475B684E15}" dt="2021-03-17T11:20:40.066" v="2608" actId="1076"/>
          <ac:picMkLst>
            <pc:docMk/>
            <pc:sldMk cId="2082854189" sldId="323"/>
            <ac:picMk id="3" creationId="{FDFE21E1-8FD0-BB4A-AF69-A1AE9C90A410}"/>
          </ac:picMkLst>
        </pc:picChg>
      </pc:sldChg>
      <pc:sldChg chg="addSp modSp new mod">
        <pc:chgData name="Andrej Bogdanov (CSD)" userId="54a3fc38-bcd8-4812-b887-b84a314b9e17" providerId="ADAL" clId="{0186494E-FFC1-894C-B020-58475B684E15}" dt="2021-03-17T11:28:25.979" v="2888" actId="20577"/>
        <pc:sldMkLst>
          <pc:docMk/>
          <pc:sldMk cId="2274706550" sldId="324"/>
        </pc:sldMkLst>
        <pc:spChg chg="add mod">
          <ac:chgData name="Andrej Bogdanov (CSD)" userId="54a3fc38-bcd8-4812-b887-b84a314b9e17" providerId="ADAL" clId="{0186494E-FFC1-894C-B020-58475B684E15}" dt="2021-03-17T11:28:25.979" v="2888" actId="20577"/>
          <ac:spMkLst>
            <pc:docMk/>
            <pc:sldMk cId="2274706550" sldId="324"/>
            <ac:spMk id="2" creationId="{A00259F6-3C8E-A940-AB20-9742F029F6C7}"/>
          </ac:spMkLst>
        </pc:spChg>
      </pc:sldChg>
      <pc:sldChg chg="del">
        <pc:chgData name="Andrej Bogdanov (CSD)" userId="54a3fc38-bcd8-4812-b887-b84a314b9e17" providerId="ADAL" clId="{0186494E-FFC1-894C-B020-58475B684E15}" dt="2021-03-17T07:21:02.336" v="0" actId="2696"/>
        <pc:sldMkLst>
          <pc:docMk/>
          <pc:sldMk cId="499482812" sldId="325"/>
        </pc:sldMkLst>
      </pc:sldChg>
      <pc:sldChg chg="addSp modSp new mod">
        <pc:chgData name="Andrej Bogdanov (CSD)" userId="54a3fc38-bcd8-4812-b887-b84a314b9e17" providerId="ADAL" clId="{0186494E-FFC1-894C-B020-58475B684E15}" dt="2021-03-17T12:40:59.415" v="3688" actId="207"/>
        <pc:sldMkLst>
          <pc:docMk/>
          <pc:sldMk cId="3938361217" sldId="325"/>
        </pc:sldMkLst>
        <pc:spChg chg="add mod">
          <ac:chgData name="Andrej Bogdanov (CSD)" userId="54a3fc38-bcd8-4812-b887-b84a314b9e17" providerId="ADAL" clId="{0186494E-FFC1-894C-B020-58475B684E15}" dt="2021-03-17T12:37:41.927" v="3518" actId="20577"/>
          <ac:spMkLst>
            <pc:docMk/>
            <pc:sldMk cId="3938361217" sldId="325"/>
            <ac:spMk id="2" creationId="{416BDB21-3DDA-6949-A75B-8FCCEA287337}"/>
          </ac:spMkLst>
        </pc:spChg>
        <pc:spChg chg="add mod">
          <ac:chgData name="Andrej Bogdanov (CSD)" userId="54a3fc38-bcd8-4812-b887-b84a314b9e17" providerId="ADAL" clId="{0186494E-FFC1-894C-B020-58475B684E15}" dt="2021-03-17T12:40:54.545" v="3687" actId="1035"/>
          <ac:spMkLst>
            <pc:docMk/>
            <pc:sldMk cId="3938361217" sldId="325"/>
            <ac:spMk id="3" creationId="{92D3A8E2-A84E-C046-A96A-E17E4A588631}"/>
          </ac:spMkLst>
        </pc:spChg>
        <pc:spChg chg="add mod">
          <ac:chgData name="Andrej Bogdanov (CSD)" userId="54a3fc38-bcd8-4812-b887-b84a314b9e17" providerId="ADAL" clId="{0186494E-FFC1-894C-B020-58475B684E15}" dt="2021-03-17T12:40:59.415" v="3688" actId="207"/>
          <ac:spMkLst>
            <pc:docMk/>
            <pc:sldMk cId="3938361217" sldId="325"/>
            <ac:spMk id="4" creationId="{2A0EE132-2F07-4443-A2BB-4298828874A8}"/>
          </ac:spMkLst>
        </pc:spChg>
      </pc:sldChg>
      <pc:sldChg chg="addSp delSp modSp add mod">
        <pc:chgData name="Andrej Bogdanov (CSD)" userId="54a3fc38-bcd8-4812-b887-b84a314b9e17" providerId="ADAL" clId="{0186494E-FFC1-894C-B020-58475B684E15}" dt="2021-03-17T11:52:04.063" v="2976" actId="20577"/>
        <pc:sldMkLst>
          <pc:docMk/>
          <pc:sldMk cId="1482363844" sldId="326"/>
        </pc:sldMkLst>
        <pc:spChg chg="mod">
          <ac:chgData name="Andrej Bogdanov (CSD)" userId="54a3fc38-bcd8-4812-b887-b84a314b9e17" providerId="ADAL" clId="{0186494E-FFC1-894C-B020-58475B684E15}" dt="2021-03-17T11:48:07.505" v="2918" actId="20577"/>
          <ac:spMkLst>
            <pc:docMk/>
            <pc:sldMk cId="1482363844" sldId="326"/>
            <ac:spMk id="2" creationId="{C65F4898-6536-E34C-B77B-3C206183E4FF}"/>
          </ac:spMkLst>
        </pc:spChg>
        <pc:spChg chg="mod">
          <ac:chgData name="Andrej Bogdanov (CSD)" userId="54a3fc38-bcd8-4812-b887-b84a314b9e17" providerId="ADAL" clId="{0186494E-FFC1-894C-B020-58475B684E15}" dt="2021-03-17T11:52:04.063" v="2976" actId="20577"/>
          <ac:spMkLst>
            <pc:docMk/>
            <pc:sldMk cId="1482363844" sldId="326"/>
            <ac:spMk id="3" creationId="{95216A8C-9B3B-B845-A44E-B68A9A24890F}"/>
          </ac:spMkLst>
        </pc:spChg>
        <pc:spChg chg="add mod">
          <ac:chgData name="Andrej Bogdanov (CSD)" userId="54a3fc38-bcd8-4812-b887-b84a314b9e17" providerId="ADAL" clId="{0186494E-FFC1-894C-B020-58475B684E15}" dt="2021-03-17T11:51:44.140" v="2969" actId="207"/>
          <ac:spMkLst>
            <pc:docMk/>
            <pc:sldMk cId="1482363844" sldId="326"/>
            <ac:spMk id="4" creationId="{0BEC7276-64B1-9544-9455-973C7357F724}"/>
          </ac:spMkLst>
        </pc:spChg>
        <pc:spChg chg="add mod">
          <ac:chgData name="Andrej Bogdanov (CSD)" userId="54a3fc38-bcd8-4812-b887-b84a314b9e17" providerId="ADAL" clId="{0186494E-FFC1-894C-B020-58475B684E15}" dt="2021-03-17T11:51:56.360" v="2972"/>
          <ac:spMkLst>
            <pc:docMk/>
            <pc:sldMk cId="1482363844" sldId="326"/>
            <ac:spMk id="5" creationId="{437E8A78-A94C-7845-842F-79994B506256}"/>
          </ac:spMkLst>
        </pc:spChg>
        <pc:spChg chg="add del mod">
          <ac:chgData name="Andrej Bogdanov (CSD)" userId="54a3fc38-bcd8-4812-b887-b84a314b9e17" providerId="ADAL" clId="{0186494E-FFC1-894C-B020-58475B684E15}" dt="2021-03-17T11:48:37.044" v="2955" actId="478"/>
          <ac:spMkLst>
            <pc:docMk/>
            <pc:sldMk cId="1482363844" sldId="326"/>
            <ac:spMk id="6" creationId="{B89D619E-1BAE-594F-939A-8486C0D40513}"/>
          </ac:spMkLst>
        </pc:spChg>
      </pc:sldChg>
      <pc:sldChg chg="del">
        <pc:chgData name="Andrej Bogdanov (CSD)" userId="54a3fc38-bcd8-4812-b887-b84a314b9e17" providerId="ADAL" clId="{0186494E-FFC1-894C-B020-58475B684E15}" dt="2021-03-17T07:21:02.336" v="0" actId="2696"/>
        <pc:sldMkLst>
          <pc:docMk/>
          <pc:sldMk cId="2228068489" sldId="326"/>
        </pc:sldMkLst>
      </pc:sldChg>
      <pc:sldChg chg="addSp modSp new mod">
        <pc:chgData name="Andrej Bogdanov (CSD)" userId="54a3fc38-bcd8-4812-b887-b84a314b9e17" providerId="ADAL" clId="{0186494E-FFC1-894C-B020-58475B684E15}" dt="2021-03-17T12:35:56.387" v="3373" actId="1037"/>
        <pc:sldMkLst>
          <pc:docMk/>
          <pc:sldMk cId="691528691" sldId="327"/>
        </pc:sldMkLst>
        <pc:spChg chg="mod">
          <ac:chgData name="Andrej Bogdanov (CSD)" userId="54a3fc38-bcd8-4812-b887-b84a314b9e17" providerId="ADAL" clId="{0186494E-FFC1-894C-B020-58475B684E15}" dt="2021-03-17T12:21:04.352" v="3008" actId="114"/>
          <ac:spMkLst>
            <pc:docMk/>
            <pc:sldMk cId="691528691" sldId="327"/>
            <ac:spMk id="2" creationId="{7D7CD7AC-0D1A-3947-9736-2075DF20DF84}"/>
          </ac:spMkLst>
        </pc:spChg>
        <pc:spChg chg="add mod">
          <ac:chgData name="Andrej Bogdanov (CSD)" userId="54a3fc38-bcd8-4812-b887-b84a314b9e17" providerId="ADAL" clId="{0186494E-FFC1-894C-B020-58475B684E15}" dt="2021-03-17T12:33:14.089" v="3218" actId="1037"/>
          <ac:spMkLst>
            <pc:docMk/>
            <pc:sldMk cId="691528691" sldId="327"/>
            <ac:spMk id="3" creationId="{474A49DA-4B81-DC47-A0A5-42AE5ACB7423}"/>
          </ac:spMkLst>
        </pc:spChg>
        <pc:spChg chg="add mod">
          <ac:chgData name="Andrej Bogdanov (CSD)" userId="54a3fc38-bcd8-4812-b887-b84a314b9e17" providerId="ADAL" clId="{0186494E-FFC1-894C-B020-58475B684E15}" dt="2021-03-17T12:33:14.089" v="3218" actId="1037"/>
          <ac:spMkLst>
            <pc:docMk/>
            <pc:sldMk cId="691528691" sldId="327"/>
            <ac:spMk id="4" creationId="{088F560B-7A83-7444-A8B4-D231A6FB76B5}"/>
          </ac:spMkLst>
        </pc:spChg>
        <pc:spChg chg="add mod">
          <ac:chgData name="Andrej Bogdanov (CSD)" userId="54a3fc38-bcd8-4812-b887-b84a314b9e17" providerId="ADAL" clId="{0186494E-FFC1-894C-B020-58475B684E15}" dt="2021-03-17T12:33:14.089" v="3218" actId="1037"/>
          <ac:spMkLst>
            <pc:docMk/>
            <pc:sldMk cId="691528691" sldId="327"/>
            <ac:spMk id="5" creationId="{E7FFB34D-AF20-BC4A-B7DC-69DF2314D52B}"/>
          </ac:spMkLst>
        </pc:spChg>
        <pc:spChg chg="add mod">
          <ac:chgData name="Andrej Bogdanov (CSD)" userId="54a3fc38-bcd8-4812-b887-b84a314b9e17" providerId="ADAL" clId="{0186494E-FFC1-894C-B020-58475B684E15}" dt="2021-03-17T12:35:56.387" v="3373" actId="1037"/>
          <ac:spMkLst>
            <pc:docMk/>
            <pc:sldMk cId="691528691" sldId="327"/>
            <ac:spMk id="13" creationId="{BCB2E64B-E3FC-8A4D-8E77-8795090F59C2}"/>
          </ac:spMkLst>
        </pc:spChg>
        <pc:spChg chg="add mod">
          <ac:chgData name="Andrej Bogdanov (CSD)" userId="54a3fc38-bcd8-4812-b887-b84a314b9e17" providerId="ADAL" clId="{0186494E-FFC1-894C-B020-58475B684E15}" dt="2021-03-17T12:35:56.387" v="3373" actId="1037"/>
          <ac:spMkLst>
            <pc:docMk/>
            <pc:sldMk cId="691528691" sldId="327"/>
            <ac:spMk id="14" creationId="{544C9769-4776-5140-BBCF-B4A87ACAAD75}"/>
          </ac:spMkLst>
        </pc:spChg>
        <pc:picChg chg="add mod">
          <ac:chgData name="Andrej Bogdanov (CSD)" userId="54a3fc38-bcd8-4812-b887-b84a314b9e17" providerId="ADAL" clId="{0186494E-FFC1-894C-B020-58475B684E15}" dt="2021-03-17T12:33:18.308" v="3229" actId="1035"/>
          <ac:picMkLst>
            <pc:docMk/>
            <pc:sldMk cId="691528691" sldId="327"/>
            <ac:picMk id="9" creationId="{D630F3CD-0738-B940-BB14-22030A22EE3D}"/>
          </ac:picMkLst>
        </pc:picChg>
        <pc:cxnChg chg="add mod">
          <ac:chgData name="Andrej Bogdanov (CSD)" userId="54a3fc38-bcd8-4812-b887-b84a314b9e17" providerId="ADAL" clId="{0186494E-FFC1-894C-B020-58475B684E15}" dt="2021-03-17T12:33:14.089" v="3218" actId="1037"/>
          <ac:cxnSpMkLst>
            <pc:docMk/>
            <pc:sldMk cId="691528691" sldId="327"/>
            <ac:cxnSpMk id="6" creationId="{F4D38AA9-75E1-484A-B511-8AFE0136C897}"/>
          </ac:cxnSpMkLst>
        </pc:cxnChg>
        <pc:cxnChg chg="add mod">
          <ac:chgData name="Andrej Bogdanov (CSD)" userId="54a3fc38-bcd8-4812-b887-b84a314b9e17" providerId="ADAL" clId="{0186494E-FFC1-894C-B020-58475B684E15}" dt="2021-03-17T12:35:56.387" v="3373" actId="1037"/>
          <ac:cxnSpMkLst>
            <pc:docMk/>
            <pc:sldMk cId="691528691" sldId="327"/>
            <ac:cxnSpMk id="11" creationId="{E6201991-E03F-E647-BAFA-3484D0A56009}"/>
          </ac:cxnSpMkLst>
        </pc:cxnChg>
        <pc:cxnChg chg="add mod">
          <ac:chgData name="Andrej Bogdanov (CSD)" userId="54a3fc38-bcd8-4812-b887-b84a314b9e17" providerId="ADAL" clId="{0186494E-FFC1-894C-B020-58475B684E15}" dt="2021-03-17T12:35:56.387" v="3373" actId="1037"/>
          <ac:cxnSpMkLst>
            <pc:docMk/>
            <pc:sldMk cId="691528691" sldId="327"/>
            <ac:cxnSpMk id="12" creationId="{47968E53-682A-F54B-9E88-A8C21069F50E}"/>
          </ac:cxnSpMkLst>
        </pc:cxnChg>
      </pc:sldChg>
    </pc:docChg>
  </pc:docChgLst>
  <pc:docChgLst>
    <pc:chgData name="Andrej Bogdanov" userId="51811781_tp_dropbox" providerId="OAuth2" clId="{D6DD532A-D092-C849-8E84-6CFF6B9545EE}"/>
    <pc:docChg chg="custSel addSld delSld modSld">
      <pc:chgData name="Andrej Bogdanov" userId="51811781_tp_dropbox" providerId="OAuth2" clId="{D6DD532A-D092-C849-8E84-6CFF6B9545EE}" dt="2019-03-20T04:10:45.276" v="89" actId="7634"/>
      <pc:docMkLst>
        <pc:docMk/>
      </pc:docMkLst>
    </pc:docChg>
  </pc:docChgLst>
  <pc:docChgLst>
    <pc:chgData name="Andrej Bogdanov (CSD)" userId="54a3fc38-bcd8-4812-b887-b84a314b9e17" providerId="ADAL" clId="{F7DE256D-0DAB-404C-B859-CB234236234E}"/>
    <pc:docChg chg="undo custSel addSld modSld sldOrd">
      <pc:chgData name="Andrej Bogdanov (CSD)" userId="54a3fc38-bcd8-4812-b887-b84a314b9e17" providerId="ADAL" clId="{F7DE256D-0DAB-404C-B859-CB234236234E}" dt="2021-04-22T11:23:54.697" v="486" actId="7634"/>
      <pc:docMkLst>
        <pc:docMk/>
      </pc:docMkLst>
      <pc:sldChg chg="addSp delSp modSp">
        <pc:chgData name="Andrej Bogdanov (CSD)" userId="54a3fc38-bcd8-4812-b887-b84a314b9e17" providerId="ADAL" clId="{F7DE256D-0DAB-404C-B859-CB234236234E}" dt="2021-04-12T06:15:00.604" v="45" actId="7634"/>
        <pc:sldMkLst>
          <pc:docMk/>
          <pc:sldMk cId="3136080596" sldId="257"/>
        </pc:sldMkLst>
        <pc:inkChg chg="add mod modStrokes">
          <ac:chgData name="Andrej Bogdanov (CSD)" userId="54a3fc38-bcd8-4812-b887-b84a314b9e17" providerId="ADAL" clId="{F7DE256D-0DAB-404C-B859-CB234236234E}" dt="2021-04-12T06:13:52.778" v="44" actId="1076"/>
          <ac:inkMkLst>
            <pc:docMk/>
            <pc:sldMk cId="3136080596" sldId="257"/>
            <ac:inkMk id="3" creationId="{BAD698C0-1F0B-414E-8BE1-CA7463098943}"/>
          </ac:inkMkLst>
        </pc:inkChg>
        <pc:inkChg chg="add del">
          <ac:chgData name="Andrej Bogdanov (CSD)" userId="54a3fc38-bcd8-4812-b887-b84a314b9e17" providerId="ADAL" clId="{F7DE256D-0DAB-404C-B859-CB234236234E}" dt="2021-04-12T06:11:02.780" v="23"/>
          <ac:inkMkLst>
            <pc:docMk/>
            <pc:sldMk cId="3136080596" sldId="257"/>
            <ac:inkMk id="4" creationId="{3A81D7D6-4FD5-F442-A430-03456490CE08}"/>
          </ac:inkMkLst>
        </pc:inkChg>
        <pc:inkChg chg="add mod">
          <ac:chgData name="Andrej Bogdanov (CSD)" userId="54a3fc38-bcd8-4812-b887-b84a314b9e17" providerId="ADAL" clId="{F7DE256D-0DAB-404C-B859-CB234236234E}" dt="2021-04-12T06:12:34.024" v="33" actId="1076"/>
          <ac:inkMkLst>
            <pc:docMk/>
            <pc:sldMk cId="3136080596" sldId="257"/>
            <ac:inkMk id="6" creationId="{89940E7E-F4BA-BA4F-B157-E28782D018EA}"/>
          </ac:inkMkLst>
        </pc:inkChg>
        <pc:inkChg chg="add">
          <ac:chgData name="Andrej Bogdanov (CSD)" userId="54a3fc38-bcd8-4812-b887-b84a314b9e17" providerId="ADAL" clId="{F7DE256D-0DAB-404C-B859-CB234236234E}" dt="2021-04-12T06:15:00.604" v="45" actId="7634"/>
          <ac:inkMkLst>
            <pc:docMk/>
            <pc:sldMk cId="3136080596" sldId="257"/>
            <ac:inkMk id="7" creationId="{55E88EAB-0E82-0F40-B505-164845A043A0}"/>
          </ac:inkMkLst>
        </pc:inkChg>
      </pc:sldChg>
      <pc:sldChg chg="addSp delSp modSp">
        <pc:chgData name="Andrej Bogdanov (CSD)" userId="54a3fc38-bcd8-4812-b887-b84a314b9e17" providerId="ADAL" clId="{F7DE256D-0DAB-404C-B859-CB234236234E}" dt="2021-04-12T08:01:32.702" v="252" actId="1076"/>
        <pc:sldMkLst>
          <pc:docMk/>
          <pc:sldMk cId="3743679681" sldId="258"/>
        </pc:sldMkLst>
        <pc:inkChg chg="add del mod modStrokes">
          <ac:chgData name="Andrej Bogdanov (CSD)" userId="54a3fc38-bcd8-4812-b887-b84a314b9e17" providerId="ADAL" clId="{F7DE256D-0DAB-404C-B859-CB234236234E}" dt="2021-04-12T06:17:18.403" v="60"/>
          <ac:inkMkLst>
            <pc:docMk/>
            <pc:sldMk cId="3743679681" sldId="258"/>
            <ac:inkMk id="3" creationId="{ABD07FDB-8FBD-8A4E-B7A4-65E9986CFB02}"/>
          </ac:inkMkLst>
        </pc:inkChg>
        <pc:inkChg chg="add mod">
          <ac:chgData name="Andrej Bogdanov (CSD)" userId="54a3fc38-bcd8-4812-b887-b84a314b9e17" providerId="ADAL" clId="{F7DE256D-0DAB-404C-B859-CB234236234E}" dt="2021-04-12T06:17:14.727" v="59" actId="1076"/>
          <ac:inkMkLst>
            <pc:docMk/>
            <pc:sldMk cId="3743679681" sldId="258"/>
            <ac:inkMk id="5" creationId="{ED443291-711D-9048-8E83-D89D73685445}"/>
          </ac:inkMkLst>
        </pc:inkChg>
        <pc:inkChg chg="add mod modStrokes">
          <ac:chgData name="Andrej Bogdanov (CSD)" userId="54a3fc38-bcd8-4812-b887-b84a314b9e17" providerId="ADAL" clId="{F7DE256D-0DAB-404C-B859-CB234236234E}" dt="2021-04-12T07:59:33.715" v="240" actId="1076"/>
          <ac:inkMkLst>
            <pc:docMk/>
            <pc:sldMk cId="3743679681" sldId="258"/>
            <ac:inkMk id="7" creationId="{8C04A243-8140-D144-9F52-0EB08D75FB13}"/>
          </ac:inkMkLst>
        </pc:inkChg>
        <pc:inkChg chg="add mod modStrokes">
          <ac:chgData name="Andrej Bogdanov (CSD)" userId="54a3fc38-bcd8-4812-b887-b84a314b9e17" providerId="ADAL" clId="{F7DE256D-0DAB-404C-B859-CB234236234E}" dt="2021-04-12T08:01:27.145" v="251" actId="1076"/>
          <ac:inkMkLst>
            <pc:docMk/>
            <pc:sldMk cId="3743679681" sldId="258"/>
            <ac:inkMk id="8" creationId="{0FCCAC23-3A60-F44C-BEB7-288F2D1A798D}"/>
          </ac:inkMkLst>
        </pc:inkChg>
        <pc:inkChg chg="add del mod modStrokes">
          <ac:chgData name="Andrej Bogdanov (CSD)" userId="54a3fc38-bcd8-4812-b887-b84a314b9e17" providerId="ADAL" clId="{F7DE256D-0DAB-404C-B859-CB234236234E}" dt="2021-04-12T08:00:53.123" v="248"/>
          <ac:inkMkLst>
            <pc:docMk/>
            <pc:sldMk cId="3743679681" sldId="258"/>
            <ac:inkMk id="9" creationId="{5F1D42E2-1D12-634F-98F4-7CA399D52DDA}"/>
          </ac:inkMkLst>
        </pc:inkChg>
        <pc:inkChg chg="add mod modStrokes">
          <ac:chgData name="Andrej Bogdanov (CSD)" userId="54a3fc38-bcd8-4812-b887-b84a314b9e17" providerId="ADAL" clId="{F7DE256D-0DAB-404C-B859-CB234236234E}" dt="2021-04-12T08:01:32.702" v="252" actId="1076"/>
          <ac:inkMkLst>
            <pc:docMk/>
            <pc:sldMk cId="3743679681" sldId="258"/>
            <ac:inkMk id="10" creationId="{DB603AE9-92B4-7342-AE60-C3E7AF76F6C2}"/>
          </ac:inkMkLst>
        </pc:inkChg>
        <pc:inkChg chg="add">
          <ac:chgData name="Andrej Bogdanov (CSD)" userId="54a3fc38-bcd8-4812-b887-b84a314b9e17" providerId="ADAL" clId="{F7DE256D-0DAB-404C-B859-CB234236234E}" dt="2021-04-12T08:01:22.368" v="250" actId="7634"/>
          <ac:inkMkLst>
            <pc:docMk/>
            <pc:sldMk cId="3743679681" sldId="258"/>
            <ac:inkMk id="11" creationId="{C12D7FD3-8C7E-9247-9EBB-26E827132C0C}"/>
          </ac:inkMkLst>
        </pc:inkChg>
      </pc:sldChg>
      <pc:sldChg chg="addSp delSp modSp">
        <pc:chgData name="Andrej Bogdanov (CSD)" userId="54a3fc38-bcd8-4812-b887-b84a314b9e17" providerId="ADAL" clId="{F7DE256D-0DAB-404C-B859-CB234236234E}" dt="2021-04-12T08:02:50.629" v="262" actId="1076"/>
        <pc:sldMkLst>
          <pc:docMk/>
          <pc:sldMk cId="3689102573" sldId="259"/>
        </pc:sldMkLst>
        <pc:inkChg chg="add del mod modStrokes">
          <ac:chgData name="Andrej Bogdanov (CSD)" userId="54a3fc38-bcd8-4812-b887-b84a314b9e17" providerId="ADAL" clId="{F7DE256D-0DAB-404C-B859-CB234236234E}" dt="2021-04-12T08:01:47.694" v="255"/>
          <ac:inkMkLst>
            <pc:docMk/>
            <pc:sldMk cId="3689102573" sldId="259"/>
            <ac:inkMk id="10" creationId="{B86AE00E-4178-DD40-8BDC-6CAE8E40D6B8}"/>
          </ac:inkMkLst>
        </pc:inkChg>
        <pc:inkChg chg="add mod">
          <ac:chgData name="Andrej Bogdanov (CSD)" userId="54a3fc38-bcd8-4812-b887-b84a314b9e17" providerId="ADAL" clId="{F7DE256D-0DAB-404C-B859-CB234236234E}" dt="2021-04-12T08:02:20.796" v="257" actId="1076"/>
          <ac:inkMkLst>
            <pc:docMk/>
            <pc:sldMk cId="3689102573" sldId="259"/>
            <ac:inkMk id="20" creationId="{0598B737-7549-2E44-B2B0-C3D00EB1CEE7}"/>
          </ac:inkMkLst>
        </pc:inkChg>
        <pc:inkChg chg="add mod modStrokes">
          <ac:chgData name="Andrej Bogdanov (CSD)" userId="54a3fc38-bcd8-4812-b887-b84a314b9e17" providerId="ADAL" clId="{F7DE256D-0DAB-404C-B859-CB234236234E}" dt="2021-04-12T08:02:50.629" v="262" actId="1076"/>
          <ac:inkMkLst>
            <pc:docMk/>
            <pc:sldMk cId="3689102573" sldId="259"/>
            <ac:inkMk id="22" creationId="{8724E99F-7528-5C4F-859F-120681629FE0}"/>
          </ac:inkMkLst>
        </pc:inkChg>
        <pc:inkChg chg="add mod">
          <ac:chgData name="Andrej Bogdanov (CSD)" userId="54a3fc38-bcd8-4812-b887-b84a314b9e17" providerId="ADAL" clId="{F7DE256D-0DAB-404C-B859-CB234236234E}" dt="2021-04-12T08:02:20.796" v="257" actId="1076"/>
          <ac:inkMkLst>
            <pc:docMk/>
            <pc:sldMk cId="3689102573" sldId="259"/>
            <ac:inkMk id="24" creationId="{E667D97D-08AA-1B4D-A0BB-3ECBC110A98B}"/>
          </ac:inkMkLst>
        </pc:inkChg>
        <pc:inkChg chg="add">
          <ac:chgData name="Andrej Bogdanov (CSD)" userId="54a3fc38-bcd8-4812-b887-b84a314b9e17" providerId="ADAL" clId="{F7DE256D-0DAB-404C-B859-CB234236234E}" dt="2021-04-12T08:02:45.883" v="261" actId="7634"/>
          <ac:inkMkLst>
            <pc:docMk/>
            <pc:sldMk cId="3689102573" sldId="259"/>
            <ac:inkMk id="25" creationId="{44017AE6-D307-BD4A-905D-B708ECBBFED8}"/>
          </ac:inkMkLst>
        </pc:inkChg>
      </pc:sldChg>
      <pc:sldChg chg="addSp modSp">
        <pc:chgData name="Andrej Bogdanov (CSD)" userId="54a3fc38-bcd8-4812-b887-b84a314b9e17" providerId="ADAL" clId="{F7DE256D-0DAB-404C-B859-CB234236234E}" dt="2021-04-12T06:19:02.895" v="66"/>
        <pc:sldMkLst>
          <pc:docMk/>
          <pc:sldMk cId="489000611" sldId="261"/>
        </pc:sldMkLst>
        <pc:inkChg chg="add mod modStrokes">
          <ac:chgData name="Andrej Bogdanov (CSD)" userId="54a3fc38-bcd8-4812-b887-b84a314b9e17" providerId="ADAL" clId="{F7DE256D-0DAB-404C-B859-CB234236234E}" dt="2021-04-12T06:19:02.895" v="66"/>
          <ac:inkMkLst>
            <pc:docMk/>
            <pc:sldMk cId="489000611" sldId="261"/>
            <ac:inkMk id="5" creationId="{788E453C-52BE-FD47-A086-7316996A7933}"/>
          </ac:inkMkLst>
        </pc:inkChg>
      </pc:sldChg>
      <pc:sldChg chg="addSp modSp">
        <pc:chgData name="Andrej Bogdanov (CSD)" userId="54a3fc38-bcd8-4812-b887-b84a314b9e17" providerId="ADAL" clId="{F7DE256D-0DAB-404C-B859-CB234236234E}" dt="2021-04-12T07:25:42.932" v="127" actId="7634"/>
        <pc:sldMkLst>
          <pc:docMk/>
          <pc:sldMk cId="3795877825" sldId="263"/>
        </pc:sldMkLst>
        <pc:inkChg chg="add mod modStrokes">
          <ac:chgData name="Andrej Bogdanov (CSD)" userId="54a3fc38-bcd8-4812-b887-b84a314b9e17" providerId="ADAL" clId="{F7DE256D-0DAB-404C-B859-CB234236234E}" dt="2021-04-12T07:25:11.286" v="126" actId="1076"/>
          <ac:inkMkLst>
            <pc:docMk/>
            <pc:sldMk cId="3795877825" sldId="263"/>
            <ac:inkMk id="2" creationId="{86F0AD57-244C-8441-A864-74D1BE241B3F}"/>
          </ac:inkMkLst>
        </pc:inkChg>
        <pc:inkChg chg="add">
          <ac:chgData name="Andrej Bogdanov (CSD)" userId="54a3fc38-bcd8-4812-b887-b84a314b9e17" providerId="ADAL" clId="{F7DE256D-0DAB-404C-B859-CB234236234E}" dt="2021-04-12T07:25:42.932" v="127" actId="7634"/>
          <ac:inkMkLst>
            <pc:docMk/>
            <pc:sldMk cId="3795877825" sldId="263"/>
            <ac:inkMk id="3" creationId="{05D1A6DB-1150-5F4C-99C0-B1EAE1A343B2}"/>
          </ac:inkMkLst>
        </pc:inkChg>
      </pc:sldChg>
      <pc:sldChg chg="addSp delSp modSp">
        <pc:chgData name="Andrej Bogdanov (CSD)" userId="54a3fc38-bcd8-4812-b887-b84a314b9e17" providerId="ADAL" clId="{F7DE256D-0DAB-404C-B859-CB234236234E}" dt="2021-04-12T07:46:18.433" v="183" actId="7634"/>
        <pc:sldMkLst>
          <pc:docMk/>
          <pc:sldMk cId="2716179346" sldId="264"/>
        </pc:sldMkLst>
        <pc:grpChg chg="add del">
          <ac:chgData name="Andrej Bogdanov (CSD)" userId="54a3fc38-bcd8-4812-b887-b84a314b9e17" providerId="ADAL" clId="{F7DE256D-0DAB-404C-B859-CB234236234E}" dt="2021-04-12T07:28:39.481" v="158"/>
          <ac:grpSpMkLst>
            <pc:docMk/>
            <pc:sldMk cId="2716179346" sldId="264"/>
            <ac:grpSpMk id="11" creationId="{DCF82FBA-F2AE-9149-BD9A-CF4A1049BAD8}"/>
          </ac:grpSpMkLst>
        </pc:grpChg>
        <pc:inkChg chg="add mod modStrokes">
          <ac:chgData name="Andrej Bogdanov (CSD)" userId="54a3fc38-bcd8-4812-b887-b84a314b9e17" providerId="ADAL" clId="{F7DE256D-0DAB-404C-B859-CB234236234E}" dt="2021-04-12T07:41:56.485" v="173"/>
          <ac:inkMkLst>
            <pc:docMk/>
            <pc:sldMk cId="2716179346" sldId="264"/>
            <ac:inkMk id="2" creationId="{C68328BE-82A8-E441-8247-5E1393C4439A}"/>
          </ac:inkMkLst>
        </pc:inkChg>
        <pc:inkChg chg="add mod modStrokes">
          <ac:chgData name="Andrej Bogdanov (CSD)" userId="54a3fc38-bcd8-4812-b887-b84a314b9e17" providerId="ADAL" clId="{F7DE256D-0DAB-404C-B859-CB234236234E}" dt="2021-04-12T07:41:57.982" v="176"/>
          <ac:inkMkLst>
            <pc:docMk/>
            <pc:sldMk cId="2716179346" sldId="264"/>
            <ac:inkMk id="7" creationId="{77E5AB65-99C4-914E-A058-683F8F20F39F}"/>
          </ac:inkMkLst>
        </pc:inkChg>
        <pc:inkChg chg="add">
          <ac:chgData name="Andrej Bogdanov (CSD)" userId="54a3fc38-bcd8-4812-b887-b84a314b9e17" providerId="ADAL" clId="{F7DE256D-0DAB-404C-B859-CB234236234E}" dt="2021-04-12T07:28:35.457" v="153" actId="7634"/>
          <ac:inkMkLst>
            <pc:docMk/>
            <pc:sldMk cId="2716179346" sldId="264"/>
            <ac:inkMk id="8" creationId="{3AD12A3B-2F15-A542-B62C-A036E4B69C6E}"/>
          </ac:inkMkLst>
        </pc:inkChg>
        <pc:inkChg chg="add del topLvl">
          <ac:chgData name="Andrej Bogdanov (CSD)" userId="54a3fc38-bcd8-4812-b887-b84a314b9e17" providerId="ADAL" clId="{F7DE256D-0DAB-404C-B859-CB234236234E}" dt="2021-04-12T07:28:39.481" v="158"/>
          <ac:inkMkLst>
            <pc:docMk/>
            <pc:sldMk cId="2716179346" sldId="264"/>
            <ac:inkMk id="9" creationId="{DC74905B-E4FA-B64A-8E49-BF0484E9F964}"/>
          </ac:inkMkLst>
        </pc:inkChg>
        <pc:inkChg chg="add del topLvl">
          <ac:chgData name="Andrej Bogdanov (CSD)" userId="54a3fc38-bcd8-4812-b887-b84a314b9e17" providerId="ADAL" clId="{F7DE256D-0DAB-404C-B859-CB234236234E}" dt="2021-04-12T07:28:39.485" v="159"/>
          <ac:inkMkLst>
            <pc:docMk/>
            <pc:sldMk cId="2716179346" sldId="264"/>
            <ac:inkMk id="10" creationId="{3A2815BF-FD3C-A140-B81B-D7942306409C}"/>
          </ac:inkMkLst>
        </pc:inkChg>
        <pc:inkChg chg="add">
          <ac:chgData name="Andrej Bogdanov (CSD)" userId="54a3fc38-bcd8-4812-b887-b84a314b9e17" providerId="ADAL" clId="{F7DE256D-0DAB-404C-B859-CB234236234E}" dt="2021-04-12T07:29:11.812" v="160" actId="7634"/>
          <ac:inkMkLst>
            <pc:docMk/>
            <pc:sldMk cId="2716179346" sldId="264"/>
            <ac:inkMk id="12" creationId="{CF88F5F6-46CE-F248-A1EA-BB41FE647909}"/>
          </ac:inkMkLst>
        </pc:inkChg>
        <pc:inkChg chg="add">
          <ac:chgData name="Andrej Bogdanov (CSD)" userId="54a3fc38-bcd8-4812-b887-b84a314b9e17" providerId="ADAL" clId="{F7DE256D-0DAB-404C-B859-CB234236234E}" dt="2021-04-12T07:41:52.368" v="170" actId="7634"/>
          <ac:inkMkLst>
            <pc:docMk/>
            <pc:sldMk cId="2716179346" sldId="264"/>
            <ac:inkMk id="13" creationId="{23FE1C58-F68C-9E49-9D4C-076E21961460}"/>
          </ac:inkMkLst>
        </pc:inkChg>
        <pc:inkChg chg="add del">
          <ac:chgData name="Andrej Bogdanov (CSD)" userId="54a3fc38-bcd8-4812-b887-b84a314b9e17" providerId="ADAL" clId="{F7DE256D-0DAB-404C-B859-CB234236234E}" dt="2021-04-12T07:44:40.800" v="178" actId="7634"/>
          <ac:inkMkLst>
            <pc:docMk/>
            <pc:sldMk cId="2716179346" sldId="264"/>
            <ac:inkMk id="14" creationId="{3B94A946-6D24-664C-903F-6F673B9B918B}"/>
          </ac:inkMkLst>
        </pc:inkChg>
        <pc:inkChg chg="add">
          <ac:chgData name="Andrej Bogdanov (CSD)" userId="54a3fc38-bcd8-4812-b887-b84a314b9e17" providerId="ADAL" clId="{F7DE256D-0DAB-404C-B859-CB234236234E}" dt="2021-04-12T07:46:18.433" v="183" actId="7634"/>
          <ac:inkMkLst>
            <pc:docMk/>
            <pc:sldMk cId="2716179346" sldId="264"/>
            <ac:inkMk id="15" creationId="{0D0C34A8-EFB7-5E47-B5BD-8EE7556A797B}"/>
          </ac:inkMkLst>
        </pc:inkChg>
      </pc:sldChg>
      <pc:sldChg chg="addSp delSp modSp">
        <pc:chgData name="Andrej Bogdanov (CSD)" userId="54a3fc38-bcd8-4812-b887-b84a314b9e17" providerId="ADAL" clId="{F7DE256D-0DAB-404C-B859-CB234236234E}" dt="2021-04-19T08:21:56.460" v="412" actId="21"/>
        <pc:sldMkLst>
          <pc:docMk/>
          <pc:sldMk cId="1656900083" sldId="265"/>
        </pc:sldMkLst>
        <pc:inkChg chg="add del mod modStrokes">
          <ac:chgData name="Andrej Bogdanov (CSD)" userId="54a3fc38-bcd8-4812-b887-b84a314b9e17" providerId="ADAL" clId="{F7DE256D-0DAB-404C-B859-CB234236234E}" dt="2021-04-19T08:20:20.803" v="403"/>
          <ac:inkMkLst>
            <pc:docMk/>
            <pc:sldMk cId="1656900083" sldId="265"/>
            <ac:inkMk id="2" creationId="{0944BF96-05FC-C640-B289-DF35AD9E4A64}"/>
          </ac:inkMkLst>
        </pc:inkChg>
        <pc:inkChg chg="add mod modStrokes">
          <ac:chgData name="Andrej Bogdanov (CSD)" userId="54a3fc38-bcd8-4812-b887-b84a314b9e17" providerId="ADAL" clId="{F7DE256D-0DAB-404C-B859-CB234236234E}" dt="2021-04-19T08:13:57.795" v="394"/>
          <ac:inkMkLst>
            <pc:docMk/>
            <pc:sldMk cId="1656900083" sldId="265"/>
            <ac:inkMk id="5" creationId="{01E96990-0623-E548-A4FA-D567ABBA0123}"/>
          </ac:inkMkLst>
        </pc:inkChg>
        <pc:inkChg chg="add">
          <ac:chgData name="Andrej Bogdanov (CSD)" userId="54a3fc38-bcd8-4812-b887-b84a314b9e17" providerId="ADAL" clId="{F7DE256D-0DAB-404C-B859-CB234236234E}" dt="2021-04-19T08:15:38.742" v="396" actId="7634"/>
          <ac:inkMkLst>
            <pc:docMk/>
            <pc:sldMk cId="1656900083" sldId="265"/>
            <ac:inkMk id="9" creationId="{AA64A8DE-3D2A-3B4A-BDB7-E3B3EAEAC24E}"/>
          </ac:inkMkLst>
        </pc:inkChg>
        <pc:inkChg chg="add">
          <ac:chgData name="Andrej Bogdanov (CSD)" userId="54a3fc38-bcd8-4812-b887-b84a314b9e17" providerId="ADAL" clId="{F7DE256D-0DAB-404C-B859-CB234236234E}" dt="2021-04-19T08:16:28.284" v="398" actId="7634"/>
          <ac:inkMkLst>
            <pc:docMk/>
            <pc:sldMk cId="1656900083" sldId="265"/>
            <ac:inkMk id="10" creationId="{164E7DBB-F449-9B43-96D4-5013C6FA471A}"/>
          </ac:inkMkLst>
        </pc:inkChg>
        <pc:inkChg chg="add">
          <ac:chgData name="Andrej Bogdanov (CSD)" userId="54a3fc38-bcd8-4812-b887-b84a314b9e17" providerId="ADAL" clId="{F7DE256D-0DAB-404C-B859-CB234236234E}" dt="2021-04-19T08:19:06.071" v="399" actId="7634"/>
          <ac:inkMkLst>
            <pc:docMk/>
            <pc:sldMk cId="1656900083" sldId="265"/>
            <ac:inkMk id="11" creationId="{A9186474-8DBC-9F4F-824B-C047A6EE56E8}"/>
          </ac:inkMkLst>
        </pc:inkChg>
        <pc:inkChg chg="add del">
          <ac:chgData name="Andrej Bogdanov (CSD)" userId="54a3fc38-bcd8-4812-b887-b84a314b9e17" providerId="ADAL" clId="{F7DE256D-0DAB-404C-B859-CB234236234E}" dt="2021-04-19T08:21:56.460" v="412" actId="21"/>
          <ac:inkMkLst>
            <pc:docMk/>
            <pc:sldMk cId="1656900083" sldId="265"/>
            <ac:inkMk id="12" creationId="{40BD5591-BB50-444A-90F6-45CAE9C18141}"/>
          </ac:inkMkLst>
        </pc:inkChg>
        <pc:inkChg chg="add del">
          <ac:chgData name="Andrej Bogdanov (CSD)" userId="54a3fc38-bcd8-4812-b887-b84a314b9e17" providerId="ADAL" clId="{F7DE256D-0DAB-404C-B859-CB234236234E}" dt="2021-04-19T08:21:56.460" v="412" actId="21"/>
          <ac:inkMkLst>
            <pc:docMk/>
            <pc:sldMk cId="1656900083" sldId="265"/>
            <ac:inkMk id="13" creationId="{8025D5CB-DE66-D244-B7FB-7F887AEE8B67}"/>
          </ac:inkMkLst>
        </pc:inkChg>
      </pc:sldChg>
      <pc:sldChg chg="addSp delSp modSp">
        <pc:chgData name="Andrej Bogdanov (CSD)" userId="54a3fc38-bcd8-4812-b887-b84a314b9e17" providerId="ADAL" clId="{F7DE256D-0DAB-404C-B859-CB234236234E}" dt="2021-04-12T08:03:48.363" v="286" actId="20577"/>
        <pc:sldMkLst>
          <pc:docMk/>
          <pc:sldMk cId="1575414565" sldId="266"/>
        </pc:sldMkLst>
        <pc:spChg chg="mod">
          <ac:chgData name="Andrej Bogdanov (CSD)" userId="54a3fc38-bcd8-4812-b887-b84a314b9e17" providerId="ADAL" clId="{F7DE256D-0DAB-404C-B859-CB234236234E}" dt="2021-04-12T08:03:48.363" v="286" actId="20577"/>
          <ac:spMkLst>
            <pc:docMk/>
            <pc:sldMk cId="1575414565" sldId="266"/>
            <ac:spMk id="2" creationId="{124FF30C-78B5-034F-8695-D127C622174E}"/>
          </ac:spMkLst>
        </pc:spChg>
        <pc:inkChg chg="add mod modStrokes">
          <ac:chgData name="Andrej Bogdanov (CSD)" userId="54a3fc38-bcd8-4812-b887-b84a314b9e17" providerId="ADAL" clId="{F7DE256D-0DAB-404C-B859-CB234236234E}" dt="2021-04-12T07:57:57.176" v="237"/>
          <ac:inkMkLst>
            <pc:docMk/>
            <pc:sldMk cId="1575414565" sldId="266"/>
            <ac:inkMk id="3" creationId="{E936AD11-6BBD-7844-A7A7-97AB81837CC6}"/>
          </ac:inkMkLst>
        </pc:inkChg>
        <pc:inkChg chg="add del mod modStrokes">
          <ac:chgData name="Andrej Bogdanov (CSD)" userId="54a3fc38-bcd8-4812-b887-b84a314b9e17" providerId="ADAL" clId="{F7DE256D-0DAB-404C-B859-CB234236234E}" dt="2021-04-12T07:57:57.181" v="238"/>
          <ac:inkMkLst>
            <pc:docMk/>
            <pc:sldMk cId="1575414565" sldId="266"/>
            <ac:inkMk id="4" creationId="{2F4B0AF8-6122-6F4B-A470-29A4ABC969F9}"/>
          </ac:inkMkLst>
        </pc:inkChg>
        <pc:inkChg chg="add del mod modStrokes">
          <ac:chgData name="Andrej Bogdanov (CSD)" userId="54a3fc38-bcd8-4812-b887-b84a314b9e17" providerId="ADAL" clId="{F7DE256D-0DAB-404C-B859-CB234236234E}" dt="2021-04-12T08:03:06.174" v="263"/>
          <ac:inkMkLst>
            <pc:docMk/>
            <pc:sldMk cId="1575414565" sldId="266"/>
            <ac:inkMk id="5" creationId="{792F7000-22F5-5246-B94F-D565BEFCC82F}"/>
          </ac:inkMkLst>
        </pc:inkChg>
        <pc:inkChg chg="add">
          <ac:chgData name="Andrej Bogdanov (CSD)" userId="54a3fc38-bcd8-4812-b887-b84a314b9e17" providerId="ADAL" clId="{F7DE256D-0DAB-404C-B859-CB234236234E}" dt="2021-04-12T07:56:56.861" v="233" actId="7634"/>
          <ac:inkMkLst>
            <pc:docMk/>
            <pc:sldMk cId="1575414565" sldId="266"/>
            <ac:inkMk id="6" creationId="{6CB0C06D-5ADA-2343-9A62-95B4124B8816}"/>
          </ac:inkMkLst>
        </pc:inkChg>
        <pc:inkChg chg="add">
          <ac:chgData name="Andrej Bogdanov (CSD)" userId="54a3fc38-bcd8-4812-b887-b84a314b9e17" providerId="ADAL" clId="{F7DE256D-0DAB-404C-B859-CB234236234E}" dt="2021-04-12T07:57:51.218" v="236" actId="7634"/>
          <ac:inkMkLst>
            <pc:docMk/>
            <pc:sldMk cId="1575414565" sldId="266"/>
            <ac:inkMk id="7" creationId="{5EA1186B-1CF2-E848-A852-3BF903E13115}"/>
          </ac:inkMkLst>
        </pc:inkChg>
        <pc:inkChg chg="add">
          <ac:chgData name="Andrej Bogdanov (CSD)" userId="54a3fc38-bcd8-4812-b887-b84a314b9e17" providerId="ADAL" clId="{F7DE256D-0DAB-404C-B859-CB234236234E}" dt="2021-04-12T07:59:07.411" v="239" actId="7634"/>
          <ac:inkMkLst>
            <pc:docMk/>
            <pc:sldMk cId="1575414565" sldId="266"/>
            <ac:inkMk id="8" creationId="{D7A95FA9-EEC5-5445-B094-B4C932378814}"/>
          </ac:inkMkLst>
        </pc:inkChg>
        <pc:inkChg chg="add">
          <ac:chgData name="Andrej Bogdanov (CSD)" userId="54a3fc38-bcd8-4812-b887-b84a314b9e17" providerId="ADAL" clId="{F7DE256D-0DAB-404C-B859-CB234236234E}" dt="2021-04-12T08:03:06.174" v="263"/>
          <ac:inkMkLst>
            <pc:docMk/>
            <pc:sldMk cId="1575414565" sldId="266"/>
            <ac:inkMk id="9" creationId="{30B50B4B-D5AE-B048-AB72-DAF8116267F1}"/>
          </ac:inkMkLst>
        </pc:inkChg>
        <pc:inkChg chg="add">
          <ac:chgData name="Andrej Bogdanov (CSD)" userId="54a3fc38-bcd8-4812-b887-b84a314b9e17" providerId="ADAL" clId="{F7DE256D-0DAB-404C-B859-CB234236234E}" dt="2021-04-12T08:03:31.450" v="264" actId="7634"/>
          <ac:inkMkLst>
            <pc:docMk/>
            <pc:sldMk cId="1575414565" sldId="266"/>
            <ac:inkMk id="10" creationId="{86C3FF73-E5FD-5143-9DD6-AEA15D755987}"/>
          </ac:inkMkLst>
        </pc:inkChg>
      </pc:sldChg>
      <pc:sldChg chg="addSp delSp modSp">
        <pc:chgData name="Andrej Bogdanov (CSD)" userId="54a3fc38-bcd8-4812-b887-b84a314b9e17" providerId="ADAL" clId="{F7DE256D-0DAB-404C-B859-CB234236234E}" dt="2021-04-12T07:54:02.631" v="201" actId="7634"/>
        <pc:sldMkLst>
          <pc:docMk/>
          <pc:sldMk cId="2993137070" sldId="268"/>
        </pc:sldMkLst>
        <pc:inkChg chg="add del mod modStrokes">
          <ac:chgData name="Andrej Bogdanov (CSD)" userId="54a3fc38-bcd8-4812-b887-b84a314b9e17" providerId="ADAL" clId="{F7DE256D-0DAB-404C-B859-CB234236234E}" dt="2021-04-12T07:50:27.223" v="195"/>
          <ac:inkMkLst>
            <pc:docMk/>
            <pc:sldMk cId="2993137070" sldId="268"/>
            <ac:inkMk id="4" creationId="{E13412BE-2F97-C542-ACFC-A7829C13B550}"/>
          </ac:inkMkLst>
        </pc:inkChg>
        <pc:inkChg chg="add">
          <ac:chgData name="Andrej Bogdanov (CSD)" userId="54a3fc38-bcd8-4812-b887-b84a314b9e17" providerId="ADAL" clId="{F7DE256D-0DAB-404C-B859-CB234236234E}" dt="2021-04-12T07:48:59.590" v="192" actId="7634"/>
          <ac:inkMkLst>
            <pc:docMk/>
            <pc:sldMk cId="2993137070" sldId="268"/>
            <ac:inkMk id="5" creationId="{603D51C0-62B1-B446-948C-7E39941A5F53}"/>
          </ac:inkMkLst>
        </pc:inkChg>
        <pc:inkChg chg="add">
          <ac:chgData name="Andrej Bogdanov (CSD)" userId="54a3fc38-bcd8-4812-b887-b84a314b9e17" providerId="ADAL" clId="{F7DE256D-0DAB-404C-B859-CB234236234E}" dt="2021-04-12T07:50:23.226" v="194" actId="7634"/>
          <ac:inkMkLst>
            <pc:docMk/>
            <pc:sldMk cId="2993137070" sldId="268"/>
            <ac:inkMk id="6" creationId="{B4266E22-9733-5B4C-8CD2-25C2E71753C7}"/>
          </ac:inkMkLst>
        </pc:inkChg>
        <pc:inkChg chg="add mod modStrokes">
          <ac:chgData name="Andrej Bogdanov (CSD)" userId="54a3fc38-bcd8-4812-b887-b84a314b9e17" providerId="ADAL" clId="{F7DE256D-0DAB-404C-B859-CB234236234E}" dt="2021-04-12T07:53:19.325" v="200"/>
          <ac:inkMkLst>
            <pc:docMk/>
            <pc:sldMk cId="2993137070" sldId="268"/>
            <ac:inkMk id="7" creationId="{ED95B0E6-5F07-404E-8A75-7F2F489C6E9A}"/>
          </ac:inkMkLst>
        </pc:inkChg>
        <pc:inkChg chg="add">
          <ac:chgData name="Andrej Bogdanov (CSD)" userId="54a3fc38-bcd8-4812-b887-b84a314b9e17" providerId="ADAL" clId="{F7DE256D-0DAB-404C-B859-CB234236234E}" dt="2021-04-12T07:53:16.111" v="198" actId="7634"/>
          <ac:inkMkLst>
            <pc:docMk/>
            <pc:sldMk cId="2993137070" sldId="268"/>
            <ac:inkMk id="8" creationId="{30EB307F-1958-6342-96DB-53B62A62FA10}"/>
          </ac:inkMkLst>
        </pc:inkChg>
        <pc:inkChg chg="add">
          <ac:chgData name="Andrej Bogdanov (CSD)" userId="54a3fc38-bcd8-4812-b887-b84a314b9e17" providerId="ADAL" clId="{F7DE256D-0DAB-404C-B859-CB234236234E}" dt="2021-04-12T07:54:02.631" v="201" actId="7634"/>
          <ac:inkMkLst>
            <pc:docMk/>
            <pc:sldMk cId="2993137070" sldId="268"/>
            <ac:inkMk id="9" creationId="{5C4BD095-277C-DB41-B8B0-92F846A5B63A}"/>
          </ac:inkMkLst>
        </pc:inkChg>
      </pc:sldChg>
      <pc:sldChg chg="addSp">
        <pc:chgData name="Andrej Bogdanov (CSD)" userId="54a3fc38-bcd8-4812-b887-b84a314b9e17" providerId="ADAL" clId="{F7DE256D-0DAB-404C-B859-CB234236234E}" dt="2021-04-19T05:09:04.106" v="287" actId="7634"/>
        <pc:sldMkLst>
          <pc:docMk/>
          <pc:sldMk cId="3180996479" sldId="269"/>
        </pc:sldMkLst>
        <pc:inkChg chg="add">
          <ac:chgData name="Andrej Bogdanov (CSD)" userId="54a3fc38-bcd8-4812-b887-b84a314b9e17" providerId="ADAL" clId="{F7DE256D-0DAB-404C-B859-CB234236234E}" dt="2021-04-19T05:09:04.106" v="287" actId="7634"/>
          <ac:inkMkLst>
            <pc:docMk/>
            <pc:sldMk cId="3180996479" sldId="269"/>
            <ac:inkMk id="15" creationId="{4DCEFC12-E26F-6A4B-B284-53BCE8CE6ED6}"/>
          </ac:inkMkLst>
        </pc:inkChg>
      </pc:sldChg>
      <pc:sldChg chg="addSp delSp modSp">
        <pc:chgData name="Andrej Bogdanov (CSD)" userId="54a3fc38-bcd8-4812-b887-b84a314b9e17" providerId="ADAL" clId="{F7DE256D-0DAB-404C-B859-CB234236234E}" dt="2021-04-19T08:38:22.621" v="481" actId="1076"/>
        <pc:sldMkLst>
          <pc:docMk/>
          <pc:sldMk cId="3023698332" sldId="271"/>
        </pc:sldMkLst>
        <pc:inkChg chg="add mod modStrokes">
          <ac:chgData name="Andrej Bogdanov (CSD)" userId="54a3fc38-bcd8-4812-b887-b84a314b9e17" providerId="ADAL" clId="{F7DE256D-0DAB-404C-B859-CB234236234E}" dt="2021-04-19T08:37:36.512" v="475"/>
          <ac:inkMkLst>
            <pc:docMk/>
            <pc:sldMk cId="3023698332" sldId="271"/>
            <ac:inkMk id="2" creationId="{F589DD66-6C1E-F84C-864E-68FB20A51AF6}"/>
          </ac:inkMkLst>
        </pc:inkChg>
        <pc:inkChg chg="add mod modStrokes">
          <ac:chgData name="Andrej Bogdanov (CSD)" userId="54a3fc38-bcd8-4812-b887-b84a314b9e17" providerId="ADAL" clId="{F7DE256D-0DAB-404C-B859-CB234236234E}" dt="2021-04-19T08:37:47.317" v="478"/>
          <ac:inkMkLst>
            <pc:docMk/>
            <pc:sldMk cId="3023698332" sldId="271"/>
            <ac:inkMk id="5" creationId="{A863FE6A-DFA7-8E47-A7D2-8793205F7D60}"/>
          </ac:inkMkLst>
        </pc:inkChg>
        <pc:inkChg chg="add mod">
          <ac:chgData name="Andrej Bogdanov (CSD)" userId="54a3fc38-bcd8-4812-b887-b84a314b9e17" providerId="ADAL" clId="{F7DE256D-0DAB-404C-B859-CB234236234E}" dt="2021-04-19T08:38:22.621" v="481" actId="1076"/>
          <ac:inkMkLst>
            <pc:docMk/>
            <pc:sldMk cId="3023698332" sldId="271"/>
            <ac:inkMk id="6" creationId="{CD5538DD-7D74-9146-8FAD-409F1368F44B}"/>
          </ac:inkMkLst>
        </pc:inkChg>
        <pc:inkChg chg="add del">
          <ac:chgData name="Andrej Bogdanov (CSD)" userId="54a3fc38-bcd8-4812-b887-b84a314b9e17" providerId="ADAL" clId="{F7DE256D-0DAB-404C-B859-CB234236234E}" dt="2021-04-19T08:37:10.218" v="469"/>
          <ac:inkMkLst>
            <pc:docMk/>
            <pc:sldMk cId="3023698332" sldId="271"/>
            <ac:inkMk id="7" creationId="{C6BF1B08-3473-6647-ACCE-FA660226AC86}"/>
          </ac:inkMkLst>
        </pc:inkChg>
        <pc:inkChg chg="add">
          <ac:chgData name="Andrej Bogdanov (CSD)" userId="54a3fc38-bcd8-4812-b887-b84a314b9e17" providerId="ADAL" clId="{F7DE256D-0DAB-404C-B859-CB234236234E}" dt="2021-04-19T08:37:34.191" v="474" actId="7634"/>
          <ac:inkMkLst>
            <pc:docMk/>
            <pc:sldMk cId="3023698332" sldId="271"/>
            <ac:inkMk id="8" creationId="{37D4F987-964C-164C-9D17-72CDB7C75993}"/>
          </ac:inkMkLst>
        </pc:inkChg>
        <pc:inkChg chg="add">
          <ac:chgData name="Andrej Bogdanov (CSD)" userId="54a3fc38-bcd8-4812-b887-b84a314b9e17" providerId="ADAL" clId="{F7DE256D-0DAB-404C-B859-CB234236234E}" dt="2021-04-19T08:37:45.028" v="476" actId="7634"/>
          <ac:inkMkLst>
            <pc:docMk/>
            <pc:sldMk cId="3023698332" sldId="271"/>
            <ac:inkMk id="9" creationId="{5A46FBE1-968B-3B40-A5C0-0FE1312836D4}"/>
          </ac:inkMkLst>
        </pc:inkChg>
        <pc:inkChg chg="add">
          <ac:chgData name="Andrej Bogdanov (CSD)" userId="54a3fc38-bcd8-4812-b887-b84a314b9e17" providerId="ADAL" clId="{F7DE256D-0DAB-404C-B859-CB234236234E}" dt="2021-04-19T08:38:03.641" v="479" actId="7634"/>
          <ac:inkMkLst>
            <pc:docMk/>
            <pc:sldMk cId="3023698332" sldId="271"/>
            <ac:inkMk id="10" creationId="{E75FC6B3-1FB4-A64B-AC6A-343A7140B3D1}"/>
          </ac:inkMkLst>
        </pc:inkChg>
      </pc:sldChg>
      <pc:sldChg chg="addSp delSp modSp">
        <pc:chgData name="Andrej Bogdanov (CSD)" userId="54a3fc38-bcd8-4812-b887-b84a314b9e17" providerId="ADAL" clId="{F7DE256D-0DAB-404C-B859-CB234236234E}" dt="2021-04-19T08:31:58.304" v="437" actId="7634"/>
        <pc:sldMkLst>
          <pc:docMk/>
          <pc:sldMk cId="3891905557" sldId="272"/>
        </pc:sldMkLst>
        <pc:inkChg chg="add del mod modStrokes">
          <ac:chgData name="Andrej Bogdanov (CSD)" userId="54a3fc38-bcd8-4812-b887-b84a314b9e17" providerId="ADAL" clId="{F7DE256D-0DAB-404C-B859-CB234236234E}" dt="2021-04-19T08:31:16.420" v="436"/>
          <ac:inkMkLst>
            <pc:docMk/>
            <pc:sldMk cId="3891905557" sldId="272"/>
            <ac:inkMk id="2" creationId="{D04609DC-F57F-D241-824A-DEE0EF38C9C4}"/>
          </ac:inkMkLst>
        </pc:inkChg>
        <pc:inkChg chg="add">
          <ac:chgData name="Andrej Bogdanov (CSD)" userId="54a3fc38-bcd8-4812-b887-b84a314b9e17" providerId="ADAL" clId="{F7DE256D-0DAB-404C-B859-CB234236234E}" dt="2021-04-19T08:30:24.099" v="429" actId="7634"/>
          <ac:inkMkLst>
            <pc:docMk/>
            <pc:sldMk cId="3891905557" sldId="272"/>
            <ac:inkMk id="5" creationId="{B890DB6D-2E45-7348-80B1-EDCDB067534D}"/>
          </ac:inkMkLst>
        </pc:inkChg>
        <pc:inkChg chg="add">
          <ac:chgData name="Andrej Bogdanov (CSD)" userId="54a3fc38-bcd8-4812-b887-b84a314b9e17" providerId="ADAL" clId="{F7DE256D-0DAB-404C-B859-CB234236234E}" dt="2021-04-19T08:31:04.412" v="432" actId="7634"/>
          <ac:inkMkLst>
            <pc:docMk/>
            <pc:sldMk cId="3891905557" sldId="272"/>
            <ac:inkMk id="6" creationId="{4B7A8AB8-2A82-644F-B258-31CEFB710434}"/>
          </ac:inkMkLst>
        </pc:inkChg>
        <pc:inkChg chg="add">
          <ac:chgData name="Andrej Bogdanov (CSD)" userId="54a3fc38-bcd8-4812-b887-b84a314b9e17" providerId="ADAL" clId="{F7DE256D-0DAB-404C-B859-CB234236234E}" dt="2021-04-19T08:31:58.304" v="437" actId="7634"/>
          <ac:inkMkLst>
            <pc:docMk/>
            <pc:sldMk cId="3891905557" sldId="272"/>
            <ac:inkMk id="7" creationId="{AB42F5C1-35D8-7D4E-A177-6F162908A4EE}"/>
          </ac:inkMkLst>
        </pc:inkChg>
      </pc:sldChg>
      <pc:sldChg chg="addSp">
        <pc:chgData name="Andrej Bogdanov (CSD)" userId="54a3fc38-bcd8-4812-b887-b84a314b9e17" providerId="ADAL" clId="{F7DE256D-0DAB-404C-B859-CB234236234E}" dt="2021-04-19T05:09:04.106" v="287" actId="7634"/>
        <pc:sldMkLst>
          <pc:docMk/>
          <pc:sldMk cId="1827569151" sldId="273"/>
        </pc:sldMkLst>
        <pc:inkChg chg="add">
          <ac:chgData name="Andrej Bogdanov (CSD)" userId="54a3fc38-bcd8-4812-b887-b84a314b9e17" providerId="ADAL" clId="{F7DE256D-0DAB-404C-B859-CB234236234E}" dt="2021-04-19T05:09:04.106" v="287" actId="7634"/>
          <ac:inkMkLst>
            <pc:docMk/>
            <pc:sldMk cId="1827569151" sldId="273"/>
            <ac:inkMk id="3" creationId="{1AA57E68-6A5C-6B43-BF5A-98ABEEF892E1}"/>
          </ac:inkMkLst>
        </pc:inkChg>
      </pc:sldChg>
      <pc:sldChg chg="addSp delSp modSp">
        <pc:chgData name="Andrej Bogdanov (CSD)" userId="54a3fc38-bcd8-4812-b887-b84a314b9e17" providerId="ADAL" clId="{F7DE256D-0DAB-404C-B859-CB234236234E}" dt="2021-04-19T07:58:24.878" v="347" actId="7634"/>
        <pc:sldMkLst>
          <pc:docMk/>
          <pc:sldMk cId="3590164282" sldId="274"/>
        </pc:sldMkLst>
        <pc:inkChg chg="add del mod modStrokes">
          <ac:chgData name="Andrej Bogdanov (CSD)" userId="54a3fc38-bcd8-4812-b887-b84a314b9e17" providerId="ADAL" clId="{F7DE256D-0DAB-404C-B859-CB234236234E}" dt="2021-04-19T07:52:44.146" v="329"/>
          <ac:inkMkLst>
            <pc:docMk/>
            <pc:sldMk cId="3590164282" sldId="274"/>
            <ac:inkMk id="3" creationId="{65088136-6046-154A-BD32-177455038623}"/>
          </ac:inkMkLst>
        </pc:inkChg>
        <pc:inkChg chg="add del">
          <ac:chgData name="Andrej Bogdanov (CSD)" userId="54a3fc38-bcd8-4812-b887-b84a314b9e17" providerId="ADAL" clId="{F7DE256D-0DAB-404C-B859-CB234236234E}" dt="2021-04-19T07:50:22.790" v="300"/>
          <ac:inkMkLst>
            <pc:docMk/>
            <pc:sldMk cId="3590164282" sldId="274"/>
            <ac:inkMk id="4" creationId="{B878F8CF-F571-D540-8993-CBE133CB0FA1}"/>
          </ac:inkMkLst>
        </pc:inkChg>
        <pc:inkChg chg="add mod modStrokes">
          <ac:chgData name="Andrej Bogdanov (CSD)" userId="54a3fc38-bcd8-4812-b887-b84a314b9e17" providerId="ADAL" clId="{F7DE256D-0DAB-404C-B859-CB234236234E}" dt="2021-04-19T07:56:16.364" v="343"/>
          <ac:inkMkLst>
            <pc:docMk/>
            <pc:sldMk cId="3590164282" sldId="274"/>
            <ac:inkMk id="5" creationId="{9837C8D2-9240-D04D-8308-D82745B8788F}"/>
          </ac:inkMkLst>
        </pc:inkChg>
        <pc:inkChg chg="add mod">
          <ac:chgData name="Andrej Bogdanov (CSD)" userId="54a3fc38-bcd8-4812-b887-b84a314b9e17" providerId="ADAL" clId="{F7DE256D-0DAB-404C-B859-CB234236234E}" dt="2021-04-19T07:53:07.035" v="331" actId="1076"/>
          <ac:inkMkLst>
            <pc:docMk/>
            <pc:sldMk cId="3590164282" sldId="274"/>
            <ac:inkMk id="6" creationId="{799A90C2-D75D-E247-8B48-0B7809268E51}"/>
          </ac:inkMkLst>
        </pc:inkChg>
        <pc:inkChg chg="add mod modStrokes">
          <ac:chgData name="Andrej Bogdanov (CSD)" userId="54a3fc38-bcd8-4812-b887-b84a314b9e17" providerId="ADAL" clId="{F7DE256D-0DAB-404C-B859-CB234236234E}" dt="2021-04-19T07:55:27.895" v="338"/>
          <ac:inkMkLst>
            <pc:docMk/>
            <pc:sldMk cId="3590164282" sldId="274"/>
            <ac:inkMk id="7" creationId="{30755F76-D5D6-D749-BC2C-1CA9FD6F574E}"/>
          </ac:inkMkLst>
        </pc:inkChg>
        <pc:inkChg chg="add">
          <ac:chgData name="Andrej Bogdanov (CSD)" userId="54a3fc38-bcd8-4812-b887-b84a314b9e17" providerId="ADAL" clId="{F7DE256D-0DAB-404C-B859-CB234236234E}" dt="2021-04-19T07:54:09.786" v="336" actId="7634"/>
          <ac:inkMkLst>
            <pc:docMk/>
            <pc:sldMk cId="3590164282" sldId="274"/>
            <ac:inkMk id="8" creationId="{43A3AB95-9D17-D341-8383-16DC6B32418D}"/>
          </ac:inkMkLst>
        </pc:inkChg>
        <pc:inkChg chg="add mod modStrokes">
          <ac:chgData name="Andrej Bogdanov (CSD)" userId="54a3fc38-bcd8-4812-b887-b84a314b9e17" providerId="ADAL" clId="{F7DE256D-0DAB-404C-B859-CB234236234E}" dt="2021-04-19T07:56:58.067" v="346"/>
          <ac:inkMkLst>
            <pc:docMk/>
            <pc:sldMk cId="3590164282" sldId="274"/>
            <ac:inkMk id="9" creationId="{1974B1F8-2752-8341-88B6-6930E023EF97}"/>
          </ac:inkMkLst>
        </pc:inkChg>
        <pc:inkChg chg="add">
          <ac:chgData name="Andrej Bogdanov (CSD)" userId="54a3fc38-bcd8-4812-b887-b84a314b9e17" providerId="ADAL" clId="{F7DE256D-0DAB-404C-B859-CB234236234E}" dt="2021-04-19T07:56:11.949" v="339" actId="7634"/>
          <ac:inkMkLst>
            <pc:docMk/>
            <pc:sldMk cId="3590164282" sldId="274"/>
            <ac:inkMk id="10" creationId="{5D912E36-B9A2-0144-9505-CCFD00C2B13E}"/>
          </ac:inkMkLst>
        </pc:inkChg>
        <pc:inkChg chg="add del">
          <ac:chgData name="Andrej Bogdanov (CSD)" userId="54a3fc38-bcd8-4812-b887-b84a314b9e17" providerId="ADAL" clId="{F7DE256D-0DAB-404C-B859-CB234236234E}" dt="2021-04-19T07:56:15.685" v="342"/>
          <ac:inkMkLst>
            <pc:docMk/>
            <pc:sldMk cId="3590164282" sldId="274"/>
            <ac:inkMk id="11" creationId="{F58A2DED-1D67-1D42-9032-B30CFF0EAD5D}"/>
          </ac:inkMkLst>
        </pc:inkChg>
        <pc:inkChg chg="add">
          <ac:chgData name="Andrej Bogdanov (CSD)" userId="54a3fc38-bcd8-4812-b887-b84a314b9e17" providerId="ADAL" clId="{F7DE256D-0DAB-404C-B859-CB234236234E}" dt="2021-04-19T07:56:46.751" v="344" actId="7634"/>
          <ac:inkMkLst>
            <pc:docMk/>
            <pc:sldMk cId="3590164282" sldId="274"/>
            <ac:inkMk id="12" creationId="{E2129C2F-EE05-BD4A-BCF9-E55227881964}"/>
          </ac:inkMkLst>
        </pc:inkChg>
        <pc:inkChg chg="add">
          <ac:chgData name="Andrej Bogdanov (CSD)" userId="54a3fc38-bcd8-4812-b887-b84a314b9e17" providerId="ADAL" clId="{F7DE256D-0DAB-404C-B859-CB234236234E}" dt="2021-04-19T07:58:24.878" v="347" actId="7634"/>
          <ac:inkMkLst>
            <pc:docMk/>
            <pc:sldMk cId="3590164282" sldId="274"/>
            <ac:inkMk id="13" creationId="{C2AFAAF8-B753-4A48-BD6E-A7D1C0E7AB5D}"/>
          </ac:inkMkLst>
        </pc:inkChg>
      </pc:sldChg>
      <pc:sldChg chg="addSp delSp modSp ord">
        <pc:chgData name="Andrej Bogdanov (CSD)" userId="54a3fc38-bcd8-4812-b887-b84a314b9e17" providerId="ADAL" clId="{F7DE256D-0DAB-404C-B859-CB234236234E}" dt="2021-04-19T08:04:59.181" v="363" actId="7634"/>
        <pc:sldMkLst>
          <pc:docMk/>
          <pc:sldMk cId="2366757580" sldId="275"/>
        </pc:sldMkLst>
        <pc:inkChg chg="add del mod modStrokes">
          <ac:chgData name="Andrej Bogdanov (CSD)" userId="54a3fc38-bcd8-4812-b887-b84a314b9e17" providerId="ADAL" clId="{F7DE256D-0DAB-404C-B859-CB234236234E}" dt="2021-04-19T08:00:53.150" v="356"/>
          <ac:inkMkLst>
            <pc:docMk/>
            <pc:sldMk cId="2366757580" sldId="275"/>
            <ac:inkMk id="4" creationId="{5A1F2AE1-5499-4449-A116-42F92F151C5E}"/>
          </ac:inkMkLst>
        </pc:inkChg>
        <pc:inkChg chg="add mod modStrokes">
          <ac:chgData name="Andrej Bogdanov (CSD)" userId="54a3fc38-bcd8-4812-b887-b84a314b9e17" providerId="ADAL" clId="{F7DE256D-0DAB-404C-B859-CB234236234E}" dt="2021-04-19T08:04:19.164" v="362"/>
          <ac:inkMkLst>
            <pc:docMk/>
            <pc:sldMk cId="2366757580" sldId="275"/>
            <ac:inkMk id="5" creationId="{7B79CDE7-B360-604D-A4A2-19433418E760}"/>
          </ac:inkMkLst>
        </pc:inkChg>
        <pc:inkChg chg="add del">
          <ac:chgData name="Andrej Bogdanov (CSD)" userId="54a3fc38-bcd8-4812-b887-b84a314b9e17" providerId="ADAL" clId="{F7DE256D-0DAB-404C-B859-CB234236234E}" dt="2021-04-19T08:00:42.891" v="352"/>
          <ac:inkMkLst>
            <pc:docMk/>
            <pc:sldMk cId="2366757580" sldId="275"/>
            <ac:inkMk id="6" creationId="{BF302047-FEF9-AF4C-A3E9-E8A3585697E6}"/>
          </ac:inkMkLst>
        </pc:inkChg>
        <pc:inkChg chg="add mod">
          <ac:chgData name="Andrej Bogdanov (CSD)" userId="54a3fc38-bcd8-4812-b887-b84a314b9e17" providerId="ADAL" clId="{F7DE256D-0DAB-404C-B859-CB234236234E}" dt="2021-04-19T08:02:15.689" v="358" actId="1076"/>
          <ac:inkMkLst>
            <pc:docMk/>
            <pc:sldMk cId="2366757580" sldId="275"/>
            <ac:inkMk id="8" creationId="{C8EBE08A-BB48-5740-A4CD-3CF6C5DA0FAD}"/>
          </ac:inkMkLst>
        </pc:inkChg>
        <pc:inkChg chg="add">
          <ac:chgData name="Andrej Bogdanov (CSD)" userId="54a3fc38-bcd8-4812-b887-b84a314b9e17" providerId="ADAL" clId="{F7DE256D-0DAB-404C-B859-CB234236234E}" dt="2021-04-19T08:04:13.540" v="359" actId="7634"/>
          <ac:inkMkLst>
            <pc:docMk/>
            <pc:sldMk cId="2366757580" sldId="275"/>
            <ac:inkMk id="11" creationId="{118AE5A2-7242-3D42-B9A4-7B3B1C8AAD3B}"/>
          </ac:inkMkLst>
        </pc:inkChg>
        <pc:inkChg chg="add">
          <ac:chgData name="Andrej Bogdanov (CSD)" userId="54a3fc38-bcd8-4812-b887-b84a314b9e17" providerId="ADAL" clId="{F7DE256D-0DAB-404C-B859-CB234236234E}" dt="2021-04-19T08:04:59.181" v="363" actId="7634"/>
          <ac:inkMkLst>
            <pc:docMk/>
            <pc:sldMk cId="2366757580" sldId="275"/>
            <ac:inkMk id="12" creationId="{41BB1709-CDB1-0D4F-B0D0-5AE8DE4A9B64}"/>
          </ac:inkMkLst>
        </pc:inkChg>
      </pc:sldChg>
      <pc:sldChg chg="addSp delSp">
        <pc:chgData name="Andrej Bogdanov (CSD)" userId="54a3fc38-bcd8-4812-b887-b84a314b9e17" providerId="ADAL" clId="{F7DE256D-0DAB-404C-B859-CB234236234E}" dt="2021-04-19T08:20:58.699" v="407"/>
        <pc:sldMkLst>
          <pc:docMk/>
          <pc:sldMk cId="2205229415" sldId="276"/>
        </pc:sldMkLst>
        <pc:inkChg chg="add del">
          <ac:chgData name="Andrej Bogdanov (CSD)" userId="54a3fc38-bcd8-4812-b887-b84a314b9e17" providerId="ADAL" clId="{F7DE256D-0DAB-404C-B859-CB234236234E}" dt="2021-04-19T08:20:58.699" v="407"/>
          <ac:inkMkLst>
            <pc:docMk/>
            <pc:sldMk cId="2205229415" sldId="276"/>
            <ac:inkMk id="3" creationId="{96A635B2-D22B-394A-B2A7-0F1A6DFD37AB}"/>
          </ac:inkMkLst>
        </pc:inkChg>
        <pc:inkChg chg="add del">
          <ac:chgData name="Andrej Bogdanov (CSD)" userId="54a3fc38-bcd8-4812-b887-b84a314b9e17" providerId="ADAL" clId="{F7DE256D-0DAB-404C-B859-CB234236234E}" dt="2021-04-19T08:20:58.695" v="406"/>
          <ac:inkMkLst>
            <pc:docMk/>
            <pc:sldMk cId="2205229415" sldId="276"/>
            <ac:inkMk id="4" creationId="{29F824CC-F8FF-FC49-B00D-D7FD0B3C4785}"/>
          </ac:inkMkLst>
        </pc:inkChg>
      </pc:sldChg>
      <pc:sldChg chg="addSp delSp modSp">
        <pc:chgData name="Andrej Bogdanov (CSD)" userId="54a3fc38-bcd8-4812-b887-b84a314b9e17" providerId="ADAL" clId="{F7DE256D-0DAB-404C-B859-CB234236234E}" dt="2021-04-12T06:22:45.092" v="77" actId="7634"/>
        <pc:sldMkLst>
          <pc:docMk/>
          <pc:sldMk cId="3580618449" sldId="277"/>
        </pc:sldMkLst>
        <pc:inkChg chg="add mod modStrokes">
          <ac:chgData name="Andrej Bogdanov (CSD)" userId="54a3fc38-bcd8-4812-b887-b84a314b9e17" providerId="ADAL" clId="{F7DE256D-0DAB-404C-B859-CB234236234E}" dt="2021-04-12T06:20:36.756" v="75"/>
          <ac:inkMkLst>
            <pc:docMk/>
            <pc:sldMk cId="3580618449" sldId="277"/>
            <ac:inkMk id="2" creationId="{D4DF3AA6-9DAB-B949-AC3D-B232A13A91F8}"/>
          </ac:inkMkLst>
        </pc:inkChg>
        <pc:inkChg chg="add del mod modStrokes">
          <ac:chgData name="Andrej Bogdanov (CSD)" userId="54a3fc38-bcd8-4812-b887-b84a314b9e17" providerId="ADAL" clId="{F7DE256D-0DAB-404C-B859-CB234236234E}" dt="2021-04-12T06:20:40.181" v="76"/>
          <ac:inkMkLst>
            <pc:docMk/>
            <pc:sldMk cId="3580618449" sldId="277"/>
            <ac:inkMk id="4" creationId="{113A0385-AFA4-7E46-8A12-1E528BEE2A39}"/>
          </ac:inkMkLst>
        </pc:inkChg>
        <pc:inkChg chg="add">
          <ac:chgData name="Andrej Bogdanov (CSD)" userId="54a3fc38-bcd8-4812-b887-b84a314b9e17" providerId="ADAL" clId="{F7DE256D-0DAB-404C-B859-CB234236234E}" dt="2021-04-12T06:22:45.092" v="77" actId="7634"/>
          <ac:inkMkLst>
            <pc:docMk/>
            <pc:sldMk cId="3580618449" sldId="277"/>
            <ac:inkMk id="5" creationId="{81B0FACB-3179-C749-B389-B3FA315B5038}"/>
          </ac:inkMkLst>
        </pc:inkChg>
      </pc:sldChg>
      <pc:sldChg chg="addSp modSp">
        <pc:chgData name="Andrej Bogdanov (CSD)" userId="54a3fc38-bcd8-4812-b887-b84a314b9e17" providerId="ADAL" clId="{F7DE256D-0DAB-404C-B859-CB234236234E}" dt="2021-04-12T06:28:52.832" v="112" actId="1076"/>
        <pc:sldMkLst>
          <pc:docMk/>
          <pc:sldMk cId="3453194910" sldId="278"/>
        </pc:sldMkLst>
        <pc:inkChg chg="add mod modStrokes">
          <ac:chgData name="Andrej Bogdanov (CSD)" userId="54a3fc38-bcd8-4812-b887-b84a314b9e17" providerId="ADAL" clId="{F7DE256D-0DAB-404C-B859-CB234236234E}" dt="2021-04-12T06:28:52.832" v="112" actId="1076"/>
          <ac:inkMkLst>
            <pc:docMk/>
            <pc:sldMk cId="3453194910" sldId="278"/>
            <ac:inkMk id="3" creationId="{F710FC48-C669-B341-92AC-EB3DB1E40025}"/>
          </ac:inkMkLst>
        </pc:inkChg>
        <pc:inkChg chg="add">
          <ac:chgData name="Andrej Bogdanov (CSD)" userId="54a3fc38-bcd8-4812-b887-b84a314b9e17" providerId="ADAL" clId="{F7DE256D-0DAB-404C-B859-CB234236234E}" dt="2021-04-12T06:23:48.852" v="89" actId="7634"/>
          <ac:inkMkLst>
            <pc:docMk/>
            <pc:sldMk cId="3453194910" sldId="278"/>
            <ac:inkMk id="4" creationId="{20396CA2-01CE-E046-9F79-C7B4AE021991}"/>
          </ac:inkMkLst>
        </pc:inkChg>
        <pc:inkChg chg="add mod modStrokes">
          <ac:chgData name="Andrej Bogdanov (CSD)" userId="54a3fc38-bcd8-4812-b887-b84a314b9e17" providerId="ADAL" clId="{F7DE256D-0DAB-404C-B859-CB234236234E}" dt="2021-04-12T06:24:59.564" v="95"/>
          <ac:inkMkLst>
            <pc:docMk/>
            <pc:sldMk cId="3453194910" sldId="278"/>
            <ac:inkMk id="5" creationId="{67BACD06-F3D3-3944-B9AE-0BF5793A73F7}"/>
          </ac:inkMkLst>
        </pc:inkChg>
        <pc:inkChg chg="add mod modStrokes">
          <ac:chgData name="Andrej Bogdanov (CSD)" userId="54a3fc38-bcd8-4812-b887-b84a314b9e17" providerId="ADAL" clId="{F7DE256D-0DAB-404C-B859-CB234236234E}" dt="2021-04-12T06:27:04.514" v="97"/>
          <ac:inkMkLst>
            <pc:docMk/>
            <pc:sldMk cId="3453194910" sldId="278"/>
            <ac:inkMk id="6" creationId="{5F86869D-380E-8F44-B85E-1B4A7424F846}"/>
          </ac:inkMkLst>
        </pc:inkChg>
        <pc:inkChg chg="add">
          <ac:chgData name="Andrej Bogdanov (CSD)" userId="54a3fc38-bcd8-4812-b887-b84a314b9e17" providerId="ADAL" clId="{F7DE256D-0DAB-404C-B859-CB234236234E}" dt="2021-04-12T06:28:45.537" v="111" actId="7634"/>
          <ac:inkMkLst>
            <pc:docMk/>
            <pc:sldMk cId="3453194910" sldId="278"/>
            <ac:inkMk id="7" creationId="{53DA6E53-A70D-DB44-B1CA-F424AEA39082}"/>
          </ac:inkMkLst>
        </pc:inkChg>
      </pc:sldChg>
      <pc:sldChg chg="addSp delSp modSp new">
        <pc:chgData name="Andrej Bogdanov (CSD)" userId="54a3fc38-bcd8-4812-b887-b84a314b9e17" providerId="ADAL" clId="{F7DE256D-0DAB-404C-B859-CB234236234E}" dt="2021-04-12T07:47:09.974" v="186" actId="7634"/>
        <pc:sldMkLst>
          <pc:docMk/>
          <pc:sldMk cId="3699515025" sldId="279"/>
        </pc:sldMkLst>
        <pc:inkChg chg="add del mod modStrokes">
          <ac:chgData name="Andrej Bogdanov (CSD)" userId="54a3fc38-bcd8-4812-b887-b84a314b9e17" providerId="ADAL" clId="{F7DE256D-0DAB-404C-B859-CB234236234E}" dt="2021-04-12T07:46:25.457" v="185"/>
          <ac:inkMkLst>
            <pc:docMk/>
            <pc:sldMk cId="3699515025" sldId="279"/>
            <ac:inkMk id="2" creationId="{393CCAEA-86FB-064B-B167-8738FF37E5EB}"/>
          </ac:inkMkLst>
        </pc:inkChg>
        <pc:inkChg chg="add del">
          <ac:chgData name="Andrej Bogdanov (CSD)" userId="54a3fc38-bcd8-4812-b887-b84a314b9e17" providerId="ADAL" clId="{F7DE256D-0DAB-404C-B859-CB234236234E}" dt="2021-04-12T07:26:32.661" v="138"/>
          <ac:inkMkLst>
            <pc:docMk/>
            <pc:sldMk cId="3699515025" sldId="279"/>
            <ac:inkMk id="3" creationId="{D0FA46AA-29FB-AC4D-B7F5-484E8F348108}"/>
          </ac:inkMkLst>
        </pc:inkChg>
        <pc:inkChg chg="add del">
          <ac:chgData name="Andrej Bogdanov (CSD)" userId="54a3fc38-bcd8-4812-b887-b84a314b9e17" providerId="ADAL" clId="{F7DE256D-0DAB-404C-B859-CB234236234E}" dt="2021-04-12T07:26:32.656" v="137"/>
          <ac:inkMkLst>
            <pc:docMk/>
            <pc:sldMk cId="3699515025" sldId="279"/>
            <ac:inkMk id="4" creationId="{67C7133F-EA78-594A-92E1-EEAF328520B1}"/>
          </ac:inkMkLst>
        </pc:inkChg>
        <pc:inkChg chg="add">
          <ac:chgData name="Andrej Bogdanov (CSD)" userId="54a3fc38-bcd8-4812-b887-b84a314b9e17" providerId="ADAL" clId="{F7DE256D-0DAB-404C-B859-CB234236234E}" dt="2021-04-12T07:27:41.110" v="144" actId="7634"/>
          <ac:inkMkLst>
            <pc:docMk/>
            <pc:sldMk cId="3699515025" sldId="279"/>
            <ac:inkMk id="5" creationId="{7A8899A9-AAB8-2F45-BD21-357D73A07310}"/>
          </ac:inkMkLst>
        </pc:inkChg>
        <pc:inkChg chg="add">
          <ac:chgData name="Andrej Bogdanov (CSD)" userId="54a3fc38-bcd8-4812-b887-b84a314b9e17" providerId="ADAL" clId="{F7DE256D-0DAB-404C-B859-CB234236234E}" dt="2021-04-12T07:28:17.686" v="151" actId="7634"/>
          <ac:inkMkLst>
            <pc:docMk/>
            <pc:sldMk cId="3699515025" sldId="279"/>
            <ac:inkMk id="6" creationId="{9017BBA3-F2A6-D349-BC01-A971774612FA}"/>
          </ac:inkMkLst>
        </pc:inkChg>
        <pc:inkChg chg="add mod modStrokes">
          <ac:chgData name="Andrej Bogdanov (CSD)" userId="54a3fc38-bcd8-4812-b887-b84a314b9e17" providerId="ADAL" clId="{F7DE256D-0DAB-404C-B859-CB234236234E}" dt="2021-04-12T07:44:45.433" v="181"/>
          <ac:inkMkLst>
            <pc:docMk/>
            <pc:sldMk cId="3699515025" sldId="279"/>
            <ac:inkMk id="7" creationId="{18F04EF1-2514-6844-9B14-47FB1DFF690F}"/>
          </ac:inkMkLst>
        </pc:inkChg>
        <pc:inkChg chg="add mod modStrokes">
          <ac:chgData name="Andrej Bogdanov (CSD)" userId="54a3fc38-bcd8-4812-b887-b84a314b9e17" providerId="ADAL" clId="{F7DE256D-0DAB-404C-B859-CB234236234E}" dt="2021-04-12T07:46:25.452" v="184"/>
          <ac:inkMkLst>
            <pc:docMk/>
            <pc:sldMk cId="3699515025" sldId="279"/>
            <ac:inkMk id="8" creationId="{1F8656CF-BC8F-FC40-9576-61EAA9BDDC5B}"/>
          </ac:inkMkLst>
        </pc:inkChg>
        <pc:inkChg chg="add del">
          <ac:chgData name="Andrej Bogdanov (CSD)" userId="54a3fc38-bcd8-4812-b887-b84a314b9e17" providerId="ADAL" clId="{F7DE256D-0DAB-404C-B859-CB234236234E}" dt="2021-04-12T07:44:40.800" v="178" actId="7634"/>
          <ac:inkMkLst>
            <pc:docMk/>
            <pc:sldMk cId="3699515025" sldId="279"/>
            <ac:inkMk id="9" creationId="{DD0A966B-2A94-514E-B9E6-F45CA51B7E76}"/>
          </ac:inkMkLst>
        </pc:inkChg>
        <pc:inkChg chg="add del">
          <ac:chgData name="Andrej Bogdanov (CSD)" userId="54a3fc38-bcd8-4812-b887-b84a314b9e17" providerId="ADAL" clId="{F7DE256D-0DAB-404C-B859-CB234236234E}" dt="2021-04-12T07:44:45.417" v="180"/>
          <ac:inkMkLst>
            <pc:docMk/>
            <pc:sldMk cId="3699515025" sldId="279"/>
            <ac:inkMk id="10" creationId="{9E1AF6A1-D697-1C45-AEB4-5CF414427608}"/>
          </ac:inkMkLst>
        </pc:inkChg>
        <pc:inkChg chg="add">
          <ac:chgData name="Andrej Bogdanov (CSD)" userId="54a3fc38-bcd8-4812-b887-b84a314b9e17" providerId="ADAL" clId="{F7DE256D-0DAB-404C-B859-CB234236234E}" dt="2021-04-12T07:46:18.433" v="183" actId="7634"/>
          <ac:inkMkLst>
            <pc:docMk/>
            <pc:sldMk cId="3699515025" sldId="279"/>
            <ac:inkMk id="11" creationId="{934654CD-41F2-CA45-855D-05D65437D4C4}"/>
          </ac:inkMkLst>
        </pc:inkChg>
        <pc:inkChg chg="add">
          <ac:chgData name="Andrej Bogdanov (CSD)" userId="54a3fc38-bcd8-4812-b887-b84a314b9e17" providerId="ADAL" clId="{F7DE256D-0DAB-404C-B859-CB234236234E}" dt="2021-04-12T07:47:09.974" v="186" actId="7634"/>
          <ac:inkMkLst>
            <pc:docMk/>
            <pc:sldMk cId="3699515025" sldId="279"/>
            <ac:inkMk id="12" creationId="{018B72FC-A69D-FC4B-BB70-A5E2FF22FF5F}"/>
          </ac:inkMkLst>
        </pc:inkChg>
      </pc:sldChg>
      <pc:sldChg chg="addSp delSp modSp">
        <pc:chgData name="Andrej Bogdanov (CSD)" userId="54a3fc38-bcd8-4812-b887-b84a314b9e17" providerId="ADAL" clId="{F7DE256D-0DAB-404C-B859-CB234236234E}" dt="2021-04-22T11:23:54.697" v="486" actId="7634"/>
        <pc:sldMkLst>
          <pc:docMk/>
          <pc:sldMk cId="31125698" sldId="280"/>
        </pc:sldMkLst>
        <pc:grpChg chg="add mod">
          <ac:chgData name="Andrej Bogdanov (CSD)" userId="54a3fc38-bcd8-4812-b887-b84a314b9e17" providerId="ADAL" clId="{F7DE256D-0DAB-404C-B859-CB234236234E}" dt="2021-04-19T08:05:44.583" v="369" actId="1076"/>
          <ac:grpSpMkLst>
            <pc:docMk/>
            <pc:sldMk cId="31125698" sldId="280"/>
            <ac:grpSpMk id="10" creationId="{78989643-FAC4-964F-83A2-3D5BF436FDF4}"/>
          </ac:grpSpMkLst>
        </pc:grpChg>
        <pc:inkChg chg="add">
          <ac:chgData name="Andrej Bogdanov (CSD)" userId="54a3fc38-bcd8-4812-b887-b84a314b9e17" providerId="ADAL" clId="{F7DE256D-0DAB-404C-B859-CB234236234E}" dt="2021-04-19T08:05:37.302" v="366" actId="22"/>
          <ac:inkMkLst>
            <pc:docMk/>
            <pc:sldMk cId="31125698" sldId="280"/>
            <ac:inkMk id="2" creationId="{C9F48B10-A5B2-0346-B5A7-A27858A37F48}"/>
          </ac:inkMkLst>
        </pc:inkChg>
        <pc:inkChg chg="add del">
          <ac:chgData name="Andrej Bogdanov (CSD)" userId="54a3fc38-bcd8-4812-b887-b84a314b9e17" providerId="ADAL" clId="{F7DE256D-0DAB-404C-B859-CB234236234E}" dt="2021-04-19T08:05:09.266" v="364"/>
          <ac:inkMkLst>
            <pc:docMk/>
            <pc:sldMk cId="31125698" sldId="280"/>
            <ac:inkMk id="3" creationId="{58362D04-3FAF-AD41-9A1F-F11645F4A383}"/>
          </ac:inkMkLst>
        </pc:inkChg>
        <pc:inkChg chg="add">
          <ac:chgData name="Andrej Bogdanov (CSD)" userId="54a3fc38-bcd8-4812-b887-b84a314b9e17" providerId="ADAL" clId="{F7DE256D-0DAB-404C-B859-CB234236234E}" dt="2021-04-22T11:23:54.697" v="486" actId="7634"/>
          <ac:inkMkLst>
            <pc:docMk/>
            <pc:sldMk cId="31125698" sldId="280"/>
            <ac:inkMk id="3" creationId="{6B469B43-88FB-CA48-A968-4FADE5BCCD20}"/>
          </ac:inkMkLst>
        </pc:inkChg>
        <pc:inkChg chg="add del mod modStrokes">
          <ac:chgData name="Andrej Bogdanov (CSD)" userId="54a3fc38-bcd8-4812-b887-b84a314b9e17" providerId="ADAL" clId="{F7DE256D-0DAB-404C-B859-CB234236234E}" dt="2021-04-19T08:10:41.050" v="381"/>
          <ac:inkMkLst>
            <pc:docMk/>
            <pc:sldMk cId="31125698" sldId="280"/>
            <ac:inkMk id="4" creationId="{5D9C2BAF-7499-134E-83CA-969720077FE4}"/>
          </ac:inkMkLst>
        </pc:inkChg>
        <pc:inkChg chg="add">
          <ac:chgData name="Andrej Bogdanov (CSD)" userId="54a3fc38-bcd8-4812-b887-b84a314b9e17" providerId="ADAL" clId="{F7DE256D-0DAB-404C-B859-CB234236234E}" dt="2021-04-19T08:05:37.302" v="366" actId="22"/>
          <ac:inkMkLst>
            <pc:docMk/>
            <pc:sldMk cId="31125698" sldId="280"/>
            <ac:inkMk id="9" creationId="{153EECCD-6867-5A48-B74C-3A43D75957DB}"/>
          </ac:inkMkLst>
        </pc:inkChg>
        <pc:inkChg chg="add mod modStrokes">
          <ac:chgData name="Andrej Bogdanov (CSD)" userId="54a3fc38-bcd8-4812-b887-b84a314b9e17" providerId="ADAL" clId="{F7DE256D-0DAB-404C-B859-CB234236234E}" dt="2021-04-19T08:09:27.581" v="378" actId="1076"/>
          <ac:inkMkLst>
            <pc:docMk/>
            <pc:sldMk cId="31125698" sldId="280"/>
            <ac:inkMk id="11" creationId="{EF6BE0A2-0CF9-274C-BE49-B16CB9A777B5}"/>
          </ac:inkMkLst>
        </pc:inkChg>
        <pc:inkChg chg="add mod modStrokes">
          <ac:chgData name="Andrej Bogdanov (CSD)" userId="54a3fc38-bcd8-4812-b887-b84a314b9e17" providerId="ADAL" clId="{F7DE256D-0DAB-404C-B859-CB234236234E}" dt="2021-04-22T11:23:08.553" v="482"/>
          <ac:inkMkLst>
            <pc:docMk/>
            <pc:sldMk cId="31125698" sldId="280"/>
            <ac:inkMk id="12" creationId="{E6EE4DD8-C986-5C43-A726-53C925EDA629}"/>
          </ac:inkMkLst>
        </pc:inkChg>
        <pc:inkChg chg="add">
          <ac:chgData name="Andrej Bogdanov (CSD)" userId="54a3fc38-bcd8-4812-b887-b84a314b9e17" providerId="ADAL" clId="{F7DE256D-0DAB-404C-B859-CB234236234E}" dt="2021-04-19T08:10:50.803" v="382" actId="7634"/>
          <ac:inkMkLst>
            <pc:docMk/>
            <pc:sldMk cId="31125698" sldId="280"/>
            <ac:inkMk id="13" creationId="{D1C9DF21-8CA1-D542-80DC-B8A2F73C5806}"/>
          </ac:inkMkLst>
        </pc:inkChg>
        <pc:inkChg chg="add mod modStrokes">
          <ac:chgData name="Andrej Bogdanov (CSD)" userId="54a3fc38-bcd8-4812-b887-b84a314b9e17" providerId="ADAL" clId="{F7DE256D-0DAB-404C-B859-CB234236234E}" dt="2021-04-22T11:23:16.513" v="484"/>
          <ac:inkMkLst>
            <pc:docMk/>
            <pc:sldMk cId="31125698" sldId="280"/>
            <ac:inkMk id="14" creationId="{0F553FDC-0757-AC44-B9DE-258FB5FCA7A7}"/>
          </ac:inkMkLst>
        </pc:inkChg>
        <pc:inkChg chg="add mod modStrokes">
          <ac:chgData name="Andrej Bogdanov (CSD)" userId="54a3fc38-bcd8-4812-b887-b84a314b9e17" providerId="ADAL" clId="{F7DE256D-0DAB-404C-B859-CB234236234E}" dt="2021-04-22T11:23:19.456" v="485"/>
          <ac:inkMkLst>
            <pc:docMk/>
            <pc:sldMk cId="31125698" sldId="280"/>
            <ac:inkMk id="15" creationId="{81464C49-8B5A-F842-9D49-175B8E4E4C4D}"/>
          </ac:inkMkLst>
        </pc:inkChg>
      </pc:sldChg>
      <pc:sldChg chg="addSp delSp modSp new mod modClrScheme chgLayout">
        <pc:chgData name="Andrej Bogdanov (CSD)" userId="54a3fc38-bcd8-4812-b887-b84a314b9e17" providerId="ADAL" clId="{F7DE256D-0DAB-404C-B859-CB234236234E}" dt="2021-04-19T08:24:22.445" v="418" actId="7634"/>
        <pc:sldMkLst>
          <pc:docMk/>
          <pc:sldMk cId="4098933135" sldId="281"/>
        </pc:sldMkLst>
        <pc:spChg chg="del">
          <ac:chgData name="Andrej Bogdanov (CSD)" userId="54a3fc38-bcd8-4812-b887-b84a314b9e17" providerId="ADAL" clId="{F7DE256D-0DAB-404C-B859-CB234236234E}" dt="2021-04-19T08:21:06.987" v="409" actId="700"/>
          <ac:spMkLst>
            <pc:docMk/>
            <pc:sldMk cId="4098933135" sldId="281"/>
            <ac:spMk id="2" creationId="{9E9541A1-7938-D14A-9406-90AB5FCE94B6}"/>
          </ac:spMkLst>
        </pc:spChg>
        <pc:inkChg chg="add mod">
          <ac:chgData name="Andrej Bogdanov (CSD)" userId="54a3fc38-bcd8-4812-b887-b84a314b9e17" providerId="ADAL" clId="{F7DE256D-0DAB-404C-B859-CB234236234E}" dt="2021-04-19T08:22:08.711" v="414" actId="1076"/>
          <ac:inkMkLst>
            <pc:docMk/>
            <pc:sldMk cId="4098933135" sldId="281"/>
            <ac:inkMk id="4" creationId="{3405CAA8-65EA-0049-8A83-01B28B4774AD}"/>
          </ac:inkMkLst>
        </pc:inkChg>
        <pc:inkChg chg="add mod">
          <ac:chgData name="Andrej Bogdanov (CSD)" userId="54a3fc38-bcd8-4812-b887-b84a314b9e17" providerId="ADAL" clId="{F7DE256D-0DAB-404C-B859-CB234236234E}" dt="2021-04-19T08:22:20.122" v="417" actId="1076"/>
          <ac:inkMkLst>
            <pc:docMk/>
            <pc:sldMk cId="4098933135" sldId="281"/>
            <ac:inkMk id="6" creationId="{5DF24241-E93D-C040-9B26-B64CDC8E4C79}"/>
          </ac:inkMkLst>
        </pc:inkChg>
        <pc:inkChg chg="add">
          <ac:chgData name="Andrej Bogdanov (CSD)" userId="54a3fc38-bcd8-4812-b887-b84a314b9e17" providerId="ADAL" clId="{F7DE256D-0DAB-404C-B859-CB234236234E}" dt="2021-04-19T08:24:22.445" v="418" actId="7634"/>
          <ac:inkMkLst>
            <pc:docMk/>
            <pc:sldMk cId="4098933135" sldId="281"/>
            <ac:inkMk id="7" creationId="{1916C47A-8DA5-9D41-AB50-80EE8AE34525}"/>
          </ac:inkMkLst>
        </pc:inkChg>
      </pc:sldChg>
    </pc:docChg>
  </pc:docChgLst>
  <pc:docChgLst>
    <pc:chgData name="Andrej Bogdanov (CSD)" userId="54a3fc38-bcd8-4812-b887-b84a314b9e17" providerId="ADAL" clId="{6389E647-2042-9745-BD0B-83E3FBA4ACBA}"/>
    <pc:docChg chg="undo redo custSel addSld delSld modSld sldOrd">
      <pc:chgData name="Andrej Bogdanov (CSD)" userId="54a3fc38-bcd8-4812-b887-b84a314b9e17" providerId="ADAL" clId="{6389E647-2042-9745-BD0B-83E3FBA4ACBA}" dt="2021-02-08T11:59:18.512" v="3242" actId="1036"/>
      <pc:docMkLst>
        <pc:docMk/>
      </pc:docMkLst>
      <pc:sldChg chg="modSp mod">
        <pc:chgData name="Andrej Bogdanov (CSD)" userId="54a3fc38-bcd8-4812-b887-b84a314b9e17" providerId="ADAL" clId="{6389E647-2042-9745-BD0B-83E3FBA4ACBA}" dt="2021-02-04T04:57:29.265" v="18" actId="20577"/>
        <pc:sldMkLst>
          <pc:docMk/>
          <pc:sldMk cId="4293983235" sldId="256"/>
        </pc:sldMkLst>
        <pc:spChg chg="mod">
          <ac:chgData name="Andrej Bogdanov (CSD)" userId="54a3fc38-bcd8-4812-b887-b84a314b9e17" providerId="ADAL" clId="{6389E647-2042-9745-BD0B-83E3FBA4ACBA}" dt="2021-02-04T04:57:29.265" v="18" actId="20577"/>
          <ac:spMkLst>
            <pc:docMk/>
            <pc:sldMk cId="4293983235" sldId="256"/>
            <ac:spMk id="2" creationId="{00000000-0000-0000-0000-000000000000}"/>
          </ac:spMkLst>
        </pc:spChg>
      </pc:sldChg>
      <pc:sldChg chg="addSp delSp modSp new mod modClrScheme modAnim chgLayout">
        <pc:chgData name="Andrej Bogdanov (CSD)" userId="54a3fc38-bcd8-4812-b887-b84a314b9e17" providerId="ADAL" clId="{6389E647-2042-9745-BD0B-83E3FBA4ACBA}" dt="2021-02-04T05:01:59.479" v="225" actId="700"/>
        <pc:sldMkLst>
          <pc:docMk/>
          <pc:sldMk cId="1989951147" sldId="257"/>
        </pc:sldMkLst>
        <pc:spChg chg="mod">
          <ac:chgData name="Andrej Bogdanov (CSD)" userId="54a3fc38-bcd8-4812-b887-b84a314b9e17" providerId="ADAL" clId="{6389E647-2042-9745-BD0B-83E3FBA4ACBA}" dt="2021-02-04T04:58:40.642" v="62"/>
          <ac:spMkLst>
            <pc:docMk/>
            <pc:sldMk cId="1989951147" sldId="257"/>
            <ac:spMk id="19" creationId="{B7E1F82D-3B97-A046-9115-EDEFD3322ADB}"/>
          </ac:spMkLst>
        </pc:spChg>
        <pc:spChg chg="add del mod">
          <ac:chgData name="Andrej Bogdanov (CSD)" userId="54a3fc38-bcd8-4812-b887-b84a314b9e17" providerId="ADAL" clId="{6389E647-2042-9745-BD0B-83E3FBA4ACBA}" dt="2021-02-04T05:01:54.052" v="224" actId="478"/>
          <ac:spMkLst>
            <pc:docMk/>
            <pc:sldMk cId="1989951147" sldId="257"/>
            <ac:spMk id="22" creationId="{01FB397A-1E82-9F4D-B1B1-638DA296576B}"/>
          </ac:spMkLst>
        </pc:spChg>
        <pc:grpChg chg="add mod">
          <ac:chgData name="Andrej Bogdanov (CSD)" userId="54a3fc38-bcd8-4812-b887-b84a314b9e17" providerId="ADAL" clId="{6389E647-2042-9745-BD0B-83E3FBA4ACBA}" dt="2021-02-04T04:59:07.763" v="141" actId="1035"/>
          <ac:grpSpMkLst>
            <pc:docMk/>
            <pc:sldMk cId="1989951147" sldId="257"/>
            <ac:grpSpMk id="16" creationId="{B279E0C7-7EE4-6746-BF1B-5AB55E773DD1}"/>
          </ac:grpSpMkLst>
        </pc:grpChg>
        <pc:grpChg chg="mod">
          <ac:chgData name="Andrej Bogdanov (CSD)" userId="54a3fc38-bcd8-4812-b887-b84a314b9e17" providerId="ADAL" clId="{6389E647-2042-9745-BD0B-83E3FBA4ACBA}" dt="2021-02-04T04:58:40.642" v="62"/>
          <ac:grpSpMkLst>
            <pc:docMk/>
            <pc:sldMk cId="1989951147" sldId="257"/>
            <ac:grpSpMk id="18" creationId="{9874DAB9-A56C-AB45-8B01-4AC7EC454A92}"/>
          </ac:grpSpMkLst>
        </pc:grpChg>
        <pc:graphicFrameChg chg="add mod">
          <ac:chgData name="Andrej Bogdanov (CSD)" userId="54a3fc38-bcd8-4812-b887-b84a314b9e17" providerId="ADAL" clId="{6389E647-2042-9745-BD0B-83E3FBA4ACBA}" dt="2021-02-04T05:00:29.197" v="215" actId="1038"/>
          <ac:graphicFrameMkLst>
            <pc:docMk/>
            <pc:sldMk cId="1989951147" sldId="257"/>
            <ac:graphicFrameMk id="2" creationId="{387B5150-BDD0-2D46-9418-0CEA9758A6B6}"/>
          </ac:graphicFrameMkLst>
        </pc:graphicFrameChg>
        <pc:graphicFrameChg chg="add mod">
          <ac:chgData name="Andrej Bogdanov (CSD)" userId="54a3fc38-bcd8-4812-b887-b84a314b9e17" providerId="ADAL" clId="{6389E647-2042-9745-BD0B-83E3FBA4ACBA}" dt="2021-02-04T05:00:29.197" v="215" actId="1038"/>
          <ac:graphicFrameMkLst>
            <pc:docMk/>
            <pc:sldMk cId="1989951147" sldId="257"/>
            <ac:graphicFrameMk id="3" creationId="{3B029AD9-D929-5745-B4F2-E3344AF012E8}"/>
          </ac:graphicFrameMkLst>
        </pc:graphicFrameChg>
        <pc:graphicFrameChg chg="add mod">
          <ac:chgData name="Andrej Bogdanov (CSD)" userId="54a3fc38-bcd8-4812-b887-b84a314b9e17" providerId="ADAL" clId="{6389E647-2042-9745-BD0B-83E3FBA4ACBA}" dt="2021-02-04T05:00:29.197" v="215" actId="1038"/>
          <ac:graphicFrameMkLst>
            <pc:docMk/>
            <pc:sldMk cId="1989951147" sldId="257"/>
            <ac:graphicFrameMk id="4" creationId="{9348AE58-998A-5D47-9A00-D07AEA49167A}"/>
          </ac:graphicFrameMkLst>
        </pc:graphicFrameChg>
        <pc:graphicFrameChg chg="add mod">
          <ac:chgData name="Andrej Bogdanov (CSD)" userId="54a3fc38-bcd8-4812-b887-b84a314b9e17" providerId="ADAL" clId="{6389E647-2042-9745-BD0B-83E3FBA4ACBA}" dt="2021-02-04T05:00:29.197" v="215" actId="1038"/>
          <ac:graphicFrameMkLst>
            <pc:docMk/>
            <pc:sldMk cId="1989951147" sldId="257"/>
            <ac:graphicFrameMk id="5" creationId="{3E3FFA03-7718-A646-8A2F-DA5F3E11F4A4}"/>
          </ac:graphicFrameMkLst>
        </pc:graphicFrameChg>
        <pc:graphicFrameChg chg="add mod">
          <ac:chgData name="Andrej Bogdanov (CSD)" userId="54a3fc38-bcd8-4812-b887-b84a314b9e17" providerId="ADAL" clId="{6389E647-2042-9745-BD0B-83E3FBA4ACBA}" dt="2021-02-04T05:00:29.197" v="215" actId="1038"/>
          <ac:graphicFrameMkLst>
            <pc:docMk/>
            <pc:sldMk cId="1989951147" sldId="257"/>
            <ac:graphicFrameMk id="6" creationId="{11672341-0D08-C64C-8F18-5706100FE3FD}"/>
          </ac:graphicFrameMkLst>
        </pc:graphicFrameChg>
        <pc:graphicFrameChg chg="add mod">
          <ac:chgData name="Andrej Bogdanov (CSD)" userId="54a3fc38-bcd8-4812-b887-b84a314b9e17" providerId="ADAL" clId="{6389E647-2042-9745-BD0B-83E3FBA4ACBA}" dt="2021-02-04T05:00:29.197" v="215" actId="1038"/>
          <ac:graphicFrameMkLst>
            <pc:docMk/>
            <pc:sldMk cId="1989951147" sldId="257"/>
            <ac:graphicFrameMk id="7" creationId="{DE4F6B73-3DEB-7144-8DA0-D7004D7CBA97}"/>
          </ac:graphicFrameMkLst>
        </pc:graphicFrameChg>
        <pc:graphicFrameChg chg="add mod">
          <ac:chgData name="Andrej Bogdanov (CSD)" userId="54a3fc38-bcd8-4812-b887-b84a314b9e17" providerId="ADAL" clId="{6389E647-2042-9745-BD0B-83E3FBA4ACBA}" dt="2021-02-04T05:00:29.197" v="215" actId="1038"/>
          <ac:graphicFrameMkLst>
            <pc:docMk/>
            <pc:sldMk cId="1989951147" sldId="257"/>
            <ac:graphicFrameMk id="8" creationId="{D2A0532E-7266-DE45-AB26-29BCE0144EAA}"/>
          </ac:graphicFrameMkLst>
        </pc:graphicFrameChg>
        <pc:graphicFrameChg chg="add mod">
          <ac:chgData name="Andrej Bogdanov (CSD)" userId="54a3fc38-bcd8-4812-b887-b84a314b9e17" providerId="ADAL" clId="{6389E647-2042-9745-BD0B-83E3FBA4ACBA}" dt="2021-02-04T05:00:29.197" v="215" actId="1038"/>
          <ac:graphicFrameMkLst>
            <pc:docMk/>
            <pc:sldMk cId="1989951147" sldId="257"/>
            <ac:graphicFrameMk id="9" creationId="{AC983FEB-AF97-4341-AC8E-29982C1DDFE3}"/>
          </ac:graphicFrameMkLst>
        </pc:graphicFrameChg>
        <pc:graphicFrameChg chg="add mod">
          <ac:chgData name="Andrej Bogdanov (CSD)" userId="54a3fc38-bcd8-4812-b887-b84a314b9e17" providerId="ADAL" clId="{6389E647-2042-9745-BD0B-83E3FBA4ACBA}" dt="2021-02-04T05:00:29.197" v="215" actId="1038"/>
          <ac:graphicFrameMkLst>
            <pc:docMk/>
            <pc:sldMk cId="1989951147" sldId="257"/>
            <ac:graphicFrameMk id="10" creationId="{3A5CA19E-5953-464D-A5DA-4E9137956104}"/>
          </ac:graphicFrameMkLst>
        </pc:graphicFrameChg>
        <pc:graphicFrameChg chg="add mod">
          <ac:chgData name="Andrej Bogdanov (CSD)" userId="54a3fc38-bcd8-4812-b887-b84a314b9e17" providerId="ADAL" clId="{6389E647-2042-9745-BD0B-83E3FBA4ACBA}" dt="2021-02-04T05:00:29.197" v="215" actId="1038"/>
          <ac:graphicFrameMkLst>
            <pc:docMk/>
            <pc:sldMk cId="1989951147" sldId="257"/>
            <ac:graphicFrameMk id="11" creationId="{8A4D5BC8-97E1-234B-A858-8A6338664727}"/>
          </ac:graphicFrameMkLst>
        </pc:graphicFrameChg>
        <pc:graphicFrameChg chg="add mod">
          <ac:chgData name="Andrej Bogdanov (CSD)" userId="54a3fc38-bcd8-4812-b887-b84a314b9e17" providerId="ADAL" clId="{6389E647-2042-9745-BD0B-83E3FBA4ACBA}" dt="2021-02-04T05:00:29.197" v="215" actId="1038"/>
          <ac:graphicFrameMkLst>
            <pc:docMk/>
            <pc:sldMk cId="1989951147" sldId="257"/>
            <ac:graphicFrameMk id="12" creationId="{62E2126C-7C86-8447-917A-79760A361F30}"/>
          </ac:graphicFrameMkLst>
        </pc:graphicFrameChg>
        <pc:graphicFrameChg chg="add mod">
          <ac:chgData name="Andrej Bogdanov (CSD)" userId="54a3fc38-bcd8-4812-b887-b84a314b9e17" providerId="ADAL" clId="{6389E647-2042-9745-BD0B-83E3FBA4ACBA}" dt="2021-02-04T05:00:29.197" v="215" actId="1038"/>
          <ac:graphicFrameMkLst>
            <pc:docMk/>
            <pc:sldMk cId="1989951147" sldId="257"/>
            <ac:graphicFrameMk id="13" creationId="{BE34B474-DD02-8544-95AD-429EEBBBBB3D}"/>
          </ac:graphicFrameMkLst>
        </pc:graphicFrameChg>
        <pc:graphicFrameChg chg="add mod">
          <ac:chgData name="Andrej Bogdanov (CSD)" userId="54a3fc38-bcd8-4812-b887-b84a314b9e17" providerId="ADAL" clId="{6389E647-2042-9745-BD0B-83E3FBA4ACBA}" dt="2021-02-04T05:00:29.197" v="215" actId="1038"/>
          <ac:graphicFrameMkLst>
            <pc:docMk/>
            <pc:sldMk cId="1989951147" sldId="257"/>
            <ac:graphicFrameMk id="14" creationId="{806E570F-70B4-434B-97F4-5C84CB347C14}"/>
          </ac:graphicFrameMkLst>
        </pc:graphicFrameChg>
        <pc:graphicFrameChg chg="add mod">
          <ac:chgData name="Andrej Bogdanov (CSD)" userId="54a3fc38-bcd8-4812-b887-b84a314b9e17" providerId="ADAL" clId="{6389E647-2042-9745-BD0B-83E3FBA4ACBA}" dt="2021-02-04T05:00:29.197" v="215" actId="1038"/>
          <ac:graphicFrameMkLst>
            <pc:docMk/>
            <pc:sldMk cId="1989951147" sldId="257"/>
            <ac:graphicFrameMk id="15" creationId="{B929E692-67F8-AC46-9CAD-0402D22FD4C5}"/>
          </ac:graphicFrameMkLst>
        </pc:graphicFrameChg>
        <pc:picChg chg="mod">
          <ac:chgData name="Andrej Bogdanov (CSD)" userId="54a3fc38-bcd8-4812-b887-b84a314b9e17" providerId="ADAL" clId="{6389E647-2042-9745-BD0B-83E3FBA4ACBA}" dt="2021-02-04T04:58:40.642" v="62"/>
          <ac:picMkLst>
            <pc:docMk/>
            <pc:sldMk cId="1989951147" sldId="257"/>
            <ac:picMk id="17" creationId="{F59C941A-D34D-2D4A-B074-76F89EA24C85}"/>
          </ac:picMkLst>
        </pc:picChg>
        <pc:cxnChg chg="mod">
          <ac:chgData name="Andrej Bogdanov (CSD)" userId="54a3fc38-bcd8-4812-b887-b84a314b9e17" providerId="ADAL" clId="{6389E647-2042-9745-BD0B-83E3FBA4ACBA}" dt="2021-02-04T04:58:40.642" v="62"/>
          <ac:cxnSpMkLst>
            <pc:docMk/>
            <pc:sldMk cId="1989951147" sldId="257"/>
            <ac:cxnSpMk id="20" creationId="{5DB7C1AB-15E8-6C4B-BA6C-7BF313F1BFD5}"/>
          </ac:cxnSpMkLst>
        </pc:cxnChg>
        <pc:cxnChg chg="add mod">
          <ac:chgData name="Andrej Bogdanov (CSD)" userId="54a3fc38-bcd8-4812-b887-b84a314b9e17" providerId="ADAL" clId="{6389E647-2042-9745-BD0B-83E3FBA4ACBA}" dt="2021-02-04T04:59:18.004" v="184" actId="1035"/>
          <ac:cxnSpMkLst>
            <pc:docMk/>
            <pc:sldMk cId="1989951147" sldId="257"/>
            <ac:cxnSpMk id="21" creationId="{0C4AF100-293A-BA4F-A9B4-C86A9784DFC0}"/>
          </ac:cxnSpMkLst>
        </pc:cxnChg>
      </pc:sldChg>
      <pc:sldChg chg="addSp delSp modSp new mod modClrScheme modAnim chgLayout">
        <pc:chgData name="Andrej Bogdanov (CSD)" userId="54a3fc38-bcd8-4812-b887-b84a314b9e17" providerId="ADAL" clId="{6389E647-2042-9745-BD0B-83E3FBA4ACBA}" dt="2021-02-08T11:56:39.469" v="3165" actId="1036"/>
        <pc:sldMkLst>
          <pc:docMk/>
          <pc:sldMk cId="2405073769" sldId="258"/>
        </pc:sldMkLst>
        <pc:spChg chg="add mod">
          <ac:chgData name="Andrej Bogdanov (CSD)" userId="54a3fc38-bcd8-4812-b887-b84a314b9e17" providerId="ADAL" clId="{6389E647-2042-9745-BD0B-83E3FBA4ACBA}" dt="2021-02-04T06:46:04.694" v="319" actId="20577"/>
          <ac:spMkLst>
            <pc:docMk/>
            <pc:sldMk cId="2405073769" sldId="258"/>
            <ac:spMk id="2" creationId="{6E461681-4394-104E-8588-C36F1BD5CD3F}"/>
          </ac:spMkLst>
        </pc:spChg>
        <pc:spChg chg="add mod">
          <ac:chgData name="Andrej Bogdanov (CSD)" userId="54a3fc38-bcd8-4812-b887-b84a314b9e17" providerId="ADAL" clId="{6389E647-2042-9745-BD0B-83E3FBA4ACBA}" dt="2021-02-04T06:47:03.282" v="397" actId="114"/>
          <ac:spMkLst>
            <pc:docMk/>
            <pc:sldMk cId="2405073769" sldId="258"/>
            <ac:spMk id="3" creationId="{D4AEEEAB-15DB-B745-9BEE-72FFC6EB0D43}"/>
          </ac:spMkLst>
        </pc:spChg>
        <pc:spChg chg="add mod">
          <ac:chgData name="Andrej Bogdanov (CSD)" userId="54a3fc38-bcd8-4812-b887-b84a314b9e17" providerId="ADAL" clId="{6389E647-2042-9745-BD0B-83E3FBA4ACBA}" dt="2021-02-04T06:57:20.021" v="713" actId="1035"/>
          <ac:spMkLst>
            <pc:docMk/>
            <pc:sldMk cId="2405073769" sldId="258"/>
            <ac:spMk id="4" creationId="{2678D65E-34C7-5347-B9F8-E59EB2BB571F}"/>
          </ac:spMkLst>
        </pc:spChg>
        <pc:spChg chg="add mod">
          <ac:chgData name="Andrej Bogdanov (CSD)" userId="54a3fc38-bcd8-4812-b887-b84a314b9e17" providerId="ADAL" clId="{6389E647-2042-9745-BD0B-83E3FBA4ACBA}" dt="2021-02-04T07:59:31.988" v="1196"/>
          <ac:spMkLst>
            <pc:docMk/>
            <pc:sldMk cId="2405073769" sldId="258"/>
            <ac:spMk id="6" creationId="{A65BECA8-59A7-0346-BDD7-953F413BB243}"/>
          </ac:spMkLst>
        </pc:spChg>
        <pc:spChg chg="add mod">
          <ac:chgData name="Andrej Bogdanov (CSD)" userId="54a3fc38-bcd8-4812-b887-b84a314b9e17" providerId="ADAL" clId="{6389E647-2042-9745-BD0B-83E3FBA4ACBA}" dt="2021-02-04T09:42:57.964" v="2699" actId="20577"/>
          <ac:spMkLst>
            <pc:docMk/>
            <pc:sldMk cId="2405073769" sldId="258"/>
            <ac:spMk id="10" creationId="{98621B53-A87A-3345-9F67-E5BA81CF3C77}"/>
          </ac:spMkLst>
        </pc:spChg>
        <pc:spChg chg="add mod">
          <ac:chgData name="Andrej Bogdanov (CSD)" userId="54a3fc38-bcd8-4812-b887-b84a314b9e17" providerId="ADAL" clId="{6389E647-2042-9745-BD0B-83E3FBA4ACBA}" dt="2021-02-04T07:59:39.093" v="1200" actId="14100"/>
          <ac:spMkLst>
            <pc:docMk/>
            <pc:sldMk cId="2405073769" sldId="258"/>
            <ac:spMk id="13" creationId="{134D3F25-8111-FC41-BEC5-113B91A1884B}"/>
          </ac:spMkLst>
        </pc:spChg>
        <pc:spChg chg="add mod">
          <ac:chgData name="Andrej Bogdanov (CSD)" userId="54a3fc38-bcd8-4812-b887-b84a314b9e17" providerId="ADAL" clId="{6389E647-2042-9745-BD0B-83E3FBA4ACBA}" dt="2021-02-04T08:00:03.455" v="1225" actId="1036"/>
          <ac:spMkLst>
            <pc:docMk/>
            <pc:sldMk cId="2405073769" sldId="258"/>
            <ac:spMk id="17" creationId="{89B38A7A-D23B-A245-BCC0-2A816149E118}"/>
          </ac:spMkLst>
        </pc:spChg>
        <pc:spChg chg="add del mod">
          <ac:chgData name="Andrej Bogdanov (CSD)" userId="54a3fc38-bcd8-4812-b887-b84a314b9e17" providerId="ADAL" clId="{6389E647-2042-9745-BD0B-83E3FBA4ACBA}" dt="2021-02-04T08:34:18.921" v="1513"/>
          <ac:spMkLst>
            <pc:docMk/>
            <pc:sldMk cId="2405073769" sldId="258"/>
            <ac:spMk id="18" creationId="{E42D78AD-76D9-304A-B82D-F16E45C8BDD0}"/>
          </ac:spMkLst>
        </pc:spChg>
        <pc:grpChg chg="add mod">
          <ac:chgData name="Andrej Bogdanov (CSD)" userId="54a3fc38-bcd8-4812-b887-b84a314b9e17" providerId="ADAL" clId="{6389E647-2042-9745-BD0B-83E3FBA4ACBA}" dt="2021-02-04T07:59:42.643" v="1201" actId="1076"/>
          <ac:grpSpMkLst>
            <pc:docMk/>
            <pc:sldMk cId="2405073769" sldId="258"/>
            <ac:grpSpMk id="14" creationId="{DA27FE01-A62A-D341-9242-A94C70E1ACF7}"/>
          </ac:grpSpMkLst>
        </pc:grpChg>
        <pc:grpChg chg="add">
          <ac:chgData name="Andrej Bogdanov (CSD)" userId="54a3fc38-bcd8-4812-b887-b84a314b9e17" providerId="ADAL" clId="{6389E647-2042-9745-BD0B-83E3FBA4ACBA}" dt="2021-02-04T06:57:27.256" v="723" actId="164"/>
          <ac:grpSpMkLst>
            <pc:docMk/>
            <pc:sldMk cId="2405073769" sldId="258"/>
            <ac:grpSpMk id="15" creationId="{677BC84D-17AF-5244-9001-F6BBADE0C8F6}"/>
          </ac:grpSpMkLst>
        </pc:grpChg>
        <pc:cxnChg chg="add mod">
          <ac:chgData name="Andrej Bogdanov (CSD)" userId="54a3fc38-bcd8-4812-b887-b84a314b9e17" providerId="ADAL" clId="{6389E647-2042-9745-BD0B-83E3FBA4ACBA}" dt="2021-02-04T06:57:16.157" v="705" actId="1035"/>
          <ac:cxnSpMkLst>
            <pc:docMk/>
            <pc:sldMk cId="2405073769" sldId="258"/>
            <ac:cxnSpMk id="5" creationId="{C9A85E39-288A-DF41-9AF0-AB0B738499C8}"/>
          </ac:cxnSpMkLst>
        </pc:cxnChg>
        <pc:cxnChg chg="add mod">
          <ac:chgData name="Andrej Bogdanov (CSD)" userId="54a3fc38-bcd8-4812-b887-b84a314b9e17" providerId="ADAL" clId="{6389E647-2042-9745-BD0B-83E3FBA4ACBA}" dt="2021-02-08T11:56:39.469" v="3165" actId="1036"/>
          <ac:cxnSpMkLst>
            <pc:docMk/>
            <pc:sldMk cId="2405073769" sldId="258"/>
            <ac:cxnSpMk id="7" creationId="{5895E0CB-4BCB-734D-BEAD-4E39C9F80E3D}"/>
          </ac:cxnSpMkLst>
        </pc:cxnChg>
        <pc:cxnChg chg="add mod">
          <ac:chgData name="Andrej Bogdanov (CSD)" userId="54a3fc38-bcd8-4812-b887-b84a314b9e17" providerId="ADAL" clId="{6389E647-2042-9745-BD0B-83E3FBA4ACBA}" dt="2021-02-08T11:56:36.404" v="3163" actId="1036"/>
          <ac:cxnSpMkLst>
            <pc:docMk/>
            <pc:sldMk cId="2405073769" sldId="258"/>
            <ac:cxnSpMk id="8" creationId="{B511F30F-D56A-664F-8F94-53AAC37F798B}"/>
          </ac:cxnSpMkLst>
        </pc:cxnChg>
        <pc:cxnChg chg="add del mod">
          <ac:chgData name="Andrej Bogdanov (CSD)" userId="54a3fc38-bcd8-4812-b887-b84a314b9e17" providerId="ADAL" clId="{6389E647-2042-9745-BD0B-83E3FBA4ACBA}" dt="2021-02-04T06:54:21.772" v="582" actId="478"/>
          <ac:cxnSpMkLst>
            <pc:docMk/>
            <pc:sldMk cId="2405073769" sldId="258"/>
            <ac:cxnSpMk id="9" creationId="{64768B73-A784-CE4D-A61E-3F1BEA0173E0}"/>
          </ac:cxnSpMkLst>
        </pc:cxnChg>
        <pc:cxnChg chg="add del mod">
          <ac:chgData name="Andrej Bogdanov (CSD)" userId="54a3fc38-bcd8-4812-b887-b84a314b9e17" providerId="ADAL" clId="{6389E647-2042-9745-BD0B-83E3FBA4ACBA}" dt="2021-02-04T06:54:29.454" v="587" actId="478"/>
          <ac:cxnSpMkLst>
            <pc:docMk/>
            <pc:sldMk cId="2405073769" sldId="258"/>
            <ac:cxnSpMk id="11" creationId="{F0759C81-2ABF-ED4C-999A-50B7E55FAA15}"/>
          </ac:cxnSpMkLst>
        </pc:cxnChg>
        <pc:cxnChg chg="add del mod">
          <ac:chgData name="Andrej Bogdanov (CSD)" userId="54a3fc38-bcd8-4812-b887-b84a314b9e17" providerId="ADAL" clId="{6389E647-2042-9745-BD0B-83E3FBA4ACBA}" dt="2021-02-04T06:54:37.608" v="594" actId="478"/>
          <ac:cxnSpMkLst>
            <pc:docMk/>
            <pc:sldMk cId="2405073769" sldId="258"/>
            <ac:cxnSpMk id="12" creationId="{ED6C4686-052B-7E48-8AB7-B7DBD0CE035F}"/>
          </ac:cxnSpMkLst>
        </pc:cxnChg>
        <pc:cxnChg chg="add del mod">
          <ac:chgData name="Andrej Bogdanov (CSD)" userId="54a3fc38-bcd8-4812-b887-b84a314b9e17" providerId="ADAL" clId="{6389E647-2042-9745-BD0B-83E3FBA4ACBA}" dt="2021-02-04T07:40:06.136" v="760" actId="478"/>
          <ac:cxnSpMkLst>
            <pc:docMk/>
            <pc:sldMk cId="2405073769" sldId="258"/>
            <ac:cxnSpMk id="16" creationId="{06C35216-45D3-2C4D-ABCD-B8EBED402611}"/>
          </ac:cxnSpMkLst>
        </pc:cxnChg>
      </pc:sldChg>
      <pc:sldChg chg="del">
        <pc:chgData name="Andrej Bogdanov (CSD)" userId="54a3fc38-bcd8-4812-b887-b84a314b9e17" providerId="ADAL" clId="{6389E647-2042-9745-BD0B-83E3FBA4ACBA}" dt="2021-02-04T04:57:36.505" v="19" actId="2696"/>
        <pc:sldMkLst>
          <pc:docMk/>
          <pc:sldMk cId="3575290213" sldId="258"/>
        </pc:sldMkLst>
      </pc:sldChg>
      <pc:sldChg chg="del">
        <pc:chgData name="Andrej Bogdanov (CSD)" userId="54a3fc38-bcd8-4812-b887-b84a314b9e17" providerId="ADAL" clId="{6389E647-2042-9745-BD0B-83E3FBA4ACBA}" dt="2021-02-04T04:57:36.505" v="19" actId="2696"/>
        <pc:sldMkLst>
          <pc:docMk/>
          <pc:sldMk cId="590128982" sldId="287"/>
        </pc:sldMkLst>
      </pc:sldChg>
      <pc:sldChg chg="del">
        <pc:chgData name="Andrej Bogdanov (CSD)" userId="54a3fc38-bcd8-4812-b887-b84a314b9e17" providerId="ADAL" clId="{6389E647-2042-9745-BD0B-83E3FBA4ACBA}" dt="2021-02-04T04:57:36.505" v="19" actId="2696"/>
        <pc:sldMkLst>
          <pc:docMk/>
          <pc:sldMk cId="377043815" sldId="288"/>
        </pc:sldMkLst>
      </pc:sldChg>
      <pc:sldChg chg="del">
        <pc:chgData name="Andrej Bogdanov (CSD)" userId="54a3fc38-bcd8-4812-b887-b84a314b9e17" providerId="ADAL" clId="{6389E647-2042-9745-BD0B-83E3FBA4ACBA}" dt="2021-02-04T04:57:36.505" v="19" actId="2696"/>
        <pc:sldMkLst>
          <pc:docMk/>
          <pc:sldMk cId="744781874" sldId="289"/>
        </pc:sldMkLst>
      </pc:sldChg>
      <pc:sldChg chg="del">
        <pc:chgData name="Andrej Bogdanov (CSD)" userId="54a3fc38-bcd8-4812-b887-b84a314b9e17" providerId="ADAL" clId="{6389E647-2042-9745-BD0B-83E3FBA4ACBA}" dt="2021-02-04T04:57:36.505" v="19" actId="2696"/>
        <pc:sldMkLst>
          <pc:docMk/>
          <pc:sldMk cId="3093432108" sldId="290"/>
        </pc:sldMkLst>
      </pc:sldChg>
      <pc:sldChg chg="del">
        <pc:chgData name="Andrej Bogdanov (CSD)" userId="54a3fc38-bcd8-4812-b887-b84a314b9e17" providerId="ADAL" clId="{6389E647-2042-9745-BD0B-83E3FBA4ACBA}" dt="2021-02-04T04:57:36.505" v="19" actId="2696"/>
        <pc:sldMkLst>
          <pc:docMk/>
          <pc:sldMk cId="46535786" sldId="291"/>
        </pc:sldMkLst>
      </pc:sldChg>
      <pc:sldChg chg="del">
        <pc:chgData name="Andrej Bogdanov (CSD)" userId="54a3fc38-bcd8-4812-b887-b84a314b9e17" providerId="ADAL" clId="{6389E647-2042-9745-BD0B-83E3FBA4ACBA}" dt="2021-02-04T04:57:36.505" v="19" actId="2696"/>
        <pc:sldMkLst>
          <pc:docMk/>
          <pc:sldMk cId="3179497053" sldId="293"/>
        </pc:sldMkLst>
      </pc:sldChg>
      <pc:sldChg chg="del">
        <pc:chgData name="Andrej Bogdanov (CSD)" userId="54a3fc38-bcd8-4812-b887-b84a314b9e17" providerId="ADAL" clId="{6389E647-2042-9745-BD0B-83E3FBA4ACBA}" dt="2021-02-04T04:57:36.505" v="19" actId="2696"/>
        <pc:sldMkLst>
          <pc:docMk/>
          <pc:sldMk cId="1432916960" sldId="294"/>
        </pc:sldMkLst>
      </pc:sldChg>
      <pc:sldChg chg="del">
        <pc:chgData name="Andrej Bogdanov (CSD)" userId="54a3fc38-bcd8-4812-b887-b84a314b9e17" providerId="ADAL" clId="{6389E647-2042-9745-BD0B-83E3FBA4ACBA}" dt="2021-02-04T04:57:36.505" v="19" actId="2696"/>
        <pc:sldMkLst>
          <pc:docMk/>
          <pc:sldMk cId="2574758262" sldId="295"/>
        </pc:sldMkLst>
      </pc:sldChg>
      <pc:sldChg chg="del">
        <pc:chgData name="Andrej Bogdanov (CSD)" userId="54a3fc38-bcd8-4812-b887-b84a314b9e17" providerId="ADAL" clId="{6389E647-2042-9745-BD0B-83E3FBA4ACBA}" dt="2021-02-04T04:57:36.505" v="19" actId="2696"/>
        <pc:sldMkLst>
          <pc:docMk/>
          <pc:sldMk cId="2833050716" sldId="299"/>
        </pc:sldMkLst>
      </pc:sldChg>
      <pc:sldChg chg="del">
        <pc:chgData name="Andrej Bogdanov (CSD)" userId="54a3fc38-bcd8-4812-b887-b84a314b9e17" providerId="ADAL" clId="{6389E647-2042-9745-BD0B-83E3FBA4ACBA}" dt="2021-02-04T04:57:36.505" v="19" actId="2696"/>
        <pc:sldMkLst>
          <pc:docMk/>
          <pc:sldMk cId="2060829544" sldId="301"/>
        </pc:sldMkLst>
      </pc:sldChg>
      <pc:sldChg chg="del">
        <pc:chgData name="Andrej Bogdanov (CSD)" userId="54a3fc38-bcd8-4812-b887-b84a314b9e17" providerId="ADAL" clId="{6389E647-2042-9745-BD0B-83E3FBA4ACBA}" dt="2021-02-04T04:57:36.505" v="19" actId="2696"/>
        <pc:sldMkLst>
          <pc:docMk/>
          <pc:sldMk cId="978739404" sldId="302"/>
        </pc:sldMkLst>
      </pc:sldChg>
      <pc:sldChg chg="del">
        <pc:chgData name="Andrej Bogdanov (CSD)" userId="54a3fc38-bcd8-4812-b887-b84a314b9e17" providerId="ADAL" clId="{6389E647-2042-9745-BD0B-83E3FBA4ACBA}" dt="2021-02-04T04:57:36.505" v="19" actId="2696"/>
        <pc:sldMkLst>
          <pc:docMk/>
          <pc:sldMk cId="1386635419" sldId="304"/>
        </pc:sldMkLst>
      </pc:sldChg>
      <pc:sldChg chg="delSp modSp add mod">
        <pc:chgData name="Andrej Bogdanov (CSD)" userId="54a3fc38-bcd8-4812-b887-b84a314b9e17" providerId="ADAL" clId="{6389E647-2042-9745-BD0B-83E3FBA4ACBA}" dt="2021-02-04T07:39:49.479" v="758" actId="114"/>
        <pc:sldMkLst>
          <pc:docMk/>
          <pc:sldMk cId="3436939201" sldId="304"/>
        </pc:sldMkLst>
        <pc:spChg chg="mod">
          <ac:chgData name="Andrej Bogdanov (CSD)" userId="54a3fc38-bcd8-4812-b887-b84a314b9e17" providerId="ADAL" clId="{6389E647-2042-9745-BD0B-83E3FBA4ACBA}" dt="2021-02-04T07:39:49.479" v="758" actId="114"/>
          <ac:spMkLst>
            <pc:docMk/>
            <pc:sldMk cId="3436939201" sldId="304"/>
            <ac:spMk id="3" creationId="{48B08EA4-B1E5-CF44-B012-0329E87BE1F5}"/>
          </ac:spMkLst>
        </pc:spChg>
        <pc:spChg chg="mod">
          <ac:chgData name="Andrej Bogdanov (CSD)" userId="54a3fc38-bcd8-4812-b887-b84a314b9e17" providerId="ADAL" clId="{6389E647-2042-9745-BD0B-83E3FBA4ACBA}" dt="2021-02-04T06:43:35.673" v="244" actId="1037"/>
          <ac:spMkLst>
            <pc:docMk/>
            <pc:sldMk cId="3436939201" sldId="304"/>
            <ac:spMk id="4" creationId="{0D9CEF92-87E8-BC45-97D8-48C0B8346F76}"/>
          </ac:spMkLst>
        </pc:spChg>
        <pc:spChg chg="mod">
          <ac:chgData name="Andrej Bogdanov (CSD)" userId="54a3fc38-bcd8-4812-b887-b84a314b9e17" providerId="ADAL" clId="{6389E647-2042-9745-BD0B-83E3FBA4ACBA}" dt="2021-02-04T06:43:40.971" v="256" actId="1038"/>
          <ac:spMkLst>
            <pc:docMk/>
            <pc:sldMk cId="3436939201" sldId="304"/>
            <ac:spMk id="5" creationId="{51AB4C45-02EB-044D-819C-23E5BCBEA202}"/>
          </ac:spMkLst>
        </pc:spChg>
        <pc:inkChg chg="del">
          <ac:chgData name="Andrej Bogdanov (CSD)" userId="54a3fc38-bcd8-4812-b887-b84a314b9e17" providerId="ADAL" clId="{6389E647-2042-9745-BD0B-83E3FBA4ACBA}" dt="2021-02-04T06:43:11.397" v="229" actId="478"/>
          <ac:inkMkLst>
            <pc:docMk/>
            <pc:sldMk cId="3436939201" sldId="304"/>
            <ac:inkMk id="9" creationId="{C826AA5D-3674-2F4A-A272-A3055859DDE2}"/>
          </ac:inkMkLst>
        </pc:inkChg>
        <pc:inkChg chg="del">
          <ac:chgData name="Andrej Bogdanov (CSD)" userId="54a3fc38-bcd8-4812-b887-b84a314b9e17" providerId="ADAL" clId="{6389E647-2042-9745-BD0B-83E3FBA4ACBA}" dt="2021-02-04T06:43:13.836" v="230" actId="478"/>
          <ac:inkMkLst>
            <pc:docMk/>
            <pc:sldMk cId="3436939201" sldId="304"/>
            <ac:inkMk id="10" creationId="{6F3CBEB4-A32A-9B4B-91E2-51CCA6237A20}"/>
          </ac:inkMkLst>
        </pc:inkChg>
      </pc:sldChg>
      <pc:sldChg chg="del">
        <pc:chgData name="Andrej Bogdanov (CSD)" userId="54a3fc38-bcd8-4812-b887-b84a314b9e17" providerId="ADAL" clId="{6389E647-2042-9745-BD0B-83E3FBA4ACBA}" dt="2021-02-04T04:57:36.505" v="19" actId="2696"/>
        <pc:sldMkLst>
          <pc:docMk/>
          <pc:sldMk cId="259708931" sldId="305"/>
        </pc:sldMkLst>
      </pc:sldChg>
      <pc:sldChg chg="addSp delSp modSp new mod modClrScheme chgLayout">
        <pc:chgData name="Andrej Bogdanov (CSD)" userId="54a3fc38-bcd8-4812-b887-b84a314b9e17" providerId="ADAL" clId="{6389E647-2042-9745-BD0B-83E3FBA4ACBA}" dt="2021-02-04T07:42:25.905" v="895" actId="14100"/>
        <pc:sldMkLst>
          <pc:docMk/>
          <pc:sldMk cId="1171049812" sldId="305"/>
        </pc:sldMkLst>
        <pc:spChg chg="del">
          <ac:chgData name="Andrej Bogdanov (CSD)" userId="54a3fc38-bcd8-4812-b887-b84a314b9e17" providerId="ADAL" clId="{6389E647-2042-9745-BD0B-83E3FBA4ACBA}" dt="2021-02-04T06:58:02.863" v="727" actId="700"/>
          <ac:spMkLst>
            <pc:docMk/>
            <pc:sldMk cId="1171049812" sldId="305"/>
            <ac:spMk id="2" creationId="{033A5A5C-1C72-3046-8CB8-085A622C448F}"/>
          </ac:spMkLst>
        </pc:spChg>
        <pc:spChg chg="add mod">
          <ac:chgData name="Andrej Bogdanov (CSD)" userId="54a3fc38-bcd8-4812-b887-b84a314b9e17" providerId="ADAL" clId="{6389E647-2042-9745-BD0B-83E3FBA4ACBA}" dt="2021-02-04T07:42:25.905" v="895" actId="14100"/>
          <ac:spMkLst>
            <pc:docMk/>
            <pc:sldMk cId="1171049812" sldId="305"/>
            <ac:spMk id="3" creationId="{5165EFEF-DC91-184D-BFBF-72E75D71884B}"/>
          </ac:spMkLst>
        </pc:spChg>
      </pc:sldChg>
      <pc:sldChg chg="del">
        <pc:chgData name="Andrej Bogdanov (CSD)" userId="54a3fc38-bcd8-4812-b887-b84a314b9e17" providerId="ADAL" clId="{6389E647-2042-9745-BD0B-83E3FBA4ACBA}" dt="2021-02-04T04:57:36.505" v="19" actId="2696"/>
        <pc:sldMkLst>
          <pc:docMk/>
          <pc:sldMk cId="633641927" sldId="306"/>
        </pc:sldMkLst>
      </pc:sldChg>
      <pc:sldChg chg="modSp add mod">
        <pc:chgData name="Andrej Bogdanov (CSD)" userId="54a3fc38-bcd8-4812-b887-b84a314b9e17" providerId="ADAL" clId="{6389E647-2042-9745-BD0B-83E3FBA4ACBA}" dt="2021-02-04T07:45:02.074" v="1024" actId="20577"/>
        <pc:sldMkLst>
          <pc:docMk/>
          <pc:sldMk cId="2154237552" sldId="306"/>
        </pc:sldMkLst>
        <pc:spChg chg="mod">
          <ac:chgData name="Andrej Bogdanov (CSD)" userId="54a3fc38-bcd8-4812-b887-b84a314b9e17" providerId="ADAL" clId="{6389E647-2042-9745-BD0B-83E3FBA4ACBA}" dt="2021-02-04T07:45:02.074" v="1024" actId="20577"/>
          <ac:spMkLst>
            <pc:docMk/>
            <pc:sldMk cId="2154237552" sldId="306"/>
            <ac:spMk id="3" creationId="{5165EFEF-DC91-184D-BFBF-72E75D71884B}"/>
          </ac:spMkLst>
        </pc:spChg>
      </pc:sldChg>
      <pc:sldChg chg="addSp modSp new mod">
        <pc:chgData name="Andrej Bogdanov (CSD)" userId="54a3fc38-bcd8-4812-b887-b84a314b9e17" providerId="ADAL" clId="{6389E647-2042-9745-BD0B-83E3FBA4ACBA}" dt="2021-02-04T08:00:17.575" v="1238" actId="20577"/>
        <pc:sldMkLst>
          <pc:docMk/>
          <pc:sldMk cId="789010085" sldId="307"/>
        </pc:sldMkLst>
        <pc:spChg chg="add mod">
          <ac:chgData name="Andrej Bogdanov (CSD)" userId="54a3fc38-bcd8-4812-b887-b84a314b9e17" providerId="ADAL" clId="{6389E647-2042-9745-BD0B-83E3FBA4ACBA}" dt="2021-02-04T08:00:17.575" v="1238" actId="20577"/>
          <ac:spMkLst>
            <pc:docMk/>
            <pc:sldMk cId="789010085" sldId="307"/>
            <ac:spMk id="2" creationId="{C2391147-F729-1041-BA59-6DE87BBBE51D}"/>
          </ac:spMkLst>
        </pc:spChg>
      </pc:sldChg>
      <pc:sldChg chg="new">
        <pc:chgData name="Andrej Bogdanov (CSD)" userId="54a3fc38-bcd8-4812-b887-b84a314b9e17" providerId="ADAL" clId="{6389E647-2042-9745-BD0B-83E3FBA4ACBA}" dt="2021-02-04T08:00:27.630" v="1239" actId="680"/>
        <pc:sldMkLst>
          <pc:docMk/>
          <pc:sldMk cId="3965353605" sldId="308"/>
        </pc:sldMkLst>
      </pc:sldChg>
      <pc:sldChg chg="addSp delSp modSp add mod delAnim">
        <pc:chgData name="Andrej Bogdanov (CSD)" userId="54a3fc38-bcd8-4812-b887-b84a314b9e17" providerId="ADAL" clId="{6389E647-2042-9745-BD0B-83E3FBA4ACBA}" dt="2021-02-08T11:58:37.638" v="3204" actId="1035"/>
        <pc:sldMkLst>
          <pc:docMk/>
          <pc:sldMk cId="86086639" sldId="309"/>
        </pc:sldMkLst>
        <pc:spChg chg="mod">
          <ac:chgData name="Andrej Bogdanov (CSD)" userId="54a3fc38-bcd8-4812-b887-b84a314b9e17" providerId="ADAL" clId="{6389E647-2042-9745-BD0B-83E3FBA4ACBA}" dt="2021-02-04T08:21:20.446" v="1253" actId="20577"/>
          <ac:spMkLst>
            <pc:docMk/>
            <pc:sldMk cId="86086639" sldId="309"/>
            <ac:spMk id="2" creationId="{6E461681-4394-104E-8588-C36F1BD5CD3F}"/>
          </ac:spMkLst>
        </pc:spChg>
        <pc:spChg chg="mod">
          <ac:chgData name="Andrej Bogdanov (CSD)" userId="54a3fc38-bcd8-4812-b887-b84a314b9e17" providerId="ADAL" clId="{6389E647-2042-9745-BD0B-83E3FBA4ACBA}" dt="2021-02-04T08:23:11.146" v="1268" actId="20577"/>
          <ac:spMkLst>
            <pc:docMk/>
            <pc:sldMk cId="86086639" sldId="309"/>
            <ac:spMk id="3" creationId="{D4AEEEAB-15DB-B745-9BEE-72FFC6EB0D43}"/>
          </ac:spMkLst>
        </pc:spChg>
        <pc:spChg chg="mod">
          <ac:chgData name="Andrej Bogdanov (CSD)" userId="54a3fc38-bcd8-4812-b887-b84a314b9e17" providerId="ADAL" clId="{6389E647-2042-9745-BD0B-83E3FBA4ACBA}" dt="2021-02-04T08:28:10.663" v="1421" actId="2711"/>
          <ac:spMkLst>
            <pc:docMk/>
            <pc:sldMk cId="86086639" sldId="309"/>
            <ac:spMk id="4" creationId="{2678D65E-34C7-5347-B9F8-E59EB2BB571F}"/>
          </ac:spMkLst>
        </pc:spChg>
        <pc:spChg chg="mod">
          <ac:chgData name="Andrej Bogdanov (CSD)" userId="54a3fc38-bcd8-4812-b887-b84a314b9e17" providerId="ADAL" clId="{6389E647-2042-9745-BD0B-83E3FBA4ACBA}" dt="2021-02-04T08:31:18.327" v="1490" actId="114"/>
          <ac:spMkLst>
            <pc:docMk/>
            <pc:sldMk cId="86086639" sldId="309"/>
            <ac:spMk id="6" creationId="{A65BECA8-59A7-0346-BDD7-953F413BB243}"/>
          </ac:spMkLst>
        </pc:spChg>
        <pc:spChg chg="add mod">
          <ac:chgData name="Andrej Bogdanov (CSD)" userId="54a3fc38-bcd8-4812-b887-b84a314b9e17" providerId="ADAL" clId="{6389E647-2042-9745-BD0B-83E3FBA4ACBA}" dt="2021-02-08T11:58:37.638" v="3204" actId="1035"/>
          <ac:spMkLst>
            <pc:docMk/>
            <pc:sldMk cId="86086639" sldId="309"/>
            <ac:spMk id="9" creationId="{D27D97F2-A2A9-5342-A00F-600182A4DE22}"/>
          </ac:spMkLst>
        </pc:spChg>
        <pc:spChg chg="mod">
          <ac:chgData name="Andrej Bogdanov (CSD)" userId="54a3fc38-bcd8-4812-b887-b84a314b9e17" providerId="ADAL" clId="{6389E647-2042-9745-BD0B-83E3FBA4ACBA}" dt="2021-02-04T08:31:26.731" v="1509" actId="20577"/>
          <ac:spMkLst>
            <pc:docMk/>
            <pc:sldMk cId="86086639" sldId="309"/>
            <ac:spMk id="10" creationId="{98621B53-A87A-3345-9F67-E5BA81CF3C77}"/>
          </ac:spMkLst>
        </pc:spChg>
        <pc:spChg chg="mod">
          <ac:chgData name="Andrej Bogdanov (CSD)" userId="54a3fc38-bcd8-4812-b887-b84a314b9e17" providerId="ADAL" clId="{6389E647-2042-9745-BD0B-83E3FBA4ACBA}" dt="2021-02-04T08:30:56.563" v="1483"/>
          <ac:spMkLst>
            <pc:docMk/>
            <pc:sldMk cId="86086639" sldId="309"/>
            <ac:spMk id="13" creationId="{134D3F25-8111-FC41-BEC5-113B91A1884B}"/>
          </ac:spMkLst>
        </pc:spChg>
        <pc:spChg chg="del">
          <ac:chgData name="Andrej Bogdanov (CSD)" userId="54a3fc38-bcd8-4812-b887-b84a314b9e17" providerId="ADAL" clId="{6389E647-2042-9745-BD0B-83E3FBA4ACBA}" dt="2021-02-04T08:29:46.682" v="1447" actId="478"/>
          <ac:spMkLst>
            <pc:docMk/>
            <pc:sldMk cId="86086639" sldId="309"/>
            <ac:spMk id="17" creationId="{89B38A7A-D23B-A245-BCC0-2A816149E118}"/>
          </ac:spMkLst>
        </pc:spChg>
        <pc:grpChg chg="mod">
          <ac:chgData name="Andrej Bogdanov (CSD)" userId="54a3fc38-bcd8-4812-b887-b84a314b9e17" providerId="ADAL" clId="{6389E647-2042-9745-BD0B-83E3FBA4ACBA}" dt="2021-02-04T08:30:56.563" v="1483"/>
          <ac:grpSpMkLst>
            <pc:docMk/>
            <pc:sldMk cId="86086639" sldId="309"/>
            <ac:grpSpMk id="14" creationId="{DA27FE01-A62A-D341-9242-A94C70E1ACF7}"/>
          </ac:grpSpMkLst>
        </pc:grpChg>
        <pc:cxnChg chg="mod">
          <ac:chgData name="Andrej Bogdanov (CSD)" userId="54a3fc38-bcd8-4812-b887-b84a314b9e17" providerId="ADAL" clId="{6389E647-2042-9745-BD0B-83E3FBA4ACBA}" dt="2021-02-04T08:25:22.211" v="1392" actId="1037"/>
          <ac:cxnSpMkLst>
            <pc:docMk/>
            <pc:sldMk cId="86086639" sldId="309"/>
            <ac:cxnSpMk id="5" creationId="{C9A85E39-288A-DF41-9AF0-AB0B738499C8}"/>
          </ac:cxnSpMkLst>
        </pc:cxnChg>
        <pc:cxnChg chg="mod">
          <ac:chgData name="Andrej Bogdanov (CSD)" userId="54a3fc38-bcd8-4812-b887-b84a314b9e17" providerId="ADAL" clId="{6389E647-2042-9745-BD0B-83E3FBA4ACBA}" dt="2021-02-04T08:30:56.563" v="1483"/>
          <ac:cxnSpMkLst>
            <pc:docMk/>
            <pc:sldMk cId="86086639" sldId="309"/>
            <ac:cxnSpMk id="7" creationId="{5895E0CB-4BCB-734D-BEAD-4E39C9F80E3D}"/>
          </ac:cxnSpMkLst>
        </pc:cxnChg>
        <pc:cxnChg chg="mod">
          <ac:chgData name="Andrej Bogdanov (CSD)" userId="54a3fc38-bcd8-4812-b887-b84a314b9e17" providerId="ADAL" clId="{6389E647-2042-9745-BD0B-83E3FBA4ACBA}" dt="2021-02-04T08:31:25.219" v="1508" actId="1037"/>
          <ac:cxnSpMkLst>
            <pc:docMk/>
            <pc:sldMk cId="86086639" sldId="309"/>
            <ac:cxnSpMk id="8" creationId="{B511F30F-D56A-664F-8F94-53AAC37F798B}"/>
          </ac:cxnSpMkLst>
        </pc:cxnChg>
      </pc:sldChg>
      <pc:sldChg chg="addSp delSp modSp new mod modClrScheme chgLayout">
        <pc:chgData name="Andrej Bogdanov (CSD)" userId="54a3fc38-bcd8-4812-b887-b84a314b9e17" providerId="ADAL" clId="{6389E647-2042-9745-BD0B-83E3FBA4ACBA}" dt="2021-02-08T11:59:18.512" v="3242" actId="1036"/>
        <pc:sldMkLst>
          <pc:docMk/>
          <pc:sldMk cId="1892508627" sldId="310"/>
        </pc:sldMkLst>
        <pc:spChg chg="del">
          <ac:chgData name="Andrej Bogdanov (CSD)" userId="54a3fc38-bcd8-4812-b887-b84a314b9e17" providerId="ADAL" clId="{6389E647-2042-9745-BD0B-83E3FBA4ACBA}" dt="2021-02-04T08:32:47.052" v="1511" actId="700"/>
          <ac:spMkLst>
            <pc:docMk/>
            <pc:sldMk cId="1892508627" sldId="310"/>
            <ac:spMk id="2" creationId="{5E12D6AC-862F-654F-87E5-0B57899E7158}"/>
          </ac:spMkLst>
        </pc:spChg>
        <pc:spChg chg="add mod">
          <ac:chgData name="Andrej Bogdanov (CSD)" userId="54a3fc38-bcd8-4812-b887-b84a314b9e17" providerId="ADAL" clId="{6389E647-2042-9745-BD0B-83E3FBA4ACBA}" dt="2021-02-04T13:22:57.770" v="3042" actId="20577"/>
          <ac:spMkLst>
            <pc:docMk/>
            <pc:sldMk cId="1892508627" sldId="310"/>
            <ac:spMk id="3" creationId="{B6246A77-4A12-5C44-9304-D06673995170}"/>
          </ac:spMkLst>
        </pc:spChg>
        <pc:spChg chg="add mod">
          <ac:chgData name="Andrej Bogdanov (CSD)" userId="54a3fc38-bcd8-4812-b887-b84a314b9e17" providerId="ADAL" clId="{6389E647-2042-9745-BD0B-83E3FBA4ACBA}" dt="2021-02-08T11:59:18.512" v="3242" actId="1036"/>
          <ac:spMkLst>
            <pc:docMk/>
            <pc:sldMk cId="1892508627" sldId="310"/>
            <ac:spMk id="9" creationId="{646FF74A-2EA1-AD4C-9686-C4C68D068D18}"/>
          </ac:spMkLst>
        </pc:spChg>
      </pc:sldChg>
      <pc:sldChg chg="addSp delSp modSp add mod delAnim modAnim">
        <pc:chgData name="Andrej Bogdanov (CSD)" userId="54a3fc38-bcd8-4812-b887-b84a314b9e17" providerId="ADAL" clId="{6389E647-2042-9745-BD0B-83E3FBA4ACBA}" dt="2021-02-08T11:55:52.785" v="3142"/>
        <pc:sldMkLst>
          <pc:docMk/>
          <pc:sldMk cId="399518868" sldId="311"/>
        </pc:sldMkLst>
        <pc:spChg chg="mod">
          <ac:chgData name="Andrej Bogdanov (CSD)" userId="54a3fc38-bcd8-4812-b887-b84a314b9e17" providerId="ADAL" clId="{6389E647-2042-9745-BD0B-83E3FBA4ACBA}" dt="2021-02-04T08:40:25.138" v="1601" actId="114"/>
          <ac:spMkLst>
            <pc:docMk/>
            <pc:sldMk cId="399518868" sldId="311"/>
            <ac:spMk id="2" creationId="{6E461681-4394-104E-8588-C36F1BD5CD3F}"/>
          </ac:spMkLst>
        </pc:spChg>
        <pc:spChg chg="del">
          <ac:chgData name="Andrej Bogdanov (CSD)" userId="54a3fc38-bcd8-4812-b887-b84a314b9e17" providerId="ADAL" clId="{6389E647-2042-9745-BD0B-83E3FBA4ACBA}" dt="2021-02-04T08:45:34.197" v="1726" actId="478"/>
          <ac:spMkLst>
            <pc:docMk/>
            <pc:sldMk cId="399518868" sldId="311"/>
            <ac:spMk id="3" creationId="{D4AEEEAB-15DB-B745-9BEE-72FFC6EB0D43}"/>
          </ac:spMkLst>
        </pc:spChg>
        <pc:spChg chg="mod topLvl">
          <ac:chgData name="Andrej Bogdanov (CSD)" userId="54a3fc38-bcd8-4812-b887-b84a314b9e17" providerId="ADAL" clId="{6389E647-2042-9745-BD0B-83E3FBA4ACBA}" dt="2021-02-08T11:55:52.785" v="3142"/>
          <ac:spMkLst>
            <pc:docMk/>
            <pc:sldMk cId="399518868" sldId="311"/>
            <ac:spMk id="6" creationId="{A65BECA8-59A7-0346-BDD7-953F413BB243}"/>
          </ac:spMkLst>
        </pc:spChg>
        <pc:spChg chg="add del mod">
          <ac:chgData name="Andrej Bogdanov (CSD)" userId="54a3fc38-bcd8-4812-b887-b84a314b9e17" providerId="ADAL" clId="{6389E647-2042-9745-BD0B-83E3FBA4ACBA}" dt="2021-02-04T08:49:58.719" v="1772" actId="478"/>
          <ac:spMkLst>
            <pc:docMk/>
            <pc:sldMk cId="399518868" sldId="311"/>
            <ac:spMk id="9" creationId="{FC5E21FE-B8EA-5A42-A88D-09D950567D0C}"/>
          </ac:spMkLst>
        </pc:spChg>
        <pc:spChg chg="del mod topLvl">
          <ac:chgData name="Andrej Bogdanov (CSD)" userId="54a3fc38-bcd8-4812-b887-b84a314b9e17" providerId="ADAL" clId="{6389E647-2042-9745-BD0B-83E3FBA4ACBA}" dt="2021-02-04T08:53:21.978" v="1832" actId="478"/>
          <ac:spMkLst>
            <pc:docMk/>
            <pc:sldMk cId="399518868" sldId="311"/>
            <ac:spMk id="10" creationId="{98621B53-A87A-3345-9F67-E5BA81CF3C77}"/>
          </ac:spMkLst>
        </pc:spChg>
        <pc:spChg chg="add mod">
          <ac:chgData name="Andrej Bogdanov (CSD)" userId="54a3fc38-bcd8-4812-b887-b84a314b9e17" providerId="ADAL" clId="{6389E647-2042-9745-BD0B-83E3FBA4ACBA}" dt="2021-02-04T08:54:21.116" v="1848" actId="1038"/>
          <ac:spMkLst>
            <pc:docMk/>
            <pc:sldMk cId="399518868" sldId="311"/>
            <ac:spMk id="11" creationId="{60AE106B-F6F4-E941-92B5-522314C7B041}"/>
          </ac:spMkLst>
        </pc:spChg>
        <pc:spChg chg="add mod">
          <ac:chgData name="Andrej Bogdanov (CSD)" userId="54a3fc38-bcd8-4812-b887-b84a314b9e17" providerId="ADAL" clId="{6389E647-2042-9745-BD0B-83E3FBA4ACBA}" dt="2021-02-04T08:55:00.621" v="1871" actId="114"/>
          <ac:spMkLst>
            <pc:docMk/>
            <pc:sldMk cId="399518868" sldId="311"/>
            <ac:spMk id="12" creationId="{9872BC71-012A-3A4E-878D-BE832CC393A0}"/>
          </ac:spMkLst>
        </pc:spChg>
        <pc:spChg chg="del">
          <ac:chgData name="Andrej Bogdanov (CSD)" userId="54a3fc38-bcd8-4812-b887-b84a314b9e17" providerId="ADAL" clId="{6389E647-2042-9745-BD0B-83E3FBA4ACBA}" dt="2021-02-04T08:45:39.359" v="1728" actId="478"/>
          <ac:spMkLst>
            <pc:docMk/>
            <pc:sldMk cId="399518868" sldId="311"/>
            <ac:spMk id="13" creationId="{134D3F25-8111-FC41-BEC5-113B91A1884B}"/>
          </ac:spMkLst>
        </pc:spChg>
        <pc:spChg chg="add mod">
          <ac:chgData name="Andrej Bogdanov (CSD)" userId="54a3fc38-bcd8-4812-b887-b84a314b9e17" providerId="ADAL" clId="{6389E647-2042-9745-BD0B-83E3FBA4ACBA}" dt="2021-02-04T08:54:27.282" v="1856" actId="1038"/>
          <ac:spMkLst>
            <pc:docMk/>
            <pc:sldMk cId="399518868" sldId="311"/>
            <ac:spMk id="16" creationId="{30F7EA66-ACEA-4C48-973F-A912CDC95204}"/>
          </ac:spMkLst>
        </pc:spChg>
        <pc:spChg chg="add mod topLvl">
          <ac:chgData name="Andrej Bogdanov (CSD)" userId="54a3fc38-bcd8-4812-b887-b84a314b9e17" providerId="ADAL" clId="{6389E647-2042-9745-BD0B-83E3FBA4ACBA}" dt="2021-02-04T08:56:29.720" v="1900" actId="165"/>
          <ac:spMkLst>
            <pc:docMk/>
            <pc:sldMk cId="399518868" sldId="311"/>
            <ac:spMk id="17" creationId="{F55DBFE5-7053-D146-8D54-D5EAE35F6196}"/>
          </ac:spMkLst>
        </pc:spChg>
        <pc:spChg chg="add del mod">
          <ac:chgData name="Andrej Bogdanov (CSD)" userId="54a3fc38-bcd8-4812-b887-b84a314b9e17" providerId="ADAL" clId="{6389E647-2042-9745-BD0B-83E3FBA4ACBA}" dt="2021-02-04T08:52:18.153" v="1813" actId="478"/>
          <ac:spMkLst>
            <pc:docMk/>
            <pc:sldMk cId="399518868" sldId="311"/>
            <ac:spMk id="18" creationId="{D42ADAE5-6D04-D14A-9BA7-D493FD762945}"/>
          </ac:spMkLst>
        </pc:spChg>
        <pc:spChg chg="add mod topLvl">
          <ac:chgData name="Andrej Bogdanov (CSD)" userId="54a3fc38-bcd8-4812-b887-b84a314b9e17" providerId="ADAL" clId="{6389E647-2042-9745-BD0B-83E3FBA4ACBA}" dt="2021-02-04T08:56:29.720" v="1900" actId="165"/>
          <ac:spMkLst>
            <pc:docMk/>
            <pc:sldMk cId="399518868" sldId="311"/>
            <ac:spMk id="21" creationId="{B4C49FE5-1213-1343-8310-7A57E657A203}"/>
          </ac:spMkLst>
        </pc:spChg>
        <pc:spChg chg="add mod topLvl">
          <ac:chgData name="Andrej Bogdanov (CSD)" userId="54a3fc38-bcd8-4812-b887-b84a314b9e17" providerId="ADAL" clId="{6389E647-2042-9745-BD0B-83E3FBA4ACBA}" dt="2021-02-04T08:56:29.720" v="1900" actId="165"/>
          <ac:spMkLst>
            <pc:docMk/>
            <pc:sldMk cId="399518868" sldId="311"/>
            <ac:spMk id="22" creationId="{F6F282F1-2438-3B44-B922-050D2F275C2A}"/>
          </ac:spMkLst>
        </pc:spChg>
        <pc:grpChg chg="add mod">
          <ac:chgData name="Andrej Bogdanov (CSD)" userId="54a3fc38-bcd8-4812-b887-b84a314b9e17" providerId="ADAL" clId="{6389E647-2042-9745-BD0B-83E3FBA4ACBA}" dt="2021-02-08T11:55:33.011" v="3130" actId="1036"/>
          <ac:grpSpMkLst>
            <pc:docMk/>
            <pc:sldMk cId="399518868" sldId="311"/>
            <ac:grpSpMk id="14" creationId="{BC99CB8F-A5F8-674B-8223-B86DBD515BB4}"/>
          </ac:grpSpMkLst>
        </pc:grpChg>
        <pc:grpChg chg="add del mod">
          <ac:chgData name="Andrej Bogdanov (CSD)" userId="54a3fc38-bcd8-4812-b887-b84a314b9e17" providerId="ADAL" clId="{6389E647-2042-9745-BD0B-83E3FBA4ACBA}" dt="2021-02-04T08:53:19.206" v="1831" actId="165"/>
          <ac:grpSpMkLst>
            <pc:docMk/>
            <pc:sldMk cId="399518868" sldId="311"/>
            <ac:grpSpMk id="14" creationId="{DA27FE01-A62A-D341-9242-A94C70E1ACF7}"/>
          </ac:grpSpMkLst>
        </pc:grpChg>
        <pc:grpChg chg="del">
          <ac:chgData name="Andrej Bogdanov (CSD)" userId="54a3fc38-bcd8-4812-b887-b84a314b9e17" providerId="ADAL" clId="{6389E647-2042-9745-BD0B-83E3FBA4ACBA}" dt="2021-02-04T08:45:34.197" v="1726" actId="478"/>
          <ac:grpSpMkLst>
            <pc:docMk/>
            <pc:sldMk cId="399518868" sldId="311"/>
            <ac:grpSpMk id="15" creationId="{677BC84D-17AF-5244-9001-F6BBADE0C8F6}"/>
          </ac:grpSpMkLst>
        </pc:grpChg>
        <pc:grpChg chg="add del">
          <ac:chgData name="Andrej Bogdanov (CSD)" userId="54a3fc38-bcd8-4812-b887-b84a314b9e17" providerId="ADAL" clId="{6389E647-2042-9745-BD0B-83E3FBA4ACBA}" dt="2021-02-04T08:56:29.720" v="1900" actId="165"/>
          <ac:grpSpMkLst>
            <pc:docMk/>
            <pc:sldMk cId="399518868" sldId="311"/>
            <ac:grpSpMk id="28" creationId="{26B69203-B8CF-3D47-A27E-89A278F2B793}"/>
          </ac:grpSpMkLst>
        </pc:grpChg>
        <pc:grpChg chg="add mod">
          <ac:chgData name="Andrej Bogdanov (CSD)" userId="54a3fc38-bcd8-4812-b887-b84a314b9e17" providerId="ADAL" clId="{6389E647-2042-9745-BD0B-83E3FBA4ACBA}" dt="2021-02-08T11:55:33.011" v="3130" actId="1036"/>
          <ac:grpSpMkLst>
            <pc:docMk/>
            <pc:sldMk cId="399518868" sldId="311"/>
            <ac:grpSpMk id="29" creationId="{5822B31C-9493-6A43-80A6-6AC2B9131E99}"/>
          </ac:grpSpMkLst>
        </pc:grpChg>
        <pc:cxnChg chg="del">
          <ac:chgData name="Andrej Bogdanov (CSD)" userId="54a3fc38-bcd8-4812-b887-b84a314b9e17" providerId="ADAL" clId="{6389E647-2042-9745-BD0B-83E3FBA4ACBA}" dt="2021-02-04T08:46:29.774" v="1735" actId="478"/>
          <ac:cxnSpMkLst>
            <pc:docMk/>
            <pc:sldMk cId="399518868" sldId="311"/>
            <ac:cxnSpMk id="7" creationId="{5895E0CB-4BCB-734D-BEAD-4E39C9F80E3D}"/>
          </ac:cxnSpMkLst>
        </pc:cxnChg>
        <pc:cxnChg chg="del mod">
          <ac:chgData name="Andrej Bogdanov (CSD)" userId="54a3fc38-bcd8-4812-b887-b84a314b9e17" providerId="ADAL" clId="{6389E647-2042-9745-BD0B-83E3FBA4ACBA}" dt="2021-02-04T08:47:00.891" v="1750" actId="478"/>
          <ac:cxnSpMkLst>
            <pc:docMk/>
            <pc:sldMk cId="399518868" sldId="311"/>
            <ac:cxnSpMk id="8" creationId="{B511F30F-D56A-664F-8F94-53AAC37F798B}"/>
          </ac:cxnSpMkLst>
        </pc:cxnChg>
        <pc:cxnChg chg="add mod">
          <ac:chgData name="Andrej Bogdanov (CSD)" userId="54a3fc38-bcd8-4812-b887-b84a314b9e17" providerId="ADAL" clId="{6389E647-2042-9745-BD0B-83E3FBA4ACBA}" dt="2021-02-04T08:54:56.066" v="1868" actId="1582"/>
          <ac:cxnSpMkLst>
            <pc:docMk/>
            <pc:sldMk cId="399518868" sldId="311"/>
            <ac:cxnSpMk id="20" creationId="{43D487C2-DEC8-6149-8BDA-6CD2885A7058}"/>
          </ac:cxnSpMkLst>
        </pc:cxnChg>
        <pc:cxnChg chg="add mod topLvl">
          <ac:chgData name="Andrej Bogdanov (CSD)" userId="54a3fc38-bcd8-4812-b887-b84a314b9e17" providerId="ADAL" clId="{6389E647-2042-9745-BD0B-83E3FBA4ACBA}" dt="2021-02-04T08:56:29.720" v="1900" actId="165"/>
          <ac:cxnSpMkLst>
            <pc:docMk/>
            <pc:sldMk cId="399518868" sldId="311"/>
            <ac:cxnSpMk id="23" creationId="{8753159B-2451-D546-8652-584040D1C951}"/>
          </ac:cxnSpMkLst>
        </pc:cxnChg>
        <pc:cxnChg chg="add mod topLvl">
          <ac:chgData name="Andrej Bogdanov (CSD)" userId="54a3fc38-bcd8-4812-b887-b84a314b9e17" providerId="ADAL" clId="{6389E647-2042-9745-BD0B-83E3FBA4ACBA}" dt="2021-02-04T08:56:29.720" v="1900" actId="165"/>
          <ac:cxnSpMkLst>
            <pc:docMk/>
            <pc:sldMk cId="399518868" sldId="311"/>
            <ac:cxnSpMk id="26" creationId="{08901C5B-0F3E-D44B-A7E2-E1877795D091}"/>
          </ac:cxnSpMkLst>
        </pc:cxnChg>
        <pc:cxnChg chg="add mod">
          <ac:chgData name="Andrej Bogdanov (CSD)" userId="54a3fc38-bcd8-4812-b887-b84a314b9e17" providerId="ADAL" clId="{6389E647-2042-9745-BD0B-83E3FBA4ACBA}" dt="2021-02-04T08:56:41.295" v="1909" actId="1035"/>
          <ac:cxnSpMkLst>
            <pc:docMk/>
            <pc:sldMk cId="399518868" sldId="311"/>
            <ac:cxnSpMk id="30" creationId="{24BFC26B-A742-7647-BF9D-43D6BFD0900B}"/>
          </ac:cxnSpMkLst>
        </pc:cxnChg>
        <pc:cxnChg chg="add mod">
          <ac:chgData name="Andrej Bogdanov (CSD)" userId="54a3fc38-bcd8-4812-b887-b84a314b9e17" providerId="ADAL" clId="{6389E647-2042-9745-BD0B-83E3FBA4ACBA}" dt="2021-02-04T08:56:46.454" v="1911" actId="1076"/>
          <ac:cxnSpMkLst>
            <pc:docMk/>
            <pc:sldMk cId="399518868" sldId="311"/>
            <ac:cxnSpMk id="32" creationId="{3D7A9015-23D4-F747-9F21-D5985C87B66C}"/>
          </ac:cxnSpMkLst>
        </pc:cxnChg>
        <pc:cxnChg chg="add mod">
          <ac:chgData name="Andrej Bogdanov (CSD)" userId="54a3fc38-bcd8-4812-b887-b84a314b9e17" providerId="ADAL" clId="{6389E647-2042-9745-BD0B-83E3FBA4ACBA}" dt="2021-02-04T08:56:56.378" v="1914" actId="1076"/>
          <ac:cxnSpMkLst>
            <pc:docMk/>
            <pc:sldMk cId="399518868" sldId="311"/>
            <ac:cxnSpMk id="33" creationId="{CEEAF6E7-3D87-C14E-ACFA-DB587701874E}"/>
          </ac:cxnSpMkLst>
        </pc:cxnChg>
      </pc:sldChg>
      <pc:sldChg chg="delSp modSp add del mod modAnim">
        <pc:chgData name="Andrej Bogdanov (CSD)" userId="54a3fc38-bcd8-4812-b887-b84a314b9e17" providerId="ADAL" clId="{6389E647-2042-9745-BD0B-83E3FBA4ACBA}" dt="2021-02-04T08:38:29.058" v="1584" actId="2696"/>
        <pc:sldMkLst>
          <pc:docMk/>
          <pc:sldMk cId="579952194" sldId="311"/>
        </pc:sldMkLst>
        <pc:spChg chg="mod">
          <ac:chgData name="Andrej Bogdanov (CSD)" userId="54a3fc38-bcd8-4812-b887-b84a314b9e17" providerId="ADAL" clId="{6389E647-2042-9745-BD0B-83E3FBA4ACBA}" dt="2021-02-04T08:34:54.543" v="1536" actId="20577"/>
          <ac:spMkLst>
            <pc:docMk/>
            <pc:sldMk cId="579952194" sldId="311"/>
            <ac:spMk id="2" creationId="{6E461681-4394-104E-8588-C36F1BD5CD3F}"/>
          </ac:spMkLst>
        </pc:spChg>
        <pc:spChg chg="mod">
          <ac:chgData name="Andrej Bogdanov (CSD)" userId="54a3fc38-bcd8-4812-b887-b84a314b9e17" providerId="ADAL" clId="{6389E647-2042-9745-BD0B-83E3FBA4ACBA}" dt="2021-02-04T08:35:05.849" v="1538" actId="2711"/>
          <ac:spMkLst>
            <pc:docMk/>
            <pc:sldMk cId="579952194" sldId="311"/>
            <ac:spMk id="3" creationId="{D4AEEEAB-15DB-B745-9BEE-72FFC6EB0D43}"/>
          </ac:spMkLst>
        </pc:spChg>
        <pc:spChg chg="mod">
          <ac:chgData name="Andrej Bogdanov (CSD)" userId="54a3fc38-bcd8-4812-b887-b84a314b9e17" providerId="ADAL" clId="{6389E647-2042-9745-BD0B-83E3FBA4ACBA}" dt="2021-02-04T08:37:51.335" v="1583" actId="20577"/>
          <ac:spMkLst>
            <pc:docMk/>
            <pc:sldMk cId="579952194" sldId="311"/>
            <ac:spMk id="6" creationId="{A65BECA8-59A7-0346-BDD7-953F413BB243}"/>
          </ac:spMkLst>
        </pc:spChg>
        <pc:spChg chg="del mod">
          <ac:chgData name="Andrej Bogdanov (CSD)" userId="54a3fc38-bcd8-4812-b887-b84a314b9e17" providerId="ADAL" clId="{6389E647-2042-9745-BD0B-83E3FBA4ACBA}" dt="2021-02-04T08:37:23.961" v="1579" actId="21"/>
          <ac:spMkLst>
            <pc:docMk/>
            <pc:sldMk cId="579952194" sldId="311"/>
            <ac:spMk id="10" creationId="{98621B53-A87A-3345-9F67-E5BA81CF3C77}"/>
          </ac:spMkLst>
        </pc:spChg>
        <pc:spChg chg="del mod">
          <ac:chgData name="Andrej Bogdanov (CSD)" userId="54a3fc38-bcd8-4812-b887-b84a314b9e17" providerId="ADAL" clId="{6389E647-2042-9745-BD0B-83E3FBA4ACBA}" dt="2021-02-04T08:37:10.777" v="1574" actId="478"/>
          <ac:spMkLst>
            <pc:docMk/>
            <pc:sldMk cId="579952194" sldId="311"/>
            <ac:spMk id="13" creationId="{134D3F25-8111-FC41-BEC5-113B91A1884B}"/>
          </ac:spMkLst>
        </pc:spChg>
        <pc:spChg chg="mod">
          <ac:chgData name="Andrej Bogdanov (CSD)" userId="54a3fc38-bcd8-4812-b887-b84a314b9e17" providerId="ADAL" clId="{6389E647-2042-9745-BD0B-83E3FBA4ACBA}" dt="2021-02-04T08:37:37.693" v="1581" actId="1076"/>
          <ac:spMkLst>
            <pc:docMk/>
            <pc:sldMk cId="579952194" sldId="311"/>
            <ac:spMk id="17" creationId="{89B38A7A-D23B-A245-BCC0-2A816149E118}"/>
          </ac:spMkLst>
        </pc:spChg>
        <pc:grpChg chg="mod">
          <ac:chgData name="Andrej Bogdanov (CSD)" userId="54a3fc38-bcd8-4812-b887-b84a314b9e17" providerId="ADAL" clId="{6389E647-2042-9745-BD0B-83E3FBA4ACBA}" dt="2021-02-04T08:37:30.518" v="1580" actId="1076"/>
          <ac:grpSpMkLst>
            <pc:docMk/>
            <pc:sldMk cId="579952194" sldId="311"/>
            <ac:grpSpMk id="14" creationId="{DA27FE01-A62A-D341-9242-A94C70E1ACF7}"/>
          </ac:grpSpMkLst>
        </pc:grpChg>
        <pc:grpChg chg="del">
          <ac:chgData name="Andrej Bogdanov (CSD)" userId="54a3fc38-bcd8-4812-b887-b84a314b9e17" providerId="ADAL" clId="{6389E647-2042-9745-BD0B-83E3FBA4ACBA}" dt="2021-02-04T08:37:14.555" v="1576" actId="478"/>
          <ac:grpSpMkLst>
            <pc:docMk/>
            <pc:sldMk cId="579952194" sldId="311"/>
            <ac:grpSpMk id="15" creationId="{677BC84D-17AF-5244-9001-F6BBADE0C8F6}"/>
          </ac:grpSpMkLst>
        </pc:grpChg>
        <pc:cxnChg chg="mod">
          <ac:chgData name="Andrej Bogdanov (CSD)" userId="54a3fc38-bcd8-4812-b887-b84a314b9e17" providerId="ADAL" clId="{6389E647-2042-9745-BD0B-83E3FBA4ACBA}" dt="2021-02-04T08:36:58.244" v="1570"/>
          <ac:cxnSpMkLst>
            <pc:docMk/>
            <pc:sldMk cId="579952194" sldId="311"/>
            <ac:cxnSpMk id="7" creationId="{5895E0CB-4BCB-734D-BEAD-4E39C9F80E3D}"/>
          </ac:cxnSpMkLst>
        </pc:cxnChg>
        <pc:cxnChg chg="mod">
          <ac:chgData name="Andrej Bogdanov (CSD)" userId="54a3fc38-bcd8-4812-b887-b84a314b9e17" providerId="ADAL" clId="{6389E647-2042-9745-BD0B-83E3FBA4ACBA}" dt="2021-02-04T08:36:58.244" v="1570"/>
          <ac:cxnSpMkLst>
            <pc:docMk/>
            <pc:sldMk cId="579952194" sldId="311"/>
            <ac:cxnSpMk id="8" creationId="{B511F30F-D56A-664F-8F94-53AAC37F798B}"/>
          </ac:cxnSpMkLst>
        </pc:cxnChg>
      </pc:sldChg>
      <pc:sldChg chg="addSp delSp modSp new mod modClrScheme chgLayout">
        <pc:chgData name="Andrej Bogdanov (CSD)" userId="54a3fc38-bcd8-4812-b887-b84a314b9e17" providerId="ADAL" clId="{6389E647-2042-9745-BD0B-83E3FBA4ACBA}" dt="2021-02-04T08:59:46.983" v="2037" actId="20577"/>
        <pc:sldMkLst>
          <pc:docMk/>
          <pc:sldMk cId="2397216362" sldId="312"/>
        </pc:sldMkLst>
        <pc:spChg chg="del">
          <ac:chgData name="Andrej Bogdanov (CSD)" userId="54a3fc38-bcd8-4812-b887-b84a314b9e17" providerId="ADAL" clId="{6389E647-2042-9745-BD0B-83E3FBA4ACBA}" dt="2021-02-04T08:57:25.198" v="1916" actId="700"/>
          <ac:spMkLst>
            <pc:docMk/>
            <pc:sldMk cId="2397216362" sldId="312"/>
            <ac:spMk id="2" creationId="{757E7C54-B7B9-3343-B947-D121B9307D2A}"/>
          </ac:spMkLst>
        </pc:spChg>
        <pc:spChg chg="add mod">
          <ac:chgData name="Andrej Bogdanov (CSD)" userId="54a3fc38-bcd8-4812-b887-b84a314b9e17" providerId="ADAL" clId="{6389E647-2042-9745-BD0B-83E3FBA4ACBA}" dt="2021-02-04T08:59:46.983" v="2037" actId="20577"/>
          <ac:spMkLst>
            <pc:docMk/>
            <pc:sldMk cId="2397216362" sldId="312"/>
            <ac:spMk id="3" creationId="{30053D74-DB57-7F43-AF3E-636957A639DC}"/>
          </ac:spMkLst>
        </pc:spChg>
      </pc:sldChg>
      <pc:sldChg chg="addSp delSp modSp new mod modClrScheme chgLayout">
        <pc:chgData name="Andrej Bogdanov (CSD)" userId="54a3fc38-bcd8-4812-b887-b84a314b9e17" providerId="ADAL" clId="{6389E647-2042-9745-BD0B-83E3FBA4ACBA}" dt="2021-02-04T13:08:19.109" v="2994" actId="20577"/>
        <pc:sldMkLst>
          <pc:docMk/>
          <pc:sldMk cId="610065109" sldId="313"/>
        </pc:sldMkLst>
        <pc:spChg chg="add mod">
          <ac:chgData name="Andrej Bogdanov (CSD)" userId="54a3fc38-bcd8-4812-b887-b84a314b9e17" providerId="ADAL" clId="{6389E647-2042-9745-BD0B-83E3FBA4ACBA}" dt="2021-02-04T13:03:16.235" v="2826" actId="14100"/>
          <ac:spMkLst>
            <pc:docMk/>
            <pc:sldMk cId="610065109" sldId="313"/>
            <ac:spMk id="4" creationId="{F532851A-DC25-D547-B42B-EB1C0D7712C4}"/>
          </ac:spMkLst>
        </pc:spChg>
        <pc:spChg chg="add mod">
          <ac:chgData name="Andrej Bogdanov (CSD)" userId="54a3fc38-bcd8-4812-b887-b84a314b9e17" providerId="ADAL" clId="{6389E647-2042-9745-BD0B-83E3FBA4ACBA}" dt="2021-02-04T12:02:59.101" v="2746" actId="20577"/>
          <ac:spMkLst>
            <pc:docMk/>
            <pc:sldMk cId="610065109" sldId="313"/>
            <ac:spMk id="5" creationId="{EE6CD16D-5B1B-D040-ABAA-35B23E092D7D}"/>
          </ac:spMkLst>
        </pc:spChg>
        <pc:spChg chg="add mod">
          <ac:chgData name="Andrej Bogdanov (CSD)" userId="54a3fc38-bcd8-4812-b887-b84a314b9e17" providerId="ADAL" clId="{6389E647-2042-9745-BD0B-83E3FBA4ACBA}" dt="2021-02-04T13:08:00.072" v="2968" actId="20577"/>
          <ac:spMkLst>
            <pc:docMk/>
            <pc:sldMk cId="610065109" sldId="313"/>
            <ac:spMk id="9" creationId="{82141657-3E21-634F-B6EA-B7B85A93B8C8}"/>
          </ac:spMkLst>
        </pc:spChg>
        <pc:spChg chg="add mod">
          <ac:chgData name="Andrej Bogdanov (CSD)" userId="54a3fc38-bcd8-4812-b887-b84a314b9e17" providerId="ADAL" clId="{6389E647-2042-9745-BD0B-83E3FBA4ACBA}" dt="2021-02-04T13:08:19.109" v="2994" actId="20577"/>
          <ac:spMkLst>
            <pc:docMk/>
            <pc:sldMk cId="610065109" sldId="313"/>
            <ac:spMk id="10" creationId="{FB3AB371-4FEA-434E-B76E-3E27CEDAC2D8}"/>
          </ac:spMkLst>
        </pc:spChg>
        <pc:spChg chg="add mod">
          <ac:chgData name="Andrej Bogdanov (CSD)" userId="54a3fc38-bcd8-4812-b887-b84a314b9e17" providerId="ADAL" clId="{6389E647-2042-9745-BD0B-83E3FBA4ACBA}" dt="2021-02-04T12:58:38.753" v="2783" actId="1035"/>
          <ac:spMkLst>
            <pc:docMk/>
            <pc:sldMk cId="610065109" sldId="313"/>
            <ac:spMk id="12" creationId="{64D00D45-9CFE-8E44-841F-3DACFEA4A392}"/>
          </ac:spMkLst>
        </pc:spChg>
        <pc:picChg chg="add del mod">
          <ac:chgData name="Andrej Bogdanov (CSD)" userId="54a3fc38-bcd8-4812-b887-b84a314b9e17" providerId="ADAL" clId="{6389E647-2042-9745-BD0B-83E3FBA4ACBA}" dt="2021-02-04T12:02:30.192" v="2714" actId="478"/>
          <ac:picMkLst>
            <pc:docMk/>
            <pc:sldMk cId="610065109" sldId="313"/>
            <ac:picMk id="3" creationId="{47864798-3DA0-4143-B329-53D6127F836C}"/>
          </ac:picMkLst>
        </pc:picChg>
        <pc:picChg chg="add mod">
          <ac:chgData name="Andrej Bogdanov (CSD)" userId="54a3fc38-bcd8-4812-b887-b84a314b9e17" providerId="ADAL" clId="{6389E647-2042-9745-BD0B-83E3FBA4ACBA}" dt="2021-02-04T12:02:55.738" v="2745" actId="1036"/>
          <ac:picMkLst>
            <pc:docMk/>
            <pc:sldMk cId="610065109" sldId="313"/>
            <ac:picMk id="6" creationId="{54F05C54-79E4-ED4D-A423-E6BB82636BA8}"/>
          </ac:picMkLst>
        </pc:picChg>
        <pc:cxnChg chg="add mod">
          <ac:chgData name="Andrej Bogdanov (CSD)" userId="54a3fc38-bcd8-4812-b887-b84a314b9e17" providerId="ADAL" clId="{6389E647-2042-9745-BD0B-83E3FBA4ACBA}" dt="2021-02-04T09:20:27.960" v="2189" actId="1035"/>
          <ac:cxnSpMkLst>
            <pc:docMk/>
            <pc:sldMk cId="610065109" sldId="313"/>
            <ac:cxnSpMk id="7" creationId="{EC0255A2-6438-9F4F-A436-D752AF113E01}"/>
          </ac:cxnSpMkLst>
        </pc:cxnChg>
        <pc:cxnChg chg="add mod">
          <ac:chgData name="Andrej Bogdanov (CSD)" userId="54a3fc38-bcd8-4812-b887-b84a314b9e17" providerId="ADAL" clId="{6389E647-2042-9745-BD0B-83E3FBA4ACBA}" dt="2021-02-04T09:20:25.583" v="2186" actId="1035"/>
          <ac:cxnSpMkLst>
            <pc:docMk/>
            <pc:sldMk cId="610065109" sldId="313"/>
            <ac:cxnSpMk id="8" creationId="{FD2CC67D-9107-8D4F-8371-78F577537437}"/>
          </ac:cxnSpMkLst>
        </pc:cxnChg>
        <pc:cxnChg chg="add mod">
          <ac:chgData name="Andrej Bogdanov (CSD)" userId="54a3fc38-bcd8-4812-b887-b84a314b9e17" providerId="ADAL" clId="{6389E647-2042-9745-BD0B-83E3FBA4ACBA}" dt="2021-02-04T12:03:43.442" v="2767" actId="1036"/>
          <ac:cxnSpMkLst>
            <pc:docMk/>
            <pc:sldMk cId="610065109" sldId="313"/>
            <ac:cxnSpMk id="11" creationId="{63167364-61AF-E54B-8A2B-B6BF15884A5C}"/>
          </ac:cxnSpMkLst>
        </pc:cxnChg>
      </pc:sldChg>
      <pc:sldChg chg="addSp modSp new mod modClrScheme chgLayout">
        <pc:chgData name="Andrej Bogdanov (CSD)" userId="54a3fc38-bcd8-4812-b887-b84a314b9e17" providerId="ADAL" clId="{6389E647-2042-9745-BD0B-83E3FBA4ACBA}" dt="2021-02-04T09:23:53.115" v="2306" actId="20577"/>
        <pc:sldMkLst>
          <pc:docMk/>
          <pc:sldMk cId="4250907085" sldId="314"/>
        </pc:sldMkLst>
        <pc:spChg chg="add mod">
          <ac:chgData name="Andrej Bogdanov (CSD)" userId="54a3fc38-bcd8-4812-b887-b84a314b9e17" providerId="ADAL" clId="{6389E647-2042-9745-BD0B-83E3FBA4ACBA}" dt="2021-02-04T09:23:53.115" v="2306" actId="20577"/>
          <ac:spMkLst>
            <pc:docMk/>
            <pc:sldMk cId="4250907085" sldId="314"/>
            <ac:spMk id="2" creationId="{2ECF9F58-D31C-5042-A41B-2368BC360D62}"/>
          </ac:spMkLst>
        </pc:spChg>
      </pc:sldChg>
      <pc:sldChg chg="modSp add mod">
        <pc:chgData name="Andrej Bogdanov (CSD)" userId="54a3fc38-bcd8-4812-b887-b84a314b9e17" providerId="ADAL" clId="{6389E647-2042-9745-BD0B-83E3FBA4ACBA}" dt="2021-02-04T09:28:39.693" v="2352" actId="207"/>
        <pc:sldMkLst>
          <pc:docMk/>
          <pc:sldMk cId="2548337945" sldId="315"/>
        </pc:sldMkLst>
        <pc:spChg chg="mod">
          <ac:chgData name="Andrej Bogdanov (CSD)" userId="54a3fc38-bcd8-4812-b887-b84a314b9e17" providerId="ADAL" clId="{6389E647-2042-9745-BD0B-83E3FBA4ACBA}" dt="2021-02-04T09:28:39.693" v="2352" actId="207"/>
          <ac:spMkLst>
            <pc:docMk/>
            <pc:sldMk cId="2548337945" sldId="315"/>
            <ac:spMk id="2" creationId="{C2391147-F729-1041-BA59-6DE87BBBE51D}"/>
          </ac:spMkLst>
        </pc:spChg>
      </pc:sldChg>
      <pc:sldChg chg="addSp modSp new mod modClrScheme chgLayout">
        <pc:chgData name="Andrej Bogdanov (CSD)" userId="54a3fc38-bcd8-4812-b887-b84a314b9e17" providerId="ADAL" clId="{6389E647-2042-9745-BD0B-83E3FBA4ACBA}" dt="2021-02-04T09:31:02.900" v="2483"/>
        <pc:sldMkLst>
          <pc:docMk/>
          <pc:sldMk cId="2198511903" sldId="316"/>
        </pc:sldMkLst>
        <pc:spChg chg="add mod">
          <ac:chgData name="Andrej Bogdanov (CSD)" userId="54a3fc38-bcd8-4812-b887-b84a314b9e17" providerId="ADAL" clId="{6389E647-2042-9745-BD0B-83E3FBA4ACBA}" dt="2021-02-04T09:29:01.809" v="2370" actId="20577"/>
          <ac:spMkLst>
            <pc:docMk/>
            <pc:sldMk cId="2198511903" sldId="316"/>
            <ac:spMk id="2" creationId="{24A05B39-5200-B649-BD35-461C982B37A6}"/>
          </ac:spMkLst>
        </pc:spChg>
        <pc:spChg chg="add mod">
          <ac:chgData name="Andrej Bogdanov (CSD)" userId="54a3fc38-bcd8-4812-b887-b84a314b9e17" providerId="ADAL" clId="{6389E647-2042-9745-BD0B-83E3FBA4ACBA}" dt="2021-02-04T09:30:51.722" v="2473" actId="1035"/>
          <ac:spMkLst>
            <pc:docMk/>
            <pc:sldMk cId="2198511903" sldId="316"/>
            <ac:spMk id="3" creationId="{9B5BB641-98A0-4340-B9D0-93B1B95BBCDA}"/>
          </ac:spMkLst>
        </pc:spChg>
        <pc:spChg chg="add mod">
          <ac:chgData name="Andrej Bogdanov (CSD)" userId="54a3fc38-bcd8-4812-b887-b84a314b9e17" providerId="ADAL" clId="{6389E647-2042-9745-BD0B-83E3FBA4ACBA}" dt="2021-02-04T09:30:51.722" v="2473" actId="1035"/>
          <ac:spMkLst>
            <pc:docMk/>
            <pc:sldMk cId="2198511903" sldId="316"/>
            <ac:spMk id="4" creationId="{3F47993A-88EE-5146-AB81-B3D18D35D7B6}"/>
          </ac:spMkLst>
        </pc:spChg>
        <pc:spChg chg="add mod">
          <ac:chgData name="Andrej Bogdanov (CSD)" userId="54a3fc38-bcd8-4812-b887-b84a314b9e17" providerId="ADAL" clId="{6389E647-2042-9745-BD0B-83E3FBA4ACBA}" dt="2021-02-04T09:30:57.112" v="2482" actId="20577"/>
          <ac:spMkLst>
            <pc:docMk/>
            <pc:sldMk cId="2198511903" sldId="316"/>
            <ac:spMk id="5" creationId="{66238C17-EBF9-444A-9847-80DFD2FFFC0C}"/>
          </ac:spMkLst>
        </pc:spChg>
        <pc:spChg chg="add mod">
          <ac:chgData name="Andrej Bogdanov (CSD)" userId="54a3fc38-bcd8-4812-b887-b84a314b9e17" providerId="ADAL" clId="{6389E647-2042-9745-BD0B-83E3FBA4ACBA}" dt="2021-02-04T09:31:02.900" v="2483"/>
          <ac:spMkLst>
            <pc:docMk/>
            <pc:sldMk cId="2198511903" sldId="316"/>
            <ac:spMk id="6" creationId="{071975A5-4A1D-2745-828B-4EB2F1B382C4}"/>
          </ac:spMkLst>
        </pc:spChg>
      </pc:sldChg>
      <pc:sldChg chg="addSp delSp modSp new mod modAnim">
        <pc:chgData name="Andrej Bogdanov (CSD)" userId="54a3fc38-bcd8-4812-b887-b84a314b9e17" providerId="ADAL" clId="{6389E647-2042-9745-BD0B-83E3FBA4ACBA}" dt="2021-02-04T09:44:23.482" v="2713" actId="1038"/>
        <pc:sldMkLst>
          <pc:docMk/>
          <pc:sldMk cId="998310423" sldId="317"/>
        </pc:sldMkLst>
        <pc:spChg chg="mod">
          <ac:chgData name="Andrej Bogdanov (CSD)" userId="54a3fc38-bcd8-4812-b887-b84a314b9e17" providerId="ADAL" clId="{6389E647-2042-9745-BD0B-83E3FBA4ACBA}" dt="2021-02-04T09:33:48.933" v="2505" actId="20577"/>
          <ac:spMkLst>
            <pc:docMk/>
            <pc:sldMk cId="998310423" sldId="317"/>
            <ac:spMk id="2" creationId="{2DAF643F-9A5A-004F-99AB-69D398CE8B78}"/>
          </ac:spMkLst>
        </pc:spChg>
        <pc:spChg chg="mod">
          <ac:chgData name="Andrej Bogdanov (CSD)" userId="54a3fc38-bcd8-4812-b887-b84a314b9e17" providerId="ADAL" clId="{6389E647-2042-9745-BD0B-83E3FBA4ACBA}" dt="2021-02-04T09:36:52.122" v="2654" actId="207"/>
          <ac:spMkLst>
            <pc:docMk/>
            <pc:sldMk cId="998310423" sldId="317"/>
            <ac:spMk id="4" creationId="{7B113038-7734-604D-8CA0-9DF9E048FF50}"/>
          </ac:spMkLst>
        </pc:spChg>
        <pc:spChg chg="add mod">
          <ac:chgData name="Andrej Bogdanov (CSD)" userId="54a3fc38-bcd8-4812-b887-b84a314b9e17" providerId="ADAL" clId="{6389E647-2042-9745-BD0B-83E3FBA4ACBA}" dt="2021-02-04T09:40:18.334" v="2674" actId="1035"/>
          <ac:spMkLst>
            <pc:docMk/>
            <pc:sldMk cId="998310423" sldId="317"/>
            <ac:spMk id="6" creationId="{3B060C4C-11D7-DC47-8778-A73D895D0E86}"/>
          </ac:spMkLst>
        </pc:spChg>
        <pc:spChg chg="add mod">
          <ac:chgData name="Andrej Bogdanov (CSD)" userId="54a3fc38-bcd8-4812-b887-b84a314b9e17" providerId="ADAL" clId="{6389E647-2042-9745-BD0B-83E3FBA4ACBA}" dt="2021-02-04T09:44:17.564" v="2706" actId="20577"/>
          <ac:spMkLst>
            <pc:docMk/>
            <pc:sldMk cId="998310423" sldId="317"/>
            <ac:spMk id="7" creationId="{8D23927E-66F7-1B45-B17E-842794E620AA}"/>
          </ac:spMkLst>
        </pc:spChg>
        <pc:spChg chg="add mod">
          <ac:chgData name="Andrej Bogdanov (CSD)" userId="54a3fc38-bcd8-4812-b887-b84a314b9e17" providerId="ADAL" clId="{6389E647-2042-9745-BD0B-83E3FBA4ACBA}" dt="2021-02-04T09:44:23.482" v="2713" actId="1038"/>
          <ac:spMkLst>
            <pc:docMk/>
            <pc:sldMk cId="998310423" sldId="317"/>
            <ac:spMk id="10" creationId="{0879381D-E504-3E4F-843F-80536D4A71A6}"/>
          </ac:spMkLst>
        </pc:spChg>
        <pc:grpChg chg="add mod">
          <ac:chgData name="Andrej Bogdanov (CSD)" userId="54a3fc38-bcd8-4812-b887-b84a314b9e17" providerId="ADAL" clId="{6389E647-2042-9745-BD0B-83E3FBA4ACBA}" dt="2021-02-04T09:34:02.909" v="2507" actId="1076"/>
          <ac:grpSpMkLst>
            <pc:docMk/>
            <pc:sldMk cId="998310423" sldId="317"/>
            <ac:grpSpMk id="3" creationId="{AA469C74-6943-FE44-9261-C7C4DBC03BC8}"/>
          </ac:grpSpMkLst>
        </pc:grpChg>
        <pc:cxnChg chg="mod">
          <ac:chgData name="Andrej Bogdanov (CSD)" userId="54a3fc38-bcd8-4812-b887-b84a314b9e17" providerId="ADAL" clId="{6389E647-2042-9745-BD0B-83E3FBA4ACBA}" dt="2021-02-04T09:34:55.612" v="2647" actId="1037"/>
          <ac:cxnSpMkLst>
            <pc:docMk/>
            <pc:sldMk cId="998310423" sldId="317"/>
            <ac:cxnSpMk id="5" creationId="{68821369-555C-B04A-994F-842D73BFEFA7}"/>
          </ac:cxnSpMkLst>
        </pc:cxnChg>
        <pc:cxnChg chg="add del mod">
          <ac:chgData name="Andrej Bogdanov (CSD)" userId="54a3fc38-bcd8-4812-b887-b84a314b9e17" providerId="ADAL" clId="{6389E647-2042-9745-BD0B-83E3FBA4ACBA}" dt="2021-02-04T09:41:06.108" v="2677" actId="478"/>
          <ac:cxnSpMkLst>
            <pc:docMk/>
            <pc:sldMk cId="998310423" sldId="317"/>
            <ac:cxnSpMk id="8" creationId="{56B9CABF-FE6D-0A42-8B98-5AB280EC8BE7}"/>
          </ac:cxnSpMkLst>
        </pc:cxnChg>
        <pc:cxnChg chg="add mod">
          <ac:chgData name="Andrej Bogdanov (CSD)" userId="54a3fc38-bcd8-4812-b887-b84a314b9e17" providerId="ADAL" clId="{6389E647-2042-9745-BD0B-83E3FBA4ACBA}" dt="2021-02-04T09:42:01.330" v="2694" actId="1076"/>
          <ac:cxnSpMkLst>
            <pc:docMk/>
            <pc:sldMk cId="998310423" sldId="317"/>
            <ac:cxnSpMk id="9" creationId="{6EB52830-FCA4-C644-A677-4EB6F3404E56}"/>
          </ac:cxnSpMkLst>
        </pc:cxnChg>
        <pc:cxnChg chg="add mod">
          <ac:chgData name="Andrej Bogdanov (CSD)" userId="54a3fc38-bcd8-4812-b887-b84a314b9e17" providerId="ADAL" clId="{6389E647-2042-9745-BD0B-83E3FBA4ACBA}" dt="2021-02-04T09:42:07.086" v="2696" actId="1076"/>
          <ac:cxnSpMkLst>
            <pc:docMk/>
            <pc:sldMk cId="998310423" sldId="317"/>
            <ac:cxnSpMk id="11" creationId="{115CB92F-3EFD-E741-8D6A-F4A2F443B641}"/>
          </ac:cxnSpMkLst>
        </pc:cxnChg>
      </pc:sldChg>
      <pc:sldChg chg="addSp delSp modSp new mod ord modAnim">
        <pc:chgData name="Andrej Bogdanov (CSD)" userId="54a3fc38-bcd8-4812-b887-b84a314b9e17" providerId="ADAL" clId="{6389E647-2042-9745-BD0B-83E3FBA4ACBA}" dt="2021-02-04T13:26:59.506" v="3091"/>
        <pc:sldMkLst>
          <pc:docMk/>
          <pc:sldMk cId="3971322145" sldId="318"/>
        </pc:sldMkLst>
        <pc:spChg chg="add del mod">
          <ac:chgData name="Andrej Bogdanov (CSD)" userId="54a3fc38-bcd8-4812-b887-b84a314b9e17" providerId="ADAL" clId="{6389E647-2042-9745-BD0B-83E3FBA4ACBA}" dt="2021-02-04T13:22:50.407" v="3036" actId="478"/>
          <ac:spMkLst>
            <pc:docMk/>
            <pc:sldMk cId="3971322145" sldId="318"/>
            <ac:spMk id="6" creationId="{73253EF3-7110-7C46-AE27-862F6744E91E}"/>
          </ac:spMkLst>
        </pc:spChg>
        <pc:spChg chg="add mod">
          <ac:chgData name="Andrej Bogdanov (CSD)" userId="54a3fc38-bcd8-4812-b887-b84a314b9e17" providerId="ADAL" clId="{6389E647-2042-9745-BD0B-83E3FBA4ACBA}" dt="2021-02-04T13:23:44.566" v="3060" actId="1036"/>
          <ac:spMkLst>
            <pc:docMk/>
            <pc:sldMk cId="3971322145" sldId="318"/>
            <ac:spMk id="7" creationId="{6392FD58-939C-C540-ABA9-C9BEFCFF68B3}"/>
          </ac:spMkLst>
        </pc:spChg>
        <pc:spChg chg="add mod">
          <ac:chgData name="Andrej Bogdanov (CSD)" userId="54a3fc38-bcd8-4812-b887-b84a314b9e17" providerId="ADAL" clId="{6389E647-2042-9745-BD0B-83E3FBA4ACBA}" dt="2021-02-04T13:26:30.975" v="3086" actId="1076"/>
          <ac:spMkLst>
            <pc:docMk/>
            <pc:sldMk cId="3971322145" sldId="318"/>
            <ac:spMk id="9" creationId="{0377CA53-BC9D-424E-A69E-47EE4F03AC1D}"/>
          </ac:spMkLst>
        </pc:spChg>
        <pc:spChg chg="add mod">
          <ac:chgData name="Andrej Bogdanov (CSD)" userId="54a3fc38-bcd8-4812-b887-b84a314b9e17" providerId="ADAL" clId="{6389E647-2042-9745-BD0B-83E3FBA4ACBA}" dt="2021-02-04T13:26:16.840" v="3083" actId="1076"/>
          <ac:spMkLst>
            <pc:docMk/>
            <pc:sldMk cId="3971322145" sldId="318"/>
            <ac:spMk id="11" creationId="{D3E70FF8-DC4B-CA40-AB99-0B6D160C12E2}"/>
          </ac:spMkLst>
        </pc:spChg>
        <pc:spChg chg="add mod">
          <ac:chgData name="Andrej Bogdanov (CSD)" userId="54a3fc38-bcd8-4812-b887-b84a314b9e17" providerId="ADAL" clId="{6389E647-2042-9745-BD0B-83E3FBA4ACBA}" dt="2021-02-04T13:26:37.081" v="3088" actId="1076"/>
          <ac:spMkLst>
            <pc:docMk/>
            <pc:sldMk cId="3971322145" sldId="318"/>
            <ac:spMk id="13" creationId="{B4509732-C5E0-C847-BEF1-F41BBC06F982}"/>
          </ac:spMkLst>
        </pc:spChg>
        <pc:grpChg chg="add">
          <ac:chgData name="Andrej Bogdanov (CSD)" userId="54a3fc38-bcd8-4812-b887-b84a314b9e17" providerId="ADAL" clId="{6389E647-2042-9745-BD0B-83E3FBA4ACBA}" dt="2021-02-04T13:26:42.130" v="3089" actId="164"/>
          <ac:grpSpMkLst>
            <pc:docMk/>
            <pc:sldMk cId="3971322145" sldId="318"/>
            <ac:grpSpMk id="14" creationId="{439F3915-1943-004F-A432-BF61E4BE70EF}"/>
          </ac:grpSpMkLst>
        </pc:grpChg>
        <pc:grpChg chg="add">
          <ac:chgData name="Andrej Bogdanov (CSD)" userId="54a3fc38-bcd8-4812-b887-b84a314b9e17" providerId="ADAL" clId="{6389E647-2042-9745-BD0B-83E3FBA4ACBA}" dt="2021-02-04T13:26:55.321" v="3090" actId="164"/>
          <ac:grpSpMkLst>
            <pc:docMk/>
            <pc:sldMk cId="3971322145" sldId="318"/>
            <ac:grpSpMk id="15" creationId="{89A83E15-D116-0546-A937-CCF58A1C4CFD}"/>
          </ac:grpSpMkLst>
        </pc:grpChg>
        <pc:picChg chg="add mod">
          <ac:chgData name="Andrej Bogdanov (CSD)" userId="54a3fc38-bcd8-4812-b887-b84a314b9e17" providerId="ADAL" clId="{6389E647-2042-9745-BD0B-83E3FBA4ACBA}" dt="2021-02-04T13:26:19.656" v="3085" actId="1076"/>
          <ac:picMkLst>
            <pc:docMk/>
            <pc:sldMk cId="3971322145" sldId="318"/>
            <ac:picMk id="3" creationId="{10792FB7-237C-8749-93D8-4C64131ED152}"/>
          </ac:picMkLst>
        </pc:picChg>
        <pc:picChg chg="add del mod">
          <ac:chgData name="Andrej Bogdanov (CSD)" userId="54a3fc38-bcd8-4812-b887-b84a314b9e17" providerId="ADAL" clId="{6389E647-2042-9745-BD0B-83E3FBA4ACBA}" dt="2021-02-04T13:00:48.383" v="2784" actId="478"/>
          <ac:picMkLst>
            <pc:docMk/>
            <pc:sldMk cId="3971322145" sldId="318"/>
            <ac:picMk id="3" creationId="{8D4E5FD8-0027-8144-870C-965C0AAB3A53}"/>
          </ac:picMkLst>
        </pc:picChg>
        <pc:picChg chg="add del mod">
          <ac:chgData name="Andrej Bogdanov (CSD)" userId="54a3fc38-bcd8-4812-b887-b84a314b9e17" providerId="ADAL" clId="{6389E647-2042-9745-BD0B-83E3FBA4ACBA}" dt="2021-02-04T13:23:01.259" v="3043" actId="478"/>
          <ac:picMkLst>
            <pc:docMk/>
            <pc:sldMk cId="3971322145" sldId="318"/>
            <ac:picMk id="5" creationId="{2A334C52-C9F1-024B-9784-C83431DF749E}"/>
          </ac:picMkLst>
        </pc:picChg>
        <pc:picChg chg="add mod">
          <ac:chgData name="Andrej Bogdanov (CSD)" userId="54a3fc38-bcd8-4812-b887-b84a314b9e17" providerId="ADAL" clId="{6389E647-2042-9745-BD0B-83E3FBA4ACBA}" dt="2021-02-04T13:25:13.895" v="3078" actId="1076"/>
          <ac:picMkLst>
            <pc:docMk/>
            <pc:sldMk cId="3971322145" sldId="318"/>
            <ac:picMk id="10" creationId="{9FF00651-7655-9C41-8F36-A3F0F5E6E36B}"/>
          </ac:picMkLst>
        </pc:picChg>
        <pc:cxnChg chg="add mod">
          <ac:chgData name="Andrej Bogdanov (CSD)" userId="54a3fc38-bcd8-4812-b887-b84a314b9e17" providerId="ADAL" clId="{6389E647-2042-9745-BD0B-83E3FBA4ACBA}" dt="2021-02-04T13:23:52.316" v="3067" actId="1036"/>
          <ac:cxnSpMkLst>
            <pc:docMk/>
            <pc:sldMk cId="3971322145" sldId="318"/>
            <ac:cxnSpMk id="8" creationId="{D7BDC2CA-7B7E-2F49-BFFB-C793F28669FB}"/>
          </ac:cxnSpMkLst>
        </pc:cxnChg>
        <pc:cxnChg chg="add mod">
          <ac:chgData name="Andrej Bogdanov (CSD)" userId="54a3fc38-bcd8-4812-b887-b84a314b9e17" providerId="ADAL" clId="{6389E647-2042-9745-BD0B-83E3FBA4ACBA}" dt="2021-02-04T13:26:16.840" v="3083" actId="1076"/>
          <ac:cxnSpMkLst>
            <pc:docMk/>
            <pc:sldMk cId="3971322145" sldId="318"/>
            <ac:cxnSpMk id="12" creationId="{5790C52A-FA05-3645-825C-123094235D93}"/>
          </ac:cxnSpMkLst>
        </pc:cxnChg>
      </pc:sldChg>
      <pc:sldChg chg="new del">
        <pc:chgData name="Andrej Bogdanov (CSD)" userId="54a3fc38-bcd8-4812-b887-b84a314b9e17" providerId="ADAL" clId="{6389E647-2042-9745-BD0B-83E3FBA4ACBA}" dt="2021-02-04T13:03:31.988" v="2828" actId="2696"/>
        <pc:sldMkLst>
          <pc:docMk/>
          <pc:sldMk cId="1513211091" sldId="319"/>
        </pc:sldMkLst>
      </pc:sldChg>
      <pc:sldChg chg="addSp modSp new mod ord">
        <pc:chgData name="Andrej Bogdanov (CSD)" userId="54a3fc38-bcd8-4812-b887-b84a314b9e17" providerId="ADAL" clId="{6389E647-2042-9745-BD0B-83E3FBA4ACBA}" dt="2021-02-04T13:08:31.296" v="3035" actId="1035"/>
        <pc:sldMkLst>
          <pc:docMk/>
          <pc:sldMk cId="4181752716" sldId="319"/>
        </pc:sldMkLst>
        <pc:spChg chg="add mod">
          <ac:chgData name="Andrej Bogdanov (CSD)" userId="54a3fc38-bcd8-4812-b887-b84a314b9e17" providerId="ADAL" clId="{6389E647-2042-9745-BD0B-83E3FBA4ACBA}" dt="2021-02-04T13:05:14.790" v="2868"/>
          <ac:spMkLst>
            <pc:docMk/>
            <pc:sldMk cId="4181752716" sldId="319"/>
            <ac:spMk id="4" creationId="{28FF766E-565A-C34B-9632-8CB0DE339953}"/>
          </ac:spMkLst>
        </pc:spChg>
        <pc:spChg chg="add mod">
          <ac:chgData name="Andrej Bogdanov (CSD)" userId="54a3fc38-bcd8-4812-b887-b84a314b9e17" providerId="ADAL" clId="{6389E647-2042-9745-BD0B-83E3FBA4ACBA}" dt="2021-02-04T13:05:14.790" v="2868"/>
          <ac:spMkLst>
            <pc:docMk/>
            <pc:sldMk cId="4181752716" sldId="319"/>
            <ac:spMk id="5" creationId="{F748E8D6-DB1D-F84A-93A7-86CC14C25522}"/>
          </ac:spMkLst>
        </pc:spChg>
        <pc:spChg chg="add mod">
          <ac:chgData name="Andrej Bogdanov (CSD)" userId="54a3fc38-bcd8-4812-b887-b84a314b9e17" providerId="ADAL" clId="{6389E647-2042-9745-BD0B-83E3FBA4ACBA}" dt="2021-02-04T13:05:14.790" v="2868"/>
          <ac:spMkLst>
            <pc:docMk/>
            <pc:sldMk cId="4181752716" sldId="319"/>
            <ac:spMk id="7" creationId="{310CBADD-0E9C-B64C-960A-0383C57B7DF9}"/>
          </ac:spMkLst>
        </pc:spChg>
        <pc:spChg chg="add mod">
          <ac:chgData name="Andrej Bogdanov (CSD)" userId="54a3fc38-bcd8-4812-b887-b84a314b9e17" providerId="ADAL" clId="{6389E647-2042-9745-BD0B-83E3FBA4ACBA}" dt="2021-02-04T13:08:31.296" v="3035" actId="1035"/>
          <ac:spMkLst>
            <pc:docMk/>
            <pc:sldMk cId="4181752716" sldId="319"/>
            <ac:spMk id="10" creationId="{C93074E0-BEEC-4E40-AB44-8D7765BC9B98}"/>
          </ac:spMkLst>
        </pc:spChg>
        <pc:spChg chg="add mod">
          <ac:chgData name="Andrej Bogdanov (CSD)" userId="54a3fc38-bcd8-4812-b887-b84a314b9e17" providerId="ADAL" clId="{6389E647-2042-9745-BD0B-83E3FBA4ACBA}" dt="2021-02-04T13:08:31.296" v="3035" actId="1035"/>
          <ac:spMkLst>
            <pc:docMk/>
            <pc:sldMk cId="4181752716" sldId="319"/>
            <ac:spMk id="11" creationId="{FFAA000E-90B4-4346-BD7C-9E2CAF11B212}"/>
          </ac:spMkLst>
        </pc:spChg>
        <pc:picChg chg="add mod">
          <ac:chgData name="Andrej Bogdanov (CSD)" userId="54a3fc38-bcd8-4812-b887-b84a314b9e17" providerId="ADAL" clId="{6389E647-2042-9745-BD0B-83E3FBA4ACBA}" dt="2021-02-04T13:05:21.405" v="2881" actId="1036"/>
          <ac:picMkLst>
            <pc:docMk/>
            <pc:sldMk cId="4181752716" sldId="319"/>
            <ac:picMk id="3" creationId="{C7FC705A-FD13-5840-AB0E-428E58F55D90}"/>
          </ac:picMkLst>
        </pc:picChg>
        <pc:cxnChg chg="add mod">
          <ac:chgData name="Andrej Bogdanov (CSD)" userId="54a3fc38-bcd8-4812-b887-b84a314b9e17" providerId="ADAL" clId="{6389E647-2042-9745-BD0B-83E3FBA4ACBA}" dt="2021-02-04T13:05:14.790" v="2868"/>
          <ac:cxnSpMkLst>
            <pc:docMk/>
            <pc:sldMk cId="4181752716" sldId="319"/>
            <ac:cxnSpMk id="6" creationId="{1D193758-5671-834E-B422-6A347B81646D}"/>
          </ac:cxnSpMkLst>
        </pc:cxnChg>
        <pc:cxnChg chg="add mod">
          <ac:chgData name="Andrej Bogdanov (CSD)" userId="54a3fc38-bcd8-4812-b887-b84a314b9e17" providerId="ADAL" clId="{6389E647-2042-9745-BD0B-83E3FBA4ACBA}" dt="2021-02-04T13:08:31.296" v="3035" actId="1035"/>
          <ac:cxnSpMkLst>
            <pc:docMk/>
            <pc:sldMk cId="4181752716" sldId="319"/>
            <ac:cxnSpMk id="8" creationId="{0AAAADEC-1F36-CF43-B877-070FFB50656C}"/>
          </ac:cxnSpMkLst>
        </pc:cxnChg>
        <pc:cxnChg chg="add mod">
          <ac:chgData name="Andrej Bogdanov (CSD)" userId="54a3fc38-bcd8-4812-b887-b84a314b9e17" providerId="ADAL" clId="{6389E647-2042-9745-BD0B-83E3FBA4ACBA}" dt="2021-02-04T13:08:31.296" v="3035" actId="1035"/>
          <ac:cxnSpMkLst>
            <pc:docMk/>
            <pc:sldMk cId="4181752716" sldId="319"/>
            <ac:cxnSpMk id="9" creationId="{18BDFCA3-51A2-414F-90C0-C1CE7576C3D9}"/>
          </ac:cxnSpMkLst>
        </pc:cxnChg>
      </pc:sldChg>
      <pc:sldChg chg="modSp add del mod">
        <pc:chgData name="Andrej Bogdanov (CSD)" userId="54a3fc38-bcd8-4812-b887-b84a314b9e17" providerId="ADAL" clId="{6389E647-2042-9745-BD0B-83E3FBA4ACBA}" dt="2021-02-08T11:56:24.237" v="3155" actId="2696"/>
        <pc:sldMkLst>
          <pc:docMk/>
          <pc:sldMk cId="3440653892" sldId="320"/>
        </pc:sldMkLst>
        <pc:spChg chg="mod">
          <ac:chgData name="Andrej Bogdanov (CSD)" userId="54a3fc38-bcd8-4812-b887-b84a314b9e17" providerId="ADAL" clId="{6389E647-2042-9745-BD0B-83E3FBA4ACBA}" dt="2021-02-04T13:28:09.427" v="3114" actId="20577"/>
          <ac:spMkLst>
            <pc:docMk/>
            <pc:sldMk cId="3440653892" sldId="320"/>
            <ac:spMk id="2" creationId="{6E461681-4394-104E-8588-C36F1BD5CD3F}"/>
          </ac:spMkLst>
        </pc:spChg>
      </pc:sldChg>
      <pc:sldChg chg="delSp modSp add mod">
        <pc:chgData name="Andrej Bogdanov (CSD)" userId="54a3fc38-bcd8-4812-b887-b84a314b9e17" providerId="ADAL" clId="{6389E647-2042-9745-BD0B-83E3FBA4ACBA}" dt="2021-02-08T11:56:22.414" v="3154"/>
        <pc:sldMkLst>
          <pc:docMk/>
          <pc:sldMk cId="4186355493" sldId="323"/>
        </pc:sldMkLst>
        <pc:spChg chg="mod">
          <ac:chgData name="Andrej Bogdanov (CSD)" userId="54a3fc38-bcd8-4812-b887-b84a314b9e17" providerId="ADAL" clId="{6389E647-2042-9745-BD0B-83E3FBA4ACBA}" dt="2021-02-08T11:56:22.414" v="3154"/>
          <ac:spMkLst>
            <pc:docMk/>
            <pc:sldMk cId="4186355493" sldId="323"/>
            <ac:spMk id="2" creationId="{6E461681-4394-104E-8588-C36F1BD5CD3F}"/>
          </ac:spMkLst>
        </pc:spChg>
        <pc:inkChg chg="del">
          <ac:chgData name="Andrej Bogdanov (CSD)" userId="54a3fc38-bcd8-4812-b887-b84a314b9e17" providerId="ADAL" clId="{6389E647-2042-9745-BD0B-83E3FBA4ACBA}" dt="2021-02-08T11:56:05.806" v="3146" actId="478"/>
          <ac:inkMkLst>
            <pc:docMk/>
            <pc:sldMk cId="4186355493" sldId="323"/>
            <ac:inkMk id="3" creationId="{CC54287E-C799-CD42-82A5-7D559077AD81}"/>
          </ac:inkMkLst>
        </pc:inkChg>
        <pc:inkChg chg="del">
          <ac:chgData name="Andrej Bogdanov (CSD)" userId="54a3fc38-bcd8-4812-b887-b84a314b9e17" providerId="ADAL" clId="{6389E647-2042-9745-BD0B-83E3FBA4ACBA}" dt="2021-02-08T11:56:07.267" v="3147" actId="478"/>
          <ac:inkMkLst>
            <pc:docMk/>
            <pc:sldMk cId="4186355493" sldId="323"/>
            <ac:inkMk id="4" creationId="{3C1B81E5-8478-7346-A053-FC540C09EB0A}"/>
          </ac:inkMkLst>
        </pc:inkChg>
        <pc:inkChg chg="del">
          <ac:chgData name="Andrej Bogdanov (CSD)" userId="54a3fc38-bcd8-4812-b887-b84a314b9e17" providerId="ADAL" clId="{6389E647-2042-9745-BD0B-83E3FBA4ACBA}" dt="2021-02-08T11:56:09.948" v="3149" actId="478"/>
          <ac:inkMkLst>
            <pc:docMk/>
            <pc:sldMk cId="4186355493" sldId="323"/>
            <ac:inkMk id="5" creationId="{720350AD-F685-7E48-B582-0D4BB35DCC6F}"/>
          </ac:inkMkLst>
        </pc:inkChg>
        <pc:inkChg chg="del">
          <ac:chgData name="Andrej Bogdanov (CSD)" userId="54a3fc38-bcd8-4812-b887-b84a314b9e17" providerId="ADAL" clId="{6389E647-2042-9745-BD0B-83E3FBA4ACBA}" dt="2021-02-08T11:56:11.040" v="3150" actId="478"/>
          <ac:inkMkLst>
            <pc:docMk/>
            <pc:sldMk cId="4186355493" sldId="323"/>
            <ac:inkMk id="7" creationId="{6680B58A-040A-4D44-9483-9341FCA784F3}"/>
          </ac:inkMkLst>
        </pc:inkChg>
        <pc:inkChg chg="del">
          <ac:chgData name="Andrej Bogdanov (CSD)" userId="54a3fc38-bcd8-4812-b887-b84a314b9e17" providerId="ADAL" clId="{6389E647-2042-9745-BD0B-83E3FBA4ACBA}" dt="2021-02-08T11:56:11.968" v="3151" actId="478"/>
          <ac:inkMkLst>
            <pc:docMk/>
            <pc:sldMk cId="4186355493" sldId="323"/>
            <ac:inkMk id="8" creationId="{DB9FAEF5-ADC9-7A44-BD4A-1871151DD4A9}"/>
          </ac:inkMkLst>
        </pc:inkChg>
        <pc:inkChg chg="del">
          <ac:chgData name="Andrej Bogdanov (CSD)" userId="54a3fc38-bcd8-4812-b887-b84a314b9e17" providerId="ADAL" clId="{6389E647-2042-9745-BD0B-83E3FBA4ACBA}" dt="2021-02-08T11:56:14.329" v="3153" actId="478"/>
          <ac:inkMkLst>
            <pc:docMk/>
            <pc:sldMk cId="4186355493" sldId="323"/>
            <ac:inkMk id="9" creationId="{320DDC76-C7CC-DE49-9CA0-1F3A87C65C8B}"/>
          </ac:inkMkLst>
        </pc:inkChg>
        <pc:inkChg chg="del">
          <ac:chgData name="Andrej Bogdanov (CSD)" userId="54a3fc38-bcd8-4812-b887-b84a314b9e17" providerId="ADAL" clId="{6389E647-2042-9745-BD0B-83E3FBA4ACBA}" dt="2021-02-08T11:56:08.911" v="3148" actId="478"/>
          <ac:inkMkLst>
            <pc:docMk/>
            <pc:sldMk cId="4186355493" sldId="323"/>
            <ac:inkMk id="10" creationId="{29504BD9-D039-AF4C-BF22-EDCC650F7A3F}"/>
          </ac:inkMkLst>
        </pc:inkChg>
        <pc:inkChg chg="del">
          <ac:chgData name="Andrej Bogdanov (CSD)" userId="54a3fc38-bcd8-4812-b887-b84a314b9e17" providerId="ADAL" clId="{6389E647-2042-9745-BD0B-83E3FBA4ACBA}" dt="2021-02-08T11:56:13.359" v="3152" actId="478"/>
          <ac:inkMkLst>
            <pc:docMk/>
            <pc:sldMk cId="4186355493" sldId="323"/>
            <ac:inkMk id="13" creationId="{F1526A73-EC43-7E48-9258-E90A15C1B538}"/>
          </ac:inkMkLst>
        </pc:inkChg>
      </pc:sldChg>
    </pc:docChg>
  </pc:docChgLst>
  <pc:docChgLst>
    <pc:chgData name="Andrej Bogdanov (CSD)" userId="54a3fc38-bcd8-4812-b887-b84a314b9e17" providerId="ADAL" clId="{9F8E9472-5185-834A-B56C-D32622A8A743}"/>
    <pc:docChg chg="undo custSel addSld delSld modSld sldOrd">
      <pc:chgData name="Andrej Bogdanov (CSD)" userId="54a3fc38-bcd8-4812-b887-b84a314b9e17" providerId="ADAL" clId="{9F8E9472-5185-834A-B56C-D32622A8A743}" dt="2021-04-06T05:06:12.801" v="4278" actId="20577"/>
      <pc:docMkLst>
        <pc:docMk/>
      </pc:docMkLst>
      <pc:sldChg chg="modSp mod">
        <pc:chgData name="Andrej Bogdanov (CSD)" userId="54a3fc38-bcd8-4812-b887-b84a314b9e17" providerId="ADAL" clId="{9F8E9472-5185-834A-B56C-D32622A8A743}" dt="2021-04-05T03:29:19.496" v="17" actId="20577"/>
        <pc:sldMkLst>
          <pc:docMk/>
          <pc:sldMk cId="4293983235" sldId="256"/>
        </pc:sldMkLst>
        <pc:spChg chg="mod">
          <ac:chgData name="Andrej Bogdanov (CSD)" userId="54a3fc38-bcd8-4812-b887-b84a314b9e17" providerId="ADAL" clId="{9F8E9472-5185-834A-B56C-D32622A8A743}" dt="2021-04-05T03:29:19.496" v="17" actId="20577"/>
          <ac:spMkLst>
            <pc:docMk/>
            <pc:sldMk cId="4293983235" sldId="256"/>
            <ac:spMk id="2" creationId="{00000000-0000-0000-0000-000000000000}"/>
          </ac:spMkLst>
        </pc:spChg>
      </pc:sldChg>
      <pc:sldChg chg="del">
        <pc:chgData name="Andrej Bogdanov (CSD)" userId="54a3fc38-bcd8-4812-b887-b84a314b9e17" providerId="ADAL" clId="{9F8E9472-5185-834A-B56C-D32622A8A743}" dt="2021-04-05T03:29:28.899" v="18" actId="2696"/>
        <pc:sldMkLst>
          <pc:docMk/>
          <pc:sldMk cId="1959531544" sldId="257"/>
        </pc:sldMkLst>
      </pc:sldChg>
      <pc:sldChg chg="addSp delSp modSp new mod modClrScheme chgLayout modNotesTx">
        <pc:chgData name="Andrej Bogdanov (CSD)" userId="54a3fc38-bcd8-4812-b887-b84a314b9e17" providerId="ADAL" clId="{9F8E9472-5185-834A-B56C-D32622A8A743}" dt="2021-04-06T05:05:19.505" v="4274" actId="20577"/>
        <pc:sldMkLst>
          <pc:docMk/>
          <pc:sldMk cId="3136080596" sldId="257"/>
        </pc:sldMkLst>
        <pc:spChg chg="add mod">
          <ac:chgData name="Andrej Bogdanov (CSD)" userId="54a3fc38-bcd8-4812-b887-b84a314b9e17" providerId="ADAL" clId="{9F8E9472-5185-834A-B56C-D32622A8A743}" dt="2021-04-05T03:38:16.333" v="227" actId="20577"/>
          <ac:spMkLst>
            <pc:docMk/>
            <pc:sldMk cId="3136080596" sldId="257"/>
            <ac:spMk id="2" creationId="{E840A205-9A52-1E4C-8E73-D48EF1FD01D2}"/>
          </ac:spMkLst>
        </pc:spChg>
        <pc:spChg chg="add del mod">
          <ac:chgData name="Andrej Bogdanov (CSD)" userId="54a3fc38-bcd8-4812-b887-b84a314b9e17" providerId="ADAL" clId="{9F8E9472-5185-834A-B56C-D32622A8A743}" dt="2021-04-05T03:38:18.712" v="228" actId="478"/>
          <ac:spMkLst>
            <pc:docMk/>
            <pc:sldMk cId="3136080596" sldId="257"/>
            <ac:spMk id="3" creationId="{3A0933F0-3691-7447-BB68-8D52C2D11583}"/>
          </ac:spMkLst>
        </pc:spChg>
        <pc:spChg chg="add del mod">
          <ac:chgData name="Andrej Bogdanov (CSD)" userId="54a3fc38-bcd8-4812-b887-b84a314b9e17" providerId="ADAL" clId="{9F8E9472-5185-834A-B56C-D32622A8A743}" dt="2021-04-05T03:37:25.612" v="188" actId="478"/>
          <ac:spMkLst>
            <pc:docMk/>
            <pc:sldMk cId="3136080596" sldId="257"/>
            <ac:spMk id="4" creationId="{FD2125F5-401D-3040-B16D-58DC42862170}"/>
          </ac:spMkLst>
        </pc:spChg>
        <pc:spChg chg="add mod">
          <ac:chgData name="Andrej Bogdanov (CSD)" userId="54a3fc38-bcd8-4812-b887-b84a314b9e17" providerId="ADAL" clId="{9F8E9472-5185-834A-B56C-D32622A8A743}" dt="2021-04-05T03:38:10.198" v="205" actId="1035"/>
          <ac:spMkLst>
            <pc:docMk/>
            <pc:sldMk cId="3136080596" sldId="257"/>
            <ac:spMk id="5" creationId="{591C614A-EEFC-6646-9A92-9B979F8A85E4}"/>
          </ac:spMkLst>
        </pc:spChg>
        <pc:spChg chg="add del mod">
          <ac:chgData name="Andrej Bogdanov (CSD)" userId="54a3fc38-bcd8-4812-b887-b84a314b9e17" providerId="ADAL" clId="{9F8E9472-5185-834A-B56C-D32622A8A743}" dt="2021-04-05T03:43:56.404" v="282" actId="478"/>
          <ac:spMkLst>
            <pc:docMk/>
            <pc:sldMk cId="3136080596" sldId="257"/>
            <ac:spMk id="6" creationId="{87F9D3EE-962A-704F-8725-B023FFA31148}"/>
          </ac:spMkLst>
        </pc:spChg>
      </pc:sldChg>
      <pc:sldChg chg="del">
        <pc:chgData name="Andrej Bogdanov (CSD)" userId="54a3fc38-bcd8-4812-b887-b84a314b9e17" providerId="ADAL" clId="{9F8E9472-5185-834A-B56C-D32622A8A743}" dt="2021-04-05T03:29:28.899" v="18" actId="2696"/>
        <pc:sldMkLst>
          <pc:docMk/>
          <pc:sldMk cId="1832220990" sldId="258"/>
        </pc:sldMkLst>
      </pc:sldChg>
      <pc:sldChg chg="addSp delSp modSp new mod modClrScheme chgLayout">
        <pc:chgData name="Andrej Bogdanov (CSD)" userId="54a3fc38-bcd8-4812-b887-b84a314b9e17" providerId="ADAL" clId="{9F8E9472-5185-834A-B56C-D32622A8A743}" dt="2021-04-05T05:44:10.700" v="1139" actId="1036"/>
        <pc:sldMkLst>
          <pc:docMk/>
          <pc:sldMk cId="3743679681" sldId="258"/>
        </pc:sldMkLst>
        <pc:spChg chg="add mod">
          <ac:chgData name="Andrej Bogdanov (CSD)" userId="54a3fc38-bcd8-4812-b887-b84a314b9e17" providerId="ADAL" clId="{9F8E9472-5185-834A-B56C-D32622A8A743}" dt="2021-04-05T03:44:28.172" v="355" actId="20577"/>
          <ac:spMkLst>
            <pc:docMk/>
            <pc:sldMk cId="3743679681" sldId="258"/>
            <ac:spMk id="2" creationId="{124FF30C-78B5-034F-8695-D127C622174E}"/>
          </ac:spMkLst>
        </pc:spChg>
        <pc:spChg chg="add del mod">
          <ac:chgData name="Andrej Bogdanov (CSD)" userId="54a3fc38-bcd8-4812-b887-b84a314b9e17" providerId="ADAL" clId="{9F8E9472-5185-834A-B56C-D32622A8A743}" dt="2021-04-05T03:42:52.230" v="274"/>
          <ac:spMkLst>
            <pc:docMk/>
            <pc:sldMk cId="3743679681" sldId="258"/>
            <ac:spMk id="3" creationId="{BBD42E40-C422-F243-9D03-8B32AF565340}"/>
          </ac:spMkLst>
        </pc:spChg>
        <pc:spChg chg="add del mod">
          <ac:chgData name="Andrej Bogdanov (CSD)" userId="54a3fc38-bcd8-4812-b887-b84a314b9e17" providerId="ADAL" clId="{9F8E9472-5185-834A-B56C-D32622A8A743}" dt="2021-04-05T05:00:53.946" v="718" actId="21"/>
          <ac:spMkLst>
            <pc:docMk/>
            <pc:sldMk cId="3743679681" sldId="258"/>
            <ac:spMk id="4" creationId="{3C6F8174-F8A4-3945-838B-B299DC716543}"/>
          </ac:spMkLst>
        </pc:spChg>
        <pc:spChg chg="add del mod">
          <ac:chgData name="Andrej Bogdanov (CSD)" userId="54a3fc38-bcd8-4812-b887-b84a314b9e17" providerId="ADAL" clId="{9F8E9472-5185-834A-B56C-D32622A8A743}" dt="2021-04-05T03:48:31.668" v="484" actId="478"/>
          <ac:spMkLst>
            <pc:docMk/>
            <pc:sldMk cId="3743679681" sldId="258"/>
            <ac:spMk id="5" creationId="{357A144F-79D2-244E-A5EE-A9DC98D58264}"/>
          </ac:spMkLst>
        </pc:spChg>
        <pc:spChg chg="add del mod">
          <ac:chgData name="Andrej Bogdanov (CSD)" userId="54a3fc38-bcd8-4812-b887-b84a314b9e17" providerId="ADAL" clId="{9F8E9472-5185-834A-B56C-D32622A8A743}" dt="2021-04-05T05:44:10.700" v="1139" actId="1036"/>
          <ac:spMkLst>
            <pc:docMk/>
            <pc:sldMk cId="3743679681" sldId="258"/>
            <ac:spMk id="6" creationId="{FAF613EF-1536-EF47-A7A2-C384FA6B4CED}"/>
          </ac:spMkLst>
        </pc:spChg>
        <pc:spChg chg="add mod">
          <ac:chgData name="Andrej Bogdanov (CSD)" userId="54a3fc38-bcd8-4812-b887-b84a314b9e17" providerId="ADAL" clId="{9F8E9472-5185-834A-B56C-D32622A8A743}" dt="2021-04-05T05:33:27.207" v="826" actId="114"/>
          <ac:spMkLst>
            <pc:docMk/>
            <pc:sldMk cId="3743679681" sldId="258"/>
            <ac:spMk id="7" creationId="{1185F545-D69A-7946-B420-7210799D4184}"/>
          </ac:spMkLst>
        </pc:spChg>
      </pc:sldChg>
      <pc:sldChg chg="addSp modSp new del mod">
        <pc:chgData name="Andrej Bogdanov (CSD)" userId="54a3fc38-bcd8-4812-b887-b84a314b9e17" providerId="ADAL" clId="{9F8E9472-5185-834A-B56C-D32622A8A743}" dt="2021-04-05T03:43:48.121" v="281" actId="2696"/>
        <pc:sldMkLst>
          <pc:docMk/>
          <pc:sldMk cId="2097967385" sldId="259"/>
        </pc:sldMkLst>
        <pc:spChg chg="add mod">
          <ac:chgData name="Andrej Bogdanov (CSD)" userId="54a3fc38-bcd8-4812-b887-b84a314b9e17" providerId="ADAL" clId="{9F8E9472-5185-834A-B56C-D32622A8A743}" dt="2021-04-05T03:43:41.692" v="280" actId="20577"/>
          <ac:spMkLst>
            <pc:docMk/>
            <pc:sldMk cId="2097967385" sldId="259"/>
            <ac:spMk id="2" creationId="{399F7FAC-BFD1-344E-AB3C-F0A5A88371BB}"/>
          </ac:spMkLst>
        </pc:spChg>
      </pc:sldChg>
      <pc:sldChg chg="addSp modSp add mod">
        <pc:chgData name="Andrej Bogdanov (CSD)" userId="54a3fc38-bcd8-4812-b887-b84a314b9e17" providerId="ADAL" clId="{9F8E9472-5185-834A-B56C-D32622A8A743}" dt="2021-04-05T05:43:55.803" v="1120" actId="20577"/>
        <pc:sldMkLst>
          <pc:docMk/>
          <pc:sldMk cId="3689102573" sldId="259"/>
        </pc:sldMkLst>
        <pc:spChg chg="mod">
          <ac:chgData name="Andrej Bogdanov (CSD)" userId="54a3fc38-bcd8-4812-b887-b84a314b9e17" providerId="ADAL" clId="{9F8E9472-5185-834A-B56C-D32622A8A743}" dt="2021-04-05T03:45:14.125" v="365" actId="20577"/>
          <ac:spMkLst>
            <pc:docMk/>
            <pc:sldMk cId="3689102573" sldId="259"/>
            <ac:spMk id="2" creationId="{124FF30C-78B5-034F-8695-D127C622174E}"/>
          </ac:spMkLst>
        </pc:spChg>
        <pc:spChg chg="add mod">
          <ac:chgData name="Andrej Bogdanov (CSD)" userId="54a3fc38-bcd8-4812-b887-b84a314b9e17" providerId="ADAL" clId="{9F8E9472-5185-834A-B56C-D32622A8A743}" dt="2021-04-05T05:43:51.954" v="1114" actId="1038"/>
          <ac:spMkLst>
            <pc:docMk/>
            <pc:sldMk cId="3689102573" sldId="259"/>
            <ac:spMk id="3" creationId="{8F986868-F3D0-FD49-9224-46D9BD297BA8}"/>
          </ac:spMkLst>
        </pc:spChg>
        <pc:spChg chg="add mod">
          <ac:chgData name="Andrej Bogdanov (CSD)" userId="54a3fc38-bcd8-4812-b887-b84a314b9e17" providerId="ADAL" clId="{9F8E9472-5185-834A-B56C-D32622A8A743}" dt="2021-04-05T05:43:55.803" v="1120" actId="20577"/>
          <ac:spMkLst>
            <pc:docMk/>
            <pc:sldMk cId="3689102573" sldId="259"/>
            <ac:spMk id="4" creationId="{D0CC75FC-3373-EC4C-A596-6C1E32C1D99C}"/>
          </ac:spMkLst>
        </pc:spChg>
        <pc:spChg chg="add mod">
          <ac:chgData name="Andrej Bogdanov (CSD)" userId="54a3fc38-bcd8-4812-b887-b84a314b9e17" providerId="ADAL" clId="{9F8E9472-5185-834A-B56C-D32622A8A743}" dt="2021-04-05T05:43:51.954" v="1114" actId="1038"/>
          <ac:spMkLst>
            <pc:docMk/>
            <pc:sldMk cId="3689102573" sldId="259"/>
            <ac:spMk id="5" creationId="{C177AB88-67EA-4747-A9D0-FF4CBAC4EC79}"/>
          </ac:spMkLst>
        </pc:spChg>
        <pc:spChg chg="add mod">
          <ac:chgData name="Andrej Bogdanov (CSD)" userId="54a3fc38-bcd8-4812-b887-b84a314b9e17" providerId="ADAL" clId="{9F8E9472-5185-834A-B56C-D32622A8A743}" dt="2021-04-05T05:43:41.748" v="1105" actId="207"/>
          <ac:spMkLst>
            <pc:docMk/>
            <pc:sldMk cId="3689102573" sldId="259"/>
            <ac:spMk id="6" creationId="{A00934A9-18E5-894C-ADA3-5548EBD5D949}"/>
          </ac:spMkLst>
        </pc:spChg>
        <pc:spChg chg="add mod">
          <ac:chgData name="Andrej Bogdanov (CSD)" userId="54a3fc38-bcd8-4812-b887-b84a314b9e17" providerId="ADAL" clId="{9F8E9472-5185-834A-B56C-D32622A8A743}" dt="2021-04-05T05:43:33.829" v="1090" actId="1038"/>
          <ac:spMkLst>
            <pc:docMk/>
            <pc:sldMk cId="3689102573" sldId="259"/>
            <ac:spMk id="7" creationId="{2EAC979C-9AFB-6241-B6BB-29E99F863F6F}"/>
          </ac:spMkLst>
        </pc:spChg>
        <pc:spChg chg="add mod">
          <ac:chgData name="Andrej Bogdanov (CSD)" userId="54a3fc38-bcd8-4812-b887-b84a314b9e17" providerId="ADAL" clId="{9F8E9472-5185-834A-B56C-D32622A8A743}" dt="2021-04-05T05:43:33.829" v="1090" actId="1038"/>
          <ac:spMkLst>
            <pc:docMk/>
            <pc:sldMk cId="3689102573" sldId="259"/>
            <ac:spMk id="8" creationId="{8EC3C3A5-B7AA-EC4C-A4C7-8652F6FB575F}"/>
          </ac:spMkLst>
        </pc:spChg>
        <pc:spChg chg="add mod">
          <ac:chgData name="Andrej Bogdanov (CSD)" userId="54a3fc38-bcd8-4812-b887-b84a314b9e17" providerId="ADAL" clId="{9F8E9472-5185-834A-B56C-D32622A8A743}" dt="2021-04-05T05:43:33.829" v="1090" actId="1038"/>
          <ac:spMkLst>
            <pc:docMk/>
            <pc:sldMk cId="3689102573" sldId="259"/>
            <ac:spMk id="9" creationId="{2C760DD8-91C1-E347-AB97-7385C8F0920A}"/>
          </ac:spMkLst>
        </pc:spChg>
        <pc:spChg chg="add mod">
          <ac:chgData name="Andrej Bogdanov (CSD)" userId="54a3fc38-bcd8-4812-b887-b84a314b9e17" providerId="ADAL" clId="{9F8E9472-5185-834A-B56C-D32622A8A743}" dt="2021-04-05T05:43:33.829" v="1090" actId="1038"/>
          <ac:spMkLst>
            <pc:docMk/>
            <pc:sldMk cId="3689102573" sldId="259"/>
            <ac:spMk id="12" creationId="{6AD9F74C-6DFA-184B-9F92-5C73CE1CD68E}"/>
          </ac:spMkLst>
        </pc:spChg>
        <pc:spChg chg="add mod">
          <ac:chgData name="Andrej Bogdanov (CSD)" userId="54a3fc38-bcd8-4812-b887-b84a314b9e17" providerId="ADAL" clId="{9F8E9472-5185-834A-B56C-D32622A8A743}" dt="2021-04-05T05:43:33.829" v="1090" actId="1038"/>
          <ac:spMkLst>
            <pc:docMk/>
            <pc:sldMk cId="3689102573" sldId="259"/>
            <ac:spMk id="13" creationId="{79630168-6BF0-6945-8EC8-736E5B1C773E}"/>
          </ac:spMkLst>
        </pc:spChg>
        <pc:spChg chg="add mod">
          <ac:chgData name="Andrej Bogdanov (CSD)" userId="54a3fc38-bcd8-4812-b887-b84a314b9e17" providerId="ADAL" clId="{9F8E9472-5185-834A-B56C-D32622A8A743}" dt="2021-04-05T05:43:33.829" v="1090" actId="1038"/>
          <ac:spMkLst>
            <pc:docMk/>
            <pc:sldMk cId="3689102573" sldId="259"/>
            <ac:spMk id="15" creationId="{2D37E9D9-BDF3-A048-A403-DF61E2AF3A86}"/>
          </ac:spMkLst>
        </pc:spChg>
        <pc:cxnChg chg="add mod">
          <ac:chgData name="Andrej Bogdanov (CSD)" userId="54a3fc38-bcd8-4812-b887-b84a314b9e17" providerId="ADAL" clId="{9F8E9472-5185-834A-B56C-D32622A8A743}" dt="2021-04-05T05:43:33.829" v="1090" actId="1038"/>
          <ac:cxnSpMkLst>
            <pc:docMk/>
            <pc:sldMk cId="3689102573" sldId="259"/>
            <ac:cxnSpMk id="11" creationId="{E064849B-5DD4-F543-B5BD-08CC31CE7E04}"/>
          </ac:cxnSpMkLst>
        </pc:cxnChg>
        <pc:cxnChg chg="add mod">
          <ac:chgData name="Andrej Bogdanov (CSD)" userId="54a3fc38-bcd8-4812-b887-b84a314b9e17" providerId="ADAL" clId="{9F8E9472-5185-834A-B56C-D32622A8A743}" dt="2021-04-05T05:43:33.829" v="1090" actId="1038"/>
          <ac:cxnSpMkLst>
            <pc:docMk/>
            <pc:sldMk cId="3689102573" sldId="259"/>
            <ac:cxnSpMk id="14" creationId="{57266651-4334-4D43-9EC9-D5DF796E625C}"/>
          </ac:cxnSpMkLst>
        </pc:cxnChg>
      </pc:sldChg>
      <pc:sldChg chg="new del">
        <pc:chgData name="Andrej Bogdanov (CSD)" userId="54a3fc38-bcd8-4812-b887-b84a314b9e17" providerId="ADAL" clId="{9F8E9472-5185-834A-B56C-D32622A8A743}" dt="2021-04-05T03:46:06.925" v="367" actId="2696"/>
        <pc:sldMkLst>
          <pc:docMk/>
          <pc:sldMk cId="2408625093" sldId="260"/>
        </pc:sldMkLst>
      </pc:sldChg>
      <pc:sldChg chg="new del">
        <pc:chgData name="Andrej Bogdanov (CSD)" userId="54a3fc38-bcd8-4812-b887-b84a314b9e17" providerId="ADAL" clId="{9F8E9472-5185-834A-B56C-D32622A8A743}" dt="2021-04-05T03:51:46.737" v="599" actId="2696"/>
        <pc:sldMkLst>
          <pc:docMk/>
          <pc:sldMk cId="2638600554" sldId="260"/>
        </pc:sldMkLst>
      </pc:sldChg>
      <pc:sldChg chg="new del">
        <pc:chgData name="Andrej Bogdanov (CSD)" userId="54a3fc38-bcd8-4812-b887-b84a314b9e17" providerId="ADAL" clId="{9F8E9472-5185-834A-B56C-D32622A8A743}" dt="2021-04-05T03:46:15.574" v="369" actId="2696"/>
        <pc:sldMkLst>
          <pc:docMk/>
          <pc:sldMk cId="3055317817" sldId="260"/>
        </pc:sldMkLst>
      </pc:sldChg>
      <pc:sldChg chg="addSp delSp modSp add mod modNotesTx">
        <pc:chgData name="Andrej Bogdanov (CSD)" userId="54a3fc38-bcd8-4812-b887-b84a314b9e17" providerId="ADAL" clId="{9F8E9472-5185-834A-B56C-D32622A8A743}" dt="2021-04-06T05:05:26.201" v="4275" actId="20577"/>
        <pc:sldMkLst>
          <pc:docMk/>
          <pc:sldMk cId="489000611" sldId="261"/>
        </pc:sldMkLst>
        <pc:spChg chg="mod">
          <ac:chgData name="Andrej Bogdanov (CSD)" userId="54a3fc38-bcd8-4812-b887-b84a314b9e17" providerId="ADAL" clId="{9F8E9472-5185-834A-B56C-D32622A8A743}" dt="2021-04-05T05:36:25.019" v="836" actId="14100"/>
          <ac:spMkLst>
            <pc:docMk/>
            <pc:sldMk cId="489000611" sldId="261"/>
            <ac:spMk id="2" creationId="{E840A205-9A52-1E4C-8E73-D48EF1FD01D2}"/>
          </ac:spMkLst>
        </pc:spChg>
        <pc:spChg chg="add mod">
          <ac:chgData name="Andrej Bogdanov (CSD)" userId="54a3fc38-bcd8-4812-b887-b84a314b9e17" providerId="ADAL" clId="{9F8E9472-5185-834A-B56C-D32622A8A743}" dt="2021-04-05T05:37:20.227" v="855" actId="2711"/>
          <ac:spMkLst>
            <pc:docMk/>
            <pc:sldMk cId="489000611" sldId="261"/>
            <ac:spMk id="3" creationId="{1A1FE12A-2AF2-4A40-8CC9-7505F971571D}"/>
          </ac:spMkLst>
        </pc:spChg>
        <pc:spChg chg="del">
          <ac:chgData name="Andrej Bogdanov (CSD)" userId="54a3fc38-bcd8-4812-b887-b84a314b9e17" providerId="ADAL" clId="{9F8E9472-5185-834A-B56C-D32622A8A743}" dt="2021-04-05T05:34:16.814" v="828" actId="478"/>
          <ac:spMkLst>
            <pc:docMk/>
            <pc:sldMk cId="489000611" sldId="261"/>
            <ac:spMk id="5" creationId="{591C614A-EEFC-6646-9A92-9B979F8A85E4}"/>
          </ac:spMkLst>
        </pc:spChg>
        <pc:spChg chg="add mod">
          <ac:chgData name="Andrej Bogdanov (CSD)" userId="54a3fc38-bcd8-4812-b887-b84a314b9e17" providerId="ADAL" clId="{9F8E9472-5185-834A-B56C-D32622A8A743}" dt="2021-04-05T05:37:20.227" v="855" actId="2711"/>
          <ac:spMkLst>
            <pc:docMk/>
            <pc:sldMk cId="489000611" sldId="261"/>
            <ac:spMk id="8" creationId="{F4C7DB18-4FE4-8747-B04D-8A285021CB76}"/>
          </ac:spMkLst>
        </pc:spChg>
        <pc:spChg chg="add mod">
          <ac:chgData name="Andrej Bogdanov (CSD)" userId="54a3fc38-bcd8-4812-b887-b84a314b9e17" providerId="ADAL" clId="{9F8E9472-5185-834A-B56C-D32622A8A743}" dt="2021-04-05T05:37:20.227" v="855" actId="2711"/>
          <ac:spMkLst>
            <pc:docMk/>
            <pc:sldMk cId="489000611" sldId="261"/>
            <ac:spMk id="9" creationId="{0E649291-CD5A-524D-BF1F-814B20AED108}"/>
          </ac:spMkLst>
        </pc:spChg>
        <pc:spChg chg="add mod">
          <ac:chgData name="Andrej Bogdanov (CSD)" userId="54a3fc38-bcd8-4812-b887-b84a314b9e17" providerId="ADAL" clId="{9F8E9472-5185-834A-B56C-D32622A8A743}" dt="2021-04-05T05:39:38.090" v="924" actId="20577"/>
          <ac:spMkLst>
            <pc:docMk/>
            <pc:sldMk cId="489000611" sldId="261"/>
            <ac:spMk id="10" creationId="{F6665352-2D56-8D44-B27E-726337BB6507}"/>
          </ac:spMkLst>
        </pc:spChg>
        <pc:spChg chg="add mod">
          <ac:chgData name="Andrej Bogdanov (CSD)" userId="54a3fc38-bcd8-4812-b887-b84a314b9e17" providerId="ADAL" clId="{9F8E9472-5185-834A-B56C-D32622A8A743}" dt="2021-04-05T05:39:17.330" v="874" actId="20577"/>
          <ac:spMkLst>
            <pc:docMk/>
            <pc:sldMk cId="489000611" sldId="261"/>
            <ac:spMk id="14" creationId="{32C9E1D5-7A19-F94F-B2C6-4A71F0669627}"/>
          </ac:spMkLst>
        </pc:spChg>
        <pc:spChg chg="add mod">
          <ac:chgData name="Andrej Bogdanov (CSD)" userId="54a3fc38-bcd8-4812-b887-b84a314b9e17" providerId="ADAL" clId="{9F8E9472-5185-834A-B56C-D32622A8A743}" dt="2021-04-05T05:39:21.689" v="875" actId="20577"/>
          <ac:spMkLst>
            <pc:docMk/>
            <pc:sldMk cId="489000611" sldId="261"/>
            <ac:spMk id="15" creationId="{2556E6A0-5AE5-274C-A2DB-61798D60E20D}"/>
          </ac:spMkLst>
        </pc:spChg>
        <pc:spChg chg="add mod">
          <ac:chgData name="Andrej Bogdanov (CSD)" userId="54a3fc38-bcd8-4812-b887-b84a314b9e17" providerId="ADAL" clId="{9F8E9472-5185-834A-B56C-D32622A8A743}" dt="2021-04-05T05:39:23.955" v="877" actId="20577"/>
          <ac:spMkLst>
            <pc:docMk/>
            <pc:sldMk cId="489000611" sldId="261"/>
            <ac:spMk id="16" creationId="{A5A568FE-051C-E449-80F4-C61D7786E20E}"/>
          </ac:spMkLst>
        </pc:spChg>
        <pc:picChg chg="add mod">
          <ac:chgData name="Andrej Bogdanov (CSD)" userId="54a3fc38-bcd8-4812-b887-b84a314b9e17" providerId="ADAL" clId="{9F8E9472-5185-834A-B56C-D32622A8A743}" dt="2021-04-05T05:36:31.956" v="838" actId="1076"/>
          <ac:picMkLst>
            <pc:docMk/>
            <pc:sldMk cId="489000611" sldId="261"/>
            <ac:picMk id="4" creationId="{60074874-3791-7F4A-B79E-FE442C89EC05}"/>
          </ac:picMkLst>
        </pc:picChg>
        <pc:picChg chg="add mod">
          <ac:chgData name="Andrej Bogdanov (CSD)" userId="54a3fc38-bcd8-4812-b887-b84a314b9e17" providerId="ADAL" clId="{9F8E9472-5185-834A-B56C-D32622A8A743}" dt="2021-04-05T05:36:28.365" v="837" actId="1076"/>
          <ac:picMkLst>
            <pc:docMk/>
            <pc:sldMk cId="489000611" sldId="261"/>
            <ac:picMk id="6" creationId="{1EFD24E2-8900-1B4F-A3CB-3FF47D431275}"/>
          </ac:picMkLst>
        </pc:picChg>
        <pc:picChg chg="add mod">
          <ac:chgData name="Andrej Bogdanov (CSD)" userId="54a3fc38-bcd8-4812-b887-b84a314b9e17" providerId="ADAL" clId="{9F8E9472-5185-834A-B56C-D32622A8A743}" dt="2021-04-05T05:36:37.132" v="840" actId="1076"/>
          <ac:picMkLst>
            <pc:docMk/>
            <pc:sldMk cId="489000611" sldId="261"/>
            <ac:picMk id="7" creationId="{6462D865-4C2C-7640-9F84-B1F92E5B3574}"/>
          </ac:picMkLst>
        </pc:picChg>
        <pc:picChg chg="add mod">
          <ac:chgData name="Andrej Bogdanov (CSD)" userId="54a3fc38-bcd8-4812-b887-b84a314b9e17" providerId="ADAL" clId="{9F8E9472-5185-834A-B56C-D32622A8A743}" dt="2021-04-05T05:38:05.319" v="872" actId="1076"/>
          <ac:picMkLst>
            <pc:docMk/>
            <pc:sldMk cId="489000611" sldId="261"/>
            <ac:picMk id="11" creationId="{768274FE-2CAB-1B43-8641-9765FE593655}"/>
          </ac:picMkLst>
        </pc:picChg>
        <pc:picChg chg="add mod">
          <ac:chgData name="Andrej Bogdanov (CSD)" userId="54a3fc38-bcd8-4812-b887-b84a314b9e17" providerId="ADAL" clId="{9F8E9472-5185-834A-B56C-D32622A8A743}" dt="2021-04-05T05:38:05.319" v="872" actId="1076"/>
          <ac:picMkLst>
            <pc:docMk/>
            <pc:sldMk cId="489000611" sldId="261"/>
            <ac:picMk id="12" creationId="{D1E46244-309D-C64D-B258-7E7B8E373C0E}"/>
          </ac:picMkLst>
        </pc:picChg>
        <pc:picChg chg="add mod">
          <ac:chgData name="Andrej Bogdanov (CSD)" userId="54a3fc38-bcd8-4812-b887-b84a314b9e17" providerId="ADAL" clId="{9F8E9472-5185-834A-B56C-D32622A8A743}" dt="2021-04-05T05:38:05.319" v="872" actId="1076"/>
          <ac:picMkLst>
            <pc:docMk/>
            <pc:sldMk cId="489000611" sldId="261"/>
            <ac:picMk id="13" creationId="{18B8ACFF-B607-8846-892E-3F8DEE87643F}"/>
          </ac:picMkLst>
        </pc:picChg>
      </pc:sldChg>
      <pc:sldChg chg="addSp modSp new mod">
        <pc:chgData name="Andrej Bogdanov (CSD)" userId="54a3fc38-bcd8-4812-b887-b84a314b9e17" providerId="ADAL" clId="{9F8E9472-5185-834A-B56C-D32622A8A743}" dt="2021-04-05T05:39:42.401" v="930" actId="20577"/>
        <pc:sldMkLst>
          <pc:docMk/>
          <pc:sldMk cId="493445486" sldId="262"/>
        </pc:sldMkLst>
        <pc:spChg chg="add mod">
          <ac:chgData name="Andrej Bogdanov (CSD)" userId="54a3fc38-bcd8-4812-b887-b84a314b9e17" providerId="ADAL" clId="{9F8E9472-5185-834A-B56C-D32622A8A743}" dt="2021-04-05T05:39:42.401" v="930" actId="20577"/>
          <ac:spMkLst>
            <pc:docMk/>
            <pc:sldMk cId="493445486" sldId="262"/>
            <ac:spMk id="2" creationId="{1063C1C3-7C0C-9D4D-9FBF-191B7EF1A9DB}"/>
          </ac:spMkLst>
        </pc:spChg>
      </pc:sldChg>
      <pc:sldChg chg="new del">
        <pc:chgData name="Andrej Bogdanov (CSD)" userId="54a3fc38-bcd8-4812-b887-b84a314b9e17" providerId="ADAL" clId="{9F8E9472-5185-834A-B56C-D32622A8A743}" dt="2021-04-05T05:44:23.995" v="1141" actId="2696"/>
        <pc:sldMkLst>
          <pc:docMk/>
          <pc:sldMk cId="538633368" sldId="263"/>
        </pc:sldMkLst>
      </pc:sldChg>
      <pc:sldChg chg="addSp modSp new del">
        <pc:chgData name="Andrej Bogdanov (CSD)" userId="54a3fc38-bcd8-4812-b887-b84a314b9e17" providerId="ADAL" clId="{9F8E9472-5185-834A-B56C-D32622A8A743}" dt="2021-04-05T05:37:27.670" v="856" actId="2696"/>
        <pc:sldMkLst>
          <pc:docMk/>
          <pc:sldMk cId="3465983771" sldId="263"/>
        </pc:sldMkLst>
        <pc:spChg chg="add mod">
          <ac:chgData name="Andrej Bogdanov (CSD)" userId="54a3fc38-bcd8-4812-b887-b84a314b9e17" providerId="ADAL" clId="{9F8E9472-5185-834A-B56C-D32622A8A743}" dt="2021-04-05T05:33:02.489" v="821"/>
          <ac:spMkLst>
            <pc:docMk/>
            <pc:sldMk cId="3465983771" sldId="263"/>
            <ac:spMk id="2" creationId="{22B54C88-B4F1-DE4C-95D3-DEDDC8C428BA}"/>
          </ac:spMkLst>
        </pc:spChg>
      </pc:sldChg>
      <pc:sldChg chg="addSp delSp modSp new mod modClrScheme chgLayout">
        <pc:chgData name="Andrej Bogdanov (CSD)" userId="54a3fc38-bcd8-4812-b887-b84a314b9e17" providerId="ADAL" clId="{9F8E9472-5185-834A-B56C-D32622A8A743}" dt="2021-04-05T05:49:49.863" v="1346" actId="1035"/>
        <pc:sldMkLst>
          <pc:docMk/>
          <pc:sldMk cId="3795877825" sldId="263"/>
        </pc:sldMkLst>
        <pc:spChg chg="del">
          <ac:chgData name="Andrej Bogdanov (CSD)" userId="54a3fc38-bcd8-4812-b887-b84a314b9e17" providerId="ADAL" clId="{9F8E9472-5185-834A-B56C-D32622A8A743}" dt="2021-04-05T05:44:33.375" v="1143" actId="700"/>
          <ac:spMkLst>
            <pc:docMk/>
            <pc:sldMk cId="3795877825" sldId="263"/>
            <ac:spMk id="2" creationId="{11F2E629-B020-8D48-8583-2BB23B8ACF6B}"/>
          </ac:spMkLst>
        </pc:spChg>
        <pc:spChg chg="add del mod">
          <ac:chgData name="Andrej Bogdanov (CSD)" userId="54a3fc38-bcd8-4812-b887-b84a314b9e17" providerId="ADAL" clId="{9F8E9472-5185-834A-B56C-D32622A8A743}" dt="2021-04-05T05:47:24.012" v="1195" actId="478"/>
          <ac:spMkLst>
            <pc:docMk/>
            <pc:sldMk cId="3795877825" sldId="263"/>
            <ac:spMk id="3" creationId="{6B2A3D09-1B66-AA4E-9481-03BFD606A49A}"/>
          </ac:spMkLst>
        </pc:spChg>
        <pc:spChg chg="add mod">
          <ac:chgData name="Andrej Bogdanov (CSD)" userId="54a3fc38-bcd8-4812-b887-b84a314b9e17" providerId="ADAL" clId="{9F8E9472-5185-834A-B56C-D32622A8A743}" dt="2021-04-05T05:49:49.863" v="1346" actId="1035"/>
          <ac:spMkLst>
            <pc:docMk/>
            <pc:sldMk cId="3795877825" sldId="263"/>
            <ac:spMk id="7" creationId="{6AD4BA02-CBFC-834D-BE27-9F5AFBB7D800}"/>
          </ac:spMkLst>
        </pc:spChg>
        <pc:spChg chg="add mod">
          <ac:chgData name="Andrej Bogdanov (CSD)" userId="54a3fc38-bcd8-4812-b887-b84a314b9e17" providerId="ADAL" clId="{9F8E9472-5185-834A-B56C-D32622A8A743}" dt="2021-04-05T05:49:49.863" v="1346" actId="1035"/>
          <ac:spMkLst>
            <pc:docMk/>
            <pc:sldMk cId="3795877825" sldId="263"/>
            <ac:spMk id="8" creationId="{C2D4B6B5-7DC6-794E-86B7-F7783695EEB3}"/>
          </ac:spMkLst>
        </pc:spChg>
        <pc:spChg chg="add mod">
          <ac:chgData name="Andrej Bogdanov (CSD)" userId="54a3fc38-bcd8-4812-b887-b84a314b9e17" providerId="ADAL" clId="{9F8E9472-5185-834A-B56C-D32622A8A743}" dt="2021-04-05T05:49:49.863" v="1346" actId="1035"/>
          <ac:spMkLst>
            <pc:docMk/>
            <pc:sldMk cId="3795877825" sldId="263"/>
            <ac:spMk id="9" creationId="{F7EE747F-4451-324B-B208-55F9170A57E9}"/>
          </ac:spMkLst>
        </pc:spChg>
        <pc:spChg chg="add mod">
          <ac:chgData name="Andrej Bogdanov (CSD)" userId="54a3fc38-bcd8-4812-b887-b84a314b9e17" providerId="ADAL" clId="{9F8E9472-5185-834A-B56C-D32622A8A743}" dt="2021-04-05T05:48:08.372" v="1234" actId="14100"/>
          <ac:spMkLst>
            <pc:docMk/>
            <pc:sldMk cId="3795877825" sldId="263"/>
            <ac:spMk id="10" creationId="{FE532436-52E4-064D-AEB4-FE5572065399}"/>
          </ac:spMkLst>
        </pc:spChg>
        <pc:spChg chg="add mod">
          <ac:chgData name="Andrej Bogdanov (CSD)" userId="54a3fc38-bcd8-4812-b887-b84a314b9e17" providerId="ADAL" clId="{9F8E9472-5185-834A-B56C-D32622A8A743}" dt="2021-04-05T05:49:49.863" v="1346" actId="1035"/>
          <ac:spMkLst>
            <pc:docMk/>
            <pc:sldMk cId="3795877825" sldId="263"/>
            <ac:spMk id="11" creationId="{38929970-1229-074D-A886-B38988F3498E}"/>
          </ac:spMkLst>
        </pc:spChg>
        <pc:spChg chg="add mod">
          <ac:chgData name="Andrej Bogdanov (CSD)" userId="54a3fc38-bcd8-4812-b887-b84a314b9e17" providerId="ADAL" clId="{9F8E9472-5185-834A-B56C-D32622A8A743}" dt="2021-04-05T05:48:53.290" v="1316" actId="1035"/>
          <ac:spMkLst>
            <pc:docMk/>
            <pc:sldMk cId="3795877825" sldId="263"/>
            <ac:spMk id="12" creationId="{0B79DA79-F315-5142-AB19-33BF2648E7E3}"/>
          </ac:spMkLst>
        </pc:spChg>
        <pc:spChg chg="add mod">
          <ac:chgData name="Andrej Bogdanov (CSD)" userId="54a3fc38-bcd8-4812-b887-b84a314b9e17" providerId="ADAL" clId="{9F8E9472-5185-834A-B56C-D32622A8A743}" dt="2021-04-05T05:49:24.397" v="1335" actId="1038"/>
          <ac:spMkLst>
            <pc:docMk/>
            <pc:sldMk cId="3795877825" sldId="263"/>
            <ac:spMk id="13" creationId="{917C7228-B198-5C48-A81B-5C6153661D44}"/>
          </ac:spMkLst>
        </pc:spChg>
        <pc:spChg chg="add mod">
          <ac:chgData name="Andrej Bogdanov (CSD)" userId="54a3fc38-bcd8-4812-b887-b84a314b9e17" providerId="ADAL" clId="{9F8E9472-5185-834A-B56C-D32622A8A743}" dt="2021-04-05T05:49:21.338" v="1333" actId="1037"/>
          <ac:spMkLst>
            <pc:docMk/>
            <pc:sldMk cId="3795877825" sldId="263"/>
            <ac:spMk id="14" creationId="{180E85BD-F988-9040-95F8-F26CAE465BE5}"/>
          </ac:spMkLst>
        </pc:spChg>
        <pc:picChg chg="add mod">
          <ac:chgData name="Andrej Bogdanov (CSD)" userId="54a3fc38-bcd8-4812-b887-b84a314b9e17" providerId="ADAL" clId="{9F8E9472-5185-834A-B56C-D32622A8A743}" dt="2021-04-05T05:48:23.216" v="1274" actId="1035"/>
          <ac:picMkLst>
            <pc:docMk/>
            <pc:sldMk cId="3795877825" sldId="263"/>
            <ac:picMk id="4" creationId="{DE5733C7-37CB-3347-B1EB-E2139801C98E}"/>
          </ac:picMkLst>
        </pc:picChg>
        <pc:picChg chg="add mod">
          <ac:chgData name="Andrej Bogdanov (CSD)" userId="54a3fc38-bcd8-4812-b887-b84a314b9e17" providerId="ADAL" clId="{9F8E9472-5185-834A-B56C-D32622A8A743}" dt="2021-04-05T05:48:23.216" v="1274" actId="1035"/>
          <ac:picMkLst>
            <pc:docMk/>
            <pc:sldMk cId="3795877825" sldId="263"/>
            <ac:picMk id="5" creationId="{A15C87B8-98BC-1A4F-B112-A233DCA1DD21}"/>
          </ac:picMkLst>
        </pc:picChg>
        <pc:picChg chg="add mod">
          <ac:chgData name="Andrej Bogdanov (CSD)" userId="54a3fc38-bcd8-4812-b887-b84a314b9e17" providerId="ADAL" clId="{9F8E9472-5185-834A-B56C-D32622A8A743}" dt="2021-04-05T05:48:23.216" v="1274" actId="1035"/>
          <ac:picMkLst>
            <pc:docMk/>
            <pc:sldMk cId="3795877825" sldId="263"/>
            <ac:picMk id="6" creationId="{5AE5550B-3CAA-5748-921E-877A99D734F6}"/>
          </ac:picMkLst>
        </pc:picChg>
      </pc:sldChg>
      <pc:sldChg chg="addSp delSp modSp new mod ord">
        <pc:chgData name="Andrej Bogdanov (CSD)" userId="54a3fc38-bcd8-4812-b887-b84a314b9e17" providerId="ADAL" clId="{9F8E9472-5185-834A-B56C-D32622A8A743}" dt="2021-04-05T07:14:51.666" v="1711" actId="20578"/>
        <pc:sldMkLst>
          <pc:docMk/>
          <pc:sldMk cId="2716179346" sldId="264"/>
        </pc:sldMkLst>
        <pc:spChg chg="add del mod">
          <ac:chgData name="Andrej Bogdanov (CSD)" userId="54a3fc38-bcd8-4812-b887-b84a314b9e17" providerId="ADAL" clId="{9F8E9472-5185-834A-B56C-D32622A8A743}" dt="2021-04-05T06:58:43.485" v="1583" actId="478"/>
          <ac:spMkLst>
            <pc:docMk/>
            <pc:sldMk cId="2716179346" sldId="264"/>
            <ac:spMk id="2" creationId="{07B31666-DC1D-5B46-9281-54EA087FB02F}"/>
          </ac:spMkLst>
        </pc:spChg>
        <pc:spChg chg="add mod">
          <ac:chgData name="Andrej Bogdanov (CSD)" userId="54a3fc38-bcd8-4812-b887-b84a314b9e17" providerId="ADAL" clId="{9F8E9472-5185-834A-B56C-D32622A8A743}" dt="2021-04-05T07:03:37.407" v="1708" actId="1035"/>
          <ac:spMkLst>
            <pc:docMk/>
            <pc:sldMk cId="2716179346" sldId="264"/>
            <ac:spMk id="4" creationId="{07E7AFF1-DE80-1E42-9D1D-54D34402DC0A}"/>
          </ac:spMkLst>
        </pc:spChg>
        <pc:spChg chg="add mod">
          <ac:chgData name="Andrej Bogdanov (CSD)" userId="54a3fc38-bcd8-4812-b887-b84a314b9e17" providerId="ADAL" clId="{9F8E9472-5185-834A-B56C-D32622A8A743}" dt="2021-04-05T07:03:11.051" v="1671" actId="1076"/>
          <ac:spMkLst>
            <pc:docMk/>
            <pc:sldMk cId="2716179346" sldId="264"/>
            <ac:spMk id="5" creationId="{E608969F-58E2-334E-B825-E154215D55A3}"/>
          </ac:spMkLst>
        </pc:spChg>
        <pc:spChg chg="add mod">
          <ac:chgData name="Andrej Bogdanov (CSD)" userId="54a3fc38-bcd8-4812-b887-b84a314b9e17" providerId="ADAL" clId="{9F8E9472-5185-834A-B56C-D32622A8A743}" dt="2021-04-05T07:03:33.669" v="1706" actId="20577"/>
          <ac:spMkLst>
            <pc:docMk/>
            <pc:sldMk cId="2716179346" sldId="264"/>
            <ac:spMk id="6" creationId="{041AB1C3-1A3F-294D-9AF2-A3BA50EDC56D}"/>
          </ac:spMkLst>
        </pc:spChg>
        <pc:picChg chg="add mod modCrop">
          <ac:chgData name="Andrej Bogdanov (CSD)" userId="54a3fc38-bcd8-4812-b887-b84a314b9e17" providerId="ADAL" clId="{9F8E9472-5185-834A-B56C-D32622A8A743}" dt="2021-04-05T07:01:20.194" v="1592" actId="1076"/>
          <ac:picMkLst>
            <pc:docMk/>
            <pc:sldMk cId="2716179346" sldId="264"/>
            <ac:picMk id="3" creationId="{62524989-605F-3140-8326-32A0C6233E06}"/>
          </ac:picMkLst>
        </pc:picChg>
      </pc:sldChg>
      <pc:sldChg chg="addSp delSp modSp new mod ord modNotesTx">
        <pc:chgData name="Andrej Bogdanov (CSD)" userId="54a3fc38-bcd8-4812-b887-b84a314b9e17" providerId="ADAL" clId="{9F8E9472-5185-834A-B56C-D32622A8A743}" dt="2021-04-06T05:06:12.801" v="4278" actId="20577"/>
        <pc:sldMkLst>
          <pc:docMk/>
          <pc:sldMk cId="1656900083" sldId="265"/>
        </pc:sldMkLst>
        <pc:spChg chg="add del mod">
          <ac:chgData name="Andrej Bogdanov (CSD)" userId="54a3fc38-bcd8-4812-b887-b84a314b9e17" providerId="ADAL" clId="{9F8E9472-5185-834A-B56C-D32622A8A743}" dt="2021-04-05T07:41:55.847" v="1722" actId="478"/>
          <ac:spMkLst>
            <pc:docMk/>
            <pc:sldMk cId="1656900083" sldId="265"/>
            <ac:spMk id="2" creationId="{9E01E78C-512A-EA46-AAF3-8DDE42EBD9A8}"/>
          </ac:spMkLst>
        </pc:spChg>
        <pc:spChg chg="add mod">
          <ac:chgData name="Andrej Bogdanov (CSD)" userId="54a3fc38-bcd8-4812-b887-b84a314b9e17" providerId="ADAL" clId="{9F8E9472-5185-834A-B56C-D32622A8A743}" dt="2021-04-05T08:20:35.926" v="1883" actId="14100"/>
          <ac:spMkLst>
            <pc:docMk/>
            <pc:sldMk cId="1656900083" sldId="265"/>
            <ac:spMk id="3" creationId="{6E0BF95D-FE5F-874C-9838-5099205BECD9}"/>
          </ac:spMkLst>
        </pc:spChg>
        <pc:spChg chg="add mod">
          <ac:chgData name="Andrej Bogdanov (CSD)" userId="54a3fc38-bcd8-4812-b887-b84a314b9e17" providerId="ADAL" clId="{9F8E9472-5185-834A-B56C-D32622A8A743}" dt="2021-04-05T07:46:40.075" v="1780" actId="1076"/>
          <ac:spMkLst>
            <pc:docMk/>
            <pc:sldMk cId="1656900083" sldId="265"/>
            <ac:spMk id="4" creationId="{05548FA1-7B27-C841-8353-598691523115}"/>
          </ac:spMkLst>
        </pc:spChg>
        <pc:spChg chg="add mod">
          <ac:chgData name="Andrej Bogdanov (CSD)" userId="54a3fc38-bcd8-4812-b887-b84a314b9e17" providerId="ADAL" clId="{9F8E9472-5185-834A-B56C-D32622A8A743}" dt="2021-04-05T07:52:24.349" v="1843" actId="1035"/>
          <ac:spMkLst>
            <pc:docMk/>
            <pc:sldMk cId="1656900083" sldId="265"/>
            <ac:spMk id="8" creationId="{D0BE29C3-AA40-604E-B726-F67D1BCAC425}"/>
          </ac:spMkLst>
        </pc:spChg>
        <pc:inkChg chg="add del mod">
          <ac:chgData name="Andrej Bogdanov (CSD)" userId="54a3fc38-bcd8-4812-b887-b84a314b9e17" providerId="ADAL" clId="{9F8E9472-5185-834A-B56C-D32622A8A743}" dt="2021-04-05T07:47:08.026" v="1782"/>
          <ac:inkMkLst>
            <pc:docMk/>
            <pc:sldMk cId="1656900083" sldId="265"/>
            <ac:inkMk id="5" creationId="{71873A17-955A-7846-8D39-00C3525DE132}"/>
          </ac:inkMkLst>
        </pc:inkChg>
        <pc:inkChg chg="add mod">
          <ac:chgData name="Andrej Bogdanov (CSD)" userId="54a3fc38-bcd8-4812-b887-b84a314b9e17" providerId="ADAL" clId="{9F8E9472-5185-834A-B56C-D32622A8A743}" dt="2021-04-05T07:52:24.349" v="1843" actId="1035"/>
          <ac:inkMkLst>
            <pc:docMk/>
            <pc:sldMk cId="1656900083" sldId="265"/>
            <ac:inkMk id="6" creationId="{B0ED61EE-7C42-894F-8D3F-52AFC2A68F27}"/>
          </ac:inkMkLst>
        </pc:inkChg>
        <pc:inkChg chg="add mod">
          <ac:chgData name="Andrej Bogdanov (CSD)" userId="54a3fc38-bcd8-4812-b887-b84a314b9e17" providerId="ADAL" clId="{9F8E9472-5185-834A-B56C-D32622A8A743}" dt="2021-04-05T07:52:24.349" v="1843" actId="1035"/>
          <ac:inkMkLst>
            <pc:docMk/>
            <pc:sldMk cId="1656900083" sldId="265"/>
            <ac:inkMk id="7" creationId="{B2EEDEB4-0B1D-6D4C-9EED-AE4B2EFA4A34}"/>
          </ac:inkMkLst>
        </pc:inkChg>
      </pc:sldChg>
      <pc:sldChg chg="delSp modSp add mod ord">
        <pc:chgData name="Andrej Bogdanov (CSD)" userId="54a3fc38-bcd8-4812-b887-b84a314b9e17" providerId="ADAL" clId="{9F8E9472-5185-834A-B56C-D32622A8A743}" dt="2021-04-05T08:14:27.290" v="1880" actId="20578"/>
        <pc:sldMkLst>
          <pc:docMk/>
          <pc:sldMk cId="1575414565" sldId="266"/>
        </pc:sldMkLst>
        <pc:spChg chg="mod">
          <ac:chgData name="Andrej Bogdanov (CSD)" userId="54a3fc38-bcd8-4812-b887-b84a314b9e17" providerId="ADAL" clId="{9F8E9472-5185-834A-B56C-D32622A8A743}" dt="2021-04-05T07:53:58.736" v="1876" actId="20577"/>
          <ac:spMkLst>
            <pc:docMk/>
            <pc:sldMk cId="1575414565" sldId="266"/>
            <ac:spMk id="2" creationId="{124FF30C-78B5-034F-8695-D127C622174E}"/>
          </ac:spMkLst>
        </pc:spChg>
        <pc:spChg chg="del">
          <ac:chgData name="Andrej Bogdanov (CSD)" userId="54a3fc38-bcd8-4812-b887-b84a314b9e17" providerId="ADAL" clId="{9F8E9472-5185-834A-B56C-D32622A8A743}" dt="2021-04-05T07:54:07.068" v="1877" actId="478"/>
          <ac:spMkLst>
            <pc:docMk/>
            <pc:sldMk cId="1575414565" sldId="266"/>
            <ac:spMk id="4" creationId="{3C6F8174-F8A4-3945-838B-B299DC716543}"/>
          </ac:spMkLst>
        </pc:spChg>
        <pc:spChg chg="del">
          <ac:chgData name="Andrej Bogdanov (CSD)" userId="54a3fc38-bcd8-4812-b887-b84a314b9e17" providerId="ADAL" clId="{9F8E9472-5185-834A-B56C-D32622A8A743}" dt="2021-04-05T07:54:07.068" v="1877" actId="478"/>
          <ac:spMkLst>
            <pc:docMk/>
            <pc:sldMk cId="1575414565" sldId="266"/>
            <ac:spMk id="6" creationId="{FAF613EF-1536-EF47-A7A2-C384FA6B4CED}"/>
          </ac:spMkLst>
        </pc:spChg>
        <pc:spChg chg="del">
          <ac:chgData name="Andrej Bogdanov (CSD)" userId="54a3fc38-bcd8-4812-b887-b84a314b9e17" providerId="ADAL" clId="{9F8E9472-5185-834A-B56C-D32622A8A743}" dt="2021-04-05T07:54:07.068" v="1877" actId="478"/>
          <ac:spMkLst>
            <pc:docMk/>
            <pc:sldMk cId="1575414565" sldId="266"/>
            <ac:spMk id="7" creationId="{1185F545-D69A-7946-B420-7210799D4184}"/>
          </ac:spMkLst>
        </pc:spChg>
      </pc:sldChg>
      <pc:sldChg chg="new del ord">
        <pc:chgData name="Andrej Bogdanov (CSD)" userId="54a3fc38-bcd8-4812-b887-b84a314b9e17" providerId="ADAL" clId="{9F8E9472-5185-834A-B56C-D32622A8A743}" dt="2021-04-06T03:45:44.064" v="2845" actId="2696"/>
        <pc:sldMkLst>
          <pc:docMk/>
          <pc:sldMk cId="2724401826" sldId="267"/>
        </pc:sldMkLst>
      </pc:sldChg>
      <pc:sldChg chg="addSp modSp new mod modNotesTx">
        <pc:chgData name="Andrej Bogdanov (CSD)" userId="54a3fc38-bcd8-4812-b887-b84a314b9e17" providerId="ADAL" clId="{9F8E9472-5185-834A-B56C-D32622A8A743}" dt="2021-04-05T08:28:33.566" v="2123" actId="20577"/>
        <pc:sldMkLst>
          <pc:docMk/>
          <pc:sldMk cId="2993137070" sldId="268"/>
        </pc:sldMkLst>
        <pc:spChg chg="add mod">
          <ac:chgData name="Andrej Bogdanov (CSD)" userId="54a3fc38-bcd8-4812-b887-b84a314b9e17" providerId="ADAL" clId="{9F8E9472-5185-834A-B56C-D32622A8A743}" dt="2021-04-05T08:27:34.712" v="2101" actId="1076"/>
          <ac:spMkLst>
            <pc:docMk/>
            <pc:sldMk cId="2993137070" sldId="268"/>
            <ac:spMk id="2" creationId="{6C2969AE-CBAB-444B-8A72-50375F088CFB}"/>
          </ac:spMkLst>
        </pc:spChg>
        <pc:spChg chg="add mod">
          <ac:chgData name="Andrej Bogdanov (CSD)" userId="54a3fc38-bcd8-4812-b887-b84a314b9e17" providerId="ADAL" clId="{9F8E9472-5185-834A-B56C-D32622A8A743}" dt="2021-04-05T08:27:38.067" v="2102" actId="1076"/>
          <ac:spMkLst>
            <pc:docMk/>
            <pc:sldMk cId="2993137070" sldId="268"/>
            <ac:spMk id="3" creationId="{24AB62AC-4C59-C048-8738-667C336BE7AC}"/>
          </ac:spMkLst>
        </pc:spChg>
      </pc:sldChg>
      <pc:sldChg chg="addSp delSp modSp new mod">
        <pc:chgData name="Andrej Bogdanov (CSD)" userId="54a3fc38-bcd8-4812-b887-b84a314b9e17" providerId="ADAL" clId="{9F8E9472-5185-834A-B56C-D32622A8A743}" dt="2021-04-06T03:56:20.693" v="3084" actId="1036"/>
        <pc:sldMkLst>
          <pc:docMk/>
          <pc:sldMk cId="3180996479" sldId="269"/>
        </pc:sldMkLst>
        <pc:spChg chg="mod">
          <ac:chgData name="Andrej Bogdanov (CSD)" userId="54a3fc38-bcd8-4812-b887-b84a314b9e17" providerId="ADAL" clId="{9F8E9472-5185-834A-B56C-D32622A8A743}" dt="2021-04-06T03:35:57.842" v="2321" actId="20577"/>
          <ac:spMkLst>
            <pc:docMk/>
            <pc:sldMk cId="3180996479" sldId="269"/>
            <ac:spMk id="2" creationId="{A2EE3606-4C51-8149-BD53-7F940944EED8}"/>
          </ac:spMkLst>
        </pc:spChg>
        <pc:spChg chg="add mod">
          <ac:chgData name="Andrej Bogdanov (CSD)" userId="54a3fc38-bcd8-4812-b887-b84a314b9e17" providerId="ADAL" clId="{9F8E9472-5185-834A-B56C-D32622A8A743}" dt="2021-04-06T03:39:05.763" v="2455" actId="1035"/>
          <ac:spMkLst>
            <pc:docMk/>
            <pc:sldMk cId="3180996479" sldId="269"/>
            <ac:spMk id="3" creationId="{D0392EBE-551A-FE4C-BFBD-6043DDBD809A}"/>
          </ac:spMkLst>
        </pc:spChg>
        <pc:spChg chg="add mod">
          <ac:chgData name="Andrej Bogdanov (CSD)" userId="54a3fc38-bcd8-4812-b887-b84a314b9e17" providerId="ADAL" clId="{9F8E9472-5185-834A-B56C-D32622A8A743}" dt="2021-04-06T03:43:03.956" v="2796" actId="1035"/>
          <ac:spMkLst>
            <pc:docMk/>
            <pc:sldMk cId="3180996479" sldId="269"/>
            <ac:spMk id="4" creationId="{804C9A07-B071-7940-8D38-C9861292D090}"/>
          </ac:spMkLst>
        </pc:spChg>
        <pc:spChg chg="add mod">
          <ac:chgData name="Andrej Bogdanov (CSD)" userId="54a3fc38-bcd8-4812-b887-b84a314b9e17" providerId="ADAL" clId="{9F8E9472-5185-834A-B56C-D32622A8A743}" dt="2021-04-06T03:42:54.773" v="2786" actId="114"/>
          <ac:spMkLst>
            <pc:docMk/>
            <pc:sldMk cId="3180996479" sldId="269"/>
            <ac:spMk id="5" creationId="{EE408A85-1C24-AE46-BDA0-A06F3B13B9A9}"/>
          </ac:spMkLst>
        </pc:spChg>
        <pc:spChg chg="add mod">
          <ac:chgData name="Andrej Bogdanov (CSD)" userId="54a3fc38-bcd8-4812-b887-b84a314b9e17" providerId="ADAL" clId="{9F8E9472-5185-834A-B56C-D32622A8A743}" dt="2021-04-06T03:43:01.395" v="2794" actId="1035"/>
          <ac:spMkLst>
            <pc:docMk/>
            <pc:sldMk cId="3180996479" sldId="269"/>
            <ac:spMk id="6" creationId="{A42DBE06-F86D-134E-ACE0-5D920A3CFBE0}"/>
          </ac:spMkLst>
        </pc:spChg>
        <pc:spChg chg="add mod">
          <ac:chgData name="Andrej Bogdanov (CSD)" userId="54a3fc38-bcd8-4812-b887-b84a314b9e17" providerId="ADAL" clId="{9F8E9472-5185-834A-B56C-D32622A8A743}" dt="2021-04-06T03:56:20.693" v="3084" actId="1036"/>
          <ac:spMkLst>
            <pc:docMk/>
            <pc:sldMk cId="3180996479" sldId="269"/>
            <ac:spMk id="7" creationId="{C01E8956-39D9-FC47-A41D-3878B8FD89DB}"/>
          </ac:spMkLst>
        </pc:spChg>
        <pc:spChg chg="add mod">
          <ac:chgData name="Andrej Bogdanov (CSD)" userId="54a3fc38-bcd8-4812-b887-b84a314b9e17" providerId="ADAL" clId="{9F8E9472-5185-834A-B56C-D32622A8A743}" dt="2021-04-06T03:56:20.693" v="3084" actId="1036"/>
          <ac:spMkLst>
            <pc:docMk/>
            <pc:sldMk cId="3180996479" sldId="269"/>
            <ac:spMk id="8" creationId="{D7588B92-3243-DA4A-918D-7349D8870F71}"/>
          </ac:spMkLst>
        </pc:spChg>
        <pc:spChg chg="add mod">
          <ac:chgData name="Andrej Bogdanov (CSD)" userId="54a3fc38-bcd8-4812-b887-b84a314b9e17" providerId="ADAL" clId="{9F8E9472-5185-834A-B56C-D32622A8A743}" dt="2021-04-06T03:56:20.693" v="3084" actId="1036"/>
          <ac:spMkLst>
            <pc:docMk/>
            <pc:sldMk cId="3180996479" sldId="269"/>
            <ac:spMk id="9" creationId="{B5B643C7-B9B8-3F4E-B9FC-F0FD9A8DC025}"/>
          </ac:spMkLst>
        </pc:spChg>
        <pc:spChg chg="add mod">
          <ac:chgData name="Andrej Bogdanov (CSD)" userId="54a3fc38-bcd8-4812-b887-b84a314b9e17" providerId="ADAL" clId="{9F8E9472-5185-834A-B56C-D32622A8A743}" dt="2021-04-06T03:56:20.693" v="3084" actId="1036"/>
          <ac:spMkLst>
            <pc:docMk/>
            <pc:sldMk cId="3180996479" sldId="269"/>
            <ac:spMk id="11" creationId="{0735C1F8-C351-1F40-A4D0-1A2395A8BA90}"/>
          </ac:spMkLst>
        </pc:spChg>
        <pc:spChg chg="add mod">
          <ac:chgData name="Andrej Bogdanov (CSD)" userId="54a3fc38-bcd8-4812-b887-b84a314b9e17" providerId="ADAL" clId="{9F8E9472-5185-834A-B56C-D32622A8A743}" dt="2021-04-06T03:56:20.693" v="3084" actId="1036"/>
          <ac:spMkLst>
            <pc:docMk/>
            <pc:sldMk cId="3180996479" sldId="269"/>
            <ac:spMk id="12" creationId="{D7D5F6E6-BE27-9E44-858E-E906705E5565}"/>
          </ac:spMkLst>
        </pc:spChg>
        <pc:spChg chg="add mod">
          <ac:chgData name="Andrej Bogdanov (CSD)" userId="54a3fc38-bcd8-4812-b887-b84a314b9e17" providerId="ADAL" clId="{9F8E9472-5185-834A-B56C-D32622A8A743}" dt="2021-04-06T03:56:20.693" v="3084" actId="1036"/>
          <ac:spMkLst>
            <pc:docMk/>
            <pc:sldMk cId="3180996479" sldId="269"/>
            <ac:spMk id="14" creationId="{32793224-2900-3F4F-81D9-99F10656F0A9}"/>
          </ac:spMkLst>
        </pc:spChg>
        <pc:spChg chg="add mod">
          <ac:chgData name="Andrej Bogdanov (CSD)" userId="54a3fc38-bcd8-4812-b887-b84a314b9e17" providerId="ADAL" clId="{9F8E9472-5185-834A-B56C-D32622A8A743}" dt="2021-04-06T03:42:27.926" v="2756" actId="1036"/>
          <ac:spMkLst>
            <pc:docMk/>
            <pc:sldMk cId="3180996479" sldId="269"/>
            <ac:spMk id="17" creationId="{FD6B99A1-581D-0442-8500-6722F6E797A9}"/>
          </ac:spMkLst>
        </pc:spChg>
        <pc:spChg chg="add mod">
          <ac:chgData name="Andrej Bogdanov (CSD)" userId="54a3fc38-bcd8-4812-b887-b84a314b9e17" providerId="ADAL" clId="{9F8E9472-5185-834A-B56C-D32622A8A743}" dt="2021-04-06T03:43:08.306" v="2802" actId="1036"/>
          <ac:spMkLst>
            <pc:docMk/>
            <pc:sldMk cId="3180996479" sldId="269"/>
            <ac:spMk id="18" creationId="{A1288F5B-FB9C-744A-9363-0357CC1C6CA5}"/>
          </ac:spMkLst>
        </pc:spChg>
        <pc:spChg chg="add mod">
          <ac:chgData name="Andrej Bogdanov (CSD)" userId="54a3fc38-bcd8-4812-b887-b84a314b9e17" providerId="ADAL" clId="{9F8E9472-5185-834A-B56C-D32622A8A743}" dt="2021-04-06T03:42:27.926" v="2756" actId="1036"/>
          <ac:spMkLst>
            <pc:docMk/>
            <pc:sldMk cId="3180996479" sldId="269"/>
            <ac:spMk id="19" creationId="{CBAB7FA7-19A0-0242-8DB8-4513984C3292}"/>
          </ac:spMkLst>
        </pc:spChg>
        <pc:spChg chg="add mod">
          <ac:chgData name="Andrej Bogdanov (CSD)" userId="54a3fc38-bcd8-4812-b887-b84a314b9e17" providerId="ADAL" clId="{9F8E9472-5185-834A-B56C-D32622A8A743}" dt="2021-04-06T03:42:27.926" v="2756" actId="1036"/>
          <ac:spMkLst>
            <pc:docMk/>
            <pc:sldMk cId="3180996479" sldId="269"/>
            <ac:spMk id="20" creationId="{98BFCB99-B266-1840-9184-EB108BC50885}"/>
          </ac:spMkLst>
        </pc:spChg>
        <pc:spChg chg="add mod">
          <ac:chgData name="Andrej Bogdanov (CSD)" userId="54a3fc38-bcd8-4812-b887-b84a314b9e17" providerId="ADAL" clId="{9F8E9472-5185-834A-B56C-D32622A8A743}" dt="2021-04-06T03:56:20.693" v="3084" actId="1036"/>
          <ac:spMkLst>
            <pc:docMk/>
            <pc:sldMk cId="3180996479" sldId="269"/>
            <ac:spMk id="21" creationId="{ED06E2C0-6371-BA40-9FB9-20FD8C983606}"/>
          </ac:spMkLst>
        </pc:spChg>
        <pc:spChg chg="add mod">
          <ac:chgData name="Andrej Bogdanov (CSD)" userId="54a3fc38-bcd8-4812-b887-b84a314b9e17" providerId="ADAL" clId="{9F8E9472-5185-834A-B56C-D32622A8A743}" dt="2021-04-06T03:56:20.693" v="3084" actId="1036"/>
          <ac:spMkLst>
            <pc:docMk/>
            <pc:sldMk cId="3180996479" sldId="269"/>
            <ac:spMk id="22" creationId="{6C20CE04-1024-CD49-AAC4-D6F108288DF7}"/>
          </ac:spMkLst>
        </pc:spChg>
        <pc:spChg chg="add mod">
          <ac:chgData name="Andrej Bogdanov (CSD)" userId="54a3fc38-bcd8-4812-b887-b84a314b9e17" providerId="ADAL" clId="{9F8E9472-5185-834A-B56C-D32622A8A743}" dt="2021-04-06T03:56:20.693" v="3084" actId="1036"/>
          <ac:spMkLst>
            <pc:docMk/>
            <pc:sldMk cId="3180996479" sldId="269"/>
            <ac:spMk id="23" creationId="{F9CA5651-349F-C745-B912-B56299769A3F}"/>
          </ac:spMkLst>
        </pc:spChg>
        <pc:spChg chg="add mod">
          <ac:chgData name="Andrej Bogdanov (CSD)" userId="54a3fc38-bcd8-4812-b887-b84a314b9e17" providerId="ADAL" clId="{9F8E9472-5185-834A-B56C-D32622A8A743}" dt="2021-04-06T03:56:20.693" v="3084" actId="1036"/>
          <ac:spMkLst>
            <pc:docMk/>
            <pc:sldMk cId="3180996479" sldId="269"/>
            <ac:spMk id="24" creationId="{09FFF202-D1BC-5744-AE2E-F48083207F1E}"/>
          </ac:spMkLst>
        </pc:spChg>
        <pc:spChg chg="add del mod">
          <ac:chgData name="Andrej Bogdanov (CSD)" userId="54a3fc38-bcd8-4812-b887-b84a314b9e17" providerId="ADAL" clId="{9F8E9472-5185-834A-B56C-D32622A8A743}" dt="2021-04-06T03:42:08.448" v="2739" actId="478"/>
          <ac:spMkLst>
            <pc:docMk/>
            <pc:sldMk cId="3180996479" sldId="269"/>
            <ac:spMk id="25" creationId="{F892BDBD-9DB1-2640-8096-4F045AF573AC}"/>
          </ac:spMkLst>
        </pc:spChg>
        <pc:spChg chg="add mod">
          <ac:chgData name="Andrej Bogdanov (CSD)" userId="54a3fc38-bcd8-4812-b887-b84a314b9e17" providerId="ADAL" clId="{9F8E9472-5185-834A-B56C-D32622A8A743}" dt="2021-04-06T03:56:14.533" v="3070" actId="692"/>
          <ac:spMkLst>
            <pc:docMk/>
            <pc:sldMk cId="3180996479" sldId="269"/>
            <ac:spMk id="26" creationId="{65B3FEFD-6968-F941-8C64-6C0C84AEABDE}"/>
          </ac:spMkLst>
        </pc:spChg>
        <pc:cxnChg chg="add mod">
          <ac:chgData name="Andrej Bogdanov (CSD)" userId="54a3fc38-bcd8-4812-b887-b84a314b9e17" providerId="ADAL" clId="{9F8E9472-5185-834A-B56C-D32622A8A743}" dt="2021-04-06T03:56:20.693" v="3084" actId="1036"/>
          <ac:cxnSpMkLst>
            <pc:docMk/>
            <pc:sldMk cId="3180996479" sldId="269"/>
            <ac:cxnSpMk id="10" creationId="{FD0BBA5B-EE75-D042-BCDE-69F2A33C7CE5}"/>
          </ac:cxnSpMkLst>
        </pc:cxnChg>
        <pc:cxnChg chg="add mod">
          <ac:chgData name="Andrej Bogdanov (CSD)" userId="54a3fc38-bcd8-4812-b887-b84a314b9e17" providerId="ADAL" clId="{9F8E9472-5185-834A-B56C-D32622A8A743}" dt="2021-04-06T03:56:20.693" v="3084" actId="1036"/>
          <ac:cxnSpMkLst>
            <pc:docMk/>
            <pc:sldMk cId="3180996479" sldId="269"/>
            <ac:cxnSpMk id="13" creationId="{863F401E-DAD4-7C45-9302-58A9AD44EF2A}"/>
          </ac:cxnSpMkLst>
        </pc:cxnChg>
      </pc:sldChg>
      <pc:sldChg chg="addSp delSp modSp new del mod modClrScheme chgLayout">
        <pc:chgData name="Andrej Bogdanov (CSD)" userId="54a3fc38-bcd8-4812-b887-b84a314b9e17" providerId="ADAL" clId="{9F8E9472-5185-834A-B56C-D32622A8A743}" dt="2021-04-06T03:45:35.405" v="2842" actId="2696"/>
        <pc:sldMkLst>
          <pc:docMk/>
          <pc:sldMk cId="3930903342" sldId="270"/>
        </pc:sldMkLst>
        <pc:spChg chg="del">
          <ac:chgData name="Andrej Bogdanov (CSD)" userId="54a3fc38-bcd8-4812-b887-b84a314b9e17" providerId="ADAL" clId="{9F8E9472-5185-834A-B56C-D32622A8A743}" dt="2021-04-05T09:04:07.101" v="2126" actId="700"/>
          <ac:spMkLst>
            <pc:docMk/>
            <pc:sldMk cId="3930903342" sldId="270"/>
            <ac:spMk id="2" creationId="{C11B4183-D771-C249-91A2-F2FCD17ADF27}"/>
          </ac:spMkLst>
        </pc:spChg>
        <pc:spChg chg="add mod">
          <ac:chgData name="Andrej Bogdanov (CSD)" userId="54a3fc38-bcd8-4812-b887-b84a314b9e17" providerId="ADAL" clId="{9F8E9472-5185-834A-B56C-D32622A8A743}" dt="2021-04-05T09:05:28.872" v="2181" actId="207"/>
          <ac:spMkLst>
            <pc:docMk/>
            <pc:sldMk cId="3930903342" sldId="270"/>
            <ac:spMk id="3" creationId="{C9A685CF-2B20-2D4E-B1EB-74400FB1260C}"/>
          </ac:spMkLst>
        </pc:spChg>
        <pc:spChg chg="add mod">
          <ac:chgData name="Andrej Bogdanov (CSD)" userId="54a3fc38-bcd8-4812-b887-b84a314b9e17" providerId="ADAL" clId="{9F8E9472-5185-834A-B56C-D32622A8A743}" dt="2021-04-05T09:19:19.183" v="2265" actId="1036"/>
          <ac:spMkLst>
            <pc:docMk/>
            <pc:sldMk cId="3930903342" sldId="270"/>
            <ac:spMk id="4" creationId="{330FECBD-D01E-2048-AEAE-3ACAD3311D91}"/>
          </ac:spMkLst>
        </pc:spChg>
      </pc:sldChg>
      <pc:sldChg chg="modSp add mod modNotesTx">
        <pc:chgData name="Andrej Bogdanov (CSD)" userId="54a3fc38-bcd8-4812-b887-b84a314b9e17" providerId="ADAL" clId="{9F8E9472-5185-834A-B56C-D32622A8A743}" dt="2021-04-06T05:05:58.543" v="4276" actId="20577"/>
        <pc:sldMkLst>
          <pc:docMk/>
          <pc:sldMk cId="3023698332" sldId="271"/>
        </pc:sldMkLst>
        <pc:spChg chg="mod">
          <ac:chgData name="Andrej Bogdanov (CSD)" userId="54a3fc38-bcd8-4812-b887-b84a314b9e17" providerId="ADAL" clId="{9F8E9472-5185-834A-B56C-D32622A8A743}" dt="2021-04-06T03:45:27.067" v="2840" actId="1076"/>
          <ac:spMkLst>
            <pc:docMk/>
            <pc:sldMk cId="3023698332" sldId="271"/>
            <ac:spMk id="4" creationId="{330FECBD-D01E-2048-AEAE-3ACAD3311D91}"/>
          </ac:spMkLst>
        </pc:spChg>
      </pc:sldChg>
      <pc:sldChg chg="add del">
        <pc:chgData name="Andrej Bogdanov (CSD)" userId="54a3fc38-bcd8-4812-b887-b84a314b9e17" providerId="ADAL" clId="{9F8E9472-5185-834A-B56C-D32622A8A743}" dt="2021-04-06T03:45:37.097" v="2843" actId="2696"/>
        <pc:sldMkLst>
          <pc:docMk/>
          <pc:sldMk cId="552731811" sldId="272"/>
        </pc:sldMkLst>
      </pc:sldChg>
      <pc:sldChg chg="add">
        <pc:chgData name="Andrej Bogdanov (CSD)" userId="54a3fc38-bcd8-4812-b887-b84a314b9e17" providerId="ADAL" clId="{9F8E9472-5185-834A-B56C-D32622A8A743}" dt="2021-04-06T03:45:40.482" v="2844"/>
        <pc:sldMkLst>
          <pc:docMk/>
          <pc:sldMk cId="3891905557" sldId="272"/>
        </pc:sldMkLst>
      </pc:sldChg>
      <pc:sldChg chg="addSp delSp modSp add mod ord">
        <pc:chgData name="Andrej Bogdanov (CSD)" userId="54a3fc38-bcd8-4812-b887-b84a314b9e17" providerId="ADAL" clId="{9F8E9472-5185-834A-B56C-D32622A8A743}" dt="2021-04-06T04:16:32.445" v="3136" actId="20578"/>
        <pc:sldMkLst>
          <pc:docMk/>
          <pc:sldMk cId="1827569151" sldId="273"/>
        </pc:sldMkLst>
        <pc:spChg chg="mod">
          <ac:chgData name="Andrej Bogdanov (CSD)" userId="54a3fc38-bcd8-4812-b887-b84a314b9e17" providerId="ADAL" clId="{9F8E9472-5185-834A-B56C-D32622A8A743}" dt="2021-04-06T03:51:16.185" v="2877" actId="20577"/>
          <ac:spMkLst>
            <pc:docMk/>
            <pc:sldMk cId="1827569151" sldId="273"/>
            <ac:spMk id="2" creationId="{A2EE3606-4C51-8149-BD53-7F940944EED8}"/>
          </ac:spMkLst>
        </pc:spChg>
        <pc:spChg chg="del">
          <ac:chgData name="Andrej Bogdanov (CSD)" userId="54a3fc38-bcd8-4812-b887-b84a314b9e17" providerId="ADAL" clId="{9F8E9472-5185-834A-B56C-D32622A8A743}" dt="2021-04-06T03:52:51.872" v="2898" actId="478"/>
          <ac:spMkLst>
            <pc:docMk/>
            <pc:sldMk cId="1827569151" sldId="273"/>
            <ac:spMk id="3" creationId="{D0392EBE-551A-FE4C-BFBD-6043DDBD809A}"/>
          </ac:spMkLst>
        </pc:spChg>
        <pc:spChg chg="del">
          <ac:chgData name="Andrej Bogdanov (CSD)" userId="54a3fc38-bcd8-4812-b887-b84a314b9e17" providerId="ADAL" clId="{9F8E9472-5185-834A-B56C-D32622A8A743}" dt="2021-04-06T03:52:51.872" v="2898" actId="478"/>
          <ac:spMkLst>
            <pc:docMk/>
            <pc:sldMk cId="1827569151" sldId="273"/>
            <ac:spMk id="4" creationId="{804C9A07-B071-7940-8D38-C9861292D090}"/>
          </ac:spMkLst>
        </pc:spChg>
        <pc:spChg chg="mod">
          <ac:chgData name="Andrej Bogdanov (CSD)" userId="54a3fc38-bcd8-4812-b887-b84a314b9e17" providerId="ADAL" clId="{9F8E9472-5185-834A-B56C-D32622A8A743}" dt="2021-04-06T03:52:56.600" v="2922" actId="1036"/>
          <ac:spMkLst>
            <pc:docMk/>
            <pc:sldMk cId="1827569151" sldId="273"/>
            <ac:spMk id="5" creationId="{EE408A85-1C24-AE46-BDA0-A06F3B13B9A9}"/>
          </ac:spMkLst>
        </pc:spChg>
        <pc:spChg chg="mod">
          <ac:chgData name="Andrej Bogdanov (CSD)" userId="54a3fc38-bcd8-4812-b887-b84a314b9e17" providerId="ADAL" clId="{9F8E9472-5185-834A-B56C-D32622A8A743}" dt="2021-04-06T03:53:00.454" v="2933" actId="1038"/>
          <ac:spMkLst>
            <pc:docMk/>
            <pc:sldMk cId="1827569151" sldId="273"/>
            <ac:spMk id="6" creationId="{A42DBE06-F86D-134E-ACE0-5D920A3CFBE0}"/>
          </ac:spMkLst>
        </pc:spChg>
        <pc:spChg chg="mod">
          <ac:chgData name="Andrej Bogdanov (CSD)" userId="54a3fc38-bcd8-4812-b887-b84a314b9e17" providerId="ADAL" clId="{9F8E9472-5185-834A-B56C-D32622A8A743}" dt="2021-04-06T03:57:20.244" v="3134" actId="1038"/>
          <ac:spMkLst>
            <pc:docMk/>
            <pc:sldMk cId="1827569151" sldId="273"/>
            <ac:spMk id="7" creationId="{C01E8956-39D9-FC47-A41D-3878B8FD89DB}"/>
          </ac:spMkLst>
        </pc:spChg>
        <pc:spChg chg="mod">
          <ac:chgData name="Andrej Bogdanov (CSD)" userId="54a3fc38-bcd8-4812-b887-b84a314b9e17" providerId="ADAL" clId="{9F8E9472-5185-834A-B56C-D32622A8A743}" dt="2021-04-06T03:57:20.244" v="3134" actId="1038"/>
          <ac:spMkLst>
            <pc:docMk/>
            <pc:sldMk cId="1827569151" sldId="273"/>
            <ac:spMk id="8" creationId="{D7588B92-3243-DA4A-918D-7349D8870F71}"/>
          </ac:spMkLst>
        </pc:spChg>
        <pc:spChg chg="mod">
          <ac:chgData name="Andrej Bogdanov (CSD)" userId="54a3fc38-bcd8-4812-b887-b84a314b9e17" providerId="ADAL" clId="{9F8E9472-5185-834A-B56C-D32622A8A743}" dt="2021-04-06T03:57:20.244" v="3134" actId="1038"/>
          <ac:spMkLst>
            <pc:docMk/>
            <pc:sldMk cId="1827569151" sldId="273"/>
            <ac:spMk id="9" creationId="{B5B643C7-B9B8-3F4E-B9FC-F0FD9A8DC025}"/>
          </ac:spMkLst>
        </pc:spChg>
        <pc:spChg chg="mod">
          <ac:chgData name="Andrej Bogdanov (CSD)" userId="54a3fc38-bcd8-4812-b887-b84a314b9e17" providerId="ADAL" clId="{9F8E9472-5185-834A-B56C-D32622A8A743}" dt="2021-04-06T03:57:20.244" v="3134" actId="1038"/>
          <ac:spMkLst>
            <pc:docMk/>
            <pc:sldMk cId="1827569151" sldId="273"/>
            <ac:spMk id="11" creationId="{0735C1F8-C351-1F40-A4D0-1A2395A8BA90}"/>
          </ac:spMkLst>
        </pc:spChg>
        <pc:spChg chg="mod">
          <ac:chgData name="Andrej Bogdanov (CSD)" userId="54a3fc38-bcd8-4812-b887-b84a314b9e17" providerId="ADAL" clId="{9F8E9472-5185-834A-B56C-D32622A8A743}" dt="2021-04-06T03:57:20.244" v="3134" actId="1038"/>
          <ac:spMkLst>
            <pc:docMk/>
            <pc:sldMk cId="1827569151" sldId="273"/>
            <ac:spMk id="12" creationId="{D7D5F6E6-BE27-9E44-858E-E906705E5565}"/>
          </ac:spMkLst>
        </pc:spChg>
        <pc:spChg chg="mod">
          <ac:chgData name="Andrej Bogdanov (CSD)" userId="54a3fc38-bcd8-4812-b887-b84a314b9e17" providerId="ADAL" clId="{9F8E9472-5185-834A-B56C-D32622A8A743}" dt="2021-04-06T03:57:20.244" v="3134" actId="1038"/>
          <ac:spMkLst>
            <pc:docMk/>
            <pc:sldMk cId="1827569151" sldId="273"/>
            <ac:spMk id="14" creationId="{32793224-2900-3F4F-81D9-99F10656F0A9}"/>
          </ac:spMkLst>
        </pc:spChg>
        <pc:spChg chg="add mod">
          <ac:chgData name="Andrej Bogdanov (CSD)" userId="54a3fc38-bcd8-4812-b887-b84a314b9e17" providerId="ADAL" clId="{9F8E9472-5185-834A-B56C-D32622A8A743}" dt="2021-04-06T03:54:26.577" v="2978" actId="207"/>
          <ac:spMkLst>
            <pc:docMk/>
            <pc:sldMk cId="1827569151" sldId="273"/>
            <ac:spMk id="15" creationId="{BC7D1AA6-0F4A-8B48-9778-1B04E1A0FBEE}"/>
          </ac:spMkLst>
        </pc:spChg>
        <pc:spChg chg="del">
          <ac:chgData name="Andrej Bogdanov (CSD)" userId="54a3fc38-bcd8-4812-b887-b84a314b9e17" providerId="ADAL" clId="{9F8E9472-5185-834A-B56C-D32622A8A743}" dt="2021-04-06T03:52:51.872" v="2898" actId="478"/>
          <ac:spMkLst>
            <pc:docMk/>
            <pc:sldMk cId="1827569151" sldId="273"/>
            <ac:spMk id="17" creationId="{FD6B99A1-581D-0442-8500-6722F6E797A9}"/>
          </ac:spMkLst>
        </pc:spChg>
        <pc:spChg chg="del">
          <ac:chgData name="Andrej Bogdanov (CSD)" userId="54a3fc38-bcd8-4812-b887-b84a314b9e17" providerId="ADAL" clId="{9F8E9472-5185-834A-B56C-D32622A8A743}" dt="2021-04-06T03:52:51.872" v="2898" actId="478"/>
          <ac:spMkLst>
            <pc:docMk/>
            <pc:sldMk cId="1827569151" sldId="273"/>
            <ac:spMk id="18" creationId="{A1288F5B-FB9C-744A-9363-0357CC1C6CA5}"/>
          </ac:spMkLst>
        </pc:spChg>
        <pc:spChg chg="del">
          <ac:chgData name="Andrej Bogdanov (CSD)" userId="54a3fc38-bcd8-4812-b887-b84a314b9e17" providerId="ADAL" clId="{9F8E9472-5185-834A-B56C-D32622A8A743}" dt="2021-04-06T03:52:51.872" v="2898" actId="478"/>
          <ac:spMkLst>
            <pc:docMk/>
            <pc:sldMk cId="1827569151" sldId="273"/>
            <ac:spMk id="19" creationId="{CBAB7FA7-19A0-0242-8DB8-4513984C3292}"/>
          </ac:spMkLst>
        </pc:spChg>
        <pc:spChg chg="del">
          <ac:chgData name="Andrej Bogdanov (CSD)" userId="54a3fc38-bcd8-4812-b887-b84a314b9e17" providerId="ADAL" clId="{9F8E9472-5185-834A-B56C-D32622A8A743}" dt="2021-04-06T03:52:51.872" v="2898" actId="478"/>
          <ac:spMkLst>
            <pc:docMk/>
            <pc:sldMk cId="1827569151" sldId="273"/>
            <ac:spMk id="20" creationId="{98BFCB99-B266-1840-9184-EB108BC50885}"/>
          </ac:spMkLst>
        </pc:spChg>
        <pc:spChg chg="mod">
          <ac:chgData name="Andrej Bogdanov (CSD)" userId="54a3fc38-bcd8-4812-b887-b84a314b9e17" providerId="ADAL" clId="{9F8E9472-5185-834A-B56C-D32622A8A743}" dt="2021-04-06T03:57:20.244" v="3134" actId="1038"/>
          <ac:spMkLst>
            <pc:docMk/>
            <pc:sldMk cId="1827569151" sldId="273"/>
            <ac:spMk id="21" creationId="{ED06E2C0-6371-BA40-9FB9-20FD8C983606}"/>
          </ac:spMkLst>
        </pc:spChg>
        <pc:spChg chg="mod">
          <ac:chgData name="Andrej Bogdanov (CSD)" userId="54a3fc38-bcd8-4812-b887-b84a314b9e17" providerId="ADAL" clId="{9F8E9472-5185-834A-B56C-D32622A8A743}" dt="2021-04-06T03:57:20.244" v="3134" actId="1038"/>
          <ac:spMkLst>
            <pc:docMk/>
            <pc:sldMk cId="1827569151" sldId="273"/>
            <ac:spMk id="22" creationId="{6C20CE04-1024-CD49-AAC4-D6F108288DF7}"/>
          </ac:spMkLst>
        </pc:spChg>
        <pc:spChg chg="mod">
          <ac:chgData name="Andrej Bogdanov (CSD)" userId="54a3fc38-bcd8-4812-b887-b84a314b9e17" providerId="ADAL" clId="{9F8E9472-5185-834A-B56C-D32622A8A743}" dt="2021-04-06T03:57:20.244" v="3134" actId="1038"/>
          <ac:spMkLst>
            <pc:docMk/>
            <pc:sldMk cId="1827569151" sldId="273"/>
            <ac:spMk id="23" creationId="{F9CA5651-349F-C745-B912-B56299769A3F}"/>
          </ac:spMkLst>
        </pc:spChg>
        <pc:spChg chg="mod">
          <ac:chgData name="Andrej Bogdanov (CSD)" userId="54a3fc38-bcd8-4812-b887-b84a314b9e17" providerId="ADAL" clId="{9F8E9472-5185-834A-B56C-D32622A8A743}" dt="2021-04-06T03:57:20.244" v="3134" actId="1038"/>
          <ac:spMkLst>
            <pc:docMk/>
            <pc:sldMk cId="1827569151" sldId="273"/>
            <ac:spMk id="24" creationId="{09FFF202-D1BC-5744-AE2E-F48083207F1E}"/>
          </ac:spMkLst>
        </pc:spChg>
        <pc:spChg chg="add mod">
          <ac:chgData name="Andrej Bogdanov (CSD)" userId="54a3fc38-bcd8-4812-b887-b84a314b9e17" providerId="ADAL" clId="{9F8E9472-5185-834A-B56C-D32622A8A743}" dt="2021-04-06T03:54:43.625" v="2995" actId="20577"/>
          <ac:spMkLst>
            <pc:docMk/>
            <pc:sldMk cId="1827569151" sldId="273"/>
            <ac:spMk id="25" creationId="{8C0D0FAF-D9EF-6746-94E3-A27992E8CC0D}"/>
          </ac:spMkLst>
        </pc:spChg>
        <pc:spChg chg="mod">
          <ac:chgData name="Andrej Bogdanov (CSD)" userId="54a3fc38-bcd8-4812-b887-b84a314b9e17" providerId="ADAL" clId="{9F8E9472-5185-834A-B56C-D32622A8A743}" dt="2021-04-06T03:55:51.315" v="3048" actId="1035"/>
          <ac:spMkLst>
            <pc:docMk/>
            <pc:sldMk cId="1827569151" sldId="273"/>
            <ac:spMk id="26" creationId="{65B3FEFD-6968-F941-8C64-6C0C84AEABDE}"/>
          </ac:spMkLst>
        </pc:spChg>
        <pc:cxnChg chg="mod">
          <ac:chgData name="Andrej Bogdanov (CSD)" userId="54a3fc38-bcd8-4812-b887-b84a314b9e17" providerId="ADAL" clId="{9F8E9472-5185-834A-B56C-D32622A8A743}" dt="2021-04-06T03:57:20.244" v="3134" actId="1038"/>
          <ac:cxnSpMkLst>
            <pc:docMk/>
            <pc:sldMk cId="1827569151" sldId="273"/>
            <ac:cxnSpMk id="10" creationId="{FD0BBA5B-EE75-D042-BCDE-69F2A33C7CE5}"/>
          </ac:cxnSpMkLst>
        </pc:cxnChg>
        <pc:cxnChg chg="mod">
          <ac:chgData name="Andrej Bogdanov (CSD)" userId="54a3fc38-bcd8-4812-b887-b84a314b9e17" providerId="ADAL" clId="{9F8E9472-5185-834A-B56C-D32622A8A743}" dt="2021-04-06T03:57:20.244" v="3134" actId="1038"/>
          <ac:cxnSpMkLst>
            <pc:docMk/>
            <pc:sldMk cId="1827569151" sldId="273"/>
            <ac:cxnSpMk id="13" creationId="{863F401E-DAD4-7C45-9302-58A9AD44EF2A}"/>
          </ac:cxnSpMkLst>
        </pc:cxnChg>
      </pc:sldChg>
      <pc:sldChg chg="addSp modSp new mod ord modNotesTx">
        <pc:chgData name="Andrej Bogdanov (CSD)" userId="54a3fc38-bcd8-4812-b887-b84a314b9e17" providerId="ADAL" clId="{9F8E9472-5185-834A-B56C-D32622A8A743}" dt="2021-04-06T05:06:04.742" v="4277" actId="20577"/>
        <pc:sldMkLst>
          <pc:docMk/>
          <pc:sldMk cId="3590164282" sldId="274"/>
        </pc:sldMkLst>
        <pc:spChg chg="add mod">
          <ac:chgData name="Andrej Bogdanov (CSD)" userId="54a3fc38-bcd8-4812-b887-b84a314b9e17" providerId="ADAL" clId="{9F8E9472-5185-834A-B56C-D32622A8A743}" dt="2021-04-06T04:28:23.146" v="3451" actId="20577"/>
          <ac:spMkLst>
            <pc:docMk/>
            <pc:sldMk cId="3590164282" sldId="274"/>
            <ac:spMk id="2" creationId="{61138CCD-ECFB-B34A-8575-EEE8FCD7589E}"/>
          </ac:spMkLst>
        </pc:spChg>
      </pc:sldChg>
      <pc:sldChg chg="addSp delSp modSp add mod">
        <pc:chgData name="Andrej Bogdanov (CSD)" userId="54a3fc38-bcd8-4812-b887-b84a314b9e17" providerId="ADAL" clId="{9F8E9472-5185-834A-B56C-D32622A8A743}" dt="2021-04-06T04:57:52.456" v="3843" actId="478"/>
        <pc:sldMkLst>
          <pc:docMk/>
          <pc:sldMk cId="2366757580" sldId="275"/>
        </pc:sldMkLst>
        <pc:spChg chg="mod">
          <ac:chgData name="Andrej Bogdanov (CSD)" userId="54a3fc38-bcd8-4812-b887-b84a314b9e17" providerId="ADAL" clId="{9F8E9472-5185-834A-B56C-D32622A8A743}" dt="2021-04-06T04:17:10.323" v="3179" actId="20577"/>
          <ac:spMkLst>
            <pc:docMk/>
            <pc:sldMk cId="2366757580" sldId="275"/>
            <ac:spMk id="2" creationId="{A2EE3606-4C51-8149-BD53-7F940944EED8}"/>
          </ac:spMkLst>
        </pc:spChg>
        <pc:spChg chg="add mod">
          <ac:chgData name="Andrej Bogdanov (CSD)" userId="54a3fc38-bcd8-4812-b887-b84a314b9e17" providerId="ADAL" clId="{9F8E9472-5185-834A-B56C-D32622A8A743}" dt="2021-04-06T04:22:57.075" v="3386" actId="1036"/>
          <ac:spMkLst>
            <pc:docMk/>
            <pc:sldMk cId="2366757580" sldId="275"/>
            <ac:spMk id="3" creationId="{06642A40-38FD-C540-9E26-770EC661CA22}"/>
          </ac:spMkLst>
        </pc:spChg>
        <pc:spChg chg="add del mod">
          <ac:chgData name="Andrej Bogdanov (CSD)" userId="54a3fc38-bcd8-4812-b887-b84a314b9e17" providerId="ADAL" clId="{9F8E9472-5185-834A-B56C-D32622A8A743}" dt="2021-04-06T04:22:50" v="3369" actId="478"/>
          <ac:spMkLst>
            <pc:docMk/>
            <pc:sldMk cId="2366757580" sldId="275"/>
            <ac:spMk id="4" creationId="{778AF060-E5F8-324B-99C2-5B469C210C24}"/>
          </ac:spMkLst>
        </pc:spChg>
        <pc:spChg chg="del">
          <ac:chgData name="Andrej Bogdanov (CSD)" userId="54a3fc38-bcd8-4812-b887-b84a314b9e17" providerId="ADAL" clId="{9F8E9472-5185-834A-B56C-D32622A8A743}" dt="2021-04-06T04:17:45.779" v="3180" actId="478"/>
          <ac:spMkLst>
            <pc:docMk/>
            <pc:sldMk cId="2366757580" sldId="275"/>
            <ac:spMk id="5" creationId="{EE408A85-1C24-AE46-BDA0-A06F3B13B9A9}"/>
          </ac:spMkLst>
        </pc:spChg>
        <pc:spChg chg="del">
          <ac:chgData name="Andrej Bogdanov (CSD)" userId="54a3fc38-bcd8-4812-b887-b84a314b9e17" providerId="ADAL" clId="{9F8E9472-5185-834A-B56C-D32622A8A743}" dt="2021-04-06T04:17:45.779" v="3180" actId="478"/>
          <ac:spMkLst>
            <pc:docMk/>
            <pc:sldMk cId="2366757580" sldId="275"/>
            <ac:spMk id="6" creationId="{A42DBE06-F86D-134E-ACE0-5D920A3CFBE0}"/>
          </ac:spMkLst>
        </pc:spChg>
        <pc:spChg chg="mod">
          <ac:chgData name="Andrej Bogdanov (CSD)" userId="54a3fc38-bcd8-4812-b887-b84a314b9e17" providerId="ADAL" clId="{9F8E9472-5185-834A-B56C-D32622A8A743}" dt="2021-04-06T04:22:57.075" v="3386" actId="1036"/>
          <ac:spMkLst>
            <pc:docMk/>
            <pc:sldMk cId="2366757580" sldId="275"/>
            <ac:spMk id="7" creationId="{C01E8956-39D9-FC47-A41D-3878B8FD89DB}"/>
          </ac:spMkLst>
        </pc:spChg>
        <pc:spChg chg="del mod">
          <ac:chgData name="Andrej Bogdanov (CSD)" userId="54a3fc38-bcd8-4812-b887-b84a314b9e17" providerId="ADAL" clId="{9F8E9472-5185-834A-B56C-D32622A8A743}" dt="2021-04-06T04:18:41.470" v="3229"/>
          <ac:spMkLst>
            <pc:docMk/>
            <pc:sldMk cId="2366757580" sldId="275"/>
            <ac:spMk id="8" creationId="{D7588B92-3243-DA4A-918D-7349D8870F71}"/>
          </ac:spMkLst>
        </pc:spChg>
        <pc:spChg chg="mod">
          <ac:chgData name="Andrej Bogdanov (CSD)" userId="54a3fc38-bcd8-4812-b887-b84a314b9e17" providerId="ADAL" clId="{9F8E9472-5185-834A-B56C-D32622A8A743}" dt="2021-04-06T04:22:57.075" v="3386" actId="1036"/>
          <ac:spMkLst>
            <pc:docMk/>
            <pc:sldMk cId="2366757580" sldId="275"/>
            <ac:spMk id="9" creationId="{B5B643C7-B9B8-3F4E-B9FC-F0FD9A8DC025}"/>
          </ac:spMkLst>
        </pc:spChg>
        <pc:spChg chg="del">
          <ac:chgData name="Andrej Bogdanov (CSD)" userId="54a3fc38-bcd8-4812-b887-b84a314b9e17" providerId="ADAL" clId="{9F8E9472-5185-834A-B56C-D32622A8A743}" dt="2021-04-06T04:18:36.361" v="3225" actId="478"/>
          <ac:spMkLst>
            <pc:docMk/>
            <pc:sldMk cId="2366757580" sldId="275"/>
            <ac:spMk id="11" creationId="{0735C1F8-C351-1F40-A4D0-1A2395A8BA90}"/>
          </ac:spMkLst>
        </pc:spChg>
        <pc:spChg chg="del">
          <ac:chgData name="Andrej Bogdanov (CSD)" userId="54a3fc38-bcd8-4812-b887-b84a314b9e17" providerId="ADAL" clId="{9F8E9472-5185-834A-B56C-D32622A8A743}" dt="2021-04-06T04:18:36.361" v="3225" actId="478"/>
          <ac:spMkLst>
            <pc:docMk/>
            <pc:sldMk cId="2366757580" sldId="275"/>
            <ac:spMk id="12" creationId="{D7D5F6E6-BE27-9E44-858E-E906705E5565}"/>
          </ac:spMkLst>
        </pc:spChg>
        <pc:spChg chg="mod">
          <ac:chgData name="Andrej Bogdanov (CSD)" userId="54a3fc38-bcd8-4812-b887-b84a314b9e17" providerId="ADAL" clId="{9F8E9472-5185-834A-B56C-D32622A8A743}" dt="2021-04-06T04:22:57.075" v="3386" actId="1036"/>
          <ac:spMkLst>
            <pc:docMk/>
            <pc:sldMk cId="2366757580" sldId="275"/>
            <ac:spMk id="14" creationId="{32793224-2900-3F4F-81D9-99F10656F0A9}"/>
          </ac:spMkLst>
        </pc:spChg>
        <pc:spChg chg="del">
          <ac:chgData name="Andrej Bogdanov (CSD)" userId="54a3fc38-bcd8-4812-b887-b84a314b9e17" providerId="ADAL" clId="{9F8E9472-5185-834A-B56C-D32622A8A743}" dt="2021-04-06T04:17:45.779" v="3180" actId="478"/>
          <ac:spMkLst>
            <pc:docMk/>
            <pc:sldMk cId="2366757580" sldId="275"/>
            <ac:spMk id="15" creationId="{BC7D1AA6-0F4A-8B48-9778-1B04E1A0FBEE}"/>
          </ac:spMkLst>
        </pc:spChg>
        <pc:spChg chg="add mod">
          <ac:chgData name="Andrej Bogdanov (CSD)" userId="54a3fc38-bcd8-4812-b887-b84a314b9e17" providerId="ADAL" clId="{9F8E9472-5185-834A-B56C-D32622A8A743}" dt="2021-04-06T04:22:57.075" v="3386" actId="1036"/>
          <ac:spMkLst>
            <pc:docMk/>
            <pc:sldMk cId="2366757580" sldId="275"/>
            <ac:spMk id="20" creationId="{7B665045-A3B9-564A-A20A-84150DBD3041}"/>
          </ac:spMkLst>
        </pc:spChg>
        <pc:spChg chg="mod">
          <ac:chgData name="Andrej Bogdanov (CSD)" userId="54a3fc38-bcd8-4812-b887-b84a314b9e17" providerId="ADAL" clId="{9F8E9472-5185-834A-B56C-D32622A8A743}" dt="2021-04-06T04:22:57.075" v="3386" actId="1036"/>
          <ac:spMkLst>
            <pc:docMk/>
            <pc:sldMk cId="2366757580" sldId="275"/>
            <ac:spMk id="21" creationId="{ED06E2C0-6371-BA40-9FB9-20FD8C983606}"/>
          </ac:spMkLst>
        </pc:spChg>
        <pc:spChg chg="mod">
          <ac:chgData name="Andrej Bogdanov (CSD)" userId="54a3fc38-bcd8-4812-b887-b84a314b9e17" providerId="ADAL" clId="{9F8E9472-5185-834A-B56C-D32622A8A743}" dt="2021-04-06T04:22:57.075" v="3386" actId="1036"/>
          <ac:spMkLst>
            <pc:docMk/>
            <pc:sldMk cId="2366757580" sldId="275"/>
            <ac:spMk id="22" creationId="{6C20CE04-1024-CD49-AAC4-D6F108288DF7}"/>
          </ac:spMkLst>
        </pc:spChg>
        <pc:spChg chg="del">
          <ac:chgData name="Andrej Bogdanov (CSD)" userId="54a3fc38-bcd8-4812-b887-b84a314b9e17" providerId="ADAL" clId="{9F8E9472-5185-834A-B56C-D32622A8A743}" dt="2021-04-06T04:18:40.827" v="3227" actId="478"/>
          <ac:spMkLst>
            <pc:docMk/>
            <pc:sldMk cId="2366757580" sldId="275"/>
            <ac:spMk id="23" creationId="{F9CA5651-349F-C745-B912-B56299769A3F}"/>
          </ac:spMkLst>
        </pc:spChg>
        <pc:spChg chg="del">
          <ac:chgData name="Andrej Bogdanov (CSD)" userId="54a3fc38-bcd8-4812-b887-b84a314b9e17" providerId="ADAL" clId="{9F8E9472-5185-834A-B56C-D32622A8A743}" dt="2021-04-06T04:18:38.931" v="3226" actId="478"/>
          <ac:spMkLst>
            <pc:docMk/>
            <pc:sldMk cId="2366757580" sldId="275"/>
            <ac:spMk id="24" creationId="{09FFF202-D1BC-5744-AE2E-F48083207F1E}"/>
          </ac:spMkLst>
        </pc:spChg>
        <pc:spChg chg="del">
          <ac:chgData name="Andrej Bogdanov (CSD)" userId="54a3fc38-bcd8-4812-b887-b84a314b9e17" providerId="ADAL" clId="{9F8E9472-5185-834A-B56C-D32622A8A743}" dt="2021-04-06T04:17:45.779" v="3180" actId="478"/>
          <ac:spMkLst>
            <pc:docMk/>
            <pc:sldMk cId="2366757580" sldId="275"/>
            <ac:spMk id="25" creationId="{8C0D0FAF-D9EF-6746-94E3-A27992E8CC0D}"/>
          </ac:spMkLst>
        </pc:spChg>
        <pc:spChg chg="mod">
          <ac:chgData name="Andrej Bogdanov (CSD)" userId="54a3fc38-bcd8-4812-b887-b84a314b9e17" providerId="ADAL" clId="{9F8E9472-5185-834A-B56C-D32622A8A743}" dt="2021-04-06T04:41:17.573" v="3617" actId="1076"/>
          <ac:spMkLst>
            <pc:docMk/>
            <pc:sldMk cId="2366757580" sldId="275"/>
            <ac:spMk id="26" creationId="{65B3FEFD-6968-F941-8C64-6C0C84AEABDE}"/>
          </ac:spMkLst>
        </pc:spChg>
        <pc:spChg chg="add mod">
          <ac:chgData name="Andrej Bogdanov (CSD)" userId="54a3fc38-bcd8-4812-b887-b84a314b9e17" providerId="ADAL" clId="{9F8E9472-5185-834A-B56C-D32622A8A743}" dt="2021-04-06T04:22:57.075" v="3386" actId="1036"/>
          <ac:spMkLst>
            <pc:docMk/>
            <pc:sldMk cId="2366757580" sldId="275"/>
            <ac:spMk id="27" creationId="{A6ACA9A6-E44E-7944-BFB4-03CA23D73C4E}"/>
          </ac:spMkLst>
        </pc:spChg>
        <pc:spChg chg="add del mod">
          <ac:chgData name="Andrej Bogdanov (CSD)" userId="54a3fc38-bcd8-4812-b887-b84a314b9e17" providerId="ADAL" clId="{9F8E9472-5185-834A-B56C-D32622A8A743}" dt="2021-04-06T04:57:52.456" v="3843" actId="478"/>
          <ac:spMkLst>
            <pc:docMk/>
            <pc:sldMk cId="2366757580" sldId="275"/>
            <ac:spMk id="28" creationId="{1C7A0A74-215F-124E-8E69-85FDE7EA3E26}"/>
          </ac:spMkLst>
        </pc:spChg>
        <pc:spChg chg="add del mod">
          <ac:chgData name="Andrej Bogdanov (CSD)" userId="54a3fc38-bcd8-4812-b887-b84a314b9e17" providerId="ADAL" clId="{9F8E9472-5185-834A-B56C-D32622A8A743}" dt="2021-04-06T04:57:52.456" v="3843" actId="478"/>
          <ac:spMkLst>
            <pc:docMk/>
            <pc:sldMk cId="2366757580" sldId="275"/>
            <ac:spMk id="29" creationId="{AA5243D9-C2E6-8B46-BE40-8ADB0447A1DF}"/>
          </ac:spMkLst>
        </pc:spChg>
        <pc:cxnChg chg="mod">
          <ac:chgData name="Andrej Bogdanov (CSD)" userId="54a3fc38-bcd8-4812-b887-b84a314b9e17" providerId="ADAL" clId="{9F8E9472-5185-834A-B56C-D32622A8A743}" dt="2021-04-06T04:22:57.075" v="3386" actId="1036"/>
          <ac:cxnSpMkLst>
            <pc:docMk/>
            <pc:sldMk cId="2366757580" sldId="275"/>
            <ac:cxnSpMk id="10" creationId="{FD0BBA5B-EE75-D042-BCDE-69F2A33C7CE5}"/>
          </ac:cxnSpMkLst>
        </pc:cxnChg>
        <pc:cxnChg chg="del">
          <ac:chgData name="Andrej Bogdanov (CSD)" userId="54a3fc38-bcd8-4812-b887-b84a314b9e17" providerId="ADAL" clId="{9F8E9472-5185-834A-B56C-D32622A8A743}" dt="2021-04-06T04:18:36.361" v="3225" actId="478"/>
          <ac:cxnSpMkLst>
            <pc:docMk/>
            <pc:sldMk cId="2366757580" sldId="275"/>
            <ac:cxnSpMk id="13" creationId="{863F401E-DAD4-7C45-9302-58A9AD44EF2A}"/>
          </ac:cxnSpMkLst>
        </pc:cxnChg>
      </pc:sldChg>
      <pc:sldChg chg="addSp delSp modSp add mod">
        <pc:chgData name="Andrej Bogdanov (CSD)" userId="54a3fc38-bcd8-4812-b887-b84a314b9e17" providerId="ADAL" clId="{9F8E9472-5185-834A-B56C-D32622A8A743}" dt="2021-04-06T05:03:55.703" v="4198" actId="1036"/>
        <pc:sldMkLst>
          <pc:docMk/>
          <pc:sldMk cId="2205229415" sldId="276"/>
        </pc:sldMkLst>
        <pc:spChg chg="mod">
          <ac:chgData name="Andrej Bogdanov (CSD)" userId="54a3fc38-bcd8-4812-b887-b84a314b9e17" providerId="ADAL" clId="{9F8E9472-5185-834A-B56C-D32622A8A743}" dt="2021-04-06T05:03:00.344" v="4178" actId="20577"/>
          <ac:spMkLst>
            <pc:docMk/>
            <pc:sldMk cId="2205229415" sldId="276"/>
            <ac:spMk id="2" creationId="{A2EE3606-4C51-8149-BD53-7F940944EED8}"/>
          </ac:spMkLst>
        </pc:spChg>
        <pc:spChg chg="del">
          <ac:chgData name="Andrej Bogdanov (CSD)" userId="54a3fc38-bcd8-4812-b887-b84a314b9e17" providerId="ADAL" clId="{9F8E9472-5185-834A-B56C-D32622A8A743}" dt="2021-04-06T05:00:42.217" v="4053" actId="478"/>
          <ac:spMkLst>
            <pc:docMk/>
            <pc:sldMk cId="2205229415" sldId="276"/>
            <ac:spMk id="3" creationId="{06642A40-38FD-C540-9E26-770EC661CA22}"/>
          </ac:spMkLst>
        </pc:spChg>
        <pc:spChg chg="del">
          <ac:chgData name="Andrej Bogdanov (CSD)" userId="54a3fc38-bcd8-4812-b887-b84a314b9e17" providerId="ADAL" clId="{9F8E9472-5185-834A-B56C-D32622A8A743}" dt="2021-04-06T05:00:42.217" v="4053" actId="478"/>
          <ac:spMkLst>
            <pc:docMk/>
            <pc:sldMk cId="2205229415" sldId="276"/>
            <ac:spMk id="7" creationId="{C01E8956-39D9-FC47-A41D-3878B8FD89DB}"/>
          </ac:spMkLst>
        </pc:spChg>
        <pc:spChg chg="del">
          <ac:chgData name="Andrej Bogdanov (CSD)" userId="54a3fc38-bcd8-4812-b887-b84a314b9e17" providerId="ADAL" clId="{9F8E9472-5185-834A-B56C-D32622A8A743}" dt="2021-04-06T05:00:42.217" v="4053" actId="478"/>
          <ac:spMkLst>
            <pc:docMk/>
            <pc:sldMk cId="2205229415" sldId="276"/>
            <ac:spMk id="9" creationId="{B5B643C7-B9B8-3F4E-B9FC-F0FD9A8DC025}"/>
          </ac:spMkLst>
        </pc:spChg>
        <pc:spChg chg="add mod">
          <ac:chgData name="Andrej Bogdanov (CSD)" userId="54a3fc38-bcd8-4812-b887-b84a314b9e17" providerId="ADAL" clId="{9F8E9472-5185-834A-B56C-D32622A8A743}" dt="2021-04-06T05:03:09.627" v="4186" actId="1035"/>
          <ac:spMkLst>
            <pc:docMk/>
            <pc:sldMk cId="2205229415" sldId="276"/>
            <ac:spMk id="13" creationId="{3D50B5F6-3D02-3F4F-9287-7AE378061548}"/>
          </ac:spMkLst>
        </pc:spChg>
        <pc:spChg chg="del">
          <ac:chgData name="Andrej Bogdanov (CSD)" userId="54a3fc38-bcd8-4812-b887-b84a314b9e17" providerId="ADAL" clId="{9F8E9472-5185-834A-B56C-D32622A8A743}" dt="2021-04-06T05:00:42.217" v="4053" actId="478"/>
          <ac:spMkLst>
            <pc:docMk/>
            <pc:sldMk cId="2205229415" sldId="276"/>
            <ac:spMk id="14" creationId="{32793224-2900-3F4F-81D9-99F10656F0A9}"/>
          </ac:spMkLst>
        </pc:spChg>
        <pc:spChg chg="add mod">
          <ac:chgData name="Andrej Bogdanov (CSD)" userId="54a3fc38-bcd8-4812-b887-b84a314b9e17" providerId="ADAL" clId="{9F8E9472-5185-834A-B56C-D32622A8A743}" dt="2021-04-06T05:03:09.627" v="4186" actId="1035"/>
          <ac:spMkLst>
            <pc:docMk/>
            <pc:sldMk cId="2205229415" sldId="276"/>
            <ac:spMk id="15" creationId="{2CF40532-31C4-A542-81EB-3629A28957B2}"/>
          </ac:spMkLst>
        </pc:spChg>
        <pc:spChg chg="add mod">
          <ac:chgData name="Andrej Bogdanov (CSD)" userId="54a3fc38-bcd8-4812-b887-b84a314b9e17" providerId="ADAL" clId="{9F8E9472-5185-834A-B56C-D32622A8A743}" dt="2021-04-06T05:03:09.627" v="4186" actId="1035"/>
          <ac:spMkLst>
            <pc:docMk/>
            <pc:sldMk cId="2205229415" sldId="276"/>
            <ac:spMk id="16" creationId="{81E562D0-87AC-3D40-BBE8-0586391E6D7C}"/>
          </ac:spMkLst>
        </pc:spChg>
        <pc:spChg chg="add mod">
          <ac:chgData name="Andrej Bogdanov (CSD)" userId="54a3fc38-bcd8-4812-b887-b84a314b9e17" providerId="ADAL" clId="{9F8E9472-5185-834A-B56C-D32622A8A743}" dt="2021-04-06T05:03:09.627" v="4186" actId="1035"/>
          <ac:spMkLst>
            <pc:docMk/>
            <pc:sldMk cId="2205229415" sldId="276"/>
            <ac:spMk id="17" creationId="{C259F737-DE45-0449-95A0-0C7E2FBFCD2A}"/>
          </ac:spMkLst>
        </pc:spChg>
        <pc:spChg chg="add mod">
          <ac:chgData name="Andrej Bogdanov (CSD)" userId="54a3fc38-bcd8-4812-b887-b84a314b9e17" providerId="ADAL" clId="{9F8E9472-5185-834A-B56C-D32622A8A743}" dt="2021-04-06T05:03:09.627" v="4186" actId="1035"/>
          <ac:spMkLst>
            <pc:docMk/>
            <pc:sldMk cId="2205229415" sldId="276"/>
            <ac:spMk id="18" creationId="{A16E4805-2D69-6C4C-903A-4CDC75BE390A}"/>
          </ac:spMkLst>
        </pc:spChg>
        <pc:spChg chg="add mod">
          <ac:chgData name="Andrej Bogdanov (CSD)" userId="54a3fc38-bcd8-4812-b887-b84a314b9e17" providerId="ADAL" clId="{9F8E9472-5185-834A-B56C-D32622A8A743}" dt="2021-04-06T05:03:09.627" v="4186" actId="1035"/>
          <ac:spMkLst>
            <pc:docMk/>
            <pc:sldMk cId="2205229415" sldId="276"/>
            <ac:spMk id="19" creationId="{954A1E85-5131-1F4B-9B92-F76872D7E4B5}"/>
          </ac:spMkLst>
        </pc:spChg>
        <pc:spChg chg="del">
          <ac:chgData name="Andrej Bogdanov (CSD)" userId="54a3fc38-bcd8-4812-b887-b84a314b9e17" providerId="ADAL" clId="{9F8E9472-5185-834A-B56C-D32622A8A743}" dt="2021-04-06T05:00:42.217" v="4053" actId="478"/>
          <ac:spMkLst>
            <pc:docMk/>
            <pc:sldMk cId="2205229415" sldId="276"/>
            <ac:spMk id="20" creationId="{7B665045-A3B9-564A-A20A-84150DBD3041}"/>
          </ac:spMkLst>
        </pc:spChg>
        <pc:spChg chg="del">
          <ac:chgData name="Andrej Bogdanov (CSD)" userId="54a3fc38-bcd8-4812-b887-b84a314b9e17" providerId="ADAL" clId="{9F8E9472-5185-834A-B56C-D32622A8A743}" dt="2021-04-06T05:00:42.217" v="4053" actId="478"/>
          <ac:spMkLst>
            <pc:docMk/>
            <pc:sldMk cId="2205229415" sldId="276"/>
            <ac:spMk id="21" creationId="{ED06E2C0-6371-BA40-9FB9-20FD8C983606}"/>
          </ac:spMkLst>
        </pc:spChg>
        <pc:spChg chg="del">
          <ac:chgData name="Andrej Bogdanov (CSD)" userId="54a3fc38-bcd8-4812-b887-b84a314b9e17" providerId="ADAL" clId="{9F8E9472-5185-834A-B56C-D32622A8A743}" dt="2021-04-06T05:00:42.217" v="4053" actId="478"/>
          <ac:spMkLst>
            <pc:docMk/>
            <pc:sldMk cId="2205229415" sldId="276"/>
            <ac:spMk id="22" creationId="{6C20CE04-1024-CD49-AAC4-D6F108288DF7}"/>
          </ac:spMkLst>
        </pc:spChg>
        <pc:spChg chg="add mod">
          <ac:chgData name="Andrej Bogdanov (CSD)" userId="54a3fc38-bcd8-4812-b887-b84a314b9e17" providerId="ADAL" clId="{9F8E9472-5185-834A-B56C-D32622A8A743}" dt="2021-04-06T05:03:09.627" v="4186" actId="1035"/>
          <ac:spMkLst>
            <pc:docMk/>
            <pc:sldMk cId="2205229415" sldId="276"/>
            <ac:spMk id="24" creationId="{871CE043-75D6-F645-88C9-FD36A39F0B56}"/>
          </ac:spMkLst>
        </pc:spChg>
        <pc:spChg chg="add mod">
          <ac:chgData name="Andrej Bogdanov (CSD)" userId="54a3fc38-bcd8-4812-b887-b84a314b9e17" providerId="ADAL" clId="{9F8E9472-5185-834A-B56C-D32622A8A743}" dt="2021-04-06T05:03:09.627" v="4186" actId="1035"/>
          <ac:spMkLst>
            <pc:docMk/>
            <pc:sldMk cId="2205229415" sldId="276"/>
            <ac:spMk id="25" creationId="{F92D13CA-7D0B-484D-9682-CD46987D84C0}"/>
          </ac:spMkLst>
        </pc:spChg>
        <pc:spChg chg="mod">
          <ac:chgData name="Andrej Bogdanov (CSD)" userId="54a3fc38-bcd8-4812-b887-b84a314b9e17" providerId="ADAL" clId="{9F8E9472-5185-834A-B56C-D32622A8A743}" dt="2021-04-06T05:03:55.703" v="4198" actId="1036"/>
          <ac:spMkLst>
            <pc:docMk/>
            <pc:sldMk cId="2205229415" sldId="276"/>
            <ac:spMk id="26" creationId="{65B3FEFD-6968-F941-8C64-6C0C84AEABDE}"/>
          </ac:spMkLst>
        </pc:spChg>
        <pc:spChg chg="del">
          <ac:chgData name="Andrej Bogdanov (CSD)" userId="54a3fc38-bcd8-4812-b887-b84a314b9e17" providerId="ADAL" clId="{9F8E9472-5185-834A-B56C-D32622A8A743}" dt="2021-04-06T05:00:42.217" v="4053" actId="478"/>
          <ac:spMkLst>
            <pc:docMk/>
            <pc:sldMk cId="2205229415" sldId="276"/>
            <ac:spMk id="27" creationId="{A6ACA9A6-E44E-7944-BFB4-03CA23D73C4E}"/>
          </ac:spMkLst>
        </pc:spChg>
        <pc:spChg chg="add mod">
          <ac:chgData name="Andrej Bogdanov (CSD)" userId="54a3fc38-bcd8-4812-b887-b84a314b9e17" providerId="ADAL" clId="{9F8E9472-5185-834A-B56C-D32622A8A743}" dt="2021-04-06T05:03:09.627" v="4186" actId="1035"/>
          <ac:spMkLst>
            <pc:docMk/>
            <pc:sldMk cId="2205229415" sldId="276"/>
            <ac:spMk id="29" creationId="{445D25EF-8308-A645-9372-34FE7963902F}"/>
          </ac:spMkLst>
        </pc:spChg>
        <pc:cxnChg chg="del">
          <ac:chgData name="Andrej Bogdanov (CSD)" userId="54a3fc38-bcd8-4812-b887-b84a314b9e17" providerId="ADAL" clId="{9F8E9472-5185-834A-B56C-D32622A8A743}" dt="2021-04-06T05:00:42.217" v="4053" actId="478"/>
          <ac:cxnSpMkLst>
            <pc:docMk/>
            <pc:sldMk cId="2205229415" sldId="276"/>
            <ac:cxnSpMk id="10" creationId="{FD0BBA5B-EE75-D042-BCDE-69F2A33C7CE5}"/>
          </ac:cxnSpMkLst>
        </pc:cxnChg>
        <pc:cxnChg chg="add mod">
          <ac:chgData name="Andrej Bogdanov (CSD)" userId="54a3fc38-bcd8-4812-b887-b84a314b9e17" providerId="ADAL" clId="{9F8E9472-5185-834A-B56C-D32622A8A743}" dt="2021-04-06T05:03:09.627" v="4186" actId="1035"/>
          <ac:cxnSpMkLst>
            <pc:docMk/>
            <pc:sldMk cId="2205229415" sldId="276"/>
            <ac:cxnSpMk id="23" creationId="{0B8B3B69-F3CB-914E-AF16-DC3012AFB0AF}"/>
          </ac:cxnSpMkLst>
        </pc:cxnChg>
        <pc:cxnChg chg="add mod">
          <ac:chgData name="Andrej Bogdanov (CSD)" userId="54a3fc38-bcd8-4812-b887-b84a314b9e17" providerId="ADAL" clId="{9F8E9472-5185-834A-B56C-D32622A8A743}" dt="2021-04-06T05:03:09.627" v="4186" actId="1035"/>
          <ac:cxnSpMkLst>
            <pc:docMk/>
            <pc:sldMk cId="2205229415" sldId="276"/>
            <ac:cxnSpMk id="28" creationId="{59395066-C10B-5A4C-821B-8E3F8D5DE239}"/>
          </ac:cxnSpMkLst>
        </pc:cxnChg>
      </pc:sldChg>
      <pc:sldChg chg="new del">
        <pc:chgData name="Andrej Bogdanov (CSD)" userId="54a3fc38-bcd8-4812-b887-b84a314b9e17" providerId="ADAL" clId="{9F8E9472-5185-834A-B56C-D32622A8A743}" dt="2021-04-06T04:43:11.005" v="3619" actId="2696"/>
        <pc:sldMkLst>
          <pc:docMk/>
          <pc:sldMk cId="3726787844" sldId="276"/>
        </pc:sldMkLst>
      </pc:sldChg>
      <pc:sldChg chg="new del">
        <pc:chgData name="Andrej Bogdanov (CSD)" userId="54a3fc38-bcd8-4812-b887-b84a314b9e17" providerId="ADAL" clId="{9F8E9472-5185-834A-B56C-D32622A8A743}" dt="2021-04-06T04:53:02.175" v="3749" actId="2696"/>
        <pc:sldMkLst>
          <pc:docMk/>
          <pc:sldMk cId="4130100693" sldId="276"/>
        </pc:sldMkLst>
      </pc:sldChg>
      <pc:sldChg chg="del">
        <pc:chgData name="Andrej Bogdanov (CSD)" userId="54a3fc38-bcd8-4812-b887-b84a314b9e17" providerId="ADAL" clId="{9F8E9472-5185-834A-B56C-D32622A8A743}" dt="2021-04-05T03:29:28.899" v="18" actId="2696"/>
        <pc:sldMkLst>
          <pc:docMk/>
          <pc:sldMk cId="1482593760" sldId="309"/>
        </pc:sldMkLst>
      </pc:sldChg>
      <pc:sldChg chg="del">
        <pc:chgData name="Andrej Bogdanov (CSD)" userId="54a3fc38-bcd8-4812-b887-b84a314b9e17" providerId="ADAL" clId="{9F8E9472-5185-834A-B56C-D32622A8A743}" dt="2021-04-05T03:29:28.899" v="18" actId="2696"/>
        <pc:sldMkLst>
          <pc:docMk/>
          <pc:sldMk cId="366045107" sldId="310"/>
        </pc:sldMkLst>
      </pc:sldChg>
      <pc:sldChg chg="del">
        <pc:chgData name="Andrej Bogdanov (CSD)" userId="54a3fc38-bcd8-4812-b887-b84a314b9e17" providerId="ADAL" clId="{9F8E9472-5185-834A-B56C-D32622A8A743}" dt="2021-04-05T03:29:28.899" v="18" actId="2696"/>
        <pc:sldMkLst>
          <pc:docMk/>
          <pc:sldMk cId="195463643" sldId="311"/>
        </pc:sldMkLst>
      </pc:sldChg>
      <pc:sldChg chg="del">
        <pc:chgData name="Andrej Bogdanov (CSD)" userId="54a3fc38-bcd8-4812-b887-b84a314b9e17" providerId="ADAL" clId="{9F8E9472-5185-834A-B56C-D32622A8A743}" dt="2021-04-05T03:29:28.899" v="18" actId="2696"/>
        <pc:sldMkLst>
          <pc:docMk/>
          <pc:sldMk cId="629868615" sldId="312"/>
        </pc:sldMkLst>
      </pc:sldChg>
      <pc:sldChg chg="del">
        <pc:chgData name="Andrej Bogdanov (CSD)" userId="54a3fc38-bcd8-4812-b887-b84a314b9e17" providerId="ADAL" clId="{9F8E9472-5185-834A-B56C-D32622A8A743}" dt="2021-04-05T03:29:28.899" v="18" actId="2696"/>
        <pc:sldMkLst>
          <pc:docMk/>
          <pc:sldMk cId="668951130" sldId="313"/>
        </pc:sldMkLst>
      </pc:sldChg>
      <pc:sldChg chg="del">
        <pc:chgData name="Andrej Bogdanov (CSD)" userId="54a3fc38-bcd8-4812-b887-b84a314b9e17" providerId="ADAL" clId="{9F8E9472-5185-834A-B56C-D32622A8A743}" dt="2021-04-05T03:29:28.899" v="18" actId="2696"/>
        <pc:sldMkLst>
          <pc:docMk/>
          <pc:sldMk cId="2361477764" sldId="314"/>
        </pc:sldMkLst>
      </pc:sldChg>
      <pc:sldChg chg="del">
        <pc:chgData name="Andrej Bogdanov (CSD)" userId="54a3fc38-bcd8-4812-b887-b84a314b9e17" providerId="ADAL" clId="{9F8E9472-5185-834A-B56C-D32622A8A743}" dt="2021-04-05T03:29:28.899" v="18" actId="2696"/>
        <pc:sldMkLst>
          <pc:docMk/>
          <pc:sldMk cId="1813709595" sldId="315"/>
        </pc:sldMkLst>
      </pc:sldChg>
      <pc:sldChg chg="del">
        <pc:chgData name="Andrej Bogdanov (CSD)" userId="54a3fc38-bcd8-4812-b887-b84a314b9e17" providerId="ADAL" clId="{9F8E9472-5185-834A-B56C-D32622A8A743}" dt="2021-04-05T03:29:28.899" v="18" actId="2696"/>
        <pc:sldMkLst>
          <pc:docMk/>
          <pc:sldMk cId="472055322" sldId="316"/>
        </pc:sldMkLst>
      </pc:sldChg>
      <pc:sldChg chg="del">
        <pc:chgData name="Andrej Bogdanov (CSD)" userId="54a3fc38-bcd8-4812-b887-b84a314b9e17" providerId="ADAL" clId="{9F8E9472-5185-834A-B56C-D32622A8A743}" dt="2021-04-05T03:29:28.899" v="18" actId="2696"/>
        <pc:sldMkLst>
          <pc:docMk/>
          <pc:sldMk cId="2432230324" sldId="317"/>
        </pc:sldMkLst>
      </pc:sldChg>
      <pc:sldChg chg="del">
        <pc:chgData name="Andrej Bogdanov (CSD)" userId="54a3fc38-bcd8-4812-b887-b84a314b9e17" providerId="ADAL" clId="{9F8E9472-5185-834A-B56C-D32622A8A743}" dt="2021-04-05T03:29:28.899" v="18" actId="2696"/>
        <pc:sldMkLst>
          <pc:docMk/>
          <pc:sldMk cId="1351771169" sldId="318"/>
        </pc:sldMkLst>
      </pc:sldChg>
      <pc:sldChg chg="del">
        <pc:chgData name="Andrej Bogdanov (CSD)" userId="54a3fc38-bcd8-4812-b887-b84a314b9e17" providerId="ADAL" clId="{9F8E9472-5185-834A-B56C-D32622A8A743}" dt="2021-04-05T03:29:28.899" v="18" actId="2696"/>
        <pc:sldMkLst>
          <pc:docMk/>
          <pc:sldMk cId="1547454242" sldId="320"/>
        </pc:sldMkLst>
      </pc:sldChg>
      <pc:sldChg chg="del">
        <pc:chgData name="Andrej Bogdanov (CSD)" userId="54a3fc38-bcd8-4812-b887-b84a314b9e17" providerId="ADAL" clId="{9F8E9472-5185-834A-B56C-D32622A8A743}" dt="2021-04-05T03:29:28.899" v="18" actId="2696"/>
        <pc:sldMkLst>
          <pc:docMk/>
          <pc:sldMk cId="382992715" sldId="321"/>
        </pc:sldMkLst>
      </pc:sldChg>
      <pc:sldChg chg="del">
        <pc:chgData name="Andrej Bogdanov (CSD)" userId="54a3fc38-bcd8-4812-b887-b84a314b9e17" providerId="ADAL" clId="{9F8E9472-5185-834A-B56C-D32622A8A743}" dt="2021-04-05T03:29:28.899" v="18" actId="2696"/>
        <pc:sldMkLst>
          <pc:docMk/>
          <pc:sldMk cId="2871672058" sldId="322"/>
        </pc:sldMkLst>
      </pc:sldChg>
      <pc:sldChg chg="del">
        <pc:chgData name="Andrej Bogdanov (CSD)" userId="54a3fc38-bcd8-4812-b887-b84a314b9e17" providerId="ADAL" clId="{9F8E9472-5185-834A-B56C-D32622A8A743}" dt="2021-04-05T03:29:28.899" v="18" actId="2696"/>
        <pc:sldMkLst>
          <pc:docMk/>
          <pc:sldMk cId="2082854189" sldId="323"/>
        </pc:sldMkLst>
      </pc:sldChg>
      <pc:sldChg chg="del">
        <pc:chgData name="Andrej Bogdanov (CSD)" userId="54a3fc38-bcd8-4812-b887-b84a314b9e17" providerId="ADAL" clId="{9F8E9472-5185-834A-B56C-D32622A8A743}" dt="2021-04-05T03:29:28.899" v="18" actId="2696"/>
        <pc:sldMkLst>
          <pc:docMk/>
          <pc:sldMk cId="2274706550" sldId="324"/>
        </pc:sldMkLst>
      </pc:sldChg>
      <pc:sldChg chg="del">
        <pc:chgData name="Andrej Bogdanov (CSD)" userId="54a3fc38-bcd8-4812-b887-b84a314b9e17" providerId="ADAL" clId="{9F8E9472-5185-834A-B56C-D32622A8A743}" dt="2021-04-05T03:29:28.899" v="18" actId="2696"/>
        <pc:sldMkLst>
          <pc:docMk/>
          <pc:sldMk cId="3938361217" sldId="325"/>
        </pc:sldMkLst>
      </pc:sldChg>
      <pc:sldChg chg="del">
        <pc:chgData name="Andrej Bogdanov (CSD)" userId="54a3fc38-bcd8-4812-b887-b84a314b9e17" providerId="ADAL" clId="{9F8E9472-5185-834A-B56C-D32622A8A743}" dt="2021-04-05T03:29:28.899" v="18" actId="2696"/>
        <pc:sldMkLst>
          <pc:docMk/>
          <pc:sldMk cId="1482363844" sldId="326"/>
        </pc:sldMkLst>
      </pc:sldChg>
      <pc:sldChg chg="del">
        <pc:chgData name="Andrej Bogdanov (CSD)" userId="54a3fc38-bcd8-4812-b887-b84a314b9e17" providerId="ADAL" clId="{9F8E9472-5185-834A-B56C-D32622A8A743}" dt="2021-04-05T03:29:28.899" v="18" actId="2696"/>
        <pc:sldMkLst>
          <pc:docMk/>
          <pc:sldMk cId="691528691" sldId="327"/>
        </pc:sldMkLst>
      </pc:sldChg>
    </pc:docChg>
  </pc:docChgLst>
  <pc:docChgLst>
    <pc:chgData name="Andrej Bogdanov (CSD)" userId="54a3fc38-bcd8-4812-b887-b84a314b9e17" providerId="ADAL" clId="{7A05203C-6854-2F43-A537-22FBC726376D}"/>
    <pc:docChg chg="undo custSel addSld delSld modSld">
      <pc:chgData name="Andrej Bogdanov (CSD)" userId="54a3fc38-bcd8-4812-b887-b84a314b9e17" providerId="ADAL" clId="{7A05203C-6854-2F43-A537-22FBC726376D}" dt="2021-03-23T01:56:05.817" v="219" actId="7634"/>
      <pc:docMkLst>
        <pc:docMk/>
      </pc:docMkLst>
      <pc:sldChg chg="addSp delSp modSp">
        <pc:chgData name="Andrej Bogdanov (CSD)" userId="54a3fc38-bcd8-4812-b887-b84a314b9e17" providerId="ADAL" clId="{7A05203C-6854-2F43-A537-22FBC726376D}" dt="2021-03-22T08:19:30.459" v="73" actId="7634"/>
        <pc:sldMkLst>
          <pc:docMk/>
          <pc:sldMk cId="1959531544" sldId="257"/>
        </pc:sldMkLst>
        <pc:inkChg chg="add del mod modStrokes">
          <ac:chgData name="Andrej Bogdanov (CSD)" userId="54a3fc38-bcd8-4812-b887-b84a314b9e17" providerId="ADAL" clId="{7A05203C-6854-2F43-A537-22FBC726376D}" dt="2021-03-22T08:18:51.851" v="69"/>
          <ac:inkMkLst>
            <pc:docMk/>
            <pc:sldMk cId="1959531544" sldId="257"/>
            <ac:inkMk id="6" creationId="{FC584493-1E37-4D4D-9CAD-9191F80A6AFA}"/>
          </ac:inkMkLst>
        </pc:inkChg>
        <pc:inkChg chg="add mod modStrokes">
          <ac:chgData name="Andrej Bogdanov (CSD)" userId="54a3fc38-bcd8-4812-b887-b84a314b9e17" providerId="ADAL" clId="{7A05203C-6854-2F43-A537-22FBC726376D}" dt="2021-03-22T08:19:21.582" v="72"/>
          <ac:inkMkLst>
            <pc:docMk/>
            <pc:sldMk cId="1959531544" sldId="257"/>
            <ac:inkMk id="7" creationId="{D266558B-1182-F14F-BB09-13BA5D2E4451}"/>
          </ac:inkMkLst>
        </pc:inkChg>
        <pc:inkChg chg="add">
          <ac:chgData name="Andrej Bogdanov (CSD)" userId="54a3fc38-bcd8-4812-b887-b84a314b9e17" providerId="ADAL" clId="{7A05203C-6854-2F43-A537-22FBC726376D}" dt="2021-03-22T08:19:17.623" v="70" actId="7634"/>
          <ac:inkMkLst>
            <pc:docMk/>
            <pc:sldMk cId="1959531544" sldId="257"/>
            <ac:inkMk id="8" creationId="{9CCB4928-206B-424B-90F5-2EB845B3CBC6}"/>
          </ac:inkMkLst>
        </pc:inkChg>
        <pc:inkChg chg="add">
          <ac:chgData name="Andrej Bogdanov (CSD)" userId="54a3fc38-bcd8-4812-b887-b84a314b9e17" providerId="ADAL" clId="{7A05203C-6854-2F43-A537-22FBC726376D}" dt="2021-03-22T08:19:30.459" v="73" actId="7634"/>
          <ac:inkMkLst>
            <pc:docMk/>
            <pc:sldMk cId="1959531544" sldId="257"/>
            <ac:inkMk id="9" creationId="{DA86C4D1-0E9C-7B4D-A091-9DAC928B0367}"/>
          </ac:inkMkLst>
        </pc:inkChg>
      </pc:sldChg>
      <pc:sldChg chg="addSp delSp modSp">
        <pc:chgData name="Andrej Bogdanov (CSD)" userId="54a3fc38-bcd8-4812-b887-b84a314b9e17" providerId="ADAL" clId="{7A05203C-6854-2F43-A537-22FBC726376D}" dt="2021-03-22T08:36:06.934" v="120" actId="7634"/>
        <pc:sldMkLst>
          <pc:docMk/>
          <pc:sldMk cId="1832220990" sldId="258"/>
        </pc:sldMkLst>
        <pc:inkChg chg="add del">
          <ac:chgData name="Andrej Bogdanov (CSD)" userId="54a3fc38-bcd8-4812-b887-b84a314b9e17" providerId="ADAL" clId="{7A05203C-6854-2F43-A537-22FBC726376D}" dt="2021-03-22T08:32:42.445" v="108"/>
          <ac:inkMkLst>
            <pc:docMk/>
            <pc:sldMk cId="1832220990" sldId="258"/>
            <ac:inkMk id="3" creationId="{577EB321-3636-2943-9EC0-E1AE2A58EBEC}"/>
          </ac:inkMkLst>
        </pc:inkChg>
        <pc:inkChg chg="add mod modStrokes">
          <ac:chgData name="Andrej Bogdanov (CSD)" userId="54a3fc38-bcd8-4812-b887-b84a314b9e17" providerId="ADAL" clId="{7A05203C-6854-2F43-A537-22FBC726376D}" dt="2021-03-22T08:35:10.327" v="119"/>
          <ac:inkMkLst>
            <pc:docMk/>
            <pc:sldMk cId="1832220990" sldId="258"/>
            <ac:inkMk id="4" creationId="{83837E5C-CC68-C74A-A469-737348AFED3A}"/>
          </ac:inkMkLst>
        </pc:inkChg>
        <pc:inkChg chg="add del">
          <ac:chgData name="Andrej Bogdanov (CSD)" userId="54a3fc38-bcd8-4812-b887-b84a314b9e17" providerId="ADAL" clId="{7A05203C-6854-2F43-A537-22FBC726376D}" dt="2021-03-22T08:33:54.758" v="115"/>
          <ac:inkMkLst>
            <pc:docMk/>
            <pc:sldMk cId="1832220990" sldId="258"/>
            <ac:inkMk id="5" creationId="{BE403271-5220-8D4E-BFF8-DF2F6693F4DA}"/>
          </ac:inkMkLst>
        </pc:inkChg>
        <pc:inkChg chg="add">
          <ac:chgData name="Andrej Bogdanov (CSD)" userId="54a3fc38-bcd8-4812-b887-b84a314b9e17" providerId="ADAL" clId="{7A05203C-6854-2F43-A537-22FBC726376D}" dt="2021-03-22T08:33:31.158" v="112" actId="7634"/>
          <ac:inkMkLst>
            <pc:docMk/>
            <pc:sldMk cId="1832220990" sldId="258"/>
            <ac:inkMk id="6" creationId="{045EC98D-48D3-624A-A66F-419A9CBBF87E}"/>
          </ac:inkMkLst>
        </pc:inkChg>
        <pc:inkChg chg="add">
          <ac:chgData name="Andrej Bogdanov (CSD)" userId="54a3fc38-bcd8-4812-b887-b84a314b9e17" providerId="ADAL" clId="{7A05203C-6854-2F43-A537-22FBC726376D}" dt="2021-03-22T08:33:46.679" v="113" actId="7634"/>
          <ac:inkMkLst>
            <pc:docMk/>
            <pc:sldMk cId="1832220990" sldId="258"/>
            <ac:inkMk id="7" creationId="{8C62E86F-C66B-C04A-A964-CE4FE264DBF1}"/>
          </ac:inkMkLst>
        </pc:inkChg>
        <pc:inkChg chg="add">
          <ac:chgData name="Andrej Bogdanov (CSD)" userId="54a3fc38-bcd8-4812-b887-b84a314b9e17" providerId="ADAL" clId="{7A05203C-6854-2F43-A537-22FBC726376D}" dt="2021-03-22T08:34:12.906" v="116" actId="7634"/>
          <ac:inkMkLst>
            <pc:docMk/>
            <pc:sldMk cId="1832220990" sldId="258"/>
            <ac:inkMk id="8" creationId="{5A676BC2-36E0-E041-A0C1-C666BBAAF08B}"/>
          </ac:inkMkLst>
        </pc:inkChg>
        <pc:inkChg chg="add">
          <ac:chgData name="Andrej Bogdanov (CSD)" userId="54a3fc38-bcd8-4812-b887-b84a314b9e17" providerId="ADAL" clId="{7A05203C-6854-2F43-A537-22FBC726376D}" dt="2021-03-22T08:35:03.909" v="118" actId="7634"/>
          <ac:inkMkLst>
            <pc:docMk/>
            <pc:sldMk cId="1832220990" sldId="258"/>
            <ac:inkMk id="9" creationId="{6E770FF1-708E-2D49-8C14-404E664D82EA}"/>
          </ac:inkMkLst>
        </pc:inkChg>
        <pc:inkChg chg="add">
          <ac:chgData name="Andrej Bogdanov (CSD)" userId="54a3fc38-bcd8-4812-b887-b84a314b9e17" providerId="ADAL" clId="{7A05203C-6854-2F43-A537-22FBC726376D}" dt="2021-03-22T08:36:06.934" v="120" actId="7634"/>
          <ac:inkMkLst>
            <pc:docMk/>
            <pc:sldMk cId="1832220990" sldId="258"/>
            <ac:inkMk id="10" creationId="{39FD705D-1A7D-784A-B334-C8C7C7D3D918}"/>
          </ac:inkMkLst>
        </pc:inkChg>
      </pc:sldChg>
      <pc:sldChg chg="addSp delSp modSp">
        <pc:chgData name="Andrej Bogdanov (CSD)" userId="54a3fc38-bcd8-4812-b887-b84a314b9e17" providerId="ADAL" clId="{7A05203C-6854-2F43-A537-22FBC726376D}" dt="2021-03-23T01:56:05.817" v="219" actId="7634"/>
        <pc:sldMkLst>
          <pc:docMk/>
          <pc:sldMk cId="1482593760" sldId="309"/>
        </pc:sldMkLst>
        <pc:inkChg chg="add mod modStrokes">
          <ac:chgData name="Andrej Bogdanov (CSD)" userId="54a3fc38-bcd8-4812-b887-b84a314b9e17" providerId="ADAL" clId="{7A05203C-6854-2F43-A537-22FBC726376D}" dt="2021-03-23T01:54:51.341" v="215"/>
          <ac:inkMkLst>
            <pc:docMk/>
            <pc:sldMk cId="1482593760" sldId="309"/>
            <ac:inkMk id="2" creationId="{1F2B4563-AAC1-A240-8382-5973CC216950}"/>
          </ac:inkMkLst>
        </pc:inkChg>
        <pc:inkChg chg="add del">
          <ac:chgData name="Andrej Bogdanov (CSD)" userId="54a3fc38-bcd8-4812-b887-b84a314b9e17" providerId="ADAL" clId="{7A05203C-6854-2F43-A537-22FBC726376D}" dt="2021-03-23T01:55:33.521" v="217" actId="7634"/>
          <ac:inkMkLst>
            <pc:docMk/>
            <pc:sldMk cId="1482593760" sldId="309"/>
            <ac:inkMk id="4" creationId="{1A43DCA2-0479-074F-8E8D-44F19FB8BD07}"/>
          </ac:inkMkLst>
        </pc:inkChg>
        <pc:inkChg chg="add del mod modStrokes">
          <ac:chgData name="Andrej Bogdanov (CSD)" userId="54a3fc38-bcd8-4812-b887-b84a314b9e17" providerId="ADAL" clId="{7A05203C-6854-2F43-A537-22FBC726376D}" dt="2021-03-22T07:49:58.995" v="32"/>
          <ac:inkMkLst>
            <pc:docMk/>
            <pc:sldMk cId="1482593760" sldId="309"/>
            <ac:inkMk id="4" creationId="{DA138D5F-635F-EA49-814D-79C1B3465E0F}"/>
          </ac:inkMkLst>
        </pc:inkChg>
        <pc:inkChg chg="add mod">
          <ac:chgData name="Andrej Bogdanov (CSD)" userId="54a3fc38-bcd8-4812-b887-b84a314b9e17" providerId="ADAL" clId="{7A05203C-6854-2F43-A537-22FBC726376D}" dt="2021-03-22T07:49:30.664" v="18" actId="1076"/>
          <ac:inkMkLst>
            <pc:docMk/>
            <pc:sldMk cId="1482593760" sldId="309"/>
            <ac:inkMk id="5" creationId="{224D9F87-33F2-2B4F-AB76-504E5854C998}"/>
          </ac:inkMkLst>
        </pc:inkChg>
        <pc:inkChg chg="add">
          <ac:chgData name="Andrej Bogdanov (CSD)" userId="54a3fc38-bcd8-4812-b887-b84a314b9e17" providerId="ADAL" clId="{7A05203C-6854-2F43-A537-22FBC726376D}" dt="2021-03-22T07:52:34.308" v="36" actId="7634"/>
          <ac:inkMkLst>
            <pc:docMk/>
            <pc:sldMk cId="1482593760" sldId="309"/>
            <ac:inkMk id="6" creationId="{0CD3C67F-0554-CA49-81C9-683630C143A2}"/>
          </ac:inkMkLst>
        </pc:inkChg>
        <pc:inkChg chg="add">
          <ac:chgData name="Andrej Bogdanov (CSD)" userId="54a3fc38-bcd8-4812-b887-b84a314b9e17" providerId="ADAL" clId="{7A05203C-6854-2F43-A537-22FBC726376D}" dt="2021-03-23T01:55:43.283" v="218" actId="7634"/>
          <ac:inkMkLst>
            <pc:docMk/>
            <pc:sldMk cId="1482593760" sldId="309"/>
            <ac:inkMk id="10" creationId="{D15F93CE-B936-A44D-B71B-F768E0291CE8}"/>
          </ac:inkMkLst>
        </pc:inkChg>
        <pc:inkChg chg="add">
          <ac:chgData name="Andrej Bogdanov (CSD)" userId="54a3fc38-bcd8-4812-b887-b84a314b9e17" providerId="ADAL" clId="{7A05203C-6854-2F43-A537-22FBC726376D}" dt="2021-03-23T01:56:05.817" v="219" actId="7634"/>
          <ac:inkMkLst>
            <pc:docMk/>
            <pc:sldMk cId="1482593760" sldId="309"/>
            <ac:inkMk id="11" creationId="{3F6317CC-B79B-0242-95DD-C0DC4A790521}"/>
          </ac:inkMkLst>
        </pc:inkChg>
      </pc:sldChg>
      <pc:sldChg chg="addSp modSp">
        <pc:chgData name="Andrej Bogdanov (CSD)" userId="54a3fc38-bcd8-4812-b887-b84a314b9e17" providerId="ADAL" clId="{7A05203C-6854-2F43-A537-22FBC726376D}" dt="2021-03-22T07:53:53.599" v="65" actId="7634"/>
        <pc:sldMkLst>
          <pc:docMk/>
          <pc:sldMk cId="366045107" sldId="310"/>
        </pc:sldMkLst>
        <pc:spChg chg="mod">
          <ac:chgData name="Andrej Bogdanov (CSD)" userId="54a3fc38-bcd8-4812-b887-b84a314b9e17" providerId="ADAL" clId="{7A05203C-6854-2F43-A537-22FBC726376D}" dt="2021-03-22T07:53:08.814" v="51" actId="20577"/>
          <ac:spMkLst>
            <pc:docMk/>
            <pc:sldMk cId="366045107" sldId="310"/>
            <ac:spMk id="3" creationId="{C65C1AD6-ACC2-314F-953A-BD69BB975A57}"/>
          </ac:spMkLst>
        </pc:spChg>
        <pc:spChg chg="mod">
          <ac:chgData name="Andrej Bogdanov (CSD)" userId="54a3fc38-bcd8-4812-b887-b84a314b9e17" providerId="ADAL" clId="{7A05203C-6854-2F43-A537-22FBC726376D}" dt="2021-03-22T07:53:15.649" v="62" actId="20577"/>
          <ac:spMkLst>
            <pc:docMk/>
            <pc:sldMk cId="366045107" sldId="310"/>
            <ac:spMk id="4" creationId="{65F7BF54-8178-8240-8CE1-ECB3924F1EF2}"/>
          </ac:spMkLst>
        </pc:spChg>
        <pc:spChg chg="add mod">
          <ac:chgData name="Andrej Bogdanov (CSD)" userId="54a3fc38-bcd8-4812-b887-b84a314b9e17" providerId="ADAL" clId="{7A05203C-6854-2F43-A537-22FBC726376D}" dt="2021-03-22T07:53:39.485" v="64" actId="1076"/>
          <ac:spMkLst>
            <pc:docMk/>
            <pc:sldMk cId="366045107" sldId="310"/>
            <ac:spMk id="12" creationId="{63999268-6751-0147-812B-3A81083A1654}"/>
          </ac:spMkLst>
        </pc:spChg>
        <pc:inkChg chg="add mod modStrokes">
          <ac:chgData name="Andrej Bogdanov (CSD)" userId="54a3fc38-bcd8-4812-b887-b84a314b9e17" providerId="ADAL" clId="{7A05203C-6854-2F43-A537-22FBC726376D}" dt="2021-03-22T07:52:58.482" v="39"/>
          <ac:inkMkLst>
            <pc:docMk/>
            <pc:sldMk cId="366045107" sldId="310"/>
            <ac:inkMk id="9" creationId="{B2A02D42-3AAA-E247-8BCC-7173EBE02C60}"/>
          </ac:inkMkLst>
        </pc:inkChg>
        <pc:inkChg chg="add">
          <ac:chgData name="Andrej Bogdanov (CSD)" userId="54a3fc38-bcd8-4812-b887-b84a314b9e17" providerId="ADAL" clId="{7A05203C-6854-2F43-A537-22FBC726376D}" dt="2021-03-22T07:53:53.599" v="65" actId="7634"/>
          <ac:inkMkLst>
            <pc:docMk/>
            <pc:sldMk cId="366045107" sldId="310"/>
            <ac:inkMk id="13" creationId="{978C2D88-FA2C-7949-BFDB-31FF0D9F1C22}"/>
          </ac:inkMkLst>
        </pc:inkChg>
      </pc:sldChg>
      <pc:sldChg chg="addSp delSp modSp">
        <pc:chgData name="Andrej Bogdanov (CSD)" userId="54a3fc38-bcd8-4812-b887-b84a314b9e17" providerId="ADAL" clId="{7A05203C-6854-2F43-A537-22FBC726376D}" dt="2021-03-22T08:20:28.734" v="76" actId="7634"/>
        <pc:sldMkLst>
          <pc:docMk/>
          <pc:sldMk cId="195463643" sldId="311"/>
        </pc:sldMkLst>
        <pc:inkChg chg="add del mod modStrokes">
          <ac:chgData name="Andrej Bogdanov (CSD)" userId="54a3fc38-bcd8-4812-b887-b84a314b9e17" providerId="ADAL" clId="{7A05203C-6854-2F43-A537-22FBC726376D}" dt="2021-03-22T08:19:35.987" v="75"/>
          <ac:inkMkLst>
            <pc:docMk/>
            <pc:sldMk cId="195463643" sldId="311"/>
            <ac:inkMk id="2" creationId="{C3B58685-5BAF-0E45-B832-8FFDE31E69A7}"/>
          </ac:inkMkLst>
        </pc:inkChg>
        <pc:inkChg chg="add">
          <ac:chgData name="Andrej Bogdanov (CSD)" userId="54a3fc38-bcd8-4812-b887-b84a314b9e17" providerId="ADAL" clId="{7A05203C-6854-2F43-A537-22FBC726376D}" dt="2021-03-22T08:20:28.734" v="76" actId="7634"/>
          <ac:inkMkLst>
            <pc:docMk/>
            <pc:sldMk cId="195463643" sldId="311"/>
            <ac:inkMk id="4" creationId="{E96A7619-FBD6-A242-BF8B-2934C3A73183}"/>
          </ac:inkMkLst>
        </pc:inkChg>
      </pc:sldChg>
      <pc:sldChg chg="addSp delSp modSp">
        <pc:chgData name="Andrej Bogdanov (CSD)" userId="54a3fc38-bcd8-4812-b887-b84a314b9e17" providerId="ADAL" clId="{7A05203C-6854-2F43-A537-22FBC726376D}" dt="2021-03-22T08:32:24.855" v="107" actId="1076"/>
        <pc:sldMkLst>
          <pc:docMk/>
          <pc:sldMk cId="629868615" sldId="312"/>
        </pc:sldMkLst>
        <pc:inkChg chg="add del mod modStrokes">
          <ac:chgData name="Andrej Bogdanov (CSD)" userId="54a3fc38-bcd8-4812-b887-b84a314b9e17" providerId="ADAL" clId="{7A05203C-6854-2F43-A537-22FBC726376D}" dt="2021-03-22T08:31:50.011" v="104"/>
          <ac:inkMkLst>
            <pc:docMk/>
            <pc:sldMk cId="629868615" sldId="312"/>
            <ac:inkMk id="3" creationId="{9A07DFF7-C46A-434E-A938-B90A43EFD622}"/>
          </ac:inkMkLst>
        </pc:inkChg>
        <pc:inkChg chg="add">
          <ac:chgData name="Andrej Bogdanov (CSD)" userId="54a3fc38-bcd8-4812-b887-b84a314b9e17" providerId="ADAL" clId="{7A05203C-6854-2F43-A537-22FBC726376D}" dt="2021-03-22T08:29:54.358" v="90" actId="7634"/>
          <ac:inkMkLst>
            <pc:docMk/>
            <pc:sldMk cId="629868615" sldId="312"/>
            <ac:inkMk id="4" creationId="{08F4FB32-B951-BE44-AF2B-2BA07BCAF6F9}"/>
          </ac:inkMkLst>
        </pc:inkChg>
        <pc:inkChg chg="add">
          <ac:chgData name="Andrej Bogdanov (CSD)" userId="54a3fc38-bcd8-4812-b887-b84a314b9e17" providerId="ADAL" clId="{7A05203C-6854-2F43-A537-22FBC726376D}" dt="2021-03-22T08:30:34.269" v="96" actId="7634"/>
          <ac:inkMkLst>
            <pc:docMk/>
            <pc:sldMk cId="629868615" sldId="312"/>
            <ac:inkMk id="8" creationId="{8B219984-D35C-1A43-A3B7-C0CD733E2FD9}"/>
          </ac:inkMkLst>
        </pc:inkChg>
        <pc:inkChg chg="add mod">
          <ac:chgData name="Andrej Bogdanov (CSD)" userId="54a3fc38-bcd8-4812-b887-b84a314b9e17" providerId="ADAL" clId="{7A05203C-6854-2F43-A537-22FBC726376D}" dt="2021-03-22T08:32:13.661" v="106" actId="1076"/>
          <ac:inkMkLst>
            <pc:docMk/>
            <pc:sldMk cId="629868615" sldId="312"/>
            <ac:inkMk id="9" creationId="{E20A50C2-C6E1-A141-9D81-DCF77378EFF0}"/>
          </ac:inkMkLst>
        </pc:inkChg>
        <pc:inkChg chg="add mod">
          <ac:chgData name="Andrej Bogdanov (CSD)" userId="54a3fc38-bcd8-4812-b887-b84a314b9e17" providerId="ADAL" clId="{7A05203C-6854-2F43-A537-22FBC726376D}" dt="2021-03-22T08:32:24.855" v="107" actId="1076"/>
          <ac:inkMkLst>
            <pc:docMk/>
            <pc:sldMk cId="629868615" sldId="312"/>
            <ac:inkMk id="10" creationId="{9F66AEFC-5207-A243-8B69-579FDC0879AA}"/>
          </ac:inkMkLst>
        </pc:inkChg>
        <pc:inkChg chg="add">
          <ac:chgData name="Andrej Bogdanov (CSD)" userId="54a3fc38-bcd8-4812-b887-b84a314b9e17" providerId="ADAL" clId="{7A05203C-6854-2F43-A537-22FBC726376D}" dt="2021-03-22T08:32:05.094" v="105" actId="7634"/>
          <ac:inkMkLst>
            <pc:docMk/>
            <pc:sldMk cId="629868615" sldId="312"/>
            <ac:inkMk id="11" creationId="{BF90F9A8-4983-B743-87FC-C933A156B75F}"/>
          </ac:inkMkLst>
        </pc:inkChg>
      </pc:sldChg>
      <pc:sldChg chg="addSp delSp modSp">
        <pc:chgData name="Andrej Bogdanov (CSD)" userId="54a3fc38-bcd8-4812-b887-b84a314b9e17" providerId="ADAL" clId="{7A05203C-6854-2F43-A537-22FBC726376D}" dt="2021-03-22T08:20:38.930" v="80"/>
        <pc:sldMkLst>
          <pc:docMk/>
          <pc:sldMk cId="668951130" sldId="313"/>
        </pc:sldMkLst>
        <pc:inkChg chg="add del mod modStrokes">
          <ac:chgData name="Andrej Bogdanov (CSD)" userId="54a3fc38-bcd8-4812-b887-b84a314b9e17" providerId="ADAL" clId="{7A05203C-6854-2F43-A537-22FBC726376D}" dt="2021-03-22T08:20:38.930" v="80"/>
          <ac:inkMkLst>
            <pc:docMk/>
            <pc:sldMk cId="668951130" sldId="313"/>
            <ac:inkMk id="2" creationId="{83FDE241-BA8C-2047-81B0-D8FB08280F20}"/>
          </ac:inkMkLst>
        </pc:inkChg>
      </pc:sldChg>
      <pc:sldChg chg="addSp modSp">
        <pc:chgData name="Andrej Bogdanov (CSD)" userId="54a3fc38-bcd8-4812-b887-b84a314b9e17" providerId="ADAL" clId="{7A05203C-6854-2F43-A537-22FBC726376D}" dt="2021-03-22T08:38:32.597" v="134" actId="7634"/>
        <pc:sldMkLst>
          <pc:docMk/>
          <pc:sldMk cId="2361477764" sldId="314"/>
        </pc:sldMkLst>
        <pc:inkChg chg="add mod modStrokes">
          <ac:chgData name="Andrej Bogdanov (CSD)" userId="54a3fc38-bcd8-4812-b887-b84a314b9e17" providerId="ADAL" clId="{7A05203C-6854-2F43-A537-22FBC726376D}" dt="2021-03-22T08:37:23.516" v="133"/>
          <ac:inkMkLst>
            <pc:docMk/>
            <pc:sldMk cId="2361477764" sldId="314"/>
            <ac:inkMk id="3" creationId="{3756A277-9195-2840-A963-058C57E77240}"/>
          </ac:inkMkLst>
        </pc:inkChg>
        <pc:inkChg chg="add">
          <ac:chgData name="Andrej Bogdanov (CSD)" userId="54a3fc38-bcd8-4812-b887-b84a314b9e17" providerId="ADAL" clId="{7A05203C-6854-2F43-A537-22FBC726376D}" dt="2021-03-22T08:37:00.261" v="124" actId="7634"/>
          <ac:inkMkLst>
            <pc:docMk/>
            <pc:sldMk cId="2361477764" sldId="314"/>
            <ac:inkMk id="4" creationId="{29664705-9857-BB49-9391-20EBE0A22D0A}"/>
          </ac:inkMkLst>
        </pc:inkChg>
        <pc:inkChg chg="add">
          <ac:chgData name="Andrej Bogdanov (CSD)" userId="54a3fc38-bcd8-4812-b887-b84a314b9e17" providerId="ADAL" clId="{7A05203C-6854-2F43-A537-22FBC726376D}" dt="2021-03-22T08:38:32.597" v="134" actId="7634"/>
          <ac:inkMkLst>
            <pc:docMk/>
            <pc:sldMk cId="2361477764" sldId="314"/>
            <ac:inkMk id="5" creationId="{3F63C6F1-759B-1749-B05B-AB37CD6C7C56}"/>
          </ac:inkMkLst>
        </pc:inkChg>
      </pc:sldChg>
      <pc:sldChg chg="addSp delSp modSp">
        <pc:chgData name="Andrej Bogdanov (CSD)" userId="54a3fc38-bcd8-4812-b887-b84a314b9e17" providerId="ADAL" clId="{7A05203C-6854-2F43-A537-22FBC726376D}" dt="2021-03-22T08:40:14.817" v="144"/>
        <pc:sldMkLst>
          <pc:docMk/>
          <pc:sldMk cId="1813709595" sldId="315"/>
        </pc:sldMkLst>
        <pc:inkChg chg="add del mod modStrokes">
          <ac:chgData name="Andrej Bogdanov (CSD)" userId="54a3fc38-bcd8-4812-b887-b84a314b9e17" providerId="ADAL" clId="{7A05203C-6854-2F43-A537-22FBC726376D}" dt="2021-03-22T08:40:14.817" v="144"/>
          <ac:inkMkLst>
            <pc:docMk/>
            <pc:sldMk cId="1813709595" sldId="315"/>
            <ac:inkMk id="5" creationId="{D742845B-73E6-5547-8EE4-123EF107CBC4}"/>
          </ac:inkMkLst>
        </pc:inkChg>
      </pc:sldChg>
      <pc:sldChg chg="addSp modSp">
        <pc:chgData name="Andrej Bogdanov (CSD)" userId="54a3fc38-bcd8-4812-b887-b84a314b9e17" providerId="ADAL" clId="{7A05203C-6854-2F43-A537-22FBC726376D}" dt="2021-03-22T08:39:59.864" v="142" actId="7634"/>
        <pc:sldMkLst>
          <pc:docMk/>
          <pc:sldMk cId="472055322" sldId="316"/>
        </pc:sldMkLst>
        <pc:inkChg chg="add mod modStrokes">
          <ac:chgData name="Andrej Bogdanov (CSD)" userId="54a3fc38-bcd8-4812-b887-b84a314b9e17" providerId="ADAL" clId="{7A05203C-6854-2F43-A537-22FBC726376D}" dt="2021-03-22T08:39:42.125" v="141" actId="1076"/>
          <ac:inkMkLst>
            <pc:docMk/>
            <pc:sldMk cId="472055322" sldId="316"/>
            <ac:inkMk id="8" creationId="{BFE645E3-0D64-AC4F-9E3D-C58D3F5E957D}"/>
          </ac:inkMkLst>
        </pc:inkChg>
        <pc:inkChg chg="add">
          <ac:chgData name="Andrej Bogdanov (CSD)" userId="54a3fc38-bcd8-4812-b887-b84a314b9e17" providerId="ADAL" clId="{7A05203C-6854-2F43-A537-22FBC726376D}" dt="2021-03-22T08:39:33.134" v="140" actId="7634"/>
          <ac:inkMkLst>
            <pc:docMk/>
            <pc:sldMk cId="472055322" sldId="316"/>
            <ac:inkMk id="9" creationId="{792B06E5-6225-D14F-97F0-5B5111AE345C}"/>
          </ac:inkMkLst>
        </pc:inkChg>
        <pc:inkChg chg="add">
          <ac:chgData name="Andrej Bogdanov (CSD)" userId="54a3fc38-bcd8-4812-b887-b84a314b9e17" providerId="ADAL" clId="{7A05203C-6854-2F43-A537-22FBC726376D}" dt="2021-03-22T08:39:59.864" v="142" actId="7634"/>
          <ac:inkMkLst>
            <pc:docMk/>
            <pc:sldMk cId="472055322" sldId="316"/>
            <ac:inkMk id="10" creationId="{46346A61-6968-9841-ABFF-9D4F465498A3}"/>
          </ac:inkMkLst>
        </pc:inkChg>
      </pc:sldChg>
      <pc:sldChg chg="addSp delSp modSp">
        <pc:chgData name="Andrej Bogdanov (CSD)" userId="54a3fc38-bcd8-4812-b887-b84a314b9e17" providerId="ADAL" clId="{7A05203C-6854-2F43-A537-22FBC726376D}" dt="2021-03-22T08:44:14.413" v="165" actId="7634"/>
        <pc:sldMkLst>
          <pc:docMk/>
          <pc:sldMk cId="2432230324" sldId="317"/>
        </pc:sldMkLst>
        <pc:inkChg chg="add mod modStrokes">
          <ac:chgData name="Andrej Bogdanov (CSD)" userId="54a3fc38-bcd8-4812-b887-b84a314b9e17" providerId="ADAL" clId="{7A05203C-6854-2F43-A537-22FBC726376D}" dt="2021-03-22T08:43:52.406" v="164"/>
          <ac:inkMkLst>
            <pc:docMk/>
            <pc:sldMk cId="2432230324" sldId="317"/>
            <ac:inkMk id="3" creationId="{9CDB49D6-7DDD-284A-919E-ECB97C790BCB}"/>
          </ac:inkMkLst>
        </pc:inkChg>
        <pc:inkChg chg="add del">
          <ac:chgData name="Andrej Bogdanov (CSD)" userId="54a3fc38-bcd8-4812-b887-b84a314b9e17" providerId="ADAL" clId="{7A05203C-6854-2F43-A537-22FBC726376D}" dt="2021-03-22T08:40:56.856" v="151"/>
          <ac:inkMkLst>
            <pc:docMk/>
            <pc:sldMk cId="2432230324" sldId="317"/>
            <ac:inkMk id="4" creationId="{95C16B4A-C224-E546-8189-878BC184F0CA}"/>
          </ac:inkMkLst>
        </pc:inkChg>
        <pc:inkChg chg="add">
          <ac:chgData name="Andrej Bogdanov (CSD)" userId="54a3fc38-bcd8-4812-b887-b84a314b9e17" providerId="ADAL" clId="{7A05203C-6854-2F43-A537-22FBC726376D}" dt="2021-03-22T08:41:50.230" v="155" actId="7634"/>
          <ac:inkMkLst>
            <pc:docMk/>
            <pc:sldMk cId="2432230324" sldId="317"/>
            <ac:inkMk id="5" creationId="{62CD3FF4-AF0B-AF4F-BDA4-CAE0407734C1}"/>
          </ac:inkMkLst>
        </pc:inkChg>
        <pc:inkChg chg="add">
          <ac:chgData name="Andrej Bogdanov (CSD)" userId="54a3fc38-bcd8-4812-b887-b84a314b9e17" providerId="ADAL" clId="{7A05203C-6854-2F43-A537-22FBC726376D}" dt="2021-03-22T08:43:15.574" v="162" actId="7634"/>
          <ac:inkMkLst>
            <pc:docMk/>
            <pc:sldMk cId="2432230324" sldId="317"/>
            <ac:inkMk id="6" creationId="{2586734B-54A1-6B4E-867F-409B14555B08}"/>
          </ac:inkMkLst>
        </pc:inkChg>
        <pc:inkChg chg="add">
          <ac:chgData name="Andrej Bogdanov (CSD)" userId="54a3fc38-bcd8-4812-b887-b84a314b9e17" providerId="ADAL" clId="{7A05203C-6854-2F43-A537-22FBC726376D}" dt="2021-03-22T08:44:14.413" v="165" actId="7634"/>
          <ac:inkMkLst>
            <pc:docMk/>
            <pc:sldMk cId="2432230324" sldId="317"/>
            <ac:inkMk id="7" creationId="{3186B1E2-EC8C-564D-8E13-412D73EB2F20}"/>
          </ac:inkMkLst>
        </pc:inkChg>
      </pc:sldChg>
      <pc:sldChg chg="addSp">
        <pc:chgData name="Andrej Bogdanov (CSD)" userId="54a3fc38-bcd8-4812-b887-b84a314b9e17" providerId="ADAL" clId="{7A05203C-6854-2F43-A537-22FBC726376D}" dt="2021-03-22T07:33:33.493" v="4" actId="7634"/>
        <pc:sldMkLst>
          <pc:docMk/>
          <pc:sldMk cId="1351771169" sldId="318"/>
        </pc:sldMkLst>
        <pc:inkChg chg="add">
          <ac:chgData name="Andrej Bogdanov (CSD)" userId="54a3fc38-bcd8-4812-b887-b84a314b9e17" providerId="ADAL" clId="{7A05203C-6854-2F43-A537-22FBC726376D}" dt="2021-03-22T07:33:33.493" v="4" actId="7634"/>
          <ac:inkMkLst>
            <pc:docMk/>
            <pc:sldMk cId="1351771169" sldId="318"/>
            <ac:inkMk id="4" creationId="{3D418D93-CB6F-6047-B421-BBC553F9E455}"/>
          </ac:inkMkLst>
        </pc:inkChg>
      </pc:sldChg>
      <pc:sldChg chg="addSp modSp">
        <pc:chgData name="Andrej Bogdanov (CSD)" userId="54a3fc38-bcd8-4812-b887-b84a314b9e17" providerId="ADAL" clId="{7A05203C-6854-2F43-A537-22FBC726376D}" dt="2021-03-22T08:46:08.731" v="168"/>
        <pc:sldMkLst>
          <pc:docMk/>
          <pc:sldMk cId="1547454242" sldId="320"/>
        </pc:sldMkLst>
        <pc:inkChg chg="add mod modStrokes">
          <ac:chgData name="Andrej Bogdanov (CSD)" userId="54a3fc38-bcd8-4812-b887-b84a314b9e17" providerId="ADAL" clId="{7A05203C-6854-2F43-A537-22FBC726376D}" dt="2021-03-22T08:46:08.731" v="168"/>
          <ac:inkMkLst>
            <pc:docMk/>
            <pc:sldMk cId="1547454242" sldId="320"/>
            <ac:inkMk id="11" creationId="{1D259409-FB8F-8D42-90AE-1641B91B13BB}"/>
          </ac:inkMkLst>
        </pc:inkChg>
      </pc:sldChg>
      <pc:sldChg chg="addSp">
        <pc:chgData name="Andrej Bogdanov (CSD)" userId="54a3fc38-bcd8-4812-b887-b84a314b9e17" providerId="ADAL" clId="{7A05203C-6854-2F43-A537-22FBC726376D}" dt="2021-03-22T08:45:46.418" v="166" actId="7634"/>
        <pc:sldMkLst>
          <pc:docMk/>
          <pc:sldMk cId="382992715" sldId="321"/>
        </pc:sldMkLst>
        <pc:inkChg chg="add">
          <ac:chgData name="Andrej Bogdanov (CSD)" userId="54a3fc38-bcd8-4812-b887-b84a314b9e17" providerId="ADAL" clId="{7A05203C-6854-2F43-A537-22FBC726376D}" dt="2021-03-22T08:45:46.418" v="166" actId="7634"/>
          <ac:inkMkLst>
            <pc:docMk/>
            <pc:sldMk cId="382992715" sldId="321"/>
            <ac:inkMk id="2" creationId="{9E48F69D-26F3-FB48-8446-DA0310430467}"/>
          </ac:inkMkLst>
        </pc:inkChg>
      </pc:sldChg>
      <pc:sldChg chg="addSp delSp modSp">
        <pc:chgData name="Andrej Bogdanov (CSD)" userId="54a3fc38-bcd8-4812-b887-b84a314b9e17" providerId="ADAL" clId="{7A05203C-6854-2F43-A537-22FBC726376D}" dt="2021-03-22T08:53:12.919" v="202" actId="7634"/>
        <pc:sldMkLst>
          <pc:docMk/>
          <pc:sldMk cId="2871672058" sldId="322"/>
        </pc:sldMkLst>
        <pc:inkChg chg="add mod modStrokes">
          <ac:chgData name="Andrej Bogdanov (CSD)" userId="54a3fc38-bcd8-4812-b887-b84a314b9e17" providerId="ADAL" clId="{7A05203C-6854-2F43-A537-22FBC726376D}" dt="2021-03-22T08:50:18.046" v="180"/>
          <ac:inkMkLst>
            <pc:docMk/>
            <pc:sldMk cId="2871672058" sldId="322"/>
            <ac:inkMk id="4" creationId="{E07BBE1E-9105-024B-9E45-48C3CBE9ABDB}"/>
          </ac:inkMkLst>
        </pc:inkChg>
        <pc:inkChg chg="add mod modStrokes">
          <ac:chgData name="Andrej Bogdanov (CSD)" userId="54a3fc38-bcd8-4812-b887-b84a314b9e17" providerId="ADAL" clId="{7A05203C-6854-2F43-A537-22FBC726376D}" dt="2021-03-22T08:47:49.891" v="176"/>
          <ac:inkMkLst>
            <pc:docMk/>
            <pc:sldMk cId="2871672058" sldId="322"/>
            <ac:inkMk id="5" creationId="{5FFA86A6-2811-EA4A-B1F1-D23C693EA9BB}"/>
          </ac:inkMkLst>
        </pc:inkChg>
        <pc:inkChg chg="add mod">
          <ac:chgData name="Andrej Bogdanov (CSD)" userId="54a3fc38-bcd8-4812-b887-b84a314b9e17" providerId="ADAL" clId="{7A05203C-6854-2F43-A537-22FBC726376D}" dt="2021-03-22T08:51:47.103" v="184" actId="1076"/>
          <ac:inkMkLst>
            <pc:docMk/>
            <pc:sldMk cId="2871672058" sldId="322"/>
            <ac:inkMk id="6" creationId="{A57AB4D2-7535-9248-8D6C-17CE97793308}"/>
          </ac:inkMkLst>
        </pc:inkChg>
        <pc:inkChg chg="add del">
          <ac:chgData name="Andrej Bogdanov (CSD)" userId="54a3fc38-bcd8-4812-b887-b84a314b9e17" providerId="ADAL" clId="{7A05203C-6854-2F43-A537-22FBC726376D}" dt="2021-03-22T08:51:31.325" v="182"/>
          <ac:inkMkLst>
            <pc:docMk/>
            <pc:sldMk cId="2871672058" sldId="322"/>
            <ac:inkMk id="7" creationId="{4668358E-B39E-854B-8B17-F5514A8C7474}"/>
          </ac:inkMkLst>
        </pc:inkChg>
        <pc:inkChg chg="add mod">
          <ac:chgData name="Andrej Bogdanov (CSD)" userId="54a3fc38-bcd8-4812-b887-b84a314b9e17" providerId="ADAL" clId="{7A05203C-6854-2F43-A537-22FBC726376D}" dt="2021-03-22T08:51:47.103" v="184" actId="1076"/>
          <ac:inkMkLst>
            <pc:docMk/>
            <pc:sldMk cId="2871672058" sldId="322"/>
            <ac:inkMk id="8" creationId="{9F99CC21-7D6A-FF4E-8962-7385DD130EDD}"/>
          </ac:inkMkLst>
        </pc:inkChg>
        <pc:inkChg chg="add mod">
          <ac:chgData name="Andrej Bogdanov (CSD)" userId="54a3fc38-bcd8-4812-b887-b84a314b9e17" providerId="ADAL" clId="{7A05203C-6854-2F43-A537-22FBC726376D}" dt="2021-03-22T08:51:47.103" v="184" actId="1076"/>
          <ac:inkMkLst>
            <pc:docMk/>
            <pc:sldMk cId="2871672058" sldId="322"/>
            <ac:inkMk id="9" creationId="{2F6C8B2F-68AB-8F47-A219-11EEF932E90C}"/>
          </ac:inkMkLst>
        </pc:inkChg>
        <pc:inkChg chg="add">
          <ac:chgData name="Andrej Bogdanov (CSD)" userId="54a3fc38-bcd8-4812-b887-b84a314b9e17" providerId="ADAL" clId="{7A05203C-6854-2F43-A537-22FBC726376D}" dt="2021-03-22T08:53:12.919" v="202" actId="7634"/>
          <ac:inkMkLst>
            <pc:docMk/>
            <pc:sldMk cId="2871672058" sldId="322"/>
            <ac:inkMk id="10" creationId="{39ED1CB3-B104-5D4F-A334-C2A1FE5E015B}"/>
          </ac:inkMkLst>
        </pc:inkChg>
      </pc:sldChg>
      <pc:sldChg chg="addSp modSp">
        <pc:chgData name="Andrej Bogdanov (CSD)" userId="54a3fc38-bcd8-4812-b887-b84a314b9e17" providerId="ADAL" clId="{7A05203C-6854-2F43-A537-22FBC726376D}" dt="2021-03-22T08:55:32.351" v="204"/>
        <pc:sldMkLst>
          <pc:docMk/>
          <pc:sldMk cId="2082854189" sldId="323"/>
        </pc:sldMkLst>
        <pc:inkChg chg="add mod modStrokes">
          <ac:chgData name="Andrej Bogdanov (CSD)" userId="54a3fc38-bcd8-4812-b887-b84a314b9e17" providerId="ADAL" clId="{7A05203C-6854-2F43-A537-22FBC726376D}" dt="2021-03-22T08:55:32.351" v="204"/>
          <ac:inkMkLst>
            <pc:docMk/>
            <pc:sldMk cId="2082854189" sldId="323"/>
            <ac:inkMk id="2" creationId="{AFAEDDB2-E357-BC44-A5F5-A6F5A4F6F24A}"/>
          </ac:inkMkLst>
        </pc:inkChg>
        <pc:inkChg chg="add">
          <ac:chgData name="Andrej Bogdanov (CSD)" userId="54a3fc38-bcd8-4812-b887-b84a314b9e17" providerId="ADAL" clId="{7A05203C-6854-2F43-A537-22FBC726376D}" dt="2021-03-22T08:53:05.831" v="201" actId="7634"/>
          <ac:inkMkLst>
            <pc:docMk/>
            <pc:sldMk cId="2082854189" sldId="323"/>
            <ac:inkMk id="7" creationId="{5AE7ECAF-9F08-3442-B844-82A7A9ACEAC3}"/>
          </ac:inkMkLst>
        </pc:inkChg>
        <pc:inkChg chg="add">
          <ac:chgData name="Andrej Bogdanov (CSD)" userId="54a3fc38-bcd8-4812-b887-b84a314b9e17" providerId="ADAL" clId="{7A05203C-6854-2F43-A537-22FBC726376D}" dt="2021-03-22T08:55:26.631" v="203" actId="7634"/>
          <ac:inkMkLst>
            <pc:docMk/>
            <pc:sldMk cId="2082854189" sldId="323"/>
            <ac:inkMk id="8" creationId="{625A649B-FB8B-2249-ABB3-28712ABFEF01}"/>
          </ac:inkMkLst>
        </pc:inkChg>
      </pc:sldChg>
      <pc:sldChg chg="addSp new del">
        <pc:chgData name="Andrej Bogdanov (CSD)" userId="54a3fc38-bcd8-4812-b887-b84a314b9e17" providerId="ADAL" clId="{7A05203C-6854-2F43-A537-22FBC726376D}" dt="2021-03-22T07:52:36.816" v="37" actId="2696"/>
        <pc:sldMkLst>
          <pc:docMk/>
          <pc:sldMk cId="2432823435" sldId="328"/>
        </pc:sldMkLst>
        <pc:inkChg chg="add">
          <ac:chgData name="Andrej Bogdanov (CSD)" userId="54a3fc38-bcd8-4812-b887-b84a314b9e17" providerId="ADAL" clId="{7A05203C-6854-2F43-A537-22FBC726376D}" dt="2021-03-22T05:25:42.005" v="2" actId="7634"/>
          <ac:inkMkLst>
            <pc:docMk/>
            <pc:sldMk cId="2432823435" sldId="328"/>
            <ac:inkMk id="2" creationId="{BE19A573-E8A9-BD43-A49A-87178799FCFA}"/>
          </ac:inkMkLst>
        </pc:inkChg>
      </pc:sldChg>
    </pc:docChg>
  </pc:docChgLst>
  <pc:docChgLst>
    <pc:chgData name="Andrej Bogdanov" userId="51811781_tp_dropbox" providerId="OAuth2" clId="{91BABE35-15E8-744E-B38C-86F437B6E3E6}"/>
    <pc:docChg chg="custSel modSld">
      <pc:chgData name="Andrej Bogdanov" userId="51811781_tp_dropbox" providerId="OAuth2" clId="{91BABE35-15E8-744E-B38C-86F437B6E3E6}" dt="2019-03-06T04:37:05.861" v="3" actId="7634"/>
      <pc:docMkLst>
        <pc:docMk/>
      </pc:docMkLst>
    </pc:docChg>
  </pc:docChgLst>
  <pc:docChgLst>
    <pc:chgData name="Andrej Bogdanov (CSD)" userId="54a3fc38-bcd8-4812-b887-b84a314b9e17" providerId="ADAL" clId="{6D0B7DC6-81FB-8F40-8DEE-55B7A6AB2486}"/>
    <pc:docChg chg="undo custSel addSld delSld modSld sldOrd">
      <pc:chgData name="Andrej Bogdanov (CSD)" userId="54a3fc38-bcd8-4812-b887-b84a314b9e17" providerId="ADAL" clId="{6D0B7DC6-81FB-8F40-8DEE-55B7A6AB2486}" dt="2021-02-16T04:59:15.945" v="2336" actId="2696"/>
      <pc:docMkLst>
        <pc:docMk/>
      </pc:docMkLst>
      <pc:sldChg chg="modSp mod">
        <pc:chgData name="Andrej Bogdanov (CSD)" userId="54a3fc38-bcd8-4812-b887-b84a314b9e17" providerId="ADAL" clId="{6D0B7DC6-81FB-8F40-8DEE-55B7A6AB2486}" dt="2021-02-16T02:13:51.285" v="15" actId="20577"/>
        <pc:sldMkLst>
          <pc:docMk/>
          <pc:sldMk cId="4293983235" sldId="256"/>
        </pc:sldMkLst>
        <pc:spChg chg="mod">
          <ac:chgData name="Andrej Bogdanov (CSD)" userId="54a3fc38-bcd8-4812-b887-b84a314b9e17" providerId="ADAL" clId="{6D0B7DC6-81FB-8F40-8DEE-55B7A6AB2486}" dt="2021-02-16T02:13:51.285" v="15" actId="20577"/>
          <ac:spMkLst>
            <pc:docMk/>
            <pc:sldMk cId="4293983235" sldId="256"/>
            <ac:spMk id="2" creationId="{00000000-0000-0000-0000-000000000000}"/>
          </ac:spMkLst>
        </pc:spChg>
      </pc:sldChg>
      <pc:sldChg chg="del">
        <pc:chgData name="Andrej Bogdanov (CSD)" userId="54a3fc38-bcd8-4812-b887-b84a314b9e17" providerId="ADAL" clId="{6D0B7DC6-81FB-8F40-8DEE-55B7A6AB2486}" dt="2021-02-16T02:55:49.765" v="369" actId="2696"/>
        <pc:sldMkLst>
          <pc:docMk/>
          <pc:sldMk cId="1989951147" sldId="257"/>
        </pc:sldMkLst>
      </pc:sldChg>
      <pc:sldChg chg="del">
        <pc:chgData name="Andrej Bogdanov (CSD)" userId="54a3fc38-bcd8-4812-b887-b84a314b9e17" providerId="ADAL" clId="{6D0B7DC6-81FB-8F40-8DEE-55B7A6AB2486}" dt="2021-02-16T02:55:49.765" v="369" actId="2696"/>
        <pc:sldMkLst>
          <pc:docMk/>
          <pc:sldMk cId="2405073769" sldId="258"/>
        </pc:sldMkLst>
      </pc:sldChg>
      <pc:sldChg chg="del">
        <pc:chgData name="Andrej Bogdanov (CSD)" userId="54a3fc38-bcd8-4812-b887-b84a314b9e17" providerId="ADAL" clId="{6D0B7DC6-81FB-8F40-8DEE-55B7A6AB2486}" dt="2021-02-16T02:55:49.765" v="369" actId="2696"/>
        <pc:sldMkLst>
          <pc:docMk/>
          <pc:sldMk cId="3436939201" sldId="304"/>
        </pc:sldMkLst>
      </pc:sldChg>
      <pc:sldChg chg="delSp modSp mod ord">
        <pc:chgData name="Andrej Bogdanov (CSD)" userId="54a3fc38-bcd8-4812-b887-b84a314b9e17" providerId="ADAL" clId="{6D0B7DC6-81FB-8F40-8DEE-55B7A6AB2486}" dt="2021-02-16T02:16:43.761" v="113" actId="207"/>
        <pc:sldMkLst>
          <pc:docMk/>
          <pc:sldMk cId="1171049812" sldId="305"/>
        </pc:sldMkLst>
        <pc:spChg chg="mod">
          <ac:chgData name="Andrej Bogdanov (CSD)" userId="54a3fc38-bcd8-4812-b887-b84a314b9e17" providerId="ADAL" clId="{6D0B7DC6-81FB-8F40-8DEE-55B7A6AB2486}" dt="2021-02-16T02:16:43.761" v="113" actId="207"/>
          <ac:spMkLst>
            <pc:docMk/>
            <pc:sldMk cId="1171049812" sldId="305"/>
            <ac:spMk id="3" creationId="{5165EFEF-DC91-184D-BFBF-72E75D71884B}"/>
          </ac:spMkLst>
        </pc:spChg>
        <pc:inkChg chg="del">
          <ac:chgData name="Andrej Bogdanov (CSD)" userId="54a3fc38-bcd8-4812-b887-b84a314b9e17" providerId="ADAL" clId="{6D0B7DC6-81FB-8F40-8DEE-55B7A6AB2486}" dt="2021-02-16T02:16:23.042" v="105" actId="478"/>
          <ac:inkMkLst>
            <pc:docMk/>
            <pc:sldMk cId="1171049812" sldId="305"/>
            <ac:inkMk id="2" creationId="{044EB108-209D-9A47-9E66-B21989C8A871}"/>
          </ac:inkMkLst>
        </pc:inkChg>
        <pc:inkChg chg="del">
          <ac:chgData name="Andrej Bogdanov (CSD)" userId="54a3fc38-bcd8-4812-b887-b84a314b9e17" providerId="ADAL" clId="{6D0B7DC6-81FB-8F40-8DEE-55B7A6AB2486}" dt="2021-02-16T02:16:26.726" v="107" actId="478"/>
          <ac:inkMkLst>
            <pc:docMk/>
            <pc:sldMk cId="1171049812" sldId="305"/>
            <ac:inkMk id="4" creationId="{0D06A02F-FE46-E64E-BA36-DCB8E7C62F74}"/>
          </ac:inkMkLst>
        </pc:inkChg>
        <pc:inkChg chg="del">
          <ac:chgData name="Andrej Bogdanov (CSD)" userId="54a3fc38-bcd8-4812-b887-b84a314b9e17" providerId="ADAL" clId="{6D0B7DC6-81FB-8F40-8DEE-55B7A6AB2486}" dt="2021-02-16T02:16:25.304" v="106" actId="478"/>
          <ac:inkMkLst>
            <pc:docMk/>
            <pc:sldMk cId="1171049812" sldId="305"/>
            <ac:inkMk id="8" creationId="{5935EE5C-DBAB-F54A-85D0-3007BD0BE6AF}"/>
          </ac:inkMkLst>
        </pc:inkChg>
        <pc:inkChg chg="del">
          <ac:chgData name="Andrej Bogdanov (CSD)" userId="54a3fc38-bcd8-4812-b887-b84a314b9e17" providerId="ADAL" clId="{6D0B7DC6-81FB-8F40-8DEE-55B7A6AB2486}" dt="2021-02-16T02:16:30.640" v="110" actId="478"/>
          <ac:inkMkLst>
            <pc:docMk/>
            <pc:sldMk cId="1171049812" sldId="305"/>
            <ac:inkMk id="10" creationId="{A9CB5C39-21B4-B648-845D-E8C7BEA8AC40}"/>
          </ac:inkMkLst>
        </pc:inkChg>
        <pc:inkChg chg="del">
          <ac:chgData name="Andrej Bogdanov (CSD)" userId="54a3fc38-bcd8-4812-b887-b84a314b9e17" providerId="ADAL" clId="{6D0B7DC6-81FB-8F40-8DEE-55B7A6AB2486}" dt="2021-02-16T02:16:29.293" v="109" actId="478"/>
          <ac:inkMkLst>
            <pc:docMk/>
            <pc:sldMk cId="1171049812" sldId="305"/>
            <ac:inkMk id="11" creationId="{58464101-AA50-9D44-9A76-3F440AB77B5B}"/>
          </ac:inkMkLst>
        </pc:inkChg>
        <pc:inkChg chg="del">
          <ac:chgData name="Andrej Bogdanov (CSD)" userId="54a3fc38-bcd8-4812-b887-b84a314b9e17" providerId="ADAL" clId="{6D0B7DC6-81FB-8F40-8DEE-55B7A6AB2486}" dt="2021-02-16T02:16:27.749" v="108" actId="478"/>
          <ac:inkMkLst>
            <pc:docMk/>
            <pc:sldMk cId="1171049812" sldId="305"/>
            <ac:inkMk id="12" creationId="{D7F8D87E-9BF2-9E4B-AD6A-1C851A55F52C}"/>
          </ac:inkMkLst>
        </pc:inkChg>
      </pc:sldChg>
      <pc:sldChg chg="del">
        <pc:chgData name="Andrej Bogdanov (CSD)" userId="54a3fc38-bcd8-4812-b887-b84a314b9e17" providerId="ADAL" clId="{6D0B7DC6-81FB-8F40-8DEE-55B7A6AB2486}" dt="2021-02-16T02:55:49.765" v="369" actId="2696"/>
        <pc:sldMkLst>
          <pc:docMk/>
          <pc:sldMk cId="2154237552" sldId="306"/>
        </pc:sldMkLst>
      </pc:sldChg>
      <pc:sldChg chg="del">
        <pc:chgData name="Andrej Bogdanov (CSD)" userId="54a3fc38-bcd8-4812-b887-b84a314b9e17" providerId="ADAL" clId="{6D0B7DC6-81FB-8F40-8DEE-55B7A6AB2486}" dt="2021-02-16T02:55:49.765" v="369" actId="2696"/>
        <pc:sldMkLst>
          <pc:docMk/>
          <pc:sldMk cId="789010085" sldId="307"/>
        </pc:sldMkLst>
      </pc:sldChg>
      <pc:sldChg chg="del">
        <pc:chgData name="Andrej Bogdanov (CSD)" userId="54a3fc38-bcd8-4812-b887-b84a314b9e17" providerId="ADAL" clId="{6D0B7DC6-81FB-8F40-8DEE-55B7A6AB2486}" dt="2021-02-16T02:55:49.765" v="369" actId="2696"/>
        <pc:sldMkLst>
          <pc:docMk/>
          <pc:sldMk cId="3965353605" sldId="308"/>
        </pc:sldMkLst>
      </pc:sldChg>
      <pc:sldChg chg="del">
        <pc:chgData name="Andrej Bogdanov (CSD)" userId="54a3fc38-bcd8-4812-b887-b84a314b9e17" providerId="ADAL" clId="{6D0B7DC6-81FB-8F40-8DEE-55B7A6AB2486}" dt="2021-02-16T02:55:49.765" v="369" actId="2696"/>
        <pc:sldMkLst>
          <pc:docMk/>
          <pc:sldMk cId="86086639" sldId="309"/>
        </pc:sldMkLst>
      </pc:sldChg>
      <pc:sldChg chg="del">
        <pc:chgData name="Andrej Bogdanov (CSD)" userId="54a3fc38-bcd8-4812-b887-b84a314b9e17" providerId="ADAL" clId="{6D0B7DC6-81FB-8F40-8DEE-55B7A6AB2486}" dt="2021-02-16T02:55:49.765" v="369" actId="2696"/>
        <pc:sldMkLst>
          <pc:docMk/>
          <pc:sldMk cId="1892508627" sldId="310"/>
        </pc:sldMkLst>
      </pc:sldChg>
      <pc:sldChg chg="del">
        <pc:chgData name="Andrej Bogdanov (CSD)" userId="54a3fc38-bcd8-4812-b887-b84a314b9e17" providerId="ADAL" clId="{6D0B7DC6-81FB-8F40-8DEE-55B7A6AB2486}" dt="2021-02-16T02:55:49.765" v="369" actId="2696"/>
        <pc:sldMkLst>
          <pc:docMk/>
          <pc:sldMk cId="399518868" sldId="311"/>
        </pc:sldMkLst>
      </pc:sldChg>
      <pc:sldChg chg="del">
        <pc:chgData name="Andrej Bogdanov (CSD)" userId="54a3fc38-bcd8-4812-b887-b84a314b9e17" providerId="ADAL" clId="{6D0B7DC6-81FB-8F40-8DEE-55B7A6AB2486}" dt="2021-02-16T02:55:49.765" v="369" actId="2696"/>
        <pc:sldMkLst>
          <pc:docMk/>
          <pc:sldMk cId="2397216362" sldId="312"/>
        </pc:sldMkLst>
      </pc:sldChg>
      <pc:sldChg chg="del">
        <pc:chgData name="Andrej Bogdanov (CSD)" userId="54a3fc38-bcd8-4812-b887-b84a314b9e17" providerId="ADAL" clId="{6D0B7DC6-81FB-8F40-8DEE-55B7A6AB2486}" dt="2021-02-16T02:55:49.765" v="369" actId="2696"/>
        <pc:sldMkLst>
          <pc:docMk/>
          <pc:sldMk cId="610065109" sldId="313"/>
        </pc:sldMkLst>
      </pc:sldChg>
      <pc:sldChg chg="del">
        <pc:chgData name="Andrej Bogdanov (CSD)" userId="54a3fc38-bcd8-4812-b887-b84a314b9e17" providerId="ADAL" clId="{6D0B7DC6-81FB-8F40-8DEE-55B7A6AB2486}" dt="2021-02-16T02:55:49.765" v="369" actId="2696"/>
        <pc:sldMkLst>
          <pc:docMk/>
          <pc:sldMk cId="4250907085" sldId="314"/>
        </pc:sldMkLst>
      </pc:sldChg>
      <pc:sldChg chg="del">
        <pc:chgData name="Andrej Bogdanov (CSD)" userId="54a3fc38-bcd8-4812-b887-b84a314b9e17" providerId="ADAL" clId="{6D0B7DC6-81FB-8F40-8DEE-55B7A6AB2486}" dt="2021-02-16T02:55:49.765" v="369" actId="2696"/>
        <pc:sldMkLst>
          <pc:docMk/>
          <pc:sldMk cId="2548337945" sldId="315"/>
        </pc:sldMkLst>
      </pc:sldChg>
      <pc:sldChg chg="del">
        <pc:chgData name="Andrej Bogdanov (CSD)" userId="54a3fc38-bcd8-4812-b887-b84a314b9e17" providerId="ADAL" clId="{6D0B7DC6-81FB-8F40-8DEE-55B7A6AB2486}" dt="2021-02-16T02:55:49.765" v="369" actId="2696"/>
        <pc:sldMkLst>
          <pc:docMk/>
          <pc:sldMk cId="2198511903" sldId="316"/>
        </pc:sldMkLst>
      </pc:sldChg>
      <pc:sldChg chg="del">
        <pc:chgData name="Andrej Bogdanov (CSD)" userId="54a3fc38-bcd8-4812-b887-b84a314b9e17" providerId="ADAL" clId="{6D0B7DC6-81FB-8F40-8DEE-55B7A6AB2486}" dt="2021-02-16T02:55:49.765" v="369" actId="2696"/>
        <pc:sldMkLst>
          <pc:docMk/>
          <pc:sldMk cId="998310423" sldId="317"/>
        </pc:sldMkLst>
      </pc:sldChg>
      <pc:sldChg chg="del">
        <pc:chgData name="Andrej Bogdanov (CSD)" userId="54a3fc38-bcd8-4812-b887-b84a314b9e17" providerId="ADAL" clId="{6D0B7DC6-81FB-8F40-8DEE-55B7A6AB2486}" dt="2021-02-16T02:55:49.765" v="369" actId="2696"/>
        <pc:sldMkLst>
          <pc:docMk/>
          <pc:sldMk cId="3971322145" sldId="318"/>
        </pc:sldMkLst>
      </pc:sldChg>
      <pc:sldChg chg="del">
        <pc:chgData name="Andrej Bogdanov (CSD)" userId="54a3fc38-bcd8-4812-b887-b84a314b9e17" providerId="ADAL" clId="{6D0B7DC6-81FB-8F40-8DEE-55B7A6AB2486}" dt="2021-02-16T02:55:49.765" v="369" actId="2696"/>
        <pc:sldMkLst>
          <pc:docMk/>
          <pc:sldMk cId="4181752716" sldId="319"/>
        </pc:sldMkLst>
      </pc:sldChg>
      <pc:sldChg chg="del">
        <pc:chgData name="Andrej Bogdanov (CSD)" userId="54a3fc38-bcd8-4812-b887-b84a314b9e17" providerId="ADAL" clId="{6D0B7DC6-81FB-8F40-8DEE-55B7A6AB2486}" dt="2021-02-16T02:55:49.765" v="369" actId="2696"/>
        <pc:sldMkLst>
          <pc:docMk/>
          <pc:sldMk cId="8133859" sldId="321"/>
        </pc:sldMkLst>
      </pc:sldChg>
      <pc:sldChg chg="del">
        <pc:chgData name="Andrej Bogdanov (CSD)" userId="54a3fc38-bcd8-4812-b887-b84a314b9e17" providerId="ADAL" clId="{6D0B7DC6-81FB-8F40-8DEE-55B7A6AB2486}" dt="2021-02-16T02:55:49.765" v="369" actId="2696"/>
        <pc:sldMkLst>
          <pc:docMk/>
          <pc:sldMk cId="3605796306" sldId="322"/>
        </pc:sldMkLst>
      </pc:sldChg>
      <pc:sldChg chg="del">
        <pc:chgData name="Andrej Bogdanov (CSD)" userId="54a3fc38-bcd8-4812-b887-b84a314b9e17" providerId="ADAL" clId="{6D0B7DC6-81FB-8F40-8DEE-55B7A6AB2486}" dt="2021-02-16T02:55:49.765" v="369" actId="2696"/>
        <pc:sldMkLst>
          <pc:docMk/>
          <pc:sldMk cId="4186355493" sldId="323"/>
        </pc:sldMkLst>
      </pc:sldChg>
      <pc:sldChg chg="addSp delSp modSp new mod modClrScheme chgLayout">
        <pc:chgData name="Andrej Bogdanov (CSD)" userId="54a3fc38-bcd8-4812-b887-b84a314b9e17" providerId="ADAL" clId="{6D0B7DC6-81FB-8F40-8DEE-55B7A6AB2486}" dt="2021-02-16T04:31:18.138" v="1597" actId="1076"/>
        <pc:sldMkLst>
          <pc:docMk/>
          <pc:sldMk cId="2592757567" sldId="324"/>
        </pc:sldMkLst>
        <pc:spChg chg="add mod">
          <ac:chgData name="Andrej Bogdanov (CSD)" userId="54a3fc38-bcd8-4812-b887-b84a314b9e17" providerId="ADAL" clId="{6D0B7DC6-81FB-8F40-8DEE-55B7A6AB2486}" dt="2021-02-16T02:29:00.699" v="209" actId="114"/>
          <ac:spMkLst>
            <pc:docMk/>
            <pc:sldMk cId="2592757567" sldId="324"/>
            <ac:spMk id="2" creationId="{F3F315A6-E16D-2D4B-91A5-9A3345EC099A}"/>
          </ac:spMkLst>
        </pc:spChg>
        <pc:spChg chg="add mod">
          <ac:chgData name="Andrej Bogdanov (CSD)" userId="54a3fc38-bcd8-4812-b887-b84a314b9e17" providerId="ADAL" clId="{6D0B7DC6-81FB-8F40-8DEE-55B7A6AB2486}" dt="2021-02-16T02:40:26.059" v="242" actId="1035"/>
          <ac:spMkLst>
            <pc:docMk/>
            <pc:sldMk cId="2592757567" sldId="324"/>
            <ac:spMk id="3" creationId="{3573C8B9-EE22-694E-8A7E-6487FEB0A708}"/>
          </ac:spMkLst>
        </pc:spChg>
        <pc:spChg chg="add mod">
          <ac:chgData name="Andrej Bogdanov (CSD)" userId="54a3fc38-bcd8-4812-b887-b84a314b9e17" providerId="ADAL" clId="{6D0B7DC6-81FB-8F40-8DEE-55B7A6AB2486}" dt="2021-02-16T02:43:47.975" v="266" actId="1035"/>
          <ac:spMkLst>
            <pc:docMk/>
            <pc:sldMk cId="2592757567" sldId="324"/>
            <ac:spMk id="4" creationId="{59AF2895-8B5D-594D-84AC-693467383C0D}"/>
          </ac:spMkLst>
        </pc:spChg>
        <pc:spChg chg="add mod">
          <ac:chgData name="Andrej Bogdanov (CSD)" userId="54a3fc38-bcd8-4812-b887-b84a314b9e17" providerId="ADAL" clId="{6D0B7DC6-81FB-8F40-8DEE-55B7A6AB2486}" dt="2021-02-16T04:31:18.138" v="1597" actId="1076"/>
          <ac:spMkLst>
            <pc:docMk/>
            <pc:sldMk cId="2592757567" sldId="324"/>
            <ac:spMk id="9" creationId="{823D4BBA-A9C2-E249-B0CA-CD12857083A2}"/>
          </ac:spMkLst>
        </pc:spChg>
        <pc:spChg chg="add del mod">
          <ac:chgData name="Andrej Bogdanov (CSD)" userId="54a3fc38-bcd8-4812-b887-b84a314b9e17" providerId="ADAL" clId="{6D0B7DC6-81FB-8F40-8DEE-55B7A6AB2486}" dt="2021-02-16T02:46:25.687" v="314"/>
          <ac:spMkLst>
            <pc:docMk/>
            <pc:sldMk cId="2592757567" sldId="324"/>
            <ac:spMk id="10" creationId="{661A22E7-602B-274A-8B05-C7E798B72C11}"/>
          </ac:spMkLst>
        </pc:spChg>
        <pc:spChg chg="add mod">
          <ac:chgData name="Andrej Bogdanov (CSD)" userId="54a3fc38-bcd8-4812-b887-b84a314b9e17" providerId="ADAL" clId="{6D0B7DC6-81FB-8F40-8DEE-55B7A6AB2486}" dt="2021-02-16T02:48:02.881" v="352" actId="1037"/>
          <ac:spMkLst>
            <pc:docMk/>
            <pc:sldMk cId="2592757567" sldId="324"/>
            <ac:spMk id="11" creationId="{42201C49-6A65-B64B-A158-EA92AE963978}"/>
          </ac:spMkLst>
        </pc:spChg>
        <pc:spChg chg="add mod">
          <ac:chgData name="Andrej Bogdanov (CSD)" userId="54a3fc38-bcd8-4812-b887-b84a314b9e17" providerId="ADAL" clId="{6D0B7DC6-81FB-8F40-8DEE-55B7A6AB2486}" dt="2021-02-16T02:52:36.382" v="368" actId="1038"/>
          <ac:spMkLst>
            <pc:docMk/>
            <pc:sldMk cId="2592757567" sldId="324"/>
            <ac:spMk id="12" creationId="{28C203AC-288F-B44A-8179-691A3E284D89}"/>
          </ac:spMkLst>
        </pc:spChg>
        <pc:picChg chg="add mod">
          <ac:chgData name="Andrej Bogdanov (CSD)" userId="54a3fc38-bcd8-4812-b887-b84a314b9e17" providerId="ADAL" clId="{6D0B7DC6-81FB-8F40-8DEE-55B7A6AB2486}" dt="2021-02-16T02:43:56.300" v="274" actId="1035"/>
          <ac:picMkLst>
            <pc:docMk/>
            <pc:sldMk cId="2592757567" sldId="324"/>
            <ac:picMk id="6" creationId="{51B0F6FC-30CE-E744-A532-41CDBD542CAC}"/>
          </ac:picMkLst>
        </pc:picChg>
        <pc:picChg chg="add mod">
          <ac:chgData name="Andrej Bogdanov (CSD)" userId="54a3fc38-bcd8-4812-b887-b84a314b9e17" providerId="ADAL" clId="{6D0B7DC6-81FB-8F40-8DEE-55B7A6AB2486}" dt="2021-02-16T02:43:56.300" v="274" actId="1035"/>
          <ac:picMkLst>
            <pc:docMk/>
            <pc:sldMk cId="2592757567" sldId="324"/>
            <ac:picMk id="8" creationId="{D9D9E586-63EC-C046-915F-9AE3F2705B2F}"/>
          </ac:picMkLst>
        </pc:picChg>
      </pc:sldChg>
      <pc:sldChg chg="addSp delSp modSp new mod">
        <pc:chgData name="Andrej Bogdanov (CSD)" userId="54a3fc38-bcd8-4812-b887-b84a314b9e17" providerId="ADAL" clId="{6D0B7DC6-81FB-8F40-8DEE-55B7A6AB2486}" dt="2021-02-16T03:43:04.420" v="747" actId="1035"/>
        <pc:sldMkLst>
          <pc:docMk/>
          <pc:sldMk cId="3333352670" sldId="325"/>
        </pc:sldMkLst>
        <pc:spChg chg="add mod">
          <ac:chgData name="Andrej Bogdanov (CSD)" userId="54a3fc38-bcd8-4812-b887-b84a314b9e17" providerId="ADAL" clId="{6D0B7DC6-81FB-8F40-8DEE-55B7A6AB2486}" dt="2021-02-16T03:40:58.301" v="679" actId="1076"/>
          <ac:spMkLst>
            <pc:docMk/>
            <pc:sldMk cId="3333352670" sldId="325"/>
            <ac:spMk id="2" creationId="{1BB67218-4B2D-2F49-B3C1-3A7795B275AC}"/>
          </ac:spMkLst>
        </pc:spChg>
        <pc:spChg chg="add mod">
          <ac:chgData name="Andrej Bogdanov (CSD)" userId="54a3fc38-bcd8-4812-b887-b84a314b9e17" providerId="ADAL" clId="{6D0B7DC6-81FB-8F40-8DEE-55B7A6AB2486}" dt="2021-02-16T03:43:04.420" v="747" actId="1035"/>
          <ac:spMkLst>
            <pc:docMk/>
            <pc:sldMk cId="3333352670" sldId="325"/>
            <ac:spMk id="3" creationId="{64D3D83D-BB30-6E43-9DDB-961C9155257E}"/>
          </ac:spMkLst>
        </pc:spChg>
        <pc:spChg chg="add del">
          <ac:chgData name="Andrej Bogdanov (CSD)" userId="54a3fc38-bcd8-4812-b887-b84a314b9e17" providerId="ADAL" clId="{6D0B7DC6-81FB-8F40-8DEE-55B7A6AB2486}" dt="2021-02-16T03:42:55.398" v="734" actId="478"/>
          <ac:spMkLst>
            <pc:docMk/>
            <pc:sldMk cId="3333352670" sldId="325"/>
            <ac:spMk id="4" creationId="{D1D07EB8-F326-E846-B1F8-05E19E32F5C2}"/>
          </ac:spMkLst>
        </pc:spChg>
      </pc:sldChg>
      <pc:sldChg chg="addSp delSp modSp add mod">
        <pc:chgData name="Andrej Bogdanov (CSD)" userId="54a3fc38-bcd8-4812-b887-b84a314b9e17" providerId="ADAL" clId="{6D0B7DC6-81FB-8F40-8DEE-55B7A6AB2486}" dt="2021-02-16T03:35:01.047" v="654" actId="1035"/>
        <pc:sldMkLst>
          <pc:docMk/>
          <pc:sldMk cId="1854997407" sldId="326"/>
        </pc:sldMkLst>
        <pc:spChg chg="add mod">
          <ac:chgData name="Andrej Bogdanov (CSD)" userId="54a3fc38-bcd8-4812-b887-b84a314b9e17" providerId="ADAL" clId="{6D0B7DC6-81FB-8F40-8DEE-55B7A6AB2486}" dt="2021-02-16T03:34:47.200" v="643" actId="20577"/>
          <ac:spMkLst>
            <pc:docMk/>
            <pc:sldMk cId="1854997407" sldId="326"/>
            <ac:spMk id="2" creationId="{B4C604D0-3158-7D4E-BB54-3C5895C1D734}"/>
          </ac:spMkLst>
        </pc:spChg>
        <pc:spChg chg="mod">
          <ac:chgData name="Andrej Bogdanov (CSD)" userId="54a3fc38-bcd8-4812-b887-b84a314b9e17" providerId="ADAL" clId="{6D0B7DC6-81FB-8F40-8DEE-55B7A6AB2486}" dt="2021-02-16T03:35:01.047" v="654" actId="1035"/>
          <ac:spMkLst>
            <pc:docMk/>
            <pc:sldMk cId="1854997407" sldId="326"/>
            <ac:spMk id="3" creationId="{5165EFEF-DC91-184D-BFBF-72E75D71884B}"/>
          </ac:spMkLst>
        </pc:spChg>
        <pc:spChg chg="add del mod">
          <ac:chgData name="Andrej Bogdanov (CSD)" userId="54a3fc38-bcd8-4812-b887-b84a314b9e17" providerId="ADAL" clId="{6D0B7DC6-81FB-8F40-8DEE-55B7A6AB2486}" dt="2021-02-16T03:30:45.563" v="536" actId="478"/>
          <ac:spMkLst>
            <pc:docMk/>
            <pc:sldMk cId="1854997407" sldId="326"/>
            <ac:spMk id="4" creationId="{64F8280B-C86D-234F-BE4D-C0F859D7BF1D}"/>
          </ac:spMkLst>
        </pc:spChg>
        <pc:spChg chg="add mod">
          <ac:chgData name="Andrej Bogdanov (CSD)" userId="54a3fc38-bcd8-4812-b887-b84a314b9e17" providerId="ADAL" clId="{6D0B7DC6-81FB-8F40-8DEE-55B7A6AB2486}" dt="2021-02-16T03:29:13.975" v="509" actId="1036"/>
          <ac:spMkLst>
            <pc:docMk/>
            <pc:sldMk cId="1854997407" sldId="326"/>
            <ac:spMk id="5" creationId="{8DC0C2D1-3C2B-B74A-A76B-2A5F0D390A7F}"/>
          </ac:spMkLst>
        </pc:spChg>
        <pc:spChg chg="add mod">
          <ac:chgData name="Andrej Bogdanov (CSD)" userId="54a3fc38-bcd8-4812-b887-b84a314b9e17" providerId="ADAL" clId="{6D0B7DC6-81FB-8F40-8DEE-55B7A6AB2486}" dt="2021-02-16T03:29:13.975" v="509" actId="1036"/>
          <ac:spMkLst>
            <pc:docMk/>
            <pc:sldMk cId="1854997407" sldId="326"/>
            <ac:spMk id="6" creationId="{CD5A029C-217B-C440-8630-538D27FD19F0}"/>
          </ac:spMkLst>
        </pc:spChg>
        <pc:spChg chg="add mod">
          <ac:chgData name="Andrej Bogdanov (CSD)" userId="54a3fc38-bcd8-4812-b887-b84a314b9e17" providerId="ADAL" clId="{6D0B7DC6-81FB-8F40-8DEE-55B7A6AB2486}" dt="2021-02-16T03:29:13.975" v="509" actId="1036"/>
          <ac:spMkLst>
            <pc:docMk/>
            <pc:sldMk cId="1854997407" sldId="326"/>
            <ac:spMk id="7" creationId="{EA999C2F-B576-AA44-8C2F-8AF8B2F0A782}"/>
          </ac:spMkLst>
        </pc:spChg>
        <pc:spChg chg="add del mod">
          <ac:chgData name="Andrej Bogdanov (CSD)" userId="54a3fc38-bcd8-4812-b887-b84a314b9e17" providerId="ADAL" clId="{6D0B7DC6-81FB-8F40-8DEE-55B7A6AB2486}" dt="2021-02-16T03:28:50.065" v="461" actId="478"/>
          <ac:spMkLst>
            <pc:docMk/>
            <pc:sldMk cId="1854997407" sldId="326"/>
            <ac:spMk id="8" creationId="{F51E035B-0EE4-8F43-8EF5-0729F0E9A36C}"/>
          </ac:spMkLst>
        </pc:spChg>
        <pc:cxnChg chg="add mod">
          <ac:chgData name="Andrej Bogdanov (CSD)" userId="54a3fc38-bcd8-4812-b887-b84a314b9e17" providerId="ADAL" clId="{6D0B7DC6-81FB-8F40-8DEE-55B7A6AB2486}" dt="2021-02-16T03:29:13.975" v="509" actId="1036"/>
          <ac:cxnSpMkLst>
            <pc:docMk/>
            <pc:sldMk cId="1854997407" sldId="326"/>
            <ac:cxnSpMk id="9" creationId="{2EA8F7BB-362A-F54F-A9E4-A599680AE69E}"/>
          </ac:cxnSpMkLst>
        </pc:cxnChg>
        <pc:cxnChg chg="add mod">
          <ac:chgData name="Andrej Bogdanov (CSD)" userId="54a3fc38-bcd8-4812-b887-b84a314b9e17" providerId="ADAL" clId="{6D0B7DC6-81FB-8F40-8DEE-55B7A6AB2486}" dt="2021-02-16T03:29:41.734" v="512" actId="1035"/>
          <ac:cxnSpMkLst>
            <pc:docMk/>
            <pc:sldMk cId="1854997407" sldId="326"/>
            <ac:cxnSpMk id="10" creationId="{F576EB40-E139-CF45-9804-94728A76EE91}"/>
          </ac:cxnSpMkLst>
        </pc:cxnChg>
        <pc:cxnChg chg="add mod">
          <ac:chgData name="Andrej Bogdanov (CSD)" userId="54a3fc38-bcd8-4812-b887-b84a314b9e17" providerId="ADAL" clId="{6D0B7DC6-81FB-8F40-8DEE-55B7A6AB2486}" dt="2021-02-16T03:29:41.734" v="512" actId="1035"/>
          <ac:cxnSpMkLst>
            <pc:docMk/>
            <pc:sldMk cId="1854997407" sldId="326"/>
            <ac:cxnSpMk id="11" creationId="{76FD67C3-6634-D141-8446-6A2ABD637343}"/>
          </ac:cxnSpMkLst>
        </pc:cxnChg>
        <pc:cxnChg chg="add mod">
          <ac:chgData name="Andrej Bogdanov (CSD)" userId="54a3fc38-bcd8-4812-b887-b84a314b9e17" providerId="ADAL" clId="{6D0B7DC6-81FB-8F40-8DEE-55B7A6AB2486}" dt="2021-02-16T03:35:01.047" v="654" actId="1035"/>
          <ac:cxnSpMkLst>
            <pc:docMk/>
            <pc:sldMk cId="1854997407" sldId="326"/>
            <ac:cxnSpMk id="12" creationId="{98E6E8C4-2E66-5344-9346-0F93C80252EA}"/>
          </ac:cxnSpMkLst>
        </pc:cxnChg>
        <pc:cxnChg chg="add del mod">
          <ac:chgData name="Andrej Bogdanov (CSD)" userId="54a3fc38-bcd8-4812-b887-b84a314b9e17" providerId="ADAL" clId="{6D0B7DC6-81FB-8F40-8DEE-55B7A6AB2486}" dt="2021-02-16T03:31:23.902" v="573" actId="478"/>
          <ac:cxnSpMkLst>
            <pc:docMk/>
            <pc:sldMk cId="1854997407" sldId="326"/>
            <ac:cxnSpMk id="13" creationId="{73E2416C-EF8F-C646-92CC-520FAA795B04}"/>
          </ac:cxnSpMkLst>
        </pc:cxnChg>
      </pc:sldChg>
      <pc:sldChg chg="delSp modSp add mod">
        <pc:chgData name="Andrej Bogdanov (CSD)" userId="54a3fc38-bcd8-4812-b887-b84a314b9e17" providerId="ADAL" clId="{6D0B7DC6-81FB-8F40-8DEE-55B7A6AB2486}" dt="2021-02-16T03:35:11.142" v="658" actId="207"/>
        <pc:sldMkLst>
          <pc:docMk/>
          <pc:sldMk cId="952276677" sldId="327"/>
        </pc:sldMkLst>
        <pc:spChg chg="mod">
          <ac:chgData name="Andrej Bogdanov (CSD)" userId="54a3fc38-bcd8-4812-b887-b84a314b9e17" providerId="ADAL" clId="{6D0B7DC6-81FB-8F40-8DEE-55B7A6AB2486}" dt="2021-02-16T03:34:44.062" v="639" actId="20577"/>
          <ac:spMkLst>
            <pc:docMk/>
            <pc:sldMk cId="952276677" sldId="327"/>
            <ac:spMk id="2" creationId="{B4C604D0-3158-7D4E-BB54-3C5895C1D734}"/>
          </ac:spMkLst>
        </pc:spChg>
        <pc:spChg chg="mod">
          <ac:chgData name="Andrej Bogdanov (CSD)" userId="54a3fc38-bcd8-4812-b887-b84a314b9e17" providerId="ADAL" clId="{6D0B7DC6-81FB-8F40-8DEE-55B7A6AB2486}" dt="2021-02-16T03:35:11.142" v="658" actId="207"/>
          <ac:spMkLst>
            <pc:docMk/>
            <pc:sldMk cId="952276677" sldId="327"/>
            <ac:spMk id="3" creationId="{5165EFEF-DC91-184D-BFBF-72E75D71884B}"/>
          </ac:spMkLst>
        </pc:spChg>
        <pc:cxnChg chg="del">
          <ac:chgData name="Andrej Bogdanov (CSD)" userId="54a3fc38-bcd8-4812-b887-b84a314b9e17" providerId="ADAL" clId="{6D0B7DC6-81FB-8F40-8DEE-55B7A6AB2486}" dt="2021-02-16T03:34:28.325" v="620" actId="478"/>
          <ac:cxnSpMkLst>
            <pc:docMk/>
            <pc:sldMk cId="952276677" sldId="327"/>
            <ac:cxnSpMk id="12" creationId="{98E6E8C4-2E66-5344-9346-0F93C80252EA}"/>
          </ac:cxnSpMkLst>
        </pc:cxnChg>
      </pc:sldChg>
      <pc:sldChg chg="addSp modSp new mod modClrScheme chgLayout">
        <pc:chgData name="Andrej Bogdanov (CSD)" userId="54a3fc38-bcd8-4812-b887-b84a314b9e17" providerId="ADAL" clId="{6D0B7DC6-81FB-8F40-8DEE-55B7A6AB2486}" dt="2021-02-16T03:51:27.468" v="941" actId="20577"/>
        <pc:sldMkLst>
          <pc:docMk/>
          <pc:sldMk cId="2508502271" sldId="328"/>
        </pc:sldMkLst>
        <pc:spChg chg="add mod">
          <ac:chgData name="Andrej Bogdanov (CSD)" userId="54a3fc38-bcd8-4812-b887-b84a314b9e17" providerId="ADAL" clId="{6D0B7DC6-81FB-8F40-8DEE-55B7A6AB2486}" dt="2021-02-16T03:51:27.468" v="941" actId="20577"/>
          <ac:spMkLst>
            <pc:docMk/>
            <pc:sldMk cId="2508502271" sldId="328"/>
            <ac:spMk id="2" creationId="{1B81CB34-B984-5F48-940C-236E9FB9C900}"/>
          </ac:spMkLst>
        </pc:spChg>
      </pc:sldChg>
      <pc:sldChg chg="modSp new mod">
        <pc:chgData name="Andrej Bogdanov (CSD)" userId="54a3fc38-bcd8-4812-b887-b84a314b9e17" providerId="ADAL" clId="{6D0B7DC6-81FB-8F40-8DEE-55B7A6AB2486}" dt="2021-02-16T03:49:12.568" v="783" actId="207"/>
        <pc:sldMkLst>
          <pc:docMk/>
          <pc:sldMk cId="2716114428" sldId="329"/>
        </pc:sldMkLst>
        <pc:spChg chg="mod">
          <ac:chgData name="Andrej Bogdanov (CSD)" userId="54a3fc38-bcd8-4812-b887-b84a314b9e17" providerId="ADAL" clId="{6D0B7DC6-81FB-8F40-8DEE-55B7A6AB2486}" dt="2021-02-16T03:49:12.568" v="783" actId="207"/>
          <ac:spMkLst>
            <pc:docMk/>
            <pc:sldMk cId="2716114428" sldId="329"/>
            <ac:spMk id="2" creationId="{077707E2-F971-7046-8E83-B7EBC39EC9B1}"/>
          </ac:spMkLst>
        </pc:spChg>
      </pc:sldChg>
      <pc:sldChg chg="addSp delSp modSp new del mod modClrScheme chgLayout">
        <pc:chgData name="Andrej Bogdanov (CSD)" userId="54a3fc38-bcd8-4812-b887-b84a314b9e17" providerId="ADAL" clId="{6D0B7DC6-81FB-8F40-8DEE-55B7A6AB2486}" dt="2021-02-16T03:53:26.672" v="947" actId="2696"/>
        <pc:sldMkLst>
          <pc:docMk/>
          <pc:sldMk cId="2219983174" sldId="330"/>
        </pc:sldMkLst>
        <pc:spChg chg="add del mod">
          <ac:chgData name="Andrej Bogdanov (CSD)" userId="54a3fc38-bcd8-4812-b887-b84a314b9e17" providerId="ADAL" clId="{6D0B7DC6-81FB-8F40-8DEE-55B7A6AB2486}" dt="2021-02-16T03:53:11.921" v="945"/>
          <ac:spMkLst>
            <pc:docMk/>
            <pc:sldMk cId="2219983174" sldId="330"/>
            <ac:spMk id="2" creationId="{B18C6E62-95AB-924E-ADA8-87354DC7905C}"/>
          </ac:spMkLst>
        </pc:spChg>
      </pc:sldChg>
      <pc:sldChg chg="addSp delSp modSp add mod">
        <pc:chgData name="Andrej Bogdanov (CSD)" userId="54a3fc38-bcd8-4812-b887-b84a314b9e17" providerId="ADAL" clId="{6D0B7DC6-81FB-8F40-8DEE-55B7A6AB2486}" dt="2021-02-16T04:01:28.934" v="1006" actId="478"/>
        <pc:sldMkLst>
          <pc:docMk/>
          <pc:sldMk cId="351016479" sldId="331"/>
        </pc:sldMkLst>
        <pc:spChg chg="mod">
          <ac:chgData name="Andrej Bogdanov (CSD)" userId="54a3fc38-bcd8-4812-b887-b84a314b9e17" providerId="ADAL" clId="{6D0B7DC6-81FB-8F40-8DEE-55B7A6AB2486}" dt="2021-02-16T03:54:06.332" v="962" actId="20577"/>
          <ac:spMkLst>
            <pc:docMk/>
            <pc:sldMk cId="351016479" sldId="331"/>
            <ac:spMk id="2" creationId="{077707E2-F971-7046-8E83-B7EBC39EC9B1}"/>
          </ac:spMkLst>
        </pc:spChg>
        <pc:spChg chg="add mod">
          <ac:chgData name="Andrej Bogdanov (CSD)" userId="54a3fc38-bcd8-4812-b887-b84a314b9e17" providerId="ADAL" clId="{6D0B7DC6-81FB-8F40-8DEE-55B7A6AB2486}" dt="2021-02-16T04:00:11.890" v="1005" actId="207"/>
          <ac:spMkLst>
            <pc:docMk/>
            <pc:sldMk cId="351016479" sldId="331"/>
            <ac:spMk id="3" creationId="{D6A96E3C-CB46-8747-9659-A63797DC083D}"/>
          </ac:spMkLst>
        </pc:spChg>
        <pc:spChg chg="add del mod">
          <ac:chgData name="Andrej Bogdanov (CSD)" userId="54a3fc38-bcd8-4812-b887-b84a314b9e17" providerId="ADAL" clId="{6D0B7DC6-81FB-8F40-8DEE-55B7A6AB2486}" dt="2021-02-16T04:01:28.934" v="1006" actId="478"/>
          <ac:spMkLst>
            <pc:docMk/>
            <pc:sldMk cId="351016479" sldId="331"/>
            <ac:spMk id="4" creationId="{AF5657A7-FE80-2D41-90A2-59CE87BDD929}"/>
          </ac:spMkLst>
        </pc:spChg>
      </pc:sldChg>
      <pc:sldChg chg="addSp delSp modSp new mod modClrScheme chgLayout">
        <pc:chgData name="Andrej Bogdanov (CSD)" userId="54a3fc38-bcd8-4812-b887-b84a314b9e17" providerId="ADAL" clId="{6D0B7DC6-81FB-8F40-8DEE-55B7A6AB2486}" dt="2021-02-16T04:08:17.610" v="1076" actId="207"/>
        <pc:sldMkLst>
          <pc:docMk/>
          <pc:sldMk cId="55323223" sldId="332"/>
        </pc:sldMkLst>
        <pc:spChg chg="del">
          <ac:chgData name="Andrej Bogdanov (CSD)" userId="54a3fc38-bcd8-4812-b887-b84a314b9e17" providerId="ADAL" clId="{6D0B7DC6-81FB-8F40-8DEE-55B7A6AB2486}" dt="2021-02-16T04:02:31.608" v="1010" actId="700"/>
          <ac:spMkLst>
            <pc:docMk/>
            <pc:sldMk cId="55323223" sldId="332"/>
            <ac:spMk id="2" creationId="{D4220EA4-8993-4B4D-9AA8-ACFCC7A03E8F}"/>
          </ac:spMkLst>
        </pc:spChg>
        <pc:spChg chg="add mod">
          <ac:chgData name="Andrej Bogdanov (CSD)" userId="54a3fc38-bcd8-4812-b887-b84a314b9e17" providerId="ADAL" clId="{6D0B7DC6-81FB-8F40-8DEE-55B7A6AB2486}" dt="2021-02-16T04:08:17.610" v="1076" actId="207"/>
          <ac:spMkLst>
            <pc:docMk/>
            <pc:sldMk cId="55323223" sldId="332"/>
            <ac:spMk id="3" creationId="{693C0B1F-9614-6948-9A0B-27731DADFD44}"/>
          </ac:spMkLst>
        </pc:spChg>
        <pc:cxnChg chg="add mod">
          <ac:chgData name="Andrej Bogdanov (CSD)" userId="54a3fc38-bcd8-4812-b887-b84a314b9e17" providerId="ADAL" clId="{6D0B7DC6-81FB-8F40-8DEE-55B7A6AB2486}" dt="2021-02-16T04:07:59.089" v="1067" actId="1038"/>
          <ac:cxnSpMkLst>
            <pc:docMk/>
            <pc:sldMk cId="55323223" sldId="332"/>
            <ac:cxnSpMk id="4" creationId="{CEC34E04-5157-F340-8A59-E7984BA4977A}"/>
          </ac:cxnSpMkLst>
        </pc:cxnChg>
        <pc:cxnChg chg="add mod">
          <ac:chgData name="Andrej Bogdanov (CSD)" userId="54a3fc38-bcd8-4812-b887-b84a314b9e17" providerId="ADAL" clId="{6D0B7DC6-81FB-8F40-8DEE-55B7A6AB2486}" dt="2021-02-16T04:08:03.880" v="1075" actId="1035"/>
          <ac:cxnSpMkLst>
            <pc:docMk/>
            <pc:sldMk cId="55323223" sldId="332"/>
            <ac:cxnSpMk id="5" creationId="{614ED725-60BE-DE45-9C09-8ADF10698E12}"/>
          </ac:cxnSpMkLst>
        </pc:cxnChg>
      </pc:sldChg>
      <pc:sldChg chg="addSp delSp modSp new mod modClrScheme chgLayout">
        <pc:chgData name="Andrej Bogdanov (CSD)" userId="54a3fc38-bcd8-4812-b887-b84a314b9e17" providerId="ADAL" clId="{6D0B7DC6-81FB-8F40-8DEE-55B7A6AB2486}" dt="2021-02-16T04:31:53.033" v="1625" actId="1037"/>
        <pc:sldMkLst>
          <pc:docMk/>
          <pc:sldMk cId="870056491" sldId="333"/>
        </pc:sldMkLst>
        <pc:spChg chg="add mod">
          <ac:chgData name="Andrej Bogdanov (CSD)" userId="54a3fc38-bcd8-4812-b887-b84a314b9e17" providerId="ADAL" clId="{6D0B7DC6-81FB-8F40-8DEE-55B7A6AB2486}" dt="2021-02-16T04:30:33.849" v="1578" actId="20577"/>
          <ac:spMkLst>
            <pc:docMk/>
            <pc:sldMk cId="870056491" sldId="333"/>
            <ac:spMk id="2" creationId="{150C2EE2-9B31-4242-A127-8C5A0D4E4CFE}"/>
          </ac:spMkLst>
        </pc:spChg>
        <pc:spChg chg="add del mod">
          <ac:chgData name="Andrej Bogdanov (CSD)" userId="54a3fc38-bcd8-4812-b887-b84a314b9e17" providerId="ADAL" clId="{6D0B7DC6-81FB-8F40-8DEE-55B7A6AB2486}" dt="2021-02-16T04:21:32.104" v="1394" actId="478"/>
          <ac:spMkLst>
            <pc:docMk/>
            <pc:sldMk cId="870056491" sldId="333"/>
            <ac:spMk id="3" creationId="{1BBEC6F3-9FC3-9441-85C4-627FDF454E5E}"/>
          </ac:spMkLst>
        </pc:spChg>
        <pc:spChg chg="add del mod">
          <ac:chgData name="Andrej Bogdanov (CSD)" userId="54a3fc38-bcd8-4812-b887-b84a314b9e17" providerId="ADAL" clId="{6D0B7DC6-81FB-8F40-8DEE-55B7A6AB2486}" dt="2021-02-16T04:21:33.794" v="1395" actId="478"/>
          <ac:spMkLst>
            <pc:docMk/>
            <pc:sldMk cId="870056491" sldId="333"/>
            <ac:spMk id="4" creationId="{B21E370A-7351-4847-AB6C-FCEB701B05A6}"/>
          </ac:spMkLst>
        </pc:spChg>
        <pc:spChg chg="add mod">
          <ac:chgData name="Andrej Bogdanov (CSD)" userId="54a3fc38-bcd8-4812-b887-b84a314b9e17" providerId="ADAL" clId="{6D0B7DC6-81FB-8F40-8DEE-55B7A6AB2486}" dt="2021-02-16T04:31:02.906" v="1594" actId="1035"/>
          <ac:spMkLst>
            <pc:docMk/>
            <pc:sldMk cId="870056491" sldId="333"/>
            <ac:spMk id="5" creationId="{88353386-1627-5F45-82D8-4292A8F4BD72}"/>
          </ac:spMkLst>
        </pc:spChg>
        <pc:spChg chg="add mod">
          <ac:chgData name="Andrej Bogdanov (CSD)" userId="54a3fc38-bcd8-4812-b887-b84a314b9e17" providerId="ADAL" clId="{6D0B7DC6-81FB-8F40-8DEE-55B7A6AB2486}" dt="2021-02-16T04:31:02.906" v="1594" actId="1035"/>
          <ac:spMkLst>
            <pc:docMk/>
            <pc:sldMk cId="870056491" sldId="333"/>
            <ac:spMk id="8" creationId="{620391E0-32F9-DA49-B220-83484123714D}"/>
          </ac:spMkLst>
        </pc:spChg>
        <pc:spChg chg="add mod">
          <ac:chgData name="Andrej Bogdanov (CSD)" userId="54a3fc38-bcd8-4812-b887-b84a314b9e17" providerId="ADAL" clId="{6D0B7DC6-81FB-8F40-8DEE-55B7A6AB2486}" dt="2021-02-16T04:31:02.906" v="1594" actId="1035"/>
          <ac:spMkLst>
            <pc:docMk/>
            <pc:sldMk cId="870056491" sldId="333"/>
            <ac:spMk id="10" creationId="{1039B328-D9A4-3A44-A2D4-5CAE5E92FBB8}"/>
          </ac:spMkLst>
        </pc:spChg>
        <pc:spChg chg="add mod">
          <ac:chgData name="Andrej Bogdanov (CSD)" userId="54a3fc38-bcd8-4812-b887-b84a314b9e17" providerId="ADAL" clId="{6D0B7DC6-81FB-8F40-8DEE-55B7A6AB2486}" dt="2021-02-16T04:31:34.069" v="1606" actId="1038"/>
          <ac:spMkLst>
            <pc:docMk/>
            <pc:sldMk cId="870056491" sldId="333"/>
            <ac:spMk id="14" creationId="{B7A5C0EB-5482-554C-BE4A-551286133BE0}"/>
          </ac:spMkLst>
        </pc:spChg>
        <pc:picChg chg="add mod">
          <ac:chgData name="Andrej Bogdanov (CSD)" userId="54a3fc38-bcd8-4812-b887-b84a314b9e17" providerId="ADAL" clId="{6D0B7DC6-81FB-8F40-8DEE-55B7A6AB2486}" dt="2021-02-16T04:31:53.033" v="1625" actId="1037"/>
          <ac:picMkLst>
            <pc:docMk/>
            <pc:sldMk cId="870056491" sldId="333"/>
            <ac:picMk id="16" creationId="{9D3CD291-6AE5-8146-B26D-80BDA29ABB47}"/>
          </ac:picMkLst>
        </pc:picChg>
        <pc:cxnChg chg="add mod">
          <ac:chgData name="Andrej Bogdanov (CSD)" userId="54a3fc38-bcd8-4812-b887-b84a314b9e17" providerId="ADAL" clId="{6D0B7DC6-81FB-8F40-8DEE-55B7A6AB2486}" dt="2021-02-16T04:31:02.906" v="1594" actId="1035"/>
          <ac:cxnSpMkLst>
            <pc:docMk/>
            <pc:sldMk cId="870056491" sldId="333"/>
            <ac:cxnSpMk id="6" creationId="{9DF6B778-635F-6A40-B3B5-69A23DF2CF43}"/>
          </ac:cxnSpMkLst>
        </pc:cxnChg>
        <pc:cxnChg chg="add mod">
          <ac:chgData name="Andrej Bogdanov (CSD)" userId="54a3fc38-bcd8-4812-b887-b84a314b9e17" providerId="ADAL" clId="{6D0B7DC6-81FB-8F40-8DEE-55B7A6AB2486}" dt="2021-02-16T04:31:02.906" v="1594" actId="1035"/>
          <ac:cxnSpMkLst>
            <pc:docMk/>
            <pc:sldMk cId="870056491" sldId="333"/>
            <ac:cxnSpMk id="12" creationId="{F186A6A9-CB73-B44A-B5C5-ECC7E38C8361}"/>
          </ac:cxnSpMkLst>
        </pc:cxnChg>
      </pc:sldChg>
      <pc:sldChg chg="new del">
        <pc:chgData name="Andrej Bogdanov (CSD)" userId="54a3fc38-bcd8-4812-b887-b84a314b9e17" providerId="ADAL" clId="{6D0B7DC6-81FB-8F40-8DEE-55B7A6AB2486}" dt="2021-02-16T04:02:22.904" v="1009" actId="2696"/>
        <pc:sldMkLst>
          <pc:docMk/>
          <pc:sldMk cId="3749101147" sldId="333"/>
        </pc:sldMkLst>
      </pc:sldChg>
      <pc:sldChg chg="addSp modSp new mod">
        <pc:chgData name="Andrej Bogdanov (CSD)" userId="54a3fc38-bcd8-4812-b887-b84a314b9e17" providerId="ADAL" clId="{6D0B7DC6-81FB-8F40-8DEE-55B7A6AB2486}" dt="2021-02-16T04:17:11.867" v="1393" actId="1038"/>
        <pc:sldMkLst>
          <pc:docMk/>
          <pc:sldMk cId="1920346700" sldId="334"/>
        </pc:sldMkLst>
        <pc:spChg chg="add mod">
          <ac:chgData name="Andrej Bogdanov (CSD)" userId="54a3fc38-bcd8-4812-b887-b84a314b9e17" providerId="ADAL" clId="{6D0B7DC6-81FB-8F40-8DEE-55B7A6AB2486}" dt="2021-02-16T04:12:05.632" v="1262" actId="1035"/>
          <ac:spMkLst>
            <pc:docMk/>
            <pc:sldMk cId="1920346700" sldId="334"/>
            <ac:spMk id="2" creationId="{95835130-CA3C-2B47-B91D-60CA579B7FB7}"/>
          </ac:spMkLst>
        </pc:spChg>
        <pc:spChg chg="add mod">
          <ac:chgData name="Andrej Bogdanov (CSD)" userId="54a3fc38-bcd8-4812-b887-b84a314b9e17" providerId="ADAL" clId="{6D0B7DC6-81FB-8F40-8DEE-55B7A6AB2486}" dt="2021-02-16T04:15:53.534" v="1305" actId="1036"/>
          <ac:spMkLst>
            <pc:docMk/>
            <pc:sldMk cId="1920346700" sldId="334"/>
            <ac:spMk id="3" creationId="{213E740C-AEF0-E948-84E7-ED282EE5DF9B}"/>
          </ac:spMkLst>
        </pc:spChg>
        <pc:spChg chg="add mod">
          <ac:chgData name="Andrej Bogdanov (CSD)" userId="54a3fc38-bcd8-4812-b887-b84a314b9e17" providerId="ADAL" clId="{6D0B7DC6-81FB-8F40-8DEE-55B7A6AB2486}" dt="2021-02-16T04:17:04.862" v="1388" actId="1037"/>
          <ac:spMkLst>
            <pc:docMk/>
            <pc:sldMk cId="1920346700" sldId="334"/>
            <ac:spMk id="5" creationId="{573E29D9-2992-1448-8B50-2B398880E94B}"/>
          </ac:spMkLst>
        </pc:spChg>
        <pc:spChg chg="add mod">
          <ac:chgData name="Andrej Bogdanov (CSD)" userId="54a3fc38-bcd8-4812-b887-b84a314b9e17" providerId="ADAL" clId="{6D0B7DC6-81FB-8F40-8DEE-55B7A6AB2486}" dt="2021-02-16T04:17:04.862" v="1388" actId="1037"/>
          <ac:spMkLst>
            <pc:docMk/>
            <pc:sldMk cId="1920346700" sldId="334"/>
            <ac:spMk id="6" creationId="{3DB382CF-190B-AF4B-B2CC-88A832A45BB5}"/>
          </ac:spMkLst>
        </pc:spChg>
        <pc:spChg chg="add mod">
          <ac:chgData name="Andrej Bogdanov (CSD)" userId="54a3fc38-bcd8-4812-b887-b84a314b9e17" providerId="ADAL" clId="{6D0B7DC6-81FB-8F40-8DEE-55B7A6AB2486}" dt="2021-02-16T04:17:04.862" v="1388" actId="1037"/>
          <ac:spMkLst>
            <pc:docMk/>
            <pc:sldMk cId="1920346700" sldId="334"/>
            <ac:spMk id="7" creationId="{2A32145F-FEC7-2A46-AAA8-448149969F7A}"/>
          </ac:spMkLst>
        </pc:spChg>
        <pc:cxnChg chg="add mod">
          <ac:chgData name="Andrej Bogdanov (CSD)" userId="54a3fc38-bcd8-4812-b887-b84a314b9e17" providerId="ADAL" clId="{6D0B7DC6-81FB-8F40-8DEE-55B7A6AB2486}" dt="2021-02-16T04:15:56.999" v="1315" actId="1036"/>
          <ac:cxnSpMkLst>
            <pc:docMk/>
            <pc:sldMk cId="1920346700" sldId="334"/>
            <ac:cxnSpMk id="4" creationId="{FB0C3B9A-66BA-3248-A65D-528FB0D1F7E8}"/>
          </ac:cxnSpMkLst>
        </pc:cxnChg>
        <pc:cxnChg chg="add mod">
          <ac:chgData name="Andrej Bogdanov (CSD)" userId="54a3fc38-bcd8-4812-b887-b84a314b9e17" providerId="ADAL" clId="{6D0B7DC6-81FB-8F40-8DEE-55B7A6AB2486}" dt="2021-02-16T04:17:04.862" v="1388" actId="1037"/>
          <ac:cxnSpMkLst>
            <pc:docMk/>
            <pc:sldMk cId="1920346700" sldId="334"/>
            <ac:cxnSpMk id="8" creationId="{48765D44-73BB-6246-A690-8E8D6656AC59}"/>
          </ac:cxnSpMkLst>
        </pc:cxnChg>
        <pc:cxnChg chg="add mod">
          <ac:chgData name="Andrej Bogdanov (CSD)" userId="54a3fc38-bcd8-4812-b887-b84a314b9e17" providerId="ADAL" clId="{6D0B7DC6-81FB-8F40-8DEE-55B7A6AB2486}" dt="2021-02-16T04:17:11.867" v="1393" actId="1038"/>
          <ac:cxnSpMkLst>
            <pc:docMk/>
            <pc:sldMk cId="1920346700" sldId="334"/>
            <ac:cxnSpMk id="11" creationId="{7601DE1D-1BBB-814D-AA79-B4B191A79DEC}"/>
          </ac:cxnSpMkLst>
        </pc:cxnChg>
      </pc:sldChg>
      <pc:sldChg chg="delSp modSp add mod">
        <pc:chgData name="Andrej Bogdanov (CSD)" userId="54a3fc38-bcd8-4812-b887-b84a314b9e17" providerId="ADAL" clId="{6D0B7DC6-81FB-8F40-8DEE-55B7A6AB2486}" dt="2021-02-16T04:32:19.926" v="1655" actId="478"/>
        <pc:sldMkLst>
          <pc:docMk/>
          <pc:sldMk cId="1922373272" sldId="335"/>
        </pc:sldMkLst>
        <pc:spChg chg="mod">
          <ac:chgData name="Andrej Bogdanov (CSD)" userId="54a3fc38-bcd8-4812-b887-b84a314b9e17" providerId="ADAL" clId="{6D0B7DC6-81FB-8F40-8DEE-55B7A6AB2486}" dt="2021-02-16T04:32:17.276" v="1654" actId="20577"/>
          <ac:spMkLst>
            <pc:docMk/>
            <pc:sldMk cId="1922373272" sldId="335"/>
            <ac:spMk id="2" creationId="{077707E2-F971-7046-8E83-B7EBC39EC9B1}"/>
          </ac:spMkLst>
        </pc:spChg>
        <pc:spChg chg="del">
          <ac:chgData name="Andrej Bogdanov (CSD)" userId="54a3fc38-bcd8-4812-b887-b84a314b9e17" providerId="ADAL" clId="{6D0B7DC6-81FB-8F40-8DEE-55B7A6AB2486}" dt="2021-02-16T04:32:19.926" v="1655" actId="478"/>
          <ac:spMkLst>
            <pc:docMk/>
            <pc:sldMk cId="1922373272" sldId="335"/>
            <ac:spMk id="3" creationId="{D6A96E3C-CB46-8747-9659-A63797DC083D}"/>
          </ac:spMkLst>
        </pc:spChg>
      </pc:sldChg>
      <pc:sldChg chg="new del">
        <pc:chgData name="Andrej Bogdanov (CSD)" userId="54a3fc38-bcd8-4812-b887-b84a314b9e17" providerId="ADAL" clId="{6D0B7DC6-81FB-8F40-8DEE-55B7A6AB2486}" dt="2021-02-16T04:34:35.417" v="1657" actId="2696"/>
        <pc:sldMkLst>
          <pc:docMk/>
          <pc:sldMk cId="2464924091" sldId="336"/>
        </pc:sldMkLst>
      </pc:sldChg>
      <pc:sldChg chg="addSp modSp new mod">
        <pc:chgData name="Andrej Bogdanov (CSD)" userId="54a3fc38-bcd8-4812-b887-b84a314b9e17" providerId="ADAL" clId="{6D0B7DC6-81FB-8F40-8DEE-55B7A6AB2486}" dt="2021-02-16T04:35:32.149" v="1660" actId="20577"/>
        <pc:sldMkLst>
          <pc:docMk/>
          <pc:sldMk cId="4203333580" sldId="336"/>
        </pc:sldMkLst>
        <pc:spChg chg="add mod">
          <ac:chgData name="Andrej Bogdanov (CSD)" userId="54a3fc38-bcd8-4812-b887-b84a314b9e17" providerId="ADAL" clId="{6D0B7DC6-81FB-8F40-8DEE-55B7A6AB2486}" dt="2021-02-16T04:35:32.149" v="1660" actId="20577"/>
          <ac:spMkLst>
            <pc:docMk/>
            <pc:sldMk cId="4203333580" sldId="336"/>
            <ac:spMk id="2" creationId="{26DE671C-CD4D-9C4C-ACC8-30B6250C1B2E}"/>
          </ac:spMkLst>
        </pc:spChg>
      </pc:sldChg>
      <pc:sldChg chg="addSp modSp add mod">
        <pc:chgData name="Andrej Bogdanov (CSD)" userId="54a3fc38-bcd8-4812-b887-b84a314b9e17" providerId="ADAL" clId="{6D0B7DC6-81FB-8F40-8DEE-55B7A6AB2486}" dt="2021-02-16T04:52:49.599" v="2021" actId="20577"/>
        <pc:sldMkLst>
          <pc:docMk/>
          <pc:sldMk cId="1042251454" sldId="337"/>
        </pc:sldMkLst>
        <pc:spChg chg="mod">
          <ac:chgData name="Andrej Bogdanov (CSD)" userId="54a3fc38-bcd8-4812-b887-b84a314b9e17" providerId="ADAL" clId="{6D0B7DC6-81FB-8F40-8DEE-55B7A6AB2486}" dt="2021-02-16T04:52:27.364" v="1990" actId="1038"/>
          <ac:spMkLst>
            <pc:docMk/>
            <pc:sldMk cId="1042251454" sldId="337"/>
            <ac:spMk id="2" creationId="{26DE671C-CD4D-9C4C-ACC8-30B6250C1B2E}"/>
          </ac:spMkLst>
        </pc:spChg>
        <pc:spChg chg="add mod">
          <ac:chgData name="Andrej Bogdanov (CSD)" userId="54a3fc38-bcd8-4812-b887-b84a314b9e17" providerId="ADAL" clId="{6D0B7DC6-81FB-8F40-8DEE-55B7A6AB2486}" dt="2021-02-16T04:52:27.364" v="1990" actId="1038"/>
          <ac:spMkLst>
            <pc:docMk/>
            <pc:sldMk cId="1042251454" sldId="337"/>
            <ac:spMk id="4" creationId="{D56E6797-FE09-9847-B4CB-50DA5ADF1E28}"/>
          </ac:spMkLst>
        </pc:spChg>
        <pc:spChg chg="add mod">
          <ac:chgData name="Andrej Bogdanov (CSD)" userId="54a3fc38-bcd8-4812-b887-b84a314b9e17" providerId="ADAL" clId="{6D0B7DC6-81FB-8F40-8DEE-55B7A6AB2486}" dt="2021-02-16T04:52:27.364" v="1990" actId="1038"/>
          <ac:spMkLst>
            <pc:docMk/>
            <pc:sldMk cId="1042251454" sldId="337"/>
            <ac:spMk id="5" creationId="{8CC10A5F-ED13-FF45-99E2-F543A51CC9BB}"/>
          </ac:spMkLst>
        </pc:spChg>
        <pc:spChg chg="add mod">
          <ac:chgData name="Andrej Bogdanov (CSD)" userId="54a3fc38-bcd8-4812-b887-b84a314b9e17" providerId="ADAL" clId="{6D0B7DC6-81FB-8F40-8DEE-55B7A6AB2486}" dt="2021-02-16T04:52:49.599" v="2021" actId="20577"/>
          <ac:spMkLst>
            <pc:docMk/>
            <pc:sldMk cId="1042251454" sldId="337"/>
            <ac:spMk id="6" creationId="{E25FB56C-1BA4-2048-BC3A-E1BDE172B48F}"/>
          </ac:spMkLst>
        </pc:spChg>
        <pc:cxnChg chg="add mod">
          <ac:chgData name="Andrej Bogdanov (CSD)" userId="54a3fc38-bcd8-4812-b887-b84a314b9e17" providerId="ADAL" clId="{6D0B7DC6-81FB-8F40-8DEE-55B7A6AB2486}" dt="2021-02-16T04:52:27.364" v="1990" actId="1038"/>
          <ac:cxnSpMkLst>
            <pc:docMk/>
            <pc:sldMk cId="1042251454" sldId="337"/>
            <ac:cxnSpMk id="3" creationId="{F5263F0F-1C4A-704E-85F4-0F2C08E09E73}"/>
          </ac:cxnSpMkLst>
        </pc:cxnChg>
        <pc:cxnChg chg="add mod">
          <ac:chgData name="Andrej Bogdanov (CSD)" userId="54a3fc38-bcd8-4812-b887-b84a314b9e17" providerId="ADAL" clId="{6D0B7DC6-81FB-8F40-8DEE-55B7A6AB2486}" dt="2021-02-16T04:52:37.394" v="2016" actId="1037"/>
          <ac:cxnSpMkLst>
            <pc:docMk/>
            <pc:sldMk cId="1042251454" sldId="337"/>
            <ac:cxnSpMk id="7" creationId="{7826CD36-88D7-FA4C-8959-A0DBBB07D0B9}"/>
          </ac:cxnSpMkLst>
        </pc:cxnChg>
      </pc:sldChg>
      <pc:sldChg chg="addSp modSp add mod">
        <pc:chgData name="Andrej Bogdanov (CSD)" userId="54a3fc38-bcd8-4812-b887-b84a314b9e17" providerId="ADAL" clId="{6D0B7DC6-81FB-8F40-8DEE-55B7A6AB2486}" dt="2021-02-16T04:59:14.212" v="2335"/>
        <pc:sldMkLst>
          <pc:docMk/>
          <pc:sldMk cId="3469355701" sldId="338"/>
        </pc:sldMkLst>
        <pc:spChg chg="mod">
          <ac:chgData name="Andrej Bogdanov (CSD)" userId="54a3fc38-bcd8-4812-b887-b84a314b9e17" providerId="ADAL" clId="{6D0B7DC6-81FB-8F40-8DEE-55B7A6AB2486}" dt="2021-02-16T04:59:14.212" v="2335"/>
          <ac:spMkLst>
            <pc:docMk/>
            <pc:sldMk cId="3469355701" sldId="338"/>
            <ac:spMk id="2" creationId="{077707E2-F971-7046-8E83-B7EBC39EC9B1}"/>
          </ac:spMkLst>
        </pc:spChg>
        <pc:spChg chg="add mod">
          <ac:chgData name="Andrej Bogdanov (CSD)" userId="54a3fc38-bcd8-4812-b887-b84a314b9e17" providerId="ADAL" clId="{6D0B7DC6-81FB-8F40-8DEE-55B7A6AB2486}" dt="2021-02-16T04:58:37.112" v="2280" actId="1036"/>
          <ac:spMkLst>
            <pc:docMk/>
            <pc:sldMk cId="3469355701" sldId="338"/>
            <ac:spMk id="3" creationId="{EBA3BDE7-9EE7-D440-B80C-A6EF35EAF9CE}"/>
          </ac:spMkLst>
        </pc:spChg>
        <pc:spChg chg="add mod">
          <ac:chgData name="Andrej Bogdanov (CSD)" userId="54a3fc38-bcd8-4812-b887-b84a314b9e17" providerId="ADAL" clId="{6D0B7DC6-81FB-8F40-8DEE-55B7A6AB2486}" dt="2021-02-16T04:58:37.112" v="2280" actId="1036"/>
          <ac:spMkLst>
            <pc:docMk/>
            <pc:sldMk cId="3469355701" sldId="338"/>
            <ac:spMk id="4" creationId="{C150EE45-CA1C-344A-A137-CA8E8230E425}"/>
          </ac:spMkLst>
        </pc:spChg>
        <pc:spChg chg="add mod">
          <ac:chgData name="Andrej Bogdanov (CSD)" userId="54a3fc38-bcd8-4812-b887-b84a314b9e17" providerId="ADAL" clId="{6D0B7DC6-81FB-8F40-8DEE-55B7A6AB2486}" dt="2021-02-16T04:58:37.112" v="2280" actId="1036"/>
          <ac:spMkLst>
            <pc:docMk/>
            <pc:sldMk cId="3469355701" sldId="338"/>
            <ac:spMk id="5" creationId="{F4A62C36-8F34-CF4C-8378-F865E92E2F04}"/>
          </ac:spMkLst>
        </pc:spChg>
        <pc:spChg chg="add mod">
          <ac:chgData name="Andrej Bogdanov (CSD)" userId="54a3fc38-bcd8-4812-b887-b84a314b9e17" providerId="ADAL" clId="{6D0B7DC6-81FB-8F40-8DEE-55B7A6AB2486}" dt="2021-02-16T04:58:59.065" v="2333" actId="1035"/>
          <ac:spMkLst>
            <pc:docMk/>
            <pc:sldMk cId="3469355701" sldId="338"/>
            <ac:spMk id="6" creationId="{E42EECA3-97A2-F04C-B689-0521588D6F17}"/>
          </ac:spMkLst>
        </pc:spChg>
        <pc:spChg chg="add mod">
          <ac:chgData name="Andrej Bogdanov (CSD)" userId="54a3fc38-bcd8-4812-b887-b84a314b9e17" providerId="ADAL" clId="{6D0B7DC6-81FB-8F40-8DEE-55B7A6AB2486}" dt="2021-02-16T04:58:59.065" v="2333" actId="1035"/>
          <ac:spMkLst>
            <pc:docMk/>
            <pc:sldMk cId="3469355701" sldId="338"/>
            <ac:spMk id="7" creationId="{09149A35-F0E3-1742-B6DB-8948F3A0CA54}"/>
          </ac:spMkLst>
        </pc:spChg>
        <pc:spChg chg="add mod">
          <ac:chgData name="Andrej Bogdanov (CSD)" userId="54a3fc38-bcd8-4812-b887-b84a314b9e17" providerId="ADAL" clId="{6D0B7DC6-81FB-8F40-8DEE-55B7A6AB2486}" dt="2021-02-16T04:58:59.065" v="2333" actId="1035"/>
          <ac:spMkLst>
            <pc:docMk/>
            <pc:sldMk cId="3469355701" sldId="338"/>
            <ac:spMk id="8" creationId="{EA61CFA7-17AB-CB49-8F6B-8B81BF6C3D6A}"/>
          </ac:spMkLst>
        </pc:spChg>
      </pc:sldChg>
      <pc:sldChg chg="modSp add del mod">
        <pc:chgData name="Andrej Bogdanov (CSD)" userId="54a3fc38-bcd8-4812-b887-b84a314b9e17" providerId="ADAL" clId="{6D0B7DC6-81FB-8F40-8DEE-55B7A6AB2486}" dt="2021-02-16T04:59:15.945" v="2336" actId="2696"/>
        <pc:sldMkLst>
          <pc:docMk/>
          <pc:sldMk cId="2540048211" sldId="339"/>
        </pc:sldMkLst>
        <pc:spChg chg="mod">
          <ac:chgData name="Andrej Bogdanov (CSD)" userId="54a3fc38-bcd8-4812-b887-b84a314b9e17" providerId="ADAL" clId="{6D0B7DC6-81FB-8F40-8DEE-55B7A6AB2486}" dt="2021-02-16T04:54:10.217" v="2055" actId="207"/>
          <ac:spMkLst>
            <pc:docMk/>
            <pc:sldMk cId="2540048211" sldId="339"/>
            <ac:spMk id="2" creationId="{077707E2-F971-7046-8E83-B7EBC39EC9B1}"/>
          </ac:spMkLst>
        </pc:spChg>
      </pc:sldChg>
      <pc:sldChg chg="modSp add mod">
        <pc:chgData name="Andrej Bogdanov (CSD)" userId="54a3fc38-bcd8-4812-b887-b84a314b9e17" providerId="ADAL" clId="{6D0B7DC6-81FB-8F40-8DEE-55B7A6AB2486}" dt="2021-02-16T04:54:35.370" v="2074" actId="20577"/>
        <pc:sldMkLst>
          <pc:docMk/>
          <pc:sldMk cId="3103330044" sldId="340"/>
        </pc:sldMkLst>
        <pc:spChg chg="mod">
          <ac:chgData name="Andrej Bogdanov (CSD)" userId="54a3fc38-bcd8-4812-b887-b84a314b9e17" providerId="ADAL" clId="{6D0B7DC6-81FB-8F40-8DEE-55B7A6AB2486}" dt="2021-02-16T04:54:35.370" v="2074" actId="20577"/>
          <ac:spMkLst>
            <pc:docMk/>
            <pc:sldMk cId="3103330044" sldId="340"/>
            <ac:spMk id="2" creationId="{26DE671C-CD4D-9C4C-ACC8-30B6250C1B2E}"/>
          </ac:spMkLst>
        </pc:spChg>
      </pc:sldChg>
    </pc:docChg>
  </pc:docChgLst>
  <pc:docChgLst>
    <pc:chgData name="Andrej Bogdanov (CSD)" userId="54a3fc38-bcd8-4812-b887-b84a314b9e17" providerId="ADAL" clId="{DC9619FC-52DF-374C-941F-9D89BCB84343}"/>
    <pc:docChg chg="undo redo custSel modSld">
      <pc:chgData name="Andrej Bogdanov (CSD)" userId="54a3fc38-bcd8-4812-b887-b84a314b9e17" providerId="ADAL" clId="{DC9619FC-52DF-374C-941F-9D89BCB84343}" dt="2021-01-18T06:14:18.841" v="30" actId="20577"/>
      <pc:docMkLst>
        <pc:docMk/>
      </pc:docMkLst>
      <pc:sldChg chg="addSp">
        <pc:chgData name="Andrej Bogdanov (CSD)" userId="54a3fc38-bcd8-4812-b887-b84a314b9e17" providerId="ADAL" clId="{DC9619FC-52DF-374C-941F-9D89BCB84343}" dt="2021-01-18T06:12:22.493" v="0" actId="7634"/>
        <pc:sldMkLst>
          <pc:docMk/>
          <pc:sldMk cId="1239993417" sldId="277"/>
        </pc:sldMkLst>
        <pc:inkChg chg="add">
          <ac:chgData name="Andrej Bogdanov (CSD)" userId="54a3fc38-bcd8-4812-b887-b84a314b9e17" providerId="ADAL" clId="{DC9619FC-52DF-374C-941F-9D89BCB84343}" dt="2021-01-18T06:12:22.493" v="0" actId="7634"/>
          <ac:inkMkLst>
            <pc:docMk/>
            <pc:sldMk cId="1239993417" sldId="277"/>
            <ac:inkMk id="5" creationId="{9B6762CF-39BF-8748-90B1-7BACBD31AD93}"/>
          </ac:inkMkLst>
        </pc:inkChg>
      </pc:sldChg>
      <pc:sldChg chg="addSp">
        <pc:chgData name="Andrej Bogdanov (CSD)" userId="54a3fc38-bcd8-4812-b887-b84a314b9e17" providerId="ADAL" clId="{DC9619FC-52DF-374C-941F-9D89BCB84343}" dt="2021-01-18T06:12:22.493" v="0" actId="7634"/>
        <pc:sldMkLst>
          <pc:docMk/>
          <pc:sldMk cId="2732801323" sldId="278"/>
        </pc:sldMkLst>
        <pc:inkChg chg="add">
          <ac:chgData name="Andrej Bogdanov (CSD)" userId="54a3fc38-bcd8-4812-b887-b84a314b9e17" providerId="ADAL" clId="{DC9619FC-52DF-374C-941F-9D89BCB84343}" dt="2021-01-18T06:12:22.493" v="0" actId="7634"/>
          <ac:inkMkLst>
            <pc:docMk/>
            <pc:sldMk cId="2732801323" sldId="278"/>
            <ac:inkMk id="8" creationId="{B70040B8-898E-324F-A917-570719A95D2D}"/>
          </ac:inkMkLst>
        </pc:inkChg>
      </pc:sldChg>
      <pc:sldChg chg="addSp modSp">
        <pc:chgData name="Andrej Bogdanov (CSD)" userId="54a3fc38-bcd8-4812-b887-b84a314b9e17" providerId="ADAL" clId="{DC9619FC-52DF-374C-941F-9D89BCB84343}" dt="2021-01-18T06:14:18.841" v="30" actId="20577"/>
        <pc:sldMkLst>
          <pc:docMk/>
          <pc:sldMk cId="3817133386" sldId="279"/>
        </pc:sldMkLst>
        <pc:spChg chg="mod">
          <ac:chgData name="Andrej Bogdanov (CSD)" userId="54a3fc38-bcd8-4812-b887-b84a314b9e17" providerId="ADAL" clId="{DC9619FC-52DF-374C-941F-9D89BCB84343}" dt="2021-01-18T06:14:18.841" v="30" actId="20577"/>
          <ac:spMkLst>
            <pc:docMk/>
            <pc:sldMk cId="3817133386" sldId="279"/>
            <ac:spMk id="21" creationId="{A12A5A39-8733-4A49-84D7-6DF7E82FF65F}"/>
          </ac:spMkLst>
        </pc:spChg>
        <pc:spChg chg="mod">
          <ac:chgData name="Andrej Bogdanov (CSD)" userId="54a3fc38-bcd8-4812-b887-b84a314b9e17" providerId="ADAL" clId="{DC9619FC-52DF-374C-941F-9D89BCB84343}" dt="2021-01-18T06:14:17.730" v="28" actId="20577"/>
          <ac:spMkLst>
            <pc:docMk/>
            <pc:sldMk cId="3817133386" sldId="279"/>
            <ac:spMk id="22" creationId="{2BB55BCC-8640-D148-A187-4DCB722C869E}"/>
          </ac:spMkLst>
        </pc:spChg>
        <pc:inkChg chg="add">
          <ac:chgData name="Andrej Bogdanov (CSD)" userId="54a3fc38-bcd8-4812-b887-b84a314b9e17" providerId="ADAL" clId="{DC9619FC-52DF-374C-941F-9D89BCB84343}" dt="2021-01-18T06:12:22.493" v="0" actId="7634"/>
          <ac:inkMkLst>
            <pc:docMk/>
            <pc:sldMk cId="3817133386" sldId="279"/>
            <ac:inkMk id="2" creationId="{866A40F9-395D-A745-BB1F-D34B1ABD2C82}"/>
          </ac:inkMkLst>
        </pc:inkChg>
      </pc:sldChg>
      <pc:sldChg chg="addSp">
        <pc:chgData name="Andrej Bogdanov (CSD)" userId="54a3fc38-bcd8-4812-b887-b84a314b9e17" providerId="ADAL" clId="{DC9619FC-52DF-374C-941F-9D89BCB84343}" dt="2021-01-18T06:12:22.493" v="0" actId="7634"/>
        <pc:sldMkLst>
          <pc:docMk/>
          <pc:sldMk cId="1006473147" sldId="281"/>
        </pc:sldMkLst>
        <pc:inkChg chg="add">
          <ac:chgData name="Andrej Bogdanov (CSD)" userId="54a3fc38-bcd8-4812-b887-b84a314b9e17" providerId="ADAL" clId="{DC9619FC-52DF-374C-941F-9D89BCB84343}" dt="2021-01-18T06:12:22.493" v="0" actId="7634"/>
          <ac:inkMkLst>
            <pc:docMk/>
            <pc:sldMk cId="1006473147" sldId="281"/>
            <ac:inkMk id="6" creationId="{BADA2191-DE26-9648-ADD5-5F47540E1C0B}"/>
          </ac:inkMkLst>
        </pc:inkChg>
      </pc:sldChg>
      <pc:sldChg chg="addSp">
        <pc:chgData name="Andrej Bogdanov (CSD)" userId="54a3fc38-bcd8-4812-b887-b84a314b9e17" providerId="ADAL" clId="{DC9619FC-52DF-374C-941F-9D89BCB84343}" dt="2021-01-18T06:12:22.493" v="0" actId="7634"/>
        <pc:sldMkLst>
          <pc:docMk/>
          <pc:sldMk cId="2632464731" sldId="282"/>
        </pc:sldMkLst>
        <pc:inkChg chg="add">
          <ac:chgData name="Andrej Bogdanov (CSD)" userId="54a3fc38-bcd8-4812-b887-b84a314b9e17" providerId="ADAL" clId="{DC9619FC-52DF-374C-941F-9D89BCB84343}" dt="2021-01-18T06:12:22.493" v="0" actId="7634"/>
          <ac:inkMkLst>
            <pc:docMk/>
            <pc:sldMk cId="2632464731" sldId="282"/>
            <ac:inkMk id="6" creationId="{2B8C0DEF-44A9-3245-A4DD-8100F9EC7C53}"/>
          </ac:inkMkLst>
        </pc:inkChg>
      </pc:sldChg>
      <pc:sldChg chg="addSp">
        <pc:chgData name="Andrej Bogdanov (CSD)" userId="54a3fc38-bcd8-4812-b887-b84a314b9e17" providerId="ADAL" clId="{DC9619FC-52DF-374C-941F-9D89BCB84343}" dt="2021-01-18T06:12:22.493" v="0" actId="7634"/>
        <pc:sldMkLst>
          <pc:docMk/>
          <pc:sldMk cId="2097432329" sldId="283"/>
        </pc:sldMkLst>
        <pc:inkChg chg="add">
          <ac:chgData name="Andrej Bogdanov (CSD)" userId="54a3fc38-bcd8-4812-b887-b84a314b9e17" providerId="ADAL" clId="{DC9619FC-52DF-374C-941F-9D89BCB84343}" dt="2021-01-18T06:12:22.493" v="0" actId="7634"/>
          <ac:inkMkLst>
            <pc:docMk/>
            <pc:sldMk cId="2097432329" sldId="283"/>
            <ac:inkMk id="2" creationId="{CE2A899B-D059-2846-A30A-78266F606727}"/>
          </ac:inkMkLst>
        </pc:inkChg>
      </pc:sldChg>
    </pc:docChg>
  </pc:docChgLst>
  <pc:docChgLst>
    <pc:chgData name="Andrej Bogdanov (CSD)" userId="54a3fc38-bcd8-4812-b887-b84a314b9e17" providerId="ADAL" clId="{3958FD6D-A0A5-CB49-9A9E-84D48EC8910F}"/>
    <pc:docChg chg="undo custSel addSld delSld modSld">
      <pc:chgData name="Andrej Bogdanov (CSD)" userId="54a3fc38-bcd8-4812-b887-b84a314b9e17" providerId="ADAL" clId="{3958FD6D-A0A5-CB49-9A9E-84D48EC8910F}" dt="2022-04-24T02:18:50.246" v="67" actId="7634"/>
      <pc:docMkLst>
        <pc:docMk/>
      </pc:docMkLst>
      <pc:sldChg chg="addSp">
        <pc:chgData name="Andrej Bogdanov (CSD)" userId="54a3fc38-bcd8-4812-b887-b84a314b9e17" providerId="ADAL" clId="{3958FD6D-A0A5-CB49-9A9E-84D48EC8910F}" dt="2022-04-11T05:22:56.055" v="0" actId="7634"/>
        <pc:sldMkLst>
          <pc:docMk/>
          <pc:sldMk cId="3136080596" sldId="257"/>
        </pc:sldMkLst>
        <pc:inkChg chg="add">
          <ac:chgData name="Andrej Bogdanov (CSD)" userId="54a3fc38-bcd8-4812-b887-b84a314b9e17" providerId="ADAL" clId="{3958FD6D-A0A5-CB49-9A9E-84D48EC8910F}" dt="2022-04-11T05:22:56.055" v="0" actId="7634"/>
          <ac:inkMkLst>
            <pc:docMk/>
            <pc:sldMk cId="3136080596" sldId="257"/>
            <ac:inkMk id="3" creationId="{7ED44A97-27F3-1444-8A81-D327D0DA2C2F}"/>
          </ac:inkMkLst>
        </pc:inkChg>
      </pc:sldChg>
      <pc:sldChg chg="addSp">
        <pc:chgData name="Andrej Bogdanov (CSD)" userId="54a3fc38-bcd8-4812-b887-b84a314b9e17" providerId="ADAL" clId="{3958FD6D-A0A5-CB49-9A9E-84D48EC8910F}" dt="2022-04-11T05:22:56.055" v="0" actId="7634"/>
        <pc:sldMkLst>
          <pc:docMk/>
          <pc:sldMk cId="3743679681" sldId="258"/>
        </pc:sldMkLst>
        <pc:inkChg chg="add">
          <ac:chgData name="Andrej Bogdanov (CSD)" userId="54a3fc38-bcd8-4812-b887-b84a314b9e17" providerId="ADAL" clId="{3958FD6D-A0A5-CB49-9A9E-84D48EC8910F}" dt="2022-04-11T05:22:56.055" v="0" actId="7634"/>
          <ac:inkMkLst>
            <pc:docMk/>
            <pc:sldMk cId="3743679681" sldId="258"/>
            <ac:inkMk id="3" creationId="{7C8BFE44-334B-244D-BD8D-568324C79ADF}"/>
          </ac:inkMkLst>
        </pc:inkChg>
      </pc:sldChg>
      <pc:sldChg chg="addSp">
        <pc:chgData name="Andrej Bogdanov (CSD)" userId="54a3fc38-bcd8-4812-b887-b84a314b9e17" providerId="ADAL" clId="{3958FD6D-A0A5-CB49-9A9E-84D48EC8910F}" dt="2022-04-11T05:22:56.055" v="0" actId="7634"/>
        <pc:sldMkLst>
          <pc:docMk/>
          <pc:sldMk cId="3689102573" sldId="259"/>
        </pc:sldMkLst>
        <pc:inkChg chg="add">
          <ac:chgData name="Andrej Bogdanov (CSD)" userId="54a3fc38-bcd8-4812-b887-b84a314b9e17" providerId="ADAL" clId="{3958FD6D-A0A5-CB49-9A9E-84D48EC8910F}" dt="2022-04-11T05:22:56.055" v="0" actId="7634"/>
          <ac:inkMkLst>
            <pc:docMk/>
            <pc:sldMk cId="3689102573" sldId="259"/>
            <ac:inkMk id="10" creationId="{490BD402-942D-FD45-8D5B-FB38E087F6AF}"/>
          </ac:inkMkLst>
        </pc:inkChg>
      </pc:sldChg>
      <pc:sldChg chg="addSp">
        <pc:chgData name="Andrej Bogdanov (CSD)" userId="54a3fc38-bcd8-4812-b887-b84a314b9e17" providerId="ADAL" clId="{3958FD6D-A0A5-CB49-9A9E-84D48EC8910F}" dt="2022-04-11T05:22:56.055" v="0" actId="7634"/>
        <pc:sldMkLst>
          <pc:docMk/>
          <pc:sldMk cId="489000611" sldId="261"/>
        </pc:sldMkLst>
        <pc:inkChg chg="add">
          <ac:chgData name="Andrej Bogdanov (CSD)" userId="54a3fc38-bcd8-4812-b887-b84a314b9e17" providerId="ADAL" clId="{3958FD6D-A0A5-CB49-9A9E-84D48EC8910F}" dt="2022-04-11T05:22:56.055" v="0" actId="7634"/>
          <ac:inkMkLst>
            <pc:docMk/>
            <pc:sldMk cId="489000611" sldId="261"/>
            <ac:inkMk id="5" creationId="{83DAF6B5-4E14-AB47-92A9-F415FD733011}"/>
          </ac:inkMkLst>
        </pc:inkChg>
      </pc:sldChg>
      <pc:sldChg chg="addSp">
        <pc:chgData name="Andrej Bogdanov (CSD)" userId="54a3fc38-bcd8-4812-b887-b84a314b9e17" providerId="ADAL" clId="{3958FD6D-A0A5-CB49-9A9E-84D48EC8910F}" dt="2022-04-11T05:22:56.055" v="0" actId="7634"/>
        <pc:sldMkLst>
          <pc:docMk/>
          <pc:sldMk cId="3795877825" sldId="263"/>
        </pc:sldMkLst>
        <pc:inkChg chg="add">
          <ac:chgData name="Andrej Bogdanov (CSD)" userId="54a3fc38-bcd8-4812-b887-b84a314b9e17" providerId="ADAL" clId="{3958FD6D-A0A5-CB49-9A9E-84D48EC8910F}" dt="2022-04-11T05:22:56.055" v="0" actId="7634"/>
          <ac:inkMkLst>
            <pc:docMk/>
            <pc:sldMk cId="3795877825" sldId="263"/>
            <ac:inkMk id="2" creationId="{8E4AF8FE-A832-344C-9A7B-F066634376B4}"/>
          </ac:inkMkLst>
        </pc:inkChg>
      </pc:sldChg>
      <pc:sldChg chg="addSp">
        <pc:chgData name="Andrej Bogdanov (CSD)" userId="54a3fc38-bcd8-4812-b887-b84a314b9e17" providerId="ADAL" clId="{3958FD6D-A0A5-CB49-9A9E-84D48EC8910F}" dt="2022-04-11T06:14:02.121" v="2" actId="7634"/>
        <pc:sldMkLst>
          <pc:docMk/>
          <pc:sldMk cId="1656900083" sldId="265"/>
        </pc:sldMkLst>
        <pc:inkChg chg="add">
          <ac:chgData name="Andrej Bogdanov (CSD)" userId="54a3fc38-bcd8-4812-b887-b84a314b9e17" providerId="ADAL" clId="{3958FD6D-A0A5-CB49-9A9E-84D48EC8910F}" dt="2022-04-11T06:14:02.121" v="2" actId="7634"/>
          <ac:inkMkLst>
            <pc:docMk/>
            <pc:sldMk cId="1656900083" sldId="265"/>
            <ac:inkMk id="2" creationId="{67E39246-6D94-2C46-B182-C954F05B2E43}"/>
          </ac:inkMkLst>
        </pc:inkChg>
      </pc:sldChg>
      <pc:sldChg chg="addSp">
        <pc:chgData name="Andrej Bogdanov (CSD)" userId="54a3fc38-bcd8-4812-b887-b84a314b9e17" providerId="ADAL" clId="{3958FD6D-A0A5-CB49-9A9E-84D48EC8910F}" dt="2022-04-11T05:22:56.055" v="0" actId="7634"/>
        <pc:sldMkLst>
          <pc:docMk/>
          <pc:sldMk cId="1575414565" sldId="266"/>
        </pc:sldMkLst>
        <pc:inkChg chg="add">
          <ac:chgData name="Andrej Bogdanov (CSD)" userId="54a3fc38-bcd8-4812-b887-b84a314b9e17" providerId="ADAL" clId="{3958FD6D-A0A5-CB49-9A9E-84D48EC8910F}" dt="2022-04-11T05:22:56.055" v="0" actId="7634"/>
          <ac:inkMkLst>
            <pc:docMk/>
            <pc:sldMk cId="1575414565" sldId="266"/>
            <ac:inkMk id="4" creationId="{5AF91283-8544-5D49-A4DC-B91D9E7658A7}"/>
          </ac:inkMkLst>
        </pc:inkChg>
      </pc:sldChg>
      <pc:sldChg chg="addSp">
        <pc:chgData name="Andrej Bogdanov (CSD)" userId="54a3fc38-bcd8-4812-b887-b84a314b9e17" providerId="ADAL" clId="{3958FD6D-A0A5-CB49-9A9E-84D48EC8910F}" dt="2022-04-11T05:22:56.055" v="0" actId="7634"/>
        <pc:sldMkLst>
          <pc:docMk/>
          <pc:sldMk cId="2993137070" sldId="268"/>
        </pc:sldMkLst>
        <pc:inkChg chg="add">
          <ac:chgData name="Andrej Bogdanov (CSD)" userId="54a3fc38-bcd8-4812-b887-b84a314b9e17" providerId="ADAL" clId="{3958FD6D-A0A5-CB49-9A9E-84D48EC8910F}" dt="2022-04-11T05:22:56.055" v="0" actId="7634"/>
          <ac:inkMkLst>
            <pc:docMk/>
            <pc:sldMk cId="2993137070" sldId="268"/>
            <ac:inkMk id="4" creationId="{8B61AE0E-1D4A-744F-BACB-416431932EEB}"/>
          </ac:inkMkLst>
        </pc:inkChg>
      </pc:sldChg>
      <pc:sldChg chg="addSp delSp">
        <pc:chgData name="Andrej Bogdanov (CSD)" userId="54a3fc38-bcd8-4812-b887-b84a314b9e17" providerId="ADAL" clId="{3958FD6D-A0A5-CB49-9A9E-84D48EC8910F}" dt="2022-04-11T09:05:01.393" v="50"/>
        <pc:sldMkLst>
          <pc:docMk/>
          <pc:sldMk cId="3180996479" sldId="269"/>
        </pc:sldMkLst>
        <pc:inkChg chg="add del">
          <ac:chgData name="Andrej Bogdanov (CSD)" userId="54a3fc38-bcd8-4812-b887-b84a314b9e17" providerId="ADAL" clId="{3958FD6D-A0A5-CB49-9A9E-84D48EC8910F}" dt="2022-04-11T09:05:01.393" v="50"/>
          <ac:inkMkLst>
            <pc:docMk/>
            <pc:sldMk cId="3180996479" sldId="269"/>
            <ac:inkMk id="15" creationId="{F29CAB7E-7520-AC40-8782-621577ADD81B}"/>
          </ac:inkMkLst>
        </pc:inkChg>
        <pc:inkChg chg="add del">
          <ac:chgData name="Andrej Bogdanov (CSD)" userId="54a3fc38-bcd8-4812-b887-b84a314b9e17" providerId="ADAL" clId="{3958FD6D-A0A5-CB49-9A9E-84D48EC8910F}" dt="2022-04-11T09:05:01.386" v="49"/>
          <ac:inkMkLst>
            <pc:docMk/>
            <pc:sldMk cId="3180996479" sldId="269"/>
            <ac:inkMk id="16" creationId="{36C7AB33-D536-0148-AA1C-1B8DF4EB8364}"/>
          </ac:inkMkLst>
        </pc:inkChg>
      </pc:sldChg>
      <pc:sldChg chg="addSp">
        <pc:chgData name="Andrej Bogdanov (CSD)" userId="54a3fc38-bcd8-4812-b887-b84a314b9e17" providerId="ADAL" clId="{3958FD6D-A0A5-CB49-9A9E-84D48EC8910F}" dt="2022-04-11T06:14:02.121" v="2" actId="7634"/>
        <pc:sldMkLst>
          <pc:docMk/>
          <pc:sldMk cId="3023698332" sldId="271"/>
        </pc:sldMkLst>
        <pc:inkChg chg="add">
          <ac:chgData name="Andrej Bogdanov (CSD)" userId="54a3fc38-bcd8-4812-b887-b84a314b9e17" providerId="ADAL" clId="{3958FD6D-A0A5-CB49-9A9E-84D48EC8910F}" dt="2022-04-11T06:14:02.121" v="2" actId="7634"/>
          <ac:inkMkLst>
            <pc:docMk/>
            <pc:sldMk cId="3023698332" sldId="271"/>
            <ac:inkMk id="2" creationId="{18DB1BF0-C1FC-7241-9600-CF9852B5104D}"/>
          </ac:inkMkLst>
        </pc:inkChg>
      </pc:sldChg>
      <pc:sldChg chg="addSp modSp">
        <pc:chgData name="Andrej Bogdanov (CSD)" userId="54a3fc38-bcd8-4812-b887-b84a314b9e17" providerId="ADAL" clId="{3958FD6D-A0A5-CB49-9A9E-84D48EC8910F}" dt="2022-04-11T09:06:16.017" v="60" actId="7634"/>
        <pc:sldMkLst>
          <pc:docMk/>
          <pc:sldMk cId="3891905557" sldId="272"/>
        </pc:sldMkLst>
        <pc:inkChg chg="add">
          <ac:chgData name="Andrej Bogdanov (CSD)" userId="54a3fc38-bcd8-4812-b887-b84a314b9e17" providerId="ADAL" clId="{3958FD6D-A0A5-CB49-9A9E-84D48EC8910F}" dt="2022-04-11T05:22:56.055" v="0" actId="7634"/>
          <ac:inkMkLst>
            <pc:docMk/>
            <pc:sldMk cId="3891905557" sldId="272"/>
            <ac:inkMk id="2" creationId="{FD7D88A4-62B4-3D4E-A2DF-7BEB846F457F}"/>
          </ac:inkMkLst>
        </pc:inkChg>
        <pc:inkChg chg="add">
          <ac:chgData name="Andrej Bogdanov (CSD)" userId="54a3fc38-bcd8-4812-b887-b84a314b9e17" providerId="ADAL" clId="{3958FD6D-A0A5-CB49-9A9E-84D48EC8910F}" dt="2022-04-11T05:25:58.164" v="1" actId="7634"/>
          <ac:inkMkLst>
            <pc:docMk/>
            <pc:sldMk cId="3891905557" sldId="272"/>
            <ac:inkMk id="5" creationId="{AFA9E984-1EC1-214C-94D8-500AD742A96D}"/>
          </ac:inkMkLst>
        </pc:inkChg>
        <pc:inkChg chg="mod modStrokes">
          <ac:chgData name="Andrej Bogdanov (CSD)" userId="54a3fc38-bcd8-4812-b887-b84a314b9e17" providerId="ADAL" clId="{3958FD6D-A0A5-CB49-9A9E-84D48EC8910F}" dt="2022-04-11T09:06:08.967" v="59" actId="1076"/>
          <ac:inkMkLst>
            <pc:docMk/>
            <pc:sldMk cId="3891905557" sldId="272"/>
            <ac:inkMk id="5" creationId="{B890DB6D-2E45-7348-80B1-EDCDB067534D}"/>
          </ac:inkMkLst>
        </pc:inkChg>
        <pc:inkChg chg="add">
          <ac:chgData name="Andrej Bogdanov (CSD)" userId="54a3fc38-bcd8-4812-b887-b84a314b9e17" providerId="ADAL" clId="{3958FD6D-A0A5-CB49-9A9E-84D48EC8910F}" dt="2022-04-11T09:05:54.638" v="57" actId="7634"/>
          <ac:inkMkLst>
            <pc:docMk/>
            <pc:sldMk cId="3891905557" sldId="272"/>
            <ac:inkMk id="9" creationId="{E77ACF9A-D47E-1B4F-BC0D-44B193EE12BE}"/>
          </ac:inkMkLst>
        </pc:inkChg>
        <pc:inkChg chg="add">
          <ac:chgData name="Andrej Bogdanov (CSD)" userId="54a3fc38-bcd8-4812-b887-b84a314b9e17" providerId="ADAL" clId="{3958FD6D-A0A5-CB49-9A9E-84D48EC8910F}" dt="2022-04-11T09:06:16.017" v="60" actId="7634"/>
          <ac:inkMkLst>
            <pc:docMk/>
            <pc:sldMk cId="3891905557" sldId="272"/>
            <ac:inkMk id="10" creationId="{23A9939F-39F3-D249-A1BB-1CFD77646541}"/>
          </ac:inkMkLst>
        </pc:inkChg>
      </pc:sldChg>
      <pc:sldChg chg="addSp">
        <pc:chgData name="Andrej Bogdanov (CSD)" userId="54a3fc38-bcd8-4812-b887-b84a314b9e17" providerId="ADAL" clId="{3958FD6D-A0A5-CB49-9A9E-84D48EC8910F}" dt="2022-04-11T06:14:02.121" v="2" actId="7634"/>
        <pc:sldMkLst>
          <pc:docMk/>
          <pc:sldMk cId="1827569151" sldId="273"/>
        </pc:sldMkLst>
        <pc:inkChg chg="add">
          <ac:chgData name="Andrej Bogdanov (CSD)" userId="54a3fc38-bcd8-4812-b887-b84a314b9e17" providerId="ADAL" clId="{3958FD6D-A0A5-CB49-9A9E-84D48EC8910F}" dt="2022-04-11T06:14:02.121" v="2" actId="7634"/>
          <ac:inkMkLst>
            <pc:docMk/>
            <pc:sldMk cId="1827569151" sldId="273"/>
            <ac:inkMk id="3" creationId="{DCFEB621-243D-424F-81BA-0C12E5D91016}"/>
          </ac:inkMkLst>
        </pc:inkChg>
      </pc:sldChg>
      <pc:sldChg chg="addSp del">
        <pc:chgData name="Andrej Bogdanov (CSD)" userId="54a3fc38-bcd8-4812-b887-b84a314b9e17" providerId="ADAL" clId="{3958FD6D-A0A5-CB49-9A9E-84D48EC8910F}" dt="2022-04-11T09:05:08.809" v="51" actId="2696"/>
        <pc:sldMkLst>
          <pc:docMk/>
          <pc:sldMk cId="3590164282" sldId="274"/>
        </pc:sldMkLst>
        <pc:inkChg chg="add">
          <ac:chgData name="Andrej Bogdanov (CSD)" userId="54a3fc38-bcd8-4812-b887-b84a314b9e17" providerId="ADAL" clId="{3958FD6D-A0A5-CB49-9A9E-84D48EC8910F}" dt="2022-04-11T06:14:02.121" v="2" actId="7634"/>
          <ac:inkMkLst>
            <pc:docMk/>
            <pc:sldMk cId="3590164282" sldId="274"/>
            <ac:inkMk id="3" creationId="{07094CC2-C945-6340-BDD0-3DA7D4B49BFF}"/>
          </ac:inkMkLst>
        </pc:inkChg>
      </pc:sldChg>
      <pc:sldChg chg="addSp delSp modSp add del">
        <pc:chgData name="Andrej Bogdanov (CSD)" userId="54a3fc38-bcd8-4812-b887-b84a314b9e17" providerId="ADAL" clId="{3958FD6D-A0A5-CB49-9A9E-84D48EC8910F}" dt="2022-04-11T09:05:26.515" v="56"/>
        <pc:sldMkLst>
          <pc:docMk/>
          <pc:sldMk cId="2366757580" sldId="275"/>
        </pc:sldMkLst>
        <pc:inkChg chg="add mod modStrokes">
          <ac:chgData name="Andrej Bogdanov (CSD)" userId="54a3fc38-bcd8-4812-b887-b84a314b9e17" providerId="ADAL" clId="{3958FD6D-A0A5-CB49-9A9E-84D48EC8910F}" dt="2022-04-11T09:05:26.515" v="56"/>
          <ac:inkMkLst>
            <pc:docMk/>
            <pc:sldMk cId="2366757580" sldId="275"/>
            <ac:inkMk id="4" creationId="{E164EFB4-B61C-0241-98AA-010CF7E2128B}"/>
          </ac:inkMkLst>
        </pc:inkChg>
        <pc:inkChg chg="add del">
          <ac:chgData name="Andrej Bogdanov (CSD)" userId="54a3fc38-bcd8-4812-b887-b84a314b9e17" providerId="ADAL" clId="{3958FD6D-A0A5-CB49-9A9E-84D48EC8910F}" dt="2022-04-11T09:05:26.508" v="55"/>
          <ac:inkMkLst>
            <pc:docMk/>
            <pc:sldMk cId="2366757580" sldId="275"/>
            <ac:inkMk id="6" creationId="{038B74AF-DFD4-DF48-9706-F536C091274E}"/>
          </ac:inkMkLst>
        </pc:inkChg>
      </pc:sldChg>
      <pc:sldChg chg="addSp">
        <pc:chgData name="Andrej Bogdanov (CSD)" userId="54a3fc38-bcd8-4812-b887-b84a314b9e17" providerId="ADAL" clId="{3958FD6D-A0A5-CB49-9A9E-84D48EC8910F}" dt="2022-04-11T06:14:02.121" v="2" actId="7634"/>
        <pc:sldMkLst>
          <pc:docMk/>
          <pc:sldMk cId="2205229415" sldId="276"/>
        </pc:sldMkLst>
        <pc:inkChg chg="add">
          <ac:chgData name="Andrej Bogdanov (CSD)" userId="54a3fc38-bcd8-4812-b887-b84a314b9e17" providerId="ADAL" clId="{3958FD6D-A0A5-CB49-9A9E-84D48EC8910F}" dt="2022-04-11T06:14:02.121" v="2" actId="7634"/>
          <ac:inkMkLst>
            <pc:docMk/>
            <pc:sldMk cId="2205229415" sldId="276"/>
            <ac:inkMk id="3" creationId="{259782BD-38B2-9941-B060-DBAD1C8F8255}"/>
          </ac:inkMkLst>
        </pc:inkChg>
      </pc:sldChg>
      <pc:sldChg chg="addSp">
        <pc:chgData name="Andrej Bogdanov (CSD)" userId="54a3fc38-bcd8-4812-b887-b84a314b9e17" providerId="ADAL" clId="{3958FD6D-A0A5-CB49-9A9E-84D48EC8910F}" dt="2022-04-11T05:22:56.055" v="0" actId="7634"/>
        <pc:sldMkLst>
          <pc:docMk/>
          <pc:sldMk cId="3453194910" sldId="278"/>
        </pc:sldMkLst>
        <pc:inkChg chg="add">
          <ac:chgData name="Andrej Bogdanov (CSD)" userId="54a3fc38-bcd8-4812-b887-b84a314b9e17" providerId="ADAL" clId="{3958FD6D-A0A5-CB49-9A9E-84D48EC8910F}" dt="2022-04-11T05:22:56.055" v="0" actId="7634"/>
          <ac:inkMkLst>
            <pc:docMk/>
            <pc:sldMk cId="3453194910" sldId="278"/>
            <ac:inkMk id="3" creationId="{19F971F4-DA44-974C-A442-4DD12981CE58}"/>
          </ac:inkMkLst>
        </pc:inkChg>
      </pc:sldChg>
      <pc:sldChg chg="addSp del">
        <pc:chgData name="Andrej Bogdanov (CSD)" userId="54a3fc38-bcd8-4812-b887-b84a314b9e17" providerId="ADAL" clId="{3958FD6D-A0A5-CB49-9A9E-84D48EC8910F}" dt="2022-04-11T09:04:28.186" v="47" actId="2696"/>
        <pc:sldMkLst>
          <pc:docMk/>
          <pc:sldMk cId="31125698" sldId="280"/>
        </pc:sldMkLst>
        <pc:inkChg chg="add">
          <ac:chgData name="Andrej Bogdanov (CSD)" userId="54a3fc38-bcd8-4812-b887-b84a314b9e17" providerId="ADAL" clId="{3958FD6D-A0A5-CB49-9A9E-84D48EC8910F}" dt="2022-04-11T06:14:02.121" v="2" actId="7634"/>
          <ac:inkMkLst>
            <pc:docMk/>
            <pc:sldMk cId="31125698" sldId="280"/>
            <ac:inkMk id="2" creationId="{6A9DDE68-F9B6-8B46-8037-52561F6D1753}"/>
          </ac:inkMkLst>
        </pc:inkChg>
      </pc:sldChg>
      <pc:sldChg chg="addSp">
        <pc:chgData name="Andrej Bogdanov (CSD)" userId="54a3fc38-bcd8-4812-b887-b84a314b9e17" providerId="ADAL" clId="{3958FD6D-A0A5-CB49-9A9E-84D48EC8910F}" dt="2022-04-11T06:14:02.121" v="2" actId="7634"/>
        <pc:sldMkLst>
          <pc:docMk/>
          <pc:sldMk cId="4098933135" sldId="281"/>
        </pc:sldMkLst>
        <pc:inkChg chg="add">
          <ac:chgData name="Andrej Bogdanov (CSD)" userId="54a3fc38-bcd8-4812-b887-b84a314b9e17" providerId="ADAL" clId="{3958FD6D-A0A5-CB49-9A9E-84D48EC8910F}" dt="2022-04-11T06:14:02.121" v="2" actId="7634"/>
          <ac:inkMkLst>
            <pc:docMk/>
            <pc:sldMk cId="4098933135" sldId="281"/>
            <ac:inkMk id="2" creationId="{F37355BB-59CC-2547-B539-897B4AAF20E6}"/>
          </ac:inkMkLst>
        </pc:inkChg>
      </pc:sldChg>
      <pc:sldChg chg="addSp modSp">
        <pc:chgData name="Andrej Bogdanov (CSD)" userId="54a3fc38-bcd8-4812-b887-b84a314b9e17" providerId="ADAL" clId="{3958FD6D-A0A5-CB49-9A9E-84D48EC8910F}" dt="2022-04-11T08:55:49.057" v="5" actId="7634"/>
        <pc:sldMkLst>
          <pc:docMk/>
          <pc:sldMk cId="2571701521" sldId="283"/>
        </pc:sldMkLst>
        <pc:inkChg chg="add">
          <ac:chgData name="Andrej Bogdanov (CSD)" userId="54a3fc38-bcd8-4812-b887-b84a314b9e17" providerId="ADAL" clId="{3958FD6D-A0A5-CB49-9A9E-84D48EC8910F}" dt="2022-04-11T08:55:49.057" v="5" actId="7634"/>
          <ac:inkMkLst>
            <pc:docMk/>
            <pc:sldMk cId="2571701521" sldId="283"/>
            <ac:inkMk id="3" creationId="{BE529461-5F0D-2140-99FC-4599D731F0C3}"/>
          </ac:inkMkLst>
        </pc:inkChg>
        <pc:inkChg chg="mod">
          <ac:chgData name="Andrej Bogdanov (CSD)" userId="54a3fc38-bcd8-4812-b887-b84a314b9e17" providerId="ADAL" clId="{3958FD6D-A0A5-CB49-9A9E-84D48EC8910F}" dt="2022-04-11T08:55:29.837" v="4" actId="1076"/>
          <ac:inkMkLst>
            <pc:docMk/>
            <pc:sldMk cId="2571701521" sldId="283"/>
            <ac:inkMk id="8" creationId="{0FCCAC23-3A60-F44C-BEB7-288F2D1A798D}"/>
          </ac:inkMkLst>
        </pc:inkChg>
      </pc:sldChg>
      <pc:sldChg chg="addSp modSp">
        <pc:chgData name="Andrej Bogdanov (CSD)" userId="54a3fc38-bcd8-4812-b887-b84a314b9e17" providerId="ADAL" clId="{3958FD6D-A0A5-CB49-9A9E-84D48EC8910F}" dt="2022-04-11T08:56:30.379" v="12" actId="7634"/>
        <pc:sldMkLst>
          <pc:docMk/>
          <pc:sldMk cId="2953447692" sldId="285"/>
        </pc:sldMkLst>
        <pc:inkChg chg="add">
          <ac:chgData name="Andrej Bogdanov (CSD)" userId="54a3fc38-bcd8-4812-b887-b84a314b9e17" providerId="ADAL" clId="{3958FD6D-A0A5-CB49-9A9E-84D48EC8910F}" dt="2022-04-11T08:56:30.379" v="12" actId="7634"/>
          <ac:inkMkLst>
            <pc:docMk/>
            <pc:sldMk cId="2953447692" sldId="285"/>
            <ac:inkMk id="10" creationId="{BA910330-36C3-1C45-95D3-C89DD27E72B1}"/>
          </ac:inkMkLst>
        </pc:inkChg>
        <pc:inkChg chg="mod">
          <ac:chgData name="Andrej Bogdanov (CSD)" userId="54a3fc38-bcd8-4812-b887-b84a314b9e17" providerId="ADAL" clId="{3958FD6D-A0A5-CB49-9A9E-84D48EC8910F}" dt="2022-04-11T08:56:23.445" v="11" actId="1076"/>
          <ac:inkMkLst>
            <pc:docMk/>
            <pc:sldMk cId="2953447692" sldId="285"/>
            <ac:inkMk id="20" creationId="{0598B737-7549-2E44-B2B0-C3D00EB1CEE7}"/>
          </ac:inkMkLst>
        </pc:inkChg>
      </pc:sldChg>
      <pc:sldChg chg="addSp modSp">
        <pc:chgData name="Andrej Bogdanov (CSD)" userId="54a3fc38-bcd8-4812-b887-b84a314b9e17" providerId="ADAL" clId="{3958FD6D-A0A5-CB49-9A9E-84D48EC8910F}" dt="2022-04-11T09:07:08.330" v="62" actId="7634"/>
        <pc:sldMkLst>
          <pc:docMk/>
          <pc:sldMk cId="3160282397" sldId="288"/>
        </pc:sldMkLst>
        <pc:inkChg chg="mod">
          <ac:chgData name="Andrej Bogdanov (CSD)" userId="54a3fc38-bcd8-4812-b887-b84a314b9e17" providerId="ADAL" clId="{3958FD6D-A0A5-CB49-9A9E-84D48EC8910F}" dt="2022-04-11T09:06:40.350" v="61" actId="1076"/>
          <ac:inkMkLst>
            <pc:docMk/>
            <pc:sldMk cId="3160282397" sldId="288"/>
            <ac:inkMk id="2" creationId="{F589DD66-6C1E-F84C-864E-68FB20A51AF6}"/>
          </ac:inkMkLst>
        </pc:inkChg>
        <pc:inkChg chg="mod">
          <ac:chgData name="Andrej Bogdanov (CSD)" userId="54a3fc38-bcd8-4812-b887-b84a314b9e17" providerId="ADAL" clId="{3958FD6D-A0A5-CB49-9A9E-84D48EC8910F}" dt="2022-04-11T09:06:40.350" v="61" actId="1076"/>
          <ac:inkMkLst>
            <pc:docMk/>
            <pc:sldMk cId="3160282397" sldId="288"/>
            <ac:inkMk id="5" creationId="{A863FE6A-DFA7-8E47-A7D2-8793205F7D60}"/>
          </ac:inkMkLst>
        </pc:inkChg>
        <pc:inkChg chg="add">
          <ac:chgData name="Andrej Bogdanov (CSD)" userId="54a3fc38-bcd8-4812-b887-b84a314b9e17" providerId="ADAL" clId="{3958FD6D-A0A5-CB49-9A9E-84D48EC8910F}" dt="2022-04-11T09:07:08.330" v="62" actId="7634"/>
          <ac:inkMkLst>
            <pc:docMk/>
            <pc:sldMk cId="3160282397" sldId="288"/>
            <ac:inkMk id="7" creationId="{D570BBAD-4333-3E47-B224-53586264B92F}"/>
          </ac:inkMkLst>
        </pc:inkChg>
        <pc:inkChg chg="mod">
          <ac:chgData name="Andrej Bogdanov (CSD)" userId="54a3fc38-bcd8-4812-b887-b84a314b9e17" providerId="ADAL" clId="{3958FD6D-A0A5-CB49-9A9E-84D48EC8910F}" dt="2022-04-11T09:06:40.350" v="61" actId="1076"/>
          <ac:inkMkLst>
            <pc:docMk/>
            <pc:sldMk cId="3160282397" sldId="288"/>
            <ac:inkMk id="8" creationId="{37D4F987-964C-164C-9D17-72CDB7C75993}"/>
          </ac:inkMkLst>
        </pc:inkChg>
        <pc:inkChg chg="mod">
          <ac:chgData name="Andrej Bogdanov (CSD)" userId="54a3fc38-bcd8-4812-b887-b84a314b9e17" providerId="ADAL" clId="{3958FD6D-A0A5-CB49-9A9E-84D48EC8910F}" dt="2022-04-11T09:06:40.350" v="61" actId="1076"/>
          <ac:inkMkLst>
            <pc:docMk/>
            <pc:sldMk cId="3160282397" sldId="288"/>
            <ac:inkMk id="9" creationId="{5A46FBE1-968B-3B40-A5C0-0FE1312836D4}"/>
          </ac:inkMkLst>
        </pc:inkChg>
        <pc:inkChg chg="mod">
          <ac:chgData name="Andrej Bogdanov (CSD)" userId="54a3fc38-bcd8-4812-b887-b84a314b9e17" providerId="ADAL" clId="{3958FD6D-A0A5-CB49-9A9E-84D48EC8910F}" dt="2022-04-11T09:06:40.350" v="61" actId="1076"/>
          <ac:inkMkLst>
            <pc:docMk/>
            <pc:sldMk cId="3160282397" sldId="288"/>
            <ac:inkMk id="10" creationId="{E75FC6B3-1FB4-A64B-AC6A-343A7140B3D1}"/>
          </ac:inkMkLst>
        </pc:inkChg>
      </pc:sldChg>
      <pc:sldChg chg="addSp delSp modSp">
        <pc:chgData name="Andrej Bogdanov (CSD)" userId="54a3fc38-bcd8-4812-b887-b84a314b9e17" providerId="ADAL" clId="{3958FD6D-A0A5-CB49-9A9E-84D48EC8910F}" dt="2022-04-20T02:44:28.015" v="65" actId="7634"/>
        <pc:sldMkLst>
          <pc:docMk/>
          <pc:sldMk cId="4038605873" sldId="289"/>
        </pc:sldMkLst>
        <pc:inkChg chg="add">
          <ac:chgData name="Andrej Bogdanov (CSD)" userId="54a3fc38-bcd8-4812-b887-b84a314b9e17" providerId="ADAL" clId="{3958FD6D-A0A5-CB49-9A9E-84D48EC8910F}" dt="2022-04-20T02:44:28.015" v="65" actId="7634"/>
          <ac:inkMkLst>
            <pc:docMk/>
            <pc:sldMk cId="4038605873" sldId="289"/>
            <ac:inkMk id="3" creationId="{C2F29DC7-53C6-0D4D-A441-01C4EC0B5A6C}"/>
          </ac:inkMkLst>
        </pc:inkChg>
        <pc:inkChg chg="add del">
          <ac:chgData name="Andrej Bogdanov (CSD)" userId="54a3fc38-bcd8-4812-b887-b84a314b9e17" providerId="ADAL" clId="{3958FD6D-A0A5-CB49-9A9E-84D48EC8910F}" dt="2022-04-11T08:57:38.442" v="28"/>
          <ac:inkMkLst>
            <pc:docMk/>
            <pc:sldMk cId="4038605873" sldId="289"/>
            <ac:inkMk id="3" creationId="{F28229F7-6C42-A04D-A3C7-C36D1B5E7B57}"/>
          </ac:inkMkLst>
        </pc:inkChg>
        <pc:inkChg chg="add del">
          <ac:chgData name="Andrej Bogdanov (CSD)" userId="54a3fc38-bcd8-4812-b887-b84a314b9e17" providerId="ADAL" clId="{3958FD6D-A0A5-CB49-9A9E-84D48EC8910F}" dt="2022-04-11T08:57:37.968" v="27"/>
          <ac:inkMkLst>
            <pc:docMk/>
            <pc:sldMk cId="4038605873" sldId="289"/>
            <ac:inkMk id="4" creationId="{E0EBE294-E501-CA49-BE5E-B7A1FADEE79F}"/>
          </ac:inkMkLst>
        </pc:inkChg>
        <pc:inkChg chg="mod modStrokes">
          <ac:chgData name="Andrej Bogdanov (CSD)" userId="54a3fc38-bcd8-4812-b887-b84a314b9e17" providerId="ADAL" clId="{3958FD6D-A0A5-CB49-9A9E-84D48EC8910F}" dt="2022-04-11T08:57:56.850" v="30"/>
          <ac:inkMkLst>
            <pc:docMk/>
            <pc:sldMk cId="4038605873" sldId="289"/>
            <ac:inkMk id="5" creationId="{9837C8D2-9240-D04D-8308-D82745B8788F}"/>
          </ac:inkMkLst>
        </pc:inkChg>
        <pc:inkChg chg="mod modStrokes">
          <ac:chgData name="Andrej Bogdanov (CSD)" userId="54a3fc38-bcd8-4812-b887-b84a314b9e17" providerId="ADAL" clId="{3958FD6D-A0A5-CB49-9A9E-84D48EC8910F}" dt="2022-04-20T02:44:05.686" v="64"/>
          <ac:inkMkLst>
            <pc:docMk/>
            <pc:sldMk cId="4038605873" sldId="289"/>
            <ac:inkMk id="7" creationId="{30755F76-D5D6-D749-BC2C-1CA9FD6F574E}"/>
          </ac:inkMkLst>
        </pc:inkChg>
        <pc:inkChg chg="mod modStrokes">
          <ac:chgData name="Andrej Bogdanov (CSD)" userId="54a3fc38-bcd8-4812-b887-b84a314b9e17" providerId="ADAL" clId="{3958FD6D-A0A5-CB49-9A9E-84D48EC8910F}" dt="2022-04-11T08:58:25.895" v="35"/>
          <ac:inkMkLst>
            <pc:docMk/>
            <pc:sldMk cId="4038605873" sldId="289"/>
            <ac:inkMk id="9" creationId="{1974B1F8-2752-8341-88B6-6930E023EF97}"/>
          </ac:inkMkLst>
        </pc:inkChg>
        <pc:inkChg chg="add del reco">
          <ac:chgData name="Andrej Bogdanov (CSD)" userId="54a3fc38-bcd8-4812-b887-b84a314b9e17" providerId="ADAL" clId="{3958FD6D-A0A5-CB49-9A9E-84D48EC8910F}" dt="2022-04-11T08:57:37.968" v="27"/>
          <ac:inkMkLst>
            <pc:docMk/>
            <pc:sldMk cId="4038605873" sldId="289"/>
            <ac:inkMk id="11" creationId="{6DA37FD5-914E-664F-8F8A-DB7ECAAF7DB7}"/>
          </ac:inkMkLst>
        </pc:inkChg>
        <pc:inkChg chg="add del">
          <ac:chgData name="Andrej Bogdanov (CSD)" userId="54a3fc38-bcd8-4812-b887-b84a314b9e17" providerId="ADAL" clId="{3958FD6D-A0A5-CB49-9A9E-84D48EC8910F}" dt="2022-04-11T08:57:37.750" v="26"/>
          <ac:inkMkLst>
            <pc:docMk/>
            <pc:sldMk cId="4038605873" sldId="289"/>
            <ac:inkMk id="12" creationId="{3B1779D8-89D5-9747-94DE-5757B74E9012}"/>
          </ac:inkMkLst>
        </pc:inkChg>
        <pc:inkChg chg="mod modStrokes">
          <ac:chgData name="Andrej Bogdanov (CSD)" userId="54a3fc38-bcd8-4812-b887-b84a314b9e17" providerId="ADAL" clId="{3958FD6D-A0A5-CB49-9A9E-84D48EC8910F}" dt="2022-04-11T08:58:18.459" v="32"/>
          <ac:inkMkLst>
            <pc:docMk/>
            <pc:sldMk cId="4038605873" sldId="289"/>
            <ac:inkMk id="13" creationId="{C2AFAAF8-B753-4A48-BD6E-A7D1C0E7AB5D}"/>
          </ac:inkMkLst>
        </pc:inkChg>
        <pc:inkChg chg="add del">
          <ac:chgData name="Andrej Bogdanov (CSD)" userId="54a3fc38-bcd8-4812-b887-b84a314b9e17" providerId="ADAL" clId="{3958FD6D-A0A5-CB49-9A9E-84D48EC8910F}" dt="2022-04-11T08:57:36.792" v="25"/>
          <ac:inkMkLst>
            <pc:docMk/>
            <pc:sldMk cId="4038605873" sldId="289"/>
            <ac:inkMk id="14" creationId="{69A55BA3-A429-2D4E-8E20-2A32614F5BDF}"/>
          </ac:inkMkLst>
        </pc:inkChg>
        <pc:inkChg chg="add del">
          <ac:chgData name="Andrej Bogdanov (CSD)" userId="54a3fc38-bcd8-4812-b887-b84a314b9e17" providerId="ADAL" clId="{3958FD6D-A0A5-CB49-9A9E-84D48EC8910F}" dt="2022-04-11T08:57:36.568" v="24"/>
          <ac:inkMkLst>
            <pc:docMk/>
            <pc:sldMk cId="4038605873" sldId="289"/>
            <ac:inkMk id="15" creationId="{BBD577C2-E27A-0544-93F8-53A65CB4F0E6}"/>
          </ac:inkMkLst>
        </pc:inkChg>
        <pc:inkChg chg="add del">
          <ac:chgData name="Andrej Bogdanov (CSD)" userId="54a3fc38-bcd8-4812-b887-b84a314b9e17" providerId="ADAL" clId="{3958FD6D-A0A5-CB49-9A9E-84D48EC8910F}" dt="2022-04-11T08:57:36.340" v="23"/>
          <ac:inkMkLst>
            <pc:docMk/>
            <pc:sldMk cId="4038605873" sldId="289"/>
            <ac:inkMk id="16" creationId="{95AE52A1-7133-1A46-984B-41F92F861CB6}"/>
          </ac:inkMkLst>
        </pc:inkChg>
        <pc:inkChg chg="add del">
          <ac:chgData name="Andrej Bogdanov (CSD)" userId="54a3fc38-bcd8-4812-b887-b84a314b9e17" providerId="ADAL" clId="{3958FD6D-A0A5-CB49-9A9E-84D48EC8910F}" dt="2022-04-11T08:57:35.331" v="22"/>
          <ac:inkMkLst>
            <pc:docMk/>
            <pc:sldMk cId="4038605873" sldId="289"/>
            <ac:inkMk id="17" creationId="{E50D7F8D-FBAC-1C4C-AC57-AFEB85C1AB9E}"/>
          </ac:inkMkLst>
        </pc:inkChg>
        <pc:inkChg chg="add del reco">
          <ac:chgData name="Andrej Bogdanov (CSD)" userId="54a3fc38-bcd8-4812-b887-b84a314b9e17" providerId="ADAL" clId="{3958FD6D-A0A5-CB49-9A9E-84D48EC8910F}" dt="2022-04-11T08:57:35.331" v="22"/>
          <ac:inkMkLst>
            <pc:docMk/>
            <pc:sldMk cId="4038605873" sldId="289"/>
            <ac:inkMk id="18" creationId="{9FB477BD-97B2-C643-8524-D55DE2D7AFA8}"/>
          </ac:inkMkLst>
        </pc:inkChg>
        <pc:inkChg chg="add del reco">
          <ac:chgData name="Andrej Bogdanov (CSD)" userId="54a3fc38-bcd8-4812-b887-b84a314b9e17" providerId="ADAL" clId="{3958FD6D-A0A5-CB49-9A9E-84D48EC8910F}" dt="2022-04-11T08:57:35.331" v="22"/>
          <ac:inkMkLst>
            <pc:docMk/>
            <pc:sldMk cId="4038605873" sldId="289"/>
            <ac:inkMk id="19" creationId="{CE040DF3-35DD-A341-BD77-C0F5A9E8B619}"/>
          </ac:inkMkLst>
        </pc:inkChg>
        <pc:inkChg chg="add mod modStrokes">
          <ac:chgData name="Andrej Bogdanov (CSD)" userId="54a3fc38-bcd8-4812-b887-b84a314b9e17" providerId="ADAL" clId="{3958FD6D-A0A5-CB49-9A9E-84D48EC8910F}" dt="2022-04-11T08:58:21.299" v="33"/>
          <ac:inkMkLst>
            <pc:docMk/>
            <pc:sldMk cId="4038605873" sldId="289"/>
            <ac:inkMk id="20" creationId="{B3A01413-61BE-5944-AE52-93EF750C7EF2}"/>
          </ac:inkMkLst>
        </pc:inkChg>
        <pc:inkChg chg="add">
          <ac:chgData name="Andrej Bogdanov (CSD)" userId="54a3fc38-bcd8-4812-b887-b84a314b9e17" providerId="ADAL" clId="{3958FD6D-A0A5-CB49-9A9E-84D48EC8910F}" dt="2022-04-11T08:58:15.895" v="31" actId="7634"/>
          <ac:inkMkLst>
            <pc:docMk/>
            <pc:sldMk cId="4038605873" sldId="289"/>
            <ac:inkMk id="21" creationId="{CD13F819-8B55-BD4D-A124-A37A9BCB63BE}"/>
          </ac:inkMkLst>
        </pc:inkChg>
        <pc:inkChg chg="add">
          <ac:chgData name="Andrej Bogdanov (CSD)" userId="54a3fc38-bcd8-4812-b887-b84a314b9e17" providerId="ADAL" clId="{3958FD6D-A0A5-CB49-9A9E-84D48EC8910F}" dt="2022-04-11T09:00:45.349" v="36" actId="7634"/>
          <ac:inkMkLst>
            <pc:docMk/>
            <pc:sldMk cId="4038605873" sldId="289"/>
            <ac:inkMk id="22" creationId="{8A9AE89C-120A-3C4C-B3E1-223DE124AF1E}"/>
          </ac:inkMkLst>
        </pc:inkChg>
      </pc:sldChg>
      <pc:sldChg chg="addSp delSp modSp">
        <pc:chgData name="Andrej Bogdanov (CSD)" userId="54a3fc38-bcd8-4812-b887-b84a314b9e17" providerId="ADAL" clId="{3958FD6D-A0A5-CB49-9A9E-84D48EC8910F}" dt="2022-04-24T02:18:50.246" v="67" actId="7634"/>
        <pc:sldMkLst>
          <pc:docMk/>
          <pc:sldMk cId="158437746" sldId="290"/>
        </pc:sldMkLst>
        <pc:inkChg chg="mod modStrokes">
          <ac:chgData name="Andrej Bogdanov (CSD)" userId="54a3fc38-bcd8-4812-b887-b84a314b9e17" providerId="ADAL" clId="{3958FD6D-A0A5-CB49-9A9E-84D48EC8910F}" dt="2022-04-24T02:18:42.957" v="66"/>
          <ac:inkMkLst>
            <pc:docMk/>
            <pc:sldMk cId="158437746" sldId="290"/>
            <ac:inkMk id="2" creationId="{C9F48B10-A5B2-0346-B5A7-A27858A37F48}"/>
          </ac:inkMkLst>
        </pc:inkChg>
        <pc:inkChg chg="add">
          <ac:chgData name="Andrej Bogdanov (CSD)" userId="54a3fc38-bcd8-4812-b887-b84a314b9e17" providerId="ADAL" clId="{3958FD6D-A0A5-CB49-9A9E-84D48EC8910F}" dt="2022-04-24T02:18:50.246" v="67" actId="7634"/>
          <ac:inkMkLst>
            <pc:docMk/>
            <pc:sldMk cId="158437746" sldId="290"/>
            <ac:inkMk id="3" creationId="{14EACED3-13A0-3B4C-9C50-E92310964E15}"/>
          </ac:inkMkLst>
        </pc:inkChg>
        <pc:inkChg chg="del mod modStrokes">
          <ac:chgData name="Andrej Bogdanov (CSD)" userId="54a3fc38-bcd8-4812-b887-b84a314b9e17" providerId="ADAL" clId="{3958FD6D-A0A5-CB49-9A9E-84D48EC8910F}" dt="2022-04-11T09:03:09.691" v="42"/>
          <ac:inkMkLst>
            <pc:docMk/>
            <pc:sldMk cId="158437746" sldId="290"/>
            <ac:inkMk id="3" creationId="{6B469B43-88FB-CA48-A968-4FADE5BCCD20}"/>
          </ac:inkMkLst>
        </pc:inkChg>
        <pc:inkChg chg="add del">
          <ac:chgData name="Andrej Bogdanov (CSD)" userId="54a3fc38-bcd8-4812-b887-b84a314b9e17" providerId="ADAL" clId="{3958FD6D-A0A5-CB49-9A9E-84D48EC8910F}" dt="2022-04-11T09:01:04.179" v="38"/>
          <ac:inkMkLst>
            <pc:docMk/>
            <pc:sldMk cId="158437746" sldId="290"/>
            <ac:inkMk id="4" creationId="{B1D29A87-B505-FD44-8600-5D6053D1CB30}"/>
          </ac:inkMkLst>
        </pc:inkChg>
        <pc:inkChg chg="add">
          <ac:chgData name="Andrej Bogdanov (CSD)" userId="54a3fc38-bcd8-4812-b887-b84a314b9e17" providerId="ADAL" clId="{3958FD6D-A0A5-CB49-9A9E-84D48EC8910F}" dt="2022-04-11T09:03:01.029" v="39" actId="7634"/>
          <ac:inkMkLst>
            <pc:docMk/>
            <pc:sldMk cId="158437746" sldId="290"/>
            <ac:inkMk id="5" creationId="{247C4CAD-149C-7645-BA0B-91C53A6D8910}"/>
          </ac:inkMkLst>
        </pc:inkChg>
        <pc:inkChg chg="add">
          <ac:chgData name="Andrej Bogdanov (CSD)" userId="54a3fc38-bcd8-4812-b887-b84a314b9e17" providerId="ADAL" clId="{3958FD6D-A0A5-CB49-9A9E-84D48EC8910F}" dt="2022-04-11T09:04:23.014" v="46" actId="7634"/>
          <ac:inkMkLst>
            <pc:docMk/>
            <pc:sldMk cId="158437746" sldId="290"/>
            <ac:inkMk id="6" creationId="{C2BF92B9-E542-BC4A-8733-71D8162F2E12}"/>
          </ac:inkMkLst>
        </pc:inkChg>
        <pc:inkChg chg="mod modStrokes">
          <ac:chgData name="Andrej Bogdanov (CSD)" userId="54a3fc38-bcd8-4812-b887-b84a314b9e17" providerId="ADAL" clId="{3958FD6D-A0A5-CB49-9A9E-84D48EC8910F}" dt="2022-04-11T09:03:20.218" v="45" actId="14100"/>
          <ac:inkMkLst>
            <pc:docMk/>
            <pc:sldMk cId="158437746" sldId="290"/>
            <ac:inkMk id="14" creationId="{0F553FDC-0757-AC44-B9DE-258FB5FCA7A7}"/>
          </ac:inkMkLst>
        </pc:inkChg>
        <pc:inkChg chg="mod modStrokes">
          <ac:chgData name="Andrej Bogdanov (CSD)" userId="54a3fc38-bcd8-4812-b887-b84a314b9e17" providerId="ADAL" clId="{3958FD6D-A0A5-CB49-9A9E-84D48EC8910F}" dt="2022-04-11T09:03:20.218" v="45" actId="14100"/>
          <ac:inkMkLst>
            <pc:docMk/>
            <pc:sldMk cId="158437746" sldId="290"/>
            <ac:inkMk id="15" creationId="{81464C49-8B5A-F842-9D49-175B8E4E4C4D}"/>
          </ac:inkMkLst>
        </pc:inkChg>
      </pc:sldChg>
    </pc:docChg>
  </pc:docChgLst>
  <pc:docChgLst>
    <pc:chgData name="Andrej Bogdanov (CSD)" userId="54a3fc38-bcd8-4812-b887-b84a314b9e17" providerId="ADAL" clId="{3F0D9863-BC71-C248-A506-7EF20C044A88}"/>
    <pc:docChg chg="custSel addSld delSld modSld">
      <pc:chgData name="Andrej Bogdanov (CSD)" userId="54a3fc38-bcd8-4812-b887-b84a314b9e17" providerId="ADAL" clId="{3F0D9863-BC71-C248-A506-7EF20C044A88}" dt="2021-04-19T08:28:09.128" v="151" actId="1076"/>
      <pc:docMkLst>
        <pc:docMk/>
      </pc:docMkLst>
      <pc:sldChg chg="delSp mod">
        <pc:chgData name="Andrej Bogdanov (CSD)" userId="54a3fc38-bcd8-4812-b887-b84a314b9e17" providerId="ADAL" clId="{3F0D9863-BC71-C248-A506-7EF20C044A88}" dt="2021-04-12T03:19:18.711" v="0" actId="478"/>
        <pc:sldMkLst>
          <pc:docMk/>
          <pc:sldMk cId="3743679681" sldId="258"/>
        </pc:sldMkLst>
        <pc:spChg chg="del">
          <ac:chgData name="Andrej Bogdanov (CSD)" userId="54a3fc38-bcd8-4812-b887-b84a314b9e17" providerId="ADAL" clId="{3F0D9863-BC71-C248-A506-7EF20C044A88}" dt="2021-04-12T03:19:18.711" v="0" actId="478"/>
          <ac:spMkLst>
            <pc:docMk/>
            <pc:sldMk cId="3743679681" sldId="258"/>
            <ac:spMk id="7" creationId="{1185F545-D69A-7946-B420-7210799D4184}"/>
          </ac:spMkLst>
        </pc:spChg>
      </pc:sldChg>
      <pc:sldChg chg="modSp">
        <pc:chgData name="Andrej Bogdanov (CSD)" userId="54a3fc38-bcd8-4812-b887-b84a314b9e17" providerId="ADAL" clId="{3F0D9863-BC71-C248-A506-7EF20C044A88}" dt="2021-04-12T04:15:12.537" v="15"/>
        <pc:sldMkLst>
          <pc:docMk/>
          <pc:sldMk cId="489000611" sldId="261"/>
        </pc:sldMkLst>
        <pc:spChg chg="mod">
          <ac:chgData name="Andrej Bogdanov (CSD)" userId="54a3fc38-bcd8-4812-b887-b84a314b9e17" providerId="ADAL" clId="{3F0D9863-BC71-C248-A506-7EF20C044A88}" dt="2021-04-12T04:15:12.537" v="15"/>
          <ac:spMkLst>
            <pc:docMk/>
            <pc:sldMk cId="489000611" sldId="261"/>
            <ac:spMk id="2" creationId="{E840A205-9A52-1E4C-8E73-D48EF1FD01D2}"/>
          </ac:spMkLst>
        </pc:spChg>
      </pc:sldChg>
      <pc:sldChg chg="modSp del mod">
        <pc:chgData name="Andrej Bogdanov (CSD)" userId="54a3fc38-bcd8-4812-b887-b84a314b9e17" providerId="ADAL" clId="{3F0D9863-BC71-C248-A506-7EF20C044A88}" dt="2021-04-12T03:34:05.979" v="5" actId="2696"/>
        <pc:sldMkLst>
          <pc:docMk/>
          <pc:sldMk cId="493445486" sldId="262"/>
        </pc:sldMkLst>
        <pc:spChg chg="mod">
          <ac:chgData name="Andrej Bogdanov (CSD)" userId="54a3fc38-bcd8-4812-b887-b84a314b9e17" providerId="ADAL" clId="{3F0D9863-BC71-C248-A506-7EF20C044A88}" dt="2021-04-12T03:27:16.720" v="4" actId="20577"/>
          <ac:spMkLst>
            <pc:docMk/>
            <pc:sldMk cId="493445486" sldId="262"/>
            <ac:spMk id="2" creationId="{1063C1C3-7C0C-9D4D-9FBF-191B7EF1A9DB}"/>
          </ac:spMkLst>
        </pc:spChg>
      </pc:sldChg>
      <pc:sldChg chg="delSp modSp mod">
        <pc:chgData name="Andrej Bogdanov (CSD)" userId="54a3fc38-bcd8-4812-b887-b84a314b9e17" providerId="ADAL" clId="{3F0D9863-BC71-C248-A506-7EF20C044A88}" dt="2021-04-19T08:28:09.128" v="151" actId="1076"/>
        <pc:sldMkLst>
          <pc:docMk/>
          <pc:sldMk cId="3180996479" sldId="269"/>
        </pc:sldMkLst>
        <pc:spChg chg="mod">
          <ac:chgData name="Andrej Bogdanov (CSD)" userId="54a3fc38-bcd8-4812-b887-b84a314b9e17" providerId="ADAL" clId="{3F0D9863-BC71-C248-A506-7EF20C044A88}" dt="2021-04-19T08:28:09.128" v="151" actId="1076"/>
          <ac:spMkLst>
            <pc:docMk/>
            <pc:sldMk cId="3180996479" sldId="269"/>
            <ac:spMk id="26" creationId="{65B3FEFD-6968-F941-8C64-6C0C84AEABDE}"/>
          </ac:spMkLst>
        </pc:spChg>
        <pc:inkChg chg="del">
          <ac:chgData name="Andrej Bogdanov (CSD)" userId="54a3fc38-bcd8-4812-b887-b84a314b9e17" providerId="ADAL" clId="{3F0D9863-BC71-C248-A506-7EF20C044A88}" dt="2021-04-19T08:27:37.958" v="145"/>
          <ac:inkMkLst>
            <pc:docMk/>
            <pc:sldMk cId="3180996479" sldId="269"/>
            <ac:inkMk id="15" creationId="{4DCEFC12-E26F-6A4B-B284-53BCE8CE6ED6}"/>
          </ac:inkMkLst>
        </pc:inkChg>
      </pc:sldChg>
      <pc:sldChg chg="modSp mod">
        <pc:chgData name="Andrej Bogdanov (CSD)" userId="54a3fc38-bcd8-4812-b887-b84a314b9e17" providerId="ADAL" clId="{3F0D9863-BC71-C248-A506-7EF20C044A88}" dt="2021-04-19T03:18:51.336" v="140" actId="1076"/>
        <pc:sldMkLst>
          <pc:docMk/>
          <pc:sldMk cId="1827569151" sldId="273"/>
        </pc:sldMkLst>
        <pc:spChg chg="mod">
          <ac:chgData name="Andrej Bogdanov (CSD)" userId="54a3fc38-bcd8-4812-b887-b84a314b9e17" providerId="ADAL" clId="{3F0D9863-BC71-C248-A506-7EF20C044A88}" dt="2021-04-19T03:18:51.336" v="140" actId="1076"/>
          <ac:spMkLst>
            <pc:docMk/>
            <pc:sldMk cId="1827569151" sldId="273"/>
            <ac:spMk id="26" creationId="{65B3FEFD-6968-F941-8C64-6C0C84AEABDE}"/>
          </ac:spMkLst>
        </pc:spChg>
      </pc:sldChg>
      <pc:sldChg chg="addSp delSp modSp mod">
        <pc:chgData name="Andrej Bogdanov (CSD)" userId="54a3fc38-bcd8-4812-b887-b84a314b9e17" providerId="ADAL" clId="{3F0D9863-BC71-C248-A506-7EF20C044A88}" dt="2021-04-19T02:58:29.107" v="121" actId="478"/>
        <pc:sldMkLst>
          <pc:docMk/>
          <pc:sldMk cId="3590164282" sldId="274"/>
        </pc:sldMkLst>
        <pc:spChg chg="add del mod">
          <ac:chgData name="Andrej Bogdanov (CSD)" userId="54a3fc38-bcd8-4812-b887-b84a314b9e17" providerId="ADAL" clId="{3F0D9863-BC71-C248-A506-7EF20C044A88}" dt="2021-04-19T02:58:29.107" v="121" actId="478"/>
          <ac:spMkLst>
            <pc:docMk/>
            <pc:sldMk cId="3590164282" sldId="274"/>
            <ac:spMk id="3" creationId="{DD664C0D-FD47-4D41-8263-3BCB13CF8F12}"/>
          </ac:spMkLst>
        </pc:spChg>
        <pc:spChg chg="add del mod">
          <ac:chgData name="Andrej Bogdanov (CSD)" userId="54a3fc38-bcd8-4812-b887-b84a314b9e17" providerId="ADAL" clId="{3F0D9863-BC71-C248-A506-7EF20C044A88}" dt="2021-04-19T02:58:24.258" v="119" actId="478"/>
          <ac:spMkLst>
            <pc:docMk/>
            <pc:sldMk cId="3590164282" sldId="274"/>
            <ac:spMk id="4" creationId="{0B5488C3-2023-8B4F-8816-5084B5FE21A8}"/>
          </ac:spMkLst>
        </pc:spChg>
        <pc:spChg chg="add del mod">
          <ac:chgData name="Andrej Bogdanov (CSD)" userId="54a3fc38-bcd8-4812-b887-b84a314b9e17" providerId="ADAL" clId="{3F0D9863-BC71-C248-A506-7EF20C044A88}" dt="2021-04-19T02:58:22.818" v="118" actId="478"/>
          <ac:spMkLst>
            <pc:docMk/>
            <pc:sldMk cId="3590164282" sldId="274"/>
            <ac:spMk id="5" creationId="{53FE5A73-A1FF-6F43-AE49-927A45EB1837}"/>
          </ac:spMkLst>
        </pc:spChg>
      </pc:sldChg>
      <pc:sldChg chg="modSp mod">
        <pc:chgData name="Andrej Bogdanov (CSD)" userId="54a3fc38-bcd8-4812-b887-b84a314b9e17" providerId="ADAL" clId="{3F0D9863-BC71-C248-A506-7EF20C044A88}" dt="2021-04-19T02:59:49.005" v="135" actId="1076"/>
        <pc:sldMkLst>
          <pc:docMk/>
          <pc:sldMk cId="2366757580" sldId="275"/>
        </pc:sldMkLst>
        <pc:spChg chg="mod">
          <ac:chgData name="Andrej Bogdanov (CSD)" userId="54a3fc38-bcd8-4812-b887-b84a314b9e17" providerId="ADAL" clId="{3F0D9863-BC71-C248-A506-7EF20C044A88}" dt="2021-04-19T02:59:49.005" v="135" actId="1076"/>
          <ac:spMkLst>
            <pc:docMk/>
            <pc:sldMk cId="2366757580" sldId="275"/>
            <ac:spMk id="26" creationId="{65B3FEFD-6968-F941-8C64-6C0C84AEABDE}"/>
          </ac:spMkLst>
        </pc:spChg>
      </pc:sldChg>
      <pc:sldChg chg="modSp mod">
        <pc:chgData name="Andrej Bogdanov (CSD)" userId="54a3fc38-bcd8-4812-b887-b84a314b9e17" providerId="ADAL" clId="{3F0D9863-BC71-C248-A506-7EF20C044A88}" dt="2021-04-19T03:19:16.806" v="144" actId="1076"/>
        <pc:sldMkLst>
          <pc:docMk/>
          <pc:sldMk cId="2205229415" sldId="276"/>
        </pc:sldMkLst>
        <pc:spChg chg="mod">
          <ac:chgData name="Andrej Bogdanov (CSD)" userId="54a3fc38-bcd8-4812-b887-b84a314b9e17" providerId="ADAL" clId="{3F0D9863-BC71-C248-A506-7EF20C044A88}" dt="2021-04-19T03:19:16.806" v="144" actId="1076"/>
          <ac:spMkLst>
            <pc:docMk/>
            <pc:sldMk cId="2205229415" sldId="276"/>
            <ac:spMk id="26" creationId="{65B3FEFD-6968-F941-8C64-6C0C84AEABDE}"/>
          </ac:spMkLst>
        </pc:spChg>
      </pc:sldChg>
      <pc:sldChg chg="addSp modSp new mod modClrScheme chgLayout">
        <pc:chgData name="Andrej Bogdanov (CSD)" userId="54a3fc38-bcd8-4812-b887-b84a314b9e17" providerId="ADAL" clId="{3F0D9863-BC71-C248-A506-7EF20C044A88}" dt="2021-04-12T03:48:11.871" v="12" actId="1076"/>
        <pc:sldMkLst>
          <pc:docMk/>
          <pc:sldMk cId="3580618449" sldId="277"/>
        </pc:sldMkLst>
        <pc:picChg chg="add mod">
          <ac:chgData name="Andrej Bogdanov (CSD)" userId="54a3fc38-bcd8-4812-b887-b84a314b9e17" providerId="ADAL" clId="{3F0D9863-BC71-C248-A506-7EF20C044A88}" dt="2021-04-12T03:48:11.871" v="12" actId="1076"/>
          <ac:picMkLst>
            <pc:docMk/>
            <pc:sldMk cId="3580618449" sldId="277"/>
            <ac:picMk id="3" creationId="{DFF7D8C5-77D2-5E46-8B5B-835489D8A302}"/>
          </ac:picMkLst>
        </pc:picChg>
      </pc:sldChg>
      <pc:sldChg chg="addSp modSp new mod">
        <pc:chgData name="Andrej Bogdanov (CSD)" userId="54a3fc38-bcd8-4812-b887-b84a314b9e17" providerId="ADAL" clId="{3F0D9863-BC71-C248-A506-7EF20C044A88}" dt="2021-04-12T04:18:19.882" v="82" actId="20577"/>
        <pc:sldMkLst>
          <pc:docMk/>
          <pc:sldMk cId="3453194910" sldId="278"/>
        </pc:sldMkLst>
        <pc:spChg chg="add mod">
          <ac:chgData name="Andrej Bogdanov (CSD)" userId="54a3fc38-bcd8-4812-b887-b84a314b9e17" providerId="ADAL" clId="{3F0D9863-BC71-C248-A506-7EF20C044A88}" dt="2021-04-12T04:18:19.882" v="82" actId="20577"/>
          <ac:spMkLst>
            <pc:docMk/>
            <pc:sldMk cId="3453194910" sldId="278"/>
            <ac:spMk id="2" creationId="{0222AA82-B44C-5F45-814E-65B3AACB1011}"/>
          </ac:spMkLst>
        </pc:spChg>
      </pc:sldChg>
      <pc:sldChg chg="new">
        <pc:chgData name="Andrej Bogdanov (CSD)" userId="54a3fc38-bcd8-4812-b887-b84a314b9e17" providerId="ADAL" clId="{3F0D9863-BC71-C248-A506-7EF20C044A88}" dt="2021-04-19T02:55:50.845" v="83" actId="680"/>
        <pc:sldMkLst>
          <pc:docMk/>
          <pc:sldMk cId="31125698" sldId="280"/>
        </pc:sldMkLst>
      </pc:sldChg>
    </pc:docChg>
  </pc:docChgLst>
  <pc:docChgLst>
    <pc:chgData name="Andrej Bogdanov (CSD)" userId="54a3fc38-bcd8-4812-b887-b84a314b9e17" providerId="ADAL" clId="{C462AAE6-844A-A640-AF43-8A2CE4E1660E}"/>
    <pc:docChg chg="undo custSel addSld delSld modSld modMainMaster">
      <pc:chgData name="Andrej Bogdanov (CSD)" userId="54a3fc38-bcd8-4812-b887-b84a314b9e17" providerId="ADAL" clId="{C462AAE6-844A-A640-AF43-8A2CE4E1660E}" dt="2021-01-13T07:30:40.740" v="1360" actId="1036"/>
      <pc:docMkLst>
        <pc:docMk/>
      </pc:docMkLst>
      <pc:sldChg chg="modSp mod">
        <pc:chgData name="Andrej Bogdanov (CSD)" userId="54a3fc38-bcd8-4812-b887-b84a314b9e17" providerId="ADAL" clId="{C462AAE6-844A-A640-AF43-8A2CE4E1660E}" dt="2021-01-13T07:30:26.941" v="1359" actId="20577"/>
        <pc:sldMkLst>
          <pc:docMk/>
          <pc:sldMk cId="4293983235" sldId="256"/>
        </pc:sldMkLst>
        <pc:spChg chg="mod">
          <ac:chgData name="Andrej Bogdanov (CSD)" userId="54a3fc38-bcd8-4812-b887-b84a314b9e17" providerId="ADAL" clId="{C462AAE6-844A-A640-AF43-8A2CE4E1660E}" dt="2021-01-13T07:30:26.941" v="1359" actId="20577"/>
          <ac:spMkLst>
            <pc:docMk/>
            <pc:sldMk cId="4293983235" sldId="256"/>
            <ac:spMk id="2" creationId="{00000000-0000-0000-0000-000000000000}"/>
          </ac:spMkLst>
        </pc:spChg>
      </pc:sldChg>
      <pc:sldChg chg="modSp mod">
        <pc:chgData name="Andrej Bogdanov (CSD)" userId="54a3fc38-bcd8-4812-b887-b84a314b9e17" providerId="ADAL" clId="{C462AAE6-844A-A640-AF43-8A2CE4E1660E}" dt="2021-01-13T03:33:37.308" v="391" actId="20577"/>
        <pc:sldMkLst>
          <pc:docMk/>
          <pc:sldMk cId="2632464731" sldId="282"/>
        </pc:sldMkLst>
        <pc:spChg chg="mod">
          <ac:chgData name="Andrej Bogdanov (CSD)" userId="54a3fc38-bcd8-4812-b887-b84a314b9e17" providerId="ADAL" clId="{C462AAE6-844A-A640-AF43-8A2CE4E1660E}" dt="2021-01-13T03:33:37.308" v="391" actId="20577"/>
          <ac:spMkLst>
            <pc:docMk/>
            <pc:sldMk cId="2632464731" sldId="282"/>
            <ac:spMk id="2" creationId="{4DB141D1-1F63-4B41-938A-5FABEC8758ED}"/>
          </ac:spMkLst>
        </pc:spChg>
      </pc:sldChg>
      <pc:sldChg chg="addSp delSp modSp mod">
        <pc:chgData name="Andrej Bogdanov (CSD)" userId="54a3fc38-bcd8-4812-b887-b84a314b9e17" providerId="ADAL" clId="{C462AAE6-844A-A640-AF43-8A2CE4E1660E}" dt="2021-01-13T03:52:53.858" v="1107" actId="1035"/>
        <pc:sldMkLst>
          <pc:docMk/>
          <pc:sldMk cId="2268389162" sldId="286"/>
        </pc:sldMkLst>
        <pc:spChg chg="mod">
          <ac:chgData name="Andrej Bogdanov (CSD)" userId="54a3fc38-bcd8-4812-b887-b84a314b9e17" providerId="ADAL" clId="{C462AAE6-844A-A640-AF43-8A2CE4E1660E}" dt="2021-01-13T03:33:45.032" v="399" actId="20577"/>
          <ac:spMkLst>
            <pc:docMk/>
            <pc:sldMk cId="2268389162" sldId="286"/>
            <ac:spMk id="2" creationId="{A7BD75A1-D836-3743-88B0-AA1BD5AEF246}"/>
          </ac:spMkLst>
        </pc:spChg>
        <pc:spChg chg="add del mod">
          <ac:chgData name="Andrej Bogdanov (CSD)" userId="54a3fc38-bcd8-4812-b887-b84a314b9e17" providerId="ADAL" clId="{C462AAE6-844A-A640-AF43-8A2CE4E1660E}" dt="2021-01-13T03:35:19.674" v="436" actId="478"/>
          <ac:spMkLst>
            <pc:docMk/>
            <pc:sldMk cId="2268389162" sldId="286"/>
            <ac:spMk id="4" creationId="{27A2C381-122C-8444-AD9A-DFFB23062EC0}"/>
          </ac:spMkLst>
        </pc:spChg>
        <pc:spChg chg="add mod">
          <ac:chgData name="Andrej Bogdanov (CSD)" userId="54a3fc38-bcd8-4812-b887-b84a314b9e17" providerId="ADAL" clId="{C462AAE6-844A-A640-AF43-8A2CE4E1660E}" dt="2021-01-13T03:39:31.546" v="780" actId="207"/>
          <ac:spMkLst>
            <pc:docMk/>
            <pc:sldMk cId="2268389162" sldId="286"/>
            <ac:spMk id="9" creationId="{ED1D0264-BBA8-C547-B00F-1EF6B2E96DFD}"/>
          </ac:spMkLst>
        </pc:spChg>
        <pc:spChg chg="add del mod">
          <ac:chgData name="Andrej Bogdanov (CSD)" userId="54a3fc38-bcd8-4812-b887-b84a314b9e17" providerId="ADAL" clId="{C462AAE6-844A-A640-AF43-8A2CE4E1660E}" dt="2021-01-13T03:10:06.059" v="36" actId="478"/>
          <ac:spMkLst>
            <pc:docMk/>
            <pc:sldMk cId="2268389162" sldId="286"/>
            <ac:spMk id="10" creationId="{A791DD5F-5D8E-574A-BF8A-A2E473FE7182}"/>
          </ac:spMkLst>
        </pc:spChg>
        <pc:spChg chg="add del mod">
          <ac:chgData name="Andrej Bogdanov (CSD)" userId="54a3fc38-bcd8-4812-b887-b84a314b9e17" providerId="ADAL" clId="{C462AAE6-844A-A640-AF43-8A2CE4E1660E}" dt="2021-01-13T03:10:34.823" v="39" actId="478"/>
          <ac:spMkLst>
            <pc:docMk/>
            <pc:sldMk cId="2268389162" sldId="286"/>
            <ac:spMk id="11" creationId="{1A060A52-95AD-E542-9EAA-3AB80B7B46B6}"/>
          </ac:spMkLst>
        </pc:spChg>
        <pc:spChg chg="add del mod">
          <ac:chgData name="Andrej Bogdanov (CSD)" userId="54a3fc38-bcd8-4812-b887-b84a314b9e17" providerId="ADAL" clId="{C462AAE6-844A-A640-AF43-8A2CE4E1660E}" dt="2021-01-13T03:38:38.749" v="773" actId="478"/>
          <ac:spMkLst>
            <pc:docMk/>
            <pc:sldMk cId="2268389162" sldId="286"/>
            <ac:spMk id="12" creationId="{0EEE9A4C-0EC1-454D-802E-92AE3AE3BB0C}"/>
          </ac:spMkLst>
        </pc:spChg>
        <pc:spChg chg="add del mod">
          <ac:chgData name="Andrej Bogdanov (CSD)" userId="54a3fc38-bcd8-4812-b887-b84a314b9e17" providerId="ADAL" clId="{C462AAE6-844A-A640-AF43-8A2CE4E1660E}" dt="2021-01-13T03:12:57.969" v="181"/>
          <ac:spMkLst>
            <pc:docMk/>
            <pc:sldMk cId="2268389162" sldId="286"/>
            <ac:spMk id="13" creationId="{F188F2AB-53C5-4346-B783-B5886C23ACED}"/>
          </ac:spMkLst>
        </pc:spChg>
        <pc:spChg chg="add del mod">
          <ac:chgData name="Andrej Bogdanov (CSD)" userId="54a3fc38-bcd8-4812-b887-b84a314b9e17" providerId="ADAL" clId="{C462AAE6-844A-A640-AF43-8A2CE4E1660E}" dt="2021-01-13T03:38:38.749" v="773" actId="478"/>
          <ac:spMkLst>
            <pc:docMk/>
            <pc:sldMk cId="2268389162" sldId="286"/>
            <ac:spMk id="14" creationId="{FE92DFB8-38FC-0C44-A90D-3F8F2C88ACF4}"/>
          </ac:spMkLst>
        </pc:spChg>
        <pc:spChg chg="add del mod">
          <ac:chgData name="Andrej Bogdanov (CSD)" userId="54a3fc38-bcd8-4812-b887-b84a314b9e17" providerId="ADAL" clId="{C462AAE6-844A-A640-AF43-8A2CE4E1660E}" dt="2021-01-13T03:38:22.779" v="739" actId="478"/>
          <ac:spMkLst>
            <pc:docMk/>
            <pc:sldMk cId="2268389162" sldId="286"/>
            <ac:spMk id="15" creationId="{B1B37EEB-96D5-3548-B852-3D677D49A6D2}"/>
          </ac:spMkLst>
        </pc:spChg>
        <pc:spChg chg="add del mod">
          <ac:chgData name="Andrej Bogdanov (CSD)" userId="54a3fc38-bcd8-4812-b887-b84a314b9e17" providerId="ADAL" clId="{C462AAE6-844A-A640-AF43-8A2CE4E1660E}" dt="2021-01-13T03:35:24.970" v="438" actId="478"/>
          <ac:spMkLst>
            <pc:docMk/>
            <pc:sldMk cId="2268389162" sldId="286"/>
            <ac:spMk id="16" creationId="{7293CBE1-A246-9347-9E04-E3FD8C9DE887}"/>
          </ac:spMkLst>
        </pc:spChg>
        <pc:spChg chg="add del mod">
          <ac:chgData name="Andrej Bogdanov (CSD)" userId="54a3fc38-bcd8-4812-b887-b84a314b9e17" providerId="ADAL" clId="{C462AAE6-844A-A640-AF43-8A2CE4E1660E}" dt="2021-01-13T03:34:53.467" v="422"/>
          <ac:spMkLst>
            <pc:docMk/>
            <pc:sldMk cId="2268389162" sldId="286"/>
            <ac:spMk id="17" creationId="{A061B064-9B35-2348-B248-F64000C1A052}"/>
          </ac:spMkLst>
        </pc:spChg>
        <pc:spChg chg="add del mod">
          <ac:chgData name="Andrej Bogdanov (CSD)" userId="54a3fc38-bcd8-4812-b887-b84a314b9e17" providerId="ADAL" clId="{C462AAE6-844A-A640-AF43-8A2CE4E1660E}" dt="2021-01-13T03:34:53.467" v="422"/>
          <ac:spMkLst>
            <pc:docMk/>
            <pc:sldMk cId="2268389162" sldId="286"/>
            <ac:spMk id="18" creationId="{1BF41E11-F25A-0F4E-BC70-0563EDCBF2DD}"/>
          </ac:spMkLst>
        </pc:spChg>
        <pc:spChg chg="add del mod">
          <ac:chgData name="Andrej Bogdanov (CSD)" userId="54a3fc38-bcd8-4812-b887-b84a314b9e17" providerId="ADAL" clId="{C462AAE6-844A-A640-AF43-8A2CE4E1660E}" dt="2021-01-13T03:34:53.467" v="422"/>
          <ac:spMkLst>
            <pc:docMk/>
            <pc:sldMk cId="2268389162" sldId="286"/>
            <ac:spMk id="19" creationId="{943CB8B9-AC3A-E842-9BB4-C5A6CE9AA5FB}"/>
          </ac:spMkLst>
        </pc:spChg>
        <pc:spChg chg="add del mod">
          <ac:chgData name="Andrej Bogdanov (CSD)" userId="54a3fc38-bcd8-4812-b887-b84a314b9e17" providerId="ADAL" clId="{C462AAE6-844A-A640-AF43-8A2CE4E1660E}" dt="2021-01-13T03:35:25.215" v="440"/>
          <ac:spMkLst>
            <pc:docMk/>
            <pc:sldMk cId="2268389162" sldId="286"/>
            <ac:spMk id="20" creationId="{DF93A266-A58A-914C-8152-4152020CF967}"/>
          </ac:spMkLst>
        </pc:spChg>
        <pc:spChg chg="add del mod">
          <ac:chgData name="Andrej Bogdanov (CSD)" userId="54a3fc38-bcd8-4812-b887-b84a314b9e17" providerId="ADAL" clId="{C462AAE6-844A-A640-AF43-8A2CE4E1660E}" dt="2021-01-13T03:38:38.749" v="773" actId="478"/>
          <ac:spMkLst>
            <pc:docMk/>
            <pc:sldMk cId="2268389162" sldId="286"/>
            <ac:spMk id="21" creationId="{5C681938-9CB7-EA48-B17D-0F78B65637F3}"/>
          </ac:spMkLst>
        </pc:spChg>
        <pc:spChg chg="add del mod">
          <ac:chgData name="Andrej Bogdanov (CSD)" userId="54a3fc38-bcd8-4812-b887-b84a314b9e17" providerId="ADAL" clId="{C462AAE6-844A-A640-AF43-8A2CE4E1660E}" dt="2021-01-13T03:35:22.225" v="437" actId="478"/>
          <ac:spMkLst>
            <pc:docMk/>
            <pc:sldMk cId="2268389162" sldId="286"/>
            <ac:spMk id="22" creationId="{2F44C7EF-1DA6-8848-8839-6DCD70D3FC1E}"/>
          </ac:spMkLst>
        </pc:spChg>
        <pc:spChg chg="add mod">
          <ac:chgData name="Andrej Bogdanov (CSD)" userId="54a3fc38-bcd8-4812-b887-b84a314b9e17" providerId="ADAL" clId="{C462AAE6-844A-A640-AF43-8A2CE4E1660E}" dt="2021-01-13T03:52:53.858" v="1107" actId="1035"/>
          <ac:spMkLst>
            <pc:docMk/>
            <pc:sldMk cId="2268389162" sldId="286"/>
            <ac:spMk id="23" creationId="{30257ADF-AAC3-7C46-8E1A-DD4F6F44725E}"/>
          </ac:spMkLst>
        </pc:spChg>
        <pc:spChg chg="add mod">
          <ac:chgData name="Andrej Bogdanov (CSD)" userId="54a3fc38-bcd8-4812-b887-b84a314b9e17" providerId="ADAL" clId="{C462AAE6-844A-A640-AF43-8A2CE4E1660E}" dt="2021-01-13T03:36:44.106" v="572" actId="1038"/>
          <ac:spMkLst>
            <pc:docMk/>
            <pc:sldMk cId="2268389162" sldId="286"/>
            <ac:spMk id="24" creationId="{0F597FCD-37B8-BC41-B34C-995279ABA974}"/>
          </ac:spMkLst>
        </pc:spChg>
        <pc:spChg chg="add mod">
          <ac:chgData name="Andrej Bogdanov (CSD)" userId="54a3fc38-bcd8-4812-b887-b84a314b9e17" providerId="ADAL" clId="{C462AAE6-844A-A640-AF43-8A2CE4E1660E}" dt="2021-01-13T03:38:16.660" v="727" actId="1036"/>
          <ac:spMkLst>
            <pc:docMk/>
            <pc:sldMk cId="2268389162" sldId="286"/>
            <ac:spMk id="25" creationId="{6AF4BB11-FA14-814E-B1B7-C7A3E30A3FF6}"/>
          </ac:spMkLst>
        </pc:spChg>
        <pc:spChg chg="add mod">
          <ac:chgData name="Andrej Bogdanov (CSD)" userId="54a3fc38-bcd8-4812-b887-b84a314b9e17" providerId="ADAL" clId="{C462AAE6-844A-A640-AF43-8A2CE4E1660E}" dt="2021-01-13T03:38:16.660" v="727" actId="1036"/>
          <ac:spMkLst>
            <pc:docMk/>
            <pc:sldMk cId="2268389162" sldId="286"/>
            <ac:spMk id="26" creationId="{28F9B42D-1F6B-1C4D-94DB-0526744272C3}"/>
          </ac:spMkLst>
        </pc:spChg>
        <pc:spChg chg="add mod">
          <ac:chgData name="Andrej Bogdanov (CSD)" userId="54a3fc38-bcd8-4812-b887-b84a314b9e17" providerId="ADAL" clId="{C462AAE6-844A-A640-AF43-8A2CE4E1660E}" dt="2021-01-13T03:52:53.858" v="1107" actId="1035"/>
          <ac:spMkLst>
            <pc:docMk/>
            <pc:sldMk cId="2268389162" sldId="286"/>
            <ac:spMk id="28" creationId="{39DC1817-C965-504E-8EC2-EA64B1972CC9}"/>
          </ac:spMkLst>
        </pc:spChg>
        <pc:grpChg chg="add mod">
          <ac:chgData name="Andrej Bogdanov (CSD)" userId="54a3fc38-bcd8-4812-b887-b84a314b9e17" providerId="ADAL" clId="{C462AAE6-844A-A640-AF43-8A2CE4E1660E}" dt="2021-01-13T03:42:14.804" v="907" actId="1035"/>
          <ac:grpSpMkLst>
            <pc:docMk/>
            <pc:sldMk cId="2268389162" sldId="286"/>
            <ac:grpSpMk id="27" creationId="{29E3DD3D-FCB4-8C47-84D9-118893926DBF}"/>
          </ac:grpSpMkLst>
        </pc:grpChg>
        <pc:inkChg chg="del">
          <ac:chgData name="Andrej Bogdanov (CSD)" userId="54a3fc38-bcd8-4812-b887-b84a314b9e17" providerId="ADAL" clId="{C462AAE6-844A-A640-AF43-8A2CE4E1660E}" dt="2021-01-13T03:06:59.959" v="4" actId="478"/>
          <ac:inkMkLst>
            <pc:docMk/>
            <pc:sldMk cId="2268389162" sldId="286"/>
            <ac:inkMk id="3" creationId="{D303ABEF-20D2-484B-B697-9B271D254791}"/>
          </ac:inkMkLst>
        </pc:inkChg>
        <pc:inkChg chg="del">
          <ac:chgData name="Andrej Bogdanov (CSD)" userId="54a3fc38-bcd8-4812-b887-b84a314b9e17" providerId="ADAL" clId="{C462AAE6-844A-A640-AF43-8A2CE4E1660E}" dt="2021-01-13T03:06:59.959" v="4" actId="478"/>
          <ac:inkMkLst>
            <pc:docMk/>
            <pc:sldMk cId="2268389162" sldId="286"/>
            <ac:inkMk id="5" creationId="{586889A0-D1CA-7A45-8EBC-8D5FBB1B8379}"/>
          </ac:inkMkLst>
        </pc:inkChg>
        <pc:inkChg chg="del">
          <ac:chgData name="Andrej Bogdanov (CSD)" userId="54a3fc38-bcd8-4812-b887-b84a314b9e17" providerId="ADAL" clId="{C462AAE6-844A-A640-AF43-8A2CE4E1660E}" dt="2021-01-13T03:06:59.959" v="4" actId="478"/>
          <ac:inkMkLst>
            <pc:docMk/>
            <pc:sldMk cId="2268389162" sldId="286"/>
            <ac:inkMk id="6" creationId="{9B63A77C-66EF-E544-892E-E59EB280C462}"/>
          </ac:inkMkLst>
        </pc:inkChg>
        <pc:inkChg chg="del">
          <ac:chgData name="Andrej Bogdanov (CSD)" userId="54a3fc38-bcd8-4812-b887-b84a314b9e17" providerId="ADAL" clId="{C462AAE6-844A-A640-AF43-8A2CE4E1660E}" dt="2021-01-13T03:06:59.959" v="4" actId="478"/>
          <ac:inkMkLst>
            <pc:docMk/>
            <pc:sldMk cId="2268389162" sldId="286"/>
            <ac:inkMk id="7" creationId="{3995BA56-3DAB-7A46-ACB7-B945936D19D4}"/>
          </ac:inkMkLst>
        </pc:inkChg>
        <pc:inkChg chg="del">
          <ac:chgData name="Andrej Bogdanov (CSD)" userId="54a3fc38-bcd8-4812-b887-b84a314b9e17" providerId="ADAL" clId="{C462AAE6-844A-A640-AF43-8A2CE4E1660E}" dt="2021-01-13T03:06:59.959" v="4" actId="478"/>
          <ac:inkMkLst>
            <pc:docMk/>
            <pc:sldMk cId="2268389162" sldId="286"/>
            <ac:inkMk id="8" creationId="{D6D24AF0-05A0-814F-B660-10E28A006543}"/>
          </ac:inkMkLst>
        </pc:inkChg>
      </pc:sldChg>
      <pc:sldChg chg="delSp mod">
        <pc:chgData name="Andrej Bogdanov (CSD)" userId="54a3fc38-bcd8-4812-b887-b84a314b9e17" providerId="ADAL" clId="{C462AAE6-844A-A640-AF43-8A2CE4E1660E}" dt="2021-01-13T03:06:49.412" v="2" actId="478"/>
        <pc:sldMkLst>
          <pc:docMk/>
          <pc:sldMk cId="3474182209" sldId="287"/>
        </pc:sldMkLst>
        <pc:inkChg chg="del">
          <ac:chgData name="Andrej Bogdanov (CSD)" userId="54a3fc38-bcd8-4812-b887-b84a314b9e17" providerId="ADAL" clId="{C462AAE6-844A-A640-AF43-8A2CE4E1660E}" dt="2021-01-13T03:06:44.994" v="0" actId="478"/>
          <ac:inkMkLst>
            <pc:docMk/>
            <pc:sldMk cId="3474182209" sldId="287"/>
            <ac:inkMk id="2" creationId="{175AE2FF-530A-2C49-962D-90B49810C00F}"/>
          </ac:inkMkLst>
        </pc:inkChg>
        <pc:inkChg chg="del">
          <ac:chgData name="Andrej Bogdanov (CSD)" userId="54a3fc38-bcd8-4812-b887-b84a314b9e17" providerId="ADAL" clId="{C462AAE6-844A-A640-AF43-8A2CE4E1660E}" dt="2021-01-13T03:06:49.412" v="2" actId="478"/>
          <ac:inkMkLst>
            <pc:docMk/>
            <pc:sldMk cId="3474182209" sldId="287"/>
            <ac:inkMk id="4" creationId="{F4E35624-309B-144A-9B3C-76C04057D4AE}"/>
          </ac:inkMkLst>
        </pc:inkChg>
        <pc:inkChg chg="del">
          <ac:chgData name="Andrej Bogdanov (CSD)" userId="54a3fc38-bcd8-4812-b887-b84a314b9e17" providerId="ADAL" clId="{C462AAE6-844A-A640-AF43-8A2CE4E1660E}" dt="2021-01-13T03:06:49.412" v="2" actId="478"/>
          <ac:inkMkLst>
            <pc:docMk/>
            <pc:sldMk cId="3474182209" sldId="287"/>
            <ac:inkMk id="5" creationId="{2C0E0F57-E132-1E4C-BE5C-F4A514A00D64}"/>
          </ac:inkMkLst>
        </pc:inkChg>
        <pc:inkChg chg="del">
          <ac:chgData name="Andrej Bogdanov (CSD)" userId="54a3fc38-bcd8-4812-b887-b84a314b9e17" providerId="ADAL" clId="{C462AAE6-844A-A640-AF43-8A2CE4E1660E}" dt="2021-01-13T03:06:46.401" v="1" actId="478"/>
          <ac:inkMkLst>
            <pc:docMk/>
            <pc:sldMk cId="3474182209" sldId="287"/>
            <ac:inkMk id="6" creationId="{7DD35E55-18FA-CF41-AFA5-747F99960CD9}"/>
          </ac:inkMkLst>
        </pc:inkChg>
        <pc:inkChg chg="del">
          <ac:chgData name="Andrej Bogdanov (CSD)" userId="54a3fc38-bcd8-4812-b887-b84a314b9e17" providerId="ADAL" clId="{C462AAE6-844A-A640-AF43-8A2CE4E1660E}" dt="2021-01-13T03:06:49.412" v="2" actId="478"/>
          <ac:inkMkLst>
            <pc:docMk/>
            <pc:sldMk cId="3474182209" sldId="287"/>
            <ac:inkMk id="7" creationId="{540F64B2-5FC0-5545-9FF2-20482E83F420}"/>
          </ac:inkMkLst>
        </pc:inkChg>
        <pc:inkChg chg="del">
          <ac:chgData name="Andrej Bogdanov (CSD)" userId="54a3fc38-bcd8-4812-b887-b84a314b9e17" providerId="ADAL" clId="{C462AAE6-844A-A640-AF43-8A2CE4E1660E}" dt="2021-01-13T03:06:49.412" v="2" actId="478"/>
          <ac:inkMkLst>
            <pc:docMk/>
            <pc:sldMk cId="3474182209" sldId="287"/>
            <ac:inkMk id="8" creationId="{2EF87F5B-0B34-1A4C-8800-EDF117B51AA5}"/>
          </ac:inkMkLst>
        </pc:inkChg>
      </pc:sldChg>
      <pc:sldChg chg="delSp mod">
        <pc:chgData name="Andrej Bogdanov (CSD)" userId="54a3fc38-bcd8-4812-b887-b84a314b9e17" providerId="ADAL" clId="{C462AAE6-844A-A640-AF43-8A2CE4E1660E}" dt="2021-01-13T03:06:53.860" v="3" actId="478"/>
        <pc:sldMkLst>
          <pc:docMk/>
          <pc:sldMk cId="3209454138" sldId="289"/>
        </pc:sldMkLst>
        <pc:inkChg chg="del">
          <ac:chgData name="Andrej Bogdanov (CSD)" userId="54a3fc38-bcd8-4812-b887-b84a314b9e17" providerId="ADAL" clId="{C462AAE6-844A-A640-AF43-8A2CE4E1660E}" dt="2021-01-13T03:06:53.860" v="3" actId="478"/>
          <ac:inkMkLst>
            <pc:docMk/>
            <pc:sldMk cId="3209454138" sldId="289"/>
            <ac:inkMk id="2" creationId="{6CA5A52F-C160-AC49-8523-43241CE84C7C}"/>
          </ac:inkMkLst>
        </pc:inkChg>
        <pc:inkChg chg="del">
          <ac:chgData name="Andrej Bogdanov (CSD)" userId="54a3fc38-bcd8-4812-b887-b84a314b9e17" providerId="ADAL" clId="{C462AAE6-844A-A640-AF43-8A2CE4E1660E}" dt="2021-01-13T03:06:53.860" v="3" actId="478"/>
          <ac:inkMkLst>
            <pc:docMk/>
            <pc:sldMk cId="3209454138" sldId="289"/>
            <ac:inkMk id="3" creationId="{DF1AB89A-498D-9545-8F99-8A60C15827EF}"/>
          </ac:inkMkLst>
        </pc:inkChg>
        <pc:inkChg chg="del">
          <ac:chgData name="Andrej Bogdanov (CSD)" userId="54a3fc38-bcd8-4812-b887-b84a314b9e17" providerId="ADAL" clId="{C462AAE6-844A-A640-AF43-8A2CE4E1660E}" dt="2021-01-13T03:06:53.860" v="3" actId="478"/>
          <ac:inkMkLst>
            <pc:docMk/>
            <pc:sldMk cId="3209454138" sldId="289"/>
            <ac:inkMk id="4" creationId="{E86B8569-2275-FE4A-941C-A5A00F44A575}"/>
          </ac:inkMkLst>
        </pc:inkChg>
        <pc:inkChg chg="del">
          <ac:chgData name="Andrej Bogdanov (CSD)" userId="54a3fc38-bcd8-4812-b887-b84a314b9e17" providerId="ADAL" clId="{C462AAE6-844A-A640-AF43-8A2CE4E1660E}" dt="2021-01-13T03:06:53.860" v="3" actId="478"/>
          <ac:inkMkLst>
            <pc:docMk/>
            <pc:sldMk cId="3209454138" sldId="289"/>
            <ac:inkMk id="5" creationId="{585F5BFA-489B-9248-819E-6A1D930DEB36}"/>
          </ac:inkMkLst>
        </pc:inkChg>
        <pc:inkChg chg="del">
          <ac:chgData name="Andrej Bogdanov (CSD)" userId="54a3fc38-bcd8-4812-b887-b84a314b9e17" providerId="ADAL" clId="{C462AAE6-844A-A640-AF43-8A2CE4E1660E}" dt="2021-01-13T03:06:53.860" v="3" actId="478"/>
          <ac:inkMkLst>
            <pc:docMk/>
            <pc:sldMk cId="3209454138" sldId="289"/>
            <ac:inkMk id="6" creationId="{757CD130-FCC3-164B-A480-ED45601D2695}"/>
          </ac:inkMkLst>
        </pc:inkChg>
        <pc:inkChg chg="del">
          <ac:chgData name="Andrej Bogdanov (CSD)" userId="54a3fc38-bcd8-4812-b887-b84a314b9e17" providerId="ADAL" clId="{C462AAE6-844A-A640-AF43-8A2CE4E1660E}" dt="2021-01-13T03:06:53.860" v="3" actId="478"/>
          <ac:inkMkLst>
            <pc:docMk/>
            <pc:sldMk cId="3209454138" sldId="289"/>
            <ac:inkMk id="7" creationId="{77B7C271-998B-2942-9103-BC05F6A37E9A}"/>
          </ac:inkMkLst>
        </pc:inkChg>
        <pc:inkChg chg="del">
          <ac:chgData name="Andrej Bogdanov (CSD)" userId="54a3fc38-bcd8-4812-b887-b84a314b9e17" providerId="ADAL" clId="{C462AAE6-844A-A640-AF43-8A2CE4E1660E}" dt="2021-01-13T03:06:53.860" v="3" actId="478"/>
          <ac:inkMkLst>
            <pc:docMk/>
            <pc:sldMk cId="3209454138" sldId="289"/>
            <ac:inkMk id="8" creationId="{324D0CB9-92A6-F94E-A584-4D599FA6B5D4}"/>
          </ac:inkMkLst>
        </pc:inkChg>
        <pc:inkChg chg="del">
          <ac:chgData name="Andrej Bogdanov (CSD)" userId="54a3fc38-bcd8-4812-b887-b84a314b9e17" providerId="ADAL" clId="{C462AAE6-844A-A640-AF43-8A2CE4E1660E}" dt="2021-01-13T03:06:53.860" v="3" actId="478"/>
          <ac:inkMkLst>
            <pc:docMk/>
            <pc:sldMk cId="3209454138" sldId="289"/>
            <ac:inkMk id="9" creationId="{B417A8A0-A3B3-F348-B8BF-C5CFFB67B47A}"/>
          </ac:inkMkLst>
        </pc:inkChg>
        <pc:inkChg chg="del">
          <ac:chgData name="Andrej Bogdanov (CSD)" userId="54a3fc38-bcd8-4812-b887-b84a314b9e17" providerId="ADAL" clId="{C462AAE6-844A-A640-AF43-8A2CE4E1660E}" dt="2021-01-13T03:06:53.860" v="3" actId="478"/>
          <ac:inkMkLst>
            <pc:docMk/>
            <pc:sldMk cId="3209454138" sldId="289"/>
            <ac:inkMk id="10" creationId="{6983CC1A-82D6-EC4F-A952-85DD39F10EBC}"/>
          </ac:inkMkLst>
        </pc:inkChg>
        <pc:inkChg chg="del">
          <ac:chgData name="Andrej Bogdanov (CSD)" userId="54a3fc38-bcd8-4812-b887-b84a314b9e17" providerId="ADAL" clId="{C462AAE6-844A-A640-AF43-8A2CE4E1660E}" dt="2021-01-13T03:06:53.860" v="3" actId="478"/>
          <ac:inkMkLst>
            <pc:docMk/>
            <pc:sldMk cId="3209454138" sldId="289"/>
            <ac:inkMk id="11" creationId="{0AF3C203-6CFB-5F49-89E8-F4F964852DC9}"/>
          </ac:inkMkLst>
        </pc:inkChg>
      </pc:sldChg>
      <pc:sldChg chg="new del">
        <pc:chgData name="Andrej Bogdanov (CSD)" userId="54a3fc38-bcd8-4812-b887-b84a314b9e17" providerId="ADAL" clId="{C462AAE6-844A-A640-AF43-8A2CE4E1660E}" dt="2021-01-13T03:39:46.699" v="782" actId="2696"/>
        <pc:sldMkLst>
          <pc:docMk/>
          <pc:sldMk cId="1143159206" sldId="291"/>
        </pc:sldMkLst>
      </pc:sldChg>
      <pc:sldChg chg="addSp delSp modSp add mod modClrScheme chgLayout">
        <pc:chgData name="Andrej Bogdanov (CSD)" userId="54a3fc38-bcd8-4812-b887-b84a314b9e17" providerId="ADAL" clId="{C462AAE6-844A-A640-AF43-8A2CE4E1660E}" dt="2021-01-13T03:52:40.310" v="1100" actId="207"/>
        <pc:sldMkLst>
          <pc:docMk/>
          <pc:sldMk cId="3385287962" sldId="291"/>
        </pc:sldMkLst>
        <pc:spChg chg="del mod">
          <ac:chgData name="Andrej Bogdanov (CSD)" userId="54a3fc38-bcd8-4812-b887-b84a314b9e17" providerId="ADAL" clId="{C462AAE6-844A-A640-AF43-8A2CE4E1660E}" dt="2021-01-13T03:40:24.631" v="786" actId="700"/>
          <ac:spMkLst>
            <pc:docMk/>
            <pc:sldMk cId="3385287962" sldId="291"/>
            <ac:spMk id="2" creationId="{A7BD75A1-D836-3743-88B0-AA1BD5AEF246}"/>
          </ac:spMkLst>
        </pc:spChg>
        <pc:spChg chg="add mod ord">
          <ac:chgData name="Andrej Bogdanov (CSD)" userId="54a3fc38-bcd8-4812-b887-b84a314b9e17" providerId="ADAL" clId="{C462AAE6-844A-A640-AF43-8A2CE4E1660E}" dt="2021-01-13T03:45:13.560" v="936" actId="20577"/>
          <ac:spMkLst>
            <pc:docMk/>
            <pc:sldMk cId="3385287962" sldId="291"/>
            <ac:spMk id="3" creationId="{0F9D9696-27E4-664F-8A24-632F0695778C}"/>
          </ac:spMkLst>
        </pc:spChg>
        <pc:spChg chg="add mod">
          <ac:chgData name="Andrej Bogdanov (CSD)" userId="54a3fc38-bcd8-4812-b887-b84a314b9e17" providerId="ADAL" clId="{C462AAE6-844A-A640-AF43-8A2CE4E1660E}" dt="2021-01-13T03:52:40.310" v="1100" actId="207"/>
          <ac:spMkLst>
            <pc:docMk/>
            <pc:sldMk cId="3385287962" sldId="291"/>
            <ac:spMk id="4" creationId="{9C928F5A-14BC-794E-9020-8DACDA72FDC0}"/>
          </ac:spMkLst>
        </pc:spChg>
        <pc:spChg chg="del">
          <ac:chgData name="Andrej Bogdanov (CSD)" userId="54a3fc38-bcd8-4812-b887-b84a314b9e17" providerId="ADAL" clId="{C462AAE6-844A-A640-AF43-8A2CE4E1660E}" dt="2021-01-13T03:40:29.176" v="788" actId="478"/>
          <ac:spMkLst>
            <pc:docMk/>
            <pc:sldMk cId="3385287962" sldId="291"/>
            <ac:spMk id="9" creationId="{ED1D0264-BBA8-C547-B00F-1EF6B2E96DFD}"/>
          </ac:spMkLst>
        </pc:spChg>
        <pc:spChg chg="add mod">
          <ac:chgData name="Andrej Bogdanov (CSD)" userId="54a3fc38-bcd8-4812-b887-b84a314b9e17" providerId="ADAL" clId="{C462AAE6-844A-A640-AF43-8A2CE4E1660E}" dt="2021-01-13T03:41:57.127" v="846" actId="1076"/>
          <ac:spMkLst>
            <pc:docMk/>
            <pc:sldMk cId="3385287962" sldId="291"/>
            <ac:spMk id="10" creationId="{54352861-EC9A-B741-A08E-D00ECFA75421}"/>
          </ac:spMkLst>
        </pc:spChg>
        <pc:spChg chg="del">
          <ac:chgData name="Andrej Bogdanov (CSD)" userId="54a3fc38-bcd8-4812-b887-b84a314b9e17" providerId="ADAL" clId="{C462AAE6-844A-A640-AF43-8A2CE4E1660E}" dt="2021-01-13T03:40:27.906" v="787" actId="478"/>
          <ac:spMkLst>
            <pc:docMk/>
            <pc:sldMk cId="3385287962" sldId="291"/>
            <ac:spMk id="23" creationId="{30257ADF-AAC3-7C46-8E1A-DD4F6F44725E}"/>
          </ac:spMkLst>
        </pc:spChg>
        <pc:spChg chg="del">
          <ac:chgData name="Andrej Bogdanov (CSD)" userId="54a3fc38-bcd8-4812-b887-b84a314b9e17" providerId="ADAL" clId="{C462AAE6-844A-A640-AF43-8A2CE4E1660E}" dt="2021-01-13T03:40:27.906" v="787" actId="478"/>
          <ac:spMkLst>
            <pc:docMk/>
            <pc:sldMk cId="3385287962" sldId="291"/>
            <ac:spMk id="24" creationId="{0F597FCD-37B8-BC41-B34C-995279ABA974}"/>
          </ac:spMkLst>
        </pc:spChg>
        <pc:grpChg chg="del">
          <ac:chgData name="Andrej Bogdanov (CSD)" userId="54a3fc38-bcd8-4812-b887-b84a314b9e17" providerId="ADAL" clId="{C462AAE6-844A-A640-AF43-8A2CE4E1660E}" dt="2021-01-13T03:40:27.906" v="787" actId="478"/>
          <ac:grpSpMkLst>
            <pc:docMk/>
            <pc:sldMk cId="3385287962" sldId="291"/>
            <ac:grpSpMk id="27" creationId="{29E3DD3D-FCB4-8C47-84D9-118893926DBF}"/>
          </ac:grpSpMkLst>
        </pc:grpChg>
      </pc:sldChg>
      <pc:sldChg chg="addSp delSp modSp add mod">
        <pc:chgData name="Andrej Bogdanov (CSD)" userId="54a3fc38-bcd8-4812-b887-b84a314b9e17" providerId="ADAL" clId="{C462AAE6-844A-A640-AF43-8A2CE4E1660E}" dt="2021-01-13T07:30:40.740" v="1360" actId="1036"/>
        <pc:sldMkLst>
          <pc:docMk/>
          <pc:sldMk cId="1835889139" sldId="292"/>
        </pc:sldMkLst>
        <pc:spChg chg="mod">
          <ac:chgData name="Andrej Bogdanov (CSD)" userId="54a3fc38-bcd8-4812-b887-b84a314b9e17" providerId="ADAL" clId="{C462AAE6-844A-A640-AF43-8A2CE4E1660E}" dt="2021-01-13T03:45:38.400" v="964" actId="20577"/>
          <ac:spMkLst>
            <pc:docMk/>
            <pc:sldMk cId="1835889139" sldId="292"/>
            <ac:spMk id="3" creationId="{0F9D9696-27E4-664F-8A24-632F0695778C}"/>
          </ac:spMkLst>
        </pc:spChg>
        <pc:spChg chg="add mod">
          <ac:chgData name="Andrej Bogdanov (CSD)" userId="54a3fc38-bcd8-4812-b887-b84a314b9e17" providerId="ADAL" clId="{C462AAE6-844A-A640-AF43-8A2CE4E1660E}" dt="2021-01-13T03:47:55.353" v="1010" actId="20577"/>
          <ac:spMkLst>
            <pc:docMk/>
            <pc:sldMk cId="1835889139" sldId="292"/>
            <ac:spMk id="4" creationId="{43EC1175-308A-EC42-B702-3162AA7EF8ED}"/>
          </ac:spMkLst>
        </pc:spChg>
        <pc:spChg chg="add del mod">
          <ac:chgData name="Andrej Bogdanov (CSD)" userId="54a3fc38-bcd8-4812-b887-b84a314b9e17" providerId="ADAL" clId="{C462AAE6-844A-A640-AF43-8A2CE4E1660E}" dt="2021-01-13T03:47:54.170" v="1009" actId="478"/>
          <ac:spMkLst>
            <pc:docMk/>
            <pc:sldMk cId="1835889139" sldId="292"/>
            <ac:spMk id="5" creationId="{E664F712-8A7C-024B-8D03-3012306A0355}"/>
          </ac:spMkLst>
        </pc:spChg>
        <pc:spChg chg="add mod">
          <ac:chgData name="Andrej Bogdanov (CSD)" userId="54a3fc38-bcd8-4812-b887-b84a314b9e17" providerId="ADAL" clId="{C462AAE6-844A-A640-AF43-8A2CE4E1660E}" dt="2021-01-13T03:49:03.787" v="1081" actId="1076"/>
          <ac:spMkLst>
            <pc:docMk/>
            <pc:sldMk cId="1835889139" sldId="292"/>
            <ac:spMk id="6" creationId="{1EF74B0E-7928-D84D-8B5E-90A00DAA496C}"/>
          </ac:spMkLst>
        </pc:spChg>
        <pc:spChg chg="mod">
          <ac:chgData name="Andrej Bogdanov (CSD)" userId="54a3fc38-bcd8-4812-b887-b84a314b9e17" providerId="ADAL" clId="{C462AAE6-844A-A640-AF43-8A2CE4E1660E}" dt="2021-01-13T03:48:49.657" v="1052"/>
          <ac:spMkLst>
            <pc:docMk/>
            <pc:sldMk cId="1835889139" sldId="292"/>
            <ac:spMk id="8" creationId="{0EA611AC-C295-634B-A577-2C71B77A448C}"/>
          </ac:spMkLst>
        </pc:spChg>
        <pc:spChg chg="mod">
          <ac:chgData name="Andrej Bogdanov (CSD)" userId="54a3fc38-bcd8-4812-b887-b84a314b9e17" providerId="ADAL" clId="{C462AAE6-844A-A640-AF43-8A2CE4E1660E}" dt="2021-01-13T03:48:49.657" v="1052"/>
          <ac:spMkLst>
            <pc:docMk/>
            <pc:sldMk cId="1835889139" sldId="292"/>
            <ac:spMk id="9" creationId="{144D585F-48A4-7E4F-B3A6-D0AE31626B90}"/>
          </ac:spMkLst>
        </pc:spChg>
        <pc:spChg chg="del">
          <ac:chgData name="Andrej Bogdanov (CSD)" userId="54a3fc38-bcd8-4812-b887-b84a314b9e17" providerId="ADAL" clId="{C462AAE6-844A-A640-AF43-8A2CE4E1660E}" dt="2021-01-13T03:45:25.731" v="959" actId="478"/>
          <ac:spMkLst>
            <pc:docMk/>
            <pc:sldMk cId="1835889139" sldId="292"/>
            <ac:spMk id="10" creationId="{54352861-EC9A-B741-A08E-D00ECFA75421}"/>
          </ac:spMkLst>
        </pc:spChg>
        <pc:spChg chg="add del mod">
          <ac:chgData name="Andrej Bogdanov (CSD)" userId="54a3fc38-bcd8-4812-b887-b84a314b9e17" providerId="ADAL" clId="{C462AAE6-844A-A640-AF43-8A2CE4E1660E}" dt="2021-01-13T03:48:55.920" v="1079" actId="478"/>
          <ac:spMkLst>
            <pc:docMk/>
            <pc:sldMk cId="1835889139" sldId="292"/>
            <ac:spMk id="11" creationId="{E64F91E7-AF01-7C44-BA73-ADDBB86F5CEF}"/>
          </ac:spMkLst>
        </pc:spChg>
        <pc:grpChg chg="add mod">
          <ac:chgData name="Andrej Bogdanov (CSD)" userId="54a3fc38-bcd8-4812-b887-b84a314b9e17" providerId="ADAL" clId="{C462AAE6-844A-A640-AF43-8A2CE4E1660E}" dt="2021-01-13T07:30:40.740" v="1360" actId="1036"/>
          <ac:grpSpMkLst>
            <pc:docMk/>
            <pc:sldMk cId="1835889139" sldId="292"/>
            <ac:grpSpMk id="7" creationId="{A7278089-65F3-D647-93BB-71E88314DA6E}"/>
          </ac:grpSpMkLst>
        </pc:grpChg>
      </pc:sldChg>
      <pc:sldChg chg="addSp delSp modSp new mod modClrScheme chgLayout">
        <pc:chgData name="Andrej Bogdanov (CSD)" userId="54a3fc38-bcd8-4812-b887-b84a314b9e17" providerId="ADAL" clId="{C462AAE6-844A-A640-AF43-8A2CE4E1660E}" dt="2021-01-13T07:18:44.631" v="1338" actId="1036"/>
        <pc:sldMkLst>
          <pc:docMk/>
          <pc:sldMk cId="32739879" sldId="293"/>
        </pc:sldMkLst>
        <pc:spChg chg="del">
          <ac:chgData name="Andrej Bogdanov (CSD)" userId="54a3fc38-bcd8-4812-b887-b84a314b9e17" providerId="ADAL" clId="{C462AAE6-844A-A640-AF43-8A2CE4E1660E}" dt="2021-01-13T03:51:48.033" v="1089" actId="700"/>
          <ac:spMkLst>
            <pc:docMk/>
            <pc:sldMk cId="32739879" sldId="293"/>
            <ac:spMk id="2" creationId="{96FF998A-A38F-E848-A6F0-BFEFDA7F7393}"/>
          </ac:spMkLst>
        </pc:spChg>
        <pc:spChg chg="add mod">
          <ac:chgData name="Andrej Bogdanov (CSD)" userId="54a3fc38-bcd8-4812-b887-b84a314b9e17" providerId="ADAL" clId="{C462AAE6-844A-A640-AF43-8A2CE4E1660E}" dt="2021-01-13T07:17:05.992" v="1218" actId="1076"/>
          <ac:spMkLst>
            <pc:docMk/>
            <pc:sldMk cId="32739879" sldId="293"/>
            <ac:spMk id="3" creationId="{DAA2BE46-D753-F94B-AAAD-8C42975FFE7D}"/>
          </ac:spMkLst>
        </pc:spChg>
        <pc:spChg chg="add del mod">
          <ac:chgData name="Andrej Bogdanov (CSD)" userId="54a3fc38-bcd8-4812-b887-b84a314b9e17" providerId="ADAL" clId="{C462AAE6-844A-A640-AF43-8A2CE4E1660E}" dt="2021-01-13T07:14:58.132" v="1131" actId="478"/>
          <ac:spMkLst>
            <pc:docMk/>
            <pc:sldMk cId="32739879" sldId="293"/>
            <ac:spMk id="4" creationId="{FF5B1E77-924B-4040-8A58-C827A5EF032A}"/>
          </ac:spMkLst>
        </pc:spChg>
        <pc:spChg chg="add mod">
          <ac:chgData name="Andrej Bogdanov (CSD)" userId="54a3fc38-bcd8-4812-b887-b84a314b9e17" providerId="ADAL" clId="{C462AAE6-844A-A640-AF43-8A2CE4E1660E}" dt="2021-01-13T07:17:05.992" v="1218" actId="1076"/>
          <ac:spMkLst>
            <pc:docMk/>
            <pc:sldMk cId="32739879" sldId="293"/>
            <ac:spMk id="5" creationId="{52BA2CEE-0376-9347-9901-0D08B2A68F25}"/>
          </ac:spMkLst>
        </pc:spChg>
        <pc:spChg chg="add mod">
          <ac:chgData name="Andrej Bogdanov (CSD)" userId="54a3fc38-bcd8-4812-b887-b84a314b9e17" providerId="ADAL" clId="{C462AAE6-844A-A640-AF43-8A2CE4E1660E}" dt="2021-01-13T07:18:32.353" v="1327" actId="2711"/>
          <ac:spMkLst>
            <pc:docMk/>
            <pc:sldMk cId="32739879" sldId="293"/>
            <ac:spMk id="9" creationId="{1C29A568-730E-5643-96B3-18BEE3BADF85}"/>
          </ac:spMkLst>
        </pc:spChg>
        <pc:spChg chg="add mod">
          <ac:chgData name="Andrej Bogdanov (CSD)" userId="54a3fc38-bcd8-4812-b887-b84a314b9e17" providerId="ADAL" clId="{C462AAE6-844A-A640-AF43-8A2CE4E1660E}" dt="2021-01-13T07:18:44.631" v="1338" actId="1036"/>
          <ac:spMkLst>
            <pc:docMk/>
            <pc:sldMk cId="32739879" sldId="293"/>
            <ac:spMk id="11" creationId="{4B8EBD5D-659F-914E-BCD3-3D29A8C7D49C}"/>
          </ac:spMkLst>
        </pc:spChg>
        <pc:grpChg chg="add mod">
          <ac:chgData name="Andrej Bogdanov (CSD)" userId="54a3fc38-bcd8-4812-b887-b84a314b9e17" providerId="ADAL" clId="{C462AAE6-844A-A640-AF43-8A2CE4E1660E}" dt="2021-01-13T07:18:00.998" v="1278" actId="1037"/>
          <ac:grpSpMkLst>
            <pc:docMk/>
            <pc:sldMk cId="32739879" sldId="293"/>
            <ac:grpSpMk id="10" creationId="{A55FA4FA-B2FF-4140-8D11-FEF848A9442F}"/>
          </ac:grpSpMkLst>
        </pc:grpChg>
        <pc:cxnChg chg="add mod">
          <ac:chgData name="Andrej Bogdanov (CSD)" userId="54a3fc38-bcd8-4812-b887-b84a314b9e17" providerId="ADAL" clId="{C462AAE6-844A-A640-AF43-8A2CE4E1660E}" dt="2021-01-13T07:17:05.992" v="1218" actId="1076"/>
          <ac:cxnSpMkLst>
            <pc:docMk/>
            <pc:sldMk cId="32739879" sldId="293"/>
            <ac:cxnSpMk id="7" creationId="{6D6C7F98-98C6-4543-8A59-D65042E9E741}"/>
          </ac:cxnSpMkLst>
        </pc:cxnChg>
      </pc:sldChg>
      <pc:sldMasterChg chg="modSldLayout">
        <pc:chgData name="Andrej Bogdanov (CSD)" userId="54a3fc38-bcd8-4812-b887-b84a314b9e17" providerId="ADAL" clId="{C462AAE6-844A-A640-AF43-8A2CE4E1660E}" dt="2021-01-13T07:30:07.486" v="1348" actId="20577"/>
        <pc:sldMasterMkLst>
          <pc:docMk/>
          <pc:sldMasterMk cId="1738249460" sldId="2147483648"/>
        </pc:sldMasterMkLst>
        <pc:sldLayoutChg chg="modSp mod">
          <pc:chgData name="Andrej Bogdanov (CSD)" userId="54a3fc38-bcd8-4812-b887-b84a314b9e17" providerId="ADAL" clId="{C462AAE6-844A-A640-AF43-8A2CE4E1660E}" dt="2021-01-13T07:30:07.486" v="1348" actId="20577"/>
          <pc:sldLayoutMkLst>
            <pc:docMk/>
            <pc:sldMasterMk cId="1738249460" sldId="2147483648"/>
            <pc:sldLayoutMk cId="627174142" sldId="2147483649"/>
          </pc:sldLayoutMkLst>
          <pc:spChg chg="mod">
            <ac:chgData name="Andrej Bogdanov (CSD)" userId="54a3fc38-bcd8-4812-b887-b84a314b9e17" providerId="ADAL" clId="{C462AAE6-844A-A640-AF43-8A2CE4E1660E}" dt="2021-01-13T07:30:07.486" v="1348" actId="20577"/>
            <ac:spMkLst>
              <pc:docMk/>
              <pc:sldMasterMk cId="1738249460" sldId="2147483648"/>
              <pc:sldLayoutMk cId="627174142" sldId="2147483649"/>
              <ac:spMk id="7" creationId="{00000000-0000-0000-0000-000000000000}"/>
            </ac:spMkLst>
          </pc:spChg>
        </pc:sldLayoutChg>
      </pc:sldMasterChg>
    </pc:docChg>
  </pc:docChgLst>
  <pc:docChgLst>
    <pc:chgData name="Andrej Bogdanov (CSD)" userId="54a3fc38-bcd8-4812-b887-b84a314b9e17" providerId="ADAL" clId="{46D93EEB-EE20-F043-B303-D379EF07537C}"/>
    <pc:docChg chg="custSel addSld delSld modSld">
      <pc:chgData name="Andrej Bogdanov (CSD)" userId="54a3fc38-bcd8-4812-b887-b84a314b9e17" providerId="ADAL" clId="{46D93EEB-EE20-F043-B303-D379EF07537C}" dt="2021-01-13T02:59:46.820" v="66" actId="680"/>
      <pc:docMkLst>
        <pc:docMk/>
      </pc:docMkLst>
      <pc:sldChg chg="modSp mod">
        <pc:chgData name="Andrej Bogdanov (CSD)" userId="54a3fc38-bcd8-4812-b887-b84a314b9e17" providerId="ADAL" clId="{46D93EEB-EE20-F043-B303-D379EF07537C}" dt="2021-01-13T02:54:55.961" v="41" actId="1076"/>
        <pc:sldMkLst>
          <pc:docMk/>
          <pc:sldMk cId="4293983235" sldId="256"/>
        </pc:sldMkLst>
        <pc:spChg chg="mod">
          <ac:chgData name="Andrej Bogdanov (CSD)" userId="54a3fc38-bcd8-4812-b887-b84a314b9e17" providerId="ADAL" clId="{46D93EEB-EE20-F043-B303-D379EF07537C}" dt="2021-01-13T02:54:55.961" v="41" actId="1076"/>
          <ac:spMkLst>
            <pc:docMk/>
            <pc:sldMk cId="4293983235" sldId="256"/>
            <ac:spMk id="2" creationId="{00000000-0000-0000-0000-000000000000}"/>
          </ac:spMkLst>
        </pc:spChg>
      </pc:sldChg>
      <pc:sldChg chg="del">
        <pc:chgData name="Andrej Bogdanov (CSD)" userId="54a3fc38-bcd8-4812-b887-b84a314b9e17" providerId="ADAL" clId="{46D93EEB-EE20-F043-B303-D379EF07537C}" dt="2021-01-13T02:54:35.698" v="0" actId="2696"/>
        <pc:sldMkLst>
          <pc:docMk/>
          <pc:sldMk cId="3910449489" sldId="257"/>
        </pc:sldMkLst>
      </pc:sldChg>
      <pc:sldChg chg="del">
        <pc:chgData name="Andrej Bogdanov (CSD)" userId="54a3fc38-bcd8-4812-b887-b84a314b9e17" providerId="ADAL" clId="{46D93EEB-EE20-F043-B303-D379EF07537C}" dt="2021-01-13T02:54:35.698" v="0" actId="2696"/>
        <pc:sldMkLst>
          <pc:docMk/>
          <pc:sldMk cId="871201104" sldId="258"/>
        </pc:sldMkLst>
      </pc:sldChg>
      <pc:sldChg chg="del">
        <pc:chgData name="Andrej Bogdanov (CSD)" userId="54a3fc38-bcd8-4812-b887-b84a314b9e17" providerId="ADAL" clId="{46D93EEB-EE20-F043-B303-D379EF07537C}" dt="2021-01-13T02:54:35.698" v="0" actId="2696"/>
        <pc:sldMkLst>
          <pc:docMk/>
          <pc:sldMk cId="1639846032" sldId="259"/>
        </pc:sldMkLst>
      </pc:sldChg>
      <pc:sldChg chg="del">
        <pc:chgData name="Andrej Bogdanov (CSD)" userId="54a3fc38-bcd8-4812-b887-b84a314b9e17" providerId="ADAL" clId="{46D93EEB-EE20-F043-B303-D379EF07537C}" dt="2021-01-13T02:54:35.698" v="0" actId="2696"/>
        <pc:sldMkLst>
          <pc:docMk/>
          <pc:sldMk cId="3066480065" sldId="260"/>
        </pc:sldMkLst>
      </pc:sldChg>
      <pc:sldChg chg="del">
        <pc:chgData name="Andrej Bogdanov (CSD)" userId="54a3fc38-bcd8-4812-b887-b84a314b9e17" providerId="ADAL" clId="{46D93EEB-EE20-F043-B303-D379EF07537C}" dt="2021-01-13T02:54:35.698" v="0" actId="2696"/>
        <pc:sldMkLst>
          <pc:docMk/>
          <pc:sldMk cId="3367984951" sldId="261"/>
        </pc:sldMkLst>
      </pc:sldChg>
      <pc:sldChg chg="del">
        <pc:chgData name="Andrej Bogdanov (CSD)" userId="54a3fc38-bcd8-4812-b887-b84a314b9e17" providerId="ADAL" clId="{46D93EEB-EE20-F043-B303-D379EF07537C}" dt="2021-01-13T02:54:35.698" v="0" actId="2696"/>
        <pc:sldMkLst>
          <pc:docMk/>
          <pc:sldMk cId="1290664766" sldId="262"/>
        </pc:sldMkLst>
      </pc:sldChg>
      <pc:sldChg chg="del">
        <pc:chgData name="Andrej Bogdanov (CSD)" userId="54a3fc38-bcd8-4812-b887-b84a314b9e17" providerId="ADAL" clId="{46D93EEB-EE20-F043-B303-D379EF07537C}" dt="2021-01-13T02:54:35.698" v="0" actId="2696"/>
        <pc:sldMkLst>
          <pc:docMk/>
          <pc:sldMk cId="3009012011" sldId="263"/>
        </pc:sldMkLst>
      </pc:sldChg>
      <pc:sldChg chg="del">
        <pc:chgData name="Andrej Bogdanov (CSD)" userId="54a3fc38-bcd8-4812-b887-b84a314b9e17" providerId="ADAL" clId="{46D93EEB-EE20-F043-B303-D379EF07537C}" dt="2021-01-13T02:54:35.698" v="0" actId="2696"/>
        <pc:sldMkLst>
          <pc:docMk/>
          <pc:sldMk cId="2203218808" sldId="264"/>
        </pc:sldMkLst>
      </pc:sldChg>
      <pc:sldChg chg="del">
        <pc:chgData name="Andrej Bogdanov (CSD)" userId="54a3fc38-bcd8-4812-b887-b84a314b9e17" providerId="ADAL" clId="{46D93EEB-EE20-F043-B303-D379EF07537C}" dt="2021-01-13T02:54:35.698" v="0" actId="2696"/>
        <pc:sldMkLst>
          <pc:docMk/>
          <pc:sldMk cId="1673016085" sldId="265"/>
        </pc:sldMkLst>
      </pc:sldChg>
      <pc:sldChg chg="del">
        <pc:chgData name="Andrej Bogdanov (CSD)" userId="54a3fc38-bcd8-4812-b887-b84a314b9e17" providerId="ADAL" clId="{46D93EEB-EE20-F043-B303-D379EF07537C}" dt="2021-01-13T02:54:35.698" v="0" actId="2696"/>
        <pc:sldMkLst>
          <pc:docMk/>
          <pc:sldMk cId="2703338071" sldId="266"/>
        </pc:sldMkLst>
      </pc:sldChg>
      <pc:sldChg chg="del">
        <pc:chgData name="Andrej Bogdanov (CSD)" userId="54a3fc38-bcd8-4812-b887-b84a314b9e17" providerId="ADAL" clId="{46D93EEB-EE20-F043-B303-D379EF07537C}" dt="2021-01-13T02:54:35.698" v="0" actId="2696"/>
        <pc:sldMkLst>
          <pc:docMk/>
          <pc:sldMk cId="2861798232" sldId="267"/>
        </pc:sldMkLst>
      </pc:sldChg>
      <pc:sldChg chg="del">
        <pc:chgData name="Andrej Bogdanov (CSD)" userId="54a3fc38-bcd8-4812-b887-b84a314b9e17" providerId="ADAL" clId="{46D93EEB-EE20-F043-B303-D379EF07537C}" dt="2021-01-13T02:54:35.698" v="0" actId="2696"/>
        <pc:sldMkLst>
          <pc:docMk/>
          <pc:sldMk cId="1889963386" sldId="268"/>
        </pc:sldMkLst>
      </pc:sldChg>
      <pc:sldChg chg="del">
        <pc:chgData name="Andrej Bogdanov (CSD)" userId="54a3fc38-bcd8-4812-b887-b84a314b9e17" providerId="ADAL" clId="{46D93EEB-EE20-F043-B303-D379EF07537C}" dt="2021-01-13T02:54:35.698" v="0" actId="2696"/>
        <pc:sldMkLst>
          <pc:docMk/>
          <pc:sldMk cId="2367920729" sldId="269"/>
        </pc:sldMkLst>
      </pc:sldChg>
      <pc:sldChg chg="del">
        <pc:chgData name="Andrej Bogdanov (CSD)" userId="54a3fc38-bcd8-4812-b887-b84a314b9e17" providerId="ADAL" clId="{46D93EEB-EE20-F043-B303-D379EF07537C}" dt="2021-01-13T02:54:35.698" v="0" actId="2696"/>
        <pc:sldMkLst>
          <pc:docMk/>
          <pc:sldMk cId="115814539" sldId="270"/>
        </pc:sldMkLst>
      </pc:sldChg>
      <pc:sldChg chg="del">
        <pc:chgData name="Andrej Bogdanov (CSD)" userId="54a3fc38-bcd8-4812-b887-b84a314b9e17" providerId="ADAL" clId="{46D93EEB-EE20-F043-B303-D379EF07537C}" dt="2021-01-13T02:54:35.698" v="0" actId="2696"/>
        <pc:sldMkLst>
          <pc:docMk/>
          <pc:sldMk cId="3911810824" sldId="271"/>
        </pc:sldMkLst>
      </pc:sldChg>
      <pc:sldChg chg="del">
        <pc:chgData name="Andrej Bogdanov (CSD)" userId="54a3fc38-bcd8-4812-b887-b84a314b9e17" providerId="ADAL" clId="{46D93EEB-EE20-F043-B303-D379EF07537C}" dt="2021-01-13T02:54:35.698" v="0" actId="2696"/>
        <pc:sldMkLst>
          <pc:docMk/>
          <pc:sldMk cId="857692231" sldId="272"/>
        </pc:sldMkLst>
      </pc:sldChg>
      <pc:sldChg chg="del">
        <pc:chgData name="Andrej Bogdanov (CSD)" userId="54a3fc38-bcd8-4812-b887-b84a314b9e17" providerId="ADAL" clId="{46D93EEB-EE20-F043-B303-D379EF07537C}" dt="2021-01-13T02:54:35.698" v="0" actId="2696"/>
        <pc:sldMkLst>
          <pc:docMk/>
          <pc:sldMk cId="2561039472" sldId="274"/>
        </pc:sldMkLst>
      </pc:sldChg>
      <pc:sldChg chg="delSp mod">
        <pc:chgData name="Andrej Bogdanov (CSD)" userId="54a3fc38-bcd8-4812-b887-b84a314b9e17" providerId="ADAL" clId="{46D93EEB-EE20-F043-B303-D379EF07537C}" dt="2021-01-13T02:55:41.076" v="42" actId="478"/>
        <pc:sldMkLst>
          <pc:docMk/>
          <pc:sldMk cId="1239993417" sldId="277"/>
        </pc:sldMkLst>
        <pc:inkChg chg="del">
          <ac:chgData name="Andrej Bogdanov (CSD)" userId="54a3fc38-bcd8-4812-b887-b84a314b9e17" providerId="ADAL" clId="{46D93EEB-EE20-F043-B303-D379EF07537C}" dt="2021-01-13T02:55:41.076" v="42" actId="478"/>
          <ac:inkMkLst>
            <pc:docMk/>
            <pc:sldMk cId="1239993417" sldId="277"/>
            <ac:inkMk id="9" creationId="{AF401CA9-E44B-8F48-9CB1-413F37D1CCDA}"/>
          </ac:inkMkLst>
        </pc:inkChg>
      </pc:sldChg>
      <pc:sldChg chg="delSp mod">
        <pc:chgData name="Andrej Bogdanov (CSD)" userId="54a3fc38-bcd8-4812-b887-b84a314b9e17" providerId="ADAL" clId="{46D93EEB-EE20-F043-B303-D379EF07537C}" dt="2021-01-13T02:56:34.255" v="50" actId="478"/>
        <pc:sldMkLst>
          <pc:docMk/>
          <pc:sldMk cId="2732801323" sldId="278"/>
        </pc:sldMkLst>
        <pc:inkChg chg="del">
          <ac:chgData name="Andrej Bogdanov (CSD)" userId="54a3fc38-bcd8-4812-b887-b84a314b9e17" providerId="ADAL" clId="{46D93EEB-EE20-F043-B303-D379EF07537C}" dt="2021-01-13T02:56:32.939" v="49" actId="478"/>
          <ac:inkMkLst>
            <pc:docMk/>
            <pc:sldMk cId="2732801323" sldId="278"/>
            <ac:inkMk id="8" creationId="{9EFF5F76-65C9-F241-BE18-B3C5BF4B5A0C}"/>
          </ac:inkMkLst>
        </pc:inkChg>
        <pc:inkChg chg="del">
          <ac:chgData name="Andrej Bogdanov (CSD)" userId="54a3fc38-bcd8-4812-b887-b84a314b9e17" providerId="ADAL" clId="{46D93EEB-EE20-F043-B303-D379EF07537C}" dt="2021-01-13T02:56:34.255" v="50" actId="478"/>
          <ac:inkMkLst>
            <pc:docMk/>
            <pc:sldMk cId="2732801323" sldId="278"/>
            <ac:inkMk id="9" creationId="{617BF0BA-80EB-1D46-8DAA-D9C96F47EF7C}"/>
          </ac:inkMkLst>
        </pc:inkChg>
      </pc:sldChg>
      <pc:sldChg chg="delSp mod">
        <pc:chgData name="Andrej Bogdanov (CSD)" userId="54a3fc38-bcd8-4812-b887-b84a314b9e17" providerId="ADAL" clId="{46D93EEB-EE20-F043-B303-D379EF07537C}" dt="2021-01-13T02:56:37.942" v="51" actId="478"/>
        <pc:sldMkLst>
          <pc:docMk/>
          <pc:sldMk cId="3817133386" sldId="279"/>
        </pc:sldMkLst>
        <pc:inkChg chg="del">
          <ac:chgData name="Andrej Bogdanov (CSD)" userId="54a3fc38-bcd8-4812-b887-b84a314b9e17" providerId="ADAL" clId="{46D93EEB-EE20-F043-B303-D379EF07537C}" dt="2021-01-13T02:56:37.942" v="51" actId="478"/>
          <ac:inkMkLst>
            <pc:docMk/>
            <pc:sldMk cId="3817133386" sldId="279"/>
            <ac:inkMk id="2" creationId="{43220655-5000-1B4C-B9E1-4A6A288F6FB7}"/>
          </ac:inkMkLst>
        </pc:inkChg>
      </pc:sldChg>
      <pc:sldChg chg="delSp modSp mod">
        <pc:chgData name="Andrej Bogdanov (CSD)" userId="54a3fc38-bcd8-4812-b887-b84a314b9e17" providerId="ADAL" clId="{46D93EEB-EE20-F043-B303-D379EF07537C}" dt="2021-01-13T02:56:17.288" v="48" actId="478"/>
        <pc:sldMkLst>
          <pc:docMk/>
          <pc:sldMk cId="1006473147" sldId="281"/>
        </pc:sldMkLst>
        <pc:spChg chg="mod">
          <ac:chgData name="Andrej Bogdanov (CSD)" userId="54a3fc38-bcd8-4812-b887-b84a314b9e17" providerId="ADAL" clId="{46D93EEB-EE20-F043-B303-D379EF07537C}" dt="2021-01-13T02:56:00.344" v="45" actId="2711"/>
          <ac:spMkLst>
            <pc:docMk/>
            <pc:sldMk cId="1006473147" sldId="281"/>
            <ac:spMk id="3" creationId="{D8DE5AF4-474E-9A4D-B460-045444CDC8B9}"/>
          </ac:spMkLst>
        </pc:spChg>
        <pc:inkChg chg="del">
          <ac:chgData name="Andrej Bogdanov (CSD)" userId="54a3fc38-bcd8-4812-b887-b84a314b9e17" providerId="ADAL" clId="{46D93EEB-EE20-F043-B303-D379EF07537C}" dt="2021-01-13T02:56:14.241" v="46" actId="478"/>
          <ac:inkMkLst>
            <pc:docMk/>
            <pc:sldMk cId="1006473147" sldId="281"/>
            <ac:inkMk id="6" creationId="{A6305A09-BAED-A540-8B1F-DA928545E545}"/>
          </ac:inkMkLst>
        </pc:inkChg>
        <pc:inkChg chg="del">
          <ac:chgData name="Andrej Bogdanov (CSD)" userId="54a3fc38-bcd8-4812-b887-b84a314b9e17" providerId="ADAL" clId="{46D93EEB-EE20-F043-B303-D379EF07537C}" dt="2021-01-13T02:56:17.288" v="48" actId="478"/>
          <ac:inkMkLst>
            <pc:docMk/>
            <pc:sldMk cId="1006473147" sldId="281"/>
            <ac:inkMk id="8" creationId="{CB07F26C-7666-8840-8B91-F2660FE2F897}"/>
          </ac:inkMkLst>
        </pc:inkChg>
        <pc:inkChg chg="del">
          <ac:chgData name="Andrej Bogdanov (CSD)" userId="54a3fc38-bcd8-4812-b887-b84a314b9e17" providerId="ADAL" clId="{46D93EEB-EE20-F043-B303-D379EF07537C}" dt="2021-01-13T02:56:16.018" v="47" actId="478"/>
          <ac:inkMkLst>
            <pc:docMk/>
            <pc:sldMk cId="1006473147" sldId="281"/>
            <ac:inkMk id="11" creationId="{FEDE7556-C160-2D44-9BD7-7FDF798C0C84}"/>
          </ac:inkMkLst>
        </pc:inkChg>
      </pc:sldChg>
      <pc:sldChg chg="delSp mod">
        <pc:chgData name="Andrej Bogdanov (CSD)" userId="54a3fc38-bcd8-4812-b887-b84a314b9e17" providerId="ADAL" clId="{46D93EEB-EE20-F043-B303-D379EF07537C}" dt="2021-01-13T02:56:57.775" v="53" actId="478"/>
        <pc:sldMkLst>
          <pc:docMk/>
          <pc:sldMk cId="2632464731" sldId="282"/>
        </pc:sldMkLst>
        <pc:inkChg chg="del">
          <ac:chgData name="Andrej Bogdanov (CSD)" userId="54a3fc38-bcd8-4812-b887-b84a314b9e17" providerId="ADAL" clId="{46D93EEB-EE20-F043-B303-D379EF07537C}" dt="2021-01-13T02:56:56.425" v="52" actId="478"/>
          <ac:inkMkLst>
            <pc:docMk/>
            <pc:sldMk cId="2632464731" sldId="282"/>
            <ac:inkMk id="7" creationId="{7E89D870-E876-C142-9BAE-EC924361E38B}"/>
          </ac:inkMkLst>
        </pc:inkChg>
        <pc:inkChg chg="del">
          <ac:chgData name="Andrej Bogdanov (CSD)" userId="54a3fc38-bcd8-4812-b887-b84a314b9e17" providerId="ADAL" clId="{46D93EEB-EE20-F043-B303-D379EF07537C}" dt="2021-01-13T02:56:57.775" v="53" actId="478"/>
          <ac:inkMkLst>
            <pc:docMk/>
            <pc:sldMk cId="2632464731" sldId="282"/>
            <ac:inkMk id="8" creationId="{DEEFC079-86B1-A746-A0FE-34FC49C6687A}"/>
          </ac:inkMkLst>
        </pc:inkChg>
      </pc:sldChg>
      <pc:sldChg chg="delSp mod">
        <pc:chgData name="Andrej Bogdanov (CSD)" userId="54a3fc38-bcd8-4812-b887-b84a314b9e17" providerId="ADAL" clId="{46D93EEB-EE20-F043-B303-D379EF07537C}" dt="2021-01-13T02:57:03.039" v="56" actId="478"/>
        <pc:sldMkLst>
          <pc:docMk/>
          <pc:sldMk cId="2097432329" sldId="283"/>
        </pc:sldMkLst>
        <pc:inkChg chg="del">
          <ac:chgData name="Andrej Bogdanov (CSD)" userId="54a3fc38-bcd8-4812-b887-b84a314b9e17" providerId="ADAL" clId="{46D93EEB-EE20-F043-B303-D379EF07537C}" dt="2021-01-13T02:57:00.016" v="54" actId="478"/>
          <ac:inkMkLst>
            <pc:docMk/>
            <pc:sldMk cId="2097432329" sldId="283"/>
            <ac:inkMk id="2" creationId="{0698A415-2FC0-314B-807B-6FA9AEAEC2F5}"/>
          </ac:inkMkLst>
        </pc:inkChg>
        <pc:inkChg chg="del">
          <ac:chgData name="Andrej Bogdanov (CSD)" userId="54a3fc38-bcd8-4812-b887-b84a314b9e17" providerId="ADAL" clId="{46D93EEB-EE20-F043-B303-D379EF07537C}" dt="2021-01-13T02:57:01.172" v="55" actId="478"/>
          <ac:inkMkLst>
            <pc:docMk/>
            <pc:sldMk cId="2097432329" sldId="283"/>
            <ac:inkMk id="3" creationId="{C728DA04-79F2-9C44-8A47-A7D3EB42EA7C}"/>
          </ac:inkMkLst>
        </pc:inkChg>
        <pc:inkChg chg="del">
          <ac:chgData name="Andrej Bogdanov (CSD)" userId="54a3fc38-bcd8-4812-b887-b84a314b9e17" providerId="ADAL" clId="{46D93EEB-EE20-F043-B303-D379EF07537C}" dt="2021-01-13T02:57:03.039" v="56" actId="478"/>
          <ac:inkMkLst>
            <pc:docMk/>
            <pc:sldMk cId="2097432329" sldId="283"/>
            <ac:inkMk id="4" creationId="{B02C2489-E96C-5841-ABC1-E650A30E8BE4}"/>
          </ac:inkMkLst>
        </pc:inkChg>
      </pc:sldChg>
      <pc:sldChg chg="delSp mod">
        <pc:chgData name="Andrej Bogdanov (CSD)" userId="54a3fc38-bcd8-4812-b887-b84a314b9e17" providerId="ADAL" clId="{46D93EEB-EE20-F043-B303-D379EF07537C}" dt="2021-01-13T02:57:53.994" v="61" actId="478"/>
        <pc:sldMkLst>
          <pc:docMk/>
          <pc:sldMk cId="17673665" sldId="284"/>
        </pc:sldMkLst>
        <pc:inkChg chg="del">
          <ac:chgData name="Andrej Bogdanov (CSD)" userId="54a3fc38-bcd8-4812-b887-b84a314b9e17" providerId="ADAL" clId="{46D93EEB-EE20-F043-B303-D379EF07537C}" dt="2021-01-13T02:57:49.728" v="58" actId="478"/>
          <ac:inkMkLst>
            <pc:docMk/>
            <pc:sldMk cId="17673665" sldId="284"/>
            <ac:inkMk id="2" creationId="{7DD16E58-43E2-A547-9CF0-0EDBC991FAD1}"/>
          </ac:inkMkLst>
        </pc:inkChg>
        <pc:inkChg chg="del">
          <ac:chgData name="Andrej Bogdanov (CSD)" userId="54a3fc38-bcd8-4812-b887-b84a314b9e17" providerId="ADAL" clId="{46D93EEB-EE20-F043-B303-D379EF07537C}" dt="2021-01-13T02:57:48.084" v="57" actId="478"/>
          <ac:inkMkLst>
            <pc:docMk/>
            <pc:sldMk cId="17673665" sldId="284"/>
            <ac:inkMk id="6" creationId="{A0160DB7-F7D6-C74F-A42F-C98EDBED6873}"/>
          </ac:inkMkLst>
        </pc:inkChg>
        <pc:inkChg chg="del">
          <ac:chgData name="Andrej Bogdanov (CSD)" userId="54a3fc38-bcd8-4812-b887-b84a314b9e17" providerId="ADAL" clId="{46D93EEB-EE20-F043-B303-D379EF07537C}" dt="2021-01-13T02:57:50.994" v="59" actId="478"/>
          <ac:inkMkLst>
            <pc:docMk/>
            <pc:sldMk cId="17673665" sldId="284"/>
            <ac:inkMk id="7" creationId="{55FD46A5-8DD2-AF45-B81C-1DE2361A9E88}"/>
          </ac:inkMkLst>
        </pc:inkChg>
        <pc:inkChg chg="del">
          <ac:chgData name="Andrej Bogdanov (CSD)" userId="54a3fc38-bcd8-4812-b887-b84a314b9e17" providerId="ADAL" clId="{46D93EEB-EE20-F043-B303-D379EF07537C}" dt="2021-01-13T02:57:52.571" v="60" actId="478"/>
          <ac:inkMkLst>
            <pc:docMk/>
            <pc:sldMk cId="17673665" sldId="284"/>
            <ac:inkMk id="8" creationId="{2565134F-1A6A-2643-B5F2-2FBD95823007}"/>
          </ac:inkMkLst>
        </pc:inkChg>
        <pc:inkChg chg="del">
          <ac:chgData name="Andrej Bogdanov (CSD)" userId="54a3fc38-bcd8-4812-b887-b84a314b9e17" providerId="ADAL" clId="{46D93EEB-EE20-F043-B303-D379EF07537C}" dt="2021-01-13T02:57:53.994" v="61" actId="478"/>
          <ac:inkMkLst>
            <pc:docMk/>
            <pc:sldMk cId="17673665" sldId="284"/>
            <ac:inkMk id="9" creationId="{8D21F96B-5035-8D41-BC63-12A1F2B66B66}"/>
          </ac:inkMkLst>
        </pc:inkChg>
      </pc:sldChg>
      <pc:sldChg chg="delSp mod">
        <pc:chgData name="Andrej Bogdanov (CSD)" userId="54a3fc38-bcd8-4812-b887-b84a314b9e17" providerId="ADAL" clId="{46D93EEB-EE20-F043-B303-D379EF07537C}" dt="2021-01-13T02:58:07.288" v="65" actId="478"/>
        <pc:sldMkLst>
          <pc:docMk/>
          <pc:sldMk cId="3076498198" sldId="285"/>
        </pc:sldMkLst>
        <pc:inkChg chg="del">
          <ac:chgData name="Andrej Bogdanov (CSD)" userId="54a3fc38-bcd8-4812-b887-b84a314b9e17" providerId="ADAL" clId="{46D93EEB-EE20-F043-B303-D379EF07537C}" dt="2021-01-13T02:58:07.288" v="65" actId="478"/>
          <ac:inkMkLst>
            <pc:docMk/>
            <pc:sldMk cId="3076498198" sldId="285"/>
            <ac:inkMk id="4" creationId="{BDB9CF2B-E151-064B-B605-0189C7F3D6AB}"/>
          </ac:inkMkLst>
        </pc:inkChg>
        <pc:inkChg chg="del">
          <ac:chgData name="Andrej Bogdanov (CSD)" userId="54a3fc38-bcd8-4812-b887-b84a314b9e17" providerId="ADAL" clId="{46D93EEB-EE20-F043-B303-D379EF07537C}" dt="2021-01-13T02:57:56.876" v="62" actId="478"/>
          <ac:inkMkLst>
            <pc:docMk/>
            <pc:sldMk cId="3076498198" sldId="285"/>
            <ac:inkMk id="5" creationId="{24BF58A9-DE81-5A4F-AB41-A46C60E2AF90}"/>
          </ac:inkMkLst>
        </pc:inkChg>
        <pc:inkChg chg="del">
          <ac:chgData name="Andrej Bogdanov (CSD)" userId="54a3fc38-bcd8-4812-b887-b84a314b9e17" providerId="ADAL" clId="{46D93EEB-EE20-F043-B303-D379EF07537C}" dt="2021-01-13T02:57:58.692" v="63" actId="478"/>
          <ac:inkMkLst>
            <pc:docMk/>
            <pc:sldMk cId="3076498198" sldId="285"/>
            <ac:inkMk id="6" creationId="{EF81C6F7-3D44-FF46-8BAF-03292C0E6C1A}"/>
          </ac:inkMkLst>
        </pc:inkChg>
        <pc:inkChg chg="del">
          <ac:chgData name="Andrej Bogdanov (CSD)" userId="54a3fc38-bcd8-4812-b887-b84a314b9e17" providerId="ADAL" clId="{46D93EEB-EE20-F043-B303-D379EF07537C}" dt="2021-01-13T02:58:01.098" v="64" actId="478"/>
          <ac:inkMkLst>
            <pc:docMk/>
            <pc:sldMk cId="3076498198" sldId="285"/>
            <ac:inkMk id="7" creationId="{54D48F89-1035-5449-B2DF-4081E1F3ED9D}"/>
          </ac:inkMkLst>
        </pc:inkChg>
      </pc:sldChg>
      <pc:sldChg chg="new">
        <pc:chgData name="Andrej Bogdanov (CSD)" userId="54a3fc38-bcd8-4812-b887-b84a314b9e17" providerId="ADAL" clId="{46D93EEB-EE20-F043-B303-D379EF07537C}" dt="2021-01-13T02:59:46.820" v="66" actId="680"/>
        <pc:sldMkLst>
          <pc:docMk/>
          <pc:sldMk cId="832676892" sldId="290"/>
        </pc:sldMkLst>
      </pc:sldChg>
      <pc:sldChg chg="del">
        <pc:chgData name="Andrej Bogdanov (CSD)" userId="54a3fc38-bcd8-4812-b887-b84a314b9e17" providerId="ADAL" clId="{46D93EEB-EE20-F043-B303-D379EF07537C}" dt="2021-01-13T02:54:35.698" v="0" actId="2696"/>
        <pc:sldMkLst>
          <pc:docMk/>
          <pc:sldMk cId="1985372151" sldId="290"/>
        </pc:sldMkLst>
      </pc:sldChg>
      <pc:sldChg chg="del">
        <pc:chgData name="Andrej Bogdanov (CSD)" userId="54a3fc38-bcd8-4812-b887-b84a314b9e17" providerId="ADAL" clId="{46D93EEB-EE20-F043-B303-D379EF07537C}" dt="2021-01-13T02:54:35.698" v="0" actId="2696"/>
        <pc:sldMkLst>
          <pc:docMk/>
          <pc:sldMk cId="2008524110" sldId="291"/>
        </pc:sldMkLst>
      </pc:sldChg>
      <pc:sldChg chg="del">
        <pc:chgData name="Andrej Bogdanov (CSD)" userId="54a3fc38-bcd8-4812-b887-b84a314b9e17" providerId="ADAL" clId="{46D93EEB-EE20-F043-B303-D379EF07537C}" dt="2021-01-13T02:54:35.698" v="0" actId="2696"/>
        <pc:sldMkLst>
          <pc:docMk/>
          <pc:sldMk cId="3887772425" sldId="292"/>
        </pc:sldMkLst>
      </pc:sldChg>
      <pc:sldChg chg="del">
        <pc:chgData name="Andrej Bogdanov (CSD)" userId="54a3fc38-bcd8-4812-b887-b84a314b9e17" providerId="ADAL" clId="{46D93EEB-EE20-F043-B303-D379EF07537C}" dt="2021-01-13T02:54:35.698" v="0" actId="2696"/>
        <pc:sldMkLst>
          <pc:docMk/>
          <pc:sldMk cId="3238857303" sldId="293"/>
        </pc:sldMkLst>
      </pc:sldChg>
      <pc:sldChg chg="del">
        <pc:chgData name="Andrej Bogdanov (CSD)" userId="54a3fc38-bcd8-4812-b887-b84a314b9e17" providerId="ADAL" clId="{46D93EEB-EE20-F043-B303-D379EF07537C}" dt="2021-01-13T02:54:35.698" v="0" actId="2696"/>
        <pc:sldMkLst>
          <pc:docMk/>
          <pc:sldMk cId="3516696549" sldId="294"/>
        </pc:sldMkLst>
      </pc:sldChg>
      <pc:sldChg chg="del">
        <pc:chgData name="Andrej Bogdanov (CSD)" userId="54a3fc38-bcd8-4812-b887-b84a314b9e17" providerId="ADAL" clId="{46D93EEB-EE20-F043-B303-D379EF07537C}" dt="2021-01-13T02:54:35.698" v="0" actId="2696"/>
        <pc:sldMkLst>
          <pc:docMk/>
          <pc:sldMk cId="2515994884" sldId="295"/>
        </pc:sldMkLst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2T06:09:55.785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1730 7095 8119,'0'-12'-347,"-6"6"265,5-4 226,-4 9 50,0-11 0,4 10 105,-3-6 0,1 6 270,0-2 346,1-2-272,-8 4-222,9-3 1,-5 5 207,2 0-247,2 0 0,-3 2-116,5 1 0,0 4-28,0 4 0,-1 7-71,-3 1 0,3 7 71,-3 5 1,3 3-291,1 4 0,0-2 67,0 3 1,0 0-406,0-1 0,0 3 227,0-7 0,0 3-458,0-11 1,4 1 189,0-4 1,3-4 13,-3 0 1,0-9-53,-4 1 95,0-7-83,5 1 255,-4-5 1,4-1-235,-5-3 1,0-4 93,0-7 0,0 1-691,0-5 1033,0 0 0,-5-4 0,-1 1 0</inkml:trace>
  <inkml:trace contextRef="#ctx0" brushRef="#br0" timeOffset="1">1650 7209 8119,'-6'-18'243,"4"2"211,-6 4 1,5 1-282,-5 0 1,5-1 303,0 1 276,1-6 1,2 4 209,0-2-143,0 2-552,0 1 1,5 6 54,3 2 1,7 3-148,4 1 0,3 0 29,1 0 1,5 5-250,2 2 1,-2 4 112,-1 1 0,1 3-630,-2 0 377,-4 6 0,-2-3-73,-5 4 49,1 1 79,-5 0 1,-5 1-149,-2 4-121,-3-4 226,-1 4 0,-10-2 126,-5 1-57,-5 5 0,-3-8 334,0 3 0,-4-2-91,1-2 0,-5-1 339,5 1-303,-6-5 1,9 2 35,0-4 1,2-3 43,5-5 1,5 1-59,3-5-457,6 0 165,-3-4-3179,5 0 2681,5 0 592,6-5 0,12-2 0,6-4 0</inkml:trace>
  <inkml:trace contextRef="#ctx0" brushRef="#br0" timeOffset="2">2038 7611 7982,'-12'-5'611,"6"3"0,0-6 652,2 4-510,3-5-292,-4 2 93,5 1-262,0-4 0,0 4 127,0-6 225,0-4-339,0-2 0,0-5 123,0 0-444,5-1 93,1-3 0,5 1-138,1-4 80,-1 4 1,-3-2 92,0 6 0,-2 2-110,1 0 1,4 5 52,-4-4 0,-2 5-44,-1-1 0,1-1 103,-1 0 0,0 1-24,-4 4 1,0 3 260,0 0-170,0 1-183,0 0 118,0 2 63,0 0-491,0 4 64,5-4-53,-4 5 0,8 6 124,-5 6 1,5 2-49,-2 9 157,4 2 1,0 7-146,0 2 58,1-2 55,-1 8 0,-1-10-101,-2 1 0,2-2-116,-2 2 0,1-5 111,-2-7 121,3-1 0,-7-3-123,5 0 1,-6-3-86,2-5-328,2 1 271,-5 3 138,5-4-896,-6-2 696,0-5 0,-11 0 0,-1 0 0</inkml:trace>
  <inkml:trace contextRef="#ctx0" brushRef="#br0" timeOffset="3">2015 7519 7993,'-6'0'463,"-4"0"1,8-1 643,-2-3-685,3 3 1,1-5 276,0 2-126,0 3-274,0-4 1,9 1-83,3 0 1,7-5-120,0 1 0,2-2 241,2-2-885,0 6 463,5-5 0,-5 9-1889,-1-6 995,1 6 505,-5-3-1313,0 0 1785,3 3 0,-3-8 0,5 4 0</inkml:trace>
  <inkml:trace contextRef="#ctx0" brushRef="#br0" timeOffset="4">2438 7209 7993,'-5'-11'260,"3"4"391,-8-3 778,9 4-420,-9-1 250,8 2-401,-3 5-196,5 0-819,0 5-1,0 3 188,0 7 1,2 3 70,1 5-42,-1 0 0,7 4-108,-6 0 0,2 3-306,-1-3 1,-1 4-312,4-5 423,-4 1 1,2-8-613,-5-4 0,0-2 322,0-2 0,0-3-935,0-1 744,0-4 724,0 2 0,0 0 0,0 1 0</inkml:trace>
  <inkml:trace contextRef="#ctx0" brushRef="#br0" timeOffset="5">2266 7232 8138,'0'-12'622,"0"1"623,0 0-934,5-1 948,2 1-760,9 4 0,-3-3 26,2 3 0,3-3-74,1-2 1,3 2-741,0 2 160,1-2 195,0 9 0,0-8-1935,0 5 1292,-6 0 0,4 1-979,-6-1 1556,5 0 0,-2 4 0,5 0 0</inkml:trace>
  <inkml:trace contextRef="#ctx0" brushRef="#br0" timeOffset="6">2792 7129 8102,'0'-11'0,"-4"3"627,0 0 867,0 1-916,-1 0-244,4 2 96,-4 0 617,5 4-636,0-4 0,0 6-146,0 3 0,-1 2-389,-3 6 57,2 4 1,-6 7-10,4 8 0,-5 2 174,1 1 0,-2 1-101,-1-1 0,1 4 139,2 1-1079,-2-6 771,9 0 1,-5-8-1115,6 1 648,-5-7 234,4-2-577,-4-6 108,5-4-207,0 3 743,0-9 1,4 3 336,0-8 0,10-12 0,-2-9 0</inkml:trace>
  <inkml:trace contextRef="#ctx0" brushRef="#br0" timeOffset="7">2746 7037 8080,'0'-12'1614,"0"1"-689,0-1-346,0 6 111,0-4-41,0 9-70,0-4-389,0 15 1,1 4 190,3 12 88,2 4-176,6 5 1,3 0 58,0 3-1442,1 3 991,0 0 0,-3 3-355,2-6 122,3 0 246,-6-9-1122,0-1 802,-2-10 0,-4 3-42,6-6-136,-6 1 300,4-5 0,-9-3-291,3-1 86,3-4 551,-6 2 1,4-4-792,-5 3 69,0-3 229,0 4 431,0-5 0,0 0 0</inkml:trace>
  <inkml:trace contextRef="#ctx0" brushRef="#br0" timeOffset="8">2689 7427 7915,'-4'-8'1700,"0"1"-978,0 4 1,10-6 260,1 6 0,2-3-350,-1 3 0,6 0 150,-3-4 1,8 3-8,0-4-613,8 1 1,-3 0 163,2 3-374,4-2 1,-6 5 165,2-3 1,-1 1-1214,-3 0 0,-3 1 353,0-1 741,-5 1 0,8 7 0,-4 2 0</inkml:trace>
  <inkml:trace contextRef="#ctx0" brushRef="#br0" timeOffset="9">10843 6819 8015,'0'-12'0,"0"6"219,0-4-48,0 9 0,-1-8 228,-3 5 145,3-5 51,-4 8 211,5-4-139,0 0 146,0 3-330,0-3-365,0 5 1,0 5 85,0 3 1,0 6-87,0 1 0,0 9 144,0-1 0,1 8-327,3 0 1,-3-2-44,3 2 1,-3-6-104,-1 2 0,0-3 69,0-1 1,0-1 22,0-3 1,-3 1 18,-1-4 0,-1-1 106,1-4 95,3 1 1,-6-2-146,3-2 594,3-3 105,-4-5 610,5 0-1108,5-5 0,2 2-117,4-5 0,5 1-75,3-5 1,4 2 26,4 3 0,-3-2 74,3 5 0,-2 0-248,2 4 1,-4 0 26,-1 0 0,1 1-51,-4 3 0,-1 3 100,1 4 0,-5 0-105,1 1 1,-3-1-112,-5 1 0,2 3 169,-5 0 1,0 5-23,-4 0 1,-3 1 35,-4-2 1,-2 1 121,-10-5 1,4 4-117,-4-3 0,-2 0 263,-5-1 1,1-2 9,-1 2 1,3-3 28,4-5 1,-1 1-328,4-5 0,1-1 110,4 1 0,-1-1-676,1-2 1,3-2 319,1-1 1,3 0-383,-4-5 1,6 0 785,-2-4 0,-2-4 0,-1-2 0</inkml:trace>
  <inkml:trace contextRef="#ctx0" brushRef="#br0" timeOffset="10">10832 6923 8119,'-5'-25'452,"4"4"0,-4 8-323,5 2 442,0 0-301,5-1 1,0 5 98,2-1 502,3 5-495,2-7 1,6 5 338,4-2-382,6-4 0,-2 5-286,4-5 0,1 3 67,3 0 1,0 5-328,0-5 1,1 5 211,-1 0 0,-4 1-880,1 2 1,-6 0 452,2 0 0,-7 0-900,-1 0 0,-3 0-36,3 0 1364,-6 5 0,9 2 0,-4 4 0</inkml:trace>
  <inkml:trace contextRef="#ctx0" brushRef="#br0" timeOffset="11">11609 6900 7527,'-7'0'2324,"1"0"-1508,2 0-1,3 0-420,-4 0 0,1 1 349,0 3-429,-5 2 0,4 6 40,-2-1 0,-4 5-117,4 3 1,0 3-135,0 1 1,-1 0 148,-3 0 1,4 2-330,4 1 1,-2 0-131,1 4 1,0-4-211,4 0 1,0 2 157,0 0 0,5-5-170,3-4 0,2-2 115,1 2 0,1-2 12,-1-6 0,6-3 238,2 0 0,2-6-74,2 2 1,-3-4 379,3-4 0,-3-2-131,7-6 1,-3 0 444,-1-4 0,0 0-2,0-3 1,-4-4 259,0 0 0,-5-2 44,1-5 1,-4-1-349,-3-3 1,-3 0-195,-5-1 1,0-4-84,0 1 1,-9 1-149,-2 7 0,-8 3-13,0 8 1,-8 0-193,-3 7 1,0 3-268,0 9 1,0 5-711,-5 4 1,6 7-1185,2 7 0,5 2 2280,3 10 0,-3 1 0,4 10 0</inkml:trace>
  <inkml:trace contextRef="#ctx0" brushRef="#br0" timeOffset="12">3820 8300 8127,'-6'-6'306,"5"1"463,-4 0-163,0 3-22,4-3 59,-4 5-284,0 0-257,3 5 92,-3 2 1,5 5 194,0 4-73,0 6-137,0 8 1,4 5 0,0 3-60,5 4 0,-7 3 10,6 1 1,-6 0-200,2 0 0,1-4-362,-1 0 0,1-9 243,-1 1 1,-3-6-333,3-1 1,-1-8-91,0-4-352,-1-2 297,3-2 83,-5-4-165,0-2 414,0-5 0,1-5-473,3-3 806,-3-2 0,4-12 0,-5-2 0</inkml:trace>
  <inkml:trace contextRef="#ctx0" brushRef="#br0" timeOffset="13">3785 8391 8127,'0'-17'120,"0"0"59,0 6 180,0-1 67,0 1 150,-5 5-187,4 0 412,-4 6-20,5 0-371,5 6-111,1 0-120,6 10 1,4 6 142,3 5-143,3 4 1,2-1-190,3 5-73,-3-1 1,5 0 334,-2 1-1380,-3-6 1111,9 5 0,-9-10-373,2 2 184,-2-6 139,-6 1 0,3-8 434,-6 2-164,0-7 0,-4-3 120,1-5 52,-6 0 242,4 0 0,-7 0 588,4 0-542,-4-5 0,2-6 85,-5-4 193,0-5-513,0-3 1,0-2 193,0-6-155,-5 0-288,-1-3 1,-2-5-121,0 1-14,1-5 0,-1 7-26,1-2 1,4 6-159,-1 1 0,-1 11-152,1 1 1,1 5-19,3 3-1746,0 4 1449,0-3 1,1 9-1074,3-4 1,-2 10 433,6 3 1,1 2 0,6 1 1,-1 6 1243,5 2 0,0 7 0,4 4 0</inkml:trace>
  <inkml:trace contextRef="#ctx0" brushRef="#br0" timeOffset="14">4505 8736 8054,'-7'0'1679,"2"0"1,4 0-1474,-3 0 0,2 5 445,-6 3 0,6 6-38,-2 1 0,3 9 560,1-1-850,0 8 0,0-2 349,0 6-440,0-6 58,0 4-593,0-9 276,0 5 0,3-6 241,1 0-335,0-6 192,1 5 0,-4-13 52,3 2 0,-1-2-268,0 3-1120,-1-6 463,3-1 388,-5 0-2710,0-4 3124,0 4 0,5-5 0,1 0 0</inkml:trace>
  <inkml:trace contextRef="#ctx0" brushRef="#br0" timeOffset="15">6092 8266 8018,'-5'-12'0,"4"0"339,-4 0-122,0 6 0,4-4 64,-3 2 526,-3 3-428,6-5 0,-8 8 799,5-6-780,1 5 0,-1-3 658,0 2-425,0 3-499,4-4 1,0 15 281,0 5-181,0 6-93,0 7 35,0 2 0,4 4-280,0 0 138,0 6 1,-1-1-72,1 4 0,0 0-293,-4-5 0,4 0 7,0-4 0,-1-2 154,-3-2 1,2-6-476,2-1 397,-3 0 0,4-10-140,-5 2-453,0-7 84,0 2 213,0-9-669,0 4 287,0-5 520,0-5 0,0-1 406,0-6 0,0 1 0,0-1 0</inkml:trace>
  <inkml:trace contextRef="#ctx0" brushRef="#br0" timeOffset="16">6012 8266 8071,'-3'-8'0,"-1"1"0,0-2 1224,4-3-165,0 6-31,0-4-687,0 9 1,2-3-39,6 8 1,1 2 78,10 5 0,0 11-127,4 1 0,5 7-339,2 1 125,-2 7 1,4-3 201,-5 4-1112,-1-3 923,2-7 0,-4-1 4,3-5 0,-7 0-246,-1-1 1,-1-4-2,1-2 14,-3-3 181,-4-2-171,-1 1 183,1-6 845,-1 4-1208,1-8 219,-6 3 0,0-5 50,-2 0-1000,-3 0 346,4 0-167,-5 0 262,0-5 0,-3 2 635,-1-4 0,-5-6 0,3-5 0</inkml:trace>
  <inkml:trace contextRef="#ctx0" brushRef="#br0" timeOffset="17">6481 8219 7995,'-7'-11'13,"2"-1"910,5 1-140,0 4 7,0-3-134,0 9 693,0-4-497,0 5-650,0 10 0,-5-2 0,4 18 145,-3 1-360,3 6 186,1 6 1,0 0 231,0 3-1701,0 3 1266,0-4 1,0 0-406,0-3 67,0-2 305,0-7-929,0 0 505,0-7 147,0 1 161,0-5-1222,0-1 880,0-6 1,4 0-149,-1 1 884,1-1 1,1 1 0,2-1 0</inkml:trace>
  <inkml:trace contextRef="#ctx0" brushRef="#br0" timeOffset="18">6640 8656 8017,'0'-6'132,"4"-5"263,0 3-395,5-2 1532,-3-2-410,6 6-468,-6-4 406,4 9-615,-3-4 1,0 3 221,1-2-133,-1 3-397,5-4 1,-2 10-101,-2 3 10,2-3-447,-9 5 375,4 1 0,-5 2 37,0 3 0,-1 2-126,-3 1 0,-4 3-28,-7 1-657,3-1 473,-5 1 0,6-1-191,-1-3 289,1 2 15,4-2 0,-1 0 90,4 0-23,0-5-17,-1 3 696,4-6-402,-5 1 1,6-5 55,0 1 0,2-6 108,2 2 1,-2-1-10,6 0 497,-1-1-439,5 3 0,-1-5 162,1 0-51,-1 0-152,6 0 1,-5 0-662,3 0 296,3 0 0,-4-4-1390,5 0 1,-1 0 755,1 4 0,3 0 696,-3 0 0,2 0 0,2 0 0</inkml:trace>
  <inkml:trace contextRef="#ctx0" brushRef="#br0" timeOffset="19">8319 8139 8140,'0'-11'0,"-3"-1"0,-1 1 303,0-1-148,4 1 0,-4 0 47,0-1 1,-1 1 83,1 3 872,3-2-676,-4 9 0,5-5 253,0 2-135,0 3 30,0-5-179,0 22-193,0-2-78,5 15 1,0 2 180,3 4-278,2 6 17,-9 0 0,4 1-91,-5-4 76,5 2 0,-3 0-35,2 2 1,-3-3 2,-1-9 0,4 2-290,-1-6 1,1 0 119,-4-7 0,0-3-552,0-4 0,0-1 87,0 2-1322,0-7 511,5-1-232,-3-5 1625,3 0 0,0 0 0,1 0 0</inkml:trace>
  <inkml:trace contextRef="#ctx0" brushRef="#br0" timeOffset="20">8365 8082 8140,'-6'-18'-497,"-3"-3"-62,5 6 0,0-1 187,4 5 2652,0 0-1481,0-1 0,0 5 57,0-1 229,0 5-423,0-2 65,5 5-387,2 5 1,5 7 126,4 7-35,1 8-141,1-3 1,4 11 99,-3-1-575,2 0 87,7 11 0,-4-10 220,3 4 0,-2 1-67,2-2 1,-3 0-581,3-4 329,-3-4 87,-1-2 0,-4-10-59,0-3-96,-5-2 295,7-2 352,-8-4-233,3-2 1,-8-5 205,0 0 339,-6 0-429,3 0 1,-1-5 195,0-3 331,0-2-442,-4-6 1,-2-4 288,-1-6-256,-4-4-175,1-5 1,-4-3-155,2 0 32,-2-10-1161,-1 5 425,4-13 551,-3 14 0,5-7-633,-3 6-125,3 9 593,0-4 1,4 15 18,-3 0-1323,3 5 424,1 7-228,0-1 1442,0 6-1499,0 1 0,5 10 919,3 3 45,2 7 463,6 3 0,2 10 0,5 1 0</inkml:trace>
  <inkml:trace contextRef="#ctx0" brushRef="#br0" timeOffset="21">9005 8403 8048,'-12'0'145,"1"0"0,4-1 747,4-3 909,-4 2-1014,1-3 457,0 5-599,-5 0 165,10 0 348,-4 0-193,5 0-560,5 0-488,2 0 138,4 0 1,2 2-258,2 1 198,3-1 23,-1 3-524,5-5 359,-9 0 0,8 0 33,-2 0-95,-2 5 84,4-4 0,-8 8-117,2-5 59,-7 5 54,2-3 1,-9 6-29,3 0 168,2-6-76,-4 4 1,3-3 306,-5 4-157,-5 1 1,2-1-70,-4 0 588,-1-4-400,-3 3 0,3-4 272,0 6-280,1-1 1,0 1 157,4-1 21,-4 0-135,6-4 0,-4 3 237,5-3-488,0 5 172,0-6 0,0 4-398,0-2 189,5-3 24,1 5 0,6-5-283,-1 3 212,1 2 1,-1-8-70,0 6 1,1-4 75,-1 3 98,1-4 1,-5 6-1,1-5-109,-6 5 345,3-3-117,-10 0 1,-2 4 225,-8-2-186,-3 2 1,-10 3 25,-3 2 0,-2-2-99,-1 3 1,-4-5-923,0-3 0,4 2 444,3-2 0,7-3-793,1-1 0,6-3 1174,5-1 0,1 0 0,-1 0 0</inkml:trace>
  <inkml:trace contextRef="#ctx0" brushRef="#br0" timeOffset="22">3660 6923 8122,'-5'-12'-195,"3"1"142,-3-1 56,5 1 1,0 3 1170,0 0-258,0 5-162,0-7-355,0 9 82,0-4 0,0 17-229,0 4 1,0 7-127,0-4 1,4 8 112,0 3 0,3 7-223,-3 1 0,1 5 46,-1-5 0,-1 4-175,4-4 1,-3 4 83,4-3 0,-6-6-65,2-6 3,2-3 0,-4 1-139,1-2 111,-1 3 1,2-14-479,-1 4 158,1-3-316,1-1 177,-3-6 118,3-1-464,-5-5 151,0 0 117,0-5 656,0 4 0,0-15 0,0 4 0</inkml:trace>
  <inkml:trace contextRef="#ctx0" brushRef="#br0" timeOffset="23">3842 6968 8208,'0'-11'270,"0"-1"1,2 5-271,1-1 327,-1 6-293,8-9 1,-8 6 705,6-2-403,0-3 1,3 7 361,0-5 1,2 5-255,2-5 0,-2 2-196,2-3 0,2 3 13,-2 2 1,2 3-246,-2-3 0,-3 3 108,4 1 0,-4 3-241,0 1 0,-2 5 4,-2 0 1,0 1-113,-4 1 1,4 1 15,-4-1 100,-1 6 0,-3-3 131,0 5-313,-5-5 262,-1 7 0,-5-7-35,-1 5 318,-4 0-262,3 0 0,-3-3-5,4-4 379,1-1-52,-1 6 31,1-5-10,-1 5-203,6-6 1,1 1-6,5-1-156,0-4 122,10 3 1,-2-8 67,7 6-248,3-6 139,0 3 0,1-1 31,0 0-232,0 5 182,3-8 1,1 6-117,0-4 33,0 4 1,-4 1-159,0 0 0,-5 0 134,1 3 1,-2 0-20,-2 1 67,-4-1 1,-2 1-70,-5-1 298,0 1-125,-5-1 1,-5 0-159,-6 1 1148,-9-1-697,6 6 0,-13-5 1025,6 4-666,-6-3-209,8-6 212,-4 3-368,5-4 1,1 0 123,3-2-802,3-2 294,4-2 154,1 0-906,0 0 650,4 0 0,2-2-1750,5-2-1272,5 3 3142,12-9 0,12 9 0,12-4 0</inkml:trace>
  <inkml:trace contextRef="#ctx0" brushRef="#br0" timeOffset="24">5944 6830 8096,'-7'-11'0,"-3"-1"526,9 6 118,-9-4-64,9 3-403,-4-4 1,1 3 1114,0 1-836,0 4 0,3-6 277,-3 6-246,3-1-245,-4 4 1,5 1-20,0 3 1,0 9-22,0 9 0,4 6 0,-1 7 1,1 4-101,-4-1 1,0 5-199,0-1 0,1-2 59,3 3 0,-3-6-428,3 1 326,-2-7 1,1 0-18,1-4 0,1-3 16,-1-5 0,-3-5-68,3 1-58,2-2 36,-4-2-377,3-5 41,0 5 203,-4-10-364,4 4 48,-5-5-1716,0 0 1754,0-5 641,0-1 0,0-6 0,0 1 0</inkml:trace>
  <inkml:trace contextRef="#ctx0" brushRef="#br0" timeOffset="25">6161 6784 8121,'0'-17'0,"0"1"1210,-5 9-728,3-3 1,-3 7 239,5-4-249,0 4 59,0-2 994,0 5-1400,5 0 1,-3 6 44,2 6 1,-2 4 14,2 7 1,-3 5 81,3 2 1,-1 3-413,0 3 131,-1-2 0,3-1 234,-5-3-987,0-2 542,0-5 1,0-3-274,0-1 256,-5-5 1,3 3 270,-3-11-93,5 4 110,0-9 307,0 5 942,0-6-978,5-6-95,2 5 0,4-8-261,0 5 38,1-4 0,4 5 113,3-5 0,-1 6-178,1-2 139,-5 3-417,8 1 225,-4 0 0,-1 0-68,-1 0-49,1 5 109,-4 1 1,3 2-83,-4-1 215,-1 1-53,-4 4 1,2 0-96,-6 3 100,1-2 1,-4 4 74,0-6 0,0 4-75,0 0 1,-9 1 177,-2-4 0,-8 1-96,0 2 1,-4-2 365,-4 2-235,3-2 1,-5-3 36,2-3 59,3 4-194,-4-10 1,11 4-576,1-5 330,4 0 0,0 0-1326,1 0 737,4 0 0,-1-5-156,4-3 0,0-2-31,4-1 947,0-1 0,0-4 0,0-2 0</inkml:trace>
  <inkml:trace contextRef="#ctx0" brushRef="#br0" timeOffset="26">6161 6750 8292,'-12'0'0,"1"0"1734,5 0-427,1 0-46,5 0 1,8 0-726,4 0 747,12 0-770,0 0 0,12 0 34,2 0 0,2-4-90,6 1 0,-2-6-306,-2 1 57,3 3 0,-10-5 208,3 2-1595,-7 3 718,-3-5 358,-6 9-3277,-4-4 1596,-1 5 1784,-6 0 0,1 5 0,-1 1 0</inkml:trace>
  <inkml:trace contextRef="#ctx0" brushRef="#br0" timeOffset="27">8114 6819 8178,'0'-12'0,"-4"5"0,0-1 563,0 0-251,4 2 0,0-4 55,0 2 103,0-2-158,0-1 0,0 3 85,0 1 179,0-1-268,0 2 0,0-5 423,0 4-437,5-3 0,-2 2-84,5-1-27,-1 2 0,5-1 28,-1 1 1,2 0-32,2 0 1,3 2 186,5 5-433,-1 0 163,1 0 1,-4 8 15,0 4-272,0 2 122,-1 3 1,-1 2-190,-6 8 161,0-3 1,-4 5-127,-3-2 1,-3 2 106,-1 5 1,-1 0-141,-3-3 0,-4 2 64,-7-3 0,1 2-7,-5-2 0,4-1 47,-4-6 1,1-4 30,-1 0 0,-1-5 86,4 1 1,1-2 150,4-1 1,3-5 110,0 1 0,2-4 49,-1 3 16,1-4-100,6 2-179,0 0 0,2-4 69,2 3 0,3-1 218,8 0-264,-2-1 0,9 3 341,-3-5-215,2 0 0,1 0 143,-3 0 1,2 0-120,-2 0 0,-2-4-197,-2 0 1,-2-4 165,-2 5-27,1-1-1142,-6-1 455,4 4 215,-9-5-735,5 1 304,-6 4-2391,0-4 1582,0 0 1552,-6 4 0,0-9 0,-5 3 0</inkml:trace>
  <inkml:trace contextRef="#ctx0" brushRef="#br0" timeOffset="28">8616 6750 8160,'0'-6'354,"0"-4"-134,0 3 0,2-3 171,1 3 0,-1-4-80,1 4 1,4 0 207,0 0 0,0 3-108,0-5 0,1 3 74,3-2 1,1 2-107,-1 2 0,1 3-71,-1-3 0,1 3-91,-1 1 0,0 1-30,1 3 0,2-1-14,-3 4 0,3 1 100,-6 4 0,-2 3-221,2 1 1,-5 4 90,5-1 0,-5 3-229,0 0 1,-1 3 35,-2 1 0,-5-2-182,-3 4 0,-2 0-34,-2-1 0,0-1-39,-3-3 0,2 0 80,-2 0 1,2-6 23,2 0 0,-1-5 234,1 0 0,1-1-95,2 1 0,-1-5 289,5 1 0,0-4-69,4 3 0,0-3 195,0 4-100,0-6 1,3 7 247,5-5-132,-1 0 226,15-4-294,-10 5 0,10-4 109,-3 3 22,8-3-180,-3-1 0,2-4 192,-7 1 61,3-1-286,-9-1 1,3 3-1952,-4-1 716,-1 1-3882,-5-3 4898,0 4 0,-17 6 0,-1 8 0</inkml:trace>
  <inkml:trace contextRef="#ctx0" brushRef="#br0" timeOffset="29">11083 8323 7966,'-1'-8'0,"-3"1"318,3 4-151,-4-7 1,5 7 167,0-4 78,0 4-137,0-7 1,-4 8 683,0-6-438,0 5 47,4-2 1613,0 5-1842,0 5-115,0 7 94,0 1-151,0 8 1,0-2 169,0 8-305,0-3 54,0 4 0,4-2-266,0 2 62,0-1 139,-4-4 1,0-4-788,0 0 523,0-5 0,4 2-465,-1-4 264,1-1 60,-4 0 511,0-4-287,0-2 88,0-5 168,5 0 0,-2 0 687,4 0-518,1-5 0,3-3 60,1-7 291,-1-3-185,6 0-160,-5-3-177,10 3 36,-4-10 1,5 4 191,0-4-533,-1-1 182,1 5 0,3-4 145,-4 5-348,4 6 167,-14 0 0,5 11 160,-6 2-89,-4 3-46,3 1 190,-4 0-140,1 10 1,-2 1 254,-5 8-121,0 8 1,0-8-33,0 8 220,0 2-266,0-4 1,0 7 76,0-6-505,0 6 261,0-8 0,0 3 97,0-8-426,0 2 230,5-7-732,-4 2 265,4-4 167,-5-1-1320,0 1 1148,0-6 0,0 0 671,0-2 0,-5 3 0,-1 4 0</inkml:trace>
  <inkml:trace contextRef="#ctx0" brushRef="#br0" timeOffset="30">7497 8277 7915,'-5'-6'-733,"4"-4"661,-3 2 580,3-3-181,1-1 67,0 1-268,0 5 1,0-1 126,0 4 347,0 1 80,0-8-241,0 9 81,0-4 43,0 5-87,0-5 207,0 3 4,0-3-41,0 5-366,0 5 0,0 2 9,0 4 0,3 6 142,1 2-203,0 3-180,-4 6 151,5-4 0,-2 8 142,4-5-658,-4 4 283,7-6 1,-9 7 246,3-5-1501,2-5 862,-4-1 0,7-8-1636,-6 2 1059,1-2 259,1-2-591,-3-5-60,3 0 583,-5-1 812,5-4 0,-4 4 0,4-5 0</inkml:trace>
  <inkml:trace contextRef="#ctx0" brushRef="#br0" timeOffset="31">7291 8449 8031,'0'-7'1297,"0"2"-791,6 5 0,5-4 232,8 0-407,3 1 1,2 3 569,2 0 1,10-2-20,10-1-1557,4-4 720,2-4 6,4-1 1,-9 2-90,3 3 0,-8-2-140,-4 5 1,-9 0 269,-6 4-92,-6 0 0,0 5 0,1 2 0</inkml:trace>
  <inkml:trace contextRef="#ctx0" brushRef="#br0" timeOffset="32">5076 8507 8044,'-7'-14'0,"4"2"858,1 3-86,2 3-405,0-4 1,-1 7 123,-3-4 1057,3 3-1053,-4-1 0,5 6-296,0 3 0,0 5-14,0 6 0,0 4-200,0 8 188,0 2 0,4 1-841,0 1 492,4-6 1,-2 4-955,1-6 757,3 0 1,-8-5-126,1-3-1874,4-3 2372,-6 0 0,9-1 0,-3 1 0</inkml:trace>
  <inkml:trace contextRef="#ctx0" brushRef="#br0" timeOffset="33">4927 8632 10465,'12'0'1995,"0"-1"-1425,4-3 0,5 3 624,6-3-925,10-2 0,0 1-156,12-3 1,-1-2 232,6 2-3554,-6 3 3208,3 0 0,-1 5 0,2 0 0</inkml:trace>
  <inkml:trace contextRef="#ctx0" brushRef="#br0" timeOffset="34">9941 8380 7949,'-5'-6'971,"4"-5"-827,-4 10 612,5-4 1477,0 5-1799,5 0 0,1 0 248,6 0-395,-1-5 0,5 4-198,3-3 0,4 3-234,4 1 0,-3-4-89,3 0 0,1-1 252,-2 1-95,6 3-1905,-13-4 1297,8 0 1,-15 4 684,4-3 0,-4 2 0,0 2 0</inkml:trace>
  <inkml:trace contextRef="#ctx0" brushRef="#br0" timeOffset="35">9930 8541 7962,'0'-6'0,"2"0"1133,6 6-463,5 0-231,4 0 1057,5 0-904,-4 0 1,4 0-87,1 0 0,5-1 26,3-3 1,3 2-19,4-6-635,3 1 159,-1 0 0,2-2-2146,-8 6 1137,-2-1 971,-14 4 0,3 0 0,-3 0 0</inkml:trace>
  <inkml:trace contextRef="#ctx0" brushRef="#br0" timeOffset="36">4996 6980 7954,'-6'-12'710,"-5"6"30,10-4-503,-4 8 0,4-3 88,-3 5 299,3 0 0,-4 5-204,5 3 1,-4 3-274,0 5 0,0 5 65,4 6 1,1 1-470,3-1 1,-2-2 198,1 1-1686,4-2 1216,-1-1 1,0-1-122,-2-3 1,1-1 648,-1-2 0,5-4 0,-3 5 0</inkml:trace>
  <inkml:trace contextRef="#ctx0" brushRef="#br0" timeOffset="37">4767 7198 7963,'12'0'923,"4"-5"0,-2 3 543,5-2-990,-5 3 1,13 1-121,0 0 0,4-1-278,4-3 1,4-1-1521,3-3 1005,2-2 1,2 5 185,0-2 0,-1-4 0,1 5 1</inkml:trace>
  <inkml:trace contextRef="#ctx0" brushRef="#br0" timeOffset="38">7360 6864 7940,'-11'-11'674,"4"0"11,2 4 39,5-3 110,0 9-591,0-4 1,0 6 8,0 3 1,0 7-7,0 8 0,0 5-17,0 3 0,1 1 15,3 2 0,-1 2-1,4-6 1,0 5-15,0-3 1,2-6 13,-5-3 1,4-5-1165,-5 2 921,6-4 0,-2 0 0,4-1 0</inkml:trace>
  <inkml:trace contextRef="#ctx0" brushRef="#br0" timeOffset="39">7177 7048 8048,'2'-6'887,"1"2"0,5-1-459,7 1 0,-1-4 961,5 5-906,0-6 1,7 6 235,4-4-652,1 4 39,8-7 0,-4 5-1727,3-3 1100,3-2 1,5 9 520,-1-3 0,-4 8 0,-2 2 0</inkml:trace>
  <inkml:trace contextRef="#ctx0" brushRef="#br0" timeOffset="40">9690 7002 8017,'0'-6'0,"0"1"1416,0 0-331,0 4-389,0-4 380,0 5-640,5 0 1,1-2 223,6-1-440,4 1-21,2-3 1,10 1 44,2 1-73,-2-1 0,5-1-177,-2-3 0,0 3-310,0 1 0,-3 2-1132,-5-2 0,-2 3 48,-2-3 1400,-2 3 0,-6 6 0,1 1 0</inkml:trace>
  <inkml:trace contextRef="#ctx0" brushRef="#br0" timeOffset="41">9701 7186 9163,'13'0'1134,"2"0"-963,-2 0 1,8 0 447,-2 0 0,4 4 793,4 0 0,6 0-512,5-4-467,5-5-269,-2 3 1,4-4 188,1 2-353,0 3 0,-11-4 0,-2 5 0</inkml:trace>
  <inkml:trace contextRef="#ctx0" brushRef="#br0" timeOffset="42">14036 4330 8022,'0'-12'-332,"0"5"413,0-1 568,0 6-420,-5-4-1,3 1 3,-3 4 282,5-4 1509,0 5-1944,0 5 0,4 7 117,0 7 0,4 3-241,-5 5 0,2 4 38,-1 7 1,-2-2-64,1 6 1,-3-5-7,-3 1 0,0-2 7,-5-2 0,6-1 61,-2-3 0,3 1-261,1-8 1,0 2-55,0-6 1,0-2 102,0-2 0,0-2-243,0-2 0,0-3-176,0-1-70,0-4 0,1 2 710,3-5 0,2 0 0,6 0 0</inkml:trace>
  <inkml:trace contextRef="#ctx0" brushRef="#br0" timeOffset="43">14081 4444 8058,'0'-6'240,"0"-5"480,0 4-488,0-3 1,0 3 380,0 2 80,0 0-249,0 4 68,0-4 1,5 14-169,3 2-170,2 8 0,3 0-3,2 8 0,3-2 14,5 6 0,0-1-286,-1 4 1,1 1 118,0-1 0,0-4-420,0 1 1,-4-6 191,0 2 1,-1-7-88,1-1 1,-3-5 92,-4 1 0,-1-3 282,0-5 1,1 2 93,-1-5 1,-3 0 213,0-4 1,-5 0 563,5 0-664,-6 0 1,4-1 800,-6-3 1,0 0-459,0-7 1,0 0 41,0-8 1,0 0-223,0-3 1,0-6-188,0-3 1,0-2-141,0-1 1,-4 0-136,0-1 1,0 1-43,4 0 0,0 1 148,0 2 0,-1 4-651,-3 4 1,3 5 210,-3 3 0,3 2-575,1 2 0,0 3-694,0 0-197,0 6-645,0-3 1105,0 5 300,5 0 0,2 5 85,9 2 968,-4 9 0,10 1 0,-4 6 0</inkml:trace>
  <inkml:trace contextRef="#ctx0" brushRef="#br0" timeOffset="44">14698 4501 8058,'0'-8'0,"0"1"0,4 3 0,0-4 925,0 6-144,-4-8 611,0 8-890,0-3 1,0 4 505,0-3-402,0 3-498,0-4 0,0 15 0,0 3-7,0 10 0,0-1-15,0 1 1,0 4-168,0 0 1,3 3-189,1-3 1,1-1-89,-1-3 1,-1 3-56,4-4 0,1 3 143,3-10 1,1 4 88,-1-4 0,1-1 62,-1-6 1,4 0 92,0-4 1,2 0 54,-2-4 1,2-1 260,2-3 0,1-2 366,-5-6 0,4 1-306,-4-1 1,1-4 513,-5-3 1,1-3-300,-1-1 1,-3 1-123,-1-1 1,-4-5-159,1-3 0,-3-2-342,-1-1 1,0 1-18,0 3 1,0 2-41,0 5 1,0 5-810,0 3 0,0 2 13,0 2-1612,0 4 930,0 2-224,0 5 1,9 2 1814,2 1 0,3 9 0,-3 6 0</inkml:trace>
  <inkml:trace contextRef="#ctx0" brushRef="#br0" timeOffset="45">15235 4421 8022,'-6'-11'437,"-3"3"54,5 0 1,0 5 358,4-5 523,0 5-667,0-2 49,0 5 0,1 9-195,3 3-618,3 7 151,4 4 0,-3 2-175,-1 5 121,-4 1 0,6 3-480,-6 0 1,1-3 328,-4-1 1,4-3-137,0 3 0,0-5 75,-4-3 1,-2 0-94,-1-7 1,1 0 94,-2-3 0,-1-1 330,2 1 1,-2-2-32,1-3 211,2 4 0,-3-9 742,5 6-791,0-6 0,2 3 80,1-5 1,4 0-9,4 0 0,1-1 81,-1-3 1,6 2-64,2-6 1,-2 6-264,2-2 1,-3-1 60,3 1 1,-4-1-408,4 1 1,-1 3-35,1-3 0,-3 3-839,-4 1-41,4-5 1,-3 3 521,2-1 0,-4 0-275,-3-1 0,-2 3-221,-2-3-699,-3 3 1816,5 1 0,-6-5 0,0-2 0</inkml:trace>
  <inkml:trace contextRef="#ctx0" brushRef="#br0" timeOffset="46">15600 4501 7966,'0'-18'879,"0"3"0,0 2-203,0 2 0,2 0 221,1-1 2,-1 6-130,3 1-270,0 5 0,-3 1-391,6 3 0,-4 3-4,3 9 0,-3-1-87,4 8 1,-6-2 165,2 10 0,-2-5-306,-2 5 0,0-1 103,0 5 1,-2-5-116,-2 0 0,3 0-101,-3 0 1,-1-2-97,1-5 1,1-5 432,3-3 1,0-2-100,0-2 0,0-3 401,0-1 1,0-3-177,0 4 1,1-6 196,3 2 0,-2 1-49,6-1 0,-4 0 80,3-4 1,2 0-177,6 0 0,-1 0-151,5 0 1,-3 0-819,3 0 1,-2 0 406,2 0 1,3 0-1403,-3 0 0,-1 0 760,1 0 1,-4 0 924,4 0 0,0 10 0,4 2 0</inkml:trace>
  <inkml:trace contextRef="#ctx0" brushRef="#br0" timeOffset="47">16331 4364 7989,'-5'-11'0,"4"-1"490,-4 1 607,5-1-678,0 1 586,0 5-108,0 0 1547,0 6-2875,0 6 0,4-4 358,0 6 0,-1-1-1161,-3 5 1,0 3 1233,0 0 0,0 11 0,0-2 0</inkml:trace>
  <inkml:trace contextRef="#ctx0" brushRef="#br0" timeOffset="48">16400 4764 17269,'11'5'-580,"-4"-4"383,3 4 0,-5-4 241,2 3-2505,4-3 912,-10 5 841,9-1 708,-9 1 0,9 5 0,-3 1 0</inkml:trace>
  <inkml:trace contextRef="#ctx0" brushRef="#br0" timeOffset="49">14264 5232 8236,'-11'-6'0,"1"-1"0,2 3 697,3 3-66,5-4 208,0 0 348,0 4-733,0-4 590,0 5-668,10 0 1,-1 0-111,10 0 0,6-4 223,10 0 0,4 0-105,7 4 0,6-1-278,5-3 0,-25 4 0,2-1 55,1-1 1,2 0-1,3 0 1,1-1-316,-1 1 0,0 0 1,2-2-1,0 1 249,0 1 1,0 0 0,-2-2-1,1 0 0,1 2 1,0 0 0,0 0 0,1 1-49,-1 1 1,-1 0 0,1-2 0,0 0 79,-2 0 0,0 0 0,0 0 1,-1 0-290,-1 2 0,0 0 1,0 0-1,0 0 185,-3 0 1,-1 0 0,-1 0 0,0-1-139,24-3 1,-1 3 205,-3-3 0,-4 3 0,-7 1 0,-4-4 32,-7 0 0,-3 0 235,-5 4 0,-6 0-107,-1 0 1,-4 0 1062,0 0-1220,-1-5 955,-5 4-1469,-1-4 0,-6 5 338,-3 0 0,-2 0-1724,-5 0 0,-7 1 174,-5 3 1632,0 2 0,-20 6 0,1-1 0</inkml:trace>
  <inkml:trace contextRef="#ctx0" brushRef="#br1" timeOffset="59">17485 4558 8068,'-5'-18'0,"0"2"749,-3 4 65,-2 1-83,9 0 93,-9 4 476,8 2-794,-3 5 1,5 5-146,0 3 1,1 3 55,3 5 1,1 6-114,3 9 1,2 8-189,-2 7 1,-2 1-227,2 6 1,-6 2 21,2 6 1,-3 1-325,-1 2 0,0-30 0,0-2 334,0 29 0,0 3-751,0-7 1,0-3 328,0-8 0,-4-9 150,1-3 0,-1-5 29,4-2 1,0 0 507,0-8 0,-4-3-70,0-1 1,0-6-562,4-1 435,0-5-217,0 2-617,0-5 1,0-5 842,0-3 0,5-7 0,2-3 0</inkml:trace>
  <inkml:trace contextRef="#ctx0" brushRef="#br1" timeOffset="60">17393 4798 8018,'-6'-23'0,"1"0"415,5 0 1,1 1-144,3-1 1,8-4-3,7 0 1,2 2 162,2 6 1,9-1-91,2 5 0,3-3 61,-3 6 1,4 0-108,0 8 0,0 1-135,-3 7 1,-5 2-12,0 6 0,-4 3-137,0 0 0,-5 6-144,-2-2 0,-7 2 139,0 2 0,-6 0-140,-6 0 1,-1 3 34,-3 1 0,-7 1 188,-8-1 0,-8-3-89,-3 2 1,-7-3 214,-1-4 1,-5 3 9,1-3 1,-1-3-88,1 0 1,6-5-82,6-3 1,9 1-55,2-6-1736,5 1 1315,8-4 0,4 0-954,9 0 1,2-1 98,10-3 1270,0 3 0,4-4 0,0 5 0</inkml:trace>
  <inkml:trace contextRef="#ctx0" brushRef="#br1" timeOffset="61">18102 4867 8025,'0'-12'0,"0"1"1751,0-1-455,0 6-572,0 1 482,0 5-747,-6 5 1,5 3 229,-3 7-290,3 3-213,1 4 1,4 5-5,0 0-10,5 9 0,-8-9-182,3 7 1,1-6-270,-1 3 1,-1-10-596,-3 2 0,2-4 463,1 0 1,-1-2-2156,2-6 2566,-3 1 0,-1-1 0,0 0 0</inkml:trace>
  <inkml:trace contextRef="#ctx0" brushRef="#br1" timeOffset="62">18524 4638 8112,'0'-8'-167,"0"1"0,0 4 1453,0-2-780,5 0 0,-2 4 370,4-3 1,1 3-345,3 1 0,2 0-101,2 0 0,4 0-133,8 0 1,-2-1 98,6-3 1,-1 2-160,5-1 0,-5-2-385,0 1 1,-4-1-238,0 1 0,-3 3-516,-4-3 1,-2 3-2674,-6 1 3573,1 0 0,-6 0 0,-1 0 0</inkml:trace>
  <inkml:trace contextRef="#ctx0" brushRef="#br1" timeOffset="63">18593 4832 8112,'0'7'-1817,"5"-2"4190,1-5-1546,6 0 0,-1 0 1386,0 0-1535,1 0 0,4 0-14,3 0 0,3 0-248,1 0 0,1-4-571,2 0 0,0-1 226,4 1 0,-3 3-1409,3-3 0,0 3 839,0 1 0,-3 0 499,-8 0 0,2-5 0,-3-2 0</inkml:trace>
  <inkml:trace contextRef="#ctx0" brushRef="#br1" timeOffset="64">19506 4615 8059,'0'-18'0,"-1"3"0,-3 8 2463,3-4-1268,-4 10-751,5-4 585,0 5 0,-4 9-353,0 2-113,0 8-165,4 9-172,0 3-52,0 13 1,0-3 174,0 5-577,6 4 244,-5-3 1,8 8 246,-5-6-1544,4 6 946,-6-8 0,3 2 150,-5-7-1113,0-2 825,5-11 1,-4 1-115,3-7 297,-3 2 1,-1-12 56,0 2 0,-1-3-324,-3-5-599,3 4 228,-4-10 928,0 4 0,-2-10 0,-4-2 0</inkml:trace>
  <inkml:trace contextRef="#ctx0" brushRef="#br1" timeOffset="65">19381 4695 7932,'0'-23'1340,"0"6"-826,0-5 0,1 8 237,3-5-534,2 5-22,6-2 1,0 4 140,3 1 785,3-1-670,5 1 0,5 1 277,2 2-806,9 3 132,-4 5 1,8 0-349,-5 0 268,-5 5 0,-1 1-511,-5 6 0,-2 1 378,-6 2 0,-4 3-212,-7 4 1,-3 1 105,-5 0 1,-6 0-187,-6 0 1,-6-2 96,-8-2 0,-3 3 6,-6-3 1,1-1-18,0 1 0,1-5-204,2 1 1,5-2 568,7-2 0,-3 1 0,4-1 0</inkml:trace>
  <inkml:trace contextRef="#ctx0" brushRef="#br1" timeOffset="66">19883 4878 7987,'0'-11'672,"0"-1"0,5 1-27,3-1 1,2 5 315,1-1 1,5 2-375,-1-2 0,1-1 59,0 5 0,-4-3-181,4 3 1,-4 0-186,0 4 1,-1 0-235,1 0 1,-5 5 147,1 3 0,-6 2-175,2 1 0,-3 2-168,-1 2 1,-2 3-269,-6 5 0,-2 0-49,-13 0 0,7 1 180,-7 2 0,3-2-32,-3 3 0,1-3 51,3-1 0,4-4 296,7 0 1,-1-1-127,6 1 1,-1-3 128,4-4 1,1-2 88,3-2 1,0 1 222,7-6 0,-2 1 74,6-4 1,-2 0-161,-2 0 0,5 0-795,-1 0 0,0 0 284,-4 0 0,1 0-2939,-1 0 3192,1 0 0,-1-5 0,1-1 0</inkml:trace>
  <inkml:trace contextRef="#ctx0" brushRef="#br1" timeOffset="67">20511 4604 8069,'0'-12'1236,"0"6"-293,0-4-309,0 9-600,0-4 1393,0 5-977,5 0 1,7 0 86,7 0 1,8-4-141,3 0 0,4 0-189,4 4 1,-1 0 24,5 0 1,-1-1-544,0-3 0,-6 3-286,-9-3 0,-1 3-669,-3 1 1,-4 0-689,-3 0 1953,-7 0 0,-3 5 0,-5 1 0</inkml:trace>
  <inkml:trace contextRef="#ctx0" brushRef="#br1" timeOffset="68">20603 4809 8054,'6'0'851,"4"0"-468,-2 0 0,3 0 34,4 0 1,2-1-115,2-3 1,6 3 750,-2-3 0,4-1-395,0 1 0,2-3-204,5 3 0,-1-5-1218,-3 1 0,3 2 543,-2-2 0,1 5-2509,-2-5 2729,3 6 0,1-9 0,7 5 0</inkml:trace>
  <inkml:trace contextRef="#ctx0" brushRef="#br1" timeOffset="69">21494 4524 8005,'-6'-12'590,"4"5"737,-6-1 465,6 6-1211,-3-3 1,1 11 414,0 5 0,-5 11-417,2 8 1,-4 5 107,0 3 0,3 4-437,1 7 1,4-1-533,-1 6 0,3-5 45,1 4 1,1-4 247,3 0 1,-1-3-1066,4-4 1,0-7 566,0-4 1,4-6-543,-4 2 1,-2-8 320,-1-4 0,1-2-694,-1-2 569,0-5 833,-4 5 0,0-10 0,0 4 0</inkml:trace>
  <inkml:trace contextRef="#ctx0" brushRef="#br1" timeOffset="70">21219 4775 7866,'0'-24'30,"0"-3"-22,0 8 0,2-2 1175,2-2 1,6 1-515,5 3 0,1-1 68,0 5 0,3-6-208,7 2 1,1 3-92,7 1 1,2-1-241,6 5 1,1-2 48,-5 10 1,-4-1-343,-3 4 1,-7 1 125,-1 3 1,-6 3-379,-5 9 1,-6-2 183,-2 5 0,-3 0-453,-1 4 0,-6-1 88,-6 1 1,-5 4-50,-10 0 0,-2-1-394,-5-3 0,1 2 426,2-2 0,3 3-55,5-7 1,6-2 599,1 2 0,-1-5 0,-1 3 0</inkml:trace>
  <inkml:trace contextRef="#ctx0" brushRef="#br1" timeOffset="71">21676 4889 7985,'0'-11'668,"4"0"182,0-1 0,5 1-123,-2-1 0,0 0-279,0-4 0,5 4 379,3-4 0,5 4-308,-1 0 1,4-3-234,4 0 1,-3 3-62,3 5 0,-7 0-106,-1 0 1,-5 2-66,1 5 0,-2 0-258,-2 0-280,-4 0 1,-2 5 238,-5 2 0,0 4-162,0 0 0,-2 0 140,-1 1 1,-4-1 65,-4 1 1,-1 3 68,1 0 1,0 0 83,-1-3 0,5-1 331,-1 1 0,4-1-152,-4 1 0,6-5 612,-2 1-279,3-1-166,1 5 1,1-1-49,3 1 0,2-5-111,6 1 0,-1-4-7,1 3 0,-1 1 5,0 3 1,5-1-23,-1-2 1,5 2-112,-1-2 0,-2 2-143,-2 1 1,-2 1 61,-2-1 0,0 1-286,1-1 0,-6-3 146,-2-1 0,-3 1-61,-1 3 0,-6-3 109,-5 0 1,-6-2-44,-6 2 0,-5 2 49,-2-3 0,-3 0 48,-1 0 1,-2-4-134,-2 1 0,2 1 92,-2-2 0,5 1-1102,7-4 1,4 0 1257,11 0 0,-1 5 0,1 2 0</inkml:trace>
  <inkml:trace contextRef="#ctx0" brushRef="#br1" timeOffset="72">22464 4604 7881,'0'-12'0,"0"1"0,0 0 0,0 3 272,0 0 715,0 6 0,2-7-193,1 5 1,0-1-387,5 1 0,4 2 184,7-6 0,3 6-211,1-2 0,5-1-128,2 1 1,3-1-610,1 1 0,-1 3 278,-2-3 1,-1 3-348,-7 1 0,1 0 134,-9 0-2050,1 0 2341,-5 0 0,-5 0 0,-1 0 0</inkml:trace>
  <inkml:trace contextRef="#ctx0" brushRef="#br1" timeOffset="73">22499 4741 8471,'11'0'1519,"0"0"-1005,1 0 1,1 0 493,2 0 1,4 0-457,7 0 1,2-4-346,3 0 1,-2-3-253,-2 3 1,-3-4-341,2 4 1,-1 1-1332,-3 3 1,0-4 1715,-3 0 0,3-5 0,-5 3 0</inkml:trace>
  <inkml:trace contextRef="#ctx0" brushRef="#br1" timeOffset="74">23526 4113 7881,'0'-29'0,"0"2"1282,0 8 0,0 2 183,0 6-609,0 5-331,0-5 198,0 10 0,0-1-268,0 9 0,0 7-298,0 13 0,0 2-12,0 5 1,0 6-172,0 2 0,0 1 55,0-1 1,0 2-97,0-2 0,0-3-993,0-1 0,0-3 482,0-5 1,0-3-868,0-8 0,0 1 176,0-5 1269,0 0 0,0-3 0,0-1 0</inkml:trace>
  <inkml:trace contextRef="#ctx0" brushRef="#br1" timeOffset="75">23789 4341 7881,'0'-11'2594,"0"4"-1918,0 2-397,0 5 1,-4 9 1198,1 3-970,-6 12 0,2 0-49,-4 10 0,-4 5-159,-1 3 0,-4 4-613,1 3 0,-4 4-61,-3 4 0,-2-4 58,-3 0 0,0-1 270,4 2 0,1-5-1327,7-7 1,3-7 335,5-4 0,4-10-14,3 2 0,3-7 1051,1-1 0,0-5 0,0 1 0,0 3 0</inkml:trace>
  <inkml:trace contextRef="#ctx0" brushRef="#br1" timeOffset="76">23778 4787 7881,'-2'-12'3005,"-1"1"-2470,1-1 1,-1 2-23,6 3 0,-1 0 11,1 3 1,4 3 151,0-3 0,9 2-255,3-2 0,2 3-443,2-3 0,1 3 85,3 1 1,-3 0-207,3 0 1,-5 3 171,-3 1 1,1 1-187,-9-1-86,3 2 0,-9 6-239,3-1 0,-3 1 261,-5-1 0,-5 2 49,-3 2 0,-1-2 366,1 2 1,-5 1-97,1 0 1,-2-1 116,3-4 1,-1 5-36,1-1 0,1 0 203,2-4 0,-1 1-82,5-1 0,-1 1-92,2-1 1,1 1-202,-2-1 0,3 0 107,1 1 0,5-2 94,3-2 0,2 2-64,1-3 0,1 2 6,-1-1-1,5 1-23,-1-5 0,1 4-63,-1 0 1,-1-2 36,5 2 1,-5 0 9,2 3 1,-7-3-25,-2-1 1,-3 0-136,4 0 0,-6 3-95,2-2 0,-4-2 132,-4 2 0,-6 0-278,-5 3 0,-11 0 119,0 1 0,-6-1-1122,-2 1 1,-6-5 72,-1 1 1219,-4-1 0,-1 5 0,1-1 0</inkml:trace>
  <inkml:trace contextRef="#ctx0" brushRef="#br1" timeOffset="77">14161 6328 7968,'0'-7'35,"0"-1"168,0 1 132,0-5 119,0 1 111,0 4-174,0-3 440,0 4-116,0 0-146,0 0-40,0 6-355,0 6 1,0 1 50,0 8 1,0 3 76,0 5 0,0 6-64,0 5 1,-1 2-247,-3 6 1,2-2 113,-6 2 1,1 3-586,-5-3 1,4-3-13,1-1 0,3-4-211,-4-3 0,6-3 132,-2-6 1,-1 0 189,1-3 1,0-6-944,4-6 916,0-4 1,2 2-58,1-5 1,0-6 199,5-6 0,-1 0 264,5-7 0,4-6 0,2-4 0</inkml:trace>
  <inkml:trace contextRef="#ctx0" brushRef="#br1" timeOffset="78">14218 6306 7977,'0'-12'0,"0"1"542,0-1 0,0 1 337,0-1 466,0 6-486,0-4 283,0 9-745,0-4 0,6 6-135,1 3 1,5 5 62,3 10 0,3 1 80,4 10 1,1 1-219,0 3 1,0 5-120,0 3 0,-5 1-417,-3-1 0,-3 1 312,0-4 0,-4-5-622,-1-4 1,-4-1 330,0 2 0,3-7-54,-3-5 1,1-5 70,-4 1 1,0-2-201,0-2 1,-1-3-534,-3 0 420,3-6 0,-6 3-1042,4-5 1666,-4 0 0,-9-5 0,-2-1 0</inkml:trace>
  <inkml:trace contextRef="#ctx0" brushRef="#br1" timeOffset="79">14127 6705 8460,'0'-7'1928,"0"-1"-811,0 5-567,0-7 0,6 8-177,6-6 1,4 2-157,7-2 0,9-2-515,2 2 1,4-2 274,0-1 1,-3 3-1482,-1 1 0,0 3 1504,-3-4 0,2 1 0,1-5 0</inkml:trace>
  <inkml:trace contextRef="#ctx0" brushRef="#br1" timeOffset="80">14744 6340 8640,'-12'-12'1504,"2"1"-1010,3 0 0,0 3 170,3 0 452,3 6-288,-4-8-104,5 8 1,0-1-276,0 6 1,0 9-362,0 7 1,0 2-12,0 2 0,0 5-94,0 3 1,4 2-48,0 1 0,0-1-303,-4-3 1,0 3-27,0-2 0,0-3 91,0-2 1,0 1-230,0-4 0,0 2 204,0-6 0,0-2 240,0-2 1,0-6-6,0-2 523,5-4 0,1 2-47,5-5 0,1 0 261,-1 0 1,4 0-238,1 0 0,0-4-14,-1 0 0,-1-3-592,5 3 1,-5-4 198,2 5 1,0-5-1350,-1 4 1,1 0 205,-5 4 1142,0 0 0,6 0 0,1 0 0</inkml:trace>
  <inkml:trace contextRef="#ctx0" brushRef="#br1" timeOffset="81">15303 6294 7900,'0'-11'1805,"0"-1"-1471,0 6 0,0 0 1135,0 2-983,0 3 0,0-3-143,0 8 1,0 7-119,0 8 0,0 8 162,0 3 1,4 3-166,0 1 1,4 4-152,-5 0 1,1 1-91,-4-5 1,2-4-251,1 1 1,-1-6-421,1 2 1,-1-4 337,-2-4 0,0-3-1067,0-4 523,0-1-897,0-5 1256,-5-1 0,2-5-257,-5 0 793,1 0 0,-5-10 0,1-2 0</inkml:trace>
  <inkml:trace contextRef="#ctx0" brushRef="#br1" timeOffset="82">15075 6408 7959,'0'-16'409,"0"3"-341,0-2 1,0 2 1967,0 2-1423,0-1 0,1 1 275,3 0 1,2 3-341,6 0 1,1 4-73,2-3 0,8-1-320,7-3 1,7 3-251,1 1 1,3 3-205,-7-4 1,3 6 286,-7-2 0,-2 3-1374,-1 1 1,-5 0 647,-2 0 1,0 0 736,-5 0 0,0 0 0,-3 0 0</inkml:trace>
  <inkml:trace contextRef="#ctx0" brushRef="#br1" timeOffset="83">15829 6271 8046,'-5'-11'5425,"3"-1"-4817,-3 6 1100,5-4-593,0 9-1371,0-4 1,0 6-315,0 3 0,0-2-546,0 6 1,0-1 226,0 5 1,4 1-1977,0 2 2865,0 3 0,1 4 0,1 1 0</inkml:trace>
  <inkml:trace contextRef="#ctx0" brushRef="#br1" timeOffset="84">15852 6545 8046,'-5'12'0,"3"-5"2408,-1 1-1044,1-5 884,2 7-970,0-9-17,0 9-336,0-9-370,0 10-2399,0-10 1269,5 9-1178,-3-4 1,3 2 254,-5 0 1498,0-1 0,-5 5 0,-2-1 0</inkml:trace>
  <inkml:trace contextRef="#ctx0" brushRef="#br1" timeOffset="85">14059 7174 8145,'-18'0'970,"1"0"-122,6 0-183,-1 0 107,6 0-12,1 0 1974,5 0-2388,5 0 0,3-4 126,7 0 605,8 0-654,6-1 0,14 2 230,3-4-1295,7 4 893,4-7 0,-24 7 0,1 1 0,2-1 1,1-2-36,4-2 1,0-1-87,0 7 0,0 0 0,5-8 1,1-1-97,-1 4 1,0 0-6,1-1 0,0 0 0,-6 1 1,0 1-13,3-1 1,0 0 0,-3 2-1,0 1-116,1-1 1,0 0 0,-6 1 0,-1 0 150,-2-1 1,-1 0 0,26-1 21,-5 5 0,-7-4-127,-8 1 0,-7-1 12,-5 4 0,-3 0-85,-4 0 1,-2 0 883,-6 0-1630,-5 0 792,0 0-547,-6 0 0,-7 0-3289,-4 0 3916,-6 0 0,-16 0 0,-2 0 0</inkml:trace>
  <inkml:trace contextRef="#ctx0" brushRef="#br1" timeOffset="86">17576 6454 8060,'5'-11'-500,"-3"-1"1,3 5 1664,-5-1-625,0 5 44,0-7-40,0 9-206,0-9 0,0 7 157,0-4 45,0 4-271,0-2 1,-2 1 269,-1 0-332,1 1 1,-7 1 39,6-1 0,-6 1-131,1-2 0,-3 3 73,-5 1 0,2 0-171,-5 0 1,0 4 103,-3 0 0,-5 5-102,0-2 0,-3 3 47,3 2 1,1 3 17,3 0 1,5 1-155,3-5 0,3 2 108,5 2 0,-2-2-152,5 2 1,0-2 103,4-2 1,5 0-138,3 1 1,6-1 86,1 1 0,9-1-60,-1 0 1,7 1 45,1-1 1,2-3-12,1 0 0,-1-5 19,-2 5 1,0-4 17,-4 3 0,0-3 92,-5 4 0,0-1-78,-3 5 1,-2-5 5,-6 1 1,-1 0-2,-2 3 1,-3 4-137,-5 1 0,-1 3 96,-3-4 1,-4 4 41,-7-4 0,-3 4 97,-5-4 0,-1 1-93,-2-5 0,0 0 365,-4 1 0,4-2-138,0-2 1,2 0 274,1-4 1,5 0-183,3-4 1,2 0-439,2 0 0,3 0-829,0 0-18,6 0 1,-3-1-941,5-3 1012,0 3 915,5-4 0,6 0 0,7-2 0</inkml:trace>
  <inkml:trace contextRef="#ctx0" brushRef="#br1" timeOffset="87">17965 6591 8105,'-6'-11'395,"5"-1"1,-4 1 761,5-1-172,0 6 323,0-4-384,0 9-765,-5-4 1,2 10 32,-4 2 0,3 8-155,-4 4 0,5 3 1,-5 1 1,4 0-20,-3 0 1,4 1-325,-1 2 0,3-3 193,1 0 0,1 0-409,3-4 1,2-1 281,6 1 0,1-5-66,2 1 0,-1-6 102,5-2 1,-1-4 150,1 1 0,2-3-45,-2-1 0,3-5 285,1-3 0,-1-6 295,1-1 1,-1-1-214,-3 0 0,1 0 351,-5-3 0,-1-3-201,-6 3 1,1-2-83,-5-2 0,-1 0-85,-3 0 0,-5-2-208,-2 2 1,-8-1-216,-4 9 1,-7 1-419,-1 6 0,-3 3-371,3 5 0,-3 1 437,3 3 1,1 2-585,3 6 0,5 3 466,3 0 1,3 6 639,5-2 0,-3 2 0,3 2 0</inkml:trace>
  <inkml:trace contextRef="#ctx0" brushRef="#br1" timeOffset="88">18478 6523 8051,'0'-18'0,"-3"-3"0,-1 6 1550,0 0-1055,4 9 0,0-1 731,0 4-398,0 1-227,0-3-585,0 20 1,0-1-188,0 13 0,4 2 91,0 2 1,1 2-22,-1 1 0,-2 0 75,6 0 1,-5-3-562,5-1 1,-4-4 136,4 0 1,-6-3-868,2-4 345,2-2-106,-5-6 76,10-4 1002,-10-2 0,4-5 0</inkml:trace>
  <inkml:trace contextRef="#ctx0" brushRef="#br1" timeOffset="89">18456 6671 8048,'-7'-23'-226,"-2"0"-56,6 0 0,-5 1 169,4-1 1204,0 5-634,-1 2 0,4 4 242,-3 1 85,3-1-22,1 6-21,0 1-336,0 5-314,5 0 1,3 5-210,7 3 0,1 2-53,3 1 1,3 4 153,-3 1 1,3-1-182,0-4 1,-3 1 105,0-1 0,-5-1-357,2-2 1,0-3 162,-1-5 0,4 0 191,-3 0 1,0-1 137,-1-3 1,-2-3 234,2-4 0,-2 0 227,-2-1 1,1-3-222,-1 0 0,-3-4 46,-1 3 1,-4-3 2,1 4 0,-3 0 132,-1 4 0,1 0 475,3 4 3,-3 2-863,5 5 1,-6 6-284,0 6 0,0 4 68,0 7 0,0 1 106,0 3 0,1-2-169,3 5 0,-3-3 81,3 4 0,1-2-276,-1 1 0,1 2-215,-2-5 1,-1-5-545,1-3 0,-1-3 435,-2 3 0,0-9-664,0 1 1381,0-2 0,5 3 0,1-1 0</inkml:trace>
  <inkml:trace contextRef="#ctx0" brushRef="#br1" timeOffset="90">19084 6465 7915,'0'-17'1573,"0"0"-969,0 6 0,0-1 411,0 1-346,0 5 483,0-5-304,0 10-469,0 6 0,4 8-113,-1 10 1,6 1 60,-1 3 0,-2 2-94,2 5 0,-4 0-384,3 0 1,-4 1-43,1-1 0,1-1-260,-2-3 1,5 2 268,-4-5 0,4-1-99,-5-3 1,6-5 9,-1-3 1,2-2 45,1-2 1,1 0 230,-1-4 1,1 2-153,-1-5 0,4 0 227,1-4 0,4 0 36,-1 0 0,2 0-88,2 0 1,0-5-63,0-3 1,-4 2-103,0-2 0,-5 0-470,1-3 0,-2 1 227,-2 2 0,-4-2-734,-4 2 1,-1 2 65,-2-1 1048,0 4 0,-10-7 0,-3 3 0</inkml:trace>
  <inkml:trace contextRef="#ctx0" brushRef="#br1" timeOffset="91">19072 6740 7900,'0'-12'0,"0"4"1368,0 1 1,5-1-610,3-3 0,-2 4-808,2 4 1,1-2-4,6 1 1,3-4 718,5 4 1,5-1-236,2 2 0,-1 1-220,2-2 1,-2-1-446,1 2 1,1-1-110,-8 4 0,1-2-2076,-9-1 1244,0 1 411,-3-3 0,-6 4 763,-2-3 0,-8-2 0,-2-6 0</inkml:trace>
  <inkml:trace contextRef="#ctx0" brushRef="#br1" timeOffset="92">19061 6443 7900,'-6'-7'0,"-3"-3"0,5 2 1704,0-2-1056,9-1 1,3 1 423,7 2-706,3-2 1,5 7 396,-1-4 0,6 3-273,3-4 0,-2 6-430,1-2 0,1-1 34,3 1 1,-3 0-907,-1 4 0,-5 0 550,2 0 1,-8 5 261,-4 3 0,-2 7 0,-2 3 0</inkml:trace>
  <inkml:trace contextRef="#ctx0" brushRef="#br1" timeOffset="93">20500 6523 8108,'0'-12'0,"0"4"0,0 1 955,0 4-553,0-7 1,-1 9 223,-3-3 58,3 3-309,-4-4 0,5 5 300,0 0-394,0 5 1,0 13 100,0 4 1,5 6-131,2 7 1,0 5 159,0 6 1,-3 0-206,4 3 1,-5 2-222,5-2 0,-5 5 92,0-5 0,0 1-499,1-5 0,-3 0-16,3-3 1,-2-4-251,2-8 0,-3-2 135,3-5 0,-3-5-161,-1-3-175,0-2-1,0-2 4,0-5 300,0-1 228,0-15 0,-3-2-228,-1-11 585,0 5 0,-1-9 0,-1 3 0</inkml:trace>
  <inkml:trace contextRef="#ctx0" brushRef="#br1" timeOffset="94">20420 6580 8023,'-5'-18'588,"4"-4"-303,-4 10 1,5-6 133,0 3 72,0 2-174,0-4 0,5 6 55,2 0 195,3-6-268,7 4 0,4-4 325,6 1-326,10 4 1,-2-5-114,11 6 1,0 4-1,0 4 1,-2 1-194,-2 2 1,-4 2 77,-8 1 1,-3 5-314,-8 7 1,-2 3 206,-6 5 0,-5 1-392,-2 3 1,-5 1 211,-7 2 0,-4 3-6,-11-3 0,-5 0 193,-3 0 1,-3-4 142,-4 0 0,2-3-257,-2-4 1,8 1 100,3-4 0,8-2-1185,4-7 494,2 3-132,7-8 1,2 3 335,8-5 1,6 0-316,5 0 844,6 0 0,1-5 0,8-2 0</inkml:trace>
  <inkml:trace contextRef="#ctx0" brushRef="#br1" timeOffset="95">21037 6728 8023,'10'-1'1460,"-3"-3"-952,4 3 0,-9-6 518,6 4-397,-6 1-28,3-3 1,-5 10-173,0 3 1,4 7-1,0 4 1,0 3-202,-4 1 0,1-1-136,3 1 1,-3 3-461,3-3 0,-1 2 215,0-6-391,-1-3 1,4 1 4,-2-6-1348,-3-4 700,4-2 1187,-5-5 0,0 0 0,0 0 0</inkml:trace>
  <inkml:trace contextRef="#ctx0" brushRef="#br1" timeOffset="96">21197 6511 7921,'-7'-11'1790,"2"-1"-1649,5 6-110,0 1-266,0 5 1,5 5-1,2 1 1</inkml:trace>
  <inkml:trace contextRef="#ctx0" brushRef="#br1" timeOffset="97">21631 6420 8069,'0'-7'-28,"0"2"1313,0 5-351,0-5-349,5 4 1,5-4-187,5 5 0,5 0 24,-1 0 0,4 0-47,4 0 1,2 0-45,5 0 0,1 0-162,-1 0 0,0-4 29,0 0 0,-3-3-296,-1 3 0,-4-1 132,0 1 0,-5 3-687,-2-3 1,-5-1 20,1 1-1943,-8 0 1052,-1 4 31,-6 0 1491,-11 5 0,-6 2 0,-13 4 0</inkml:trace>
  <inkml:trace contextRef="#ctx0" brushRef="#br1" timeOffset="98">21745 6545 8069,'-18'5'-144,"-4"2"0,11 0 1427,0 1-505,4-5-530,7 2 0,2-2 363,1 1 1,0 1-161,5-1 1,3-3 193,4 3 1,4-1-216,-4 1 0,10-3-174,-3 3 1,4-3-501,-3-1 0,2 0 246,-2 0 0,5-4-408,-9 0 1,4-3 308,-8 3 0,4-4-1410,-4 4 0,0-3 1507,-3 3 0,-1-5 0,1 3 0</inkml:trace>
  <inkml:trace contextRef="#ctx0" brushRef="#br1" timeOffset="99">22030 6111 8069,'0'-11'250,"0"0"0,0 3 453,0 0 1142,0 6-727,0-3 0,0 15-672,0 5 1,0 9-84,0 3 1,-1 10-352,-3 1 1,-2 5 102,-5 3 1,-5 3-53,1 1 1,-5 3-81,1-4 0,-2 0-523,2-8 0,-1-1 267,5-6 1,0-5-695,3-2 0,6-7 115,2-1 0,-1-5-137,1 1 0,0-6-637,4-1 1626,5-6 0,2 9 0,4-5 0</inkml:trace>
  <inkml:trace contextRef="#ctx0" brushRef="#br1" timeOffset="100">22773 5940 8069,'0'-29'725,"-2"5"1109,-1 5-1180,1 5-603,-3-3 3,5 11 1,-1 0 1009,-3 2-267,3 3-388,-9-5 0,5 9-163,-3 5 0,-2 6 69,2 12 1,-2 8-54,-1 8 1,4 3-231,4 0 1,-2-3 133,1 0 1,0-6-568,4-2 0,0-1 92,0-6 0,1-2-103,3-6 1,-3 1-609,3-4 1,2-2 464,2-7 1,-2 2-1700,2-5 2254,-5 5 0,7-3 0,-4 5 0</inkml:trace>
  <inkml:trace contextRef="#ctx0" brushRef="#br1" timeOffset="101">22967 6089 8069,'0'-12'2917,"0"6"-2546,0 1 1,-4 7 128,0 6 0,-5 2-102,2 13 1,-5 3 110,-3 13 1,-3 1-114,-5 6 1,1 1-540,-1 2 0,-3 2-662,4 2 1,-8-2 546,8-5 0,0-6-423,3-2 0,1-2 350,-1-2 1,3-5-784,4-2 0,1-4 387,-1-4 1,5-3 726,-1-4 0,1 4 0,-5 2 0</inkml:trace>
  <inkml:trace contextRef="#ctx0" brushRef="#br1" timeOffset="102">22853 6568 8069,'5'-11'0,"-4"3"2353,3 1-969,-3-1-875,-1-3 0,4-1-125,0 1 0,5 3 629,-2 0 1,3 1-436,2-5 0,4 5-356,3-1 1,8 2-257,3-2 0,3-2 98,2 2 1,-5 3-217,1 2 0,-10 1 200,2 2 0,-8 0-157,0 0 0,-2 2 4,-1 1 1,-6 4-424,-2 4 1,1 1 141,-1-1 1,-2 0 23,-6 1 0,-2-1 174,-5 1 1,-2 3 95,-2 0 1,2 0 255,-2-3 0,-2-1-93,2 1 0,1-5 440,6 1-195,-2-1-123,4 5 1,0-1-100,2 1 0,2-5 137,2 1 0,0-4-161,0 3 1,4 1-31,0 3 1,5 1-93,-1-1 1,6-3 96,1-1 0,4 1-46,-4 4 0,5-1 37,-1 0 11,-2 1 0,3-5 3,-5 1 0,1 0 135,-5 3-152,0 0 0,0-3 57,-4 0 0,0-1 102,-4 5 0,-1-5-224,1 1 1,-8-2 100,-6 2 1,-6 1 312,-5-5 1,-6 3-81,-3-3 1,-3 0-318,-4-4 1,2 0 228,-2 0-397,3 0 0,2 0-788,2 0 971,-2-5 0,4-2 0,-5-4 0</inkml:trace>
  <inkml:trace contextRef="#ctx0" brushRef="#br1" timeOffset="117">4922 11033 8048,'0'-12'-1052,"0"6"2120,0-4-198,0 8-398,0-8 1,0 8 321,0-6 164,0 6-200,0-9 412,0 10-346,0-4 458,0 5-3594,0 5 1028,0-4 819,0 10 0,0-5 465,0 5 0,0 6 0,0 1 0</inkml:trace>
  <inkml:trace contextRef="#ctx0" brushRef="#br1" timeOffset="118">4945 11375 7983,'0'7'0,"0"3"0,0-3 595,0 3-274,0-3 1,0 3 135,0-2 860,0-3-298,0 5 123,0-4-151,0 6-412,0-6 145,0-1-13,0-5-249,0 5-853,0-4 309,5 4 168,-3-5-2426,3 0 2340,-5 0 0,5 5 0,1 2 0</inkml:trace>
  <inkml:trace contextRef="#ctx0" brushRef="#br1" timeOffset="119">5916 10781 8021,'0'-6'757,"0"1"-60,0 5-236,5 0 65,-4 0-229,10 10 0,-9-1 421,6 10-411,-6 5 0,7 5-188,-5 6 0,3-1 138,-3 0 1,0 2-226,-4 2 0,0-2 78,0 6 1,0-5-75,0 1 0,0-4-141,0-3 0,0 1-70,0-6 1,0 1-3,0-4 0,0-4-207,0 0 1,0-5-30,0 1 0,0-6-99,0-1-1161,0-1 814,0-1 859,0 0 0,0-6 0,0 0 0</inkml:trace>
  <inkml:trace contextRef="#ctx0" brushRef="#br1" timeOffset="120">5939 11021 8055,'0'-11'770,"0"-1"12,0 1-271,0-1-207,5 1-130,-4 5 0,4-1 174,-5 4 822,0 1-722,5-3 1,2 10 229,4 3-257,1 2-124,4 7 1,2 2-151,5 7-73,5 3 0,-4 2-180,2-1 0,-2-1 141,-1 2 0,4 2-79,0-3 1,-5-5 23,-3-3 0,-1-3-343,1 0 0,2-3 169,-6-9 1,0 2 147,-4-5 1,1 0 337,-1-4 598,1 0-27,-1 0 1,-5-2-366,-2-1 0,1-4 568,-1-4-692,0-6 0,-4 0 271,0-6-457,0 0-14,0 0 1,0-5-144,0-2 42,-5-3 51,-1-1 0,-6-2-344,1-2 181,-1 2 0,2-3-386,2 5 1,0 5 262,4 2 0,-4 4-342,4 4 0,1 3-65,3 4-1105,0 1 1023,0-1 1,1 6-75,3 2 1,-2 4-68,6 4 1,-1 2-309,5 6 1,-1 4-966,1 3 2065,-1 8 0,1-3 0,-1 4 0</inkml:trace>
  <inkml:trace contextRef="#ctx0" brushRef="#br1" timeOffset="121">6613 11272 9049,'0'-6'2140,"0"1"-756,0 5 0,0 5-764,0 3-62,0 2-252,0 1 0,0 2 136,0 2-403,0-2 126,0 8 0,0-4-410,0 2 258,5-3 0,-4 0 99,3-1 1,-3 0 107,-1-3 0,0-1-1439,0 0 1,0 1 562,0-1 1,0-3-1047,0-1 1,0-3 1701,0 4 0,0-1 0,0 5 0</inkml:trace>
  <inkml:trace contextRef="#ctx0" brushRef="#br1" timeOffset="122">6932 11467 9671,'8'5'2202,"0"2"-1873,-6 3 0,5 2 31,-4-1 0,0 1 99,5-1 1,-5 4-363,5 1 1,-6 4 52,2-1 1,-1 2-234,1 2 0,-3-4 145,3 0 1,-4-5-917,-4 2 0,-1 0 211,-3-1 0,-2-3-1594,2-5 2237,-2 1 0,-6 3 0,-2 1 0</inkml:trace>
  <inkml:trace contextRef="#ctx0" brushRef="#br1" timeOffset="123">7264 10896 7911,'0'-12'0,"0"1"129,0-1 1,0 5 277,0-1 0,1 4 10,3-3 471,-3 4-72,4-2 178,-5 0-446,0 4 0,0-3 100,0 8-481,0 2 1,4 16 79,0 4 0,3 6 136,-3 2-104,5 6-1347,-8-5 1039,9 9 0,-7-8 233,5 2-1244,-6 3 769,8-6 0,-8 1-260,1-6-986,-1-4 979,-2 1 0,3-9-123,1-3-373,0-2-51,-4-1 1085,0-1 0,-5 0 0,-1 1 0</inkml:trace>
  <inkml:trace contextRef="#ctx0" brushRef="#br1" timeOffset="124">7355 10907 7957,'0'-18'382,"-4"2"479,0 4 384,1 6-559,3-4-4,0 8 309,0-3-443,5 10-55,1 7-382,11 6 55,0 5 1,6 4 167,0 4-304,0 2 29,0 1 0,3 2 274,1 2-1737,0-3 1359,-5 5 0,1-7-1461,0-3 1186,-5-2 1,0-6 41,-3-3 154,-2-3 295,3-5-214,-4-4 1,-2-1 1190,-3-2-844,3-3 554,-3 4 1,0-6-438,1-3 779,-5-2-661,2-6 0,-5 0 534,0-3-726,0-3 1,-2-5 271,-1 0-183,1-5-159,-8-1-54,9 0-830,-9-9 655,8 7 1,-6-8 40,4 5 0,-4-3-122,4 3 0,1-2 259,3 9-1684,0 1 961,0 8 0,3 2-1709,1 4 733,0 6-1658,1-4 2296,1 8 373,6-3-1145,-1 10 692,1 7 915,-1 0 0,6 15 0,0-3 0</inkml:trace>
  <inkml:trace contextRef="#ctx0" brushRef="#br1" timeOffset="125">7949 11272 8365,'6'0'2583,"4"0"0,-3 0-1881,4 0 0,-3-3-32,-1-1-341,1 0 1,3 4 47,1 0 0,3 0-159,0 0 1,1 0 27,-5 0 1,0 0-601,1 0 305,-6 0 0,3 1-102,-5 3 0,0 2-332,-4 6 0,0-1-166,0 1 1,-7 3 269,-4 0 1,-1 5 28,-3-1 1,-1 3 84,1 1 0,-1-4 235,5 0 1,3-5-154,1 1 166,4 3 587,-2-5-421,5 3 1,5-10 260,3-2 0,2-3-167,1-1 1,2 0-452,2 0 0,-2 0 113,2 0 0,-2-1-2319,-2-3 2414,1 3 0,-1-4 0,0 5 0</inkml:trace>
  <inkml:trace contextRef="#ctx0" brushRef="#br1" timeOffset="126">8234 11535 7851,'6'-11'22,"0"4"1,5-2 171,1 6 1,-5-2 149,1 1 254,-6 2 10,9-3-188,-10 5 508,4 0-562,0 0 1,-4 7 423,3 4-486,-3 6 1,-1 5-143,0 1 1,-1 1 8,-3 3 0,2 1-506,-6 2 1,4 2 299,-3-5 1,4 1-282,-1-2 0,2-5 153,-2 2 1,3-8-2184,-3 0 1227,3-2 1119,1-2 0,0-5 0,0 0 0</inkml:trace>
  <inkml:trace contextRef="#ctx0" brushRef="#br1" timeOffset="127">8668 10998 7921,'-6'-29'0,"-3"5"755,5 5 1,1 1-428,3-1 0,1 3 188,3 4-213,-3 1 1035,4-1-307,-5 6-529,0 1 1,0 8-239,0 4 0,0 8 63,0 16-106,0-1-93,0 15 1,0-5-183,0 6-705,0 0 980,0-1-1221,0 1 766,0-5 1,4-3-247,0-8 0,-1-2-477,-3-5 0,0-2 342,0-1-907,0-4 378,6-10 1144,-5 5 0,4-5 0,-5 5 0</inkml:trace>
  <inkml:trace contextRef="#ctx0" brushRef="#br1" timeOffset="128">8657 10816 7862,'-6'-18'36,"2"3"1931,-2 2-531,4 7-601,-3-5-574,5 10-93,0-4 0,1 8 628,3 4-445,3 6 0,5 11-66,4 3 1,1 3-67,6 8 1,0 3-1443,0 4 1285,5 1 1,-7 0 180,6 0-1152,-5-1 666,5-4 1,-5-3-246,-3-8 135,3-2 234,-5-10 1,2-2 252,0-4-118,-5-1 0,3-1 128,-6-2 1,1 1-75,-1-5 0,-3 0 1153,-1-4 0,0-5-790,0-3 0,2-7 528,-5-4 1,1-4-426,-1-4 1,-3 1-236,3-9 1,-3 2-146,-1-9 1,0 1 27,0-5 1,0-1-142,0-3 0,0 7 118,0-2 0,-4 8-600,1 2 0,-2 8 216,1 8 1,3 2-1120,-3 6 380,2 4 353,2 2-1233,0 5 1,0 5-681,0 3 1720,0 7 0,6 4-850,1 8 1652,3 2 0,7 5 0,1 1 0</inkml:trace>
  <inkml:trace contextRef="#ctx0" brushRef="#br1" timeOffset="129">9331 11272 7883,'0'-6'1775,"0"-4"-1127,0 9 1,0-6 1124,0 3-876,0 3-368,0-4 446,0 0-177,0 4-191,0-4-536,0 5-9,0-5 1,1 3 12,3-1 0,-2 1-161,6 2 1,-4 2 224,3 1-248,1-1 149,4 8 0,-1-9-605,0 3 166,1 2 220,4-5-45,-3 10 82,3-10 1,0 8 34,-1-5 1,1 1 228,0-2-187,-4-1 263,5 3-217,-6-5 32,-4 5 0,-1-4 20,-2 3 0,-3-1-154,3 0 129,-8 4 0,1 4-6,-4 0 64,-1 1-68,-3-1 0,-1 5 196,1-1 1,1 4-117,2-4 1,-1 4-66,6-4 18,-1 1 0,4-4 29,0 3-184,0-2 74,0 4 1,0-6-2,0 0 71,0 1 0,5-1-84,2 1 1,2-5 52,-1 1 1,2-4 137,-2 3 0,2-3-138,1 4 0,1-6 90,-1 2-53,1-3 220,-1-1 33,-5 0-137,4 0-64,-8 6 1,2-5 89,-8 3 0,-4 1-46,-7-2-37,-8 6-334,-1-7 175,-9 8 0,2-4 78,-7 6-1382,3-6 920,1-1 1,6-1 20,5 0 437,5-1 0,-3 2 0,3 2 0</inkml:trace>
  <inkml:trace contextRef="#ctx0" brushRef="#br1" timeOffset="130">11147 10736 7922,'-7'-12'386,"2"1"0,0-1-195,4 1 1,-4 3 278,5 1-126,-5 4 1088,4-7-467,-4 4 156,5-6-292,0 6-439,0 1 0,0 6-92,0 3 1,1 7-41,3 8 1,1 9-64,2 7 0,3 0-99,-2 7 0,-3 0-375,-1 4 0,1-2 218,-1-2 0,3 1-661,-3-5 0,4-1 311,-4-7 0,3 3-250,-3-2 1,4-3 250,-5-2 1,3-7-107,-3-3 0,-1 0-509,1-1 273,-1 0 320,3-3-147,-4-6-79,4-1 658,-5-5 0,0 0 0,0 0 0</inkml:trace>
  <inkml:trace contextRef="#ctx0" brushRef="#br1" timeOffset="131">11044 10838 7927,'0'-19'0,"0"0"1138,0 5-687,0-7 1,0 8 37,0-2 1,4-2 105,0 2-375,4 0 538,-1 4-379,-1-1 0,6 1 171,-1-1-57,0 6-190,11-4 0,-4 5-183,5-3 162,-1 3-115,1 5 1,0 0-316,0 0 129,5 0 1,-4 0-447,4 5 360,-10 1 0,2 3-89,-5 3 0,0-3-207,-3 6 0,-2-2 117,-2-2-36,-3 5 116,0-3 0,-4 5-61,3-3 142,-8-2 4,3 8 1,-9-7 322,2 5-122,-7-5 7,2 8 222,-8-9-209,8 8 1,-7-8-6,4 2 397,-4-2-295,7-2 1,1 1 272,4-1 22,5 0-491,-2 1 117,10-1 1,3-1 115,7-2-350,3 2-2,5-3 140,5-1 0,1 3-112,5-5 0,1 3 185,-1-3-496,-5 5 242,-1-3 0,-7 6 37,-1-1-455,-4 6 367,-5-5 1,0 6-343,-4-3 223,-2 3 118,-5 0 1,-5 3-100,-2-2 83,-4-2 67,-5 4 517,-2-3-271,-10 0 0,3 2-186,-6-4 1092,1-1-695,-4-4 1,5-1 42,2-2 0,3 1 214,1-5 1,5-1-343,3-3 146,2 0-174,2 0 0,4-1-1630,4-3 967,1-2 0,4-5-1091,1-1 0,5 1 122,7-1 945,3 1 501,5-1 0,5-4 0,1-2 0</inkml:trace>
  <inkml:trace contextRef="#ctx0" brushRef="#br1" timeOffset="132">11912 10987 7865,'0'-6'0,"0"-5"1863,0 4-852,0 2-192,0 0 613,0 5-636,0 5-454,0 6 0,0 8 196,0 8-570,0 2 218,0 0 1,0 4-197,0-2 1,1-2-280,3 1 0,-3-4-1020,3 0 908,-3-2 0,-1-6-761,0-3 459,5-2-271,-3-2-2,3-4-33,-5-2 1009,0-5 0,-5-5 0,-2-2 0</inkml:trace>
  <inkml:trace contextRef="#ctx0" brushRef="#br1" timeOffset="133">11923 10633 8012,'0'-12'1006,"0"1"1486,0 0-2380,0 4 1,2 2-61,1 5 176,-1 0-404,8 0 224,-9 0 0,8 5 192,-5 3-2425,5 2 2185,-3 6 0,11-3 0,0 4 0</inkml:trace>
  <inkml:trace contextRef="#ctx0" brushRef="#br1" timeOffset="134">12163 11044 7956,'-6'-8'2490,"2"1"-1181,3 4-297,1-2 882,0 5-1502,0 5 1,0 3 210,0 7-241,0 3 56,5 5-196,-4 0-437,4 4 218,0-2 0,-3 2 221,1-4-787,-1-5 455,3 4 0,-4-10-12,3 4 0,-3-4-310,-1 0 32,0-1 165,0-5-128,0-1 1033,0-5-436,0-5 1,1-1-92,3-5 1,-3-5-4,3 1 1,-1-5 1,1 1 151,-3-3-213,9-1 0,-4 1-126,6-1 121,-1 0 0,4 4-245,1 0 107,4 10 0,-7-5 72,2 10-175,3-5 185,-6 8 0,9-3 13,-6 8 41,0 7-65,-4 2 0,0 7 1,-4-4 157,3 4-76,-8-2 1,7 5-217,-6-1 158,1 1 0,-4 0-133,0 0 0,0-5-502,0-3 375,0-2 1,0-2-147,0 0 0,0-3-681,0 0-686,0-6 133,0 3 950,0-5 1,0 0 0</inkml:trace>
  <inkml:trace contextRef="#ctx0" brushRef="#br1" timeOffset="135">12723 11135 7829,'0'-17'0,"0"0"1140,0 6 0,0-1-506,0 1 0,0 3 573,0 1-772,0 4 1,-1-2 833,-3 5-626,2 0-216,-8 0-381,9 10 137,-14-2 1,7 13 132,-7-2-352,2 8 71,2-3 0,3 9 332,1-2-916,4-4 469,-2 6 0,6-8-192,3 1 0,2-3-513,6-4 0,1-2 73,2-6 482,3-5 0,8-1-222,1-5 884,5 0-319,-8-5 1,9-2 436,-3-8 1,-2 1-327,-1-5 0,-4 3 199,-4-3 0,-3 0-104,-4-4 0,-6 1 154,-2-1 1,-3 0-272,-1 0 0,-5 0-466,-3 0 0,-11-3-988,-4-1 0,-6 7 258,3 8 657,-11 1-3079,6 10 2424,-8-4 0,6 13 992,2 4 0,7 3 0,5 0 0,0 3 0</inkml:trace>
  <inkml:trace contextRef="#ctx0" brushRef="#br1" timeOffset="136">13065 11124 7905,'0'-8'78,"0"1"15,0-1 1,0 0 353,0 1-271,6 4 1,-5-3 176,3 2 524,-3 3-139,-1-4-165,5 0 232,-4 3-79,4-3-107,-5 5-243,0 0-158,0 5 236,0 7-200,0 1 1,0 8 71,0-2-283,0 3 46,5 1 0,-3-4 264,1 0-559,4 0 210,-6-2 0,5 4 216,-2-6-999,-3 5 556,10-7 1,-9 0-553,6-6 388,-6-4 94,8 2 95,-3-5 1,4-1 20,1-3 288,-1-3-99,1-4 1,-1 0-196,0-1 686,-4 1-361,3-6 0,-8 3 62,6-5 0,-4 2 332,3-2-246,-4-3-112,2 9 0,-1-3-83,0 4 1,1 1 137,-1 0-25,-3 4-550,4 2 243,-5 5 0,1 1-63,3 3 0,-1 6-175,4 6 1,-3 0 102,4-1-211,-1-2 213,5 9 1,-1-10-248,0 3 154,1-2 208,-1-7 0,2 0-16,2-6 0,-2 0-138,2 0 494,3 0-191,-5 0 1,4-6-66,-1-1 329,-4-3-191,5-2 1,-7 1 48,-3-1 1,4 1 135,-4 0 0,2-1 221,-1 1-263,2-1 102,-9 1-78,4 5-90,-5-5 0,2 6 166,1-2 64,-1 2-141,3 5-619,-5 5 260,0 6 0,0 3 145,0 5-417,0 5 225,0 0 1,-2 6-991,-1-4 770,1-2 1,-3 4-1222,5-5 0,0 0 146,0 0 937,0-5 493,5 3 0,2-8 0,4 3 0</inkml:trace>
  <inkml:trace contextRef="#ctx0" brushRef="#br1" timeOffset="137">13876 11067 7878,'-11'-12'0,"3"1"1349,1 0-485,4-1-503,-2 1 868,5 4-274,0 2 452,0 5-1083,0 5 1,0 7 299,0 7-217,5 2-139,-4 2-145,10 5 38,-10-4 0,8 8-135,-5-5 0,3 3-252,-3-3 0,4-2-78,-5-6 0,5 1-390,-4-4 0,0-1 206,-4-4 0,1-3-1074,3 0-887,-3-6 1214,4 3 1235,-5-5 0,0 0 0,0 0 0</inkml:trace>
  <inkml:trace contextRef="#ctx0" brushRef="#br1" timeOffset="138">13831 10873 7873,'-5'-12'0,"3"1"1074,-1-1 0,1 1-422,2 0 0,2 4-998,1 3 197,4 3 0,0 1-486,1 0 318,5 0 146,-1 0-1848,10 10 2019,-9-2 0,8 13 0,-3-3 0</inkml:trace>
  <inkml:trace contextRef="#ctx0" brushRef="#br1" timeOffset="139">14253 11181 7931,'0'-8'0,"0"1"0,4-1 0,0-3 1974,5-6-1261,-3 5 1,0-5 934,-2 6-823,-2-1-330,-2 1 196,0-6-349,0 5 0,0-5 105,0 6 145,-6-1-309,0 1 1,-2 5 125,1 2-446,-6 2 87,0 2 0,-3 0 33,5 0-292,-6 11 213,4-4 0,-7 14-620,5-6 437,0 5 1,4-2-539,4 5 490,-3 0 1,8-1-8,-1 1 0,1 0-74,2 0 0,0-4-48,0 0 1,5-5-151,3 1 1,2-6 148,2-1 200,4-6 0,-3 3 47,2-5 1,2 0 191,-2 0 1,1-5 309,-1-2-293,-2 1 0,2-4-123,-7 3 465,2-3-300,-9-2 1,8 5 282,-5-1 28,0 0 41,1-3-256,-4 5 121,4 0-543,-5 6 133,-5 0 1,3 6-273,-6 1 231,6 8 1,-7 2 89,5 2 0,-4 2 3,4-1 0,1-3-68,3 2 1,1-3-103,3 3 1,-2-5-65,6 1 1,0-4-64,3-3 1,4-3 99,0-5 0,1 0 442,-5 0 1,4-5 120,0-3 1,2-2-184,-2-1 1,-2-5-249,2 1 0,-6-5-3507,-1 1 2554,-6-3 1,7 2-11,-5-3 919,5 3-110,-8-13 54,9 4 0,-4-6 809,6 1-278,-1-5-1361,6-7 1767,1-1-515,-1-9 0,4 8 39,-6-5 591,0 5-542,-9-3 1,1 8 246,-3 5 160,-3-1-279,4 15 1,-5-2 481,0 7-598,0 2 1,0 10 100,0-1 390,0 5 719,0-2-1203,0 16-97,-5 1-225,4 16 0,-4 3 224,5 7-307,0 7-5,5 2 1,-3 9 374,6-3-1521,-6 3 1122,3-4 0,-3-1-747,1-5 558,-1-1 0,7-4 169,-6-3 1,2-4 64,-1-3 0,-2-3 179,1-5 1,2-6-133,-1-1 1,1-4-992,-1 0 897,-3-1-187,4 0-1068,-5-4-188,0-2 1515,0-5 0,0 5 0,0 1 0</inkml:trace>
  <inkml:trace contextRef="#ctx0" brushRef="#br1" timeOffset="140">15178 10450 7929,'0'-11'-115,"0"4"-58,0-3 1,4 4 1433,0-6-282,5 6 436,-8-4-433,4 4-294,0-1-20,-3 2 10,3 5-169,-5 0-126,0 5-216,0 2 1,-5 14 448,-3 6-255,-7 10-661,-3 8 783,-5 2-186,-5 9 0,4-4 33,-3 5-464,3 0 174,12-26 0,1 0 0,-6 25 203,1 5-564,4-10 308,0 10 1,6-10-202,2 2 118,3-2 0,1-7-57,0-2-245,5 2 125,1-8 150,11-2-518,-4-6 504,3 0 0,-3-8 147,2 3 0,-2-8 114,2 1 1,-2-4-129,-2 0 180,-5-6 464,4 4-669,-8-8-457,8 3-141,-9-5-620,4 0 395,-5 0-1767,0-5 1304,0-2 1315,0 1 0,5-9 0,2 2 0</inkml:trace>
  <inkml:trace contextRef="#ctx0" brushRef="#br1" timeOffset="141">15532 10907 7841,'-5'-18'175,"3"2"21,-6 4 1,6 1 843,-2-1-394,3 6 135,1-4-228,-6 9 0,5-6 381,-3 3 256,3 3-521,1-4-489,0 15 0,-1 3 67,-3 10 0,3 0-14,-3 0 0,3-1-354,1 1 169,-5-5 3,3 4 1,-4-9-494,2 7 243,3-7-27,-4-1 83,5-2 0,-1-5-22,-3 3-30,3-3 125,-5-5 337,6 0-74,6 0 12,0 0-175,10 0 1,2 0 179,5 0-169,0 0 49,5 0-201,1 0 67,0 0 0,0 5 35,-2 3 1,-3 2-16,3 1 1,-7 4-62,-1 1 0,-5 3-167,1-4 1,-6 5-472,-1-1 367,-6-2 106,3 4-116,-5-8 260,-5 8 0,-5-8-151,-5 2 542,-5-2-220,2-2 0,-9 1-111,0-1 0,-3-1-34,3-2 0,-4-2-25,0-2-549,3-2 389,0 3 0,7-5-1345,2 0 752,2-5 320,6-2 538,-1-4 0,11-1 0,2 1 0</inkml:trace>
  <inkml:trace contextRef="#ctx0" brushRef="#br1" timeOffset="142">15487 10838 7976,'0'-11'1723,"-5"0"-1059,3-1 1,-1 2 46,6 2-302,-1-2-241,8 9 0,-4-8 1146,6 5-629,4 0-345,2-1 1,10 4 229,2-3-346,3-2 56,7 5-776,-10-4 439,13 0 1,-16 3-308,7-2 0,-7 3-481,-1 1 0,-2-4-72,-1 1 1,-4-1 916,0 4 0,-5 5 0,3 1 0</inkml:trace>
  <inkml:trace contextRef="#ctx0" brushRef="#br1" timeOffset="143">16035 10896 7946,'-12'5'0,"2"-3"0,3 6 1234,-3-1-752,3 5 0,-4 4 230,-1 3 395,1 3-636,0 1 0,3 3-46,0 1 1,4 1-167,-3-1 0,4-2-354,0 5 76,6-4-1,-1 2-82,8-5 147,1-6 0,2 0 53,2-6 0,3-3-216,1-1 1,2-4 238,2 1-36,0-8-125,0 3 1,4-11-27,-1 1 400,1-1-175,-4-4 1,-2 1 524,-2 0-344,3-6-119,-14 3 1,7-4 259,-8-1-104,-2 0-92,1-5-436,-6-1 169,0-5 1,-6 1-52,-1 2 0,-8 1-229,-4 7 1,-3-1-113,-1 8 1,0 3-334,1 5 1,-1-1-1238,0 5 974,5 5 493,-3 6 0,8 9-839,-2 3 611,2 3 705,7 6 0,-5 1 0,5 5 0</inkml:trace>
  <inkml:trace contextRef="#ctx0" brushRef="#br1" timeOffset="144">16412 11329 7916,'6'6'0,"-1"-5"2138,-5 4-1361,5 0 0,0 3 554,3 7-744,-3-2-185,-5 3 1265,0 1-1038,0-5 1,-4 11 87,0 0-902,-4 0 188,-4 10 1,2-8 174,-5 6-852,5-6 528,-7 3 1,2-5 85,0 0-2115,-6-1 796,9-4 1379,-5-1 0,1-6 0,-2 0 0</inkml:trace>
  <inkml:trace contextRef="#ctx0" brushRef="#br1" timeOffset="145">16812 10610 7893,'0'-11'221,"0"-1"328,0 1-160,0-1 79,0 1-300,0-1 0,1 2 170,3 3 658,-3-3-118,4 8-37,-5-3 129,0 5-635,0 10-113,0 3-1,0 15 204,0 1-157,0 5 0,0 4 119,0 1-439,0-6 81,0 5 1,0-12-15,0 9 0,0-8-344,0 4 0,1-6-1531,3 2 1267,-3-8 1,6-1-1167,-4-3 1145,-1-7 0,7 7 614,-6-8 0,6 4 0,-2 0 0</inkml:trace>
  <inkml:trace contextRef="#ctx0" brushRef="#br1" timeOffset="146">17143 10724 7877,'6'-14'296,"-2"3"0,-3 2 1749,-1-2-1203,0 4-310,0 2 525,0 5-636,0 5 7,0 2-160,0 9 0,-5 7 57,-3 7 146,-2 8-379,-6 3 1,-2 6 95,-5 2-1450,0-2 1478,1 9-1235,-1-9 637,0-1 0,1-3 303,3-5-1844,-2 0 1232,8-9 1,-4-1 29,6-5 0,3-5-588,1-3 544,4-2 1042,-2-2 1,5 1-1,0-1 1</inkml:trace>
  <inkml:trace contextRef="#ctx0" brushRef="#br1" timeOffset="147">17131 11113 7899,'0'-7'0,"0"-3"1216,5 4-715,-3-6 1,7 5 197,-6-1 153,6 5-492,-8-7 1,10 9 256,-4-3-33,-2-2-284,5 5 0,-3-4 349,4 5-432,-4 0 53,3 0-458,-4 0 198,6 0 1,-5 0 212,1 0-701,-6 5 450,3 1 0,-1 2 92,0-1-645,0 1 405,-4 3 1,0 1-197,0-1 173,0 1 62,0-1 1,-4-3 110,0-1-92,-5 1 163,8 3 1,-8-3 341,5-1-325,-5 1 431,8 3-129,-9-4-71,9 3 40,-4-4 84,0 1-463,3 3 182,-3-9 56,5 4-267,0 0 207,0-4-4,5 10-307,-3-10 121,3 4 1,0-1 94,2 0-185,4 4 58,0-6 0,-2 8 53,2-2-187,-2 2 212,8-4 0,-6 5 61,0 1 1,1-1 138,-1 4 0,-1-2 58,-2-1-3,2 4-191,-9-3 0,5 5 17,-6-3 0,-2-3 72,-2 4 76,3-4-135,-14 0 1,6-1 102,-10 1-127,5-1 11,-7 0 1,3-3-704,-5 0 313,0-6-309,0 8 1,2-8-1641,2 1 1620,2-1 58,6-2 0,3 0-1108,0 0 1700,6-5 0,-3-7 0,5-6 0</inkml:trace>
  <inkml:trace contextRef="#ctx0" brushRef="#br1" timeOffset="148">17428 10416 7865,'0'-23'273,"0"0"1,0 5 885,0 3 101,0 2-582,0 7-1,0 1 1547,0 5 0,5 5-1755,3 3 543,2 7-617,2 3 1,5 11 42,6 5 0,4 6-5,3 5 0,3 6-1107,-2 2 947,-15-23 1,1 1-131,-3 1 1,1 0 0,1 2 0,0 0-22,-3 0 1,0 1-69,1-1 1,-1 0-568,-4-2 1,0 0 373,-1 1 0,0 1 124,1-2 1,-1-1-1,1 33-154,2-3 0,-6-4-602,3-4 0,-6 2 310,2-6 1,-8-1-231,-3-6 0,-5 0 47,-3-8-1730,-8 3 1534,-1-8 1,-9 1 839,2-4 0,1-2 0,-2-1 0,1 0 0,0 0 0</inkml:trace>
  <inkml:trace contextRef="#ctx0" brushRef="#br1" timeOffset="149">18285 11158 7802,'-7'-1'-1438,"4"-3"1232,-4 3 1373,6-9-696,-4 8 1,4-6 234,-3 4-170,3-5-254,-4 8 0,5-6 340,0 3-27,0 3-89,-6-9 152,5 4-42,-4-6-188,5 1-334,0-1 0,1 2 145,3 3 0,-1-2-198,4 5 0,-3-5-51,4 1 1,-2 2-59,2-2 0,2 5-153,-3-5 0,4 4 97,0-3 0,0 4-30,1-1 0,-1 3 38,1 1 1,-1 0 35,1 0 0,-5 5 33,1 3 1,-1-2-78,5 2 0,-1-1 34,1 5 0,-5-1-10,1 1 1,0-2 2,3-3 1,-3 3-3,-1-2 1,1 1 74,3-1 0,2 0-41,2-4 0,-2 0 61,2-4 0,-2 0-69,-2 0 0,1 0 495,-1 0-173,0-5 1,1-1 29,-1-6 1,-1 1-30,-2-1 0,1 1 12,-5 0 1,0-2-531,-4-2 0,3 6 87,1-3-870,0 3 1,-5 3 490,-3 2 0,1 3-212,-4 1 0,3 3 772,-4 4 0,-4 6 0,-6 10 0</inkml:trace>
  <inkml:trace contextRef="#ctx0" brushRef="#br1" timeOffset="150">18308 11409 7755,'-5'-6'198,"2"-4"52,-5 2 0,6 2 1016,-2-2-242,3 1-434,1-5 0,0 5 612,0-1-446,0 6-203,0-4 107,0 6-637,5 0 0,-3 0 143,6 0 1,0 0-54,3 0 1,4 0-80,1 0 0,3 0-72,-4 0 1,5 0 34,-1 0 0,-1 0-71,1 0 1,-4 0 0,4 0 1,-5 0 98,1 0 0,-3 2 47,-5 2 0,4-3-457,-4 3 1,0 1 225,0-1-371,-4 4 1,6-1 213,-6 4 1,2 1 78,-1-1 0,-1-1 152,4-2 0,-4 2-175,1-2 0,1 2 130,-1 1 0,1-5 19,-1-2 478,-3 3-208,9-6-54,-4 4 1,2-5-47,0 0 0,-5-1 413,5-3 0,-6 1-170,2-4 0,1-2 40,-1-6 0,0 2-10,-4-2 1,0-2-716,0 2 1,0 0-414,0 3-266,0 1 1061,-5 5 0,-1 0 0,-6 6 0</inkml:trace>
  <inkml:trace contextRef="#ctx0" brushRef="#br1" timeOffset="151">19073 10770 7834,'0'-12'23,"0"5"107,0-1 34,0 6 0,-1-7 630,-3 5-500,2-5 1,-4 4 1027,2-3-449,3 3-525,-4 5 0,5 2-129,0 1 1,0 9-17,0 7 0,4 8 0,0 3 1,3 4 0,-3 4 0,4 4-249,-5 8 0,5-3-1109,-4 2 1424,0 3-1006,-4-5 538,0 4 1,0-5-704,0-1 176,0-4 483,0-7 1,0-2-284,0-6 291,0-4 1,0-2-255,0-4 0,0-1-230,0-4 838,0 1-794,0-6 949,0-1-469,0-5 0,-5-5 0,-2-1 0</inkml:trace>
  <inkml:trace contextRef="#ctx0" brushRef="#br1" timeOffset="152">19073 10998 7882,'-1'-10'218,"-3"3"1,2-4 392,-1 4 1,0-2-43,-1 1 152,3 3-20,-4 0-198,5 4 48,0-4-264,5 5 1,1 10 118,6 5-324,-1 11-14,6-2 0,-3 9-109,5-3 75,0 3-806,-1 6 685,3-3 111,-3-2 0,5-1-570,0-2-217,-6-3 478,5-1 1,-8-5-96,5-3 319,-5-2 3,2-11 0,-4 3 113,-1-5 0,-3-1 623,-1-3 1,-3 0 520,4 0-27,-6 0-672,3-5 1,-5-1 292,0-5 1,4-5-207,0 1-119,0-5-167,-4-3 1,0-6 47,0-5 15,0-1-129,-5-4 1,4 2-87,-3-5 0,-1 5-120,1-1 1,0 3-452,4 1 304,-5 4 152,4-3 1,-4 11-1049,5-1 526,0 0 150,0 10-1197,0-8 374,0 8-86,0-4-113,0 6 728,0 5-1004,0 1 458,0 5-751,0 5 1929,0 6 0,5 12 0,1 6 0</inkml:trace>
  <inkml:trace contextRef="#ctx0" brushRef="#br1" timeOffset="153">19587 11113 10077,'0'11'961,"0"0"1,0 6-389,0 2-327,0 2 1,0 2-182,0 0 0,0 1 43,0 3 0,0-2-260,0 6 0,0-6 187,0 2 1,1-4-345,3-4 1,-3 1 139,3-5 0,1 0-54,-1-3 1,5-5 111,-2 1 0,3-5 98,2 0 1,-1-1 363,1-2 0,-1-2-156,1-1 1,3-5 291,0-7 1,0 2-164,-3-2 1,-1-3 267,1-1 1,-2-3-150,-3 0 1,0-3-54,-4-1 0,-1-3-211,2-6 1,-8 1-54,-4 0 0,-2 5-390,-1 2 0,-5 4 223,1 4 1,-4 6-838,4 6 1,-4 4 442,4 0 0,-1 3-824,5 3 0,3 4 489,1 4 1,4 6-1250,-1 2 2019,3 2 0,1 2 0,0 0 0</inkml:trace>
  <inkml:trace contextRef="#ctx0" brushRef="#br1" timeOffset="154">20021 11204 7818,'-8'-6'0,"1"2"0,4-3 1958,-2 6-551,5-4-605,0 0-835,0 4 67,0-4 459,0 15-221,5 2 0,-2 7-68,4 1 1,0-1-14,0 3 0,2 1-195,-5 0 1,3 0 157,-3 0 20,5-5-554,-8 3 247,4-8 93,1 3-20,-5-4-62,4-6 461,-5 4-4,0-9 1,0 5 1,0-8-78,0-2 1,0 2 30,0-6 0,-4-3-89,0-4 1,-3-4-181,3 3 1,0-4 136,4 1 1,0-4-71,0-3 1,0 0-19,0-4 1,0 1-145,0-2 1,5-1-215,3 6 1,2 0 168,1 7 0,2 3-208,2 4 214,-2 1 0,7 5-10,-5 2 0,4 3-74,-3 1 1,-1 3-107,-4 1-1131,1 5 863,-1-3 1,-4 7-1840,-4 2 2410,4-2 0,-1 14 0,5-3 0</inkml:trace>
  <inkml:trace contextRef="#ctx0" brushRef="#br1" timeOffset="155">20295 11250 7795,'0'-12'2114,"0"1"-1307,0 4 0,4 1 846,-1 2-1215,1 3 0,-2-3-132,1 8 0,-1-2-115,1 6 1,3 1 14,-3 6 1,2-1-270,-1 5 0,-3-4 133,3 4 1,-2-5-73,-2 2 1,3 0-167,1-1 0,4-3-258,-4-5 0,1-3 174,-2 4 1,0-6 69,5 2 0,-1-3 277,5-1 1,-5-3-116,1-1 0,0-5 358,3 1 0,-1-2-137,-2-1 0,2-1 181,-3 1 0,-1-4-101,-3-1 0,2 1 271,-1 4-413,0-1 244,-4 1-536,0 5 1,1 1 117,3 5 1,-3 1-316,3 3 0,-1 2 56,1 5 0,-3 2-77,3 2 0,-2-2 129,2 2 1,1-2-83,3-2 1,1 1-43,-6-1 0,6-3-276,-1-1 598,2-4 0,1 2-103,1-5 283,-1 0 0,1-4-28,-1 0 1,-1-4 76,-2 0 1,2-1 135,-2 1 0,0-3-110,0 0 0,1 2-21,-5-7 1,3 6-14,-3-5 0,1 6 93,-1 2 1,-3 3 89,3-4 186,-3 6-476,-1-3 0,0 6-150,0 3 0,0 7-13,0 8 0,-1 3-233,-3 0 0,3 1-196,-3 0 0,-1 0 242,1 0 1,1-2-1122,3-2 0,1 2 630,3-6 0,-2 1 771,6 0 0,-1-4 0,5 5 0</inkml:trace>
  <inkml:trace contextRef="#ctx0" brushRef="#br1" timeOffset="156">21003 11364 7790,'0'-18'1313,"0"3"-579,0 2-415,5-3 0,-4 3 357,3-2 0,-3 2-226,-1 2 0,0-1 226,0 1 1,-1 1-27,-3 2-273,3 3-46,-9 0 1,7 4 18,-4-3-349,-1 2 1,-3 4-264,-1 2 1,1-2 240,-1 6 1,2 3-683,3 4 333,-3 6 269,8-9 1,-4 10-542,2-3 1,3-1 246,-3 1 0,4-5-70,4 1 0,-2-2 32,6-2 1,0-1 167,3-2 0,0-3 320,1-5 0,3 0-89,0 0 0,2-1 463,-2-3-216,-2-3-165,3 1 0,-4-4 500,-1 2 1,-3-1-151,-1 2-204,-4-3 574,2 8-251,-5-8 364,0 9-275,0-4-25,0 5-375,-5 0-1,4 0 1,-10 10-194,5-2 1,0 13 166,1-3 1,1 5-315,0 0 1,0 0 99,4-1-435,0 1 356,0 0 0,2 0 13,1 0-117,4-5 49,4-2-1,-5 1-126,5-5 9,-5 5 186,5-11-12,1 4 52,-1-9-121,1 5-270,-1-6 198,0 0 97,-4-6 1,-2 0-1086,-5-5 584,0-1 124,0 1 1,0-4-799,0-1 1332,-5 1 0,-7-1 0,-5-2 0</inkml:trace>
  <inkml:trace contextRef="#ctx0" brushRef="#br1" timeOffset="157">21346 10804 7794,'-5'-18'732,"3"2"968,-2 4-1043,3 1-385,1 0 1470,0 4-722,0-3-224,0 9-233,0-4-206,0 5-183,0 5 0,4 8 162,0 9 1,3 8 54,-3 8-228,5 2 8,-8 6 0,4 2-83,-5-2 1,0 7-137,0-3 0,0 0 104,0 4 1,0-6 21,0 1 1,0-3-506,0-4 1,0-3 236,0-4 1,0-6 56,0-3 0,0-3-53,0-4 0,0-2-652,0-6-821,0 1 771,0-6 566,0 4-1240,0-9 731,0 4 831,6-10 0,0-6 0,5-7 0</inkml:trace>
  <inkml:trace contextRef="#ctx0" brushRef="#br1" timeOffset="158">21814 10587 7728,'0'-11'0,"0"3"0,0 0 846,0 6-482,0-8 0,0 7 202,0-4 137,0 4-89,0-2 52,0 0-265,0 4-50,0-4 85,0 5 0,0 5-137,0 2 116,0 9-183,-5 1 0,-2 12 67,-4 6 59,-5 4-255,-2 7 0,-1 5 221,0 2-1432,0 3 1331,1 1 1,-2 0-229,4 0 103,1 0-25,9 0 1,-3-1-157,5-3 92,-5 3-207,8-9 1,-4 4-50,5-5 1,4-1 65,-1 1-392,6-5 576,-2-2 0,4-5-219,1 0 372,4-4-158,-3-3 1,3-4 1481,-4 0-1264,-1-5-176,0 4 0,-3-11 329,0 0-33,-1 1-184,5-6-488,-6 0 672,4 0-2110,-8-6 1113,8 0 1,-9-2-90,3-2-1313,-3-2 1331,-1-5 1,4 3-1147,0 0 1878,5 1 0,-8-5 0,4 1 0</inkml:trace>
  <inkml:trace contextRef="#ctx0" brushRef="#br1" timeOffset="159">21951 10827 7728,'0'-11'-660,"0"-1"330,0 6 165,0-4 1384,0 3-314,0 1-242,0-4-61,0 9 23,0-5-200,0 1 117,0 4 14,0-4 421,0 5-861,0 5 84,0-4-71,0 10 0,0-5 49,0 5 1,0 1-63,0-1 0,0 1-155,0-1 0,4 4 71,0 0-349,-1 1 207,-3 0 1,0-3-349,0 2 283,0-2 86,0-2 1,0 1-166,0-1 59,0 0 100,0 1 202,0-6-187,0 4 42,0-8 181,0 8-188,0-9 387,0 4 223,0-5 0,2 4-446,1 0-45,4 0 65,4-4-266,1 0 191,-1 0 0,6 1 60,2 3-224,-3-3 151,6 9 1,-8-7 3,5 4-211,-5 1 69,2 3 1,-5 1-195,1-1 134,-6-5 49,4 10 1,-8-9-277,1 8 168,-1-2-67,-2-1 203,-5-1 5,-2 0 0,-4 0-103,-1-4 408,-4 3-191,3-3 1,-7 0-39,5 1 1,-4-6 85,3 2 1,-3-2-108,4-2-292,0 0 176,4 0 0,-1-2-1502,1-2 764,-1-2 307,6-5-1147,-4-1 1704,9 1 0,-10-6 0,5 0 0</inkml:trace>
  <inkml:trace contextRef="#ctx0" brushRef="#br1" timeOffset="160">21939 10758 7728,'-5'-17'1373,"4"0"-612,-4 6-110,5-1-69,5 1-382,1 0 168,6 4 0,-3-2 267,2 5 1,-1-1-46,9 2-525,0 1 84,4-3 1,1 5 149,3 0-909,-3-5 519,4 4 0,-6-4 112,-3 5-711,-3 0 520,1 0 1,-5 0-2130,4 0 918,-4 0 647,0 0 734,-1 0 0,1 5 0,-1 1 0</inkml:trace>
  <inkml:trace contextRef="#ctx0" brushRef="#br1" timeOffset="161">22373 10736 7728,'-3'7'0,"-1"1"58,0-6-18,-1 9 1,4-9 40,-3 6 1019,-2-1-657,4 10 1,-8-5 319,3 4-400,-4 1-132,0 1 1,3 5 78,1 0-61,-1 0-49,2 0-381,1-1 188,5 1 1,0-4 196,0 0-602,0-5 314,0 3 1,5-6 84,2 1-452,4-1 316,0-5 0,4 3-178,0-5 241,1 0 44,0-4 1,1-1 337,2-3-143,2-2 19,-8-6 111,8 1-153,-8-1 0,4-3 111,-6 0 601,1-6-505,-6 4 1,0-7 148,-2-3 1,-3-2-222,4-5 1,-10 3-181,-2 1-51,-3 4 26,-2-2 0,-1 7-475,-2 2 287,2 2-78,-8 6 1,7 4-216,-5 4 0,4 1-138,-4 2 0,3 5-516,-3 3 0,4 7 203,-4 4 858,5 8 0,-2 2 0,4 5 0</inkml:trace>
  <inkml:trace contextRef="#ctx0" brushRef="#br1" timeOffset="162">21814 11489 7793,'0'-11'307,"1"5"385,3 2 401,2-3-483,6 6 3,-1-9 889,1 9-776,4-4-409,-3 0 0,8 3 595,-2-1-437,-2 1-83,4 2-60,-3 0-178,10-5 1,-3 4 154,6-3-262,-1 3 133,5-4 0,-4 4 129,4-3-498,-4-3 195,9 6 0,-7-8-583,-3 5 227,3-4 235,-9 6-1142,4-3 862,-10 0 0,-2 4-76,-4-3-1532,-1 3 1287,-4 1 1,-1 0-591,-2 0-158,-3 0 1464,-6 0 0,-8 10 0,-10 3 0</inkml:trace>
  <inkml:trace contextRef="#ctx0" brushRef="#br1" timeOffset="163">22122 11604 7733,'-6'0'2931,"1"-5"-2571,5 3 100,0-3-160,0 0 915,5 4-764,-4-9 1,5 8 105,-2-1-221,-2-4-174,3 6 1,-4-4 153,3 5-116,-3 0 0,4 0-415,-5 0 222,5 0 0,-2 0 214,4 0-606,-4 0 327,7 0 1,-5 1-11,3 3-485,2-3 369,-4 4 1,6-1-263,-1 0 229,0 5 69,-4-8 1,3 8 72,-2-5 11,-3 5 0,0-8 213,0 9-195,-4-9 0,4 6-12,-5-3 149,0-3-118,0 9 0,0-8-22,0 6 204,0 0-65,-5-2 1,0 4 245,-3-2-156,-2-3-71,4 5 1,-2-7 188,1 4-260,-1 1 65,2-2 126,-4-1 105,8 0-118,-3-3 139,5 8 42,0-9-79,0 4 395,0-5-722,0 5 165,0-4-20,5 4 1,-2-3-91,4 2-99,1-3 160,3 4 0,1-4 25,-1 3 1,1-1-13,-1 4-434,6-4 200,-5 7 1,1-5 15,-5 3-19,-1 2-44,0-4-137,-2 5 143,-5 1 56,0-1 0,-5 5-145,-3-1 0,-3 0 45,-5-4 1,2 1-107,-5-1 214,0 1-74,-4-1-275,1-5 203,4 5 0,-2-10-138,4 3-1024,6-3 381,0-1-1224,9 0 1143,-4 0 400,5-5 699,5 4 0,6-15 0,7 4 0</inkml:trace>
  <inkml:trace contextRef="#ctx0" brushRef="#br1" timeOffset="164">22590 11866 7722,'7'0'4962,"-2"0"-4325,0 0 0,0 5 400,3 3-576,-3 2 128,-5 2 1,0 3 1210,0 0-1392,0 5 0,0-1-96,0 8-114,-5-3-255,-2 9-1937,-4-9 1483,-6 4 0,1-5 261,-3 0-4004,-3 0 4254,5-1 0,-1-9 0,1-3 0</inkml:trace>
  <inkml:trace contextRef="#ctx0" brushRef="#br1" timeOffset="165">22922 11455 7452,'0'-6'1867,"0"-4"-771,5 8 27,-4-3-235,4 5-422,-5 0-315,5 5 1,0 6 33,3 4 0,2 5-26,-2-1 1,1 3 143,-2 0-440,3 6 187,-3-3 0,3 6 50,-3-4-362,4 0 187,-5-5 1,1 1-257,1 0 193,0 0 78,-2 0 0,3-4 56,-5 0 1,3-5 79,-3 1 0,4-6 337,-4-1-298,-1-6 544,2 8-111,-3-9-215,3 5 1,-5-8 134,0-2 1,0 2-157,0-6 1,0-1-111,0-6 0,0-3-357,0-4 178,0-1-62,0-5-608,0-1 476,0-6 1,0 0 67,0-3-214,0 2 181,0-8 1,0 7-116,0-5 0,0 2-168,0-2 1,-4-3-4,0 3-568,0 3 911,-1 0 1,0 1 117,-2 0 1,-2 0-679,5 3 722,-5 6-55,8-4 1,-8 4-64,5-5 1,0 3-5,4 1 1,0 3 160,0-3-177,0 4 45,5-2 1,-2 2 56,5-1-84,-6 0 16,8-1 125,-9 4-55,5-4 1,-3 9-82,1 0 168,0 5 271,-4-2 0,0 1-403,0-1 672,0 1-658,0 4 0,0-1 80,0 1-50,0 0-15,0-1 0,0 1 233,0-1-210,-5 1-12,4 4-100,-4-3 138,5 9 3,0-9-259,0 4 232,0-1-1,0-3-200,0 9 160,5-9 1,-3 8-31,6-1 13,-6 1 9,8 2 1,-7 0 2,5 0-21,-6 0 15,8 0-32,-3 0 32,4 0 0,1 0 6,-1 0-147,5 0 65,-3 0 1,9 2 63,-3 1-76,2-1 70,7 3 1,1-1-14,6-1-245,4 1 244,2-4 0,7 4-159,-2 0-1067,7 5 1213,-6-8 44,10 9-44,-5-9 0,2 8-40,-4-5 247,5 5-200,-3-3 1,5 2 38,0-1 0,0-4-153,0 1 0,1-3 378,3-1-99,-7 0-79,-21 0 1,0 0 0,16 0 162,8 0 26,-2 0-1187,2 0 1165,-10 0-73,2 0 0,-8 0-609,5 0 732,-6 0-190,-6 0 0,-2 0 1070,-5 0-1056,-6 0 578,-4 0-508,-6 0 852,1 0-1026,-6 0 1,-1-1-254,-5-3-285,-5 3 108,-6-4 0,-2 5-341,-2 0 0,-3 1 194,-1 3 586,2-3 0,-4 14 0,3-2 0</inkml:trace>
  <inkml:trace contextRef="#ctx0" brushRef="#br1" timeOffset="166">23253 10941 7754,'-6'-11'-235,"0"4"235,6 2 900,0 0-161,0 4 142,0-4 113,0 5-487,0-5-108,0 4-18,0-4-230,6 10 1,-5 2-8,3 8-50,2 3 108,-5 0-403,4 4 207,-5 0 0,0 2-45,0 3 1,0-3-81,0-1 1,-4 0 64,1 0 0,-1 0-11,4-1 0,-4-3-165,0 1 92,0-7-37,4 4 50,0-1 75,0-3 32,0 4 68,0-11-86,0-1 83,0 0 15,0-4-84,0 4 357,-5-5-53,4 0-98,-4 0 1,5-1-121,0-3 1,0 2 40,0-6 1,1 4 18,3-3-226,-3 4 72,10-7 0,-5 9 139,5-3-313,1-2 130,-1 4 0,1-3 49,-1 5-165,5 0 184,-3 0 1,4 0-20,-6 0 0,1 2-7,-1 1 1,-1 0 73,-2 5-67,2-1 10,-9 5-121,4-1 128,-5 0 0,0 1-6,0-1-290,-5 6 177,4-4 1,-13 7 5,2-5-246,-1 0 187,-4-3 1,4-1 48,-2 1 18,2-6 30,2 4 0,0-9-127,-1 3 0,1-3 6,-1-1-591,1 0 474,5 0 0,-3-1-184,5-3-679,0 3 900,4-9 1,0 4 283,0-6 0,-5-4 0,-1-2 0</inkml:trace>
  <inkml:trace contextRef="#ctx0" brushRef="#br1" timeOffset="167">23162 10975 7968,'0'-15'1671,"0"0"-752,0 5-348,5 0-464,1 3 60,5 1 1,1-3 223,-1 5 179,-4 1-273,8-3 1,-6 5-75,10-3 1,-4 3-103,4 1 0,-4 0-341,4 0 165,-5 0 84,3 0 0,-6 0-299,1 0 0,-1 0-260,0 0-1841,-4 5 1522,3-4 1,-8 10-236,6-4 1084,-5 3 0,7 2 0,-4-1 0</inkml:trace>
  <inkml:trace contextRef="#ctx0" brushRef="#br1" timeOffset="168">23573 11021 11034,'-8'9'653,"0"2"1,1 0-319,-5 8-439,1 0 149,0 4 0,0 3 83,4 1 1,-3 3-111,2-3 0,2 0-166,-2-5 1,6 1-446,-2 0 1,2-4-10,2 0 0,2-5 237,2 1 1,-2-2 202,6-2 46,-1-4-118,5 3 697,-1-9-338,1 4 1,0-5-150,3 0 838,-2 0-542,4 0 1,-6-5 15,1-2 0,-1-4 121,0 0 0,1-2 580,-1-2-466,1 2-182,-6-8 0,-1 3 417,-5-5-535,0 0-125,0 1 0,0-5-36,0 0 1,-5-3 231,-3 3-835,-7 1 447,2 3 1,-3 5-94,5 3 1,-5 3-169,1 5 1,0-2-696,3 5 0,5 0 425,-1 4 0,2 1-698,-2 3 0,2 3 174,2 4 250,3 0 899,-4 1 0,5-1 0,0 1 0</inkml:trace>
  <inkml:trace contextRef="#ctx0" brushRef="#br1" timeOffset="169">23824 11227 7966,'0'-8'0,"0"0"1922,5 6-560,-4-8-841,9 9-347,-8-5 109,3 6-2080,-5 0 0,0 6 1175,0 1 622,0-2 0,0 5 0,0-3 0</inkml:trace>
  <inkml:trace contextRef="#ctx0" brushRef="#br1" timeOffset="170">24041 10838 7875,'1'-17'0,"3"1"555,-3 4-287,4 0 1,-5 5 458,0-1-346,0 6 160,5-4 175,-3 1-305,3 4 292,-5-4 651,0 5-1301,0 5 26,0 1 1,4 7 295,-1 2-560,1 3 196,1 5 0,-3 1-402,1 3 289,4-3 79,-6 4-1326,4-5 893,0-1 0,-2 1-31,4 0 1,-4-4-206,1 0 0,-3-5-678,-1 1 1370,0-2 0,5-1 0,1-1 0</inkml:trace>
  <inkml:trace contextRef="#ctx0" brushRef="#br1" timeOffset="171">23984 11284 9490,'5'-7'1445,"-4"2"-1321,9 5 0,-7-3 153,4-1 1,1-1 229,3 1 0,6 1-240,2-4 0,-1 3-85,1-4 0,0 5-112,4-5-107,0 5 224,-1-2 1,1 1-523,0 1 200,-5-6 128,3 8-1371,-8-5 485,4 6 464,-6-5-1232,0 4 369,-4-4 34,-2 5 491,-5 0 767,0 5 0,-5 1 0,-2 6 0</inkml:trace>
  <inkml:trace contextRef="#ctx0" brushRef="#br1" timeOffset="172">24075 11352 7875,'-11'0'2268,"4"0"-1822,2 0 198,5 0-42,0-5-186,0 4-4,0-4 474,0 5-726,5 0 1,2 0 1,4 0-54,1 0 52,-1 0 1,0 0-222,1 0 77,-6 0-1,4 0-340,-3 0 162,4 5 7,1-4-181,-1 9 212,-5-8 1,1 7 53,-4-6-120,-1 6 80,3-2 0,-5 0 328,0 1-252,0-6-7,0 9 108,0-5-86,0 5 1,0 1 152,0-6-61,0 4 0,0-7-59,0 4 67,0 1-33,0-2 7,0 4-230,0-3 193,0 4 1,0-3-146,0-1-25,0-4 149,5 7 0,-4-7-22,3 4 0,1-3 2,-1 4 4,5-6 2,-3 3 0,2-1-23,-1 0 110,-4 5-84,7-8 0,-7 8-3,4-5-131,-4 5 138,2-8 0,-5 9-176,0-2-4,0 2 214,-5-4 1,-2 4-14,-4-2 1,-2 2-18,-2 2 1,1-2 11,-5-3 0,4 3 70,-4-2 0,4-2 193,-5 2 1,7-4-92,-3 3-372,4-4 237,0 2 0,5-5-594,-1 0 0,4 0-36,-3 0-1399,4 0 973,-2-5-244,5 4 1258,0-9 0,0-2 0,0-6 0</inkml:trace>
  <inkml:trace contextRef="#ctx0" brushRef="#br1" timeOffset="173">24463 11204 7879,'0'-12'825,"0"5"1219,0-1-1310,0 6-306,0-3 1085,0 5-1976,6 0 0,-5 1-1454,3 3 1462,-3 2 455,-1 0 0,5 5 0,1-5 0</inkml:trace>
  <inkml:trace contextRef="#ctx0" brushRef="#br1" timeOffset="174">24521 10918 7961,'11'-6'-905,"-5"-4"0,1 7 1086,-3-4 0,-3 3 1089,3-4-591,-3 1-140,4-5-242,-4 1 1,8 3 47,-5 1 0,1 3 740,-1-4-569,-3 1 0,9-4-120,-2 4 1,-2 0-118,2 4 0,-1 1-29,5-1 1,-1 1-15,1 2 0,-1 0-53,0 0 1,2 2-108,2 1 1,-2 4 23,2 4 1,-1 1-159,2-1 0,-8 0-381,4 1 1,-7-1 162,3 1 1,-6-1-17,2 1 1,-4 3 27,-4 0 0,-2 1-89,-6 0 0,0-4 164,-4 4 0,2-4 89,-5 0 1,4-1-165,-4 1 391,5-1-101,-2-5 0,4 3 128,1-5-146,-1 5 87,6-3-32,1 1 1,10 1-28,3-4 0,3 0 22,4-4 1,2 0 7,2 0 1,6 0-86,-2 0 1,-1 0-83,-3 0 0,-5 0-478,1 0 0,-2 0-748,-2 0-711,0 0 1015,-4 0 1023,-2 0 0,-5 0 0</inkml:trace>
  <inkml:trace contextRef="#ctx0" brushRef="#br1" timeOffset="175">24566 11284 9031,'12'-5'1373,"-1"3"1,1-3-854,-1 5 0,4-3 12,0-1 0,6-4-208,-2 4 0,2-1-89,2 1 0,0 3-139,0-3 1,-4-1-226,0 2-1723,-5-1 963,2 4 0,-8 0-1973,0 0 1332,-6 0 509,-7 0 1021,3 0 0,-19 5 0,9 1 0</inkml:trace>
  <inkml:trace contextRef="#ctx0" brushRef="#br1" timeOffset="176">24612 11455 7961,'-11'5'1012,"4"-4"1,-2 3-267,6-8 305,-1 3-202,4-9 0,0 8-338,0-6 1,5 4-53,2-4 1,4 6-199,0-2 0,0 2-59,1-2 0,0 3-93,4-3 0,-4 2-191,4 2 0,-2 0-5,1 0 163,-2 0 1,-2 0-807,-1 0 508,-4 0 1,2 4-340,0 0 130,-6 5 0,5-4-183,-4 3 435,-1 2 0,3-4 231,-5 6 1,0-5-113,0 1 0,-2-4 133,-1 3-208,1 1 292,-8 3-66,9-4 1,-8 3-54,5-3 0,-1 0 68,1 0-103,3 1-122,-9 3 112,9-4-118,-4 3 82,5-4 72,0 6-52,0-1 9,5 0 0,1 0 22,5-4 0,-3 3 8,0-2 0,-5-2 69,5 2 14,-5 0-20,2 3-65,-5 0 0,-5 0 20,-3-4 0,-2 2-47,-2-5 0,-3 3-2,0-3 0,-4 4 38,4-4-658,-1-1 411,0 3 1,3-5-327,-2 3 0,2-3-394,2-1 0,0-1-1100,-1-3 2044,1 3 0,-1-10 0,1 5 0</inkml:trace>
  <inkml:trace contextRef="#ctx0" brushRef="#br1" timeOffset="177">25149 10610 7961,'-12'-5'0,"5"-1"0,-1-6 0,6 5 968,-2-1 1,2 4 173,2-4-400,0 6 1,0-4 487,0 2-9,0 3-822,0-5 1,2 6-8,2 0 1,-3 2-128,3 2 1,2 2 85,2 5 0,-2 6 23,2 2 0,-1 7-110,5 5 0,-2 2 0,-3 1 0,4 6 126,-4 1-1017,3 4 794,2 6 0,-5-3 168,1 5-496,-6-5 212,9 8 0,-9-8-21,6 6 1,-6-1-351,2 4 1,-3-5 186,-1-2 0,0-3 33,0-2 0,0 1-238,0 0 1,-1-5 64,-3 1 1,2-7-53,-6 3 1,2-7 123,-2 4 0,-2-2 83,2-7 1,-6 1 574,-1-4 0,-4-2-409,4-2 1,-7-1-25,0-3 0,-1-2-101,-4 2 0,3-3-417,1-5 227,0 4-24,6-5-1619,0 0 513,6 4-412,-1-8-398,1 8 2207,4-9 0,2 4 0,5-5 0</inkml:trace>
  <inkml:trace contextRef="#ctx0" brushRef="#br1" timeOffset="234">1819 15285 7984,'-6'-11'0,"-3"-1"726,5 1 0,-3-1-249,3 1 0,0-1-212,4 2 0,0-1 38,0-1 1,0 1 72,0-1 0,1 5-96,3-1 1,-1 1 138,4-5 1,-3 1-207,4-1 1,-1 2 11,5 3 0,-1-4-94,1 4 1,-1 0-29,0 0 0,1 4-89,-1-1 1,1 3 74,-1 1 1,2 0-188,2 0 0,-2 9 37,2 2 0,1 5 154,0-1 1,3 3-30,-4 5 0,4 1-2,-4 2 1,4 2 38,-4 7 0,6 0-60,-2 3 0,-3 3-79,-1 5 0,2-2 63,-2 2 1,0 0-134,-3-1 1,3 0 85,0-4 1,2-2-159,-2-5 0,2-5 237,2-2 1,-2-3-74,-1-2 0,-3 0 21,7-3 0,-7-3-18,3-4 1,-4-2 8,0-3 1,-5 2-456,1-5-568,-5 0 425,2-4 1,-5-1-459,0-3 0,-2 1 1060,-1-4 0,-4-6 0,-4-5 0</inkml:trace>
  <inkml:trace contextRef="#ctx0" brushRef="#br1" timeOffset="235">2402 15149 7969,'0'-11'1638,"-4"3"-784,0 0-789,0 1 0,4-1 614,0 0 278,0 6-249,0-3-141,0 5 1,4 5-331,0 3 1,0 3 53,-4 4 0,-2 8-109,-1 7 0,-4 4-70,-4 4 0,-9 6 83,-3 6 1,-6 4-496,2-1 0,-5 2 96,2 3 1,2-6 137,1-4 1,4-6-473,4-4 0,3-8 259,4-3 1,2-7-588,3-1 0,0-7-728,3 0-310,3-1 1222,-4-10 863,5 4 1,5-15-1,2-3 1</inkml:trace>
  <inkml:trace contextRef="#ctx0" brushRef="#br1" timeOffset="236">2505 15023 7887,'0'-24'0,"0"2"292,0 7 0,0-1 456,0-3 0,5 1-312,2 3 1,2 2-203,-1-2 1,2 6 111,-3 1 0,4 2-97,0-2 0,0-1-35,1 6 1,-3-1-43,2 4 1,-2 0 26,6 0 1,-2 0-54,-2 0 0,1 5-140,-1 2 0,-3 0 46,-1 0 0,0 5-5,0 3 0,2 5-9,-5-1 1,0 4 54,-4 4 1,-1-2-126,-3 5 1,-4 0 56,-7 4 0,1 1-123,-5-1 1,1-5 93,-1-2 0,3-9-10,4-3 1,5 0 94,-1-3 0,6 2 204,-2-7-84,2-2 0,4 4-85,2-5 0,2 0 210,5-4 0,2 4-111,2-1 1,-1 1-108,5-4 0,-5 0-362,1 0 0,2-1-564,-2-3 0,2 2-2634,-2-6 3452,-2 6 0,3-14 0,-5 4 0</inkml:trace>
  <inkml:trace contextRef="#ctx0" brushRef="#br1" timeOffset="237">3601 15206 7968,'0'-8'796,"0"1"0,0-1 294,0-3-823,0-1 0,-4 5 402,0-1 292,0 6-645,4-3 1,-3 6-35,-1 3 0,0 7-103,4 8 0,0 9-15,0 5 1,0 3-49,0 6 1,0-2 80,0 2 0,0 0-268,0-4 0,0-3-150,0-5 1,1-6-263,3-1 0,-3-1 164,3-7 0,1-4-765,-1-4-1297,0-5 2381,1 3 0,-4-5 0,4 0 0</inkml:trace>
  <inkml:trace contextRef="#ctx0" brushRef="#br1" timeOffset="238">3327 15251 8014,'0'-12'408,"0"1"1,5 3 638,2 1 0,7 1-588,2-1 0,5-3-66,2 2 1,0 2 73,4-2 1,1 2-163,-2-2 1,6-1-127,-2 5 0,0-3-161,0 3 1,-3-4-328,3 5 1,-3-5-84,3 4 0,-4-1-466,0 1 0,-5 3-286,-2-3 0,-5 3 478,1 1 1,-3 0 665,0 0 0,-1 5 0,1 1 0</inkml:trace>
  <inkml:trace contextRef="#ctx0" brushRef="#br1" timeOffset="239">4012 15115 7894,'-11'-5'1181,"-1"-2"-295,6 1 648,1 1-589,5 5-548,0 0 1,0 6-182,0 6 0,0 5 105,0 10 0,0 2-52,0 4 1,0 2-14,0-1 0,0 4-111,0 0 0,4-1-127,-1-8 0,1 3-135,-4-5 0,0 3 136,0-3 1,0-2-84,0-6 0,0 2 7,0-6-42,0 0 159,5-5-30,-3-3 1,8-2-24,-3-5 0,0 0 2,0 0 1,2-1-96,6-3 0,-1 1 110,5-4 1,0 3-35,4-3 0,0 3-102,0-3 0,0 4-203,0-1 0,-6 2-60,-1-2 1,-4 3-1022,0-3 882,-1 3 0,-4 0-954,-4-3 1468,-1 2 0,-7-8 0,-2 4 0</inkml:trace>
  <inkml:trace contextRef="#ctx0" brushRef="#br1" timeOffset="240">3966 15455 7832,'-1'-7'412,"-3"-1"1,3 4 186,-3-3 14,8 4 1,2-5-80,6 4 0,3 1-139,0 3 0,6 0 30,-2 0 0,2-4-94,2 0 0,4 0-278,-1 4 1,3-4-235,-6 1 1,1-5-297,-8 4 1,3-1-46,-4 1 0,0 2-1913,-3-6 2435,-6 6 0,-1-14 0,-5 4 0</inkml:trace>
  <inkml:trace contextRef="#ctx0" brushRef="#br1" timeOffset="241">3944 15216 7910,'0'-10'221,"0"-1"0,1-1 242,3 1 0,7 3 92,8 1 1,3-1 535,0-3 0,3-1-606,1 1 1,0 1-184,4 2 0,-7-1-257,4 5 0,-6-3-47,6 3 0,-4 0-948,-4 4 0,-3 0 367,-4 0 583,4 0 0,2 0 0,5 0 0</inkml:trace>
  <inkml:trace contextRef="#ctx0" brushRef="#br1" timeOffset="242">4652 15046 7913,'-5'-10'316,"-3"2"1,-1-2 1353,1 3-1320,-2 2 0,8-1-196,-6 6 0,2-1 267,-2-2 1,-2 2-146,2-3 1,-6 7-71,-1 0 1,-4 6 38,4-2 1,-4 5-223,4 3 0,-4-1 43,3 5 1,1-4-77,4 4 0,4-4 90,4 4 1,1-3-90,2 3 1,0-5-102,0 1 0,5 0 97,3 1 0,6-1-61,1-4 1,6-1 54,-2-2 0,6 2-36,2-2 0,3-2 48,-3 2 0,-1-1-1,-3 5 0,0-2 9,0-3 1,-5 5-3,-3-1 0,-2 1-122,-2 3 1,-5-2 113,-2-2 0,-4 3 4,-4 2 0,-3 4-8,-9-1 1,-3 1 135,-7-1 0,-3 3-54,-6-3 1,2-3-36,3 0 1,-2-4-194,6 0 0,-1-2-653,4-4 188,5-1-213,2-5-1346,9 0 2183,2-5 0,10 0 0,2-6 0</inkml:trace>
  <inkml:trace contextRef="#ctx0" brushRef="#br1" timeOffset="243">4983 15115 7848,'-12'-7'2101,"1"-4"-1146,5 0-1280,1-6 38,5 11 765,0 1 0,1 15-46,3 5 0,-2 8 108,6 7 0,-4 1-289,3 7 0,-3 1-125,4 3 0,-6 1-103,2-1 0,1 0 158,-1-9 1,0 3-235,-4-9 0,0-6-25,0-6 1,3-2-499,1-1-424,0-6 26,-4-1 0,0-6 181,0-3 1,-4-2 792,0-6 0,-4 1 0,1-1 0</inkml:trace>
  <inkml:trace contextRef="#ctx0" brushRef="#br1" timeOffset="244">4857 15092 7857,'-6'-12'0,"1"1"795,5 0 1,0-1-114,0 1 0,0-1 230,0 1 0,5-1-386,2 2 0,7 2 76,2 1 1,4 4-367,-1-1 1,3 3-280,0 1 0,1 0-662,0 0 0,-1 0 491,-3 0 1,1 0-1438,-5 0 1651,6 0 0,-9 5 0,5 2 0</inkml:trace>
  <inkml:trace contextRef="#ctx0" brushRef="#br1" timeOffset="245">5405 15069 7824,'-5'-11'2,"4"-1"2805,-3 1-1892,3-1 1,1 5 458,0-1-1020,0 6 0,1-4 44,3 6-563,-3 0 0,9 0-510,-2 0 1,-2 6-1066,2 1 0,-4 7 1740,3 1 0,1 6 0,4-4 0</inkml:trace>
  <inkml:trace contextRef="#ctx0" brushRef="#br1" timeOffset="246">5474 15376 7862,'-6'0'4105,"1"0"-1738,5 0-1105,5 0-870,-4 5 1,5-3-1647,-2 2-683,-3-3 1937,4-1 0,-5 5 0,0 1 0</inkml:trace>
  <inkml:trace contextRef="#ctx0" brushRef="#br1" timeOffset="247">2242 16069 8004,'-12'0'314,"6"-4"553,1 3-384,5-9 1,1 8 341,3-2 1,2-1-276,6 2 1,4-2 14,3 1 1,4 2-66,4-1 0,3-2-146,8 1 0,-1-1 14,5 1 0,1 3-82,7-3 0,-3 3-245,2 1 1,3 0 168,1 0 0,3 0-28,1 0 0,4 0-146,0 0 1,4 0-110,-4 0 0,-28 0 0,1 0 111,0 0 1,1 0 0,1-2 0,0 0 36,2 0 1,0 0-1,2-2 1,0-1-269,0 1 0,0 0 0,0-1 0,1-1 175,3-2 0,0 1 1,-2 0-1,0 1-212,1-2 1,1 1-1,-3 0 1,1 1 222,0 0 0,-1 1 1,-2-1-1,0 0-102,-1 1 0,0-1 1,-4 1-1,-1 0 5,2 1 1,-1 0 0,27-4-59,-1 4 0,-10-3 427,-4 3 0,-10 0-310,-1 4 0,-2 0 663,-7 0 0,-3 0-441,-4 0 0,-5 0 631,1 0 0,-6 0-299,-1 0 580,-6 0-1116,4 0-2102,-6 0 1,-6-4 484,-1 1 1644,2-6 0,-10 2 0,2-4 0</inkml:trace>
  <inkml:trace contextRef="#ctx0" brushRef="#br1" timeOffset="259">7106 15076 7812,'0'-12'997,"-5"-4"1,4 3-632,-3-2 0,2 3 461,-2 5 491,3-3-380,-10 3-527,10 1 0,-4 2-131,5 8 0,0 9-17,0 9 1,-1 8 49,-3 8 1,3 3-227,-3 9 1,1-7-159,0 3 0,1-3 13,-1 3 0,1-6-260,2-2 0,0-6 134,0-2 0,0-4-191,0 1 0,0-5-102,0-3 0,2-3-1356,1-9 1833,-1 3 0,8-8 0,-4 3 0</inkml:trace>
  <inkml:trace contextRef="#ctx0" brushRef="#br1" timeOffset="260">7072 15612 7808,'0'-23'0</inkml:trace>
  <inkml:trace contextRef="#ctx0" brushRef="#br1" timeOffset="261">7106 15064 7825,'0'-7'414,"0"-1"1,-1 0 1633,-3-3-1201,3 5-577,-4-5 0,5 11 230,0 0 1,5 7-60,3 8 0,7 4-38,4 8 0,-1-2-185,1 5 0,4 2 0,3 6 0,1-2-40,-4 2 0,3-4-142,1-3 0,0 0 59,-4-4 1,-1-2 91,1-6 0,-4 2 58,0-6 1,-5-1 67,1-7 143,3 4-177,-5-10-108,3 4 1,-9-6-9,-3-3 1,-3-4-4,-1-7 0,0-3-228,0-5 1,-4-1 69,0-2 0,-5-7-30,2-5 1,-2-2 61,1 2 1,-1-2-129,6-6 0,-1 5-69,4 3 1,0 8-68,0 3 1,0 3-451,0 1 239,0 5 0,1 3-1889,3 8 1649,-3 1 1,8 8-621,-5 2 1,5 2 608,-2 5 1,7 6-374,1 2 1065,6 2 0,-9 2 0,5 0 0</inkml:trace>
  <inkml:trace contextRef="#ctx0" brushRef="#br1" timeOffset="262">7769 15293 7838,'-5'6'263,"3"4"1,-6-4 374,4 6 0,0-5-14,4 1 0,0 3 278,0 5 0,0 4 77,0-1 1,0 6-444,0 2 0,1 5 94,3-2 1,-1 2-317,4-2 0,-3 3-136,4-2 0,-5-3-57,5-2 0,-5-1-168,0-3 1,2-4-111,-1-3 1,0-2 182,-4-2 1,0-3-2583,0 0-3,0-6 2559,0 3 0,5-5 0,1 0 0</inkml:trace>
  <inkml:trace contextRef="#ctx0" brushRef="#br1" timeOffset="263">7814 15795 7777,'0'0'0</inkml:trace>
  <inkml:trace contextRef="#ctx0" brushRef="#br1" timeOffset="264">8020 15361 7858,'0'-6'2059,"0"-1"-1190,0 4-132,0 1-38,0-3 0,1 5-257,3 0 1,-1 0 277,4 0 1,1 0-251,3 0 1,6 0-332,2 0 1,-1 0-248,1 0 1,-2 0-374,2 0 0,3-4 480,-3 1 1,-2-6 0,-6 7 0,-6-3 0</inkml:trace>
  <inkml:trace contextRef="#ctx0" brushRef="#br1" timeOffset="279">11595 15155 7737,'6'-11'-143,"-1"3"-214,-5 1 576,0 4 1,1-6 467,3 6 0,-2-2 229,1 1 5,-1 2 358,-2-3 31,0 5 0,0 9-985,0 3 1,0 12-174,0 2 1,0 7-74,0 6 1,-4 0-29,0 3 1,-4 2-175,5-2 0,-1-3-303,4-1 0,0-6 224,0-1 0,0-6-295,0 2 1,0-5 187,0-2 0,4-4-1106,-1-5 756,1-4 0,-3-2 659,3-5 0,-2-10 0,3-3 0</inkml:trace>
  <inkml:trace contextRef="#ctx0" brushRef="#br1" timeOffset="280">11549 15133 7780,'0'-12'0,"0"5"0,0-1 2597,0 5-1873,0-2 0,1 5-146,3 0 1,3 2-176,4 1 0,2 4-15,2 4 1,4 2-126,8 2 1,-3 3 12,2 5 1,2 3 11,-1 1 0,1 4-84,-2-5 1,-1 5-169,1-5 1,-3 1 76,-4-4 1,1 0 40,-4-1 1,3-4 85,-4-3 0,0-3 67,-3-5 0,-1 2-36,0-5 0,-3 0 174,0-4 0,-6-1-44,2-3 1,1-2-152,-1-6 1,0-4 39,-4-3 0,0-3-189,0-1 1,0-3-189,0-1 1,-4-5-11,0 2 1,-4-3-300,5-2 1,-5 2 4,4 3 0,-3-2-418,3 6 1,0 3 28,4 4 0,0 5-231,0-1-1272,0 7 1290,0-2 1,0 10-179,0 0 0,5 5 384,3 6 787,2 1 0,6 4 0,2 2 0</inkml:trace>
  <inkml:trace contextRef="#ctx0" brushRef="#br1" timeOffset="281">12177 15338 7734,'-6'7'1846,"1"-2"0,6-5-1229,3 0 1,-2 0 139,6 0-232,0 0 1,4 0-2,4 0 1,-2 0-1,5 0 0,0 0-149,3 0 1,0 0-51,-3 0 1,1 0-225,-4 0 0,-1 0-124,-4 0 0,-4 6-237,-4 5 0,-1 2 254,-2 6 1,-2 0-129,-1 4 1,-5 0-108,-7 0 1,2 1-126,-2 2 0,-2-1 82,2 1 0,0 2-56,3-1 0,1 1 150,0-2 0,4-5 52,3 1 1,3-6 253,1-1 0,0-2-88,0-2 1,1-3 333,3-1 1,3-4 80,4 1-39,0-3-415,6-1 1,-4-4-311,2 0 1,-2-5-258,-2 2 0,-1 0-727,-2 0 1,2-1 1304,-2-3 0,2-6 0,1 0 0</inkml:trace>
  <inkml:trace contextRef="#ctx0" brushRef="#br1" timeOffset="282">12646 15384 7729,'-18'0'2975,"1"-5"-2161,11 4 0,2-5-240,8 6 1,2 0-130,6 0 0,-1-1-62,1-3 0,3 3-170,0-3 1,5 3-113,-1 1 1,3 0 20,1 0 0,-2-1-134,-2-3 0,-2 3-2525,-6-3 2537,1-2 0,-1-1 0,1-4 0</inkml:trace>
  <inkml:trace contextRef="#ctx0" brushRef="#br1" timeOffset="283">13239 14756 7734,'0'-15'11,"0"-1"1,4-3 486,0 4 0,5 0 708,-1 3 0,-2 1 167,1 0 88,-4 4-54,2-3-498,-5 9-397,0-4-429,0 15 0,-1-3-169,-3 9 1,1 1 94,-4 2 0,4-1-104,0 1 1,-3-1-23,3 1 0,-1-2-265,4-6 0,0 0 18,0 1 0,1-5 115,3 1 0,2-4 141,6 4 0,-1-6 83,1 2 1,3 1 1,0-1 1,1 5-4,0-2 1,0 0 106,3 0 0,2 5-100,-6 3 1,0 1 8,-4 0 1,1-2-19,-1 5 1,-1 0 9,-2 3 1,1 1-128,-5 0 0,0 4 54,-4-1 0,-2 1 22,-2-4 1,-3-4 57,-8 0 1,1-1 9,-5 1 0,1-7-256,-1-4 1,-3-5-268,3 0 1,-2-1-1828,-2-2 2351,5-5 0,-4-2 0,5-4 0</inkml:trace>
  <inkml:trace contextRef="#ctx0" brushRef="#br1" timeOffset="284">13274 14687 7750,'0'-16'10,"1"3"1290,3-2 0,3 2-587,9 2 1,3 1-337,7 2 0,-2-1-205,3 5 1,1-3-170,-1 3 1,3 0-150,-3 4 1,-1 0-397,-3 0 1,-4 1 149,0 3 1,-4-1-854,5 4 1245,-7 6 0,9 0 0,-4 3 0</inkml:trace>
  <inkml:trace contextRef="#ctx0" brushRef="#br1" timeOffset="285">13662 14881 7725,'-17'7'3,"5"3"-1,-3-3 0,7 4 914,4 0 0,-1 2-143,1 2 0,0-2 12,4 2 0,0 3-389,0 1 1,2 1-13,2-1 1,6 1-134,5-4 1,6-1-52,2-4 1,1-4-54,7-4 0,-1-1 66,5-2 1,-1-5-223,0-3 0,-1-3 35,-2-5 1,-4 2-42,-4-5 0,-1 0 69,-3-4 0,-4 1-96,-7-1 0,-3 0 64,-5 0 1,-5-4-141,-3 1 1,-7-5 43,-4 5 0,-6 0 118,-2 7 1,-5 4-331,2 7 0,-3 0-124,-2 4 0,5 5-296,0 7 0,4 3-19,0 4 1,5 3-1328,2 5 2052,5 5 0,-7 1 0,3 5 0</inkml:trace>
  <inkml:trace contextRef="#ctx0" brushRef="#br1" timeOffset="286">13228 15487 7717,'-11'0'0,"3"0"0,0 0 0,7-2 0,1-1 0,5 0 0,7-5 0,4 5 0,3-5 0,12 2 0,3-2 0,8-2 1108,0 2 1,3-2 1472,5-1 0,-3 4-1953,2 4 0,-2-2-268,-1 1 0,-4-1-150,0 1 0,-9 3-165,1-3 1,-11 2-166,0 2 0,-8-3-1281,0-1 0,-2-4 689,-2 4 1,-5-1-2534,-2 2 3245,-3 1 0,-11-8 0,-2 4 0</inkml:trace>
  <inkml:trace contextRef="#ctx0" brushRef="#br1" timeOffset="287">13559 15555 8551,'-11'0'2024,"4"-1"-1183,4-3-496,1 3 0,2-5 1561,0 2-830,0 2-199,0-3 1,5 5-371,3 0 0,2 0-71,2 0 1,-1 0-249,0 0 1,5 4-225,-1 0 0,1 1 136,0-1 0,-2-3-34,5 3 1,-4 1-161,4-1 1,-5 3 65,1-3 1,-2 4-480,-2-4 0,1 3 223,-1-3 0,-5 5-133,-2-1 1,1-2-108,-1 2 369,0-1 0,-4 5 88,0-1 1,-4 0 116,0 1 0,-3-1 49,3 1 1,-5-1-111,1 1 0,2 0 179,-2 3 0,5-2-12,-5 2 0,5-2-29,0-2 0,1 1-82,2-1 1,0 1-4,0-1 0,5-3 69,3-1 1,1-3 104,-1 4 1,2-4-83,-3 3 0,3-4-15,2 1 0,-5 1 335,1-2-294,-5 6 0,2-2-214,-5 4 1,-5-3 10,-3-1 1,-3 1-118,-5 3 0,-3 1-48,-7-1 1,2-3-273,-3-1 1,-1-4-1458,1 1 0,5-3 236,2-1 1701,7 0 0,1-10 0,7-3 0</inkml:trace>
  <inkml:trace contextRef="#ctx0" brushRef="#br1" timeOffset="288">16163 14961 7756,'0'-6'3671,"0"-4"-2630,0 9-577,0-5 1,0 8 114,0 2 1,0 8-4,0 11 1,0 8-207,0 10 0,0 3-241,0 9 0,1-5-47,3 2 1,-3-5-70,3-3 1,1 1-53,-1-5 0,0-5-330,-4-6 1,0-3-782,0-1 1,0-5-116,0-3-990,0-7 571,0-3 817,0-16 1,0 3 481,0-11 1,-1 0 384,-3-4 0,-2-4 0,-6 0 0,1-1 0,-1 2 0,2-3 0,3-6 0,-4 1 0,4 0 0,2 0-25,1-1 0,3 5 327,1-1 0,0 6 458,0-2 1,0 8 536,0 4 539,0 2-1323,5 2 1,1 6-3,5 5 1,1 6-1,-1 10 1,6 1-136,2 6 1,2 1-222,2 3 1,4 2-24,0 5 1,0-3-125,0-1 1,-3-1 79,3 2 0,1-3-65,-2-5 0,0-6 79,-7-1 0,1-5 26,-5-3 246,6 2-251,-9-9 1,4 3 246,-9-8 0,-2-4-33,-5-7 1,0-3-79,0-4 0,-5-6-148,-2-3 1,0-2-160,0-1 1,3-2-57,-4-2 0,6 2-320,-2-6 0,3 6-211,1 2 0,0 2 297,0 9 0,0 3-1143,0 9 1,0 3 261,0 0 0,1 7-95,3 1 0,-3 8 522,3 11 792,2 0 0,-5 14 0,4-4 0</inkml:trace>
  <inkml:trace contextRef="#ctx0" brushRef="#br1" timeOffset="289">16631 15361 7756,'0'6'1820,"0"-1"0,0-6-665,0-3 0,0-2-572,0-5 1,4-1-49,0 1 0,4 3-145,-5 1 1,6 3 175,-1-4 0,6 6-275,1-2 1,2 3-232,-2 1 1,-1 0 15,5 0 0,-4 1-188,4 3 1,-5-2-186,1 6 0,-2 1 154,-2 6 1,-3-2-310,0 2 0,-6-3 136,2 0 1,1-1 29,-1 1 1,-2 0 123,-5 4 1,0-4 168,-5 4 1,2-4 9,-2 0 0,-2-1 242,3 1 0,-2-1 209,1 0 0,-2 1-200,2-1 1,0 1 117,0-1 1,-1 0-70,5 1 0,-3-4 182,3-1-152,0 1-237,4 3-68,0 1 0,5-2-223,3-3 1,2 4 11,1-4 1,1 3 85,-1 2 1,-1-3-53,-2 2 0,1-2-28,-5 6 1,-2-1-115,-6 1 1,-6-2 95,-5 2 0,-10 2-50,-2-2 1,-1-1-144,-2-6 0,0 2-328,0-3 1,-1-2-787,9-1 1,-3-3 218,10-1 1269,5 0 0,0-5 0,4-1 0</inkml:trace>
  <inkml:trace contextRef="#ctx0" brushRef="#br1" timeOffset="290">17054 15384 7661,'0'-6'7,"0"-5"79,0 4 1,1-2 149,3 1 0,-1-1 60,4 6 0,-3-1 302,4 4 0,-5 0 133,5 0 1,0 0-290,3 0 1,0 0 189,1 0 0,1 0-235,2 0 1,-1 1-146,5 3 1,-4-3-76,4 3 1,-5-3-107,1-1 1,-2 0-209,-2 0 0,-3 0-918,0 0-2054,-1 0 3109,0 0 0,3-5 0,-4-1 0</inkml:trace>
  <inkml:trace contextRef="#ctx0" brushRef="#br1" timeOffset="291">17819 14813 7724,'-5'-6'0,"4"-5"1453,-4 5-188,0 0 71,3-4-347,-3 8-3,5-3-624,-5 5 0,4 1 8,-3 3 0,2 3-170,-2 4 1,3 0 11,-3 1 1,2 1-79,2 2 1,0-3-55,0 4 0,-1 0-166,-3-1 0,3 1 73,-3-5 1,2-3-214,-2-1 1,3-3-42,-3 4-66,3-6 363,-4 3-85,3-5 218,-3 0-110,5 0 0,5 0 0,2 0-19,4 0 1,6 2 5,2 1 0,2 0-32,2 5 1,4-1-118,-1 5 0,-3-1-49,-4 0 0,-5 2 27,1 2 1,-3-1-70,-5 5 1,-2 0 64,-5 4 0,-1-1-71,-3-3 1,-2 2 128,-5-2 0,-6-2 105,-2-2 1,-2-2-184,-2-2 1,0-1 34,0-2 0,-1 1-685,-3-5 0,3-2 325,-3-6 1,5 1-614,3-9 0,0 3 97,7-6 996,-2-3 0,13 1 0,-4-6 0</inkml:trace>
  <inkml:trace contextRef="#ctx0" brushRef="#br1" timeOffset="292">17762 14767 7721,'-5'-6'3263,"4"-4"-2357,-4 3-632,10-4 1,1 5 107,5 2 0,1-1-275,-1 1 1,6-4-227,2 4 0,6 1 70,2 3 0,5-4-54,-2 0 1,-1 0-267,2 4 1,-6 4-844,2 0 0,-4 5-997,-4-2 2209,-3 9 0,1-4 0,0 5 0</inkml:trace>
  <inkml:trace contextRef="#ctx0" brushRef="#br1" timeOffset="293">18207 14836 7738,'-5'6'1008,"-2"-2"-625,2-3 1,-5 0 26,2 3 1,2-1 79,-2 4 0,0 1 109,-3 3 1,0 2-150,-1 2 1,2 2 65,2 2 0,-1 2-292,6-2 1,-1 2-74,4-2 0,0 2-198,0-2 1,6-2 103,6-2 1,3-2-112,4-2 0,4-3-10,0-1 1,-1-4-59,5 1 0,1-4 59,-1-4 0,1 1 84,-2-4 0,-7-1 48,0-3 1,-2-4 28,-6-1 0,2-4-69,-9 1 1,-2-3 42,-6 0 0,-2-5-139,-5 0 0,-6-1-78,-2 2 0,0 5-177,-4-1 1,2 8-97,-10 2 0,2 6-319,-1 6 0,-2 0 91,5 0 0,-3 10-308,3 5 1,0 6 953,5 1 0,-6 6 0,-2 1 0</inkml:trace>
  <inkml:trace contextRef="#ctx0" brushRef="#br1" timeOffset="294">17682 15498 7692,'-11'0'0,"-1"0"1075,6 0 220,1 0 0,14-4-105,2 0 1,6 1-614,2 3 1,5-2-59,10-1 1,2 0-25,2-5 0,2 5-35,6-5 0,0 6-291,-1-2 1,0-1-149,-3 1 0,-3 0 135,-5 4 0,-1-1 40,-2-3 0,-7 3 24,-5-3 1,-5 3 170,1 1 1,-7-5-738,-3 3 346,-5-3 0,-10 0 0,-3-1 0</inkml:trace>
  <inkml:trace contextRef="#ctx0" brushRef="#br1" timeOffset="295">17933 15578 7694,'-7'-1'2910,"-1"-3"-1557,6 3-613,-3-9 303,10 8 0,1-3-278,5 5 1,2 0-77,2 0 1,3 0-276,5 0 1,0 4-33,0 0 1,-1 5-267,1-2 0,-4 0-120,0 0 0,-5 0-395,2 0 1,-4 3 305,0-2 0,-6 2-618,-2 2 0,1-1-375,-1 0 537,-1 1 1,-6 3 238,-1 0 1,-5 1 70,1-5 0,2 0 205,-2 1 1,5-1 206,-5 1 1,2-5 838,-2 1-776,3-1 1,1 5 667,0-1-632,1 1 0,3-1-143,0 1 0,1-2-62,3-3 1,3 3-142,8-2 1,-1 2 139,5 2 0,0-1 8,4 1 1,-4-1 156,0 0 0,-5 0-74,2-4 1,-8 3 217,0-2 1,-5 2-144,0 1 1,-8 1-263,-6-1 1,-12 1-36,-11-1 1,-2-1-242,-6-2 1,1 2 14,-5-2 0,0-3-1558,0-1 1849,1-3 0,2 0 0,2-2 0,3-4 0,0-2 0</inkml:trace>
  <inkml:trace contextRef="#ctx0" brushRef="#br1" timeOffset="297">8089 15372 7717,'-8'0'0,"0"0"-53,6 0 178,-3 0 54,0 0 345,3 0 221,-8 0-406,4 0 0,-2 0-82,1 0 1,3 0 113,-4 0 1,4 0 292,-3 0-18,4 0-23,-7 0 279,9 0-204,-4 0 163,5 0-517,0-5 1,5 4-135,2-3 1,9 3 46,3 1 1,0 0-109,4 0 0,-3-4 12,7 0 0,-3 1-20,-1 3 1,3 0-117,1 0 1,-4 0 27,-4 0 0,-4-2-108,4-1 1,-5 1-162,1-2 248,-2 3-316,-2 1-83,1 0-28,-6 0 241,-1 0 69,-5 0 1,-6 0 159,-6 0 1,0 0 66,-7 0 1,0 1-54,-4 3 1,0-2 82,0 1 1,0-1-20,0-2 1,-3 0-90,-1 0 0,0 0-18,5 0 0,-1 0-15,0 0 1,4 1-40,0 3 0,5-3-154,-1 3 0,6-3-969,1-1 818,6 0 0,-2 0-1588,8 0 0,6 0 1901,5 0 0,5 0 0,-2 0 0</inkml:trace>
  <inkml:trace contextRef="#ctx0" brushRef="#br1" timeOffset="298">6832 14539 7955,'-5'-10'205,"-2"2"1,0-1 43,0 5 0,3-1 64,-4 1 1215,6 3-553,-3-9 100,5 9-164,0-4 977,0 5-1652,-5 10 0,2-1-3,-5 10 1,1 1-36,-5 7 0,0 7 5,-4 8 1,0 1-24,-3-1 0,2 7-335,6 1 1,-4 1 314,0 2 1,-1 0-5,5 4 0,1 0 152,2 0 0,-2 1-120,2-1 1,-1 0 57,2 0 0,-2 0-65,5 0 0,0 1-89,4 3 0,0-3 25,0-1 0,2 0-158,1-4 0,4 2 159,4-2 0,1-6 14,-1-5 1,4-5-38,0 1 1,6-7-1,-2 0 0,-1-7 94,1-1 0,-5-2-78,1-5 1,1-1 151,0-4 1,-1 1-255,-4-1 0,1-5 26,-1-2 0,-3 1-586,-1-1 0,-3 0-1918,4-4-9,-6 0 0,5 0 1274,-4 0 1,0 0 1203,5 0 0,4 5 0,6 1 0</inkml:trace>
  <inkml:trace contextRef="#ctx0" brushRef="#br1" timeOffset="299">9379 14562 7907,'-11'-12'0,"4"1"481,4-1 1,1 5 294,2-1 262,0 6-150,0-4 230,5 6-456,-3 0 1,7 6-215,-6 1 0,1 5 232,-4 3 1,4 3-253,0 4 1,3 3 198,-3 1 1,5 1-203,-1 7 0,2-1-29,1 9 1,2 0-59,2 4 0,-1-1 52,5 1 1,-1 3-368,1 1 0,1 4 221,-4 0 1,3 2-226,-4 1 1,4 0-67,-4 0 0,0 0-63,-3 0 0,0 0-62,4 0 1,-4-1-102,4-3 0,-4-2 72,0-5 1,-5-4-74,1 0 1,-6-6-57,2 3 1,-8-4 110,-3-1 0,-5 1-91,-3-1 1,-4 0 61,-8 0 0,3-3-350,-2-1 0,2-4 110,1 0 1,1-7-35,3-3 1,4-4 145,7 0 0,2-5 11,2 1-1391,3-6 1267,-4 4 1,6-12-73,3-1 1,-2-3 560,6-2 0,0-9 0,3-3 0</inkml:trace>
  <inkml:trace contextRef="#ctx0" brushRef="#br1" timeOffset="300">9927 14584 7806,'-3'-7'891,"-1"-1"-446,0 6 0,4-5 100,0 4 140,0 1 399,0-3-671,0 0 0,0 3 107,0-6 1,1 5-96,3 0 0,-1-2 132,4 1-339,1 0-39,3-1-236,1 4 1,-6 1 163,-2 7 1,-3 5-43,-1 3 1,0 3-131,0 4 0,-1 3-97,-3 1 0,1 0-33,-4 4 0,-1-5 73,-3 2 1,3-3 23,1-1 1,4-4 93,-1 0 1,3-4 6,1 4 1,0-5 31,0 2 0,1-8 105,3 0 1,2-2-97,6 2 0,4-2 107,3-2 1,-1-3 72,1 3 1,-4-3-82,4-1 0,-5 0-552,2 0 1,-8 0-270,0 0 1,-4 0-1864,3 0 1585,-4 0 0,6 6 956,-5 1 0,0 3 0,-4 2 0</inkml:trace>
  <inkml:trace contextRef="#ctx0" brushRef="#br1" timeOffset="301">10556 15098 7796,'0'-6'175,"-2"-3"360,-2 5-57,3 1-161,-4 3 1,1 1 816,0 3-754,1 2 1,3 9 107,0 0 0,0 6 31,0-2 1,0 2 47,0 2 0,0 4-121,0-1 0,1 5 41,3-4 0,-2 3-431,6-3 0,-6-1 40,2-3 1,1-4-386,-1 0 1,4-5 240,-4 1 1,1-2-784,-2-1-841,-1-6-1615,3-1 2333,-5-5 1,-2-4 953,-1 0 0,-4-10 0,-4 2 0</inkml:trace>
  <inkml:trace contextRef="#ctx0" brushRef="#br1" timeOffset="302">10407 15338 10835,'11'0'1605,"5"0"-1127,-1 0 0,6 0 240,2 0 1,1 0-269,7 0 1,-1 0-192,5 0 1,0-4-259,3 1 1,-4-5-273,1 4 1,-1-5-1222,-4 2 1,0 0 272,0 0 1219,-5 4 0,3-7 0,-5 4 0</inkml:trace>
  <inkml:trace contextRef="#ctx0" brushRef="#br1" timeOffset="303">11526 14459 7933,'7'-12'0,"-2"5"90,-5-1 301,5 1 146,1-5 339,6 1-436,-6 4 0,-1 2 305,-5 5 0,-1 2-234,-3 1 0,-4 5-61,-7 7 0,-1 8-77,-3 8 0,-4 3 47,0 4 0,0 8-192,-4 7 1,15-23-1,0 1-120,0 1 1,1 0-1,2 0 1,-1 0 157,1 0 0,-1 1 1,-4 28-90,7-29 0,-1 0 1,-5 32-56,7-32 1,1 0 0,1 2 0,0-2 45,-3 29 1,4 0-104,-1-4 0,3 0 148,1 1 0,0 2-69,0 1 1,1-1-26,3-7 1,3 2-95,4-6 1,6 2-103,2-1 0,2-3 41,2 2 0,0-7-46,0-4 1,-1-2-39,1-2 1,4-5-87,0-2 0,-2-5 204,-6-3 1,1 2 25,-4-6 1,3-4-286,-4-3 0,0-2-353,-4 2 1,-3-3-923,0-5 1,-4 4-323,3 0 133,-4 0 1725,2-10 0,0-5 0,1-7 0</inkml:trace>
  <inkml:trace contextRef="#ctx0" brushRef="#br1" timeOffset="304">14130 14470 7910,'-11'0'0,"-1"-5"0,6 3 1338,2-6-412,-2 5 70,5-2-514,-4 5 0,10 5 89,2 3 1,3 7-162,2 4 1,1 8 124,2 3 1,-1 3 127,5 2 1,-4 5-269,4 6 0,-4 0-142,4 3 0,-7 2 115,3-2 0,-9 2-1,6-1 0,-3 0-166,2 4 0,-3 4-23,-1-5 0,-3 7-112,4-3 0,-6 0-494,2 4 1,-3-1 431,-1 1 0,0-3-168,0 3 0,0-3-586,0-1 1,-1-1 341,-3-2 0,-3-9-269,-9-7 1,4-3 82,-4-5 1,4-2-114,0-5 0,1-5 167,-1-3 0,5-2-267,-1-2-242,6-5 802,-8-1 0,8-10-329,-2-2 1,-1-5-19,2-3 594,-1-3 0,4-15 0,0-2 0</inkml:trace>
  <inkml:trace contextRef="#ctx0" brushRef="#br1" timeOffset="305">14553 14676 7782,'-5'-23'569,"-3"0"0,2 0-414,-2 0 0,7 1-497,1-1 0,1 5 343,7 3 1,-1 2 456,5 2 1,3-1-129,0 1 1,6 1 139,-2 2 0,-2-1 171,2 5 0,0 1-271,4 3 1,-1 0-12,-3 0 1,1 0-54,-5 0 1,1 5-204,-5 2 1,-1 3 19,-2 2 0,-3-1-148,-5 1 0,-1 4-50,-3 3 1,-4 3-246,-7 1 1,1-1-165,-5 1 0,5 0 200,-1 0 1,-2-4 129,2 0 0,4-4 35,3 4 0,4-5 195,-3 1 0,4-6 5,-1-1 0,3-4 178,1 3 0,1-4-88,3 1 0,6-3 1,5-1 1,6 0-182,-2 0 0,6 0-260,2 0 1,3-1-880,-3-3 0,3 3 108,-3-3 1040,0 3 0,-4 6 0,-1 1 0</inkml:trace>
  <inkml:trace contextRef="#ctx0" brushRef="#br1" timeOffset="306">15307 15076 7780,'-7'-2'1824,"3"-2"-618,3 3-364,1-4-443,0 5 0,4 1 177,0 3 0,5 4-131,-2 7 1,0 8 73,0 7 1,-3 3 114,4 2 1,-6 0-260,2 3 1,1-2-305,-1 2 0,0-3-217,-4 0 0,0-5-269,0 0 0,0-4-154,0 1 0,-2-8-788,-1-4 0,-2-3 167,-3 0 0,-1-4 548,5-1 1,-5-4 641,2 0 0,-3-1 0,-2-2 0</inkml:trace>
  <inkml:trace contextRef="#ctx0" brushRef="#br1" timeOffset="307">15192 15395 7780,'-6'0'2564,"-4"0"-746,9 0-1102,6 0 1,4 0-281,10 0 0,0 0-25,3 0 0,6 0-549,3 0 1,6 0 170,1 0 1,4-1-395,-4-3 1,1 2 286,-1-6 1,-4 2 73,1-2 0,-1-2 0,-5 4 0</inkml:trace>
  <inkml:trace contextRef="#ctx0" brushRef="#br1" timeOffset="308">16175 14402 7850,'6'-12'350,"3"1"436,-5-1 19,4-4-119,-1 3 0,3 1 825,-2 4-569,-3 5-453,-5-2 0,-3 15-149,-4 6 1,-2 7 156,-10 7 1,-4 6-44,-4 9 1,-5 10-569,2 2 1,14-25-1,-1 1 224,0-1 0,0 0 1,2 1-1,0 0 0,2 0 0,0-1 0,-1 3 0,0 1 19,0-2 1,1 1 0,2 2 0,1 1 54,2-2 0,0 0 0,2-2 1,0 0-278,0-1 1,0-1 0,0 32 233,3-32 0,2 0 0,5 30-104,4-4 0,7-3-11,4-1 0,4-2-143,3-3 0,-2-6 127,3 3 1,-3-8-34,-1 0 0,0-4-107,0-3 0,0-3 29,-1-5 0,-3-1-182,1 1 1,-5-5 531,4-3 0,-5-3-1521,1-5 1,-2 2 278,-2-5 1,-3 0-2352,-1-4 3375,-4 0 0,7 0 1,-4 0-1</inkml:trace>
  <inkml:trace contextRef="#ctx0" brushRef="#br1" timeOffset="309">18619 14504 7845,'-12'-5'0,"5"-1"1133,-1-5 1,5 3-484,0 0 1,3 6-90,3-2-251,4 3 0,4 1 149,1 0 0,-1 6-37,0 6 0,1 2 93,-1 8 0,5 5 252,-1 11 0,1 4-268,-1 7 0,-1 1-335,5 7 1,-3-2 182,3 6 0,0-3-40,4-1 0,-1 0-119,1 0 0,-4 0 13,0 0 1,-5-1-29,2-2 1,-5 5-115,-3-2 0,0 4-99,-4 0 0,-1-4 37,-7 0 1,-2 3-651,-6-7 1,-4 2-2,-3-6 0,0-7-370,-4 0 1,3-5 545,-7-3 1,0-6-47,4-5 0,-1-2-45,9-5 1,1-5-866,6-3 207,-2-6 0,9 2 729,-3-8 498,8-2 0,7-16 0,7-2 0</inkml:trace>
  <inkml:trace contextRef="#ctx0" brushRef="#br1" timeOffset="310">18996 14596 7753,'-4'-19'461,"0"0"1,0 1-156,4-1-155,0 2 0,1 7 1384,3 3-1024,-3 2 0,10 1-121,-4 0 1,5 0-132,3 4 1,-1 0 206,5 0 1,1 0-35,7 0 0,-3 0-43,3 0 1,0 5-247,0 3 0,0 2 12,-4 1 1,-4 1-213,0-1 0,-9 2 97,1 2 0,-7-1-22,0 5 1,-4-4-46,-4 5 1,-7-1-264,-8 3 1,-3-3 115,-1 0 0,2-5-194,2 2 331,-3 1 0,11-4 33,-1 2 0,7-7 97,9-4 1,7 1-61,8-1 0,9-1-290,7-3 1,-4 0 103,7 0 0,-6 2-407,2 2 0,-6-1 560,-9 9 0,-7-3 0,-7 7 0</inkml:trace>
  <inkml:trace contextRef="#ctx0" brushRef="#br2" timeOffset="368">19335 6808 24575,'0'0'0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2T06:09:55.254"/>
    </inkml:context>
    <inkml:brush xml:id="br0">
      <inkml:brushProperty name="width" value="0.09071" units="cm"/>
      <inkml:brushProperty name="height" value="0.09071" units="cm"/>
    </inkml:brush>
    <inkml:brush xml:id="br1">
      <inkml:brushProperty name="width" value="0.09071" units="cm"/>
      <inkml:brushProperty name="height" value="0.09071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1392 4907 7948,'-11'-11'0</inkml:trace>
  <inkml:trace contextRef="#ctx0" brushRef="#br1" timeOffset="1">1404 4953 7856,'-7'-5'6,"-1"2"101,4-4 0,-4 3 321,4-4-207,1 1 707,3 0-525,-6-3 1,5 4 229,-3-6 15,3 6 12,1-4-212,0 4 939,0-1-646,0-3-314,0 9 508,0-4 637,0 5-1290,5 5 0,2 1-160,4 6 0,2 4 125,2 3 0,3 4-370,4 3 1,1 4 136,0 4 1,0 0-105,0 0 0,1-3 59,2-1 1,-3-1-937,0 2 1,-1-3 407,-7-5 1,4-4-98,-4 0 1,0-5 419,-3 1 1,-1-3-24,1 0 1,-5-1 190,1 1 0,-4-5-100,3 1 1,-4-4-3,1 3 0,-2-4-42,2 1-660,-3-3-436,4-1-397,-5 0 1705,0-5 0,0-1 0,0-6 0</inkml:trace>
  <inkml:trace contextRef="#ctx0" brushRef="#br1" timeOffset="2">1872 4873 7877,'-7'-18'6,"2"0"522,5 3 183,0 3 1,0-5 407,0 6-51,0 4-656,0 2 53,0 5 102,-5 0-272,4 0 1,-9 1 122,2 3-382,-2 8 64,-6 5 0,-2 11 86,-5 3-94,-5 2 1,-1 6-360,-5 3 0,-4 2 309,0 2 1,0 3-441,3 1 0,5-6 168,-1-6 0,7-3-224,2-5 1,4-3 168,6-8 0,6-3-1787,2-4 1288,3-1 0,6-5-401,3-2 1185,2-3 0,6-1 0,2 0 0</inkml:trace>
  <inkml:trace contextRef="#ctx0" brushRef="#br1" timeOffset="3">1974 4679 7981,'0'-12'0,"0"1"0,0 0 572,5-1-394,-3 1 1,8 1 36,-2 2 1233,2-2-897,-4 4 0,8-2 92,-3 0-247,8 6-228,-6-8 1,9 8-188,-3-1 54,2 1 0,-2 2-245,0 0 0,-4 0 199,4 0 1,-5 5-89,2 3 0,-4-2 36,0 2 1,-5 0-176,1 3 0,-6 2 35,2 2 1,-2 3 154,-2 4 1,-6 3 93,-1 1 0,-8 0 160,-4 4 0,-3-3 262,-1 3 0,4-5-197,0 2 1,1-4 103,-1-4 0,3-3-40,5-4 1,0-1 625,4 1-540,2-1 0,5-3-404,0-1 0,5-4-70,2 1 1,9-3-57,3-1 1,1 0-546,-1 0 1,2 0 373,-1 0 0,1 0-1346,2 0 1,0-4 112,0 0 1513,-1-5 0,1 8 0,0-4 0</inkml:trace>
  <inkml:trace contextRef="#ctx0" brushRef="#br1" timeOffset="4">2887 5044 7900,'0'-6'423,"-3"-1"533,-1 4-581,0 1-1,4-3-167,0 5 172,0-5-54,0 4 951,0-4-356,0 5 0,1-4-719,3 0 1,2 0 261,6 4-287,4 0 0,2 0-125,5 0 1,1 0 105,3 0 0,-2-3-288,5-1 0,0-4 180,0 4 1,2-1-583,-6 2 0,1-3 264,-4-1 0,-2-2-583,-2 5 1,2-3-579,-6 3-257,0 0 1687,-3 4 0,-6 0 0,-1 0 0</inkml:trace>
  <inkml:trace contextRef="#ctx0" brushRef="#br1" timeOffset="5">2899 5307 7909,'11'0'3252,"4"0"-2226,1 0 1,4 0 565,-1 0 0,6-2-696,2-1 0,7-3-422,-3-1 1,4-2 119,-4 5 0,-2-5-176,1 2 1,-4-2-907,0 1 1,-3-1-405,-4 6 0,1-3-2620,-4 3 3512,-1 1 0,-4-3 0,1 5 0</inkml:trace>
  <inkml:trace contextRef="#ctx0" brushRef="#br1" timeOffset="6">4873 4405 8084,'0'-8'-404,"0"1"410,0-1 0,-1 1-361,-3-1 252,3 0 1,-4 1 290,5-1 1,-1 1-10,-3-5 0,3 5 87,-3-1 1,1 0-66,-1-3 1,2 3 235,-6 1 0,6 3 242,-2-4 536,-2 6-162,4-3-696,-3 5 1,4 0-241,-3 0 1,3 2 87,-3 6 1,3 4 24,1 11 1,4 5 19,-1 3 0,5 5-212,-4 2 0,3 6 97,-3-3 0,4 3-333,-4-3 0,1 2-32,-1-4 1,-2 1-175,6-6 0,-5 2 37,5-10 0,-5 0 117,0-7 0,0-3-29,1-4 47,-3-1-265,4 1 228,-5-6-954,0-1 1,0-14 1222,0-2 0,0-13 0,0 0 0</inkml:trace>
  <inkml:trace contextRef="#ctx0" brushRef="#br1" timeOffset="7">5033 4428 8083,'0'-12'0,"0"1"0,0 5 531,0-4 1,0 3 246,0-4-543,0 4 414,0-3-340,5 4 0,-2-2 133,4 1 26,-4 4-277,7-7 0,-4 5 190,6-3-330,-1-2 32,1 9 1,4-8 120,3 5 0,1-3-92,-1 3 0,3 0-245,-3 4 95,-3 0 1,5 0-153,-6 0 0,0 5 94,-3 3 0,-1 2-98,0 1 0,0 2 143,-4 2 1,2-1-79,-5 5 1,0-4 64,-4 4 0,0-1-10,0 1 0,-5 3 67,-3-3 0,-3-1-26,-5 1 0,0-4 229,-3 4 1,-3-5-132,3 1 1,1-2 175,-1-2 0,7-3-47,0-1 1,1-3 189,3 4-230,3-6 1,0 5-244,5-4 0,1-1 83,3 1 1,3 2-53,4-1 1,5 1-46,4-1 0,2-1 55,5 4 1,-3-3-119,3 4 0,-3-4 61,-1 3 0,-1-3-44,1 4 1,0-1 45,0 5 0,-5-1-101,-3 0 0,0 2-33,-3 2 0,0-2 91,-8 2 0,0-1 133,-4 1 1,-1-2-95,-3 2 1,-8 2 302,-7-2 1,-2 0-94,-2-3 1,-1-1 236,-3 0 0,3 0-77,-3-4 1,1 2 58,3-5 1,-1 0-733,9-4 0,-1 0 22,5 0-92,5 0 0,-3-2 238,5-1 0,2 0-1919,5-5 2161,4 1 0,9-5 0,2 1 0</inkml:trace>
  <inkml:trace contextRef="#ctx0" brushRef="#br1" timeOffset="8">5741 4610 10680,'0'-6'1369,"1"1"-925,3 5-120,-3 0 1,10 0 277,1 0 1,0 0-31,8 0 174,-1 0-381,3 0 0,1-1 114,0-3-309,-5 3 1,3-4-446,-2 5 0,-1-2 256,1-1-1081,-5 1 0,1-4 118,-7 2 982,-3 3 0,-10-9 0,-1 3 0</inkml:trace>
  <inkml:trace contextRef="#ctx0" brushRef="#br1" timeOffset="9">6448 4257 8004,'0'-12'90,"-1"6"125,-3 2 1,3-2 413,-3-2-56,3 3 306,1-5-567,0 4 0,0-2 635,0 0-202,0 6 33,0-3-212,0 5-630,0 5 1,0-3 146,0 6 0,-1 1-170,-3 6 1,2 2 34,-1 2 0,0-2 4,-1-1 0,3 0-44,-3 3 1,3 1-151,1-4 1,0-1 133,0-4 0,0 4-76,0 1 1,0-1-21,0-4 144,5 1 1,0-1 81,3 0 1,2-4-85,-3-3 0,0 1 113,0-2 1,5 3-87,3-3 0,5-1 136,-1 1 0,2 0-75,-2 1 0,2-3 33,-2 3 0,-1 1-50,1-1 0,-9 3 5,2-3 1,-5 5-137,1-1 1,-2-2 125,-2 2 1,-3-5 87,3 5 0,-4-4-96,-4 3 0,-2 0 0,-6 0 0,0 4-71,-3-4 0,-3-1-131,-5 2 1,0-5-427,0 0 0,3-1 252,-3-2 1,7 0-529,-7 0 1,8-2-70,-1-1 977,-1-4 0,4-4 0,-3-1 0</inkml:trace>
  <inkml:trace contextRef="#ctx0" brushRef="#br1" timeOffset="10">6334 4257 8023,'-6'-12'482,"1"1"-184,5-1 1,3 5 140,1-1 0,9 4-101,-2-3 0,8 4-109,0-1 0,12-1 28,3 2 1,4-3 84,0 3 1,-4 1-114,1-1 0,-2 0-704,-7-1 1,0 3-91,-7-3 0,1 3-491,-5 1 0,0 0-369,-3 0 1425,-6 0 0,4 0 0,-3 0 0</inkml:trace>
  <inkml:trace contextRef="#ctx0" brushRef="#br1" timeOffset="11">6893 4222 10261,'-6'0'1698,"-4"7"-1524,2 4 0,-2 7 5,-1 9 1,3-2-38,0 5 0,2 2 115,-1 6 1,-2-2-553,5 2 0,0-4 247,4-4 1,0-2-644,0-5 0,1-1 164,3-3 1,1-3 264,3-5 0,2 0 369,-2-4 0,2-2-91,1-5 1,1 0 94,-1 0 1,4-1-41,0-3 0,4-3 354,-3-9 1,3 2-132,-4-5 0,-4 4 236,-3-4 1,-2 0-167,2-4 1,-3-1-261,-5-2 0,0 0-464,0-4 0,-1 1 234,-3-2 1,-1 3-497,-3 6 1,-2 4 329,2 3 1,-1 6-203,2 1 1,-3 6-126,2-2 1,2 2-260,-2 2 0,4 2 878,-3 2 0,4 2 0,-2 5 0</inkml:trace>
  <inkml:trace contextRef="#ctx0" brushRef="#br1" timeOffset="12">7327 4257 8049,'-5'-12'682,"4"5"795,-3-1-962,3 5 17,1-2 257,0 5 1,-4 9-817,0 3 0,-4 12 56,5 2 0,-6 9-55,1 6 0,-6 1 74,-1 8 0,0 2-838,3 1 0,-3-6 539,0-1 0,0-10-228,3-1 1,1-4 116,-1-8 0,2 1 16,3-9 1,-2 1-75,5-5-42,-5 1-80,8-1 0,-4-3 223,5-1 319,0-4 0,0 2 0,0-5 0</inkml:trace>
  <inkml:trace contextRef="#ctx0" brushRef="#br1" timeOffset="13">7304 4645 7973,'12'-12'245,"-6"1"0,4-1 446,-2 1 0,2 0-206,1-1 1,1 1 132,-1-1 1,0 1-206,1 0 0,-1 3 4,1 0-165,-1 6 0,1-3-265,-1 5 1,-3 0-23,-1 0 1,-3 0-8,4 0 0,-5 5-43,5 2 0,-5 4 115,0 0 1,-1 0-172,-2 1 0,0-1 17,0 1 0,-2-1 345,-1 0-173,1 6 0,-7-4 252,6 2 0,-2-4-37,1-3 1,2 2-127,-1-2 0,1-2-8,2 2 1,0-5 10,0 5 1,0-4-161,0 3 1,0-3 87,0 4 0,2-2-255,1 2 0,0 1 40,5-6 0,0 5 0,8-4 0,-4 3 65,4-3 1,-2 4 29,1-4 1,-3 3 53,4-3 0,-4 4-42,0-5 1,-2 6 152,-2-1 1,0-2-114,-4 2 0,0-4 0,-4 3 1,-1 1 7,-3 3 0,-4-3 70,-7 0 1,-4-2-278,-8 2 0,0 0-293,-4-4 0,-7 4-973,0-4 1,-9 3 140,-2-3 1085,-6 5 0,-2-8 1,-6 4-1</inkml:trace>
  <inkml:trace contextRef="#ctx0" brushRef="#br1" timeOffset="14">4691 4165 8174,'-4'-11'26,"0"0"-1,0 4 219,4-3 12,0 4 0,0-2 30,0 0 1,0 5 79,0-5 396,0 6 54,0-4-321,0 6-155,-5 0-157,4 0 0,-5 2 84,2 2-164,-3 2 1,-4 10 47,0 3 1,-1 4 122,1 4 1,-6 7-86,-2 8 1,-1 4 54,1 3 0,-1 3-321,4 5 0,5-2 255,3 2 1,6-3 11,-2 7 0,4-6-92,4-2 0,3-5-276,9 1 1,-2-2 110,5-1 0,-4-5 134,4-3 1,0-3-170,4-1 1,0-4 86,-1-4 0,-3-2-322,0-1 1,0-5-162,4-3 0,-4-2-349,0-2 1,0-1 241,4-2 1,-3 1-874,3-5 1478,-2-1 0,7-3 0,-6 0 0</inkml:trace>
  <inkml:trace contextRef="#ctx0" brushRef="#br1" timeOffset="15">7681 4234 8055,'-18'-12'958,"3"5"-610,7-1-321,-2 1 147,9 0 0,-4-3 233,5 2-329,0 3 117,0 0 153,-5 0 192,3 4 212,-3-9 191,5 9-500,0-4 661,0 5-1031,0 5 1,2 1 150,1 5 0,4 6 50,4 2-42,1 7-731,4-1 663,2 8 0,3-8-16,-2 5 0,3 1-122,-3 3 0,3 0-19,0 0 0,0 1 143,-3-1 1,0 4-293,-8 0 1,3 1 96,-6-1 1,-3-2-42,-1 2 1,-3 1 82,-1-1 0,-1 0-167,-3-3 0,-4-2-106,-7-3 0,2 2-4,-2-6 0,-1 1-180,1-4 1,-4-4 157,3 0 1,1-7-812,4 0 52,4-1-58,2-9 0,7 1 1119,1-6 0,4-14 0,4-7 0</inkml:trace>
  <inkml:trace contextRef="#ctx0" brushRef="#br1" timeOffset="16">7989 4108 7941,'0'-16'1110,"0"3"1,0-3-749,0 4-79,5 1-250,1-1-2,6 1 1243,-1 0-804,-4-1 1,3 6 231,-3 2-531,3 3 1,2-3-253,-1 0 0,1 2 86,-1 5 1,1 0-197,-1 5 0,0 0 139,1 8 1,-5-2-167,1 5 0,-6 0 116,2 3 1,-2 1-19,-2 0 0,0 0 135,0 0 0,-2-4-57,-2 0 0,3-5 321,-3 1 1,3-2-82,1-2 1,0-3 372,0-1 0,5 0-167,3 0 0,2 0 175,1-4 1,2-1-315,2 1 0,2-1-288,2-2 0,2 0-1317,-2 0 1,-1 4 779,1-1 0,-5 1-1401,1-4 1961,-2 5 0,-2 7 0,1 5 0</inkml:trace>
  <inkml:trace contextRef="#ctx0" brushRef="#br1" timeOffset="17">4383 5569 8807,'1'-6'1510,"3"2"-732,-3 3-369,9 1 0,-4 0-156,6 0 0,0 0 147,4 0 1,1 0-132,6 0 0,5 0-49,3 0 1,8 0 48,7 0 0,2 0-209,9 0 0,0-4 144,-23 2 0,0 0 0,0-2 0,0-1-44,3 1 1,2 1-1,-1-2 1,1-1 44,3 1 1,0-1 0,1 0 0,0 1-364,2-1 0,1 0 1,0 1-1,-1-1 155,1 0 1,0 0 0,0 2 0,0 1 54,2-1 1,-1 0 0,2 1 0,0-1-49,2-2 0,1 0 0,-2 2 0,0 1-10,-2-2 1,-1 2-1,1 1 1,-1 1-14,-3 0 1,0-1 0,1-1 0,0 1-69,1 0 0,-1 0 0,-2 0 1,0 0 34,-1 2 1,0 0-1,-2 0 1,0 0-177,-2 0 0,0 0 1,1 0-1,-1 0 187,-1 0 1,-1 0-1,-1-2 1,1 0 12,-4 0 0,0 0 0,2 0 0,1 1 24,-1 0 1,0 2 0,0-1 0,1 0 49,1 0 0,0 0 1,-3-2-1,-1 0-97,29-2 1,-3-1 260,-1 1 1,0 1-139,0-4 1,-4 3 147,1-4 1,-6 5 24,1-5 1,-2 6-76,-1-2 0,-2-1-164,-2 1 1,-1-4 350,-3 4 0,-3-1-325,3 2 1,-6 1 141,-2-2-331,-4 3 217,2 1 1,-6 0 584,1 0 1,-1 0-463,-3 0 704,-3 0-1021,-4 0 555,-1 0-296,1 0-869,-6 0 251,4 0 131,-9 0-1151,4 0 426,-5 5-1355,0-3 1664,0 3 0,-5-5-2184,-2 0 2962,-9 0 0,-11 5 0,-9 1 0</inkml:trace>
  <inkml:trace contextRef="#ctx0" brushRef="#br1" timeOffset="18">5581 5946 8069,'0'-7'1561,"0"-3"-1079,-5 4 16,4-6-191,-5 6 0,6 0 102,0 2 361,0 3-16,0-4-378,-5 5 4,4 0-253,-4 0 0,4 5-197,-3 2 1,3 3-116,-3 2 0,3 3 194,1 0 0,0 4-395,0-3 1,0 3 173,0-4 0,3 1-66,1 0 0,0-4 50,-4 3 0,4-6 208,0-1 0,-1-4-28,-3 3 1,2-3-23,2 4 210,-3-6 1,5 3-50,-2-5 1,2 0 78,6 0 0,0 0-79,4 0 0,1 0 73,6 0 0,0 0-103,0 0 1,1 0 6,3 0 1,-7 0-65,3 0 0,-8 0 60,0 0 0,-2 5-504,-2 3 297,1 2 0,-5 2-48,1-1 0,-6 0 79,2 1 1,-8-1 118,-3 1 0,-3-1-80,-2 0 1,-4-3-107,-3 0 0,1-1 101,-1 5 1,0-6-581,-4-2 0,4-3-4,0-1 0,1 0 270,-1 0 0,3-1-733,4-3 1125,1-2 0,0-6 0,-1 1 0</inkml:trace>
  <inkml:trace contextRef="#ctx0" brushRef="#br1" timeOffset="19">5638 5923 8069,'0'-6'872,"0"-5"-201,0 5 726,0-5-288,5-1-728,1 1 0,7 3-244,2 1 0,3 4 41,5-1 0,0-1-129,-1 1 0,1-3 152,0 3 0,0-1-908,0 1 1,0 3 422,-1-3 0,1 3-1010,0 1 1,0 0 109,0 0 1184,5 0 0,-4 0 0,4 0 0</inkml:trace>
  <inkml:trace contextRef="#ctx0" brushRef="#br1" timeOffset="20">6174 5843 8330,'-11'-5'802,"3"4"203,1-3-558,4 3-179,-2 1 0,1 1-25,0 3 1,-4 2 359,0 5-277,3 6 1,-4 1-240,5 4 1,-1 5 91,1 0 0,3 3-406,-3-3 1,3 3 195,1-3 0,1 0-262,3-5 0,-1-4 174,4-3 0,1-2 0,3-2 0,1-3 60,-1 0 0,0-6 50,1 2 1,3-3 174,0-1 1,4-1-113,-3-3 1,3-2 160,-4-6 1,0 0-32,-4-3 0,1 1 76,-1-5 1,-4 3-89,-4-3 1,2 0-171,-1-4 1,-1-3 6,-7-1 1,-4 1-109,-7 3 1,1 0-79,-5 0 1,5 5-917,-1 3 313,-3 2 0,6 7-60,-4 2-1409,4 3 2249,0 1 0,6 10 0,1 3 0</inkml:trace>
  <inkml:trace contextRef="#ctx0" brushRef="#br1" timeOffset="21">6665 5672 8033,'-6'-5'0,"1"3"1978,0-8-540,3 9-656,-3-4-727,5 5 146,-5 0 0,3 6-34,-6 6 0,4 6-135,-3 8 1,-1 3 308,-3 6-339,-1 4-114,-4 7 1,3 0 104,-2 4 7,2-3 0,2-3-418,-1-2 1,1-3 175,-1-4 1,1-5-209,0 0 1,3-8 174,0 1 0,6-8-1334,-2 0 594,-2-2-389,4-2 1404,-3-4 0,5 3 0,0-4 0</inkml:trace>
  <inkml:trace contextRef="#ctx0" brushRef="#br1" timeOffset="22">6676 6048 8033,'7'-11'367,"-3"0"1,1-1 1450,-1 1-1177,4-1 176,-1 1-447,4 0 1,1-1 223,-1 1-203,0-1-138,6 6 0,-4 0-338,2 2 125,3 3 1,-6-5-42,3 6 0,-1 2 172,2 2 0,-4 2-340,3 5 0,-6-2 86,-1 3 0,-6-7-517,2 6 419,3 3 0,-6-1 143,3 2 1,-4-2 123,-4-2 0,-2 0 191,-6 1 1,2-1 109,2 1 0,-2-2 139,3-3 21,-3 4-324,-2-5 1,4 4-88,1-2 0,4-2 325,0-2-605,1-3 45,2 9 0,5-7-18,3 4 1,0-3-12,3 4 1,-2-4 157,6 3 1,-1 0-53,1 0 0,-1 2 32,5-5 1,-4 5-118,4-2 1,-5 0 118,2 0 1,-4 1-137,0 3 1,-1-3 11,1 0 1,-6-1-69,-2 5 261,-3-1 0,-2 0-82,-3 1 0,-4-1 294,-7 1 1,1-2-108,-5-3 0,-1 3 49,-7-2 1,3-2-178,-3 2 1,0-5-322,0 0 0,2 2-349,6-1 1,-2 0-2283,6-4 2894,0 0 0,3 0 0,1 0 0</inkml:trace>
  <inkml:trace contextRef="#ctx0" brushRef="#br1" timeOffset="23">9233 5192 8089,'-5'-6'0,"-1"-4"536,-1 4-308,2-6 0,5 5 492,0-1-304,0 5 1012,0-2-946,0 5 0,0 5-298,0 3 1,4 9 26,0 5 1,3 6 100,-3 7 0,0-1-187,-4 0 0,4-4-240,0 1 1,-1-6-106,-3 2 0,4-3 199,0-1 1,0-5-854,-4-3 0,0-3 417,0 0 0,4-5-1710,-1 1 2167,1-5 0,-4 7 0,0-4 0</inkml:trace>
  <inkml:trace contextRef="#ctx0" brushRef="#br1" timeOffset="24">9016 5398 8089,'-6'-6'1247,"1"-5"0,5 9-832,0-6 0,1 6-150,3-2 0,3 1 333,9 0 1,3 1-146,7-1 1,3-4 174,6 0 1,4 0-176,3 0 1,1 0-573,-1 0 1,0-2-1175,-8 5 1,1-4 799,-8 5 0,0-1 493,-5 4 0,1 5 0,0 1 0</inkml:trace>
  <inkml:trace contextRef="#ctx0" brushRef="#br1" timeOffset="25">10454 4200 8164,'-5'-12'0,"4"1"472,-3-1-143,3 6 0,1-4-78,0 2 1,0 2 234,0-2 176,0 1 1,0-1 258,0 0-173,-5 6-490,3-3 1,-3 6-217,5 3 0,0 2 71,0 6 1,-3 5 13,-1 6 0,-5 9 35,1 6 1,-2 9 57,-1-1 0,1 7-314,2 0 1,-2 2 193,2-2 1,3 1-229,1-4 0,3-1 116,1-3 0,0-2-296,0-2 1,4-2 47,0-6 0,4-1-72,0-3 0,2-2 59,2-5 1,-1-5 105,0-3 0,1-2-15,-1-2 1,-3-5-103,0-2-396,-1 2-105,5-4-892,-1 3 1677,0-10 0,1-2 0,-1-4 0</inkml:trace>
  <inkml:trace contextRef="#ctx0" brushRef="#br1" timeOffset="26">10705 4394 8046,'0'-23'0,"-5"5"0,4 2 0,-3 4 1658,3 1-419,1 4-536,0 2-451,0 0-15,0 4 1,0-3 251,0 8-316,0 7 0,1 8 79,3 8 0,-2 6-21,6 5 0,-4 5-187,3-1 1,0 2 153,0 2 0,2-4-287,-5 0 0,1-7-89,-1-1 0,-3-3-431,3-4 0,-3-7 303,-1 3 1,0-8-45,0 0 1,0-6-843,0-1 376,0-1-107,0 0 0,0-1 923,0-2 0,0-3 0,0 4 0</inkml:trace>
  <inkml:trace contextRef="#ctx0" brushRef="#br1" timeOffset="27">10922 4439 7978,'-1'-11'10,"-3"-1"1463,3 1-289,-4 5-524,5-4-718,0 8 81,0-3 667,0 5-401,0 5 0,0 7-28,0 7 1,3 6-23,1 2 0,1 4-142,-1 0 0,-3 2 124,3 1 1,1-4-452,-1 1 0,0-7 187,-4-1 0,4-2-179,-1-5 0,1-1 44,-4-4-174,0 1 286,0-6-38,0 4 418,0-9 0,0 3 108,0-8-74,0 3 1,0-9-59,0 2 1,4 2-234,0-2 1,5 1-18,-2-5 0,5 5-234,3-1 0,-1 2 27,5-2 1,0 3 116,4 5 1,-2 0-168,-2 0 0,2 0 53,-6 0 1,4 5 86,-4 3 1,-1 2-21,-6 1 1,1 2-73,-6 2 0,1-1 103,-4 5 0,0-5-112,0 1 1,-9 2 71,-2-2 0,-7 2 21,3-2 0,-5-6-145,1 2 1,-3-2 112,-1 2 1,0-4-498,1-3 1,-1-3 188,0-1 1,4 0-1093,0 0 1517,5 0 0,-3-5 0,6-2 0</inkml:trace>
  <inkml:trace contextRef="#ctx0" brushRef="#br1" timeOffset="28">10945 4416 7989,'-8'-16'1327,"1"5"-821,4-1 1,-2 6-126,5-6 0,1 5-225,3-1 1,2 6 142,6-2 1,4 1 173,3-1 1,7 3-290,0-3-156,11-2 1,-10 5-371,7-3 0,-4 3 254,1 1 1,1-4-1141,-6 0 1,-3 0 259,-4 4 968,-5 0 0,3 10 0,-6 3 0</inkml:trace>
  <inkml:trace contextRef="#ctx0" brushRef="#br1" timeOffset="29">11493 4610 11686,'6'6'2052,"4"-5"-1581,-3 4 1,5-5 236,3 0-273,-2 0-144,9 0 1,-6-4-172,3 0-75,3 0 1,-6 3-983,3-3 1,-1 3 658,-3-3 0,-6 3-3045,2 1 3323,-2 0 0,-2-5 0,-2-1 0</inkml:trace>
  <inkml:trace contextRef="#ctx0" brushRef="#br1" timeOffset="30">12337 4154 8206,'0'-11'226,"-5"-1"1,4 1 422,-3-1 0,3 1-31,1-1-496,0 6 63,0-4 0,0 7 248,0-4 665,-5 4-195,3-2-213,-3 5-529,5 0-140,0 5 1,-3 2 239,-1 4-315,0 6 119,-1 0 0,4 6 104,-3 0 0,-1 1-207,1 3 1,0-3-121,4 2-170,0-7 171,0 3 1,0-6-244,0 3 286,0 3 0,1-9 19,3 2 0,-1-2 14,4-2 1,-3-3 7,4-1 0,-4-3 19,3 4 0,0-5 106,0 5 1,3-5-97,-2 0 1,2 2 88,1-1 1,1 4-39,-1-4 0,2 3 30,2-3 0,-2 5-27,2-1 0,-2 0-10,-2 0 0,-1 2-141,-2-2 135,2 2 1,-9 1-3,3 1 0,-3-5-8,-1 1 1,-1-2-19,-3 2 1,-6 1-14,-5-5 1,-5 3-11,1-3 0,1 0-18,-1-4 1,0 0-12,-4 0 1,0 0 81,0 0 0,1-1 81,-1-3-77,5 3 0,-4-15 0,5 4 0</inkml:trace>
  <inkml:trace contextRef="#ctx0" brushRef="#br1" timeOffset="31">12257 4097 8017,'0'-12'162,"0"6"1,5-4 201,3 2 1,2 3 639,2 1-629,-1 3 0,4 0 51,0-3 1,6 3-149,-2-3 0,6 3-548,2 1 1,3 0 202,-3 0 0,3 0-918,-3 0 1,-2 0 532,-6 0 1,2 1 451,-6 3 0,5 2 0,-2 6 0</inkml:trace>
  <inkml:trace contextRef="#ctx0" brushRef="#br1" timeOffset="32">12737 4279 8167,'-12'0'0,"1"0"0,-1 0 1030,6 6-571,-4-5 0,4 10 201,-6 1-89,-4-1-266,3 11 0,-3-5 203,4 6-444,1 5 29,-1-4 0,6 8-403,2-6 296,3 1 1,1-8 22,0 0 1,1-5 109,3 1 0,2-2-320,6-2 0,-1-4 80,1-3 1,4-3 175,3-1 0,-1 0-108,1 0 1,0-5 231,4-3 1,-2-3 69,-2-4 0,2 1 148,-6-5 1,4 3-4,-4-3 0,-4-3-100,-3-5 0,-5-5-323,0 2 1,-1 1 161,-2-2 0,-5 5-385,-3-5 0,-3 10 171,-5-2 1,0 9-521,-3 2 0,-3 6 19,3 6 1,3 0-250,1 0 1,2 6-23,1 6 0,5 0 308,-1 7 0,6 0 545,-2 4 0,3 0 0,1 0 0</inkml:trace>
  <inkml:trace contextRef="#ctx0" brushRef="#br1" timeOffset="33">13159 4257 8125,'0'-22'1417,"0"3"-589,0 3-294,0 4 59,0 1-32,0 4-162,0 2 1,0 0-161,0 4-140,-5-4-59,4 10 139,-10 1 0,1 12-99,-5 5 0,-1 6 51,0 9 1,-1 3-126,-6 4-1353,0 6 1268,0 1 0,4 4-274,0-3 0,1-1-631,-1-2 1,3-9 541,4 1 1,2-10-154,3-5 1,-2-5 183,5-3 0,0-2-509,4-6 100,0-4 1160,0 3 0,5-9 1,2 4-1</inkml:trace>
  <inkml:trace contextRef="#ctx0" brushRef="#br1" timeOffset="34">13102 4690 9309,'0'-11'891,"5"3"-228,3 1-424,2-1-60,1-3 1,1 3 545,-1 0-303,5 1-121,-3 1 0,5-3-22,-3 5 1,-2-1-142,2 1 1,-2 3 134,-2-3-519,1 3 182,-6 1 105,4 5 1,-9 1-369,4 5 218,-5 1 51,0-1-1,-5 1-27,-1-1 152,-5 0-99,-1 1 75,6-6 118,-4 4-125,3-3 57,-4 4 1,1 1 157,2-1-203,-2-5 329,4 4-155,-1-3 1,-2 0-56,6 1-129,-1 0 48,-1-2 0,3 4 89,-1-2-355,1-3 120,2 5 0,0-8 210,0 6-336,0-5 97,5 7 1,1-8 40,1 6 45,3-6 1,-3 5-93,4-3 1,4-2 82,0 6 0,2-4-112,-2 3 1,-2-3 99,2 4 0,-2-2 21,-2 2 0,-4 2-74,-4-3 0,2 3-120,-1 2 0,-1-1 194,-7 1 0,-4-1 0,-7 0 0,-3 0-86,-4-4 0,-1 3 34,0-2 0,1 1-531,3-2 1,-2 2 222,2-5 1,2 0-2121,2-4 1312,2 0 1172,7 0 0,-4-5 0,3-1 0</inkml:trace>
  <inkml:trace contextRef="#ctx0" brushRef="#br1" timeOffset="35">13479 3960 7940,'-12'-23'0,"1"0"0,4 0 2286,2 6-609,5 5-829,0 2-223,0 9 9,0-4-433,0 5-143,0 5 0,5 4 147,3 10 1,7 6 28,4 13 1,7 4-114,0 7 1,6 1-285,-2 7 1,-2 0-34,-14-27 0,-1 1 123,-1 2 1,0 0 0,7 18 9,0 9-404,-10-9 293,6 5 0,-14-9-196,3 2 247,-3-7 0,-2 6-115,-3-10 1,-2 0 158,-5-3 0,-2-5-143,-2 1 1,1-6 102,-5 2 0,4-5-89,-4-3 1,3-2 120,-3-6 0,5 1-246,-1-1 0,4-3-402,3-1 0,2-4-761,2 1 1496,3-3 0,1-6 0,6-1 0</inkml:trace>
  <inkml:trace contextRef="#ctx0" brushRef="#br1" timeOffset="36">13798 4188 7896,'0'-18'159,"5"-3"0,-1 3 198,7-5 1,-2 4 585,6 0-595,3 5 1,-5-2 256,2 4 0,-2 1-184,-2 0 0,1 0-172,-1 4 1,0 2 183,1 5-433,-1 0 1,1 1-15,-1 3 0,-5 2 13,-2 6 0,1 3-258,-1 0 0,0 5 165,-4-1 1,-1 2-139,-3-2 1,-2 2 73,-6-2 0,4-1 214,1 1 1,1-5-119,-2 1 1,-1-2 441,5-2 1,0 1 388,4-1 304,0 0-726,0 1 1,6-2 77,1-2 0,3-3-34,2-5 0,3 0-101,0 0 0,4 0-415,-4 0 0,4 0 173,-3 0 1,3 0-2265,-4 0-581,0-5 2797,-4 3 0,-4-3 0,-2 5 0</inkml:trace>
  <inkml:trace contextRef="#ctx0" brushRef="#br1" timeOffset="37">10340 5421 8275,'0'-12'0,"0"5"494,0-1-215,5 6 0,-2-7 126,4 5 1,-3-4-136,4 4 0,-5 1 88,5 3 0,1 0-104,6 0 0,3 0 147,5 0 0,3 0-87,1 0 0,11 0 97,4 0 1,7 0-271,8 0 1,2 0-24,2 0 1,-26-2 0,1 0-318,1 0 0,2 0 0,4 0 0,0-1 306,-1 1 0,0 0 1,4 0-1,0-1-14,1 0 0,1-1 1,5-2-1,0 1 26,0 2 1,0-1 0,3-1 0,1 0-435,2-1 1,0 0-1,-1 1 1,1 0 368,1 1 0,1 0 0,-2 0 0,-1 0-79,1 2 0,0 0 0,-2-2 0,0 0 51,-2 2 1,0 0 0,-2 0 0,0-1 28,-6 1 0,1 0 0,3 2 0,-1-1-253,-4-1 1,-1 0 0,4 2 0,-1-1 258,-4 1 1,-1 0 0,0 0 0,1 0-184,-1 0 0,1 0 0,-3 2 0,0 0 146,1 0 0,0 0 0,-1 0 0,-1 0-26,1-2 0,-2 0 0,-3 0 1,-1 0 160,0 0 1,-1 0 0,27 0-172,-1 0 0,-1 0 92,-2 0 1,-5-4-4,-3 0 1,-3 0 642,-4 4 1,-7-4-656,-4 1 1,-7-1 1517,-1 4-1263,-1-5 1186,-9 3-1217,-1-3-315,-7 5 0,-16 0-841,-4 0 0,-10 0-881,-6 0 1,-12 5 1747,-6 3 0,-6 7 0,-2 3 0</inkml:trace>
  <inkml:trace contextRef="#ctx0" brushRef="#br1" timeOffset="38">11310 5786 8121,'-4'-8'0,"0"1"-1313,1 4 656,3-2 3392,0 5-2453,0 5 137,0 2-296,0 4 1,0 2 122,0 2-353,0-2 177,0 8 0,-4-4 59,0 2 1,-1-3-330,1-5 1,3 1 73,-3-1-195,3 1 188,-4-6-58,4 4 209,-5-9 73,6 5 288,0-6-237,6 0 1,0-2 0,5-2 97,6 3-94,1-9 1,4 5-80,1-3 8,0-2 1,4 9-61,-1-3 1,1 3 31,-4 1 0,-2 0-75,-2 0 1,2 1 94,-6 3 1,-1 2-247,-7 6 1,2-1 37,-5 1 0,0-1-74,-4 0 1,0 2 63,0 2 1,-5-1-96,-3 5 1,-3-5-45,-4 1 1,1-2 180,-5-1 0,0-1-307,-4 0 1,0-3 79,0 0 1,-4-5-38,1 5 0,3-5 373,4 0 0,5-1 0,-8-2 0,5 0 0</inkml:trace>
  <inkml:trace contextRef="#ctx0" brushRef="#br1" timeOffset="39">11310 5797 8121,'5'-11'-970,"-4"-6"0,5 5 1362,-6-3 0,3 1 19,1-2 1,4 4 134,-4-3 1,3 6-117,-3 1 0,5 2-73,-2-2 1,4-1-104,0 5 0,5-4-166,3 0 0,3 3 95,1 1 1,0 3-662,0 1 1,-1 0-197,1 0 1,-4 0-610,0 0 1,-1 1 619,1 3 663,-3 2 0,1 1 0,1-2 0</inkml:trace>
  <inkml:trace contextRef="#ctx0" brushRef="#br1" timeOffset="40">11846 5717 8178,'-7'-3'0,"-1"-1"-651,6-5 379,-3 8 346,0-4 1,-2 5 281,-4 0 0,2 5 644,-2 2-611,2 9 1,-9-3-5,3 7 0,2 0-141,-2 6 1,3 2-342,5 3 1,-2 0 166,5-4 1,0 1-391,4-1 0,4-7 202,0 3 1,5-8-120,-2 0 0,5-2 127,3-2 1,3-4 62,5-4 0,-1-1 245,1-2 0,4-2-88,0-1 1,-1-4 156,-3-4 1,0-4-31,0-1 1,-6 0 169,-1 1 0,-4-3-87,0-5 1,-6-1-306,-2-3 0,-3 3-2,-1-2 1,-2-2-110,-6 1 0,-1 1-517,-10 3 1,-1 5 299,-7 3 1,4 6-574,0 1 0,2 6 342,6-2 0,-3 4-172,7 4 1,-2 2 715,9 5 0,0 2 0,4 2 0,5-2 0,2 4 0</inkml:trace>
  <inkml:trace contextRef="#ctx0" brushRef="#br1" timeOffset="41">12383 5672 8192,'0'-12'214,"0"6"400,-5-4-401,4 9 0,-6-4-117,3 5 0,-1 6 29,-2 5-44,-8 6 1,7 8 81,-7 6 0,-3 2-13,-1 12 1,1-2-261,-1 7 1,0-2 221,-4 1 1,4-3-748,0 0 0,5-2 330,-1-6 0,2-1-683,2-7 1,5-3 86,2-8 901,-2 3 0,4-10 0,-3 5 0,10-11 0,2-1 0</inkml:trace>
  <inkml:trace contextRef="#ctx0" brushRef="#br1" timeOffset="42">12292 6037 8135,'6'-11'-779,"4"-1"605,-9 6 0,6-4 187,-4 2 0,3 2 191,1-2 0,3 2 209,-2-2 0,2-1 823,1 6-726,6-6-270,-4 7 0,8-3 60,-3 5-408,0 0 173,3 0 28,-8 0 0,3 2-305,-4 1 207,-1-1 8,1 8 0,-5-5-44,1 2-8,-6 4-15,4-5 1,-6 2-155,0-1 85,0 1 0,-6 3 532,5 1-180,-9-1-12,-1 0 185,-2 1 1,-4-1-85,6 1 1,0-1-34,-1 1 0,6-5-41,2 1 0,-1-4 23,1 3 192,0-4-407,4 7 1,2-8-74,1 6 0,4-4-109,4 3 0,1-4-3,-1 1 0,6 1 108,2-1 1,2 3 47,2-3 1,-4 4-6,0-5 0,-5 5 51,1-4 1,-2 3-30,-2-3 0,-3 5-16,-1-1 0,-4-2-15,1 2 0,-3-5-19,-1 5 0,-5 0 117,-3 3 0,-7-3-75,-4-1 1,-4 1-118,-3 3 0,0 1 64,-4-1 0,1-3-937,-2-1 1,0 0-139,4 0 0,4 0-1506,4-4 2612,5-1 0,-2 8 0,4-4 0</inkml:trace>
  <inkml:trace contextRef="#ctx0" brushRef="#br1" timeOffset="43">14757 5124 8004,'11'-5'0,"-4"4"0,3-4 491,-4 5-258,5-5 204,-4 3-97,-2-3 935,0 5-829,-4 0 1,3 0 31,-8 0 1,-2 7-134,-6 4 0,1 5 45,0 7 1,0 1-100,4 3 0,-2-3 54,5 3 0,-3 1-174,3-2 1,0 1-140,4-4-1,0 0-199,0-1 1,0-3 190,0 0 0,4-5-2258,0 2 1719,-1-4 0,-1-2-2209,1-2 969,-1-3 831,3-5 925,-5 0 0,0-5 0,0-1 0</inkml:trace>
  <inkml:trace contextRef="#ctx0" brushRef="#br1" timeOffset="44">14574 5341 8004,'0'-6'2042,"0"-5"-1374,0 5-86,5-5-264,2 4 0,5 1 140,3 2 393,3 3-486,10-9 1,1 7-101,6-4 0,-1 3-256,0-4 0,3 6-1701,-3-2 1250,3-3 0,-9 6 334,2-3 108,-2 3 0,0 1 0,1 0 0</inkml:trace>
  <inkml:trace contextRef="#ctx0" brushRef="#br1" timeOffset="45">15738 4245 8036,'5'-6'359,"-3"-4"0,3 3 271,-5-4-395,5 5 60,-4 1 624,4-1-220,-5 5 3,0-4 39,0 5-352,-5 5 1,-3 7-150,-7 7 1,-8 9-32,-7 6 0,-3 6 41,-1 10 0,-1 2-431,18-24 0,0 1 1,-12 28 383,2 0 0,5-1-226,3-3 1,3 3-39,9-3 0,2-2-199,5-2 260,5-7 0,-1 4 0,4-6 0,1 0 0,-1-1 0</inkml:trace>
  <inkml:trace contextRef="#ctx0" brushRef="#br1" timeOffset="46">15464 5067 8085,'23'29'3198,"0"-1"-2199,0-5 0,3-5-200,1-3-1126,0-3 135,-10-5 1,5 2-4,-3-5-487,-2-1 87,4-3 0,-8 0-997,2 0 1212,-2 0 0,1-5 380,-3-2 0,8-4 0,-6 0 0</inkml:trace>
  <inkml:trace contextRef="#ctx0" brushRef="#br1" timeOffset="47">15841 4690 8027,'0'-17'478,"0"-5"1,0 8-271,0-5 0,3 4 195,4-4 0,1 5 416,7-1-477,-2 2 0,-1 2 337,4-1 1,0 1-259,3-1 1,3 2-36,-3 3 0,1-2-143,-1 5 1,-1 0-251,-3 4 0,-2 1 108,2 3 1,-4 4-198,-3 7 0,1 0 40,-6 8 0,0-3 1,-7 7 0,0 2-56,-7 2 0,1 1-111,-9 3 0,4-1-88,-4 0 1,3-2 106,-3 2 0,5-7 2,-1 3 0,4-1 63,3-2 1,-1-5 214,5-7 0,-3-3 180,3 0 342,0-1-447,4 1 0,2-2 34,1-3 1,4-1-14,4-6 0,1 0-50,-1 0 0,5 0-262,3 0 0,3-2 119,1-2 1,-4 2-987,0-6 1,-1 5-27,1-5 0,1 0-1449,-5-3 2481,0 5 0,-3-10 0,-1 4 0</inkml:trace>
  <inkml:trace contextRef="#ctx0" brushRef="#br1" timeOffset="48">16229 4622 8029,'0'-12'331,"0"-4"0,0 2 529,0-5 0,1 4-77,3-4-772,8 5 161,0-3 0,5 6 810,-6-1-582,6 1 0,-3 1 17,5 2 1,-4 3-140,4 5 1,-4 0-100,4 0 0,-1 0 50,1 0 1,-1 2-183,-3 1 1,-4 7 150,1 6 0,-2 0-353,-6-1 1,3 3-29,-3 5 0,-5 5-157,-7 2 1,-3 3-8,-5 1 1,-1 1 116,-6-1 1,0 0 100,0 0 0,4-3 44,0-1 1,5-4 68,-1 0 0,2-5-74,2-2 1,5-5 290,2 1 1,2-3-14,2 0 0,0-5 163,0 1-328,6-5 1,1 3 26,8-2 0,-2-3-326,2 3 1,3-3 102,1-1 0,3-4-304,0 1 0,1-5 190,0 4 1,-4-5-1973,0 2 2259,-5 2 0,8-6 0,-5 5 0</inkml:trace>
  <inkml:trace contextRef="#ctx0" brushRef="#br1" timeOffset="49">16686 4816 8029,'0'-8'542,"0"1"0,0-1-291,0-3 1083,5 4-817,1-3 0,2 5 242,-1-3 323,-4 3-615,7 5 0,0-3-81,5-1 1,2 0-161,-2 4 1,1 0-247,3 0 34,3 0 0,-9 0-908,2 0 0,-2 0 639,-2 0 0,-3 4-2944,-1 0 3199,-4 4 0,7-1 0,-4 4 0</inkml:trace>
  <inkml:trace contextRef="#ctx0" brushRef="#br1" timeOffset="50">17142 4359 8046,'-5'-12'0,"4"-4"475,-4 10 1,1-5-64,0-1 0,0 5 57,4-1-6,0 6 799,0-9-340,0 10-214,0-4-828,0 5 205,0 5 1,0 5-36,0 5 1,0 6 120,0-2 0,0 6-308,0 2 0,0-4 57,0-4 0,4-4-267,0 4 0,1-5 94,-1 1 0,-2-2-46,6-2 1,-2-3 303,2-1 0,2-4-67,-2 1 0,2-3 156,1-1 1,1 1-95,-1 3 0,0-3 181,1 3 1,3-3-35,0-1 1,2 4 86,-2 0 0,-4 1-109,1-1 0,-2 2-112,-6 6 0,3-4-138,-3 4 0,0-3 60,-4 6 1,0-2-114,0-2 0,-5 4 101,-3 1 1,-2-3 0,-1-5 0,-1 2 4,1-2 0,-4-3-247,-1-1 0,0 1-188,1-1 0,2-1-240,-2-3 1,2-3-184,2-1 1,-1-5 370,1 1 0,3-2 559,1-1 0,-1-6 0,-3-1 0</inkml:trace>
  <inkml:trace contextRef="#ctx0" brushRef="#br1" timeOffset="51">17165 4405 8046,'0'-24'-226,"0"-1"188,0 9 1,0-3 1417,0 4-876,-5 0 1,4 3 443,-3 1-367,2 5-537,2-4 0,6 8-254,1-2 0,5 3-485,3 1 1,-1 5-1174,5 3 1868,0 2 0,4 7 0,-1 0 0</inkml:trace>
  <inkml:trace contextRef="#ctx0" brushRef="#br1" timeOffset="52">17473 4371 8046,'-6'0'931,"1"-5"1,1 2 89,0-4-356,0 4 1,3-2-321,-3 5 0,3 5-161,-3 3 1,-2 7-55,-2 4 0,2 4 77,-2 3 1,4 0-284,-3 4 0,4-3 137,-1 3 0,3-4-420,1 0 1,1-2 152,3-1 1,3-5-1,4-3 0,0-4 67,1-3 0,3 1 129,0-5 0,5 0 84,0-4 1,-3-4-116,2 0 0,-1-6 372,1-2 1,-2 1-119,-6-4 1,-1-3 153,-2-1 0,1-3-77,-6 0 1,1-5-349,-4 0 0,-5-1-64,-2 2 1,-9 3-156,-3 0 1,2 3-1,-2 8 0,3 0 130,-3 8 1,5 0-535,-1 4 1,2 1 180,2 3 1,0 3-631,-1 4 0,6 5 107,2 4 1023,3-4 0,6 11 0,1-3 0</inkml:trace>
  <inkml:trace contextRef="#ctx0" brushRef="#br1" timeOffset="53">17804 4542 8083,'0'-11'2384,"0"3"-1592,0 0-518,0 6 19,0-3-68,0 5-182,-5 10 1,1-1-11,-7 10 53,2 5 0,-17 6 28,4 8 0,-9 3-88,1 5 1,2-5-669,1 1 1,3-4 354,1 4 0,6-9-307,1 1 0,7-8 275,2-3 1,4-2-750,0-6 406,1 1 236,2-5 426,5-5 0,2 4 0,4-3 0</inkml:trace>
  <inkml:trace contextRef="#ctx0" brushRef="#br1" timeOffset="54">17713 4930 8083,'0'-11'1342,"0"-1"-860,0 1 1,5 1 17,2 2 0,0-1-130,0 5 0,1-3 36,3 3 1,5-4-101,-1 4 1,1-1-137,-1 2 0,2 1-19,2-1 0,1 1-111,-5 2 1,1 2-249,-5 1 0,1 0 174,-1 4 0,-1-3-204,-2 4 0,1-4-19,-6 3-80,6 1 257,-7 3 0,3 1-7,-5-1 65,0 1 76,-5-1 0,-2-1 188,-4-2 1,-4 2 74,-1-3 0,1 2-94,4-1 0,-1 1-5,1-5 1,3 3 136,1-3-310,4 5 154,-2-3 41,5 1-266,0 3-42,0-9 0,1 5-107,3-2 56,2-3 121,6 10 1,-1-9-26,1 6 0,3-4 58,0 3-196,5-4 169,-7 7 0,5-8-6,-3 6 25,-7-5-19,7 7 0,-10-8-99,3 6 99,-3-1 1,-5 1-44,0 0 0,-9-1 40,-3 5 0,-7-1-201,0 0 0,-4 0 52,-3-4 1,1 3-530,-6-2 0,6-2 243,-2 2 0,4-6-799,4 2 1,3-2 109,4-2 1119,6 0 0,-4 0 0,4 0 0</inkml:trace>
  <inkml:trace contextRef="#ctx0" brushRef="#br1" timeOffset="55">18203 4542 7984,'-5'-18'90,"4"2"0,-8 3-90,5-2 0,2 6-436,6-2 920,-3 2 1284,4 2-581,-5 2-373,0 5-347,0 5 1,0 3-113,0 7 1,1-1-11,3 5 1,2 0-128,6 4 0,-1 5-28,1 2 0,3 3-21,0 1 1,0 2-85,-3 2 1,-1-1-136,1 5 0,-6 0 51,-2 3 0,-3-3-53,-1 0 0,-5-8-8,-3 4 0,-2-6-484,-1 2 243,-1-5 203,1-6 1,-4-1-669,-1-3 323,-4 2-406,2-8 0,1 0-47,1-6 491,-1 1-1144,4 3 662,2-4 331,0-2 556,5 0 0,-5 1 0,-1 5 0</inkml:trace>
  <inkml:trace contextRef="#ctx0" brushRef="#br1" timeOffset="56">18557 4667 7945,'0'-16'0,"0"3"-86,0-2 0,5 4-224,3 3 1,-2-1 107,2 5 1224,-6-4-333,3 6 1005,-5-3-570,0 0-100,0 4-298,0-4-603,0 5 0,0 5 101,0 2 0,-1 4-224,-3 0 0,2 2 37,-6 2 1,2-2 4,-2 2 1,-1 1-74,6 0 0,-1 3-235,4-4 114,0 0-42,0-4 256,0 1-73,0-1 70,0 1 224,0-1-239,0-5-23,5-1 0,1-1 346,6 0 1,-1 1-83,0-1 1,6-3 6,2 3 1,1-3-110,-1-1 1,3-4-133,-3 1 1,1-1-829,-1 4 403,-2-5 225,-6 4 24,-5-5-1993,5 6 1025,-10 0 383,4 0 710,-5 6 0,-15 0 0,-4 5 0</inkml:trace>
  <inkml:trace contextRef="#ctx0" brushRef="#br1" timeOffset="57">15601 5546 8151,'-11'-5'0,"-1"4"820,6-4-69,-4 0-422,9 4-148,-9-5 0,7 6 622,-5 0-320,6 0 256,-3 0-17,5 0 1,5 0-426,3 0 0,8 0 116,7 0 0,6 0-60,9 0 1,8 0-32,7 0 0,4-3-476,4-1 1,-27 1-1,2 1 282,3 0 0,2 0 0,-1 1 0,1-1-12,2-1 0,1-1 0,0 2 0,1 1 12,2-1 1,1 0-1,1 2 1,0-1-382,2 1 1,0 0 0,1 0 0,-1-1 380,1-1 0,-1 0 1,0 2-1,-1-1-64,0-1 1,-1 0 0,4 1 0,-1 1-17,0 0 1,-1 0 0,0 0 0,0 0-69,-2 0 1,1 0-1,-1 1 1,0 2-65,3-1 1,-1-1-1,0 2 1,0-2 47,-2-1 1,0 0 0,0 0 0,-1 0-114,-2 0 0,-1 0 0,-2 0 0,-1 0-71,-1 0 1,-2 0 0,-4 0 0,0 0 335,26 0 0,-4 0-143,-4 0 0,-7-1 134,-8-3 1,-7 3 289,0-3 0,-7 3-339,-1 1 1,-2-4 1493,-6 0-1113,1 0 176,-5-1-437,1 4-1145,-6-4 0,-6 5 433,-8 0 1,-7 0-1704,-4 0 0,-13 5 2237,-6 3 0,-10 7 0,-4 3 0</inkml:trace>
  <inkml:trace contextRef="#ctx0" brushRef="#br1" timeOffset="58">16161 5980 8038,'-6'-6'161,"5"-5"0,-8 5 772,6-5-498,-1-1-2351,4 1 1289,0-1 1,0 5 1814,0-1-658,0 6 0,0-5 423,0 4 214,0 1-812,0-3 27,0 5-305,-5 5 0,3-2 92,-1 4 1,-3 1-158,3 3 1,-6 5 48,1-1 1,2 0-330,-2-3 1,4-1-180,-3 0-140,4 1 70,-7-1 174,9 1 425,-4-6 0,10-1-93,3-5 1,3 0 160,4 0 1,3 0-123,5 0 0,-4 0 185,0 0 0,0 1-27,4 3 0,-1-3-96,1 3 0,-4 3-76,0 0 1,-5 3 64,1 2 1,1-1-189,-5 1 0,2 0 83,-9 3 1,3-1-48,-3 5 1,0-3 59,-4 3 1,-1-4-142,-3 4 1,-1-1 102,-3 1 0,-6-3-22,3-4 1,-3-1 146,2 0 0,1-3-106,-1 0 0,1-6-616,0 2 0,-1-3 275,1-1 1,-1 0-611,1 0 0,3-4 983,1 1 0,-1-8 0,-3 0 0,3 0 0,1-5 0,-1-1 0,-3-1 0</inkml:trace>
  <inkml:trace contextRef="#ctx0" brushRef="#br1" timeOffset="59">16081 5980 8038,'-7'-11'0,"-2"-1"0,6 1 0,-1-1-952,4 1 670,0-1 0,0 5 1467,0-1-713,0 1 1,5-5 134,3 1 1,3 3-187,4 1 1,7 0-87,4 0 1,11-2-91,1 5 0,1-4-458,3 5 0,-5-1 29,1 4 1,-4 0-167,-3 0 1,-3 0-1113,-5 0 1,-2 0 782,-2 0 1,1 0 678,-4 0 0,-1 5 0,-4 1 0</inkml:trace>
  <inkml:trace contextRef="#ctx0" brushRef="#br1" timeOffset="60">16743 5820 8038,'0'-11'-161,"0"-1"0,0 5 1397,0-1-549,-5 6 1,-2-2-302,-4 8 1,-2 2-142,-2 5 0,2 10 119,-2 1 0,-2 8-134,2-4 1,0 5-161,4-5 1,3 6 116,0-2 0,6 0-233,-2 0 0,4-5-93,4 2 1,2-3-165,6-1 1,0-5 151,4-3 1,3-4 89,7-3 1,0-3 267,4-5 1,0-1-81,5-3 1,-6-2 100,-3-6 1,-1-3-90,-3 0 1,0-2 120,-3 2 0,-6-1-81,-6-3 1,-4-3-217,1 3 1,-3-6-264,-1-2 1,-5-3-65,-3 3 1,-8-3-146,-7 3 1,-1 2 221,-7 6 0,5 2-612,-5 6 0,10 4 321,-2 3 0,4 3-265,0 1 1,2 0 842,6 0 0,1 5 0,2 3 0,3 2 0,5 7 0,0 0 0</inkml:trace>
  <inkml:trace contextRef="#ctx0" brushRef="#br1" timeOffset="61">17188 5763 8093,'5'-18'0,"-4"2"0,3 4 679,2 1 8,1 5-215,-1-4 1,-1 10-182,-5 0 1,0 6-190,0 9 1,0 8 162,0 7 1,-5 5-73,-3 3 1,-3 4 42,-4 7 0,1-2-621,-5 2 0,0 0 177,-4 0 0,0-2-94,0 2 1,4-6-543,0-1 0,5-10 388,-1-2 0,6-4-280,1-3 0,5-6 285,-5-1 1,6-7 450,-2-2 0,4-4 0,4 0 0,2-1 0,5-2 0</inkml:trace>
  <inkml:trace contextRef="#ctx0" brushRef="#br1" timeOffset="62">17233 6060 8093,'7'-6'-71,"-2"-5"281,-5 5 1,1-5 25,3-1 0,-2 5 343,6-1 0,0 4-132,3-3 1,0 4-104,1-1 0,1-1-93,2 1 0,-1 1-210,5 3 0,-5 0 69,1 0 0,1 1-112,0 3 0,-5-2-49,-3 6 1,-2-1 60,2 5 0,-3-5-168,-5 1 1,0 0 24,0 3 0,0-3 243,0-1 1,-4 1-42,0 3 0,-4-3 271,5-1 1,-5 1-22,4 4 0,-3-5-21,3 1 1,0-1-238,4 5 1,-4-1 103,0 1 1,1-1-109,3 0 0,1 2 119,3 2 1,-2-2-174,6 2-81,-1-2 126,0-2 0,7 1-4,-3-1 0,3 1 34,-3-1 0,1 0 309,-1 1-25,1-1 73,-1-4-219,0 3 1,-3-5 173,0 2-1,-6 3-90,3-3-13,-5 4-141,-10-4 0,-3 3 228,-9-3-506,-6 3 155,-1 2 1,-11-1 153,-2 1-1848,-2-1 1495,-2 1 1,2-2-3198,2-3 2255,-2 3 1,12-8 1118,-2 2 0,3 1 0,4-2 0,8 0 0,7-2 0</inkml:trace>
  <inkml:trace contextRef="#ctx0" brushRef="#br1" timeOffset="63">19459 5489 8031,'-6'-5'254,"-3"-1"217,5-6-241,0 1 172,4 5-58,0-5 1,0 5 347,0-5 28,0-1-384,0 1 1,5 0-73,3-1 1,2 4-43,1 1-21,1-1 0,4-3-86,3-1 0,3 2 76,1 3 1,-1-2-164,1 5 0,0-4 29,0 5 1,-5 0-320,-3 7 0,-2 2 68,-2 6 1,-3 4-71,-1 3 0,-4 3 137,0 1 1,0-1 35,1 1 1,-3-4-81,3 0 0,2-1 45,2 1 1,2 1 79,1-5 1,1-1-29,-1-6 1,6 1 180,2-5 1,2 0-92,2-4 1,0 0 290,0 0 1,0-7 11,-1-4 0,-3-1 129,0-3 0,-5-1-169,2 0 1,-4-3-55,0 4 0,-6-5-491,-2 1 0,-3 2 176,-1 2 1,0 3-896,0 0 0,0 4 481,0 1 1,-5 4-831,-3 0 0,1 6 1334,-5 5 0,-2 7 0,-8 3 0</inkml:trace>
  <inkml:trace contextRef="#ctx0" brushRef="#br1" timeOffset="64">19493 5832 8031,'-11'-12'0,"4"1"0,2 3 0,5 1 1560,0-1-384,0 2 238,0-5-540,0 5-435,0-5 0,2 1 153,1 2-353,4-2 1,4 7-11,0-4 1,1 4-237,-1-1 0,1 3 101,-1 1 0,1 0-318,-1 0 0,4 1-33,0 3 0,6 2-220,-2 6 1,2-5 57,2 1 0,0 0 126,0 3 1,0 1 289,-1-1 0,-3 3-117,0-3 1,-1 3 116,1-6 0,2 1-103,-6-2 0,1 2 322,-1-5 1,-2 0 106,2-4 1,-2 0 116,-2 0 0,2-1 120,2-3 0,-2-3-210,2-4 0,-2 0-167,-2-1 1,-1 1 242,-2-1-438,2 1 1,-9 0 81,3-1 0,-2 1-1168,-2-1 0,0 5-1074,0-1-852,0 6 3024,0-4 0,-6 12 0,0 0 0</inkml:trace>
  <inkml:trace contextRef="#ctx0" brushRef="#br1" timeOffset="65">20463 5478 8031,'-6'-12'-90,"1"1"90,5 0 596,0-1-332,5 1 1,-3 3 58,6 1 600,5-1-520,-1-9 0,9 6 257,-6 0-388,5-1 0,-2 6 116,5-6 0,0 2-77,-1 3 0,1 2-9,0 5 1,-4 1-73,0 3 0,0 2-186,4 5 1,-4 5 57,0-1 0,-5 5-229,1-1 1,-7 8 61,-4 3 1,-3 1-107,-1 3 1,-3-1-47,-4 9 0,-2-4-147,-10 4 0,-4-6-199,-4 2 0,-3-3 192,3-5 0,-3 1 113,3-9 1,1 2 66,3-8 0,4-1 455,0-4 1,5-1 3,-1-2 0,6 1 662,1-5-391,5 0-148,-2 1-105,5-4 0,5 4 9,3-5 0,7 0-127,4 0 1,3-1 10,1-3 0,3 1-304,1-4 1,3 4-339,-3-1 0,0-1-440,-5 2 0,0-1-71,-3 4 1,1-2 81,-4-1 892,-1 1 0,1-3 0,2 5 0</inkml:trace>
  <inkml:trace contextRef="#ctx0" brushRef="#br1" timeOffset="66">21148 5980 10186,'0'-6'3463,"0"-1"-1604,0 3-728,0 3-950,0-4-7340,0 5 7159,0 5 0,0 2 0,0 4 0</inkml:trace>
  <inkml:trace contextRef="#ctx0" brushRef="#br1" timeOffset="67">21867 5432 8031,'0'-16'1257,"0"3"-864,0-3 1,0 4-137,0 1 1,1-1 22,3 1 1,-3 3 554,3 1 1,-8 4-319,-3-1 0,-5 3-436,-3 1 0,-3 0 54,-5 0 0,-4 10-170,-4 5 1,-6 7 86,-1 5 1,0 2 38,4 5 0,4 1-188,-1 4 0,10-4 43,-2 3 1,9-1-254,2 1 0,2-6 115,6 2 1,2-4-235,6 1 1,2-3 173,5-6 0,5-3 55,-1 0 0,5-8 113,-1 0 0,3-7-23,1 0 1,-1-3 74,1-1 1,0-1 263,0-3 1,-4-3 242,0-4 1,-5 2-217,1-2 0,-7 2 43,-4-6 1,-3 2-29,-1 2 0,-7-1-370,-4 1 1,-7-1 104,-8 1 1,-1 1-380,-7 2 1,5 3 65,-9 5 1,10 0-82,-3 0 0,6 5-636,2 3 0,5 2-7,3 1 1028,8 1 0,-4 4 0,5 2 0</inkml:trace>
  <inkml:trace contextRef="#ctx0" brushRef="#br1" timeOffset="68">22141 5455 7931,'0'-18'0,"0"-3"0,0 8 0,0-2 1852,0 2-695,0 7-694,0-4 999,-5 8-916,-2-8 1,0 9-415,-1-3-128,1 8 0,-5 4-49,1 7 1,-2 3-213,-2 4 1,6 2 109,-2 3 0,6-2 148,-3 6 1,5-6-415,0 2 0,5-3 145,2-1 0,9-5-7,-2-3 1,8-4 160,0-3 0,3-3 297,0-5 1,3-1 109,1-3 1,-2-3 297,3-4 1,-7-4 78,-1 0 1,-5-6-279,1 2 1,-6-2-4,-1-2 0,-6 0-117,2 0 1,-4-3-474,-4-1 1,-6 2-284,-5 6 0,-5 0-597,1 7 1,-7-1-634,0 10 0,-6 4 800,2 7 1,2 3 144,1 4 0,3 7 769,1 4 0,-5 6 0,-1-3 0</inkml:trace>
  <inkml:trace contextRef="#ctx0" brushRef="#br1" timeOffset="69">21924 5729 12717,'-11'13'1615,"-1"2"-1113,1 3-232,-1 4 1,5 1-346,-1 0 111,6 5-54,-3 1-1194,5 0 1063,0 4 1,0-9 132,0 3-1079,5-3 776,1-1 0,10-5 72,3-3 0,3-4-94,1-3 1,3-3 608,1-5-117,10-5 7,-7-1 0,6-11 1025,-6-2-537,-4-3-329,2 5 278,-6-10-201,-4 3 0,-1-6 173,-6-1-808,-5-4 226,-1-1 0,-6-3 251,-3 5-1514,-7 4 920,-12 2 1,-7 11-913,-8 2 579,-3 7-666,-10 3 1357,4 10 0,-7 3 0,4 7 0,1 2 0</inkml:trace>
  <inkml:trace contextRef="#ctx0" brushRef="#br1" timeOffset="70">1449 7726 7947,'-6'0'528,"1"-5"54,5 4-250,0-4 45,0 15-73,0-3 1,0 15 70,0-3 1,0 6-155,0 2 1,4 6 13,0 1 0,-1 0 0,-3 5 1,4 0-15,0-1 0,0 4 14,-4-4 1,0 4-1,0-4 0,0-2-14,0-5 1,1 1 13,3-6 0,-3 1-667,3-4 0,-3-4-792,-1 0 1,0-5 1223,0 1 0,5-8 1,-3 4 47,1-4-32,-1-2 1,-2 0-602,5-5 208,-4 0 139,4 0-309,-5 0 1,0-5 0,0-1-1</inkml:trace>
  <inkml:trace contextRef="#ctx0" brushRef="#br1" timeOffset="71">1404 7863 8039,'0'-11'539,"0"-1"196,0 1 1,0-1-430,0 1-133,5 0 0,0-1 267,3 1 1,5 3-79,-1 1 1,7 0-260,0 0 0,6-2 99,2 5 1,1 0-198,-2 4 0,2 0 82,3 0 0,-3 5-249,-6 3 0,-2 3 6,-1 4 1,-7-1-94,0 5 0,-2 0 94,-6 4 0,-1-1 106,-3-3 0,-8 2 206,-4-2 1,-3 2-125,0-2 0,-3 1 349,-5-5 0,0 0-124,0-3 1,4-5 31,0 1 1,5-5-416,-1 0 0,3 2-361,0-1 0,5 0-1064,-1-4 1169,5 0 0,0 0 381,6 0 0,4 0 0,4 0 0</inkml:trace>
  <inkml:trace contextRef="#ctx0" brushRef="#br1" timeOffset="72">1974 7989 8002,'7'0'0,"-2"0"0,0-5 0,1-2 0</inkml:trace>
  <inkml:trace contextRef="#ctx0" brushRef="#br1" timeOffset="73">2294 7966 7929,'-11'11'0</inkml:trace>
  <inkml:trace contextRef="#ctx0" brushRef="#br1" timeOffset="74">1952 7989 8045,'-8'-4'0,"0"0"651,1 0 168,0 4 53,-3 0-872,4 0 0,0-5 0,1-1 0</inkml:trace>
  <inkml:trace contextRef="#ctx0" brushRef="#br1" timeOffset="75">2305 7943 7997,'-6'5'0,"1"1"0,5 6 0</inkml:trace>
  <inkml:trace contextRef="#ctx0" brushRef="#br1" timeOffset="76">1895 7989 7984,'-12'0'0,"1"-5"395,-1-2-2,6 1 293,1 1-422,5 5 1,0-1 219,0-3 1,1 2-121,3-1 0,2 1 54,6 2 0,0-1-101,4-3 1,-2 3-92,5-3 0,0 3-53,3 1 1,3 0 28,1 0 0,-1 0-229,6 0 0,-4 0 100,3 0 1,-3 0-189,3 0 1,-5 0 65,2 0 1,-3-4-171,-1 0 0,-5-3 120,-3 3 0,-2-1-231,-2 1 0,-3 3-164,-1-3-115,-4 3-108,2-4-424,-5 3-647,-5-3 1788,4 10 0,-10-3 0,5 3 0</inkml:trace>
  <inkml:trace contextRef="#ctx0" brushRef="#br1" timeOffset="77">2614 7795 8003,'0'-13'88,"0"-2"43,0 7 1,0 2-132,0-2 1065,0 6-200,0-3 375,0-1-840,5 5 1,-3-3-133,6 8 1,-1 3-28,5 4 0,-5 7-182,1 5 0,0 1 107,3 6 0,0-1-261,1 2 1,-2 2 112,-2-3 0,0-2-407,-4-1 1,4-3 125,-4-1 1,3-6 18,-3-2 0,1-2-7,-1-1 82,-3-6 815,9-1-457,-8-5 1,7-1 393,-6-3 0,2-6-232,-1-5 1,1-6 142,3 2 0,2-4-94,-2-3 0,2 0-176,1-4 1,1 0-349,-1-5 0,0 1 135,1 0 1,3-3-251,0 3 1,-1 2 144,-6 9 0,2 6-1094,-2 1 0,-2 5 510,2 3 0,-5 3-869,5 5 1,0 3 1546,3 4 0,0 1 0,1 8 0</inkml:trace>
  <inkml:trace contextRef="#ctx0" brushRef="#br1" timeOffset="78">3355 7886 8035,'-6'-12'1408,"-3"1"-1063,5 0 1,-1-5 213,1 1 1,2 0-120,-6 4-60,1-1-208,-5 1 1,1 3 732,-1 1-529,1 4 0,-5-2-123,-3 5 0,1 0 150,-1 0-320,5 0 1,-8 9-78,3 2 1,3 7 249,1-3-642,2 6 328,1-4 1,1 6-16,0 0 0,4 0-152,3 0 0,3-2-459,1-2 451,5 3 0,2-10-60,4 4 1,6-8 11,2 0 0,-2-5-6,2 0 188,0-1 0,4-4 35,0-1 1,0-2 141,0-3 1,-6-6-47,-1 3 1,0-3 121,-1 2 0,-3 1 327,-5-1-126,-4 1 57,7 0-145,-9-1-67,4 6 1,-6 1-89,-3 5 0,2 6 269,-6 5 0,6 6-100,-2 6 0,-1 3-277,1 1 0,1 0 103,7-4 1,0-1-120,7 1 0,0-1-441,8-3 0,-4-3 248,4-4 1,-4-5-529,4 1 1,-4-6 325,4 2 0,-1-4-747,1-4 1,-1-2 1153,-3-5 0,3-6 0,5-1 0</inkml:trace>
  <inkml:trace contextRef="#ctx0" brushRef="#br1" timeOffset="79">3800 7441 7982,'-16'-18'0,"3"2"2385,-3 4-1541,9 1 0,2 3 89,5 1-441,0 4-190,0-2 1,0 6 34,0 3 275,0 2-270,0 11 0,2 7 350,1 10-394,4 5 0,0 11-350,1-1 1,0 7 290,3 1 0,-1-1-523,-2 1 1,-2-5 267,-2-6 1,-3-6-330,3-2 0,-3-7 109,-1-5 1,0-1 8,0-3 1,0-4-496,0-3 113,0-2 1,0-2-1964,0 1 1175,0-6 1486,0-1 0,5-5 0,2 0 0</inkml:trace>
  <inkml:trace contextRef="#ctx0" brushRef="#br1" timeOffset="80">4211 7749 7915,'-5'-6'59,"4"-5"1,-5 9 452,2-6 789,3 6-216,-5-8-327,1 8 478,4-3-818,-4 5 1,4 5-199,-3 3 1,3 8 29,-3 7 1,3 1-150,1 7 0,0-1 121,0 4 1,0-1-134,0-2 1,0 1-220,0-6 1,5 0 109,2-7 0,3 1-152,2-5 0,1-1 100,2-6 0,-1 1 190,5-6 0,0 1-91,4-4 0,-1-5 204,1-3 1,0-3-61,0-4 1,-2 1-37,-1-5 0,-4 4-109,-5-4 1,1 0-153,-1-4 1,-3-1-493,-1-3 1,-4 2 302,1-6 0,-3 5-679,-1-5 0,0 3 380,0 2 0,0 0-1362,0 11 708,0 0-137,-5 9 1405,4 0 0,-4 12 0,5 1 0,5 8 0,1 3 0</inkml:trace>
  <inkml:trace contextRef="#ctx0" brushRef="#br1" timeOffset="81">4622 7817 8339,'0'8'847,"0"0"1,0-5-626,0 5 1,0 0 500,0 3 0,0 2-223,0 2 1,0-2-54,0 2 1,0-2-154,0-2 1,1 2-279,3 2 1,8-2-166,7 2 0,-2-6 189,2-2 1,-1-4 25,1 1 1,5-3 26,-5-1 0,5 0-215,-5 0 0,2-4-14,-2 0 1,2-8 115,-2 0 1,-1-2 72,1 3 1,-5-2 65,1-2 0,-3-2-162,-5-2 0,-2-2 98,-5 2 0,0-1-194,0 1 1,-8-2 103,-4 6 1,-7 1-83,0 6 1,-6 0 108,-2 4 1,-7 5-144,3 7 0,-3 3 156,8 4 1,-4 7 83,8 4 1,-3 6-150,10-1 0,1 2 14,7 1 0,2 0-102,5 0 0,6-5 127,5-2 1,2-3-41,6-1 1,1-5 26,7-3 1,-3-4-4,3-3 1,-2-3-117,2-5 0,-3 0-171,2 0 1,-1 0-278,-3 0 1,2-4 600,3 0 0,-3-4 0,4 1 0</inkml:trace>
  <inkml:trace contextRef="#ctx0" brushRef="#br1" timeOffset="82">5410 7920 8066,'0'-11'1503,"0"-1"-1252,0 6-1,0-4-784,10 9 1,-3-8-79,9 5 254,-4-5 2976,-5 8-1717,8-4 1,-6 1 30,10 0-454,-5 0-289,7-1 1,-7 4-529,5-3 289,-5 3 1,6 1-359,-4 0 1,3 0 334,-4 0 1,0 0-2823,-3 0 2895,-1 0 0,0 0 0,1 0 0</inkml:trace>
  <inkml:trace contextRef="#ctx0" brushRef="#br1" timeOffset="83">5524 8046 9882,'11'0'755,"1"0"1,-1 0-185,0 0 0,2 0-135,2 0 1,3-2-316,5-1 0,5 0 113,2-5 1,-1 2-611,2-1 0,-6-2-297,2 5 0,2-4-1725,1 4 2398,3-4 0,2 1 0,-1-4 0</inkml:trace>
  <inkml:trace contextRef="#ctx0" brushRef="#br1" timeOffset="84">6540 7578 7993,'-12'-12'0,"2"-3"1001,2 0 1447,3 0-1321,5 3-760,0 6 1,0 3 9,0 11 0,4 6-87,0 13 1,4 3 21,-5 8 0,5 8-86,-4 7 0,5 8-337,-5-29 1,-1 1 0,4 27-62,0-3 0,1 2-324,3-10 1,-1 1-51,-2-16 1,1 1 288,-5-8 1,1-5-995,-2-7 452,-1-2-949,3-2 1211,-5-5 0,0-2-305,0-8 955,0-2 1,-5-11 0,-2 0 0</inkml:trace>
  <inkml:trace contextRef="#ctx0" brushRef="#br1" timeOffset="85">6357 7566 7941,'5'-17'5,"1"0"885,6 6 1,6-5-315,4 1 0,6 0-141,6 4 0,1-1-107,-1 1 0,1 1 59,3 2 1,-1-1-153,5 5 1,-5 1-46,1 3 0,-4 5-218,-3 2 1,-3 5 83,-6 3 0,-8-2-192,-2 2 1,-5 3 126,1 1 0,-6 2 9,-9 2 1,-6 0 22,-10 0 1,-8 4 93,-4 4 1,-5-6-120,2 2 1,-3-9-108,7 4 1,0-6-789,11-1 0,3-6 5,8-2-1543,6-4 2435,1 7 0,15-9 0,3 4 0</inkml:trace>
  <inkml:trace contextRef="#ctx0" brushRef="#br1" timeOffset="86">7373 7155 7972,'0'-11'1615,"-5"5"0,3-1-714,-1 4 0,-4 1-266,0-1 0,-4 3-208,0 3 0,-2 9-312,-2 7 0,-1 5 140,-3 6 0,-3 10-32,3 9 1,1 11-391,-1 1 0,12-28 0,-1 1 252,-2 2 0,1 0 1,2-1-1,0 1-54,-1 2 0,1 0 1,1-1-1,0 0 18,2-1 1,1 0 0,0-2 0,1-1-383,2 24 0,1-6 113,3-5 1,2-3 476,6-9 0,0-2-60,3-10 0,2 0-125,2-3 0,1-2-262,-5-6 1,1-1 55,-5-2 0,2-2 76,2-2 0,-6-3-130,2 3 0,-2-3-1159,3-1 1,-1 0 1346,0 0 0,-4-5 0,-2-1 0</inkml:trace>
  <inkml:trace contextRef="#ctx0" brushRef="#br1" timeOffset="87">7624 7829 7917,'-7'-24'21,"2"-2"-16,5 11 1,0 0 1146,0 4-679,5-1 1,0-3 158,3 0 0,2-1-204,-2 5 0,-1-2 190,5-2 0,-3 2-208,6-2 1,-2 3 33,-2 0 1,4 2-130,0 2 0,5 0-108,-5 4 1,1 0-41,-1 4 1,-1 1-86,5 3 0,-5 4-170,2 7 1,-2 6 120,1 6 1,1 9-188,3-2 1,3 8 63,-3-1 1,-1 4-416,1 0 1,-2-3 294,2 0 1,3-5-48,-3 1 0,3-4 147,0-3 1,0-3 55,-3-6 1,2 1 177,-2 0 1,-1-1-129,1-3 1,-5-3 142,1-4 0,-2 3-39,-1 0 1,-1-1-154,0-6 1,1 2 227,-1-3 0,1-2-711,-1-1 0,-3-3-76,-1-1-1559,-4 0 43,2 0 2128,-5 0 0,-10-10 0,-3-2 0</inkml:trace>
  <inkml:trace contextRef="#ctx0" brushRef="#br1" timeOffset="88">8309 7680 7964,'0'-11'927,"0"0"1,0-1 546,0 1-530,0-1 50,0 6-653,0 1 0,-2 6 151,-2 3 1,-3 9-81,-8 10 1,-4 11-369,-8 11 0,-2 4-66,12-21 1,0 1-1,-2 0 1,1 0-109,1 3 0,0 1 0,-4-1 0,1 0-41,3-3 1,0-1 0,-1 2 0,0 0 75,-12 23 0,2-6-199,5-1 0,2-9 137,1-3 0,4-6-73,5-9 1,3 1 90,0-5 0,6-3-416,-2-5-123,3-4 171,1 2 0,1-5-813,3 0 1,2-9 1372,6-2 1,4-8-1,2 1 1</inkml:trace>
  <inkml:trace contextRef="#ctx0" brushRef="#br1" timeOffset="89">8377 7521 8077,'0'-18'0,"0"1"409,0 6 0,4 0 613,0-1 0,4 1-262,0-1-116,2 1-314,-3 0 0,4-1 124,0 1-129,1 4-120,9-3 0,-3 5 73,5-2 0,0 2 0,0 5 1,-4 0 113,0 0-216,0 0 0,-2 1-132,-1 3 1,-4 2 90,0 5 1,-6 1-248,-2-1 0,-3 4 77,-1 1 0,-1 4-239,-3-1 0,-6-1 165,-5 1 1,-2 0-85,2 4 0,1-1 33,-5 1 0,1-4 63,-1 0 1,3-5 181,4 1 0,2-2-179,3-2 464,-4 1-226,10-1 303,-4 1-259,5-6 0,1-1-175,3-5 0,4 0 0,7 0 1,-1 0 65,5 0 1,0-1-620,4-3 1,-4 2 249,0-6 0,-1 4-1196,1-3 1,1 3 70,-5-4 1415,5 6 0,-2-4 0,5 6 0</inkml:trace>
  <inkml:trace contextRef="#ctx0" brushRef="#br1" timeOffset="90">9210 7235 7981,'0'-11'1856,"0"0"-1406,0-1 131,0 6-84,0 1 1072,0 5-1095,-5 0 1,3 1 230,-6 3-412,-5 12-125,1 3 1,-10 16 168,3-1 188,-3 5-391,0 7 1,-1-1 200,0 1-986,0 5 817,0 1 1,2 5 167,2 0-194,8-26 1,0 0-23,-2 22 1,1 11 119,4-11-13,6 5-1,-3-16-437,5 8 149,5-15 0,1 7 66,5-8 1,1 2 93,-1-10 7,1 1-19,-1-9 1,0 2-102,1-5 0,-1 0-87,1-3 1,-1-2-31,1-2 1,-1-3 510,0-5-617,1 0-1865,-1 0 1321,1 0 0,-2-5-182,-3-3 966,9-2 0,-9-7 0,10 0 0</inkml:trace>
  <inkml:trace contextRef="#ctx0" brushRef="#br1" timeOffset="91">9324 7658 8030,'0'-12'0,"-5"6"1177,4-4-275,-4 3-754,5 1 118,0-4 426,0 9 0,0-6 214,0 4-86,0 1-517,5-3 1,3 1-15,7 1 1,-1-1-130,5 4 0,-2 0-111,2 0 0,2 0 122,-6 0 1,0 5-118,-3 2 1,-1 5-148,0 3 0,-4 3 28,-3 5 0,-3-1-106,-1 1 1,-3 5 83,-4 3 0,-2-2-83,-10 1 1,4-1 7,-4 2 0,1-3 129,-1-5 1,-1-1 103,4 1 1,1-5 143,4-3 1,-1-2 125,1-2-306,5 1 1,-1-2 343,3-3-234,3 4 0,-3-9-122,8 6 0,-1-6 81,4 2 0,6-3 124,6-1 1,2 0-161,2 0 1,1 0 19,3 0 0,-3 0-81,3 0 0,-4 0 79,-4 0 0,-3 0-1329,-4 0 947,4 0 0,-5-1-2573,1-3 1201,-1 3 1668,-4-4 0,9 0 0,2-1 0</inkml:trace>
  <inkml:trace contextRef="#ctx0" brushRef="#br1" timeOffset="92">9781 7315 7916,'0'-17'996,"0"0"104,0 6 0,0 3-544,0 0-509,5 6 0,1-3-57,6 5 1,-4 0-7,4 0 2368,2 10-1492,9 3 0,1 12-272,2 5 0,4 2-117,4 10 1,-4 0-442,1 3 282,-6 1 1,2 5-375,-8 2 0,-3-1-12,-4 1 1,-6-4-221,-2 0 1,-3-2 232,-1-1 0,-5-2-381,-3-2 1,-2 0 181,-1-8 0,-6 3-101,-2-7 0,-2-2-307,-2-1 0,0-5-408,0-3 0,4-2-1970,0-6 3046,5 1 0,-1-2 0,7-2 0,3-3 0</inkml:trace>
  <inkml:trace contextRef="#ctx0" brushRef="#br1" timeOffset="93">10374 7601 7987,'0'-12'-33,"0"6"0,0-4 851,0 2-457,0 3 0,2-1 567,1 2-617,-1 3 1,8-4 182,-3 5 1,7 0-116,2 0 1,4 0-168,-1 0 1,6 3 29,2 1 0,5 5-153,-2-1 0,3 0-133,1 0 1,-1 2 141,-2-2 1,2-2-245,-3 2 0,-2-4 76,-2 3 1,-1-3 1,-3 4 1,0-5 55,-3 5 0,-4-4 55,-7 3 1,1-3-57,-6 4 1,1-4 8,-4 3 0,0-3 158,0 4 1,-6-1-100,-5 5 0,-6 3 171,-6 0 1,-3 4-90,-1-4 1,-5 2 39,2-2 0,-3-1-85,-1 5 0,1-5-188,2 1 1,0-3-181,4-5 1,0 3-352,4-2 0,6-3-102,1-1 0,4 1 301,0-1 0,5 0-1665,-1-4 2093,6 0 0,-3 0 0,5 0 0</inkml:trace>
  <inkml:trace contextRef="#ctx0" brushRef="#br1" timeOffset="94">10933 7943 13568,'-11'0'1083,"-5"1"-745,-3 3 1,-4 2-83,-4 6 0,-2 3 37,-5 0 1,-1 4-67,1-4 1,5 1-81,2-5 1,5 1-207,3-1 0,2-3-622,6-1-700,-1-4 0,6 3-34,2-2-1999,3-3 3414,1 4 0,0 0 0,0 2 0</inkml:trace>
  <inkml:trace contextRef="#ctx0" brushRef="#br1" timeOffset="95">11424 7692 7974,'0'-18'1412,"0"2"-873,0 4 0,4-3-190,0 0 0,3 0-279,-3 3 1,1 5 757,-1-1-462,-3 0 1,6-2 221,-3 3 1,-2-2-192,6 5 1,-2-1-20,2 1 0,2 3-94,-3-3 1,4 3-72,0 1 1,0 4 24,1-1 0,-1 6 0,1-1 0,-1 2-96,0 1 0,0 5-109,-4-1 0,2 5-75,-5-1 1,0 4 50,-4 4 0,-2 2-114,-1 5 1,-5 4 40,-7 0 1,-3 1-389,-5-1 1,-1-2 196,-3 2 1,3-8-39,-2-3 0,-2-3 185,1-1 1,2-5 45,6-3 0,2-2 535,6-2-251,0 0 195,-1 1-239,6-6 0,1 0-52,5-2 0,5-2-6,2 1 0,7-1-73,2-2 1,5 0-15,2 0 0,1-2-113,6-1 0,-3 0-721,4-5 0,-6 5 365,1-5 1,-3 5-1107,-4 0 1,2-2 717,-6 1 1,4 0 823,-4 4 0,5-5 0,-2-1 0</inkml:trace>
  <inkml:trace contextRef="#ctx0" brushRef="#br1" timeOffset="96">11938 8160 9104,'0'-7'3642,"0"2"1512,0 5-5240,0 5-910,0-3 41,0 8 0,0-8-1138,0 6 2093,0-5 0,-5 12 0,-2-3 0</inkml:trace>
  <inkml:trace contextRef="#ctx0" brushRef="#br1" timeOffset="97">12600 7498 7900,'0'-6'233,"0"-5"1058,0 5-436,0-5-260,0 4-21,-5-3 736,3 9-875,-8-4 1,0 5-187,-5 0 1,-7 6-19,0 6 1,-4 5 41,-8 10 0,6 2-35,-6 5 0,3 9-247,1 3 0,2 2 155,5-2 1,5-4-134,3 0 1,3-2-600,0 2 0,6-1 390,2-3 0,4-7-368,4 4 1,2-9 256,6 1 1,4-7 28,3-1 1,3-9 173,0 2 0,1-8 556,0-1 1,0-1-262,0-2 0,0-4-56,-1 0 1,-4-5 338,-3 2 0,-3-4-129,-5 0 0,2 0 26,-5-1 1,0-3-75,-4 0 1,-5-4-519,-3 3 0,-7-3 178,-4 4 0,-4 0-707,-4 4 1,-2 0 169,-5 4 1,1 2-107,3 5 1,2 5-557,5 2 1,6 4 1241,6 0 0,0 6 0,4 0 0</inkml:trace>
  <inkml:trace contextRef="#ctx0" brushRef="#br1" timeOffset="98">13056 7509 7971,'0'-11'0,"0"-1"0,0 1 283,0 0 0,0 3 960,0 0-737,0 1 488,0 0-586,-5-3 1,3 5 715,-6-2-699,0 2 1,-7 5-205,0 0 0,-7 2 2,0 6 1,-2 4-84,-7 11 1,2 5 82,-2 3 1,4 0-160,4 0 1,4 0-57,0-4 0,10 0-256,1-5 0,6 1-323,2 0 0,2-4 321,6 0 1,5-6 28,9-2 0,1-1 34,0-6 1,1 0 117,3-4 0,-3-5 120,2-3 0,-1 1 252,-3-5 1,-4 3-22,-3-6 0,-2 1 240,-2-1 1,-4-1-265,-3-3 1,1-4 114,-2 0 1,0 0-1418,-7-4 1,-2 5 554,-6 3 1,1 2-214,0 6 1,-6 4 242,-2 4 1,-2 3-902,-2 3 1,0 9 1359,0 7 0,0 7 0,0 4 0</inkml:trace>
  <inkml:trace contextRef="#ctx0" brushRef="#br1" timeOffset="99">12748 7920 10799,'0'-11'2458,"0"4"-1785,0 2 530,-5 0-729,4 4 0,-8-3 229,5 8-649,-5 2 141,3 11 1,-6 1-259,1 4 81,5 1 0,-4 4-509,2-1 0,3 6 390,1-1 0,3-2-944,1 1 0,5-4 447,2 0 1,5-3-85,3-4 1,3-2 377,5-6 0,0-5 354,-1-2 0,2-3-130,3-1 0,-3-1 107,3-3 0,1-2 782,-2-5 0,-4-5-403,-7 1 0,2-5 318,-2 1 0,-4-3-216,-3-1 0,-6 1-416,2-1 0,-4-4-192,-4 0 0,-3-3-354,-8 3 0,-4 2 211,-8 6 0,-4 3-273,-7 4 1,3 6-943,-3 2 0,7 3-12,5 1 1470,7 5 0,-3 1 0,4 6 0</inkml:trace>
  <inkml:trace contextRef="#ctx0" brushRef="#br1" timeOffset="100">13296 7144 7981,'-6'-18'935,"-5"2"1367,10 4-1656,-4 1-450,5 5 1,1 1 567,3 5 0,-1 0-270,4 0 1,6 6-7,6 5 0,8 7-155,3 9 1,2 7-110,-2 8 1,3 3-249,-2 5 0,2 3 221,-16-23 1,0 1-1,-2 0 1,-1 0-126,0 1 0,-1 1 1,-2 0-1,-1 1-117,-2-2 0,-1 1 0,1 0 1,-2 0 41,-3-1 1,-2 0-1,1 1 1,-1 0-168,-5 28 1,-2-1-14,-6-7 0,-4-1 41,-3-3 0,-3-2-18,-1 3 1,-3-6 50,-1-6-430,-5 0 0,7-10-533,-6 3 0,6-5-2223,-2-7 3295,3 3 0,-2-8 0,-1 2 0,2-3 0,1-4 0</inkml:trace>
  <inkml:trace contextRef="#ctx0" brushRef="#br1" timeOffset="101">14232 7795 7851,'0'-12'6,"-1"1"1,-2-1 873,-1 1-510,0 0 1,4-1 259,0 1 5,0-1-312,0 1 0,0-1 118,0 1 160,5 0-263,-3-1 0,8 5 98,-3-1-260,4 0-5,0-3 1,0 0 64,1-1-146,4 6 0,1-4-1,2 2 0,2 3 103,-2 1 0,3-1-278,1 1 1,-4 1 56,0 3 0,-5 0-141,1 0 1,-2 1 1,-2 3 1,-3 2-25,-1 5 1,-3 2 97,4 2 0,-4 2-81,3 2 0,-3 2 103,4-2 1,0-1-17,8 1 1,-2-5-16,5 1 1,-4-2 33,4-2 1,0 0 114,4-4 1,-4-2-102,0-5 1,-4 0 616,4 0-376,-5 0 0,2-1 896,-4-3-551,-1 3-212,1-9 1,-2 3 135,-3-4 0,2 0 155,-5-1-446,5 1 19,-8-6 0,8 5 146,-5-4-1259,0-1 705,-4 9 1,0-7 148,0 7-2061,5 3 592,-4 0-1826,4 5 3371,-10 5 0,-1 6 0,-6 7 0</inkml:trace>
  <inkml:trace contextRef="#ctx0" brushRef="#br1" timeOffset="102">14380 8114 7929,'-11'-11'0,"1"3"1983,2 1-882,3-1-193,0 2 93,4-5-515,-5 5 0,1 0 699,4-4-225,-4 3-241,5-4-95,0-1-308,0 1 0,4 3-29,0 1 1,5 0-51,-2 0 0,3-2-324,2 5 98,-1 0 63,1 4 1,-1 0-376,0 0 260,1 0 1,4 0-531,3 0 345,-2 5 0,4 2-4,-2 4 1,3-3-101,1-1 0,0 1 105,-1 3 1,0 1 89,-3-1 1,1-3-24,-5-1 92,6 1-12,-9-2 0,5 3-1,-6-5 11,1 5 1,-1-8 114,1 3 1,-1-3-80,0-1-43,-4 0 628,3 0-388,-4 0 1,6 0 47,-1 0 475,6-5-442,-5-1 0,5-5 144,-6-1 53,1 1-176,-1-1 1,0 1 49,1-1-40,-6 1-681,-1-5 1,-1 7-682,0-3 0,0 7 640,-4-2-3420,-5 4 3865,-2-2 0,-4 15 0,-1 3 0</inkml:trace>
  <inkml:trace contextRef="#ctx0" brushRef="#br1" timeOffset="103">15681 7475 7915,'7'-1'-1373,"-4"-3"1201,-1 3 1,-2-6 960,0 4-412,0 1 1,0-4 1241,0 2-1120,0 3 0,-2-8 469,-1 5-222,1 0-330,-8 4 0,4 5-132,-6 3 0,-4 9 71,-3 5 0,1 6-152,-1 7 1,0 0-1,-4 3 1,5-1-187,3 5 9,8-11 1,2 11 209,5-8-789,5 3 592,1-3 0,14-4 25,3-4-446,8-2 276,-7-6 0,9-1-142,-3-6 160,3-5 1,1-1 386,1-5 0,3-6-64,0-5 0,0-2 455,-4-6-431,-5 5 1,-1-8 204,-5 3-32,0-2-165,-6-7 1,-1 3 250,-9-6-465,-2 1 54,-5-10 0,0 4-760,0-6 511,-10 5 0,0-4 20,-13 3-1448,-2 8 1194,-9-8 0,-1 15-603,1 0 0,1 7 474,3 8 0,2 3-1149,5 5 1101,5 0 0,2 10-78,4 6 0,6 5 631,2 6 0,3-3 0,1 4 0</inkml:trace>
  <inkml:trace contextRef="#ctx0" brushRef="#br1" timeOffset="104">16218 8057 9455,'-7'0'2388,"2"0"-659,5 0-890,-5 0 114,4 0 109,-4 0-1141,5 5 1,1-4 146,3 3-2219,-3-2 1293,4 3-2267,-5-4 3125,5 4 0,-3-5 0,3 0 0</inkml:trace>
  <inkml:trace contextRef="#ctx0" brushRef="#br1" timeOffset="105">16617 7521 7874,'0'-23'324,"0"0"1,0 5 469,0 3 1,1-1-327,3 0 0,-1 1-174,4 4 0,-3-1 235,4 1 1,-5 3-132,5 1 1,-4 0-8,4 0 0,-1-2-105,5 5 0,-5-1-72,1 1 1,-1 4 17,5 0 1,2 5-139,-3 7 1,6 4-87,-10 3 0,5 4 25,-9 4 0,1 2-51,-4 5 0,-2 5-17,-6 3 1,-1 3-82,-10 0 1,0 1 30,-4 0 0,-3-2-416,-1-2 1,0 1 183,5-5 1,4-5-104,3-6 0,2-5 291,2-3 646,-1 3 598,6-9-417,1 3-355,5-10 0,5 0 320,2-6 0,4 0-137,0 0 502,5 0-599,-3-6 1,9 4 61,-3-6-274,2 6-54,2-8 0,1 8-304,3-1 179,-3-4-382,4 6 0,-5-4-384,-1 5 1,0 0 402,-3 0-836,-2 0 181,-6 0 255,-5 0-2189,4 0 2914,-8 0 0,3 0 0,-5 0 0</inkml:trace>
  <inkml:trace contextRef="#ctx0" brushRef="#br1" timeOffset="106">17393 7509 7854,'0'-17'7,"0"-5"843,0 4-551,5 0 0,2-2 106,4 5-103,-5 0-137,-1 3 0,-5 1-3,0 0 1174,0 4-283,0-3-223,0 9-540,0-4 0,-6 5 11,-5 0 0,-3 5-70,-9 2 1,-3 9 199,-8 3-269,-5 7 0,3 3-489,-2 6 279,3-1 208,1 10 1,4-2 161,4 8-462,2-4 199,6 5 0,2-4-822,4 3 542,6-4 0,1-5 56,5-3 0,1-7-81,3-5 0,7-2-186,8-1 274,3-5 0,2-5-222,2-6 266,-1-4 18,2 2 0,0-5-115,0 0 460,-1 0-195,-3-5 0,0-2 800,0-4-458,-5 0 92,-2-1 0,-10 1 131,-2-1-327,-3-4-23,-1 3 473,0-8-427,-10 8 1,-7-7 314,-14 4-599,-7 6-81,-8 5 0,-9 6-88,-6 3-1029,5 3 1226,10 4 0,12 4-2432,7 0 1286,8 6 453,3-9 634,10 10 0,6-4 0,6 5 0</inkml:trace>
  <inkml:trace contextRef="#ctx0" brushRef="#br2" timeOffset="153">6117 16686 15624,'-52'9'0,"0"0"0,0 0 0,0 0 0,-13 6 0,3 0 0,33-9 0,74-19 0,0-1 0</inkml:trace>
  <inkml:trace contextRef="#ctx0" brushRef="#br1" timeOffset="154">2077 11926 8005,'-10'-11'1216,"2"0"-728,-2-1 1069,9 1-382,-4 4 21,5 2-906,0 5 0,4 7 56,0 4-59,9 11 268,-5 7-262,14 10 1,-5 7-1307,6 7 1079,0 3-7,-9-25 1,0 0-1,-2-1 1,1 0 111,2 2 1,1 0-355,-4-2 1,1 0 170,4 1 1,-1 0-1,8 23-636,3-4 351,-3-1 0,-3-14 148,-2-1 0,-1-5 30,-3-6 1,-2-5-22,2-3 15,-7-2 0,2-3 4,-2-3 1093,-3-2-1389,0-5-671,-5 0 0,0-5-681,0-2 1199,-5-9 1,-2 3 569,-4-7 0,0 1 0,-1-3 0</inkml:trace>
  <inkml:trace contextRef="#ctx0" brushRef="#br1" timeOffset="155">2499 12041 8038,'0'-30'0,"0"6"0,0 5 1493,0 0-406,0 1 275,0 2-502,0 5 332,0 4-787,-5 2 1,3 8 276,-6 4-365,1 11-145,-10 11 1,-6 12 173,-7 4-1235,-3 6 975,16-23 0,0 1 1,-3 2-1,0 0-128,0 2 0,-2-1 47,0-1 1,0 0 0,2-2-1,0-1 32,-19 22 1,4-3-369,1-2 226,5-4-770,1-2 585,10-5 0,1-6 2,6-5-1571,5 0 501,1-10-158,5 3 6,0-4 1510,5-6 0,1-6 0,5-6 0</inkml:trace>
  <inkml:trace contextRef="#ctx0" brushRef="#br1" timeOffset="156">2865 11675 7973,'0'-17'3,"0"-4"1290,0 6-961,5 0 1,1 5-203,5 2 1,-4 2 57,-3 2 0,-2 3 1373,2-3-461,-3 3-501,4 1-383,-5 5-74,0 6 1,-5 8 142,-2 8-202,-9-3 58,-1 9 0,-6-3-143,0 8 206,0-2 0,0 2-33,0-8 1,4 2-334,0-5 0,7-1 87,0-3 0,2-5 165,6-3 1,1-2-12,3-2 1,6-1-6,5-2 1,2-3 368,6-5 0,5 0 131,7 0 94,2 0-732,1-5 366,0-1 1,-1-6 191,-3 1-302,3-1 1,-9 2-653,3 3 0,-4-2 252,-4 5 147,-3 0-2751,-9 4 988,3 0 1824,-9 0 0,-1 5 0,-6 1 0</inkml:trace>
  <inkml:trace contextRef="#ctx0" brushRef="#br1" timeOffset="157">3629 12326 7861,'-17'-5'0,"0"-2"878,6-4-432,-1 0-153,6 4 0,-3-3 453,5 3-432,-5-9 0,8 4 126,-3-4 382,3 4-436,1-5 1,1 3 184,3-5-95,2 5-303,11-7 1,1 7 17,4-5 35,1 0-334,5 1 92,-4 2 63,4-1 1,-1 6 87,-1-1 0,1 1-240,-4 3 0,0 3 88,0 1-129,-1 3 70,-4 1 0,2 1-55,-4 3 1,3 1-84,-4 3 0,1 6-150,0-3 384,-4 3 1,5-2-108,-6-1 29,6 0 0,-5 1-39,4-1 281,-4 6-218,5-10 0,-5 8 21,4-7 0,0 2 12,-1 2 0,2-5 111,-2 1-111,-2-6-2,8 3 0,-7-5 56,5 0-51,0 0 0,4-1-126,0-3 0,0-1 107,0-2 8,-6-3-728,5 3 477,-4-4 1,-1-1-102,-1 1 0,-4 0-94,0-1 1,-5 5-1016,1-1 967,-6 5 1,1-2 502,-11 5 0,-4 5 0,-11 2 0</inkml:trace>
  <inkml:trace contextRef="#ctx0" brushRef="#br1" timeOffset="158">3800 12508 7932,'-26'4'522,"-1"0"-130,6 0 716,4-4-706,6 0 0,4-5 212,4-3 527,1-2-706,7 4 1,2-4 425,4 2-537,6-2 0,0 2 166,6 1 1,5 4-272,-4-7-211,9 9-43,-9-4 214,4-1 0,-5 5 175,0-3-865,0 3 447,-6 1 1,0 0 118,-6 0-826,1 0 539,-1 0 0,-3 5 229,-1 3-857,-4 2 540,7 6 0,-7-3-220,4 2 194,-4 3-1,7-5 395,-9 3-194,9-4 1,-3-2-159,4-3 626,6 4-240,-5-10 1,10 4 130,-3-5 1,2-5 269,2-3 0,4-2 503,-1-1-627,1-6 1,0 3 128,-1-5 1,2 0 58,-1-4 0,-7 1-189,3-1-166,-8 0 0,0 4-273,-7 0 0,1 5-396,-5-1 1,-1 6-283,-3 1 1,-6 7-1022,-5 1 1,-4 6 1779,-5 10 0,-1 1 0,3 6 0</inkml:trace>
  <inkml:trace contextRef="#ctx0" brushRef="#br1" timeOffset="159">5307 12029 7904,'0'-18'0,"0"3"145,0-3 0,5 6 299,3-4 1,-2 0-125,2 1-139,-1-6 0,1 9 123,-1-3 1,-4 2 403,1 2-298,-3-1 91,-1 6-221,0-4 0,-4 7 56,0-5-253,-4 6 29,1-3 1,-5 4 255,-4-3-492,4 3 163,-5-5 1,1 8 30,-3 2-2,-3-3 0,-1 9-78,0-2 1,4 3-171,0 4 1,9-2-281,-1 2 341,2-2 1,1 2-72,1 0-204,4 5 222,-2-7 0,9 7 3,0-4-3,10-1 116,-7-9 1,14 3-49,-6-5 1,4 0-24,-4-4 0,4 0-12,-4 0 1,4 0-2,-3 0 0,-1 0 60,-4 0 0,1-2 62,-1-1 1,0 1 124,1-1 0,-5 1 133,1 2 0,-2 9 92,2 3 0,2 12-266,-2 2 1,1 7-67,-2 5 0,2 3 2484,-5 5-2199,5-1 440,-8 1-729,4-1 49,-5-4 0,4 2 176,0-5-1074,0-5 603,-4-5 0,0-10 21,0-3-377,0-2 165,0-2 496,0-4-1394,0-2-688,0-5 940,-6-5 377,5-2 710,-4-4 0,5-6 0,0 0 0</inkml:trace>
  <inkml:trace contextRef="#ctx0" brushRef="#br1" timeOffset="160">5729 12543 8211,'0'6'2379,"0"-1"-1615,0 0-99,0-4 995,0 5-810,0-1-265,0-4-1003,0 9 344,0-9 158,0 4-691,0 0 468,5-3 152,-3 3-2732,8-5 2719,-9 0 0,14-5 0,-2-2 0</inkml:trace>
  <inkml:trace contextRef="#ctx0" brushRef="#br1" timeOffset="161">6266 11926 7834,'-7'-22'1561,"-2"-1"-1210,6 0 1,-1 1 252,4 3 1,0-1 312,0 5-250,0 0-510,0 3 1,-5 6 329,-3 2-53,-2 3-224,-7 1-311,0 10 171,-6 3 1,-4 15 217,1 2-380,-1 3 114,4 1 1,3 3 193,5-3-632,-1-2 410,15-9 1,1-2-779,8-2 479,7-2 1,4-7-63,8-2 156,2-3 117,0-5 118,4-5 1,-4-3 95,5-7 0,-3 1-206,-1-5 826,-9 0-500,5-4 0,-9 0 87,2 0 169,-3 0-271,-4-5 1,-6 4-197,-2-2 212,-3-3-94,-1 5-1243,-5-4 791,-6 5 1,-3 5 420,-5 3-2135,0 7 1314,-9 3 1,0 14-74,-3 2-730,3 14 960,11-6 0,-4 14-84,6-3 179,0 3-63,9 1 516,1 0 0,1-2 0,0 0 0,1 0 0,2-2 0</inkml:trace>
  <inkml:trace contextRef="#ctx0" brushRef="#br1" timeOffset="162">6163 12212 9590,'0'-12'1876,"0"1"-1297,0 5 16,-5-5 569,4 10-521,-10-4-241,10 5 393,-9 5-453,4 7 1,-10 7 196,1 7-459,0-2 81,4 9 0,4-7 160,3 4-896,3-5 502,1 8 1,7-10-1022,4 0 538,5 0 284,7-10 0,4 3-174,0-5 1,4-4 7,0-3 169,2-8 114,1-3 1,-1-4-484,-3 0 1397,-2-6-583,-5 4 0,0-8-101,0 2 849,-6 2-574,-5-4 1,-7 3 151,-5-5-293,0 0 0,-3-3-255,-4-1 71,-1-5-34,-13 8-106,3-4 1,-10 7-356,-3 2 0,-1 4-14,-3 7 1,6 3-431,2 5 1,5 0 147,3 0-588,2 5 810,6 1 0,4 6-1152,4-1 1696,6 1 0,4-1 0,4 0 0</inkml:trace>
  <inkml:trace contextRef="#ctx0" brushRef="#br1" timeOffset="163">6939 11847 7873,'0'-30'529,"0"2"67,0 6 0,0 4 855,0 3-946,0 2 1,-1 7 917,-3 2-674,-7 3-294,-7 1 0,-5 5-413,-5 1 118,-1 16 1,-5-2 213,-1 10-1161,6 6 947,6-1 0,7 8-380,4-5 225,6 0 0,1-5-129,5-2 0,6-3-582,6-5 487,4-6-196,7 0 241,5-6 1,1-4-81,5-4 462,1-6-140,-1-4 0,-4-9-228,1-3 1015,-11 2-127,7-4 1,-10 2-399,6-8 1,-6 3 114,-6-3 0,-1 2 192,-6-2-429,0-2 1,-5-4-1012,-3 3 580,-2-3 0,-11 10 195,-2 0-1993,-3 5 1353,-5 12 0,1 1 5,-4 5-1671,-1 10 1511,-3 3 0,5 11-28,2 3 851,8 2 0,-2 5 0,3 0 0</inkml:trace>
  <inkml:trace contextRef="#ctx0" brushRef="#br1" timeOffset="164">6791 12235 7779,'0'-12'2275,"0"6"-698,0-4-758,0 8 802,0-3-1009,-5 10 1,2 2 89,-5 4-584,1 6 37,-5 0 1,5 6 153,-1 0-437,6 0 138,-3 0 0,5 1-280,0 2 234,10-2 0,-3-1-1141,10-1 812,-1-9 0,2 3 20,5-5-394,0 1 408,0-6 1,1-1 110,2-5 1,-2-5 285,3-2 0,1-4-267,-2 0 1335,1-5-793,-4-2 1,-1-1 635,-3 0-624,-3-5 1,-6 0 299,-2-3 1,-3-1-186,-5 1 0,-1-3-381,-3 3 1,-9 1 36,-10 3 0,-6 3-489,-9 4 1,-8 2-416,-7 11 1,-3 5-2964,-1 10 3142,5-1 0,3 12-2714,7 0 3315,3-1 0,2 9 0,3-1 0,2 6 0</inkml:trace>
  <inkml:trace contextRef="#ctx0" brushRef="#br1" timeOffset="165">1963 14118 7797,'-10'-12'864,"2"1"-132,-2-1 7,9 1-276,-4 0 237,5-1-165,0 6 0,1 3-156,3 11 0,-2 2-149,6 13 1,-2 7 225,2 12 1,-2 11 136,-2 4-1958,-3 3 1537,4 2 1,-5-7 171,0 2-1714,0-8 1347,0 2 1,5-5-535,3-1 14,-3-4 348,5-2 0,-8-5 21,1 1-411,4-6 386,-6-6 1,8-3 1008,-5-5-1092,-1-5 1067,-3 0-1619,0-8 1001,0 3-790,6-5 1,-5-5-127,3-3 0,-3-7 158,-1-4 591,0-3 0,0-6 0,0-1 0</inkml:trace>
  <inkml:trace contextRef="#ctx0" brushRef="#br1" timeOffset="166">1815 14232 7953,'-7'-23'1274,"2"5"-956,5 3 1,3 1 173,4-1-128,1 2-265,14-8 789,0 8-500,2-4 1,6 5 41,-4-3 0,0 3-35,4 1 1,-3 1 7,3 6 58,-5 0-295,3 4 1,-5 5-384,0 3 164,-5 2 96,-7 6 0,-6 3-424,-5 8 211,-10 2-636,-8 5 546,-11 1 117,-5-1 0,0 0-154,-1 0-680,6 0 592,1-9 0,7 0-182,2-10-1008,2 0 974,11-8 1,2-2-1041,8-5 1641,7 0 0,12-10 0,6-3 0</inkml:trace>
  <inkml:trace contextRef="#ctx0" brushRef="#br1" timeOffset="167">2465 14186 7890,'7'0'1318,"-2"0"4192,-5 0-4704,0-5-460,5 4 1,2-4-375,8 5 32,3-5 78,5 3 1,0-8-1123,0 3 1,3 0 355,1 0-2364,0 4 1958,-5-7 1,5 9 1089,0-3 0,-1-2 0,-3-1 0</inkml:trace>
  <inkml:trace contextRef="#ctx0" brushRef="#br1" timeOffset="168">3002 14049 7847,'-2'-15'1156,"-2"0"-579,3 0-288,-4 3 1133,5 1-349,0-1 185,0 6-421,0 1 0,5 14-253,3 2-143,2 13-168,1 0 0,1 11 97,-1-1-485,1 0 151,4 0 0,-3 3-46,2-3 0,0 2 140,-3-10 0,5 1-607,-5-4 0,-2-4 68,-2 0-229,-1-10 174,0 1 29,3-5 1227,-9-4-575,9-1 1,-9-7 944,3-9-566,2-1-368,1-6 1,0-5 355,1-2-141,0 2-151,-2-5 1,4 4-150,-2-6 68,-3 1-240,5 0 1,-7 0-198,4-1 1,-4 2-417,0 3 0,3 3-2376,-3 8 2157,1 3-2583,1 9 3444,-4 2 0,10 10 0,-5 2 0</inkml:trace>
  <inkml:trace contextRef="#ctx0" brushRef="#br1" timeOffset="169">3664 14072 7792,'0'-11'-714,"0"-1"0,0 1 714,0-1 0,0 5 436,0-1 170,0 1-230,0 0 479,0 2-514,0 0 0,-4 3 574,0-6 151,0 5-517,-1-2 43,-1 5-291,-6 5 0,0 3 299,-4 7-381,4 3 1,-10 5-859,9 5 664,-8 1 1,8 4 86,-2-3 1,4 2-109,3-5 0,-1 3 233,5-3-1004,0-1 513,4-3 0,6-5-136,1-3 1,8-4-229,4-3 0,4-3 249,4-5 0,2-5 106,5-3 0,-5-3 170,-2-4 78,-3-3 269,-1 0 272,-5-3-404,-2 8 1,-6-7 22,-2 5 0,-2-4 47,-2 3 1,-3 1 63,3 4 106,-3-1-154,-6 1 1,3 5 389,-6 2-332,6 2 100,-8 2-462,3 0 100,1 6 1,-4 5 257,2 8-405,3 3 99,0 0 0,5 5 164,0 0-399,0 4 180,0-7 0,9 4 1,2-5 1,4 0-96,1 0 1,1-7-405,6-4 0,0-2 250,0-6 0,1-1-167,3-3 0,-3-5-196,2-2 0,-5-5-899,-2-3 1609,-5 2 0,-3-13 0,-6 2 0</inkml:trace>
  <inkml:trace contextRef="#ctx0" brushRef="#br1" timeOffset="170">4109 13467 7930,'-12'-23'1835,"1"0"-496,4 6-550,2 0-390,5 11-70,5 1 1,-3 5 426,8 10-411,-4 8 1,6 13 42,-1 11 1,0 6 116,1 13 0,-2 3-561,-6-30 1,0 0 0,1 3 0,0 0 219,-1 1 1,-1 0-829,3-1 0,-1-1 633,-2 2 0,0-2 164,7 27-1143,-9-6-35,4-1 741,0-14 0,-3 2-128,1-9 1,3-6-138,-3-3 0,1-7-11,-4-3-588,5-4-674,-4-5 1620,5-2-381,-1-5 643,-4-5 0,14-7 0,-2-5 0</inkml:trace>
  <inkml:trace contextRef="#ctx0" brushRef="#br1" timeOffset="171">4371 14038 7787,'-6'-5'1360,"1"3"-577,5-3 61,0 5-202,0 5-244,0 2-148,0 4 1,0 6 650,0 2-399,5 2-96,-4 7-306,9-4 0,-5 8 106,3-5 0,6 0-665,-3 0 332,3-8 141,-2 8-297,-1-15 253,0 5 0,5-11 37,-1-2-434,5-3 221,-2-1 0,5-5-31,0-2 77,-1-4 66,1-5 1,0-2 270,0-5 1,-5-1-70,-3-2 0,-4 0 152,-3-4-110,2-1-28,-9-3 0,4 0-56,-5 0 1,0 0 85,0-1-981,-5 6 568,4 6 1,-5 7 30,2 4-1268,3 1 342,-5 5-193,1 1 1,4 11 1348,-3 5 0,13 6 0,4 6 0</inkml:trace>
  <inkml:trace contextRef="#ctx0" brushRef="#br1" timeOffset="172">4896 14095 8436,'1'-7'2311,"3"4"-1740,-3 1 11,5 2 1026,-1 0-799,1 0-442,0 5 1,4-2-51,-2 5 0,2-2-12,2 2-509,-1 2 229,5-4 1,2 0-72,5-2 1,0-3-197,0-1 1,0 0 145,-1 0 1,1-1-207,0-3 1,-1-3 97,-3-8 0,1 2-7,-5-2 0,0-2 42,-3 2 0,-5-4 102,1 4 1,-6-4 125,2 4 1,-9-2-153,-6 2 171,-6 7-114,-6-7 0,-9 15 20,-7 0-48,1 5-964,-6 12 984,3 5-679,-4 13 935,4 0-4,7 9 13,6-8 0,10 8 260,3-2 1,8-2 53,3-2-243,13-3-73,-2-6 1,19 2-549,-4-8 248,9 2 1,-2-16-58,5 2 0,0-3-340,1-1 0,-5-2-594,1-5 0,-5 0-76,5 0 0,-6-5-812,2-2 1342,-3 2 618,-7-11 0,10 14 0,-3-8 0</inkml:trace>
  <inkml:trace contextRef="#ctx0" brushRef="#br1" timeOffset="173">5706 14140 7714,'0'-7'52,"0"-1"282,0 6 0,5-5 523,3 4 1,4 0-424,3-5 0,-1 6-36,5-2 688,-5-2-630,7 4 1,1-6-124,4 4 1,1-1-189,-4 1 1,1 3-605,3-3 333,-3-2 142,4 4-1666,-6-3 1181,1 5 0,-4-1-265,0-3 0,-9 3-1943,2-3 2677,-8 3 0,-9-4 0,-8-2 0</inkml:trace>
  <inkml:trace contextRef="#ctx0" brushRef="#br1" timeOffset="174">5741 14323 7908,'16'-5'2220,"7"0"-1589,7-3 1,3-2 390,2 3 0,-1-4-35,0 0-350,5 0-317,-3-1 0,7 2-285,-5 2 0,-1-2-320,-7 3 1,3 0 257,-2 0-1123,-3 4 885,-1-2 1,-4 5 264,0 0 0,-5-5 0,-2-1 0</inkml:trace>
  <inkml:trace contextRef="#ctx0" brushRef="#br1" timeOffset="175">6996 13547 7908,'-5'-16'0,"-1"-1"2343,-6-2-1112,6 3-525,1 9-74,5-3-43,0 9-155,0-4 1,-1 15 268,-3 5 1,2 13-184,-1 10 0,-2 5 34,1 14 0,0 2-1225,4 5 901,0-28 0,0 0-149,2-3 1,1-1 0,0 4-1,2-1-21,2 0 0,1-1-55,-2-1 1,1 0 129,1 1 1,0 0-634,3 28 438,1-5 0,-5-7-156,1-8 1,-2-4-300,2-12 0,1 0-686,-5-7 34,0-8 0,-3-6-1607,3-5 1474,-3-5 798,4-1 1,-5-11-924,0-2 1425,0-7 0,0-4 0,0-4 0</inkml:trace>
  <inkml:trace contextRef="#ctx0" brushRef="#br1" timeOffset="176">6848 13581 7840,'0'-19'0,"0"0"2157,5 5-1403,6-2 1,11 4 43,4 1-145,11 5-316,-6-5 1,10 6 491,1-2-424,0-3-283,9 8 1,-3-3 333,-2 5-659,2 0 415,-13 0-134,5 5 14,-11 2 0,-1 8 130,-5 0-294,-11 5 104,-2-2 1,-12 10 201,-6 3-532,-10 1 201,-16 3 1,-10 3-396,-6 0-294,21-19 1,-1 0 734,1-2 0,-1 0 0,1 0 0,-1-1-1172,-27 15 89,12-4 740,1-9-2240,15-1 1718,6-6 0,12 0-8,7 1 924,8-6 0,2-1 0</inkml:trace>
  <inkml:trace contextRef="#ctx0" brushRef="#br1" timeOffset="177">7898 13319 7946,'0'-18'614,"0"3"68,0 7 3,0-2-464,0 4 111,0-1 703,0-3-490,0 9-162,0-4 1135,0 5-909,0 5 3,-5 6-300,-7 17 1,-2 9 79,-5 12 0,4 12-305,6-27 1,-1 1 0,1 1 0,-1 0 74,-2 0 1,1 0-892,2-1 1,0 0 811,-2 5 0,1-1 0,3-6 0,0 0-148,-3 1 0,1 0-988,-5 27 1016,2 1-741,2-5 599,9-5 0,-3-2 166,8-8-1744,7-3 1326,7-5 0,10-6-778,3-5 482,-4-5 367,1-7 1,-4-1 159,3-2-566,-8 2 273,8-9 666,-15 4-1041,5-5 948,-1 0-80,-3 0 0,-2-10 0,-5-3 0</inkml:trace>
  <inkml:trace contextRef="#ctx0" brushRef="#br1" timeOffset="178">8035 14083 7946,'0'-19'472,"0"0"1,0 2 670,0-2 0,5-3-383,2 3 0,5-3-78,3 0 421,-2 4-679,8-4 0,-7 6 6,5-3 0,-5 2-34,1 6 1,-2 5-170,-2 2 0,1 4-14,-1 4 0,4 4-162,1 11 1,-5 7 73,-3 12 0,-1 2-203,5 6 1,-1 4-1099,1-1 531,-1 0 441,0-3 1,6 0 29,2-1-71,7 1 95,-1-5 1,4 2-974,-3-5 1427,-2-5-223,9 0 1,-8-10-406,1-1 705,-7 1-244,3-10 1,-10 3-198,4-4 1,-4-5 385,0 1-1108,-1-5 0,-3 5 740,-1-4-1416,-4 0 1088,2-9-1037,-5-1 870,-5-6 1,2 0-1350,-4-4 1015,-1 4 871,-8-10 0,-2-6 0,-5-7 0</inkml:trace>
  <inkml:trace contextRef="#ctx0" brushRef="#br1" timeOffset="179">8605 13969 7777,'-5'-11'1570,"-1"-1"-1309,0-4 840,-5 3-266,10-3-191,-9 4 1,4 5 218,-6-1 1,1 8-276,-1 4 23,-9 12-306,2 14 1,-15 15-1028,-1 9 985,6 1-187,7-21 1,1 0 0,8-4 0,1 0-130,-4 1 1,1-1 0,-9 30 9,5-11 1,3 0-1658,4-8 896,6-1 329,1-11-2154,5-6 1628,0-7 1,5-6-66,2-2-479,4-3 739,5-5 1094,-3-5 1,8-6-1,-3-7 1</inkml:trace>
  <inkml:trace contextRef="#ctx0" brushRef="#br1" timeOffset="180">8697 13638 7774,'0'-24'0,"1"-1"0,3 10 1952,-3-6-1228,14 9 1,-6-1 18,10 5-198,0 1-264,4 0 0,-4 2 305,0 5-238,0 0-195,-1 0 0,2 2 82,-5 1-31,0 9-69,-3 1 0,-2 4-89,-2-2 158,-3 3 0,-5 5-533,0 5 323,0-4 1,-7 8 8,-4-6-323,-6 6 245,-5-8 0,4 5-125,3-2-76,2-8 161,2 8 1,4-15-331,3 4 236,3-4 36,1 0 0,1-5 53,3 1 1,4-6-1,7 2-118,3-3 78,5-1 1,-1-3 6,1-1-913,0-5 652,0 3 1,-2-6-960,-2 1 1,-2-1 1372,-6 1 0,6-5 0,1-2 0</inkml:trace>
  <inkml:trace contextRef="#ctx0" brushRef="#br1" timeOffset="181">9416 13421 7890,'-5'-11'0,"3"5"0,-4-3 0,2 5 2707,3 0-1757,-4 4 0,3 2 12,-1 1 217,-4 4-716,-9 14 0,-6 7 319,-4 10-343,-6 10-534,3-1 0,12-15 0,1 2 218,0 0 0,1 1 1,1 0-1,2 1 38,2-2 1,1 0-161,0 0 1,1 1 12,4-1 0,2 0 0,-1-1 1,1-1-67,2 32 0,5-5-432,3-2 1,7-10-1406,4-9 952,2-8 518,2-2 1,1-10-1274,3-3 775,-3-7 225,-1-3 0,1-5-1102,-5 0 1999,5 0 1,-6-10-1,5-3 1</inkml:trace>
  <inkml:trace contextRef="#ctx0" brushRef="#br1" timeOffset="182">9507 13787 7804,'-5'-18'0,"4"-4"1864,-3 3-829,2 3-621,8-1 0,4 2 709,5 0-510,5 0-325,-2 8 1,5-1 795,0 4-532,-1 0-172,6 4 43,-4 0-186,4 0 0,-5 6 75,0 6-567,-5 4 263,-2 7 1,-6 1 187,-2 3-288,-3 7 135,-10 1 1,-8 10-484,-10-3 0,-2 0-75,-9 3 1,2-3-232,-6 4-879,3-1 1365,0-14-88,6 7 251,1-9 0,11-1 73,1-5 1,9-2 334,3-6-300,3 1 1,7-10 309,5-2 0,6-3-98,6-1-73,0 0-204,4 0 1,-1-5-464,4-3 286,-4-2 231,7-1-1409,-9 5 1538,4-5 1,-11 5-677,-1-5 547,-4-6 0,5 4 0,0-3 0</inkml:trace>
  <inkml:trace contextRef="#ctx0" brushRef="#br1" timeOffset="183">9952 13467 7887,'0'-11'0,"-4"-1"0,0 1 3340,1 5-2202,3 0 0,6 6-34,5 0 91,1 6-701,9 5 1,-7 8 110,5 8 0,0 7 73,4 8 1,0 3-98,0 5 1,0 2-183,-1 5 0,-4 0-194,-3 0 0,-3-1 172,-5-3-2222,-2 3 1734,1-9 1,-5 3 106,3-4-2385,-8-5 1785,-3-2 1,-4-10-380,0-2-2453,-6-3 2256,4-1 0,-3-6-2073,5-1 3253,-1-9 0,-4-2 0,-2-5 0</inkml:trace>
  <inkml:trace contextRef="#ctx0" brushRef="#br1" timeOffset="184">10808 13650 7986,'-5'-18'1334,"4"1"-1234,-4 6-101,5 5 0,0 1 1184,0 5-728,5 0 1,-3 0 86,6 0-106,-1 0-194,5 0 1,3 3 299,0 1-222,11 5-99,-7-3 1,14 6 120,-3-1 0,3-1-132,1-2 0,4 2-188,0-2 1,0 1-32,-3-2 1,-2 2-182,-3-5 1,-7 1 37,-8-1 0,-2-2-183,-2 6 1,-5-4 116,-2 3 0,-4-3-4,-4 4 0,-7 1 38,-8 6 16,-8-2-42,-12 8 1,-3-3 177,-7 5 0,1-4-101,-2 0-1406,-2 0 1378,5-1 1,8-3-45,12-8-1118,3 4 336,11-10 422,-2 4 0,15-5-685,0 0 1303,5 0 1,12-10 0,1-3 0</inkml:trace>
  <inkml:trace contextRef="#ctx0" brushRef="#br1" timeOffset="185">11253 13946 11495,'-11'7'920,"-6"3"-471,-2-2 130,-2 2-288,-7 1 0,-5 4-102,-5 1 0,0-1-134,3-4 0,2 1-173,3-1 0,2-3 161,5-1-1992,5-4 764,7 2 277,1 0 0,14-4 908,0 3 0,15-8 0,5-2 0</inkml:trace>
  <inkml:trace contextRef="#ctx0" brushRef="#br1" timeOffset="186">12223 13638 7777,'0'-21'0,"0"2"2799,0 2-1822,0-6 0,0 2 3,0 2-1199,5-3 213,-4 10 0,3-9 363,-8 6 55,-2 0-259,-5 3 0,-11 6-159,-4 2 53,-6 3-732,-7 1 589,-2 10 117,-5 3 0,-3 15-138,-1 2 1,3 3 32,9 1 0,7-1 172,12-2-467,2 2 249,11-4 0,2 0-137,8-2 0,11-4-149,8-4 1,11-3 30,0-4 105,3-6 340,2-1 1,-3-5 223,2 0 0,-4-5 83,-3-3 1,-3-2-476,-6-1 1,0-1 566,-3 1 1119,-3-1-367,-9 1 50,-2 0-609,-5-1-49,0 6-218,0 1-181,-5 5 1,-2 10-322,-4-2 130,0 18 1,-1 0 200,1 12-330,-1 2 141,1 6 0,1-1 83,2 1-1243,-2 0 1077,9-1 0,-4 1-76,5 0-1390,0-6 964,0 0 0,0-7-1163,0-3 0,0-6 253,0-5-635,0-5 976,0 3 1129,5-11 0,1 4 0,6-4 0</inkml:trace>
  <inkml:trace contextRef="#ctx0" brushRef="#br1" timeOffset="187">12257 14255 7777,'7'0'0,"-2"0"0,0 0 839,-4 5 0,5 0 1137,-2 2 1,-2 0-1034,1-3-739,-1-3 52,3 9-2096,-4-9 1344,9 4 1,-7-3 263,4 1 232,-4-1 0,2 3 0,-5-5 0</inkml:trace>
  <inkml:trace contextRef="#ctx0" brushRef="#br1" timeOffset="188">12885 13536 7747,'0'-18'485,"0"1"1,0 5-184,0-4 322,0 4-334,0-5 1,0 6 104,0-1 121,0 6-157,0-4 51,-5 9 269,-1-9-239,-6 8 1,1-3-240,-6 5-41,0 5 92,-6 7-51,0 0-142,0 15 20,0-8 1,3 10 222,5-2-715,0-3 356,13 4 0,-3-5-25,5-1 0,5-2-212,3-1 1,7-7-631,4 0 418,8-6 301,-3-6 0,8 0-268,-6 0 216,6 0 129,-8-5 396,4-1-214,-5-11 0,-2 3-184,-2-5 622,-2 5-347,-6-2 1,-1 0 68,-2 1 42,-3-5-220,-5 2 0,-5-1-409,-3 0 199,-2 0 105,-1 1 1,-2 6-798,-2 4 1,1 6 52,-5-2-179,0 8 592,1 7 0,-3 4 10,2 8 1,2-1 182,2 8 0,2-1-95,2 2 302,4 2 0,-3-4 0,9 1 0,-3 1 0,3-6 0,1 3 0,0-7 0,0-2 0,0 2 0,0-6 0,0 0 0,0-8 0,0 3 1225,0-9-308,0 4 3431,0-5-3799,-5 5-268,-1 1 1,-10 7 335,1 2-415,0 3-1,3 5-158,1 0 108,0 0 0,0-2 201,4-2-803,2 3 397,5-10 1,1 9 111,3-6-822,2 0 564,11-4 1,0-4-170,6-3 185,0-3 44,5-1 0,0-1 194,2-3 0,0-3-87,-4-4 759,-2 0-498,4-1 0,-6-3 72,-3 0 262,-3 0-326,-4 3 1,-6-4 29,-2-3 0,-3-2-36,-1 2 0,-5-2-578,-3 2 1,-7-5 156,-4 1-952,-8-2 775,-2 12 1,-1 1 26,-1 9 1,2 1-62,-1 2 0,2 4-205,5 0-412,5 5 613,7-3 0,2 6-1427,5-1 917,0 0 916,10 1 0,0-6 0,5-1 0</inkml:trace>
  <inkml:trace contextRef="#ctx0" brushRef="#br1" timeOffset="189">13581 13627 7750,'0'-17'0,"-4"1"0,1-3 2155,-6-3-1409,7 10 0,-4-4 165,2 9-524,-2-3 1,-5 3-6,-6-4-166,-1 5 1,-10 1 85,-2 5 121,-3 0-149,-6 10 0,-1 6 54,-1 11-1377,1 10 1200,6-7 0,6 8-62,5-8 0,7 2-189,8-5 0,4 2-924,8-6 587,3 2 282,14-12 1,3 2-566,10-7 369,6-3-706,0-5 1224,6 0-160,-5 0 1,0-9 71,-6-3 0,0-3 411,-8 0 1,-2-3 279,-6-5 0,-2 2-388,-6 2 0,-5-3 7,-2 3-108,-3-2 0,-11-2 0,1-4-1531,-10 1 1001,0-1-271,-8 9 1,-3 3-680,-4 7 1,0 3 533,0 5 1,4 9-14,4 3 1,2 7 237,1 0 0,5 6 58,3 2 0,4 3-149,3-3 531,-2 4-53,9-6 1,-10 2-1,5-4 1</inkml:trace>
  <inkml:trace contextRef="#ctx0" brushRef="#br1" timeOffset="190">13296 13878 7750,'6'-5'1414,"-1"4"1,-5-10-745,0 4 0,0-3-254,0-2 1,-5 5 506,-2-1 1,-3 6-74,-2-2-92,-4 3-408,-2 6 1,-6 1-78,-3 5 1,7 6-171,-3 2 1,7 6-105,-3 2 0,8 3-310,0-3 0,7 3-131,0-3 304,8 0 128,3-5 0,10 1-923,6 0 0,1-5 278,7-3 1,-1-6 76,4-1 0,-3-6 339,-1 2 1,-1-3 317,2-1 0,-3-5-320,-6-3 887,1-2-497,-5-1 1,-3-1 371,-7 1 1,-3-4-271,-5 0 0,0-6-23,0 2 0,-10-2-43,-5-2-835,-6 5 487,-7-3 0,-5 4 25,-5-2-1419,-5 3 1022,13 4 1,-7 5-257,10-1 1,6 5 790,6 0 0,2-4 0,2 1 0</inkml:trace>
  <inkml:trace contextRef="#ctx0" brushRef="#br1" timeOffset="191">13707 13125 7874,'-5'-18'0,"3"-4"3492,-3 15-2307,16-3 0,-4 10 485,8 0-987,3 10-180,-5-3 732,8 20-755,2 2 0,8 9-208,7 8 0,-2 1-48,-15-21 1,0 1 0,0 3 0,-1 1-301,1-1 0,0 1 0,-1 0 0,-1 0 175,-1 1 1,-2 1 0,-1-1-1,-2 0-321,-1 2 1,-1 1 130,-1 1 1,-2 1 96,-2-2 0,-1 0 0,-1 0 0,-2 0-320,1-2 1,-2-1 155,-10 27 61,2 3 1,-15-6-1008,3-3 1,-6-2-162,-2-5 1,-4-10-178,0-1 1,-2-9 628,-1 1 1,5-8-822,2-4 1634,3-2 0,1-4 0,0 2 0,1 3 0</inkml:trace>
  <inkml:trace contextRef="#ctx0" brushRef="#br1" timeOffset="192">14928 13924 7957,'-6'-12'-71,"-1"5"35,3-1 0,2 0 377,-6-3 0,6 0 523,-2-1 0,-1-3-21,1 0 1,0 0-361,4 3 1,0-4 214,0-3-215,0 2-205,0-4 285,5 3-268,2-5 0,5 0 124,4 0-287,1 0 62,1 6 1,4 0 139,-3 6-451,-3 4 157,6-3 0,-10 9-98,4-3 100,-4 3-121,0 6-623,-6 1 499,4 11 0,-7 1 22,4 4 0,-3 3-107,4 1 1,-4 2 32,3 3-175,6-4 180,0 1 0,8-7 32,-2 1 96,8-6-15,-3 0 0,8-9 439,-6-4-160,6-1 17,-8-2 565,4 0-495,-5 0 1,-2-6 22,-2-1 1,3-7 127,-3-1 0,-3-2 6,0 2 180,1 2-245,-9-8 1,6 7-698,-10-5 0,-1 1 265,-3-1 0,0-1-2183,0 5 1147,0-1 438,-5 10-1691,-1 1 1539,-5 5 0,-5 6-45,1 6 21,-5 9 17,7 8 868,-8 1 0,3 3 0,-5-4 0</inkml:trace>
  <inkml:trace contextRef="#ctx0" brushRef="#br1" timeOffset="193">15019 14220 7708,'-23'-6'0,"-2"-4"0,2 2 1730,3-2-1091,9-1 0,4-1-48,3 1 1,3 3-224,1 1 1,1-2 838,3-6-505,3 2-276,4-4 228,5 6-335,2 0 1,5 0-79,0 4 1,3 0-58,1 4 1,4 1-40,-5-1 1,2 3-93,-1 3 1,-4 0-313,-1 5 0,0-1-3,-7 5 0,4 0-238,-4 3 1,-1-2 216,-6 2-121,2-2 229,-4 4 0,6-6-1,-1 0 0,2 1 176,2-5 1,-2 0-12,2 0 0,2-4-35,-2 1 0,5-3 420,-1-1-155,-2 0-97,-1-5 0,-1-1 92,0-6 1,1 5-67,-5-1-571,-5 0 275,5-3 1,-10-1 76,3 1-1698,-3 5 1167,-1-9 1,-5 7-1166,-3-7 0,2 6 1767,-2 1 0,1 6 0,-5-3 0</inkml:trace>
  <inkml:trace contextRef="#ctx0" brushRef="#br1" timeOffset="194">16560 13673 7708,'5'-18'0,"-4"1"0,8 6 0,-5-1 645,5 1-329,-8 0 0,8-1 919,-5 1-426,0 4 196,-4-3-490,-5 9-248,-7 1 1,-11 13 72,-7 10 1,-8 7-160,-4 12 0,18-19 0,0 1-161,-1 4 0,0 1 0,3-3 0,0 1 128,2 0 1,2-1 0,-11 19-62,6 0 1,6-3-559,10 0 285,2-8 214,10-1 1,8-12-980,9 1 739,11-6 53,8-5-843,-1-6 871,5-5 1,-1-5-120,6-3 397,-1-7-159,-8-3 1,1-4-175,-8-1 819,3 0-419,-13-5 1,2 4 189,-7-3 0,-3-1-124,-9 2 1,-2-10-204,-5 2 37,0-8-211,-5 2 0,-2-6-321,-9 0 0,-1 6 161,-6 2-809,-5 7 686,-1 3 0,-4 12 210,2 5 0,0 4-260,4 7 1,0 5-1045,5 3 665,4 7 861,6 3 1,7 8-53,5 1 0,0 0 0,0-4 0</inkml:trace>
  <inkml:trace contextRef="#ctx0" brushRef="#br1" timeOffset="195">16971 14129 7713,'-8'6'0,"1"-2"2592,4-3-1695,-2 5 0,5-4 158,0 6-523,0-1 548,0 5-491,0-1-373,0-5 0,0 1-48,0-3 0,-4-2-558,0 6-958,1-6-1398,3 3 1164,0-5 1011,5 0 0,-3 0 571,6 0 0,5-5 0,4-1 0</inkml:trace>
  <inkml:trace contextRef="#ctx0" brushRef="#br1" timeOffset="196">17621 13752 7757,'0'-12'0,"0"-3"1,0-3 624,0-5 0,2 5 2364,1 3-1202,-1 2-1011,3 2-445,-10 5 0,-7 0 263,-7 6-174,-7 0-166,-4 11 110,-4 1-325,-5 21 1,3 3 265,-2 9-1573,8 1 1323,7 0 1,8-4 7,7-1 1,3 0-175,5 1 0,5-4-388,3-8 1,12 2 242,7-5 0,5-4-328,2-4-363,5-11 793,2 3 0,1-11 14,-1 0 1,0-2-144,1-2 976,2-7-514,-8-2 1,-2-7 340,-7 5 0,-5-5 90,-3 1 1,0-8 352,-7-4 1,1 2-665,-10-1 1,0-2-612,-7-6 159,-2 3 76,-16-10 1,1 10-140,-14-3 0,2 3-913,-8 5-430,-1 2 960,1 10 0,2 2 90,5 4-1194,4 6 1084,8 1 1,5 6 618,6 3 0,4 2 0,2 6 0</inkml:trace>
  <inkml:trace contextRef="#ctx0" brushRef="#br1" timeOffset="197">18249 13684 7771,'5'-11'2115,"-4"-6"-1895,10 4 1,-5-3 650,5 4-352,1 6-195,-6 1 1186,-1 5-949,-5 0 0,-5 0 22,-3 0 1,-3 10 92,-4 5 0,-8 11-65,-7 4-224,2 8-130,-5 3 0,12-1-87,-1-2 0,6 2 33,1-2 1,4 0-604,3-4 92,3 0 335,5 1-828,0-6 631,10-1 0,3-6-76,10 1 0,3-5-140,1-3 1,8-7 141,0-4 0,5-3 103,-2-1 0,-1-5 474,-6-3-136,2-7-136,-9 2 1,4-8 792,-6 2-373,1-8-232,-5 3-263,-2-9 229,-9 4 1,-2-9-101,-5 0 0,-1-5-385,-3 1 1,-8-2-54,-7-2 1,-7 1-434,-5 4 0,-3 5 403,-4 6-1395,8 9 1025,-9 0 1,15 14-165,-2 4 0,7 1 181,4 2 706,2 6 0,1 0 0,1 5 0</inkml:trace>
  <inkml:trace contextRef="#ctx0" brushRef="#br1" timeOffset="198">18683 13627 7807,'0'-13'1671,"0"-2"0,6-1-782,6-3 1,0 3-357,7 9 1,0-3-81,4 2 0,1 2 31,3-2 1,-2 2-11,6-2-352,-1 3-387,4 0 421,1 4 0,-5-4-15,0 5-45,1 0 1,-2 1-105,-2 3 25,-3-3 190,-1 9-62,-6-9 1,0 8-8,-6-5 0,-3 1 141,-1-1-117,-4 2 176,2 6 0,-6 0 202,-3 3-228,-2 8-102,-11 6 1,-1 11 734,-4 2-626,-1 2 0,-1 2-129,-3-1-1395,3 6 1360,-4-9 1,5 6-374,0-10-412,6 0 508,0-9 1,7 2-181,2-8 0,3 1-498,5-9 0,0 0-2779,0-3 2336,0-6 1534,0 4 1,-5-9 0,-1 4-1</inkml:trace>
  <inkml:trace contextRef="#ctx0" brushRef="#br1" timeOffset="199">1826 16343 7918,'-10'-11'534,"7"4"0,-7-3-267,10 3 0,0 0 498,0 0 0,1 4-169,3-1 1,3 3 162,4 1 0,2 0-272,2 0 1,8 1 34,7 3 1,2 3-246,-2 4 1,7 0-72,-3 1 0,8-5-87,0 1 1,-1 0 74,0 3 1,-4-3-312,1-1 0,-2-3-58,-2 4 1,-6-5-405,-5 5 81,0-5 191,-11 7 0,0-4 179,-9 5 0,-11 2 214,-8 2 0,-13 3 38,-5 5 0,-12 1-47,1 3 0,-9 1-268,1 2 1,4 2 232,3-6 0,5 0 154,7-7 1,9 1-210,2-5 0,13-3-472,2-5 460,1-4 0,10 2 20,1-5 0,6-1-2649,6-3 0,1-3 2654,6-4 0,0-5 0,0-2 0</inkml:trace>
  <inkml:trace contextRef="#ctx0" brushRef="#br1" timeOffset="200">3139 16377 7906,'-2'-30'1081,"-2"0"1,3-1-538,-3-3 0,8 3-530,4 1 0,-2 3 312,2-3 0,-6 5 190,2-2 1,-6 4-199,-2 4 1,-6-1 39,-2 5 0,0 3-97,-8 5 0,0 4-44,-6-1 1,0 8-185,-4 4 0,-2 3 100,-6 4 1,3 3-22,-4 5 0,8 3 13,0 1 0,7 4-87,1-5 1,7 1-117,8-4 0,3-2-149,5-2 0,2-2-166,1-6 1,5 1 193,7-1 1,4-5 10,8-2 0,2-3 108,5-1 1,-2-1 127,2-3 1,-7-2-103,3-5 0,-4-1 101,-4 1 0,-4 4 118,-3 4 119,-2 1 1,-7 9 200,-2 4 0,-3 8-191,-1 11 0,0 2 260,0 10 0,-3 0-150,-1 4 1,0-5-348,4 1 0,0-5-80,0 1 0,0-2-218,0-2 1,0-4 141,0 1 1,0-6-66,0 2 0,0-8-706,0-4 0,1-2-163,3-2-430,-3-5 1,10-1 130,-4-5 1332,3 0 0,7-5 0,1-1 0</inkml:trace>
  <inkml:trace contextRef="#ctx0" brushRef="#br1" timeOffset="201">3823 16206 7820,'-11'-23'2,"5"-5"984,2-2 0,2 2-686,2 2 1,4 1 576,0 3 0,4 0-206,-5 3 0,0 3 103,-7 4 0,-3 2-422,-9 2 0,-3 3-166,-7 5 0,-3 7-135,-6 4 1,-3 11 51,0 8 0,0 3 134,4 1 1,6-1 6,5-2 1,3 0-1164,9-4 0,2-4 191,9-4 1,1-5-31,3 1 0,11-4 361,8-3 0,8-3-39,4-5 1,0-2 417,7-6 0,-5-1-47,1-10 0,-6 4 129,-2-4 0,-8 5-62,0-1 1,-10 3 1137,-1 5-658,-7-4 1,1 13 97,-5 2 1,-5 8-125,-3 15 0,-6 7 169,-1 8 1,-4 2-239,4 2 1,-4 0-299,4-1 1,1 0-18,6-3 0,-1-3-190,6-5 0,-1 0-358,4 1 1,0-8 45,0-4 0,1-1-523,3-7 1,2-4 75,6-3 0,-1-5-1292,0 0 2230,1-6 0,9-4 1,3-4-1</inkml:trace>
  <inkml:trace contextRef="#ctx0" brushRef="#br1" timeOffset="202">4725 16081 7792,'-17'-13'1265,"1"-1"151,-3 10 1,2 0-801,6 4 0,0 11-327,-1 4 1,-6 14 816,-4 5 1,-6 12-677,-7-1 0,17-18 1,-2 0-358,1-1 0,0 1 0,0 0 1,0 1 115,-15 25 0,5-2-209,2-6 0,8-2-196,4-5 0,4-2-1017,3-13-1859,-2 2 2262,9-12 0,-3-3-1659,8-10 2489,2-5 0,10-12 0,2 0 0</inkml:trace>
  <inkml:trace contextRef="#ctx0" brushRef="#br1" timeOffset="203">4440 15841 7913,'-23'-1'775,"0"-3"967,0 3-1804,10-4 0,5 10-27,11 2 1,4 3-606,4 2 0,2 0 694,2 4 0,3 1 0,5 6 0</inkml:trace>
  <inkml:trace contextRef="#ctx0" brushRef="#br1" timeOffset="204">4622 16594 8821,'-11'0'2296,"4"0"0,2 2-1105,5 1 1189,0 4-1732,0 4 1,0-3 145,0-1-1457,0-4-1561,0 2 1083,0-5 1,5 0 1140,3 0 0,7-5 0,3-2 0</inkml:trace>
  <inkml:trace contextRef="#ctx0" brushRef="#br1" timeOffset="205">6117 16275 7914,'-5'-12'616,"-1"-4"1,-6 2-194,1-5 0,0 5-11,-1-1 1,5 2-68,-1 2 1,0 4 71,-3 3 0,0-1-61,-1 2 1,-4 4 48,-3 6 0,-3 9-122,-1 3 0,-5 5-38,-2 6 1,-3 3-205,-1 13 1,1 1-269,2 6 0,3 0 184,6-7 1,5 2 30,6-6 0,4-7-67,7 0 1,3-9-293,4 1 0,7-4 173,13-4 0,2-4-122,5-7 1,5-3 65,-1-5 0,1-5 219,-1-3 1,-3-2 99,3-2 0,-7-3 415,-4 0 1,-3-1-332,-2 0 0,-8 2 159,-2-5 0,-5 5-61,1-1 1,1 2 209,-5 2-14,0 0-88,-4-1-252,0 6-107,0 1-201,0 15 0,-4-2 97,0 7 1,-4 1-62,4-1 0,1 5 192,3-5 0,0 0-57,0-4 1,0 1 184,0-1 1,1 1-109,3-1 0,3-3 90,9-1 0,1-4-78,6 1 1,4-3-23,-1-1 0,9-1-32,-5-3 0,6-3-16,-6-4 0,2 0 119,-2-1 1,2-3-14,-5 0 1,-1-6 76,-3 2 1,0 2-83,0-2 1,-2-2 322,-2-5 0,-2 0-99,-6-4 0,-5 3-137,-2-3 1,-3 5-91,-1-2 0,-1 4-121,-3 4 1,-3 4-407,-8 7 0,-4-1 272,-8 6 0,-2 5-461,-5 9 0,-1 5 257,1 3 1,1 6-858,3-2 0,7 6 74,8-2 1159,2-1 0,2 2 0,-1 1 0</inkml:trace>
  <inkml:trace contextRef="#ctx0" brushRef="#br1" timeOffset="206">6928 16423 7857,'-12'-6'250,"1"-4"0,-1 3 405,1-4 0,1 3 204,2 1-600,-2 4 1,7-2 239,-4 5 1,4 1-54,0 3 1,0 5-200,-1 10 0,3 9 22,-3 10 0,-1 5 26,1-1 0,0 2-221,4 2 0,2-6-173,2-1 0,-2-8-484,6 0 0,-6-10 323,2 2 0,1-8-1573,-1 0 365,0-2 723,-4-7 1,0-6 287,0-7 0,0-7 162,0-1 0,-5-6 91,-3 2 1,-2-6 52,-2-2 1,2 0 298,3 0 1,-3 3-215,2-3 1,2 2 472,-2-2 0,5 4 12,0 1 1,1 0 163,2 7 0,2 3-237,1 5 0,4 4 161,4-1 1,1 8-8,-1 4 0,6 3-69,2 4 0,3 7-21,5 5 0,2 1-155,5-2 0,2 2-160,2 2 1,-3-2 180,4-5 0,-3-1-27,2-3 0,-2-3 17,2-4 1,-3-6 135,0-2 0,-2-3-57,-3-1 0,-2-4-133,-5 0 0,-4-4 226,0 0 1,-7-6 14,0-1 0,-2-4 61,-6 4 1,0-7-261,-4-1 0,-2-1-87,-1-6 1,0-1-77,-5-3 0,1 0-156,-5 0 0,1-5 63,0 1 1,0 2-168,4 5 1,-2 5-1178,5 7 1,0 2-168,4 6-189,0-1 1,2 6 404,1 2 1,1 4-86,8 4 1,-4 4 1381,8 7 0,1-3 0,1 5 0</inkml:trace>
  <inkml:trace contextRef="#ctx0" brushRef="#br1" timeOffset="207">7749 16366 7843,'-11'-11'712,"1"-1"889,2 1-270,3-1-511,5 6 135,0 1 0,-4 16-291,0 8 0,-1 8-86,2 7 0,1 6-288,-1 1 0,1 4-236,2 0 0,0 0-894,0-3 1,5-4 590,3-8 1,-2-2-1185,2-5 0,-1-5 643,5-3 1,-5-6-247,1-2 1,-4-4 1035,4 1 0,-1-8 0,5-3 0</inkml:trace>
  <inkml:trace contextRef="#ctx0" brushRef="#br1" timeOffset="208">7715 16617 7749,'-6'-1'1441,"2"-3"0,8 3-730,3-3 1,7 3-286,1 1 0,10 0 251,-3 0 0,14-4-265,2 0 1,1-5-227,3 2 1,-1-4-211,1 0 1,-3 3-313,-5 1 1,-6-1-204,-5-3 1,-3 3-2168,-8 1 2706,1-1 0,-11-9 0,3 0 0</inkml:trace>
  <inkml:trace contextRef="#ctx0" brushRef="#br1" timeOffset="209">7749 16343 7842,'2'-15'0,"1"0"0,6-4 1299,10 3 0,2-3-324,9 4 1,0-1-48,5 1 1,-4 2-503,4-2 0,-2 1-186,8-2 0,-5 8-473,-2-4 1,-1 5 247,-6-1 1,-1 2-1667,-3 2 0,0 3 1651,0-3 0,-5 2 0,-2 2 0</inkml:trace>
  <inkml:trace contextRef="#ctx0" brushRef="#br1" timeOffset="210">8582 16275 7852,'-5'-7'0,"-1"-3"0,-5 9 792,-1-3 1,5-1-174,-1 1 1,4 0-79,-3 4 1,3 3-78,-4 5 0,6 6 90,-2 12 1,-1 5-113,1 7 1,0 2 38,4 6 0,1 0-449,3-1-1,3-4 46,4-3 0,0 0-887,1-4 1,-1 2 193,1-10 0,-1 0-314,0-7 0,0-3 930,-4-5 0,8 1 0,-2-1 0</inkml:trace>
  <inkml:trace contextRef="#ctx0" brushRef="#br1" timeOffset="211">8902 16275 7905,'-5'-7'1275,"-1"-3"32,-6 3 677,6 2-1468,1-1 1,5 17 46,0 4 0,0 8-101,0 7 0,0 7 163,0 12 0,0-2-119,0 3 0,0-3-160,0-2 1,0-4-852,0-3 1,1-4-116,3-3 0,-2-7-556,6-5 0,-4-9 180,3 1 1,-4-6-715,1 3 1,-2-6 1709,2 2 0,2-3 0</inkml:trace>
  <inkml:trace contextRef="#ctx0" brushRef="#br1" timeOffset="212">8685 16263 7827,'0'-17'0,"0"-4"0,0 6 0,1 0 1116,3 3 1,4 2-506,7 3 0,3 2 396,5 5 1,5 5-290,2 2 0,8 3-30,4 2 0,4 0-392,3 4 0,-1 1-395,5 6 1,-6 5 157,-1 3 1,-7-2 43,-8 1 1,-6 2-573,-10 6 0,-5-1 110,-10 5 0,-11-2-313,-8 2 0,-9-3 279,-10-4 1,-3-2-99,-4-3 0,-1-2-15,1-5 1,0-2-31,3-2 0,8-4 24,7-7 1,5-3-195,3-5-415,7 0 1121,7-5 0,10-1 0,2-6 0</inkml:trace>
  <inkml:trace contextRef="#ctx0" brushRef="#br1" timeOffset="213">9610 16332 7827,'-26'-12'1287,"3"1"1,3 0-698,9-1-69,4 6 319,2-4 12,5 8 0,0-1-278,0 6 1,0 9-196,0 7 0,4 7 7,0 5 1,5 7-42,-2 4 0,1 2-112,3 2 0,-2-2-173,6-2 1,-2-3-203,-1-4 0,3-6-83,0-3 1,4-3-324,-4-4 1,6-2-198,-2-6 1,2-5 314,2-2 1,-1-3-444,-3-1 0,1-1 227,-5-3 1,2-2 56,-2-5 0,-6-5 589,2 1 0,-7-5 0,1 2 0</inkml:trace>
  <inkml:trace contextRef="#ctx0" brushRef="#br1" timeOffset="214">9530 16606 7762,'-7'-5'3076,"5"0"-2864,9-3 1,6-1-202,10 5 0,1-1 977,3 1 1,3-2-526,8-5 1,1-1-436,3 1 1,1-1-34,-5 1 0,-3 0-268,-5-1 0,-6 1-390,-1-1 0,-1 2 663,-7 3 0,-5-9 0,-5 4 0</inkml:trace>
  <inkml:trace contextRef="#ctx0" brushRef="#br1" timeOffset="215">9632 16309 7819,'-6'-5'0,"-3"-1"952,5-6 1,6 1-337,5-1 1,8 2-38,5 3 0,6-4-181,5 4 0,7-7-22,3-1 1,9-1-191,3 5 1,7 0-185,1-1 0,-6 2-86,-5 2 1,-3 0 104,-2 4 0,-5 0-120,-6 4 0,-5 1 20,-6 3 1,-5-1 15,-3 4 1,-7 1 166,-5 3 0,2 6 116,-1 2 1,-1 3-52,-7 5 1,-2 2 133,-6 6 1,0 4 224,-4 3 0,4-2-173,-4 2 1,4-1-200,0 1 1,5-2-120,-1-2 1,6-6-76,-2 2 0,3-11-3,1 0 0,0-8-90,0 0 1,1-7 291,3-4 77,-3-3 1,8-2-100,-5-3 0,1-4-56,-2-7 1,-1 0-64,2-8 0,-3 1 77,-1-8 1,4 3 4,-1-3 1,1-1 86,-4-3 0,-4 0-26,1 0 1,-2-2-113,1-2 0,2 8-113,-1-1 0,1 7-143,2 5 180,0 3 1,2 9-382,1 4 0,5 13 28,7 9 0,3 4-133,5 7 0,1 0 170,3 5 0,-2 3 42,5 0 1,1-2-40,3-5 0,2-3 107,2-5 1,-3-6 273,3-1 1,-2-9-89,-2-3 0,-1-3 243,-3-1 1,2-6 159,-5-5 0,-6-2 326,-6-6 0,1 0-210,-5-4 0,2-4 143,-9 1 0,-1-5-266,-3 5 1,-3-6-111,-1 2 0,-5-3-396,1-2 1,-2 2 194,-1 3 0,3-3-515,0 3 1,2 2-1387,-2 1-1717,-2 3 2437,9 6 0,-3 7-1212,8 7 2353,2 13 0,11 3 0,1 11 0</inkml:trace>
  <inkml:trace contextRef="#ctx0" brushRef="#br1" timeOffset="216">11322 16240 7819,'0'-11'0,"0"0"0,0-5 1310,0 1 0,0 4 429,0 3-1068,0 6 0,0-2-67,0 8 1,0 8 129,0 11 0,0 6-294,0 9 1,0 3-90,0 5 1,0-1-677,0 1 0,0-2 280,0-2 0,3-6-1011,1-6 1,4-5 58,-4 2 0,3-8-434,-3-4 1,1-7-14,-1-4 1444,-3-3 0,4-1 0</inkml:trace>
  <inkml:trace contextRef="#ctx0" brushRef="#br1" timeOffset="217">11082 16218 7786,'-6'-19'0,"2"0"0,4 0 1265,4-4 0,4 0-534,11 0 0,7 4 535,12 0 0,2 1-407,6-1 0,5-1-353,2 5 1,7 1-254,0 6 0,0-2-361,-7 2 0,-7 3-59,-8 2 0,-8 1-604,-3 2 771,-3 0 0,-6 5 0,-2 2 0</inkml:trace>
  <inkml:trace contextRef="#ctx0" brushRef="#br1" timeOffset="218">13022 16035 7757,'-11'-6'731,"-1"-4"0,1 7 453,-1-5-653,1 6 0,3-2-140,1 8 0,4 7 125,-1 8 1,3 9 334,1 6 0,4 7-351,0 8 0,3-5 98,-3 1 0,4-2-208,-4 3 1,3-5-346,-3-3 0,4-3-318,-5-1 1,5-6-438,-4-5 0,0-1 358,-4-7 0,1-1-1374,3-7-2159,-3-2 3885,4-5 0,-10-10 0,-1-2 0</inkml:trace>
  <inkml:trace contextRef="#ctx0" brushRef="#br1" timeOffset="219">12771 16058 7794,'5'-12'0,"1"2"372,6 3 0,0-2 529,4 5 1,3-4-342,7 5 0,5-1 191,7 4 1,0 0-281,7 0 1,0 1-142,8 3 1,-5 3-97,2 9 1,-7 3 6,-1 7 0,-11 5-241,0 7 0,-12 2-87,-8 6 0,-6 1-145,-8 2 0,-10 0-24,-10 4 1,-10-5-297,13-23 1,-2-1-1,-22 18-191,-2-4 1,2-5 314,2-6 1,-1-2 28,5-9 1,1-2 63,7-7 0,2-2 267,5-5 1,5-1-215,3-3 0,7-2-165,5-6 0,8-5 42,6-6 405,5 5 0,7-14 0,0 8 0</inkml:trace>
  <inkml:trace contextRef="#ctx0" brushRef="#br1" timeOffset="220">13718 16081 7772,'-5'-18'0,"-1"1"725,-6 6 1,1 0 2716,0-1-2707,4 6 1,2 2-112,5 8 1,0 7 112,0 8 1,4 9-277,0 6 0,3 6 47,-3 5 0,4 6-211,-4 2 0,-1-2-236,-3-1 1,2-5-189,1-3 0,-1-3-443,2-4 1,1-6-200,-2-3 0,2-3-1101,-1-4 0,-2-2-1379,1-6 3249,-1-5 0,-2 5 0,0-5 0</inkml:trace>
  <inkml:trace contextRef="#ctx0" brushRef="#br1" timeOffset="221">13969 16126 7741,'-11'-6'791,"-1"0"978,1 2-1140,5 3 1,1 1 442,5 7 0,0 8-20,0 4 1,0 8-515,0 3 0,0 3 187,0 2 0,0 3-379,0 0 1,0 4-265,0-4 0,1 0 43,3-4 0,2 0-180,5 0 0,1-4-463,-1-4 0,2-3 371,2-4 0,-1-2-447,5-6 0,-4-1 216,4-2 1,2-3-350,5-5 0,-2-1 37,3-3 0,1 1-67,-1-4 0,-5-1 171,-3-3 0,-5-1-7,2 1 0,-8-3 593,0 2 0,-5-7 0,2 7 0</inkml:trace>
  <inkml:trace contextRef="#ctx0" brushRef="#br1" timeOffset="222">13775 16514 7773,'8'-11'2107,"7"0"0,8 3-1479,11 0 1,0 4-102,1-3 1,4-1-247,3-3 0,2-1-248,2 1 0,-4 3 10,0 1 0,-10-1 132,3-3 1,-10 1-1301,-2 2 1,-2-2 249,-5 2 875,-6-2 0,-5-1 0,-5-1 0</inkml:trace>
  <inkml:trace contextRef="#ctx0" brushRef="#br1" timeOffset="223">13787 16161 7773,'23'-12'1146,"2"1"232,5-1 1,3 1-511,13-1 1,-3 2-392,6 3 1,2-2-606,-1 5 1,-1-4 211,-3 5 0,-7-1-59,-5 4 0,-2 0-742,-9 0 0,2 0 744,-6 0 0,3 5 1,1 1-1</inkml:trace>
  <inkml:trace contextRef="#ctx0" brushRef="#br1" timeOffset="225">14757 16126 7759,'0'-17'0,"0"2"269,0 2 1,0 0 427,0-2 0,5-3-281,2-5 0,9 2-50,3 2 1,4-3 18,3 3 0,-2 3-115,3 0 0,-2 5 199,2 3 0,-7 3-54,3 5 1,-1 2-42,4 1 1,-4 5-74,4 7 0,-9 4 13,2 8 0,-5 3-354,-3 8 0,-4 7 124,-4 4 0,-6 6-659,-5-2 1,-3 2 506,-5-2 0,-1 1-377,-6-4 1,-1-6-101,-3-6 1,3 0-283,-3-3 1,3 0 315,1-8 1,2-2 265,2-6 1,2 1 299,6-4 528,-1-1 1192,1-9-1094,5 4 1,6-8-112,7 1 0,9-5 29,3-2 1,7-1-98,5 1 0,-2 2-310,1-6 0,-3 5-195,3 0 0,-8 0-986,1-1 1,-8 3 566,0-3 0,-2 3-2967,-2 1 3389,1 0 0,-1 5 0,0 1 0</inkml:trace>
  <inkml:trace contextRef="#ctx0" brushRef="#br1" timeOffset="226">15898 16172 7743,'-5'-11'8,"2"-1"248,-4 1 0,4-4 380,-1-1 1,3 5 609,1 3-431,0 6-216,0-3 0,0 16-203,0 8 0,4 17 313,0 9 1,1 9-290,-1-1 1,-2 3-248,6 1 1,-4-5-178,3-3 0,-3-3-290,4-4 1,-5 0 152,5-8 0,-2-2-163,2-10 0,1 0-3064,-5-3 1780,0-3 1588,1-9 0,-4 3 0,4-4 0</inkml:trace>
  <inkml:trace contextRef="#ctx0" brushRef="#br1" timeOffset="227">16400 16024 7772,'0'-12'1084,"0"1"0,1 0-148,3-1 0,-1 2 195,4 2-83,1-2-270,-2 9-532,-1-4 1,-6 11-116,-3 6 1,-7 5-113,-8 10 1,-8 2 57,-3 5 1,1 1-162,-2-1 1,2 0-39,-1 0 0,6-4-44,5-4 1,5-7-173,-2-4 1,9-1 97,3 2 1,3-8 34,1 4 1,10-3 176,5 2 1,7-3 20,4-1 1,3 0 202,6 0 1,0 0-68,3-4 0,-2 0 164,2 5 1,-8-2-91,-3 2 0,-7 3-15,-1 0 1,-10 2-102,-1 6 0,-6 0-102,-2 4 1,-10 1 48,-5 3 0,-11 2-170,-4 5 1,-4-4-236,-4 1 0,1-6 170,-5 2 0,5-4-462,-1-4 0,12-4-126,3-7 114,8 2 1,3-10-40,8 0 714,13-5 0,4-7 0,10 1 0</inkml:trace>
  <inkml:trace contextRef="#ctx0" brushRef="#br1" timeOffset="228">17370 16069 7743,'-23'-5'9,"2"-1"1721,2-5 286,7 4 1,9 5-1423,6 9 1,-1 6-389,2 10 1,1 5 193,-2 2 1,5 8-137,-4 4 0,1 2 78,-1 2 0,-3-2-127,3-2 0,1 1-347,-1-5 1,3-5-56,-3-6 1,5-4-646,-1-4 678,-3 2 0,1-9-496,-2-1-45,-3-4 1,4-9 266,-5-1 0,0-5-28,0-7 1,0-3 174,0-5 0,-1-5 243,-3-2 1,2-3 36,-6-1 1,0-6 215,-3-2 1,3-3-82,1-5 1,0 9 79,0-1 1,-2 7 499,5 9 1,-1 0 133,1 11-136,3 5 0,-4 6-228,5 8 0,9 11-504,2 8 1,9 13 60,3 2 1,1 0 165,7 0 1,4 5-441,7-1 1,1 0 49,-1-8 0,-1-5-5,-3-2 1,-3-5 38,3-3 1,-6-2 174,-2-6 1,-4-1-16,0-2 1,-3-3 245,-4-5 0,-2 0 78,-6 0 0,-1-5 119,-2-3 0,-3-7 112,-5-4 0,0-4-219,0-3 0,-1-3-251,-3-6 1,-1-3 76,-3 0 0,-2-5-417,2 1 0,-2-2 181,-1-2 1,1 1-1092,2-1 0,3 11 517,5 4 1,-4 11-133,0 5-1839,1 2 1,8 7 385,2 2 2222,3 13 0,7 3 0,1 11 0</inkml:trace>
  <inkml:trace contextRef="#ctx0" brushRef="#br1" timeOffset="229">18203 16081 7755,'-11'-12'0,"0"-3"2242,-1 0-414,6 5-693,1 5 1,0 11-498,-3 6 1,-2 7 102,-1 11 1,-5 2 0,1 10 0,1-1-299,7 5 1,-2 0-527,5-1 0,0-4 106,4-3 0,6-3-202,6 0 0,4-7 19,7-6 0,1 0-333,3-7 0,2-1 161,5-6 1,1-3-96,-1-5 0,-3-5 417,4-3 0,-9-3-115,5-4 1,-6-3 571,-2-5 1,-7 0-216,-4 0 1,-6-5 48,-6-2 1,0-3-168,0-1 1,-5-2-246,-3-2 0,-8-1-60,-7-3 0,-3 3-422,-5 4 1,-6 6-435,3 3 0,-3 8 416,3 7 0,5 0-464,2 8 1,4 0 126,4 7 968,3 7 0,10 7 0,1 5 0</inkml:trace>
  <inkml:trace contextRef="#ctx0" brushRef="#br1" timeOffset="230">18820 16081 7741,'-12'-12'0,"1"1"0,-1 5 1,6 2 2175,2 8 1,3 8-1065,1 11 1,0 6-267,0 9 1,0 3-431,0 5 0,4-1-225,0 1 0,3 0-89,-3-1 0,5-4-167,-1-3 0,-2-4-949,2-3 0,-2-5-61,1-7-2107,4-2 2320,-10-6 0,4-6 862,-5-5 0,0-10 0,0-8 0</inkml:trace>
  <inkml:trace contextRef="#ctx0" brushRef="#br1" timeOffset="231">18455 16024 7729,'0'-8'813,"0"1"1,13 0 1080,6 0 0,16 2-911,3 5 1,10 0-461,5 0 1,8 0-485,4 0 1,-32 0 0,0 0 48,31 0 1,1 0-499,-8 0 0,-7 0 551,-12 0 0,-13 0-141,-6 0 0,-5 0 0,-3 0 0</inkml:trace>
  <inkml:trace contextRef="#ctx0" brushRef="#br1" timeOffset="232">19915 16092 7747,'0'-18'8,"0"-3"1,0 7 455,0-5 1,5 5 667,3-1 1,2 2-568,2 2 1,-1 4-45,0 4 0,5 8-247,-1 6 1,-4 13 163,-3 14 0,-4 4 231,3 11 0,-4 4-538,1 4 0,-3-1-75,-1-7 0,0-3-198,0-9 0,0 2-421,0-4 1,4-6-1065,0-7 1,-1-3 746,-3-4 0,0-3-1275,0-4 2155,0-6 0,-5-1 0,-1-5 0</inkml:trace>
  <inkml:trace contextRef="#ctx0" brushRef="#br1" timeOffset="233">19915 16366 10448,'12'0'803,"6"0"-483,4 0 0,8 0 86,8 0 1,3 0-90,9 0-1,-7 0-554,3 0 0,-5-4-59,1 1 1,-6-3-1058,-6 3 1,-9-2 1353,-2-3 0,0-7 0,-2 2 0</inkml:trace>
  <inkml:trace contextRef="#ctx0" brushRef="#br1" timeOffset="234">19961 16081 7734,'11'-12'8,"2"-3"-5,2 0 1,8 0 901,8 3 0,12 1-385,6 0 1,6-1-636,2 1 0,4-1 375,-1 1 0,-4 1-30,-6 2 1,-5-1 62,-3 5 0,-4-1 3,-7 2 1,-3 1-99,-6-2 0,-4 3 169,-3 1-373,-2 0 126,-7 0 0,0 5 204,-6 3 0,-2 7-250,-2 4 0,-2 8 8,-5 3 1,-1 13 19,1 7 1,-2 4-180,-2 3 1,2-2 140,-2 2 1,2-6-75,2 6 0,0-12-51,-1 1 0,6-9 38,2-3 0,-1-5-451,1-6 1,0-5-482,4-3-388,0-7 235,0-3 300,5-15 0,-2-3 550,5-10 0,-6-4-253,2 1 1,1-6 419,-1 2 1,0-5-10,-4-3 1,3 2 142,1-6 1,0 0 107,-4-4 1,4-4-22,0-4 1,4 0 244,0 0 1,-2 6 475,2 10 1,-2 5 474,2 10-559,2 6 0,-5 7-125,3 10 1,2 11-265,-2 12 1,2 7 71,1 12 1,6 1-6,2 10 1,2 1-347,2 3 0,1 0 6,3 0 1,-3-1-197,2-3 0,-3-7-178,-4-8 1,2-4 165,-6-4 0,0-3-1041,-4-8 1,-3 0-130,0-8-354,-6 3 1,2-12 1626,-8 1 0,-7-6 0,-7-4 0</inkml:trace>
  <inkml:trace contextRef="#ctx0" brushRef="#br1" timeOffset="235">20497 16446 10151,'23'6'1311,"5"1"-1287,3-3 1,5-3 4,2 3 0,9-3-86,-1-1 1,2-4-214,-2 0 1,-6-5-389,-2 2 1,-3-3 208,-5-2 0,-6 5 449,-5-1 0,-5-10 0,3-6 0</inkml:trace>
  <inkml:trace contextRef="#ctx0" brushRef="#br1" timeOffset="236">21285 16012 7762,'-5'-11'0,"0"0"905,-3-1 0,2 5-99,2-1 1620,3 5-1534,-4-2 1,5 12-72,0 4 1,0 11-279,0 8 1,0 8 100,0 4 1,0 7-322,0 5 1,0-4-131,0 0 1,3-3-694,1-2 0,4 0 380,-4-3 1,3-7-1302,-3-4 1,0-10 51,-4 2 0,0-8-2123,0 0 3492,0-2 0,0-2 0,0 1 0</inkml:trace>
  <inkml:trace contextRef="#ctx0" brushRef="#br1" timeOffset="237">21627 16058 8893,'-11'0'2538,"1"-1"-2080,2-3 0,3 4 77,5 0 0,0 15 52,0 12 1,0 7 179,0 8 0,0 1-80,0 10 0,0-5-248,0 2 1,1-3-305,3-2 0,1-4 31,3-3 1,1-4-842,-6-3 1,5-7-1029,-4-5-1263,0-5 1757,-4 2 0,0-11 1209,0-5 0,-5-10 0,-2-8 0</inkml:trace>
  <inkml:trace contextRef="#ctx0" brushRef="#br1" timeOffset="238">21582 16001 7765,'15'-23'0,"0"0"0,7 6 1277,0 1 1,6 4-569,7 0 1,-1 6-61,0 2 0,2 3-98,2 1 1,-2 5 106,6 2 0,-5 4-218,1 0 1,-4 2-178,-3 2 0,-5-2-265,-7 2 0,-7 3-231,-8 1 0,-7 2-159,-8 2 1,-8 4 262,-16-1 1,-4 6-164,-3-2 0,-2 1-34,-2 3 1,11-6 295,4 6 1,11-3 120,5-1 0,7 3 490,4-3 0,9 2-203,7-1 1,2-2 181,9-3 1,3-1 53,12 1 0,-1-3-223,5-4 1,4 1-297,3-5 0,0-3-189,-3-4 0,-3-2-128,-5 1 0,-2 2 305,-13-5-83,-3 0 0,-6-8 0,-3 0 0,-2 1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2T06:09:55.198"/>
    </inkml:context>
    <inkml:brush xml:id="br0">
      <inkml:brushProperty name="width" value="0.09071" units="cm"/>
      <inkml:brushProperty name="height" value="0.09071" units="cm"/>
      <inkml:brushProperty name="color" value="#3165BB"/>
    </inkml:brush>
    <inkml:brush xml:id="br1">
      <inkml:brushProperty name="width" value="0.09071" units="cm"/>
      <inkml:brushProperty name="height" value="0.09071" units="cm"/>
      <inkml:brushProperty name="color" value="#FF8000"/>
    </inkml:brush>
  </inkml:definitions>
  <inkml:trace contextRef="#ctx0" brushRef="#br0">19575 11478 7891,'0'-6'1061,"0"-5"-209,0 5 29,0 0 4,0 1-561,0 5 539,0 5-499,0 1 0,0 11 277,0 2-160,0 7 0,0 3-1018,0 11 607,0-5 1,0 5-101,0-6 0,0-1-368,0-3 0,0-2 289,0-5 0,0-1-199,0-3 1,0-3 17,0-4-1670,0-6 1960,0-1 0,0 0 0,0 2 0</inkml:trace>
  <inkml:trace contextRef="#ctx0" brushRef="#br0" timeOffset="1">19404 11501 7921,'0'-12'480,"5"1"1,1-3-259,6 3 960,-1-3-717,6 12 0,1-3 224,4 5 445,1 0-657,0 0 1,1 0-23,3 0 1,-2 2-172,6 1 1,-5 0 334,5 5-401,-6-1 1,3 5-744,-5 4 497,0-3 0,-7 8 283,-4-2-1056,-1 3 510,-10 6 215,4 1 0,-11 1-520,-5 1 1,-10-2-28,-5 2 408,-6 2-1008,3-9 986,-11 4 1,6-6-105,0 1 266,0-5 1,11-1-170,0-6 1,5-1-76,7-2 103,4 2-546,-3-9 120,9 4 1071,-4-5-1488,10 0 1059,1-5 0,1 4 0,-2-4 0</inkml:trace>
  <inkml:trace contextRef="#ctx0" brushRef="#br0" timeOffset="2">19941 11489 7805,'0'-12'1674,"4"-4"-1003,-1 9-502,1 2 1250,1 0-382,-3 5-435,3 0 554,-5 5-691,0 1 0,0 11 263,0 2-384,0 7-120,0 3 0,0 6-207,0-1 95,0 5-680,0-3-695,-5 3 959,3-10 0,-3 3-210,5-5 1,0-2-741,0-6 0,0 2 186,0-6 1068,0-5 0,5 5 0,2-2 0</inkml:trace>
  <inkml:trace contextRef="#ctx0" brushRef="#br0" timeOffset="3">20135 11592 7900,'0'-11'1586,"0"-1"1,1 2-813,3 3-557,-3 1 108,4 6 959,-5 0 1,0 6-1075,0 1 0,0 3-27,0 2 0,0 4-40,0 3 0,0-1-83,0 1 1,0-1-244,0 1 177,0 2-7,0-8 0,0 4-614,0-6 346,0 0 113,0 1-85,0-6 36,0 4 110,0-3 1,0 0-48,0 1 90,0-5 41,0 7 199,0-9-219,0 4 10,0-5 182,0 5-138,0-4-22,0 4 230,0-5-215,0 6 0,-1-4 12,-3 6 155,3-6-158,-4 8 1,5-7 66,0 5 21,0-1 148,0 5-202,0-1-15,0-5 1,0 1 249,0-4-21,0-1-202,0 3 86,0-5-77,5 0 0,1 0-8,6 0 1,1 0 67,2 0-169,-3 0 106,10 0 1,-8 0-162,5 0-65,0 0 14,-1 0 1,0 0-253,-3 0 0,-1 0 86,5 0-1437,-5-5 493,-3 3 502,-1-3 755,-8 5 0,8-5 0,-4-1 0</inkml:trace>
  <inkml:trace contextRef="#ctx0" brushRef="#br0" timeOffset="4">20101 11775 7824,'0'-12'1484,"0"6"-348,0 1-485,5 5 0,0-1 164,2-3 1,4 3-46,-4-3-348,8 3-185,-2 1 1,4 0-349,-6 0 108,6 0-162,-5 0 0,5 0-128,-6 0 1,1-4 262,-1 0-2856,0 0 2886,-4 4 0,3-5 0,-4-1 0</inkml:trace>
  <inkml:trace contextRef="#ctx0" brushRef="#br0" timeOffset="5">20089 11558 7822,'0'-12'2320,"0"1"-1971,0 5 1,5-4 444,3 2-383,2 3 24,2 0 0,0 1 156,3 0 1,3-3-32,5 3-560,5 0 169,-4-1 1,8 4-130,-6-3 0,0 3-241,-7 1 0,1 0-2182,-5 0 1311,1 0 1072,-5 0 0,-5 5 0,0 1 0</inkml:trace>
  <inkml:trace contextRef="#ctx0" brushRef="#br0" timeOffset="6">20843 11444 7872,'-5'-12'0,"0"5"0,-3-1 1237,3 6-512,5-9-238,0 10 1,-1-4 114,-3 5 0,3 1-22,-3 3 244,3 2-446,1 11 0,0 1 172,0 5 186,0 4-380,0 3 1,0 4 645,0 0-539,5 0-178,-4 6 0,4-5-100,-5 3-667,0-2 749,5-2-717,-3-5 402,3 4 1,-4-12 119,3 1-184,-3-6 118,4 0 0,-4-4-329,3-1 1,-3-3-1001,3-1 223,-3-4 1240,-1 2 0,0 0 1,0 1-1</inkml:trace>
  <inkml:trace contextRef="#ctx0" brushRef="#br1" timeOffset="16">19233 4671 7970,'-12'-18'530,"2"2"-530,3 4 204,-4 6-89,10-4 0,-4 7 725,5-4 1030,0 4-1020,0-2-377,0 5 1,5 7 147,3 4-397,2 5-1,6 7 148,2 0-116,5 5 1,0-4 107,0 3-733,0 2 352,-1-10 0,0 10 131,-3-10-1213,3 5 774,-10-6 1,9 0-59,-6-3 1,0-3-618,-4-5-984,-4 3 556,-2-8 585,0 3-243,-4-5 544,4 0 543,-5 0 0,-5-5 0,-1-2 0</inkml:trace>
  <inkml:trace contextRef="#ctx0" brushRef="#br1" timeOffset="17">19096 4694 7970,'0'-11'774,"5"-1"-532,-4 1 0,5-5 871,-2 1-494,3 0-275,4-1 1,2 3 571,2-2-452,3 2-135,10-4 1,1 5 45,5-3 1,-2 2-41,2 1-475,-7 6 193,11 1 0,-10 5-776,2 0 427,-2 10 266,-5 3 0,-5 10-864,-3 0 490,-8 4-129,-1 8 131,-6 0 164,0 5 0,-2-2-3,-2 0 1,-2 0 38,-5-4 1,1-1-159,2-3 272,-2-2-27,8-5 1,-4-5-556,2-3 313,3-2 154,-4-7 1,6-1-1169,3-5 1371,-3 0 0,9-5 0,-3-1 0</inkml:trace>
  <inkml:trace contextRef="#ctx0" brushRef="#br1" timeOffset="18">19484 4397 8148,'-11'-5'1910,"-1"-3"-864,6-2-181,-4-1-135,8-1-489,-3 1 61,5 5 689,0 1-576,0 5 0,5 1-33,3 3 0,3 3-111,5 8 1,1 3-246,6 5-130,0 5 170,0-4 0,-1 8-167,-3-6-644,2 6 510,-3-3 1,3 1-2232,-2-4 1650,-2-2 0,-6-6-1818,1-3 1833,-1-2 1,-3-5 800,-1-1 0,-4-4 0,2 2 0</inkml:trace>
  <inkml:trace contextRef="#ctx0" brushRef="#br1" timeOffset="19">19598 4271 8148,'-11'-6'2628,"-1"1"-774,6 5-1449,1-5-304,5 4 140,5 1 415,-4 11-305,9 2 1,1 8-307,4-2-29,5 3 52,-2 6 1,5-4-13,0 3 93,-1-3-45,1-1 1,0-4-985,0 0 60,0-5 440,0 2-581,-6-10 627,0 5 1,-4-10-192,2 3 48,-8-3 219,9-1 1,-10-5-295,5-3-201,-4-2 380,3-1 0,-4-5-388,6 1 761,-6-5 0,4 12 0,-3-2 0</inkml:trace>
  <inkml:trace contextRef="#ctx0" brushRef="#br1" timeOffset="20">19735 4477 8148,'0'-6'802,"0"-1"236,0 3 1,9-1-630,3-2 1,0-3-180,-4 2 1,6-3 13,-3-5 1,3 2-29,-2-5 0,3 4-413,0-4 138,0 5 48,-3-2-2229,-6-1 2240,4 4 0,-9 2 0,5 6 0</inkml:trace>
  <inkml:trace contextRef="#ctx0" brushRef="#br1" timeOffset="21">19587 4294 8148,'0'-19'2038,"0"0"-928,5 0-434,1-4-155,6 6-202,-1-5 1,0 8-133,1-5 1,1 4-193,2-4 0,-3 5 318,4-1-1750,-4-3 764,5 5 673,-4-3 0,3 9 0,-4 2 0</inkml:trace>
  <inkml:trace contextRef="#ctx0" brushRef="#br1" timeOffset="22">20055 3792 8876,'-8'-8'713,"1"0"1,4 1 727,-1-5-1041,3 1 0,1 0-62,0-1 1054,5 6-844,-3-4 0,8 3-125,-3-4 1,7 0-85,1-1 0,6 4-1,-2 1-390,2 4 95,2-2 1,-1 7 80,-3 1 1,2 10-64,-2 10 0,-2 10-452,-2 9 81,-7 7-292,-3-2 0,-5 8-287,0-6 1,0-1 350,0-6-483,0 3 597,0-10 1,0 3-185,0-7 493,0-3 29,0-5 0,1-2 85,3-2 1,-3-6 273,3-6 0,-1-4 226,0 1 140,-1-3-324,8-1 1,-4-1 820,6-3-679,-1-7-205,0-2 714,6-14-553,1 8 1,5-13 206,-1 6-276,-4-6-175,4 8 1,-8-4 168,5 5-789,-5 5 423,2 2 0,-8 6-935,-1 2 468,-4 3-617,2 5 0,-5 1 1112,0 3 0,-10 3 0,-3 4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4:10:44.400"/>
    </inkml:context>
    <inkml:brush xml:id="br0">
      <inkml:brushProperty name="width" value="0.09071" units="cm"/>
      <inkml:brushProperty name="height" value="0.09071" units="cm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9285 13751 10970,'0'12'528,"0"4"1,0 1-258,0 6 0,4 4-77,0 0 0,0 4-92,-4 0 1,0 3-14,0 4 1,1-2-87,3 2 1,-3-4 20,3-4 0,-2 2-273,2-5 1,-3-1-67,3-3 0,1-5 148,-1-3 0,1-2-226,-1-2 1,-3-3-121,3 0-958,2-6 189,-4 3 1282,3-5 0,-5 0 0,0 0 0</inkml:trace>
  <inkml:trace contextRef="#ctx0" brushRef="#br0" timeOffset="1">9342 14322 7935,'0'-12'0,"-5"-4"0,-1-2 0</inkml:trace>
  <inkml:trace contextRef="#ctx0" brushRef="#br0" timeOffset="2">9331 13854 7815,'0'-12'334,"-5"1"1,4-1-335,-3 1 0,-3-1 0,1 1 0</inkml:trace>
  <inkml:trace contextRef="#ctx0" brushRef="#br0" timeOffset="3">9331 13796 7818,'11'17'0,"4"1"1849,1 5 0,4-1-879,-1 1 0,-1 4-732,1-1 1,-4 6-234,4-1 1,-1-2-252,1 1 0,1-4 84,-5 0 0,2 1-144,-2-4 1,-1 1 215,5-9 0,-5 3 87,1-7 0,2 3 158,-2-6-174,0-3 19,-3 5 0,-1-9 0,1 5 0</inkml:trace>
  <inkml:trace contextRef="#ctx0" brushRef="#br0" timeOffset="4">9742 14288 9570,'0'-8'2507,"0"0"0,0 1-1892,0-5 0,0 0-534,0-4 0,-4 2 65,0-5 0,-1 0-164,2-4 1,0 1 90,-5-1 0,5 0-267,-5 0 1,4 0-36,-3 0 1,4 1-40,-1-1 0,-1 0 31,1 0 0,0 1 110,4 3 1,-3-1-92,-1 5 1,0-2 67,4 2 0,0 2-80,0-2 0,0 6 58,0 2 0,0 3-392,0-4 0,1 6-638,3-2 392,-3 3 1,6 2 143,-3 3 0,-3 2-599,3 6 1265,-3 4 0,4-3 0,1 3 0</inkml:trace>
  <inkml:trace contextRef="#ctx0" brushRef="#br0" timeOffset="5">9925 13876 7850,'11'-11'0</inkml:trace>
  <inkml:trace contextRef="#ctx0" brushRef="#br0" timeOffset="6">9913 13819 11689,'0'17'975,"0"2"0,0 2-648,0 2 1,2 5-234,1 3 1,-1 2-166,1 1 0,0 0-76,1 0 0,-2-4 111,6-4 0,0 2-232,3-1 0,-3-6 159,-1-5 0,2-4-35,6 0 1,-2-2 76,2-3 1,-1-1 110,1-6 1,-1 0 284,5 0 0,-3-7-152,3-4 0,-2-1 83,2-3 0,2-3-47,-6-1 1,0-2-40,-3-2 0,-1 0 78,1 0 1,-6 3-33,-2-3 1,-3 3-208,-1-7 1,-1 3-201,-3 1 0,-2 0 54,-6 0 0,6 4-83,2 0 1,-1 5-1348,1-1 1146,0 3 1,4 4 416,0 0 0,0 6 0,0-3 0</inkml:trace>
  <inkml:trace contextRef="#ctx0" brushRef="#br0" timeOffset="7">10416 13865 7866,'0'-11'0,"0"-1"0</inkml:trace>
  <inkml:trace contextRef="#ctx0" brushRef="#br0" timeOffset="8">10416 13819 7866,'5'17'0,"-3"1"1589,6 4 0,-4 6-749,3 3 0,-3 3-812,4 4 0,-4-2-25,3 2 0,-4 0-181,1-4 0,-3 2-91,-1-10 0,0 0-107,0-7 1,0 1-65,0-5 1,0-3-138,0-5-667,0-4 524,0 2 720,0-5 0,0 0 0</inkml:trace>
  <inkml:trace contextRef="#ctx0" brushRef="#br0" timeOffset="9">10473 13876 7866,'0'-11'842,"0"0"233,0 4-228,0 2-584,0 5 0,1 5-84,3 3 0,1 3 34,3 4 1,2-1-227,-3 5 1,4-3 54,0 3 0,0-4-18,1 4 0,-1-5-162,1 1 1,-1-2-41,1-2 0,-1-4-285,0-4 463,1-1 0,4 3 0,2 1 0</inkml:trace>
  <inkml:trace contextRef="#ctx0" brushRef="#br0" timeOffset="10">10770 13945 7866,'11'-12'0,"-3"-3"1468,0 0 0,-6 0-724,2 3 0,1 1 28,-1 0-576,0 4 1,-3 2-166,3 5 1,-3 6 36,3 6 1,-3 2 6,-1 9 0,4-2-37,0 10 1,1-1 82,-2 4 1,-1 1-271,2-1 0,1 1 56,-2 4 1,3-8-307,-3 4 0,0-13 152,4 1 1,-4-8 132,1 1 0,1-4-238,-1 0 11,0-6 1,-1 0-1004,1-2 456,0-2-47,-4 3 935,0-10 0,-5 3 0,-1-3 0</inkml:trace>
  <inkml:trace contextRef="#ctx0" brushRef="#br0" timeOffset="11">11021 13796 7866,'0'17'2707,"1"-3"-1930,3 5 0,-1 1-138,4 7-227,-4 2-366,7 5 1,-5 4-110,3 0 0,1 2 221,-6-2-645,6-8 376,-7 8 0,6-14 65,-4 3 1,4-8 45,-4-4 0,10-2 0,-2-1 0</inkml:trace>
  <inkml:trace contextRef="#ctx0" brushRef="#br0" timeOffset="12">11147 14299 7866,'-5'-11'-1173,"3"-1"880,-3 1 0,0-1 293,-2 1 0,-3-6 0,-2 0 0</inkml:trace>
  <inkml:trace contextRef="#ctx0" brushRef="#br0" timeOffset="13">10953 13876 7866,'0'-17'0,"0"0"0,0 6 0,5-1 0,1 1 0</inkml:trace>
  <inkml:trace contextRef="#ctx0" brushRef="#br0" timeOffset="14">11295 13808 7877,'5'11'0,"0"4"451,3 1 1,-3-1 563,-5-4 0,0 1-730,0-1 1,-1 1-100,-3-1 1,-2-1 20,-6-2 1,1 2-168,-6-4 0,0 6 155,-6-1-134,0-5-1,0 5 242,0-10-247,5 9 0,-2-7 67,5 4 0,0-4 358,3 1-104,1 2-202,4-5 0,2 6-121,5-4 1,5-1 86,3 1 1,4 2-152,3-1 1,3 1 18,4-1 0,5-3 25,0 3 1,-1-1-38,-3 1 1,0-2-107,0 6 0,-2-2 33,-2 2 0,2 1 28,-6-6 0,0 6-32,-3-1 71,-1 2 1,-1 1 37,-2 1 0,-3-1 11,-5 1 0,-1-1 9,-3 1 1,-8-1 34,-7 0 1,0 1 115,-4-1 0,2 1-20,-10-1 1,5 1 114,-5-1 1,6-3 212,-2-1-103,3-4-283,1 2 1,6-5-516,1 0 214,4 0-1726,0 0 918,6 0 988,1 0 0,5-5 0,0-2 0</inkml:trace>
  <inkml:trace contextRef="#ctx0" brushRef="#br0" timeOffset="15">11535 13796 11756,'0'17'1080,"0"2"1,4 8-692,0 3 0,-1 3-119,-3 1 0,2 1 210,2-1-108,-3 0-249,4 0 0,-5-3 53,0-1 1,0-4-55,0 0 0,0-3-125,0-4 1,0 1-93,0-4 117,0-1-84,0-9 265,0 4 56,0-8-140,0 3 1,1-5-4,3 0 289,2 0-139,1 0-266,3-5 0,6-2 0,8-4 0</inkml:trace>
  <inkml:trace contextRef="#ctx0" brushRef="#br0" timeOffset="16">11638 14299 7877,'11'-6'6689,"5"-3"-5184,-1 5 0,4-1-1012,-4 1 0,5 3-309,-1-3 1,-1 1-187,1 0 0,-4 1 49,4-1-258,-5 1 105,3 2 1,-10 0-184,1 0-95,0 0 1,-1 0-1576,1 0 1453,-6 0 1,2 0-1793,-8 0 1066,-2 0 396,-5 0 0,-1 0-354,1 0 0,-6 0 1190,-2 0 0,-2 5 0,-2 2 0</inkml:trace>
  <inkml:trace contextRef="#ctx0" brushRef="#br0" timeOffset="17">11501 14128 7877,'0'-23'0</inkml:trace>
  <inkml:trace contextRef="#ctx0" brushRef="#br0" timeOffset="18">11809 14036 7877,'-5'-6'0,"-1"-4"0,-6 3 0,1-4 0</inkml:trace>
  <inkml:trace contextRef="#ctx0" brushRef="#br0" timeOffset="19">11546 13831 7811,'-6'-5'0,"1"-2"0</inkml:trace>
  <inkml:trace contextRef="#ctx0" brushRef="#br0" timeOffset="20">11729 13716 7832,'15'0'1870,"1"0"0,3 0-1029,-4 0 1,4 0-609,-4 0 1,0 0-230,-3 0 1,3 0-139,0 0 1,1 0 133,-5 0 0,5 6 0,2 0 0</inkml:trace>
  <inkml:trace contextRef="#ctx0" brushRef="#br0" timeOffset="21">12049 13762 7832,'-8'0'2908,"1"0"-3059,4 0-100,-7 0 156,9 0-193,-9 0 119,8 0-495,-3 0 2,0 0 1,4 1 27,-3 3 634,-2-3 0,-1 10 0,-4-5 0</inkml:trace>
  <inkml:trace contextRef="#ctx0" brushRef="#br0" timeOffset="22">11010 13842 7821,'-12'0'0</inkml:trace>
  <inkml:trace contextRef="#ctx0" brushRef="#br0" timeOffset="23">10998 13842 7489,'-6'0'97,"1"0"0,5-1 400,0-3 33,0 3-33,0-4-268,0 5 46,0-5 210,0 3-305,0-3 1,0 4-2,0-3 0,1 3 147,3-3-313,-3 3 53,9 1 0,-3-1 217,4-3-353,6 2 181,-5-3 1,10 5 53,-3 0 0,1-1-21,-1-3 1,3 3-175,-3-3 1,1 3 105,-1 1-971,-2 0 629,-6 0 0,1 0-75,-1 0 1,-1 1 340,-2 3 0,2-3 0,-4 4 0</inkml:trace>
  <inkml:trace contextRef="#ctx0" brushRef="#br0" timeOffset="24">11649 14013 7869,'-11'0'-1457,"3"0"1402,1 0 1,3 0 734,-4 0-4,6 0-265,-8 0-140,8 0 37,-3 0-53,5 0 12,0 5-96,0-3 89,0 3 41,0-5-46,0 5-41,0-4 90,0 4 344,0-5-357,0 5 1,5-3-108,3 1 1,-2-1 201,2-2 0,-1 0-96,5 0 1,-1 0-95,1 0 0,-1 0-7,1 0 1,0-2 26,3-1 1,-1 1-63,5-1 0,-3-3-3,3 3 1,-4-5-273,4 4 82,-5-5 39,8 8 0,-14-4-813,4 5 430,-3 0-207,-3 0-349,-1-5 252,-5 4 1,-5-1-573,-3 6 0,-2 4 462,-1-4 797,-6-1 0,5 2 0,-5 2 0</inkml:trace>
  <inkml:trace contextRef="#ctx0" brushRef="#br0" timeOffset="25">11558 13774 7366,'0'-7'213,"0"2"729,0 5-654,5 0 1,-2 0-106,4 0 0,1-1 263,3-3 1,1 3-7,-1-3 1,2 1 19,2 0 0,1 0-177,3-5 0,3 6-77,-3-2 1,-1-1-139,1 1 0,-1-1-155,1 1 0,1 3-189,-5-3 1,-3 3 160,-5 1-2266,1 0 2381,-2 0 0,-6 5 0,-6 1 0</inkml:trace>
  <inkml:trace contextRef="#ctx0" brushRef="#br0" timeOffset="26">12038 13739 7842,'-7'-6'-22,"2"-4"0,4 9 436,-3-3-198,3-3 136,-4 6 449,5-4-40,0 5 1,0 6-565,0 6 1,0 4 12,0 7 1,0 4 16,0-1 1,1 7-14,3 2 0,1-1 13,3 4 1,0-2-22,-4-2 1,5-4-19,-1 1 0,-3-2-48,-1 1 0,1-3 110,-2-8 0,5 1-10,-4-4 1,0-1-604,-4-4 0,1-3-1951,3-1 2814,-3-4-1903,4 7-103,-5-9 277,0 5 688,0-6 0,-5-6 0,-1 0 1</inkml:trace>
  <inkml:trace contextRef="#ctx0" brushRef="#br0" timeOffset="27">11980 13842 7875,'0'-11'89,"0"-1"1,2-3 259,2 0 1,-2 0-101,6 3 0,-1 1 71,5-1 0,-1 2-1,1 3 0,4-2 90,3 5 0,-1-4 50,1 4-245,0 1-24,4 3 1,1 0 26,3 0 0,-3 0-59,2 0 1,-2 3-86,-1 1 0,-4 6 248,0 2-544,-5-1 224,3 11 0,-10-6-107,1 3 1,-5 3-192,0-3 0,-8 6-150,-6 2 0,-6 0 229,-5-5 0,-1 0-27,0-3 1,0 3-1,0-3 0,-1-3-42,-3-1 1,3 2 172,-2-2 0,5-3 201,2-5 162,5 1 0,-1-1-3,8 1 320,1-5-383,6 2 1,2-5 68,2 0 1,2 3 24,5 1 1,6 4 130,2-4 1,-1 5-148,1-2 0,0 2-74,3-1 1,1 2 141,0-3-432,0 4 230,-5-5 0,2 3-84,-5-5 1,1 3 129,-5-3-341,0 0 111,1 1-100,-1-4-264,1 4-111,-6-5 1,-1 2-1612,-5 1 254,0-1 1889,0 3 0,0-5 0,0 0 0</inkml:trace>
  <inkml:trace contextRef="#ctx0" brushRef="#br0" timeOffset="28">12963 13842 7922,'0'-18'1337,"0"2"-1023,0 4 1,0 5 201,0-1 117,0 6 322,0-3-276,-5-1-286,3 5 1,-7 1-181,6 8 1,-5 7-18,4 4 1,-3 3-14,3 1 36,0 4-88,-1-2 0,4 6-39,-3-4 0,-1 3-38,1-3 0,0 0-236,4-4 1,4-2 72,0-2 0,5 1-57,-2-4 0,3-1-270,2-4 0,-1-3 53,1 0 179,4-6 139,-3 3 1,3-5-89,-4 0 513,4-5-246,-3-1 0,9-6-107,-3 1 348,-3-6-204,6 5 1,-10-9-18,4 6 1,-4-5 114,0 1 0,-2-3 46,-3-1 0,-1 1 8,-6-1-495,0 0 161,0-5 0,-2 4-93,-2-3 1,-6 3-245,-5 1 1,-4 5 45,4 3 1,-6 4-159,2 3 0,-2 3-224,-2 5 1,1 1 262,3 3 1,-1 3-395,5 4 431,0 5 0,3-3-693,1 9 659,4-10 0,2 5 438,5-6 0,-5 1 0,-1-1 0</inkml:trace>
  <inkml:trace contextRef="#ctx0" brushRef="#br0" timeOffset="29">13294 13831 7784,'0'-18'605,"0"1"756,0 6-543,0 5-148,0 1 0,0 6-230,0 3 0,0 3-9,0 8 1,0 3-37,0 5-190,0 5-51,5 1 0,-4 7 3,3 2-154,2-3 82,-4 5 0,4-6-52,-2 0 1,-2-1 256,6-2-1090,-6-3 545,4-6 1,-3-4 0,1-3-254,5-2 88,-8-1-289,9-6 441,-8-1 1,4-5-379,-2 0 0,-3-1 231,3-3 0,-3 1-391,-1-4 1,0-1 253,0-3 0,0-1 200,0 1 1,-1-1 351,-3 1 0,-2 0 0,-6-1 0,1 1 0,0-1 0</inkml:trace>
  <inkml:trace contextRef="#ctx0" brushRef="#br0" timeOffset="30">13294 14105 7784,'0'-7'373,"1"2"150,3 5 0,-1 0 544,4 0-689,1 0 0,7 0 87,0 0 0,5 0 139,0 0-556,-4 0 118,6 0 1,-5 0-45,6 0 1,-4 0-156,0 0 1,-5 0 244,1 0-288,-2 0 104,-1 0 1,-5 0-1781,1 0 851,-6-5-361,3 4 0,-6-8 4,-3 5 1258,3-5 0,-14-2 0,2-7 0</inkml:trace>
  <inkml:trace contextRef="#ctx0" brushRef="#br0" timeOffset="31">13260 13876 7787,'5'-11'0,"1"0"1603,5 4-1028,6-3 0,-3 7 86,5-4 0,0 1-257,4-2 1,0-1 73,0 5-273,-1-5 1,1 8-672,0-4 423,-5 5 0,2-4-524,-5 0 1,1 1-1852,-5 3 2418,0 5 0,1 1 0,-1 5 0</inkml:trace>
  <inkml:trace contextRef="#ctx0" brushRef="#br0" timeOffset="32">14230 13796 7816,'0'-6'754,"0"1"-143,0 5-422,0 5 0,2 6 137,1 9 1,0 1 113,5 2 0,-6 5-39,2 2 0,1 3-118,-1 2 0,3-5-242,-3 0 31,0-4-150,1 7 1,-4-13-68,3 3 0,-2-7 49,-2 4 1,0-10-312,0 1-391,0-2-73,0-3 0,-2-1-245,-2-5 1,-2 0 699,-5 0 1,-1 0 415,1 0 0,-1-5 0,1-1 0</inkml:trace>
  <inkml:trace contextRef="#ctx0" brushRef="#br0" timeOffset="33">14002 13876 7816,'0'-11'120,"0"5"0,0-5 271,0 4 0,0 0-101,0 0 1,5 4-48,3 0 1,3-3 314,4 3 0,4-5-169,8 4 1,2-1-50,5 1 0,1-1-157,-1-2 0,0 0-140,1 3 1,-5 3 10,0-3 1,-4 3-130,0 1 1,-5 0 132,-2 0 1,-5 0-202,1 0-511,-2 0 471,-2 5 1,-1-2-80,-2 4 0,-3-3 112,-5 4 1,0-1 206,0 5 0,-1-1 0,-3 1 0,1 4 192,-4 3 1,-1 3-115,-3 1 1,3 3 117,0 1 1,2 3-155,-2-3 0,3 3 24,5-3 1,0 0-313,0-4 94,0-1 1,5-4-307,2 4 278,4-10 0,1 4 71,-1-9 1,4 2 56,1-5 0,3 0-84,-4-4 493,5 0-264,-2 0 1,3-1 39,-2-3 0,2 1-134,-6-4 0,5-1 166,-1-3 0,-1-5 13,1 1 0,-5 0-5,1 3 0,-2-3-69,-2 0 1,-3-5 8,0 1 0,-6 0-125,2-4 0,-3 2-136,-1-5 1,-5 2-237,-2 1 0,-5 0 186,-3 0 0,1 2-100,-5 2 1,-4 2-52,-4 6-710,-4-1 626,7 6 0,-3 1-88,8 5 0,-1 0-163,4 0 0,5 1 52,3 3 1,6 2-678,-2 6 1252,3-6 0,6 4 0,1-3 0</inkml:trace>
  <inkml:trace contextRef="#ctx0" brushRef="#br0" timeOffset="34">15098 13796 7744,'0'-12'654,"0"-9"1,0 18 232,0-9-429,0 3 252,0 3-179,0-4 1,-1 7 69,-3-4-436,-2 4 1,-5-2-10,-1 5 0,-3 1-64,0 3 0,-1-1 209,5 4-464,0 1 176,-1 8 0,1-3-166,-1 2 0,2 2 100,3-2 0,-2 2-95,5-2 1,0-1 14,4 5 0,1-5 112,3 1 0,2-1 18,6 1 0,1-2 0,2 2 1,1-2-4,3-2 1,3 1 1,-3-1 0,3 0 154,0 1-142,1-6 4,0 4 255,-5-3-249,3 4 1,-8-3 29,2-1 0,-2 1 4,-2 3 0,-3-3-9,0 0 0,-6-1 5,2 5 1,-4-1-47,-4 0 0,-2 1-11,-6-1 0,-4 1-68,-3-1 1,-3 1 98,-1-1 1,-3 0 0,-1 1 0,-1-5-193,2 1 0,3-5-240,0 0 0,5-1 67,7-2-1315,-1 0 462,6 0 496,1 0 700,5 0 0,5-10 0,1-3 0</inkml:trace>
  <inkml:trace contextRef="#ctx0" brushRef="#br0" timeOffset="35">15441 13716 7794,'0'-11'-1666,"4"3"1281,0 1 1559,-1 4-717,-3-7 0,4 8-31,0-6 1,4 4 270,-5-3-13,1 4-181,1-7-198,-3 9 1,1-4-135,-6 5 1,-4 3-71,-4 1 1,-4 5 87,-1-1 0,-4 2-111,1 1 0,-3 4 71,0 1 1,0 0-104,3-1 0,3-2-74,4 2 1,2-2 88,2-2 0,3 1-109,5-1 155,0-4-14,0 3 1,7-4 28,4 6 1,2-2 27,6-3 1,0 3 0,4-2 0,-2 2-168,-2 2 0,3-5 134,-3 1 1,-3-1-157,0 5 1,-4-1 15,0 1 1,-2-5-92,-3 1 1,-1 0 99,-6 3 0,3 2-132,1 2 0,0-2 37,-4 2 1,-4-1-129,0 1 1,-5-2-11,2 2 0,-3-1 94,-2 1 1,0-2 3,-4 2 1,4-6-63,-4-1 1,0-1-165,1 5 1,-1-6 84,5-2 1,3 1-535,1-1-158,4-1 300,-2-3 1,5-1 21,0-3 660,0 3 0,0-14 0,0 2 0</inkml:trace>
  <inkml:trace contextRef="#ctx0" brushRef="#br0" timeOffset="36">15601 13854 7765,'0'-12'412,"0"1"667,0-1-365,0 1 27,0 4-70,0 2 1,0 7-228,0 1 0,1 9 123,3 7 0,-3 3-155,3 0 0,-3 5-25,-1 0 1,0 4-248,0 0 1,4-2-169,0 1 1,0-4-27,-4 0 0,4-1-250,-1-3 1,5 0-12,-4-3 1,5-2 145,-2-6 1,3-1-172,2-2 1,-1-3 77,1-5 0,-1 0 90,1 0 0,0 0-29,3 0 1,-2 0-124,2 0 0,-2-4-314,-2 0-489,1-5 215,-6 3-95,-1-5 236,-5-1 1,-6 2 770,-5 2 0,-1-2 0,-9 4 0,3-6 0</inkml:trace>
  <inkml:trace contextRef="#ctx0" brushRef="#br0" timeOffset="37">15589 14059 10408,'12'0'556,"3"0"-222,0 0 0,6 0 164,-2 0 0,2 0-308,2 0 0,0 0-231,0 0 0,0 0-42,-1 0 0,-2-4 153,-1 0-1278,-5 1 835,2 3 0,-10-2-286,-2-1 0,1 0-473,-1-5 0,-1 5 597,-7-5 0,-3 0 535,-4-3 0,-5 0 0,-2-1 0</inkml:trace>
  <inkml:trace contextRef="#ctx0" brushRef="#br0" timeOffset="38">15555 13796 7765,'0'-11'0,"0"0"0,5-1 729,3 1 1,7 1-213,4 2 0,3-2-156,1 2 1,1-1 10,2 2-468,-2-3 162,9 8 0,-7-3-124,4 5 0,-4 0-276,0 0 0,-2 0-61,-1 0 0,-1 0-395,-3 0 0,1 0-635,-5 0 1425,6 0 0,-9 5 0,5 2 0</inkml:trace>
  <inkml:trace contextRef="#ctx0" brushRef="#br0" timeOffset="39">16195 13728 7796,'0'-6'1003,"0"-5"-600,-5 10 1,2-5 109,-4 2 0,3 3-43,-4-3 1,1 3 48,-5 1 0,1 0-54,-1 0 1,1 5-66,-1 2 0,-2 1-164,3 3 0,-3-2-38,6 6 0,0 3-42,0 1 1,3-1 12,5 1 0,0-4-202,0 4 1,5-3 87,3 3 0,3-4-179,4 4 0,3-5 65,5 1-423,0-2 331,0 3 1,-2-3-41,-2 2 1,1-2-95,-4-2 0,3 1 95,-4-1 0,-1 1 30,-7-1 1,4 0 176,-4 1 0,-2-1-111,-1 1 1,-3-1 174,-1 0 1,-8 1-95,-4-1 1,-7 1 130,0-1 0,-4 1 49,-3-1 1,-2 3 53,-3-3 0,-2 3-216,3-6 1,2 1-142,1-2 0,8-1-756,4-6 417,2 0 475,7 0 0,1-11 0,5-1 0</inkml:trace>
  <inkml:trace contextRef="#ctx0" brushRef="#br0" timeOffset="40">1793 10313 8070,'-6'0'-468,"1"0"530,5 0 425,-5 5 159,3-4-242,-3 4 272,5-5 1056,0 0 1,5-3-1488,3-1 1,6-6-50,1-2 0,5 1 64,-1-4 0,8-2-157,4 2 0,-2-5-218,1 1 0,-1 1 118,2-1 1,6 1-39,-3-1 1,-1-1 99,-3 4 1,-4 0-249,0 1 1,2 1 40,-1-5 0,-2 5-51,-6-1 0,2-2 90,-6 2 1,0 0-44,-3 3 0,-1 5 72,0-1 1,-4 4-73,-3-3-108,2 4 139,-5-2-519,4 5 151,-5 0-1233,0 5 624,-5 1 1092,-1 6 0,-6 4 0,1 2 0</inkml:trace>
  <inkml:trace contextRef="#ctx0" brushRef="#br0" timeOffset="41">1884 9993 8180,'-11'0'1281,"0"0"-346,-1 0-148,6 0 106,-4 0-280,8 0 7,-3 0 151,5 0-738,5 0 0,3 0 164,7 0 1,4 5-157,8 3 0,-2 3 3,6 5 1,-1-2-101,4 5 1,5 0 49,-1 3 1,0 1-24,-4 0 0,0-4 44,0 0 0,-4-1-242,-4 1 1,-3-2-399,-4-6 0,-2 0 281,-6 1 0,1-6-1061,-1-2 437,-5 2-655,-1-4 613,-5 3 73,0-5 937,-5-5 0,-1-7 0,-5-6 0</inkml:trace>
  <inkml:trace contextRef="#ctx0" brushRef="#br0" timeOffset="42">1736 9765 8120,'-11'0'-408,"3"0"499,0 0 1,1 0 1078,-5 0-690,1 0 1,-1 0-85,1 0 0,0-4 40,-1 0 1,1-5-123,-1 2 1,1-5-1,0-3 0,-1 1-112,1-5 1,-1 4-101,1-4 1,3 5 44,1-1 0,4 2 54,-1 2 0,3-1-260,1 1 1,0 3 92,0 0 1,5 5 8,3-5 1,2 5 14,1 0 0,4 1-39,1 2 0,8 0-59,-1 0 0,6 9-63,-3 3 0,5 3 39,-4 0 1,3 2 28,-3 2 1,-1 2 44,-3-2 0,-5-2-316,-3-2 0,-3-6 306,-5-1 0,3-6 0,-3 3 477,-1-5-228,-1-5 1,-5-5 222,0-5-272,0-1 0,0 4-36,0-3 1,0 1 28,0-5 0,-1 3 7,-3-3-230,3 5 0,-8-2 231,5 4 31,0 6-1603,4-4 863,-5 9 284,4-4 224,-4 5 0,10 5 0,1 1 0</inkml:trace>
  <inkml:trace contextRef="#ctx0" brushRef="#br0" timeOffset="43">1896 8783 8175,'-12'0'-503,"6"5"314,-4-4 1,7 4 803,-4-5 1,4 1 368,-1 3 304,-2-3-853,5 4 1,-6-1 98,4 0-260,1 0 1,-3 1-200,5 3 1,2-2 112,1 2 0,0-1-160,5 5 1,-1 3-61,5 0 1,3 4 115,0-4 1,4 4-129,-4-3 0,1-1-21,-5-4 0,0-1 19,1-2 1,-1 1 109,1-5 1,-1-1-155,0-3 0,-3 0 140,0 0 1,-2-1-83,2-3 0,1-2 24,-6-5 1,5-1 29,-4 1 0,3-4 32,-3-1 0,4-4-38,-4 1 1,5-1-82,-2 1 1,-1 1 83,2 3 1,0 2-284,3-2 1,1 6 9,-1 1 1,0 6 132,1-2 1,-1 3 100,1 1 0,0 1-11,4 3 1,-4 2-11,3 5 1,2 6-38,-2 2 1,0 3 63,-3 0 0,-1 1-23,1 0 1,-1 0 13,1 0 0,-6-4-130,-2 0-188,-3-5-1079,-1 2 967,0-9 1,-5-5-231,-3-9 0,-1-6 683,2-10 0,-8-5 0,2-1 0</inkml:trace>
  <inkml:trace contextRef="#ctx0" brushRef="#br0" timeOffset="44">2044 8451 8211,'-11'6'1315,"-1"-5"-728,6 4 247,-4 0-586,9-4 0,-4 4 656,5-5-200,0 0-456,5 0-117,1 0 1,9 0 240,1 0-283,9 0-13,-6-5 0,10 3-415,-2-6 0,-2 4 319,6-3 1,-6 4-685,2-1 0,-7 2 350,-1-2 1,-5 3-1059,1-3 972,-2 3 0,-6 1-843,1 0 1283,-5 0 0,2 5 0,-5 1 0</inkml:trace>
  <inkml:trace contextRef="#ctx0" brushRef="#br0" timeOffset="45">1999 8680 8155,'-12'0'637,"6"0"-335,1 0 0,1-1 822,0-3-730,0-3 0,1-9 70,-1-3 0,0-4-158,4-4 1,0-2-129,0-5 1,-1 0 93,-3-1 1,1 0-257,-4-3 0,0 2 150,0-2 1,-2 4-740,5 4 1,-4 2 353,5 5 0,-5 1-1071,4 3 0,0 3 7,4 4 1283,0 1 0,0-1 0,0 1 0</inkml:trace>
  <inkml:trace contextRef="#ctx0" brushRef="#br0" timeOffset="46">1884 8017 8059,'-11'0'616,"5"6"0,-1-5-182,4 3 323,1-3-105,-3-1-56,5 0 0,5 1-455,3 3 0,3-3 120,5 3 1,3-3-207,7-1 1,0 2 117,4 1 1,0-1-265,5 1 0,-4-1 111,4-2 1,-9 4-593,5-1 0,-6 2 89,-2-1 0,-5-3-570,-3 3-391,-2-2 552,-2-2-288,-4 0 433,-2 0 747,-5 0 0,0 5 0,0 1 0</inkml:trace>
  <inkml:trace contextRef="#ctx0" brushRef="#br0" timeOffset="47">1884 8040 8059,'-17'0'0,"1"0"690,4 0-344,0 0 0,5 0 945,-1 0-387,6 0-480,-4 0 1,9-1-114,5-3 0,4-2 142,11-6 1,1-3-153,3 0 1,2-5-192,5 1 1,1 1 72,-1-1 1,4 4-407,0-4 0,0 3-560,-4-3 0,-3 5 458,-1-1 1,-8 2-67,1 2 0,-8 0-120,0-1 195,-2 1 1,-2 4-409,1 4-435,-6-4 531,-1 6 0,-4 0 628,3 5 0,-3 9 0,5 0 0</inkml:trace>
  <inkml:trace contextRef="#ctx0" brushRef="#br0" timeOffset="48">2227 8143 8109,'-6'0'763,"1"0"-163,0 0-361,3 0 1,-3-5 239,5-3-241,0-2 193,5-6-156,-3-2 0,3-6-285,-5-3 0,0 2 81,0-6 0,0 1-648,0-4 1,-4 1 347,0 2 1,-1 3-710,1 5 1,3 4 75,-3 0 862,-2 5 0,-1-7 0,-4 3 0</inkml:trace>
  <inkml:trace contextRef="#ctx0" brushRef="#br0" timeOffset="49">2056 7481 8223,'-12'3'739,"1"1"-244,-1 5 63,1-8-309,5 5 434,-4-6 16,8 0-218,-8 5 397,9-4-357,-4 4-535,5-5 69,5 0 1,1 0-44,6 0 1,4 0 75,3 0 1,3 0-256,1 0 0,5-4 140,2 0 0,2-1-508,-2 1 1,-2 2 229,-5-6 0,-4 6-181,0-2 1,-5 1-91,1 0 0,-6 1-1114,-1-1 406,-6 1 1284,3 2 0,0 5 0,2 2 0</inkml:trace>
  <inkml:trace contextRef="#ctx0" brushRef="#br0" timeOffset="50">1999 7698 8071,'-12'0'0,"1"0"0,3 0 0,1 0 695,-1 0 0,0-4 72,1 0-71,4-5-333,-7-2 0,9-7-61,-3-5 0,3-1-69,1-3 1,0-2-142,0-5 1,0 3 103,0 1 0,0 1-257,0-2 1,-4 3 72,0 6 0,0 0-176,4 3 1,-1-1 28,-3 4 0,3 1 70,-3 4 0,3-1 115,1 1 1,0 3 18,0 1-53,0 4 0,0-3 35,0 2 1,1 3 122,3-3 0,2 3-103,6 1 0,4 0 220,3 0 1,3-4-81,1 0 1,1-1-93,2 1 1,2 3-143,3-3 0,2-1 136,-3 1 1,-1-1-180,2 1 0,-6 3 98,2-3 0,-8-1 30,-4 1 1,-2 1-32,-2 3 1,1-4-292,-1 0-234,1 0-524,-6 4-307,4 0 0,-9 1 135,3 3 1190,-3-2 0,-6 8 0,-1-4 0</inkml:trace>
  <inkml:trace contextRef="#ctx0" brushRef="#br0" timeOffset="51">1987 6670 7985,'-11'0'-596,"3"0"511,1 0 561,4 0 1,-7 0 173,2 0-477,3 0 755,-5 0-526,4 0 1,-2 0 227,0 0 78,6 5-236,-8-4 13,9 9-281,-5-8 1,6 4-26,0-2 1,0 2 56,0 5 1,0 1-159,0-1 0,2 6 45,2 2 1,2 1-54,5-1 1,5 3 51,-1-3 1,1 1-190,-1-1 1,-2-2-38,2-6 1,-2-1 9,-2-2 0,1-3 80,-1-5 70,1 0 0,-1-3-122,1-4 1,-1-2 51,0-10 1,1-1-94,-1-7 0,-3 3 107,0-3 0,-1-1-39,5 2 1,-1-5-12,0 4 0,3 2-9,-2 6 0,6 3-147,-7 4 1,3-2 55,-3 3 0,1-2-38,-1 9 1,1 0 65,-1 4 1,0 2 10,1 1 0,-1 8-13,1 4 0,-1 5 135,1-1 1,-1 8-117,0 3 0,1 2-117,-1-2 0,-4 2-58,-4-5 1,2-2-63,-1-6-44,0-2 1,-5-7 65,-3-2 0,1-3 320,-4-5 0,-6-11 0,-5-1 0</inkml:trace>
  <inkml:trace contextRef="#ctx0" brushRef="#br0" timeOffset="52">2056 6259 7983,'-12'5'2406,"-4"-4"-2085,3 4 1,-3-4-19,4 3-78,6-3 532,1 4 419,0-5-741,3 0 100,-3 0 56,5 0-698,5 0 1,2 0 146,4 0 1,6-1-71,2-3 1,4-1 93,3-2 0,2 0-475,3 4 0,0 0 179,-4-5 1,0 6-122,-5-2 1,-2-1-298,-1 1-44,-5 0-670,2 4 416,-5-5 21,-4 4 0,-2-3 927,-5 8 0,0 2 0,0 6 0</inkml:trace>
  <inkml:trace contextRef="#ctx0" brushRef="#br0" timeOffset="53">2010 6567 7983,'-5'-8'1361,"-3"1"-596,3 4-394,-5-7 0,8 0-185,-6-5 1,5-2 30,0 2 1,-2-4 141,1-8 0,-1-2-90,1-5 1,3 1-213,-3 2 0,1-2-73,-1 3 1,3 2-76,-3 1 0,3 3 136,1 1 1,0 2-221,0 2 1,0-1-566,0 4 1,0 1-55,0 4-230,0-1 1,0 1-21,0-1 1044,0 6 0,5-4 0,2 4 0</inkml:trace>
  <inkml:trace contextRef="#ctx0" brushRef="#br0" timeOffset="54">1930 5768 8060,'-11'0'0,"4"0"1168,2 0 291,5 0-1011,5 0-372,2 0 73,9 0 1,2 0 115,5 0 0,5 0 162,2 0 0,3-2-100,1-2-254,6 3 19,-5-4 0,1 5 127,-6 0-494,-4 0 274,7 0 0,-13 0 187,3 0-376,-8 0-134,2-5-244,-6 4 459,0-4 1,-3 5-1567,0 0 802,-6-5-269,3 3 1142,-5-3 0,-5 5 0,-1 0 0</inkml:trace>
  <inkml:trace contextRef="#ctx0" brushRef="#br0" timeOffset="55">2033 5265 7931,'-6'0'670,"-5"0"826,5 0-292,-5 0-732,4 0 1,-2 5-21,6 3 0,-2 2-62,1 1 1,2 5-208,-1-1 1,1 6-72,2 2 0,7 0 272,4 4-541,1-3 180,9-1 1,1-1-18,4 1 72,6-5 0,-1-1-96,7-6 0,-3-1-161,3-2 0,-4-3 32,-3-5 1,1 0 111,-6 0 0,1-5 179,-4-3 1,-2-7-74,-2-4 0,-2-3 122,-6-1 1,-4-3-41,-4-1 0,-1-1 62,-2 2 0,0 1-750,0-1 1,0 6 282,0 0 0,0 7-2506,0-3 2758,0 4 0,-5 5 0,-2 2 0</inkml:trace>
  <inkml:trace contextRef="#ctx0" brushRef="#br1" timeOffset="56">19964 6361 8277,'-7'0'-937,"1"-3"803,2-1 922,3 0-412,-4 4 0,5-1 90,0-3 112,0 3-393,0-4 0,5 0 259,3-3-190,-3 3-32,10-5 1,-8 2 249,9-7-218,1 2-72,1-8 0,9 3 95,-1-5 1,6 0-79,-1 0 1,7-5-110,4-2 0,3-3-791,5-1 624,2-1 80,-24 16 0,1-1 1,2 0-1,0-1 21,1-1 1,1-1-68,2 0 0,2 0 111,3-2 1,0-1 0,-1 3-1,0-1-277,1 0 0,-1-1 98,-2-1 1,-1 0-915,3 0 1,0 0 867,-4 0 0,0 0 98,5-3 0,-1 2 0,-6 5 0,0 0 15,1-4 1,0 2-584,0 4 0,-2 1 619,-2-3 1,-1-1-1,1 4 1,-1 0-86,21-19 0,-2 4 82,-6 3 1,1 6 78,-5-2 139,-5 3-205,0 1 1,-9 2 1577,3 2-1365,-3-3-125,-6 10 1,-2-5 765,-4 6 0,-5 3-743,1 0 252,-5 6-399,7-8 740,-9 8-1177,4-3 602,-5 5-1008,0 0 0,-5 0 578,-3 0-100,-2 0 142,-1 0 1,-1 0-12,1 0 0,-4 0 10,0 0 1,-5 0 237,5 0 112,-5 0-255,7 0 1,-7 0 107,5 0 108,-6 0-216,9 0 789,-5 0-471,6 0 1,3-3 61,1-1 401,4 0-192,-7 4-69,9 0 62,-4 0-194,5-5 1,5 4-100,2-3-8,3-3 0,7 5 145,2-6 98,8 6-618,2-8 357,5 3 1,-4 0 98,1-1-64,-1 6 1,0-9-189,-3 10 64,-4-4 0,-1 5 182,-3 0-203,-3 0 193,-4 0 3,-1 0 585,-4 0-687,-2 5 1,-5-2 156,0 4-122,-5 6-151,-7 0 0,-6 8-306,-4-2 183,-1 3-233,-5 1 388,4-1 0,-8 1 0,5 0 0,1 0 0</inkml:trace>
  <inkml:trace contextRef="#ctx0" brushRef="#br1" timeOffset="57">20261 6533 8397,'-4'-8'-881,"0"1"606,-5 4 0,8-3 415,-3 2 1,-1 1 1468,1-4-536,-5 4-464,8-7-221,-9 9 1,7-4-73,-4 5 0,3 0 84,-4 0 183,6 0-383,-8 0 0,3 5 199,-4 2-201,4 3 18,-3 2 1,4 3 215,-5 0-542,4 6 168,-3 1 0,8 3-353,-6 1 294,5 3-38,-7-4 1,9 6-47,-3-4 0,3 3 20,1-3-268,0 0 177,5-4 0,0-1-60,3 1-121,2-5 169,1-2 1,3-4-39,5-1 1,0-3-72,4 0 0,0-6 101,0 2 60,5-3 19,-4-6 1,4 0-40,-5-3 1,-1-6-10,1 3 0,-1-3-3,-3 3 1,0-5 31,-8 1 0,3 0 76,-6 4 0,-3-1 91,-1 1 0,-3-1 135,-1 1 1,-1 1 33,-3 2 0,-2-1 54,-6 5 1,-3-3-232,0 3 1,-6 0-44,2 4 1614,3 0-1035,-6 0 0,10 5 50,-4 3-1132,4 2 241,0 1-3,1 1-1251,-1-1 395,6 1-1365,1-1 1165,5 1 221,0-6 1100,0 4 0,10-14 0,3 3 0</inkml:trace>
  <inkml:trace contextRef="#ctx0" brushRef="#br1" timeOffset="58">20535 6407 8397,'-18'-11'272,"7"4"513,0-3-472,10 4 543,-4-1 53,5 2-139,0 5-460,0 5 1,5 3-318,3 7 34,7-2-15,-2 14 0,8-4 40,-2 7 0,3 2 342,1-6-1155,-6 6 582,10-8 1,-12 4 5,8-5-917,-8 0 726,2-5 1,-6-2-289,1-5 289,-6-4-148,4 3-139,-9-9 237,5 4 0,-6-5-295,0 0 0,-6 0 708,-1 0 0,-8-5 0,-3-1 0</inkml:trace>
  <inkml:trace contextRef="#ctx0" brushRef="#br1" timeOffset="59">20489 6453 8397,'0'-19'-1058,"0"0"1,0 3 1999,0-3 0,4 0-264,0-3 0,5 0 197,-2 3-665,3-3 1,3 6 0,1-3 371,1 4 1,2 2-360,-2 2 0,-1 4-34,5 3 0,-5-1 211,1 1-488,3 1 130,-5 8 0,3 1-320,-5 6 151,1 4 106,-6 2 1,3 6-285,-5 3 163,0 2 18,-4 5 1,0 0-52,0 1 1,-2-2-2,-1-3 1,1 2-138,-1-6 1,1 5 92,2-5 1,0-3-134,0-4 0,4-5-70,0 2 294,5-9-11,-8 3 1,9-8 161,-2 1 90,2-1-193,6-2 1,-2-2-25,5-1 1,-3-4-47,3-4-297,-5-1 377,2 1 0,-3 0-51,2-1-397,-7-4 289,7 3 1,-9-4-168,6 6 265,-6 0 1,0-1 20,-2 1 1,-3-1 162,3 1 1,-2-1 873,-2 1-546,0 0 220,0-1-363,-6 6 0,4-3 175,-6 5 610,6 0-126,-8 4 145,8 0-501,-3 0 151,5 0-722,0 5 22,0 2 1,0 4-331,5 1 302,-3-1 0,8 0 40,-3 1 0,7-2-148,2-2 0,3 1-42,-4-6-459,5 1 377,-2-4 1,3-1-165,-1-3 382,1-2 76,-3-11 0,3 3 378,-2-5-320,3 0 0,-8-4 330,5 1 0,-6-1-155,-2 0 0,-1 0 729,-6 0-636,0 0 0,-4 2 20,0 2 1,-5-3 51,-3 3 0,-7-1-282,-4 1 108,-3-3 2,0 15 1,-5-7-745,0 10 271,-4 0-78,6 4 1,-3 6-349,6 6 0,4 0 324,3 7-1098,2 1 881,7 2 0,-3 2-165,5 3 1,0-3-166,4 3 1,5-3 870,3-1 0,7 0 0,3 0 0</inkml:trace>
  <inkml:trace contextRef="#ctx0" brushRef="#br1" timeOffset="60">21346 6030 8037,'-17'-16'0,"4"3"0,-8-9 1347,13 10-825,-2-5 0,10 10 102,0-1-394,0 6 174,0-4 238,0 6-539,5 0 0,1 7-53,6 4 1,4 2 294,3 6-317,3 0 145,6 4 0,-4 3 230,3 1-950,-3-5 434,-1-1 1,-2-4-350,-2 2 258,-2-3 105,-6-4 0,1-2 17,-1-3 86,0 4 109,1-10-128,-6 4-22,4-5 296,-8 0 5,3 0-252,-5 0 492,0-5-308,0-1 0,-4-2 286,0 0-214,-5 1-73,3-5 0,-2 1 46,1-1-51,4 1-76,-7 5-100,9-4 1,-8 7 214,5-5-475,0 6 191,4-3 0,0 6 25,0 3-532,5 2 391,2 6 0,4-1-375,0 0 259,6 1 124,-4-6 1,8 3-212,-2-5 49,3 5 243,1-8 1,-4 4-72,0-5 1,-4 0-101,4 0 625,-5-5-274,2-1 0,-4-6-71,-1 1 880,1-1-597,-6-4 1,-1 2 888,-5-5-781,0 5 0,-1-4 95,-3 3 39,3-3-169,-9 0-136,3-3 1,-4 7-54,-1-5 0,-3 4-150,0-4 1,0 1-233,3-1 1,1-1-118,-1 4 1,6 1-523,2 4 0,-1-1-1339,1 1 1070,1 4 317,3-3-1124,0 9 511,0-4 629,5 5-240,1 5 1003,5-4 0,1 9 0,-1-3 0</inkml:trace>
  <inkml:trace contextRef="#ctx0" brushRef="#br1" timeOffset="61">22031 5642 8038,'-12'-12'0,"1"-4"0,3 3 753,1-2 1,3 2-226,-4 2 0,5 1 406,-5 2-467,0 3 1,-3 5-205,5 0-90,-5 0 0,5 0 172,-5 0-294,4 5 46,-3 2 1,8 4 94,-6 0 1,5 5-121,0-1 1,1 4-225,2-4 170,0 5 3,0-7-360,0 9 216,5-10 1,2 6-10,4-3-21,1-2 85,4 4 1,2-10 36,5 1 0,0-4-4,-1 3 0,1-4 75,0 1 0,1-3 3,3-1 0,-4 0 141,0 0 8,-1 0-171,-9 5 0,4-4 144,-6 3 0,0 1 2,1-1 72,-6 5-93,-1-3 0,-5 5 65,0 1 1,-6 1 228,-6 2 0,-5-1-193,-10 5 0,2 0-32,-6 4 0,0 0-251,-8-1 0,4-3 143,-3 0 1,4-5-2257,3 2 705,-2-4 868,14 0 576,-2-1 0,9-4 0,1-2 0</inkml:trace>
  <inkml:trace contextRef="#ctx0" brushRef="#br1" timeOffset="62">19815 10941 7629,'5'-6'1116,"-2"1"-823,4 5 0,1 0 67,3 0 1,2 0-68,2 0 197,3 0-302,0 0 0,3 0 134,-1 0-147,6 0-56,-2 0 0,4 0 89,-5 0 0,5 0 19,2 0 1,5 1-15,3 3 0,2-3 108,6 3-1890,0-3 1524,10-1 1,1 0 4,7 0 0,-28 0 0,1 0-169,-1 0 0,0 0 0,1 0 1,0-1 96,0-1 0,2 0 147,1 2 0,1-1-16,0-2 0,-1 1 0,2 0 0,0 0-42,-4 0 0,0 0-630,2 0 1,-1 0 646,25 2 1,-27 0 0,-1 0 13,29 0 0,-5 0-946,-2 0 699,-1-5 260,-5 4 0,0-4 96,-3 5-373,-2-5 432,-6 4 0,-2-6-99,-5 3-79,-4 3-20,-3-4 1,-5 5 1429,-3 0-1320,3 0 1,-13 0 1374,2 0-1421,-2 0 1128,-3 0-962,-1 0 584,-5 0-1123,0-5 175,-5 4 18,4-4-463,-4 5 280,0 0 75,4 0 0,-6 0-169,3 0 1,2 0-95,-6 0 293,6 0 0,-5 0 28,4 0 0,1-2-99,-2-1 315,3 1 91,1-3-226,-5 5 0,4-1 238,-3-3-74,3 3 93,1-4 1,0 4 287,0-3-341,0 2 1,0-4 239,0 2-107,0 3 14,5-4 0,-3 1 73,6 0-25,-5 1-192,7 3 0,-4 0 337,5 0-323,1 0 37,-1 0 170,1 0-212,4 0 1,-2 0 113,5 0-29,0 5-84,-1-4 0,0 8 24,-3-5 0,-2 4 1,2 0 0,-4-2-93,-3 2-74,2 0 154,-9-2 67,4 4-10,-5-3-3,0 4 133,-5 0-121,-6 1 0,-4-5 11,-8 1-929,3 0 543,-8-2 1,0 3-176,-3-5 0,2 1-754,-1-1 1116,-1-3 0,2 4 0,1-5 0</inkml:trace>
  <inkml:trace contextRef="#ctx0" brushRef="#br1" timeOffset="63">19735 10107 8065,'-5'-6'882,"4"-4"-523,-9 9 0,5-6 76,-3 4 1,-2 1 41,2-2 0,-2 3-6,-1 1 23,-1 0-189,-4 0 0,3 0-90,-2 0 77,2 0-183,2 5 0,-1-2-155,1 4 279,0 1 0,-1 3-390,1 1 162,-1-1 0,1 1 91,-1-1-329,1 6 170,5-5 1,-5 5-17,4-6 22,2 1 74,0 4 1,5-3-82,0 2-81,0-2 158,0-7 1,5 4-5,2-2 5,9 2 0,1 1 185,6 1-176,0-6 1,5 4 25,2-2 72,3 2-88,-3 2 0,1-5-2,-4 1 0,-4-1 7,-4 5 0,-6-1-194,-2 1-39,0 4 110,-9-3 0,3 3-180,-5-4 0,-7 3 123,-4 0-63,0 6 74,-11-9 0,4 6 11,-5-3 120,1-2-78,-1 3 0,-3-5-68,4-4 73,-4 3-51,13-8-245,-3 3 44,5-5-361,4 0 1,2-5 230,5-3 1,0-2 454,0-2 0,10 1 0,3 0 0</inkml:trace>
  <inkml:trace contextRef="#ctx0" brushRef="#br1" timeOffset="64">20066 10176 8488,'-5'-11'618,"4"-1"0,-4 5-505,5-1-113,0 5 897,0-2-544,0 5 0,0 5 171,0 3 302,0 2-438,0 7 0,0 5-22,0 9 1,0 2-112,0 1 0,0 2-614,0 2 209,0-8 180,0 8 0,4-14-332,0 3 272,-1-8 0,-1 1-1041,2-4 264,-3-6-369,4 0-608,0-9 119,-4 4 845,4-5 820,-10 0 0,-1-5 0,-6-1 0</inkml:trace>
  <inkml:trace contextRef="#ctx0" brushRef="#br1" timeOffset="65">19872 10165 8038,'0'-12'100,"5"1"49,3-1 1,2-3-150,2 0 787,4 0-445,-3 8 1,8-3 366,-2 3-229,3 1-294,1-4 1,0 9-359,-1-3 118,6 3 0,-4 1-408,3 0 351,-3 0 1,-2 0-38,-3 0 0,1 0-218,-5 0 1,1 1 128,-5 3 1,-1-1-308,-2 4-305,2-4 547,-4 7 0,1-8-102,-4 6 0,3-4 404,-3 3 0,6-4 0,-6 2 0,4-5 0,1 5 0,3 1 0</inkml:trace>
  <inkml:trace contextRef="#ctx0" brushRef="#br1" timeOffset="66">20363 10096 8038,'0'-11'71,"0"-1"1,0 5 838,0-1-117,0 5 200,0-2-212,0 0-320,0 4 1,-1-3-110,-3 8 0,3 6-1,-3 5 1,-1 6-133,1-2 0,-3 7-29,3 5 0,-4 2-212,5 1 0,-5 0 130,4 1 0,0-1-451,4 0 1,-4-1 182,1-2 0,-1-3-362,4-6 0,0-4 212,0-3 1,0-2-10,0-2 0,0-3-476,0 0-311,0-6-168,0 3 0,1-14 726,3-2 0,-3-4 548,3 0 0,-3 2 0,4-9 0,2 5 0</inkml:trace>
  <inkml:trace contextRef="#ctx0" brushRef="#br1" timeOffset="67">20352 10107 8038,'0'-16'0,"0"3"0,0-2 610,0 2 20,0 7 216,0-4 326,0 4-467,5-1-533,1 7 1,6 10 218,-1 6 1,1 5-99,-1 2 1,4 4-110,1 3 1,3 7 60,-4-3 0,4 3-323,-4-3 1,0 4 114,-3 0 0,-1-3-521,1-5 0,-1-6 75,0-1 1,1-1-82,-1-7 1,-3 0 18,-1-4 1,0 1-182,0-1-817,4-4 403,-10 3 1066,4-9 0,-10 4 0,-1-5 0</inkml:trace>
  <inkml:trace contextRef="#ctx0" brushRef="#br1" timeOffset="68">20341 10404 8038,'0'-6'721,"0"-4"30,0 4-510,5-1 1,1 2 68,5 5 1,2 0-164,2 0 0,-1 0-105,5 0 1,-1 0-502,1 0 346,3 0 0,-6 0-232,3 0 0,2 0-334,-6 0 0,0 0 679,-4 0 0,-4-5 0,-2-1 0</inkml:trace>
  <inkml:trace contextRef="#ctx0" brushRef="#br1" timeOffset="69">20638 10176 8038,'0'-11'0,"0"-1"142,0 1 0,0-2 322,0-2 0,0 6 369,0-2 307,0 2-337,0-3-573,0 6 1,1 1-267,3 5 1,-2 5 135,6 2 0,-4 5-65,3 3 0,1-2-96,3 2 0,-1 2-253,-2-2 1,2 4 12,-2-4 1,2 0-177,1-3 1,1-5-213,-1 1 1,1-6 261,-1 2 1,0-2 32,1-2 0,-1 0 8,1 0 1,-5 0 139,1 0 0,-2-2 85,2-2 1,1 2 160,-5-6 55,4 1 1,-3-5-75,3 1 0,1-1 510,-5 1 0,3 0-239,-3-1 1,1 5 377,-1-1 1,-3 0 177,3-3-204,-3-1 0,1 2 364,2 3-115,-3 2-353,4 5-272,-5 0 1,-5 6-193,-3 5 1,1 6 124,-5 6 0,3 0-229,-6-1 1,2 5 100,2 0 0,-2 4-382,-2 0 1,6-2 100,-2 2 0,2-2-50,-3 1 1,5-2 7,-1-5 0,6-4-162,-2 0 1,3-5-299,1 1 1,0-6 240,0-1 0,3-5 509,1 5 0,5-5 0,-3 2 0</inkml:trace>
  <inkml:trace contextRef="#ctx0" brushRef="#br1" timeOffset="70">21129 10119 7931,'0'-12'0,"0"1"0,0-5 680,0 3-187,5 1 481,-4 2 684,4 4-872,-5-5-567,0 4 111,0 2-367,0 5 73,-5 0 6,-1 5 1,-6 3 3,1 7 0,-1 2 61,1 2 0,-1 2-202,1-2 0,0 3-47,-1 1 78,6-6 5,-4 5 1,8-8-177,-1 5 259,1-5 1,4 2-44,1-4 1,4 3-97,4 0 1,4 0 73,1-3 1,3-5 37,-4 1 1,1 0-32,0 3 0,-4-3 11,4-1 0,0 0 25,-1 0 1,1 3-6,-5-2 0,0-2 10,1 2 1,-5-4 49,1 3 0,-5-3 83,0 4 49,-1 0 1,-4 3-104,-1 0 0,-5-3 65,-7 0 1,-3-1-90,-5 5 1,-1-5-148,-3 1 1,3-2-203,-2 2 1,1 1-875,3-6 742,4 6 419,1-7 0,1 8 0,-2-4 0</inkml:trace>
  <inkml:trace contextRef="#ctx0" brushRef="#br1" timeOffset="71">21620 10245 7930,'0'-7'244,"0"-3"1,0 4 342,0-6-54,0 1 252,0-1-450,0 1 1,0 0 162,0-1-114,0-4-137,0 3 0,0-4 82,0 6-186,5 5 49,-4-4 0,5 4-110,-2-1 82,-3 2 1,6 1 5,-3 0 1,-2 0 61,6 4-12,-6 0-412,8 0 166,-3 0 0,4 0 185,1 0-517,-6 5 283,4 2 0,-4 4-10,6 1-309,-6-1 282,4 0 1,-3 1-338,4-1 218,-4 1 88,3-1 0,-5 1-123,2-1 110,4 0 172,-5-4-81,5 3 1,-3-9-11,-1 3 0,1-3 114,4-1 1,-5 0-141,1 0 330,-1 0-150,5 0 0,-1-4 189,1 1-257,-6-6 0,4 2-317,-4-4 139,1 0-44,3-1 0,-9 1-138,3-1 1,-3 5 90,-1-1-1324,-5 6 960,-1-4 0,-2 6-156,1 0 778,-1 6 0,-3 0 0,-1 5 0</inkml:trace>
  <inkml:trace contextRef="#ctx0" brushRef="#br1" timeOffset="72">21631 10484 7930,'6'-5'954,"0"-1"-747,-6-5 0,1 3 139,3 0 1,-3 4-17,3-3 667,-3-1-607,4 2 1,-2-4 429,4 2-401,-4-2-141,7 4 1,-5-5-14,3 4-45,2 2 0,-4-5-388,5 8 234,-4-3 194,3 5-302,-4 0 76,6 0 0,-5 0 218,1 0-745,0 5 304,-2 2 1,4 4-377,-2 1 324,-3-6 96,5 4 0,-4-4-197,6 6 191,-1-1 1,-3 1-199,-1-1 164,1 1 0,3-5 24,1 1-92,-1-6 179,1 8 0,-5-8-100,1 2-25,-1-3 131,5-1 192,-1 0 0,-4-1 245,-4-3-227,-1-3-148,-2 1 1,0-4-528,0 2-204,0-2-59,0-1 0,-2 1-166,-1 2-107,1 3 1069,-3 5 0,5 0 0,0 0 0</inkml:trace>
  <inkml:trace contextRef="#ctx0" brushRef="#br1" timeOffset="73">22362 10222 7930,'-5'-18'59,"4"1"0,-4 6 111,5 0 1,-2 4-218,-1 3 695,1-2-355,-3 5 0,0-4-7,-2 5 144,1 0-173,-4 0 1,8 1-126,-6 3 1,1 7-29,-5 8 0,1 3-2,-1 1 1,1 1-30,-1 2 0,1 0-104,0 4 149,4-4 0,-2 5-305,6-4 119,-1 0 0,4-8 68,0 0-501,5-5 352,1 7 0,9-12 11,1 3 1,3-5 68,-4 1 1,5-3 310,-1-5-151,3 0 1,1-1-45,-1-3 1,1 1 215,0-4-271,-5-6 635,3 0-389,-3-8 0,4 7 145,-3-5 266,-3 0-367,-4-4 0,-2-4 270,-2 1-520,-3-6 127,-5 3 0,-2-2-281,-1 1 106,-4-1 1,-9 6-106,-3 2 1,-3 8 109,-1 0 1,-3 7-843,-1 4 1,-3 4 363,3 4 0,1 7 489,7 8 0,-2 8 0,3 2 0</inkml:trace>
  <inkml:trace contextRef="#ctx0" brushRef="#br1" timeOffset="74">3712 16366 7998,'-7'0'-181,"2"0"2109,5 0-1572,0 5 0,4 3-56,0 7 1,5 3-61,-2 5 1,-1 3-87,-3 1 1,2 8 4,-1 0 1,1 3-113,-1 0 1,-3-3 60,3 3 1,-3 2-231,-1-2 1,0 2-151,0-5 0,0 0 149,0-8 0,0 2-3,0-6 1,0 1 68,0-9 1,0 1 74,0-5 125,0-5-76,0 4 0,2-8 187,2 2 65,-3-3 1,4-2-117,-5-3 1,1 1 24,3-4 0,-3 3-259,3-4 1,-1 6 104,0-2 0,0-1-27,5 1 0,-2-1 4,1 1 0,7 3-126,-2-3 0,7 3 37,0 1 0,3-4-9,0 0 1,5 0 54,0 4 0,3-4 15,-3 1 1,1-2 61,-2 1 0,-2 1-54,3-4 0,-3 3-136,-1-4 0,-1 6 22,-3-2 1,-3-1-427,-4 1-265,-1 0-823,0 4 1597,-4 0 0,3 0 0,-4 0 0</inkml:trace>
  <inkml:trace contextRef="#ctx0" brushRef="#br1" timeOffset="75">4671 16389 7996,'-11'-5'0,"3"2"0,0-4 828,6 4-82,-3-2-311,0 5 0,4 5-130,-3 3 1,-1 4-28,1 8 0,-4 4-34,4 10 1,-4 8-1,0 0 1,-2 8-106,-2-4 1,2 2-116,3-2 0,-4-5-71,4-3 1,-2-3 71,1-1 1,-1-1-382,6-2 0,-2-4 13,1-8 0,2 1-665,-1-5 79,1 0 341,2-8 0,2-2 67,1-5 0,0-1-444,5-3 965,-1-3 0,5-4 0,-1 0 0</inkml:trace>
  <inkml:trace contextRef="#ctx0" brushRef="#br1" timeOffset="76">4637 16435 7996,'0'-18'0,"0"-2"0,0 4 0,-1 1 1144,-3 4-34,3-1 63,-5 1-766,6 4 1,3 5 30,5 10 1,-1 6 108,8 12 1,3 5-137,1 7 0,2 2-61,-2 6 1,2 0-111,-2-1 1,1 5-378,0-1 1,1-4 87,-2-7 1,-2-4-88,-2-3 1,-2-4 27,-2-4 0,4-5-203,0-3 0,1-2-184,-5-2 164,0 1-34,1-1 0,-2-3-60,-2-1-995,-3-4 709,-5 2 0,-5-5 711,-3 0 0,-2 0 0,-2 0 0</inkml:trace>
  <inkml:trace contextRef="#ctx0" brushRef="#br1" timeOffset="77">4511 16926 7890,'-5'-12'0,"4"5"724,-3-1 1,4 6-181,4-2 1,2-1 17,6 1 1,0 0-196,4 4 0,5-4-152,6 0 0,5-1-106,-2 2 0,4 0-141,4-5 1,-2 5-754,2-5 0,-4 4 481,-3-3 1,0 3-1694,-4-4 1997,0 6 0,-10-14 0,0 4 0</inkml:trace>
  <inkml:trace contextRef="#ctx0" brushRef="#br1" timeOffset="78">5219 16435 7893,'-6'-12'202,"1"1"0,5-1-23,0 1 0,0 0 861,0-1-287,0 6 202,0 1-142,0 5-533,0 10 0,4 3 142,0 9 0,-1 10-135,-3 2 0,4 8-50,0 0 0,1 6-139,-1 2 0,-2-2-211,6-6 0,-5 1 113,0-5 1,2 0-177,-1-4 1,4-4-164,-4-4 1,3-3 160,-3-4 0,4-2-759,-5-6 337,6-5-1508,-7 0 1236,3-6 0,-5-2 872,0-2 0,0-2 0,0-5 0</inkml:trace>
  <inkml:trace contextRef="#ctx0" brushRef="#br1" timeOffset="79">5219 16480 7898,'0'-11'0,"2"-4"721,1-1 0,1 1-331,8 4 0,2-1-22,8 1 0,1 1 47,0 2 1,4 2-19,-1 2 1,6 3-149,-1-3 1,0 4-36,0 4 0,2 2-321,-3 6 1,-2-1 142,-1 0 1,-4 2-50,-4 2 1,-3-2-107,-4 2 1,-6 3-77,-2 1 1,-4-1 52,-4 1 0,-7 4-16,-9 3 0,-6 2 83,-5-1 0,-5-3-6,-2 3 0,-1 1 90,5-2-1,1 1-20,3-4 1,2 0 61,5-1 0,5-4-60,3-3 1,4-2 224,3-2 0,3 1 40,5-1 0,1-1 59,3-2 1,7 2-11,8-2 0,3-2 113,1 2 1,5-6-219,2 2 0,3 1 24,1-1 1,1 0-144,-1-4 1,-1 1-209,-3 3 1,2-2-465,-5 6 0,3-2-167,-3 2 0,-4 2 759,-4-2 0,-5 2 0,2 1 0</inkml:trace>
  <inkml:trace contextRef="#ctx0" brushRef="#br1" timeOffset="80">6396 16446 7956,'5'-11'0,"-4"3"0,3 0 0,-3 1 410,-1-5-201,0 1 558,0 0 1,-1 0-219,-3 4 1,-2-2-107,-6 5 0,-3 0-220,0 4 0,-9 2-28,1 1 1,-6 0-2,2 4 1,-9 5-15,2 3 1,1 7-50,3 1 0,1 1 70,-2 6 1,4 4-192,8 4 0,0 6-44,8-3 1,-2 3-20,9-3 1,1 4 24,3-3 1,5-3-128,2-1 0,9-4 82,3-3 1,3 1-135,5-6 1,2-3 111,6-4 0,-1-9 54,0 2 1,2-8-21,2-1 0,-3-1-11,3-2 1,-6-4 1,-2 0 1,-3-5 49,4 2 1,-6-5 4,2-3 1,-8 2 52,-4-2 1,-4 2 155,-3 2 1,-3-1-120,-5 1 0,-1-2-63,-3-2 0,-4 2 25,-7-2 1,-3 2-66,-5 2 1,-3 0-111,-1-1 0,-3 6 36,3 2 1,2 3-217,6 1 0,-2 0-90,6 0 1,4 0-1164,3 0-494,6 0 2065,-4 0 0,12 5 0,0 1 0</inkml:trace>
  <inkml:trace contextRef="#ctx0" brushRef="#br1" timeOffset="81">6841 16492 7901,'-11'-17'414,"-1"10"0,2-9-237,2 9 0,3 0 81,5 0 613,0 4 254,0-2 1,0 6-643,0 3 1,0 9-91,0 10 1,0 2 59,0 9 1,0-4-247,0 8 0,0-1-160,0 4 1,2 3 83,1-6 1,-1-4-110,2-4 0,-3 0-165,-1 0 0,0-2-454,0-5 0,4-4-933,-1 0 1091,6-5 0,-4 2 268,3-4 5,2-6 270,-3 4 0,4-9-167,0 3 0,1-2 123,-1-2 0,2-2-99,2-2 1,-1 2-133,5-6 0,-4 4-419,4-3 0,-1 1 231,1-2 1,1-1-668,-4 5 0,-1-1 1026,-4 1 0,1-2 0,-1-5 0</inkml:trace>
  <inkml:trace contextRef="#ctx0" brushRef="#br1" timeOffset="82">6773 16823 7886,'5'-10'963,"2"2"1,8-1-222,5 5 0,1 1-51,2 3 0,9-5-333,2-3 0,8 3-168,0 1 1,2-2-152,2-2 0,-6 3-236,-2 1 0,-6-1-203,-1 1 1,-10-3 196,2 3-1971,-8-5 2174,2 3 0,-11-6 0,-1 1 0</inkml:trace>
  <inkml:trace contextRef="#ctx0" brushRef="#br1" timeOffset="83">6795 16469 7935,'12'-5'591,"4"-2"152,3-4 1,4 0-304,4-1 1,6 2-157,5 2 1,0 0 12,-4 4 0,4-4-77,0 4 1,0 1-397,-3 3 0,-6 0 206,-2 0-30,-3 0 0,-1 0 0,-1 0 0</inkml:trace>
  <inkml:trace contextRef="#ctx0" brushRef="#br1" timeOffset="84">8314 16332 7998,'-6'-12'88,"-4"1"0,5-4 170,-3 0 0,-1-1-12,6 5 0,-3-1 188,3 1 908,1 0-389,-3-1-459,5 6 0,0 6 38,0 7 0,2 10 110,1 6 0,5 6-218,7 9 0,3 3 8,5 4 1,1 2-333,3 3 1,2-2 298,5 5 0,2-3-616,-17-23 1,0-1 0,16 21 322,3-1 1,-7-6-346,-5-5 0,2-6 78,-1-3 1,0-1-144,-5-3 1,-3-4 24,0-3 0,-5-2-189,2-1 1,-7-2 107,-2-3-659,-4 3 376,2-8 1,-7 3 69,-1-5 0,-2-1-407,-3-3 1,-6 1 979,3-4 0,2-1 0,4-3 0</inkml:trace>
  <inkml:trace contextRef="#ctx0" brushRef="#br1" timeOffset="85">8783 16320 7978,'0'-11'0,"-5"-6"0,3 5 1193,-2-3 142,3 2 494,1 1-1395,0 6 0,-1 2-18,-3 8 1,-3 9-195,-9 10 0,-1 6-15,-6 9 1,-5 8-138,-3 7 0,13-23 1,0 0-157,-1 0 0,-1 0 0,-1 3 0,-1-1 64,1-1 0,0-1 0,2 1 1,-1-1-35,1-1 0,0-1 1,-15 23-292,3-5 0,3-3 112,6-9 1,4 0-109,3-11 1,7 1-17,4-9 1,-1-3-708,1-5-885,0-4 1769,4 2 1,4-6-473,0-3 0,5-4 745,-1-7 0,7-3 0,3-4 0</inkml:trace>
  <inkml:trace contextRef="#ctx0" brushRef="#br1" timeOffset="86">9057 16126 7911,'-5'-16'1053,"3"-2"0,-3-4-503,5 3 1,5 3-430,3 4 0,2 2 216,2 3 0,-1-3 206,0 2 0,1 2-60,-1-2-265,1 5 0,-1 0-188,1 6 1,0 4 58,3 4 0,-2 1-178,2-1 1,-2 2 25,-2 2 0,1-1-71,-1 5 0,-4-4-60,-4 4 1,-1 0-70,-2 4 1,-5-4 92,-3 0 0,-6 0-33,-1 4 1,-5 0 142,1 0 1,-3-4-16,-1 0 1,4-4 134,0 4 0,5-5-36,-1 1 1,3-6 161,5-1-142,2-1 1,5 1 88,0 0 0,9-6-9,2 2 0,8-3 124,0-1 0,4 0-240,4 0 0,-2-1 66,5-3 0,0 3-698,0-3 1,2 3-244,-6 1 1,0-4 866,-7 0 0,2 0 0,-3 4 0</inkml:trace>
  <inkml:trace contextRef="#ctx0" brushRef="#br1" timeOffset="87">10279 16629 9437,'5'-7'784,"2"1"-393,9 2 0,1 3 93,6-3 0,5-1-108,3 1 0,3 1 85,4 3 1,8-4-137,7 0 1,4 0-347,4 4 1,1-4 107,-30 3 0,1-2 0,1 0 1,-1-1 19,0 2 1,-1 0 0,1 0-1,0 0-107,32 2 1,-5-4-79,-6 1 1,-2-1-126,-3 4 0,-6-4 6,3 0 1,-3 0-34,3 4 1,-5-3-104,-3-1 1,-3 0 91,-1 4 0,-4 0-6,-4 0 0,-7-4 44,-3 0 1,-4 1-36,0 3 154,-6 0 1,-1-2 394,-5-2 1,-1 3-460,-3-3 1,-2 2-29,-6-2 1,1 2 36,-1-6 0,0 5 36,-4 0 0,4-2 112,-3 1 1,2-4-70,1 4 1,1 0 42,0 4 0,-1-3-28,1-1 342,-1 0 62,1 4 363,-1 0-224,6 0-337,1 0 0,8 0 88,4 0 1,2 1-64,10 3 0,0-3-43,4 3 0,-3 1-69,3-1 1,-4 1-139,4-1 0,-1-3 75,-7 3 1,4-1-60,-4 0 0,0-1 93,-3 1 1,-5 3-2,1-3 1,-5 2-100,0-1 1,-3-1 42,-3 4 1,-5-3 35,-7 4 1,-7-1-32,-5 5 1,-4-5-94,0 1 1,-2 0-213,-1 3 1,5-1-469,2-2 1,12 2 779,4-2 0,7-3 0,-1 0 0</inkml:trace>
  <inkml:trace contextRef="#ctx0" brushRef="#br1" timeOffset="88">12814 16515 7854,'5'-12'-204,"-2"1"68,4-1 0,1 1 200,3-1 0,-3 1 105,0 0 0,-2-1 167,2 1 0,-2-1-111,-2 1 1,-3 0 79,3-1 0,-3 1-56,-1-1 1,0 5 89,0-1 0,-5 4-72,-3-3 1,-2 4-13,-1-1 1,-6 3-73,-2 1 1,-2 0 45,-2 0 1,-4 4 4,1 0 0,-5 4-10,5 0 1,-4 6-44,8 1 0,-3 1-12,10-5 0,0 2-1,4 2 1,4-2-48,3 2 0,8 1-154,4 0 0,12 0-36,7-1 0,4-1 142,4 5 0,3-5-96,0 1 1,4 2 57,-4-2 1,2 2-124,-5-2 1,0 1-12,-8 3 1,0 2-18,-5-6 1,-8 4 53,-2-4 1,-8 5-127,-1 0 1,-4 0 69,-7-1 1,-4 1 19,-11-5 0,-5 4 19,-2-3 0,-5 3 15,-3-4 1,3 0-102,-3-3 1,-2-5 13,2 1 0,5-6-134,7 2 1,3-3-3,4-1 0,3-1-165,9-3 0,2-2-657,5-5 1,10-1 1108,5 1 0,11-11 0,3-2 0</inkml:trace>
  <inkml:trace contextRef="#ctx0" brushRef="#br1" timeOffset="89">13362 16400 7942,'-5'-11'0,"-1"-4"1257,-5-1-946,4 1 2120,2 9-1707,5 1 0,0 7-319,0 6 1,0 6-141,0 13 0,0 3 116,0 8 1,0-1-203,0 5 1,4 2-84,0 2 1,0 1-377,-4-9 1,0-1 243,0-7 0,0-2-595,0-5 1,0-5-17,0-3 1,0-2-1145,0-2 385,0-5-499,0-1 1905,0-5 0,0-10 0,0-2 0</inkml:trace>
  <inkml:trace contextRef="#ctx0" brushRef="#br1" timeOffset="90">13340 16412 7932,'0'-12'0,"0"1"0,0 0 0,0-1 0,0 6 0,0 1 0,1 5 0,3 0 0,3 6 799,8 5 1,-1 6 1095,5 6 0,-3 0-1213,3-1 0,-1 1-399,1 0 0,1 0-296,-5 0 1,0-4 98,-3 0 0,3-5-291,0 1 0,0-7 18,-3-4 0,-1-3-51,1-1 0,3 0 75,0 0 0,2-3-43,-2-4 0,-2-1 162,2-7 1,-3-2-2,0 2 0,3-4 181,0 4 1,1-6-42,-5 2 1,0-3 113,1-5 0,-2 3-8,-2-3 0,2 1 6,-3 3 1,0 0-81,0 11 0,-3-2 346,4 7-406,-6 2 0,3 5-10,-5 7 1,0 12-25,0 4 0,0 8 57,0-1 1,0 8-65,0 4 0,0-1-40,0 1 1,-3-3-164,-1-1 1,-1 0 75,1-7 0,3-4-129,-3 0 1,4-4-99,4-4 25,-3 3 0,8-10-215,-5 4 0,-1-8 182,-3 0 0,2-5-1993,1 0 1260,-1-1 1069,3 3 0,0-4 0,1 4 0</inkml:trace>
  <inkml:trace contextRef="#ctx0" brushRef="#br1" timeOffset="91">14173 16366 7912,'0'-23'294,"0"5"212,0-3-172,5 8 1,-2 2 1245,5 7-1130,-6 3 0,3 3 196,-5 6 0,0 5-143,0 9 1,0 10-159,0 2 1,-1 8-225,-3 0 1,-2 3-6,-6 0 1,-3 0-218,0-3 0,0-4-45,3-8 1,2 1-413,2-9 1,0 2-210,4-8 0,0-1 352,4-4 0,0-3-1685,0 0 911,0-6 1189,5 3 0,1-15 0,6-3 0</inkml:trace>
  <inkml:trace contextRef="#ctx0" brushRef="#br1" timeOffset="92">14196 16320 7893,'0'-11'703,"0"0"181,5-1 1,2 6-42,4 2 0,0 12-364,1 3 0,1 9-24,2 3 1,3 5-59,4 6 1,-3 2-140,0 2 1,0 1-100,4 3 0,-4 1-87,0-5 0,-5 0-510,2-3 1,0-6 326,-1-2 0,0-8-562,-3-4 1,-1-2 270,1-2 1,0-1-68,4-2 1,-7 1-653,2-6-293,-2 1 937,-3-4 0,-2 0 477,-8 0 0,-2-5 0,-6-1 0</inkml:trace>
  <inkml:trace contextRef="#ctx0" brushRef="#br1" timeOffset="93">14105 16720 7797,'-12'0'0,"6"-1"1537,2-3-1024,3 3 0,6-4-68,3 5 1,6 0-122,1 0 0,10 0-112,2 0 1,5 0-142,2 0 1,0-2-184,0-1 0,4 1-203,0-1 1,-1-3 291,-6 3 0,0-2-1957,-4 1 1980,0 3 0,1-10 0,1 5 0</inkml:trace>
  <inkml:trace contextRef="#ctx0" brushRef="#br1" timeOffset="94">14767 16309 8510,'-6'-17'1342,"1"9"-711,5-4-151,0 8 1,0 1 146,0 6 1,0 5-168,0 7 0,5 8 23,2 8 1,0 2-161,0 1 1,0 5 19,0 3 0,2-1-276,-5 0 1,0 1-206,-4 4 0,0-5 48,0-3 0,0-4-137,0-4 1,0-3 215,0-8 0,0 1 15,0-4 50,0-1-52,0-4 368,0-4-223,0-2 0,1-5 97,3 0 1,1-2-60,3-1 1,6 0-63,-3-5 1,4 5-194,0-5 0,2 0 103,2-3 0,3 1-125,-3 2 0,2-2-195,2 3 0,-4 0-233,0 0 0,0 4 94,4-1 1,-4-1-250,0 1 1,-4 1-319,4 3 1,-9 0-153,2 0-755,-3-6 1900,2 5 0,-4-4 0,-2 5 0</inkml:trace>
  <inkml:trace contextRef="#ctx0" brushRef="#br1" timeOffset="95">15372 16343 7896,'0'-16'0,"0"3"0,0-3 1407,0 4-138,6 6 508,-5 1-1271,4 5 0,-5 5-7,0 2 1,4 10-40,0 6 1,-1 6-164,-3 9 0,0-2-106,0 2 0,0 1-43,0-1 0,-3 0-76,-1-4 0,0 1 13,4-1 0,-4-4-132,0 1 1,0-6 64,4 2 1,0-7-116,0-1 0,0-5-4,0 1 0,0-6 83,0-1 1,6-4 268,1 3 1,3-4-72,2 1 1,0-3 61,4-1 1,-2 0-166,5 0 1,-2-4-157,2 0 1,2-3 26,-6 3 0,4-4-159,-4 4 1,4-1-979,-3 2 0,-5 1-148,-3-2-1361,-6 3 2698,3 6 0,-5-3 0,0 3 0</inkml:trace>
  <inkml:trace contextRef="#ctx0" brushRef="#br1" timeOffset="96">16572 16526 7808,'-7'-5'257,"2"-1"335,5-1 975,0 2-961,0 15 1,4 4 87,0 13 0,1 3-13,-1 8 1,-2 3-278,6 5 1,-4-1-236,3 1 1,-3-3 11,4 3 0,-2-2-132,2 10 0,1-1-75,-6 4 1,2-9 114,-1-2 1,-2-8-113,1 0 0,2-7-392,-1-5 0,1-6-378,-1 0 1,-3-10 370,3 1 1,-1-7-1616,1 0 440,-3-3 911,4-1 0,-6-9 399,-3-2 0,1-5 287,-4 1 0,-1-3 0,-3-4 0</inkml:trace>
  <inkml:trace contextRef="#ctx0" brushRef="#br1" timeOffset="97">16537 16617 7784,'2'-17'0,"1"1"0,4 4 636,4 0 0,6 1-161,2-1 1,2 2 26,2 3 1,1 0-103,3 3 1,-2 3-43,6-3 1,-5 4-179,5 4 1,-2 3-2,2 4 0,-4 0-199,-4 1 0,-1 4 75,-3 3 1,-8 4-385,-7 4 1,-4-2 218,-4 6 0,-7-6-369,-8 2 1,-9 1 185,-6-2 1,-2-3 52,-6-4 0,5-4 71,-1 4 1,8-8-17,3 0 1,4-3-934,4-1 386,8-2 732,6-5 0,15-10 0,3-3 0</inkml:trace>
  <inkml:trace contextRef="#ctx0" brushRef="#br1" timeOffset="98">17108 16697 7785,'2'-11'1065,"2"-1"1,-2 6-857,6 2 0,-1-1-4,5 1 0,-5 1 339,1 3 1,3 0-242,5 0 0,0 0-235,-1 0 0,2 0-94,2 0 0,1 0-305,-5 0 0,1 0 273,-5 0 58,0 0 0,1-5 0,-1-2 0</inkml:trace>
  <inkml:trace contextRef="#ctx0" brushRef="#br1" timeOffset="99">17565 16343 7878,'0'-11'350,"0"-1"1,0 1 532,0 0 0,0 3-4,0 0-12,0 6-327,5-3 0,0 6-154,3 3 1,3 8 29,1 11 0,-1 5-143,5 7 0,-2 0 71,1 3 0,-3 3-154,4 4 0,-7-3-27,-2 0 0,1-5-62,3 1 1,-3-4-143,-1-3 1,0-3-298,0-5 1,4-6 197,-4-1 1,-1-5-211,2-3 187,0 2 227,3-9 24,1 4 1,-5-10 252,1-3 0,-6-2-109,2-1 0,-3-6 18,-1-2 0,0-2-80,0-2 0,4-4-14,0 1 0,0-7-289,-4-2 1,4 0-148,-1-7 1,5 4-171,-4-4 0,5 1 200,-2-1 1,3 4-107,2 8 0,-2 3-113,-2 8 0,1 3-509,-6 4-426,1 1 973,-4 5 1,0 2-1320,0 8 1750,0 2 0,0 10 0,0 2 0</inkml:trace>
  <inkml:trace contextRef="#ctx0" brushRef="#br1" timeOffset="100">18136 16309 7852,'0'-11'0,"0"-1"939,0 1 0,2 1 271,1 2-782,4-2 0,3 10-116,-2 0 1,-3 6 40,-5 9 0,0 4-88,0 8 1,0 6-41,0 5 0,-2 5-93,-1-1 0,-4 3 93,-4 0 0,3 1-403,1 0 0,-1-6-104,-4-2 1,2-7-333,3-5 0,-2-5 173,5-2 0,0-9-978,4 1 808,0-7 1,-1 1-875,-3-5 1485,3 0 0,-4-5 0,5-1 0</inkml:trace>
  <inkml:trace contextRef="#ctx0" brushRef="#br1" timeOffset="101">18205 16240 7801,'0'-16'3,"5"3"0,1 3 536,6 10 0,-5 6 764,1 10 0,0 1-635,3 6 0,0 5 11,1 3 1,0 7-273,4 4 1,-2-2-138,5 2 0,-5 0-236,1 4 1,-2-2-122,-2-2 0,-3-4-215,-1-8 0,0 1 27,0-8 0,3 1-1087,-2-9 466,2 0-756,2-3-292,-1-6 1944,0-1 0,-4-10 0,-2-1 0</inkml:trace>
  <inkml:trace contextRef="#ctx0" brushRef="#br1" timeOffset="102">18045 16709 7826,'1'-7'454,"3"4"1,6-3 660,5 3 0,6-1-215,-2 4 0,4 0-369,3 0 0,3 0-459,6 0 1,-1-4-147,0 0 0,0 0-65,1 4 1,-5 0 203,1 0-65,-6-5 0,3 4 0,-5-4 0</inkml:trace>
  <inkml:trace contextRef="#ctx0" brushRef="#br1" timeOffset="103">18787 16412 7871,'0'-12'32,"0"1"0,0 3 172,0 1 1,0-1 13,0-3 0,0 3 336,0 0 174,0 1 319,0-5-642,0 6 0,0 0 542,0 2-85,0 3-491,0 6 1,4 7-60,0 11 1,4 5 160,-5 3 1,5 0-149,-4 0 1,3 6-63,-3-3-1,0-1-202,-4-3 0,4 0 111,0 0 1,-1 2-308,-3-6 1,0-3 41,0-4 0,0-4-139,0 4 0,0-8-60,0 0-36,0-2 450,0 2-60,0-4 274,0-2-159,0-5 1,6 0 129,1 0 1,7-1-188,1-3 1,6 1-32,-2-4 0,3 3-97,5-4 1,-1 4-209,4-3 0,-3 4-37,3-1 1,-3-1-347,3 1 1,-6 1-111,-1 3 0,-1-2 259,-7-1 0,0 1-2212,-3-1 2663,-6 1 0,-1-3 0,-5-1 0</inkml:trace>
  <inkml:trace contextRef="#ctx0" brushRef="#br1" timeOffset="104">19393 16355 7899,'-7'-18'3358,"-3"1"-2333,9 11-144,-4 1-475,5 5 1,1 10-140,3 5 0,-3 7 146,3 5 1,-2 6-154,2 5 0,-2 5-102,1-1 1,2 1 27,-1-1 1,5-2-142,-1-2 0,-2-7-5,2-1 1,3-4-273,4-3 0,2-6-36,-2-1 0,2-5 131,2-3 0,3-3 161,1-5 1,0-2-21,4-1 0,1-4 106,-2-4 1,2-2-37,-1-2 1,-4-3 32,0-5 0,-2-1-60,-6-3 1,1 2-11,-5-5 0,-1-2-250,-2-6 1,-2 1 84,-2-5-1,-3 2-455,3-2 1,-3 2 41,-1 6 1,0 9-135,0 2 1,-4 8-590,1-1-363,-1 9 1447,4 2 0,0 20 1,0 4-1</inkml:trace>
  <inkml:trace contextRef="#ctx0" brushRef="#br1" timeOffset="105">20112 16366 7806,'0'-15'905,"0"0"0,1-1 146,3 5-108,-3 5 0,6-3-266,-3 5 0,-3 1-261,3 7 0,-3 4-33,-1 7 1,0 4-204,0 8 1,-1 2 12,-3 5 1,3 4-82,-3 0 1,3 2-175,1-2 0,0-3-17,0 3 0,1-3-308,3-5 1,2-2 47,5-5 0,1-5 144,-1-3 1,4-2-55,1-2 0,5-3-9,2-1 1,0-4-117,4 1 0,-3-3-37,-1-1 1,-1-1-35,1-3 0,-1 1-80,-3-4 1,-3-1-192,-4-3 1,-2-1-744,-2 1 1459,-3 4 0,-5-8 0,0 2 0</inkml:trace>
  <inkml:trace contextRef="#ctx0" brushRef="#br1" timeOffset="106">20009 16674 7778,'0'-7'368,"0"-1"1,7 6 549,4-2 1,2 1-281,6 0 0,1 1 168,7-2 1,2 2-429,5-2 1,4 3-119,0-3 0,4 2-406,-4-2 1,0 2 168,-3-1 0,-7-2-282,-6 1 0,0-1-312,-7 1 1,-1 1-1941,-6-4 2511,-3-1 0,-5-8 0,0-2 0</inkml:trace>
  <inkml:trace contextRef="#ctx0" brushRef="#br1" timeOffset="107">20055 16332 7879,'11'-12'1195,"1"1"1,9 3-516,6 1 0,6 3-258,5-4 0,4 5 85,8-5 1,-2 5 173,5 0 0,-9 1-296,2 2 0,-8 0-126,0 0 0,-9 0-2146,-6 0 1336,-5 5 551,-12-3 0,-11 3 0,-7-5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45:02.813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1348 3084 8045,'-12'-12'0</inkml:trace>
  <inkml:trace contextRef="#ctx0" brushRef="#br0" timeOffset="1">1325 3061 8181,'0'-8'0,"0"1"0,0 4 1309,0-2 1513,0 5-2395,5 5-244,-4 1 1,8 11 245,-5 2 74,0 8-320,1 2 1,-4 10 183,3 3-358,-3-3 86,-1 6 1,0-5 272,0 6-1736,0-5 1251,0-2 0,0-6-734,0-3 591,0-2 1,0-5-48,0 0 0,0-5 97,0-3 0,0-2-1284,0-2 535,0 1 272,0-6 687,0-1 0,0-5 0,0 0 0</inkml:trace>
  <inkml:trace contextRef="#ctx0" brushRef="#br0" timeOffset="2">1302 3129 8093,'-5'-6'1558,"4"-4"-1066,-4 9-23,10-5-292,-4 12 0,10 1 177,1 8 352,-1 3-338,11 5 0,-1 5-50,6 2-232,5 8 0,-3-1-412,5 5 0,0-5 200,1 1 1,-2-4-67,-3-3 0,-1-5 143,-2-7 1,-3 2-178,3-6 1,-7 0-9,-1-3 1,-5-1 194,1 0 0,-2-3-180,-2 0 820,1-6 1457,-1 3-1148,-4-5 172,-2 0 1,-2-5-466,1-2 1,0-9-29,-4-3 0,0-4-185,0-3 1,-4-5-22,0-7 1,-3 0-138,3-7 1,0 1-217,4-5 1,-1 3-227,-3 4 0,3-1 245,-3 5 1,1 5-571,0 6 0,1 3 282,-1 2 0,1 4-952,2 3 798,-5 2 1,4 5-2237,-3 1 384,3 4 1071,1-2 1,6 6 1173,6 3 0,-6 2 0,4 6 0</inkml:trace>
  <inkml:trace contextRef="#ctx0" brushRef="#br0" timeOffset="3">2261 3118 8077,'-6'-12'2369,"-4"6"-2119,9 1 1,-10 5 521,4 0 0,0 0-261,0 0 1,-1 6-136,-3 6 1,-1 2-128,1 9 0,-2 2-9,-2 9 0,2 4-6,-2 0 1,6 2-311,2-2 1,4-6 27,-1 2 1,4-4 11,4 1 1,2-3-487,6-6 0,3-2 259,0-1 0,6-7 22,-2 0 1,-2-6 72,2-6 0,0 0 406,4 0 0,0-3-137,0-4 1,0-2 250,0-10 1,0 4 69,-1-4 0,-4 0 206,-3-4 0,-3-1-110,-5-3 1,2 2-108,-5-6 1,0 1-332,-4-5 1,-5-3 103,-3 0 0,-2 2-535,-1 5 1,-6 3 247,-2 5 1,-2 3-850,-2 5 1,4 1 24,0 10 0,5 0-369,-2 4 1,4 1 191,0 3 1,6 4 1103,2 7 0,-2-2 0,-1 3 0</inkml:trace>
  <inkml:trace contextRef="#ctx0" brushRef="#br0" timeOffset="4">2901 2821 8066,'-12'-18'0,"1"3"0,3-2 3545,1 2-1583,4 5-850,-2 5-733,5 5 0,0 3 19,0 4 1,0 6-232,0 10 1,1 8-131,3 4 0,-1 3-501,4 0 1,0 1 306,0 3 0,4-3-903,-4-4 0,0-5 533,0 1 0,-4-10-283,0 2 0,-1-4 0,-2 0 0,4-2 810,-1-6 0,1 0 0,-4 1 0</inkml:trace>
  <inkml:trace contextRef="#ctx0" brushRef="#br0" timeOffset="5">2924 3563 9977,'6'5'2470,"0"-3"-1832,-2 1 0,-2 0 2549,1 1-1498,-1-3-153,-2 4-615,0-5-1250,5 0 291,-4 0-3158,4 0 3196,-5 0 0,0 5 0,0 2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45:02.864"/>
    </inkml:context>
    <inkml:brush xml:id="br0">
      <inkml:brushProperty name="width" value="0.09071" units="cm"/>
      <inkml:brushProperty name="height" value="0.09071" units="cm"/>
      <inkml:brushProperty name="color" value="#57D200"/>
    </inkml:brush>
  </inkml:definitions>
  <inkml:trace contextRef="#ctx0" brushRef="#br0">4625 2935 8009,'0'-6'-259,"-1"1"-390,-3 5 2347,3 0 365,-4-5-1499,5 3-273,0-3 60,0 5-1,0 5 72,0 7-126,0 1 1,4 9-19,0 1 1,1 0-1,-1 4 1,-3-2 124,3 2-268,2 2 37,-5 0 1,4 4-256,-5-2 104,0 2 1,0 1-264,0 0 0,0-1 191,0-2 1,0-2-225,0-3 1,0-5 96,0 1 0,0-6 112,0-1 1,0-2-22,0-2 110,0-5-29,0 5 263,0-10 293,0 4 308,0-5-738,5 0 1,-2-4-146,5 0 0,-1-3 134,5 3 1,4-4 11,3 4 1,4-1-22,4 2 0,2 0-2,5-5 1,0 5-40,1-5 1,-1 4 12,0-3 0,0 3-1,1-4 1,-5 2 20,1-2 0,-7-1-31,-2 5 1,0-3 27,-7 3 1,-3 0-368,-5 4 31,-4 0-207,2 0-739,-5 0 473,-5 0 0,-2 0-1084,-4 0 0,0 0 1804,-1 0 0,6 5 0,1 2 0</inkml:trace>
  <inkml:trace contextRef="#ctx0" brushRef="#br0" timeOffset="1">5493 2958 8072,'0'-11'876,"0"-1"-21,0 1 405,0 4-370,0 2 594,0 5-1358,0 10 0,0 3 137,0 10 0,-1 5-208,-3 2 0,2 8-11,-6 4 1,1 0-117,-5 4 1,2-3-150,2 7 0,-2-4-115,3 0 0,-2-1 162,1-4 0,-1-2 120,5-9 1,-3-2-102,3-5 21,0-6-555,4 0 689,0-11 0,0-1 0,0-5 0</inkml:trace>
  <inkml:trace contextRef="#ctx0" brushRef="#br0" timeOffset="2">5505 2901 7972,'0'-6'2,"0"-5"2259,0 10-652,0-4-299,5 5-945,1 0 0,6 5 42,-1 3 1,2 7 24,2 4 1,-1 3-384,5 0 1,-1 10 111,1 2 0,2 3-114,-2-3 0,-1 6 76,1 2 1,-1-2-674,1 2 1,1-5 262,-4 1 1,-1-4-105,-4-3 0,3-3 144,-2-5 0,2-2 84,-7-2 1,0 1 196,0-4 1,-3-1-73,4-4 0,-6-3 36,2 0 0,-3-5-29,-1 5-1044,0-6-316,0 4 1391,-5-6 0,-1 0 0,-6 0 0</inkml:trace>
  <inkml:trace contextRef="#ctx0" brushRef="#br0" timeOffset="3">5425 3518 7880,'0'-12'1204,"5"5"267,3-1 1,2 5-750,1 0 1,6-2 19,2 1 0,4-5 860,3 1-1095,3-2 1,9-1-353,1-1 1,-1 2 43,-4 2 0,-1-2-1603,-3 3 1,-3 2 1403,-8 1 0,-3-2 0,-4-1 0</inkml:trace>
  <inkml:trace contextRef="#ctx0" brushRef="#br0" timeOffset="4">6110 2889 7983,'4'12'1292,"0"-1"1,0 3-727,-4 5 0,1 2 94,3 9 0,-3 1-236,3 3 1,-3 6-273,-1 6 1,4 0 86,0 3 0,-1-6-442,-3-1 0,0-5 207,0 1 0,0-4-342,0-3 0,4-4 127,0-8 1,4-3-38,-5-5 0,5 1-561,-4-1 269,5-4 6,-3-2 534,0-5 0,0 0 0,-6 0 0</inkml:trace>
  <inkml:trace contextRef="#ctx0" brushRef="#br0" timeOffset="5">6099 2947 7984,'5'-12'334,"6"1"1,3-1 512,5 1 0,2-1-332,5 1 0,-2 3-55,3 1 1,-2 4 306,2-1-468,2 3 0,2-3-114,-1 1 1,-3 0 53,3 7 1,-3 2-375,3 6 1,-4 4 193,0 3 1,-7 3-221,-3 1 0,-4-1 138,0 1 0,-6 4-116,-2 0 0,-4 0-131,-4 0 0,-4 1-41,-7 3 0,-4 0-19,-7-4 1,-2 0 72,-3-5 0,-2 1 297,3 0 0,0 0-151,0 0 0,5-5 381,-2-3 1,7-3-158,1 0 1,9-1 287,-2 1-249,8-1 1,-1 1-87,5-1 0,1-3 207,3-1 0,8 1-98,7 3 0,2-3 256,2-1 0,4 1-82,-1 3 1,6-3-56,-1 0 1,0-6-111,0 2 1,1-3-298,-6-1 0,1 0-38,-4 0 1,-4 0-72,0 0 0,-9 0-2570,1 0 2792,-2 0 0,3 0 0,-1 0 0</inkml:trace>
  <inkml:trace contextRef="#ctx0" brushRef="#br0" timeOffset="6">7298 2981 7948,'0'-17'461,"0"5"-323,0-4 0,-1 4 440,-3 0 1,1 5 49,-4-1 0,-2 4 174,-6-3 1,2 4-370,-2-1 1,-2 3-173,2 1 1,-5 0 38,1 0 0,-8 6-51,-3 6 0,-3 6-159,-2 8 1,1 3 130,0 6 1,1 4-107,2 3 0,5 0 21,7 3 1,2-1-151,6 5 0,4-7-257,4-4 0,3 1 197,3-1 0,7-1-120,6-6 0,4-3 74,-1-6 1,4-2-295,4-1 1,-2-9 144,5 1 0,0-7-18,0 0 0,3-4 158,-3-4 1,3-4 117,2-7 1,-2 2 62,-3-2 0,2-1-93,-5 0 1,-2-4 81,-6 1 0,1 1-49,-5-1 0,-3 2 481,-4-3 0,-6 0-232,2 5 1,-3-2 295,-1 2 1,-5 3-159,-3-4 0,-7 7 6,-4 2 1,-4 4-793,-3-1 0,-2 3 249,-3 1 0,0 4-1556,4 0 1,0 5 1713,4-2 0,6 9 0,0 1 0</inkml:trace>
  <inkml:trace contextRef="#ctx0" brushRef="#br0" timeOffset="7">7595 3015 7974,'0'-8'366,"0"1"142,-5 4 324,4-7 208,-5 4-637,6 0-1,0 0 1151,0 6 1,0 6-1276,0 1 1,0 8 63,0 4 0,0 8 90,0 3-235,0 9 1,2-3-161,2 6 0,-3-1 76,3 1 0,-3 1-550,-1-5 0,0 0 261,0-4 1,0-1-392,0-2 0,0-3 280,0-6 0,0-4 178,0-3 0,0-2 249,0-1 0,1-5-110,3 1 225,-3-6-213,9 3 0,-3-5 369,4 0 0,6 0-98,2 0 0,4-1 75,3-3 0,0-2-53,4-5 0,-3 3-343,3 0 0,-1 5 124,2-5 1,-3 4 86,-5-3 0,-4 4-888,0-1 1,-5 2 364,1-2 1,-6 3-1925,-2-3 967,-4 2 1277,2-3 0,-5-1 0,0-5 0</inkml:trace>
  <inkml:trace contextRef="#ctx0" brushRef="#br0" timeOffset="8">7583 3381 8025,'6'-7'332,"0"-3"0,7 5-237,2-3 1377,3 3-883,-1 0 0,5 4 65,-3-3 726,3-2-845,5 5 0,-2-8 277,1 5-640,3 0 0,-5 0-364,3 0 0,-3-1 225,-1 2 1,-5 1-349,-3-2 0,-2 3 257,-2 1-2518,-4-5 2576,-2 4 0,0-9 0,1 3 0</inkml:trace>
  <inkml:trace contextRef="#ctx0" brushRef="#br0" timeOffset="9">7458 3004 8076,'0'0'0</inkml:trace>
  <inkml:trace contextRef="#ctx0" brushRef="#br0" timeOffset="10">7469 2969 8095,'17'-5'2344,"7"-1"-1984,10-5 2242,5-6-2075,12 4 1,-3-3 140,6 4 0,-6 5-62,1-1 1,-3 2-516,-4-2-64,-3 3 1,-4 1-394,-1 1 0,-4-5-1531,1 4 1897,-6 0 0,-7 4 0,-8 0 0</inkml:trace>
  <inkml:trace contextRef="#ctx0" brushRef="#br0" timeOffset="11">9045 2741 8122,'-3'-8'0,"-3"2"748,0 1-288,4-4 1,-5 7 461,3-6-624,-2 5 1,0-3 139,2 2 389,3 3 32,1-4-259,0 5-421,0 5 0,5 3 213,2 7-213,3 3 1,6 10-10,-1 2 1,5 4 82,-1 4 1,7 2-182,0 2 0,1 2-118,-4-2 0,3-2-439,1 2 1,0-1 304,-4 1 0,-2 1-432,-2-5 1,1 0 220,-4-4 1,-1-5 43,-4-2 0,1-3 370,-1-1 1,1-5-142,-1-3 1,-3 0 383,-1-3-94,-4 2 328,7-8-443,-9 0-777,4-1-967,-5-5 970,0 0 717,0-5 0,0 4 0,0-4 0</inkml:trace>
  <inkml:trace contextRef="#ctx0" brushRef="#br0" timeOffset="12">9559 2684 8006,'0'-6'3889,"0"-5"-3064,0 10-616,-5 11 1,-1 6 86,-6 14 0,-4 2-29,-3 6 0,-4 4-228,-4 7 1,2 2-153,-5 2 1,-1 3-53,-3-3 1,0-2 139,-1-1 1,2-3-246,3-2 0,1-4 118,2-3 0,3-4 19,-3-3 1,4-3 118,4-6 1,-1 0 126,5-3 0,0-3-438,3-4 1,5-2-91,-1-2-869,5-3 996,-2-5 288,5 0 0,0 0 0</inkml:trace>
  <inkml:trace contextRef="#ctx0" brushRef="#br0" timeOffset="13">9742 2455 8033,'0'-6'2605,"5"1"-1691,-4 5 1,9 0-347,-2 0 1,2 0-199,2 0-140,-1 0 0,-5 0-323,5 0 161,-5 0 1,5 4-325,1 0 158,-1 5 78,1-3 0,-2 5 70,-3 1 0,2-1-174,-5 1 0,0 0 54,-4 4 0,0 1-71,0 6 0,-5 0 83,-3 0 1,-6 3-154,-1 1 0,-1 0-13,0-4 0,2-1-40,-5 1 1,9-4 323,-1 0 1,3-5-157,0 2 337,3-4-254,5 0 0,0-5 375,0 1 0,7-6-155,4 2 1,2-3 666,6-1 0,4 0-156,3 0 1,2-5 23,-1-2 1,1 0-187,2 0 1,-2 3-160,-5-4 1,-4 5-195,0-5 286,-5 5-1290,3-2 708,-11 5 1,-2 0-1811,-8 0 0,-6 0 1903,-5 0 0,-1 0 0,5 0 0</inkml:trace>
  <inkml:trace contextRef="#ctx0" brushRef="#br0" timeOffset="14">10690 2478 8058,'0'-6'2392,"0"1"-1468,0 5-525,0 5 0,0 8 44,0 10 0,-1 10-140,-3 8 0,-6 9 325,-6 3 1,-3 7-612,4 1 0,7-28 0,1 0 61,1-1 1,1 0 0,-11 31 55,1-2 0,4-3-286,3-1 0,0-6-98,-3-6 1,3 0 246,1-7 0,0-1-259,0-7 0,-2-1 99,5-2 1,-3-7-23,3 3 0,0-4 432,4 0 0,-1-2-562,-3-6 384,3 1-428,-4-1 0,5-3-454,0-1 813,0-4 0,0 2 0,0-5 0</inkml:trace>
  <inkml:trace contextRef="#ctx0" brushRef="#br0" timeOffset="15">10462 3632 8006,'0'-12'0,"5"1"0,1 0 0</inkml:trace>
  <inkml:trace contextRef="#ctx0" brushRef="#br0" timeOffset="16">11478 2867 7978,'-11'0'0</inkml:trace>
  <inkml:trace contextRef="#ctx0" brushRef="#br0" timeOffset="17">11467 2844 8074,'-7'-12'620,"-3"1"1,8 3-51,-6 1 0,-4 3 0,-4-2 0,-1 0 268,1 4 1,-4 1-590,1 1 0,-7 0-8,0 0 0,-6 5 7,1 2 1,0 7 18,0 2 0,3 3-33,6-4 0,-1 5-126,0-1 0,4-1 90,0 1 0,5-5-169,-1 1 1,6-1-31,1 1 1,6-6-17,-2 3 0,2-3-52,2 2 0,6-1 52,1-2 0,8 2 68,4-3 1,7 0 2,0 0 1,10-3 88,-2 4 0,8-2-80,0 2 0,-1 1-4,0-5 0,-8 3-196,2-3 0,-10 5 128,-2-2 1,-1 2-217,-7-1 0,-4 2 80,-3-2 0,-6 6-50,2 1 1,-4 1 63,-4 0 0,-3-2 68,-9 5 0,-5 0 77,-6 3 0,-4 0 188,0-3 1,-2 1 25,-1-4 0,3 3-1,1-4 1,5-1 6,-2-7 0,7 2-135,1-5 0,8 0-1344,0-4 616,2 0-28,3 0 0,1-1-337,5-3 1,1-2 993,3-6 0,12-4 0,8-2 0</inkml:trace>
  <inkml:trace contextRef="#ctx0" brushRef="#br0" timeOffset="18">11935 2935 8122,'0'-11'0,"0"-1"0,0 1 398,0-1 1,0 5 107,0-1 0,0 4 217,0-3 5,0 4 226,0-2-711,0 5 0,0 7 11,0 4 0,0 11 79,0 8 0,4 4-80,-1 4 1,1-2-174,-4 2 0,0 1-110,0-1 0,0 0-225,0-3 1,4-2 131,0-3 0,0-2-183,-4-5 1,0-5-475,0-3 1,0-2-46,0-2-785,0-5 1610,0-1 0,0 0 0,0 2 0</inkml:trace>
  <inkml:trace contextRef="#ctx0" brushRef="#br0" timeOffset="19">11958 2901 8089,'1'-10'376,"3"2"0,-2-1 0,6 5 1931,-6 1-1635,9 3 1,-4 1-159,8 3 1,-2 3-270,2 9 1,-1 1-58,2 6 0,0 0-485,3 0 0,1 0 259,-4 0 0,3-1-324,-4 1 1,1-9 152,0-2 62,-4-4 0,5-1-286,-6-3 318,1-3 141,-1-1 1,-1-5 227,-2-3 0,1-2 131,-6-1 0,5-5-115,-4 1 0,5-5-20,-2 1 0,0-3-66,0-1 0,1 1-123,3-1 1,-3 1 122,0 3 0,-2 3-180,2 4 57,2 1-93,-9 4 1,8 9-51,-5 9 0,1 11 79,-1 8 0,-3 4 66,3 5 0,-3 1-23,-1 6 0,0 3-395,0 1 0,0-2 167,0-6 1,0-3-205,0-5 0,0-4-2,0-4 0,0-7-80,0-3 1,0-4-566,0 0 164,0-6-705,0-1 1580,0-5 0,0 0 0</inkml:trace>
  <inkml:trace contextRef="#ctx0" brushRef="#br0" timeOffset="20">12757 2912 7947,'0'-16'3,"0"3"-1,0-2 0,0 2-1,0 2 2785,0 4-1904,0 2 0,0 7-343,0 1 1,-4 10-161,0 10 0,-4 5 25,0 6 0,-1 7-332,1 4 0,-2 2 100,3 7 0,-2-6-493,1 1 0,2-7 258,2-4 0,3-3-492,-3-5 0,3-3 263,1-8 0,0-3-955,0-4-501,0-1 669,0-5 588,0 0 0,0-8 115,0-2 0,0-2-195,0-5 0,0 2 571,0-3 0,5-2 0,1-8 0</inkml:trace>
  <inkml:trace contextRef="#ctx0" brushRef="#br0" timeOffset="21">12803 2878 7955,'0'-11'0,"1"0"537,3 4 866,-3 2-799,4 5 1,-4 1-180,3 3 0,3 3 76,4 9 1,2 7-99,2 7 0,-1 7-213,5 1 1,0 9 31,4-1 0,0 0-245,0-4 0,-2 1-100,-2-4 1,1-3-129,-4-5 1,3-3 23,-4-5 1,0-6 70,-3-1 0,-2-4-232,-3 0 224,3-1 1,-8-3-567,2-1 176,2-4-336,-5 2 1,-1-6 889,-7-3 0,1 3 0,1-4 0</inkml:trace>
  <inkml:trace contextRef="#ctx0" brushRef="#br0" timeOffset="22">12620 3278 8012,'11'0'1094,"1"0"1,4-1-397,3-3 0,4 2-256,4-1 0,2 0-269,5-1 0,1 3 18,-1-3 1,4-1-339,0 1 1,-1-3-810,-7 3 1,2-4 561,-5 4 1,-4 1-1630,-4 3 2023,0-5 0,-2-2 0,0-4 0</inkml:trace>
  <inkml:trace contextRef="#ctx0" brushRef="#br0" timeOffset="23">13317 2878 7967,'0'-6'1955,"0"1"0,0 6-1445,0 3 1,0 7-119,0 8 0,4 4-1,-1 4 1,2 2-113,-1 5 1,1 2-232,3 2 1,-3 2-162,-5 6 1,4-2-159,0-2 0,-1 0 148,-3-8 0,0-1 60,0-6 0,-1-4 100,-3 0 1,3-2-49,-3-5 0,3-1 165,1-4 1,0-3-98,0-1 569,0-4 29,0 2 267,0-5-556,5 0 0,3-1-109,7-3 1,-1-2-137,5-6 1,4 5 118,3-1 1,5 0 2,-5-3 1,5 3 6,-4 1 0,3 3-710,-3-4 1,-3 6 90,-1-2 0,-7 3-63,7 1 0,-8 0 152,0 0 1,-2 0-159,-1 0 0,-1 0-2372,0 0 2810,-4 0 0,3 0 0,-4 0 0</inkml:trace>
  <inkml:trace contextRef="#ctx0" brushRef="#br0" timeOffset="24">14025 2889 7903,'-8'-8'912,"1"-4"1,4 2-86,-1 2 107,3 6-437,1-3 1,4 11 76,0 6 1,-1 4-36,-3 7 0,0 5-159,0 2 0,0 7-61,0 1 1,0 5-89,0-1 1,0 1-164,0-1 1,0 1 112,0-5 1,0 0-291,0-3 1,0-6 122,0-2 0,0-5 10,0-3 1,2-2 128,1-6 132,4 1 0,4-2 265,1-2 0,3-3-158,0-5 0,5 0 113,-1 0 1,4-2-105,4-1 0,-2-3-202,6-1 0,-6-3 18,2 2 1,-3-1-557,-1 2 1,-5-2-388,-3 5 0,-3 0-2351,0 4-1458,-1 0 4535,-4 0 0,3 5 0,-4 2 0</inkml:trace>
  <inkml:trace contextRef="#ctx0" brushRef="#br0" timeOffset="25">15053 3049 9334,'0'-6'1596,"0"11"1,1 9-1240,3 13 1,-2 3 193,6 8 1,-4 0-99,3 8 0,-3-3-198,4 7 1,-4 0-420,3 0 0,-3 1 93,4-2 1,-5-1 67,5 6 0,-2-4 178,2 0 1,1-1-271,-5-7 1,-1-6 84,-3-2 1,0-9-807,0-2 319,0 0 190,0-10 101,0-2 117,0-6 223,-5-15 0,4-1-134,-3-8 0,-2-8 0,0 3 0</inkml:trace>
  <inkml:trace contextRef="#ctx0" brushRef="#br0" timeOffset="26">15076 3141 7878,'11'-18'189,"0"3"0,2 2-79,2 2 0,3-1 214,5 1 1,4 3-59,-1 1 1,6 4 457,-2-1 1,3 2-256,2-2 1,-1 3-121,0-3 1,-5 8-235,-2 3 1,-4 3 105,-4 2 1,-3 4-365,-4 3 1,-7 3 173,-5 1 0,-8 1-367,-11 2 1,-6-1 113,-13 1 1,-2-3-70,-1-4 0,-3 1-69,6-4 1,2-1 94,5-4 0,4-1 265,8-2 0,3-3 0,4-5 0</inkml:trace>
  <inkml:trace contextRef="#ctx0" brushRef="#br0" timeOffset="27">15144 3369 7978,'23'-5'0,"0"-1"0</inkml:trace>
  <inkml:trace contextRef="#ctx0" brushRef="#br0" timeOffset="28">15932 3175 8011,'4'-14'0,"0"3"0,0 6 746,-4-3 1,5 4 256,2-3-104,-2 4-587,5-7 0,-3 9 511,4-3 1,4-1 61,1 1 1,3 0-361,-4 4 0,5-4-216,-1 0 0,3-1-82,1 2 1,0 1-328,-1-2 1,-3 2 113,0-2 1,-5 3-179,2-3 1,-7 3-1095,-2 1 1258,-4 0 0,2 0 0,-5 0 0</inkml:trace>
  <inkml:trace contextRef="#ctx0" brushRef="#br0" timeOffset="29">16606 2867 8040,'0'-8'260,"0"0"-260,0 1 1898,0-5-964,0 6 1,0 0 89,0 2-716,0 3 1,0-3-64,0 8 0,1 3 61,3 8 0,2 7-76,6 5 1,-1 4 0,1 0 0,-1 6-114,0 1 0,5 0-206,-1-4 0,0 0-45,-3 1 1,0-6-388,3-3 0,-3-3-14,-1-4 0,1 2 257,-5-6 0,0-1-1831,0-7 1035,-4 4 1074,2-10 0,-5 4 0,0-5 0</inkml:trace>
  <inkml:trace contextRef="#ctx0" brushRef="#br0" timeOffset="30">17143 2741 7965,'0'-11'7,"0"-1"1845,0 6-1136,0 1 0,-4 7-86,0 6 1,-5 5-39,2 9 0,-9 8-192,-3 4 1,-2 1-318,-2 7 1,-1 4-47,-3 3 1,2 1-405,-6-4 1,6-6 194,-2-2 1,7-2-11,1-2 0,5-9-63,-1-2 1,3-7-316,5-1 1,2-3-1746,5 0 974,0-6-97,0 4 1428,0-8 0,10-2 0,3-7 0</inkml:trace>
  <inkml:trace contextRef="#ctx0" brushRef="#br0" timeOffset="31">17337 2798 7960,'0'-18'824,"0"-3"0,0 8 334,0-2-679,0 7 0,0 2 94,0 2 302,0 3-531,0 6 1,0 11-113,0 11 1,0 10 113,0 1 1,-4 6-124,0 6 1,-5 1-639,2 2 0,-2-4 424,1-7 1,-1-2-599,6-6 1,-5-2 303,4-6 0,0 0-379,4-11 0,0 0-29,0-4 1,-1-3-929,-3 0 1621,3-6 0,-4 3 0,5-5 0</inkml:trace>
  <inkml:trace contextRef="#ctx0" brushRef="#br0" timeOffset="32">17383 2867 7998,'0'-23'0,"1"1"768,3 3-31,-3-2-237,4 8 0,-1 0 515,0 6-462,-1 4 1,-1-1-278,1 8 0,5 8 85,7 7 0,-1 7-2,5 5 0,0 5-119,4 3 1,0 4-317,0-1 0,0 2 135,0 2 0,-4-2-586,0-2 1,-4-4 154,4-8 0,-5 2 3,1-5 1,-2-6 136,-2-5 0,1-4-4,-1 0 1,-3-2-575,-1-2 230,-4 2 580,2-9 0,0 4 0,1-5 0</inkml:trace>
  <inkml:trace contextRef="#ctx0" brushRef="#br0" timeOffset="33">17771 3392 7846,'0'0'0</inkml:trace>
  <inkml:trace contextRef="#ctx0" brushRef="#br0" timeOffset="34">17188 3175 7904,'7'-6'913,"4"2"1,6 3-237,6 1 1,1 0-234,2 0 1,3 0-83,6 0 0,0 0-98,3 0 1,-2 0-216,2 0 1,1 0-297,-1 0 1,-3-4-351,-5 0 0,-5 0-821,2 4 1,-4-1 1417,-4-3 0,3 3 0,-5-4 0</inkml:trace>
  <inkml:trace contextRef="#ctx0" brushRef="#br0" timeOffset="35">18022 2832 7968,'-4'-12'0,"1"-4"2100,-1 4-803,4-5-348,0 11-364,0 1-516,0 20 1,0-4 92,0 16 1,4-4 101,-1 7 1,2 1-71,-1 3 1,-3 2-142,3 2 0,-2-4-378,-2 0 0,0-1 224,0-6 0,0 0-38,0-5 0,0-3 53,0 0 1,0-1 229,0 1 1,-4-2-161,0-6 0,-1 4 146,1 1 0,3-1 27,-3-4 55,-2 1 1,4-1 167,-1 1-142,1-6 344,2-1 291,0-5 1,5 0-594,3 0 0,3 0-37,5 0 1,3-1-176,7-3 0,3 1 101,6-4 0,-1 3-85,0-4 1,1 6-89,-1-2 0,-1-1 29,-3 1 1,2 0-45,-5 4 1,3-3 40,-3-1 1,-4-1-268,-4 1 0,-5 3 123,1-3 0,-4 1-1635,-3-1 614,-3 3 0,-6-4-1931,-3 5 3074,-3 0 0,-4 0 0,0 0 0</inkml:trace>
  <inkml:trace contextRef="#ctx0" brushRef="#br0" timeOffset="36">18525 2844 7936,'-7'-12'1831,"2"6"-776,5-4-83,0 9-400,0-4-368,0 15 0,0-1 31,0 10 1,0 1 164,0 7 0,0 2-146,0 5 1,0 0-141,0 1 1,5-1-206,3 0 1,0 0 134,3 1 1,-2-1-346,6 0 1,3-6 166,1-5 1,2-2 107,2-5 0,1-5-1,3-3 0,2-6 356,5 2 0,1-3-16,-1-1 1,-1-5-24,-3-2 1,2-4 184,-5 0 0,-4-2-82,-4-2 0,-5 1-163,1-5 1,-4-4 6,-3-3 0,-2-6-358,-2 1 1,-3-2 123,3-1 0,-3-4 120,-1 0 1,-1 1-380,-3 7 0,2-1-602,-6 9 0,6-3-219,-2 10 0,1 0-272,0 4-1362,1 4 1510,-3 2 1201,5 10 0,0-4 0,0 5 0</inkml:trace>
  <inkml:trace contextRef="#ctx0" brushRef="#br0" timeOffset="37">19313 2912 8009,'0'-14'1620,"0"3"-199,0 2-480,0 3 679,0 1-1140,0 15 1,0 2 26,0 11 1,0 1-78,0 3 1,0 2-93,0 6 0,0-1-382,0 0 1,0 0 136,0 1 0,1-2-285,3-3 1,-2 2 209,6-6 0,0-3-262,3-4 1,0-5 200,1 1 1,4-6 134,3-1 0,3-5 71,1 0 1,0-1-120,-1-2 0,1 0 212,0 0 0,2 0-55,-2 0 0,7-5-293,-8-3 1,0 2 194,-3-2 0,-1 2-642,1-2 0,-3-2-1019,-4 2-1191,-1-2 1821,-5-1 928,0-1 0,-6 1 0,0-1 0</inkml:trace>
  <inkml:trace contextRef="#ctx0" brushRef="#br0" timeOffset="38">19141 3175 7960,'7'-11'0,"4"-1"0,6 1 411,5-1 1,5 5-122,0-1 1,3 2 58,-3-2 0,5-1-445,-2 5 1,-1-3 9,2 3 0,-5 0-148,5 4 0,-10 0-60,2 0 294,-8 0 0,2-5 0,-6-1 0</inkml:trace>
  <inkml:trace contextRef="#ctx0" brushRef="#br0" timeOffset="39">19324 2855 7967,'0'-18'0,"0"2"1234,0 5 1,5 0-532,3 4 1,8-3 422,7 2 1,3 2-534,8-2 1,3 0 330,8-3 1,6 1-519,2 2 0,1-1-9,3 6 0,-8-1-174,5 4 1,-8 0-809,-4 0 0,-1 5 251,-3 2 334,-8-1 0,9 4 0,-10-4 0</inkml:trace>
  <inkml:trace contextRef="#ctx0" brushRef="#br0" timeOffset="40">4683 4763 8120,'-12'-6'0,"1"0"0</inkml:trace>
  <inkml:trace contextRef="#ctx0" brushRef="#br0" timeOffset="41">4648 4751 8120,'-7'0'1166,"-1"0"1,0-1 380,-3-3-821,5 3-384,-4-4 130,8 5-336,-3 0 196,5 0 1,7 0-15,4 0 0,7 0 132,8 0 1,6 0 43,10 0 0,1-2-154,10-1 0,6 1-369,-27 1 0,1-1 0,1-1 0,0 0 148,2 2 0,0-1 1,0-2-1,-1 0-17,3 2 0,1 0 1,-3 0-1,0 0 17,2 2 1,0 0-1,-1 0 1,1 0-59,0 0 1,0 0 0,1 0 0,-1 0-10,-1 0 1,-1 0-1,-2 0 1,0 0-414,31 0 0,-5 0 119,1 0 0,-2 0 186,2 0 1,-8-1-96,1-3 0,-7 3 84,-5-3 0,-4 3-127,-8 1 0,-3 0 4,-8 0 52,2 0 0,-8 0 630,2 0-962,-7 0 377,-3 0-1370,-5 0 1085,0-5 1,-4 2-372,0-4 0,-5 3 230,2-4 1,-3 5 30,-2-5 1,1 4 175,-1-4 1,1 5 79,0-5 0,-5 2 188,1-2 1,-1-2-161,0 2 0,2-1 312,-5 2 1,5-3-140,-1 2 1,3 2 538,0-2 0,4 4 30,1-3 738,-1 4-187,2-7-392,1 9-635,5-4 1,1 5 135,3 0 1,2 1-74,6 3 1,5-2 58,6 6 0,4-2-158,3 2 1,2 2 40,-5-2 1,3 0-76,-3 0 1,0 2 44,-5-2 0,0 1 37,-3-2 1,-3 4 83,-4-4 0,-4-1 66,-1 2-83,-4 0 1,-1 3-55,-9 1 1,-6-1 236,-10 0 0,-5 2-59,-2 2 0,-3-2-502,-2 2 1,1-1-384,0 1 1,9-3-542,2-1 0,7 2-1126,1-2 2287,8 1 0,2 4 0,5-4 0</inkml:trace>
  <inkml:trace contextRef="#ctx0" brushRef="#br0" timeOffset="42">7755 4271 8065,'0'-11'1129,"-5"0"-233,3-1-228,-3 1 3,0-1 1,3 2-220,-6 3 1,4 1-77,-3 6 1,-2-3-148,-6-1 0,1 1 0,-5 7 0,-6 8-125,-5 7 0,-3 2 76,-1 2 1,1 5-176,2 2 0,0 7 120,4 1 0,2 0-233,6-3 0,2 1 17,6-1 1,4 0 5,3-8 1,4 3-91,4-3 1,5 0-144,10-5 0,1-3 108,11 0 0,-3-5 89,6 2 0,-2-9 215,6-3 0,-3-3-171,0-1 1,-2 0 232,-3 0 0,2-1-118,-5-3 1,-1 2 90,-3-6 1,-1 2 8,-3-2 1,1-2 67,-5 2 0,-1-2 24,-6-1 1,1-1-87,-6 1 0,1 0 152,-4-1 1,0 5-36,0-1 1,0 4 290,0-4-196,0 6-525,0-3 16,0 5 0,0 5-72,0 3 1,0 2-273,0 1 1,5 6 205,3 2 0,7-3 41,4-1 0,7 2 28,0-2 1,6 0 294,-2-3 1,7-6-116,1-2 1,2-3 231,-2-1 0,-5 0 94,5 0 0,-5-5-107,5-3 0,-4 2-38,-3-1 1,-4-2-22,-4-7 1,-1 4 271,-3-3 1,-3-2-116,-4 2 0,-2-6 159,-2 2 1,-3-3-84,-5-5 1,-2-1-496,-1-2 1,-5-3-32,-7 2 0,-7 2-59,-4-2 1,-7 10-8,-2-2 0,0 9 118,-7 3 0,0 4-563,-4 7 0,7 2 248,5 1 0,-1 9-788,5 7 1,2 2 546,1 2 0,7 5-1516,1 3 2195,10 2 0,-6 6 0,9 2 0</inkml:trace>
  <inkml:trace contextRef="#ctx0" brushRef="#br0" timeOffset="43">8817 4374 8080,'-5'-19'905,"-3"0"1,-1 9 113,2-1-895,-3 2-16,8 2 0,-4-2 2130,2 6-1576,3-1 0,-4 10-712,5 6 0,0 5 16,0 10 1,0 2 221,0 5 0,0 6-336,0 2 1,4-2 149,-1 2 1,6-5-491,-1 1 0,-3-4 271,-1-3 1,1-3-103,-1-5 0,1-6-244,-1-2-424,-3-2-387,4-1-503,-5-6 1877,0-1 0,0 0 0,0 1 0</inkml:trace>
  <inkml:trace contextRef="#ctx0" brushRef="#br0" timeOffset="44">8726 4420 7974,'0'-12'0,"0"5"1925,0-1-1316,0 6 0,5-3-422,2 5 1,5 1 72,3 3 1,3 7 143,4 8 0,3 3-155,1 1 1,3 1-26,6 2 0,-1 0-393,0 4 0,0-1 165,1 2 0,-5-3-242,1-5 0,-6-4 180,2 0 0,-3-7 73,-1 0 0,-4-1 37,0-3 1,-5-3 227,1-1 1,1-3-10,0-1 0,-5 0 150,-3 0 949,-1 0-394,5 0-173,-6-5 0,3-5-286,-5-6 0,0-4 29,-4 1 1,0-2-134,0-2 0,-2-4-130,-2 0 1,2-4-172,-6 0 0,4 0 79,-3 0 1,3 2-266,-4 2 0,5-1 105,-5-2 1,4 2-636,-3 5 0,4 2 314,-1 1 1,-1 8-2350,1 4 1131,1 1-653,3 0-1222,0 2 3391,0 15 0,0 3 0,0 10 0</inkml:trace>
  <inkml:trace contextRef="#ctx0" brushRef="#br0" timeOffset="45">9628 4214 8028,'-4'-7'175,"0"-1"1,-3 0 327,3-3 1,-1 1 565,1 2-279,3-2 318,-4 4-693,5-1 1,0 4-347,0 6 0,0 14 97,0 10 1,1 9 207,3 6 0,-2 4-132,6 3 0,-4-4-205,3 4 0,-3-6-332,4 3 1,-6-3 249,2-8 1,1 0-347,-1-8 1,0-2 218,-4-6 1,3 1-346,1-4-254,0-1-329,-4-4-160,5 1-277,-4-6 265,4-1 863,-5-10 0,0-1 409,0-6 0,-5-4 0,-1-2 0</inkml:trace>
  <inkml:trace contextRef="#ctx0" brushRef="#br0" timeOffset="46">9616 4534 8028,'0'-6'0,"0"-4"0,0 8 0,0-3 0,2 1 0,1 1 0,4-1 0,4 4 0,2 0 0,2 0 0,4 0 778,8 0 0,-2 0 887,6 0 1,-2-1-1079,1-3 1,-1 2-985,-2-1 1,-4-2 232,0 1 0,-2-1-1093,-5 1 420,-1 3 1,-9-10 836,-2 4 0,-3-3 0,-1-2 0</inkml:trace>
  <inkml:trace contextRef="#ctx0" brushRef="#br0" timeOffset="47">9548 4260 8050,'1'-10'11,"3"2"1,4-1 811,7 6 1,-1-5-153,5 4 0,1-5-54,7 2 0,2-4 330,5 0 0,0 1-372,1 2 1,3-2-94,0 3 1,-1-2-126,-7 1 0,-2-1-510,-5 5 0,0-3-326,0 3 1,-6-1-1595,-1 1 300,-4 3 1773,0-4 0,-1 5 0,0 0 0</inkml:trace>
  <inkml:trace contextRef="#ctx0" brushRef="#br0" timeOffset="48">10347 4191 8092,'0'-11'0,"0"3"217,0 1 0,0 3 374,0-4 0,0 5 877,0-5-567,0 5-189,0-2-447,0 5 1,0 5-188,0 3 0,0 11 163,0 4 0,4 12 198,0 4 0,4 0-411,-5 3 0,2 0 83,-1 3 1,-3-4-271,3-3 0,-2-6 92,-2-2 0,0-4-213,0 0 1,3-6 98,1 0-1015,0-7 179,-4 4-238,0-6-490,0-4 619,0-2 1126,0-5 0,-5-5 0,-1-2 0</inkml:trace>
  <inkml:trace contextRef="#ctx0" brushRef="#br0" timeOffset="49">10713 4237 8030,'0'-11'549,"0"-1"1,0 1-132,0-1 0,0 5 414,0-1-373,0 6 1240,0-8-1153,5 8 1,-4 0-443,3 9 1,1 3 78,-1 13 0,1 3 213,-1 8 1,-2 5-279,6 3 1,-6 5 87,2-1 1,-1 1-432,1-9 1,-3 4 204,3-4 0,-2-1-431,2-7 0,-3-6 239,3-5 0,-3-1-350,-1 1-101,5-2-293,-3-6-826,3-5 704,-5-1 117,0-5 1,0-5 960,0-2 0,-10-3 0,-3-2 0</inkml:trace>
  <inkml:trace contextRef="#ctx0" brushRef="#br0" timeOffset="50">10667 4294 8030,'0'-11'443,"0"-1"138,0 1 0,5 0-216,3-1 1,2 1 28,1-1 1,5 2 164,-1 3 0,9-4-141,-1 4 1,7 2-18,1 1 1,5 3-105,3 1 0,0 1-51,-1 3 1,-3 3-107,4 9 0,-5-3-155,-4 7 0,1 0-213,-8 6 1,1 0 244,-9 4 0,-5 1-388,-6 3 1,-3 0 188,-1 1 0,-6-1-66,-6 0 1,-5 0 7,-10 1 0,2-6 93,-6-3 0,2-1 116,-2-3 1,0-4 157,4-3 0,-3 1 14,3-5 1,-3 3-123,3-6 1,5-3-381,7-2 1,2-1-85,2-2-462,5 0 610,-5 0 1,11-2-1515,0-1 1811,6-4 0,10-4 0,2 0 0</inkml:trace>
  <inkml:trace contextRef="#ctx0" brushRef="#br0" timeOffset="51">11409 4306 7998,'0'-24'1069,"0"-2"-535,0 11 645,0-5-191,0 7-50,0-4 179,0 11-693,0 1 1,0 15-310,0 5 0,4 7 74,0 5 1,4 6-72,-5 5 1,5 5 107,-4-1 1,4 2-356,-5 2 1,1-4 70,-4 0 0,0-6-129,0 2 0,0-3-177,0-5 1,0-3 190,0-8 1,0-3 197,0-4 1,0-1-101,0 1 1,1-6 492,3-2-170,-3-3 483,5-1-459,-1 0 1,2 0 12,8 0 0,3-5-152,5-3 1,4 2-156,-1-2 0,5 5-228,-5-5 0,6 4 151,-1-3 0,-3 4-280,-2-1 1,-3 3 154,-4 1 1,1-4-450,-4 0 1,-1 1-894,-4 3-603,1 0 397,-6 0 1772,-1 0 0,-15-6 0,-3 0 0</inkml:trace>
  <inkml:trace contextRef="#ctx0" brushRef="#br0" timeOffset="52">11375 4603 7963,'1'-8'1381,"3"0"0,3 5-945,4-5 1,4 5-162,0 0 1,6-2 263,-2 1 0,7-4-113,5 4 1,2-5-78,1 2 1,3 2-90,-3 1 1,2-1-219,-10 1 0,1-4-220,-4 5 0,-5-2-412,-3 1 1,-2 2-2176,-2-1 2075,-5-4 0,-1 5-870,-5-6 1560,0 6 0,-10-9 0,-2 5 0</inkml:trace>
  <inkml:trace contextRef="#ctx0" brushRef="#br0" timeOffset="53">11341 4317 8016,'6'-11'595,"6"-1"0,4 1 286,7-1 1,1 1 61,3 0 1,2 3-409,5 0 0,4 1-107,0-5 1,4 5-173,-4-1 1,0 6-210,-3-2 1,-2 1 120,-3-1 0,2 3-1126,-6-3 1,0 3 957,-7 1 0,2 5 0,-3 1 0</inkml:trace>
  <inkml:trace contextRef="#ctx0" brushRef="#br0" timeOffset="54">12197 4283 8060,'0'-12'0,"0"1"0,0 0 539,0-1 1,0 1 431,0-1 59,0 1 27,0-1-319,0 6-498,0 1 7,0 15 0,0 9-14,0 15 0,0 2 14,0 6 0,0 1 0,0 7 0,0-7-15,0 2 1,-1-3 14,-3 0 1,3-4-1,-3-7 0,3 0-425,1-4 0,0-4-2095,0-4 1078,0-5 1062,5 2 133,-4-9 0,10 3 0,-5-4 0</inkml:trace>
  <inkml:trace contextRef="#ctx0" brushRef="#br0" timeOffset="55">12163 4351 8060,'0'-11'163,"0"0"1440,0 4-1050,0 2 1,5 10-8,3 3 1,7 7-30,4 4 0,4 8 25,4 3 1,2 7-252,5 1 0,0 0-162,1-4 0,-1 4-251,0 0 1,0 1 169,1-5 0,-2-4-56,-3 1 0,-2-7 103,-5-1 0,0-6-227,0-5 0,-6-1 135,-1 1 0,-4-6 337,0-2 216,-1-3 1,-3-1-169,-1 0 0,-4-1 680,1-3 1,-3 0-484,-1-7 1,0 1-82,0-9 0,-1 0-214,-3-4 0,1-8-181,-4 1 1,3-7 52,-4 3 0,6 0-179,-2-5 0,-1 0-358,1 1 0,0-1 354,4 1 0,-1 6-834,-3-2 1,3 7 397,-3 0 1,3 3-597,1 1 0,0 6 469,0 1 0,0 4-812,0 0 472,5 6-278,-4 1 0,6 5-1541,-4 0 2743,4 5 0,4 1 0,1 6 0</inkml:trace>
  <inkml:trace contextRef="#ctx0" brushRef="#br0" timeOffset="56">13180 4363 8078,'0'-12'0,"0"5"816,0-1-301,0 1 0,0-1 1332,0 0 214,0 6-1466,0-3 1,0 6-567,0 3 0,-4 7 21,0 8 0,0 8 112,4 3 1,-4 7-37,1 1 0,-1 2-237,4-2 1,0-2-47,0 6 0,1-9 135,3 2 1,-3-10-485,3-2 1,-1-2-129,0-5 240,-1-1 0,4-5-103,-2-2-1128,-3-3 1096,4-5 0,-5-2-348,0-1 1,-1-4 876,-3-4 0,-2-1 0,-6 1 0</inkml:trace>
  <inkml:trace contextRef="#ctx0" brushRef="#br0" timeOffset="57">12883 4340 8052,'5'-6'0,"1"-3"0,6 5 0,4-5 1572,3 1 0,8 0-711,3 0 0,3-2 369,1 2 1,5 2-574,-1-2 1,3 6 18,-2-2 0,-3-1-447,-5 1 1,1 0-381,-6 4 0,1 0-398,-4 0 0,-6 0 464,-1 0 0,-4 0-1947,0 0 1,-1 0 2031,1 0 0,-1 5 0,0 2 0</inkml:trace>
  <inkml:trace contextRef="#ctx0" brushRef="#br0" timeOffset="58">14185 4237 8028,'-2'-10'-238,"-1"2"1896,1-2-485,-3 9-724,5-4 0,0 6-168,0 3 0,0 7 142,0 8 0,0 8-90,0 4 0,0 3 42,0 4 1,0-1-211,0 5 0,2-4 64,1 3 1,-1-4-374,1 1 1,-1-6 214,-2-1 1,0-7-370,0-2 0,1 0 186,3-7 1,-3 1-897,3-5 125,-3 0-222,-1 1-1249,0-6 1293,0-1 1061,0-5 0,-5 0 0,-1 0 0</inkml:trace>
  <inkml:trace contextRef="#ctx0" brushRef="#br0" timeOffset="59">14379 4340 7973,'0'-18'0,"0"5"1133,0 6-226,0-1-367,0 2 791,0-4-873,0 8 1,4 2-331,-1 8 1,3 7 62,-3 4 0,0 8-67,5 3 0,-6 7-122,2 1 0,-3 4-190,-1-4 0,1 4 71,3-4 1,-3-4-177,3-3 0,-2-6-754,-2 2 1,0-8 421,0-4 0,0-2-694,0-2 411,5-4 81,-4-2 827,4-5 0,-5 0 0,0 0 0</inkml:trace>
  <inkml:trace contextRef="#ctx0" brushRef="#br0" timeOffset="60">14413 4431 7980,'0'-16'0,"0"3"375,0-2 733,0 7-281,0-2-589,0 9 1,5 1 84,3 7 1,2 9-86,1 3 1,5 6 119,-1 2 0,5 4-167,-1 0 0,4 2-135,4 1 0,-3 0-222,2 1 0,2-5 160,-1 1 1,3-7 20,-3-1 1,0-2 95,-4-6 0,3-1 129,1-6 0,-2 1-131,-6-5 1,2-1 373,-6-3 0,0 0 48,-4 0 1,1-5 212,-1-2 0,-3-5-59,0-3 1,-6 0-268,2-8 0,-3 1-148,-1-8 1,0 0-47,0-5 1,-1-3-145,-3 0 0,2-5 124,-6 1 0,2 3-312,-2 1 0,-1 3-144,5 5 1,-3 3-202,3 8 0,0 3-632,4 4-1012,0 6-1848,0 1 2993,0 5 1,5 9 951,3 2 0,7 13 0,3 1 0</inkml:trace>
  <inkml:trace contextRef="#ctx0" brushRef="#br0" timeOffset="61">15932 4112 8053,'0'-12'0,"-1"2"-196,-3 2 510,3-2 117,-4 4 0,3-4 512,-1 2-207,1 3-233,-3 5 0,4 1-118,-3 3 1,2 7-9,-6 9 0,4 7-88,-3 8 1,-1 4-55,-3 7 0,0-1-134,4 1 1,-3 0-218,2-1 1,-2 0-26,-2-3 0,2-3 153,3-5 0,-3-1-627,2-2 1,3-5 295,1-7 0,3-2-1078,1-6 467,0 1-898,0-6 1260,0-1 1,0-6 567,0-3 0,0-7 0,0-7 0</inkml:trace>
  <inkml:trace contextRef="#ctx0" brushRef="#br0" timeOffset="62">15841 4123 8053,'7'-22'-38,"1"3"1,-5 3 37,0 4 804,4 1 1,-5 5-250,6 2 0,-4 3 60,3 1 0,1 6-23,3 5 0,1 7-2,-1 9 1,4 7-32,1 8 0,3 2-140,-4 2 1,4 0-277,-4-1 0,0 4-69,-3-4 0,3 3-333,0-6 1,-1-4 252,-6-3 0,2-2-473,-2-7 1,2 0 88,1-7 0,-1 1-126,-2-5 1,-2-3-1243,-2-5 695,-3 1-745,4-2 1228,-5-1 1,-1-6 579,-3-3 0,-2-2 0,-5-5 0</inkml:trace>
  <inkml:trace contextRef="#ctx0" brushRef="#br0" timeOffset="63">15727 4511 8025,'7'-7'234,"1"-1"1,-4 5 431,3 0 0,-3 0-162,4-1 1,0 3 53,8-3 1,1 3-162,6 1 0,5 0-374,3 0 1,-1-1-75,4-3 0,-2 3-71,6-3 0,-2-1-1177,-2 1 0,-1 0 295,-3 4 1004,-2-5 0,-5 4 0,0-4 0</inkml:trace>
  <inkml:trace contextRef="#ctx0" brushRef="#br0" timeOffset="64">16457 4157 8030,'-11'-23'0,"5"6"1406,2 1-326,3 4-8,1 5-368,0-3 325,0 9-600,0 11 0,-4 8 95,0 12 1,0 5-119,4-1 1,0 1-283,0 7 1,-4-8-119,1 5 1,-2-3-179,1 6 0,1-2 51,-4-6 1,3-5 106,-4-2 0,6-3-332,-2-1 1,3-6 131,1-1 0,0-4-73,0 0 158,0-1 0,0-3 250,0-1 0,1-4-39,3 1 0,-2-3 293,6-1 0,-1 0 170,5 0 1,3-1-113,0-3 1,7-2-106,1-6 0,3 2-58,5 2 0,0-2-298,-4 3 1,5-2 199,-2 1 1,-2-1-456,-1 5 0,-3 1 190,-1 3 0,-5 0-751,-3 0 0,-2 0-1105,-2 0-1070,-5 0 729,-1 0 2290,-5 0 0,5 5 0,2 1 0</inkml:trace>
  <inkml:trace contextRef="#ctx0" brushRef="#br0" timeOffset="65">17131 4157 7962,'0'-11'789,"0"-1"1,0 1 384,0 0-333,5 4-13,-3 2-559,3 5 1,-1 1 97,-1 3 1,1 4-1,-4 7 0,0 8 71,0 7 1,0 5-113,0 3 0,0-3-89,0 3 0,0 2-227,0-2 1,0 0 112,0-4 1,0 0-125,0 1 56,0-6-735,0-1 364,0-11 275,0 0 1,0-6-581,0 1-725,5-1-708,-4-5 976,5 5 639,-6-10 0,0 3-586,0-8 0,0 1 1025,0-4 0,-6-1 0,0-3 0</inkml:trace>
  <inkml:trace contextRef="#ctx0" brushRef="#br0" timeOffset="66">16777 4191 7926,'0'-11'465,"0"0"1,7-1 680,4 1 0,6 3-471,5 1 1,2 3-258,3-4 0,7 1 559,8-5 0,4 4-387,3 1 0,0 1-192,4-2 1,-5 2 15,2 2 1,-5 1-333,-3-4 1,-6 4-268,-6-1 0,-8 3-384,1 1 0,-8-4-3371,0 0 2129,-2 1 1811,-2 3 0,-4 5 0,-2 1 0</inkml:trace>
  <inkml:trace contextRef="#ctx0" brushRef="#br0" timeOffset="67">18251 4146 8012,'0'-12'286,"0"1"0,0 3 27,0 1 1,0 3 142,0-4 413,0 6-257,0-3-264,0 5 0,0 5-8,0 2 0,0 12 77,0 4 1,0 11-142,0 1 0,0 3 111,0 0 0,0 1-273,0 3 1,0 1 70,0-5 1,0 0-381,0-3 0,0-2 215,0-3 1,0 1-663,0-9 0,0 3 337,0-10 0,0 0-1508,0-4 47,0-4 1766,-6 3 0,5-9 0,-4 4 0</inkml:trace>
  <inkml:trace contextRef="#ctx0" brushRef="#br0" timeOffset="68">18502 4112 7940,'0'-18'3,"0"-3"942,0 6 1418,0 5-1627,5 5 1,-3 10-309,6 3 1,-4 8 232,3 7 0,0 6-254,0 9 0,2 7 51,-5 4 1,0 1-141,-4-5 0,0 0-281,0-3 1,0 1-207,0-5 1,0-1-212,0-7 0,-1-2-729,-3-5 1,3-2 602,-3-2 0,2-6-908,2-5 0,-1-6-42,-3 2 1456,3-3 0,-9-1 0,4 0 0</inkml:trace>
  <inkml:trace contextRef="#ctx0" brushRef="#br0" timeOffset="69">18193 4408 7932,'0'-6'1396,"6"0"-908,1 2 0,5 3-61,3-3 1,-1 3-206,5 1 1,5-2 6,6-1 0,5 0 20,3-5 1,-5 5-831,5-5 1,-5 5-291,5 0 0,-4-2 319,-3 1 552,-4 0 0,1-1 0,2-1 0</inkml:trace>
  <inkml:trace contextRef="#ctx0" brushRef="#br0" timeOffset="70">18833 4146 8034,'-5'-18'0,"4"2"423,-3 4 1,3 1 1683,1-1-1515,0 6 1,0 0 23,0 2 0,1 2-458,3-1 0,2 3 48,5 3 1,1 0-136,-1 5 1,4-1 100,1 5 0,4-1-596,-1 1 0,-1-2 308,1-3 1,0 3-981,4-2 0,0-2 275,-1 2 0,0-5-10,-3 0 1,3-1 372,-3-2 0,-2 0 165,2 0 1,-1 0 269,1 0 0,-2-2-74,-6-1 0,1 0 628,-1-5-487,0 1 1,-4-5 1664,-3 1 651,2 0-1142,-5-1-654,4 6 0,-10 1-154,-2 5 1,-5 6-162,-3 5 0,-2 10-19,-2 5 0,-2 6 100,2-1 1,-2 2-193,2 1 0,-1 0-174,5 0 1,-4 2-484,4 2 1,1-4 350,6 0 0,-1-4-439,5-7 1,-3-2 288,3-2 1,0-2-451,4-6 35,0 0-865,0-4 881,0 3 0,1-9 717,3 3 0,3-8 0,4-2 0</inkml:trace>
  <inkml:trace contextRef="#ctx0" brushRef="#br0" timeOffset="71">19518 4112 7933,'0'-12'1844,"-5"-4"-1264,4 3-171,-4 1 0,5 12 270,0 8 1,0 9-29,0 5-651,0 6 0,5 12 0,1 0 0</inkml:trace>
  <inkml:trace contextRef="#ctx0" brushRef="#br0" timeOffset="72">19530 4546 7953,'0'27'0,"0"-2"1600,0 1 1,1-3-694,3-4-2005,-3-2-488,4-6 581,-5-5-248,0-1 1253,0-5 0,0-5 0,0-1 0</inkml:trace>
  <inkml:trace contextRef="#ctx0" brushRef="#br0" timeOffset="73">19415 4089 7909,'12'-18'710,"-1"3"1,7-2-230,5 2 1,5 0-329,6 3 1,0 5 45,1-1 0,3 2 337,0-2 1,0 3-114,-4 5 1,-3 0-105,-1 0 1,-5 5-97,2 3 0,-4 7-249,-4 4 0,-4 4 34,-7 3 1,-3 4 109,-5 4 0,-5 0-273,-3 0 0,-12-1 99,-7-2 1,-5-3-266,-2-5 1,-1-2 134,-3-2 0,3-2-95,1-6 0,1-1-139,6-2 1,5 1-161,3-5 1,8-1-573,0-3 344,2 0-351,3 0 1159,6 0 0,11-5 0,7-1 0</inkml:trace>
  <inkml:trace contextRef="#ctx0" brushRef="#br0" timeOffset="74">19518 4249 7576,'0'-7'-544,"0"-3"1143,0 9-212,0-4 1,0 3 491,0-1-418,0 1-159,0-3 1802,0 5-1908,0 5-98,0 2 1,-1 3 16,-3-3 1,3 4-26,-3-4 1,3 3 42,1 2 0,0-1-18,0 1 1,0-1-3,0 1 0,0-1-31,0 0 0,0 2-10,0 2 1,0-2 18,0 2 0,0 2-1,0-2 0,0 4-66,0-4 1,0 0 56,0-3 0,0-1-151,0 1 0,0-1 83,0 1 0,0-1-161,0 0 0,0 1 48,0-1 1,0 1 37,0-1 0,0-3 33,0-1 1,0 1-53,0 3 14,0 1 16,0-1 107,0 1-69,0-1 0,1-5 73,3-2-66,-3 2-663,4-4-594,-5 3 1263,0-5 0,0 5 0,0 1 0</inkml:trace>
  <inkml:trace contextRef="#ctx0" brushRef="#br0" timeOffset="75">20181 4157 7949,'-2'-6'511,"-1"2"0,1 2-178,-1-2-333,-4 2 0,6-3 0,-4 5 0</inkml:trace>
  <inkml:trace contextRef="#ctx0" brushRef="#br0" timeOffset="76">20066 4203 7949,'-5'28'0,"-1"-3"1591,-5 6 1,-1-2-767,1 1 0,4 2-759,4-5 1,1 3-37,2-3 1,2-1-147,1-3 1,4-4 1,4 0 1,2-3 85,2 3 0,3-5 74,5 1 0,0-8-34,-1-3 0,5-3 197,0-1-32,4 0 42,-6-5 0,8-1-608,-9-5 527,9-6 1,-9 3-1,1-5-4,-5-1 1,1-2 325,-6-1 0,-1 1-95,-6-1 0,0-1-228,-4-3 1,0 2 47,-4-6 0,-5 2-578,-3-2 0,-6 0 270,-1 4 0,-6 0-744,-2 5 867,0 4 0,0 1 0,7 6 0</inkml:trace>
  <inkml:trace contextRef="#ctx0" brushRef="#br0" timeOffset="77">20820 4146 7914,'0'-12'5,"0"1"548,0 0 876,0-1-105,0 1 243,0 4-1043,0 2-277,0 5 1,0 10-67,0 6 1,0 5 37,0 6 1,0 2 174,0 5 1,0 1-200,0-1 0,2 1-160,1 3 0,0-3-37,4-1 0,-4-1-308,1-6 0,1 2-106,-1-6 0,1 1 42,-1-9-551,-3 0 385,4-3-690,-5-6 479,0-1 0,0-6-1025,0-3 1776,0 3 0,-5-9 0,-2 3 0</inkml:trace>
  <inkml:trace contextRef="#ctx0" brushRef="#br0" timeOffset="78">20466 4146 7886,'-6'-12'1517,"1"1"1,6 0-986,3-1 0,3 4-25,9 1 0,-2 3 713,5-4-813,5 6 1,6-8 225,8 2 1,5-2 130,11-1 1,-2-1-180,5 1 1,-1 4-44,-7 4 0,-1-3 89,-6 3-385,-2-1-176,-6 4 0,-5-1-316,-2-3 223,-3 3 241,-6-5-765,-2 6-1635,-4 0 755,-1 0 1118,-5 0-3964,-1 0 4306,-5 0 1,-10 0 0,-2 0-1</inkml:trace>
  <inkml:trace contextRef="#ctx0" brushRef="#br0" timeOffset="79">21368 4066 7993,'-5'-12'-625,"4"6"878,-4-4 1414,5 9-172,0-10-1041,0 10 0,0-3-159,0 8 0,0 4-69,0 7 0,0 4 168,0 8 1,0 2-85,0 5 1,-4 2 130,0 2 1,1-3-124,3 3 1,0-2-175,0-2 0,0-3-29,0-1 0,0-5-165,0 2 0,3-3-94,1-1 1,1-5 96,-1-3 0,-3-2-345,3-2-495,3 1-887,-6-1 986,4-5 1,-4-1-1400,3-5 2187,-3 0 0,4-5 0,-5-1 0</inkml:trace>
  <inkml:trace contextRef="#ctx0" brushRef="#br0" timeOffset="80">21700 4054 7993,'0'-11'29,"1"0"0,3-1 370,-3 6 0,4-1 1652,-5 4-669,0 1-845,5 13 0,-4 4 89,3 15 0,-3 2-214,-1 6 0,0 3 63,0 4 1,0 1-72,0 0 0,0-4-476,0-1 0,2-5 76,2-2 0,-2-1 64,6-6 0,-6-2-140,2-6 0,1 2 95,-1-6-1352,5 0 608,-8-4-1950,4 1 1119,-5-6 374,0-1 0,-1-6 1178,-3-3 0,-2-2 0,-6-6 0</inkml:trace>
  <inkml:trace contextRef="#ctx0" brushRef="#br0" timeOffset="81">21311 4397 7993,'2'-6'-263,"1"2"0,0-1 1237,5 1 1,3-4-379,4 5 0,9-2 12,-1 1 1,8 2-298,-1-1 1,4-2-408,4 1-1,-1-5-234,5 1 0,-4 3 322,4 1 1,-9-1 8,1 1 0,-7-4 0,1 1 0</inkml:trace>
  <inkml:trace contextRef="#ctx0" brushRef="#br0" timeOffset="82">21997 4214 7993,'0'-11'0,"-4"3"548,0 1 845,0-1 788,4-3-941,0 4-224,0 2-275,0 5-608,0 5 0,0 7 93,0 7 0,0 2 205,0 2 1,0 5-135,0 3 0,-4-1-273,1 4 1,-1-6-173,4 6 0,0-3 21,0-1 0,0 2-242,0-5 1,0-4 199,0-4 0,1-4 15,3 4 0,-2-5 85,6 1 1,-4-4-27,3-3 0,1 1 84,3-5 1,2 3 159,2-3 1,-1 0 217,5-4 0,0 0-114,4 0 0,0 0-227,0 0 0,0-4 64,0 0 0,-4-5-197,0 2 1,-5 1-377,1-2 0,-2 0-481,-2-3 0,-1 3 60,-2 1 0,-3-1-1752,-5-3 2656,0 4 0,0-3 0,0 4 0</inkml:trace>
  <inkml:trace contextRef="#ctx0" brushRef="#br0" timeOffset="83">21825 4500 7993,'0'-12'1037,"0"1"0,0 3-434,0 1 1,5 3-302,3-4 1,2 6-49,2-2 0,5-1 480,6 1 0,6-4-254,9 5 0,3-5-387,5 4 1,-1-3-53,1 3 1,-3-4-87,-5 4 0,-1-1-193,-10 2 0,-6 1-1404,-5-2-1694,-4 3 3336,0-4 0,-11-1 0,-2-6 0</inkml:trace>
  <inkml:trace contextRef="#ctx0" brushRef="#br0" timeOffset="84">21882 4191 7993,'5'-11'-128,"-2"3"398,5 1 1,4-1 436,7-3 0,3-1 38,1 1 0,5 0-280,2-1 1,8 1 47,4-1 1,1 1-129,-1-1 1,-3 2-445,-4 3 0,-2 0-407,-3 3 1,2 3-476,-5-3 0,-1 3 719,-3 1 222,0 0 0,-5 5 0,-2 2 0</inkml:trace>
  <inkml:trace contextRef="#ctx0" brushRef="#br0" timeOffset="85">22865 4077 7993,'0'-11'234,"0"-1"1166,-6 1-835,5 5 0,-5-1 821,2 3-936,-2 3 1,-2-5-5,1 2 1,-1 3-157,-4-3 1,1 3-122,0 1 1,-5 0 84,1 0 0,-1 5-158,0 2 0,2 4 130,-5 0 0,4 0-81,-4 1 1,5-1-15,-1 1 0,0 0-115,3 4 1,-2-4-50,7 4 0,2 0 104,1-1 0,3 6-40,1-2 0,5-2 94,2 2 0,9-1-203,3 1 1,2 3 38,2-3 1,4-1-74,-1 1 1,1-2-64,-4 2 1,0 2-80,-1-6 1,-1 4-15,-6-4 1,0 0 149,-7-3 0,-3-1-138,-1 1 1,-3-1 81,-1 1 1,-5-1 85,-3 0 1,-6 1-50,-1-1 0,-6 1 206,-2-1 0,-1 0-44,-7 1 0,2-5 70,-2 1 0,0-4-294,4 4 1,2-6 107,6 2 1,-2-3-1944,6-1 864,0 0-390,4 0 1560,4 0 0,2 0 0,5 0 0</inkml:trace>
  <inkml:trace contextRef="#ctx0" brushRef="#br0" timeOffset="86">23184 4112 7993,'0'-18'0,"0"1"2386,0 6-1018,0-1-1194,0 6 1696,0 1-1280,0 5 1,0 6-438,0 6 0,0 6 73,0 8 0,4 5-14,0 7 0,1 2 28,-1 6 0,-3-2-389,3-2 0,1 1 63,-1-5 0,0 1-527,-4-5 1,1-5 257,3-2 1,-3-5 15,3-2 0,-3-4-218,-1-5 1,0 1-281,0-1-245,0-4 1,0-1 77,0-2 1004,0-3 0,5 4 0,1-5 0</inkml:trace>
  <inkml:trace contextRef="#ctx0" brushRef="#br0" timeOffset="87">23767 4169 7993,'-5'-18'0,"3"1"0,-3 10 1675,5-1-1196,0 6 0,0-5 988,0 3-909,0 3 0,-1-8 29,-3 5 1,-2 1-309,-5 3 1,-6 0-54,-2 0 0,-8 0-36,-3 0 0,-3 1 50,-1 3 0,1 3 79,2 9 1,-1-2-25,6 5 1,3-4 0,4 4 0,5-1-196,-1 1 1,7-2 139,4-1 0,3-4-134,1 4 1,1 0 74,3-1 1,6 4-140,6-3 0,8 4 1,-2-1 0,8-1-145,-4 1 0,6-5-74,-1 1 1,-4-2-104,0-2 0,-3 4 64,-1 0 1,0 1-62,0-5 0,-4 1-43,0-1 1,-5 0 74,1 1 1,-6-1-84,-2 1 160,-4-1 0,2 0 363,-5 1 0,-9-1 46,-2 1 0,-8-5 61,0 1 1,-8 0-57,-3 3 1,-3-1 82,-2-2 1,4 1-919,-4-6 1,9 5 312,-5-4 0,6 0-1669,2-4 1944,5 0 0,7 5 0,6 1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45:02.952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5071 6601 8052,'0'-6'23,"0"-4"0,0 3 138,0-4 0,0 3 289,0 1-102,0-1 239,0-3-281,0-1 1,0 5 188,0-1 152,-5 0-318,4 2 1,-10-4-6,4 2 1,-3 2 57,-2-2 1,-1 5 151,-2-5-360,3 5 0,-10-2 31,3 5 0,-3 0 41,0 0 1,-6 5-159,-3 3 1,2 2 109,-1 2 1,0 3-224,0 0 0,-2 5 25,6-1 1,-1-1-110,4 1 1,5 0-29,3 4 1,6-4 123,2 0 1,4-5-123,-1 1 0,3-2 23,1-2 1,5 1 1,3-1 1,7 1 83,4-1 1,2 1 131,2-1 0,5-1-119,3-2 0,-2 2 101,1-2 1,3 2-83,2 1 1,5-3 10,-6-1 1,-1 2-148,-2 6 0,-6-2 148,2 2 0,-4-2-224,-4-2 1,-3 2 108,-4 2 1,-5-1-138,1 5 1,-6-3 86,2 3 0,-8-2 76,-3 2 1,-8 3 36,-4-3 0,-3 3 157,-1 0 0,-3-3-25,-1 1 0,-5-5-78,2 4 0,-3-5 351,-2 1 1,6-4-130,3-3 0,-2 1 182,1-5 1,2 0 172,6-4-729,-3 0 1,9 0-721,-2 0 31,8-6 0,1-1-139,6-8 0,2 2 89,2-2 871,7-3 0,-3 10 0,2-2 0</inkml:trace>
  <inkml:trace contextRef="#ctx0" brushRef="#br0" timeOffset="1">5356 6670 8153,'-5'-17'0,"0"5"874,-2-4 0,2 4-286,5 0 0,0 5-241,0-1 14,-6 5 1,4-2 913,-6 5-1078,6 0 0,-3 5 45,5 3 0,0 12 87,0 7 0,0 6-57,0 5 0,0-1-131,0 5 1,4-2 100,-1 2 0,5 1-378,-4-5 1,1 2-571,-1-2 1,-2-8 424,6 1 0,-6-6-303,2-2 1,1-5 249,-1-3 0,0-6-762,-4-1 0,1-6 18,3 2 1078,-3-3 0,4-1 0,-5 0 0</inkml:trace>
  <inkml:trace contextRef="#ctx0" brushRef="#br0" timeOffset="2">5345 6624 7980,'-6'-11'13,"2"-1"-13,3 1 1770,1 4-409,0-3-781,0 9 0,1-3 9,3 8 0,2 2 169,5 6-589,6-1 1,-3 4 28,5 1 1,-4 4 41,4-1 0,0 1-351,4-1 1,-4 2 125,0-6 1,-4 0-304,4-3 0,-5-2 164,2-3 0,-4-2-148,0-5 0,0 0 88,4 0 0,-4 0 5,3 0 0,-2-5 101,-1-2 1,3-7 41,0-1 0,0-2 178,-3 2 1,-1 1-42,1-5 1,-5 0 122,1-4 0,-6 1-46,2 3 0,1 3 405,-1 4-333,0 1 0,-4 3-22,0 1 1,0 6-80,0 1 1,0 6-29,0 9 0,4 8 156,-1 7 1,1 5-125,-4 3 0,4 2-13,0 6 1,1 0 16,-1-1 1,1 5-454,2-1 0,0-3 234,-3-4 1,-3-10-48,3-2 0,-2-5 28,2-2 0,-3-5 103,3-3-739,-3-2 242,-1-2-1618,0 1 1190,0-6 903,0-1 0,0-5 0,0 0 0</inkml:trace>
  <inkml:trace contextRef="#ctx0" brushRef="#br0" timeOffset="3">6190 6715 8084,'-6'-11'0,"1"0"0,5-1 128,0 1 1,-2 3 363,-1 1 196,1-1-168,-3-3 59,5 4 463,0-3-200,0 9-473,0-4-134,-5 20 0,3 0 81,-6 16 1,6-1-111,-2 4 0,-3 1-15,0-1 0,2 4-57,1 0 0,-1 0-188,1-4 0,0-1-435,4-2 1,-4 0 322,1-4 0,-1-4-545,4-4 0,0-5 361,0 1 0,0-6-1508,0-1 597,0-6 269,0 3 542,0-15 1,0 3 449,0-9 0,0-1 0,5 9 0,1-2 0</inkml:trace>
  <inkml:trace contextRef="#ctx0" brushRef="#br0" timeOffset="4">6156 6715 8152,'13'-24'0,"-3"3"0</inkml:trace>
  <inkml:trace contextRef="#ctx0" brushRef="#br0" timeOffset="5">6190 6601 8157,'5'-34'0,"-4"5"0,3 2 397,-2 8 120,-2 3-93,0 4 359,0 1-15,0 4-269,5 2-90,-4 5-113,4 5 0,0 2 462,3 4-428,2 6 0,1 2 151,1 7 0,4 5-166,3 7 1,3 3-50,1 4 0,1 1-135,2 0 0,-3-1-318,0 1 0,0-5 207,-4-3 1,1-8-123,-1-3 1,2-3 93,-6-1 0,0-6-168,-4-1 1,0-4-48,-4 0 1,2-1 67,-5 1 0,0-5-964,-4 1 449,0-6-11,0 3 1,-5-5 176,-3 0 1,-3 0-554,-5 0 1,2-5 111,-5-2 945,0 2 0,-9-11 0,-1 4 0</inkml:trace>
  <inkml:trace contextRef="#ctx0" brushRef="#br0" timeOffset="6">6053 6955 8526,'0'-6'589,"0"1"1,5 5-195,3 0 1,7 0 529,4 0-403,8 0-283,2 0-67,10 0 7,-3-5 1,8 0 178,-2-3-544,-3-2 1,1 5-392,-6-3-578,0-2 831,-5 4 0,3-1-1949,-5 4 2273,-6-4 0,-4 6 0,-6-4 0</inkml:trace>
  <inkml:trace contextRef="#ctx0" brushRef="#br0" timeOffset="7">6784 6567 8191,'0'-11'0,"0"-1"1228,0 1-539,0-1 292,0 6 591,0-4-717,0 9-598,0 11 1,0 1 172,0 16-16,0-1 0,1 10 230,3 2-399,-3 3-842,9-1 608,-8 5 1,4-9-457,-2 6 488,-3-5-200,4 2 1,-5-6-194,0-2 0,4-3 182,0-5-122,0-6 142,-4 0 1,0-6 13,0 1 0,0-5-101,0 1 588,0-5 1,-2 2 37,-1-5 318,1 0-208,-3 0 632,5 0-824,5 0-250,2-5 47,4 3 0,2-7 61,2 6 0,-1-5-35,5 4 1,0-3-116,4 3-14,0-5 1,0 6-33,-1-4 1,1 4-58,0-1 1,-1-1-293,-3 1 1,1-1 174,-5 2 1,0 1-752,-3-1 1,-5 1-122,1 2-1709,-5-5 1525,2 4 1259,-5-4 0,0 5 0,0 0 0</inkml:trace>
  <inkml:trace contextRef="#ctx0" brushRef="#br0" timeOffset="8">7401 6510 8057,'-4'-18'2820,"0"3"-2404,0 2-147,4 7-36,0 1 752,0 5-637,0 5 0,0 4 116,0 10 287,0 5-368,0 10 0,0 2 124,0 2-72,0 2-159,0 6 0,0-4-510,0 0 255,0-5 1,0 6-151,0-5 1,4 4 166,0-4 0,0-4-243,-4-4 0,0-4 40,0 1 1,0-8 416,0-4-252,0 3 0,0-6 532,0 3-146,0-7 69,5 2 0,-3-9 149,6 3 0,-3-2-202,6-2 0,0-2 103,8-2 0,0 2-204,4-6 0,-1 5-118,1-5 1,0 5 77,0 0 1,-4-3-400,0 3 1,-1-1-290,1 4 0,1 0-559,-5 0 1,4 0-1387,-3 0 0,-1 0-45,-4 0 2417,1 0 0,-1 5 0,0 1 0</inkml:trace>
  <inkml:trace contextRef="#ctx0" brushRef="#br0" timeOffset="9">8680 6361 8039,'-1'-17'0,"-3"1"215,3 4 1,-5 0 762,6 1-590,0 5 59,0-5 520,0 10-143,0-9-181,-5 9-136,4-4-164,-4 5 0,5 1-48,0 3 1,4 8 108,0 11 1,6 6 395,1 9-478,1 3 0,10 9-105,1-1 0,0 4 97,4-3 0,1 2-377,-2-6 0,6 4 110,-1-8 0,-4 0-294,0-8 1,-3-1 207,-1-2 0,0-3-179,0-5 0,-4-2 84,0-2 0,-5-2-198,1-6 130,-2 1 149,-2-1 1,-3-5-227,-1-2 20,-4-3 0,1-1-887,-8 0 0,1 0 475,-4 0 0,-1-1-1634,-3-3 2305,-6 3 0,5-14 0,-5 2 0</inkml:trace>
  <inkml:trace contextRef="#ctx0" brushRef="#br0" timeOffset="10">9171 6361 7981,'-6'-21'30,"2"2"-24,-3 7 1247,6 2-258,-4 9 443,5-9-968,0 9 0,-4-3 15,0 8 0,-6 4-106,-1 11 0,-2 3 10,-6 12 1,-1 4-107,-7 12 1,2-2-313,-6 5 1,5 1 258,-5 3 1,2-4-457,-1 0 0,2-8 257,5 0 0,-2-6-438,2-1 1,-1-8 30,8-3 1,-1-4 162,5-4 1,-1-3-180,10-4-58,-6-1-955,8 0 966,-5-4 1,6-3-309,0-8 1,6-1-226,1-3 972,3-2 0,7-2 0,1-5 0</inkml:trace>
  <inkml:trace contextRef="#ctx0" brushRef="#br0" timeOffset="11">9365 6236 7989,'0'-18'6,"0"2"1,0 4 1501,0 1-998,0-1 1,0 1 51,0-1 1,1 2 230,3 3 157,-3-3-553,10 3 1,-5 1-174,5 2 0,-3 3 9,0 1 0,-1 0-185,5 0 1,-1 5 17,0 2 1,1 4-120,-1 0 1,1 2-185,-1 2 1,-1 1 179,-2 3 0,-2 2-251,-2-6 1,-3 5 130,3-1 1,-3 2-120,-1-2 1,0 1 83,0-5 1,0 0 161,0-3 1,-1-1-29,-3 1 0,-2-1 128,-5 1 0,-1-1 64,1 0 1,-4 0-107,-1-4 1,-3 3 155,4-2 0,0 2-84,3 1 0,1-3 154,0 0 0,3-4-45,0 3 1,6-3-16,-2 4 1,3-5 25,1 5 0,5-2 71,2 2 0,7-2 173,2-2 0,4-3-106,-1 3 1,6-3-293,2-1 0,3 0 112,-3 0 1,3 0-879,-3 0 0,-1-3 414,-7-1 1,1 0-3440,-5 4 3745,0 0 0,-3-5 0,-1-1 0</inkml:trace>
  <inkml:trace contextRef="#ctx0" brushRef="#br0" timeOffset="12">10404 6167 8196,'0'-23'0,"0"6"0,-1-4 0,-3 6 623,3 0-297,-4 3 0,5 5 137,0-1 375,-5 6-71,4-3 50,-4 0-514,-1 3 0,4 7 216,-6 11 0,5 10-151,-5 9 0,-4 5 80,-3 10 1,0 2-337,4 5 1,-2 6 65,5-29 0,1 1 1,0-2-1,0 1-146,-3 0 0,1 0 0,1 0 1,0 0-166,-11 27 0,5-4-463,-1-4 1,-1-6 396,1-1 1,1-3-166,6-9 0,-1 2 143,5-10 0,-3 0 38,3-7 1,0-2-7,4-1 0,0-7 128,0 2 140,0-2 924,0-3-578,0-1-1471,0-5 710,0-5 1,0-1-1005,0-6 0,0 5 1340,0-1 0,0 1 0,0-5 0</inkml:trace>
  <inkml:trace contextRef="#ctx0" brushRef="#br0" timeOffset="13">10644 6396 8008,'0'-8'202,"0"0"0,0 1-7,0-5 1,0 5 304,0-1 786,0 6-856,0-3 1,0 7-23,0 6 1,4 4-121,0 11 0,1 5 182,-1 3 1,-3 3-81,3 4 0,1 1-182,-1 3 0,0 1-37,-4-5 1,0 4-94,0-4 0,0-3-406,0-5 1,0-5 229,0 2 1,-2-4-239,-2-4 0,3-3-87,-3-4 378,3-1 1,1-3-22,0 0 671,0-6 161,0 3 1,1-14-426,3-2 1,3-1-64,4 1 1,5 2-79,3-6 0,4 2 14,4 2 0,2 3-341,5 1 1,1 0-18,-1 0 0,-1 2-72,-3 5 1,2-4-10,-5 0 0,-4 0 72,-4 4 1,-5 0-191,1 0 271,-2 0 0,-3 1-1118,-3 3 424,-2-3-1864,-5 5 2320,0-6 0,-5 5 0,-1 1 0</inkml:trace>
  <inkml:trace contextRef="#ctx0" brushRef="#br0" timeOffset="14">11341 6384 8015,'-1'-25'235,"-3"2"1,3 12 425,-3-1-134,2 8 145,2-1-157,0 5 1,-3 7-71,-1 4 343,-5 11-379,3 7 1,-2 6 72,0 3 95,1 3-492,0 5 0,-1-1-1,4 1 87,-5 0 0,4-4-499,-3 0 1,-1-9 291,6 1 1,-3-8-399,3 1 1,1-8 223,-1-4 0,1-2-552,2-2-372,0-4-763,0-2-598,0-5 2495,0-5 0,0-2 0,0-4 0</inkml:trace>
  <inkml:trace contextRef="#ctx0" brushRef="#br0" timeOffset="15">11307 6373 8000,'0'-12'6,"0"1"-5,0 0 1095,0 4-153,0 2-95,0 5-528,5 0 0,-3 5 423,6 3 1,3 7-277,5 4 1,0 9 94,-1 6 1,-1 2-147,5 6 0,-1-2-430,1 2 0,-2 1 88,-6-5 1,0 0-436,1-3 0,-1-7 301,1-6 1,-1 0-75,0-7 1,-3 1-253,0-5 1,-4-1-157,3-2-144,-4 2 0,6-8-225,-6 6-1151,1-5 1498,-4 2 0,-1-5 564,-3 0 0,-2 0 0,-6 0 0</inkml:trace>
  <inkml:trace contextRef="#ctx0" brushRef="#br0" timeOffset="16">11113 6818 7955,'0'-11'0,"5"4"0,2-1 1167,8 4 0,3-4-495,5 4 0,0-3 369,0 3 1,2-4-406,6 5 0,-1-5-161,8 4 0,1-3-888,-1 3 0,-1-1 316,-6 1 1,-1 3-642,-7-3 1,1 2 737,-9 2 0,1 6 0,-5 0 0</inkml:trace>
  <inkml:trace contextRef="#ctx0" brushRef="#br0" timeOffset="17">11855 6327 8084,'0'-6'-552,"0"-4"1721,0 8-233,0-3 135,0 5 0,4 2-727,-1 1 1,1 9 173,-4 7-77,5 7-265,-3 4 0,3 5 177,-5 3-339,0-2 81,0 3 0,0-3 1,0 2 0,0-4-177,0 0 1,0 1 41,0-5 0,0-2-412,0-1 321,0-3 0,5-7-130,-4 5 38,4-9-157,0 3 270,-4-4-847,5-6 338,-6-1-1402,0-5 1033,0-5 987,0-1 0,0-1 0,0 2 0</inkml:trace>
  <inkml:trace contextRef="#ctx0" brushRef="#br0" timeOffset="18">11821 6407 8006,'3'-11'201,"1"-1"-105,5-4 0,3 3-94,7-2 1259,2 2-753,2 2 1,0 1 250,0 2 88,-1 3-482,1 5 0,4-4 210,0 0-23,4 0-323,-7 10-255,9 0 0,-8 7 132,1 2 22,-7-2-1,-4 7-58,-7-5 0,1 7 275,-5 0-749,0 1 306,-15 5 1,4-1-4,-8 0-538,-8 4 402,4-7 1,-9 8-51,5-5-171,-5-1 213,4-3 1,-4-1-40,5-3 197,0 2-335,0-8 505,1 9-58,4-10 0,3 5-60,7-6 0,3-3 261,5-1-316,0 1 157,5-2 1,1 3 122,6-5 1,4 4 268,3-4-198,3 4 1,1-6 205,0 2-237,-1-3-1,1 4-259,0-4 1,0 4-340,0-5 204,-5 0 36,3 0 1,-8 0-269,2 0 0,-2 0 49,-2 0 349,-4 0 0,3 0 0,-4 0 0</inkml:trace>
  <inkml:trace contextRef="#ctx0" brushRef="#br0" timeOffset="19">12814 6453 7990,'0'-19'0,"0"0"498,0 5 498,0-8-1,0 9-420,0-3-292,0 10 0,-1-1 1289,-3 4-1088,-2 1 0,-6-3-193,1 5 0,-4 1-51,-1 3 0,-4 8-15,1 7 1,-6 4 13,-2 3 1,0 3-1,5 6 1,0-1-14,3 0 0,-1 4 13,4 0 1,1 4-1,4-4 1,1 0-1745,2-3 1,3-2 943,5-3 1,1 0-43,3-7 1,2 1 301,6-8 0,3-1 157,0-4 1,2-1 38,-2-2 0,3-3 28,5-5 1,1 0 189,2 0 0,0-5 39,4-3 1,-1-2-109,2-1 1,-3-4 261,-5-1 1,-2-3-104,-2 4 1,0-4 34,-7 4 0,0-4-123,-8 4 1,0-1-53,-4 5 1,-1 0-4,-3-1 0,-8 2 6,-7 2 1,0 2-174,-3 2 0,1 3 50,-5-3 1,-2 4-436,1 4 1,4-1-116,4 4-533,5-4 1,-1 7 1139,7-3 0,3 4 0,5 0 0</inkml:trace>
  <inkml:trace contextRef="#ctx0" brushRef="#br0" timeOffset="20">13123 6476 7971,'-6'-12'1128,"-1"1"-776,2-1 1,0 5 594,5-1 496,0 6-200,0-3-241,0 5-621,-5 0 0,0 8-301,-3 4 1,2 8 205,2 3 0,3 4 0,-3 3 0,2 3 50,2-2-491,-5 2 195,4 1 0,-4 0-670,5 0 476,0-5 0,1 3-67,3-5 0,2 0-218,6-5 1,-1-4 201,1-3 1,0-3 11,4-5 0,0 2 179,3-5 0,3 0-98,-3-4 1,2 0-14,2 0 0,-4-1-114,0-3 1,-1-1-198,1-3 0,-2-2-527,-6 2 0,0 2-23,1-2 1018,-6 1 0,4-5 0,-3 1 0</inkml:trace>
  <inkml:trace contextRef="#ctx0" brushRef="#br0" timeOffset="21">13020 6750 7901,'0'-12'733,"0"6"1,2-3-96,6 5 0,1 0-236,10 4 1,-3 0 19,7 0 0,-1-3-88,8-1 1,1-4-538,3 4 0,-4-3 178,1 3 1,-6-4-448,2 5 1,-4-5 183,-4 4 288,-3-5 0,-9 8 0,-2-4 0</inkml:trace>
  <inkml:trace contextRef="#ctx0" brushRef="#br0" timeOffset="22">13065 6453 8069,'0'-12'1913,"6"1"-1714,5 0 0,12-1 836,7 1 0,3 3-433,2 0 1,-5 2 75,0-2 1,0-2-315,0 3 0,2 0-250,-6 0 0,5 4-992,-4-1 1,-2 3 877,-6 1 0,3 0 0,-5 0 0</inkml:trace>
  <inkml:trace contextRef="#ctx0" brushRef="#br0" timeOffset="23">14539 6544 8030,'-5'-18'16,"3"2"0,-4 6 16,2 2 1376,3-2-327,-4 9-291,5-9 0,0 10-332,0 0 0,0 7 58,0 12 1,0 5-137,0 11 0,0 4 43,0 3 1,0 2-64,0 2 0,4 0-227,0-1 0,3 3-214,-3-2 0,4 2-28,-5-6 1,5-2-306,-4-2 1,1-4 240,-1-4 1,-2-3-146,6-8 0,-6 1-182,2-4-689,-3-1 392,-1-4-164,0-4 257,0-2 0,-1-7-256,-3-1 0,2 0 960,-6-5 0,1-4 0,-5-6 0</inkml:trace>
  <inkml:trace contextRef="#ctx0" brushRef="#br0" timeOffset="24">14482 6567 7928,'5'-18'397,"1"-3"1,5 8-277,1-2 523,4-3 0,2 5 79,5-2-57,0 2-309,0 2 1,-2 3 181,-2 1 0,3 4-169,-3-1 0,-3 3-260,0 1 0,-4 5 130,0 3 0,-2 7-507,-2 4 1,-3 3 260,-5 0 0,-7 5-395,-4 0 0,-7 3 69,-9-3 1,-1 0-103,-2-5 1,-2-3 86,6 0 1,-5-5 79,5 2 0,4-5-540,7-3 0,6 1-41,1-6 848,6 1 0,-3 1 0,5 2 0</inkml:trace>
  <inkml:trace contextRef="#ctx0" brushRef="#br0" timeOffset="25">15041 6578 8068,'-6'-5'0,"-3"3"0,5-6 0,0 6 2446,4-3-1566,0 5 1,4-2 52,0-1 401,5 1-815,-3-3 0,11 5 397,2 0-551,2 0 0,7-4-204,3 1 1,2-5 29,1 4 1,-1-1-774,-3 1 0,-2 3 435,-5-3 0,-1 3 147,-3 1 0,-3 0 0,-4 0 0</inkml:trace>
  <inkml:trace contextRef="#ctx0" brushRef="#br0" timeOffset="26">15749 6259 7996,'0'-12'5,"0"1"0,0-1 0,0 1 1031,0 0-219,0-1-16,0 6 0,0-1 216,0 4-562,0 1 1,0-1-170,0 6 0,5 9 205,3 7 0,2 7-49,2 5 1,4 7-62,3 4 0,3 2-181,1 2 1,-4-2-1,0-2 1,-4 1-515,4-5 0,-5 3 286,1-7 0,-2-2-812,-2-9 1,-1-2 53,-2-2-1685,2-2 915,-9-6-556,4-4 2112,-5 3 0,6-9 0,0 4 0</inkml:trace>
  <inkml:trace contextRef="#ctx0" brushRef="#br0" timeOffset="27">16298 6259 7957,'0'-18'1485,"0"3"-1084,0 2 56,0 7 51,5-5 115,-4 10 481,4-4-649,-5 5 0,-5 6-232,-3 6 1,-2 6 3,-1 8 0,-10 9 159,-1 6 1,-4 1-270,3 4 1,-3-2-473,-1 10 1,-3-7-239,3-2 0,0-4 397,4-7 0,6-5-155,1-2 0,4-4 74,0-4 1,6-3-1714,2-4 1005,3-1 985,1 1 0,0-6 0,0-1 0</inkml:trace>
  <inkml:trace contextRef="#ctx0" brushRef="#br0" timeOffset="28">16515 6236 8005,'0'-18'481,"0"3"1,0 2-97,0 2-30,0 4 0,-2 2 340,-2 5 1,2 2 639,-6 1-895,6 4 0,-8 9 39,2 3 1,-2 8-106,-2 3 0,1 8-346,0 4 1,-1 6 132,1 2 0,-1-1-192,1-3 1,0-5-56,-1-3 0,4-5-469,1-7 1,3 0-535,-4-11 1,6 0-46,-2-3-1086,3-6 1143,1-1 1077,0-5 0,-5 0 0,-2 0 0</inkml:trace>
  <inkml:trace contextRef="#ctx0" brushRef="#br0" timeOffset="29">16515 6202 8107,'0'-12'0,"-6"-4"0,5 7 1277,-3-3-272,3 9 690,1-3-1178,0 6 1,1 6 216,3 1 0,3 8-260,4 4 1,4 9 170,0 7 0,10 4-242,-3 7 1,4-1-395,-3 1 1,-4 0-373,0-1 1,-5-4 292,1-3 0,1-8-344,0-3 1,-1-8 242,-4-4 0,-1-2-579,-2-2 1,2 0-243,-2-4-145,-3-2 1,0-3-125,-5 1-468,0-1 1729,-5 3 0,-1-5 0,-6 0 0</inkml:trace>
  <inkml:trace contextRef="#ctx0" brushRef="#br0" timeOffset="30">16240 6670 7949,'0'-12'1860,"0"6"-1402,0-4 0,6 9 271,0-4-394,10 5 1,2-4 690,5 0-679,10-5 1,3 6 47,9-4 1,3-1-175,6-3 1,-5 3-627,8 1 1,-7 0 440,-1 0 0,-7-2-892,-4 5 0,-7-4-83,-5 5 0,-7-3 939,-3 3 0,-4 1 0,0-3 0</inkml:trace>
  <inkml:trace contextRef="#ctx0" brushRef="#br0" timeOffset="31">17108 6202 8087,'-5'-17'0,"0"3"687,-2-5 1125,2 5 125,5-2-1371,0 9 0,0 3 1,0 8 0,0 8-190,0 7 0,3 7 78,1 5 1,1 2-118,-1 1 0,-3 2-98,3 2 1,-1-3-140,1 3 1,-3 2-173,3-2 1,-3 0-239,-1-4 1,0-4 275,0 1 1,0-7-108,0-1 0,0-2 14,0-5 0,1-1 160,3-4 1,-3-3-107,3 0 1,-1-6 396,0 2 102,-1-3 0,8-1-116,-3 0 0,4-1 60,0-3 0,5-1-50,4-3 0,1-2-315,2 3 0,5-4 110,2 0 0,2 1-386,-2 2 0,2-1 112,-5 6 0,0-1-54,-5 4 0,1 0-90,0 0 0,-5 0-381,-3 0 0,-2 0-954,-2 0 0,-3 0-116,-1 0-987,-4 0 2740,2 0 0,-5 0 0,0 0 0</inkml:trace>
  <inkml:trace contextRef="#ctx0" brushRef="#br0" timeOffset="32">17714 6293 7950,'0'-13'802,"0"-2"-427,0 2 0,4 1 176,-1 4-156,1 5 111,1-2 290,-3 5-475,3 0 0,-5 2 131,0 1 1,-2 9-110,-1 7 1,0 8 0,-5 3 1,5 3-87,-5 1 0,5 2-176,0 2 0,1-3 102,2 3 1,5-2-307,3-2 0,2-3 151,2-1 1,4-6-191,3-1 0,3-5 132,1-7 1,3-4 107,1-4 0,5-1 152,-2-2 0,2-5-130,-2-3 0,2-2 274,-5-2 1,-1-4-90,-3-3 0,0-4 303,0-4 1,-2 2-161,-2-5 0,2-1-169,-6-3 1,5-5-136,-1-3 0,2 2 125,-2 2 0,-4 1-1007,-8-1 1,-2 0 466,-5 0 1,-1 3-979,-3 12 1,2 3 587,-6 8 1,1 6-1180,-5 2 1,0 10 1858,-4 10 0,-1 1 0,-6 11 0</inkml:trace>
  <inkml:trace contextRef="#ctx0" brushRef="#br0" timeOffset="33">18559 6281 8055,'-6'-11'609,"0"0"0,6-1-120,0 1-290,0-1 1,0 5 376,0-1-162,0 6 0,0-5 497,0 3-537,0 3 0,0-3-75,0 8 1,0 8-39,0 7 1,-1 3 129,-3 5 0,-1 1-106,-2 3 1,-3 1-232,2-1 0,2 2 109,-2 1 1,5-3-97,0-1 0,1-1-85,2 2 0,4 0-217,0-4 0,9 0 98,-2-4 0,8-6 25,0-1 1,3-4 346,1 0 1,1-2-92,2-3 1,0 0 135,4-3 0,-3-3-38,3 3 1,-3-4 15,3-4 0,-3 1-151,3-4 1,-4-1-269,1-3 0,-5-1-857,-3 1 1,0-1 541,-7 1 1,1 0-2833,-10-1 2403,6 1 1,-13 1 904,1 2 0,-6-2 0,-3 4 0</inkml:trace>
  <inkml:trace contextRef="#ctx0" brushRef="#br0" timeOffset="34">18513 6567 7964,'0'-11'318,"0"-1"1,1 2-177,3 2 0,3 0 134,4 4 0,0-5-37,1 1 699,-1 3-547,6-5 0,-1 7-118,3-4 0,3 4-238,-3-1 0,3-1-1707,0 2 856,1-1 816,0 4 0,-5 0 0,-2 0 0</inkml:trace>
  <inkml:trace contextRef="#ctx0" brushRef="#br0" timeOffset="35">18410 6247 8083,'0'-16'535,"11"3"1,4-7 692,15 4 1,6 5 962,9 3-1764,1 6 1,0-8 388,0 2 1,0-1 191,4 2 1,-2-2-443,5 5 1,1-1-155,3 1 0,-5 3-569,-3-3 0,-3-1 196,-4 1 0,-8 0-1520,-7 4 1,-8 0 395,-4 0 1085,-7 0 0,2 5 0,-4 2 0</inkml:trace>
  <inkml:trace contextRef="#ctx0" brushRef="#br0" timeOffset="36">4637 8897 8137,'-12'-6'363,"1"-5"724,5 10-605,1-9-163,5 4-139,0-1 1,0 1 179,0 2 317,5 3-318,1-9 0,9 7 141,0-4 33,6 4-207,2-7 0,8 7 463,11-4-419,0-1 1,14-3-313,-3-1 0,-20 6 0,0 1 119,3-1 1,1 0 0,1 1-1,1-1-14,1 0 1,0 1-1,2-1 1,1 0-44,0 0 0,1 1 0,3-1 1,0 0-393,1 1 0,0-1 0,2 0 0,1 0 354,0 1 1,1-1-1,-2 0 1,1-1-61,4 0 1,1-1 0,-3 0 0,0 0-41,5-2 1,-1 1 0,-7 0-1,-1 1-187,-5 2 0,-1 1 0,-4-1 0,0 0-183,-3 1 0,0-1 1,24-4 183,-7 2 1,-6-1 197,-5 5 1,-3-1-94,-5 1 0,-5 3 121,-2-3 1,-7 3 210,-1 1 0,-8 0-166,0 0 0,-6 0 1227,3 0-1312,-6 0-10,3 0 0,-6 0-187,-3 0 1,2 0-227,-6 0 0,4 0 103,-3 0 1,-1 0-406,-3 0 295,-1 0 1,1 0-518,-1 0 449,6 0 371,-4 0 1,7 0 138,-4 0 1,3-1-94,-4-3 0,4 2 201,-3-6 0,-1 4-41,-3-4 0,3 2 189,1-1 277,-1-4 312,-3 5-180,4-5 175,2 4-604,5 2 0,5 5-55,3 0 0,7 0 144,4 0 0,4 1-132,4 3 0,-2-2-215,5 1 0,0-1 115,0-2 0,2 1-97,-6 3 0,-3-3-2,-4 3 0,-5-2-107,2 2 1,-8-3 30,0 3 81,-5 3 1,-1-2 116,-10 2 0,-2 3-96,-13-2 1,-2 2-34,-9 2 0,0 0 61,-1 3 1,-3-2-304,0 2 1,-5-2-448,1-2 0,3 1-617,1-1 0,3 1 1325,5-1 0,-3 1 0,4-1 0</inkml:trace>
  <inkml:trace contextRef="#ctx0" brushRef="#br0" timeOffset="37">6007 8326 8052,'2'-10'396,"1"2"-208,-1-2 1,4 4 106,-2-6 1,2 2-15,6 2 0,-5-1 67,1 6 472,-6-1-448,3-1 1,-3 4 329,2-3-133,-3 2-244,4 2 1,-6 6-30,-3 1 0,-4 8-5,-7 4 0,1 8-30,-5 3 0,-1 5-106,-7 3 0,-2 2 76,-5 6 1,-1 4-548,1-1 1,0-2 320,0-1 1,4-8-484,4 4 0,3-6 44,4-1 0,-1-7 216,4-5 1,5-2 13,3-6 1,6 1-74,-2-5-887,3-5 391,1-1 215,0-5 0,0 0 0</inkml:trace>
  <inkml:trace contextRef="#ctx0" brushRef="#br0" timeOffset="38">5710 8326 8057,'-17'-12'893,"5"1"-266,2 0 377,9 4 454,-4-3 122,5 9-551,0-4 96,0 5-724,5 5 1,-3 2 17,6 9 1,0 1-134,3 6 1,2 5 356,2 3 0,-1-2-92,5 1 1,0 5 43,4 3 1,3 3-251,1-2 1,4-1-97,-5-4 0,1 4-513,-4 0 1,0-1 263,-1-7 0,1-2-28,0-5 1,-1-1-3,-3-3 1,1 1-61,-5-5 0,0-1 57,-3-6 1,-1 1 237,1-6 1,-6 2 178,-2-1-187,2-2-803,-5 3 389,5-5-1493,-12 0 0,0 0 791,-5 0 1,-1-4-1446,1 0 2364,5 0 0,-5-1 0,5-1 0</inkml:trace>
  <inkml:trace contextRef="#ctx0" brushRef="#br0" timeOffset="39">8257 8246 7964,'0'-12'4,"0"1"1,0 3 1,0 1 482,0-1 118,0-3-74,0-1-128,0 1 1,0-1 139,0 1 1,0 3-114,0 1 1,-4 3 37,1-4 1,-6 5-177,1-5 1,-6 5-96,-1 0 1,-5 1 72,1 2 0,-7 2-115,0 1 0,-6 9 60,1 7 0,0 4 26,0 3 0,-2 5-232,3 7 0,2 1-105,1 3 1,8 3 13,4-4 0,7 3 47,5-3 0,1-1-99,2-6 0,9-1 71,3-2 1,12-4 15,2-4 1,6-1 99,2-3 0,4-3-14,0-4 0,2-2 52,-2-2 1,-3-3 157,3-5 0,-6 0-474,-1 0 0,-2 0 107,1 0 1,-2-4-1042,-5 0 0,0-4 527,0 5 0,-5-5 631,-3 4 0,3 0 0,-1 4 0</inkml:trace>
  <inkml:trace contextRef="#ctx0" brushRef="#br0" timeOffset="40">8726 8429 8061,'-12'-16'1140,"1"1"-977,4 5 1048,2 0-251,5 9 160,-5-5-762,-1 6 1,-6 6 202,1 1 0,-4 5-139,0 3 1,-1 3 0,5 4 1,-1 5-133,1 0 1,5 4-238,2 0 1,3 1 77,1-2 0,9-1-228,2-2 1,8-4 13,0 0 1,4-2-76,4-6 0,2-3 255,5-5 1,0-4-48,0 1 1,5-4 193,-1-4 1,4-4-144,-4-7 0,1 1 177,-1-5 0,-8 4-77,1-4 1,-3 4 152,-5-4 1,1 0-66,-9-4 1,-1 0-235,-6 0 0,-3-5 57,-5-2 0,-2-3-148,-1-2 1,-8 2-635,-4 3 1,-10-3 377,-2 3 0,-10 2-768,-5 1 0,1 12 468,-5 3 1,4 9-218,-4-1 0,3 8 72,9 3 1,2 8-68,9 4 1,7 3 73,4 1 729,6 5 0,6-9 0,0 2 0</inkml:trace>
  <inkml:trace contextRef="#ctx0" brushRef="#br0" timeOffset="41">9434 8269 8106,'-11'-18'1878,"4"-4"1,-5 6-975,9-3-512,1 2-36,2 11 732,0 1-238,0 5-197,0 10-605,0 3 50,0 10 1,4 6 514,0 5-436,0 0 1,0 9-140,-1-4 0,5 2-220,-4-3 0,1-5-361,-1-6 0,-3-3 327,3-1 1,1-5-319,-1-3 54,5-2 1,-7-3-821,6-2 732,-6-3 1,3-7-198,-5-1 1,4 0 256,0-5 1,0-1 113,-4-6 0,0 1 451,0-5 1,-2 1-118,-1-1 0,1-6 101,-1 2 1,0-3-94,-1-1 0,3 2 662,-3-6 1,3 6-8,1-2 0,0 4 235,0 4 1,0 3 1228,0 4-1471,0 6 1,4 2-217,0 8 0,8 4-128,0 7 0,7 4 110,0 7 1,2 0-126,2 4 1,4 1-119,-1 3 0,6-4 17,-1 1 0,-2-6-188,1 2 0,-3-8 130,3-4 1,-4-2 60,0-2 0,1-4 269,-4-4 1,2-1-101,-6-2 0,-1 0 307,1 0 1,-5-5-164,1-3 1,-6-2 22,-1-2 1,-6-3-114,2 0 0,-3-5-74,-1 1 0,0-7-170,0 0 0,-1-5 59,-3 5 1,2-6-408,-6 1 1,2-2 246,-2-1 1,-1 4-1287,5-1 1,-3 6 606,3-2 0,0 4-1439,4 4 0,0 3-737,0 4 2838,0 6 0,0 1 0,0 5 0</inkml:trace>
  <inkml:trace contextRef="#ctx0" brushRef="#br0" timeOffset="42">10222 8120 7984,'0'-11'901,"5"4"-145,-4 2-450,4 0 0,-5 5 170,0 0 1,0 5-101,0 7 1,0 6 126,0 4 0,0 10-35,0 6 0,0 4-10,0-4 0,1 4-297,3-4 0,-1 0 65,4-4 0,0-3-200,0-1 0,3-4 161,-2 0 1,-3-3-459,-1-4 1,1-2 106,-1-6-1513,0 1-76,1-6-707,-4-1 450,4-5 2010,-5 0 0,-5 0 0,-1 0 0</inkml:trace>
  <inkml:trace contextRef="#ctx0" brushRef="#br0" timeOffset="43">10199 8406 8473,'11'-7'389,"1"4"220,4 1-318,2 2 0,1 0 72,0 0 831,0 0-737,4 0 1,-3 0 599,3 0-696,-3 0 0,8 0-121,-5 0 0,1-1-5,3-3 1,-7 3-777,3-3 0,-8 2 434,0-2 1,-2 3-2840,-1-3 1787,-6-3 1159,-1 6 0,-5-9 0,0 4 0</inkml:trace>
  <inkml:trace contextRef="#ctx0" brushRef="#br0" timeOffset="44">10210 8132 8048,'5'-12'0,"2"1"0,9-1 0,3 1 0,9 3 0,6 1 0,1-1 0,3-3 0,-1-1 0,1 1 0,1 3 0,3 1 0,-4-1 0,-8-3 0,2 3 0,-5 0 0,-1 6 0,-3-2 2265,-5 3 1,-2 1-2994,-4 0-28,-1 0 756,1 0 0,-6 0 0,-1 0 0</inkml:trace>
  <inkml:trace contextRef="#ctx0" brushRef="#br0" timeOffset="45">11033 8120 8093,'0'-11'0,"-6"-1"0,5 1 2212,-4 5-1146,5-5 361,0 10-878,0-4 0,1 6-43,3 3 1,-3 4 62,3 7 1,3 3-101,0 5 1,0 5-177,0 2 1,0 7-46,0 1 1,2 1-13,-5-1 0,3-3-393,-3-1 0,1-1 226,-1-7 0,-3 1-467,3-4 0,-2-5 4,-2-3 0,3-2-775,1-2-290,0-5 535,-4-1-18,0-5 1,0 0 0</inkml:trace>
  <inkml:trace contextRef="#ctx0" brushRef="#br0" timeOffset="46">11375 8006 8096,'0'-11'0,"0"-1"0,0 1 1617,5 4-1004,-3 2 1,3 7 89,-5 1 274,0 4-569,0 4 1,1 6 679,3 2-681,-3 7 0,5 1 123,-2 7 1,-3 2-143,3 6 1,-3 2-418,-1-2 0,2-1 88,2 0 1,-3-5-37,3-2 0,-3-1 171,-1-6 1,4 0-495,-1-5 1,3-4-385,-3-3 1,0-2 371,5-2 1,-6-3-724,2 0 0,-2-6-178,2 2 19,-3-3 0,5-2 125,-6-3 1069,0-2 0,0 0 0,0 0 0</inkml:trace>
  <inkml:trace contextRef="#ctx0" brushRef="#br0" timeOffset="47">11341 8063 8083,'1'-19'0,"3"0"0,2 5 1554,11 3-992,6 1 0,1 7 89,2-5 576,-1 6-741,-3-3 0,6 5 238,3 0 60,2 5-373,1 1 1,5 11 300,3 2-536,-2 2 1,-2 3-38,-8 3 1,-2 1-165,-5 2 0,-7 7-123,-4-3 1,-2 3 200,-6-2 0,-2-1-138,-6 0 0,-7 0 5,-8 1 0,-4-6-18,-3-3 0,-4-3 90,-4-4 0,-5 2 95,-3-6 1,1-1-81,-1-7 1,2 4 20,-2-4 1,6-2-736,6-1 1,6-3 368,1-1 1,5 0-2606,7 0 2943,4 0 0,2 0 0,5 0 0</inkml:trace>
  <inkml:trace contextRef="#ctx0" brushRef="#br0" timeOffset="48">12175 7983 8058,'0'-11'0,"0"-1"0,0 1 0,0 3 1137,0 1 37,0 4 45,0-2-518,0 15 0,-2 4-227,-1 13 1,1 2-16,-2 5 1,3 4-166,1 0 0,0 2-14,0-2 0,0-5-167,0 5 0,0-9-178,0 5 0,4-6-192,0 3 0,5-6 249,-2 2 1,0-7-234,0-1 0,1-5 136,3 1 1,5-6 91,-1-1 0,1-6-25,0 2 1,1-3 134,6-1 1,-3 0-13,3 0 0,-2-1 94,5-3 0,-2-2-359,-1-5 0,0-1-126,0 1 0,-2-1-2041,-2 1 1728,3-1 0,-11 1-837,1 0 1,-6 3 1455,-6 0 0,-5 1 0,-1-5 0</inkml:trace>
  <inkml:trace contextRef="#ctx0" brushRef="#br0" timeOffset="49">12140 8349 7955,'0'-12'1197,"0"6"0,7 0-750,4 2 0,4 2 10,4-1 1,3-2-28,-3 1 0,4-5 165,4 1 1,2 2 42,5-2-751,0 1 154,0-5 0,-3 1-461,-1-1 391,-4 6 1,-3-3-968,-8 5-1487,-2-4 2483,-7 1 0,-1-4 0,-5-1 0</inkml:trace>
  <inkml:trace contextRef="#ctx0" brushRef="#br0" timeOffset="50">12197 7995 8025,'12'-23'428,"9"5"1,4 2-307,9 4 639,5 1-381,2-1 0,4 5 254,1-1-479,-5 5 1,2-5-68,-5 4 1,0 0 77,-4 4 0,-4 0-187,-4 0 1,-2 0 74,-1 0 0,-1 0-450,-3 0 0,-3 0-280,-4 0-276,-1 0 724,0 0 1,-3 0 21,0 0 0,-6 1 316,2 3 1,-1-3-118,0 3 0,-1-1 518,1 0 1,-1 4-248,-2 4 0,0 2 478,0 2 1,0 4-88,0 8 0,0 2 124,0 5 0,0 2-308,0 2 0,0-3-134,0 3 1,0 2-226,0-2 0,0-1 68,0-7 1,0 2-260,0-5 0,0-1 225,0-3-5,0-5-52,5-2 142,-4-9-18,4-2 0,-5-7-51,0-1 0,0-4-135,0-4 1,0-2 147,0-2 1,0-3-298,0-5 1,0 0 85,0 1 1,0-2-184,0-3 1,0 3-44,0-3 1,4-1 101,0 2 1,1-1 42,-1 4 0,-3 5-2,3 3 143,2 2 0,0 7-70,6 2 0,-1 6-118,1 5 0,0 2 122,4 10 0,1 4 51,6 4 0,-4 3-17,0-3 1,0 4-2,4 0 1,0-3-90,0-2 1,0-5 55,0-2 1,-2-5 310,-2 1 1,1-7-96,-4-5 0,3-1 62,-4-2 0,4 0-40,-4 0 1,0-2 456,-3-1 1,-2-5-87,-2-7 1,0-2 94,-4-2 1,4-2-255,-4 2 1,0-4-180,-4-4 1,-2 2-266,-2-6 1,2 1 88,-6-5 0,1 5-477,-5 0 0,1-1 290,-1-3 0,1 1-409,0 2 0,4 4-200,3 4 0,-1 5-1834,2 3 236,-1 2 1323,4 7 0,1 2-571,3 8 0,3 3 1589,9 8 0,-4-7 0,5 2 0</inkml:trace>
  <inkml:trace contextRef="#ctx0" brushRef="#br0" timeOffset="51">13694 7972 8003,'0'-8'1474,"0"1"-354,0-1-411,0 2-245,0 1-176,0 5 1,0 5 51,0 2 473,0 3-431,0 7 0,0 1 178,0 4 54,0 6-299,0 2 0,0 3 393,0-3-538,0 3 1,3-4-144,1 5 1,0-3 147,-4-1 0,1-6-346,3-1 0,-1-1 192,4-7 0,-4-3-585,1-5 1,1-3 31,-2 4-875,1-6 1,0 2 120,0-8 1,0 2 1285,-4-6 0,0 5 0,0-2 0</inkml:trace>
  <inkml:trace contextRef="#ctx0" brushRef="#br0" timeOffset="52">13477 8017 7915,'0'-11'0,"10"0"2719,2 4-1791,11-3 0,1 9 11,3-3 614,-3-2-959,4 4 1,-1-6 401,-1 4-654,6 0 0,-4 0-666,2 0 1,2-1 268,-5 1 0,0 3-593,-5-3 1,0 3 329,-3 1 318,-3 0 0,-9 5 0,-2 2 0</inkml:trace>
  <inkml:trace contextRef="#ctx0" brushRef="#br0" timeOffset="53">14664 7938 7937,'0'-12'7,"4"-3"515,0 0-252,0-1 1,0 9 158,-1-1 449,1 1-131,-4 0 159,0 2 127,0 5-349,0 5-396,0 7 0,0 10 207,0 9 1,0 7-104,0 4 0,0 2-221,0 2 0,-4-2 66,1-2 0,-1 1-345,4-5 0,0 1 123,0-5 1,1-1-477,3-3 0,-3-3 140,3-8 0,1-3-47,-1-4 1,3-1-1533,-3 1 726,5-6-1221,-8-1 2395,4-5 0,1-5 0,0-1 0</inkml:trace>
  <inkml:trace contextRef="#ctx0" brushRef="#br0" timeOffset="54">14859 8006 8066,'0'-13'1438,"0"-2"-858,0 2 1,1-3-48,3 5 0,1 3 605,2 0-506,-2 6 308,0-3-544,-3 10 0,4 6 50,-2 8 1,-2 4 18,6 4 0,-5 6-249,0 5-148,4 5 0,-6-6-39,3 5 0,-3-8 64,-1 4 0,0-9-676,0 5 0,0-11 277,0 0 1,0-8-959,0 0 898,0-2 1,1-3-306,3-2 417,-3-3 0,8-6 113,-5-3 1,0-2-37,-4-6 0,1 1 55,3-1 0,-3-3 193,3 0 1,-4-5-124,-4 1 0,2-3 189,-6-1 0,4-1-78,-3-3 0,4 2 107,-1-5 1,-1 4 79,1 0 1,1 3 65,3 4 0,0 2 716,0 6-369,0-1-499,0 6 0,1 2 50,3 8 1,0 2-234,7 6 0,-1 4 144,9 3 0,0 7 76,4 0 1,1 5-103,3-5 1,-2 5-136,6-5 0,-2 1 14,1-4 1,-1-1 110,-2-3 1,-3-3 145,3-5 0,-3 0-60,-1-4 1,0 2 218,-1-5 0,-2 0-110,-1-4 1,-5 0 218,1 0 0,-6-2 57,-2-1 1,-3-4 19,4-4 1,-6-6-316,2-2 0,-3-2-29,-1-2 0,0-1-275,0-3 1,-1-2 138,-3-5 0,-2-2-55,-6-2 0,5 1 38,-1-5 1,4 6-793,-3-2 0,4 6-149,-1 1 1,3 10-476,1-2 1,0 8-2141,0 0 1816,0 7-1150,0-2 2811,5 14 0,-3-8 0,3 9 0</inkml:trace>
  <inkml:trace contextRef="#ctx0" brushRef="#br0" timeOffset="55">16103 7892 8053,'0'-13'489,"0"-2"-315,0 2 0,0-3 174,0 4 150,0 6 175,0-4 124,0 9 417,0-5-558,0 22-34,5-2-302,-3 19 1,4-3 368,-2 8-365,-3-2 1,4 8-130,-5-2 0,2-3 37,1-1 0,-1-2-393,1-2 0,-1-1 182,-2-2 0,1-3-655,3-6 1,-3-4 330,3-3 1,-3-2-614,-1-2 0,4-3-807,0 0 611,0-6 1,-4 2 406,0-8 1,0 2 55,0-6 649,0 0 0,0 2 0,0 1 0</inkml:trace>
  <inkml:trace contextRef="#ctx0" brushRef="#br0" timeOffset="56">16092 7995 8033,'0'-23'0,"0"0"162,0 0 1,0 5 297,0 3-12,0 2 0,4 6 331,0-1-100,-1 6 0,1-2-146,0 8 0,5 2 33,-1 5 1,3 7-31,4 5 0,-1 1-160,5 7 1,0-1-9,4 4 1,0-1-139,0-2 0,3 2-187,1-3 0,0-2-89,-4-1 1,-1-3-157,1-1 1,-4-6 187,0-1 1,-3-5-31,3-3 1,-6 1 32,3-6 0,0 1 32,-1-4 1,-3 0 335,-5 0 0,-3 0-98,4 0 1,-6-5 69,2-2 1,-2-4 102,-2 0 0,0-6 36,0-2 0,0-2-155,0-2 0,0-1-90,0-3 0,-4-3-248,0-8 1,-5 1 101,1-5 1,2 4-434,-2-4 1,6 5 227,-2-1 1,3 4-265,1 4 1,0 3 175,0 8 0,0 2-1657,0 6 962,0 0 1,1 4-188,3 3 0,-2 4-310,6 4 0,-2 3 676,2 4 0,2 4 732,-2 0 0,-3 1 0,0-5 0</inkml:trace>
  <inkml:trace contextRef="#ctx0" brushRef="#br0" timeOffset="57">16834 7892 8040,'-6'-7'920,"1"2"542,5 5-945,0 0 0,0 5 137,0 3 0,-1 7 0,-3 4 1,3 3-26,-3 1-30,-3 0-259,6 5 1,-5 1-96,2 5 0,3 0-47,-3 0 1,4 1-285,4-1 75,-3-5 0,10-1-286,1-5 0,1-1 251,6-3 1,-4-3 6,4-5 0,0-4 29,4-3 1,3-3 405,1-1 1,5-5-158,-2-3 1,2-3 222,-2-4 1,2-2 3,-5-2 0,-2-3-91,-6 3 1,1-3-182,-4-5 0,-2 2 50,-7-6 1,2 1-457,-5-5 0,0 0 169,-4-3 1,0 2-864,0-2 1,-2 3 87,-1 0 1,1 6-270,-1 3 0,-2 7 404,1 3 0,-1 5-679,1 3-908,3 3 1625,-4 5 0,5 5 645,0 3 0,-6 2 0,0 1 0</inkml:trace>
  <inkml:trace contextRef="#ctx0" brushRef="#br0" timeOffset="58">17428 7835 7929,'0'-12'442,"0"1"550,0-1-481,0 1 0,2 3 1234,1 1-374,-1 4-927,3-2 1,-5 14-51,0 2 1,0 10-130,0 2 0,0 5 386,0 6-486,0-5 1,0 8-206,0-3 66,0 3 1,-2-3 41,-1 0 0,0 1-164,-5-1 0,6-5-207,-2-2 0,3-3 199,1-1 1,0-6-3,0-1 0,0-4-35,0 0 0,1-2 259,3-2 0,-2-2 85,6-2 1,5-3 183,6 3 1,0-3-51,4-1 0,-3-1-30,7-3 1,1 1-298,-2-4 0,5-1 127,-5-3 0,5-1-246,-5 1 0,1 3 84,-4 1 0,-5-1-967,-3-3 0,-2 3-1385,-2 0-710,0 1 3087,-4-5 0,3 1 0,-4 0 0</inkml:trace>
  <inkml:trace contextRef="#ctx0" brushRef="#br0" timeOffset="59">17862 7835 8047,'0'-23'0,"0"0"527,0 5 1,5 2 2047,3 4-1374,-3 6-819,5 6 0,-9 8 256,3 7 1,-3 6 214,-1 6 0,0 5 735,0-2-1042,0 8 1,0-1 213,0 5-591,0-5 4,0 2 1,0-1-56,0 0 0,0-3-242,0-5 0,2-3 94,2 3 100,-3-10 1,8 6-111,-5-11 0,4 0-31,0-3 0,2-2-405,2-3 0,3-2 177,0-5 0,5 0-764,-1 0 0,3 0 488,1 0 1,2-5-1338,-2-2 1,1 0 1911,-9 0 0,1-1 0,-5-3 0</inkml:trace>
  <inkml:trace contextRef="#ctx0" brushRef="#br0" timeOffset="60">18833 7778 8062,'0'-12'0,"0"5"727,0-1-8,5 5 846,1-7-1103,1 9 1,-1-4-46,-2 5 1,-3 6-110,3 6 1,1 5 214,-1 10 0,3 2-74,-3 6 0,0 0-62,-4 3 1,0-1-243,0 5 0,0-5-132,0 1 0,0-7-213,0 0 0,1-6 215,3 2 1,-1-4-160,4-4 1,0-3 23,0-4 1,2-1-615,-5 1 0,1-6-821,-1-2-680,-3-3-121,4-1 2356,-5 0 0,5 0 0,2 0 0</inkml:trace>
  <inkml:trace contextRef="#ctx0" brushRef="#br0" timeOffset="61">19164 7812 7952,'8'-22'103,"-1"3"0,0-1 393,0 5 1047,9 5-1012,-14 5 0,10 5 355,-9 0 0,-1 10-354,1 5 0,-1 9 260,-2 3 1,1 9-322,3 3 1,-3 4-211,3 2 0,1-3-24,-1 0 0,0-1-203,-4 1 1,0-7-242,0-4 1,1-7-300,3-1 0,-3-2-1989,3-6 1129,-3 1-1220,-1-5 2586,0-5 0,0 4 0,0-3 0</inkml:trace>
  <inkml:trace contextRef="#ctx0" brushRef="#br0" timeOffset="62">18787 8040 8721,'13'-4'608,"2"1"1,4-1 75,8 4 0,2 0 20,5 0-78,1-5-305,-1 4 0,4-6 122,0 3-1997,5 3 1541,-2-9 1,4 9-1973,1-3 1370,-10-2 1,0 4 195,-9-2 419,0 3 0,-15-4 0,-1-1 0</inkml:trace>
  <inkml:trace contextRef="#ctx0" brushRef="#br0" timeOffset="63">19438 7743 7962,'-7'-17'611,"-1"1"-245,6 4 439,-4 0 0,8 6 474,2 2-668,-3 3 0,9 2-119,-2 3 1,2 1-203,1 3 0,4 6-350,1-3 1,4 3 140,-1-3 1,3 1-157,0-1 1,1 1 118,0-1 1,-1-5-587,-3-2 0,1-3 109,-5-1 0,4 0 1,-4 0 1,1 0 200,-5 0 1,1-1 67,-1-3 0,0 2 249,1-6 0,-1 4-69,1-3 1,-5 3 78,1-4 0,-4 5 117,3-5 546,-4 5-448,2-2 1,-10 8 50,-3 4 1,-3 6-17,-4 10 0,-3 5 79,-5 2 1,0 8-107,0 4 0,2 3-74,2 0 0,-3-3-295,3 0 1,3-4 89,0 4 1,4-6-199,0-2 1,5-5-176,-1-6 0,5-1-352,0-3 0,1-3-616,2-5 1,2-3 141,1 0 1159,4-6 0,-1 8 0,-1-3 0</inkml:trace>
  <inkml:trace contextRef="#ctx0" brushRef="#br0" timeOffset="64">20146 7766 7929,'0'-13'431,"0"-2"-231,0 3 0,0-6 140,0 3 271,5 2 19,-3-4-136,3 6 445,-5 5-153,0 1-63,0 5-429,0 10 0,0 7 176,0 14 1,0 12-181,0 7 1,0 3 19,0 0 1,0 2-3,0-6 0,0 1-315,0-5 0,4 0 107,-1-3 0,3-7-430,-3-4 1,0-6-90,4 2 0,-4-8-1062,1-4 1221,2-2 1,-3-7-317,4-2-759,-4-3 0,2-2 383,-5-3 952,5-2 0,-4-1 0,4 2 0</inkml:trace>
  <inkml:trace contextRef="#ctx0" brushRef="#br0" timeOffset="65">20044 7721 8116,'5'-13'0,"2"-2"1367,9 2-836,1-4 1,15 6-65,2 0 0,3 3-186,-3 0 0,-1 6 362,-2-2 1,2-1-173,-3 1 0,-1 0 4,2 4 0,-6 7-171,2 4 0,-4 6-232,-4 5 0,-4 3-81,-7 1 1,-5 5-162,-6 7 1,-10-3-397,-10 3 1,-6-3 318,-9-5 0,1-2-171,-5-5 1,7-2 127,0-2 1,4-2-524,8-6 1,-1-1 256,8-2 0,5 1-1316,3-5 1033,6 0 839,2-4 0,6 0 0,6 0 0</inkml:trace>
  <inkml:trace contextRef="#ctx0" brushRef="#br0" timeOffset="66">20649 7972 8015,'0'-12'1313,"0"1"-857,0 0 1,0 3 633,0 0-671,0 6 0,-5-3 149,-3 5 1,-3 1-137,-4 3 1,1 2 118,-5 6 0,3 5-83,-3 6 0,2 0-192,-2 4 1,6 2-447,5 1 1,6-1 191,-2 2 1,4-4-431,4 3 1,3-5 326,9 2 0,1-8-412,6-4 0,1-2 202,3-2 1,1-4 21,2-3 0,3-3 214,-2-1 1,2-5 165,1-3 1,-5-6 348,-2-1 1,1-2-205,-2 2 0,-4-3 346,-7-4 1,-2-3-165,-2-1 0,-1 0-223,-2-4 0,-3 0 37,-5-5 1,-9-3-240,-2 0 1,-9 0-188,-3 4 1,-5 2-319,-7 5 1,0 3-430,-3 13 0,-1 2 419,-3 9 0,7 5-1004,9 3 1,3 8 1505,4 7 0,2-10 0,6 2 0</inkml:trace>
  <inkml:trace contextRef="#ctx0" brushRef="#br0" timeOffset="67">21357 7766 8058,'0'-11'1205,"0"4"-635,0 2-163,0 5 45,0 5 0,0 7-88,0 7 1,0 6 167,0 2 1,0 6-138,0 1 1,0 0 26,0 4 1,0-2-179,0-2 1,0-1-341,0-2 0,0 0 31,0-4 1,1 0-215,3-4 0,-3-6-560,3-1 1,1-4 16,-1 0-639,0-6 1461,1-1 0,-4 0 0,4 2 0</inkml:trace>
  <inkml:trace contextRef="#ctx0" brushRef="#br0" timeOffset="68">21014 7812 7957,'5'-12'952,"2"1"1,7 0-309,5-1-182,5 1-204,10 4 1,0 2 53,1 5 1,-5-3 148,1-1 0,-1-4 231,4 4-525,1-5 0,-1 7 124,0-6 1,0 4-42,1-3 0,-6 3-197,-3-4 0,-3 5 129,-4-5 0,-2 4-16,-6-3 155,-4 4 28,-2-2-260,-5 0 0,0 5-6,0 0 1,0 6 6,0 9 0,0 7 52,0 5 1,0 8 35,0-1 0,0 8-25,0 0 0,0-1-231,0 1 1,0-4 56,0 4 0,0-9 129,0 1 1,1-7-315,3-1 1,-3-5-983,3-2 195,-3-5 0,-1 2-127,0-5-1799,5-4 1620,-4-2 1299,5-5 0,-1 5 0,1 1 0</inkml:trace>
  <inkml:trace contextRef="#ctx0" brushRef="#br0" timeOffset="69">21939 7698 8027,'0'-30'0,"0"4"431,0 7 0,2 2 1711,2 6-1367,2 5 166,0 0-547,-1 6 1,-5 7 216,0 4 150,0 11-361,0 7 1,0 8 528,0 5-588,0 5 1,0 10-321,0 0 1,0-4 221,0 0 1,0-4-444,0 0 0,0-4 228,0-7 1,0-2-573,0-9 1,2-4 66,1-4-1744,-1-5-177,3 2 2398,-5-9 0,0 3 0,0-4 0</inkml:trace>
  <inkml:trace contextRef="#ctx0" brushRef="#br0" timeOffset="70">21528 8063 7925,'9'-4'962,"3"1"0,7-1-666,11 4 1389,3 0-1080,1 0 0,1-2 1031,-1-1-1118,0 1 0,0-4-16,1 2 1,3-1-222,0-2 0,4-2-1217,-4 5 1,-4 0 662,-4 4 0,-5-4-1305,-3 0 1578,-4 1 0,-6 3 0,-1 0 0</inkml:trace>
  <inkml:trace contextRef="#ctx0" brushRef="#br0" timeOffset="71">22225 7675 7986,'0'-12'227,"0"5"565,0-1-85,5 6 244,-4-3 115,4 5-687,-5 0 0,0 5 103,0 2 0,0 12 56,0 4 0,-1 8-1,-3-1 1,3 3-158,-3 1 1,2 1-107,-2-1 0,3 0-35,-3 0 1,3-3-305,1-1 1,5-1 107,2 2 0,5-3-152,3-5 150,-2-1 0,8-2-10,-2-1 1,-1-9-85,1 1 1,0-7-123,4 0 0,4-3-122,-1-1 1,1 0-169,-4 0 1,0-4-65,-1 0 1,-3-4-797,0 0 1205,-5-2 0,2-2 1112,-9 1 0,-2-1-992,-5 1 0,0 0 0,0-1 0</inkml:trace>
  <inkml:trace contextRef="#ctx0" brushRef="#br0" timeOffset="72">22168 8029 7986,'10'-6'2017,"0"-3"-1007,13 5-856,2 0 461,5-1-300,-2 4 1,-7-9 966,-2 2-577,3 3-268,-5-5-363,6 8 95,0-8 0,-1 8 169,-3-6-1698,2 6 1016,-8-9 0,4 9 272,-6-6 72,-5 6 0,4-8 0,-3 3 0</inkml:trace>
  <inkml:trace contextRef="#ctx0" brushRef="#br0" timeOffset="73">22168 7629 7986,'16'-5'549,"2"-6"1,15-1-460,5 1 220,5-1-461,3 11 1,0-8 155,-1 5 562,1-4 6,-5 6 0,2-7-585,-5 6-63,0-1 246,-4 4 1,-3 0-2162,-1 0 1990,-4 0 0,-9 0 0,-7 0 0</inkml:trace>
  <inkml:trace contextRef="#ctx0" brushRef="#br0" timeOffset="74">23127 7629 7986,'0'-11'0,"0"-1"0,0 1 1287,0-1-286,5 1 367,-3 5-637,-2-4-322,-7 8 0,-9-3 137,-3 5 0,-3 0-80,-1 0-125,-5 5-172,-1-3 0,-5 11 169,0-1-267,4 2 48,3-3 1,5 5 63,3-1 0,0 4-85,8-4 0,-2 5-205,9-1 79,0-2-102,4 4 0,0-4-305,0 2 368,5 3 0,7-5-234,7 6 174,2 0 1,3 0 105,3 0 0,2 0-25,6-1 0,-5-3 26,0 0 1,-4-1 5,0 1 1,-3 2 116,-4-6-108,-2 5-7,-11-7 177,-1 3-162,-5 1 0,-1-5-45,-3 4 0,-3 0-98,-9-1 0,-7 1 136,-7-5-369,-3 0 211,-1-4 1,0 3-688,-1-2 567,1-3 0,0 4-138,-1-6 0,6 1-96,3-4 1,2 0-28,1 0-928,10 0 1471,-2 0 0,13 0 0,-3 0 0</inkml:trace>
  <inkml:trace contextRef="#ctx0" brushRef="#br0" timeOffset="75">23264 7675 7986,'0'-23'779,"0"5"0,0-2 179,0 5 353,0 5-843,5 4 1,-3 6 533,3 0-562,-5 11 0,0 3 97,0 12 1,-4 3 77,0 6 1,0 8 137,4 2-471,0 4 1,0-4-151,0 1 0,2 0 121,1-1 1,-1-5-557,1-6 0,0-1 264,1-6 0,-3-2-584,3-6 0,1-2 332,-1-6 0,1-1-2567,-1-2 1357,-3-3-959,4-5 2460,-5 0 0,5 5 0,1 1 0</inkml:trace>
  <inkml:trace contextRef="#ctx0" brushRef="#br0" timeOffset="76">23813 7675 7986,'0'-17'2217,"0"0"-1426,0-1 1,0 5-456,0 5 1,0 5 562,0-5 201,-6 6-718,0-4 1,-7 3-74,-2-1 1,1 0-130,-5 4 1,0 5 157,-4 3-323,0 2 63,6 1 0,-5 5 140,3-1-124,3 5 1,-1-2-51,6 5 0,1-2 97,2-2 0,-1 2-71,5-6 0,0 5-23,4-1 1,2-1-102,1 1 1,9 0 95,7 4 0,3 0 105,0 0 0,1-4-72,0 0 1,0-2-19,0 2 1,0 2 74,-1-6 0,-3 0 27,0-3 1,-5-2 67,2-3 1,-7 3 104,-2-2-212,-4 2 1,0 2 9,-6-1 0,-6-3-17,-10-1 1,-5 1 5,-11 3 1,0-1-29,-3-2 1,-2 2-310,-1-2 1,-1 1 133,7-2 1,0 2-1696,8-5 1,6 4 180,5-5 1598,9 1 0,-3 1 0,3 2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45:03.029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1530 10393 8137,'0'-11'0,"0"3"105,0 0 0,0 5 464,0-5 34,0 5-1,0-2 342,0 0-221,-5 4-211,4-4-242,-4 5 1,5 1-212,0 3 0,0 4 121,0 7 0,0 4-42,0 7 1,1 4-52,3 4 1,-3 4-164,3 0 0,-3 4-116,-1-4 1,0 4 108,0-4 1,0 4-105,0-4 0,0-1 65,0-7 1,0 2-256,0-5 1,0-2 71,0-6 1,2-3-77,1-4 0,-1-5-207,2 1-251,-3-5-688,-1 2 1051,0-5 0,0-5 476,0-3 0,0-2 0,0-2 0</inkml:trace>
  <inkml:trace contextRef="#ctx0" brushRef="#br0" timeOffset="1">1565 10382 8116,'-4'-19'0,"0"-1"0,-5 7 1183,8-9-709,-9 14 0,8-7 238,-1 8 309,1 1-115,2 1-255,-5 5-585,4 0 26,-4 0 1,10 7 202,3 4 0,2 6-31,1 5 1,4 3-172,1 1 100,4 3 1,-6 4-333,5-2 0,-5-3 137,1-5 1,2-1-426,-2 1 1,1-1 207,0-3 0,-4-3-113,4-4 0,-4-2 106,0-2 1,-1 0 39,0-4 1,1 0-33,-1-4 271,1 0 1,-1-4 200,1 0 0,3-6-119,0-1 0,0-2 97,-3-6 1,3 0-55,0-4 0,4-5-120,-4-2 0,1-2 38,-5 2 0,0 1-78,1 2 1,-1 7 28,1-3 1,-2 8-22,-2-1 0,0 7 112,-4 2 1,1 4-97,-1-1 0,-3 4-172,3 4 171,-3 3 0,-1 5 28,0 4 187,6 1-108,-5 6 1,4 5-14,-5 3-199,0-4 117,0 12 0,4-9-219,-1 8 212,1-2 0,-4 0-267,0-1 1,4 1 77,0-5 1,0-3 266,-4-2 1,0-5-150,0-2 0,0-5 25,0 1 0,0-2-235,0-2 42,0 1-59,0-1-347,0-5-1183,0-1 106,0-5 0,1-3 1676,3-1 0,-3-10 0,4 1 0</inkml:trace>
  <inkml:trace contextRef="#ctx0" brushRef="#br0" timeOffset="2">2467 10370 7962,'0'-18'0,"0"2"0,0 4 0,0 5 1346,0-1-423,0 6 592,0-3-545,0 5-628,0 10 1,0 4 31,0 12 0,-4 4-73,0 4 0,-5 5-345,2 3 1,-2 6 106,1 2 0,-2-1-78,3-3 1,-2-4-124,1 0 1,-1-9-163,5 1 0,-1-11 104,1 0 1,3-8-187,-3 0-820,3-2 480,1-7-560,0-1 849,0-5 1,4-5-106,0-3 1,5-7 175,-2-4 0,3 1-560,2-1 922,-1 0 0,1-9 0,-1-1 0</inkml:trace>
  <inkml:trace contextRef="#ctx0" brushRef="#br0" timeOffset="3">2501 10370 7962,'0'-19'0,"0"0"0,0 5 0,0-2 1557,0 4-389,0 6 447,0 1-619,0 5-516,0 5 0,4 2-129,0 9 1,8 5 142,0 6 0,3 8-117,0 0 0,2 7-257,2-1 0,2 3 44,-2-3 1,-1 4-525,1-3 0,-3 1-189,3-1 0,-5-4 302,1-8 1,-3-2-263,0-5 0,-1-4 240,1 0 0,-5-9-416,1 2 378,-6-3 1,5-3-738,-3-2 707,-3-3 0,3-1-170,-8 0 0,-2-1-467,-6-3 0,3-2 974,-2-6 0,-3 1 0,-9-1 0</inkml:trace>
  <inkml:trace contextRef="#ctx0" brushRef="#br0" timeOffset="4">2341 10770 7959,'-6'0'1964,"1"0"-536,5 0 1,6 0-646,6 0 1,2 4-76,8-1 556,4 1-744,8-4 0,2 0 204,2 0-672,-3-5 29,10-1 1,-11-2-667,0 1 447,0 4 1,-13-3-3402,2 2 3539,-3 3 0,-2 1 0,-2 6 0</inkml:trace>
  <inkml:trace contextRef="#ctx0" brushRef="#br0" timeOffset="5">2912 10382 8032,'-5'-12'-722,"-1"1"1600,0-1-489,-5 6 0,10 0 511,-3 2-18,-2 3-453,5-5-244,-4 6-13,5 0 1,0 7-67,0 4 66,5 6 0,1 7 95,5 2 1,1 0-38,-1 4 0,6-3-333,2 3 0,-1-4 87,1 0 1,-2-3-514,2-4 0,2-2 305,-6-6 1,1-1-297,0-2 0,-4 1 74,4-5 446,-4 0 0,0-4 0,-1 0 0</inkml:trace>
  <inkml:trace contextRef="#ctx0" brushRef="#br0" timeOffset="6">3403 10359 7990,'0'-12'193,"0"1"87,0 5 1,0-1 542,0 3 99,0 3-495,-5-4 1,-1 10-142,-5 3 1,-1 3-231,1 4 0,-4-1 127,-1 5 0,-3 0-350,4 4 1,-5 0 68,1 0 1,1 0-142,-1 0 1,5-4-504,-1 0 1,2-5 320,2 1 0,3-4-413,0-3 0,6 2-254,-2-2 1088,3-3 0,1 5 0,0-4 0</inkml:trace>
  <inkml:trace contextRef="#ctx0" brushRef="#br0" timeOffset="7">3164 10621 9289,'0'12'918,"0"-1"1,0 2-168,0 2-443,5 3 0,-4 5 71,3 0 0,1-1-115,-1 1 1,1 0-180,-2 0 1,-1 0 83,2 0 0,-2-4-245,2 0 1,-3-5 221,3 1-372,2-2 1,-4-2-161,1 0 1,0-4-339,1-3 0,-3-2-797,3 2 639,-3-3 882,-1 4 0,0-5 0,0 0 0</inkml:trace>
  <inkml:trace contextRef="#ctx0" brushRef="#br0" timeOffset="8">3700 10393 8058,'-3'-11'466,"-1"-1"-116,0 6-234,4 1 1055,0 5-689,-5 0 0,4 5 82,-3 2 0,3 6 20,1 6 0,0 4 106,0 7-120,0 9-442,0-9 1,5 14-367,2-2 227,-2 3 0,5-3-495,-2-1 0,-2-8 388,2 2 1,-2-9-222,2 1 1,1-8 126,-5-4 0,1-2-364,-1-2 1,-3-3-704,3 0-489,-3-6 1768,-1 3 0,0-5 0</inkml:trace>
  <inkml:trace contextRef="#ctx0" brushRef="#br0" timeOffset="9">3461 10473 8060,'3'-18'0,"1"3"0,5 2 0,-3 2 1018,6-1-616,4 6 0,2-4 433,5 2 1,1-2-310,3-1 0,2-1-197,5 1 1,4 1-97,0 2 0,4 3-208,-4 5 1,-1 0 88,-7 0 1,2 1-86,-5 3 0,-6 2-59,-5 6 0,-4 3-136,0 0 1,-6 4-119,-2-3 1,-3 4 101,-1-1 0,-5-1-6,-3 1 1,-3-1 94,-4 1 0,-3-3 172,-5-5 0,0 3-101,1-2 0,-1 2 238,0-7 0,4 0-3,0 0 1,5-4 238,-1 1 114,2-3-307,7-1 1,0 1-303,6 3 0,2-3 133,2 3 0,6-1 22,5 0 1,9-1 9,-1 2 0,7 1-152,1-2 1,6 5 37,1-4 0,0 1 26,-4-1 1,3 2-3,-3 6 0,2-2 28,-10-3 0,0 7-168,-7-2 1,-4 2 100,-8-3 1,2 2-284,-5 2 166,0-2 1,-10 7 27,-6-5-149,-4 5 216,-12-7 0,-1 7-53,-6-4 40,-4 4 0,-3-7-178,-7 2 1,0 1 158,-4 0 0,9-5-135,-2-3 1,13-6 149,3 2 1,9-3-1431,6-1 1031,2 0 0,8-5 445,5-2 0,0-4 0,5 0 0</inkml:trace>
  <inkml:trace contextRef="#ctx0" brushRef="#br0" timeOffset="10">4420 10370 8011,'-12'-18'0,"1"2"0,3 4 1319,1 1-404,4 5 494,-2 1-935,5 5 1,0 1 208,0 3 0,0 3-230,0 9 1,1 3-17,3 7 0,1 3-153,3 6 0,2-1-206,-2 0 0,-2 0 43,2 1 0,-2 3-328,2 0 0,-3-4 68,-5-3 1,1-6-198,3 2 0,-3-7 131,3-1 0,-3-5 45,-1 1 1,0-2 196,0-2-91,5 1 1,-2-5 166,4 1 1,-3-6 8,4 2 0,-1-1 105,5 1 0,4-3-69,3 3 1,0-3 78,4-1 1,-2-4-327,5 0 1,2-1 125,-1 1 0,3 2-388,-3-6 0,0 4 172,-5-3 1,1 1-196,0-2 0,-4-1 155,0 5 1,-9-1-824,2 1 0,-7 3-866,2-3 107,-4-2 1801,-3 5 0,-12-10 0,-5 5 0</inkml:trace>
  <inkml:trace contextRef="#ctx0" brushRef="#br0" timeOffset="11">4363 10713 8388,'0'-7'702,"2"-1"-247,6 4 1,1-4-58,10 4 0,1-3 178,7 3 0,3-4-112,8 4 0,-2-3-173,2 3 0,1-4-340,-1 5 1,-5-2 123,-6 1 0,0 1-764,-5-4 1,3 4 202,-10-1-702,0-2 1188,-4 5 0,-4-10 0,-2 5 0</inkml:trace>
  <inkml:trace contextRef="#ctx0" brushRef="#br0" timeOffset="12">4431 10393 7944,'12'-11'0,"0"-3"0,4 2 2026,1-2-1296,11 8 0,-4-4 53,3 2 892,2-2-1072,-5 9 0,13-4 420,-3 5-664,-2-5 1,0 3-315,-5-2 0,-1 3 15,-3 1 0,-5 4-2839,-3 0 2779,-2 5 0,-2-3 0,1 5 0</inkml:trace>
  <inkml:trace contextRef="#ctx0" brushRef="#br0" timeOffset="13">6453 10347 8144,'-7'-6'1389,"2"1"-1148,0 5 0,4 6 239,-3 6 0,3 0-114,1 7 1,0 5 24,0 7 0,0 3-70,0 4 1,0-1 11,0 5 0,0 4-154,0 3 0,4 4-251,0-3 0,4 2-63,0 1 0,-2-3 181,2 7 0,-4-6-31,3 2 1,-4-9-31,1 2 1,-3-4 91,-1 0 1,0-4-66,0-8 0,0-2-95,0-5 10,-5 0 0,4-5-173,-3-3 1,1-8-302,0-3 1,1-4 258,-2-4 0,-1 2-62,2-6 0,-5-3 12,4-4 1,-3-4-1551,3 3 1888,-5-4 0,3-3 0,-6-6 0</inkml:trace>
  <inkml:trace contextRef="#ctx0" brushRef="#br0" timeOffset="14">6316 10530 8030,'0'-18'0,"0"2"279,0 4 1,0 1-51,0 0 1,1-1 148,3 1 1,2-1-71,6 1 0,4-1 195,3 1 0,6 1-173,2 2 0,9-2-135,-2 2 0,7 3-222,-3 2 0,3 1 103,-2 2 0,-3 0-132,-5 0 0,-3 7 21,-5 4 1,-6 0-123,-1 5 0,-9 1 37,-3 3 1,-3-3-11,-1 2 0,-5 0 74,-2 4 1,-9 3-12,-3-4 0,-7 6 104,-5-9 1,-2 5 12,-1-4 1,0 0-14,-1-1 0,2-3-33,3-4 1,3-2-142,8-2 0,3-3 57,4-5-458,6 0-517,1 0-746,5 0 506,5 0 1295,1 0 0,11 0 0,1 0 0</inkml:trace>
  <inkml:trace contextRef="#ctx0" brushRef="#br0" timeOffset="15">6853 10679 8030,'6'-7'2236,"-1"-3"0,-5 10-1620,0 0 1,4 6-187,0 10 0,-1 1 164,-3 6 0,0 5-168,0 3 0,0 0-369,0 0 0,0 0 38,0-4 0,0 0-484,0-4 1,0-6-407,0-1-716,0-4-559,0 0 1012,0-6 1058,0-1 0,5-10 0,2-1 0</inkml:trace>
  <inkml:trace contextRef="#ctx0" brushRef="#br0" timeOffset="16">7287 10450 8001,'-6'-11'919,"5"4"-547,-4 2 81,5 5-18,0 0 1,5 0-102,3 0 1,7 0 25,4 0 1,0-1-8,4-3 0,-3 3-73,7-3 1,2-1-400,2 1 0,-4-1 166,0 1 1,-3 3-939,-1-3 0,-1-1 500,-3 1 1,-7 1-1172,-4 3 1562,-6 0 0,4 0 0,-6 0 0</inkml:trace>
  <inkml:trace contextRef="#ctx0" brushRef="#br0" timeOffset="17">7275 10576 8627,'12'0'990,"-1"0"1,2 0-510,2 0 0,1 0 138,3 0 1,7 0-195,-3 0 1,3 0-109,1 0 1,-2-2-225,6-1 0,-5 1-200,5-1 1,-6-3-275,2 3 1,-7-1-629,-1 4 0,-1 0 1009,1 0 0,3-5 0,-5-2 0</inkml:trace>
  <inkml:trace contextRef="#ctx0" brushRef="#br0" timeOffset="18">8292 10199 8136,'-6'-12'0,"-1"1"0,-3 5 597,-2 2 0,5 3-148,-1 1 0,0 0 242,-3 0 0,-4 5-235,0 2 0,-4 10-86,3 6 1,-3 1-58,4 6 1,-3 1-59,7 3 1,-2 4-237,9 0 0,1 0 162,3-4 1,1-1-372,3-2 1,7 1 8,8-6 0,-1-3-158,1-4 0,0-6 212,4-2 1,0-1 65,-1-6 1,5-1 159,0-7 0,3-2-143,-3-6 0,5-3 295,-2 0 0,-2-6-21,-1 2 1,-5 0 127,-3-4 1,2 3-78,-6-7 0,-4 2 40,-3-2 0,-5-2-551,0-5 1,-6 0 176,-5-1 0,-3 2-203,-5 3 0,-3-2 91,-7 6 1,-2 0-521,-3 7 1,0 8 236,4 7 0,-4 3-395,5 1 1,0 2 104,7 6 0,3 1-56,4 10 0,6-3 794,2 7 0,3 3 0,1 8 0</inkml:trace>
  <inkml:trace contextRef="#ctx0" brushRef="#br0" timeOffset="19">8657 10724 11061,'6'0'3375,"1"0"-2238,-3 0-402,-3 0 1,5 1 151,-2 3-1034,-3-2 1,6 3 225,-4-5-650,-1 0-947,3 5-1358,-5-4 2876,0 4 0,5-5 0,1 0 0</inkml:trace>
  <inkml:trace contextRef="#ctx0" brushRef="#br0" timeOffset="20">8965 10245 7998,'-1'-11'0,"-3"4"524,3-3-214,-4 3 0,4-4 82,-3-1 0,3 5-166,-3-1 1,3 1 480,1-5 0,1 1-243,3-1 1,2 2-34,5 3 1,-2-4-78,3 4 0,-3-3-80,6-2 0,1 5-232,0-1 1,4 5 153,-1 0 0,-3 1 34,0 2 0,0 0 0,-1 0 0,4 2 28,-3 1 1,-2 4-79,-7 4 0,2 1-73,-5-1 0,0 4-172,-4 1 1,0 4-96,0-1 1,-2-1-79,-1 1 0,-4 0-190,-4 4 1,-1-6 19,1-1 1,0-3 407,-1 3 0,1-7-1684,-1 2 752,1-2 1024,-1 2 1,5-4 11,-1-4 0,6 0 342,-2 1-247,3-3 1,6 4-35,2-5 1,3 1-14,2 3 0,4-3-72,3 3 1,-1 1 33,1-1 1,0 5-29,4-1 0,-1 2-21,-3 1 1,1 1-21,-5-1 1,0 1-93,-3-1 0,-2 4-78,-2 0 1,-3 4-83,-5-3 0,0 3-121,0-4 0,-9 4 113,-3-4 1,-7 0 121,0-3 0,-2-1-13,-2 1 1,-1-1 89,-3 1 0,3-5-82,-3 1 0,3-6 162,1 2 1,2-3-278,2-1 0,6 0-197,6 0 0,4-5-608,-1-2 0,4-3 452,4-2 1,4 1 565,7-1 0,8-4 0,6-2 0</inkml:trace>
  <inkml:trace contextRef="#ctx0" brushRef="#br0" timeOffset="21">9548 10176 8033,'0'-18'-77,"0"2"38,0 4 0,0 1 628,0-1 156,0 1 1,0 0 894,0-1-1129,0 1 1,0 3 482,0 1-698,0 4 0,1-2-101,3 5 1,-2 0 245,6 0-234,0 0 0,3 1-40,1 3 0,-1-1-116,0 4 0,1-4-188,-1 1 0,1 1 117,-1-2 0,0 5-146,1-4 0,-1 3 93,1-3 0,-1 4-186,1-4 178,-1 5 16,0-3 1,-3 5 51,0 1 1,-6-1 9,2 1 0,-4 0 96,-4 3 1,2-1-88,-6 5 1,0-5 125,-3 2 0,3 0-65,1-1 1,-1 1 99,-3-5 0,-1 0-59,1 1 0,1-1 5,2 1 0,-1-1-50,5 1 1,-1-5 3,2 1 0,1-4-142,-2 3 1,3-3 192,1 4-204,0-6 168,0 8-85,5-3 1,2 0 17,4 1 1,4-4 0,1 3 1,3-3-2,-4 4 0,4-2 10,-4 2 1,4 2-36,-4-3 1,1 4 36,-5 0 1,-1 0-210,-2 1 1,-3 1 51,-5 2 1,0-3-81,0 4 1,-5-4 112,-3 0 1,-3-1 40,-5 1 1,0-2 27,-3-3 0,-6 4-41,2-4 0,-3-2-57,3-1 0,1-3 63,-1-1 0,0 0-593,0 0 0,5 0-185,3 0-378,2 0 0,6-3 1219,-1-1 0,6-5 0,-3 3 0</inkml:trace>
  <inkml:trace contextRef="#ctx0" brushRef="#br0" timeOffset="22">9948 10290 7936,'0'-11'-495,"0"-1"346,0 1 1,0-4 881,0-1 1,0 1-213,0 4 0,0-1 98,0 1 0,3 0-170,1-1 0,1 1-46,-1-1 1,-1 1-73,4-1 1,-3 2 50,4 3 0,1-2-107,6 5 0,-1-4-43,5 5 1,-1-1-179,1 4 0,2 0 73,-2 0 0,1 1-203,-1 3 0,-2 2 98,-6 6 1,1 0-219,-1 4 0,-4-2 91,-4 5 0,-1 0-7,-2 3 1,-2 0-54,-1-3 1,-4 3 90,-4-3 1,-4 1-62,-1-1 1,-3 1 108,4-5 1,-4 1 15,4-5 1,0 1-52,3-1 333,1 0-72,-1 1-69,6-6-114,1 4 1,10-8 19,3 1 1,2 0 84,1 1 0,4-3-68,1 3 0,4 1 27,-1-1 1,-1 5-32,1-2 1,-1 3-49,1 2 0,1-1-9,-5 1 0,0-1 4,-3 0 0,-5 1-33,1-1 0,-5 1 58,0-1 1,-1 1-220,-2-1 1,-5 2 53,-3 2 1,-7-2-110,-4 2 0,-3-2 33,-1-2 0,-5-1 18,-2-2 1,1 2-4,-2-3 1,7-1-183,1-3 0,2-1-111,5-2 1,3-2 122,5-1 1,3 0-594,5-5 0,1 1 967,3-5 0,7-4 0,7-2 0</inkml:trace>
  <inkml:trace contextRef="#ctx0" brushRef="#br0" timeOffset="23">10439 10210 7964,'0'-16'0,"0"3"1289,0-2-827,0 2 0,0 2 276,0-1 0,0 5-296,0-1 1,0 0-45,0-3 1,0 3 283,0 1-326,5 4 1,1-6-208,6 6 1,-1-1-87,0 4 1,1 0-149,-1 0 1,2 0 146,2 0 0,-2 0-177,2 0 0,-2 5 71,-2 2 1,3 0-78,-2 0 1,1-3-110,-5 4 59,2-1 0,-3 5 95,-4-1 0,2-3 20,-1 0 196,0-1 1,-5 5-97,-3-1 1,1-1 164,-4-2 1,-1 2-51,-3-2 1,-1 2 36,1 1 1,3-3-55,1-1 1,-1 1 17,-3 3 0,3 0 188,0-4-179,6 3 1,-3-3-174,5 4 80,0 0 0,0 1-127,0-1 0,5 1 77,3-1 1,2 1-27,1-1 0,1 0 58,-1 1 0,4-1-85,0 1 0,1-1 10,-5 1 1,1-1-76,-1 0 0,-3 1-91,-1-1 1,-4 1 57,1-1 0,-6 2-81,-5 2 0,-2-2 87,-10 2 0,-2-1-286,-5 1 1,-2-2 111,-3 2 1,-4-2-252,4-2 1,-3-3 9,7-1 1,6-3-95,6 4 1,2-6-1508,2 2 2135,4-3 0,2 4 0,5 2 0</inkml:trace>
  <inkml:trace contextRef="#ctx0" brushRef="#br0" timeOffset="24">10838 10758 7890,'12'0'2497,"-1"0"-1284,1 0 1,-6 6-330,-2 1 0,-3 1 320,-1 3 0,-1-1-503,-3 9 0,-2-1-283,-6 1 0,1 5-702,-1-5 1,1 5 223,0-5 1,-5 2-1318,1-2 1,0-3 907,3-4 1,1-1 468,0 1 0,-1-1 0,1 0 0</inkml:trace>
  <inkml:trace contextRef="#ctx0" brushRef="#br0" timeOffset="25">11524 10222 7938,'0'-12'1434,"-5"6"-954,3 1 72,-3 5 27,5 0-226,0 10 1,0 4 75,0 13 0,0 3 378,0 8-492,5 3 0,0 4 49,3 1 1,2 1 55,-2 3 0,2 2-496,1 5 0,1 1 324,-1 3 1,2-6-282,2 2 0,-2-9 115,2-2 0,-6-10-43,-1-5 1,-6-7-42,2-1 1,-2-2-604,2-5-1034,-3-1 817,5-9 164,-12-1 1,5-6 36,-3-3 0,-1-4-297,2-7 0,-5 1 359,4-5 0,-4 2 559,5-3 0,-11-6 0,1 2 0</inkml:trace>
  <inkml:trace contextRef="#ctx0" brushRef="#br0" timeOffset="26">11409 10416 7974,'4'-29'185,"0"2"1,4 3 362,-5 1 1,8 4-184,0 0 0,0 5-127,5-1 0,1 2 493,2 2 1,7 1-240,1 2 0,4-1-51,0 5 0,2 0-206,1 4 1,0 2-116,0 1 0,-3 4 65,-1 4 0,-5 6-120,-3 2 0,-4-1-198,-6 1 1,-6 3 175,-2 5 1,-9 5-480,-7-2 1,-4-2 212,-7-1 0,-5 1-212,-3-2 0,-2 1-46,-1-4 1,1-4-185,3 0 1,3-9 211,8 2 0,3-5-658,4 1-371,6-3 747,1-5 735,5 0 0,10-5 0,3-2 0</inkml:trace>
  <inkml:trace contextRef="#ctx0" brushRef="#br0" timeOffset="27">11821 10564 7974,'5'-6'0,"-3"-4"463,6 2 1,-2-2 77,2-1 1,1 3 89,-6 0 1,6 2-96,-1-2 0,2 0 105,2 4 0,-1-4-166,0 4 0,2 1-192,2 3 0,-6 0 25,3 0 1,-4 0-57,4 0 0,-4 5-274,-1 2 0,-4 3-102,0 2 1,-1 4-95,-2 3 0,-2-1-44,-1 1 0,-7-1-242,-6 1 1,0 2-47,1-1 0,1-3 231,-5 2 0,6-3 34,1 3 0,1-5 41,3 1 1,3-3 266,2 0 0,1-5 70,2 1 1,2-5 200,1 0-190,4 4 0,8-6 84,0 3 1,0-3-384,-3-1 1,3 0 121,0 0 0,2-5-340,-2-3 1,-2 2 146,2-2 0,-6 2 266,-2-1 0,6-9 0,5 4 0</inkml:trace>
  <inkml:trace contextRef="#ctx0" brushRef="#br0" timeOffset="28">12266 10290 7950,'0'-18'281,"0"3"0,5 8 966,3 3-312,2 3 0,5 1-384,0 0 1,2 0-169,-2 0 1,3 0-125,5 0 0,-1 0-207,1 0 1,3 0 73,-3 0 0,2-2-963,-6-2 0,-3 3-407,0-3-281,-4 3 1525,-5 1 0,3 0 0,-4 0 0</inkml:trace>
  <inkml:trace contextRef="#ctx0" brushRef="#br0" timeOffset="29">12277 10439 7950,'6'11'0,"0"-5"1201,5 0-702,1-6 1,3 0 200,0 0 856,5 0-973,-2 0 1,9 0 137,0 0-166,4-6-344,-7 5 1,8-8-103,-5 5 0,-1-3 140,-3 3 0,-4-1-27,0 1 0,-5 3-222,1-3 0,-2-2 0,-1-1 0</inkml:trace>
  <inkml:trace contextRef="#ctx0" brushRef="#br0" timeOffset="30">13031 10165 7909,'-6'-18'2,"-4"1"0,8 10 493,-1-1 52,1 6 213,2-4-295,0 6 0,-3 6 350,-1 1 1,-1 8-350,1 4 1,-1 7-185,-3 0 0,-2 6 138,2-1 0,3 2-142,2 1 1,1 0-293,2 0 1,2-1-49,1-2 1,9-3-111,7-5 0,2-6-79,2-1 1,4-5 72,0-3 1,5-3 252,3-5 0,-1-5-99,4-3 0,-2-6 97,-2-1 0,-4-5-83,1 1 1,-7-2 394,-1 2 0,-7-4-112,-8 0 0,1 1-6,-5-5 1,-6-2-483,-5-2 0,-5 2 132,-3-1 1,-4 3-484,-8-3 0,-2 4 282,-5 0 1,0 3-165,-1 4 0,1 3 132,0 9 0,6 2-293,5 5 0,3 1-145,8 3 1,0 2-190,8 6 1,0 8 942,4 3 0,10 2 0,3-2 0</inkml:trace>
  <inkml:trace contextRef="#ctx0" brushRef="#br0" timeOffset="31">13522 10587 9631,'0'6'3220,"0"5"-2237,0-10 1,0 5 179,0-2-388,0-3-2082,0 4 980,0-5-3305,0 5 3632,0-3 0,0 3 0,0-5 0</inkml:trace>
  <inkml:trace contextRef="#ctx0" brushRef="#br0" timeOffset="32">13762 10130 7911,'0'-17'7,"0"1"0,1 4 368,3 0 0,-1 5-1,4-1 1,-3 0 288,4-3 0,-4 0-217,3-1 1,1 1 54,3-1 0,-2 1-144,3-1 1,-4 2-66,8 3 0,-2-2-129,1 5 1,-1-4 67,5 5 1,-1-1-209,1 4 0,1 0 107,-5 0 1,4 5-257,-4 2 1,1 7 88,-5 2 0,-1 3-259,-2-4 0,-3 5 60,-5-1 1,0 2-47,0-2 0,-5 2 57,-3-2 1,-3-2 109,-4-2 0,2 1 89,-2 0 0,-2-5-69,2-3 0,0-1 178,3 5 0,1-6-85,-1-2 187,6 2 0,0-5 210,2 3-298,3-2 0,-3-2 95,8 0 0,2 3-132,5 1 1,5 1-16,-1-1 1,5-1 27,-1 4 0,3 1 6,1 3 1,-2-2-20,-2 3 0,2-4 31,-6 8 0,4-4-73,-4 0 0,-4-1 1,-3 1 0,-5 3-179,0 0 1,-1 0 58,-2-3 0,-9 3-101,-3 0 0,-8 0 54,-3-3 1,-1 3-52,-6 0 1,-1-1 58,-3-6 0,1 2-219,3-2 1,-2-3-30,5-2 0,4-1-50,4-2 1,9 0-357,-1 0 1,7-2 325,0-1 1,4-4-763,4-4 1230,7 5 0,12-10 0,6 4 0</inkml:trace>
  <inkml:trace contextRef="#ctx0" brushRef="#br0" timeOffset="33">14333 10107 7927,'-1'-15'0,"-3"0"1100,3 0-193,-9 3-203,8 1-413,-3 0 1,5-1 970,0 1-433,0 4-511,0-3 0,5 9-81,3-3 0,3 3-168,5 1 1,3 0-61,7 0 1,-2 0-129,3 0 1,-3 0-326,-1 0 0,0 1 234,0 3 1,-5-2-173,-3 6 1,-3-4 107,0 3 0,-1-4-218,1 1 347,-6 2 0,-1 1 93,-5 4 0,-1-1-15,-3-2 0,-2 6 93,-6-3 1,-4 4 223,-3 1 0,-3-2-119,-1 5 1,2-6 167,2 3 0,-2-2-84,6 1 0,1-2-6,7 2 0,-2-6-7,5-2 0,0-3 91,4 4-153,0-6 0,5 7 3,3-5 0,6 4 106,1-5 1,0 2-128,-3-1 1,3-1-10,0 4 0,2 0 31,-2 0 0,-2 4-132,2-4 1,-4 3 124,-3 2 1,1 3-146,-6 0 1,1 2 22,-4-2 1,0-1-46,0 5 1,-5-5 1,-2 1 1,-5 2 72,-3-2 1,-3 4-309,-5-4 1,0 0 90,1-3 1,-1-1-458,0 1 1,1-6 233,3-2 0,3-3-918,4-1 0,5 0-548,-1 0 350,6 0 1511,-3 0 0,10-10 0,1-3 0</inkml:trace>
  <inkml:trace contextRef="#ctx0" brushRef="#br0" timeOffset="34">14744 10073 7870,'0'-18'11,"0"2"1,0 5-5,0-1 1298,0 1-293,0 4 136,5-3-735,2 4 0,4-4 56,1 2 0,-1-1-127,0 5 0,5 1 14,-1 3 1,4 0-136,-4 0 0,5 1-237,-1 3 0,-2-2 121,-2 6 1,2-1-217,-2 5 0,-1-5-44,-6 1 0,0 0-78,-4 3 1,4 1-21,-4-1 0,-1 0 80,-3 1 0,-1-1 129,-3 1 1,2-1 3,-6 0 0,1 1 41,-5-1 1,1-3 21,-1 0 0,1-2 123,-1 1 1,5 2-4,-1-5 91,1 5 1,-1-4-60,0 3 1,6-2-36,-2-2 135,3-3-186,1 9 0,5-5 103,2 3 1,4 1-76,0-5 0,0 3 49,1-3 0,1 4-98,2-4 1,-2 4-86,2 0 0,-3 2-58,0 2 0,-1-1 104,1 0 0,-5 1-100,1-1 1,-6 2 55,2 2 1,-2-2-94,-2 2 0,-6 2 32,-1-2 0,-7 4 44,-1-4 0,-7 5-81,-1-1 1,-3-2 84,-5-2 0,-2 2 28,3-2 1,-2-1-35,2-7 1,-1 2-412,8-5 1,3 4-100,8-4-1782,1-1 1475,5-3 1,3-5 121,11-2 1,1-3 728,10-2 0,5 1 0,5-1 0</inkml:trace>
  <inkml:trace contextRef="#ctx0" brushRef="#br0" timeOffset="35">15258 10039 7896,'0'-18'1085,"-5"-3"0,3 8-751,-6-2-55,6 2-241,-4 2 1434,6-1-361,0 1-121,0-1-693,0 1 0,2 3 83,2 1 0,-2 4-92,6-1 1,-1 3-396,5 1 1,3 1 120,0 3 1,4-1-243,-4 4 1,4-3 6,-3 4 0,4-2-175,-1 2 1,-1 2 183,1-3 0,-4 2-34,4-1 0,-4 2 51,4-2 0,-3 2 44,3 1 1,-4 1 215,4-1 0,-6 1-90,-2-1 0,-1 0 2,-6 1 1,0-1 39,-4 1 0,0 3 3,0 0 1,-4 0 13,0-3 1,-3 0 140,3 4 0,-5-4-93,1 4 0,-2-4-60,-1 0 1,-5-2 233,1-3 0,-1 4-47,0-4 1,2 0 117,-5 0 1,6-3-33,-3 4 0,4-6-109,0 2 1,1 1 49,-1-1-43,1 5-231,-1-3 0,5 2 68,-1-1 0,6-3-81,-2 4 0,4-5 60,4 5 1,-2-4-121,6 4 1,1-5 57,6 5 1,3-4 34,5 3 1,-1 0-21,1 0 1,0 2 10,0-5 0,-4 5-112,0-1 1,-5 0 127,1 0 0,-6 2-141,-1-2 0,-6 2 122,2 1 0,-4-3-344,-4 0 0,-7-2 27,-8 2 0,-3 2-131,-1-3 0,-1 0-233,-2 0 1,2-4 84,-3 1 1,4 1-318,4-2 1,2 5 16,6-4 926,0 0 0,-1 1 0,1 1 0</inkml:trace>
  <inkml:trace contextRef="#ctx0" brushRef="#br0" timeOffset="36">15715 10713 7885,'12'0'1706,"-1"0"2320,0 0-2205,-4 5 0,2 1-966,-6 6 1,0 3-714,-7 0 1,-2 5 38,-6-1 0,-3 3-400,0 1 1,-5 0-496,1 0 0,1-2-746,-1-2 1,4 3 1459,-4-3 0,5 2 0,-3 2 0</inkml:trace>
  <inkml:trace contextRef="#ctx0" brushRef="#br0" timeOffset="37">16229 10416 7836,'0'-12'19,"0"-3"-11,0 0 1,4-2 466,0 2 1,1 3-39,-1-4 1,1 4 893,2 0-881,3 1 0,-7 4 796,5 4-729,-6 1 1,7 9-54,-5 4 0,5 11-36,-2 8 1,2 3-209,-1 1 0,2 6-62,-2 2 0,0 2 89,0 2 1,1-1-305,-5 1 1,1 0-180,-1-1 0,-3-4-231,3-3 1,1-2 107,-1-2 1,-1-5-305,-3-2 1,0-4-112,0-4 0,0-3-163,0-4-244,0-6 300,0-1-605,0-5 938,0-5 1,-3-3 547,-1-7 0,0 2 0,-1-8 0,-1 3 0</inkml:trace>
  <inkml:trace contextRef="#ctx0" brushRef="#br0" timeOffset="38">16161 10324 7929,'6'-25'463,"-2"2"0,2 7-81,2-3 0,6 1-39,1-1 0,5 2-96,-1 6 0,8 3 221,3 1 0,3 3-22,2-4 1,-2 6-3,-3-2 1,3 3-158,-3 1 0,0 1-27,0 3 1,-6 6-326,-1 5 0,-5 5 106,-7 0 0,-4 5-376,-4 2 0,-3 0 204,-3 0 0,-9-2-255,-7 6 1,-8-6-9,-3 2 1,-2-4-306,2-4 0,-7-1-133,3-3 0,2-4 307,5 1 1,8-2-829,4-6 1353,2 5 0,2-8 0,0 4 0</inkml:trace>
  <inkml:trace contextRef="#ctx0" brushRef="#br0" timeOffset="39">16674 10462 7938,'11'-12'210,"-4"1"0,2-2 342,-5-2 1,4 6-57,-5-3 0,5 4 737,-4-4 411,5 1-658,-3-1-52,5 1-593,1 5 0,-1 0-285,1 6 0,-5 0-76,1 0 1,-4 0-195,3 0 1,-3 4 175,4 0 0,-6 1-173,2-1-800,-3-3 701,-1 9 0,0-7 9,0 5 0,-1-5 50,-3 5 1,2-4 302,-6 3 0,4-3-57,-3 4 0,4-4 104,-1 3 1,3-3-71,1 4 1,0-5 14,0 5 1,0-4 129,0 3 1,1-3-88,3 4 1,3-4 78,4 3 1,4 0-73,0 0 1,2 3 30,-2-2 1,-1 2-7,5 2 1,-5-1 71,1 0 0,-2 5-65,-2-1 1,-3 1-19,0 0 1,-6-4-203,2 4 0,-4 0 63,-4-1 0,-7 2-152,-8-2 0,-3-2 55,-1 2 1,-3-6-188,-1-2 0,-3 0 21,3 0 0,-4 2-54,5-5 0,-1 0-747,4-4 0,6 0 443,1 0 1,7 0-502,2 0 1153,4 0 0,-2-5 0,5-2 0</inkml:trace>
  <inkml:trace contextRef="#ctx0" brushRef="#br0" timeOffset="40">17223 10187 8685,'-12'-11'987,"1"0"-894,4-1 1,4 2-84,6 2 1,4 2 802,4 2 0,1 3-199,-1-3 1,6 3-122,2 1 1,7-4-53,5 0 0,2 0-140,1 4 1,-4 0-539,1 0 0,-2 0 228,2 0 0,-5 0-276,-7 0 1,-2 0 224,-6 0 1,-3 0-2745,-1 0 418,-4 0 2386,-8 0 0,-8 6 0,-10 0 0</inkml:trace>
  <inkml:trace contextRef="#ctx0" brushRef="#br0" timeOffset="41">17166 10382 7919,'5'10'403,"2"-3"0,3-2-27,2-5 0,-1 0 645,1 0 1,4 0-449,3 0 1,4-1 118,4-3 0,-3 2-198,2-6 1,2 2-42,-1-2 0,0-1-1013,-4 6 0,-2-5 414,-2 4 1,1-4-2995,-4 5 3140,-6-1 0,0-1 0,-4-2 0</inkml:trace>
  <inkml:trace contextRef="#ctx0" brushRef="#br0" timeOffset="42">18079 10096 7922,'0'-18'185,"1"6"71,3 4 1,-2 0-127,1-3 1,2 0 307,-1-1 156,5 1 1,-8-1-155,3 1 1,-3 3 750,-1 1-691,0 4 0,-5-1-61,-2 8 0,-5 5-130,-3 10 0,-3 1-40,-4 11 1,-1 0-72,0 8 0,5-4 23,3 3 1,3 1-196,5 0 1,2-1 157,5-4 0,2-4-480,6 1 1,5-6 183,9 2 0,1-4-343,0-4 0,5-7 236,2-4 0,3-5 148,2 0 1,-1-6 297,0-5 0,2-2-93,2-2 1,-8-3 13,1 0 1,-6-4 8,-2 4 1,-5-6 152,-3 2 0,-6-6-1,-1-2 0,-6-1-477,2 2 1,-8 2-167,-4-3 1,-6-1-181,-1 1 1,-6-3-225,-2 3 1,-4 1 325,-3 3 1,-3 1-304,2 3 1,3 4 217,2 7 0,5 3-89,2 5 0,9 7-123,-1 4 709,7 6 0,-6 5 0,3 1 0</inkml:trace>
  <inkml:trace contextRef="#ctx0" brushRef="#br0" timeOffset="43">18570 10496 8042,'-6'-5'2909,"1"3"-2213,5-3 2932,0 5-3027,0 5-226,0-3-1350,0 3 770,0 0-2968,0-4 1758,0 4 1415,0-5 0,0 5 0,0 2 0</inkml:trace>
  <inkml:trace contextRef="#ctx0" brushRef="#br0" timeOffset="44">18822 10062 7910,'-11'-23'3,"4"0"1,-2 5 489,5 3 0,0 2-110,4 2 1,0 0 21,0-1 173,0 1 0,2-1-144,1 1 0,2 3-250,3 1 0,2 3 58,-2-4 0,6 6-96,1-2 1,5 3 27,-1 1 1,3-4-136,1 0 0,0 0 140,-1 4 0,0 0-123,-3 0 1,-2 5-172,-6 3 0,0 2 61,1 1 1,-5 5-70,1-1 1,-5 5 97,0-1 0,-3 2-147,-3-2 0,-5 2 41,-7-2 0,1-2-124,-5-2 1,5-2 20,-1-2 1,-2 0 106,2 1 1,0-2 100,3-2 1,1 1-76,-1-6 1,6 2 203,2-1-154,-2-3 394,5 5-37,-4-6-111,5 0 0,5 3-16,2 1 0,3 5 1,2-1 0,4-2 7,3 2 0,3 1-87,1 6 0,-2-3 38,-2 4 1,3-4-32,-3 0 1,-3-1-44,0 1 0,-4 3 50,0 0 0,-6 0-212,-2-3 0,-3-1 0,-1 1 0,-5 0-132,-2 3 0,-9-6 174,-3 3 1,-2-3 17,-2 2 1,-4-3-38,1-1 0,-5-4-26,4 1 1,1 1-99,3-1 1,1-1-178,3-3 376,3 0 0,4 5 0,1 2 0</inkml:trace>
  <inkml:trace contextRef="#ctx0" brushRef="#br0" timeOffset="45">19313 10028 7894,'-5'-12'28,"3"1"1,-7-1 59,6 1 1,-1-1 58,4 1 625,-5 0-431,3-1 0,-3 1 207,5-1-75,0 1-151,0-6 1,0 9-55,0-4 1,0 3 76,0-2 0,5-1 244,3 1-321,2 0 1,7 0-129,2 4 0,2-3 110,2 2 0,1 3-75,3 1-104,-3 3 0,4-3 273,-5 0-522,0 0 190,-6 9 0,1 2-275,-3 4 203,-2 1 0,0-1 28,-6 1 1,-4 3-72,1 0 1,-4 4-96,-4-4 0,-2 6 43,-6-2 0,0-2-30,-4 2 1,2-5 62,-5 2 1,5-4 97,-1 0 0,0-1-95,3 1 212,-2-6-64,8 4 1,-1-9-21,-1 3 1,5-1 56,0 0 135,1-1-99,2 3 44,0-5 0,5 0-111,3 0 0,6 4 190,1-1 0,7 5 17,1-4 1,-1 5 23,5-2 0,1 3-23,-1 2 1,-1-1-67,-3 1-108,-5-1 0,-2 1 58,-4-1 0,-6 2 169,-2 2-539,-3-2 190,-1 3 0,-1-1 134,-3 1-514,-7 4 294,-7-7 1,-9 4-446,1-1 311,-6-4 98,3 5 1,-4-6-87,2 1 0,0-5 130,4 1 0,-2-6-17,6 2 1,-1-3-93,9-1-338,-1 0 292,5 0 0,3-1-88,1-3-895,4-2 787,-2 0 0,9-5-1399,0 4 1881,5 2 0,2-5 0,7 3 0</inkml:trace>
  <inkml:trace contextRef="#ctx0" brushRef="#br0" timeOffset="46">20089 9856 7905,'0'-18'269,"0"2"1,0 5-219,0-1 1,0 4 85,0 1 671,0 4 0,0-3 340,0 2-601,0 3-95,0-4 1072,0 5-1290,5 0 198,-3 0-201,3 0-181,-5 0 143,5 0-441,-4 0 163,4 0-618,-5 0 471,0 5 1,0-3-107,0 6 238,0-5 256,0 7-183,0-9 391,0 4 1141,0-5-1427,0-5-121,0 4 1,1-8 88,3 5 0,-1 0-113,4 4 0,1 0 76,3 0 1,1 0-5,-1 0 1,1 0 19,-1 0 0,4 0 10,1 0 1,4 5-59,-1 3 0,-1 1 41,1-2 1,-5 4-45,1-4 0,-2 7 36,-2 1 1,-5 1-120,-2-5 0,-3 4 67,-1 1 0,-5 3-74,-2-4 1,-5 5 6,-3-1 0,-7-1-115,-4 1 1,-5-5 35,5 1 0,-6-2 90,2-2 1,-2 1-18,1-1 1,0-1-27,4-2 0,0 1 244,5-5 1,0 1 216,3-2 316,2-1-305,6 3-187,5-5-35,1 0 1,13 0 3,4 0 0,2 4 130,-3-1 1,6 1-121,2-4 121,-3 0-95,6 0 0,-4 1-29,4 3 13,1-3-51,0 10 1,0-9-10,0 6 22,0-1 1,-4 5-74,0-1-35,-5-4 1,2 3 157,-4-3-271,-1 4 20,-5 0 130,5 0-158,-10 1 55,4-1 1,-5 1-259,0-1 144,-5 6-35,-2-5-169,-9 5 217,3-6 0,-10 1 15,1-1 0,-1 0-9,-4 1 1,2-6 68,-2-2 0,3 1 93,-3-1 0,3 0-238,1-4 114,6 0 47,-5 0 1,9-2-283,-2-1 0,6 0-368,2-5 1,4 5-1084,-1-5 904,3 5 348,1-7 570,0 9 0,5-4 0,1 5 0</inkml:trace>
  <inkml:trace contextRef="#ctx0" brushRef="#br0" timeOffset="47">20672 9890 7918,'0'-29'33,"0"1"699,0 11 1128,0 0-1184,0 6-238,0 4-268,0-3 0,-2 9 903,-1-3-644,1 3 1,-4 2-51,2 3 1,-2 5-122,-5 10 0,-1 1-119,1 11 1,-5-1 193,1 4-110,-5 1-1142,7-6 906,-8 4 0,8-9 65,-2 3 1,6-3-143,1-2 0,6 0 38,-2-3-1038,3 3 422,1-10 84,5 5 915,1-6-460,11-4 0,-5-2 160,3-5 1,2 0-211,-2 0 1,5 0-95,0 0 0,-3 0 123,2 0 0,-3 0-95,3 0 1,-5-4-956,1 0 517,-8 0-492,4-1-429,-10 4 1604,4-9 0,-5 3 0,0-4 0</inkml:trace>
  <inkml:trace contextRef="#ctx0" brushRef="#br0" timeOffset="48">20695 10119 7958,'1'-8'0,"3"1"782,-3-1-99,4 2-140,0 1 627,-4 0-679,4 3 0,-5-2 198,0 8 193,6 3-510,-5 4 1,4 6 481,-5 2-441,0-3-115,0 11 1,0-8 254,0 7-331,0 4 56,0-6-975,0 4 576,0 0 1,0-6 108,0 1-1437,0 0 619,0-10-1806,0 3 1740,0-4 0,0-5 896,0 1 0,-10 0 0,-3 3 0</inkml:trace>
  <inkml:trace contextRef="#ctx0" brushRef="#br0" timeOffset="49">1645 12129 8073,'-12'-6'-917,"2"1"401,2-1 1155,-2 5 0,4-4 348,-5 5-346,-1-5 86,1 4-259,4-4 126,-3 5-97,9 0-348,-4 0 0,10-4 128,3 0 0,2 0 1,1 4 1,7 0-43,5 0 0,1 0 13,6 0 0,2 0-33,6 0 0,4 0 3,7 0 0,1 0-210,7 0 0,-2 0 237,5 0 0,3 0-472,-2 0 0,-1-1 344,-2-3 0,-3 3-204,-1-3 0,-1 3-135,-7 1 0,6 0 168,-7 0 0,0 0-219,-3 0 1,-4 0 130,4 0 1,-9 0 130,1 0 0,-7 0-137,-1 0 1,-3 0 369,-4 0 1,1 0-276,-4 0 0,-5-4 277,-3 0-590,-6 0 374,8 4-304,-8 0 1,-6 0-271,-8 0 1,-2 0 197,3 0 1,0-3-168,-1-1 1,1 0 91,-1 4 1,1 0 155,-1 0 1,1-4 93,0 0 0,-1-1 56,1 2 1,1 0 179,2-5 0,-2 2-103,2-2 0,-2-2 316,-1 3 0,3 0 20,0 0 722,6-1-600,-3-3 1,5 3 533,0 0-612,0 6 1,1-3-56,3 5 1,2 0 29,6 0 1,0 0-71,4 0 1,0 0 14,3 0 1,7 4-30,-4-1 1,4 5-132,-3-4 1,-1 3 14,1-3 0,-4 4-132,0-4 0,-5 3 139,2-3 0,-8 4 212,0-4-269,-5 4 0,2-1 58,-5 4 1,-7-3 195,-4-1 1,-3 1-128,-9 3 0,1 0-426,-8-4 0,3 3-353,-3-2 0,6-3-1578,1-1-35,0 2 2219,10-5 0,2-1 0,6-6 0</inkml:trace>
  <inkml:trace contextRef="#ctx0" brushRef="#br0" timeOffset="50">3906 11706 8010,'-11'-11'1039,"-1"5"-57,6 1-126,-4 5-362,8 0 0,-1 1-123,6 3 1,0 7 76,4 8 1,2 4-117,7 4 0,-4-2 81,4 5 0,0 1-121,-1 3 0,6 2-90,-2 2 1,1-3-113,-1 3 1,2-2-212,-1-2 0,0 0 36,-1 1 0,1-6 94,-5-3 0,4-1-299,-3-3 1,-1 0 95,-4-3 0,1-1-81,-1-3 0,-1-2 84,-2 2 1,1-6-101,-5-2 1,3-3-518,-3 4-323,0-6-46,-4 3 338,0-5 27,0-5 1,-5 3 811,-3-6 0,-2 1 0,-1-5 0</inkml:trace>
  <inkml:trace contextRef="#ctx0" brushRef="#br0" timeOffset="51">4237 11866 8047,'0'-11'0,"0"-4"414,0-1 1,0 1 189,0 4 194,0-1-204,0 1 739,0-1-406,5 6-685,-4 1 1,5 6 22,-6 3 1,-2 8 13,-2 7 1,-2 3-214,-5 5 1,-6 7 105,-2 8 0,-6 1-337,-2-1 1,-3 1 174,3-5 1,-3 4-311,3-4 1,2-1 175,6-6 1,0-1-746,7-7 0,-2 2-5,7-6 1,-2-2-313,1-2 0,3-6 1186,5-1 0,-5-1 0,-1 5 0</inkml:trace>
  <inkml:trace contextRef="#ctx0" brushRef="#br0" timeOffset="52">4431 11581 8174,'-5'-12'0,"3"1"468,-6-1 1,6 5-121,-2-1 0,2 4 1032,2-3-280,0 4-83,0-7-586,0 9-305,0-4-134,6 5 0,0 0 176,5 0 0,1 4-230,-1-1 1,-1 6 76,-2-1 0,2 2-218,-2 1 0,-2 5 47,2-1 1,-2 0-26,2-3 1,0 0 38,-4 4 1,5-4-70,-1 3 1,-2-2 17,2-1 0,-6-1 120,2 0 0,-3 1 117,-1-1-114,0 1 1,-5-1 156,-2 0 1,-3 1-82,-2-1 0,1 1 20,-1-1 0,1-1-1,-1-2 1,2 2 10,3-2 1,-2-2 164,5 2 1,0-5-15,4 5 64,0-5 0,5 6-58,3-6 0,2 1 255,1-4 1,6 0-108,2 0 1,3 0-275,0 0 0,-3 0 34,0 0 1,-1 0-139,1 0 0,-2 0-1483,-6 0 0,1-4 215,-1 1 1305,-5-1 0,4 4 0,-3 0 0</inkml:trace>
  <inkml:trace contextRef="#ctx0" brushRef="#br0" timeOffset="53">5516 11843 8022,'0'-11'-242,"0"0"0,2 3 380,1 0 0,-1 5 1300,1-5-193,-1 5-350,-2-2-154,0 0-470,0 4 0,-2-4-43,-1 5 1,-4 0-50,-4 0 1,-1 5-142,1 3 0,-4-1 130,0 5 0,-4-3-116,3 6 1,-3-1-134,4 1 0,0-2 63,3 2 0,2-2-120,3-2 164,-4 0 0,10 1-52,-3-1 0,3 1 82,1-1 0,6 0 7,6 1 0,3-2 109,4-2 1,4 2-108,0-3 0,1 0 56,6 0 1,-3-3-43,4 4 1,-6-4-110,2 3 0,-7 0 113,-1 0 0,-6 3-261,-2-2 0,-1 2 30,-6 2 0,0 0 26,-4 3 1,-5-2 33,-3 2 1,-7 2-120,-4-2 1,-3 4 26,-1-4 0,-3 1 84,-1-5 1,-3 0 108,3 1 1,0-1-94,4 1 0,2-6-432,2-2 30,-3-3-211,10-1 144,-5 0 0,12-5-1155,5-3 1704,10-2 0,8-1 0,5-1 0</inkml:trace>
  <inkml:trace contextRef="#ctx0" brushRef="#br0" timeOffset="54">5882 11958 8081,'-2'-18'0,"-1"3"1112,-4 2-152,-4 2-444,5-1 0,-3 5 85,5-1 890,0 5-972,4-2 1,0 10-434,0 3 0,4 7 82,0 4 0,5 7-120,-2 0 0,0 6-246,0-2 0,-1-2-266,2-1 0,1 0 220,-5-5 1,3 3-289,-3-10 0,0 0-1649,-4-4 752,0 1 1429,0-1 0,-5 1 0,-1-1 0</inkml:trace>
  <inkml:trace contextRef="#ctx0" brushRef="#br0" timeOffset="55">5847 12003 8081,'0'-23'-377,"0"1"1,0-1 481,0 0 0,0 4 572,0 0 0,0 5 493,0-1-546,0 2 0,0 5 381,0 1-606,0 4 0,0-1-144,0 8 0,6 3-6,1 4 1,3 0-112,2 1 1,3 3-19,0 0 0,2 2-157,-2-2 0,-2-2-250,2 2 0,-1-2 207,1-2 1,-2-3-173,2-1 1,-2-4 78,-2 1 0,0-3 127,1-1 0,-4-1-33,-1-3 0,1-3 221,3-4 0,1 0-28,-1-1 1,0 0 104,1-4 1,-2 4-131,-2-4 1,0 4 146,-4 0 0,4 1 367,-4-1-239,0 1-1,1 5-220,-4 1 0,4 11-179,-5 5 1,4 6 38,0 6 1,-1 5-63,-3 2 0,0 2-226,0-2 0,2 6 133,1-6 1,-1 6-659,2-6 1,-3-2 376,-1-1 1,0-7-1544,0-1 763,5-5 572,-4 3 0,5-7 641,-2-3 0,3 4 0,4-5 0</inkml:trace>
  <inkml:trace contextRef="#ctx0" brushRef="#br0" timeOffset="56">6590 11821 7969,'-12'-12'1414,"1"1"-653,0 4-631,4-3 0,2 14 563,5 0 0,0 6-220,0 5 0,0 8-130,0 8 1,0 2-121,0 1 1,0 4-234,0 0 1,-1 3 120,-3-7 1,3 1-405,-3-8 0,3-2 142,1-6 1,0-2-211,0-6-975,0 1 573,0-6-1241,0-1 769,0-5 577,0-5 1,0-1 657,0-6 0,0-4 0,0-2 0</inkml:trace>
  <inkml:trace contextRef="#ctx0" brushRef="#br0" timeOffset="57">6590 11832 7969,'6'-24'0,"-2"5"755,-3 5 83,-1 2-412,0 6 1,2 6 23,1 8 0,0 3-112,4 4 1,-3 4 227,4 8 1,0 2-155,3 6 1,0-1-212,1 0 0,3 4 50,0 0 1,2-4-461,-2-3 1,-2-4-4,2 3 1,1-8-182,0 0 1,-2-6 57,-7-1 1,3-4 122,-2-3 0,-2 1-1244,2-5 501,-6-1-848,9-3 1803,-10 0 0,-1-5 0,-6-1 0</inkml:trace>
  <inkml:trace contextRef="#ctx0" brushRef="#br0" timeOffset="58">6476 12106 9664,'16'0'1130,"-3"0"-622,2 0 0,3 0-211,1 0 0,4 0 139,3 0 1,2 0-128,3 0 0,2-1-343,-3-3 1,-1-1-217,2-3 0,-6-1-270,2 6 0,-4-5-656,-4 4 1,-3-3 535,-4 3 0,-1-4-323,0 4 1,0-4 552,-4 0 1,2-2 409,-5-2 0,0-4 0,-4-2 0</inkml:trace>
  <inkml:trace contextRef="#ctx0" brushRef="#br0" timeOffset="59">7024 11821 8039,'0'-12'389,"0"1"-260,0-1 1092,0 1-764,0-1 0,0 5 933,0-1-887,0 6 0,0-2-36,0 8 0,0 3 178,0 9 0,4 1-215,-1 6 0,3 0-200,-3 0 0,-1 4 0,1-1 1,2 6-341,-1-2 1,0 0 141,-4 0 0,0-1-119,0 2 0,0-3-174,0-6 0,-1 0-295,-3-3 1,1-3 277,-4-4 1,4-1-137,0 1 646,-4-1-206,6 1 0,-4-5 417,5 1-237,5-6 0,1 3 99,6-5 1,3 0-33,0 0 1,5 0 32,-1 0 0,3-3-398,1-1 1,0-1 106,0 1 0,-1-1-636,1-3 1,0-1 331,0 6 1,-4-5-1042,0 4 1,-5 0-193,1 4-1533,-2-5 3055,-2 4 0,-9-9 0,-4 3 0</inkml:trace>
  <inkml:trace contextRef="#ctx0" brushRef="#br0" timeOffset="60">7492 11855 7948,'0'-19'834,"0"0"0,1 6-204,3 2 1,-1 4 898,4 7-885,-4 0 1,6 2 59,-5 1 1,4 5-227,0 7 0,-3 3-108,-1 5 1,1 5-4,-1 2 1,0 3-98,-4 1 0,3-3-314,1-1 0,0 1-79,-4 3 0,0-5-34,0-2 0,1-3 108,3-1 1,-1-4-199,4 0 0,1-6 133,3-2 1,1-1 2,-1-6 0,2 0 270,2-4 0,-1 0-32,5 0 0,0 0-353,4 0 0,-4-5-341,0-3 1,-4 2-472,4-2 1,-5 4-8,1-3 0,-2 3-1968,-1-4 3013,-6 6 0,4-8 0,-4 3 0</inkml:trace>
  <inkml:trace contextRef="#ctx0" brushRef="#br0" timeOffset="61">8634 11798 7889,'0'-18'-49,"0"3"1,-1 7 541,-3 4 815,3-2-687,-4 5 0,5-3-181,0 8 1,1 3-37,3 9 1,-2 6-111,6 9 0,-2 2-91,2 1 0,2 4 16,-2 0 1,2 0-139,1-3 0,-3-2-105,0-3 1,-2-2-263,1-5 0,2-4-455,-5 0 0,4-9-20,-4 1-839,-1-2 547,-3-2-528,0-2 1107,-5-10 0,3-2 474,-6-4 0,1-6 0,-5 0 0,1-6 0</inkml:trace>
  <inkml:trace contextRef="#ctx0" brushRef="#br0" timeOffset="62">8429 11809 7929,'0'-18'132,"0"3"0,0 2 280,0 2 1,1 0 45,3-1 1,2 2-180,5 2 1,2 0 304,2 4 1,-1-4-147,5 4 0,0-3 31,4 3 0,0 0-117,0 4 1,0 0-142,0 0 1,-1 0-47,1 0 1,0 1-3,0 3 1,0 3-249,0 4 0,-4-3 106,0-1 0,-5 1-478,1 3 0,-4 1 243,-3-1 1,-2 0-280,-2 1 0,-3-1 180,3 1 0,-8-1 41,-3 1 0,-3-1 193,-2 0 1,1 1 125,-1-1 1,-3-1-8,0-2 0,-4 2-54,4-2 0,3-2 314,5 2 0,3-4-102,-4 3 0,6-3 19,-2 4 0,3-5-96,1 5 0,5-4-4,2 3 0,3-3 18,2 4 0,4-2 20,3 2 0,3 2-8,1-2 0,-4 0-113,0 0 1,0 2-65,4-2 1,-6 2-19,-1 1 1,-5 2-78,-3 2 0,1-2-242,-6 2 1,1-1 292,-4 1 1,-6-2-208,-6 2 0,-3 2 60,-4-2 1,-6 0 8,2-3 1,-4-2 89,1-2 0,-2 2-152,-3-3 1,3-2 115,6-1 1,4-3-623,3-1 145,7 0-183,3 0 0,6-5 251,3-2 1,6-3 566,5-2 0,6-4 0,-4-2 0</inkml:trace>
  <inkml:trace contextRef="#ctx0" brushRef="#br0" timeOffset="63">9171 11901 7888,'-8'-12'1080,"1"1"-280,4 4 143,-2 2-397,5 5 0,0 2-49,0 1 1,0 8 118,0 4 0,0 4-142,0-4 0,1 9-137,3-1 0,3 2-458,4-2 0,0-1 175,1-3 1,3 2-106,0-2 0,4-2 142,-3-2 1,4-6-414,-1-1 1,2-6 146,2 2 0,0-3 126,0-1 0,-4-5 204,0-2 0,0-4-40,4 0 1,-5-2 326,-3-2 1,-2-1-100,-2-3 1,-3-3-3,-1 3 0,-4-6-130,1-2 0,-3-4-229,-1 5 0,-4-6-105,0 2 0,-3 3-353,3 4 0,-5 2-396,1 5 1,3 5-43,1 3-487,-2 6 0,1-2 666,-3 8 1,3 7-1150,5 8 1884,0-2 0,5 9 0,2-2 0</inkml:trace>
  <inkml:trace contextRef="#ctx0" brushRef="#br0" timeOffset="64">9890 11798 7954,'0'-18'0,"0"1"0,0 6 2290,0 0-701,0 4-453,0 2-739,0 20 1,0-4 32,0 11 1,0 0-76,0 5 0,2-2-89,2 6 1,-2-1-218,6 4 0,-4-5 106,3-2 1,-3-3-376,4-1 0,-5-1 15,5-3 1,-4-4-778,3-8 378,-4 4-434,2-10-1496,0 4 1137,-4-5 474,-1-5 1,-5-1 922,-2-6 0,-9-4 0,4-2 0</inkml:trace>
  <inkml:trace contextRef="#ctx0" brushRef="#br0" timeOffset="65">9628 11786 7954,'-7'-5'1263,"7"-1"-597,8-6 1,9 5 360,5-1 1,8 4-211,8-3 0,-2 0 324,6 0 0,4-2-496,4 5 0,-1-1-216,-3 1 1,-6 3-368,-2-3 1,-3 3 55,-5 1 0,-2 0-1246,-5 0 0,-9 0-361,-3 0 1,-7 1 1488,0 3 0,-3-3 0,-1 4 0</inkml:trace>
  <inkml:trace contextRef="#ctx0" brushRef="#br0" timeOffset="66">11329 11684 8014,'4'-12'0,"0"1"172,0-1 1,-3 1 283,3-1 489,-3 1 54,4 0 164,-5-1-887,5 6 1,-3 3-49,1 11 0,-1 5 129,-2 9 1,0 6-59,0 3 1,0 6-106,0 1 1,0 4 33,0-4 0,0 0-283,0-4 1,0-1 81,0-3 1,0 2-607,0-5 1,1-1-116,3-3 1,-3-5 363,3-3 0,-3-2-1925,-1-2 826,0 1 556,0-6 1,-1-1 872,-3-5 0,-2-5 0,-6-1 0</inkml:trace>
  <inkml:trace contextRef="#ctx0" brushRef="#br0" timeOffset="67">11307 11695 8219,'0'-6'1056,"5"1"-651,2 5 0,1 5 121,3 2 0,0 8-133,8 4 1,-2 3 146,2 1 1,8 5-139,0 2 0,1-1-91,2 2 0,-5-2-326,2 2 1,1-1-96,-1-7 1,-1 2-173,-3-6 0,-4-2 262,0-2 1,-5-6-108,1-1 0,-2-6-208,-2 2 517,1 2-11,-1-5 1,-3 3 198,0-8 0,-6 2 284,2-6 0,-3 1-254,-1-5 0,4-4 116,0-3 0,0-3-126,-4-1 1,0 0-251,0 1 0,0-9 88,0 1 0,0-6-238,0 6 0,0-3-86,0-2 0,0 6-91,0 3 1,0 3-58,0 4 1,0 2-220,0 6 1,0-1-1447,0 1 776,0 5-1242,0 1 966,0 5 1,0 5 746,0 2 0,0 7 662,0 1 0,0 1 0,0-5 0</inkml:trace>
  <inkml:trace contextRef="#ctx0" brushRef="#br0" timeOffset="68">12118 11661 7924,'-14'-2'806,"2"-1"-26,8 1 1,-1-8 9,5 9 66,0-4-273,0 15 0,0 3-168,0 10 1,0 1 13,0 2 0,-1 1-149,-3 7 0,3-6-294,-3 6 1,3-3 119,1-1 1,4-2-342,-1-5 0,6 0 170,-1 0 0,2-5-65,2-3 1,3-6-13,0-2 0,1-4 51,0 1 0,-2-3 363,5-1 0,0 0-123,4 0 0,-2-5 216,-2-3 1,1-2 7,-4-1 0,3-5 100,-4 1 0,4-5-155,-4 1 1,-1-4-53,-6-4 0,1 2-212,-5-6 0,-1 1 110,-3-4 0,0-1-734,0 1 1,-1 5 347,-3 2 0,3 7-811,-3 1 0,-1 9-241,1-2 22,-5 9 1,7-2 227,-6 5 1,6 5-177,-2 2 0,3 3 1200,1 2 0,-5-1 0,-2 1 0</inkml:trace>
  <inkml:trace contextRef="#ctx0" brushRef="#br0" timeOffset="69">12666 11626 7951,'-7'-11'887,"1"0"1266,2-1-853,3 1-427,-4 4-341,5 2 0,0 7-132,0 1 0,4 9-51,0 7 0,-1 8-24,-3 3 1,0 3-35,0 1 1,0-1-167,0-2 1,0 2-165,0-3 0,0-1-266,0 2 1,0-7 282,0-1 0,0-2-648,0-5 337,0-1 185,0-4 1,2-1 26,1-2 0,4-3 486,4-5 0,1 0-22,-1 0 0,0 0 98,1 0 1,3-4-174,0 0 0,4 1-92,-3 3 0,3-2-221,-4-1 1,4 1 129,-4-2 0,4 3-141,-4 1 0,2 0 11,-2 0 0,-2-1-1497,2-3-263,-2 3-942,-2-4 1745,1 5 0,-6-2 1002,-2-1 0,-3-4 0,-1-4 0</inkml:trace>
  <inkml:trace contextRef="#ctx0" brushRef="#br0" timeOffset="70">13111 11604 7955,'0'-17'0,"0"4"2180,0-3-1388,5 10 1,2-3 58,4 5-31,-5 0-467,4 9 1,-8 3 203,2 7 121,2 3-361,-5 5 0,4 3 260,-5 1-339,0 10 0,0-11 48,0 9 1,0-4-29,0 4 1,-4-5-272,1 1 1,-2-2 121,1 1 0,2-2-224,-1-5 0,1-2 85,2-1 0,2-4-89,1-5 1,3 1 169,1-1 1,3-3 219,-2 0 1,2-6 47,2 2 1,0-3-88,3-1 0,-1 0-121,5 0 1,0 0 94,4 0 0,0 0-571,0 0 0,-1-1 256,-3-3 1,1 2-1437,-5-6 1,0 5-23,-3 0 0,-5 1-499,1 2 0,-5-1 2066,0-3 0,-12-2 0,-3-6 0</inkml:trace>
  <inkml:trace contextRef="#ctx0" brushRef="#br0" timeOffset="71">14253 11626 7905,'-5'-11'708,"4"0"1,-5 0-257,2 4 0,2 0 95,-1 4-23,1 1 0,2-1-117,0 6 0,2 9-38,1 7 0,0 8-31,5 3 1,-2-1-17,2 2 1,2 3-260,-3 4 1,0-1 115,0-7 1,-3 2-282,4-5 0,-4-1 105,3-3 0,-3-1-103,4-3 1,-5-3 19,5-4 1,-5-1-482,0 0 1,0 0-919,1-4-873,-3 3 150,4-8 2202,-5 3 0,-10 0 0,-3 1 0</inkml:trace>
  <inkml:trace contextRef="#ctx0" brushRef="#br0" timeOffset="72">14493 11626 7897,'8'-17'0,"-1"1"0,1 4 240,3 0 0,1-3 412,-1 0 0,4 0 98,1 3 1,-1 5-292,-4-1 0,-1 4 325,-2-3-242,2 4-354,-9-2 0,5 6-20,-6 3 0,-6 4-145,-1 7 1,-5-1-106,-3 5 0,-3-4 149,-4 4 0,-1-1-256,0 1 0,0 3 67,0-3 1,2-2-43,2 2 0,2-5 106,6 2 0,3 0-140,0-1 144,6 0 1,2-3 40,8-1 0,3 1 68,4-1 0,8-3 69,8-1 0,-1-3 119,4 4 0,-2-2-61,6 2 0,-2 2 10,-2-2 0,-5 2-53,-2 1 0,-8-3-178,-4-1 0,-4 5 44,-3 3 1,-3 0-106,-5-3 1,0 0 40,0 4 0,-10-4-128,-5 3 1,-6-1-34,-2 2 0,-4-4 103,-4 4 1,-2-4-209,-1 0 0,0-1 62,-1 1 1,6-2-436,3-3 1,6-2-675,5-5 1372,3 0 0,5 5 0,2 2 0</inkml:trace>
  <inkml:trace contextRef="#ctx0" brushRef="#br0" timeOffset="73">15418 11546 7889,'0'-16'270,"0"3"128,0-2 1,0 2 391,0 2-233,0 5 708,0-5-839,0 10 0,4 2 77,0 11 1,0 9-51,-4 10 0,1 3-22,3 4 0,-3-2-233,3 2 1,-2-3-156,2 0 0,-1-2-419,4-3 0,-3-1 329,4-2 1,-5-7-345,5 3 0,-5-8 178,0 1 0,2-4-2474,-1 0 391,0-6-29,-4-1 2325,0-5 0,-5 0 0,-1 0 0</inkml:trace>
  <inkml:trace contextRef="#ctx0" brushRef="#br0" timeOffset="74">15669 11569 7886,'0'-17'0,"0"0"623,0 6 388,0-1 612,0 6-145,0 1-1040,0 15 0,0 4 112,0 13 0,0 2-133,0 5 0,0-2-377,0 2 0,2-6 117,2 6 1,-3-3-188,3-1 1,-3-3-135,-1-8 0,4 1-188,-1-5 1,3-1-552,-3-6 376,-1-3 35,3-5 31,-5 0 532,0-5 0,0-1-100,0-6 1,0-3 176,0 0 1,-4-6 22,0 2 1,-1-2-19,1-2 1,3 0 0,-3 0 1,3 0 8,1 1 1,0 0 95,0 3 0,0 2 87,0 6 113,0 5-327,0 1 0,1 7-256,3 6 0,4 1 13,7 10 0,-1 0 124,5 4 0,1-1-77,7 1 1,-2 1 38,6 3 1,-5-4-195,5 0 0,-6-2 40,2-6 0,-2-3 330,2-4 0,-7-5-79,3 5 1,-4-6 491,0 2 1,-3-4-47,-4-4 1,-1 2 147,1-6 0,-6-3-134,-2-4 1,-3-2-136,-1 2 0,0-7-284,0-4 1,-5-2 129,-3 1 0,-2 2-271,-1-6 1,-1 5-164,1-5 1,0 5-209,-1-5 1,5 8-86,-1-3 0,5 9-521,0-2 1,1 5-78,2 3 1,2 3 468,1 0 1,4 6-818,4-2 1,4 12 154,1 3 1275,-1 8 0,1-6 0,2 3 0</inkml:trace>
  <inkml:trace contextRef="#ctx0" brushRef="#br0" timeOffset="75">16469 11512 7898,'0'-11'-68,"5"1"78,3 2 0,-2-2 83,2 2 0,-5 2 228,5-2 1,-6 5 714,2-5-227,3 0 17,-6-3-479,4-1 1,-6 6 137,-3 2 0,-4 3-159,-7 1 1,0 3-139,-8 4 0,-1 6-12,-7 10 0,0 1 41,4 2 0,0 4-184,5 4 0,8-4 78,2 1 1,8-5-380,1 5 0,3-6 86,3 2 0,5-3-51,7-1 0,3-4 69,5 0 0,1-5-145,3 1 0,-2-6 296,5-1 1,-4-6-94,0 2 0,2-3 328,-1-1 0,-2-4-87,-6 1 0,2-5 82,-6 4 1,-1-5-16,-6 2 1,0 0 20,-4 0 0,1-1-9,-1-3 0,-3-1-56,3 1 0,-3-1-62,-1 1 138,0 0-356,0 4 148,0 2 1,0 6-408,0 3 1,0 3 174,0 4 0,0 2-30,0 2 1,0-2 41,0 2 0,6-1-41,1 1 1,3-3 135,2-1 0,3 0 25,0-3 1,5-3 157,0-1 1,5-3-38,2-1 1,4-1 239,0-3 0,0-2-118,0-6 1,1 1 260,-6-1 0,0 1-98,-7 0 0,-2-5 79,-1 1 1,-7-1 100,2 0 0,-7-1-136,0-6 1,-3-4-267,-1 1 0,-6-5 3,-6 4 1,-2-2-337,-9 6 0,0-1-59,-11 9 1,1 5-305,-9 6 1,2 8 274,-2 4 1,-1 7-154,5 4 1,5 7-910,6 5 1,4 2 639,4 1 1,8 0 732,7 1 0,3-1 0,1 0 0</inkml:trace>
  <inkml:trace contextRef="#ctx0" brushRef="#br0" timeOffset="76">17451 11409 7956,'-6'-11'136,"-3"0"332,5-1 491,0 6-569,4-4 1,0 10 145,0 0 0,0 11-134,0 12 1,0 1-9,0 7 0,0 2-42,0 1 1,0 6 61,0-5 0,0 4-532,0-5 1,0 2 176,0-10 1,0 1-473,0-4 1,2-2 336,1-1 0,-1-4-316,1-5 0,0-4-40,1-3-514,-3 2 271,4-5 1,-5 3-177,0-8 0,0 2-807,0-6 1658,-5 0 0,-1-3 0,-6 0 0,1-1 0,-6-4 0,0-2 0</inkml:trace>
  <inkml:trace contextRef="#ctx0" brushRef="#br0" timeOffset="77">17223 11444 7956,'5'-16'386,"2"1"1,4 8-33,0-9 0,2 10 103,2-5 1,-1 3-29,5 0 1,0 0-2,4 4 0,3 0 172,1 4 1,1 0-194,-1 0 1,2 0 4,5 0 1,-5 1-100,-2 3 1,1 2-308,-2 6 0,-4 0 86,-7 4 1,-3-2-413,-5 5 0,-2 0 248,-5 4 1,-1 1-547,-3 2 1,-7-2 197,-8 3 1,-4-2 10,-4 2 1,-1-3-119,-2 3 1,2-7 92,5-1 1,0-1 127,1 1 0,5-3 84,6-4 0,0-1 301,8 1 108,-1-1 1,9-1 127,3-2 0,7 1-161,4-5 1,4 3 45,3-3 1,0 0 62,4-4 0,-5 0-89,2 0 0,-3 0-640,-1 0 0,-1 0 265,-3 0 0,-3-1-2344,-4-3 2545,-1 3 0,0-10 0,1 5 0</inkml:trace>
  <inkml:trace contextRef="#ctx0" brushRef="#br0" timeOffset="78">17908 11467 7883,'0'-18'0,"0"-3"657,0 6 189,0-5 1,1 9 271,3-1-470,-3 1 1,6 9-185,-4-1 0,-1 4-171,1 6 1,3 6 125,-3 10 1,5 5-69,-4 2 1,1 6-181,-1-2 1,-3 7-134,3-7 0,-2 3-209,2-3 1,-3-3-129,3-1 1,1-6-456,-1-1 0,0-1-348,-4-7 1,4-4 496,-1-3 0,1-4-865,-4 3 1015,0-4 0,-4 1-321,1-8 1,-6 1 775,1-4 0,-2-1 0,-1-3 0</inkml:trace>
  <inkml:trace contextRef="#ctx0" brushRef="#br0" timeOffset="79">17794 11432 7889,'11'-19'159,"1"0"1,4 5 319,3-1 0,-1 2-29,1 2 1,-1 3-166,1 1 0,2 4 303,-2-1 0,3 3-173,1 1 0,3 0 12,1 0 0,3 1-121,-3 3 1,4 2 34,-5 6 1,1 1-177,-4 2 0,-6-1-142,-1 5 0,-5 0-230,-3 4 1,-3 0 197,-5-1 0,-7 3-485,-4 1 1,-7-2 222,-8 3 0,0-3-106,-4-1 0,3 0 20,-3 0 1,4-6-115,0-1 1,5 0 453,2-1 0,7 0-46,0-3 1,2 3 183,6 0 1,2-1-50,6-6 0,2 2 373,5-2 0,5 1-176,-1-2 0,5 0-18,-1-4 1,6-1-201,2 1 1,1-1-244,-1-2 0,-3 0-269,2 0 1,-1 0-708,-3 0 0,0 0 1168,-3 0 0,3 5 0,-5 1 0</inkml:trace>
  <inkml:trace contextRef="#ctx0" brushRef="#br0" timeOffset="80">18445 11467 7865,'0'-7'-693,"0"-3"1725,5 4-646,1-6 1,2 2 1159,-1 3-263,-4-4-435,2 10 250,-5-4-690,0 5 0,0 5-170,0 3 1,-5 7-11,-3 4 0,2 3-22,-2 0 1,6 1-47,-2 0 1,3 4-103,1-1 1,1 1-18,3-4 1,7 0-167,8 0 1,0-4 3,4 0 0,-1-5 44,8 1 1,-3-4-17,3-3 1,-3-3 84,3-5 1,-3 0-178,3 0 1,-4 0-206,0 0 0,-5-4-261,-2 0 0,-6-5 9,-2 2 1,-5-3-455,-6-2 1,0 1 253,0-1 1,-5 1 841,-2 0 0,-9-1 0,-1 1 0</inkml:trace>
  <inkml:trace contextRef="#ctx0" brushRef="#br0" timeOffset="81">18433 11672 7900,'5'-11'1388,"2"4"-899,4 4 0,6-3-121,2 3 1,2-5-36,2 4 0,0-5 187,0 2 1,1 0-593,3 0 1,-3-1 107,2-3 1,-7 3-287,-3 1 1,-4-1-305,0-4 0,-2 1-740,-3 0 0,-2-2 451,-5-2 843,-10 2 0,-2-9 0,-11 5 0</inkml:trace>
  <inkml:trace contextRef="#ctx0" brushRef="#br0" timeOffset="82">18468 11364 7948,'1'-12'0,"3"1"0,3-1 645,8 1 0,3 3-185,5 1 1,0 3 54,0-4 1,1 5-164,3-5 1,-2 2-261,5-2 0,1-1-49,3 5 1,-3-3-199,-1 3 1,-5 0-1160,2 4 1,-3-4 736,-1 1 1,-5-1 576,-3 4 0,3 0 0,-1 0 0</inkml:trace>
  <inkml:trace contextRef="#ctx0" brushRef="#br0" timeOffset="83">19336 11341 8013,'-2'-12'0,"-2"1"0,3 0 1468,-3-1-391,3 1-523,-4-1 0,2 5-164,-4-1 0,-1 4 62,-3-3 0,-1 4-159,1-1 0,-5 3 20,-4 1 0,-1 5-103,-2 3 1,-1 7-121,-3 4 1,3 4 2,-2 4 0,3-2 118,4 5 1,-2-3-270,6 4 1,5-5 60,6 5 1,3-2-300,1 1 0,2-1 153,6-2 0,5-3-402,10 3 0,1-4 243,2-4 0,4-3 62,4-4 0,0-6 137,0-2 0,1-3-58,-1-1 0,0 0 56,0 0 1,-1-1-46,-2-3 0,1-1 109,-6-3 1,1-2-37,-4 3 1,-2-5 59,-2-3 1,-1-2-23,-3-2 1,-2-2 81,2 2 0,-1-7 46,1 0 1,-2-2 29,2 1 0,-6 3 31,-1-3 0,-2 5-27,2 3 0,-3 2 909,-5 6-714,0-1 0,0 5 1053,0-1-653,0 5-608,0 8 1,0 8 132,0 10 0,-4 0-4,0 0 0,0 3-146,4 1 0,0 1 121,0-1 0,4-3-487,0 2 0,5-3 175,-1-4 1,-2 2-461,1-6 0,-3 0-12,4-4 1,-4-3-1090,3 0 157,-4-6 359,2 3 0,-6-5 228,-3 0 0,-2-5 380,-6-2 1,-1-1 534,-2-3 0,-8-3 0,-6-9 0</inkml:trace>
  <inkml:trace contextRef="#ctx0" brushRef="#br0" timeOffset="84">19358 11398 7904,'0'-18'0,"2"2"501,1 4 1,9 2 748,7 3 0,4-2-356,3 5-602,4-5 1,5 6 679,3-4 1,3 4-428,4 0 0,5 1 43,-1 2 0,1 0-71,-4 0 1,-5 0-357,1 0 1,-5 0 106,1 0 1,-9 4-829,-6 0-665,-5 0-25,-7-4 1,-11 0-39,-7 0 1,-11 1 1287,-12 3 0,-1 2 0,-8 5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2T08:02:09.192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12482 15107 7843,'0'-11'158,"-1"4"272,-3 4 622,3 1-306,-4 2-315,5 0 0,-2 4-57,-1 0 1,1 6 75,-2 1 1,2 2-41,-2 6 0,3 0-118,-3 4 1,3 5-78,1 2 0,0 7 0,0 1 1,0 4-51,0-4 1,4 7 45,-1 0 0,2 5-292,-1 3 0,-1 2 241,4-6 0,-3 2-169,4-2 0,-1-5-37,5 1 1,-2-8-136,-2-3 0,2-4 90,-3-8 1,0-1 1,0-6 1,-4 0-486,1-7-638,-3-3-718,-1 0 624,0-5 0,-4-1 596,0-3 0,-1-3 710,1-4 0,3-5 0,-4-2 0</inkml:trace>
  <inkml:trace contextRef="#ctx0" brushRef="#br0" timeOffset="1">12528 15278 7858,'-7'-5'422,"1"-1"172,2-5 0,3-1-298,-3 1 1,4 1-119,4 2 0,-2-2 239,6 2 0,0-2-98,3-1 0,1 3 77,-1 0 1,4 2-114,0-2 0,6 0-1,-2 4 0,2 0-108,2 4 1,0 1 0,0 3 0,-2 2-54,-2 6 0,2-1-123,-6 1 0,0-1-234,-3 0 1,-2 6 147,-3 2 1,-2 1-55,-5-1 0,-1 7-7,-3-3 1,-7 6-167,-8-3 0,-4 1 27,-4-4 1,-2-2-12,-5-1 1,1 0 67,3-5 1,-1-5-95,8-6 0,-1 1-530,9-1 219,-5 0-177,7-9 462,2-2 0,7-3-445,8 2 796,7 3 0,7 0 0,5-1 0</inkml:trace>
  <inkml:trace contextRef="#ctx0" brushRef="#br0" timeOffset="2">13064 15256 7824,'-6'0'432,"1"0"680,5 0-628,5 0 1,1 0 117,6 0 0,-1 3-167,1 1 0,3 0-11,0-4 0,5 1-159,0 3 1,1-3-44,2 3 0,0-3 220,0-1 1,-1 0-166,1 0 1,-4 0-256,0 0-584,-5-5-319,3 4 1,-11-5 880,-2 2 0,-13 3 0,-4-4 0</inkml:trace>
  <inkml:trace contextRef="#ctx0" brushRef="#br0" timeOffset="3">13727 15130 7892,'-8'-8'321,"1"1"1,4 3-43,-1-4 1,3 4 307,1-3 153,-5 4 326,4-2-677,-4 5 0,5 2-106,0 1 0,5 9 45,2 7 1,7 4-63,1 3 1,6 0 79,-2 4 1,1 1-140,-1 3 0,1-1-26,-4-3 1,0 2-28,-1-5 1,-3-1-127,-1-3 0,-1 0 96,-6 0 1,4-5-129,-4-3 1,-1-2-125,-3-2 113,0-5 0,2-1-25,2-5 162,-3 0 1,4-6 6,-5-5 1,0-6-128,0-6 1,0-1-117,0-2 0,0 0 70,0-4 1,4 0-88,-1 0 0,3-7-126,-3 3 1,0-3 90,5 3 1,-5 1-36,5 2 0,-6 0 22,2 4 1,1 0-215,-1 5 0,1 4-509,-1 3-302,-3 2 550,9 7 1,-7 0-266,5 6 0,-5 6 919,5 1 0,0 8 0,3 3 0</inkml:trace>
  <inkml:trace contextRef="#ctx0" brushRef="#br0" timeOffset="4">14503 15187 7845,'0'-6'0,"-3"-4"662,-1 2 0,0-2 316,4-2-466,0 1 0,-1 0 211,-3-1-478,-2 1 0,-10 1-18,1 2 1,-5 3 0,1 5 0,-3 1-54,-1 3 1,2 2-153,2 6 1,-3 3-14,3 0 0,1 5 137,-1-1 0,5 3-249,-1 1 0,4 0-26,3 0 1,-1-4-100,6 0 1,-1-4 116,4 4 1,0-5-60,0 1 1,5-3-24,2-5 1,4 2-127,0-5 1,4 0 184,0-4 0,6-2-19,-2-1 1,-1-4 240,1-4 0,-2-4-3,2-1 0,-2 0 101,-6 1 1,-1 2-42,-2-2 1,1 2 59,-5 2 0,0 3 70,-4 0-37,0 6-271,0-3 86,0 5 0,0 9-22,0 2 1,0 8-1,0 0 0,0 3-3,0 1 0,1-4-41,3 0 1,-2 0-7,6 3 1,-1 0-55,5-3 0,-1-2-178,1-6 0,0-1-536,4-2 0,-4 1 341,3-6 1,-2 1-421,-1-4 1,3-5 865,0-2 0,0-4 0,-3 0 0</inkml:trace>
  <inkml:trace contextRef="#ctx0" brushRef="#br0" timeOffset="5">14869 14582 7900,'-5'-23'0,"0"1"125,-3 3 0,-2 2 526,2 1 197,3 4 32,0-5 0,5 10 136,0-1 70,0 5-654,0 8 0,0 9-156,0 13 0,0 2-8,0 5 1,0 3-39,0 5 0,4 4 0,0 7 1,4 7-463,-5-3 1,5 4 164,-4 0 1,0-4 96,-4 0 1,0 1-171,0-8 1,3 1-71,1-13 1,1 2 81,-1-6 0,1-2 16,3-9 1,1 0-95,-6 0 0,5-5-131,-4-3 1,1-6-436,-1-2-41,-3-4-595,4 2 429,-5-5 1,1-1 978,3-3 0,-3-3 0,4-4 0</inkml:trace>
  <inkml:trace contextRef="#ctx0" brushRef="#br0" timeOffset="6">15063 15153 7797,'-10'-18'320,"2"3"407,-2 7 180,9-2-69,-4 9 1,5 1-394,0 7 0,0 5-189,0 3 1,0 4 78,0 8 1,0-3-114,0 2 0,1 2-177,3-1 1,1 0 94,3-4 1,2 2-75,-3-2 1,4 1-64,0-9 1,4 0-268,0-3 0,1-6 99,-5-2 1,6-3 78,2-1 0,2-1 109,2-3 1,1-4-14,3-7 0,-6 1 27,6-5 1,-9 0 34,5-4 1,-8-1 29,0-2 0,-2 1 50,-2-1 0,-4-2 97,-4 1 1,-1-3-10,-2 3 1,0-3-99,0 3 1,-4 4-161,0 4 1,-4 5-77,5-1-398,-6 7 176,2-2 1,0 9-378,-1-3 0,6 4 179,-2 4 1,2-1-299,2 4 1,0 1-414,0 3 0,0 2 1225,0 2 0,6 3 0,0 5 0</inkml:trace>
  <inkml:trace contextRef="#ctx0" brushRef="#br0" timeOffset="7">15588 15210 7821,'-11'0'1992,"0"-5"-1567,4 4 703,2-5-755,5 6 0,4 2 62,0 2 0,3-2-139,-3 6 0,5-4-189,-1 3 0,6-1 45,1 2 0,4 1-105,-4-5 1,6 0-145,-2-4 1,1 0 99,-1 0 1,2 0-21,-2 0 0,3-5-39,1-3 0,-4-2-61,0-2 0,-5 1 22,1-1 1,-3 1 83,-5 0 1,2-5 67,-5 1 0,0 0 5,-4 4 1,0-1 0,0 1 1,-2-1-40,-1 1 0,-8 1-23,-4 2 0,-5-1 41,1 5 1,-8 2-285,-3 6 1,-3 3 63,-1 9 0,-1 3 128,1 7 0,4 3 107,-1 6 1,10-1 155,-2 0 1,9 2-149,2 2 1,2-7-18,6 4 0,2-7 29,6 2 1,7-6-27,8-1 0,4-1 90,4-7 1,2-1 47,5-7 1,4-1 141,0-6 0,4 0-285,-4 0 0,0-6-161,-4-1 0,-4-3-1147,-4-2 0,-7 5 224,-3-1 1038,-4 5 0,5-7 0,0 4 0</inkml:trace>
  <inkml:trace contextRef="#ctx0" brushRef="#br0" timeOffset="8">16354 15039 7816,'-5'-12'1,"3"5"159,-1-1 0,1 4 109,2-3 0,0 3 736,0-4-191,0 6-408,0-4 1,5 6-114,3 0 0,2 0 63,2 0 1,0 4 18,3 0 0,3 4-109,5-4 1,0 1 102,0-2 0,0-1-235,-1 1 1,1-1-118,0-2 0,-1 0-122,-3 0 0,1 0-407,-5 0 1,-3 0-122,-5 0-558,-4 0-155,2 0 1,-6 0 58,-3 0 1287,-3 0 0,-9 0 0,-2 0 0</inkml:trace>
  <inkml:trace contextRef="#ctx0" brushRef="#br0" timeOffset="9">16319 15176 7828,'12'0'406,"-1"0"141,1 0 0,3 0-14,0 0 1,5 0 134,-1 0 1,3 0-166,1 0 1,1 0-135,3 0 0,1-5-146,2-3 0,-2 3-14,-5 1 1,0-1 235,-1 1 0,-4 0-445,-1 4 0,-6 0 0,1 0 0</inkml:trace>
  <inkml:trace contextRef="#ctx0" brushRef="#br0" timeOffset="10">17267 14593 7909,'0'-11'0,"0"4"1361,0-3-354,0 4 320,0 0-297,0 0-471,5 6 1,-3 6-178,1 1 0,-1 10 15,-2 6 0,1 4-19,3 8 0,-2 4-161,6 3 1,-5 7-32,0 5 1,-1 2-163,-2 1 0,0 1 56,0 3 0,0-3 6,0 3 0,-4-2-59,0-2 0,0-9 25,4-2 0,0-8-68,0 0 1,4-8-169,0-3 0,3-4-49,-3-4-480,5-3 0,-6-6-110,4-2-469,-4-3 0,2-10 409,-5-3 0,0-3-1225,0-4 2108,0-3 0,-10-5 0,-3 0 0</inkml:trace>
  <inkml:trace contextRef="#ctx0" brushRef="#br0" timeOffset="11">17107 14650 8156,'-7'-11'927,"-1"-1"-778,6-4 0,-1 3-256,11-2-13,-1 2 1,15 2 532,-3-1 1,4 5-155,3-1 0,2 1 167,3-5 0,2 6-12,-3 2 1,3 3 14,2 1 1,-1 1-172,0 3 1,4 2-38,0 6 0,0 3-85,-3 0 1,-6 5-95,-3-1 0,-5 3-228,-2 1 0,-7 4 150,0-1 0,-6 5-86,-6-5 1,-5 5-68,-3-5 0,-7 5-113,-4-5 1,-7 5 85,-5-4 0,-1-5-39,2-3 1,-6-5 29,6 2 1,-4-5-181,7-3 1,-2-3-252,6-5 1,-1 0 217,9 0 1,1-5-505,6-3 942,3-2 0,5-7 0,0 0 0</inkml:trace>
  <inkml:trace contextRef="#ctx0" brushRef="#br0" timeOffset="12">18021 14353 7847,'4'-17'303,"0"1"136,5 4 0,-7 4 322,6 0-495,-6 6 1,3-2 242,-5 8 0,-1 3-125,-3 9 0,-2-1 73,-5 8 0,-2 2-55,-2 9 0,-2 6-131,-2 2 1,-2 3-254,1 5 0,3 4 93,7-22 1,1 1 0,-1-1 0,1 1-259,-3 3 1,1 0 0,1-1 0,1 0 242,-1-1 1,1 0-1,2 1 1,0 0-114,-1 2 1,1-1 0,0-4 0,1 0 45,0 1 1,0-1 0,0 31-334,2-2 0,3-5 215,1-6 0,6-5-2,6-3 0,0-2 197,8-6 0,-1-5 128,3-2 0,1-3 195,0-1 1,-4-2 20,0-2 0,-5-2-36,1-6 0,-2 1-236,-2-1 1,0-3-577,-4-1-851,3-4-1115,-8 2 1339,3-5 0,-5-1 1025,0-3 0,-5-3 0,-2-4 0</inkml:trace>
  <inkml:trace contextRef="#ctx0" brushRef="#br0" timeOffset="13">18295 15187 7831,'-4'-9'105,"1"-2"1,-2 2 263,1-6 0,2 2-11,-1 2 1,1-1 170,2 1 0,0-5 94,0 1 1,2-1 217,1 1-403,-1 2 0,7-4-63,-6 6 0,6 1 416,-1 2-605,2-2 1,3 9-109,2-3 1,-2 3 99,2 1 1,-2 1-105,-2 3 0,0 3-44,1 9 0,3 6 85,0 9 0,1 6-19,-5 1 1,0 10 54,1 1 0,0 2-90,4 2 0,-2 1 28,5 3 0,1 0-306,7 0 1,-3-1 206,2-3 0,2-3-245,-1-8 0,0-4 55,-5-8 0,0-2 100,-3-5 1,1 0-6,-4 0 0,0-6 75,-1-1 0,-2-5 168,2-3 1,-2 0-249,-2-4 1,-3 0 415,0-4-855,-6 0-779,3 0-1212,-5 0 1853,0-5 1,-5-1 686,-2-6 0,-4 1 0,0-1 0</inkml:trace>
  <inkml:trace contextRef="#ctx0" brushRef="#br0" timeOffset="14">18798 15084 7823,'-5'-11'1363,"-3"-1"-846,3 1 1,-1 5-38,2 2 345,3 3-410,-5 1 0,3 6-35,-1 5 1,-6 7-45,-2 9 1,0 7 39,-7 8 1,0 7-118,-4 5 1,1 3-263,3 4 1,-2-4-84,1 0 1,-1-1-42,-2-7 1,0-1-28,0-6 0,6-6 106,1-6 0,5-9-94,3-2 1,3-5-220,5-3 1,0-3-888,0-1 582,0-4 319,0-8 0,4-4 465,0-10 1,10-5 0,-1-5 0</inkml:trace>
  <inkml:trace contextRef="#ctx0" brushRef="#br0" timeOffset="15">18866 14650 7855,'-5'-23'666,"4"6"1,-8-5-367,5 3 0,2 3-136,6 0 0,2 4 186,5 0 1,1 5 430,-1-1 1,1 4-362,-1-3 1,0 4-169,1-1 1,3 4-69,0 4 0,0-1-14,-3 4 1,-1 1-108,1 3 0,-5 2 108,1 2 1,-4-1-349,3 5 0,-4-1 13,1 1 0,-4 3-134,-4-3 0,-2 2 118,-6 2 0,1 0-33,-1 0 1,1-2 165,-1-2 0,2 2 1,3-6 0,-2 0-46,5-4 7,0 1-78,4-1 0,1-3-16,3-1 1,-1-4-112,4 1 1,5-3 88,3-1 0,2 0-116,-2 0 0,-2-1-109,2-3 1,1 3-178,-1-3 0,1-1 603,-5 1 0,-5-5 0,0 3 0</inkml:trace>
  <inkml:trace contextRef="#ctx0" brushRef="#br0" timeOffset="16">19483 14479 7810,'5'-11'-258,"-4"-1"352,3 1 1,-1 3 681,0 0-74,-1 6 364,3-3-666,-5 5 1,0 1-11,0 3 0,-5 6 1,-3 5 0,-2 6-124,-1-2 0,-1 9-40,1 6 0,-2 1 8,-2 7 0,2 0-26,-2 4 0,-2 3-275,2 1 0,-1 1 148,0-2 1,4-1-52,-3 6 0,6-4 62,1 0 0,5-1-22,0-7 1,1 3-48,2 0 1,5-4 0,3-3 1,2-4 51,2-3 1,-1 0 22,1-4 1,3 0 29,0-4 0,0-6 17,-3-1 0,-1 0 112,0-1 1,1-1-332,-1-6 0,1 2-437,-1-2 1,-3-3 246,-1-2 0,-3-1-2219,4-2-25,-6 5 2506,3-4 0,0-1 0,2-6 0</inkml:trace>
  <inkml:trace contextRef="#ctx0" brushRef="#br0" timeOffset="17">19689 14776 7940,'0'-12'74,"0"1"1,0 3 808,0 1-91,0 4 139,0-2-388,-6 5 1,5 1-99,-3 3 0,3 4-180,1 7 0,0 3 143,0 5 1,4 3-166,0 1 0,1 7-161,-1-3 0,-3 6 54,3-3 1,-3-1-136,-1 1 0,0 4-320,0-4 1,0 2 236,0-6 1,0 1-256,0-8 1,0 2 133,0-6 0,0-2-710,0-2 0,1-6-710,3-2 696,-3-4 1,6 2 416,-4-5 1,0-5 107,5-3 1,-1-2 401,5-1 0,-1-1 0,1-4 0,-1-2 0</inkml:trace>
  <inkml:trace contextRef="#ctx0" brushRef="#br0" timeOffset="18">19837 15198 7865,'6'-11'-341,"3"3"-427,-5 1 1125,0 4 1176,-4-2-500,0 0 38,0 4 57,0-4-370,0 5-397,0 5 1,-5 1-45,-3 6 0,-2-1 33,-1 0 0,-1 5-189,1-1 1,-1 4-1,1-4 1,0 4-223,-1-4 0,2 2 122,2-2 1,-1-2-296,6 2 0,-1-2-15,4-2 108,5 1 0,5-2-28,5-3 1,2 2 67,-2-5 0,3 0-157,5-4 0,-2 0-232,-2 0 0,3 0-302,-3 0 1,-3-1-41,0-3 1,-4 3 831,0-3 0,-1-8 0,1 0 0</inkml:trace>
  <inkml:trace contextRef="#ctx0" brushRef="#br0" timeOffset="19">20043 15210 7808,'-7'-5'1398,"3"2"-893,8-4 1,3 4-458,4-1 1,4-1 30,0 1 1,1 1 243,-5 3 1,2-4-151,2 0 1,-1 0 0,5 4 0,-1 0 14,1 0 0,-3 0-118,-4 0 0,-1 0-237,1 0 1,-1 0-249,0 0 0,-3-4-1954,0 1 2369,-6-1 0,8-1 0,-3-2 0</inkml:trace>
  <inkml:trace contextRef="#ctx0" brushRef="#br0" timeOffset="20">20522 14844 7826,'-5'-11'1889,"4"0"-841,-4 4-73,5 2-702,5 20 1,-3-4-57,6 11 1,-5 4 85,0 4 0,3 3-81,-3 1 1,1 1 23,-4-1 1,4 4-116,0 0 1,0 0-105,-4-4 1,0-3-104,0-1 0,1-4-343,3 0 1,-3-1 45,3-3 0,-3-4-389,-1-3 1,0-2-2,0-2 0,1-4-251,3-3 1014,-3-3 0,4-1 0,-5 0 0</inkml:trace>
  <inkml:trace contextRef="#ctx0" brushRef="#br0" timeOffset="21">20739 14490 7839,'0'-11'0,"0"-4"308,0 0 0,2-1-98,1 5 0,0 5 1308,5 2-1000,-6-3 1,4 6-172,-2-3 0,-1 8-35,4 4 0,1 7 166,3 4 0,1 6-138,-1 2 0,1 9 66,-1-2 0,0 6-207,1-2 1,-1 6 23,1-3 1,3 8-320,0 0 0,-3 2 319,-5-2 1,-4 2-280,1 3 1,-3 5-54,-1-2 1,-1-1-45,-3-3 1,-3-3-145,-4 3 0,0-8-357,-1 0 0,-1-7-129,-2 0 1,1-2 21,-5-2 0,4-5 761,-4-2 0,0-3 0,-1-4 0,4-4 0,6-6 0</inkml:trace>
  <inkml:trace contextRef="#ctx0" brushRef="#br0" timeOffset="22">21550 14947 7862,'0'-11'53,"0"3"-1,0 1 294,0-1 86,0 2 0,-1-3 409,-3 5-220,3 0 0,-4 3 639,5-3-474,0 3-398,0-4 1,1 5-78,3 0 0,2 0 29,6 0 0,4 0-168,3 0 0,3 0-1,1 0 1,-1 3 4,1 1 1,4 5 13,0-1 0,3 2-142,-3 1 0,-1 0 67,-3-4 1,-4 2-181,0-5 1,-5 3 43,1-3 0,-2 1-25,-2-1-169,-4-3-300,3 4 67,-9-5 185,4 0 1,-10 4 89,-2 0 1,-7 5 77,-2-1 1,-5 2-51,-2 1 0,-1 1 42,-7-1 0,6 0-210,-2 1 1,0-1-214,0 1 0,0-5-292,4 1 0,4-2 154,0 2 0,9 1-804,-1-5 1468,7 4 0,-6-1 0,3 4 0</inkml:trace>
  <inkml:trace contextRef="#ctx0" brushRef="#br0" timeOffset="23">22007 15198 7861,'6'0'1096,"-1"0"1,-6 0-527,-3 0 1,-3 2 41,-8 2 1,-1 1-103,-7 2 1,-1 7-145,-6-2 0,-2 2-306,6-3 1,-5 2-80,4 2 1,1-4-494,3 1 1,4-1-230,0-3 0,6-2 741,2 2 0,-6-6 0,5 3 0</inkml:trace>
  <inkml:trace contextRef="#ctx0" brushRef="#br0" timeOffset="24">22452 14719 7837,'-5'-12'0,"4"1"0,-4 0 275,5-1 0,0 5 1146,0-1-257,0 5 144,0-2-689,0 5 0,1 5-216,3 3 1,6 12 7,5 7 0,10 6-116,-3 5 0,4 3-166,-3 4 1,3 1 141,1 0 0,0 3-145,-5 1 0,1-1 66,0-3 0,0-4-1,0 0 1,-4-4-312,0 3 0,-4-5 176,4-2 1,-5-5-169,1-6 1,-2-1-125,-2-3 0,0-3-118,-4-4 1,2-5-489,-5 1-65,0-5-514,-4 2 459,0-5 0,-5-4-428,-3 0 1,2-5 1389,-2 2 0,0-4 0,-3 0 0</inkml:trace>
  <inkml:trace contextRef="#ctx0" brushRef="#br0" timeOffset="25">22944 14776 7830,'0'-12'1058,"0"-3"-778,0 0 0,0 0-128,0 3 394,5 1 812,-4 0-860,4 4 0,-5 3 10,0 8 0,0 8-21,0 7 0,-5 2-120,-3 2 0,-6 5-96,-1 2 0,-9 9-136,1 2 1,-4 4-260,1 0 1,-2 5 242,-3-1 1,-2 1-70,3-4 0,-2-2-33,2-2 0,2-3-370,5-4 1,5-6-129,3-3 0,2-5-62,2-2-665,5-5 160,1 2-1031,5-9 455,0-2 1711,0-16 0,-6-1 1,0-11-1</inkml:trace>
  <inkml:trace contextRef="#ctx0" brushRef="#br0" timeOffset="26">23081 14605 7832,'0'-23'0,"5"1"282,2 3 0,3-1 443,2 5 1,1-1-292,2 5 0,-1 0-98,5-1 1,-4 2-14,4 2 0,-5-1 3,1 6 1,-2-1 637,-2 4-756,1 0 0,-1 4-38,1-1 0,-1 6 3,0-1 1,-3 2-112,0 2 1,-2-1 30,2 0 0,-3 5 84,-5-1 0,0 1-328,0 0 0,-7 1 23,-4 6 1,-2-4-71,-6 0 0,0-1 69,-4 1 1,4-1-33,0-3 1,5-4 125,-1 1 1,6-1-5,2-3 0,4-2-229,-1 2 201,3-6 1,2 3-9,3-5 0,6 4 2,5 0 1,6 0-9,-2-4 1,2 0-83,2 0 0,-1 0-178,-3 0 0,1 0-73,-5 0 0,4 0-264,-3 0 1,-1 0 677,-4 0 0,1-5 0,-1-2 0</inkml:trace>
  <inkml:trace contextRef="#ctx0" brushRef="#br0" timeOffset="27">24877 14378 7921,'0'-12'0,"0"-4"1469,0 9-329,0-8 53,0 8-239,0 1-414,0 1 1,1 5-171,3 0 0,0 5-47,7 2 1,0 9 87,8 3 1,-4 4-138,4 3 0,0 3 125,4 6 1,-4 3-8,0 0 1,-3 5 41,3-1 1,-5 2-338,1 2 1,2 1 172,-2 3 0,1-5-175,0 4 0,-4 1 82,4 7 1,-5-1-419,-3-3 1,1 3 201,-6-3 1,1-1-667,-4 1 1,-1-2 176,-3-1 1,-2-1-46,-6-7 1,-3 1 200,0-1 1,0-4-84,3-7 0,-3-2 148,0-7 1,0 0 268,3-3 1,1-2 117,-1-6 0,5 0-36,-1 1-50,-1-1 61,-2 1-596,0-1-55,4-5 55,-3-1 1,8-1 71,-6 0 1,5 1-80,0-1 0,-3-1-986,3 4 1534,-6 1 0,2 3 0,-4 1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2T08:02:09.220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1758 18075 7902,'0'-6'1015,"0"0"2062,0 6-2746,0 6 1,0 1-50,0 8 0,-1 3-69,-3 5 0,1 5 4,-4 2 0,3 3-86,-4 2 0,2-4-38,-2 4 0,-2-5-107,3 4 1,0-1 45,0-6 0,3 3-191,-4-3 0,6-2 7,-2-6 1,3-1-107,1-3 0,0-6-577,0 3 341,0-3-186,0-3 125,0 4 73,0-9 0,0 3-108,0-8 0,0 2-28,0-6 1,0 1 617,0-5 0,0-4 0,0-2 0</inkml:trace>
  <inkml:trace contextRef="#ctx0" brushRef="#br0" timeOffset="1">1747 18075 7857,'0'-12'136,"0"1"0,0 0 175,0-1 0,0 1 82,0-1 1,-2 6 1077,-1 2-44,1 3-967,-3 1 0,9 6 105,0 6 1,3 4-169,-3 7 1,9 4-103,-2-1 1,3 6-84,-2-1 1,4 2 51,3 1 1,3 0-92,1 0 1,-4 1-28,0-1 1,0-1-68,4-3 1,-4-2-146,0-5 0,-5 0-513,1 0 1,-2-4 315,-2 0 0,-1-9-715,-2 1 330,2-2-778,-4 3 275,1-6 91,-2-1 462,-5-5 0,-5 0-813,-3 0 1411,-2 0 0,-7-5 0,0-1 0</inkml:trace>
  <inkml:trace contextRef="#ctx0" brushRef="#br0" timeOffset="2">1724 18475 7851,'-12'0'1821,"1"0"-691,5 0-405,1 0-480,5 0 0,5 0-184,2 0 0,5 0 113,3 0 1,3 0-348,4 0 1,3-2 171,1-1 0,-2 0-679,3-5 1,-7 5-36,-1-5 0,-1 4 715,1-3 0,3-1 0,-5-3 0</inkml:trace>
  <inkml:trace contextRef="#ctx0" brushRef="#br0" timeOffset="3">2420 18063 7788,'0'-11'713,"-3"3"200,-1 1-169,0 4-281,-1-2 0,-1 5-97,-6 0 1,0 0-187,-4 0 1,4 4-9,-4 0 0,-1 5-2,-2-2 1,1 3 11,-1 2 0,5-1-131,-1 1 0,-2-1-35,2 1 1,1 3 46,6 0 0,-2 0-32,3-3 0,1-1 64,3 1 0,1-5-70,2 1 1,0-1 22,0 5 1,2-2-8,1-2 0,9 2 100,7-3 1,2 0 92,2 0 0,0-3-203,0 4 1,5-6 84,2 2 1,0 1-92,0-1 0,-5 5-5,2-2 1,-4 0-124,-4 0 0,1 1 57,-5 3 0,-3 2-110,-5 2 1,-4-1 23,1 5 1,-8-1-35,-4 1 1,-3 3-121,-4-3 1,-3 1 48,-5-1 1,-1 1 107,-3-4 0,3-1 67,-2-4 0,-2 1-32,1-1 1,4-3-86,4-1 0,5-4 15,-1 1 0,2-3-987,2-1 784,5 0 1,0-1-1414,6-3 1780,0-2 0,6-11 0,0-1 0</inkml:trace>
  <inkml:trace contextRef="#ctx0" brushRef="#br0" timeOffset="4">2843 18121 7792,'0'-12'661,"0"-4"0,0 3-196,0-2 1,1 2-482,3 2 0,-3 3 137,3 0 89,-3 1 0,-1-1 147,0 1 23,0 4-246,0-2 1,-5 5-16,-2 0 1,0 0-82,0 0 1,-1 4 39,-3 0 1,-4 4 123,-1 0 0,1 1-43,4-1 1,-5 2 0,1-3 0,0 3-79,4 2 1,3-1 102,0 1-68,6-1 1,-5 1 106,4-1-68,1 0 0,-1 1-26,6-1 0,4-1-24,4-2 0,1 2-32,-1-2 0,2 2-91,2 1 1,1 1 70,3-1 0,3-3-105,-3-1 0,1 1 114,-1 3 0,3 1-14,-3-1 1,3 1-33,0-1 1,-4 1 17,-3-1 1,-2 2-59,-1 2 0,-5-2 24,1 2 0,-6 1-1,2 0 0,-4 3 38,-4-4 0,-7 4-3,-8-4 0,0 4-211,-4-4 0,1 1 59,-8-5 1,3-3-53,-3-1 1,1-3 82,-2 4 0,3-6-556,5 2 1,6-3-882,1-1-347,9-5 1871,2-1 0,5-6 0,0 1 0</inkml:trace>
  <inkml:trace contextRef="#ctx0" brushRef="#br0" timeOffset="5">3117 18189 6330,'-6'0'2734,"1"1"-2192,5 3 0,0 3-54,0 4 1,0 4-2,0 0 0,4 6-10,-1-2 1,1 4-190,-4 3 1,0-2-29,0 3 1,4 1-155,0-1 0,3-1-126,-3-3 0,5-1-248,-1-3 1,2 1 172,1-5 0,2-1-226,2-6 1,3 1 138,5-6 1,-3 1 24,3-4 0,-3-1 55,7-3 1,-3-3 85,-1-9 0,0 2 94,0-5 1,-2 4-106,-2-4 1,1 0 189,-4-4 0,-5 3-78,-3-3 0,-5 3-67,5-7 0,-5-1 9,0 2 1,-3-5-171,-3 4 1,-4 1-76,-4 3 0,3 3-210,1 4 1,-1 2-301,-3 11 1,3-5 284,0 4 1,5 0-1287,-5 4 1729,5 5 0,-2 2 0,5 4 0</inkml:trace>
  <inkml:trace contextRef="#ctx0" brushRef="#br0" timeOffset="6">3722 18132 7442,'0'-11'2124,"0"4"-1080,0-3-624,0 9 1,0-3-10,0 8 1,0 3 113,0 9 1,0 3-126,0 7 1,2 1-139,2 7 1,-3-2-54,3 6 1,1-2-195,-2-2 0,5-1-111,-4-3 0,4 2-86,-5-5 0,5-1-52,-4-3 0,3-5-1051,-3-3 232,5-2-840,-3-7 1143,1-1 1,-2-6 309,-5-3 1,0 2 439,0-6 0,-5-5 0,-2-4 0</inkml:trace>
  <inkml:trace contextRef="#ctx0" brushRef="#br0" timeOffset="7">3722 18201 7826,'7'-12'556,"-2"1"878,-5-1-341,5 6 133,-4 1-722,9 5 1,-3 5-144,4 3 0,-3 0-93,-1 0 1,1 2-141,3-2 1,1 2-121,-1 1 1,1 0-8,-1-4 1,0 2-231,1-5 1,1 0-46,2-4 1,-2 0-326,2 0 0,-3 0 204,0 0 1,1-2 111,2-1 1,-3-3 252,4-1 1,-4-3-11,0 2 1,-1-2 105,1-1 0,-2-5-15,-3 1 0,4 0 202,-4 3 1,-2 1 158,-1 0 1,-1 0-150,0 4 1,-1 0 599,1 4-252,-1 1-307,-2 7 0,0 8-89,0 10 1,0 5-19,0 2 0,0 5-33,0 3 0,0 2-154,0 6 1,0-2-455,0-2 0,0-2 250,0-6 0,0-5-572,0-2 0,0-8-46,0-4-821,5-2 162,1-2 725,6-5 1,-5 0 56,1-6 689,-6 0 0,3-6 0,-5 0 0</inkml:trace>
  <inkml:trace contextRef="#ctx0" brushRef="#br0" timeOffset="8">4339 18166 7746,'-7'-16'2332,"-1"4"-1542,5 1-162,-2 5 128,5-1 0,0 7-265,0 8 0,2 3 67,1 4 1,-1 3-163,1 5 1,3 4-99,-3-1 0,2 6-178,-1-1 0,-2 0-115,1 0 0,-1 2-26,-2-3 1,1-2-229,3-1 1,-3-3-66,3-1 0,2-6 143,2-1 0,-2-4-253,2 0 0,1-6 129,6-2 0,-3-3 161,4-1 0,0 0 42,-1 0 0,6-5 17,-2-2 1,-1-2-159,1 1 1,-2-2-163,2 2 0,-1-1 10,-3 2 1,-2-3-853,2 2 660,-7 3 0,1-1-205,-5 2-298,-1 3 1080,-8-5 0,-6 1 0,-7-1 0</inkml:trace>
  <inkml:trace contextRef="#ctx0" brushRef="#br0" timeOffset="9">4282 18406 7761,'0'-11'1880,"5"1"-1239,3 2 1,7-1-194,4 5 1,4-3-159,4 3 1,2-4-24,5 4 0,-5-3-273,-2 3 1,-3-4 83,-1 5 0,-4-1-808,0 4 0,-9-4 168,1 0-1648,-7 0 1091,1-1 1119,-5 4 0,-5-9 0,-1 3 0</inkml:trace>
  <inkml:trace contextRef="#ctx0" brushRef="#br0" timeOffset="10">4259 18041 7761,'5'-7'720,"3"-3"188,7 3 1,7-4-145,4 0 1,6 3-326,-1 1 1,4 4-12,-1-1 0,2 3-351,-9 1 1,3 0-354,-3 0 1,3 0 19,-3 0 1,1 0 255,-2 0 0,3 0 0,6 0 0</inkml:trace>
  <inkml:trace contextRef="#ctx0" brushRef="#br0" timeOffset="15">11502 18122 7800,'0'-12'8,"0"1"-8,0 0 222,0-1 0,0 5 712,0-1 613,0 5-1044,0-2 0,0 7-6,0 1 1,0 5-76,0 7 0,0 8 114,0 8 1,0 2-177,0 1 1,0 5-155,0 3 1,4-3-184,0-1 0,0-2-53,-4-2 0,0-3-105,0-1 0,0-4-155,0 0 1,0-7-444,0-4 1,0-2-609,0-1-995,0-1 82,0-5 1339,0-1 915,0-5 0,0-5 0,0-1 0</inkml:trace>
  <inkml:trace contextRef="#ctx0" brushRef="#br0" timeOffset="16">11468 18270 7800,'-5'-6'0,"4"-4"629,-5 4 195,6-1 0,2 2-350,2 5 0,2 5 38,5 3 1,2 3-36,2 4 1,2-1-145,2 5 1,2 0-24,-2 4 0,3 1-119,1 3 1,-3-3-26,3 3 0,-7-4-63,7-4 0,-2 1-129,1-5 0,-3 0 72,0-3 0,-5-1-183,2 1 1,-4-6 159,0-2 0,-1-3 79,1-1 254,-1 0-231,0 0 0,-4-5 112,-3-3 1,-3-2-45,-1-1 1,0-6 27,0-2 1,0 0 52,0-4 0,-4 3-56,0-6 1,-3-2-215,3 1 1,-5-5 100,1 2 1,2-3-584,-2-1 0,6 1-59,-2 2 0,1 3-1191,0 5 724,1 6-318,-3 0 372,5 11 1,0 2 418,0 8 1,0 2-1010,0 5 1540,0 6 0,0 1 0,0 5 0</inkml:trace>
  <inkml:trace contextRef="#ctx0" brushRef="#br0" timeOffset="17">12165 18248 7734,'-7'-2'985,"3"-2"1,3 2-389,1-6-163,0 6 926,0-3-443,0 5 0,-1 5-513,-3 2 1,-1 9-142,-3 3 1,-6 6-106,3 2 1,-3 1-1,3-2 1,-1 2-96,1 3 0,4 0 105,4-4 1,1-2-333,2-6 0,2 2 102,1-6 1,4 3-530,4-7 1,6 2 173,2-9 0,2-1-12,2-3 1,0 0 160,0 0 0,0-5 110,-1-2 0,1-5 249,0-3 1,0-1-87,0-3 1,-4-3 148,0 3 0,-6-3-20,-2 0 1,-1-1 228,-6 0 0,0-4-167,-4 1 0,-7-2-107,-4 1 0,-5 3-159,-7-3 0,0 4-245,0 4 0,-1 3-67,-3 4 0,3 6-328,-3 2 0,3 4 67,2 4 0,4 2 211,3 6 1,2-1 431,1 1 0,6 4 0,1 2 0</inkml:trace>
  <inkml:trace contextRef="#ctx0" brushRef="#br0" timeOffset="18">12633 18259 7744,'0'-11'0,"-4"-1"843,0 1 1,0-1-386,4 1 1,2 4 188,1 4 176,-1 1-59,3 2 0,-5 7-288,0 4 0,4 7-72,-1 9 0,1-2-249,-4 5 0,0 1 47,0 3 1,4 0-263,0 1 1,0-5-27,-4 1 0,3-7 2,1-1 1,1-2-241,-1-6 1,-3 1-504,3-5 1,1-3-567,-1-1-761,0-4 244,-4 2 1910,0-5 0,0-10 0,0-3 0</inkml:trace>
  <inkml:trace contextRef="#ctx0" brushRef="#br0" timeOffset="19">12461 18202 7755,'0'-12'275,"-5"1"0,4 0 347,-3-1 1,9 2 535,7 2 0,1 2-522,6 2 0,0 2 151,3-6 1,5 6-335,0-2 1,3-1-217,-3 1 0,3-1-440,-3 1 0,-2 3-496,-6-3 0,3 3-80,-3 1 779,-3 0 0,6-5 0,-4-2 0</inkml:trace>
  <inkml:trace contextRef="#ctx0" brushRef="#br0" timeOffset="20">13444 18133 7796,'-12'-5'1166,"6"4"0,1-5-863,5 2 0,0 4-27,0 0 1,0 6 224,0 9 0,0 3-104,0 5 1,1 1-137,3 3 1,-2 2-30,6 5 0,-4-3-156,3-1 1,-3-1-110,4 2 0,-4-3-197,3-5 1,-4-2-115,1-2 1,-2-2-372,2-6 1,-3-3-680,3-1-819,-3-4 2213,-1 2 0,-5-10 0,-1-2 0</inkml:trace>
  <inkml:trace contextRef="#ctx0" brushRef="#br0" timeOffset="21">13192 18213 7796,'0'-11'0,"0"-1"146,0 1 1,5 0 212,3-1 1,4 1 330,3-1 1,0 5-255,8-1 0,-5 2-333,8-2 1,-4-1 78,4 5 0,2-1-255,-1 2 0,0 1 33,-4-2 0,-2 3 49,-2 1 0,1 0-17,-4 0 0,3 0-241,-4 0 0,1 0-3,0 0 0,-7 4-70,2 0 328,-2 0 0,1-3 64,-2 3 326,-3-3-283,-5 9 1,0-4 97,0 6 0,0-1 16,0 1 0,-5 4 128,-3 3 1,2 3 71,-2 1 1,4 3-101,-3 1 0,4 1-143,-1-1 0,3-3 56,1 2 0,1-2-377,3-1 0,2-4 3,6 0 1,3-5-113,0 2 1,6-8 136,-2 0 1,-2-5-25,2 0 1,0-1-4,4-2 1,0-2 27,0-1 0,0-4 101,0-4 0,-6-1-43,-1 1 0,-4 0 284,0-1 1,-2-3 4,-2 0 1,0-6-7,-4 2 0,0-2-186,-4-2 0,-5-1 24,-3-3 1,-3-1-291,-4-2 1,1 2 92,-5 5 1,0 0-228,-4 0 1,4 6 136,0 1 0,1 9-504,-1 3 0,-1 3 23,4 1 1,1 0-137,4 0 1,3 5 251,1 2 581,4 3 0,-2 7 0,5 1 0</inkml:trace>
  <inkml:trace contextRef="#ctx0" brushRef="#br0" timeOffset="22">14038 18190 8323,'0'-11'3297,"0"5"-2842,0 1 1,0 7-138,0 6 1,0 1-7,0 10 1,0 0-25,0 4 0,0 1-45,0 2 1,0-2-105,0 3 0,0-3-114,0-1 0,3-1-4,1-3 1,5 1-154,-1-5 1,6 0-220,1-3 0,5-5 202,-1 1 0,3-5 27,1 0 1,1-3 8,2-3 0,-2-4 85,3-4 1,1-1 45,-1 1 0,-1-4 218,-3-1 1,-5-3 245,-3 4 1,-3-5-181,-5 1 1,-2-3-94,-5-1 1,-1-1-49,-3-2 1,-7-2-488,-8-3 0,-5 3 99,-7 6 0,-4 4-54,-11 3 0,0 3-169,1 5 0,4 1-515,3 6 0,4 6-342,3 1 0,10 7 1307,9 1 0,1 6 0,4-4 0</inkml:trace>
  <inkml:trace contextRef="#ctx0" brushRef="#br0" timeOffset="23">14963 18053 8010,'0'-11'631,"5"0"1,0-1-391,2 1 0,0 3 573,-3 0-149,-3 6 168,4-3-141,-5 0-13,0 3-538,0-3 1,-5 10-86,-3 3 1,-2 2 25,-1 2 1,-1-1-139,1 1 0,-1 3-33,1 0 1,3 4-13,1-4 1,0 4-35,0-3 0,-2 3 7,5-4 1,0 0-38,4-4 1,0 1 153,0-1 1,2 1-2,1-1 0,4 1 28,4-1 0,4-1 89,1-2 1,0 2-1,-1-3 0,-2 4-52,2 0 1,-2-3 1,-2-1 0,1 1-4,-1 3 0,-3-3-16,-1 0 1,-4-1-40,1 5 1,-4-1-99,-4 0 0,-4 1 36,-7-1 1,1 1-165,-5-1 1,-1 1 3,-7-1 0,3 0 115,-3 1 1,3-1-172,1 1 0,2-5 44,2 1 1,2-6-107,6 2 1,1-1-258,2 1-919,3-3 1520,5 4 0,10-10 0,3-2 0</inkml:trace>
  <inkml:trace contextRef="#ctx0" brushRef="#br0" timeOffset="24">15225 18522 8879,'0'-7'1762,"0"1"-1348,0 2 1,0 2 190,0-6 0,0 4-221,0-3 0,0-1-160,0-3 1,0-1-47,0 1 1,0-1 49,0 1 1,-5-2-252,-2-2 1,0 1 38,0-5 0,4 0 37,-1-4 0,-1 0-97,1 0 1,1-3-133,3-1 0,0-3 17,0 3 1,0 0 111,0 4 0,1 2-2,3 2 61,-3 2 1,5 7 54,-2 3-145,-3 2 35,4 5 0,-1 5-5,0 2 1,5 3-140,-1 2 0,-2-1 31,2 1 1,0 0 105,8 4 1,-4-8-148,4 4 1,-2-5 52,1 1 1,-3 1 31,4-5 0,-4 0 42,0-4 1,-1 0-1,1 0 1,-1 0 25,0 0 0,1-2-10,-1-1 1,1 0 161,-1-5 0,1 5-42,-1-5 1,-3 4 253,-1-3 1,-4 3-7,1-4 1,1 4 491,-2-3-281,1 4-304,-4-2 0,0 6-88,0 3 1,0 8-9,0 7 0,0 3-140,0 5 1,2 2 27,1 6 1,-1 3-251,1 0 0,-1-2 137,-2-5 0,0 2-979,0-3 1,0-2 38,0-1 1,0-4-267,0-4 1,0-3 704,0-4 1,0-5 600,0 1 0,5 0 0,1 3 0</inkml:trace>
  <inkml:trace contextRef="#ctx0" brushRef="#br0" timeOffset="25">15625 18544 7632,'4'-7'-190,"0"-1"555,-1 6 0,1-8 901,0 2-855,0-2 0,0-2 138,0 1 0,-1-4-36,-3-1 0,0-3-14,0 4 0,0-5-176,0 1 1,0-4 82,0-4 0,-3 3-187,-1-2 0,0-2-15,4 1 1,0 0-91,0 5 1,4-1 102,0 0 1,-1 5-75,-3 3 30,5 2 0,-2 3 15,5 2 1,-5 3-140,5 5 1,-4 5-155,3 3 1,1 2-121,3 2 0,1 4 108,-1 3 0,2 4 115,2 4 1,-2-3 40,2 2 1,-1 4-112,1 0 0,-2 2-61,2-2 1,-2 2-182,-2-5 1,1-1 42,-1-3 0,-3-4-243,-1 0 1,0-5-58,0 1 0,2-2 47,-5-2 1,4-3-919,-5 0 311,1-6-9,1 3 1140,-3-5 0,-2-5 0,-7-1 0</inkml:trace>
  <inkml:trace contextRef="#ctx0" brushRef="#br0" timeOffset="26">15625 18442 7778,'0'-12'587,"5"6"109,3 2 1,6 3-49,1 1 1,5-4-385,-1 0 0,3-3-312,1 3 0,0-1 81,-1 1 1,-3 3-140,0-3 1,-1 1-178,1-1 0,3 2-446,-3-6 1,-1 5 728,1-5 0,0 0 0,4-3 0</inkml:trace>
  <inkml:trace contextRef="#ctx0" brushRef="#br0" timeOffset="27">16082 18110 7778,'-5'-6'434,"0"-4"-304,-3 2 0,-1 2 1350,5-2 21,1 6-654,3-8 1,1 8-375,3-1 0,-3 3 71,3 3 0,-2 5 121,2 7 1,-3 3-263,3 5 1,-3 1-198,-1 3 0,0 1-2,0 2 1,0 3-265,0-3 0,-1-2-69,-3-1 1,3-3-117,-3-1 1,-1-1 140,1-3 1,1 1-243,3-5 1,0 0-653,0-3 665,0-1 1,0-3-77,0-1 231,0-4 0,5 2 236,2-5 1,3 0 24,2 0 0,3-1 29,0-3 0,6 1-121,-2-4 0,2 3-17,2-4 1,0 2-89,0-2 1,-2 0 53,-2 4 1,2-4-328,-6 4 0,0-1 116,-3 1 0,-2 2-1215,-3-6 738,3 6 1,-8-8-853,2 2 1600,-3 3 0,-6-5 0,-2 3 0</inkml:trace>
  <inkml:trace contextRef="#ctx0" brushRef="#br0" timeOffset="28">16482 18053 7790,'-5'-11'0,"3"3"917,-2 1 205,3-1 0,2 2 191,3 2-566,-2 3 0,4 2-72,-2 3 0,-3 7-251,3 8 1,1 7-36,-1 0 0,-1 7-140,-3 2 0,0-1 101,0 4 1,0-4-172,0-3 1,-1 2-183,-3-3 1,3-2 31,-3-1 0,3-5-147,1-3 0,0 2-172,0-6 0,0 0 170,0-3 0,4-5-156,0 1 0,5-6 87,-2 2 0,3 1 56,2-1 0,-1 0-18,1-4 0,-1-1-48,0-3 1,2 3-168,2-3 1,-2-1-409,2 1 1,-2-5 29,-2 1 0,-3 3-395,0 1 1,-5 2 1138,5-2 0,-5 3 0,2-4 0</inkml:trace>
  <inkml:trace contextRef="#ctx0" brushRef="#br0" timeOffset="29">17304 17871 7648,'4'-8'669,"0"0"-203,-1 6 1,-1-3 587,1 5-283,-1 0-213,3 0 0,-6 0-106,-3 0 0,1 1 41,-4 3 0,-5 3-165,-3 9 1,-5 1 34,1 6 1,-2 7-89,2 4 0,-2 4-52,2 4 1,2 6-255,2-2 0,3-2 174,5-2 0,1-1-121,2 0 0,2 0 148,-1-3 0,5-2-10,2 2 0,5-4-242,-2-4 1,5-2-301,3-5 0,3 0-225,5 0 0,0-5 294,-1-3 1,1-2-319,0-2 0,-1-1 370,-3-2 1,1-3-743,-5-5 0,0 0-752,-3 0 1755,-1 0 0,1 0 0,-1 0 0</inkml:trace>
  <inkml:trace contextRef="#ctx0" brushRef="#br0" timeOffset="30">17532 18133 7752,'0'-11'1,"-3"-2"192,-1-2 0,1 6 243,7-2 0,2 7-73,6 0 0,-1-1 177,1 1 1,-1 0-182,0 4 0,6 2-115,2 1 1,-1 0 72,1 5 0,0-1-128,4 5 1,0-2-111,-1-3 0,1 4 15,0-4 0,-4 3-167,0 2 1,-5-5 13,1 1 1,2-2 157,-2 2-163,0 2 32,-3-4 44,-1 1 39,-5 3 0,0-4 20,-6 6 0,-7-3 11,-4 2 0,-7-1-40,-9 9 0,2-4-150,-6 4 1,4-5 91,-8 2 0,9 0-288,-5-1 0,7 1-509,5-5 154,-3 0 0,11-3-269,0 0-458,-1-6-46,11 3 1432,1-5 0,11 0 0,7 0 0</inkml:trace>
  <inkml:trace contextRef="#ctx0" brushRef="#br0" timeOffset="31">17898 18396 7767,'6'6'1680,"-1"-1"-646,-5-5 9,0 0 1,-6 2-618,-6 1 1,0 4-163,-7 4 1,0 1-263,-4-1 0,0 1 65,0-1 0,0 0-601,1 1 1,0-2-74,3-2 0,2 2-1588,6-3 1479,0-2 716,-1 6 0,6-5 0,1 5 0</inkml:trace>
  <inkml:trace contextRef="#ctx0" brushRef="#br0" timeOffset="32">18275 17939 7834,'0'-7'1155,"0"-1"-398,0 5 240,0-2-593,-5 5 1,3 5 132,-1 3 0,-3 2-24,3 2 1,-1 4-151,4 3 1,-4 3-124,0 1 0,0-1-60,4 1 1,0 0-99,0 0 1,0 0 33,0 0 0,4-4-161,0 0 0,0-5 64,-4 1 1,0-2-161,0-2 1,0-3-571,0-1 384,0-4 98,0 2 1,1-5-168,3 0 205,-3 0 110,4 0 44,0-5 0,0-2 20,3-4 0,1 3 12,-5 1 0,5 4 15,-2-1 0,3 3-36,2 1 1,-1 0 134,1 0 0,-1 1-47,0 3 0,5 1-40,-1 3 1,0 6-14,-3-3 1,-1 3 18,0-2 0,3-1-4,-2 0 0,2 5-2,-7-1 1,-2 0-5,-1-3 0,-2 3 2,-2 0 0,0 2-41,0-2 0,-6-1 19,-1 5 0,-7-5 3,-1 1 0,-9 1-89,1 0 0,-6-1-166,2-4 1,-4-3 68,5 0 1,-5-5-139,5 5 0,-1-6-323,4 2 1,5-2-190,3-2-484,2 0 768,2-6 0,5 0-520,2-5 1071,3-1 0,1 1 0,0-1 0</inkml:trace>
  <inkml:trace contextRef="#ctx0" brushRef="#br0" timeOffset="33">18263 17939 7795,'0'-11'-28,"0"3"0,0 1 736,0 4 1,5-6-226,3 5 0,2 0-3,2 4 1,-1-3-217,0-1 0,5 0-117,-1 4 1,4 0-28,-4 0 1,5 0-194,-1 0 0,-1 0-121,1 0 0,-4 0 227,5 0 0,-7 0-976,3 0 0,-4 0 43,0 0 900,-6 0 0,4 0 0,-3 0 0</inkml:trace>
  <inkml:trace contextRef="#ctx0" brushRef="#br0" timeOffset="34">18640 17791 7824,'1'-8'58,"3"0"0,-1 6 874,4-2-409,-4 3 1,6 2 32,-5 3 0,5-2-36,-2 6 1,3 0-143,2 3 0,3 1-36,0-1 0,5 2-76,-1 2 1,-1-1 170,1 5 0,-1-1-56,1 1 0,1 4-30,-4-1 1,0 1-172,-1 4 1,-2 1-13,2-2 0,-2 6-19,-2-1 0,0 0-110,-4 0 1,-2 6-193,-5-3 1,0 3 136,0-3 0,-5-4-175,-2 1 1,-5-2-108,-3 1 1,1-2-219,-5-5 1,0-1-35,-4-3 1,0 1-333,0-5 1,-3 2 144,-1-2 0,2-4-178,6 1 0,-3 3 915,3-3 0,3 2 0,-1-3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2T08:02:09.255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8000"/>
    </inkml:brush>
    <inkml:brush xml:id="br2">
      <inkml:brushProperty name="width" value="0.12095" units="cm"/>
      <inkml:brushProperty name="height" value="0.12095" units="cm"/>
      <inkml:brushProperty name="color" value="#FF8000"/>
    </inkml:brush>
  </inkml:definitions>
  <inkml:trace contextRef="#ctx0" brushRef="#br0">2124 14630 8010,'-5'-11'65,"3"-1"1,-5 1 0,2-1-1,1 2 524,-1 3 1,4-3 2,-3 2-300,-2-2 1,5 2 730,-3 1 284,3 4-451,-4-2 117,3 5-607,-3 0 0,6 0-110,3 0 0,-1 5 18,4 3 1,1 6-16,3 1 1,2 5-93,2-1 0,-1 3 75,5 1 0,-3 4-130,3 4 0,0 2 129,3 1 1,1 0-303,0 1 1,0 3-126,0 0 0,0 0-99,0-4 0,-4 0 53,0 1 1,-5-2-115,1-3 1,1-2 107,0-5 0,-3-2 93,-5-1 0,2 0 154,-2-5 0,1-4-279,-2-3 438,4 0-224,-10-2 1,5-1-134,-2-5-123,-3 0-407,4 0-1593,-5 0 1001,-5 0 543,4 0 0,-5-1 288,2-3 0,1 2 480,-4-6 0,-1 0 0,-3-3 0</inkml:trace>
  <inkml:trace contextRef="#ctx0" brushRef="#br0" timeOffset="1">2604 14573 8010,'0'-23'234,"0"5"59,0 3 0,0 6 614,0 2-260,0-1 1129,0-3-671,0 4-579,0 2-270,-5 5 0,-1 3-148,-6 4 0,-4 6 49,-3 10 0,-4 10 68,-4 5 0,-3 5-491,-8 3 0,2 3 344,-2 1 0,20-23 1,-1 0-177,0 0 0,0 0 0,-13 27 26,-2 0 0,4-4-314,-1-4 1,5-2 98,7-2 0,2-6-68,6-6 1,0-6 91,4-1 1,0-4-15,4-4 1,1-6-437,-1 3 94,-4-3 50,6-3-276,-4-1-276,5-5 50,0 0 1071,0-5 0,0-6 0,0-7 0</inkml:trace>
  <inkml:trace contextRef="#ctx0" brushRef="#br0" timeOffset="2">2901 14356 8010,'-5'-18'-143,"4"2"0,-8 4 95,5 1 0,0 0 797,4-1-449,0 1 0,0-1 1120,0 1-911,0-1 0,4 1-75,0 0 1,5 3-188,-2 0 1,3 5 14,2-5 0,-1 5-47,1 0 0,-1-3 12,0 3 1,5-1-106,-1 4 1,0 1 118,-3 3 1,-1-2-186,0 6 1,1 1 20,-1 6 1,-1-1-92,-2 5 0,-3-4 63,-5 4 1,-2 6 84,-6 5 1,-1-1-85,-10 2 1,0-1 52,-4 4 0,-4 1-195,1-1 0,3-5 116,4-2 1,5-7-109,-1-1 93,2-5 0,7 3 59,2-6 75,3-5 1,2-1 171,3-5 0,2 0 117,5 0 1,5 0-122,-1 0 0,5 0-259,-1 0 1,3-3 190,1-1 1,1 0-1115,2 4 1,2 0-597,3 0 0,-3 1 1467,-5 3 0,-6 2 0,0 6 0</inkml:trace>
  <inkml:trace contextRef="#ctx0" brushRef="#br0" timeOffset="3">3540 15007 8248,'-6'0'-405,"1"0"4096,5 0-3362,5 0 0,1 0 0,6 0 0,3 0 50,0 0 0,6 0-70,-2 0 1,6 0-69,2 0 0,1 0 10,-2 0 0,0 0-137,4 0 1,1 0 41,3 0 1,1 0 17,3 0 1,8-1-2,7-3 0,3 3-503,1-3 0,7 3 381,-30 1 0,0 0 0,31 0 30,-31 0 0,1 0 0,-3-2 1,0 0-60,1 0 1,-1 0-1,1 0 1,0 0 75,28 2 1,0 0-168,-4 0 1,-1 0 133,-3 0 1,3 0-27,-3 0 0,3 0 44,1 0 1,-5 4-2,-2 0 0,-3 0-106,-2-4 0,0 0 108,-3 0 1,-3 0-170,-5 0 1,0-4 84,1 0 1,-1-4-137,0 5 1,-5-6 34,-2 1 1,0-1 262,-4 2 1,2-2-231,-6 5 1,-3-4 157,0 4 1,-4-3-56,0 3 0,-6-1-130,-2 1 221,2 3-110,-4-4 36,3 5-1521,-5 0 1834,0-5-302,0 3-29,0-8 0,0 8-52,0-6 0,0 4 63,0-3-55,-5 4 1,2-6 9,-5 6 0,5-1 50,-5 4 0,4-2-35,-3-1 0,-1 1 32,-3-1 0,3 1 103,0 2 9,6 0 45,-8 0-154,8 0 1,-1 4 117,6 0 1,4 1-70,4-1 0,6-3 91,2 3 0,2-3-127,2-1 0,0 4 3,0 0 0,2 0-30,-2-4 1,2 3-189,-6 1 0,-2 1 65,-2-1 1,-6-3 170,-1 3 297,-6 2-374,3-4 0,-7 7 250,-6-6 0,-6 6-130,-13-1 0,1 2-103,-8 1 0,1 1-388,-9-1 1,1 1-720,-1-1 0,8 4-3783,7 1 4866,3-1 0,1-4 0,0 1 0</inkml:trace>
  <inkml:trace contextRef="#ctx0" brushRef="#br0" timeOffset="4">3952 14447 8011,'0'-6'225,"-5"-4"1,2 5 380,-5-3 1,6 2 1009,-2 2-607,3 3-194,1-4-247,0 5-378,0 5 0,4 1 61,-1 6 0,5 0 28,-4 3 0,3-1-306,-3 5 0,1-1 102,-1 1 0,-3 3-258,3-3 0,1-3 84,-1 0 1,0-4-74,-4 0 0,1-5-97,3 1-226,-3-6 89,4 4 155,-5-6 390,0 0 0,4-2-31,0-2 1,1-2-57,-1-5 0,-2-2 36,6-2 0,-2 2-69,2-2 1,2-2 6,-2 2 0,2 0-20,1 3 1,1 1-110,-1 0 0,3 3 60,-3 0 1,3 6 29,-6-2 1,2 3 4,2 1 0,-5 1-9,1 3 1,-2-2-23,2 6 1,1 1 12,-6 6 1,5-2 3,-4 2 0,4 2-58,-5-2 0,1 4-130,-4-4 0,0 4-322,0-4 1,0 4 205,0-3 0,0-5-933,0-3 402,0-1-725,0 5 539,0-6 1043,0-1 0,5 0 0,2 1 0</inkml:trace>
  <inkml:trace contextRef="#ctx0" brushRef="#br0" timeOffset="5">4340 14607 8011,'0'-11'0,"0"5"1063,0-5-46,0 5-508,0 0 1,1-3-92,3 5 0,2 0-134,6 4 0,-1-1-83,1-3 1,3 3 40,0-3 0,4 3-168,-4 1 1,6 0 96,-2 0 1,-2 0-196,2 0 0,-5 0-88,2 0 0,-4 0-342,0 0-89,-1 0-312,1 0 40,-6 0 300,-1 0-602,-5 0 724,0-5 1,-1 3-152,-3-1 1,1-2-219,-4 1 348,-1 0 265,-3-1 0,1 2 107,2-4 1,-1 3 305,5-4 1,-3 4-196,3-3 357,0 4-83,-1-7 939,4 9-214,-4-9 158,5 8-766,5-3 0,1 2-68,6-1 1,-1 0-281,0 4 0,5 0 91,-1 0 1,4 0-84,-4 0 1,5 0 66,-1 0 1,-2 0-235,-2 0 1,-2 4-60,-2 0 1,1 1-26,-1-2 1,-5 0 21,-2 5 1,-2-5-85,-2 5 0,-2 0 27,-2 3 0,-6-3 157,-5-1 1,-4 1-187,4 3 0,-6 1 107,2-1 1,-1 1-148,1-1 1,3-1-282,4-2 1,6 2-1105,2-2 405,3-3 588,1 5 1,1-5 626,3 2 0,7-1 0,7-6 0</inkml:trace>
  <inkml:trace contextRef="#ctx0" brushRef="#br0" timeOffset="6">4797 14619 8011,'6'-5'262,"-1"3"1,-1-8 193,0 3 665,5 2-146,-8-6-555,9 10 0,-4-8 144,6 5-350,-1 1 1,5 3-217,-1 0 0,1 3 120,-1 1 1,-1 4-221,5-4 1,-3 5 142,3-2 1,0-2-443,4-1 1,-1 1 112,1-1 0,0 0 11,0-4 1,0 0 65,0 0 0,-1 0-52,1 0 0,-1-2 253,-3-1 0,-1 0-113,-3-5 1,-2 5 264,2-5 0,-6 2-66,-2-2 1,0-2 192,0 2 1,-2-2-27,-5-1 0,0-1 65,0 1 1,0-1-98,0 1 1,0 3-48,0 1 1,-3 3 228,-1-4-225,-5 6 0,3-3-150,-6 5 1,1 0 69,-1 0 0,1 5-148,-1 3 0,0 2-28,-3 1 1,1 0-120,-5 1 0,3 1 113,-3 2 1,-4-1-60,-3 5 1,-6-5-171,2 1 1,0 2 72,0-2 1,5-4 149,-2-3 0,7-2-25,1 2 1,5 1 205,-2-6 0,4 1 56,0-4 1,5 0 366,-1 0-358,6 0 0,-4-1-123,6-3 0,0 2-80,0-6 0,4 0 122,0-3 1,5 0-946,-1-1 1,2 2 879,1 2 0,1-2 0,-1 4 0</inkml:trace>
  <inkml:trace contextRef="#ctx0" brushRef="#br0" timeOffset="7">6339 14779 7919,'-5'-17'0,"3"4"0,-7-4 322,6 1 0,-1 2-24,4-5 1,0 4 117,0-4 1,1 5-61,3-1 0,1-2 69,3 2 1,2-1-136,-3 1 0,5 3 35,3 1 0,-2 1 66,2 6 0,-2-4-125,-2 4 1,4 0-91,0 4 1,2 6 206,-2 1-165,3 8-163,0-2 108,3 14 1,-7-6 120,5 14-121,-5-4 1,6 10 23,-4-3 1,0 3-27,-1 4 1,-1 0-189,5-3 1,-1 2-72,1-2 0,3-3-2,-3-1 0,1-2 55,-1-2 0,5-1-246,-5-2 0,4-4 72,-8-4 1,1-5-54,-5-3 1,0 2 190,1-2 1,-2-4 34,-2-3 1,-2-2 34,-2 2-133,-3 2 440,9-9-352,-9 4-393,5-5-2305,-6 0 1760,0 6 1,-2-5 66,-2 3 1,-2-3 926,-5-1 0,-6-5 0,-1-2 0</inkml:trace>
  <inkml:trace contextRef="#ctx0" brushRef="#br0" timeOffset="8">6887 14767 8464,'0'-23'744,"-5"0"0,3 4-677,-1 0 1,1 5-68,2-1 0,0 6 1573,0 2-396,0 4-659,0-2 0,-3 11-327,-1 6 0,-6 11 40,-2 11 1,-4 4-131,-7 4 1,-1 7 116,-3 1 1,-1 1-532,-2 2 0,-3-1 183,2 1 1,2 2-60,-1-6 0,8-5-99,-1-10 0,9-4-232,3-3 0,1-8 236,6 0 0,0-5-158,4-3 213,0 1 74,0-1 1,0-3-514,0-1 762,0-4-693,0 2-423,0-5 0,0-5 503,0-3 0,0-2 519,0-1 0,0-6 0,0-1 0</inkml:trace>
  <inkml:trace contextRef="#ctx0" brushRef="#br0" timeOffset="9">6978 14539 7967,'0'-29'1107,"0"-4"1,1 10-998,3 0 1,3 1-311,4 7 0,0-3 80,1 7 1983,-1-3-1201,1 8 1,-5-5 69,1 4-183,0-3-246,3 8 1,0-3 48,1 5-185,-1 0 1,1 5 20,-1 3 0,0 0-43,1 3 0,-2-2-191,-2 6 0,1 2 107,-6-2 1,1 6-230,-4 2 1,-1 1 11,-3 7 1,-2-1-38,-6 5 1,0-1 73,-4 0 0,4-5 60,-4-2 1,4-3 136,0-1 0,2-5-97,3-3 358,2-2-157,5-2-28,0 0 1,6-4-92,5-3 0,1-3-101,3-1 1,3 0-229,1 0 0,1-4-463,-1 0 1,1 0 116,-4 4 0,-1 0 612,-4 0 0,1 6 0,-1 0 0</inkml:trace>
  <inkml:trace contextRef="#ctx0" brushRef="#br0" timeOffset="10">7800 14333 8023,'0'-11'-80,"0"-1"267,0 1 0,0 0 213,0-1 0,0 4-36,0 1 0,0 3 88,0-4 0,0 5 251,0-5 173,0 5 131,0-2 113,0 5-863,0 5 1,-1 6 49,-3 4 1,-3 6-123,-8 2 1,2 5 28,-2 6 0,-3 2-20,-1 2 1,1 3-1,-1 4 1,0 1-240,-4 0 0,0 1 104,0 2 1,6-3-173,1 0 0,4-1 96,0-3 1,2 1-321,3-1 0,2-3 71,5-4 0,0-2-68,0-3 1,5-2 108,2-5 1,7 0-5,1 0 0,2-2 77,-2-2 1,-2-1 174,2-3 1,-2-2 81,-2 2 1,1-6-120,-1-1 1,0-5 311,1 5-122,-1-5-216,1 2 1,-5-5-141,1 0-349,-6 0-562,4 0 1,-6-2 497,0-1 0,-2 1-1945,-2-2 2538,3-2 0,-9 0 0,4-6 0</inkml:trace>
  <inkml:trace contextRef="#ctx0" brushRef="#br0" timeOffset="11">7938 14539 8023,'-6'-23'0,"4"5"1053,-6 3 0,6 2 227,-2 2-819,3 4 1,1 1 237,0 2-268,5 3 1,-3 1-22,6 8 1,-4 8-127,3 7 1,0 6-71,0 9 1,0 3 28,-4 5 0,-1-5-134,1 1 1,3 0-65,-3 4 1,2-6-272,-1-1 1,-2-8-136,1 0 1,-1-6-334,-2 2 1,0-4-546,0-4 0,0-3-138,0-4-296,0-1 670,0 0-63,0 1 1066,0-6 0,-5-1 0,-2-5 0</inkml:trace>
  <inkml:trace contextRef="#ctx0" brushRef="#br0" timeOffset="12">8189 14881 7961,'0'-11'-1,"-2"1"1706,-1 2-1140,1-2 1,-4 8 417,2-6 1,2 5-409,-6 0 1,0 3-205,-3 3 1,-4 4-80,0 4 1,-6 2 55,2 2 1,-1 2-194,1 2 1,-1 2-108,4-2 1,1-1-193,4 1 0,3-5 223,1 1-291,4 3 0,-2-5 83,5 2 0,6-4-53,6-3 1,0 1 85,7-5 1,0 3 45,4-3 1,0 0 42,0-4 1,0 0 121,0 0 1,-1 0-555,1 0 1,-1 0 200,-3 0 1,1 0-816,-5 0 1,1 0-126,-5 0-1513,-5-5 2691,0 3 0,-1-3 0,1 5 0</inkml:trace>
  <inkml:trace contextRef="#ctx0" brushRef="#br0" timeOffset="13">8509 14881 7893,'0'-11'1831,"0"0"-1300,0 4 0,1-2-2,3 6 0,2-1-215,5 4 1,2-4-58,2 0 0,-1-1 17,5 1 0,-3 3-58,3-3 0,0 2-131,3-2 1,0 3 45,-3-3 0,1 1-86,-4-1 0,-1 3-92,-4-3 1,1 3-245,-1 1 0,-1-1-688,-2-3 500,-3 3-2376,0-4 2458,-4 5 1,-6 5 0,-8 1 0</inkml:trace>
  <inkml:trace contextRef="#ctx0" brushRef="#br0" timeOffset="14">8965 14596 7909,'0'-17'0,"0"5"279,0-4 0,0 8 1220,0 0-538,5 0-277,2 2 461,-1-4-731,4 9 1,-7 1-126,4 7 1,-3 5-45,4 3 0,-6 4-28,2 8 1,1-1-10,-1 8 1,1-2 26,-1 6 1,-3-5-187,3 1 0,-1-6 112,0 7 0,-1-5-284,1 1 1,0-4 13,1-4 0,-2-4-70,6 0 1,-4-5 95,3 2-118,-4-4-106,7 0-307,-9-1-1165,4-5 773,-5 0-225,0-6 0,-5 0 368,-2 0 1,-3-2 862,-2-2 0,1-7 0,-1-7 0</inkml:trace>
  <inkml:trace contextRef="#ctx0" brushRef="#br0" timeOffset="15">9160 14253 7905,'0'-11'0,"0"-1"597,0 1 905,0 5-876,5-5 1,0 9-214,2-6 1,3 6 178,-2-2 1,2 3-68,2 1 1,0 0-10,4 0 0,-2 5-173,5 2 1,0 5 31,3 3 1,1 3-41,0 5 1,0 3 154,0 1 1,3 5-87,1-2 0,0 3-171,-4 1 0,-2 2-166,-2 2 1,-2 3-182,-6 4 1,-1 2 63,-2 3 1,-3-3-10,-5 2 1,-1-2-306,-3-1 1,-2-4 109,-6 0 1,1-6-220,-1 2 1,1-3 4,-1-5 0,1-2 145,0-5 1,-1-2-35,1-1 0,-1-4-110,1-5 0,3 0-367,1-4 0,0 0 14,0-4 1,0-1 819,4 1 0,-4-1 0,-4-2 0</inkml:trace>
  <inkml:trace contextRef="#ctx0" brushRef="#br1" timeOffset="16">2044 15989 8549,'5'-11'85,"-3"-1"-81,3 1 539,0 0 258,-4 4 0,5-2 247,-2 5-731,-2 1 1,4 3 140,-2 0-195,2 0 0,7 0-201,2 0 1,1-4 182,3 0 1,3 0 19,-3 4 1,6-4-196,2 1 0,5-2 145,-2 1 0,-1 2-160,2-1 0,-4 1 130,3 2 0,-1 0-150,2 0 0,-3 0 13,-6 0 0,5 4 26,0 0 1,4 4-26,0-5 0,3 3-25,4-3 1,4-1 110,8 1 0,0-1-169,4-2 1,3-2 85,0-1 0,1 0-191,-26-1 0,1 0 0,-1 3 0,1-1 206,1-2 1,0 0 0,0 2 0,1 0-27,-1-2 0,0 1 0,2 1 0,1 0 0,-1-2 0,0 0 0,0 3 1,0 0-23,-1-1 0,-1 0 0,30 1-19,1 1 1,-32 0-1,0 0 2,3 0 0,1 0 0,-3 0 0,1 0-4,1 0 0,1 0 1,-1 0-1,0 1-29,2 1 1,0 0 0,-2-2 0,0 1 43,4 1 1,0 0 0,0-1 0,-1-1-83,3 0 1,0 0-1,-3 0 1,1 0 77,1 0 0,1 0 0,-2 0 0,0 0-235,4 0 0,0 0 0,-2 0 0,0 0 249,1 0 0,1 0 0,0-2 0,0 0-2,1 0 1,1 0 0,-1 0-1,0-1 23,-1 1 0,0 1 0,1 0 0,0 0 12,-1 0 0,-1-2 1,2 1-1,0-1-33,1 1 1,0 1-1,2-2 1,0 0 2,2 1 0,-1 1 1,0 0-1,0 0-60,1 0 1,-1-1 0,-1-1 0,-1 1 51,2 0 1,1 0-1,-1-1 1,1 1-428,1 0 0,1 0 0,-1 1 0,1-1 283,-1-1 1,0-1-1,0 2 1,-1 0 60,1-2 0,0 0 0,-2 2 0,-1 0 19,3-1 0,1-1 0,-6 2 1,-1 0-109,1-2 1,-1 0-1,0 3 1,-1 0 232,2-1 1,0 0-1,-2 0 1,-1-1-45,1 1 0,0 0 0,-3 0 0,-1 0 56,0 2 0,0 0 0,0 0 0,0-1-71,-2-1 0,0 0 0,-1 2 0,1-1-31,0-1 1,0 0 0,0 1 0,0 0 14,2-1 0,0 0 0,1 1 0,-1-1-64,2-1 0,0-1 0,0 2 1,1 0 50,1-2 1,0 0-1,0 2 1,0 0-23,-1-1 1,-2-1 0,0 2 0,-1 1 10,1-1 1,-2 1-1,-2-1 1,-1 1-15,2-1 1,0 0 0,-5 2 0,0-1 208,28-3 0,1 3-114,-1 1 0,-2 0-18,-5 0 0,-3 0 32,-6 0 1,6 0 137,2 0 0,-2 0-126,-1 0 1,-4 0 321,0 0 1,0 0-457,0 0 0,-5 0 118,1 0 0,-10-4 381,-2 0 0,-9 0-518,-6 4 1240,-2 0-1060,-7 0 508,-1 0-896,-10-5 1,-1 4-262,-6-3 0,-3 3-267,0 1 1,-2 0 344,2 0 0,-1 0-1179,-3 0 0,1 0 1636,3 0 0,-3 0 0,-5 0 0</inkml:trace>
  <inkml:trace contextRef="#ctx0" brushRef="#br1" timeOffset="17">10062 13785 8208,'0'-11'-849,"0"-1"993,0 1 1,5 4 398,2 4 0,0-3 111,0 3 0,-3-1 263,4 4-5,-1-5-274,0 4-419,3-5 0,-7 10-35,4 0 0,-4 5 31,0-1 1,3 2 19,-3 1 0,1 1 0,-4-1 0,1 2-22,3 2 0,-3-1-3,3 5 1,-2-4-58,-2 4 1,1 0 22,3 4 1,-3 4-17,3-1 0,1 6 28,-1-1 1,1-2 17,-2 1 1,-1 1-21,2 3 0,-3 0-11,-1 0 0,4 1 136,-1-1 1,1 1-122,-4 4 0,4-3-28,0 6 0,3-5 38,-3 1 1,4-1-23,-4 1 0,5-3-18,-2 4 1,0-4-70,0-1 0,-3 1 16,4-1 1,-5 0-157,5 0 1,-4 1 57,3-1 0,-4 0 95,1 0 1,-2 5-174,2-1 0,-3 1 70,3-1 1,-3-2-39,-1 2 0,4 1 141,0-1 0,1-1 107,-1-7 0,-3 3-101,3-2 1,1-2 125,-1 1 0,4-3-147,-5 3 0,5-4 33,-4 0 1,0-1-224,-4-3 0,3 1 1,1 0 0,0-4-154,-4 0 0,4-5 72,0 1 0,1-2-176,-2-2 1,-1-3 34,2 0 0,-2-6-501,2 2 441,-3-3 0,4 1-508,-5 1-1207,0-1-1858,0 3 3956,-5-15 0,-11 2 0,-8-9 0</inkml:trace>
  <inkml:trace contextRef="#ctx0" brushRef="#br2" timeOffset="18">1565 14128 10819,'-7'-12'-1848,"2"6"3127,5 1-10,0 5 91,0-5-992,0 3 0,0-1 75,0 6 0,0 0-173,0 5 0,0 3-91,0 4 1,0 6 197,0-2 0,0 3 22,0 5 0,2-2-120,1 6 1,-1-4-63,1 3 0,-1 0 21,-2 5 1,3-1-113,1 0 1,0 2-123,-4 2 0,4-3 165,0 3 1,1 2-35,-1-2 0,-2 5 14,6-1 1,-4-2-12,3 2 0,-4-4 66,0 4 1,3 0-51,-3 4 1,1-4 12,-4 0 1,4-2-65,0 2 1,0-1-132,-4-3 1,3-3 94,1 3 0,4-2-263,-4-2 0,3 0 200,-3 1 0,1-5-155,-1 1 0,-2-6 144,6 2 0,-5-3-51,0-1 0,0-4 143,1 0 1,-3-5-123,3 1 1,1-1 0,-1 1 1,0-6-39,-4 2 1,0-2-358,0 3 268,0-1-100,0 0 1,0 1 127,0-1-1,0-3 54,0 0 1,0-5 37,0 5 0,0-4-40,0 3 0,0-3-189,0 4 132,0-6 0,1 3 0,3-5 0,-3 2 41,3 1-8,-3-1 222,-1 3-281,5-5 194,-4 0-137,4 0-633,-5 0 736,0 5 24,0-4-153,0 4 66,0 0 1,0-2-126,0 4-252,0-4 419,5 7-127,-3-9 105,3 10-96,0-10 155,-4 4 101,4-5 150,0 0 1,2 0-138,4 0 0,0-1-7,1-3 1,1 3 4,2-3 0,-1-1-62,5 1 1,4-1-11,3 1 0,2 3 9,-1-3 1,1 3-144,2 1 0,2 0-303,-5 0 0,3 0-456,-3 0 0,1 0 286,-2 0 558,9 0 0,5 0 0,6 0 0</inkml:trace>
  <inkml:trace contextRef="#ctx0" brushRef="#br1" timeOffset="19">1473 14196 8505,'-5'-6'0,"4"-1"-457,-3 4 635,3 1 1057,1-3-557,0 5-251,5 0 1,-3 0-109,6 0 0,1 0 5,6 0 1,-1 0-52,5 0 1,-2 0-1,6 0 1,-2 0-29,10 0 0,-5-1-14,5-3 1,3 3-159,4-3 0,5 3 78,-1 1 0,2 0-154,2 0 0,-5-4 99,-3 0 1,1 0 8,-1 4 0,5 0 25,-1 0 1,-1-1 17,1-3 1,5 3-256,6-3 0,-1-1 227,1 1 0,1-1 4,3 2 0,0 1-43,0-2 1,-4 3-114,0 1 1,3 0 91,1 0 0,7 0-28,-7 0 0,8 0-278,-1 0 1,-30 0 0,0 0 253,0 0 1,0 0 0,0 0 0,1 0-25,-1 0 1,0 0 0,1 0-1,-1 0 40,0 0 1,0 0-1,31-1 35,-33-1 1,1 0 0,30 1-72,-30-1 1,-1 0 0,31 1 0,-2 1 1,-4-4-37,0 0 1,1-1 3,-5 1 1,-2 3-2,-2-3 1,-2 3 50,-1 1 1,-1-4 185,1 0 0,-4 1-116,0 3 0,0-4-60,3 0 1,1-1-39,0 1 1,0 3-5,-1-3 1,1-1 9,0 1 0,-5-4-26,1 5 0,-5-1 69,1 4 1,-4-1-35,-3-3 1,1 2 80,-6-1 1,5 1 124,-5 2 1,1 0-185,-4 0 0,0 0 321,0 0 0,-1 0-307,1 0 1,4 0 100,0 0 1,0 0-89,0 0 1,2 0 4,6 0 1,-5-3-19,0-1 0,-3-1 60,4 1 1,-1 1 23,4-4 1,4 4 164,0-1 0,-1-1-233,-6 2 0,0-1 12,-4 4 1,3 0-9,-3 0 0,0 0-105,-4 0 0,1 0-131,2 0 1,-1 0 138,1 0 0,2 0-100,-1 0 1,3 0 186,-3 0 0,3 0 8,-3 0 1,0 0-18,-5 0 1,1 0 101,0 0 0,0 0 50,0 0 1,0 0-136,-1 0 0,1 0-48,0 0 1,0 0 73,0 0 1,5 0-146,2 0 0,3 0 39,1 0 1,1-2-20,-1-1 0,4 1 33,0-1 1,5 1-9,-1 2 1,-1 0 22,1 0 0,0-4 3,3 1 0,1-1 39,0 4 1,-1 0-39,1 0 0,0-4-156,-1 0 1,1 0 124,0 4 1,-1-3-6,1-1 1,-4 0 69,0 4 0,0-4-4,3 0 1,-3-3-33,0 3 1,-4 0 0,4 4 0,-5-4 13,1 1 1,-3-1-8,0 4 1,3 0-2,0 0 1,0-1 91,-4-3 0,4 2 7,0-1 1,4 1-100,-4 2 1,4 0 0,-4 0 1,2 0-181,-2 0 1,-3 0 29,3 0 0,-2 0 30,-2 0 0,0-3 87,1-1 1,-2 0 0,-3 4 0,3 0-23,-3 0 1,2 0 123,-1 0 0,5 0-188,-1 0 0,0 0-91,-4 0 1,5 0 93,-1 0 0,2 0 43,-3 0 0,0 0 63,0 0 0,-1-1-83,-2-3 0,0 1 154,-4-4 1,4 3-36,-5-4 1,1 6 78,-4-2 1,0 1-222,-1 0 0,0 1 6,-3-1 1,3 1-54,-3 2 1,-2 0 116,2 0 0,-3 0 116,3 0 1,-4 0-134,4 0 1,-5 0 195,1 0 1,-1 0-48,1 0 1,-2 0 115,2 0 0,2-1-226,-2-3 0,5 3 31,-1-3 1,3-1-39,1 1 0,0-1-190,-1 1 1,-4 3-73,-3-3 1,2 2 58,-2-2 1,-3 3 94,-5-3-25,1 3 432,-2 1-538,-1 0-33,-5 0 35,-5 0 0,-1 0-338,-6 0 1,0 3-869,-4 1 0,2 5 60,-5-1 1408,0 2 0,-9 1 0,-1 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4:10:44.710"/>
    </inkml:context>
    <inkml:brush xml:id="br0">
      <inkml:brushProperty name="width" value="0.09071" units="cm"/>
      <inkml:brushProperty name="height" value="0.09071" units="cm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2570 4134 8120,'0'-6'-922,"0"-4"1,0 7 869,0-4 485,0 4-203,0-7-35,0 4 1,-2-2 56,-1 0 419,1 6-327,-8-8 0,9 7 398,-3-4-90,-2 4-146,5-2-173,-5 0 1,5 4 180,-3-3-7,3 3-17,-4 1-446,5 0 79,0 5 1,0 1 19,0 5 0,1 1-41,3-1 1,-3 6 84,3 2 0,-3 1-151,-1-1 0,0 3 71,0-3 1,0 2-39,0 2 0,0 0 70,0 0 0,0 0-205,0 0 1,0-4 53,0 0 1,-3-2-121,-1 2 1,0 2 54,4-6 0,0 5 71,0-1 0,0-2-111,0-2 1,0 1 75,0 0 1,1 3-70,3-4 1,-3 4 84,3-4 0,-3 4-122,-1-4 1,0 2 133,0-2 1,0-2 0,0 2 0,0-2 57,0-2 0,4 1-83,0-1 0,0 1 161,-4-1 0,0 0-132,0 1 1,0-1 166,0 1 0,0-1-140,0 0 1,0 1-1,0-1 1,0 1-58,0-1 0,0 1 66,0-1 1,0 0-271,0 1 203,0-1 0,1 1-49,3-1 1,-3 0 57,3 1 0,-3-4 8,-1-1 1,0 1-45,0 3 69,0 1 0,4-1 37,0 0-1,0 1 1,-4-1 96,0 1 1,0-5-114,0 1 60,0 0-59,5 3 1,-4 0-17,3 1 0,-3-5 38,-1 1 0,4-4-1,0 3 0,3-3 14,-3 4 0,5-6-1,-1 2 1,-2 1 74,2-1 0,-1 0-91,5-4 0,-1 4 97,0 0 1,1-1-70,-1-3 0,2 0-79,2 0 0,-2 0 78,2 0 0,2 0-16,-2 0 0,5 0-157,-1 0 0,3 0 90,1 0 0,-1 0-5,1 0 1,4 0 35,0 0 0,-1 0 120,-3 0 0,4 0-121,-1 0 0,1-3 217,-4-1 1,0 0-42,0 4 0,3 0-90,1 0 1,0 0-44,-5 0 0,2 0 33,3 0 0,-1 0-56,4 0 0,-3-4 61,3 0 0,-3-1-219,3 1 0,-4 3 81,0-3 1,2-1-145,-1 1 0,-1-1 46,-3 2 0,0 1 57,0-2 1,0 2 90,0-2 1,-4 3-49,0-3 1,-5 3 70,1 1 1,-2 0-66,-2 0 1,4 0 40,0 0 1,1 0-16,-5 0 1,1 0 22,-1 0 1,0 0-22,1 0 0,-5-4 2,1 0 19,0 0 0,3 4 20,0 0 4,-4 0-32,3 0-147,-9 0 144,4 0-487,-5 0 0,-5 0 1,-1 0-1</inkml:trace>
  <inkml:trace contextRef="#ctx0" brushRef="#br0" timeOffset="1">3986 5139 8084,'-12'0'0</inkml:trace>
  <inkml:trace contextRef="#ctx0" brushRef="#br0" timeOffset="2">3986 4009 8189,'0'-7'729,"0"2"0,0 4 169,0-3-284,0 3-94,0-4 776,0 5-1224,-5 0 1,4 1 75,-3 3 1,2-2 79,2 6 1,0 0-77,0 3 0,0 2 178,0 2 1,0 3-90,0 5 0,0-2 3,0-2 1,0 3 6,0-3 1,2 2-177,2 2 0,-3-4-73,3 0 1,-2 0 83,2 4 0,-3-1-92,3-3 1,-3 2 71,-1-2-1,4 2-102,0-2 0,0 2 54,-4-2 0,4 3-58,-1 1 0,2-4 22,-1 0 1,-3 0 21,3 4 1,-1-2-118,1-2 1,-3 3 88,3-3 0,-3-1-187,-1 1 1,0-1 114,0 1 1,0 1 5,0-5 0,0 4 34,0-4 1,0 4-1,0-3 1,0 0 0,0-1 1,0-2 7,0 2 0,0-2-43,0-2 1,0 1 32,0-1 1,0 4 111,0 1-104,0-1 0,0-4 137,0 1 0,0-1-83,0 1 1,0-5 82,0 1-103,0-1 11,0 5 1,0-5 57,0 1 1,-1-4-46,-3 4 0,1-6 276,-4 2-225,-1 2 1,-5-1-204,-2 3 1,1 1 111,-5-5 0,1 4-878,-1 0 1,3-2-120,5 2-1251,-1 0 2280,6 3 0,1-5 0,5-1 0</inkml:trace>
  <inkml:trace contextRef="#ctx0" brushRef="#br0" timeOffset="3">2547 4054 8183,'-6'-5'-121,"0"4"750,6-4 355,0 5-494,0-5-11,0 4 5,0-4 657,0 5-1078,6-6 0,-4 5 99,6-3 1,-1-1-183,5 2 0,0-1 52,4 4 0,-4 0-97,4 0 1,1-4 8,2 0 1,2 0 62,-2 4 0,2-1-8,-2-3 1,4 3 55,4-3 1,-3 2 82,3-2 0,-2 3-82,2-3 1,-3-1 153,2 1 1,-2 0-130,-1 4 1,0 0-31,0 0 0,-4 0 1,0 0 0,0 0-5,4 0 1,0 0-97,0 0 0,-4 0 112,0 0 1,3 0-54,5 0 1,0-1 28,-4-3 1,3 3 0,1-3 0,3 1-5,-3 0 0,0 1-144,-4-2 0,-1 3 82,1 1 0,-4 0-43,0 0 1,-1 0-52,1 0 1,3 1 107,-3 3 1,-3-2 4,-1 1 1,2 2-23,-2-1 0,2 1 29,-2-1 0,-2-3-20,2 3 0,-3 1 145,0-1 1,-1 0-28,1-4 0,-1 0 40,1 0-243,-1 0 1,0 0 66,1 0-735,-6 0 314,4 0-398,-8 0 858,3 0 0,-5 0 0,0 0 0</inkml:trace>
  <inkml:trace contextRef="#ctx0" brushRef="#br0" timeOffset="4">3860 4009 8094,'-11'0'0</inkml:trace>
  <inkml:trace contextRef="#ctx0" brushRef="#br0" timeOffset="5">3244 4614 7972,'-7'-6'-153,"2"1"1356,5 0-601,0 3 1,-1-3 277,-3 5-358,3 0 63,-4 0 159,5 0-286,-5 0-413,3 0 0,-3 1 6,5 3-135,0-2 0,0 4-48,0-2-128,0-3-82,0 9 168,0-9 98,0 4 38,0-5 75,5 0 0,-2 0-82,4 0 360,-4 0 0,6-1 488,-5-3-528,0-2 0,-4-2-146,0 1 0,0 3 152,0-4-220,0 6 1,-2-3 59,-2 5 1,2 0-640,-6 0 124,1 0 137,-5 0 0,1 1-66,-1 3 1,5-2 77,-1 6 0,6-4 26,-2 3 0,1-3-94,0 4-288,1-6 409,-3 9 1,6-9 117,3 6 1,-1-6 20,4 2 0,-3-3 329,4-1 155,-1 0 1,5-1-238,-1-3 1,-3 2 343,-1-6 1,-4 4-247,1-3 0,-2 0 359,2 0-349,-3-3 1,5 7-120,-6-5-31,-6 6-519,0-3-347,-5 5 523,-1 0 1,1 0-97,-1 0 0,5 4 93,-1-1 1,6 6-200,-2-1 1,3-2-203,1 2-17,0-1 127,0 5 309,0-1 1,1-3 225,3 0 0,-2-6-91,6 2 0,-4-3 397,3-1 1,1 0-197,3 0 0,-3-4 949,-1 1-770,1-6 0,2 2 556,-2-4-566,-3-1 0,-5 1 139,0 0-339,0-1 49,-5 1 0,-1 4-469,-6 4 0,4 1 182,1 2 1,3 0-785,-4 0 1,5 2 82,-5 1 810,5 4 0,3 9 0,7 2 0</inkml:trace>
  <inkml:trace contextRef="#ctx0" brushRef="#br0" timeOffset="6">4466 4009 8211,'0'-7'-82,"1"1"94,3 2 457,-3 3 71,4-4 208,-5 0-222,0 4-158,0-5 920,0 6-1258,0 6 0,0 4 78,0 5 0,0 4 27,0-4 0,0 5-22,0 0 0,0 5 0,0 2 1,0-1-87,0-3 1,4 0 42,0 0 1,-1 0-83,-3-1 0,2 1-35,1 0 0,-1 0 69,2 0 1,-2-4-91,2 0 0,-3 0 65,3 4 1,-3-4-31,-1 0 0,4-1 41,0 1 1,0 2-58,-4-2 1,0-1 39,0 1 0,0-4-2,0 4 1,0-5 53,0 1 1,0 2 3,0-2 0,1 4 110,3-4 1,-3 1-83,3-5 0,-3 1 56,-1-1 0,0 0-73,0 1 1,0 3-3,0 0 0,4 0-35,0-3 1,0-1 6,-4 1 1,0-1-42,0 1 1,1-1-17,3 0 1,-3 1-41,3-1 1,-3 1 76,-1-1 0,4-3-97,0-1 1,-1 1 81,-3 3 0,0-3-25,0 0 0,2-5 24,1 5 1,-1-4-12,1 3 8,-1 1 0,-1 2-14,3-2 10,-3 2 5,4-4 0,-4 4 33,3-2 1,-2-2-29,1-2 1,-1-1 177,-2 4-94,0-4-70,0 7 1,1-9 24,3 3 26,-3 2 425,4-4-125,0 8-166,1-9 1,6 4-101,-1-5 0,1 4-28,-1 0 1,-3 0-48,-1-4 0,1 1-3,3 3 0,1-3-22,-1 3 0,2-3 65,2-1 1,-2 4-91,2 0 0,3-1 62,1-3 0,1 2-110,-1 2 0,3-3 82,-3 3 0,2-3-43,2-1 0,-1 0 43,-3 0 1,2 0 5,-2 0 1,-1 0-17,1 0 1,0-1 13,4-3 0,-4 3-25,0-3 1,0 2 15,4 2 1,-4 0-14,0 0 1,-1 0 10,1 0 1,1-1 38,-5-3 0,5 3-53,-5-3 1,4 3 13,-4 1 0,5 0-14,-1 0 1,-1 0 15,1 0 0,-4-1-13,4-3 0,-1 3 14,1-3 1,3-1-129,-3 1 0,-3 0 113,0 4 0,0-1-42,-1-3 1,2 3-17,-2-3 1,-2 3-110,2 1 0,-2 0 129,-2 0 1,0 0-16,1 0 1,1 0-373,2 0 1,-3 0 119,4 0 1,0 0 82,-1 0 1,1 0 61,-5 0 1,0 0 100,1 0 1,-1 0-21,1 0 1,-1 0 180,1 0-67,-1 0 0,0 0 159,1 0 1,-5-4 172,1 0-243,0 0 1,3 4-56,1 0 0,-1 0 39,0 0-184,1-5 1,-1 4-2,1-3-123,-1 3 1,0 1 164,1 0 0,-4 0 3,-1 0 0,-3-4 350,4 0-242,-1 1 875,0 3-376,3-6-138,-9 5 0,5-8 511,-2 6 157,-3-1-832,4-1 169,-5 3-400,6-8 1,-5 8 63,3-6 0,1 4-157,-2-3 0,1 3 49,-4-4 0,2 4-35,1-3 0,-1-1 79,1-3 1,-1 3 70,-2 1 1,0-5 320,0-3 0,0 0-99,0 3 1,-2-3 104,-1 0 1,1-4-55,-1 4 0,1-6-384,2 2 0,-4-2 187,1-2 1,-1-1-210,4-3 0,0 3 18,0-3 1,0 3 94,0 1 0,0 0-157,0 1 0,0-1 7,0 0 0,-1 4-95,-3 0 1,3 4 106,-3-4 1,-1 3 126,1-3 0,-4 4-9,4-4 1,-1 0 98,2-4 1,-3 4-179,-1 0 0,-3 0 2,2-4 1,2-3-96,-2-1 1,2 4 152,-2 4 1,-1 1-146,5-1 0,-1 2 116,2 1 1,0 4-143,-5-4 0,6 4 85,-2 0 0,3 1 57,1-1 0,-4 1-16,0 0 0,0-1 32,4 1-40,0-1 0,0 1 7,0-1 1,0 5-155,0-1 141,0 6-299,0-3 1,-1 1-139,-3 0-1635,3 0-520,-4 4 789,5 0 0,0 5-782,0 3 2606,0 7 0,-5-2 0,-1 3 0</inkml:trace>
  <inkml:trace contextRef="#ctx0" brushRef="#br0" timeOffset="7">4466 4043 8336,'0'-11'-120,"0"3"-77,0 0 744,-6 6 0,5-5 424,-3 4-661,3 1 0,2-4-34,3 2 1,-1 3 52,4-3 0,-2-1-108,7 1 0,-3-1-17,6 1 1,3 2 71,1-6 1,2 4-17,2-3 0,0 3-198,0-4 1,4 5 25,-1-5 1,5 5-102,-5 0 0,6 0 122,-2-1 0,3 3-87,2-3 1,3 3 48,0 1 0,1 0-133,-1 0 1,-2 0 47,2 0 1,1 0-53,-1 0 0,0 0-101,-3 0 0,-1 0 114,0 0 1,0 4 8,1 0 0,-1-1 27,0-3 0,-1 4-2,-2 0 1,4 0-5,-4-4 0,4 1 52,-4 3 0,-2-3 3,1 3 1,-3-3 8,3-1 1,-4 4-33,0 0 1,0 0 4,0-4 1,-3 0 143,0 0 0,0 1-136,-4 3 1,-1-3 59,1 3 1,-1-3-50,1-1 1,-3 0 124,-5 0-49,6 0 0,-4 0 371,2 0-333,-2 0 1,-6 0 25,1 0-434,-6 0 307,3 0-1381,-5 0 962,-5 0 1,-5 0 372,-5 0 0,-15 0 0,-1 0 0</inkml:trace>
  <inkml:trace contextRef="#ctx0" brushRef="#br0" timeOffset="8">4945 4340 8206,'0'0'0</inkml:trace>
  <inkml:trace contextRef="#ctx0" brushRef="#br0" timeOffset="9">4991 4329 8206,'11'22'0</inkml:trace>
  <inkml:trace contextRef="#ctx0" brushRef="#br0" timeOffset="10">5505 4763 8094,'0'0'0</inkml:trace>
  <inkml:trace contextRef="#ctx0" brushRef="#br0" timeOffset="11">5448 4740 8085,'-5'-7'-2,"-3"4"0,2 1 2,-2 2 0,6 0 0,-4 0 0,6 0 0</inkml:trace>
  <inkml:trace contextRef="#ctx0" brushRef="#br0" timeOffset="12">5413 4740 8035,'0'6'-2014,"6"-1"2014,-5-5 21,4 0 0,-4-1 122,3-3-94,-3 3 2242,4-4-1030,-5 5 406,0-5-669,0 3 541,0-3 2571,0 5-4070,0 5-605,0 2 0,0 0 4,0 1-549,0-6 331,0 9 146,0-10 741,0 4-176,0-5 572,5 0 1,-3-1-18,1-3 3,4-2 1,-6-6-145,3 1 1,-3 3-225,-1 0 65,0 6-394,0-8-38,0 8 195,0-3 0,-1 5-457,-3 0 1,3 2 159,-3 1 0,3 4-176,1 4 1,-4 1 126,0-1 1,0 1-18,4-1 1,0 0-190,0 1 375,5-1 1,-2-1-4,5-2 0,-6-2-259,2-2 2053,2-3-1204,1 4 1,3-6 539,-3-3 1,-2 2-387,-5-6 1,2 4 118,2-3 0,-3-1-253,3-3 1,-4 3-137,-4 1 1,3-1-323,-3-3 0,-1 3 137,1 0 1,-4 4-161,4-3 1,-1 4 54,2 0-1403,1 1 651,-3 2-1765,5 0 898,-5 5 0,4-2 904,-3 4 1,3 1 760,1 4 0,0-1 0,0 0 0</inkml:trace>
  <inkml:trace contextRef="#ctx0" brushRef="#br0" timeOffset="13">5002 4317 8229,'-1'-10'576,"-3"2"1,3 2-56,-3 2 112,-2 3 1,3-4 275,-4 5 113,4-5-663,-7 3 1,7-1 135,-4 6-412,4 4 1,-2 4 102,5 1 1,0-1-114,0 1 1,0-1 323,0 0-1119,0 1 558,0-1 1,0-3-432,0-1 438,5-4 1,-2 2 402,4-5-153,1 0 1,3-1 209,1-3 1,-4-1 147,-1-3 1,-1-2-124,2 3 0,1-4-16,-5 0 1,0 0-78,-4-1 0,0 1-46,0-1-132,0 1-329,0-1-369,-5 6 376,-2 1-41,-4 5 0,-1 4 90,1 0 0,-1 4-43,1 0 0,1 2 64,2 2 0,-2-2-148,3-3 1,-2 4 121,1-4 0,3 0 188,5 0-212,0-4 232,0 2 243,0 0 0,5-4-101,3 3 0,1-4 286,-2-4 1,5 2-154,-1-6 0,0 4 75,5-3 1,-4-1 24,0-3 0,-5 3 59,1 0 1,-2 4-199,2-3 147,-3 4-900,-5-7 433,0 9 0,-5-4-1751,-3 5 1,1 5 1847,-5 3 0,3 12 0,-7 4 0</inkml:trace>
  <inkml:trace contextRef="#ctx0" brushRef="#br0" timeOffset="14">6590 4054 8196,'-7'-6'153,"2"-4"105,5 9 1,-1-8 0,-3 5 1,3-1 374,-3 1-141,3 3 98,1-9-68,0 8-22,0-8 22,0 9-106,0-4 531,0 5-973,0 5 1,0 1 43,0 6 0,4 0 21,0 4 1,1-2 42,-2 5 0,-1 0-1,2 4 1,-2-2 45,2-2 0,-3 3-31,3-3 0,-3 2 64,-1 2 0,0 1-51,0 3 0,0-3-126,0 3 0,0-4 131,0-4 0,0 6-217,0-2 0,0 2 70,0-2 0,-1 1-39,-3 3 1,3-3-22,-3 2 0,3-1 48,1-3 1,0-3-6,0 1 0,0-1 27,0 3 1,0-4 52,0-3 1,0 2-45,0-2 1,0 0 29,0-3 0,0-1-37,0 1 1,0-1-2,0 0 0,0-3 12,0 0 1,0-1 139,0 5-140,0-1 259,0 1-196,0-1 1,0-3 253,0-1-261,5-4-34,-4 7 1,6-5-46,-4 3 139,-1 2-284,8-4 187,-4 5 0,6 0 93,-1-4 0,0 0-101,1-4 0,-1-1 215,1 1 1,-1 0-1,0 1 1,5-3-98,-1 3 0,4-2-138,-4 2 0,4-2 115,-4 1 0,4 0-54,-3 1 0,4-3 37,-1 3 0,-1 1-158,1-1 1,0-1 49,4-3 1,0 0-70,-1 0 0,5 0 82,0 0 1,-4 0-9,-4 0 1,0 0 101,3 0 1,-3 0-74,1 0 1,-5 0 18,4 0 1,-4 2-21,4 2 1,-5-3-34,1 3 0,3-3 36,1-1 1,1 0 9,-1 0 0,3 0-27,-3 0 0,3 0-4,0 0 0,1 0-1,0 0 0,-4 0 19,0 0 0,-1-1 62,1-3 1,1 3-57,-5-3 1,5 2 47,-5 2 0,1-3-42,-1-1 1,-2 0 65,2 4 0,-2-1-53,-1-3 0,0 3-61,3-3 1,-2 3-81,2 1 0,-2-2 125,-2-1 1,1 1-96,-1-2 1,1 3 72,-1 1 0,-3-4-227,-1 1 210,1-1 1,3 4-57,1 0 1,-5-4-45,1 0 69,0 0 0,3 3 99,1-3 1,-5 3-81,1-3 1,-2 2 226,2-2-209,2 3 0,-8-5 426,6 6-110,-5-5 77,2 4 100,-5-9-127,0 9 1,0-6-105,0 4-82,0 1 0,0-4-271,0 2 0,1 3 87,3-3-238,-3-2 63,4-1 96,0-4 0,-2 1 43,4 2-17,-4-2 97,7 4 0,-8-2-47,6 0-104,-5 6 129,7-8 1,-8 7-32,6-4 11,-6 4-17,9-7 39,-5 4 0,2-6-20,-1 1 1,-4 3 143,1 1 1,1-1-130,-2-3 1,1-1 207,-4 1 0,2-1-49,1 1 1,-1-1 126,1 1 1,-1-2-49,-2-2 0,0 2-16,0-2 1,0 1-87,0-1 1,-2 2-12,-1-2 0,1-1-118,-1 0 1,1-3 133,2 4 0,-1-4-300,-3 4 0,3-4 77,-3 4 1,3-5-111,1 5 0,0-4 38,0 4 1,0-1 41,0 0 1,-1 4 85,-3-4 1,2 2 11,-1-1 0,0 2 14,-1-2 0,3 1-25,-3-1 1,3 2 132,1-2 1,-1 1-92,-3-1 0,3 2-30,-3-2 1,3 2 20,1 2 0,0 0-191,0-1 1,-4 1 44,0-1 1,0 1-320,4-1 308,0 1 0,0 0 56,0-1 0,0 5 106,0-1 0,-4 4-238,1-4 376,-1 1-155,4-5 1,-2 2 87,-1 3 1,1-3-71,-1 2 0,1 2-29,2-2 1,0 4-52,0-3 0,0 3 29,0-4 74,0 6-96,-5-9 62,4 5-30,-4-5 0,1 3 115,0 0-100,0 6 17,-1-8 55,4 8-58,-4-8 0,4 9 46,-3-3 0,3 2-46,-3-2 54,3 3 1,-1-4-16,-1 5 0,1-2 58,-2-2-19,-2 3 0,0-4-48,-6 5 1,1-4 8,0 1 0,-1-1-3,1 4 1,-6-2-273,-2-1 1,0 1 86,-4-1 1,3 1-91,-7 2 0,-1 0 14,2 0 1,-5 0 74,5 0 1,-5 0 87,5 0 1,-2 0-71,1 0 0,3 0 57,-3 0 1,-1 0-38,2 0 1,-1 0 152,4 0 1,0 0-117,0 0 0,1 0 88,-1 0 1,0 0-76,0 0 0,2 0 0,1 0 0,-1 0 19,2 0 1,1 0-3,-1 0 0,1 0 120,-1 0 0,3 0-115,4 0 1,-3 0 136,0 0 0,0 0-124,3 0 1,0 0 144,-4 0 0,4 0-111,-4 0 0,0 0 3,1 0 0,-1 4-16,5 0 1,-4 0-1,0-4 0,-1 0-41,5 0 1,0 4 46,-1-1 0,1 1-12,-1-4 1,1 0-1,-1 0 1,5 1-29,-1 3 1,1-3 24,-5 3 1,5-2-98,-1-2 0,4 1-61,-3 3-25,-1-3 121,-4 4 0,2-4-29,3 3 95,-3-3 1,7 4-117,-5-5 258,6 0-226,-8 0 244,8 0-224,-3 0 0,4 0 54,-3 0-278,3 0 234,-4 0 0,4 2-508,-3 1 104,3-1 101,-10 3 1,5-4 33,-5 3 1,3-3 236,0 3 1,5-3-27,-5-1 1,4 2-117,-3 1-252,4-1 1,-6 4 129,5-2 1,1-2-232,3 6 0,0-4 145,0 3 1,1 1 448,3 3 0,2 6 0,5 1 0</inkml:trace>
  <inkml:trace contextRef="#ctx0" brushRef="#br0" timeOffset="15">6921 4134 8129,'0'-6'556,"0"-4"244,0 9-89,0-4 1988,0 5-2190,0 5-519,5-4-43,1 9 0,2-5 115,0 3-257,-6 2 144,8-4 0,-5 2-68,3-1 148,2-4 0,-5 3 255,3-2-248,2-3 1,-7 4 280,4-5 1,-3-1 93,4-3 1,-6 2-117,2-6 0,1 4-87,-1-3 1,0-1 15,-4-3 0,0 3-131,0 1 165,0-1-336,0-3 0,-2 0-244,-1 4 64,1 2 1,-8 5-144,3 0 1,0 0 169,0 0 1,3 5-66,-4 2 1,4 0 104,-3 0 1,3 1-127,-4 3 0,6-3 81,-2 0 1,3-5 195,1 5-10,0-5 236,0 2-141,0 0 254,0-4 27,5 4 0,1-6-121,6-3 0,-1 1 213,0-4-282,1-1 1,-1-3 545,1-1-368,-6 1 0,0 0 234,-2-1-552,-3 1 233,5-1-590,-12 1 0,4 4 206,-6 4 0,4 1-831,-3 2 1,3 2 478,-4 1 1,6 4-346,-2 4 0,3 4-34,1 1 1,0 3-1009,0-4 1894,0 5 0,10-2 0,3 5 0</inkml:trace>
  <inkml:trace contextRef="#ctx0" brushRef="#br0" timeOffset="16">7252 4477 6804,'-6'-1'464,"2"-3"454,3 3 13,1-4-355,0 5 269,0-6 56,0 5-624,0-4 1,0 4 443,0-3-189,0 3-170,0-4-227,0 5-415,5 0 0,-4 1 59,3 3 0,1-2 13,-1 6-27,5-6 121,-3 9 137,6-10-141,-1 4 516,0-5-167,-4 0 1,-1 0 287,-2 0 190,-3 0-459,4 0 0,-5-1-125,0-3 0,-4 1 226,1-4-368,-1 4 0,0-3 111,0 2 0,-1 3-303,1-3-126,3 3 87,-4 1 1,4 0-366,-3 0 217,3 0-47,-4 0 149,5 0 115,-6 0-99,5 0 539,-4 0 2214,5 0-2213,-5 0-150,4-5 175,-4 3-276,5-3-2688,0 5 2120,5 0 424,1 0 34,6 0 428,-1 0-91,0 0 0,-3 0 19,0 0 288,-6 0-99,3 0 233,0 0-89,-3-5-596,3 4 0,-5-5 38,0 2 87,-5 3-400,3-5 136,-8 6-98,9 0 0,-5 0 80,2 0 1,2 2-165,-1 2 1,-2-2 65,1 6 0,0-5 179,4 5 0,-4-4 19,0 4 1,1-5-84,3 5 232,0-6 1,0 5-117,0-3 299,0-3-157,0 4 942,0-5-757,5-5-345,-4-1 0,4-6-101,-5 1 1,0 3 19,0 0-541,0 1 1,0-1-61,0 1-1900,0 4 2630,0-2 0,0 15 0,0 3 0</inkml:trace>
  <inkml:trace contextRef="#ctx0" brushRef="#br0" timeOffset="17">7298 4420 8101,'11'23'0</inkml:trace>
  <inkml:trace contextRef="#ctx0" brushRef="#br0" timeOffset="18">7641 4785 8094,'-7'0'-108,"2"-5"0,5 3 359,0-6 0,0 4 64,0-3 1,0 3-8,0-4 0,0 4 113,0-3 1,0 3 31,0-4 1,0 5 308,0-5-273,0 5 1,0-3 269,0 2-125,0 3-132,0-4 132,0 5-1026,-5 0 333,4 0-236,-4 0 0,5 1-30,0 3-126,0-3 51,0 9 240,0-8 110,0 3-1,0-5 204,5 0 1,-3 0-116,6 0 0,-4 0 227,3 0 1,-4-1-65,1-3 1,1 1 46,-1-4 0,-1-1 97,-3-3-204,0-1 1,0 1 58,0-1 2,0 6-400,-5-4 136,-1 9-417,-5-5 335,-1 6 0,2 6-261,2 1 1,-1-1 154,6 2 0,-1 0-520,4 3 392,-5 1 0,4-1 46,-3 0 0,2-3 145,2 0 0,0-5-313,0 5 673,6-5 0,-4 2-151,6-5 522,-1 0 0,3-2-301,-2-1 0,1 0 396,-5-5 0,3 5 343,-3-5-496,0 0 0,-4-3-90,0 0-94,0 4 1,-1-2-1121,-3 6 541,3-1-1053,-10 4 1,9 1 1329,-6 3 0,1 7 0,-5 7 0</inkml:trace>
  <inkml:trace contextRef="#ctx0" brushRef="#br1" timeOffset="19">3015 5551 7999,'0'-23'0</inkml:trace>
  <inkml:trace contextRef="#ctx0" brushRef="#br1" timeOffset="20">3015 5528 7999,'-4'-8'0,"0"0"0,1 6 424,3-8 1,-2 7 334,-1-4 269,1 4-333,-3-2-569,5 5 1,0 1 175,0 3 1,0 8-74,0 7 0,4 2-89,0 2 1,0 5 115,-4 2 1,0 3-267,0 2 0,0-1 16,0 0 1,0-3-169,0-1 1,1-1-78,3 2 1,-3 0-49,3-4 1,-3 0-39,-1-4 1,1-2 89,3-2 0,-3 1 59,3-4-66,-2-1 293,3-4-155,-4-4 273,4-2-289,-5-5-71,0 0-479,0-5 0,0 2 265,0-4 1,0-1-283,0-4 1,-1 5-51,-3-1 737,3 1 0,-10-5 0,5 1 0</inkml:trace>
  <inkml:trace contextRef="#ctx0" brushRef="#br1" timeOffset="21">2935 5642 8013,'-1'-12'103,"-3"1"0,3 0 125,-3-1 0,3 1 62,1-1 0,0 5-34,0-1 1,1 1 158,3-5 0,3 5-78,9-1 0,-2 0-112,5-3 0,0 3-29,4 1 1,3 0 17,1 0 1,3 2-162,-3 5 0,5 0 60,-2 0 1,-2 0-216,-1 0 1,-3 8 88,-1 4 0,-4 3-193,0 0 1,-9-1 58,1 5 0,-7-1-61,0 1 1,-3 3 106,-1-3 1,-5 2 39,-3 2 0,-7-4 27,-4 0 1,-2-5-10,-2 1 0,0-2 154,0-1 0,-4-2-89,1-3 0,-2 0 85,1-4 1,3-1-51,-3 2 0,5-3-232,3-1 1,-2-1 72,6-3 0,4-1-259,3-3-747,6-2 748,-4 4 1,8-5-519,2 4 1,2 2 877,5 5 0,1 0 0,-1 0 0</inkml:trace>
  <inkml:trace contextRef="#ctx0" brushRef="#br1" timeOffset="22">3438 5733 8058,'0'-7'801,"0"-1"0,1 2-184,3-2-123,-3 3 812,4 5-392,-5 0-549,5 0 0,-4 9-100,3 2 0,1 3-18,-1-2 0,0 4-158,-4 3 0,0-1 91,0 1 0,0-4-96,0 4 1,0-3 84,0 3 0,0-5-507,0 1 0,0-3-159,0 0 0,0-5-1286,0 1-1119,0-5 2902,5 7 0,-4-4 0,4 6 0</inkml:trace>
  <inkml:trace contextRef="#ctx0" brushRef="#br1" timeOffset="23">5231 5516 8003,'-7'-11'0,"1"-1"473,2 1 157,3 5 87,-4-4-304,5 8 1,-1-3 209,-3 5-355,3 0 0,-5 1-35,6 3 1,0 8-28,0 7 1,0 4-9,0 3 0,2 3-106,2 6 1,-3-1-161,3 0 0,-2 3 71,2-3 1,-3 6-148,3-10 0,-1 6 47,0-6 0,-1-2-219,1-1 0,3-7 137,-3-1 1,2-5-237,-1 1 247,-2-2 86,8-2 0,-9-3-226,3-1-262,-3-4-1007,-1 2 1059,0-15 0,-1 2-169,-3-7 687,3 2 0,-9 2 0,3 0 0</inkml:trace>
  <inkml:trace contextRef="#ctx0" brushRef="#br1" timeOffset="24">5162 5596 8025,'0'-18'-494,"0"1"346,0 1 0,0 4 747,0-3 0,5 2-128,3 1 0,0 1 80,3 0 0,-2-1-155,6 1 1,3-1-75,1 1 1,-1 3-82,1 1 0,4 0-3,3 0 1,1 2-235,-4 5 1,-2 0 72,-2 0 1,2 5-209,-6 2 1,-1 3 142,-7 2 1,0 1-332,-3 2 0,-3 3 140,3 4 1,-9 1 28,-7 0 0,-4 1 42,-7 3 0,-4-4 35,0 0 1,1-2-94,3-6 0,0 1 71,0-5 0,6-3-153,1-1 1,4-4-143,0 1-838,6-3 813,1-1 1,6-4 414,3 0 0,7-5 0,7 3 0</inkml:trace>
  <inkml:trace contextRef="#ctx0" brushRef="#br1" timeOffset="25">5585 5665 8067,'0'-12'451,"0"1"0,4 3-52,-1 1 0,1 3 527,-4-4-487,5 6 0,-2-7 142,4 5 0,-3-1-293,4 1 0,-4 3-55,3-3 1,1 3-30,3 1 1,-2 0 57,3 0 1,-7 0-216,6 0 1,-2 1 73,2 3 1,-3-2-158,0 6 0,-6 0-111,2 3 1,1 0 0,-1 1 0,0 3-34,-4 0 1,-4 4 71,0-3 0,-5 4-14,2-1 1,-7-3 101,-2 0 1,0 0-137,1-1 1,6 4 51,-3-3 0,3-2 26,-2-7 0,5 3 109,2-2 279,3-3-121,1 5 0,1-8-55,3 1 0,0-1 65,7-2 0,-2 0-14,6 0 0,2 0-120,-2 0 1,4 0 68,-4 0 0,4 0-962,-4 0 1,1 0 116,-5 0 711,0 0 0,6 0 0,1 0 0</inkml:trace>
  <inkml:trace contextRef="#ctx0" brushRef="#br1" timeOffset="26">7184 5413 8055,'0'-6'1097,"0"-4"-330,0 9 316,0-9-489,0 8-130,0-3-318,0 15 1,0 3 85,0 10 1,0 9 105,0 2 0,0 3-77,0-3 1,0 1-240,0 4 0,0-4-40,0 3 1,1-2-197,3-2 1,-3 0-218,3 0 0,-2-1 238,2-2 0,-3-2-2,3-2 0,1-7 112,-1 3 0,0-8-89,-4 0-66,0-2 178,0-2 1,0-3-265,0 0-236,0-6-113,0 3 1,0-6 257,0-3 0,0 2-101,0-6 0,0 0 95,0-3 1,-4 0 420,0-1 0,1-4 0,3-2 0</inkml:trace>
  <inkml:trace contextRef="#ctx0" brushRef="#br1" timeOffset="27">7127 5596 8055,'0'-15'58,"0"0"0,0-2 174,0 2 1,1 2-76,3-2 0,-2-1 89,6 0 1,-1 1 260,5 4 0,-1-1-119,1 1 0,-1-1-80,1 1 1,-1 3-63,0 1 1,6 0-63,2 0 0,-1-2-21,1 5 0,-1 0-126,1 4 1,2 0-176,-2 0 1,-1 0 130,1 0 0,-5 2-296,1 1 1,-2 4 130,-2 4 1,-1 2-181,-2 2 1,-3-1 116,-5 5 1,-5 0 85,-3 4 1,-7 0 75,-4 0 1,-6-4 126,-2 0 0,0-4 63,5 4 1,-1-5-112,0 1 1,1-2 90,3-2 1,3-1-83,4-2-764,1 2 282,5-8-473,1 3 0,6-5 940,3 0 0,7 0 0,7 0 0</inkml:trace>
  <inkml:trace contextRef="#ctx0" brushRef="#br1" timeOffset="28">7652 5562 7987,'0'-11'1051,"0"-1"-568,0 1 0,0 3-42,0 0 1,4 5 28,0-5 1,3 4-96,-3-3 0,5 3-171,-1-4 0,2 6 21,1-2 0,1-1-86,-1 1 1,0 0 85,1 4 0,-1 0-189,1 0 1,-1 0 47,0 0 0,1 1-132,-1 3 1,-3-2-32,0 1 0,-5 2 69,5-1-165,-6 5 1,5-3 44,-3 6 1,-3-5 4,3 1 1,-4 0 61,-4 3 1,-1 1 28,-3-1 0,-3 0 127,-1 1 1,1-1-69,-4 1 1,3-5 224,5 1-210,-3-1 153,3 5 1,1-4 38,2-1-26,3-4-153,1 7 1,4-8-4,-1 6 1,8-4 9,0 3 1,0-4-20,5 1 1,0 1-125,-1-1 0,2 3 130,-2-3 1,-2 5-133,2-1 0,-2-2 108,-2 2 0,1-1-222,-1 5 0,-5-4 51,-2 4 0,1-7-66,-1 6 0,0-2 67,-4 3 1,-5-2 42,-3-3 0,-3 4 405,-5-4 0,2 0-170,-5 0 0,0-3 407,-3 4 0,-5-6-259,0 2 1,1-3 57,3-1 0,4 0-3,0 0 0,5 0-416,-1 0 0,3-1-847,4-3-923,3 3 1852,5-4 0,0 0 0,0-2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4:10:44.025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5448 15829 8081,'-12'-6'408,"1"-4"1,3 9 79,1-3-136,4 2 414,-2-3-532,0 4 1,4 1-123,-3 8 1,3 2 151,1 1 0,0 2 103,0 2 0,0-1-161,0 5 0,1-4-14,3 4 0,-2 4-9,6 4 1,-4 0-117,3-5 1,-4 1 26,1 0 0,-2 0 99,2 0 0,-3-4-306,3 0 1,-3-5 51,-1 1 1,0-2-162,0-2 0,0-3-164,0-1 21,0-4 365,0 2-30,0-5-12,0-5 0,0-1 19,0-6 0,4 0-111,0-4 1,4-1 66,-5-6 1,6 0-182,-1 0 0,1-4 83,-2 1 0,5-2-106,-1 1 0,1 3 201,3-3 1,1 5-19,0 2 1,3 0 170,-4 5 0,1 4-49,0 3 0,-4 2 46,3-2 0,-1-1 27,2 5 1,-6 0 68,5 4 1,-5 2-107,5 2 1,-3 3 144,-5 8 0,4 3-70,-4 5 1,0 1 129,0 3 1,-4 1-249,1 2 1,-2 2 66,2-5 0,-3 3-303,3-3 1,-2-1 44,2-3 1,-1-1 5,4-3 0,0-3-108,0-4-429,4-1-196,-5 0-483,5-4 1374,1-2 0,-1-5 0,1 0 0</inkml:trace>
  <inkml:trace contextRef="#ctx0" brushRef="#br0" timeOffset="1">6064 15818 8053,'0'-12'1737,"0"6"-682,0 1-617,0 15 0,0-1 150,0 10 0,4 5-225,0 7 1,4 5 75,-4 3 0,3 8-184,-3-2 0,5 7-203,-2-2 0,4 2-90,0-7 1,-3 4-114,-1-7 0,1-3-162,3-1 1,-1-4 171,-2-3 1,1-3-117,-5-6 0,1-4 56,-1-3 1,-3-2 34,3-1 0,-3-5-61,-1 1 0,1-6 391,3 2-652,-3-3-196,4-1-421,-5 0 530,-5-5 1,0-1-227,-2-5 0,0-1 801,3 1 0,3-6 0,-4-1 0</inkml:trace>
  <inkml:trace contextRef="#ctx0" brushRef="#br0" timeOffset="2">6076 15841 7982,'5'-12'47,"-4"1"1,6-2 94,-4-2 1,0 2 11,5-2 1,-5 6 273,5 2 1,3 0 86,5 0 1,3 0-116,-4 3 1,6 3-204,2-3 1,0 3 23,4 1 0,-3 4-173,-1 0 0,0 5-55,-1-2 1,0 5-43,-3 3 0,-2 3 111,-6 4 0,-5 1-174,-2 0 0,-4 1 101,-4 3 0,-3-2 72,-9 6 1,-3-6 91,-7 2 1,-5-3-90,-7-1 0,7-4 2,-4 0 1,7-5-68,-2 1 0,6-7-123,1-5 1,1 2-17,7-1 0,4 0-598,3-4-381,6-5 1,-2-1 449,8-6 0,7 5 669,8-1 0,3 0 0,0-3 0</inkml:trace>
  <inkml:trace contextRef="#ctx0" brushRef="#br0" timeOffset="3">6498 16012 7977,'0'-6'1705,"0"-4"-903,0 8-29,0-8 182,0 9-580,0-4 1,4 10 56,0 2 1,1 5-113,-1 3 0,-3 3-94,3 5 1,1 1-48,-1 2 1,4 2-15,-5 3 0,5 2-18,-4-3 0,1-2-138,-1-1 0,-3-4 147,3-4 1,1-3-27,-1-4 0,-1-1-1789,-3 1 0,0-5-131,0 1 1790,0-6 0,0 3 0,0-5 0</inkml:trace>
  <inkml:trace contextRef="#ctx0" brushRef="#br0" timeOffset="4">6967 16126 7979,'-2'-10'449,"-1"2"722,1 3-341,-3 0-527,5 4 1,0-3 96,0 8 1,5 6 30,3 5 0,2 7 75,2 1 0,-1 1-232,0 6 0,0 1-51,-4 3 1,2 0-291,-5 1 0,0-5-151,-4 1 0,0-6 295,0 2 0,-2-7 138,-1-1 1,-4-6-3428,-4-2 3212,-1 0 0,1-4 0,0 4 0</inkml:trace>
  <inkml:trace contextRef="#ctx0" brushRef="#br0" timeOffset="5">7458 16206 7936,'0'-16'0,"-5"3"0,3-3 1582,-1 4-544,1 6 314,2-4-461,0 8-814,0-3-156,0 5 0,5 0-255,3 0 1,0 0-1362,3 0 1695,-7 0 0,16 5 0,-7 2 0</inkml:trace>
  <inkml:trace contextRef="#ctx0" brushRef="#br0" timeOffset="6">7732 16126 7917,'0'-7'544,"0"-1"785,0 5-873,0-2 1,1 2 190,3-1-1198,-3 0 1,6 4 353,-4 0 0,0 0-1430,5 0 1627,-1 0 0,5 0 0,-1 0 0</inkml:trace>
  <inkml:trace contextRef="#ctx0" brushRef="#br0" timeOffset="7">8086 16103 7881,'8'-3'1283,"-1"-1"-660,-4 0 0,3 4 746,-2 0-623,-3 0-512,4 0 1,-3 0-415,1 0-300,-1 0 480,3 5 0,0 1 0,1 6 0</inkml:trace>
  <inkml:trace contextRef="#ctx0" brushRef="#br0" timeOffset="8">8794 16149 7935,'-6'-11'181,"-4"4"0,8-3 889,-2 3-464,3 1-339,1 1 1,0 7 166,0 1 0,0 4-86,0 4 1,-4 7-66,1 5 1,-1 1-64,4 6 0,0-3-153,0 4 1,0-2-151,0 1 1,0 2-395,0-5 1,0-1-140,0-3 0,0-1 616,0-3 0,-5 2 0,-2-3 0</inkml:trace>
  <inkml:trace contextRef="#ctx0" brushRef="#br0" timeOffset="9">9160 15921 8010,'0'-23'0,"0"4"0,0 0 0,0 5 270,0-1 0,0 2-37,0 1 0,0 5 489,0-1 1,0 4 318,0-3-125,0 4-475,0-2-115,0 5-100,0 5 1,0 3-1,0 7 1,3 3-37,1 5 1,0 0 14,-4-1 1,4 5-210,0 0 1,-1 3-90,-3-3 0,0-1-49,0-3 1,0-1 89,0-3 1,0 1-314,0-5 150,0 1-311,0-5 5,0-5 386,0 0 0,0-8-82,0-2 1,2-2 65,1-5 0,-1-1-110,2 1 1,1-6 171,-2-2 1,5-2 8,-4-2 1,5-1 14,-2-3 0,3-1-57,2-2 1,1-2 3,2 5 1,-2 1 4,2 3 1,1 1 146,-1 3 0,2 3-64,-2 4 1,-1 5 278,5-1 1,-5 6-12,1-2 1,2 3-28,-2 1 1,0 0-69,-3 0 0,-1 5 142,1 2 0,-5 3 0,1 2 0,-1 0-33,5 4 1,-5 1 5,1 6 1,-2 1-110,2 3 0,1-2-63,-5 6 0,0-6-11,-4 2 0,0-3-131,0-1 0,3 0-76,1 0 0,0-6-786,-4-1-298,0 1 1,0-4 8,0 2 1207,0-2 0,0-2 0,0 1 0</inkml:trace>
  <inkml:trace contextRef="#ctx0" brushRef="#br0" timeOffset="10">9833 15772 8005,'0'-11'351,"0"-1"1,0 1 86,0 0 294,0 4 75,5-3 56,-3 9-562,3-4 1,-4 11 63,3 5 0,-3 7 78,3 9 1,-3 3-81,-1 8 0,4 3-80,0 5 1,0 1-136,-4 2 1,0-2-140,0 3 1,3-1-81,1-3 1,1 2 21,-1-6 0,-3-3-156,3-1 0,1-7-386,-1-5 1,4-2 124,-4-1 1,1-5 149,-2-3 0,-1-6 20,1-1 0,3-4-361,-3 3-33,1-4-171,-4 2 238,0-5 0,0-5 146,0-3 1,0-2 476,0-1 0,-5-6 0,-1-1 0</inkml:trace>
  <inkml:trace contextRef="#ctx0" brushRef="#br0" timeOffset="11">9879 15795 8036,'5'-23'424,"-4"2"168,3 2 0,3-2-292,0 6 0,3 0-252,2 3 0,-1 5 492,1-1 0,-1 2-118,0-2 0,6 3-260,2 5 0,-1 0 31,1 0 1,1 5-103,7 3 1,-2 3 28,6 5 1,-6 0-146,2 3 1,-5 1-246,-3-4 1,-2 4 196,-6-1 0,-4 2-20,-3 2 0,-3 0-9,-1 0 1,-10 0 139,-6 0 1,-5-4-88,-6 0 0,-3-4-2,-8 4 1,2-5-23,-2 1 0,-1-3-140,1-5 0,0 2-325,3-5 1,7 4-128,6-5-1388,4 1 1097,11-4 956,2 0 0,5 0 0,0 0 0</inkml:trace>
  <inkml:trace contextRef="#ctx0" brushRef="#br0" timeOffset="12">10336 15932 7984,'0'-16'0,"0"3"948,0-2-16,0 7 282,0-2-761,5 9 0,-4-3 51,3 8 0,-3 7-261,-1 8 0,4 4-18,0 4 0,4-2-158,-5 5 1,2 1 46,-1 3 0,-1-3-475,4-1 0,-4-1 253,1 2 0,1-7-326,-1-5 1,-1-5-150,-3 1 0,0-6-1274,0-1 358,5-6 1499,-3 3 0,-2-5 0,-7 0 0</inkml:trace>
  <inkml:trace contextRef="#ctx0" brushRef="#br0" timeOffset="13">10496 16092 7970,'6'-5'333,"-1"4"668,-5-9-196,0 8 218,0-3-581,0 5 1,-4 1 163,1 3 1,-5 4-130,4 7 1,-5-1-135,2 5 0,0-4-238,0 4 0,0 0-44,0 4 0,-2-4-168,5 0 1,0-3 253,4 3-182,0-6 0,0 4-99,0-6 1,5-3-116,3 0 1,2-6 326,2 2 0,4 1-100,3-1 0,3 0-198,0-4 1,1 0-280,0 0 0,4-2-526,-1-1 1,-3 1 1024,-4-1 0,-5-4 0,3 1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0T02:41:39.101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22693 12380 8245,'-7'-11'-211,"-1"-1"0,5 5 487,0-1 1,1 4 270,2-3 1,0 3 620,0-4-274,0 6-219,0-3 90,0 5 0,2 5-527,1 2 1,-1 4 15,2 0 0,-3 4-31,-1 0 0,0 10-154,0-3 0,0 9 99,0-1 1,-4 5 10,0 3 0,0-2 18,4 6 1,0 0-128,0 4 0,0-4-13,0 0 1,0-2-53,0 2 0,2 2 114,1-2 0,3 2-120,1-3 0,3 3-45,-2-6 1,-2 1 156,2-1 0,-4-6-241,3 2 1,-4-4 35,1 1 0,1-3-87,-1-5 1,-1-4 79,-3 0 1,0-4 68,0 4 0,0-5 8,0 1 0,0-2 3,0-2 1,0 2-66,0 2 1,-1-6 16,-3 3 1,3-4-113,-3 4 0,3-5 2,1 1-383,0-5-301,0 2-2512,0-5 1008,-5 0 2367,-1 0 0,-6-5 0,1-2 0</inkml:trace>
  <inkml:trace contextRef="#ctx0" brushRef="#br0" timeOffset="1">23002 12654 8244,'-5'-11'0,"2"1"131,-5 2 0,6 2 843,-2 2-611,3 3 1,1-6 700,0 4-743,0 1 1,0-2-71,0 8 0,1 3 134,3 4 0,1 6-58,3 2 0,2 2-233,-3 2 1,5 4 45,3-1 1,-1 6-34,5-2 1,-4 3 14,4 2 1,0-2-233,4-3 1,-4 2-102,0-5 0,0 0 143,4 0 0,-4-3-219,0 3 0,-5-8 128,1-4 0,-2 2-14,-2-2 1,1 0 53,-1-3 1,-3-5 21,-1 1 1,-3-2-227,4 2 73,-6 2 0,7-8-757,-5 6 331,0-5-1021,-4 2 1011,0-5 1,0 0-1</inkml:trace>
  <inkml:trace contextRef="#ctx0" brushRef="#br0" timeOffset="2">23390 12711 8244,'0'-17'0,"0"0"436,0 6 0,0-1-37,0 1 1,0-1 570,0 1-225,0 0 367,0-1-672,-5 6 1,2 1-279,-4 5 1,2 5 30,-7 2 1,3 9-147,-6 3 1,-3 7-62,-1 5 0,2 2 102,-3 1 0,-2 4-82,-5 0 0,0 0-64,5-3 1,-1-1-341,0 0 1,4-1 116,0-2 1,5-4-59,-1-4 0,2 0 141,1 0 0,1-4-121,0 0 0,3-6 36,0-2 1,6 1-27,-2-5-436,3-2 271,1 0-855,0-5 1,5-3 1328,2-1 0,0-5 0,0 1 0,6-2 0,5-1 0</inkml:trace>
  <inkml:trace contextRef="#ctx0" brushRef="#br0" timeOffset="3">23470 12643 8244,'5'-18'-352,"-4"2"1,9 4 659,-2 1 0,2 1 588,2 2 1,-1-1-345,0 5 0,1-3-147,-1 3 0,4-1-166,1 1 1,3 3 11,-4-3 0,0 3-59,-3 1 0,-1 0 27,0 0 1,1 0 187,-1 0-72,1 0-368,-1 0 1,-1 5-160,-2 2 0,-3 4 144,-5 0 0,0 2-80,0 2 1,-5-1 30,-3 5 1,-3-4-86,-4 4 1,2-4-55,-2 4 1,2-5 6,2 2 1,-5-2 104,1 1 0,1-6 39,7 2 0,-2-2 154,5 2 1,-1-3-252,1 0 696,3-6-193,-4 8-87,5-8 1,1 3-35,3-5 1,-2 1 201,6 3 1,1-3-54,6 3 0,-1-3 1,5-1 1,0 0 87,4 0 0,-2 0-45,-2 0 0,2 0-468,-6 0 155,5 0 0,-7 0-2136,2 0 1112,-7 0-2902,-3 0 3846,-15 0 0,-3 0 0,-10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2T06:09:54.640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15681 3780 8089,'0'-11'-1353,"0"-1"2024,0 1 1,0 3 313,0 1-88,0 4-291,0-7-135,0 9-348,0-4 84,0 15 0,0 3 52,0 9 1,0 3-25,0 1 1,0 0-187,0 4 0,0-3-65,0 3 1,0-1-160,0 2 0,0-3 17,0-5 0,1-2 78,3-2 1,-3 1-150,3-4 0,1-5 22,-1-3 0,1-6 174,-1 2-128,-3-3 724,4-1-266,-5 0 0,4-5 9,0-2 0,3-3-131,-3-2 0,5 1-51,-1-1 1,6 1-108,1-1 1,1 5 126,0-1 1,1 6-262,6-2 0,-4 3 40,0 1 0,-1 0-57,1 0 1,-1 5-15,-3 2 0,-2 3-20,2 2 0,-6 4 95,-2 3 0,-4 3-86,1 1 1,-4 1-57,-4 3 1,-4-3 87,-7 2 1,1-3 68,-5-4 1,0 1-42,-4-4 1,-3-2 145,-1-7 1,0 2-142,4-5 0,4 4-180,0-5 1,2 1-424,-2-4 1,2-4 255,6 1 0,3-6-717,0 1 1158,6-2 0,-3-7 0,5 0 0</inkml:trace>
  <inkml:trace contextRef="#ctx0" brushRef="#br0" timeOffset="1">15761 3792 8329,'0'-12'0,"-5"6"408,3-4 120,-3 9-119,5-10-217,0 5 1,5-2 512,3 1 1,7 4-207,4-1 0,3-1-582,1 2 0,3-5-79,1 4 0,0 0-48,-4 4 1,-1 0-211,1 0 0,-1 0-599,-3 0 0,1 2-659,-5 1 1678,6 4 0,-9 4 0,5 1 0</inkml:trace>
  <inkml:trace contextRef="#ctx0" brushRef="#br0" timeOffset="2">16218 3872 8327,'0'6'1871,"0"-1"-1380,0 0-165,-5 2 1,-1 5 129,-1 3-262,-3 3 0,3 10 17,-4 3 0,3-2-69,1 1 1,4-1-410,-1 2 0,4 1 224,4-6 1,0 0-215,7-7 0,0-3 151,8-4 1,-3-2 72,7-3 0,-3-2-15,7-5 0,2-2 248,2-6 1,2 1-43,1-9 0,-5-1 124,-2-2 1,-3-3 69,-1-1 0,-2-1-118,-2-3 0,-2-2 184,-6-5 0,-5-2-71,-2-2 0,-2 2-415,-2-6 0,-11 5 136,-4-1 0,-6 7-493,-6 5 1,-11 4 129,-8 7-2860,-7 5 2509,1 10 1,-7 5-1239,-1 2 1884,1 14 0,27-12 0,1 1 0,1 4 0,1 1 0,1 0 0,-1 2 0,2 0 0,0 1 0</inkml:trace>
  <inkml:trace contextRef="#ctx0" brushRef="#br0" timeOffset="3">14516 4134 8174,'-12'0'0,"6"0"95,-4-5 271,9 4 200,-4-4 61,5 5-147,0 0-297,5 5 0,-4-1 12,3 7-12,-3-2 0,3 9-170,0-3 0,1-1 88,-1 5 1,-3-5-119,3 1 1,-2-2 40,2-2 0,-3 1-28,3-1 1,-1-3 35,0-1-163,-1-4 211,3 2-254,0-5 248,1 0 1,2-5-37,-1-3 1,0-2 94,0-1 0,4-6-89,-4-2 1,3-2 32,2-2 1,3 0-13,0 0 0,0 5-63,-3 3 1,-1 3 11,1 0 1,-1 6-28,0 2-80,1 3 1,-1 6 112,1 2 1,-5 4-122,1 0 1,-4 2 54,3 2 0,-3-1-186,4 5 0,-4-4-22,3 4 0,-3-5-13,4 1 1,-2 2-448,2-2 0,1 0 245,-6-3 0,2-5-821,-1 1 1290,3 0 0,-1-2 0,-1-1 0</inkml:trace>
  <inkml:trace contextRef="#ctx0" brushRef="#br0" timeOffset="4">15018 4089 8163,'-6'-12'0,"1"1"0,5 3 616,0 1-294,0 4 0,1-3 20,3 2 0,2 3-69,6-3 0,1 3-83,2 1 1,-1 0 52,5 0 0,-1 0-394,1 0 1,1 0 165,-5 0 1,4 0-931,-4 0 0,1 0 915,-5 0 0,0 5 0,1 1 0</inkml:trace>
  <inkml:trace contextRef="#ctx0" brushRef="#br0" timeOffset="5">14984 4249 7852,'-6'0'239,"2"-2"225,8-2 0,-2 3-76,6-3 563,-5 3-570,7 1 1,1 0 217,8 0 53,3-5-305,1 4 1,-2-8-403,-2 5 28,8-5 1,-12 8-1094,8-3 1,-7 2 399,3-2 720,-5 3 0,3 1 0,-6 6 0</inkml:trace>
  <inkml:trace contextRef="#ctx0" brushRef="#br0" timeOffset="6">17131 4066 8182,'0'-12'0,"0"6"0,0 0 0,0 2 342,0 3-201,5-4 0,2 3 335,4-2-249,1 3 0,-1-4 23,0 5 0,5 0-121,-1 0 0,5 0-306,-1 0 1,-1 0 93,1 0 1,-1 0 174,1 0 1,-3 4 11,-4 0 0,-1 0-104,1-4 0,-1 5 0,0 1 0</inkml:trace>
  <inkml:trace contextRef="#ctx0" brushRef="#br0" timeOffset="7">17131 4237 8149,'0'-11'1579,"0"4"-1207,0 2-286,5 5 1,2 0 339,4 0 0,1 0-108,-1 0 1,5-1-25,4-3 1,2 3 61,5-3 0,0 3-478,7 1 152,-7 0 0,11 0 212,-8 0-1862,-2 0 659,5 0 961,-9 0 0,4 5 0,-5 1 0</inkml:trace>
  <inkml:trace contextRef="#ctx0" brushRef="#br0" timeOffset="8">20089 3952 8103,'0'-12'387,"-4"5"163,1-1 0,-2 5-50,1 0-278,3 1 194,-5 2-238,1 5 0,4 7-224,-3 7 0,-1 2 143,1 2 0,-3 4-536,3 0 0,0 3 277,4-3 1,0-1-653,0-3 0,0-4-14,0 0 828,0-5 0,5 8 0,2-4 0</inkml:trace>
  <inkml:trace contextRef="#ctx0" brushRef="#br0" timeOffset="9">19827 4169 8103,'0'-7'1016,"0"-3"0,6 5-481,5-3 1,2 2-42,6 2 0,3-1-36,8-2-57,1-4-112,8 10 0,0-8-323,3 5 66,3-4 0,-1 6-2141,-2-1 1980,2 1 1,-3 7-1,5 2 1</inkml:trace>
  <inkml:trace contextRef="#ctx0" brushRef="#br0" timeOffset="10">21951 3929 8129,'-6'-7'1936,"0"2"-1745,6 5 0,0 5-723,0 3 464,0 7 550,0-2-240,0 9 1,4-1-277,0 6 0,4 1 28,-4-2 1,3-2-406,-3 3 0,1-3 134,-1-1 66,-3-5 1,5 2-446,-2-5 656,-2 1 0,3 0 0,-5 2 0</inkml:trace>
  <inkml:trace contextRef="#ctx0" brushRef="#br0" timeOffset="11">21768 4146 8129,'5'-7'828,"2"-3"1,9 9-447,3-3 1069,8 3-878,2-4 0,5 4 119,0-3 128,1 3-423,-1-5 0,0 5-246,1-3 0,-2-1-465,-3 1 314,-2 1 0,-10 3 0,-2 0 0</inkml:trace>
  <inkml:trace contextRef="#ctx0" brushRef="#br0" timeOffset="12">14642 5254 8226,'-6'-7'176,"5"2"260,-4 5 234,5 0-325,-5 0 1,4 5-81,-3 3 0,3 7-70,1 4 0,0 4 85,0 4 1,0-2-206,0 5 1,0-3-18,0 4 1,4-2-121,-1 1 0,1 2-203,-4-5 1,0 3 139,0-3 0,0-2 8,0-6 0,0 1 16,0-4 0,0 3-27,0-4 91,0 0 1,0-3 142,0-1 43,0-5 339,0 4 162,0-8-309,0 3 576,0-5-849,5 0 1,-1-4 100,7 0 0,0-3-84,8 3 1,-2-4-39,2 4 1,2-1-127,-6 1 1,4 3-192,-4-3 1,4-1 115,-4 2 0,5-3-310,-5 3 0,0 1-128,-4-1-1496,1 1 1010,-1-3 1078,-4 4 0,-2-4 0,-5 5 0</inkml:trace>
  <inkml:trace contextRef="#ctx0" brushRef="#br0" timeOffset="13">14584 5619 8044,'0'-8'291,"0"1"1,6 4 7,1-1 0,7-1 139,1 2 1,6-5-50,-2 4 1,3-3-96,5 3 1,-1-1-329,4 1 0,-5 3 120,2-3 1,-7 1-463,-1-1 1,-5 3 274,2-3 0,-4 3-1919,0 1 2020,-6 0 0,4-5 0,-4-1 0</inkml:trace>
  <inkml:trace contextRef="#ctx0" brushRef="#br0" timeOffset="14">14573 5334 8189,'0'-12'0,"0"6"204,0-4 0,5 5 41,3-3 1,2-1 164,1 5 1,6-3-101,2 3 1,2-5-196,2 1 0,4 3-121,0 1 0,4-1-262,0 2 1,-3-1-144,-2 4 1,-2 0 187,-1 0 223,-5 0 0,4 5 0,-5 1 0</inkml:trace>
  <inkml:trace contextRef="#ctx0" brushRef="#br0" timeOffset="15">15076 5288 8131,'-12'-6'629,"6"-5"-23,1 10 301,5-4-198,0 0-122,0 4-407,5 6 0,1 4 76,6 10 1,3 0 0,0 4 0,5 4-189,-1 4-119,-2 2-423,4 1-84,-3 0 405,0 1 0,2-5-277,-5 1-214,1-6 408,0 3 0,-3-9-141,2 0 126,-2-5 72,-7 2 0,4-5-169,-2-4 544,-3 3-876,5-3 499,-9-1-695,4-1-132,-5-5 1008,-5 0 0,-1 0 0,-5 0 0</inkml:trace>
  <inkml:trace contextRef="#ctx0" brushRef="#br0" timeOffset="16">15350 5334 8131,'6'-12'315,"-1"6"44,-5-4-194,0 3 1,0 0 275,0-1 273,0 6-383,0-4 1,0 8 148,0 2-466,-5 7 53,-1 7 0,-6 6 127,1 2 1,-4 7-122,-1 6 0,-8 6-380,1-3 123,-2 5 0,2-11 156,0 2 0,4-8-58,0-3 1,5-3-612,-1-1 482,2-6 0,3 0-135,3-6-685,2-4 651,5 3 0,0-8-238,0 6 687,0-5 1,0 2 0,0-5-1</inkml:trace>
  <inkml:trace contextRef="#ctx0" brushRef="#br0" timeOffset="17">15578 5322 8134,'-5'-6'612,"4"1"824,-4 0-1840,5 3-116,0-3 242,0 21 1280,0-8-481,0 24-318,0-8 1,0 10-91,0 1 1,1 3-27,3 0-250,-3 5 94,9-7 1,-7-1 158,4-4-487,-4-11 255,2 7 1,-1-11-313,0 3 301,-1-2 0,1-10-492,0 1 223,0-6 225,-4 3-1842,0-5 1671,-5 0 368,3-5 0,-8-6 0,4-7 0</inkml:trace>
  <inkml:trace contextRef="#ctx0" brushRef="#br0" timeOffset="18">15532 5345 8133,'-3'-18'-982,"-1"3"675,0 2 0,4 2 1686,0-1-508,5 1-464,1 0 1,7-1 261,2 1-198,-2-1-231,14 6-190,-8-4 160,9 9 0,0-5 150,2 6-535,-2 0 199,5 6 1,-9 1 105,3 8 1,-5-2-117,-2 2 1,-4-1-417,-5 2 303,-4-4 1,-2 6 3,-5-3 118,0-2 44,-10 3-35,2-4 1,-15 3 70,0 0 1,1 0-349,-5-3 1,-1-1-391,1 1 1,4-1 195,4 1 439,6-1 0,-4 0 0,6 1 0</inkml:trace>
  <inkml:trace contextRef="#ctx0" brushRef="#br0" timeOffset="19">16001 5299 8109,'-7'-6'0,"-2"0"52,6 2 182,-1 3 1,0-6 121,0 3 87,0 3 120,4-4 327,0 5-687,0 10 0,0-1 49,0 10 1,0 1-14,0 7 0,4 2-2,0 5 1,0 1-194,-4-1 1,4 3-15,-1-3 1,1 7-291,-4-7 1,0-1 38,0-3 0,0-4-154,0 0 0,-4-5 168,1-2 0,-2-5 101,1 1 1,2-2 454,-1-2-297,1-5 239,2 5-168,0-10 185,0 4 1,5-5-14,3 0 1,7-1-55,4-3 1,4-1-329,4-3 1,-3-2 81,3 2 0,-3 2-444,-1-2 1,-6 6-44,-1-2-470,-4 3 45,0-4-697,-6 3 1614,-1-3 0,-15 0 0,-3-1 0</inkml:trace>
  <inkml:trace contextRef="#ctx0" brushRef="#br0" timeOffset="20">15909 5676 8109,'0'-6'589,"5"-4"-311,-3 8 1,8-6 77,-3 4 1,5-4 229,3 4 1,-1-3-245,5 3 0,0-4-49,4 4 0,-2-3-389,-1 3 93,1-5 1,-3 7-194,5-6 1,-6 4-1089,-1-3-994,-4 4 2278,0-7 0,-6 4 0,-1-6 0</inkml:trace>
  <inkml:trace contextRef="#ctx0" brushRef="#br0" timeOffset="21">15898 5276 8328,'4'-11'0,"-1"0"133,6-1 0,1 1 666,6-1-598,-1 6 10,1-4 0,2 3 210,5-4-462,5 0 235,1-1 1,2 1 195,-1-1-1025,-5 6 510,3-4 1,-9 9 97,0-3-1589,0 3 1616,-1 1 0,4 10 0,-4 2 0</inkml:trace>
  <inkml:trace contextRef="#ctx0" brushRef="#br0" timeOffset="22">16503 5322 8008,'-6'-5'1106,"1"4"-724,5-9-36,0 8 58,0-3 265,0 5-332,-5 0 1,2 0 120,-4 0-374,-1 0 121,-9 0 0,3 7 148,-5 4-273,0 6 17,-3 5 1,-1 5-116,0 0 22,5 4 0,-2-1-297,5 4 0,-1 0 199,5 0 1,5 1-334,2-1 280,2 0 1,5-5-132,5-2 1,-1-3-231,8-1 0,3-5 69,1-3 146,3-2 52,-4-7 1,3-1 154,-2-5 50,-2 0 0,4 0-399,-2 0 0,-2-1-138,-2-3 573,-2 3 0,8-9 0,3 3 0</inkml:trace>
  <inkml:trace contextRef="#ctx0" brushRef="#br0" timeOffset="23">16709 5368 8135,'0'-12'0,"0"1"0,0 0 993,0 4-163,0 2-163,0 5-453,-5 0 1,3 5 173,-1 3-161,1 7-56,2 3 0,0 10-145,0 2 2,0 3-611,0 7 106,0-5 390,0 4 1,0-4 99,0-1-1182,5-10 799,-3 3 0,7-11 34,-6 3-730,1-7 207,1-2 859,-4-4 0,5 0 0,-6 0 0</inkml:trace>
  <inkml:trace contextRef="#ctx0" brushRef="#br0" timeOffset="24">16526 5379 8033,'0'-11'517,"0"-1"1,3 1-81,4 0 0,1-1-432,7 1 1,1 1 72,0 2 0,4-1 104,-1 5-77,3-5 0,2 8-134,2-3 33,-2 3 0,3 1-253,-8 0 0,3 0 176,-3 0 1,-3 0-65,0 0 0,-4 0-176,0 0 151,-6 5 0,3-2 151,-5 4 0,-1-3 40,-3 4 1,0-5-18,0 5 1,0 0 126,0 3 1,-1 2 309,-3 2-250,3 3 1,-9 5-1,2-1 140,3 1-127,-5 5 1,9 0-28,-3 3-387,3 2 170,1-4 0,0 0-382,0-2 286,5-8 1,-3 1 73,6-5 1,0 0 46,3-3 0,0-5 20,1 1 0,-1-5-108,1 0-16,-1-1 95,1-2-7,4 0 1,-7 0 32,2 0-560,-2 0 342,3 0 1,-2-5-928,-3-3 1135,-1 3 0,-1-5 0,1 3 0</inkml:trace>
  <inkml:trace contextRef="#ctx0" brushRef="#br0" timeOffset="25">16891 5585 7965,'0'-12'250,"6"1"1,5 1-180,8 2 569,-3-2-249,6 9-84,-9-9-213,8 8 0,-7-4 46,5 2 1,-3 2-472,3-6 170,-5 6 1,7-4-783,-8 1 638,8 4 1,-12-4 304,3 5 0,-3-5 0,2-1 0</inkml:trace>
  <inkml:trace contextRef="#ctx0" brushRef="#br0" timeOffset="26">16834 5299 8034,'0'-11'227,"0"-1"0,3 1-125,5 0 1,3 3-345,8 0 1,1 5 121,-5-5 1,5 5 235,-5 0 0,5 0-87,-1-1 1,3 3-77,1-3 1,-2 3-30,-2 1 1,1 0-8,-4 0 0,-1 0 57,-4 0 1,-3 4-9,0 0 1,-5-1 89,5-3-90,-6 5 1,4-2 241,-6 5 1,3-5-76,1 5 1,0 1 329,-4 6 1,0 3 2,0 5 22,0 0-101,0 4-138,0-2 1,4 8-152,0-3 78,-1 3 0,-3 1-277,0 1 0,4-5 29,0 0 246,0-4-1243,-4 7 827,0-9 0,1 0-80,3-5-296,-3-5 142,4-3-55,-5 0-9,0-5-548,0 0 1088,0-1 0,0-5 0</inkml:trace>
  <inkml:trace contextRef="#ctx0" brushRef="#br0" timeOffset="27">17086 5368 8034,'3'-14'0,"1"2"223,5 4 0,-3-4 380,6 1 0,3 3 76,0 0-352,6 6 0,-4-7 36,6 5 1,4 0-19,0 4-115,-1 6-278,2-5 94,-4 14 1,4-6 214,-5 10-885,-5 0 511,-2 4 1,-4 1 85,-1 3-660,-5-3 458,0 4 1,-6-2-42,0 1-148,-11 5 93,4-8-127,-15 4 368,4-6 1,-4 1 8,-1 0 0,0-5 10,0-3 0,1-2-47,3-2-107,-2 1 181,8-6 0,0-1-8,6-5-559,4 0 605,-2 0 0,5 0 0,0 0 0</inkml:trace>
  <inkml:trace contextRef="#ctx0" brushRef="#br0" timeOffset="28">17611 5299 7951,'0'-11'1533,"0"-1"-1179,0 6 1234,0-4-401,0 9-316,0-4-588,0 5 1,0 5-303,0 2 0,1 3-789,3 2 763,-3 4-1580,4-3 1120,0 9 1,-2-5 108,5 6-1615,-6-5 2011,8 4 0,-8-5 0,3 6 0</inkml:trace>
  <inkml:trace contextRef="#ctx0" brushRef="#br0" timeOffset="29">17702 5619 7951,'5'11'0,"-3"-3"1597,1 0-716,-1-6 512,3 3-351,-4 0 1,4-2-290,-5 5-153,0-6 17,0 3-2039,0-5 1422,0 5 0,0 2 0,0 4 0</inkml:trace>
  <inkml:trace contextRef="#ctx0" brushRef="#br0" timeOffset="30">18490 5231 8119,'0'-12'0,"0"5"371,0-1-162,0 0 0,0 1 211,0-1 1,0 4-122,0-3 1,4 3-3,0-4 0,4 5-59,-5-5 1,6 4-121,-1-3 0,2 4 109,1-1 1,1-1-113,-1 1 1,2 1 16,2 3 1,-2 0-160,2 0 1,-6 0-139,-1 0 1,-1 5 106,5 2 0,-1 3-46,1 2 0,-6 3 38,-2 0 1,1 6-78,-1-2 0,-1 3-35,-3 5 0,-5-2-149,-2 6 0,-5-6-39,-3 2 0,2 0 80,-2-5 1,2 4 355,2-7 1,0-1-138,-1 1 0,2-5 265,2 1 0,0-2-81,4-2 0,-4-3-15,4-1 1,0-3 270,4 4-82,0-6 1,2 4-112,2-2 1,2-2 106,5 1 1,1-1-9,-1-2 0,4 0-137,1 0 0,3 0-107,-4 0 1,4 0 93,-4 0 0,0 0-185,-3 0 0,-1-2-14,1-1-206,-1 1-186,0-3-562,1 5-3,-6-5 0,-1 3 26,-5-6 1001,0 5 0,-5-2 0,-1 5 0</inkml:trace>
  <inkml:trace contextRef="#ctx0" brushRef="#br0" timeOffset="31">18947 5174 8126,'0'-12'97,"0"1"1,0 3 284,0 1 0,0 3-23,0-4-177,0 6 315,0-3 338,0-1-596,0 5 131,0-4 538,0 5-871,0 5 41,0 2 0,0 4 281,0 0-415,0 1 265,0-1 1,0 4-249,0 1 32,0-1 1,0 0 39,0 0 1,0 1-109,0-5 0,0 0-16,0 1 1,0-1 269,0 1-401,0-1 156,-5 1-70,4-1 196,-4-5 1,5-1 312,0-5-328,0 5 0,1-3-11,3 2 11,2-3 0,6-1-33,-1 0 0,0 0 10,1 0 1,3 0-7,0 0 0,1 0 36,-5 0 1,2 4-26,2-1 1,-2 2 59,2-1-51,-2-2 0,-2 8-38,0-3 0,0 3 32,-4 2 1,2-1-129,-5 1 0,1 0-3,-1 4 1,-3-2-135,3 5 1,-3-2 154,-1 2 1,0 2-125,0-6 0,-5 4 332,-3-4 1,2 0-139,-2-3 0,0-4 170,-8-1 0,4-1-60,-4 2 0,0-3 201,1-5 0,-4 4-35,3 0 1,0 0-485,1-4 0,2 0-255,-2 0 0,2-4-369,2 0 0,-1-4-405,1 5 0,3-5-34,1 4 1281,4-5 0,-2 3 0,5-6 0</inkml:trace>
  <inkml:trace contextRef="#ctx0" brushRef="#br0" timeOffset="32">18890 5151 8067,'-6'-12'326,"1"6"52,5-4-202,0 9-97,0-4 0,3 3 158,1-2 1,5 3 236,-1-3 1,6 3 8,1 1 1,7-4-133,0 1 0,6-1-102,7 4 0,-1-4 0,0 0 0,0 0-15,1 4 1,-2 0 14,-3 0 0,-6-1 249,-5-3-29,-5 3-1432,3-4-1589,-11 5 2552,-6 0 0,-16 5 0,-9 1 0</inkml:trace>
  <inkml:trace contextRef="#ctx0" brushRef="#br0" timeOffset="33">20398 5139 8132,'-12'-11'35,"6"5"120,-4-5 205,8 10 130,-3-4 59,0 5-189,4-5 190,-4 4 72,5-4-136,0 5-297,0 5 1,0 2 218,0 9-198,0 1 0,0 6-132,0 0 0,4 1 107,0 3 1,1-2-258,-2 6 0,-1-5-39,2 5 1,1-6-100,-2 2 0,1 1 53,-4-2 1,4-3-94,0-4 1,0-4 52,-4 5 1,3-7 132,1 3 0,0-7-520,-4-2 341,0-4 0,1 3-1189,3-2 696,-3-3 736,5 4 0,-6-10 0,0-1 0</inkml:trace>
  <inkml:trace contextRef="#ctx0" brushRef="#br0" timeOffset="34">20489 5139 8132,'0'-11'-22,"5"0"1,3-1 937,7 1-338,-2-1-242,8 6 1,-7-3 401,5 5-411,0 0 1,0 4-222,0 0 1,-1 0 147,1 0 1,1 9-145,-4 3 1,3 3 144,-4 0 0,-4 3-306,-3 5 0,-6 3 28,2 1 142,-2 5-1026,-8-3 794,0 5 1,-10 1-551,-3-1 463,2 0 0,-4-5-50,1-2 1,0-3 127,1-1 0,-1-2 192,5-2 0,3-2-95,5-6 0,0 1 185,0-1-82,2 1 759,5-1-702,0-5 0,1 3 142,3-5 1,-2 0-111,6-4 0,-1 0-66,5 0 0,-1 0-176,1 0 0,-1-1 109,1-3 1,-5 3-493,1-3 310,-1-3 0,5 5-762,-1-6 1,-3 6 909,-1-2 0,1-2 0,3-1 0</inkml:trace>
  <inkml:trace contextRef="#ctx0" brushRef="#br0" timeOffset="35">20854 5608 8087,'0'-7'1428,"6"2"-950,-5 5 116,4 0-24,0 0-1,-4 0-886,9 0 259,-8 5 1,4-3 118,-2 1-1370,-3-1 558,4 3 751,-5-4 0,5 9 0,2-4 0</inkml:trace>
  <inkml:trace contextRef="#ctx0" brushRef="#br0" timeOffset="36">21117 5151 7979,'0'-12'329,"0"1"447,0 0 51,0-1-376,0 6 364,0-4 222,0 8-556,0-3-283,0 5 1,0 5 166,0 3-405,0 2 76,0 2 1,0 4-3,0 3 85,0 3-33,-5 0 0,4 0-224,-3-3 87,3 3 1,1-6-51,0 3 47,0-2 1,0-2 101,0 0-319,0 0 177,0-3 0,0-5 12,0 1-117,0 0 66,5 3 0,-3-3 22,6-1 1,-4-3 4,3 4 1,1-4 149,3 3-85,1-4 0,-1 6 131,1-6 1,-1 5-126,1-4 0,0 1 91,3-1 0,-2-2-67,2 6 1,-2-6 150,-2 2 0,1 3-24,-1 0-93,1 3 0,-6 2 24,-2-1-309,-3 1 132,-1-1 0,-1 0 3,-3 1 1,-2-2 57,-6-2 0,1 2-230,-1-3 251,-4-2 0,2 4-111,-5-5 0,4 1-134,-4-1 1,1-3-6,-1 3-934,-3-3 1232,10-1 0,-10 5 0,4 2 0</inkml:trace>
  <inkml:trace contextRef="#ctx0" brushRef="#br0" timeOffset="37">21106 5117 7942,'0'-12'310,"0"1"0,5-1 483,2 1 1,4 3-81,0 1-57,6 4-295,-5-2 1,5 4 108,-6-3 55,6 3-241,0-4 1,6 5 148,0 0-190,-5 0-65,3 5 1,-4-4-538,2 3 312,-3 2-2726,-4-5 2773,-1 10 0,-15 0 0,-3 7 0</inkml:trace>
  <inkml:trace contextRef="#ctx0" brushRef="#br0" timeOffset="38">22145 5082 8091,'0'-11'0,"0"-1"635,0 1 47,0 5 252,0 1 168,0 5 0,0 10-701,0 5-225,0 5 1,1 7 3,3 0 0,-3 4 0,3 0 0,-3 2 173,-1 1-570,6 0 239,-5 1 0,5-5-811,-2 0 567,-3 1 0,8-2-358,-5-2 1,1-1 122,-1-3 262,-3 3 1,5-14 13,-2 4 0,-2-4-89,1 0 5,4-6-204,-6 4 28,4-9-504,-5 4 595,0-10 0,4 3 350,0-6 0,-1 1 0,-3-5 0</inkml:trace>
  <inkml:trace contextRef="#ctx0" brushRef="#br0" timeOffset="39">22351 5117 8091,'0'-12'164,"0"1"1,1-1 610,3 1-381,2-1 0,5 5 149,1-1 0,-4 4-78,-1-3 60,1 4-204,8-2 0,-3 5-88,2 0 0,-1 5-30,1 3 1,-2 6-45,2 1 0,-2 5-86,-2-1 1,-3 7-46,0 0 24,-6 6 1,2-3-445,-8 6 1,-2-5 209,-6 1 1,-3-2-410,0 1 0,-4-2 231,4-5 1,-4 0 59,3 0 0,1-2 75,4-2 1,1-2 449,2-6-53,-2 1 0,9-5 455,-3 1-155,2-6-314,2 3 0,2-5 183,2 0 1,2 0-72,5 0 1,5 0-124,-1 0 1,1 0-190,-1 0 1,-2-1-300,2-3 0,-2 3-154,-1-3 1,-1 3-452,0 1 0,0-1-212,-4-3 1158,3 3 0,-3-10 0,4 5 0</inkml:trace>
  <inkml:trace contextRef="#ctx0" brushRef="#br0" timeOffset="40">22716 5528 8091,'6'0'1407,"0"-5"-617,-6 3-277,0-3 861,0 5-917,5 0-595,-4 5 189,4-3 1,-4 4 238,3-2-1839,-3-3 833,4 4 716,-5 0 0,0 2 0,0 4 0</inkml:trace>
  <inkml:trace contextRef="#ctx0" brushRef="#br0" timeOffset="41">22990 5059 8091,'0'-16'526,"0"3"0,-4-3 29,1 4 144,-1 6-312,4-4 851,0 9-295,0-5-236,0 6-725,0 6 82,5 0 1,-3 7 126,6 2 1,-5 6-15,0 6 0,2 4-72,-1-5-24,0 1 1,-3-1 272,3 1-177,-3 0 0,4-4 235,-5-1-2030,0-4 1107,0 4 1,0-10 44,0 4 278,0-4-140,0-5 199,0 3 344,0-9-45,0 9-26,0-8 80,0 3 1001,0-5-1146,6 0 0,1 0 96,8 0-361,-2 0 271,4 0 0,-5 1-50,3 3 0,-2-2-149,2 6 0,-2-1 202,-1 5-205,-1-6 51,0 4 0,0-3-97,-4 4 156,3 1 0,-7 0-213,4 4 0,-4-4 57,1 3 1,-4-2-161,-4-1 0,1-1 61,-4 0 1,-5 0 265,-3-4 1,-5 3-152,1-2 1,1-3-69,-1-1 124,0 2 0,-4-5-384,0 3 227,6-3 1,-4-1-641,6 0 0,0 0-4,3 0 892,6 0 0,-4-5 0,4-1 0</inkml:trace>
  <inkml:trace contextRef="#ctx0" brushRef="#br0" timeOffset="42">23002 5048 8091,'-5'-16'0,"3"3"0,-3-4 0,5 6 1586,5 5-1052,2-5 0,4 10-10,0-3 956,1-2-900,-1 5 1,10-4 246,1 5-507,9 0 1,-2 0-196,5 0 0,1 0-138,-1 0 1,-4 0-231,1 0 1,-11 0 266,-1 0 1,-5 0-25,-2 0 0,-1 5 0,0 1 0</inkml:trace>
  <inkml:trace contextRef="#ctx0" brushRef="#br0" timeOffset="43">2028 9624 8097,'-6'-5'0,"-4"3"1,8-8-87,-1 3 42,-4 2 1074,6-6-146,-4 5-117,5 0-257,0-4 234,0 8-213,0-3-369,0 5 0,1 5 132,3 3 1,-2 7 0,6 4 0,4 4-264,3 4 0,1 2 90,-1 5 1,2 2-72,2 2 1,3 6 10,-3 6 0,2-1-267,2-3 1,0 0 56,0-1 0,-4-3-82,0 0 1,-1-5-119,1 1 0,-3-6 110,-5-2 1,1-5 216,-1 2 0,-3-7-47,0-1 0,-5-5 44,5 2 1,-5-8-126,0 0-283,-1-5 466,-2 7-129,0-9 53,0 4 0,0-14 43,0-2 0,-5-3 0,-2 2 0</inkml:trace>
  <inkml:trace contextRef="#ctx0" brushRef="#br0" timeOffset="44">2462 9727 8191,'0'-18'0,"0"-3"610,0 6-290,0 0 1,0 0-89,0 0 1,0 3 320,0 5 16,0-1 1,0 0 310,0 1-272,0 4-116,0-2-372,0 5 1,0 6 120,0 6 1,-5 6-32,-3 8 1,-7 10 69,-4 9 0,-7 4-277,-5 8 0,-3-6-22,15-23 1,0 1 0,-1-2 0,-1 0-733,-2 2 1,0-1 769,3-2 0,0 0 0,-2 1 0,1 0-140,-17 18 1,1 2-611,6-9 502,3-5 169,11-5 1,-4-6-101,6-3-52,5 2 236,0-8 0,5 0-881,-3-6 1776,3-4-2771,5 2 1738,0-5 1,1-5-626,3-3-1075,3-2 1814,9-6 0,2-2 0,5-5 0</inkml:trace>
  <inkml:trace contextRef="#ctx0" brushRef="#br0" timeOffset="45">2691 9475 8178,'0'-17'459,"0"0"-321,5 1 0,1 3 154,5-2 1,1 3 190,-1 5 0,1-4 240,-1 4 0,0 0-325,1 0 1,-1 4-139,1 0 0,-1 1-132,1 2 1,-2 5 92,-3 3 0,4 2-193,-4 2 1,-2-1 138,-1 0 0,1 6-144,-1 2 0,-2 2 147,-5 2-189,-4 5 118,-4-4 1,-2 8-113,-2-5 127,2-1 1,-3 1-2,4 0 1,5-5 0,-1-2 0,6-7 131,-2 3-335,2-4 178,2 0 1,0-5 97,0 1-5,6-5-91,0 2 0,5-5 134,1 0-136,-1 0 0,6 0-610,2 0 1,2 0 140,2 0-10,-5 0 1,3 0-295,-2 0 1,-1 0 684,1 0 0,0 5 0,4 1 0</inkml:trace>
  <inkml:trace contextRef="#ctx0" brushRef="#br0" timeOffset="46">3581 9932 8239,'-6'0'147,"1"0"54,5 0-140,0-5 1063,0 4-273,0-4-95,0 5-422,5 0 1,6 0 123,8 0 1,3 0-150,1 0 1,4-4-153,-1 0 1,5-4 124,-5 5 0,5-5-313,-5 4 0,1-3 112,-4 3 1,-2-4-406,-2 4 0,-2-3-168,-6 3 0,1-4-1196,-1 5 651,-4-1-457,-2 4 1494,-5 0 0,-10 5 0,-3 1 0</inkml:trace>
  <inkml:trace contextRef="#ctx0" brushRef="#br0" timeOffset="47">3559 10149 8245,'11'0'1344,"5"0"210,3 0-1014,3 0 1,1-1 557,0-3 0,5 2-465,2-6 1,3 4-243,1-4 0,1 6-124,-1-2 0,-4-1-614,1 1 309,-11 0 1,5 4-512,-9 0 0,-1 0 549,-4 0 0,1 6 0,-1 0 0</inkml:trace>
  <inkml:trace contextRef="#ctx0" brushRef="#br0" timeOffset="48">5443 8744 8319,'0'-11'-578,"0"0"145,0 4 289,0-3 1391,0 9-430,0-9-43,0 8-259,0-3 654,0 5-894,-5 0 0,4 2-28,-3 1 1,-1 4 26,1 4 1,-5 6-73,1 2 0,-2 7 12,-1 5 1,-4 7 31,-1 4 1,-3 5-222,4 6 0,-4-1 368,4 5 1,-2-1-320,2-7 1,6 1 100,-2-4 1,7-1-436,0 1 0,3-4 272,1 0 1,1-9-336,3 1 1,2-2 108,6 2-5,-1-5 114,1-1 0,-1-5-117,0 0 0,1-4 208,-1 0 1,1-5-83,-1 1 1,-3-6 142,-1-2 1,0-3-505,0 4 187,4-6-427,-10 4 0,5-6-618,-2 0 453,-3 0 0,4-2-286,-5-2 1148,0-2 0,5-10 0,2-2 0</inkml:trace>
  <inkml:trace contextRef="#ctx0" brushRef="#br0" timeOffset="49">5546 9213 8064,'0'-12'367,"0"1"-191,0-1 1,0 1-43,0 0 0,0-1 118,0 1 0,0 3 180,0 0 1,4 1-90,-1-5 1,5 1 46,-4 0 1,5-1-144,-2 1 1,3 1-106,2 2 1,3-1-132,0 5 1,4-3 90,-3 3 0,0 0-65,-1 4 1,-2 1 62,2 3 0,-2 4-265,-2 7 0,-1-1 30,-2 5 0,1 0-10,-5 4 0,0 1-29,-4 3 1,-2 2-60,-1 5 1,-4 0-38,-4 1 0,-2-1 92,-2 0 0,2-1 137,-2-2 0,2 0-51,2-4 0,-1-4 130,1-4 1,5-5 29,2 1 458,-3-2-389,6-2 1,-4-3 420,5-1-279,5-4 0,2 2-117,4-5 1,2 0-156,2 0-12,-2 0 0,7-4 26,-5 0 0,4-1-154,-4 1 1,1-1-203,-5-2 1,4-2-431,0 5 0,-1-1-1416,-6 1 2181,2 3 0,-3-9 0,4 3 0</inkml:trace>
  <inkml:trace contextRef="#ctx0" brushRef="#br0" timeOffset="50">6003 9156 8159,'0'-12'0,"0"6"0,0-4 547,0 2 0,1-1 407,3 1-697,2-2 0,7 9-15,2-3 1,-1-1 58,5 1 0,1-3-43,7 3 0,-3-4-199,3 5 0,1-1 88,-2 4 0,1-4-38,-4 0 1,0 0-232,-1 4 1,-4 0 123,-3 0 1,-2 0-5,-2 0 1,1 0-27,-1 0 127,-4 0-166,-2 5 116,0-3 0,-4 8 4,3-3 1,-3 1-9,-1 3 0,-1 0 325,-3 8-284,3 0-12,-9 4-14,-2 4 11,0 3 0,-5 4 73,6 0-398,-6 0 179,4 1 1,-3-1 82,5 0-404,-1-5 243,1-1 0,4-6-364,4-3 336,-4 2 1,6-8 28,-3 2 1,3-6 3,1-1 0,0-4-1392,0 3 376,0-4 444,0 2 720,0-5 0,-5 5 0,-2 1 0</inkml:trace>
  <inkml:trace contextRef="#ctx0" brushRef="#br0" timeOffset="51">6539 9407 8506,'5'-8'874,"3"1"0,3 4-357,5-1 1,0 3-102,3 1 0,3-4-135,-3 0 0,2 1 196,2 3 1,0 0-212,0 0 0,0 0-154,0 0 1,-4-4-138,0 0 0,-5 0-405,1 4 0,-6 0-2509,-2 0 1729,1 0 1210,-2 0 0,-1 0 0,-5 0 0</inkml:trace>
  <inkml:trace contextRef="#ctx0" brushRef="#br0" timeOffset="52">7190 9178 8274,'0'-11'27,"0"0"1,0-1 334,0 1-346,0 4 56,0-3 0,0 4 817,0-6-492,0 1 0,2 0-42,1-1 0,0 1-101,5-1 0,-5 5 167,5-1 0,0 2-151,3-2 0,0-1-178,1 5 1,-1-1 123,1 2 0,3 1-165,0-2 0,4 4-77,-4 4 0,4 3-138,-3 4 0,-1 4 158,-4 1 1,1 4-60,-1-1 1,-3 2-92,-1 2 1,-4 4 13,1 0 0,-9 7-112,-7-4 0,1 6 51,-4-6 1,-3-1-15,-1 2 1,1-6 125,-1 2 1,4-4 287,-4-4-261,5 2 1,-3-8 498,6 2-264,-1-2 0,5-5 196,-1-1-342,6 1 1,-3-1 476,5 1-153,0-5-282,5 2 330,1 0-308,5-4 0,6 4 20,2-5 0,3 0-10,0 0 0,1 0-418,0 0 201,0 0 1,-1-4-249,-3 0 1,1 1 169,-5 3 1,0-4-894,-3 0 0,-1 0 384,1 4 0,-5-1 705,1-3 0,4-2 0,6-6 0</inkml:trace>
  <inkml:trace contextRef="#ctx0" brushRef="#br0" timeOffset="53">7704 9041 8287,'0'-17'712,"0"1"-284,0 4-428,0 0 986,0 6-218,0 1 870,0 5-1293,0 5 0,0 2 38,0 9-307,0 1 42,0 1 0,2 4 294,1-3-487,-1 7 94,3-1 1,-5 3-386,0-6 259,0 1 0,0 0-86,0 0 1,0-4-126,0 0 0,0-5 67,0 1 169,0-2 480,0-2-182,0-4 54,0-2-197,0-5 1,5 0 145,2 0 1,4 0-21,0 0 0,4 1-82,0 3 1,6-3-142,-2 3 1,2 1 63,2-1 0,-4 3-109,0-3 0,-4 5 64,5-1 0,-7-2-111,3 2 1,-4-1 62,0 5 0,-5-1-30,1 0 1,-5 1 9,0-1 1,-3 1 9,-3-1 0,-4 4-72,-4 1 1,-6-1 97,-2-4 1,-2-3-533,-2-1 0,0 0 213,0 0 1,0 2-570,1-5 1,0 0 216,3-4 1,-1 0-365,4 0 1072,1 0 0,-1-5 0,-2-1 0</inkml:trace>
  <inkml:trace contextRef="#ctx0" brushRef="#br0" timeOffset="54">7681 9030 8276,'-6'-5'389,"-4"-2"-389,9-4 1022,-4 0-166,5 4 143,0 2-515,5 0-249,1 4 1,7-4-52,2 5 1,3-1 260,5-3-601,-1 2 193,6-3 0,-2 5 241,4 0-1163,-4 0 666,1-5 0,-8 4 54,1-3-1575,-1 3 871,-2 1 869,-5 0 0,3 0 0,-2 0 0</inkml:trace>
  <inkml:trace contextRef="#ctx0" brushRef="#br0" timeOffset="55">8138 8733 8118,'0'-6'442,"0"1"-225,0 5 0,0-6-72,0 5 1066,0-4 184,0 5-814,0-5-343,-5 4 60,4-4 81,-4 5 4125,5 0-4641,5 0 300,1 5-264,6 1 230,-1 6-59,1-1 0,0 4-1,3 0 29,3 1-47,0 0 0,4 1 83,-3 2-22,-3 2-82,6-3 0,-8 5 30,5 0 28,-5 5-403,7-4 431,-8 9 6,3-9-26,1 9-1118,-9 1 700,7 2 0,-10 4-104,2-2 1,-2-1-463,-5 5 533,0 0 28,0-2 0,-5 4-136,-2-6 0,-8 4 9,-4-4 262,-3 0 0,-1-5 111,0-3 1,2 2-117,2-6 1,-3 0 316,3-7 1,-1 1-125,1-5 0,2 3-363,6-6 28,4 2 286,-3-13 362,9 4-1287,-4-5-35,5 0-591,0-5 682,5-7 922,1-5 0,6-6 0,-1 0 0</inkml:trace>
  <inkml:trace contextRef="#ctx0" brushRef="#br0" timeOffset="56">8435 8710 8021,'-6'-16'380,"1"3"1,6-7-27,3 4 1,2 2-96,6 7 0,-1-2 80,0 5 0,1-3 93,-1 3-213,6-5 1,1 8 202,4-3 1,-3-1-67,1 1-224,-1 0-38,-2 4 1,4 5-336,-6 3 177,0 2 0,-4 1-175,1 1 1,-4 0 138,-1 4 0,-4-2-93,0 5 216,-1-5 1,-2 6-71,0-5 369,0 5-335,-5-2 1,3 0-63,-1-3 685,-4-2-362,6-2 1,-4 1 559,5-1-543,0 1 0,0-5 404,0 1-306,0-1-105,5 0 0,1 2 108,6-6-114,4 6 0,-3-7 150,2 1-1596,3-1 877,-5 3 0,4-4-410,-1 3 0,-4-3-1987,4-1 2714,-4 5 0,-5 2 0,-2 4 0</inkml:trace>
  <inkml:trace contextRef="#ctx0" brushRef="#br0" timeOffset="57">5363 10046 8243,'-6'-5'873,"1"4"-127,5-4-21,0 5 22,-5 0-225,3 0-450,-3 0 204,5 0 132,5 0 113,7 0-317,5 0 0,9 4 272,4 0 45,6-1-450,15-3 1,6-1 85,-25-1 0,0 0 0,3 1 0,0 0-167,3-3 1,0 0 0,1 0 0,0 1 136,4-3 1,1 0-976,0 3 1,0 0 983,1-3 0,1 2-199,0 3 1,0 0 106,-1-4 1,1 0-1,2 2 1,0 1 6,2-1 0,-1-2 0,2 1 0,0 0-361,0 2 0,1 0 0,1-2 0,0 0 374,1 2 1,-1 0-185,-2 0 0,-1 1 81,-1 0 0,-1 2 0,-3-1 0,0 0-285,-1 0 0,-1 0 217,0 0 0,0 0 1,-4 0-1,0 0 11,-1 0 0,0 0 90,0 0 0,-2 0 0,29 0-21,-1 0-308,1 0 306,-1 0 0,-5 0-37,-2 0 259,-7 0-235,11 0 0,-14 0-402,2 0 948,-2 0-339,-1 0 0,-4 0 42,0 0-137,-6 0 0,0 0 1644,-6 0-1538,-4 0 0,2 0 1109,-6 0-1010,1 0 361,0 0 0,-4 0-451,0 0 607,-5 0-698,3 0 1,-6 0 395,0 0-787,-4 0 197,-2 0-913,-5 0 721,5 0 0,-5 0-1123,0 0 0,-5 0 652,-7 0 0,-4 0-2728,-3 0 3491,-8 0 0,-7 5 0,-7 1 0</inkml:trace>
  <inkml:trace contextRef="#ctx0" brushRef="#br0" timeOffset="58">6254 10595 8225,'0'-12'0,"-5"1"753,4-1-377,-5 6 0,8-4 313,2 2-502,-3-2 0,9-1 473,-2-1 0,3 1-190,4-1 0,3 2-114,5 3 0,3-2 17,1 5-243,0 0 0,-8 4 93,0 0 1,-1 1-237,1 3 55,-3 2 0,-6 6 236,-2-1-217,-3 1 15,0 4 1,-4 2-645,4 5 426,-10 0 0,-2 1-45,-9 2-331,4-1 352,-10 8 1,4-8-85,-4 5 0,-1-4-92,0 0 1,0-1 244,0-3 0,2-3 148,2 0 1,2-5 415,6 2-214,-1-4 129,6-5 46,-4 3-278,9-9 1,1 4 196,7-5 0,5 0 52,3 0 49,8 0-145,1 0 0,9-5-95,-3-3 1,-1 2 97,2-1-512,-6 4-645,8-7 620,-14 9 1,8-5-673,-8 6 642,-3 0 0,2-3-99,-3-1-1718,-2 0 1318,4 4 0,-10 0-152,1 0 912,-1 0 0,5-5 0,-1-1 0</inkml:trace>
  <inkml:trace contextRef="#ctx0" brushRef="#br0" timeOffset="59">6882 10480 8281,'-6'-11'413,"-4"-6"1,8 5 626,-2-3 1,3 2-309,1 1-423,0 1 73,0 5 0,0 1 738,0-1-165,0 5-138,0-4-562,0 15-193,0-2 49,5 13 0,-3-4 303,1 2-643,-1 3 238,-2-5 1,1 6 102,3 0 1,-3-4-160,3 0 0,-2-5 26,2 1-504,-3-2 318,4-2 1,0 0-201,3-4 256,2 3 0,2-7-2,-1 4 57,1-4 0,-1 2-129,0-5 835,1 5-424,-1-4 1,4 4 73,1-5-90,4 6-128,-7-5 1,4 5 221,-1-2-224,-4-3 65,5 9-205,-6-8 176,1 8-26,-1-4 1,-3 2-133,-1-1 1,-4 1 70,1 3 0,-3 5-118,-1-1 0,-5 4 75,-3-4 1,-6 4-137,-1-4 0,-5 4 87,1-3 0,-7 0 39,0-1 1,-1-2-242,4 2 1,0-3 83,1-5 1,-1 2-414,0-5 0,4 0-64,0-4 311,5 0-1353,-3 0 1091,6 0 0,3-4-86,1 0 735,-1-5 0,-3-2 0,-1-7 0</inkml:trace>
  <inkml:trace contextRef="#ctx0" brushRef="#br0" timeOffset="60">6871 10389 8206,'0'-11'0,"0"-1"367,0 1 1,0-1 1562,0 1-1101,0-1 370,5 1-716,-4 5 0,9-3 307,-2 5 337,2 0-667,6-1 1,2 3 402,5-6-519,5 5 1,1-3-186,5 2 0,-1 2-394,-2-6 179,2 6-695,-9-9 718,4 10 1,-5-4 104,-1 5-1852,1-5 0,-5 4 1780,-3-3 0,-2 3 0,-2 1 0</inkml:trace>
  <inkml:trace contextRef="#ctx0" brushRef="#br0" timeOffset="61">9303 9738 8134,'0'-11'0,"0"-1"0,-5 1 1111,4 4-132,-4 2-191,5 5-501,0 0 0,0 9 110,0 3 1,1 7-116,3 0 1,-2 6-23,6 2 0,-4 3 10,3-3 1,-4 3-365,1-3 104,2 0 0,-5-6-315,3-2 293,-3 3 1,-1-10-82,0 4-1433,0-4 673,0 0-642,0-6-723,0 4 2218,0-3 0,-5-1 0,-1-1 0</inkml:trace>
  <inkml:trace contextRef="#ctx0" brushRef="#br0" timeOffset="62">9109 9955 9547,'18'-4'1174,"-3"0"1,3 1-535,1 3 1,4-2-200,3-2 1,4 2-172,4-6 0,0 5 90,0-5-120,1 5-903,-6-2 682,4 0 1,-13 4-517,3-3 1,-4 3-853,0 1 1,1 0 1348,-4 0 0,4 0 0,-2 0 0</inkml:trace>
  <inkml:trace contextRef="#ctx0" brushRef="#br0" timeOffset="63">10308 8767 8295,'4'-7'-1051,"0"-1"1113,0 5 1,-4-3 837,0 2-447,0 3 458,0-4-117,0 0 66,0 4 24,0-4 664,0 5-1403,-5 0 47,3 5 0,-8 6 201,3 8 1,-5 9-60,-3 6 0,1 2-83,-5 6 1,5 0 4,-1 3 0,2 3-275,2-2 1,-1 2 64,1-6 1,4 3 163,4 0 0,1 0 166,2-3-225,0-3 1,5-2 8,3-3 0,3 3-122,5-7 1,-4-2-180,4-1 0,0-3-267,-1-1 0,4-4-264,-3 0 394,-1-5 0,-4 2 108,1-4 0,-1-1-478,1 1 195,-1-6-1877,0 4 1538,1-4 0,-5 1 792,1-3 0,0 2 0,3 0 0</inkml:trace>
  <inkml:trace contextRef="#ctx0" brushRef="#br0" timeOffset="64">10662 8996 8333,'-5'-12'0,"-2"1"443,2-1-157,-1 1 1,6 3-209,0 1 0,0 3 343,0-4 756,0 6-230,0-3 50,0 0-329,0 3-568,0 12 1,0 2 128,0 15 0,2-1 42,2 8 1,-2 5-267,6-1 0,-6 3 99,2-2 1,1-1-117,-1-4 1,0 0 23,-4 0 1,4-4-688,-1-4 1,1-2 354,-4-1 1,0-5-806,0-3 0,1-2 164,3-2 1,-3-3-1165,3 0 2125,-2-6 0,-2 8 0,0-3 0</inkml:trace>
  <inkml:trace contextRef="#ctx0" brushRef="#br0" timeOffset="65">10868 9076 8174,'0'-12'108,"1"1"55,3-1 0,4 1 589,7-1-400,-3 1 1,6 0 54,-3-1 1,2 5 150,2-1 1,1 2-255,-4-2 0,-1-1-45,-4 5 0,1 1-284,-1 3 187,0 0-173,1 0-123,-6 5 0,-1 1-453,-5 5 451,0 1-78,0-1 102,-5 1 1,-2 0-112,-9 4 426,4-4-130,-5 5 0,2-6-159,0 1 327,0-1-116,3 0 1,1 1-43,-1-1 0,6-3 75,2-1-165,-2 1 61,4 4 1,-1-5-111,6 1 1,4-1 102,4 5 1,6-1 141,2 1 0,2-5-152,2 1 0,4-2 219,-1 2 1,2 2-125,-1-2 1,-3 0 16,3 0 0,-8 2-91,-4-2 0,-2 2 6,-2 1 0,-3 1-192,-1-1 0,-4-2 68,1 3 1,-8-4-110,-4 8 1,-7-2 98,-4 1 1,-8-1-202,-3 5 0,-3-5 44,-1 1 0,1 0-468,2-3 438,-2 2 0,10-9-522,1 2 448,-1 3 0,10-8-1530,-2 2 1010,7-3 851,3-1 0,5 0 0,0 0 0</inkml:trace>
  <inkml:trace contextRef="#ctx0" brushRef="#br0" timeOffset="66">11450 9293 8198,'0'-12'1923,"0"5"-956,0-1-217,5 5-376,-3-2 0,4 4 226,-2-3 1,-2 3 81,6-3-436,0 3 270,3 1-181,0 0 0,5-4-142,-1 0 1,5 0-152,-1 4 1,3-3-913,1-1 648,-1 0 1,-2 3-473,-1-3 0,-5 3-2231,1-3 2925,-3 3 0,0 1 0,-1 0 0</inkml:trace>
  <inkml:trace contextRef="#ctx0" brushRef="#br0" timeOffset="67">11953 8939 8113,'-1'-11'-97,"-3"4"179,3-3 1,-5 7 123,6-5 1,0 5 41,0-5 0,2 5 399,2 0-353,-3-4 1,4 5 138,-5-6-218,5 6 0,-4-5 521,3 4-161,-3 1-297,-1-3 0,4 4 219,0-3 315,0 3-151,-4-4-397,0 5-213,0 5 1,1-1 42,3 7 1,-3-1-76,3 9 0,1 2 80,-1 5 0,3 0-54,-3 4 1,0-3 58,-4 3 1,4-3-164,0 3 1,1-3 111,-2 3 50,-1-4-291,3 2 112,-5-6 1,4 0-10,-1-3 125,1 3 1,-4-10-117,0 4 0,4-4-14,0 0 109,0-1-565,-4 1 98,0-6 249,0 4-816,0-9 246,0 4 176,0 0-783,0-3 304,0 3-635,0-5 481,0-5 1226,0 3 0,0-13 0,0 3 0</inkml:trace>
  <inkml:trace contextRef="#ctx0" brushRef="#br0" timeOffset="68">12181 9076 8279,'5'-12'216,"-3"-4"1,4 3-145,-2-2 0,1-2 1037,2 2-652,4 0 1,-5 3 740,5 1-754,1 0 0,3-1-3,0 1 0,6-1-187,-2 1 1,-2 3-25,2 1 1,-3 4 23,3-1 1,-5 3 15,1 1 1,1 9-294,0 2 1,-5 8-416,-3 0 1,-6 4 263,2 4 0,-3 1-169,-1 2 1,-6 3-264,-6-2 385,1 2 1,-9 0-8,5-3 0,-2 2 49,2-6 0,3 0-42,1-7 336,0 2-220,4-8 0,0 4 358,-1-6-77,5-5-92,-2 5 0,5-9 376,0 6-233,0-6 1,2 5-124,1-4 0,0-1 56,5 2 0,-1-3-29,5-1 24,-1 0-359,0 0 135,1 0 1,-1 0 163,1 0-1488,-1-5 716,1 3 0,-1-3-1369,0 5 1491,1-5 0,-1 4-817,1-3 1372,-1 3 0,0 1 0,1 0 0</inkml:trace>
  <inkml:trace contextRef="#ctx0" brushRef="#br0" timeOffset="69">12718 9407 11705,'0'-7'3456,"0"2"-2616,0 5-2098,0-5 992,0 4-2780,0-4 2709,0 5 0,0 5 0,0 1 0</inkml:trace>
  <inkml:trace contextRef="#ctx0" brushRef="#br0" timeOffset="70">12958 8893 8067,'-5'-23'0,"-2"5"0,1 2 1493,2 4-355,3 6-627,1-4 1,0 7 527,0-4-628,0 4-41,0-2-160,0 5 1,0 5-154,0 3 0,0 6-26,0 1 0,0 5 165,0-1 1,0 3-326,0 1 0,0-2 79,0-2 1,0 3-194,0-3 1,0-3 83,0 0 1,0-2-13,0 1 1,0-6 154,0 2-12,0-2 1,0-1-19,0-1 0,1-4 12,3 1 0,-1 1 4,4-2 1,1 1 9,3-4 0,2 2 101,2 1 0,-1-1-64,5 1 0,0 0 0,4 1 0,0-2 54,0 6 1,0-4 9,-1 3 1,-4 0-22,-3 0 0,2 3-30,-2-2 0,-1 3-67,-6 5 60,2-4 1,-9 5 27,3-6-206,-3 1 171,-1 4 0,-5-3 16,-2 2-53,-9-2 31,-1-2 0,-6 1-250,0-1 108,0 1 0,0-5-150,0 1 1,4-2 55,0 2 1,2-3-689,-3-5 1,0 0-150,5 0-508,0 0 1571,3 0 0,1-10 0,-1-3 0</inkml:trace>
  <inkml:trace contextRef="#ctx0" brushRef="#br0" timeOffset="71">12901 8847 8034,'-12'-11'647,"1"-1"0,5 5-165,2-1 1,3 4 308,1-3-537,0 4 1,1-2 347,3 5-418,2 0 0,10-4-29,3 0 1,8 1-99,4 3 1,-1 0-707,4 0 503,-7-5 0,10 3-1369,-11-2 1071,1 3 1,-4 0-1,0-3-1210,-5 3 1654,3-4 0,-8 0 0,3-2 0</inkml:trace>
  <inkml:trace contextRef="#ctx0" brushRef="#br0" timeOffset="72">13380 8630 8160,'0'-11'0,"0"-1"956,0 1-156,0 5 427,0-5-782,6 10 1,-4-4 159,6 5-303,-6 0 0,8 6 123,-2 6 39,2 4-172,2 12 0,-1 0-51,0 3 1,5 5 30,-1-1 0,0 7-235,-3-1-1057,-1 4 1099,0 6-402,1-10 171,-6 9 1,3-9 127,-5 4-514,0 1-327,-4-5 789,0-2 1,0-6-559,0-3 469,0 3 1,-5-9 952,-3 3-831,-2-3 1,-2-6-56,1-3 1,-2 0-16,-2-3 0,2 2-129,-2-7 0,2 2-124,2-1 0,3 1-311,1-5 0,3-1-536,-4-3-18,6 0 1231,-3 0 0,5-5 0,0-1 0</inkml:trace>
  <inkml:trace contextRef="#ctx0" brushRef="#br0" timeOffset="73">13632 8722 8001,'5'-12'25,"-4"-3"-14,3 0 980,2-1-576,1 5 0,8 0 292,0-1-400,0 1-123,2 4 1,-5-1 341,4 4-266,1-5 0,-4 8 170,2-3-75,-2 2-2,4 2-460,-5 6 170,5 0 0,-11 7 233,-2 2-573,-3-2 265,-1 8 1,0-3-294,0 5 240,0 0 0,-5-4-29,-3 0 0,2 0 86,-2 3 1,2-2 252,-1-1 1,0-4-130,3 4 0,3-4 64,-3 4 0,3-5-40,1 1 1,0-2 171,0-2 0,1-3 4,3 0 1,4-2-26,7 2 1,1 0-432,3-4 0,3 1 122,-3-1 1,5-3-712,-1 3 0,5-3 384,-9-1 1,4 0 65,-8 0 84,0 0-942,-3 0-1195,-6 0 1049,-1 0 1283,-5 0 0,-15 6 0,-4 0 0</inkml:trace>
  <inkml:trace contextRef="#ctx0" brushRef="#br0" timeOffset="74">10171 10081 8106,'-6'0'293,"1"0"-43,5 0 122,-5 0-106,3 0 934,-3 0 551,5 0-1466,5 0 1,3-4 347,7 0 0,9-1-177,11 1 1,5-1 406,10-3-797,7-2 1,-24 7 0,1 0 328,2-3 0,0 1-533,5-1 0,1 0 0,2 0 0,2 1 279,5-1 0,1 0 0,2 1 1,0-1-905,1 0 1,0 0 880,2-2 1,2 0-859,-17 3 0,2 2 0,0-2 751,2 0 0,-1-1 0,1 1 1,1 0-1,-1-1 0,1 1 107,1 0 1,0 0 0,1 0-510,-3 0 0,1 0 0,-1 0 381,-2 1 0,0 0 1,0 1-1,0 0 1,-1 0-1,0 1 119,18-2 0,-1 0-338,0 3 0,0 0 179,-3-2 0,0 1 0,-3 0 0,-2 0 115,-2 0 0,-1 0-50,0 0 1,-1 0 0,-5 2 0,0-1-10,-1-1 0,0 0 1,-1 2-1,-1-1 7,0-1 1,0 0 0,-2 1 0,-1 1 239,-1 0 0,0 0 1,-1-2-1,-1 0-207,-1 0 1,-1 0-1,25-1-139,-8 3 49,-7 0 1,-1 0 156,-3 0 166,-8 0-131,8 0 1,-12 3 2204,4 1-2180,-5 0 1,3-4 1106,-5 0 0,0 0-1110,0 0 1,-5 0 271,-3 0 0,1 0-299,0 0 0,-5 0-138,-3 0-283,-6 0-862,3 0 1,-6-4-287,-3 0 0,-3 1-579,-9 3 1,-7 0 2004,-7 0 0,-18 0 0,-5 0 0</inkml:trace>
  <inkml:trace contextRef="#ctx0" brushRef="#br0" timeOffset="75">11290 10161 8045,'-5'-7'761,"4"2"-418,-4 0 19,5 4 367,0-4-402,0 5 0,0 5 190,0 2 1,4 5-141,0 3 1,3 2 71,-3 2 0,1 6-72,-1-2 0,-3 3 227,3 1-430,-3 2 0,3 3 14,0 2 0,0-2 29,-4 6 0,0-6-274,0-2 79,0 1 1,0-1-307,0 1 1,0-7 122,0-1-37,0-1 0,-4-9-164,0 2 0,-1-3 43,1-5 88,3 4 1,-4-9-781,5 6 302,0-6-1396,0 3 971,0-5 1,1-4 1133,3 1 0,7-11 0,7 1 0</inkml:trace>
  <inkml:trace contextRef="#ctx0" brushRef="#br0" timeOffset="76">11565 10663 9850,'0'-6'1218,"0"1"0,0 6-204,0 3-543,0-3 0,0 9-235,0-2-197,0 2 0,0-2-821,0-1 721,0-4-1315,0 7 720,0-9-1629,0 9 1071,0-8 1214,0 3 0,0-5 0,0 0 0</inkml:trace>
  <inkml:trace contextRef="#ctx0" brushRef="#br0" timeOffset="77">11507 10378 7994,'-5'-7'0,"-1"-3"-22,0 4 92,1-1 509,0-3-363,3 4 0,-3-6 287,5 1 1,0 3 193,0 1-507,5-1 1,2-3 56,4-1 0,4 1 58,0 0 0,5-1-29,-5 1 1,5-1 224,-1 1-318,3-1 1,-1 1 90,-2 0 1,2 3-43,-6 0 1,5 6-106,-1-2 0,1 3 75,-1 1 1,-1 1-326,-3 3 111,-2 2 1,4 6 185,-6-1-539,0 0 296,-4 6 0,2 1-195,-5 5 170,-1 4 0,-4-2-560,-3 1 450,-2-2 0,-9 3-44,-1 0 1,-4-1 82,1-3 0,1-4 116,-1 0 1,2-1 1,-2 1 0,-3 1-143,3-5 300,2 1-71,-4-5 0,4 1 23,-2-1 84,3 0-218,4 1 327,1-1-115,0 1 0,3-5-121,0 1 38,6-1-22,-8 0 4,8 3-73,-3-4 53,5 1 1,0-1 137,0-2 102,0-3-236,0 4 1,2-5 332,1 0-204,-1 5 1,8-3 193,-3 1-198,-2-1 1,6-2 247,-4 0-17,3 0 0,3 0-47,2 0 53,-2 0-119,9 0 1,-8-2-78,5-1 1,-4 1-14,4-2 1,-4-1-62,4 2 60,-5-1 1,6 2-112,-4-1 1,-1 1 111,-4-1 1,-3 1 178,-1 2-222,1 0 1,0 0 14,-1 0 42,-4 0-1775,2 0 467,-5 0-1235,0 5-1839,0-3 1035,0 3 3157,0 0 0,5 1 0,1 6 0</inkml:trace>
  <inkml:trace contextRef="#ctx0" brushRef="#br0" timeOffset="78">12113 10743 7970,'0'-6'427,"0"-4"1763,0 8-1113,0-3 3571,0 5-4499,5 0-1169,-4 0 563,4 0-6914,-5 0 7371,0 5 0,5-3 0,2 3 0</inkml:trace>
  <inkml:trace contextRef="#ctx0" brushRef="#br0" timeOffset="79">12444 10252 7911,'-5'-23'0,"4"5"745,-4-3-357,5 3 1,0 0 76,0 3-244,0 2 120,0 7 787,0-4-325,0 3 507,0 1-878,0 1 0,0 6-344,0 3 1,0 4 20,0 7 0,0 3 3,0 5 0,0 1 25,0 2 1,0 0-162,0 4 1,0-4 102,0 0 1,0-2-198,0-1-105,0 0 0,0-4-174,0 0 0,0-5 94,0 1-22,5-2 18,-4-2 201,4 1 17,-5-6 126,5 4 68,1-8-67,1 3 1,3-5 37,-3 0-86,4 0 1,4 0 344,0 0-178,0 0 0,-3 0 5,-1 0 83,1 5-202,-1-4 0,0 9 50,1-2-293,-6-3 117,4 5 1,-5-4-136,3 6 96,2-1 0,-9 1 51,3-1 0,-1 0-135,1 1 0,-3-1-60,3 1 1,-8 3 49,-4 0 0,-3 0-294,-4-3 0,-3-1 140,-5 1 1,4-1-159,0 0 0,0 1 133,-4-1 0,0-3-389,0 0 1,4-6 783,0 2 0,5-3 0,-2-1 0</inkml:trace>
  <inkml:trace contextRef="#ctx0" brushRef="#br0" timeOffset="80">12387 10218 8271,'0'-12'1284,"0"1"-1074,0-1 0,1 2 1331,3 3-729,2-4-296,11 10 580,-5-4-644,10 5 1,-4 0 234,5 0-355,5 0-167,1-5 1,5 4 164,0-3-297,1 3 10,-1 1 1,-1-4-1507,-3 0 782,3 0 572,-9 4 1,0-4 108,-5 1 0,1-1 0,2 4 0</inkml:trace>
  <inkml:trace contextRef="#ctx0" brushRef="#br0" timeOffset="81">14523 9578 8125,'6'-5'842,"4"4"-250,-9-4 69,9 5-175,-8 0 1,4 2-99,-2 6 0,-3 1 52,3 10 1,1 1-145,-1 7 1,0-2 165,-4 6 0,0-6 105,0 2-455,0 2 1,0-5-75,0 3 0,0-7-181,0-1 163,0-5 1,0 4-567,0-3 0,0-6 348,0 2 1,0-2-1696,0 2 590,0-4 590,0 3 1,0-8 712,0 6 0,-5-5 0,-2 2 0</inkml:trace>
  <inkml:trace contextRef="#ctx0" brushRef="#br0" timeOffset="82">14351 9898 9066,'5'-6'996,"3"-1"-344,7 3-260,8 3 1,1-5 375,3 2 0,6-1-77,1-3-671,8-2 32,-7 4 0,9-4 52,-6 2 0,-2-1-218,-5 5 0,1 1-2234,-6 3 1234,1 0 1114,-4 0 0,5 0 0,1 0 0</inkml:trace>
  <inkml:trace contextRef="#ctx0" brushRef="#br0" timeOffset="83">15836 8733 8089,'0'-11'-197,"0"4"197,0-3 1485,0 4-276,0-1-106,0 2-786,0 5-55,0 5 0,-1 7 64,-3 7 1,1 13-87,-4 6 1,-1 6 250,-3 5 0,-1 2-348,1 3 0,-1 1-207,1-1 1,3 2-4,1 1 1,-1-2-37,-3-1 1,1-1-284,2-7 1,3 2 237,5-6 1,1-4-120,3-4 0,2-1 24,6-6 1,3-2-38,0-6 0,0-2 23,-3-6 1,3-1-77,0-2 0,1 1-13,-5-5 0,0-1-550,1-3 0,-1-1 896,1-3 0,-1-2 0,0-5 0</inkml:trace>
  <inkml:trace contextRef="#ctx0" brushRef="#br0" timeOffset="84">16110 9053 8246,'4'-29'769,"0"2"0,1 4 748,-1 4-1011,2 3 1,2 5 367,-1 4-249,-4 2-353,2 5 1,-5 10-27,0 5 0,1 10 70,3 6-128,-3 7 1,4 3-372,-5 4 0,0 5 233,0-1 1,0-1-675,0-6 1,-4 1 384,1-4 1,-1-6-929,4-7 1,0-3-137,0-4-403,0 3 1706,0-10 0,5 5 0,1-6 0</inkml:trace>
  <inkml:trace contextRef="#ctx0" brushRef="#br0" timeOffset="85">16453 9156 8030,'-12'-12'0,"2"4"0,2 1 1443,3-1-335,0 2-455,4 1 177,-4 5-441,0 5 0,0 1 356,-3 6-452,3 4 1,5 3 22,0 8 1,0-3 57,0 3-143,5 2-872,2 0 623,9 0 0,3-1 162,8-5-850,-3-5 555,9-2 1,-8-6 0,6-2-376,-6-3 358,3-5 0,-1-1-169,-1-3 275,1-2 1,-5-7 130,-3-2 1,-3 2-165,-5-2 1,0-3 239,-4-1 0,-2-3-83,-5 0 1,-1-1 197,-3 0 0,-2-5-292,-6-2 1,-4-2-275,-3 1 234,-3-2 1,-2 9-443,-2-2 223,-4 7 117,-4 2 0,0 11-134,0 2 1,4 4 40,4 4-728,7 2 587,2 11 0,7 0-332,2 6 740,3 5 0,5 1 0,0 6 0</inkml:trace>
  <inkml:trace contextRef="#ctx0" brushRef="#br0" timeOffset="86">16989 9270 8142,'0'-7'781,"6"2"-421,0 5 0,1 0 864,1 0-811,0 0 0,3-1 409,1-3 0,-1 3 165,0-3-507,1 3 1,-1 0-96,1-3 0,3 1-102,0-4 1,0 4-44,-3-1 1,-1-1 200,1 1 1,3-3-147,0 3 0,5-1-57,-1 1 1,-1 3-244,1-3 0,-5 3 80,1 1 0,-3-1-794,-5-3 543,4 2-150,-10-3 34,4 5-5,-5 0-351,-5 0 359,4 0 1,-8 2-588,5 1 240,-5-1-376,8 3 235,-4 0 221,5-4 134,0 4-1381,0-5 659,-5 0 521,3 0 623,-8 5 0,9 2 0,-4 4 0</inkml:trace>
  <inkml:trace contextRef="#ctx0" brushRef="#br0" timeOffset="87">17812 8893 8167,'-8'-18'126,"1"3"0,4 2 754,-1 2-287,3-1 275,1 1-503,0-1 648,0 6-591,0 1 1,0 6 291,0 3-420,0 8-112,0 10 1,4 9 414,0 7-283,4 3 0,-6 4-205,1 1 1,-1-2 83,-2-2 1,0 3-128,0-4 0,0-1 128,0-2 1,0-3-498,0 0 0,0-6-64,0-2 0,0-5-250,0-3 1,0 2 35,0-6 0,4-4-461,-1-3 1,1-4-1647,-4 3 1524,0-4 1164,0 2 0,5-5 0,2 0 0</inkml:trace>
  <inkml:trace contextRef="#ctx0" brushRef="#br0" timeOffset="88">17994 8984 8108,'4'-21'0,"0"2"0,5-3 0,-3 8 316,6-5 0,3 5 483,0-1 0,4 2-98,-4 2 169,6-1-477,-9 1 0,9 3-64,-6 1 0,4 4-53,-4-1 0,4 4-93,-3 4 55,-1 8-60,-4 5 1,-1 7-153,-2 3 58,-3 2 0,-5 6-368,0-1 1,-10 5 222,-5 3-272,-6 2 1,-5 2-178,-1 0 1,-5-1 226,2 1 0,2-5-102,1-3 1,4-8 136,4-3 112,3-3 0,8-2 23,1-3 327,4-3 1,-1-6 249,8-2 0,-1-3-228,4-5 1,5 0 183,3 0 1,5 0-129,-1 0 1,3-1-223,1-3 1,0 1-338,-1-4 0,0 3-492,-3-4 0,1 6-133,-4-2-547,-1-2 1439,-4 4 0,1-8 0,-1 4 0</inkml:trace>
  <inkml:trace contextRef="#ctx0" brushRef="#br0" timeOffset="89">18474 9464 8044,'-6'-8'1611,"2"1"-1147,3 4 0,1-3 643,0 2-461,0 3 167,0-4-2945,0 5 265,5 0 1867,1 0 0,6 5 0,-1 1 0</inkml:trace>
  <inkml:trace contextRef="#ctx0" brushRef="#br0" timeOffset="90">18691 8950 8070,'-6'-28'0,"2"5"0,3 0 436,1 4 1,0 3-20,0 1 1,1 7 757,3 4-137,-3-2-423,4 5 0,-5-3-252,0 8 0,0 7-113,0 8 1,1 3-100,3 0 1,-2 5 83,1 0 1,-1-1-126,-2-3 1,0 0 92,0 0 1,0 0-307,0 0 0,0-2 3,0-2 0,0 1-135,0-4 0,3 0-275,1-1 192,0-2 163,-4 4 0,1-7 120,3-3 0,-3 0-40,3-3 92,3-3 0,-1 4 7,5-5 1,5 0-19,-1 0 0,5 0 97,-1 0 1,-1 1-59,1 3 0,-4-2-30,4 6 0,-5-4 0,1 4 1,-3 0 4,-5 8 1,-2-4-131,-5 4 1,0 1 16,0 2 0,0-2 25,0-2 1,-5 2 28,-2-2 0,-7 0 14,-1-4 0,-1 1-232,5-1 0,-2-1 53,-2-2 0,1 2-479,-5-2 0,4-3 283,-4-1 1,4 1-1253,-5-1 1097,1-1 0,2-3-636,1 0 1191,-1 0 0,4-5 0,-4-1 0</inkml:trace>
  <inkml:trace contextRef="#ctx0" brushRef="#br0" timeOffset="91">18680 8859 8058,'-4'-16'0,"0"1"0,0 0 0,4 7 0,0 1 0,5 4 1707,3-1-1061,2-2 0,2 5-139,-1-3 1,6 3 125,2 1-392,2 0-242,7 0 73,-4 0 0,0 0 312,-5 0-1623,-5 0 930,8 0 0,-13 1 268,2 3-2090,-2-3 1049,-3 4 1082,-1 0 0,-5 1 0,0 6 0</inkml:trace>
  <inkml:trace contextRef="#ctx0" brushRef="#br0" timeOffset="92">19068 8699 8158,'0'-12'180,"0"1"0,0-1 330,0 1 0,4 3-92,0 1 522,-1 4-140,-3-2 502,6 0-635,-5 4-295,4-4 0,0 7 348,3 6-538,2 0 0,1 17 335,1-2-305,4 12 0,-2-3 152,5 10-386,-5 0 23,8 8 0,-10-3 135,4 3 0,-5-1-235,-3 5 1,0-2-711,-4 5-853,0 0 1468,-4-5 1,-1-4-722,-3-2 672,3-3 1,-9-7-355,2-6 0,-6-5 13,-1-2 262,0-5 0,3 1-218,1-8 1,-1 3-138,1-6-300,-1-3-41,1 0 1364,5-5 0,-4-5 1,3-1-1</inkml:trace>
  <inkml:trace contextRef="#ctx0" brushRef="#br0" timeOffset="93">19308 8790 8010,'0'-29'26,"0"2"-16,0 8 972,5-2-569,1 8 1,6-4 220,-1 6-334,1 0-39,-1 4 0,2-2 699,2 6-498,3-1-3,-1 4-174,5 0-108,-9 0 0,4 5 177,-1 2-315,-4 4 54,5 0 0,-9 2 291,-1 2-446,1-2 127,-2 8 0,3-3-4,-5 5 46,0 0-52,1-1-128,-4 1 1,4 0 122,-5 0 1,0-1 126,0-3 1,0 1-43,0-5-29,0 0-7,0 2-12,0-4 1,0-1 88,0-4 220,0-1-298,5 5 0,-2-4 76,4-1-48,1-4 1,3 6 82,1-6-332,4 1 242,2-4 8,5 0-473,0 5 238,-1-4 1,1 5-192,0-6 0,-4 0-408,0 0 0,-5 0 314,1 0-1821,-2 0 1410,-7 0 1,0 1-109,-6 3 912,-6 2 0,-5 5 0,-7 1 0</inkml:trace>
  <inkml:trace contextRef="#ctx0" brushRef="#br0" timeOffset="94">15779 10161 8123,'-12'0'0,"1"0"0,0 0 33,4 0 688,-3 0-389,9 0 0,-4-2 870,5-2-777,0 3 1,1-4-33,3 5 0,3 0-34,9 0-120,7 0 573,16 0-575,3-5 0,20 3 13,-30-2 1,1 0-972,2 0 1,2 0 876,10-1 0,1-1 0,-1-2 0,1 1 206,7-1 1,1 0-135,1-2 1,1 0-1407,4 4 0,2-1 1144,-19 1 1,1-2 0,0 1-161,1 1 1,1 0 0,0 0-1,4 0 1,2 0 0,-1 0 248,1 1 1,1 0 0,0 0 0,2 0 0,1-1 0,0 1-36,2-1 1,0 1 0,-1 0 0,0 0 0,0 1 0,0-1 35,-1 2 1,1 1 0,-1 0 0,-2-1 0,-1 0 0,0 0-51,-1 1 0,0 2 0,-2-2 1,-4 0-1,-1-1 0,-1 0-12,19 1 1,-1 1-128,-1-1 0,-1 0 77,-4-1 0,-1 1 0,0 1 0,-2-1 108,-5-2 0,-1 1-104,-3 2 1,-1-1-1,-2-3 1,-1 0 85,-1 1 1,-2 0 154,-4 2 1,0-1 178,2-2 0,-2 0-259,19 4 293,1-9 1283,-14 3-1505,3 1 0,-12-4 1740,2 2-1762,-7 3 0,-3-4 960,-5 5-839,-5 1 762,3-2-1120,-11 3-524,-1-3 1,-10 4 107,-3-3 1,-7 3-2839,-4-3 2104,-8 3 1,-3 5 25,-8-1 1203,-8 6 0,-1 3 0,-3 6 0</inkml:trace>
  <inkml:trace contextRef="#ctx0" brushRef="#br0" timeOffset="95">17024 10320 8128,'-16'-3'481,"1"-1"-92,0 0-207,4 4 178,4 0 30,2 0 0,5 5-70,0 3 0,0 2 178,0 1 1,1 2-105,3 2 1,-2-1 54,1 5 0,2 2-150,-1 5 0,1 0-60,-1 4 1,-3 0 179,3 5-498,-3-1 139,-1 0 0,-3 0 220,-1 1-221,-5 4 59,8-3 1,-4 3-436,5-5 226,-5-5 1,3 2-123,-2-8 0,-1 1-159,2-9 1,-1 0 53,4-3-1077,0-6 322,0-1-2055,0-5 1640,0-5 1488,0-1 0,5-11 0,1-1 0</inkml:trace>
  <inkml:trace contextRef="#ctx0" brushRef="#br0" timeOffset="96">17332 10423 7959,'6'-23'0,"0"6"0,-3-4 1380,1 6-851,5 0 0,-3 3 1015,6 1-811,-1 5-325,1-4 77,-6 8-187,4-3 1,-7 5 154,4 0-255,1 5 1,-1 5 135,1 6-338,0 4 86,-2-2 0,-1 5 62,-5-1-112,0 1 191,0 5-885,-5 1 634,-6 6 0,-3-1-15,-5 0-204,-5 0 161,-1 1 1,-2-5 51,4 1 0,-1-2-75,-3 1 1,7-2 61,-3-5 0,8-1-102,-1-3 1,7-3 369,2-5-255,4 1 303,-2-1-1,5 1 1,5-6 28,3-2-168,2-3 1,7-1 61,2 0 134,2 0-156,2 0 0,0 0-15,0 0 1,0-1-15,-1-3 1,-3 3-10,0-3 0,-1 3 108,1 1-2207,-2-5 1330,-6 3 0,1-3 43,-1 5-1593,-5 0 515,4 0 786,-3 0-621,-1 0 643,4 0 865,-8 0 0,8 5 0,-4 2 0</inkml:trace>
  <inkml:trace contextRef="#ctx0" brushRef="#br0" timeOffset="97">17652 10903 12153,'-6'0'2940,"0"0"-4876,6 0 1160,0 5-1933,6-4 1391,-5 4 1318,4-5 0,5 5 0,3 2 0</inkml:trace>
  <inkml:trace contextRef="#ctx0" brushRef="#br0" timeOffset="98">18200 10366 7864,'-11'-18'5,"4"2"1821,2 4-824,5 1-391,0 0-194,0 4-81,0 2 863,0 5 0,0 5-609,0 3-361,0 7-67,0 3 0,-4 5 19,1 0-77,-1-1 0,4 4-133,0-3 1,0 2 42,0-6 84,0 3 0,-1-5-68,-3-1 1,2 0-117,-1-1-268,1 1 231,2-10 0,-3 4-93,-1-2 4,0-3-26,4 0 103,0-5 83,0 5 116,0-4-86,5 4 1,1-5 60,6 0 1,-1 0 11,1 0 1,0-4-2,4 1 0,-2-1 103,5 4 1,-2 0 130,2 0-250,3 0 0,-6 0 61,3 0 0,2 0 105,-6 0 0,4 4-226,-4-1 1,0 6 63,-3-1 44,-1-3-571,-4 5 315,-2-4 0,-5 6 52,0-1 1,-2 5 36,-1-1 0,-4 5-245,-4-1 172,-6 3 1,-4 1-122,-6-1 1,-3 0-206,3-3 1,-1-1 121,2-3 1,1-2 118,-1 2 1,2-6 97,1-2-28,0-4 1,0 2-183,0-5 1,4 0-169,0 0 1,5 0-61,-1 0-180,2-5 273,2-1 490,5-1 0,-5-8 0,5 2 0</inkml:trace>
  <inkml:trace contextRef="#ctx0" brushRef="#br0" timeOffset="99">18063 10286 7866,'0'-11'26,"0"-1"1877,0 1-1194,5 0 0,7 0 853,7 4-844,2 2-366,7 0 0,3 3 690,7-1-667,2 1 0,6 2 594,0 0-755,-1 0 1,1 0 326,0 0-484,-6 0-2,-6 0 1,-6 0 271,-5 0-2411,-5 0 1000,-2 0 863,-9 0 221,-2 0 0,-15 5 0,-3 2 0</inkml:trace>
  <inkml:trace contextRef="#ctx0" brushRef="#br0" timeOffset="100">20461 9761 7965,'0'-7'330,"0"2"193,0 0 1,2 4-62,1-3-295,-1 3 0,9 0 166,1-3 0,4 3 143,7-3 1,0-1-329,0 1 1,5-4 88,2 5 0,2-5-193,-2 4 1,2-4-197,-5 5 1,3-2-251,-3 1 1,-5 3 211,-2-3 1,-7-1-607,3 1 453,-4 0 343,-5 4 0,-2 0 0,-5 0 0</inkml:trace>
  <inkml:trace contextRef="#ctx0" brushRef="#br0" timeOffset="101">20484 9978 8495,'18'0'1637,"-3"0"-1262,3 0 1,0-1 108,5-3 0,3 1 58,1-4 0,8 3 256,0-4-503,7 6 0,-2-9 181,6 4-1605,-6 2 1114,0-5 1,-11 7-3,-2-5-1535,-3 6 1117,-6-3 1,2 5-2487,-5 0 2921,0 0 0,-3-5 0,-1-2 0</inkml:trace>
  <inkml:trace contextRef="#ctx0" brushRef="#br0" timeOffset="102">21603 9647 7922,'-11'-12'0,"0"1"1693,4-1-1069,2 6 1,4 2-353,-3 8 1,-2 6 110,-6 5-164,-4 6 478,3 2-354,-3 6 1,4 5-88,1 0 1,5 1-61,2-1 1,2 4-345,2 0 134,0 0 0,2-5-71,2-3 0,3-2-718,8-5 664,-2 0-491,9-5 423,-5-2 1,6-6 7,0-2 1,4-3 3,-1-5 1,5-1-124,-5-3 526,6-2-158,-8-11 1,5 3-225,-2-5 911,-3 5-257,4-7 0,-6 3 737,-3-5-952,2-5 0,-7-1 102,5-5 1,-6-4-11,-2 0 1,-4-2-234,-7 2 0,-1 3 65,-3-3 0,-9 2-368,-10 2 1,-5 6-121,-6 5 0,-9 3-318,-3 8 1,-6 3-804,3 9 0,4 5 171,7 3 1061,3 7 0,0 8 0,1 6 0</inkml:trace>
  <inkml:trace contextRef="#ctx0" brushRef="#br0" timeOffset="103">22186 10126 7964,'-6'-5'241,"1"4"668,5-4 2663,0 5-3858,5 0 380,-4 0-1971,4 0 1197,-5 0 680,0 5 0,5 1 0,1 6 0</inkml:trace>
  <inkml:trace contextRef="#ctx0" brushRef="#br0" timeOffset="104">23111 9658 7964,'-6'-18'0,"1"2"0,5 4 321,-5 6 92,3-4-174,-3 4 419,5-6-328,-5 6 0,3-1 439,-6 4-452,5 1 0,-7-3-60,3 5 1,-5 0-35,-3 0 0,-3 9-114,-5 3 0,-5 8 67,-2 3 0,-4 5-47,-4 6 1,2 0 121,-2 0 0,8 4-183,3 1 0,3 2-158,1-3 0,5 1-103,3-5 0,7 0-194,5 0 0,3-4 197,3-4 1,5-2 131,7-1 0,3-5-12,5-3 1,5-2-37,2-2 1,-1-4-132,2-4 1,-2-1-104,2-2 1,0-2-55,-4-1 1,0-4 1452,-5-4-394,-4-1 128,4 1-506,-15 0 0,7-5-30,-10 1 0,-1-4-103,-7 4 1,-8-4 203,-7 4-780,-2-6 317,-2 9 1,-5-5 148,-2 6-380,-8 4 234,2 2 1,-7 5-1030,5 0 716,5 5 1,6 2-220,8 4 0,3 1-1017,4-1 1651,6 5 0,1 2 0,5 5 0</inkml:trace>
  <inkml:trace contextRef="#ctx0" brushRef="#br0" timeOffset="105">23534 9658 7964,'-7'-23'0,"2"2"0,5 2 967,-5 2-540,4 6 1,-5-1 1,2 1 1,-3 3-6,-4 1 0,-6 3-33,-2-4 73,3 6-268,-11-3 0,7 10 56,-11 2 0,6 8 139,-2 5-332,3 1 26,7 7 1,0-4 249,6 3-764,-1 2 414,6-5 0,2 4 110,8-5-838,2 0 532,11-6 1,6 2-348,7-7 349,-2 2 1,9-13 68,-3 3 1,3-4-23,-3-4 1,0-2 339,1-6 1,-6-3-78,-3 0 1,-3-5 185,-4 1 1,-2 1-38,-6-1 1,-4 0-237,-4-4 1,-3 4-147,-3 0 0,-4 0-340,-4-4 0,-6 5-403,-2 3 1,-4 7 387,-3 5 0,0 1-121,-4 2 1,1 5 164,-2 3 0,5 7 443,7 4 0,-8 8 0,3 2 0</inkml:trace>
  <inkml:trace contextRef="#ctx0" brushRef="#br0" timeOffset="106">23351 9944 7964,'6'-2'610,"-2"-2"-244,2-2 581,-4 0 1,0 1-186,-9 5 1,-2 5-1,-10 2 0,-2 9-502,-5 3 1,2 6-38,-3 2 0,8 3-137,4-3 0,3 5 82,5-2 0,2-1-573,5 2 1,1-5-37,3 5 0,3-7-382,8-1 0,5-3 411,6-9 1,3 2 45,6-9 0,-1 0 502,0-4 0,0-5-120,1-3 0,-2-2 123,-3-2 0,-2 0-10,-5-3 0,-5 1 686,-3-5 0,-4 1-220,-3-1 1,-3-7-58,-5 4 1,-1-5-264,-3 0 0,-6 3-301,-5-3 0,-7 3-547,-1 2 0,-2 4 385,-10 3 1,4 6-1037,-7 1 1,3 5 599,5 0 0,-2 6 624,6 5 0,4 2 0,6 2 0</inkml:trace>
  <inkml:trace contextRef="#ctx0" brushRef="#br0" timeOffset="107">6549 12712 7665,'-8'-11'-74,"0"0"74,6 5 0,-8-4 0,3 5 0</inkml:trace>
  <inkml:trace contextRef="#ctx0" brushRef="#br0" timeOffset="108">6514 12669 8093,'0'-7'836,"-5"-2"1250,4 8-1260,-4-8-357,5 8 2,0-4-232,5 14 1,-3 4 172,6 12-176,0-3-113,3 9 54,1 2 0,-5 0 176,1 7-639,-6-6 463,3 4 0,-1-2-284,0 3 62,0 2 64,-4 2 0,0-2-422,0-1 276,0-4 1,0-5-611,0-2 513,0-3 0,0-2-110,0-3-31,0 2-7,0-10 129,-5 2-26,3-4 51,-3-6-213,5 0-1493,0-5 1507,0-5 1,0 0 416,0-6 0,0-4 0,0-2 0</inkml:trace>
  <inkml:trace contextRef="#ctx0" brushRef="#br0" timeOffset="109">6377 12722 8089,'0'-10'175,"0"-1"59,0 0 0,1 0-95,3 1 1255,3-1-826,9 5 0,-2-3-66,5 1 1,5-5-119,7-1 1,3 0 27,4 3-393,3 0 157,-1 6 1,5-4-268,-3 6-589,-3-1 701,0 4 1,-5 0-15,1 0 1,-5 7 21,1 3 0,-10 2-352,2 6 1,-8-4 113,0 3 31,-2 1 74,-6 8 0,-4-2-30,-6 5 476,-4-6-225,-9 8 0,-3-5 529,-8 2-321,-2 3-137,-11-3 1,5-1 85,-3-2 0,-1-4-85,0-3-396,1-2 184,9-6 1,6-1-121,8-1 1,2-4-1085,2-4-1243,5 0 1787,1 0 1,7-4-1062,6-4 858,4-1 1085,11 3 1,5-8 0,1 2 0</inkml:trace>
  <inkml:trace contextRef="#ctx0" brushRef="#br0" timeOffset="110">7462 12423 8033,'0'-15'1121,"0"3"-388,0-4-221,0 6 312,0 4-350,0 1 675,0 5 0,-4 1-747,1 3 0,-6 3-141,1 8 1,-3 5 112,-5 9 84,4 7-408,-10 7 1,4 5 386,-4 5-1273,-1 1 1066,5 4-1077,7-29 1,0 1 863,5 2 0,0 0 0,-3 0 1,1-1 108,2 0 0,1-2-911,1 3 1,1-1 573,-2 29 0,5-1 36,0-2 1,9-9-179,3-5 0,3-5 75,0-6-183,3-4 260,5-2 0,0-10 832,-1-1-822,1-4 1,-4 0 190,0-1 0,-5 2 0,3-2 0</inkml:trace>
  <inkml:trace contextRef="#ctx0" brushRef="#br0" timeOffset="111">7519 13523 7887,'7'-6'-2,"3"1"1,-4-5 0</inkml:trace>
  <inkml:trace contextRef="#ctx0" brushRef="#br0" timeOffset="112">7885 13043 8111,'0'-12'0</inkml:trace>
  <inkml:trace contextRef="#ctx0" brushRef="#br0" timeOffset="113">7862 13010 8123,'-1'-7'-13,"-3"0"0,3-1 627,-3-2 1,2 3-144,2 0 1,0 0 274,0-4-432,0 0 1,4 1 43,0 0 84,5-2-233,-3 2 0,6 3-29,-1-1 59,6 2-60,-5-6 0,9 2-21,-6 0 21,5 3 1,-3-1-108,2 5-21,2-1 1,-3 5 177,5 3-220,-5 2 2,3 9 1,-7 3 150,5 7-166,-5 3-14,8 8 1,-8 0-37,5 7-1167,-5-3 1274,2 7 0,-3-6-143,2-1-55,-2 6 165,8-7-523,-8 4 308,9-2 0,-10-7 17,4 1 0,-4-5-134,0-2 0,-1-6-37,1 0-132,-1-1 215,0-8 0,1 1 173,-1-8 93,1 4 0,4-4 0,2 4 0</inkml:trace>
  <inkml:trace contextRef="#ctx0" brushRef="#br0" timeOffset="114">8524 13630 8027,'7'0'-535,"-2"-5"0,-5 2 535,0-4 0,-5 0 0,-2-4 0</inkml:trace>
  <inkml:trace contextRef="#ctx0" brushRef="#br0" timeOffset="115">8479 12893 8027,'-8'-11'1788,"0"1"-1229,6-2 0,-3 6 136,5-2-509,0 6 1,0-1 774,0 6-437,0 3-216,0 9 0,-4 7 122,0 6 0,-5 7-211,2 1 0,-5 5-15,-3 2 1,-3-1-239,-5 4 0,1-3-111,-1-4 0,-4 5-264,0-5-829,1 5 1237,3-10-1414,0-3 942,0-4 1,7-7 472,4-2 0,-2 0 0,7-8 0,2-5 0</inkml:trace>
  <inkml:trace contextRef="#ctx0" brushRef="#br0" timeOffset="116">8125 13533 6811,'11'-9'0,"0"-3"0</inkml:trace>
  <inkml:trace contextRef="#ctx0" brushRef="#br0" timeOffset="117">8650 12701 8064,'1'-10'0,"3"3"1940,-3-3-1232,9 5 1,-3-3 125,4 2-251,-4 3-277,3-2 0,-4 5-69,5 0-4,1 0 59,-1 0-369,1 5 135,-1 1 1,1 5 213,-1-1-301,-5 6 95,4-5 0,-8 10 257,2-4-612,-3 4 168,-1 0 0,0 0-125,0 1 60,-5-1 199,3 1 0,-8-1 215,3 1-181,2-2 63,0-3 0,5 2 161,0-4 1,0-1-98,0-4 1,0 1-9,0-1 0,0-2-111,0-2 1,1-3 5,3 1 0,2-3-845,5-1 387,1 0 259,-1 0 0,1 0-2044,-1 0 1087,1 0 1095,-1 0 0,5-5 0,2 0 0</inkml:trace>
  <inkml:trace contextRef="#ctx0" brushRef="#br0" timeOffset="118">9324 12604 8021,'0'0'0</inkml:trace>
  <inkml:trace contextRef="#ctx0" brushRef="#br0" timeOffset="119">9312 12572 10922,'-5'11'1314,"4"0"-1024,-9 4 0,5 7 149,-3 11 43,-7 4-173,7 10 0,-7-3 63,7 2-1569,-7 7 1368,13-7 1,-12 5-570,10-8 181,0 0 250,4 0 0,0-2-386,0-1 188,5-4 224,-4-9-1547,10 4 1488,-5-8 0,3 3 0,2-5 0,3 1 0</inkml:trace>
  <inkml:trace contextRef="#ctx0" brushRef="#br0" timeOffset="120">9278 13384 8025,'12'0'-760,"-1"0"1,-3 0 759,-1 0 0,1 0 0,3-10 0,1-2 0</inkml:trace>
  <inkml:trace contextRef="#ctx0" brushRef="#br0" timeOffset="121">9449 12946 8025,'23'-21'0</inkml:trace>
  <inkml:trace contextRef="#ctx0" brushRef="#br0" timeOffset="122">9495 12829 8025,'12'-13'0,"-1"-1"2112,0 3-1352,1-5 1,-1 7 291,1 1-616,4-1-161,-3 8 1,7-3-96,-5 4-76,1 4 1,-1 2 51,0 5-92,0 4 0,-3 3-12,-1 7 0,-5 2-229,-2 5 1,-2-2 184,-2 2-579,-6-3 356,-5 8 1,-3-4-259,-5-2-379,0 1 821,-4-5 0,2 3 179,2-5 0,2-1-250,6-6 584,-1-3-106,1 0-192,4-2-12,2 1 234,5-2 0,0-6-406,0 2 0,5-1 0,2 3 0</inkml:trace>
  <inkml:trace contextRef="#ctx0" brushRef="#br0" timeOffset="123">9541 13330 8025,'12'0'2105,"4"0"0,-2 0-2141,5 0 1,-2-3-135,2-1 0,3-3-565,-3 4 0,-2-5 249,-2 4 0,1-3-680,0 0 1166,-1 2 0,1-4 0,2 2 0</inkml:trace>
  <inkml:trace contextRef="#ctx0" brushRef="#br0" timeOffset="124">9963 12615 8131,'-6'-11'0,"1"1"0,15 4 0,3 1 0</inkml:trace>
  <inkml:trace contextRef="#ctx0" brushRef="#br0" timeOffset="125">9975 12583 8131,'9'5'4058,"2"2"-1909,-2 2-1373,13 12 1,-5-3 885,6 11-830,0 4-1649,-5 1 1372,3 12-258,-3-7 1,0 9 141,-3-5-719,-2 3 213,-7-6 1,3 9 130,-5-6-1031,0 2 740,-4-7 1,-2 2-636,-1-9 568,-4 4 1,-4-9-1662,-1 2 1354,1-2 0,-4-8-170,-1 0-1451,1-5 1925,4 3 297,-1-6 0,1 1 0,0 0 0</inkml:trace>
  <inkml:trace contextRef="#ctx0" brushRef="#br0" timeOffset="126">10671 12882 7935,'-11'-10'0</inkml:trace>
  <inkml:trace contextRef="#ctx0" brushRef="#br0" timeOffset="127">10637 12860 7966,'0'-5'2301,"5"0"-1649,-3 5 0,8 1 0,-3 2 545,3 1-785,7 3-150,1-5 0,5 7 503,-1-1-355,1 1 1,0 1-54,0 2-188,5-2 1,-4 0 225,3 1-442,2 0 216,-5 0 1,4-5-209,-5 2 76,-6-2 66,5 1 0,-9 2-253,2-1 111,-2-4 1,-7 6-43,4-9-2,-9 8 193,4-8-75,-5 9 1,-2-8 15,-6 6 0,-1-2 9,-10 5 1,-1 0 54,-7 0-618,-2 4 332,-5-3 0,0 5-1652,-1-3 932,1-2 118,5 3 0,2-6-458,8-1 0,3 0 1231,4-5 0,6 10 0,1-1 0</inkml:trace>
  <inkml:trace contextRef="#ctx0" brushRef="#br0" timeOffset="128">11105 13277 7929,'0'-6'0,"0"1"1659,0 5 1,-5 0-559,-2 0 0,-1 0-546,-3 0 1,2 2-104,-6 1 0,-4 3-141,-4 4 1,-1 4-331,-7 1 0,6 0 95,-2-1 1,3-1-201,1 1 0,2-2-341,2-2 1,3-3-1866,9 1 455,-3-6 0,10 4 1875,0-3 0,5-1 0,6 3 0</inkml:trace>
  <inkml:trace contextRef="#ctx0" brushRef="#br0" timeOffset="129">11688 12946 7888,'-6'-11'2695,"-5"1"-2012,10 4 0,-9 2-80,2 4 0,-2 4-179,-1 3 0,-1 7-111,1 4 1,-2 7-128,-2 4 1,4 4-1,-1 3 1,6 0-131,6-4 1,1-1 97,3-3 1,4 2-673,7-5 1,3-5 308,4-6 1,4-3-355,4-4 1,1-2 204,7-5 0,-4-5 288,-4-2 0,6-7 75,-6-4 0,5-2 209,-9-2 0,1 1 85,-4-1 1,-4 0-135,0-3 1,-9 3 662,1-3 1,-7-1-292,0 0 1,-3-3-86,-1 0 0,-10 3-260,-5 2 1,-7-1-209,-4 3 0,-5 0-199,-7 8 0,-6 4-473,-6 7 1,1 3-2499,3 3 2114,0 8 0,7 2-123,5 5 1092,10-1 1,7 9-1,6 2 1</inkml:trace>
  <inkml:trace contextRef="#ctx0" brushRef="#br0" timeOffset="130">12339 13330 7920,'-6'-5'404,"-3"-2"728,5 4-669,0 2-908,4-4 4552,0 5-3777,5 0-1194,-4 0 672,10 0 1,-9 0 236,6 0-2674,-6 0 2629,8 5 0,-3-4 0,4 4 0</inkml:trace>
  <inkml:trace contextRef="#ctx0" brushRef="#br0" timeOffset="131">13195 12712 7997,'-11'-11'1644,"0"5"-1397,-1-3-473,1 2 0,3 1 759,1 3 1,-2 2-11,-7 1-167,4 4 0,-11-2 209,0 6 0,-1 4-12,-7 6-169,-4 6-263,-1 4 0,-4 8-29,2 4-1577,7 1 1655,-7 6 0,15-3-517,1 2-268,4-2 527,6-6 1,6 3-135,2-6 0,5-3 103,7-3-793,0-6 687,13-1 0,1-4-225,4-3 114,6-5 775,-8-1 0,9-8-199,-2 3-149,2-8 1,0 2-180,-3-5 741,-2 0-351,-5-9 327,0 4 1,-5-3-90,-3 4 1,-8-3-207,-3 0 1,-3 0 60,-1 3 0,-2-3-116,-6 0 0,-4 0-197,-11 2 1,-1 2-621,-3-1 297,-7 5 195,-2 2 1,-3 4-1224,5 0 663,4 0-67,-3 4-880,9 2 952,2 5 1,5-1 600,6 2 0,4-2 0,2 0 0</inkml:trace>
  <inkml:trace contextRef="#ctx0" brushRef="#br0" timeOffset="132">12727 13202 8003,'0'6'0,"10"3"0,3-2 0</inkml:trace>
  <inkml:trace contextRef="#ctx0" brushRef="#br0" timeOffset="133">13458 12829 7962,'5'-22'0,"-4"6"0,3 1 1329,-2 4-789,-2-5 1,0 8-52,0-3-266,0 3 111,0 2 628,0-4-453,0 5-144,0-1 22,0 1-138,0 5 1,-6 1 140,-1 3-400,-8 6 61,2 7 0,-5 5 283,3 4-412,7 1 160,-7 0 1,14 3-137,-3-6 49,3 1-1,1-3 1,5-2-779,2-2 342,9-3 246,-4-5-340,10-3 334,1-2 1,1-5 27,3 0 0,-3-1 97,-2-3 0,0-3 105,-3-3 1,1-2 216,-4-2 0,-2 1 183,-7-5-202,3 5-69,-8-2 1,3-1 131,-5-2 34,-5 3-253,-2-5-895,-4 3 593,-6 1 0,0-3 0,-6 5-1649,-5 4 1227,4 6 0,-8 4-50,5 0-898,1 4 718,3 2 884,5 10 0,-9 5 0,3 6 0</inkml:trace>
  <inkml:trace contextRef="#ctx0" brushRef="#br0" timeOffset="134">13332 13106 7962,'0'6'1339,"6"-6"1,-4-2 133,6-6-513,-6 7-2,3-4 0,-5 10-391,0 1 1,0 9-43,0 3 0,2 1-434,1 3 0,-1 0-318,1 4 1,0-4-442,1 3 0,2-2 500,6-2 0,-1-1-207,0-2 1,5-3 32,-1-4 0,5-6-117,-1-1 1,-1-3 77,1-1 1,0-1 393,4-3 1,-2 2 112,-1-10 1,1 3 211,-2-9 1,-2 4 44,-2-4 0,-4 3 301,-3-2 0,1-1-285,-5-3 0,-1-2-24,-3-1 1,-9 1-432,-2-2 0,-9 3 125,-3 0 1,-1 5-448,-7 3 1,0 4-172,-7 3 1,3 2-424,1 5 1,2 0-344,9 0 0,-1 0 617,9 0 1,4 4 697,3-1 0,0 5 0,-3-2 0</inkml:trace>
  <inkml:trace contextRef="#ctx0" brushRef="#br0" timeOffset="135">13846 12285 8008,'-16'-28'344,"3"2"0,-2 9 1186,7 3-950,3 2 136,5 7 584,0-1-612,0 6-173,5 6 271,2-1-407,9 15 1,3 1 3,8 10 1,-2 4 88,6 8 0,-1-1-1547,4 1 1149,1 5 20,-1 0 0,-5 5 22,-2 1 0,-15-25 1,-1 0-239,-1 2 0,-1-2 0,-1 1 0,0-1-208,-1 2 0,-2-1 237,-2 1 0,0-1 0,2 29-613,-5-2 1,-1 0 329,-3-4 0,1-2-433,-4-8 0,-1-1 221,-3-3 1,-4-4 36,-1-7 0,1 2 137,4-5 1,-6-3-44,-2-4 1,1-2 718,-1 1 0,0-1-944,-4-5 682,1 0 0,-1-2 0,0-1 0,0-4 0</inkml:trace>
  <inkml:trace contextRef="#ctx0" brushRef="#br0" timeOffset="136">14909 13053 8043,'-7'-10'541,"-3"-2"-252,9 7 1,-4-5 125,5 3-184,0-2 43,0-3 1,1 2 475,3 0-260,-3-1-259,9 0 194,-3 0-252,4 1 1,4 0 86,0-2 0,4 2 0,-3-1 1,4 1 85,-1-2-337,3 2 67,0 4 1,1-2-68,0 4 17,0 1 1,1-1-74,3 1 39,-8-1 0,7 9 215,-7 1-700,-2 5 365,5 4 0,-10-2-44,3 5-419,-7-1 391,2 0 0,-3 2-119,4-5-54,0 5 177,1-7 1,-1 4 49,1-6 49,-1 1 0,2-4 138,2 0-143,-2-5 0,4 4-107,-1-6 493,-4 0-195,10 0 1,-9-6-84,2-1 349,3 3-197,-6-10 0,5 6 44,-6-6 106,1 2-121,-1 2 0,-1-5-458,-2 1 127,2-5-93,-9 7 0,4-5-165,-5 3 0,0 6 60,0-3 342,0 8 0,-10-2 0,-2 5 0</inkml:trace>
  <inkml:trace contextRef="#ctx0" brushRef="#br0" timeOffset="137">15137 13384 7899,'-18'-6'1633,"2"-3"-716,4 1-579,1-1 1,5-2 1,2 0 1,2 4-2,2 0 0,0 4 646,0-5-614,0 2 0,6-6 135,1 2 0,8-1-30,4 1-308,-2 4 1,8-2-146,-2 4 1,4 0 82,-1 4 0,4 0-208,4 0 0,0 0 118,0 0 1,-1 0-33,-2 0 1,2 1-123,-3 3 0,-1-1-48,2 3 1,-7 2 89,-1 2 0,-2 1-107,-5-1 0,-1 2 119,-4-2 1,1-3 43,-1 0 0,-3 0-74,-1-1 0,0 3 72,0-1 0,4-3-119,-4-2 1,-1 2-26,2-1-12,0-1 1,3-3-38,1 0 0,-5 0-124,1 0 0,-4 0-1083,3 0 944,-4-4 1,6-3-498,-6-3 1,3-1 994,-3 0 0,4-4 0,4-1 0</inkml:trace>
  <inkml:trace contextRef="#ctx0" brushRef="#br0" timeOffset="138">16439 12872 8053,'-5'-12'1405,"4"-2"-1054,-3 0 1,-1 4 1062,1 3-884,0 4 0,3-2 214,-3 5 0,-2 5-291,-6 2 1,1 12-169,-1 6 1,1 5-80,0 2 1,0 4 39,4 4 1,-2 0-277,5-1 0,2 1 134,5-4 0,1 1-591,8-1 1,-2-5 66,9 1 1,0-6-159,4-8 0,0-2 363,-1-6 0,5-3 206,0-4 1,4-3 61,0-3 1,-2-5-154,2-6 1,-2-2 483,1-1 0,2-7-153,-5 3 1,-5-3 366,-3 3 0,-1-5-112,1-3 0,-4-2 50,-7-1 0,1-1-363,-5-3 0,-2 0-365,-6-4 1,-7 0-107,-8 5 0,-8-4 229,-3 7 0,-8 1-1093,-4 9 0,-4 4 604,-3 11 0,6 4-1090,-3 6 1,5 8 1647,3 7 0,1 2 0,11 4 0,0 4 0,2 6 0</inkml:trace>
  <inkml:trace contextRef="#ctx0" brushRef="#br0" timeOffset="139">17136 13352 7882,'-7'0'-442,"2"0"442,0 0 1192,4 0-259,-4 0-244,0 0 385,3 0-162,-3 0 1058,5 0-1644,0 5-1351,0-4 620,0 8 364,0-7-2387,0 2 1233,0-4 1195,5 5 0,2-4 0,4 4 0</inkml:trace>
  <inkml:trace contextRef="#ctx0" brushRef="#br0" timeOffset="140">17410 12765 7961,'-7'-7'912,"2"-2"-189,5 8 169,0-3-356,0 4 0,5-4-59,3 0-35,7 0-194,3 4 1,6 0 91,3 0 62,2 0-219,5 0 1,4 0-78,0 0-67,5 0 0,-7 0 115,2 0 1,-4 0-99,-3 0 0,-3 0-84,-5 0 0,-2 0 103,-2 0 0,-2 0-57,-6 0 68,-5 5 1,0 2-221,-6 3 0,-6 6 136,-1 1 0,-7 8 109,-1 4 1,-6 2-108,2 5 0,-5 1 1,1 2 0,-1 3-423,9-3 0,-4 1 193,4-1 1,1 2-174,6-6 1,-1 0 124,5-7 1,1 1-271,3-9 0,-4 4 99,0-10 1,0 0-394,4-4 106,0 1 0,4-4-63,0 0 794,0-4 0,1 2 0,1-5 0</inkml:trace>
  <inkml:trace contextRef="#ctx0" brushRef="#br0" timeOffset="141">18243 12775 7913,'-5'-10'10,"4"3"-6,-3-1 2199,3 6-839,1-2-838,0 13 1390,0 3-1221,-5 14 0,4 2 58,-3 8 638,-2 2-935,4 4 0,-3 6 166,5 1-1291,0 4 1122,0 0-564,0-4 179,0 3 0,0-9-508,0 0 156,0-6 259,0-5 1,0-4 282,0-4-423,0-6 267,0 3 0,0-9-59,0 2-638,0-8-687,0 5-59,0-10-159,0 3 1500,0-4 0,0-9 0,0-3 0</inkml:trace>
  <inkml:trace contextRef="#ctx0" brushRef="#br0" timeOffset="162">18399 4648 8061,'-5'-11'0,"4"-1"1,-3 1 0,3 3 1012,1 1-396,0 4-199,0-7 342,5 9-406,1-9 0,7 8 124,2-1 65,3-4-237,10 6 0,2-8 51,8 5 1,8 1-54,7 3 1,4-4-1341,4 0 1330,-2-5-118,-2 8 0,-3-4-207,-4 5 0,-6-4 269,-6 0-830,-7 0 468,-3 4 0,-11 0 16,-1 0-1139,-4 0 460,-5 0 406,-2 0-749,-5 0-291,0 5 1476,0 2 1,-11 4 0,-1 1 0</inkml:trace>
  <inkml:trace contextRef="#ctx0" brushRef="#br0" timeOffset="163">20512 4614 8093,'-17'-11'64,"6"-1"-64,0 6 0,9-1 1154,-2 4-461,3 1-35,1-3-416,0 5 1,5 0 107,3 0 177,7 0-213,3 0 1,7-1 108,6-3 195,-1 3-432,20-4 0,-7 1 457,10 0-755,0 1 1,8-1 211,0 0 0,-1-1 179,-7 1 1,-2 3-361,-5-3 0,-6 3 179,-2 1 0,-7-4-170,-5 0 0,-3-1 89,-4 1-1094,-2 3-1914,-11-4 1998,-1 5-1547,-5 0 2579,5 0 0,7 5 1,5 1-1</inkml:trace>
  <inkml:trace contextRef="#ctx0" brushRef="#br0" timeOffset="164">22408 4660 8420,'-18'-7'-1478,"7"-3"740,0 9 738,10-9-95,-4 9-26,5-5 2892,0 6-1283,0-5-678,0 4 1,1-8-11,3 5-289,2-4-171,16 1 0,7 1 96,13 2-282,8-2-205,2 4 1,5-4 453,0 2-1220,0 3 864,-5-4 0,8 5 169,-3 0-15,-3 0 1,-3-1 142,-5-3-288,-6 3-54,0-4 1,-11 5-542,-2 0 262,-8 0 163,-3-6-1561,-5 5 1043,-4-4 108,-2 5-1978,-15 0 2502,-3 5 0,-25 7 0,-4 5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4:10:43.971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1987 12963 8011,'-1'-10'91,"-2"1"776,0 1-347,-1 5 379,4-2-233,0 5 1,-1 5-326,-3 3 64,2 7-132,-3 3 0,5 10-45,0 2 1,-1 5-1,-3 3 0,3 7-103,-3 9 0,3-1-292,1 4 1,-4 4 262,2-25 0,0 0 0,0-1 0,-1-1 2,1 0 0,0 0 0,2 0 0,-1 0-5,-3 27 1,3-2-208,1-5 1,0-5-51,0-7 0,0-8-8,0-7 1,4-3-181,0-1 1,1-7-357,-1-4 316,-3-1-129,4-10 1,-1-1-372,0-7 1,-1-8 891,-3-4 0,5-8 0,2-2 0</inkml:trace>
  <inkml:trace contextRef="#ctx0" brushRef="#br0" timeOffset="1">1964 13065 8022,'0'-11'0,"0"0"152,0-1 1,2 1 192,1-1 1,5 1-103,7 0 0,-2 3 115,2 0 1,-1 2-100,1-2 1,1-1 159,6 6 1,0-1-299,9 4 1,-1 0-45,4 0 0,-3 1-66,-1 3 1,-6-2 45,-1 6 1,-1 0-202,-7 3 0,-5 1 51,-6-1 1,-3 4-166,-1 0 0,-10 6 196,-5-2 1,-7 2 76,-4 2 1,-4 0 6,-4 0 0,0 0-82,0 0 0,1-2-128,2-2 0,1-2 134,7-6 1,-1-5 65,8-2-906,1-3-318,9-1 1212,1 0 0,10 6 0,1 0 0</inkml:trace>
  <inkml:trace contextRef="#ctx0" brushRef="#br0" timeOffset="2">2455 13168 8025,'0'-6'0,"0"-4"710,0 2 1051,0 3-749,6-5-576,0 9 1,7-6-128,2 3 0,-1 3 24,5-3 1,0 2-323,4-2 1,-2 3-108,-2-3 1,5 3-335,-5 1 0,4-4-129,-7 0 0,3 0-803,-4 4 0,-1 2-395,-7 1 1757,4-1 0,-10 8 0,4-4 0</inkml:trace>
  <inkml:trace contextRef="#ctx0" brushRef="#br0" timeOffset="3">2832 12951 8025,'-6'-5'408,"2"-2"-273,3 1 278,1-4 390,0 9 793,0-4-802,0 5-596,5 0 1,-2 1 1,4 3 1,-3 4-1,4 7 0,-2-1-123,2 5 1,0 0 115,-4 4 0,5 3-255,-1 1 1,-2 4 10,2-5 1,-2 5-32,2-5 0,2 5-36,-3-5 1,0 1-165,0-4 0,-3-4 166,4 0 0,-4-5 86,3 1 1,-3-3 163,4-5 0,-5 0-93,5-4 264,-5-1 118,2 3-40,0-5 1,-4-2-157,3-1 1,-2-4 51,2-4 1,1-6-20,3-2 0,2-4 104,-2-3 0,2-3-222,1-6 0,-1-3 107,-2 0 1,2-4-320,-2 4 0,2-4-104,1 4 0,1 0-123,-1 4 1,-1 1 93,-2 3 1,2 5-179,-2 6 0,-2 5-115,2-1 0,-5 8-1320,5 3-744,-5 3 2560,2 1 0,-5 15 0,0 4 0</inkml:trace>
  <inkml:trace contextRef="#ctx0" brushRef="#br0" timeOffset="4">3666 13031 7474,'6'-11'-735,"-2"-1"1614,-2 1 1,-2 0-229,0-1 1,0 1-214,0-1 1,-2 1-64,-2-1 1,-2 2-165,-5 3 0,-2 0 0,-2 3 0,-3 3-41,-5-3 1,0 4-108,0 4 0,-3 6 135,-1 6 1,-3 4-123,3-1 1,0-1-162,5 1 1,0 0 58,3 4 1,0-1-249,8 1 0,-2-4 54,9 0 1,0-5 34,4 2 0,7-4 6,4 0 1,5-2-112,7-3 0,4-1 147,0-6 0,4 0 75,0 0 0,-3-2 134,-2-2 1,-2-1-105,-1-2 1,-1-3 183,-3 2 1,-3 2 6,-4-2 1,-1 2-6,1-2 0,-6 2-33,-2 2 1,-2 3 331,2-3-255,-3 3-99,5 1 0,-8 1-91,-2 3 0,-1 3 80,-2 8 0,-3 3-100,2 5 0,-1 4 2,1-1 1,0 5-125,4-4 1,0-1 55,4-3 1,1 0-105,3 0 1,-1-6-97,4-1 1,1-4 54,3 0 0,1-6-96,-1-2 0,1-3 24,-1-1 1,0 0-250,1 0 0,-1-1-51,1-3 0,-1-2-442,0-6 1043,1 1 0,-1-6 0,1 0 0</inkml:trace>
  <inkml:trace contextRef="#ctx0" brushRef="#br0" timeOffset="5">4077 12529 8029,'-5'-23'1530,"4"5"-1183,-4 2 1,5 8 638,0 0-631,0 6 1,0-2 156,0 8 1,0 9-175,0 9 0,0 13 65,0 10 0,-4 7-255,0 9 0,-5 3-231,5-30 0,1 0 1,0 0-1,-1-1-213,0 0 0,1-1 0,-1 29 136,-4-8-680,6-2 594,-3-5 1,5-9 33,0-3-258,0-7 424,0 6 1,0-13-19,0 3 1,4-8 1,-1 0 0,1-2-405,-4-2-318,0-4 764,5-2-329,-4-5-388,5 0-174,-6 0 0,0-5 568,0-3 0,0-2 344,0-2 0,0-4 0,0-2 0</inkml:trace>
  <inkml:trace contextRef="#ctx0" brushRef="#br0" timeOffset="6">4134 13088 8029,'0'-6'1284,"0"-4"-792,0 9-263,0-5 1,0 8 271,0 2 1,0 2-109,0 5 1,0 6-169,0 2 0,2 6-64,1 2 0,-1 1-124,2-2 1,2-1-43,1 1 0,4-2-267,0-1 1,-2-5-174,2-3 1,-2-2 198,6-2 0,-1-1 162,2-2 1,0-3 42,3-5 1,3 0 133,-3 0 0,2-5-64,2-3 0,0-2 210,0-1 1,-2-4-22,-2-1 1,-1-3 95,-3 4 0,-3-5 407,-1 1-373,1-8-101,-6 3 1,0-8-80,-2 6 0,-2-5 135,-2 5-494,0-1 180,0 4 0,0 5 63,0 3 1,0 6-134,0 2-405,0 4-158,0-2 0,0 6-720,0 3 1,0 2 578,0 6 0,0-1 785,0 1 0,5 4 0,1 2 0</inkml:trace>
  <inkml:trace contextRef="#ctx0" brushRef="#br0" timeOffset="7">4717 13168 8008,'-7'-5'0,"2"4"340,5-4 1368,0 5-911,-5 0-99,4 0 686,-4 0-722,5 0-306,0 5-186,5 1 1,-2 2-3,4-1 1,1-3-160,3 4 0,1-4-120,-1 3 1,2-4 178,2 1 0,1-3-118,4-1 1,1 0-57,-2 0 1,3-5-170,1-3 1,-1-2-100,1-1 213,-5-1 137,4 1 0,-10-2 48,3-2 1,-3 2 149,-4-2 1,0 2-145,-4 2 0,0-1 104,-4 1 0,-5 0-97,-3-1 1,-3 5 23,-4-1 1,-4 5-207,-8 0 1,2 6 9,-6 5 0,-2 7-12,-1 4 0,-2 7 185,10 0 1,-3 10-8,6-2 1,-1 3-134,8-3 1,6 4-145,6 0 1,3-3 0,1-5 1,5-1 66,3 2 0,7-5-41,4-7 1,6-2 129,2-6 0,5-4-32,-2-4 1,3-1-196,2-2 0,-5-5-204,0-3 0,0 2-3,0-2 523,-2 0 0,0-8 0,1-2 0</inkml:trace>
  <inkml:trace contextRef="#ctx0" brushRef="#br0" timeOffset="8">5379 12963 10440,'12'0'545,"-1"0"0,0 0-68,1 0 0,4-2 254,3-1-359,-2 1-120,5-3 0,-6 5-92,3 0 0,3 0-26,-3 0 0,2 0-108,2 0 0,0 0 5,0 0 0,0 0-192,-1 0 1,1 0 77,0 0 0,-1-1-211,-3-3 0,1 3-301,-5-3 0,0 3-1,-3 1 0,-4 0-1621,-1 0 1381,-4 0 1,-1 1-451,-9 3 1286,-1-3 0,-14 9 0,5-3 0</inkml:trace>
  <inkml:trace contextRef="#ctx0" brushRef="#br0" timeOffset="9">5436 13237 11185,'17'0'2289,"1"0"-1395,4 0 1,6 0 86,3 0 0,6-4-408,1 0 0,4-3 36,-4 3 1,2 0-322,-6 4 0,3 0-244,-6 0 1,-5 0-19,-3 0 1,-1 1-145,-7 3 0,0-3-2890,-3 3 1659,-6 2 1349,-1-4 0,-15 13 0,-3-2 0</inkml:trace>
  <inkml:trace contextRef="#ctx0" brushRef="#br0" timeOffset="10">2318 15829 7589,'0'-7'352,"0"-1"0,0 0 74,0-3 1,0 3 15,0 1 0,-1-2-21,-3-6 0,3 2-162,-3-2 0,-2 3 105,-2 5 1,1-3-137,-5 2 0,2 3 7,-9 1 0,0 3-90,-4 1 1,-5 1 48,-2 3 1,1 4-114,-2 7 0,1-1 45,-5 5 1,2 4-140,3 3 0,3 6 40,8-2 1,0 7-100,8 1 1,-2 5 13,9-1 1,1 3-147,3 0 0,6-4-44,5-3 0,7-6 106,9-2 0,-1-6 4,9-1 1,-4-1 39,7-7 0,2-1-19,-2-6 1,0 0 69,-4-4 0,-1 0 82,-2-4 1,-2-1 91,-2-3 1,-3 1-48,2-4 0,-5-1-313,-2-3 1,-5 1 93,1 2 0,-3-2-228,0 2 1,-4-1-756,-1 2-524,-4-3 1646,7 8 0,-9-8 0,4 4 0</inkml:trace>
  <inkml:trace contextRef="#ctx0" brushRef="#br0" timeOffset="11">2741 15864 7980,'-5'-18'0,"0"-2"0,-3 4 0,-1 1 764,6 4 0,-1-1 281,4 1-61,5-1-393,-4 6-426,4 1 1,-1 6 103,0 3 1,0 9-1,-4 10 1,0 6-78,0 9 1,-2-1 13,-1 4 1,0 1-233,-5 4 1,5-2 100,-5-2 0,5 0-385,0-8 1,1 2-62,2-9 1,0-2-237,0-6 1,0-2-397,0-6-660,0-5 1144,5-1 0,2-6-462,4-3 981,1-7 0,4-7 0,2-5 0</inkml:trace>
  <inkml:trace contextRef="#ctx0" brushRef="#br0" timeOffset="12">2798 15692 7980,'-6'-11'235,"1"-1"0,1 5 397,0-1 374,0 6-552,4-3 0,5 15 172,3 5 1,2 7-119,2 4 0,4 5 81,3 7 1,3 0-122,0 7 0,3-3-369,1 4 0,-2 0-24,3-4 1,-3 1-187,-1-1 0,0 1-181,0-5 1,-2-5 137,-2-7 1,-1-5-230,-3-2 1,-2-5 218,2 1 1,-6-6-382,-1-2-827,-6-4 883,3 2 0,-10-5-421,-2 0 1,-5 0 909,-3 0 0,-8-5 0,-6-1 0</inkml:trace>
  <inkml:trace contextRef="#ctx0" brushRef="#br0" timeOffset="13">2661 16206 7916,'0'-11'0,"1"3"679,3 1 0,2 4-189,6-1 0,4 3 80,3 1 1,4-1-183,4-3 0,2 3-159,5-3 1,1-1-83,-1 1 0,0-4-141,0 4 1,-1-1-658,-2 2 1,-3 1 320,-5-1 330,-6 1 0,5 2 0,-4 0 0</inkml:trace>
  <inkml:trace contextRef="#ctx0" brushRef="#br0" timeOffset="14">3472 15738 7968,'-5'-6'234,"-1"-5"697,-6 4-328,6 2-257,1-5 101,5 8 593,-5-3-632,3 5 1,-3 5-184,5 3 0,4 8 56,0 7 0,3 6 88,-3 10 1,4 5-199,-4 5 1,0 6-57,-4-2 0,0-2-97,0-1 1,0-3-101,0-2 0,1-4-112,3-3 1,-3-4-38,3-3 0,-2-5-236,2-7 1,-1 0 17,4-7 1,-4 2-1147,1-7-642,-3-2 1020,-1 0 556,0-15 661,0-2 0,-5-16 0,-2-1 0</inkml:trace>
  <inkml:trace contextRef="#ctx0" brushRef="#br0" timeOffset="15">3346 15898 7968,'-5'-23'122,"4"0"1,-8 4 314,5 0 0,0 5-152,4-1 1,2 2 83,2 2 0,-2 4-32,6 4 0,-1 1 149,5 2 1,0 0-28,4 0 1,1 7-161,6 4 1,1 4 1,3 4 0,2 8-82,5 0 1,2 2 13,2 5 1,-4-2-89,1 6 0,-1 1-312,-4-1 0,-1 0 239,2-3 0,-4-2-186,3-3 1,-5-2-29,2-5 0,1-5 82,-1-3 0,-1-2-9,-3-2 1,-4-3 82,0-1 1,-5-4 43,1 1 38,-2-3 0,-3-2 305,-2-3 1,-3-3-178,-5-4 0,0 0 216,0-1 1,0-4-148,0-3 0,-5-3-92,-3-1 1,-1-1-248,2-3 1,-3 2-19,2-5 0,-1-5-192,1-3 0,0-1 54,4 1 0,0 4-106,4-1 0,0 4-511,0 8 0,0-1 330,0 8 1,4 1-1074,0 4 524,4-1-914,-6 1 1952,3 5 0,-5 6 0,0 6 0</inkml:trace>
  <inkml:trace contextRef="#ctx0" brushRef="#br0" timeOffset="16">4374 15818 7942,'-11'0'191,"-1"0"519,1 0-91,5-5-212,1 4 0,5-6 61,0 3 1,1 3-117,3-3 0,-2 4 5,6 4 0,-1 4-6,5 7 0,-1 4 61,1 8 0,-2 2-138,-3 5 1,2 4-23,-5 0 1,4 5-129,-5-1 1,3-2-179,-3-2 0,-1-3-653,1-1 0,-1-4 405,-2-4 1,0-5-284,0-2 0,0-5-934,0 1-715,0-8 1022,0-1 175,0-6 1037,0-11 0,-5-1 0,-2-11 0</inkml:trace>
  <inkml:trace contextRef="#ctx0" brushRef="#br0" timeOffset="17">4363 15909 7942,'-5'-23'0,"3"6"149,-1 1 0,1 4 297,2 0 0,0 5 670,0-1-714,0 6 1,2-2 80,1 8 1,5 3-39,7 8 0,3 4-52,5 8 1,1-2-138,3 6 0,3-1 85,8 5 0,-2-1-176,2 0 1,-3-1-224,0-2 0,-1-3-79,0-6 1,-5 0 168,-2-3 1,1 1-150,-2-4 1,0-5 32,-7-3 0,1-6 74,-5 2 0,1-3 58,-5-1 1,-3-1 105,-1-3 0,-4 2 449,1-6 1,1-3-267,-1-5 0,-1-3-1,-3 4 1,-1-5-95,-3 1 0,2-7-182,-6 0 1,0-7-7,-3-2 0,3 1-307,1-4 0,1-1-121,-2 1 1,3-3-417,5 7 1,0 2 307,0 9 1,0 5-185,0 3 0,0 6-1547,0 2 1641,0 4 0,4-1-1142,-1 8 1714,6 3 0,-7 9 0,3 2 0</inkml:trace>
  <inkml:trace contextRef="#ctx0" brushRef="#br0" timeOffset="18">5322 15818 7878,'-11'-5'0,"-1"-2"729,1-4 1,5 0 241,2-1-274,2 6-312,2 1 1,-1 5 152,-3 0 1,2 2-168,-6 6 0,1 5 16,-5 9 0,-1 6-218,-2 3 0,4 7-92,-1 4 0,1-2 53,3 2 1,3-4 46,1 4 1,4-9-241,4 1 0,4-7-149,7 0 1,3-4-248,5-4 0,5-4 255,2-8 0,4-1-109,4-6 1,-1-2 185,5-2 1,-1-3 23,1-8 1,1 1 97,-5-5 1,-4 0-77,-3-4 1,-10 0 168,2 0 0,-8-1 172,0-3 1,-7 2 133,-4-5 1,-3-1-131,-1-3 0,-9 3-104,-2 1 1,-12-1-395,0-3 1,-11 4 146,0-1 0,-7 11-411,3 1 1,-8 6 205,4 6 1,-2 2-220,10 5 0,-1 5-155,13 2 1,-3 3-865,10 2 1530,5 4 0,0-3 0,4 3 0</inkml:trace>
  <inkml:trace contextRef="#ctx0" brushRef="#br0" timeOffset="19">5996 15841 7931,'0'-12'0,"-4"1"526,0-1 1,2 5 737,6-1 1,2 6-1113,5-2 0,0 4 20,-4 4 1,3 6 251,-2 5 0,1 10-141,-2 2 0,4 5 135,-4 2 1,0 5-141,0 3 1,-4 1-257,0-1 1,-1 1 120,-2-4 1,4-3-135,-1-5 0,1-3-424,-4-5 0,4-6 106,0-1-1059,0-4-19,-4-5-562,0-2 1180,0-15 769,0 2 0,-5-9 0,-2 6 0</inkml:trace>
  <inkml:trace contextRef="#ctx0" brushRef="#br0" timeOffset="20">5859 15806 8459,'0'-11'1504,"0"0"-881,0-1 1,6 2-196,6 2 1,4 0 292,7 4 1,1-1-186,3 1 0,2 3 8,5-3 1,4-1-291,0 1 0,0-1-284,-3 1 1,-1 3-344,0-3 1,3 3-617,-3 1 0,2 0 989,-10 0 0,1 5 0,-4 1 0</inkml:trace>
  <inkml:trace contextRef="#ctx0" brushRef="#br0" timeOffset="21">7344 15806 8037,'6'-7'678,"-2"-1"-86,-3 6-291,4-8 1,-4 10 217,3 0 0,-3 6 46,-1 9 1,0 8-172,0 7 0,0 6 133,0 6 1,4 0-113,0 7 1,0-2-138,-4-1 1,4-2-209,-1-2 1,5-3-166,-4-4 0,4-6 86,-5-2 1,1-5-86,-4-3 0,0-2-795,0-6-1265,0 1 630,0-6 0,0-2 758,0-8 0,-5-2 766,-3-6 0,-7-4 0,-3-2 0</inkml:trace>
  <inkml:trace contextRef="#ctx0" brushRef="#br0" timeOffset="22">7195 15909 7877,'0'-28'115,"0"4"0,5-4 170,3 5 0,8 2-22,7 2 1,1-1 68,7 4 1,0 0 7,8 1 0,-6 6-75,5-3 1,-8 5 138,8-1 0,-9 3-113,6 5 0,-5 1 37,0 3 1,1 2-160,-8 6 0,1 4-139,-9 3 0,0 4 38,-3 4 0,-6-2-140,-2 6 1,-4-1-267,-4 4 0,-7 1 217,-8-1 0,-8 1-110,-3 4 1,0-5-51,0 0 1,-1 0-6,-3-3 0,5-3 94,2-2 1,3-2 55,1-1 1,6-4 149,1 0 1,9-5 386,3 2-191,3-4 1,6 0-86,2-1 0,9-3 80,3-1 0,6 0 17,2 0 1,4 0-67,0-4 0,2-1-135,1 2 0,0 1-202,1-2 0,-2 1-143,-3-4 1,2 0-423,-6 0 0,0 0-1580,-7 0 2326,-3 0 0,1 0 0,1 0 0</inkml:trace>
  <inkml:trace contextRef="#ctx0" brushRef="#br0" timeOffset="23">8040 15886 7897,'-5'-11'0,"-1"-4"1361,-6 0-1055,6-1 0,1 9 921,5-1-822,0 6 0,0-2 112,0 8 0,0 7-96,0 8 0,0 4-51,0 3 0,4 5-76,0 7 1,5-1 117,-2 5 0,5-4-246,3 4 0,-1-6 11,5 3 1,0-5-245,4-4 0,-1-2-33,1-5 0,0-5-124,0-3 0,-4-2-67,0-2 1,0-5-393,4-2 0,-1-2 237,-3-2 0,1 0-173,-5 0 1,0-6-1748,-3-1 1326,-6-3 1040,-1-2 0,-10-4 0,-1-2 0</inkml:trace>
  <inkml:trace contextRef="#ctx0" brushRef="#br0" timeOffset="24">8017 16149 7801,'0'-11'2180,"7"1"-1718,4 2 0,2-1-71,6 5 0,4-1 41,3 1 0,10 2-118,-2-6 1,3 4-207,-3-3 1,1 3-94,-1-4 0,-5 5-186,-2-5 1,-5 4-191,-2-3 1,-4 3-548,-5-4 1,-4 4 308,-3-3 599,-3 4 0,-6-7 0,-2 4 0</inkml:trace>
  <inkml:trace contextRef="#ctx0" brushRef="#br0" timeOffset="25">7983 15841 7910,'-5'-12'339,"5"1"1,6 1 485,10 2 0,3-2-363,7 2 0,4 2 102,4-2 1,4 1-483,0-5 1,4 5-337,-4-1 1,4 4-396,-4-3 0,1 3 341,-1-4 0,-6 6-706,2-2 1,-7 3 1013,0 1 0,-3 0 0,-2 0 0</inkml:trace>
  <inkml:trace contextRef="#ctx0" brushRef="#br0" timeOffset="26">8726 15749 7818,'1'-6'1497,"3"2"-594,-3 3 1,8 2-391,-5 3 0,4 6 364,0 5 1,2 11-255,2 0 1,-1 7-33,0 5 1,2 4-251,2 8 1,-2-6-154,2 6 0,-2-5-250,-2 9 0,0-10 1,-4 2 0,2-3-363,-5 3 0,0-6 346,-4-2 1,0-3-487,0-5 0,0-2 188,0-5 0,-5-5 125,-3-3 0,-3-2 80,-5-2 1,-1-1 226,-6-2 0,0-2-211,0-2 1,0-3 209,0 3 0,2-3-919,2-1 1,2 0-122,6 0-1027,5-5 2012,0 4 0,12-9 0,0 3 0</inkml:trace>
  <inkml:trace contextRef="#ctx0" brushRef="#br0" timeOffset="27">9057 15715 7848,'0'-6'977,"0"-4"1,1 8-385,3-1 0,2 1 9,6 2 0,-1 2-40,0 1 1,5 7 149,-1 6 0,0 5-194,-3 2 0,-1 1 21,0 7 0,0 3-304,-4 4 0,-1 1-11,-2-1 1,-2 3-342,1 5 1,-1-4 144,-2-1 0,0-4-52,0 1 0,0-7-130,0-5 1,0-1-290,0-3 0,5-4 115,2-3 0,3-2-110,2-1 0,3-5-138,0 1 1,6-6 180,-2 2 0,2-3-218,2-1 0,0 0 206,0 0 1,-4-5-306,0-2 0,-5 0 196,1 0 0,-4-1-299,-3-3 815,2-1 0,-8 1 0,3-1 0</inkml:trace>
  <inkml:trace contextRef="#ctx0" brushRef="#br0" timeOffset="28">9148 16149 7784,'-11'-11'1127,"4"4"-841,2-3 0,10 8 377,3-6 1,7 4-153,4-3 0,4 3 31,4-4 0,3 4-293,8-3 1,-1 3-64,5-4 1,-4 5-281,4-5 0,-7 5 144,0 0 0,-4-2-990,-8 1 0,1-1 153,-8 1-1460,-6 3 2247,-5-5 0,-5 1 0,0-1 0</inkml:trace>
  <inkml:trace contextRef="#ctx0" brushRef="#br0" timeOffset="29">9045 15818 7885,'0'-12'471,"5"1"0,7-4 635,7 0 0,9-1-808,6 5 1,2 0-216,5-1 0,3 1 398,5-1 1,1-2-444,-1 3 0,-1-3-238,-10 6 1,0-1-128,-3 2 1,-1 0-457,0 4 0,-5 1-1635,-2-1 2418,-3 1 0,-1 7 0,0 2 0</inkml:trace>
  <inkml:trace contextRef="#ctx0" brushRef="#br0" timeOffset="30">10210 15806 7835,'0'-11'0,"0"0"0,0-2 327,0-2 1,2 3 501,1 1 0,-1-1 395,1 5-809,-1-3 1,-9 2-166,-4 0 0,-6 6-92,-5-2 1,-6 8-1,-3 4 1,-6 7-6,-1 4 0,0 4 13,4 3 0,1 0-119,3 4 1,2 4 36,5 4 1,1 4-204,3-4 1,4 4 86,7-4 1,3 4-351,5-4 0,3-3 134,4-5 0,7-5-55,13 2 0,3-8 96,9-4 0,1-3-35,6-5 1,0-2 103,-1-5 1,1-1 132,0-3 1,-6-2-262,-2-5 1,-3-1 91,-5 1 1,-2-1-438,-5 1 1,-2-4-36,-2-1 1,-3 1 645,-9 4 0,3-6 0,-3 0 0</inkml:trace>
  <inkml:trace contextRef="#ctx0" brushRef="#br0" timeOffset="31">10690 15761 7835,'0'-18'186,"0"2"1,0 4 766,0 1-251,5 4-240,1-3 0,2 9 154,0-3 1,-6 9-242,2 7 0,-3 9 114,-1 10 1,0 2-48,0 1 0,-4 1-175,1 3 1,-1 2-120,4 2 1,0-3-99,0-5 0,1 1-43,3-1 1,-2-5 80,6-2 1,-4-3-588,3-1 1,-3-6-42,4-1-1374,-1-4 124,5-5 723,-6-2 1,-1-7 1066,-5-1 0,-5-9 0,-1-6 0</inkml:trace>
  <inkml:trace contextRef="#ctx0" brushRef="#br0" timeOffset="32">10462 15784 7842,'0'-22'473,"0"3"1,2 1 697,6 3 0,9 4-413,14-1 0,2 1-333,1 3 1,9-6 344,3-1 0,6 0-492,-3 3 0,2 1 245,-1-1 0,-7 5-416,3-1 0,-6 2-311,-2-2 0,-1-1-3,-10 6 0,-2-5-478,-6 4-2691,-7 0 3376,-7 4 0,-5 0 0,0 0 0</inkml:trace>
  <inkml:trace contextRef="#ctx0" brushRef="#br0" timeOffset="33">12060 15715 7800,'0'-11'0,"-3"-1"134,-1 1 0,0 3 470,4 1-25,0 4-81,0-2 0,0 8 229,0 4 1,0 6-256,0 10 1,0 6 18,0 5 0,0 5-187,0 7 1,0 0-190,0 0 0,0-1 31,0 1 1,0-2-124,0-2 0,0-4-107,0-7 1,0-1-383,0-7 1,0 1-1382,0-9 828,0 1-1177,0-10 677,0-1 462,0-20 1057,0 6 0,0-18 0,0 9 0</inkml:trace>
  <inkml:trace contextRef="#ctx0" brushRef="#br0" timeOffset="34">11980 15852 7804,'0'-23'-238,"0"6"0,0 0 646,0 6 843,0-1-839,0 1 1,6 4-35,1 4 1,5 3-64,3 3 0,-1 4-60,5 4 1,0 2 97,4 2 1,0 4-42,-1 8 0,5-2 88,0 6 1,4-1-131,0 4 0,1 1-13,-2-1 1,2-4-74,-6 1 1,5-6-72,-4 2 1,-1-3-87,-3-1 0,0-5 85,0-3 0,-6-3 32,-1 0 1,0-6 89,-1-2-19,1-3-1,-5-1 0,-5-5 132,-2-2 0,-3-5-82,-1-3 1,0-4-7,0-8 1,-5 2-150,-2-6 0,-3-3 75,-2-4 0,5-5-279,-1 1 0,2-7-374,-2-5 0,-1 4-13,5 0 1,1 4 143,3 5 0,0 2-267,0 9 1,0 3 101,0 8 0,0 3-914,0 4-438,0 6 804,0 1 356,0 20 1,0-5 403,0 13 291,0 3 0,0-2 0,0 4 0</inkml:trace>
  <inkml:trace contextRef="#ctx0" brushRef="#br0" timeOffset="35">12848 15715 7802,'0'-11'1498,"0"-1"1,2 6-1367,2 2 1,-3 4 459,3 4 1,-3 2-128,-1 6 1,4 5-39,0 6 1,-1 5-166,-3 6 1,-3 1-30,-1-1 0,0 3-49,4-3 1,0 5-85,0-8 0,1 3-282,3-7 0,4-1 172,7-3 1,-1-5-134,5-3 1,0-3 44,4-5 0,3-2-58,1-5 1,5-1-3,-2-3 0,3-3 23,1-9 0,-4 0 148,-4-3 1,1-6 151,-4 2 0,1-4 68,-9 0 1,-1-1-49,-6-2 1,1-7-95,-6 3 0,1-8-176,-4 0 0,0 3-214,0 1 0,0 4 13,0 3 1,-4 4-700,1 8 240,-1 3 0,2 10 282,-1 2 0,1 4-609,-1 4 0,1 7 1072,2 8 0,0 3 0,0 0 0</inkml:trace>
  <inkml:trace contextRef="#ctx0" brushRef="#br0" timeOffset="36">13591 15681 7766,'-7'-15'3,"4"-1"0,1 5 2359,2 3-1703,0 6 0,5-3 172,3 5 1,-2 1-299,2 3 1,-4 7-162,3 8 1,-4 8-71,1 3 0,-3 5-8,-1 3 0,0 1-162,0 3 1,0 2 72,0-2 1,-1-2-256,-3-2 1,3-3 86,-3-1 1,-1-1-377,1-2 0,0-3 72,4-5 1,0-6-62,0-1 1,0-7 178,0-2 0,2-4 46,1 0 1,4-1 147,4-2 1,4-5-140,1-3 0,4-2 157,-1-2 1,1 1-88,-1 0 0,7-1-66,-4 1 1,4 3 35,-3 1 1,0 3-132,-1-4 1,0 6-114,-3-2 1,1 3-380,-5 1 0,1 0-339,-5 0-398,1 0 1414,-1 0 0,0 5 0,1 1 0</inkml:trace>
  <inkml:trace contextRef="#ctx0" brushRef="#br0" timeOffset="37">14196 15635 7783,'0'-29'456,"0"6"1,0 7 643,0 4 0,1 6 322,3 2-1011,-3 3 1,6 2 359,-3 3 1,-3 7-200,3 8 1,-3 3-40,-1 1 1,4 5-231,0 2 1,-1 2-110,-3-2 0,0 6-171,0-6 0,0 6 134,0-6 1,0 2 48,0-2 1,-1 3-14,-3-2 0,2-3 26,-6-2 0,6 1-51,-2-4 1,3 1-223,1-9 1,0 1-103,0-5 0,5-1-7,2-2 1,5-3 94,3-5 0,0 0-245,8 0 0,-3 0-221,7 0 1,2 0 260,2 0 1,0-5-65,0-3 1,-3 2-227,-6-2 0,1 2-632,0-2 1,-1 2 410,-3 2 784,-3 3 0,1-9 0,1 3 0</inkml:trace>
  <inkml:trace contextRef="#ctx0" brushRef="#br0" timeOffset="38">15578 15452 7826,'-11'0'0,"4"-1"-316,3-3 620,-2 3 710,5-4-102,-4 5 12,5 0 0,0 5-465,0 3 0,0 3-37,0 4 0,4 8-112,-1 8 1,1 5 95,-4 3 0,1 4-113,3-1 1,-2 1-89,1-1 0,-1 1-57,-2-5 0,5 0-125,2-4 1,0-1-441,0-2 1,0 0 302,0-4 1,2-2-855,-5-6 0,4-2-56,-5-6-796,1 1 1820,-4-6 0,0 4 0,0-3 0</inkml:trace>
  <inkml:trace contextRef="#ctx0" brushRef="#br0" timeOffset="39">15738 15498 7795,'11'-23'818,"-4"-5"1,3 4-301,-3-2 0,4 7 138,0 3 1,0 9 315,1 3-458,-1 3 1,-4 7-158,-4 5 0,-1 11 46,-2 8 0,0 12 39,0 4 1,-2 6 190,-1-2 0,1 4-607,-1-1 0,1 1 193,2-5 0,0-1-576,0-10 0,5 3 154,3-7 0,1 2-30,-1-9 1,0-2-288,-4-6 1,4-3-1923,-4-4-196,-1-1 883,-3 1 1855,-5-6 0,-6-1 0,-7-5 0</inkml:trace>
  <inkml:trace contextRef="#ctx0" brushRef="#br0" timeOffset="40">15452 15818 8601,'6'-6'1447,"1"2"1,10 2-1248,5 2 1,4-3-26,8-1 0,-1-1-137,9 1 1,-4 1-385,4-4 1,-5 3 212,1-4 0,-4 2-426,-3-2 0,-4-2 116,-4 3 0,-1 0-143,-3 0 0,-3-2 226,-4-6 1,-1 1-32,1-5 1,-1 0 177,0-4 0,0 0 69,-4 0 0,2-1 294,-5-3 0,4 2-188,-5-6 0,5 10 642,-4-2 1,1 9 501,-1 3 431,-3-1-1022,4 11 1,-5-3 120,0 8 0,0 6-108,0 5 0,0 6-131,0-2 1,0 5-269,0-1 1,5 2 101,3-6 0,6-1-312,1 1 0,5-5-34,-1 1 0,0-4-20,4-3 0,-3 1-26,7-5 0,1 0-108,-1-4 0,4 0-2,0 0 1,-2 0 57,1 0 1,-4-4 176,0 0 1,-1-5-53,-3 1 1,-3-2 261,0-1 1,-5-1 47,2 1 0,-4 0 37,0-1 1,-2 1 152,-2-1-141,2 1 0,-9 3-21,3 1 0,-3 5-113,-1 2 0,-2 11 156,-6 8 0,-1 7-69,-10 5 0,4 7 52,-4 4 0,0 2-152,-4 2 0,1-2 9,3-2 1,-1 2-190,5-2 1,-4-2-295,3-2 0,5-4-484,3-3 1,2-4 416,-2-4 1,3-5-1882,5-3 625,0-2 447,0-2 1226,5-4 0,2-2 0,4-5 0</inkml:trace>
  <inkml:trace contextRef="#ctx0" brushRef="#br0" timeOffset="41">16914 15498 7744,'0'-11'0,"0"3"4,0 0 753,0 1-63,0-5 494,0 6-667,0 1 0,4 6 25,0 3 1,5 4-73,-2 7 1,0 8 99,0 7 0,-3 7-179,4 1 1,-4 5-145,3-1 0,-4-1-154,1 1 1,-3-6 62,-1 2 1,1-2-307,3-2 0,-3-3-39,3-1 0,-3-4-288,-1 0 0,0-3 14,0-4 1,0-2-425,0-6 1,0-3-756,0-1 1122,0-4 0,0 1-1011,0-8 1527,-5-3 0,-1-4 0,-6 0 0</inkml:trace>
  <inkml:trace contextRef="#ctx0" brushRef="#br0" timeOffset="42">16754 15532 7782,'0'-29'154,"0"1"1,2 9 308,1 0 1,4 5-235,4-1 0,6 2-26,2 2 1,7-1 84,5 1 0,6 3-84,1 1 1,5 4-36,-1-1 1,1-1 34,-1 2 1,1 0-50,-5 7 1,-1 3 27,-7 9 0,-2 1-142,-5 6 0,-6 1 0,-6 3 0,-5 1-171,-6 2 1,-11 3-41,-8-2 1,-8-2-91,-7 2 0,-4-7 67,0-1 1,-5-2 41,1-6 0,2 1 77,2-5 0,8-1-96,3-2 0,3-3-95,1-5 1,6 0-77,1 0 0,7-1-274,2-3 1,4 1 614,-1-4 0,8-1 0,3-3 0</inkml:trace>
  <inkml:trace contextRef="#ctx0" brushRef="#br0" timeOffset="43">17337 15635 7769,'0'-6'971,"0"1"0,-1 5-519,-3 0 0,3 6-61,-3 6 1,-3 0 138,0 7 0,-3 4-139,-2 4 1,1 3-249,-1-3 0,6 3 60,2-3 1,3 3-249,1-3 1,5 3-57,3-3 0,11-1-94,3-7 1,9-3 93,-1-5 0,5 0-132,3-4 1,-1-2-197,4-5 1,1-1 145,4-3 1,-4-2 151,0-6 0,-5 1 42,1 0 0,-4-6 405,-4-2 1,-2-2-23,-5-2 0,-5-7 193,-3-4 0,-7-1-216,-5-7 1,-3 0-107,-3-4 0,-13 1-280,-6-1 1,-10 7 274,-2 4 1,-6 11-202,-5 9 0,-6 4 16,-2 3 0,3 4-215,4 8 1,2 2-346,6 6 1,1 4-496,7 3 1,3 3 1079,8 1 0,1 3 0,5 1 0,2-2 0,2-1 0</inkml:trace>
  <inkml:trace contextRef="#ctx0" brushRef="#br0" timeOffset="44">18205 15498 7829,'0'-6'428,"0"-4"146,0 2 0,5 2-266,3-2 0,2 6-85,1-2 0,-3-1 914,-1 1-672,1 0 1,3 9 4,1 3 1,-6 7-160,-2 4 1,1 8-37,-1 3 1,0 8-124,-4 4 0,0-1-120,0 0 1,0-4-112,0 1 0,0-3 139,0-5 0,0 2-119,0-6 1,-4-3-519,0-4 94,0 0 0,4-1-583,0-3-886,0-7 1129,0-3 823,0-5 0,0-5 0,0-1 0</inkml:trace>
  <inkml:trace contextRef="#ctx0" brushRef="#br0" timeOffset="45">17965 15464 7810,'11'-5'0,"1"-2"0,6 0 355,4-1 1,4 2 534,8-2 1,-2 3-415,6 5 1,-1-4-170,1 1 1,-4-5 63,0 4 0,-1-3 12,-6 3 1,0 0 62,-5 4 0,1-4-225,0 0 0,-1 0-22,-3 4 0,-2 0 19,-1 0-258,-4 0 0,5 0-77,-6 0 0,-3 2 117,0 2 1,-5-2-175,5 6 0,-5 1 89,0 6 0,0-1 60,1 5 1,-3 1 60,3 7 1,-3 1 34,-1 2 0,4 4 33,0 1 0,-1 0 114,-3 7 1,0-5-185,0 1 0,0-4 61,0-3 0,0 0-469,0-4 1,0-4-91,0-4 1,2-4-303,2 4 1,-3-9-424,3 2-659,-3-3 393,-1-3 1455,0-1 0,-5-10 0,-2-1 0</inkml:trace>
  <inkml:trace contextRef="#ctx0" brushRef="#br0" timeOffset="46">18890 15487 7747,'0'-18'336,"0"1"0,1 6 493,3 0 0,-1 0 74,4 4 81,-4 2-480,2 5 0,-5 6-161,0 6 1,0 5 272,0 10 0,0 3-37,0 8 1,0-1 80,0 5 1,0 0-341,0 4 0,1-2-250,3-2 1,-1 1-13,4-5 1,-3-4-170,4-3 0,-2-6-380,2 2 0,0-8 318,-4-4 0,4-2-638,-4-2 1,-1-3-290,-3 0 0,-1-6-589,-3 2 1,-2-4 1688,-5-4 0,-6-2 0,-1-6 0</inkml:trace>
  <inkml:trace contextRef="#ctx0" brushRef="#br0" timeOffset="47">18536 15761 7738,'-6'0'1421,"3"-4"-1221,11 0 1,4 0-489,11 4 1,1 0 219,3 0 0,2 0 149,6 0 1,3 0-219,0 0 0,2 0-92,-5 0 0,1 0-144,-5 0 0,-3-3 85,-2-1 0,-3 0 288,-4 4 0,3-10 0,-4-3 0</inkml:trace>
  <inkml:trace contextRef="#ctx0" brushRef="#br0" timeOffset="48">19176 15487 7738,'6'-19'478,"-2"0"1,1 5-113,-1-2 0,-1 8 748,-3 0 25,0 5 115,0-2-793,0 21 0,-5-2-39,-2 12 0,0 3-11,0 2 0,4 6 187,-1 1 1,3-3-292,1-1 1,0-2-105,0 6 1,0-2-273,0-2 1,1 0-73,3 1 0,3-2-30,4-3 0,2 2 14,2-6 1,-1-3-328,5-4 1,4-6 242,3-2 0,6 0-16,-1-8 1,2 1-139,1-4 1,-1-1 77,-3-3 1,2 2-200,-5-6 0,-2 0-32,-6-3 1,-2-1-161,-6 1 1,-5-2 49,-2-2 0,-3-1-692,-1-3 1350,-5 2 0,-6-4 0,-7-4 0</inkml:trace>
  <inkml:trace contextRef="#ctx0" brushRef="#br0" timeOffset="49">19164 15749 7769,'-6'-1'0,"2"-3"0,4 2 1091,4-6 0,7 4-424,8-3 1,4 3-216,4-4 0,3 4-226,8-3 0,-5 1-181,5-2 1,-6-1-46,2 5 1,-4-3 86,-8 3 0,1-4-280,0 4 1,-5-4 141,-3 0 1,-6 2-1234,-1-2 1,-6 0 1283,2-3 0,-13-1 0,-4 1 0</inkml:trace>
  <inkml:trace contextRef="#ctx0" brushRef="#br0" timeOffset="50">19119 15407 7769,'1'-12'935,"3"1"0,7 1-393,8 2 0,8-2-110,3 2 0,3-1-149,1 2 0,4-2-217,1 5 0,2-3-58,-2 3 0,4-1-131,-1 1 0,2 3-230,2-3 0,-6 3-1209,-2 1 1421,-2 0 1,-2 5 0,0 1-1</inkml:trace>
  <inkml:trace contextRef="#ctx0" brushRef="#br0" timeOffset="51">20146 15350 7811,'-6'-12'1946,"-3"1"-1118,5-1-101,1 6-455,3-4 1,-2 9 89,-2-3 0,-2 3-230,-5 1 1,-2 0 87,-2 0 1,-4 1-118,-8 3 0,2 2 118,-6 5 0,6 1-248,-2-1 1,4 4-91,4 1 1,3-1-64,4-4 1,2 1 56,3-1 0,2 4 12,5 1 0,0 0-90,0-1 1,9-1 33,2 5 1,12-1 151,0 1 1,7 1-49,1-4 1,-1 4 120,4-1 0,-3-1-58,3 1 0,-1 0 12,-6 4 1,-1 0 35,-3-1 1,-1 1 125,-3 0 1,-4 0-97,-7 0 1,-5 0 11,-6-1 0,-5 1 16,-7 0 0,-8 0-39,-8 0 0,-3-5-181,-4-3 1,1-3-2,-5 0 0,1-2-123,-5-2 0,5 1-7,3-6 1,8 1-234,3-4 1,4 0-457,4 0 1,4-5-139,7-3 1072,3-2 0,5-6 0,0-2 0</inkml:trace>
  <inkml:trace contextRef="#ctx0" brushRef="#br0" timeOffset="52">20558 15452 7825,'-6'-16'1100,"5"-2"1,-4 0-597,5 3 0,5 6 218,3 2 290,-3 4-223,0-2 0,-1 6-423,0 3 0,3 8-185,-3 7 1,5 7 101,-1 5 0,-2 7 68,1 4 1,-3-2-260,4 2 1,-4 0 129,3 4 1,-3-2-183,4-2 1,-2-1-196,2-3 0,1-7-308,-6 4 1,5-9 25,-4 1 1,1-7-1325,-1-1-1035,-3-5 1364,4 3 1432,-5-11 0,0-6 0,0-6 0</inkml:trace>
  <inkml:trace contextRef="#ctx0" brushRef="#br0" timeOffset="53">21323 15452 7792,'5'-11'234,"-4"0"1,4-1-95,-5 1 1,4 3 1328,0 1-941,0 4 1,-9-3-116,-3 2 1,-4 3-213,-3-3 1,-4 4-27,-7 4 1,-4-2-45,-4 6 0,0 3 75,0 4 0,4 4-161,4-3 0,-2 3 105,1-4 0,4 4-244,4-4 0,7 4-23,0-4 1,2 2 31,6-2 1,0-1 70,4 5 1,7-5-79,4 1 1,10 2 126,5-2 1,10 4-22,-2-4 0,8 2-3,0-2 1,-2-1 4,2 5 0,-5-4 144,1 4 0,-5-1 42,-6 1 1,-2 3 125,-10-3 1,-5-2-48,-6 2 1,-4 1 115,-4 2 0,-8-3-47,-11 0 1,-11-1-91,-12 1 1,-5-2-426,-6-6 0,3 1-136,-4-1 0,6-1-424,-1-2 0,7-2 484,12-2 241,10-3 0,-3 4 0,8-5 0,-2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4:10:45.108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4351 8075 8063,'2'-11'66,"1"4"1,-1 0 527,2 4-59,2 1-185,-5-3 131,4 5 545,-5 0-852,5 5 1,-3 2 14,1 4 44,-1-5-133,3 10 1,-4-9-69,3 9 1,1-2 244,-1 1-460,5-3 160,-8 10 1,8-6 20,-6 4 0,5 1 46,-4-2 0,1-1-112,-1 1 0,1-5 57,2 1 1,2 2-29,-5-2 94,5 0-39,-8-4 13,9-4 26,-8 3 155,8-4 2,-4 6-48,6-1 47,-1-4-373,-5 3 231,5-9-47,-10 4 15,4-5 649,-5 0-631,5 0-39,1 0 18,1 0-23,3 0 8,-4-5 0,6 4 15,-1-3 95,0 3-106,1 1 0,-1-2 60,1-1 1,3 1 10,0-2 0,4-1 18,-4 2-49,6-1-20,-3 4 1,3 0-47,-2 0 56,3 0-2,-5-5-229,6 3 213,5-3 1,-4 5-29,3 0 0,2 0-16,2 0 1,2 0 43,1 0 259,5 0-277,2 0 1,4-1-95,1-3-991,5 3 1094,-4-4 1,7 4-44,-4-3 57,5 3-1224,-3-5 1072,5 6 135,-5 0 1,2-3-212,-4-1 0,4 0 167,0 4 0,1 0 25,3 0 1,-1 0-2,0 0-35,5 0-996,1 0 1038,1 0-5,-31 0 1,1 0 0,-1 0 0,0-1 0,1-1 0,1 0 1,2 1-1,0 1 23,-2-2 1,-1 0 0,3 1-1,1 1-58,-2 0 1,0 0 0,0 0 0,1 0 19,-3 0 1,0 0-1,2-2 1,0 0-7,1 0 1,-1 0-1,1 0 1,-1 0 4,1 2 1,-1 0 0,-1 0 0,-1 0-10,2 0 0,1 0 1,0-1-1,1-2 23,0 2 0,0-1 0,1-1 1,0 2-15,1 1 1,0 0-1,0 0 1,0 0 71,0 0 1,0 0-1,2-2 1,0 0-59,0 0 0,0 0 1,2 0-1,1 0 2,-2 2 1,1 0-1,-1 0 1,0 0-10,1 0 0,0 0 0,0 0 0,0 0 29,1 0 1,1 0-1,0 0 1,-1 0-35,1 0 1,0 0-1,-4 0 1,1 0-8,1 0 1,-1 0-1,-1 0 1,0 0 2,3 0 1,1 0 0,0 0 0,0 0 20,-2 0 1,-1 0-1,2 0 1,-1 0-1,0 0 1,0 0 0,3 2 0,0 0-11,-2 0 0,1 0 0,1 0 1,0 0 2,-1-2 1,-1 0 0,2 0-1,0 0 3,3 0 1,-1 0 0,-1 0 0,-1 0 2,5 0 0,-1 0 0,-3 0 1,1 0-2,0 0 1,1 0-1,-3 0 1,1 0-1,1 0 1,1 0 0,-1 0-1,1 0 11,1 0 1,0 0-1,1 0 1,-1 0-10,1 0 0,-1 0 1,-1 0-1,0 0-78,2 0 0,-1 0 1,-1 0-1,0 0-161,3 0 1,1 0-1,-2 0 1,0 0 189,0 0 0,-1 0 1,-3 0-1,0 0 14,2 0 1,-1 0-1,-1-1 1,1 1-8,4-2 0,0 0 0,-1 1 0,-1 0 6,-1 0 1,-1-1 0,0 1 0,0 0 78,-2 1 0,1 0 0,-1 0 0,1 0 26,0 0 1,-1 0 0,1 0 0,-1 0-59,-3 0 0,0 0 0,1 0 0,0 0 28,1 0 0,-1 0 0,1 0 0,0 0-40,-1 0 1,1 0 0,0 2-1,0 0 0,-1 0 1,1 0 0,-2 0 0,-1 0-10,1-2 1,0 0 0,0 0-1,1 0-5,2 0 1,1 0 0,0 0 0,0 0 5,2 0 1,-1 0 0,1 0 0,-1 0-9,1 0 0,-1 0 1,-1 0-1,0 0-7,3 0 0,0 0 0,-2 0 0,-1 0-14,1 0 0,1 0 0,-4 0 0,-1 0 0,3 0 1,-1 0 0,-2 0 0,0 0 27,3 0 0,0 0 1,-2 0-1,0 0-3,0 0 1,0 0 0,-1 0 0,1 0 1,0 0 1,-1 0-1,-1 0 1,0 0 0,0 0 0,-1 0 1,1 0-1,0 0-20,2 0 1,-1 0 0,-1 0 0,0 0-1,0 0 1,-1 0 0,2 0 0,-1 0-10,4 0 1,-1 0 0,2-1 0,-1 1 19,1-2 0,1 0 1,-2 1-1,-1 0-19,1 0 0,-1-1 1,-3-1-1,0 1 24,5 0 0,1 0 0,-4-2 0,0 0-3,4 2 0,-1 0 0,-3-1 0,-1-1 16,0 2 1,1 0 0,-2-2 0,1 0 4,0 2 0,1 1 1,0-2-1,-1 0-10,1 1 0,0 1 0,-2 0 1,-1 0 4,1 0 1,0-1 0,-1-1 0,0 0-25,1 1 1,0 1 0,1-1 0,0 0 16,-1 2 0,-1 0 1,1-1-1,-1 1-21,1-2 0,-1 0 1,0 1-1,1 1 9,-1-2 0,1 0 0,1 0 0,-1 1-52,-2-1 0,0 0 1,0 2-1,1-1 65,-1-1 0,0 0 0,-2 0 0,1-1-1,1 1 1,-1 0-1,1-1 1,-1-1 19,1 2 0,0 0 0,-1-1 0,0 1 62,3 0 0,0 0 0,-3 1 0,0 1-47,1-2 1,0 0-1,1-1 1,-1 1-21,0 0 1,0 0 0,2 0 0,-1-1-19,-1 1 1,0 0 0,2 1 0,1 0-18,-1-3 1,-1 0 0,1 2 0,-1 0-4,1-2 1,-1 1 0,-1 1 0,0 1 12,2-1 1,0 0-1,-3 0 1,0-1-10,1 1 0,0 0 0,-2 0 1,0 1 49,-2 1 1,0 0 0,0-1 0,0 0-43,-3-1 0,-1 1 0,1 0 0,1 0 14,-4-1 0,0 1 0,29-1 333,-4 2 1,2 0-342,-10 0 0,6-4-3,-13 1 0,3-1 505,-7 4 0,-1-4-481,-6 0 1,0 0 471,-4 4 1,4-1-269,-5-3 1,1 3 242,-4-3 0,-6-1-239,-1 1 0,-4 1 614,0 3-588,-1 0-114,-4-6-18,3 5-165,-9-4 1,4 4-248,-5-3 1,-1 3-776,-3-3 1,1 1 495,-4 0 1,-1 1-491,-3-1 0,3 1-532,1 2 313,-1 0 1281,-3 0 0,-1 0 0,1 0 0</inkml:trace>
  <inkml:trace contextRef="#ctx0" brushRef="#br0" timeOffset="1">21254 7721 7183,'-6'0'-39,"1"0"0,4 0 225,-3 0 156,2 0 115,-3 0 493,5 0-412,-5 0-354,4 0 236,-4 0 441,5 0-265,0 5 193,0-4-451,0 9 70,0-9-239,0 9 1,0-7 168,0 5-291,0-1 178,0 0-142,0 3 86,0-4 0,0 5 56,0 1 1,0 3-79,0 0 105,0 1-118,0 0-220,0-3 72,0 8 1,0-7 242,0 5-339,0-5 85,0 8 0,0-9-185,0 2 160,0 3 5,0-6-80,0 5 182,5-6-92,-4 1 1,4-5-23,-5 1-563,0-6-881,0 8 1025,0-8 476,0 3 0,-5-5 0,-1 0 0</inkml:trace>
  <inkml:trace contextRef="#ctx0" brushRef="#br0" timeOffset="2">4502 8808 8198,'-8'1'0,"1"0"-113,-2-1 1,-2 1 191,-2 0 0,-1 0 1,0-1-1,1 1 553,0-1 1,-3 5-92,0-1 1,1 6-300,-1-2 0,-3 3 4,3 0 1,-2 2-98,6-2 1,-1 6 96,0 3 1,1-2-192,4 1 1,-2 1 231,5 3-515,0 1 209,4-2 0,0 2 1,0-5-121,0 1 118,1-6-62,3 8 1,7-9 22,5 2 0,3-3 117,-3-4 1,8 1 3,-1-5 0,8 0-24,0-4 174,3 0-182,1 0 1,0-5 103,-1-2 0,5-7 141,-1 0 1,1-6 167,-4 1-341,-6-2 61,0-2 409,-10 0-283,-1 0 0,-7-1 131,-3-2-418,-1 1 38,-6-8 1,-9 4-187,-3-5 0,-11 4-500,1-1 1,-10 2 122,-2-2 1,-2 5 246,-6 7 1,5 7-1593,-1 9 878,3 6 991,6 9 0,1-2 0,7 8 0,6 7 0,5 8 0</inkml:trace>
  <inkml:trace contextRef="#ctx0" brushRef="#br0" timeOffset="3">12791 8029 8162,'0'-6'-1150,"0"-5"885,0 10 1511,0-4 661,0 5-1451,-5 0 182,4 0-51,-4 0 230,5 0-605,0 5 1,0 3 151,0 7-221,0-2 39,0 8 1,0-4 242,0 2-580,0 2 188,5-3 0,-2 1-308,4 0 1,1-4-567,3 4 0,-1-3 841,-2 3 0,2-5 0,-4 2 0</inkml:trace>
  <inkml:trace contextRef="#ctx0" brushRef="#br0" timeOffset="4">12597 8680 8105,'0'-12'385,"0"1"-103,-5 0 0,4 3 74,-3 0 270,3 6-325,1-3 1,0 3 392,0-1-201,0 1-197,0-3-234,0 5 116,0 5 0,0-2 177,0 5-274,0 4 48,5 1 1,-3 5 225,6-3-327,-5-2 150,7 8 0,-9-7 152,3 5-563,-3-5 170,4 8 0,-4-8-598,3 5 405,-3-5-76,-1 7 0,4-8-829,0 2 854,0-2-155,-4-2 0,4-3-1312,0 0 1774,-1-1 0,2 5 0,2-1 0</inkml:trace>
  <inkml:trace contextRef="#ctx0" brushRef="#br0" timeOffset="5">12997 8646 8000,'0'-12'1197,"0"1"-743,0 4-488,0 2 374,0 5 204,0 5-261,0 2-181,-5 9 1,-3 3-79,-7 8 0,-3-2 316,-5 6-351,1-1 71,-1 4 0,1 2 207,3 2-1602,-2-2 1214,3 3 0,0-6-356,3-3-182,2-2 453,2-5 0,3-1-227,0-3 172,1-3 9,0-4-360,2-1 912,5 1-732,0-6-116,0 4 548,0-9 0,0 4 0,0-5 0</inkml:trace>
  <inkml:trace contextRef="#ctx0" brushRef="#br0" timeOffset="6">12951 9000 8000,'5'-12'0,"2"1"0,0-1 0,1 1 656,0 0-325,-2-1 0,4 5 116,-2-1 205,2 0-294,1 2 0,1 0 320,-1 2-217,0 3-174,-4-5 1,3 6 21,-2 0-83,2 0-121,1 0 0,1 2-74,-1 2 0,0-2 169,1 6 0,-1-5-138,1 5 1,-5 0 277,1 3-708,-6 1 283,4 4 0,-6-2-489,0 5 328,-6 0 121,0 4 1,-7 0-382,-2 0 291,-3-6-83,-4 10-302,-1-13 542,0 13 0,0-11-115,0 3 298,5-2-90,2-6 1,5 0-59,-1 1 1,4-2 130,1-2 1,4-2-139,0-2 826,1-3-608,2 4 1,0-4 490,0 3-381,5-2-13,2 3 1,5-5 462,4 0-468,1 0 78,6 0 1,5 0 115,3 0 0,0-4-114,0 0 0,0-1-61,-4 1 1,0 3 22,-4-3-95,-1 3 113,-4 1-1098,-1 0 373,-6 0 296,-5 0-2685,0 0 1902,-6 0 1,-2 4-38,-2-1 909,-2 6 0,-15-2 0,-4 4 0</inkml:trace>
  <inkml:trace contextRef="#ctx0" brushRef="#br0" timeOffset="7">8474 8120 7921,'0'-6'282,"0"1"61,0 0 206,0 3 42,0-3 473,0 5-630,-5 0-217,4 0 0,-4 2-50,5 1 0,1 4 72,3 4 1,-3 1-184,3-1 0,-1 2 126,0 2 0,-1-1-754,1 5 0,-1-1 148,-2 1 424,0 2 0,0-3 0,0 5 0</inkml:trace>
  <inkml:trace contextRef="#ctx0" brushRef="#br0" timeOffset="8">8349 8634 8186,'0'-11'200,"0"4"523,0 2-86,0 0-143,0 4 0,0-3-126,0 8-70,0 2-99,0 11 1,3 1-30,1 4-101,0 1 1,-3 0 298,3 0-330,-3 0 73,10 0 0,-10-1-591,3 1 325,2 0 1,-5-5 64,3-3-1037,-3 3 718,-1-5 1,2 2-68,1-8-750,-1 4 1226,3-5 0,-5 5 0,0 1 0</inkml:trace>
  <inkml:trace contextRef="#ctx0" brushRef="#br0" timeOffset="9">8703 8668 7913,'0'-11'-454,"0"0"356,0-1 1,0 5 1339,0-1-207,0 5 86,0-2-455,0 5-487,0 5 0,0 6 57,0 4 1,0 6-57,0 2 0,-4 5 14,0 6 1,-9 6-202,2 2 36,-8 2 1,5-2-415,-5 0 0,1-2 322,-1 2 0,3-6-272,4-6 0,1-4 156,-1 0 1,5-5-60,-1-2 1,4-7 124,-3 0 0,4-1-325,-1-3-208,-2-3 19,5 0-750,-4-5 1188,5 0 0,0-5 0,0-2 0</inkml:trace>
  <inkml:trace contextRef="#ctx0" brushRef="#br0" timeOffset="10">8840 8783 8047,'0'-18'1229,"0"1"-883,0 11 357,0 1-2,0 5-236,5 0 18,-4 5-281,4 6 1,-5 3-37,0 5 7,0 0 1,-1 4-78,-3 0 0,3 0 100,-3 0 0,-1 0-337,1 0 1,-1-4 154,1 0 1,2-4-868,-6 4 488,6-5 158,-4 2-287,6-4 314,0-6 0,0 0-632,0-2 230,0-2-222,0 3 461,6 0 1,0-4-4,5 3 182,1-3 0,3-1-229,0 0-108,0 0-117,-3 0 618,-1-5 0,1 4 0,-1-9 0,1 3 0</inkml:trace>
  <inkml:trace contextRef="#ctx0" brushRef="#br0" timeOffset="11">8954 9000 8047,'0'-12'-639,"0"5"1770,0-1-136,0 5-247,0-2 843,0 5-1203,0 5 1,-4 6 731,0 4-623,1 5-153,-3-2 0,5 5 14,-3 0 0,3-1 18,1 1-421,-5 0 81,4 0 0,-4 0-30,5 0 0,0-4-300,0 0 0,0-5-2075,0 1 1217,0-2 1152,0 3 0,0-3 0,0 3 0</inkml:trace>
  <inkml:trace contextRef="#ctx0" brushRef="#br0" timeOffset="12">17131 8029 8155,'5'-6'-137,"-3"-5"0,3 9 207,-5-6 1,0 4 393,0-3 318,5-1-138,-4 2-179,4-4 0,-4 8 47,3-1-257,-3 1 1,5 4 60,-6 1 0,0 5 47,0 7-188,0 3 21,5 5 1,-4 0 1,3 0-114,-3-1 0,0 1-281,3 0 1,-3 0 184,3 0 1,-3-2-1087,-1-2 1,4 3 1097,0-3 0,5 3 0,-3 0 0</inkml:trace>
  <inkml:trace contextRef="#ctx0" brushRef="#br0" timeOffset="13">16926 8748 8096,'0'-11'257,"0"5"1,0-5 99,0 4 0,0 1-66,0-2 1,0 4 124,0-4 0,0 5 166,0-5 125,5 0-323,1-3-66,6 0-141,-1 4 1,0 1 11,1 2 1,1 3-1,2-3 1,-3-1-23,4 1-73,1 0 1,-4 4 280,2 0-580,-2 0 174,4 0 1,-5 5 63,3 3 1,-6-2-76,-1 2 1,-2-4-291,2 3 201,2 1-78,-9 3 0,4-3-64,-5 0 1,0-1 124,0 5-71,0-6 77,-5 4 1,0-3 19,-2 4 186,-4-5-123,5 4 0,-5-8-7,-1 2 26,1 2 374,-1-5-144,6 4 30,1-5 936,5 0-1059,5 0 0,5 4 34,5 0 1,5 1 13,-5-1-184,5-3 99,-2 9 0,3-5 113,-2 3-111,-2 2-5,-1-4 1,-7 6-102,3-1 96,-8 1 0,4-1-282,-4 0 0,-1 1 96,-7-1 1,-4 5-142,-7-1 1,-3 0-138,-4-4 389,-1 1-339,-5-1 146,4 1 1,-4-5-233,5 1 210,5-6 0,-2 3-58,5-5 0,-1 0-155,5 0 1,3 0-1040,1 0 705,4 0 785,-2 0 0,10-5 0,2-1 0</inkml:trace>
  <inkml:trace contextRef="#ctx0" brushRef="#br0" timeOffset="14">17520 8634 8048,'0'-18'0,"0"3"213,5 2 0,-4 6 920,3-1-540,2 6 120,-5-3-4,4 5-29,-5 0-237,0 5-241,0 1 1,0 11 402,0 2-432,0 7 1,-6 3-62,-5 6 1,-2 4 175,-6 3-57,0 2-1839,1 2 1557,-3 0 0,4-2 182,-2-2-2447,-3 2 1786,10-8 1,-5 2-1341,6-8 1393,-1 3 1,2-12-150,3 2-119,-3-8 863,8 1 1,-7-4-699,6-1 0,-1-3 795,4-1 0,0-4 0,0 2 0</inkml:trace>
  <inkml:trace contextRef="#ctx0" brushRef="#br0" timeOffset="15">17634 8828 7971,'4'-17'0,"-1"1"0,1 4 1034,-4 5-310,0 2 157,0 0 198,0 4-343,0 6-241,0 3-299,0 13 0,-4-3-100,1 5-49,-6 5 1,2-4-181,-4 2 95,5-1 0,-3 1 205,5 1-760,-5-1 453,8-8 1,-4 3-38,5-6 1,0 0-52,0-4 1,5 0-357,2-4 333,4-2 1,0-5 29,0 0 1,2 0-28,2 0 135,-2 0-318,3 0 190,-4 0 0,-1 0-128,1 0 1,-2-1-751,-2-3 1119,2 3 0,-9-9 0,4 3 0</inkml:trace>
  <inkml:trace contextRef="#ctx0" brushRef="#br0" timeOffset="16">17771 9000 7974,'0'-12'637,"0"1"-35,0 4 59,0-3 603,0 9-401,0 6-513,-5 3 1,4 9 43,-3-1 0,2 1 25,2 6 0,0 0-271,0 0-140,0 0 160,0 0 0,0 0-1039,0-1 547,0 1 246,0 0-1139,0-5 857,0 3 0,0-8 360,0 2 0,-5 3 0,-1 0 0</inkml:trace>
  <inkml:trace contextRef="#ctx0" brushRef="#br0" timeOffset="17">21140 8714 7971,'0'-11'1101,"0"4"-659,0 2 0,0 4 406,0-3-516,0 3 1,1-4 42,3 5 0,-3 1 65,3 3 0,-3 2-18,-1 6-131,6 4-124,-5 2 1,4 6 168,-5 3-279,0-3 124,0 9 1,0-5 15,0 2 27,0 8-94,0-12 1,0 10 61,0-9 1,0 4 24,0-5-295,0-4 200,0-1 0,0-4 108,0 2 148,0-3-254,0-9 0,1 3 123,3-3-263,-3-1 48,4-1 1,-5-4-888,0 3 427,0-3 206,0 4-3964,0-5 4186,-5 0 0,-6-5 0,-7-1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4:10:45.126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11558 6441 8011,'0'-7'14,"0"-1"0,0 4 2,0-3-8,0-1 1,0 0 7,0 1-8,0 4 0,0-3 1742,0 2-618,0 3-318,0-4 790,0 5-1460,-5 5 0,2 1 51,-4 6 1,-1 3 58,-3 0 0,-1 7-100,1 1 1,-1 1 6,1 6 0,0-1-75,-1 2 0,1 3 58,-1 0 1,1 2-93,-1 6 1,5-4 92,-1 4 0,6-4-216,-2 4 1,3-6 19,1 2 0,3-2-158,1-2 0,5-5-59,-1-2 1,3 0-38,4-4 0,-2 1 128,2-9 1,-1 4 69,1-4 1,-2-3-197,2-5 1,-2 0 23,-2 0 1,-3-2 379,0-5 1,-4 0-48,3 0 38,-4 0 0,3 0-222,-2 0-610,-3 0-411,4 0-838,-5-5 1989,0 4 0,0-9 0,0 3 0</inkml:trace>
  <inkml:trace contextRef="#ctx0" brushRef="#br0" timeOffset="1">11866 6738 8243,'0'-11'-55,"0"-1"0,0 5-111,0-1 0,2 4 166,1-3 1420,-1 4-250,3-2-206,-5 5-257,0 0-567,0 10 1,0-1 65,0 10 1,1 4 44,3 4 0,-3 4-61,3 0 0,-3 2-524,-1 1 1,0 4 135,0 0 0,0-3-61,0-5 1,0-5-412,0 2 1,0-8 309,0-4 0,0-2-836,0-2 320,0-4-291,0-2 1167,0-5 0,0 5 0,0 1 0</inkml:trace>
  <inkml:trace contextRef="#ctx0" brushRef="#br0" timeOffset="2">11878 6715 8191,'0'-11'0,"0"0"1405,0-1-427,0 6-284,0-4 1,1 12-219,3-2 0,2 13-48,6 2 1,4 5-136,3 3 0,3 0 58,0 0 1,1 1-420,0 3 0,-4-2 60,0 6 208,0-6 0,0 3 61,0-5 0,-3-2 108,3-2-1340,0 3 702,-2-9 1,0 3 47,-6-4 1,3-5 64,-2 1 0,2-4 351,-7 3 6,-2-4 717,6 2-647,-10-5 1,4-1 152,-5-3 0,0 1-52,0-4 0,0-1 155,0-3 1,0-5-55,0 1 1,0-5-149,0 1 1,0-4-174,0-4 0,0-2-109,0-5 0,0 2-1,0-2 1,0 3-177,0-3 1,0 4-28,0 3 1,0 7 27,0-3 1,0 4-340,0 0 1,0 2 196,0 6 0,0 3-669,0 1 0,0 3-843,0-4-468,0 6 1080,0-3 1,4 6 553,-1 3 1,6 2-335,-1 5 1,2 2 954,2 2 0,-1 3 0,0 5 0</inkml:trace>
  <inkml:trace contextRef="#ctx0" brushRef="#br0" timeOffset="3">12529 6727 8150,'0'-12'-652,"0"6"2168,-5-4-380,3 4 355,-3-6-582,5 6-30,0-4-576,0 8 1,-1-1-174,-3 6 1,3 4 75,-3 4 1,2 2-100,-2 2 0,1 3-155,-4 5 0,4 1 126,-1 2 1,3-1-318,1 1 1,0 2 135,0-1 0,1 3-301,3-3 1,2-2 152,6-6 1,1 3-24,2-3 1,-3-4 154,4-3 0,-2-1-52,1-3 83,3-3 0,4 0 423,1-5-210,-5 0 1,5-5 234,0-3 1,0-3-172,3-5 0,-5 4 225,-2-3 0,-2-3-126,2-1 0,-2 1 237,-6-1 1,1 0-127,-1-4 1,-3-4 3,-1 1 1,-4-5-208,1 5 1,-3-6-144,-1 1 0,0 2-545,0-1 1,0 6 307,0 1 0,-1 3-1517,-3 8 836,3-2-1342,-4 8 1438,5-1 1,0 4-181,0 6-504,5 4 606,-4 4 847,9 6 0,-4-5 0,6 5 0</inkml:trace>
  <inkml:trace contextRef="#ctx0" brushRef="#br0" timeOffset="4">13123 6693 8096,'-7'-12'270,"2"1"1484,5-1-167,0 6 1,0 1-1203,0 5 1,0 6-175,0 6 1,0 4 142,0 7-117,-5 0-238,4 0 67,-4 5 0,5-3 214,0 5-564,-5-4 270,3 7 1,-3-9-560,5 3 412,0-3 0,0-3-29,0-2 133,0 3 0,0-9 119,0 2 0,0-6 44,0-2 57,0-4 386,0 2-331,5-5 377,2 0-295,4 0 1,4 0 350,1 0-209,4 0-187,-2-5-311,-1 4 101,5-4 0,-4 1 296,5 0-708,-1 0 284,-4-1 0,3 4 16,-6-3 1,4-1-150,-4 1 0,0 0 94,-3 4-1565,-1 0 411,-5-5-1746,5 4 1535,-10-4 1487,4 5 0,-5 0 0,0 0 0</inkml:trace>
  <inkml:trace contextRef="#ctx0" brushRef="#br0" timeOffset="5">13637 6636 7989,'-7'-12'423,"3"1"113,3 4 119,1-3-49,0 4-39,0-1 382,0 2-457,0 5 0,1 5-132,3 3 1,-3 7-25,3 4 1,1 3-96,-1 1 1,0 3-185,-4 1 0,0 0 109,0-4 0,0-1-206,0 1 0,-1 1 13,-3 3 0,3-3-87,-3 3 55,3-3-335,-5-6 300,5 3 0,-4-8-113,5 2 184,0 3 0,0-5 2,0 2 212,0-8 2,0 4 20,0-10 360,0 4 261,0-5-404,5 0-160,2 0 0,4 0 171,0 0 0,2 0-130,2 0 1,2 0-32,2 0 1,1 0-130,-5 0 0,6-4-197,-2 0 0,-2 1-1411,2 3 760,-5 0 523,8 0 1,-9 0-2892,2 0 1396,-2 0 752,-2 0 917,0 0 0,1 5 0,-1 1 0</inkml:trace>
  <inkml:trace contextRef="#ctx0" brushRef="#br0" timeOffset="6">14116 6441 7976,'-5'-6'251,"4"-4"140,-4 4 265,5-6 20,0 6 130,0 1 173,0 0-132,5 3-504,1-3 1,6 10 340,-1 3 0,2 3-257,2 5 0,4 1 188,8 6 1,-2 1-169,5 3 1,1 2-7,3 5 0,-1-1-121,-2-2 0,-1 6-254,-7-3 0,1 3-3,-9-3 0,0 0 0,-3 1 1,-6-1-317,-2 0 0,-3 4 140,-1 0 0,-6 4-668,-5-4 552,-6 0 0,-6-7-182,0-1-1060,-5-5 932,-1 3 0,-5-5-151,0 0 532,10-5 1,-13 3 0,6-3 0</inkml:trace>
  <inkml:trace contextRef="#ctx0" brushRef="#br0" timeOffset="7">1462 10222 8118,'0'-12'171,"0"5"179,0-1 1,0 4 484,0-3-89,0 4-239,0-7 217,0 9 0,0-4-19,0 5-415,0 5 0,0 2-203,0 8 152,0 3-45,0 10 1,4-2-69,-1 4 113,1-5-212,-4 8-153,0-9 158,0 4 0,0-5-15,0 0 0,0 0-183,0 0 1,0-4 52,0 0 1,0-5-288,0 1 113,5 3 74,-3-6 409,3 5-236,-5-11-23,5 4 2,-4-8 153,4 3 41,-5-5 25,5 0 75,2 0 1,4 0-55,0 0 1,6-1 154,2-3 0,3 1 324,0-4-324,6 4-98,1-2 1,3 1-88,2 0 45,-2-5-97,7 8 1,-4-5 77,-1 2 1,0 2-89,1-6 0,-2 5-177,-3 0 1,-3-3 2,-8 3 1,-3-1-170,-4 4 0,-2-1-1498,-3-3 1264,-2 3 1,-6-5-1989,-3 6 1187,-2 0 580,-5 0 1,-5 0 710,1 0 0,-5 6 0,2 0 0</inkml:trace>
  <inkml:trace contextRef="#ctx0" brushRef="#br0" timeOffset="8">1519 10427 8102,'0'-11'0,"0"3"866,0 1-86,0-1 392,0-3-557,0 4 25,0 2-356,5 0 0,1 4-18,6-3 1,1 3-31,2 1 1,-1 0 452,5 0-285,-5 0 59,7 0-153,-8 0-73,9 0 0,-10 0 0,5 0-2260,-1 0 1414,-3 0 1,3-2 31,-4-1-1445,4 1 1255,-3-8 0,3 8 767,-4-6 0,-1 0 0,1-3 0</inkml:trace>
  <inkml:trace contextRef="#ctx0" brushRef="#br0" timeOffset="9">1450 10165 8326,'0'-7'0,"0"-3"959,6 4-530,-5-1 0,9 1 254,-2 2 555,7 3-738,3-9 1,6 7 400,2-4-382,4-1-227,-1 2 0,7-3 107,-1 5-139,-4-5-316,2 8-334,-8-9 361,8 8 1,-8-6 150,5 4-1993,-4 0 1334,-3 4 0,-3 0 114,-5 0 423,5 0 0,-7 0 0,4 0 0</inkml:trace>
  <inkml:trace contextRef="#ctx0" brushRef="#br0" timeOffset="10">2079 10119 8232,'0'-8'1058,"0"1"-814,0 4 1023,0-2 1757,0 5-2687,5 0 0,1 6 520,5 6-511,6-1 0,-4 12 9,2 0-168,3 0 0,-2 10-65,3-3 0,3 3-161,-3 1 1,-1-3 285,1-1-1124,0 1 661,-2-2 0,4-2-908,-6-8 614,0 2 260,-3-8 1,-1 3-136,0-4-17,1-6 206,-1 4 0,-3-7-182,-1 5-231,-4-6-383,2 3 668,-5-5-237,0 0 1,0-5-1,0-1 1</inkml:trace>
  <inkml:trace contextRef="#ctx0" brushRef="#br0" timeOffset="11">2478 10107 8137,'0'-11'344,"0"0"0,0 3 1414,0 0-963,0 6-554,0-3-61,-5 5 0,3 0 701,-6 0-381,0 5-113,-3 6 0,0 7-100,-1 5 1,-4 6 73,-3 5-467,-8 1 75,3 9 0,-5-3 167,2 4 1,3-3-79,-3 0 1,3-6-693,1-2 325,6-5-60,0-6 1,6-4-940,-1 0 883,1-5-1366,5 2 415,0-9 1376,6-2 0,0-5 0,0 0 0</inkml:trace>
  <inkml:trace contextRef="#ctx0" brushRef="#br0" timeOffset="12">2730 10142 8077,'-12'-5'0,"6"-2"0,1 0 0,5-1 1042,0 6-744,0-4 1,0 8 1678,0 2-1275,0 2 0,0 7 87,0 2-528,0 8-86,5 6 1,-3 5 80,6 0 0,-2 1 0,2-1 0,1 4 95,-5 0-1238,5 5 886,-8-12 0,8 5-886,-6-9 603,1 0 182,1-10 0,-3 0-40,1-6 1,-1-3-19,-2 0-701,5-6 821,-4 3-1300,4-5-1168,-5 0 2508,-5-5 0,-1-1 0,-6-6 0</inkml:trace>
  <inkml:trace contextRef="#ctx0" brushRef="#br0" timeOffset="13">2650 10119 8111,'6'-18'1352,"4"2"1,-4 4-980,6 1 1,3-1-176,0 1 1,6 3 217,-2 1 764,2 4-707,2-2 0,4 5 237,-1 0-451,6 0-51,-8 0 0,4 5-413,-5 3 162,-5 2-53,3 6 0,-9 2-496,-1 5 457,1 0-55,-11 5 1,3-4-151,-8 3 1,-8 0 111,-7 0 1,-3 0-113,-5-4 0,-1-1-183,-2 1-314,-3-5 227,8-1 610,-2-6 0,4 5 0,0 2 0</inkml:trace>
  <inkml:trace contextRef="#ctx0" brushRef="#br0" timeOffset="14">3175 10107 8043,'0'-11'0,"0"3"0,0 1 666,0-1-315,0 2 1,0 0 140,0 2 537,0 2-172,0-3 472,0 5-1011,0 5 0,1 7 380,3 7-216,-3 8-248,9-3 191,-8 9-250,8-4 1,-4 5-37,6 0 1,-2 1-126,-3-1 0,2 0 272,-5 0-1104,5 1 624,-8-6 0,8-1-951,-5-5 579,0-1 363,-4-4 1,0 3-100,0-6 0,0-4-125,0-3 399,0-1-249,-5 0 232,3-2 279,-8-5 1,8 0-161,-6 0 524,6 0-203,-3 0 281,5 0 0,6 0-544,5 0 1,1 0-1,3 0 1,3 0-65,1 0 0,2-4-6,2 0 0,0 0 54,0 4-302,0 0 127,0 0 1,-4-3 45,0-1-709,-5 0 483,2 4 0,-5-1-1522,1-3 869,-1 3 104,-4-4 1,-2 3-1577,-5-2 2364,0 3 0,-5-9 0,-2 4 0</inkml:trace>
  <inkml:trace contextRef="#ctx0" brushRef="#br0" timeOffset="15">3289 10450 8035,'-5'-6'0,"4"1"964,-4 0-131,5 3 717,5-8-1039,1 9 1,6-5 16,-1 2 0,4 2-34,1-1 0,4 0-213,-1-1 1,2 3-47,2-3 0,0-1-568,0 1 195,-5 1 172,3-3 1,-8 5-1652,2-3 890,-7-2 336,2 5-2232,-9-4 1090,4 5 1533,-5-5 0,0 3 0,0-3 0</inkml:trace>
  <inkml:trace contextRef="#ctx0" brushRef="#br0" timeOffset="16">3164 10119 8177,'0'-12'120,"5"1"0,1 0 179,5-1 1,6 1 1169,2-1-673,3 6-214,5-4 141,3 9-345,4-10 0,4 10 138,0-3-889,0-2 393,-4 5 1,1-4 114,-1 5-1773,-5 0 1169,4 0 1,-9 0-192,3 0 1,-3 1 659,-1 3 0,0 2 0,-1 6 0</inkml:trace>
  <inkml:trace contextRef="#ctx0" brushRef="#br0" timeOffset="17">3974 10096 8148,'0'-11'1384,"-5"-1"-831,4 6 1,-5 0 267,2 2 211,3 2-604,-9-3 0,3 5 222,-4 0-160,-1 0-240,-4 0 1,-1 7 60,-2 4 0,-2 6 51,2 5-314,-3 6 133,-1-4 0,2 11 181,2-1-953,2 0 710,6 6 1,1-6 27,2 0-467,3 5 287,5-3 1,1-2-1160,3-7 781,2 2 167,11-5-341,1-1 364,4-6 0,3-6 16,1 0 1,2-4 83,3-3 0,2-3-235,-3-1 180,-2 0 32,5 0 1,-8-5-885,6-3 469,-6 3 603,3-5 0,-6 4-1597,-3-6 1026,2 1 6,-8-1 521,3 1 0,-4-6 0,-1 0 0</inkml:trace>
  <inkml:trace contextRef="#ctx0" brushRef="#br0" timeOffset="18">4363 10085 7965,'-7'-5'18,"-3"3"1683,9-8-385,-4 9-336,5-4-640,5 10 1,-4 6 112,3 8 158,-3 3-319,-1 1 1,2 8 25,1 4 1,-1 3 92,2 0 0,-3-1-309,-1 5-113,0-6 180,0 4 0,1-6-652,3 0 269,-3-5 220,4-1-828,-5-10 581,0-1 0,0-6 5,0 0-665,0-4 290,5 3 182,-3-9-764,3 4 646,-5-5 1,0-5-604,0-2 1150,0-4 0,0-5 0,0-2 0</inkml:trace>
  <inkml:trace contextRef="#ctx0" brushRef="#br0" timeOffset="19">4123 10096 8127,'0'-6'2074,"0"-4"1,5 4-1169,3-1-440,7 2-144,3 0 1,3 2 916,-2-4-560,8 4-335,-3-7 1,9 7 414,-3-4-520,3 4-9,-3-7 0,3 5 59,-3-3 1,-2 2 128,-5 2-988,0 3 496,0-4 1,-6 1 129,-2 0-2061,-2 0 809,-6 4-2635,3 0 1840,-4 0 1991,0 5 0,-6 2 0,-6 4 0</inkml:trace>
  <inkml:trace contextRef="#ctx0" brushRef="#br0" timeOffset="20">4797 10073 8061,'-7'-5'1107,"2"4"-660,5-4 1,0 4 646,0-3 80,0 2-400,0-3-542,0 5-43,5 0 0,-2 2-706,5 1 301,-1-1 225,0 8-2313,3-4 1196,-9 6 1108,9-1 0,-4 6 0,6 0 0</inkml:trace>
  <inkml:trace contextRef="#ctx0" brushRef="#br0" timeOffset="21">4854 10553 8077,'0'6'0,"0"4"1639,0-8-702,0 3-351,0 0 1395,0-4-480,0 4 1357,0-5-2106,0 5-1580,0-4 515,0 5-444,5-6 1,-3 0 756,6 0 0,-5 5 0,2 1 0</inkml:trace>
  <inkml:trace contextRef="#ctx0" brushRef="#br1" timeOffset="22">5905 9868 8007,'-7'-12'-377,"2"5"-47,5-1 0,0 4 141,0-3 1637,0 4-832,0-7 1,0 7 539,0-4-573,0 4 143,0-2-391,0 0 1,5 2 13,3-4 1,-1 4-29,5 0 1,-3-3 113,6 3 103,3-1-245,0 4 0,1 0 142,0 0-277,0 5 25,3-4 0,0 9-90,-3-2 24,3 2-4,-10 7 0,5 0-199,-6 6 113,1 0-34,-6 0-379,-1 0 340,-5 0 1,-1 1-106,-3 2 0,-2-2-104,-6 3 1,0-3 141,-4-1 1,4 0 39,-4 0 0,-1-4 155,-2 0 63,2-5-159,1 2 1,3-4 234,-2-1 55,2 1-295,2-1 399,0-5-184,10-1 1,-5-3 15,2 1 32,3-1-47,-4 3 0,6-5-5,3 0 161,-3 0-206,14 0 1,-7 0 155,7 0 0,2 0 15,-2 0 18,5 0-89,-2 0 1,5 0 30,0 0-177,-6 0 75,5-5 0,-8 3-24,5-1 0,-4-2 0,4 1 1,-9 0 101,2 4-534,-3 0 148,2-5-351,-5 4 297,-1-4-246,1 5-1034,-5 0 1066,4 0 0,-6 0-1696,-3 0 2190,3 0 0,-5 0 0,6 0 0</inkml:trace>
  <inkml:trace contextRef="#ctx0" brushRef="#br1" timeOffset="23">6521 9856 7908,'0'-11'-146,"-5"4"1582,4 2-307,-4 5 110,5 0 0,0 5-764,0 3-198,0 2-56,0 7-22,0 0-34,0 1 1,0 4-35,0-3 1,0-1-156,0 1 1,0-5 252,0 1-589,0-2 319,0-2 1,0 0-363,0 1 186,5-6 141,-4-1 0,4-4-172,-5 3 227,0-2 56,0 3 714,0-5-445,0-5-192,0 3-84,0-3 43,5 5 29,2 0-210,4 0 169,1 0 0,-1 0-42,0 0 0,5 0-21,-1 0 1,1 0 39,0 0-426,-4 0 226,5 5 0,-2-2 12,0 4 1,0 1-76,-3 3 1,-4 1-46,-1-1 21,-4 6 171,7-5 0,-9 9-229,3-6 66,-3 0 99,-6 2 284,-1-5-226,-6 5 0,0-2 31,-4 0 1,2-3 19,-5-5 1,0 1-108,-3 3 328,4-4-142,-4 3 0,4-9 172,-4 3-262,4-3 43,-4-1 1,10 0-813,-4 0 393,4-5-685,0 4-750,6-9 1857,1 3 0,0-4 0,-2 0 0</inkml:trace>
  <inkml:trace contextRef="#ctx0" brushRef="#br1" timeOffset="24">6487 9890 8037,'0'-11'-501,"0"5"501,0-4 1793,5 3-1132,-4 1 1,10-3 75,-4 5 405,3 0-656,7-1 1,-3 3 262,5-6-374,0 6-130,4-9 0,1 9 327,2-6-400,-1 6 1,2-5-329,-4 4 140,0 1 1,-4-3-139,0 5 0,-5 0-1054,1 0 994,-2 0-2330,-1 0 739,-6 0 1805,4 0 0,-4 5 0,6 2 0</inkml:trace>
  <inkml:trace contextRef="#ctx0" brushRef="#br1" timeOffset="25">7081 9799 8081,'0'-6'997,"0"1"-109,0 5-494,0 5 1,-1 1 665,-3 6-527,-2 4-149,-6 2 615,1 5-570,-1 5 1,0 1 239,-4 5-354,4 0-253,-10 6 0,6 0 290,-3 6-1380,-3-6 980,9 5 1,-7-6-658,5 3 456,0 3 127,3-10 0,1 1-411,-1-6 440,6-5 1,-4 3-130,2-5 155,3 0 1,-4-1-313,5-3 599,-5-3-26,8-4 1,-5-1-271,2 0 671,3-4-1390,-4-2 378,5-5-4508,0 0 4925,0-5 0,5-2 0,1-4 0</inkml:trace>
  <inkml:trace contextRef="#ctx0" brushRef="#br1" timeOffset="26">7207 10096 8015,'0'-18'601,"0"7"-515,0 1 757,0 3-116,0 1 437,0 1 238,0 5-481,0 5-456,0 1-147,0 6 0,0 4 251,0 3-115,-6 3-327,5 6 1,-9-4 85,2 3 0,-2-2 15,-1 2 1,3-3-1,1 2 0,-1 0 171,-3 0-1143,4-7 562,-3 8 1,8-10-591,-6 2 477,5-3 10,-2-4 15,5-1-30,0 0 274,0-4 142,0-2-158,5 0 1,-2-4-40,5 3 237,-1-3-169,5-1 0,-1 0-73,0 0 0,1 0-135,-1 0 1,1-4-110,-1 1 132,1-1-11,-1 4-766,-5 0 228,4-5 148,-3 3 1,3-4-1003,-2 2 540,-3 3 529,-5-9 1,0 7 11,0-4 229,0 4 63,0-7 174,0 9 54,0-9 0,0 8 138,0-8-145,0 9 466,0-9 573,0 8-741,0-8 1031,0 9-348,0-4 980,0 5-1628,0 5 1,0 1 668,0 6-497,0 4-170,0 2 1,0 5 326,0 0-280,0 0-6,0-1 276,0 1-341,0 5 1,0-4-206,0 3 1,0-3-209,0-1 1,0-4-22,0 0-147,-5-5 0,3 2-1886,-1-4 1003,1-6 186,2-1 974,0-5 0,0 5 0,0 2 0</inkml:trace>
  <inkml:trace contextRef="#ctx0" brushRef="#br1" timeOffset="27">10245 9913 7927,'0'-11'0,"0"-1"0,0 1 0,0 0 0,0 3 4,0 0 0,0 1 1,0-5 1,1 1-2,3 0 1,-2 0-1,6 4 0,-4-2-1,3 5 1,1-4-1,3 5 0,1-5-1,-1 4 1,2-1-2,2 1 1,-2 3-1,2-3 0,-2 3 4030,-2 1-2659,0 5 1,1 1-384,-1 6-844,1-1 0,-2 6 128,-3 2-771,-1 7 363,-6 4 1,-2 4 20,-2 0-881,-7 0 662,-7 1 1,-1-1-752,0 0-67,0-5 875,-4 4 1,2-12-99,2 2 0,-2-3-129,6 3 555,0-6-120,4 0 0,-1-3-270,1-3 542,-1 3-125,6-12 1091,1 8-981,5-9-36,0 4 636,0-5-421,5 0-45,1 0 0,6 0 543,-1 0-554,6 0-81,-5 0 1,10 0 123,-3 0 1,2 0 176,2 0-145,0 0-200,-5 0 0,3 0 151,-1 0-267,-4-5 35,6 4 0,-10-6-1001,4 4 460,-4 1 234,0-3-2023,-1 5 713,-5-5 709,5 4-797,-10-4 1599,4 5 0,0-5 0,1-2 0</inkml:trace>
  <inkml:trace contextRef="#ctx0" brushRef="#br1" timeOffset="28">10701 9868 7868,'0'-18'982,"0"-4"-577,0 10 1,0-5 30,0 6 1,0 3 368,0 0-452,0 6 1043,0-3 567,0 5-1571,0 5-2,0 1-48,5 11-162,-3 1 0,3 1 180,-5 0-357,0 0 53,0 3 1,4-2 275,-1-1-464,1-6 145,-4 9 1,4-9 34,0 2 1,0-2-140,-4-2 1,3-3-367,1-1 211,0-4 20,-4 2-160,0-5 336,5 0 173,-4 0-130,10 0 0,-6-1-3,2-3 62,3 3-43,-3-4 1,4 5-141,1 0 147,4 0-52,-3 0 0,3 1-86,-4 3 1,0-2 103,4 6 0,-5-1-9,0 5 0,1-1 44,-5 1 1,-1 3 7,-3 0 0,-1 2-65,-2-2-52,0 3 77,0-1 0,-7 4-236,-4-6 14,-1 5 212,-9-7-316,8 3 179,-8-4 1,7-1-11,-5 1-422,5-6 349,-8 4 1,9-9-290,-2 3 0,2-3-1059,2-1 243,0 0 1350,-1-5 0,1-1 0,-1-5 0</inkml:trace>
  <inkml:trace contextRef="#ctx0" brushRef="#br1" timeOffset="29">10736 9856 7908,'-5'-11'223,"3"-1"1,-3 1 374,5 0 0,0 3-18,0 0 352,0 1-518,0 0 0,5-2 625,3 6-495,2-1-153,1-1-313,1 3 46,4-3 0,-2 5 7,5 0 0,0 0-145,4 0 1,0 0 276,0 0-1830,-5 0 1035,3 0 0,-8 4-2353,2 0 1433,-2 0 421,-7 1 1031,4-4 0,-3 9 0,4-3 0</inkml:trace>
  <inkml:trace contextRef="#ctx0" brushRef="#br1" timeOffset="30">11295 9731 8055,'0'-7'-118,"0"-3"118,0 9 1841,0-4-1183,0 5 1,-4 5 894,1 2-815,-6 4-253,2 5 252,-9 7-396,3 6 1,-7 7 118,5 2-1469,-6 2 1085,4 6 1,-5 0 300,3-1-483,-3 6 153,10-4 0,-7 4-640,7-5 350,-7-6 196,17 5-1174,-14-10 1003,10-1 0,-4-2-381,2-5 321,-2-1 212,9-3 0,-9-5-97,2-3 621,3-2-911,0-2 773,0 1-1229,4-6 441,-4-1-595,5 0 416,0-4 240,0 5-584,0-6 579,0-6 1,1 4 411,3-6 0,2 1 0,5-5 0</inkml:trace>
  <inkml:trace contextRef="#ctx0" brushRef="#br1" timeOffset="31">11329 10107 7999,'0'-17'942,"6"0"-567,-5 11 1,4-4 272,-5 2-82,5 3-169,-4 0 850,4 5-304,-5 0 1,0 6-653,0 6 1,0 0-106,0 7 0,-1 0-81,-3 4 1,-1 0-140,-2 0 46,-4 5-45,5-4 1,-2 4 16,1-5 1,1 3-183,-2 1 0,2-4-379,2-4 1,2-4 324,-1 4-446,1-10 72,2 6 179,0-8 176,0-1-44,5 4 275,2-9-117,4 5 17,1-6 0,-1 0-294,0 0 92,1 0 145,-1 0 0,1-4-158,-1 0 0,-3-1 15,-1 1-426,-4 3 17,7-4 201,-9 0 277,4-2-61,1 1 297,-5-4 77,4 3-89,-5-4 1,4 3 871,-1 1-518,1-1-190,1 2 1392,-3-4-988,3 3 1,-4 1 542,3 2 388,-3-2-784,4 5 364,-5-5-194,0 6 222,0 6-715,0 0 0,0 10 201,0 3-287,0-2-38,0 4 55,0-3-99,0 10-12,0-4 1,0 4 14,0-5 1,0-1-104,0-3 0,0 1 187,0-5-1055,0 0 561,0-3 0,0-1-1750,0 1 695,0-6 633,0 4 652,0-9 0,-5 10 0,-1-5 0</inkml:trace>
  <inkml:trace contextRef="#ctx0" brushRef="#br1" timeOffset="32">14733 9628 8025,'-5'-12'617,"4"6"-194,-5-4-155,6 9 1,0-10 510,0 4-361,6 2-71,-5-5 0,9 5 84,-2-3 0,3-1 51,4 5 79,-2-5-265,9 8 1,-5-4 129,6 5-41,-5 0-107,3 0 0,-4 0-134,2 0-115,-3 0 143,1 5 0,-6 1-174,1 6 29,-1 4 1,-9 2-529,3 5 383,-5 5 0,-2 1 33,-1 5 1,-5 4-153,-7 0 1,-3 6-51,-5-3-1250,5-1 1262,-3-1 1,4-5-1028,-2 1 923,-2-6 137,8-1 1,-4-9 89,6 0 120,0-5 1,0 2 356,4-4-246,-3-6 0,7 3 1053,-4-5-513,4 0 418,-2-4-448,5 0-312,5 0-135,1 0 0,7 0 279,2 0-104,3 0-155,0-6 149,3 5-99,-3-4 0,5 1 35,0 1-353,0-1 91,-1-1 1,0 2 128,-3-4 1,-2 4-107,-6-1 1,0-1-1358,1 1 597,-6 0 236,4 4-2188,-8-5 1221,3 4 1483,-5-4 0,0 5 0,0 0 0</inkml:trace>
  <inkml:trace contextRef="#ctx0" brushRef="#br1" timeOffset="33">15213 9753 7882,'0'-17'15,"0"-4"1170,0 6-479,0 0-240,0 3 489,0 1-126,5 0-172,-4-1 615,4 6-271,-5 1-263,0 0-354,0 3 1,4 6-192,0 8-113,-1 7 100,-3-7 0,0 10-41,0-3-84,0 3 1,0-1-179,0-2 130,0 3 1,0-6 235,0 3-912,0-2 282,0-6 74,0 1 30,-5-1-18,4-5 438,-4-1-195,5-5 122,0 0 100,5 0-170,-4 0 173,10-5-60,-5 4 0,5-8 7,1 5 5,4 1-63,-3-2 0,7 3 97,-5-2-260,6 3 153,-9 1 0,9 0-116,-6 0-29,5 5 117,-7 2 0,2 4-233,-7 0 234,2 1-32,-4-1-234,1 6 233,-2-5 0,-5 10-86,0-3 0,-2-1-111,-1 1 0,-4-1 12,-4 1-373,-1-3 302,-4 1 0,2-5-266,-5 4 181,0-4 22,-4 0 0,4-5-654,0 1 605,0-6 6,-4 9 0,2-10-102,2 3 0,-2-3 54,6-1-807,0 0 1231,3 0 0,1-5 0,-1-1 0</inkml:trace>
  <inkml:trace contextRef="#ctx0" brushRef="#br1" timeOffset="34">15213 9696 7912,'0'-11'174,"0"-1"1,0 5-170,0-1 1446,5 1-895,-4 0 0,9-2-7,-2 6 0,7-5-10,4 4 0,-1-3 78,1 3-184,0 0-237,4 4 0,-1 0-381,1 0 148,5 0 0,-4 0-1578,4 0 1202,-5 0 1,-4 0 213,0 0-2542,-5 0 2741,3 0 0,-1 0 0,2 0 0</inkml:trace>
  <inkml:trace contextRef="#ctx0" brushRef="#br1" timeOffset="35">15806 9536 8014,'0'-6'-7,"0"-4"7,0 9 1643,0-4-452,0 5-510,0 5 474,-5 6-680,-1 7 0,-2 5 243,1 0-112,-1 10-293,-8-3 0,3 11 58,-2-3-671,-3 2 528,5 6-1754,-8 0 1469,8-1 1,-5 1 125,3 0-1052,2-6 675,-3 0 0,2-4 91,3-1-920,-3 1 715,7-11 1,-4 1-143,-1-7 742,6-2-451,-4-1 1,7-3 1121,-4 2-1158,4-7 141,-7 2 1,9-8-149,-3 6 1,1-5-485,0 0-538,1-1 1338,-3-2 0,10 5 0,2 1 0</inkml:trace>
  <inkml:trace contextRef="#ctx0" brushRef="#br1" timeOffset="36">15909 9902 7889,'0'-23'0,"0"5"0,0 2 0,0 4 1333,0 1-257,5 5-473,-3-5 715,3 10-812,-5-4 0,0 6 504,0 3-663,0 8 1,0 5-88,0 6 1,-5 5 62,-3 3-174,-2 2 1,-2 1-51,1 0 0,0-3 224,-1-1-744,1-5 410,4 8 1,-1-9 95,4 3-1197,-5-3 692,8-6 0,-5 2-689,6-4 753,-5-6 0,4 0-140,-3-3 32,3-1 41,1-1 39,5-5-148,-4 0 251,10 0 1,-5 0-125,5 0 0,-3-2-438,0-1 368,-1 1-108,0-3-165,3 0 748,-4 4 0,0-9 0,1 8 0,-4-1 0,-1 1 0,3-3 0,0 4 0,-4-9 0,6 7 0,-4-4 0,-1-1 0,1-3 0,2-1 0,-1 1-71,0 4 214,1-3 1398,-4 4-646,5-5-391,-6 4 1214,0 2 864,0 5-1852,0 5 1,0 2-225,0 4 1,-2 4 34,-2 0 0,3 6-229,-3-2 1,3 1-61,1-1 1,0 3-7,0-3-31,0 2 1,0-3-1155,0 4 740,0-10 0,0 5 288,0-6-1786,0 1 588,0-6-1084,0 4 2193,0-3 0,-5 4 0,-1 0 0</inkml:trace>
  <inkml:trace contextRef="#ctx0" brushRef="#br1" timeOffset="37">18822 9605 7873,'-12'-5'120,"6"4"1,-1-6 292,4 3 1,1 2-120,-1-6 0,1 4 461,2-3 368,0-1-504,0-3-275,0-1 0,0 5 512,0-1-419,0 1-74,0-5 1,5 2 113,3 2 0,2-2-45,2 3-69,-1 2-193,6-6 0,-4 6 38,6-2 1,-3 0-29,3 4 0,-1 1-47,1-2-113,2 3 172,-8 1 0,7 1-285,-5 3 25,1 3-87,-10 9 0,3-2-71,-5 5 0,-2 4 66,-6 4-592,-2 4 504,-10-1 0,-2 4-112,-5 0 1,0 2-90,0 2 0,0-3-211,1 3-481,-1-2 826,0-7 1,0-1-512,0-5 607,0 0 205,0-6 0,6 0 110,1-6 1,5 1 116,3-1 384,-2-5-246,9 0 228,-4-6 1,10 0-176,3 0 318,7 0-521,3 0 0,1 0 252,0 0-304,0 0-45,-1-6-41,3 5 36,-8-4 0,8 1 72,-2 0-752,-2 1 430,-1-2 1,-4 3 19,-1-1-1606,1-4 1147,-1 6 1,-3-4-2275,-1 5 1410,-4-5 1454,2 3 0,0-8 0,1 4 0</inkml:trace>
  <inkml:trace contextRef="#ctx0" brushRef="#br1" timeOffset="38">19210 9559 7873,'-5'-18'263,"4"2"66,-3 5 1,2 3-190,2 0 1081,0 1-295,0 0 835,0-3-878,0 9-67,0-4-402,6 5 1,0 1-85,5 3 278,-4 7-285,3 2 1,-8 7 126,6-4-453,-5 4 55,2-7 1,-5 8 273,0-2-422,5-2 121,-4 4 1,4-8-479,-5 2 310,0-2 37,0-2-474,-5 1 196,4-1 240,-4 1 1,5-5-222,0 1 187,0-6 248,0 3-216,0-5 255,5 0 18,-4 0-201,4 0 249,0 0 26,1-5-163,1 4 67,3-4-88,-4 5 1,2 0 40,-1 0-35,1 0 3,4 0 1,-1 0 43,0 0 0,1 5-6,-1 3 0,2-2-114,2 2 86,-2-1-14,3 5 1,-4 3-196,-1 0 195,-5 0-9,5 2-260,-10-4 118,9 8 0,-9-7 110,3 5-713,-3-5 457,-6 3 1,0-2-37,-2 0 0,-4-4 6,4-3 1,-3-2-354,-2 2 272,1-3 143,-1-5 1,1 0-600,0 0 362,-1 0-55,1 0-984,-1 0 1519,1 0 0,-6 0 0,0 0 0</inkml:trace>
  <inkml:trace contextRef="#ctx0" brushRef="#br1" timeOffset="39">19187 9571 7853,'0'-12'13,"0"1"-8,0-1 901,0 1-500,5 0 1,-2 3 182,4 0 602,-4 6-715,7-3 1,0 1 459,5 0-502,6 0-163,-4 4 0,6-3-51,0-1 0,0 0 162,0 4 85,5 0-179,-4 0 0,4-1-174,-5-3 1,-1 3-127,1-3 1,-4 2-622,0 2-314,-5 0 0,3 0-2172,-6 0 1495,-4 0 1624,-2 0 0,0 0 0,1 0 0</inkml:trace>
  <inkml:trace contextRef="#ctx0" brushRef="#br1" timeOffset="40">19895 9399 7975,'0'-17'1380,"0"5"-851,0 2 1,1 7 402,3-4 58,-3 4 153,5-2-753,-6 5 1,0 3 29,0 4 1,-2 4-36,-2 11 1,-1 4-95,-2 8 0,-7 2 147,2 2 0,-3 2-389,0 6-1336,-3 5 1346,-5 1 1,12-22-1,0 1-204,-1-1 1,1 1 128,-3-1 0,0 0-67,-10 22 1,-4 2-340,5-9 0,1-1 146,3-10 1,-1-1-252,5-3 1,0-3 22,3-8-127,6-2 309,-4-6 0,7-1 346,-5-2-690,6 2 268,-3-9-966,5 4 415,0-5-506,5-5 1455,1 4 0,11-14 0,1 2 0</inkml:trace>
  <inkml:trace contextRef="#ctx0" brushRef="#br1" timeOffset="41">19987 9696 7822,'-2'-17'1685,"-2"1"-1048,3 9 1,-3-3 289,8 2-214,-3 3-388,5 0 687,-6 5-612,0 5 0,0 6-3,0 8 1,-6 4-117,-1 4 0,-3-1 328,-2 9-341,-4-9 0,3 11 124,-2-10-438,2 5 103,7-8 0,-4 4-553,3-6 434,1-4 1,1 2 168,5-4-769,0-1 471,0-9 0,1 3-136,3-5 1,-2 0-129,6-4 1,0 0-180,3 0 261,6 0 113,-5 0 1,5-4-556,-6 0 359,1-5 39,-1 8 0,1-8-102,-1 5 0,0-3-58,1 3-458,-6-5 201,4 8 206,-3-9 58,4 3 570,-5 1 0,5-4 0,-5 3 0</inkml:trace>
  <inkml:trace contextRef="#ctx0" brushRef="#br1" timeOffset="42">20101 9913 7865,'0'-11'717,"0"5"-368,0-5 1,1 6 96,3-2 498,-3 2-114,4 0 743,-5 3-835,0-3 0,0 14 256,0 3-506,0 7-138,-5-2 730,4 6-649,-4 0 0,1 1 266,0 3-78,0-3-308,-1 4 1,4-2 109,-3 1-888,3 0 440,-4-10 1,4 4-1283,-3-6 750,2 0 457,2-8 0,-1 1-1381,-3-4 761,3 5 14,-4-8 708,0 5 0,-1-1 0,-6 1 0</inkml:trace>
  <inkml:trace contextRef="#ctx0" brushRef="#br1" timeOffset="43">1508 11752 7932,'0'-6'428,"0"-4"0,0 8 58,0-3 398,0 5-56,0-5 299,0 4-454,0 11-172,5-1-230,-4 23 1,8-7 183,-5 13-178,4-2-1004,-6 8 869,8 2-79,-9 1-1053,4 9 1111,-5-10 1,0 5-62,0-5 0,2-4-329,1 0-213,-1-6 363,3-1 1,-5-4-260,0-4-42,0-5 641,0-6 0,3-4-1203,1-1 1560,0-5-927,-4-1-1295,0-5 966,0-5-687,0-1 858,0-5 1,0-5 506,0 1 0,-5-5 0,-1 2 0</inkml:trace>
  <inkml:trace contextRef="#ctx0" brushRef="#br1" timeOffset="44">1428 11878 7951,'0'-18'0,"-5"1"242,3 6 1,-3 0 1044,5-1-673,0 1 582,0-1-743,5 6 0,2-3 224,4 5-57,6 0-291,0-1 0,10 4 81,0-3 0,4 3-147,0 1 1,6 5-152,1 3 1,-4 2 248,-4 1-567,1 6 212,-2 1 0,-1 4 220,-5 1-813,0 5 439,-6-4 0,0 9-105,-6-2 0,-4-2-254,-4 1 1,-1 0 102,-2 0 0,-2 3 97,-1-3 0,-9-2 257,-7-1 1,-1-3-213,1-1 749,-8 5-381,3-4 0,-6 0-35,-1-5 670,1 0-498,1-1 1,-3-2 132,5-4-145,6-6-52,4 4 0,6-8-1240,-1 1 516,6-1 44,1-2 0,5-2-1038,0-1 1539,0 1 0,0-8 0,0 4 0</inkml:trace>
  <inkml:trace contextRef="#ctx0" brushRef="#br1" timeOffset="45">2136 11798 7958,'5'-7'0,"-4"2"256,4 0-33,-5 4 110,0-4 681,0 5-480,5 0-121,-4 0 0,6 10 201,-3 5 1,-2 9-2,6 3 110,-6 10-368,3-7 0,-5 13-41,0-4 0,0 4-62,0-1 0,0-2-391,0 2 0,-5-6 183,-2-2-826,2 0 617,-6-10 1,6 4 123,-2-5-1192,2-5 287,0-2 426,3-4-1435,-3-6 540,5 4 648,0-9-505,0 4 1272,-5-15 0,4 3 0,-4-10 0</inkml:trace>
  <inkml:trace contextRef="#ctx0" brushRef="#br1" timeOffset="46">2216 11878 7958,'0'-29'230,"0"2"222,0 8-229,0-3 73,0 10 0,1-4 823,3 9-57,-3-3-323,4 8 0,-4-3-207,3 5 1,2 9 13,6 3 1,-1 8 109,1 3 1,3 5-235,0 6 1,4 5 170,-4 3-370,6-3-365,-9 11 1,10-8 48,-3 7 1,-1-6 322,1-1-1461,-5-5 911,7 2 0,-8-8 137,2-1-1214,-2-9 900,-2 5 0,-3-13-188,0 2 305,-1-7-208,0 2-206,-2-9 460,-5 4-482,0-5 1,-5 0 130,-3 0 685,-2-5 0,-2-1 0,1-6 0</inkml:trace>
  <inkml:trace contextRef="#ctx0" brushRef="#br1" timeOffset="47">2101 12209 7900,'7'0'0,"-1"-4"1343,-2 0-564,2 0-441,11 4 1,-3 0 438,5 0 0,0 0-129,4 0 1,5 0 90,2 0 0,2 4-11,-2 0-748,3 0 64,-4-4 0,2 0-1725,-1 0 895,-4 0 556,7 0 230,-9 0 0,4 0 0,-5 0 0</inkml:trace>
  <inkml:trace contextRef="#ctx0" brushRef="#br1" timeOffset="48">2867 11843 7862,'0'-11'651,"0"5"-313,0 1 90,0 0 143,0 3-202,0-3 1109,0 5-867,0 5-130,0 2-317,0 9 1,3 3 361,1 8 0,4 2 172,-4 5-132,5 0-292,-8 1 1,8 0 127,-5 3-885,4-7 561,-6 7 1,3-10 278,-5 2-1001,5 3 539,-4-9 0,4 0-571,-5-5 352,0-5-218,0 3 0,4-9-1799,0-1 1556,0-4-1162,-4 2 1947,0-5 0,-5 0 0,-2 0 0</inkml:trace>
  <inkml:trace contextRef="#ctx0" brushRef="#br1" timeOffset="49">2581 11901 8005,'0'-14'215,"0"2"1,1 7 368,3-3 0,3 5-5,4-5 238,5 6-447,-3-9 1,10 9 111,0-6 0,5 4 182,6-3 0,5 4-326,3-1 1,-1-1-156,1 2 0,-2-3-667,2 3 1,-1 1-185,-3-1 1,-3 1-598,3 2 1,-6 0 592,-1 0 672,-11 0 0,12 0 0,-8 0 0</inkml:trace>
  <inkml:trace contextRef="#ctx0" brushRef="#br1" timeOffset="50">3426 11775 7940,'0'-12'251,"0"1"1,0 3 1073,0 1-645,0 4 492,0-2-247,0 5-452,-5 0 0,0 7-40,-3 4 1,2 7-98,2 8 1,-2 5 80,-5 7 1,0 3-98,4 4-1227,-3 1 1072,3 5 1,-4-8-424,-1 2 1,6-3-27,2 0 0,-1-2-350,1-6 0,1-5 154,3-2 1,0-8-1067,0-4 784,0-2-45,0-2 1120,5-5-313,-4-1 0,9-10 0,-4-1 0</inkml:trace>
  <inkml:trace contextRef="#ctx0" brushRef="#br1" timeOffset="51">3335 11843 7886,'0'-22'526,"0"0"143,0 3 0,0 2-53,0 6 54,0 5-324,0 1 0,1 5 206,3 0 1,2 5-173,6 2 1,3 10 246,0 6 1,5 6-79,0 9 0,1 3 28,2 4 0,0 1-490,0 0 0,-1-1-173,1 1 1,-4-4-195,0 0 1,-3-7-383,3 0 1,-5-6-336,1-6 390,-2-6 110,-2 0-998,0-6 519,1 1 407,-6-6-709,-1-1 289,-5-5 1050,0 0 1,-5-5 0,-1-1 0</inkml:trace>
  <inkml:trace contextRef="#ctx0" brushRef="#br1" timeOffset="52">3289 12209 7800,'0'-8'1106,"0"1"-445,0 4-333,5-2 1,2 5 244,4 0-300,0-5 191,6 4 0,1-4 426,5 5 0,4 0-478,4 0 0,2-4-75,1 0 0,2-1-1054,2 1 0,-3 2 522,3-6 1,-2 5 194,-2 0 0,6-4 0,0 1 0</inkml:trace>
  <inkml:trace contextRef="#ctx0" brushRef="#br1" timeOffset="53">4420 11741 8362,'-6'-8'509,"2"0"559,2 6-215,2-3 777,0 0-604,0 3 86,0-3-625,0 5 0,0 5-353,0 3 1,2-2 183,2 2-1551,-3 0 940,4 3 0,-1-3 303,-1-1-2924,6 1 1921,-7 3 1,3-3 992,-5 0 0,0-1 0,0 5 0</inkml:trace>
  <inkml:trace contextRef="#ctx0" brushRef="#br1" timeOffset="54">4420 12175 7856,'5'11'1104,"1"0"1,2-3-412,0 0 819,-6-6-382,8 8-292,-9-3 0,8 0 1552,-5 1-2669,0-5 84,-4 2 228,0-5 0,4 1-1335,0 3 970,-1-3 332,-8 4 0,-1 0 0,-5 1 0</inkml:trace>
  <inkml:trace contextRef="#ctx0" brushRef="#br1" timeOffset="55">6236 11775 7828,'0'-8'238,"0"1"76,0-1 53,0 2 210,0-4 14,0 8 54,0-8-188,0 4-194,0-1 220,5-3-324,-4 9 0,8-5 43,-5 2 1,5 3 43,-2-3 0,0 3-39,0 1 1,2-4-4,6 0 0,-2 0 21,2 4 1,3 0-7,1 0 0,-1 5-196,1 3 0,-4 3 106,4 4 0,-5-1-99,1 5-120,-2 6 120,-7-1 1,-1 10-97,-5 0 1,-1 0-10,-3 5 1,-2 0-182,-5-1 1,-2 1-16,-2-1-1178,-3-7 1160,-5 7 1,4-10-259,0 2-115,5-2 438,-7-5 1,7-5 264,-5-3-19,5-2-50,-3-2 287,6 1 507,-1-6-485,1 4 771,4-9-271,-3 4-516,9-5 0,1 0 83,8 0 1,2-1 80,1-3 18,6 3-193,0-4 0,6 4 5,0-3 0,5 3-58,3-3 1,2-1 145,1 1-353,0 0 169,0-1 0,-1 4-184,-2-3 37,2 3 40,-9 1 1,4-4-4,-5 0-55,-6 0 94,5 4-536,-9 0 318,3 0 1,-8 0-837,-1 0-891,-4 0 494,2 0 1359,-5 0 0,0 5 0,0 2 0</inkml:trace>
  <inkml:trace contextRef="#ctx0" brushRef="#br1" timeOffset="56">10484 11524 7913,'0'-7'509,"0"2"281,0 0-338,0 4 408,0-4-132,0 0 192,0 3 179,0-3-327,0 5-286,5 5 1,-3 3-70,2 7 1,-2 4-200,2 8 0,-3 2-7,3 5 1,-3 2-29,-1 2 1,0-2-152,0 2 0,0 1 73,0-1 1,0 0-193,0-4 1,4-3-97,0-1 1,3-6-149,-3-1 0,5-1-178,-1-7 1,-3 0-109,-1-3-867,2-1 232,-5-5 31,9 0 570,-8-6 1,1 0 650,-6 0 0,1-6 0,-3 0 0</inkml:trace>
  <inkml:trace contextRef="#ctx0" brushRef="#br1" timeOffset="57">10907 11512 7839,'5'-11'495,"-4"-1"1315,9 6-834,-8 1-151,8 5 440,-9 0-641,4 10-329,-5 3 1,0 11 604,0 3-378,0 2-52,0 5-733,0 5 499,-5-3 0,3 8 81,-6-2-476,5 3 158,-2-5 1,2 5 60,-1-4 0,0-1 3,4-2 0,0-4-558,0-3 143,0 2 239,0-9-346,5-1 300,-4-2 0,8-8-167,-5 2 145,5-2-62,-8-2 741,4-4-973,0 3 178,-3-9 95,3 4-721,-5-5 398,0-5 525,0 4 0,-11-9 0,-1 3 0</inkml:trace>
  <inkml:trace contextRef="#ctx0" brushRef="#br1" timeOffset="58">14927 11375 7691,'0'-11'-212,"0"4"1680,0-3-360,0 9 12,0-9 32,0 3 118,0 1-620,0 1-298,0 5 0,0 6 488,0 6-420,0 4 1,0 7-115,0 5-117,0 1 1,0 7-40,0 2 1,0-3-121,0 3 1,0-2 321,0-2-205,0 1 15,0-6 1,4 2-251,0-4-280,5 0 283,-8-4 1,5-4-1265,-2 0 716,-3-10-7,4 6 1,-3-10-386,1 2 0,-1 0-589,1-3-566,-1-3 2180,-2 4 0,0-5 0</inkml:trace>
  <inkml:trace contextRef="#ctx0" brushRef="#br1" timeOffset="59">15293 11421 7895,'0'-12'1670,"0"1"-410,0 5-119,0-4-567,0 8 0,-2-2 156,-2 8 1,2 3-271,-6 4 0,-3 7-224,-4 5 1,-2 3 87,2 5 44,2 2-206,2-4 0,1 9-73,2 0 0,3-4-178,1-3 1,3-6 313,1 2-659,0 2 342,5-10 1,6 6-94,8-9 0,3 1-173,1-5 0,1 1 39,3-10 128,2 1 120,5-4 1,0-1 43,1-3 1,-1-2 113,0-6 0,-3 0 230,-1-4 0,-6 0 64,-1-3 1,-1-7 164,-7 4 1,0-9 266,-4 1-320,-4-3-192,-2-2 0,-5-4-729,0-3-616,-5-2 1080,-2 3 1,-10-2-627,-6 5 363,0 5 98,-10 5-1344,-1 15 917,-2-2 0,-7 15-512,5 0 0,-3 10 1068,7 9 0,-1 2 0,5 3 0,-3 4 0,-3 1 0</inkml:trace>
  <inkml:trace contextRef="#ctx0" brushRef="#br1" timeOffset="60">18924 11626 7815,'0'-11'361,"-3"0"-47,-1-1 1,0 1 173,4-1 1,0 1 48,0-1 0,0 1-172,0 0 1,5-1 595,3 1-376,2-1-209,1 1 348,6-6-372,0 5 1,6-6-11,0 3 0,1 2 38,3-2 0,-2 6-57,6 1 107,-6 1-149,8 0 0,-9 2-84,3 5 13,-3 5-53,-1 2 1,-5 5-80,-3 4 1,-2-1 166,-2 8-468,-5-3 227,-1 13 1,-10-8-166,-2 6 1,-6 3-242,-6 4 0,-1 5-13,-11-1 1,1 1-498,-5-1 1,5-2 108,0-6 1,4-5 375,0-2 0,1-3 214,3-1 0,4-6-128,3-1 625,2-9-257,1 3 1,6-7 63,2 5 219,3-6 1,2 3 181,3-5 1,4 0 220,7 0 1,7 0 902,4 0-881,11-5-389,-7 4 0,15-8 307,-3 5 1,1-3-240,-1 3 0,1-4-164,-5 4 0,0 0-63,-4 4 0,-5 0-72,-2 0 1,-8 0-172,-4 0-567,-2 0-1203,-7 0 1,-7 0 158,-10 0 1667,-1 0 0,-9 0 0,3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4:10:45.187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2969 14400 7976,'-1'-7'1027,"-3"-1"-211,2 5-522,-3-2 0,2 4 554,-1-3 21,0 3-432,4-4 0,1 4-17,3-3 1,2 3-118,6-3 1,-1-1-26,1 1 1,-1-1-87,0 1 0,6 3-13,2-3 0,1 3 14,-1 1 0,3 0 0,-3 0 1,3 0-229,0 0 1,0 0 33,-3 0 1,1 0-840,-4 0 376,-1 0-37,-4 0 0,1 0-471,-1 0 0,-3 1-575,-1 3-716,-4-3 339,2 4 1924,-5 0 0,0 1 0,-5 6 0,-2-1 0</inkml:trace>
  <inkml:trace contextRef="#ctx0" brushRef="#br0" timeOffset="1">2946 14606 7886,'0'6'999,"0"-1"-3,0-5-472,5 0 1,1 0 242,6 0 1,4-1 181,3-3 1,4 2-405,4-6 1,2 4 36,5-4 1,2 6-61,2-2 0,-3-1-13,3 1 0,-6 0-282,-1 4 0,-6-3-136,2-1 0,-8 0-1536,-4 4 1226,-2 0 1,-3 1-3622,-3 3 2692,-2-3 0,-10 8 1148,-2-5 0,-8 5 0,-3-3 0</inkml:trace>
  <inkml:trace contextRef="#ctx0" brushRef="#br0" timeOffset="2">4670 13749 7348,'-6'-11'-184,"-4"-1"1,7 2 653,-4 3 0,4-4-127,0 4 1,0-2-53,-1 1 0,3-2 141,-3 3 0,3 0-139,1 0 1,0-1-25,0-3 1,0 3 421,0 0-437,0 1 1,1-5 28,3 1 1,1 3-59,3 1 1,6 3 3,-3-4 0,4 4-7,0-3 1,2 4-1,2-1 0,3 3-72,-3 1 0,2 6-116,2 6 0,-5 1-87,-3 6 0,1 0 43,0 4 0,-6 1-140,-6 2 1,1 2 14,-1 3 1,-4 5-95,-4-1 0,-9 3 3,2 0 0,-7-4-281,3 0 0,-6 3 172,2-6 1,-1-1-63,1-7 1,-1 0 106,4 0 0,-3-6 60,4-1 1,0-4 306,3 0 0,1-1-16,0 1 0,3-6 75,0-2 154,6-3 338,-3-1-380,5 0 1,5 0 122,3 0 1,5 0 50,3 0 1,4 0-128,-1 0 1,3-1-38,0-3 0,1 3-111,0-3 0,0 1-25,0-1 0,-4 3 9,0-3 1,-4 3-13,4 1 0,-5 0-53,1 0 1,-2-4-222,-2 1-453,1-1 334,-1 4-811,-4 0-81,-2 0-528,-5 0 943,0-5 1,-2 3-1326,-1-1 1161,1 1 915,-8-3 0,4-1 0,-6-6 0</inkml:trace>
  <inkml:trace contextRef="#ctx0" brushRef="#br0" timeOffset="3">5207 13932 7886,'-5'-6'-88,"4"-5"1740,-4 10-289,5-9 20,0 9-868,5-4 0,1 5-15,6 0 0,-1 0-149,1 0 0,-1 0 88,0 0 0,1 0-149,-1 0 0,2 0-75,2 0 0,-2 0-96,2 0 0,-2 0-265,-2 0-545,1 0-596,-1 0-1671,-5 0 2086,-1 0 872,-5 0 0,-10 5 0,-2 1 0</inkml:trace>
  <inkml:trace contextRef="#ctx0" brushRef="#br0" timeOffset="4">5778 13578 7886,'-5'-7'-700,"4"-3"1,-5 4 851,2-5 0,3 3 1414,-3 0-955,2 1 1,2-5 248,0 1-59,0-1-59,0 1-357,0 0 1,2 0 76,2 4-28,2 2-249,5 5 0,1 0 185,-1 0-338,1 0 0,-1 1 136,0 3 0,1 2-261,-1 6 0,-3 0 1,-1 4 1,-3-3-77,4 7 1,-6-1 47,2 3 1,-2 0-119,-2-3 0,-6 3 100,-1-3 1,-3 2-45,-2 2 0,1-1-52,-1-3 1,1 1 49,0-5 0,0 0 130,4-3 1,-2-1 9,5 1 0,-3-5 181,3 1-125,0-6 327,4 9-128,0-10 20,0 4 1,1-5-5,3 0 0,2 1-143,6 3 0,0-3 148,4 3 0,-2-3-43,5-1 1,-4 0 76,4 0 0,-4 0-178,4 0 0,-4 0-86,4 0 1,-5 0-165,2 0 1,-7 0-1044,-2 0-230,-4-5 647,2 4-705,-5-4 1,-2 5 170,-1 0 1322,-4 0 0,-9-5 0,-2-1 0</inkml:trace>
  <inkml:trace contextRef="#ctx0" brushRef="#br0" timeOffset="5">6178 13509 7886,'0'-11'125,"0"-1"0,0 1 1141,0 0-390,0-1-99,0 6 0,0 0 225,0 2-745,0 2 0,0-1-14,0 6 1,0 4 26,0 4 1,0 6-110,0 2 1,0-2-108,0 3 0,0-5 77,0 4 0,-1-4-193,-3 4 0,3-5-291,-3 1 1,3-2 177,1-2 1,0 1-118,0-1 0,0-3-87,0-1 93,0-4 161,0 2 223,0-5-46,5 0 386,-4 0-236,9 0 0,-4-1-99,6-3 0,3 3-70,0-3 1,2 3-14,-2 1 1,-2 0-17,2 0 1,-1 0 10,1 0 1,-2 3-14,2 1 0,-2 4-46,-2-4 0,1 5-4,-1-2 0,-3 3-77,-1 2 1,-3-3 67,4 2 0,-6-2-171,2 6 0,-3-2-46,-1-2 0,-5 4-39,-2 1 0,-7-1 39,-2-4 1,-3 1-138,4-1 0,-4-3 88,4-1 0,-4-4-59,4 1 0,-4 1-262,3-1 0,1-1 226,4-3 1,-1 0-309,1 0 726,-1 0 0,6-5 0,-4-1 0,4-5 0</inkml:trace>
  <inkml:trace contextRef="#ctx0" brushRef="#br0" timeOffset="6">6155 13509 7886,'0'-16'-15,"0"3"1,0 0 14,0 6 0,0-1 722,0-3 1,1 3-143,3 1 0,-1 4-35,4-1 1,1 2-326,3-2 1,2 3-153,2-3 0,-1 3-273,5 1 153,-5 0 78,3 0 0,-2 0-283,0 0 1,1 0-774,-5 0-33,5 0 0,-3 0 473,2 0 0,-6 0 590,-1 0 0,-6 5 0,3 1 0</inkml:trace>
  <inkml:trace contextRef="#ctx0" brushRef="#br0" timeOffset="7">6612 13441 7886,'0'-7'-226,"1"-1"597,3 4 816,-3 0-238,4 4-399,1 0 0,-5 5-207,3 3 1,-3 7-104,-1 4 1,-1 2-119,-3 2 1,-3 5 92,-4 3 1,0-1-243,-1 4 0,1-2 30,-1 6 1,-3-1-76,0 1 1,0-2-219,3 2 0,-3-4-297,0-4 1,0 2 20,3-5 1,2-1 193,2-3 0,0-4 266,4 0 1,-4-5-61,4 2 1,-1-8 62,1 0-119,3 0 45,-4-2-39,5-1-781,0-5 58,-5 0 939,4 0 0,-4 0 0,5 0 0</inkml:trace>
  <inkml:trace contextRef="#ctx0" brushRef="#br0" timeOffset="8">6681 13806 7886,'0'-11'0,"0"-1"1337,0 1-400,0 0 329,5 4-457,-4 2-490,4 5 1,-5 1-96,0 3 0,0 6-1,0 6 1,0 4-44,0-1 1,-1 3-57,-3 0 0,-1 0-120,-3-3 1,-2 5 34,2-5 0,2 4-393,-1-8 1,4 4 35,-1-4 1,2 1-118,-2-5 0,3 1-174,-3-1 296,2 0 0,2-3-37,0 0 121,0-6 24,6 3-83,0-5-556,5 0 372,1 0 1,-2-1-55,-3-3 1,0 3-297,-3-3 822,2-2 0,2 4 0,-1-1 0,-3 1 0,4 2 0,-6-5 0,7 3 0,-5-6 0,0 6 0,-4-9 0,1 5 0,3-5 0,-3 3 95,3 0 210,-3 1 1,-1-5 176,0 1 1,0 3 918,0 1-596,0 4 1,1-6 155,3 6 12,-3-1-613,5 4 1,-6 1 59,0 3 0,0 2-137,0 6 0,0 0-68,0 3 1,0-1-231,0 5 1,0-1 118,0 1 1,0 3-162,0-3 1,0-1 73,0 1 1,0-2-180,0 2 0,0-1-106,0-3 1,0-2-662,0 2 352,0-2 219,0-1 0,0-5-666,0 1 290,0-6-143,0 3 0,-2-5-606,-2 0 814,3 0 0,-5-3 669,2-1 0,3-5 0,-4-3 0,5-5 0</inkml:trace>
  <inkml:trace contextRef="#ctx0" brushRef="#br0" timeOffset="9">6955 13395 7886,'0'-11'452,"0"-1"1,-4 5-66,0-1 1,0 4 302,4-3 164,0 4 358,0-2 321,0 5-1269,5 0 0,-2 0 70,4 0 0,-3 5 64,4 3 1,0 2-109,3 1 0,0 4 49,1 1 0,3 4-134,0-1 1,0 4 12,-3 4 1,-1-3-39,1 2 1,-1 2-110,1-1 0,0 3-1,3-3 0,-6 3 76,3-3 0,-5 6-308,1 1 1,1 1 66,-5 3 0,0-2-99,-4 3 0,0 0-7,0 3 1,0 1 11,0-5 0,-2-1 47,-2-7 1,2 2-101,-6-5 0,1 2 107,-5-6 0,2 2 23,2-6 0,-5-1-102,1 1 1,2-5 99,2 1 0,1-2-341,-5-2 0,2-3-633,3-1 296,-4-4 1,6 3 13,-2-2 1,0-3-251,4 3 1,0-3 1027,-5-1 0,-4-5 0,-6-1 0</inkml:trace>
  <inkml:trace contextRef="#ctx0" brushRef="#br0" timeOffset="10">4454 13486 7835,'6'-11'-495,"0"3"803,-2 1 1,-3 3-99,3-4 0,-3 5 496,-1-5-60,0 5 7,5-7-267,-3 9 54,3-4 3,-5 5 1,0 0-95,0 5 1,0-2-47,0 4 0,0 2-25,0 6 0,-2-1-38,-1 5 0,0 2-14,-4 5 1,-1 0-11,-3 4 1,3 2-1,0 6 1,2 2-63,-2 6 1,-2-1-100,3-4 0,1 4 4,3-3 0,-2-2 12,1 2-862,0-5 620,4 2 1,0-4-61,0-1 0,4-4-89,0 1 0,4-5 64,0 5 1,2-6-53,2 2 0,-1-4 37,1-4 1,-1 1 82,0-5 1,1 1 511,-1-5 1,1 0-411,-1 1 0,0-2 71,1-2 0,-5 0 36,1-4 1,-2 1 147,2-1 1,-2-3-290,-2 3-307,-3-2-8,5-2 0,-6 1-1590,0 3-99,0-3 2124,-6 4 0,0 0 0,-5 1 0</inkml:trace>
  <inkml:trace contextRef="#ctx0" brushRef="#br0" timeOffset="11">7286 13361 7922,'0'-12'-233,"0"1"-350,0 0 2080,0 4-957,0-3 0,0 8-32,0-6 0,1 5 191,3 0-416,-3-4 1,9 2-28,-2-2 1,2 0-28,2 3 1,-1 3-24,0-3 1,1 3 26,-1 1 1,1 0-129,-1 0 1,1 1 75,-1 3 0,0-1-179,1 4 0,-5 0-75,1 0 1,-5 3-62,0-2 1,0 2 104,1 2 0,-3-1-136,3 0 1,-3 1 115,-1-1 1,-4 1-62,0-1 1,-4 1 35,0-1 1,2 0 45,-2 1 1,2-1-86,-2 1 0,2-5 94,2 1 1,3-4-24,-3 3 167,3-4 92,1 7 1,5-9-21,2 3 1,3-3 172,2-1 0,3 0 163,0 0 0,6 0-165,-2 0 1,2 0 11,2 0 0,0 0-324,0 0 0,-2 0-357,-2 0-887,-2 0-1773,-6 0 2961,-4 0 0,-7 5 0,-7 2 0</inkml:trace>
  <inkml:trace contextRef="#ctx0" brushRef="#br0" timeOffset="12">4442 14788 7951,'-6'0'872,"-4"-5"-164,8 4-473,-3-4 1,5 4 452,0-3-123,0 3-305,0-4 1,2 5-5,1 0 1,4-2-15,4-1 1,1 1 63,-1-2 0,5 2-71,3-2 1,3 3-129,1-3 1,-4 3 37,0 1 1,0 0 29,4 0 0,0 0-63,-1 0 0,-2 0-136,-1 0 0,0 0-91,3 0 1,1 0 76,0 0 0,0-2-45,0-1 0,1 1 22,3-1 0,0 0-13,4-1 0,6 2 13,-3-6 1,-1 6 38,-3-2 1,1-1-4,3 1 1,-5 0-6,-2 4 0,-3-4-5,-1 0 1,4 1 0,-1 3 1,1 0 35,-4 0 1,3 0-17,1 0 0,4 0 26,-5 0 0,6 0-20,-2 0 0,2 0 2,-1 0 0,-2 0 4,-3 0 1,0 0 3,4 0 1,-3 0 15,3 0 1,-3 0-2,3 0 1,0-2 101,0-1 0,2 1-105,-6-1 1,2 1-18,-1 2 1,-3 0 7,3 0 1,1-4-4,-2 1 0,2-1-4,-1 4 0,-3 0-4,3 0 0,-2 0 4,2 0 1,-3 0-11,2 0 0,0 0 13,0 0 0,-1 0-1,1 0 1,-2 0 38,-1 0 0,4 0-30,-1 0 1,1 0 0,-4 0 0,4 0-4,-1 0 0,2 0 1,-1 0 0,-2 0-3,6 0 1,-5 0-2,5 0 1,-5 0-115,5 0 1,-5 0 63,5 0 0,-6 0-65,2 0 0,2 0 103,2 0 1,-1-4-3,4 0 0,-2-3 21,6 3 1,-1-4 3,1 4 0,-2-1 10,2 1 1,-3 2 109,-1-6 1,-1 6 16,-2-2 0,1 3-68,-6 1 0,5-4 184,-5 0 0,1 0-26,-4 4 0,0-1-113,0-3 0,-1 3 37,1-3 0,-4 3 24,0 1 1,-5 0 114,1 0 0,-2-4 91,-1 0 302,-6 0-247,4 4 60,-9 0-315,4 0-573,-5 0-226,-5 0 0,-1-1-849,-5-3 1,-7 3 1452,-5-3 0,-5 3 0,-6 1 0</inkml:trace>
  <inkml:trace contextRef="#ctx0" brushRef="#br0" timeOffset="13">5173 15200 7746,'-8'0'-23,"1"0"1,4-2 1,-1-1 177,3 1 1,1-4 272,0 2-42,0 3 0,0-6 225,0 4 127,0 1-163,0-8 56,0 9-399,5-9 1,-2 7-26,4-4 0,0 3 143,0-4-150,9 6 0,-9-7-101,8 5 1,-2-1 20,-1 1 0,0 3-83,3-3 1,-2 3 59,2 1 0,-2 0-130,-2 0 0,1 0 66,-1 0 0,-3 0-115,0 0 1,-5 5-142,5 2 1,-5 7 102,0 2 0,-1 4-5,-2-1 0,-5 3 61,-3 0 0,-4 5-223,-3 0 1,3 3-31,-4-3 1,0-1-8,1-3 0,-1 0 90,5 0 1,0-5 77,-1-3 1,1-4 54,-1-3 1,5 2 119,-1-2 148,6-3-108,-9 0 153,10-5 103,-4 0 555,5 0-638,5 0 0,1 0 59,6 0 1,-1 0-30,1 0 0,0-4 174,4 0 0,1 1-110,6 3 0,0-4 46,0 0 1,0-1-168,0 1 0,-1 3-64,1-3 1,-5-1-112,-3 1 0,-2 0-286,-2 4 0,1 0-2101,-1 0 1772,-4 0 0,-2-1-2505,-5-3 1494,0 3 411,0-4 1184,0 5 0,-5-5 0,-2-2 0</inkml:trace>
  <inkml:trace contextRef="#ctx0" brushRef="#br0" timeOffset="14">5676 15074 7742,'0'-11'244,"0"4"0,0-3 1026,0 2-265,0 3-286,0 0 825,0 5-1349,0 5 1,0 3-28,0 7 1,0-2-55,0 2 1,0 3 59,0 1 1,0-1-92,0 1 1,0-4-124,0 4 0,0-4-13,0 4 0,0-5-65,0 1 1,1 1 59,3-5 0,-3 3 72,3-6 0,-3-2-205,-1 2-298,0-6 466,5 3 296,-4-5-71,4 0 127,-5 0-246,0-5 0,4 3 114,0-6 6,5 5-134,-3-2 0,6 2-8,-1-1 1,0 0 16,1 4 1,1 0-7,2 0 1,-2 0-104,2 0 1,-3 1 35,0 3 1,3-1-21,0 4 0,-3 1 3,-5 3 0,0 1-121,0-1 0,2 0 26,-5 1 0,0 1-168,-4 2 0,-1-2-205,-3 2 1,-3-3 178,-4 0 0,0-1-18,-1 1 0,1-2-76,-1-3 0,0 2-89,-4-5 1,4 0 103,-4-4 1,4 0-147,0 0 1,1 0 91,-1 0 1,1-5-148,0-3 1,0 2 580,4-2 0,-8-4 0,2-6 0</inkml:trace>
  <inkml:trace contextRef="#ctx0" brushRef="#br0" timeOffset="15">5664 15074 7761,'0'-8'194,"0"1"1,1 3 473,3-4 1,3 6-219,4-2 1,2 1 233,2 0 0,-2 1-231,2-1 1,1 1-87,0 2 1,3 0-158,-4 0 0,4 0-13,-4 0 1,5 0-154,-1 0 0,-1 0-200,1 0 0,-5 0-713,1 0 1,-2 0 37,-2 0-705,1 0 1,-4 0 3,-1 0 1532,-4 0 0,2-5 0,-5-1 0</inkml:trace>
  <inkml:trace contextRef="#ctx0" brushRef="#br0" timeOffset="16">6235 14994 7778,'7'-8'457,"-4"1"-205,4 4 0,-5-2 857,6 5-311,-6 0-283,3 0 1,-5 5-173,0 3 0,0 3-86,0 5 0,0 1 66,0 6 0,-5 1-119,-2 3 1,-3 2-90,-2 5 1,-1 1-33,-2-1 0,3 0-130,-4 0 1,4 1 36,0-1 1,1-1-215,-1-3 0,2 2 92,3-5 0,-2-1-38,5-3 0,-1-1-10,1-3 0,3 1 125,-3-5 0,-1 1-127,1-5 0,0 0 41,4 1 0,0-5-71,0 1-109,0-5-287,0 2-2567,0-5 2754,0-5 1,2-6 420,1-4 0,4-5 0,4 2 0</inkml:trace>
  <inkml:trace contextRef="#ctx0" brushRef="#br0" timeOffset="17">6384 15268 7720,'1'-16'473,"3"4"-110,-3 1-212,4 4 0,-4 1 644,3 2-249,-3 3 840,4 1-630,-5 0-422,0 5-117,0 1 0,0 10 16,0-1 0,-5 5 25,-2-1 0,0 3-180,0 1 0,3-1 80,-4 1 1,2-1-164,-2-3 1,2 1-25,2-5 0,3 5-91,-3-5 0,3 0-20,1-4 1,0-3-531,0 0 468,0-6 1,0 4-79,0-2 1,5-2-250,3 1 362,2-1 0,1-2-197,1 0 0,-1 0-92,0 0 1,-3-4-636,0 0 668,-1 0 0,1 0-239,0 1 662,-6-1 0,8-1 0,-3-2 0</inkml:trace>
  <inkml:trace contextRef="#ctx0" brushRef="#br0" timeOffset="18">6464 15519 7720,'0'-6'-910,"5"-4"1,-3 5 909,6-3 0,-4-2 37,3 2 1,-4 2 128,1-2 0,-2 2 141,2-1 215,-3-4 704,4 5-453,-5 0 584,5 1-935,-3 5 1,3 5 177,-5 2 1,0 3-128,0 2 1,1 3 43,3 0 1,-3 6-249,3-2 1,-3-2-132,-1 2 0,4-3-1,0 3 0,0-5-111,-4 1 0,0-2-1411,0-2 777,0 0-2847,0 1 3455,0-1 0,-11-9 0,-1-4 0</inkml:trace>
  <inkml:trace contextRef="#ctx0" brushRef="#br0" timeOffset="19">8371 14400 7706,'0'-11'182,"0"-1"262,0 1 367,0 5 134,0-5-386,0 10 1,0-5 172,0 2-479,0 3 0,0-3 56,0 8 1,4 2 105,-1 5 1,3 5-29,-3-1 1,-1 6-118,1 2 1,0 0-210,1 4 1,-3-3-8,3-1 1,-3 0-78,-1-1 1,4 1 27,0 0 1,1-5-178,-1-3 0,-3 2 82,3-2 0,-2 0-123,2-4 0,-3-3-353,3 0 0,-3-4-125,-1 3-1525,0-4 432,0 2-107,0-5 1273,-5 0 618,-1 0 0,-5 0 0,-6-5 0,-1-2 0</inkml:trace>
  <inkml:trace contextRef="#ctx0" brushRef="#br0" timeOffset="20">8245 14617 7706,'-6'-7'451,"2"-1"-31,3 5 106,1-2 0,0 4-40,0-3 1,5 3 49,2-3 0,5 3-129,3 1 1,3 0 55,5 0 0,0 0-169,-1 0 1,3 0-63,1 0 0,-2 0-179,3 0 1,-3 0 103,-1 0 1,-2 0-1458,-1 0 398,1 0 0,-8 0-1874,2 0 2776,-2 0 0,-2-5 0,1-2 0</inkml:trace>
  <inkml:trace contextRef="#ctx0" brushRef="#br0" timeOffset="21">9342 13407 7706,'5'-12'0,"-4"4"201,3 1 0,-3 3 421,-1-4-202,0 6 1,4-4 289,0 2 300,-1 2-382,-3-3-113,0 5-214,0 5 1,-5 3-105,-2 7 0,-5 3 136,-3 5 0,-1 5-89,-3 2 1,-3 5-71,3 3 1,2-2-39,2 6 1,3-1 24,0 1 1,2 1-44,2-5 1,0 4-123,4-4 0,0 0-7,4-4 1,0-1-82,0-2 0,4 0-107,0-4 1,4 4 29,0-5 0,1 1-79,-1-4 0,2-2 68,-3-2 1,2 2-53,-1-6 1,2 4 248,-2-4 0,3 0-109,4-3 1,-2-1 120,2 1 1,-2-2-89,-2-3 166,1 4 1,-2-9-84,-3 6-409,4-6-193,-10 3-783,4-5-1836,-5 0 2367,-5 0 0,2-4 830,-4 1 0,-1-6 0,-3 2 0,-1-4 0</inkml:trace>
  <inkml:trace contextRef="#ctx0" brushRef="#br0" timeOffset="22">9559 13738 7706,'0'-12'-1112,"1"2"833,3 3 1,-3-4 1083,3 4 1,1 0 364,-1 0-300,-1 4-136,-3-2 834,0 5-1216,0 10 1,2-1 8,2 10 0,-3 0-113,3 4 0,-2 4-91,2-1 1,-3 6 2,3-1 1,-3-2-13,-1 1 1,2-1-69,1 2 0,-1-3-237,1-5 1,0 0-509,1-1 1,-3-3 41,3 0-128,2-5 1,-5 3-619,3-6 578,-2-4 0,-2-1-273,0-2-37,0-3 1101,0 4 0,0-5 0,0-5 0,0-1 0</inkml:trace>
  <inkml:trace contextRef="#ctx0" brushRef="#br0" timeOffset="23">9810 13749 7706,'0'-18'-422,"0"2"0,1 4 1062,3 1 301,-3 0 0,4 3 214,-5 0-530,0 6 1,0-2-304,0 8 0,4 3-100,0 9 0,4 7-32,-5 7 1,2 3-82,-1 1 0,-3 2-108,3 2 0,-2-6 5,-2 2 1,0-6-170,0 2 1,3-4-32,1 0 0,0-3-186,-4-4 1,1 1-3,3-4 0,-3-1-114,3-4-41,2 1 269,-4-1-322,3-5 31,0 0-370,-4-1-313,4-4 614,-5 4 628,0-5 0,-5 0 0,-1 0 0</inkml:trace>
  <inkml:trace contextRef="#ctx0" brushRef="#br0" timeOffset="24">10038 14000 7706,'0'-11'0,"0"3"492,0 1 159,5-1 1,2 2-132,4 2 1,-3 3 43,-1 1 1,1-4-78,3 0 0,5 0-136,-1 4 1,0 0-7,-3 0 1,3 2-112,0 1 1,0-1-51,-3 1 1,-1 3-68,0-3 1,-3 1-99,0-4-334,-6 5-956,8-4-1845,-8 5 1660,3-6 1456,-10 0 0,-2-6 0,-4 0 0</inkml:trace>
  <inkml:trace contextRef="#ctx0" brushRef="#br0" timeOffset="25">10541 13612 7706,'-4'-11'61,"0"-1"0,0 1 426,4-1-128,0 1 1,0-2-37,0-2 1,2 2 158,1-2 0,4 2-93,4 2 1,1 0-148,-1-1 1,2 1 113,2-1 0,1 5-29,4-1 1,0 6-78,-5-2 1,4 3-92,-4 1 1,1 1-51,-5 3 0,0 2 4,1 5 1,-2 6-127,-2 2 1,-3 2-215,-5 2 0,-2 1 141,-1 3 0,-5-3-107,-7 3 0,1 1-94,-5-2 1,4 1-137,-5-4 0,3 0 127,-2 0 1,2-6-19,6-1 0,-1-1 168,1-4 0,3 3 95,1-6 209,4-3-98,-2 0 52,5-5 86,0 0 318,5 0-325,2 0 0,4 0 296,0 0-487,6 0 0,-4 0 79,2 0 0,-3 0-1261,0 0 557,-1-5 0,-3 4-306,0-3 0,-6 1-220,2-1 158,-3 3 993,-1-9 0,0-1 0,0-7 0</inkml:trace>
  <inkml:trace contextRef="#ctx0" brushRef="#br0" timeOffset="26">10826 13498 7706,'4'-12'646,"0"1"1,0 0-147,-4-1 0,4 5-62,-1-1 1,2 5 226,-1 0-269,-2 1 0,4 2-23,-2 0 0,-2 5-117,6 3 0,-6 6-118,2 1 1,-1 6-21,1-2 0,-3 2-106,3 2 0,-2-1 59,2-3 1,-3 1-144,3-5 1,-3 4 60,-1-4 0,2-1-62,1-6 1,-1 2-503,1-2 267,-1-3-352,-2 0 20,0-5 773,0-5-124,0 4 0,1-5 119,3 6 1,-2-1-59,6-3 1,-4 3-6,3-3 0,1 3-18,3 1 0,1 0 1,-1 0 1,1 4 2,-1 0 1,0 3-1,1-3 1,-1 5-15,1-1 1,-2-2 2,-2 2 1,0-1-106,-4 5 1,0-1 60,-4 0 0,0 1-238,0-1 0,-1 1-52,-3-1 1,-2 1-41,-6-1 1,-3-3 72,0-1 1,-4 0-34,3 0 0,0-1 13,1-2 1,1-2-157,-5 1 0,5-1 9,-1-2 0,2 0 127,1 0 1,1 0-214,0 0 0,3-4 514,0 0 0,1-5 0,-5 3 0,1-6 0,0 1 0</inkml:trace>
  <inkml:trace contextRef="#ctx0" brushRef="#br0" timeOffset="27">10815 13532 7706,'0'-18'161,"5"2"1,-4 4 842,3 1-32,2 0-635,1-1 1,4 2 61,1 2 0,-5 3-60,1 5 1,3 0-34,4 0 1,5 0-147,-5 0 0,4 0-106,-4 0 1,4 0-72,-4 0 1,4 0-202,-3 0 1,3 0 214,-4 0 1,1 0-70,0 0 0,-4 0-3177,3 0 3249,-2 0 0,-1-5 0,-1-1 0</inkml:trace>
  <inkml:trace contextRef="#ctx0" brushRef="#br0" timeOffset="28">11397 13475 7706,'0'-6'0,"0"-1"1020,0 4-93,0 1 101,0-3-403,0 5-300,0 5 0,0 2-76,0 4 0,0 6 0,0 2 1,-5 7-195,-2 5 0,-5 2 107,-3 1 1,2-1-228,-2-3 1,-1 7-151,0-3 0,-3 3-239,4-2 1,0-2 228,3-3 0,1 2-119,0-6 0,3 0-117,0-7 1,6-3 132,-2-4 0,3-1 266,1 1-278,0-1 65,0-5-241,0-1 350,0-5 1,-5 5 0,-2 2 0</inkml:trace>
  <inkml:trace contextRef="#ctx0" brushRef="#br0" timeOffset="29">11180 14092 7706,'0'-7'0,"5"-3"0,2 4 0</inkml:trace>
  <inkml:trace contextRef="#ctx0" brushRef="#br0" timeOffset="30">11443 13772 7706,'5'-11'355,"-4"4"123,4-3 21,-5 4-183,0-1 1,0 1 947,0 2-460,0 3-305,0-4-278,0 15 1,0-1-6,0 10 0,-3 0-98,-1 4 0,-5 0-94,1 0 0,-1-3-13,2 3 0,-3-7-169,2 7 0,3-4-358,1 0 0,-1 1 260,1-4 1,1-1-55,3-4 1,0-3-204,0-1 398,0 1 1,1-2 28,3-2 0,-2 1 110,6-1-141,-1 0 0,5-4-84,-1 0-22,1 0 1,-1 0-273,0 0 1,-3 0-285,0 0 1,-4 0 410,3 0 1,-4-1 367,0-3 0,-1 3 0,3-10 0,1 5 0</inkml:trace>
  <inkml:trace contextRef="#ctx0" brushRef="#br0" timeOffset="31">11512 14000 7706,'0'-11'-52,"0"0"380,0-1 345,0 1 181,0-1 416,0 6-348,0-4 40,0 9-660,0 6 0,1 2-120,3 8 0,-3 3-219,3 1 0,-3-1-36,-1 1 1,1-1-77,3 1 1,-3 2 45,3-2 0,-3-1-97,-1 1 0,0-5-472,0 1-517,0-2-294,0-1 570,0-1-483,0-5 940,0-1 0,0-6 456,0-3 0,0 3 0,-5-14 0,-1 2 0</inkml:trace>
  <inkml:trace contextRef="#ctx0" brushRef="#br0" timeOffset="32">11671 13304 7846,'-5'-12'8,"-1"6"1520,0-4-483,1 9 60,5-10-200,0 10-514,0-4 0,5 9-114,2 0 0,3 5 140,2-2 1,2 3-219,-3 2 0,7 4-14,-7 3 1,3 3 95,-2 1 0,-2 3-55,-2 1 0,2 5-26,-3-2 1,4-2 118,0-1-341,0 2 72,-4-5 1,3 5-65,-3-2 0,4-3-229,0 3 1,-3 1 1,-1-2 1,-3 6-199,4-2 1,-6 2 93,2-1 0,-3 2 3,-1-3 0,-1 3 20,-3 1 0,2-3 109,-6-1 1,4-4 177,-3 0 1,0-3 9,0-4 0,-3 1 222,2-4 0,2-1-124,-2-4 1,4-1-81,-3-2-143,4 2 0,-6-7-275,5 4-343,1-4 522,3 2 1,-2-5-993,-2 0 15,3 0 1223,-4 0 0,-5 0 0,-3 0 0</inkml:trace>
  <inkml:trace contextRef="#ctx0" brushRef="#br0" timeOffset="33">11774 14286 7861,'-6'-5'0,"-4"-7"0,3-5 0</inkml:trace>
  <inkml:trace contextRef="#ctx0" brushRef="#br0" timeOffset="34">12060 13384 7916,'-7'-30'216,"2"6"54,5 5 1,0 5 461,0-1-306,0 2 608,0 2-196,0 5 46,0-4-361,0 3-301,5 1 1,-2 1 27,5 5 0,-5 0-10,5 0 0,0 0-22,3 0 0,-3 0-4,-1 0 0,1 4-39,3-1 0,-3 6-133,0-1 0,-5 1-42,5-2 0,-5 4-205,0-4 0,-1 3 105,-2 2 1,0 3-47,0 0 1,-2 2-331,-1-2 0,-4 1 189,-4 3 1,-1 2-40,1-6 0,-1 1 135,1 0 0,1-4 87,2 4 39,-2-4 0,8 0 276,-6-1-166,5 1 88,-2-1 0,10-1 404,3-2 1,-2-3-248,2-5 1,3 1 445,5 3 1,0-3-192,-1 3 1,-1-3 7,5-1 0,-3 0-441,3 0 1,-5 0-309,1 0 0,-2 0-1131,-2 0-1799,-5 0 343,-1-5 2783,-5 4 0,-5-9 0,-1 3 0</inkml:trace>
  <inkml:trace contextRef="#ctx0" brushRef="#br0" timeOffset="35">9125 14629 9360,'11'0'578,"0"-4"-170,1 0 1,-1 0 5,1 4 0,-1-4-13,1 1 1,3-1-128,0 4 1,2-2-23,-2-1 0,-3 1-39,4-1 0,1 1-14,2 2 1,2 0 14,-2 0 1,4 0 11,0 0 0,1 0-36,6 0 1,1 0-12,3 0 0,1 0-108,3 0 1,-1-4 41,5 1 1,0-2-139,4 1 1,-1 1 113,1-4 1,0 4-275,-1-1 0,1-1 121,0 1 0,-2 1 87,-2 3 0,1-4-19,-5 0 0,0 0 73,-3 4 1,3 0-15,0 0 0,1-1 40,-1-3 1,-1 3 17,5-3 1,-4 3-56,4 1 1,0-2-2,3-1 0,2 0-100,3-4 1,-3 3 108,2-4 0,3 4-364,2-3 0,1 3 333,2-4 1,1 4-13,-1-3 1,2 4-51,-2 0 0,3-3 2,-7 3 0,-4-1 42,0 4 0,-6 0-71,3 0 0,-2 0 193,-6 0 1,4 0-71,-4 0 1,0 0-24,-3 0 1,-1 0 133,0 0 0,-1 0-122,-2 0 1,0-1 23,-4-3 0,3 2 5,-3-1 0,0 1 320,-4 2 0,-1 0-348,1 0 1,-4-1 184,0-3 0,-3 3-165,3-3 1,-4 3-58,4 1 1,-5-1 8,1-3 1,-2 3-23,-2-3 0,-3 3 41,-1 1-13,-4 0-284,2 0-103,-5 0 0,-5-4-1416,-3 0 0,-3 0 810,-4 4 1,-4-1-2569,-8-3 3516,-7 3 0,-7-4 0,-5 5 0</inkml:trace>
  <inkml:trace contextRef="#ctx0" brushRef="#br0" timeOffset="36">9844 14983 7860,'0'-8'499,"0"0"0,0 5-274,0-5 0,0 4 127,0-3 1,0 3 190,0-4 0,1 2-140,3-2 0,1-2-24,3 2 0,2 2-18,-2-2 1,2 5-104,1-5 0,4 4 37,1-3 0,-1 4-69,-4-1 0,5 3-41,-1 1 0,1 0-20,0 0 0,-4 1-121,3 3 0,-3-1 45,-5 4 1,2 2-193,-5 6 0,0-1-162,-4 5 0,0 0 141,0 4 0,-5 0-174,-3 0 1,-6 0 61,-1 0 1,-5 1-58,1 2 0,1-5 102,-1 1 0,4-5 46,-4 2 1,5-5 54,-1 1 0,3-2 77,4-2 1,0-3 179,4 0-195,0-6 223,-1 3 64,4-5-104,6 0 0,2 0-69,9 0 1,1 0 108,2 0 1,3-4-120,1 1 0,1-5 22,3 4 0,-7-4-181,3 5 1,-4-2 94,0 1 0,-3 3-1231,-4-3 524,-1-3 1,-1 5-1439,-2-6 561,-3 6 79,-5-8 1493,0 3 0,0-4 0,0-1 0</inkml:trace>
  <inkml:trace contextRef="#ctx0" brushRef="#br0" timeOffset="37">10324 14857 7860,'5'-11'-1718,"-4"3"2155,3 0 1,-3 5 385,-1-5-279,0 5-119,-5-7 417,4 9-40,-4-9 21,5 9-116,0-5 749,0 6-1033,0 6 0,1 1 3,3 8 0,-3 2-58,3 2 0,-3 2-128,-1-2 0,4-1-90,0 1 1,0-1 13,-4 1 0,0 1-29,0-4 1,0-1-150,0-4 0,0 1 59,0-1 1,0-3-193,0-1 0,-4-3-357,0 4 227,0-6 59,4 3 278,0-5 1,2-3-142,1-1 0,0-1 92,4 1 0,1 1-135,4-4 1,3 4 79,0-1 0,1 3-21,0 1 0,-4 0 41,4 0 0,-2 0-15,1 0 1,-3 0 25,4 0 1,-5 1 32,-3 3 0,2-1 1,-2 4 0,-2 0 19,1 0 0,-3 3-263,4-2 1,-6 2-69,2 2 0,-2-1-91,-2 0 1,-6 5 110,-1-1 0,-3 0 60,-2-3 1,1-2-53,-1-3 1,-3 4-73,0-4 0,-2-1-344,2 2 0,3-5 240,-4 0 1,4-1-993,0-2 864,1 0 1,-1 0-298,1 0 864,0 0 0,-1-10 0,1-3 0</inkml:trace>
  <inkml:trace contextRef="#ctx0" brushRef="#br0" timeOffset="38">10335 14891 7860,'0'-11'1700,"0"-1"-554,0 1-375,0 5-463,5-5 1,2 9 169,4-6 0,1 6-254,-1-2 0,0 1-48,1 0 1,3 1-59,0-1 0,2 1 94,-2 2 1,-1-4-302,5 1 0,-5-1-273,1 4 0,2-1-457,-2-3 0,0 3 109,-3-3 0,-1-1 710,0 1 0,1 0 0,-1 4 0</inkml:trace>
  <inkml:trace contextRef="#ctx0" brushRef="#br0" timeOffset="39">10632 14777 7860,'12'-11'0,"-1"-1"0</inkml:trace>
  <inkml:trace contextRef="#ctx0" brushRef="#br0" timeOffset="40">10883 14788 7823,'7'0'1524,"-2"0"99,-5 0 0,0 7-1286,0 4 1,-5 2-30,-3 6 0,2 0-86,-2 4 0,1 1-180,-5 3 0,-1 2 32,-2 5 1,3-4-129,-4 1 1,2-2-22,-1 2 1,5 0-286,-5-4 0,5 1 170,-6-1 1,5-3-93,3 2 0,-2-5-123,3-2 0,0-5 142,0 1 1,3 0 226,-4-4 1,6 3-326,-2-6 52,3-3-84,1 5-244,0-8 25,0 3 411,0-5 1,-5 0 0,-2 0 0</inkml:trace>
  <inkml:trace contextRef="#ctx0" brushRef="#br0" timeOffset="41">10621 15405 7815,'11'-11'0,"1"-1"0</inkml:trace>
  <inkml:trace contextRef="#ctx0" brushRef="#br0" timeOffset="42">10952 15051 7809,'-6'-7'-1,"2"-1"1925,3 0-807,1 2-31,0-4-263,0 9 43,0-5-570,0 17 1,-4 0-110,0 8 0,-1 3-191,1-3 0,-1 2 84,-3 2 1,-1-1-83,6-3 1,-5 2 44,4-2 0,0-2-373,4-2 0,0-2 132,0-2 0,0 1 4,0-1 0,0-3 27,0-1 0,6-4 34,1 1 1,3-3-45,2-1 0,-1 0 87,1 0 1,-1 0-226,0 0 0,1 0-172,-1 0-1198,1 0 1064,-1-5 0,-3 3-216,-1-1 837,-4 1 0,2 2 0,-5 0 0</inkml:trace>
  <inkml:trace contextRef="#ctx0" brushRef="#br0" timeOffset="43">11032 15302 6447,'0'-7'-272,"0"-1"0,0 4 272,0-3 0,0-1 0,5-8 0,1-2 0</inkml:trace>
  <inkml:trace contextRef="#ctx0" brushRef="#br0" timeOffset="44">11043 15234 7893,'-6'-1'866,"2"-3"-109,3 3 0,1-3-220,0 8 0,0-2 22,0 6 1,0 1 252,0 6 1,0-1-328,0 5 0,0-4-85,0 4 0,0-1-138,0 1 0,4 1-614,0-5 0,1 4 67,-2-3 0,-1-1-129,1-4 1,-1 1-3228,-2-1 3641,5 1 0,-4-6 0,4-1 0</inkml:trace>
  <inkml:trace contextRef="#ctx0" brushRef="#br0" timeOffset="45">12802 14240 7829,'0'-11'737,"0"-1"-150,0 1 586,0 0-340,0 4-326,0 2 1,1 5-59,3 0 1,-1 1 1,4 3 0,0 4-152,0 7 1,3 3-59,-2 5 0,-2 0-130,2-1 1,-5 2 77,0 3 0,0-2-152,1 6 0,-3-6 84,3 2 0,-3 1-330,-1-1 0,0-2-91,0-6 0,-4 1-240,0-5 1,-1 1-174,2-5 178,1 1 0,-4-2-66,2-3 0,3 0-251,-3-4 852,-2-1 0,-1 8 0,-4-4 0</inkml:trace>
  <inkml:trace contextRef="#ctx0" brushRef="#br0" timeOffset="46">12825 14674 7881,'0'0'0</inkml:trace>
  <inkml:trace contextRef="#ctx0" brushRef="#br0" timeOffset="47">12711 14514 7881,'0'-11'1473,"0"0"-774,0 4 177,0-3-168,0 9-385,5 1 1,-3 2 47,6 6 1,1-6 123,6 2 0,-2-2-185,2-2 1,2 0-28,-2 0 1,4 0-600,-4 0 0,2 0 265,-2 0 0,-1-6-1065,5-1 1,-4 0 1115,4 0 0,-5-1 0,2-3 0</inkml:trace>
  <inkml:trace contextRef="#ctx0" brushRef="#br0" timeOffset="48">13019 14434 7942,'23'-11'0</inkml:trace>
  <inkml:trace contextRef="#ctx0" brushRef="#br0" timeOffset="49">13636 13384 7942,'0'-12'0,"0"5"198,0-1 0,0 4 271,0-3 2,0 4 1,0-3 446,0 2-500,0 3 0,0-6 234,0 3 226,0 3-399,0-4-81,0 5 0,0 5-164,0 3 1,0 3 28,0 4 0,-4 5-40,0 6 1,-5 5-1,2 7 1,-3 2-48,-2 6 1,1 5-239,-1 2 1,2 2 97,3-2 1,-2 1 93,5-4 0,0-2-355,4-6 1,0 1 104,0-5 1,1 0-274,3-3 1,3-5 113,4 1 0,0-6-44,1 2 0,-1-7 73,1-1 0,-1-5-39,0 1 0,0-2 307,-4-2 1,3-3-159,-2-1 0,-3-3-231,-1 4 149,2-6 1,-3 3-459,4-5-158,-4 0-291,2 0 1129,0 0 0,-4 0 0,4 0 0</inkml:trace>
  <inkml:trace contextRef="#ctx0" brushRef="#br0" timeOffset="50">13704 14354 7942,'0'0'0</inkml:trace>
  <inkml:trace contextRef="#ctx0" brushRef="#br0" timeOffset="51">13921 13612 7946,'0'-24'533,"0"2"-213,0 11 1344,0 0-556,0 4 624,0-3-1243,0 9 0,2 5-125,1 7 1,0 12-54,5 0 0,-5 11 97,5 0 0,-5 7-361,0-3 1,-1 5 96,-2-1 1,0-1-361,0 0 1,0-4 218,0 1 0,1-7-590,3-5 0,-3-1-15,3-3 1,-3-4-240,-1-3 1,0-2-253,0-2 475,0-4 0,0-1-1203,0-2 1821,0-3 0,5 4 0,2-5 0</inkml:trace>
  <inkml:trace contextRef="#ctx0" brushRef="#br0" timeOffset="52">14116 13818 7890,'0'-18'537,"0"5"860,0 6-251,0-1 49,0 2-760,0 1 0,0 6 38,0 3 1,0 3-199,0 8 1,0 7-60,0 5 0,0 3 10,0-3 0,0 5-11,0-2 1,3-2-326,1-1 0,5-3-88,-1-1 0,2-2-297,1-2 1,2-4 89,2-7 0,-1-3 196,5-5 1,-4 0 125,4 0 1,0-1-85,4-3 0,0-4 204,0-7 0,-1 1-20,-3-5 1,1 1 372,-5-1 1,0-2 23,-3 2 1,-1-3 178,1-1 0,-6 0-230,-2 1 0,-3-5 64,-1 0 0,-5-1-302,-3 2 1,-7-2 78,-4-3 1,-3 3-514,0 6 1,-6 0 223,-3 3 1,0 8-1035,0 7 0,-1 3 76,6 1 1,4 1-287,7 3 0,4 6-1037,3 5 2366,3 0 0,0-3 0,-2-1 0</inkml:trace>
  <inkml:trace contextRef="#ctx0" brushRef="#br0" timeOffset="53">14709 13863 7551,'8'-10'-189,"0"3"0,-6 0 1817,2 3-1038,2 3 0,1-5-43,4 2 1,-3 3 85,-1-3 0,1 3-200,3 1 0,1-4-67,-1 0 0,1 0-244,-1 4 1,-1-1-113,-2-3 0,2 3 7,-2-3 1,-2 3-271,2 1-800,-6 0-302,8 0 1,-7 0 1354,4 0 0,-4-5 0,2-2 0</inkml:trace>
  <inkml:trace contextRef="#ctx0" brushRef="#br0" timeOffset="54">15143 13429 7890,'0'-11'-590,"0"0"1,0-1 1398,0 1 1,-1 1-282,-3 2 0,3-2 28,-3 2 1,3-2-152,1-1 0,0 3 163,0 0 1,1 2-126,3-2 0,-1 0-33,4 4 1,1-4-177,3 4 0,1-1-23,-1 1 0,1 3-177,-1-3 0,4 3 116,0 1 1,1 5-171,-5 3 1,0 2 53,1 1 0,-2 5-76,-2-1 1,1 6 4,-6 2 1,0 0-489,-7 4 1,-2 1 41,-6-2 0,0 5-110,-4-5 0,2 0 163,-5-7 0,5 1 81,-1-5 0,6 3 375,2-7 0,0 3-248,0-6 216,2-3 1,5 1 152,0-2 93,5-2 1,1 3-79,6-5 1,-1 0 109,0 0 1,1 0-162,-1 0 1,1 0-56,-1 0 0,3-2-574,-3-1 1,3 1-44,-6-2-1448,2 3 506,-3 1 460,3 0 1043,-9 0 0,4-5 0,-5-1 0</inkml:trace>
  <inkml:trace contextRef="#ctx0" brushRef="#br0" timeOffset="55">15520 13372 7890,'0'-18'761,"-5"2"1,4 5 322,-3-1-685,3 1 0,2 4 12,3 4 1,-3 0 771,3-1-733,-3 3 1,1-4-118,1 5 0,-1 5-112,1 3 1,3 6-6,-3 1 0,1 5-213,-4-1 1,0 1-8,0-1 0,0 2-79,0-6 1,0 4 62,0-4 0,0 0-277,0-3-306,0-1 301,0 1-126,0-1 226,5-5 325,-3 0 0,4-6-32,-2 0 1,-2 0 125,6 0 0,-4 0-107,3 0 0,1-4-8,3 0 1,-3 0-78,-1 4 0,1 0 60,4 0 0,0 1-159,3 3 1,-2-1 67,2 4 1,-2 0-131,-2 0 0,0 3 22,-4-2 0,2 4-104,-5 3 0,0-3 113,-4 4 1,0 0-155,0-1 0,-2 2 90,-1-2 1,-4-2 71,-4 2 0,-4-4-121,-1-3 0,-4 2 92,1-2 1,1-2-553,-1 2 1,4-6-67,-4 2 1,4-3-203,-4-1 1,5 0 461,-1 0 1,2 0 483,1 0 0,6-10 0,1-2 0</inkml:trace>
  <inkml:trace contextRef="#ctx0" brushRef="#br0" timeOffset="56">15509 13292 7890,'0'-11'0,"0"-1"0,0 5 472,0-1 1,1 4 1842,3-3-1807,2 4 1,6-2-105,-1 5 1,1 0-553,-1 0 0,2 0 150,2 0 1,-1 0-877,5 0 0,-4 0 494,4 0 1,-5 0-365,1 0 1,-2 0-107,-2 0 850,-4 0 0,3-5 0,-4-1 0</inkml:trace>
  <inkml:trace contextRef="#ctx0" brushRef="#br0" timeOffset="57">16023 13304 9800,'6'0'2453,"-1"5"-1900,-5 2 1,-1 4-150,-3 0 0,-2 5 88,-6 4 1,1 2-398,0 5 1,-2 1 79,-2 2 0,2 3-257,-2-2 0,-2 6 112,2 1 1,0 0-393,3-4 0,-2 0-54,3 1 1,-3-5-192,6 0 0,-2-4 297,-1 1 0,3-7-16,1-1 0,4-5 14,-1 1 0,-1-2-229,1-2 49,1 1 0,3-5 95,0 1 1,-2-6-1291,-1 2 880,1-3 807,-3-1 0,10-5 0,2-1 0</inkml:trace>
  <inkml:trace contextRef="#ctx0" brushRef="#br0" timeOffset="58">16000 13749 7753,'0'-11'0,"0"3"1586,0 0-943,0 6 1,0-4 0,0 2 0,1 3-241,3-3 1,-3 4-14,3 4 0,-3 2-196,-1 5 0,-3 2-25,-1 2 0,-4 3-96,4 5 0,-5 0 111,2 0 0,1-1-242,-2 1 0,2 0 78,-2 0 0,3-2-354,5-2 1,-4 2 4,0-6 1,0 0-73,4-3 1,0-5-38,0 1 333,6-6 1,-4 4-377,6-6 315,-1 0 0,5 0-68,-1 0 1,1 0-12,-1 0-138,0-6 1,0 4-433,-4-6-84,3 6 604,-8-3 0,4 3 104,-2-1 572,-3 1-437,4-3 562,-5 5 2297,0 0-2237,0 5 1,0 2-237,0 4 1,0 1-248,0-1 1,1 4-115,3 0 1,-3 1 61,3-5 1,1 0-169,-1 1 1,1-2 15,-1-2-206,-3 2 14,4-4 1,-3 0-845,1-2-1162,-1 3 1220,3-6 1099,-5-1 0,-5-6 0,-2-6 0</inkml:trace>
  <inkml:trace contextRef="#ctx0" brushRef="#br0" timeOffset="59">16251 13361 7789,'0'-29'13,"0"1"499,0 5 1,4 1 1,0 3 359,0 3 1,-4 4-352,0 1 0,3 3 709,1 1-368,0 4-24,-4-2-545,0 5 1,0 6-53,0 6 0,5 1 125,3 6 0,2 0-97,1 3 1,-2 3 88,3 1 0,-3 3-88,6 6 1,-3-1 47,0 0 1,3 2-184,0 2 1,1-3-95,-5 3 0,-1 2 91,-2-2 0,1 5-90,-6-1 1,1-2-414,-4 2 1,0-4 194,0 4 0,0-5-499,0 1 0,-4-2 279,1-2 0,-6-4-143,1 1 0,-2-6 106,-1 2 1,-1-7-50,1-1 0,-1-5-84,1 1 99,-1-2-15,1-1 0,3-6-231,1-2-19,4-3 1,-2-6 234,5-3 1,0-2-471,0-1 0,0-2 966,0-2 0,5-3 0,2-5 0</inkml:trace>
  <inkml:trace contextRef="#ctx0" brushRef="#br0" timeOffset="60">16571 13121 7873,'-6'-11'754,"1"-1"1,5 1-76,0-1-146,0 1 1,1 3 611,3 1-395,-3 4 0,9-2-399,-2 5 0,2 0-161,1 0 0,-1 1-1,-2 3 1,5-1-14,-6 4 0,6 1-218,-5 3 0,2 1 108,1-1 0,-3 1-335,-1-1 0,-3 4-30,4 0 0,-6 1-130,2-5 0,-2 1 219,-2-1 0,0 0 48,0 1 0,-2-1 89,-2 1 0,2 3 5,-6 0 0,2 0 195,-2-3 0,2-2-37,2-3 0,3 4 347,-3-4-201,3 3 0,1-2 225,0 0-298,5-6 1,1 7-10,6-5 0,-1 0-432,1-4 0,-1 0 166,0 0 0,1 0-511,-1 0 1,2 0 313,2 0 0,-3 1-2708,-1 3 3017,0-3 0,-4 9 0,4-3 0</inkml:trace>
  <inkml:trace contextRef="#ctx0" brushRef="#br0" timeOffset="61">13647 14640 5995,'0'-6'2351,"-1"1"-1973,-3 5 1,3-2-122,-3-2 0,2 3 257,-2-3-13,3 3 193,-5 1 846,6 0-1336,6 0 1,0 0-14,5 0 1,5 0 45,-1 0 0,6 0 0,2 0 1,5 0-19,6 0 1,2-1 12,2-3 1,4 2-7,7-6 0,2 2-233,2-2 0,2-2 169,-6 2 0,5-2 61,-5-1 1,6 3-252,-2 0 1,-2 6 23,-2-2 0,2-1-3,-1 1 0,3 0 121,-4 4 0,5 0-22,-5 0 0,4 0-35,-3 0 1,5 0-44,-2 0 1,3 0-7,1 0 0,-5 4 77,-3 0 0,3 0 66,2-4 1,1 0-65,3 0 1,-3-4-347,-1 0 1,1-3-171,-1 3 1,-6-1 428,2 1 0,-6 3 408,5-3 0,-2-1-207,-1 1 0,-4-4-58,0 4 1,-4-1-134,4 2 1,-7 1 17,0-1 0,3 1-17,-4 2 0,-1-4-20,-3 1 1,0-1 44,0 4 0,2 0 192,-6 0 1,5 0-272,-5 0 0,1 0-21,-4 0 1,-1 0 29,-3 0 0,2 0 34,-2 0 0,-1 0 0,1 0 0,-4 0 0,4 0 0,-4 0 0,4 0 0,-5 0 0,2 0 0,-4 0 147,0 0 1,-1 4 134,1-1-250,-6 1 1,0-4 62,-2 0-259,-3 0-352,4 0-565,-5 0 1,-5 0 0,-2 0-17,-8 0 1,-1 0 1096,-7 0 0,-2 0 0,-9 0 0</inkml:trace>
  <inkml:trace contextRef="#ctx0" brushRef="#br0" timeOffset="62">14424 14960 7726,'-12'-5'-507,"6"2"892,2-4 647,-2 4-689,5-7 1,-4 7 69,5-4 0,0 3 34,0-4 1,0 4-140,0-3 0,1 3 17,3-4 1,-2 5-38,6-5 1,-1 4 155,5-3-217,-1 4 1,5-2 24,-1 5 1,1 0-113,0 0 0,-4 0-118,3 0 0,2 4 99,-2 0 0,0 4-219,-3 0 0,-2 2-245,-2 2 1,-3-1 54,-5 0 0,0 6-142,0 2 0,-5 1 191,-3-1 1,-2 3-102,-2-3 0,-3 3 42,0 0 0,-4-3 55,4 0 1,-1-5 233,5 2 1,-3-4-118,3 0 0,-3-1 333,6 1 1,-1-5-41,2 1 1,0-6 98,3 2 1,3-1 66,-3 1-14,3-3-193,1 4 0,5-5-20,3 0 0,2 0 90,1 0 0,5 0-62,-1 0 0,5-1-48,-1-3 0,-1 3-95,1-3 0,-1-1-182,1 1 0,1 0-165,-5 4 1,4-4-462,-3 0 0,-5 1-207,-3 3 215,-1-5 0,0 2 809,-4-5 0,-6 1 0,-4-5 0</inkml:trace>
  <inkml:trace contextRef="#ctx0" brushRef="#br0" timeOffset="63">14778 14868 7745,'0'-11'2962,"1"1"-2165,3 2-395,-3-2 156,4 9 1,-3-4 213,1 5-586,-1 0 0,3 5-23,-5 2 1,0 4-101,0 0 1,0 0 33,0 1 0,-1 3-156,-3 0 1,2 4 22,-1-3 1,1-1-1,2-4 1,0 1-181,0-1 1,0-3 49,0-1 1,0-3 99,0 4-161,0-6-309,0 3 487,5-5 1,2 0 134,4 0 1,-3 0 60,-1 0 0,1 0-50,3 0 0,1 0 30,-1 0 1,1 0-7,-1 0 0,1 0 107,-1 0 0,2 2-148,2 1 0,-2 0 8,2 5 1,-2-5-17,-2 5 1,0-2-9,1 2 0,-1 2-108,1-2 1,-5 2 62,1 1 1,-6 1-294,2-1 0,-3-3 44,-1-1 0,0 1-64,0 3 1,-5 1-130,-2-1 1,-5-1-208,-3-2 0,2 2 98,-2-2 1,3-3-142,0-1 0,1-3 673,-1-1 0,-4 5 0,-2 1 0</inkml:trace>
  <inkml:trace contextRef="#ctx0" brushRef="#br0" timeOffset="64">14904 15245 7745,'-12'0'-246,"-4"0"0,-2-10 0,-5-3 0</inkml:trace>
  <inkml:trace contextRef="#ctx0" brushRef="#br0" timeOffset="65">14778 14834 7768,'0'-18'0,"4"2"980,0 4 1,4 2-405,0 3 0,2 2 18,2 5 0,-1-2-311,0-1 0,5 1-129,-1-2 0,5 3 31,-1 1 1,-1-4-113,1 1 0,0-3-172,4 3 0,1 1-353,3-1 1,-6-2-1304,6 1 1,-11-1 1754,3 1 0,-5-8 0,-2-5 0</inkml:trace>
  <inkml:trace contextRef="#ctx0" brushRef="#br0" timeOffset="66">15395 14651 7786,'-7'0'2236,"2"0"1,5 5-1854,0 3 1,-1 7 210,-3 4 1,-2 4-191,-6 4 0,1-1-42,0 9 0,-5-4-233,1 8 1,0 0-147,3-1 0,1 0 13,0-4 0,-1-3-180,1-1 1,3-4-110,1 0 1,4-2 136,-1-1 0,3-5-433,1-3 0,0-2 63,0-2 1,0-3-746,0 0 155,0-6-321,0 3 810,0-5 1,5-10 0,1-3 0</inkml:trace>
  <inkml:trace contextRef="#ctx0" brushRef="#br0" timeOffset="67">15452 14937 7690,'0'-8'327,"0"1"1,0-1 490,0-3 1,0 3 34,0 0-41,5 6 516,-4-3-479,4 5-268,-5 0-384,0 5-24,0 1 1,0 9 69,0 1 0,0 4-70,0-1 0,-1 3-110,-3 0 1,3 0 59,-3-3 0,-1 1-146,1-4 1,0 3-268,4-4 1,0 0 161,0-4 1,0 1-358,0-1 1,4-3 141,0 0 0,5-6-15,-2 2 1,0 1-4,0-1 0,1 0-181,3-4 0,0-2-531,-4-1 426,3 1 1,-5-4 646,3 2 0,2 3 0,-3-4 0</inkml:trace>
  <inkml:trace contextRef="#ctx0" brushRef="#br0" timeOffset="68">15555 15177 7730,'0'0'0</inkml:trace>
  <inkml:trace contextRef="#ctx0" brushRef="#br0" timeOffset="69">15543 15131 7730,'0'-6'1488,"0"-4"-734,0 8-328,0-3 1390,0 5-1363,0 5 1,0 3-40,0 7 1,1-1-53,3 5 1,-2-4 73,1 4 1,2 0-486,-1 4 0,1-4 96,-1 0 0,-3-1-855,3 1 1,-3-2 180,-1-6 627,5 0 0,-3 1 0,3-1 0</inkml:trace>
  <inkml:trace contextRef="#ctx0" brushRef="#br0" timeOffset="70">15589 15405 7758,'0'0'0</inkml:trace>
  <inkml:trace contextRef="#ctx0" brushRef="#br0" timeOffset="71">17245 14286 7758,'0'-6'0,"0"-5"450,0 4 0,1 2 314,3 1-13,-3-2-175,4 4 0,-3-3-123,1 5 1,-1 2-44,1 1 1,0 9-12,1 7 1,-3 2-170,3 2 0,-3 5-29,-1 3 0,0-4 132,0 0-583,0 2 233,0-5 1,1 1-482,3-6 1,-3-5 128,3 1-939,-2-3 848,3 0 0,-3-2-571,6-2 1031,-6 2 0,8-9 0,-3 4 0</inkml:trace>
  <inkml:trace contextRef="#ctx0" brushRef="#br0" timeOffset="72">17325 14617 7785,'0'0'0</inkml:trace>
  <inkml:trace contextRef="#ctx0" brushRef="#br0" timeOffset="73">17119 14492 7785,'0'-7'944,"0"2"-637,0 5 161,5 0 1,-2 0 100,4 0 0,2 0 41,7 0 1,1 0-32,6 0-147,5 0-139,-4 0 0,8-4-96,-5 0 1,-1-1-150,-3 2 1,0 1-932,0-1 1,-2-3 882,-2 3 0,3-1 0,-4 4 0</inkml:trace>
  <inkml:trace contextRef="#ctx0" brushRef="#br0" timeOffset="74">17907 13498 7771,'0'-12'103,"0"1"51,0 0 0,0-1 1051,0 1-323,0 4-131,5-3 0,-2 9-291,5-3 1,-1-1-50,5 1 1,-5 1-139,1 3 1,-1 3 62,5 1 1,3 9-158,0-2 0,-1 8-65,-6 0 1,1 3-130,-5 1 0,3 1 108,-3 2 1,-2 0-439,-5 4 1,-4 1-40,-4 3 1,-1-4-153,1 1 1,-4-2 253,0 2 1,-1-3-66,5-6 1,1 1-3,2 0 0,-2-4 60,2 0 0,2-6 343,-2-2 0,6 1-184,-2-5 801,3-2-146,1 0 85,-5 0-257,4-3 152,-5 3-237,12-5 0,0 0 4,5 0 1,-3 0-5,0 0 1,-1 0-105,5 0 1,0 0-120,3 0 0,-2 0 61,2 0 1,2 0-169,-2 0 1,0-1-257,-3-3 1,-1 2-336,1-1 1,-1 1-119,0 2 189,1-5 0,-5 4-1843,1-3 1076,-5-2 239,2 5 1110,-5-4 0,0-1 0,0 0 0</inkml:trace>
  <inkml:trace contextRef="#ctx0" brushRef="#br0" timeOffset="75">18307 13783 7873,'0'-7'-2,"0"-1"994,0 6 0,1-7-177,3 5 0,-1 0 28,4 4 1,-3 0-385,4 0 1,1 0 33,6 0 0,-3 0-159,4 0 1,-2 0-83,1 0 0,-2-4-580,2 1 1,-3-1 296,0 4 1,-1 0-981,1 0 1011,-1 0 0,1 0 0,-1 0 0</inkml:trace>
  <inkml:trace contextRef="#ctx0" brushRef="#br0" timeOffset="76">18524 13738 7869,'0'-12'0</inkml:trace>
  <inkml:trace contextRef="#ctx0" brushRef="#br0" timeOffset="77">18810 13292 7789,'0'-17'0,"0"0"0,0 6 426,0-1 0,0 1 322,0-1-276,0 1 0,0 0-15,0-1 1,1 2-42,3 2 0,-2-1-137,6 6 0,-1-5 41,5 4 0,-1 0-47,1 4 1,-1 0 97,0 0 0,1 0-207,-1 0 0,2 0 54,2 0 1,-2 5-199,2 3 1,-3 2-22,-5 2 0,3 0-85,-2 4 1,-3-2-30,-1 5 0,-3 0-174,-1 3 0,0 1 121,0 0 0,-1 0-111,-3 0 1,-2-2-333,-6-2 1,1 2 205,-1-6 0,5 1 20,-1 0 0,1-5-204,-5 1 705,6-1-152,1-10-50,0 9 264,3-3-141,-3-1 75,5-1 121,5-5 1,2 0-32,4 0 0,4 0-261,1 0 0,-1 0-42,-4 0 0,2 0-204,2 0 1,-2 0-78,2 0 1,-6 0-381,-1 0 0,-2-1 246,2-3 516,-3 3 0,-5-9 0,0 3 0</inkml:trace>
  <inkml:trace contextRef="#ctx0" brushRef="#br0" timeOffset="78">19198 13269 7795,'0'-11'625,"1"-2"168,3-2 0,1 2-388,3-2 0,0 6-199,-4 2 1,1 4 928,-1-1-679,-3-2 0,5 3 351,-6-4-304,0 4-28,0-2-389,0 5 0,0 5 12,0 3 1,0 6-9,0 1 0,3 5 69,1-1 1,0 2-196,-4-2 0,1 2 8,3-2 1,-3-2-47,3-2 1,-3-2 63,-1-2 0,4 1-391,0-1 249,0 1 1,-3-5-473,3 1 300,-3-6 167,4 3 137,-5-5-81,5 0 70,-3 0 1,4 0 33,-2 0 1,-2 0 138,6 0 1,-4-3-89,3-1 1,1 0 87,3 4 0,1-4 131,-1 0-253,1 1 11,4 3 0,-3 0-6,2 0 0,-1 0-22,1 0 1,-2 3-12,2 1 0,-2 5-14,-2-1 0,-3 2-17,-1 1 1,-4 4-66,1 1 1,-3 0-184,-1-1 1,-5-1-301,-3 5 1,-2-5 229,-1 2 0,-4-4-437,-1 0 0,-3-2 81,4-3 1,0 2-86,3-5 1,-3 0-96,0-4 893,0 0 0,3 0 0,1-5 0,-1-1 0</inkml:trace>
  <inkml:trace contextRef="#ctx0" brushRef="#br0" timeOffset="79">19186 13178 7881,'0'-11'0,"0"-1"1783,0 1-1132,5-1 1,2 5-35,4-1 0,1 6 46,-1-2 0,2 3-330,2 1 1,3 0-132,5 0 1,-1 0-244,1 0 0,0 1 94,0 3 0,0-3-1673,0 3 1620,-6 2 0,0-5 0,-6 4 0</inkml:trace>
  <inkml:trace contextRef="#ctx0" brushRef="#br0" timeOffset="80">19518 13144 7944,'0'0'0</inkml:trace>
  <inkml:trace contextRef="#ctx0" brushRef="#br0" timeOffset="81">19769 13292 7905,'0'-7'-492,"0"-1"1,0 4 613,0-3 0,0 3 501,0-4 1,0 4 340,0-3 171,0 4 42,0-2-776,0 5 1,0 5-52,0 3 0,-5 8-44,-3 7 1,-2 5 73,-1 6 1,-1 4-238,1 1 0,-4 2-179,-1-3 1,-3 4-15,4-4 1,-1 1-252,0-5 0,4-1-714,-4-3 1,8-2 479,0-5 0,2-5-499,-2-3 0,2-2-563,2-2 397,3 1 1200,-5-1 0,1-5 0,-1-1 0</inkml:trace>
  <inkml:trace contextRef="#ctx0" brushRef="#br0" timeOffset="82">19826 13566 7905,'0'-11'969,"0"3"-530,0 1 0,1 4 881,3-1-211,-3 3 140,4 1-848,-5 0 1,0 5-172,0 3 1,0 3-131,0 4 0,0-1 92,0 5 0,-3-3-231,-1 3 1,0-1-72,4 1 1,-4 1-97,0-5 1,1 0-52,3-3 1,0-1-704,0 1 661,0-1 1,0-3-93,0-1 1,5-4-291,2 1 1,0-3 214,0-1 0,-3 0-173,4 0 1,-5 0-402,5 0 561,-5-5 1,2 2 478,-5-4 0,0 3 0,0-4 0,0 4 0,0-3 0,0 3 0,0-4 0,0 5 0,0-5 0,0 4 0,0-4 0,3 1-30,1-5 0,0 5 475,-4-1 0,0 4 1246,0-3-373,0 4 463,5-2-1100,-4 5 1,5 1-264,-6 3 1,1 4-179,3 7 1,-3-1 3,3 5 0,-2-4-289,2 4 0,-3-1-57,3 1 0,-3 1-18,-1-4 0,4 3-224,0-4 1,0 1-540,-4 0 0,0-7-570,0 2 286,0-2 1,0-2-338,0 1 1504,0-5 0,0 2 0,0-5 0</inkml:trace>
  <inkml:trace contextRef="#ctx0" brushRef="#br0" timeOffset="83">20077 13178 7905,'0'-29'2761,"0"1"-2140,0 5 0,4 5-919,0 3 1,5 2 324,-2 2 1331,-2 5-290,1 1-178,-1 5 0,-3 2-376,6 6 0,-1 6-232,5 12 1,3 4 217,0 4 1,6 5-20,-2 3 0,2-1-197,2 1 0,-4-1-330,0 5 1,-5-4-19,1 0 1,2-4 65,-2 4 1,-1 0-67,-6 3 1,0 2-51,-4 3 0,0-2-457,-4 5 1,0-3-86,0 3 0,-5-8 238,-3 0 1,-3-7-835,-4 0 0,-3-3 106,-5-5 1,0-2-224,0-5 0,-1-5 537,-2-3 832,-9-2 0,-1-3 0,-4-3 0,5-3 0,3-3 0</inkml:trace>
  <inkml:trace contextRef="#ctx0" brushRef="#br0" timeOffset="84">17839 13121 7935,'5'-6'1390,"-4"1"-1005,4 5 297,-5 0 1,0 5-302,0 2 1,0 5 123,0 3 0,-1 4 285,-3 8-391,-2 2-145,-6 10 0,0 2 285,-4 4 0,4 2-140,-4 3 0,4-7-305,0 3 1,2-3 76,3 3 1,-2-5-142,5 1 1,0-5 11,4 1 1,0-2-109,0-2 1,1 0-268,3 0 0,3-3 10,4-1 0,4-4-228,0 0 0,2-5 226,-2-2 1,2-5 180,2 1 0,2-2 137,-2-2 0,-1-1-110,1-2 1,-5 1-60,1-6 0,2 5 15,-2-4 0,0 0-821,-3-4 0,-5 0-161,1 0 1143,-1 5 0,5-4 0,-1 4 0</inkml:trace>
  <inkml:trace contextRef="#ctx0" brushRef="#br0" timeOffset="85">20568 13110 7935,'0'-12'0,"0"1"0,0 3 1580,0 1-514,5-1-106,-3 2-597,3-5 0,-1 9 485,-1-6-284,1 6-186,-4-3 0,0 3-43,0-1 1,1 1 209,3-2-333,-2-2 0,4 4-52,-2-6 0,-2 5 13,6 0 1,-4 1 105,3 2-309,1 0 1,3 2 18,1 1 0,-1 4-202,1 4 1,-2 2-145,-3 2 1,2-2 172,-5 2 0,0 2-20,-4-2 1,0 4 78,0-4 0,-5 5-120,-3-1 1,-2-2 140,-1-2 0,-1 2 5,1-2 1,-1 0 62,1-4 1,5 1 22,2-1 0,2-3 88,2 0 1,0-5-84,0 5 0,2-6 425,2 2 0,2-2-180,5-2 1,6 0 94,2 0 1,1 0-84,-1 0 0,3 0-70,-3 0 0,-1 0-828,1 0-462,-5 0 1,1 5-3194,-8 2 4304,4 3 0,-10 2 0,4-1 0</inkml:trace>
  <inkml:trace contextRef="#ctx0" brushRef="#br0" timeOffset="86">18056 14492 7770,'-12'0'-1130,"2"-2"1986,3-2-456,-4 3 0,6-5-259,-2 2 99,-3 3 67,8-4-24,-3 5 2832,5 0-2710,5 0 1,2 0-98,4 0 0,2 0 75,2 0 0,-1 0-123,5 0 0,0 0-47,4 0 1,0 0-96,0 0 1,1 0 65,2 0 0,0 0-48,4 0 1,1 0 29,3 0 1,0 0-127,0 0 0,4 0 20,1 0 0,4-2-157,-1-1 1,-2 0 57,2-5 0,0 5-58,4-5 1,-2 4 20,-2-3 1,1 3 104,-5-4 0,4 6-25,-4-2 1,0 1-39,-4-1 0,-3 3-5,-1-3 0,-1 3-18,2 1 1,2 0-115,-3 0 1,0 0 65,0 0 1,-1 0-93,2 0 1,2 0 215,-3 0 1,3 0-102,1 0 1,1-1 206,-1-3 0,1 2-9,3-6 0,-1 0 16,5-3 1,-1 3-57,1 1 1,1 3 17,-5-4 1,0 4-61,-4-3 1,-3 4-29,-1-1 0,-1 2 1,2-2 1,2 3 31,-3-3 1,-1 3-119,2 1 0,-5 0 48,5 0 1,-6 0 6,2 0 1,1 0 21,-1 0 1,-1-2 2,-3-1 0,0 1 52,0-1 1,0 1-54,-1 2 0,1-3 186,0-1 0,-4 0-99,0 4 1,-1 0-26,1 0 1,-1 0 31,-3 0-214,-2 0 74,3 0 0,-1 0 71,1 0-86,-1 0 1,-4 1 21,1 3 0,-5-3-318,1 3-26,-6-3 52,3-1-2753,-5 0 1884,-5 0 0,-1 0 429,-5 0 1,-2 0-237,-2 0 1,-3 0 1006,-5 0 0,-5 5 0,-1 2 0</inkml:trace>
  <inkml:trace contextRef="#ctx0" brushRef="#br0" timeOffset="87">18398 14925 7804,'0'0'0</inkml:trace>
  <inkml:trace contextRef="#ctx0" brushRef="#br0" timeOffset="88">18387 14903 7804,'0'-12'515,"0"1"0,4-1-128,0 1 0,1 3 85,-2 1 1,0-1-32,5-3 1,-5 3 682,5 0-668,0 1 1,3-3-40,0 2 0,1-1-117,-1 5 0,2-3-27,2 3 1,-2 0-73,2 4 1,2 0 5,-2 0 0,5 0-185,-1 0 0,-2 1 18,-2 3 1,-2 3-11,-2 4 0,-1 6-132,-2 2 0,-3 2-212,-5 2 1,0 0 52,0 0 1,-5-1-189,-3 1 1,-6 0-56,-1 0 1,0 0 161,3 0 1,1-2-12,0-2 1,-1 2 145,1-6 1,-1 0 195,1-4 0,1-3-127,2 0 0,-1-4 107,5 3-188,1-4-12,-2 2 195,3-5 1,-2 0 44,8 0 0,-1 0 171,4 0 1,1 0 31,3 0 0,5 0 56,-1 0 0,4 0-86,-4 0 1,5 0-281,-1 0 0,3 0 474,1 0 0,-4 0 1226,0 0-1655,0 0 0,0-4-606,0 0 0,-5-1 354,1 1-2300,-2 3 748,-2-4 1857,1 0 0,-1-7 0,1-5 0</inkml:trace>
  <inkml:trace contextRef="#ctx0" brushRef="#br0" timeOffset="89">19072 14754 7709,'0'-11'1760,"0"-1"-989,0 1 527,0-1-241,0 6 201,0 1-538,0 5-523,0 5 1,0 3-94,0 7 1,0-1 5,0 5 0,0-1-131,0 1 0,0 1 85,0-5 0,0 1-156,0-5 0,0 0-636,0 1 403,0-1-113,0 1 65,0-1 77,0-5 304,0-1 0,1-5 144,3 0 0,-1 0-81,4 0 1,-3 0 131,4 0 1,-1 0-93,5 0 0,-1 0 95,1 0 0,0 0-103,4 0 1,-4 4-45,4 0 1,-4 1-2,0-1 1,3-1-54,0 4 1,0-1-2,-3 2 1,-5 2-25,1-2 0,-4 2-122,3 1 0,-4 1 18,1-1 0,-3 2-185,-1 2 0,0-2-200,0 2 1,-6-2 178,-6-2 0,1 1-105,-4-1 1,-3 0-9,-1 1 1,-1-2-67,0-2 1,0 1 77,5-6 0,-4 1-72,4-4 0,-1 0-178,5 0 1,0 0 680,-1 0 0,1-5 0,-6-6 0,0-7 0</inkml:trace>
  <inkml:trace contextRef="#ctx0" brushRef="#br0" timeOffset="90">18992 14754 7725,'0'-11'315,"-4"3"38,1 1 0,-1-1 414,4-4-98,0 6 0,5-3-33,3 5 1,3-1-232,4 2 0,0 1-151,8-1 1,-1-3-137,8 3 0,1-1-110,3 4 0,-1-1 89,-3-3 1,2 2-82,-5-1 0,1 0-754,-2-1 0,-5 3 153,2-3 585,-3-2 0,-7 5 0,-3-4 0</inkml:trace>
  <inkml:trace contextRef="#ctx0" brushRef="#br0" timeOffset="91">19483 14617 7793,'0'-11'0</inkml:trace>
  <inkml:trace contextRef="#ctx0" brushRef="#br0" timeOffset="92">19815 14560 11263,'0'11'1564,"0"1"-936,-6 4-334,-5 2 0,-3 10 479,-5 3-381,0 1-132,-4 8 1,-3 0-26,-1 6-1708,0 0 1572,-1-1 0,4 5-125,-2-1 285,1-4-198,8-1 0,-4-7-250,6 5 1,0-9-605,4 1 458,4-7 161,-3 1 0,7-10 0,-3-3-227,1-3 0,1 0 124,4-1 0,0-3-52,0 0-307,0-6 927,0 3-810,0-5 0,0 0 0</inkml:trace>
  <inkml:trace contextRef="#ctx0" brushRef="#br0" timeOffset="93">19449 15394 7837,'12'-23'0</inkml:trace>
  <inkml:trace contextRef="#ctx0" brushRef="#br0" timeOffset="94">19815 14914 7837,'0'-14'934,"0"3"1317,0 2-1207,0-3-41,0 6-446,0 1 1,0 6 92,0 3-449,0 2 0,0 7 0,-2 2 132,-2 4 0,-2 7-153,-5 0 1,1 1-3,2-4 1,-2 2 73,2-2-94,3 8 0,-1-16-321,2 8 150,3-8 0,-4 5-178,5-5 0,1 1-256,3-5 1,-2-1-129,6-2 1,-4 1 257,3-6 1,1 1-121,3-4 0,1 0-71,-1 0 1,1 0-153,-1 0 0,0-4 163,1 1 1,-1-5 496,1 4 0,-6-5 0,-1 3 0</inkml:trace>
  <inkml:trace contextRef="#ctx0" brushRef="#br0" timeOffset="95">19906 15188 7794,'0'-11'0,"0"-1"0,0 1 0</inkml:trace>
  <inkml:trace contextRef="#ctx0" brushRef="#br0" timeOffset="96">19895 15108 7774,'0'-11'0</inkml:trace>
  <inkml:trace contextRef="#ctx0" brushRef="#br0" timeOffset="97">19895 15097 7774,'0'-8'1625,"0"1"-152,0 4-682,0-2 1,0 6-262,0 3 0,0 2 97,0 6 1,0 0-228,0 4 1,0 1-6,0 6 1,0-1 89,0-3-281,0 8 0,5-8 0,-4 3-215,4 0 51,-5-4-87,5 0 1,-4 2-199,3-5 0,-3 0 20,-1-3 1,2-2-919,1-2-340,-1 2 50,3-9 1,-10 4 1432,-3-5 0,-2 0 0,-1 0 0</inkml:trace>
  <inkml:trace contextRef="#ctx0" brushRef="#br0" timeOffset="98">7892 16560 7832,'0'0'0</inkml:trace>
  <inkml:trace contextRef="#ctx0" brushRef="#br1" timeOffset="99">1450 14115 8023,'-5'-18'-18,"2"5"344,-4 6 17,4-1 516,-7-3 37,9 4-30,-4 2-162,5 5-315,0 0 0,0 5-32,0 3 0,5 3 221,2 4 1,0-1-195,0 5 0,2 2-41,6 5-169,-2 4-2,9 4 0,-5 1 41,6 3 0,0 3-88,0 5 1,1-4 89,3-1 1,-2 1-15,5 4 1,-4-4-155,0 0-627,-1-5 691,-3 2 0,1-5-177,0 0 0,-1-4 66,-3-4 1,-2 1 61,-1-4 1,-4 1-36,4-9 1,-5 0-216,-3-3 377,2-1-482,-9-4 409,4-2-722,-5-5 1,-1 0-1829,-3 0 1193,-2-5 690,-1-2 1,-3-3-822,3 2 0,-4-6 537,0 3 0,3-7 835,1 3 0,4-10 0,-2 1 0</inkml:trace>
  <inkml:trace contextRef="#ctx0" brushRef="#br1" timeOffset="100">1998 14217 7916,'0'-11'0,"0"0"0,0-1 1037,0 1-668,0-1 0,0 5 730,0-1 428,0 6-1059,-5-4 1,0 8-71,-3 2 0,-6 4-73,3 11 1,-9 7-94,-3 12 0,-6 4-171,-10 7 0,21-21 1,0 1-110,-3 4 1,0-1 0,0 0 0,1 0-18,-1 0 0,0 0-774,-1 1 0,0-1 827,4 0 0,0-1-335,-2 1 1,1-1 102,-10 21 1,2-3 90,8-7 1,3-5-72,4-11 0,5 0-290,-1-11-159,5 0 47,-2-8 4,5-2 1392,0-5-1474,5-5 0,2-7 222,4-7 482,-4-2 0,8-2 0,-3 0 0</inkml:trace>
  <inkml:trace contextRef="#ctx0" brushRef="#br1" timeOffset="101">2192 14023 7928,'1'-19'0,"3"0"1633,-2 5-999,3-2 0,0 4-258,2 1 1,0 3-178,0 1 1,-3 3 405,4-4 0,-5 4-207,5-3 1,-4 4 386,4-1-588,-1 3 0,5 1-127,-1 0 0,-1 5 369,-2 3-193,2 2 1,-5 5-28,3 0 1,-3 6-1,-5-2 1,-7 6 27,-4 2 0,-2 2-128,-6 2 0,0-5-583,-4 8 1,-1-2-1435,-2 2 540,6-4 1083,-6-2 1,14-6-157,1 1 497,0-5-145,9 4 1,-3-14 16,5 4 0,5-5 87,3 1 1,6 1 162,1-5 1,7 0 758,1-4 1,1 0-62,6 0 0,1-2-261,3-2 1,-1 2-51,-3-6 1,2 6-386,-5-2 1,-2 3-365,-6 1 1,-2 0 231,-6 0-58,-5 0 0,4-5 0,-3-2 0</inkml:trace>
  <inkml:trace contextRef="#ctx0" brushRef="#br1" timeOffset="102">2501 14389 7883,'-33'0'0,"-3"0"0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4:10:45.290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21186 14265 7710,'0'-12'-1150,"0"5"2796,0-1-1286,0 5 0,0-7 208,0 3 1,0 0-174,0 0 1,4 3 372,-1-4-214,1 1-215,1-5 0,-2 2-134,4 3 0,-3-4-25,4 4 0,-4 0-191,3 0 55,1 4 52,3-7 0,1 9-244,-1-3 0,0-1-14,1 1 0,-1 0-94,1 4 1,-1 0 143,1 0 1,0 0-59,4 0 0,-4 0-89,3 0 0,2 2 47,-2 1 1,2 0 33,-2 5 1,-2-5 58,2 5 1,1-4 118,0 3 1,3 1-48,-4 3 1,4 0-3,-4-4 1,4 3 18,-4-2 0,2-2 14,-2 2 1,-2-4-56,2 3 310,3-4-147,-6 2 0,5-5 109,-6 0 1,1 0-27,-1 0 0,-3 0-12,-1 0 0,1 0-93,3 0 0,1 0 56,-1 0-89,1-5 1,-1-1-106,1-6 1,-5 5 52,1-1 0,-4 0-257,3-3-1003,-4 5 920,2-5 0,-6 10-2045,-3-3 2400,-3 8 0,-9 8 0,-2 5 0</inkml:trace>
  <inkml:trace contextRef="#ctx0" brushRef="#br0" timeOffset="1">21414 14584 7710,'-6'-5'295,"1"3"129,5-6 1,0 4-43,0-3 467,0 4-485,0-7 0,0 8 49,0-6 0,0 4-14,0-3 0,0 3 446,0-4-334,0 6-140,0-9-215,0 10 0,0-5 156,0 2-48,0 3-219,0-4 1,5 5-160,2 0 0,0 0 66,0 0 1,5 0-153,3 0 0,1 0 65,0 0 1,-4 0 14,4 0-70,1 0 210,-4 0-442,4 5 223,-1-4 1,-3 8 32,2-5 1,-1 1-111,1-1 0,-2-3 257,2 3 79,3 2-140,-5-5 1,3 6 72,-5-4 0,1-1 5,-1 1 0,1 0 65,-1 1 1,1-3-76,-1 3 29,0-3 0,1-1-1,-1 0 159,1 0-73,-1 0 1,-3 0-43,-1 0 1,0-1 286,0-3-314,3 3 1,-3-9 10,-1 8 0,0-4-362,-2 2 0,-2 2 34,1-6 0,-1 4-105,-2-3 0,0 3-892,0-4 1281,0 6 0,5-8 0,1 3 0</inkml:trace>
  <inkml:trace contextRef="#ctx0" brushRef="#br0" timeOffset="2">22431 13968 7710,'0'-7'1368,"0"-3"-751,0 9 114,0-4 1,0 5-408,0 5 1,1 6 73,3 8 1,-3 7-116,3 0 1,-3 10 22,-1-2 1,4 8-132,0 0 0,-1-1 0,-3 0 0,4-2-69,0 2 1,4-5-124,-5-2 0,5-1-31,-4-6 55,5-1-101,-8-3 1,8-1-95,-5-3 1,0-3-1,-4-4 0,0-1-377,0 1-29,0-1-214,0-5-806,0 0-437,0-6 1419,0-6-310,5 0 471,-4-5 471,4-1 0,0-4 0,1-2 0</inkml:trace>
  <inkml:trace contextRef="#ctx0" brushRef="#br0" timeOffset="3">22842 14025 7710,'0'-7'985,"0"-3"396,0 4-255,0 0-96,0 1-657,0 5 1,0 5-106,0 2 0,0 8 16,0 5 0,0 6 142,0 5 0,0 0-105,0 0 0,0 6-123,0-3 0,0 3-203,0-3 1,0 0 15,0 0 0,0-3 36,0-1 0,0-4 56,0 0 0,0-5-222,0-2 1,4-2 36,-1 3 0,1-4-82,-4-5-200,5 1 215,-4-1-317,5-4 131,-6 3 0,0-8-418,0 6-420,0-6 291,0 4-1454,0-6 1173,5 0-244,-4 0 1407,9 0 0,-4 0 0,6 0 0,-1 0 0,1 0 0</inkml:trace>
  <inkml:trace contextRef="#ctx0" brushRef="#br0" timeOffset="4">23082 14630 7710,'7'4'128,"1"0"0,-4 0 659,3-4-319,-4 0 1,3 0 858,-2 0-722,-3 0 0,6 0 195,-4 0 508,-1 0-910,3 0 0,-4 0 111,3 0-708,-3 5-742,4-4-23,-5 4-3813,0-5 4777,-5 5 0,4-4 0,-4 4 0</inkml:trace>
  <inkml:trace contextRef="#ctx0" brushRef="#br0" timeOffset="5">23778 14013 7710,'-5'-6'0,"3"-4"154,-6 2 0,4 3 303,-3 1 1,3-1-38,-4 2 0,4-1-157,-3 4 0,-1 0 119,-3 0 1,-5 1-113,1 3 0,-5 2-62,1 6 1,-3 4-5,0 3 1,-1 4 11,0 4 1,1 2 28,3 5 0,-2 2-13,2 2 0,2 2 110,2 6 0,2-4-88,2 0 0,4-2-295,4 2 0,1 1-30,2-5 0,2 0-53,1-3 1,4-2 99,4-3 0,4-2-29,1-5 0,0-5 23,-1-3 1,2-2-100,2-2 0,2-5 40,-1-2 1,0-3 53,-1-1 1,2 0 28,-2 0 1,-2-5 3,-2-2 0,-2-5-98,-2-3 1,-4 1 34,-4-5 0,-1 0-14,-2-4 0,-5 0-45,-3 1 0,-7-1-151,-4 0 1,-3 1-238,-1 3 0,-3 3 171,-1 4 1,-1 6-109,1 2 1,3 3-36,-2 1 1,7 1-63,3 3 1,1 2 71,4 6 1,-2-1 11,9 1 0,1-1 462,3 0 0,5 6 0,1 1 0</inkml:trace>
  <inkml:trace contextRef="#ctx0" brushRef="#br0" timeOffset="6">23995 13991 7715,'4'-8'0,"0"0"523,0 1 879,-4 0-236,0 2 1063,0 5-1931,0 10 1,-2-1-45,-1 10 1,-4 0-101,-4 4 0,-1 5-129,1 3 0,0-2 1,-1 1 1,5-3-114,-1 3 1,0-3-150,-3 3 0,1-3 134,2 4 1,-1-7-5,5-1 0,1-2 58,3-6 0,0 1 89,0-5 0,3 0-15,1 1 1,5-6 31,-1-2 1,6 1-82,1-1 1,0 0 11,-3-4 0,0 0-68,3 0 0,-2 0-190,2 0 0,-2 0-492,-2 0 1,-3 0-433,0 0-222,-1 0 147,5 0 1268,-6-5 0,-1-7 0,-5-6 0</inkml:trace>
  <inkml:trace contextRef="#ctx0" brushRef="#br0" timeOffset="7">24087 14310 7664,'0'-6'2808,"0"-4"-2112,0 9-395,0-4 1,0 6 480,0 3 1,0 2-33,0 5-296,0 11-212,0-3 1,0 14 111,0-3 440,0 3-477,0-3 1,0 6-133,0-1 1,0 0 19,0-4 1,0 0-202,0-4 0,0-4 45,0-4-325,5-5 257,-4 2 0,4-4-304,-5-1 1,0-3-1334,0-1 528,0-4 282,0 2 0,-1-5-2240,-3 0 3086,-2-5 0,-11-1 0,-1-6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4:10:45.298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</inkml:definitions>
  <inkml:trace contextRef="#ctx0" brushRef="#br0">1576 16903 8111,'0'-6'2559,"0"0"-773,0 6-1447,0 6 1,0 5 0,0 8 176,0 3-438,0 0 0,0 6 101,0 3 0,0 6-140,0 1 0,1 5 31,3-1 1,-1 2-114,4 2 1,-4-1-49,1 1 1,1-4-69,-1 0 1,1-5 13,-2 1 0,-1-8 43,1-3 1,-1-3-49,-2-1 0,0-5 28,0-3 1,0-6-502,0-2 58,0-4-421,5 2 144,-4-5 323,4 0 0,-5-1-236,0-3 0,0-3 51,0-4 704,5 5 0,-3-9 0,3 2 0</inkml:trace>
  <inkml:trace contextRef="#ctx0" brushRef="#br0" timeOffset="1">1542 16949 7970,'0'-18'0,"0"1"0,1 6 356,3-1 0,2 2 10,6 3 1,0-3 14,4 2 1,1-2-181,6-2 1,0 2-1,0 3 1,1 2-33,3 5 1,-3 0 14,2 0 0,-2 5-85,-1 2 1,0 5 124,0 3 0,-1-1-272,-3 5 1,1 1 82,-5 7 0,-1-2-142,-6 6 0,-3-5 16,-5 5 1,-3-2 139,-4 1 0,-6 2-52,-10-5 1,-1-1-7,-3-3 1,2-4 126,-5 0 0,0-5-79,0 1 1,-3-2-200,2-1 0,0-5-44,0 1 1,3-6-190,6 2 1,4-3-482,3-1 192,7 0 0,4-5 160,8-2 522,7-3 0,7-2 0,5 1 0</inkml:trace>
  <inkml:trace contextRef="#ctx0" brushRef="#br0" timeOffset="2">2227 17108 7801,'-11'-5'570,"4"4"-528,2-4 911,5 5 1,4-1-249,0-3 1,9 3-122,-2-3 1,8 3-171,0 1 1,1-2 3,-1-1 1,7 1-247,-3-2 1,2 2-65,-2-2 0,-4 3-186,0-3 1,-4-1 107,4 1 0,-5-1-95,1 1 1,-6 3 27,-1-3-2136,-6 3 2173,3 1 0,-5 0 0,0 0 0</inkml:trace>
  <inkml:trace contextRef="#ctx0" brushRef="#br0" timeOffset="3">2821 16880 7942,'-11'0'569,"4"0"-267,-3 0 0,9 0 1,-4 1 66,5 3 1,0 2 309,0 6 1,1 1-211,3 2 0,2 4-115,6 7 0,0 4-14,3 4 1,-2 1-143,2 4 0,-2-4-138,-2 3 1,-3-4 42,0-3 1,-4 1-212,3-6 1,-4-3 161,0-4 1,3-5-136,-3 1-48,1-2 0,-3-7-55,3-2 302,-2-3 0,4-1-9,-2 0 0,-2-8 86,6-4 0,-4-7-156,3 0 0,1-3-75,3 0 0,1-5 18,-1 0 1,1-4-216,-1 0 1,0-2 38,1-1 0,-5 0 64,1-1 0,-2 2-293,2 3 1,2-2 4,-2 6 0,-2 3-125,2 4 1,-4 6-607,3 2 419,-4-1 0,3 11-758,-2-3 1488,-3 3 0,9 6 0,-3 1 0</inkml:trace>
  <inkml:trace contextRef="#ctx0" brushRef="#br0" timeOffset="4">3586 17040 7883,'-5'-6'233,"4"-5"78,-3 4 1,-1-3-196,1-2 1,-1 1 38,1-1-86,-2 1 0,-6 0 0,1-1 0,0 5 9,-1-1 0,0 5-9,-4 0 0,4 1 0,-4 2 0,0 5 430,1 3 1,-4 2 998,3 2-1264,-4 4 1,7-2-286,-2 5 0,2-1 184,2 1-483,0 2 243,-1-3 1,2 5-216,2 0 215,3-5 1,5 2-56,0-5 0,0 0-130,0-3 1,9-2 72,3-2 0,7 0 57,0-4 1,2-1 213,2-7 1,1 1-129,3-4 0,-3-1 162,3-3 1,-3-4 7,-1-1 0,-4 1-1,0 4 1,-5-1-9,1 1 1,-2-1 98,-2 1 0,-1 0 141,-2-1-76,-3 6 213,-5 1-149,0 5-96,0 5 0,-5 5-56,-3 5 1,2 6-23,-2-2 0,4 2-74,-3 2 0,4 0-6,-1 0 1,3-2-135,1-2 0,1 2 50,3-6 0,3 0-323,4-4 0,0 1 155,1-1 0,1-4-290,2-4 0,-3-1-22,4-2 1,-4 0-205,0 0 1,3-2 250,0-1 1,0 0-326,-3-5 783,4 1 0,-3-5 0,4 1 0</inkml:trace>
  <inkml:trace contextRef="#ctx0" brushRef="#br0" timeOffset="5">3997 16537 7931,'7'-11'0,"-2"0"100,-5-1 0,1 2 87,3 2 1352,-3-2-371,4 9-641,-5-4 1,0 11-150,0 6 0,0 0 104,0 7 0,0 5-59,0 7 1,0 3-137,0 4 0,0 2-88,0 1 0,0 8 34,0-4 1,0 7-395,0-2 1,0-2 25,0-6 0,0 1-162,0-5 0,0 0 118,0-3 1,0-5-31,0 0 0,0-8 31,0 1 0,0-7 76,0 3 0,0-8-820,0 0 343,0-2-70,0-3-529,0-1-1042,0-5 2220,0-5 0,5-1 0,2-6 0</inkml:trace>
  <inkml:trace contextRef="#ctx0" brushRef="#br0" timeOffset="6">4191 16960 7802,'-6'-5'552,"-4"-1"153,9-1-196,-4-3 1,5 10-34,0 0 0,0 5 252,0 7 0,1 4-196,3 3 0,-3 6-163,3 2 1,-3 4-308,-1-5 0,1 6 90,3-2 0,-1 2-138,4-1 0,-3-2 40,4-3 0,-1-5-37,5 2 0,-1-8-71,1 0 0,0-6-154,3-1 0,-2-6 103,2 2 1,2-3 92,-2-1 1,5-5-18,-1-3 1,-1-2 27,1-1 0,-4-4-1,5-1 0,-5-3 4,4 4 1,-5-5-1,1 1 1,-2-3 17,-2-1 0,1 1-6,-1-1 0,-5-4-126,-2 0 1,-3-3 95,-1 3 1,0 1-303,0 3 1,-3 5 96,-1 3 0,-1 3-993,1 5-211,3-3-482,-4 8 1400,5-3 0,6 10 507,5 3 0,1 2 0,4 2 0</inkml:trace>
  <inkml:trace contextRef="#ctx0" brushRef="#br0" timeOffset="7">4774 17063 7831,'-11'0'236,"3"0"461,0 0 201,6 0 562,-8 0-913,8 0 1,-3 5 16,5 2 0,0 4-96,0 0 0,0 0-113,0 1 1,0 1-199,0 2 0,5-6 52,3 2 1,0-2-231,3 2 0,-2-4-35,6-3 0,-1 1-46,1-2 0,2 1-27,2-4 0,2 0-193,-2 0 1,3-5-56,1-2 0,0-4 144,-1 0 0,0 0 67,-3-1 1,1-3 90,-4 0 0,-1-4-9,-4 3 0,1 0 43,-1 1 1,-3 2 149,-1-2 0,-4-2-126,1 2 1,-4 0 131,-4 3 0,-6 5-103,-5-1 1,-7 6-16,-1-2 1,-5 8-106,-6 3 1,-5 8 41,-3 5 1,-3 5 19,0 2 0,5 4 97,6 0 0,6 0 122,9 0 1,4 2-206,7-3 1,3 2-29,5-1 1,9 0 186,2-4 1,10-4-64,2-4 0,6-7 250,9 0 1,-1-6-90,5-6 1,-1 0 113,5 0 0,-2 0-112,-2 0 0,-4-1-194,-7-3 0,1 3-548,-6-3 1,-3-1-2053,-4 1 2567,-5 0 0,8-1 0,-5-1 0</inkml:trace>
  <inkml:trace contextRef="#ctx0" brushRef="#br0" timeOffset="8">5756 17006 7785,'-11'0'191,"3"0"495,0 0-120,6 0-220,-3 0 0,6 0 44,3 0 0,2 0-45,6 0 0,0 3 166,4 1 0,-2 0-59,5-4 0,0 0-32,3 0 0,1-1-255,0-3 1,-1 3-1,-3-3 1,2-1-77,-2 1 0,3-1-208,1 1 0,-5 3-204,-3-3 0,-3-1 124,0 1-1206,-1 0 0,-3 1 1405,0-1 0,-11 0 0,2 4 0</inkml:trace>
  <inkml:trace contextRef="#ctx0" brushRef="#br0" timeOffset="9">5710 17246 7805,'12'0'540,"-1"0"1,7 0-221,5 0 0,1-4 394,6 0 1,1-4-43,3 4 1,0-4 122,1 0 1,-5 3-436,1 1 0,-7-1-179,-1 1 0,-2 0-305,-6 4 1,1-3-444,-5-1 1,-3 0 566,-1 4 0,-4 5 0,2 1 0</inkml:trace>
  <inkml:trace contextRef="#ctx0" brushRef="#br0" timeOffset="10">6841 16560 7844,'6'-11'238,"-2"-1"1,-2 5-39,-2-1 256,5 6 1471,-4-9-815,4 10-591,-5-4 0,0 10-27,0 3 0,0 7-48,0 4 0,0 8-139,0 3 1,0 4-21,0 5 0,4-3-109,0 6 1,1 0-1,-2 4 0,-1-1-101,2 1 0,1-1 81,-2-4 1,5-1-359,-4-6 0,3-5 7,-3-2 0,0-4-172,-4-4 1,4-3-23,0-4 1,1-2-787,-1-3 5,-3 4-746,4-10 1126,-5 4 0,0-10 99,0-3 689,-5 3 0,-2-10 0,-4 2 0</inkml:trace>
  <inkml:trace contextRef="#ctx0" brushRef="#br0" timeOffset="11">6704 16652 7851,'-6'-12'306,"1"1"168,5-1 1,0 1-98,0 0 1,5-1-132,2 1 0,1 1 176,3 2 1,-2-2-73,6 2 0,3-1 37,1 2 1,7 0-74,0 3 1,2 3-59,-1-3 1,2 3-85,5 1 1,1 4-69,-1 0 0,-5 5-84,-2-2 1,1 3 68,-2 2 1,0 3-161,-7 0 1,1 4 43,-5-3 0,0 4-50,-3-1 1,-5 1-76,1-1 1,-7 3-127,-1-3 1,-6 2 207,-9 2 0,-8-4 27,-8 0 1,-2-1 6,-1 1 1,-4-2-6,0-6 1,-4 0-296,4 1 0,-1-5 100,1 1 1,3-5-193,1 0 1,6-1-21,9-2 448,3 0 0,9 0 0,2 0 0</inkml:trace>
  <inkml:trace contextRef="#ctx0" brushRef="#br0" timeOffset="12">7995 16389 8485,'0'-6'1767,"0"1"-1061,0 5 0,0 5-352,0 2 0,-2 0 65,-1 0 1,0 2-128,-5 6 1,1-1-28,-5 5 0,-3-3-75,0 3 1,-5 3 26,1 5 1,-3 5-100,-1-2 1,0 3 101,0 1 0,-3 1-83,-1-1 1,4 2 8,4 2 0,5-3-174,-1 3 1,4-1 132,3 1 0,2-5-36,2 5 0,3-6-65,-3 2 1,3-1 84,1-6 0,0 3-119,0-3 0,3 0 74,1-5 1,5-3-14,-1 0 1,2-3-19,1 3 0,4-5-18,1 1 1,0-2 5,-1-2 0,-1 0-26,5 1 1,-1-5 79,1 1 0,2-5 86,-6 0 0,0 2-206,-4-1 0,1 0 128,-1-4-235,1 0 4,-1 0-216,1 0-56,-6 0-595,4 0-396,-9 0 1,4-1 129,-5-3 1301,0 3 0,-10-4 0,-2 5 0</inkml:trace>
  <inkml:trace contextRef="#ctx0" brushRef="#br0" timeOffset="13">8132 16926 7863,'0'-12'206,"0"1"0,0-1 62,0 1 0,0 0 252,0-1 0,1 2-113,3 2 1,-2-2 0,6 3 0,-4 2 48,3 1 0,1-1-71,3 1 0,1 0 22,-1 4 0,4 4-99,1 0 1,3 8-39,-4 0 1,4 7-77,-4 0 1,4 8-1,-4 3 1,4 8-58,-3 4 0,3 0 76,-4 3 0,4 2-457,-4 7 1,0-2 295,-3-3 1,1-6-345,2 3 0,-1-8 156,5 0 1,0-7 49,4-5 1,-2-3 57,-2-4 0,2-2-117,-6-6 0,4-3-189,-4-1 194,0-4 246,-3 7-258,-6-9-356,-1 4 1,-5-6-208,0-3 0,-1 3-410,-3-3 0,2-1-303,-6 1-110,0-5 1538,-3 3 0,-1-5 0,1-1 0</inkml:trace>
  <inkml:trace contextRef="#ctx0" brushRef="#br0" timeOffset="14">8588 16971 7775,'-11'-11'13,"3"1"372,1 2 95,4 3 1,-3 5 388,2 0 1,2 1-350,-6 3 1,0 9-13,-3 10 1,-6 6-154,-2 9 1,-2 4-21,-2 7 0,0 0-294,0 4 0,0-5 119,1 2 1,-1-1-133,0-3 1,1-3-213,3-9 1,3-5-11,4-2 1,2-7-343,3-1 0,0-6-506,4-2 393,1 1-163,-3-11 331,5 4 0,1-5 34,3 0 0,3-5-33,4-2 0,0-4 480,1 0 0,-1-6 0,1 0 0</inkml:trace>
  <inkml:trace contextRef="#ctx0" brushRef="#br0" timeOffset="15">8657 16686 7836,'-5'-12'0,"4"-3"0,-3 0 0,3 0 89,1 3 1,5 1-117,2 0 1,3 3 629,2 0 0,-1 2-161,1-2 0,0 3-26,4 5 0,-4 0-161,4 0 0,-4 0-24,0 0 0,-1 2-71,0 1 1,1 0 45,-1 4 1,1 1-187,-1 4 0,-1 0 92,-2 3 1,1 2-138,-5 2 0,-1 3 23,-3-3 1,-5 2 1,-2 2 1,-3 4 33,-2-1 1,-3 0-91,0-7 1,-1 1 34,5-5 1,0 4 122,-1-4-59,1 1 0,3-6 35,1-3-88,4 4 1,-1-10 2,8 3 0,-1-3-11,4-1 0,5 0-42,3 0 1,4 0-133,-4 0 0,4 0-642,-4 0 0,4-1 396,-3-3 0,3 3-811,-4-3 1249,-5 3 0,0-5 0,-3 0 0</inkml:trace>
  <inkml:trace contextRef="#ctx0" brushRef="#br0" timeOffset="16">9331 16583 7846,'0'-11'212,"0"3"885,0 0-128,0 6 139,0-3-730,0 0 1,0 5-35,0 0 0,-5 6-63,-3 9 1,-2 4 117,-1 8 1,-6 2 46,-2 5 1,-3 6-173,0 2 0,0 6-162,3 1 0,-1 5 46,4-5 1,1 4-113,4-3 0,5-2 91,2-6 1,4 0-75,4-8 0,2-1-24,5-6 0,4-4-284,1 0 0,4-2-18,-1-6 1,-1 1 112,1-5 1,-5-3-377,1-1 1,-2-4-16,-2 1 0,-3-3-572,-1-1 1,-3 0 229,4 0 1,-6-1 882,2-3 0,3-3 0,-1-4 0</inkml:trace>
  <inkml:trace contextRef="#ctx0" brushRef="#br0" timeOffset="17">9422 16777 7889,'0'-18'269,"0"2"-16,0 5 1,5-1 402,3 1 1,3-1-268,5 1 0,-4-1-8,3 1 0,2 1-114,-2 2 1,4-1 145,-4 6 0,2-1-140,-2 4 1,2 1-80,2 3 1,-2 2-17,-1 6 0,-4 0-151,4 4 1,-4-4-57,0 3 1,-5 2 68,1-2 1,-5 2-77,0-2 0,-3 1 13,-3 3 1,-5 2-104,-7-6 0,-2 4 95,-2-4 1,-2 0 29,2-3 1,-3-1 63,-1 1 1,0-1 81,0 1 0,2-2 67,2-3 0,2 2-84,6-5 0,3 4 3,1-5 0,4 3 70,-1-3-151,3-1 1,7 6 92,6-4 0,1 0-7,6-4 0,0 1-50,3 3 1,1-3-18,0 3 1,0 1-83,0-1 0,-2 4 101,-2-4 0,3 4-139,-3 0 1,-2 1 78,-2-1 0,-3 2-50,0-3 0,-2 3-17,-2 2 1,-2-1 1,-2 1 1,-3-1-87,3 1 0,-8 0-184,-4 3 1,-6-2 113,-1 2 0,-5-2-83,1-1 1,-3-2 96,-1-3 0,1 3 54,-1-2 0,1-2-227,3 2 1,-1-5-434,5 0-105,-1-1-292,5-2-396,0-5 1578,4-2 0,7-9 0,7-2 0</inkml:trace>
  <inkml:trace contextRef="#ctx0" brushRef="#br0" timeOffset="18">9890 16457 7916,'-11'-11'1719,"5"5"-792,6 1 77,6 5 0,5 1-339,1 3 0,1 3-120,2 9 0,3-2-104,4 5 0,1 1 38,0 6 1,0 4-147,0 4 0,2 0 45,-2 0 0,2 2-251,-6 2 0,-2-1 105,-2 5 0,-3 0-362,-5 3 1,-2 5-110,-5-1 0,0 1 67,0-5 1,-5 0-102,-2-3 1,-1 1-211,-3-5 0,2-4 169,-7-3 0,4-7-97,0-1 1,0-6-674,-4-5 1,4-5 445,-4 1 1,4-5-1385,0 0 2022,1-1 0,-6-7 0,0-2 0</inkml:trace>
  <inkml:trace contextRef="#ctx0" brushRef="#br0" timeOffset="19">10553 16834 8078,'6'-5'804,"3"3"-163,-5-6-385,5 6 0,-3-3 193,6 5 0,-1 0-70,0 0 0,1 0 32,-1 0 1,4 5-37,1 2 0,4 0-6,-1 0 1,3 1-83,0 3 1,5-3 118,0-1 1,4-4-185,0 1 1,-2 1-15,2-1 1,-6-1-193,2-3 1,-5 0 102,-3 0 1,-2 2-127,-6 2 9,1-3 1,-5 5-59,1-2 1,-5-2-36,0 6 0,-8-4-36,-6 4 1,-2-1 87,-6 5 0,-4-1 57,-3 0 1,-6-3-53,1 0 1,2-1 51,-1 5 0,1-2-281,-2-3 1,-1 4-165,6-4 1,-5 0-206,5 0 1,0-3 189,7 4 1,3-6-851,4 2 222,1 2 1,5-3 127,2 4 942,3-4 0,1 7 0,0-4 0</inkml:trace>
  <inkml:trace contextRef="#ctx0" brushRef="#br0" timeOffset="20">11101 17131 7783,'0'-6'1634,"0"1"-1155,-5 5 0,-1 0-143,-6 0 0,-4 1 220,-3 3 1,-3 2-170,-1 6 0,-3-1 20,-1 1 1,-5-1-176,2 0 0,2 3-139,1-2 0,-1 4-84,2-8 1,-1 5-233,4-6 1,2 2-208,2-1 1,2 1-4,6-6-2404,-1 1 2837,1-4 0,4 0 0,2 0 0</inkml:trace>
  <inkml:trace contextRef="#ctx0" brushRef="#br0" timeOffset="21">11535 16663 7805,'-4'-19'516,"0"0"0,1 9-447,3-2 679,0 9 1116,0-8-796,0 10-468,0 6 1,0 8-147,0 10 0,0 5 65,0 2 1,1 7-117,3 1 1,-3 1-160,3-1 0,-3-1-289,-1 5 0,0-4 47,0 4 0,0-1 4,0 1 1,1-1 33,3-6 1,-1-2-188,4-7 1,-4-5-316,1 1 0,-2-6 212,2-1 0,-3-6-1354,3-2 678,-3-4-1313,-1 2 1838,0-5 1,-5 0 0,-1 0 0</inkml:trace>
  <inkml:trace contextRef="#ctx0" brushRef="#br0" timeOffset="22">11798 16732 7844,'5'-12'0,"-4"1"339,3-1 0,2 1 505,2-1 0,-2 6 172,2 2 223,-6-2-507,9 5 1,-6 2-283,2 10 1,2 6 111,-5 6 1,4 5-125,-5 2 0,1 7-154,-4 1 1,0 4-116,0-4 1,0 5-124,0-1 0,0-1-7,0 0 1,-4-4-233,1 1 0,0-2 73,7-2 1,-2-5 3,6-2 1,-4-8-265,3-4 0,-3-2 151,4-2 0,-6-3-953,2 0-68,-3-6-413,-1 3 133,0-5-390,0-5 1920,0 4 0,0-9 0,0 3 0</inkml:trace>
  <inkml:trace contextRef="#ctx0" brushRef="#br0" timeOffset="23">12255 17257 16115,'0'8'936,"0"-1"-1669,0-4-833,0 2 1536,0-5 1,-5 0 0,-2 0 0</inkml:trace>
  <inkml:trace contextRef="#ctx0" brushRef="#br0" timeOffset="24">12928 16686 7828,'0'-12'0,"2"2"-161,1 3 1,-1-3 301,2 2 1,-3 2 610,-1-2 0,0 4-284,0-3 0,-1 4 7,-3-1 1,1-1-152,-4 1 0,-1 1-9,-3 3 0,-2 1 73,-2 3 0,-3-1-93,-5 9 0,0-3 36,0 6 1,-3 3-64,-1 1 1,-5 4-16,2 3 1,-2 0-94,2 4 0,-2 1-98,5 3 0,6 0 83,6 0 1,3 1-183,5-1 0,1-5-13,6-2 1,6-2 64,1 2 0,3-7-399,2 3 0,4-4 114,3 0 0,-1-3-12,1-4 0,0-5 128,4 1 0,0-5 74,0 0 1,3-1-68,1-2 0,0-2 7,-5-1 0,-4-2 30,-3-3 1,-2-2 27,-2 2 1,-4-2 119,-3-1 1,-3-1-93,-1 1 0,-3-1-1,-4 1 0,-6-2-72,-10-2 0,-5 6-127,-2-2 1,-3 6 52,-1-3 0,-1 5-174,1 0 1,5 6-206,2 5 1,4 2 182,4 2 1,3-1-596,4 0 992,6 1 0,-4-1 0,4 1 0</inkml:trace>
  <inkml:trace contextRef="#ctx0" brushRef="#br0" timeOffset="25">13248 16560 7819,'7'-11'0,"-2"-1"447,-5 1 612,0 0 863,0 4-826,0 2-605,0 5 0,0 9-88,0 2 0,0 10-82,0 2 0,-5-1-58,-3 5 1,2 2 12,-2 2 0,0 0-143,-3 0 0,0 6-146,-1-3 1,1-1-181,-1-3 0,2 0 135,2 0 0,-2 1-544,3-9 0,2 2 236,1-8 1,3-1 40,1-4 1,1-4 160,3-3 0,2-3 34,5-1 0,2 0-48,2 0 0,-1 0 47,5 0 0,-1-1-493,1-3 0,3 1 236,-3-4 1,-2 3-332,3-4 0,-7 4 118,3-3 0,-7 4-413,-2-1 1014,-4-2 0,2 0 0,-5-6 0</inkml:trace>
  <inkml:trace contextRef="#ctx0" brushRef="#br0" timeOffset="26">13351 16846 7819,'0'-12'43,"1"5"374,3-1 702,-3 6-263,4-3 1,-1 6-357,0 3 0,0 3 131,-4 8 0,4 3-254,-1 5 0,3 1-172,-3 3 1,-1-3-91,1 3 1,-1-2-115,-2 2 0,0-3-355,0 2 0,1 2 310,3-1 1,-3-4-365,3-4 0,-3-5 138,-1 1 1,0-6-2267,0-2 2536,0-4 0,-5 7 0,-1-3 0</inkml:trace>
  <inkml:trace contextRef="#ctx0" brushRef="#br0" timeOffset="27">13545 16240 7845,'-6'-16'1279,"1"3"-376,0-3-583,3 4 584,2 6 543,2 1-865,8 5 1,-4 0 63,6 0 0,0 5-175,3 3 0,-1 7 52,5 4 1,1 2-21,2 2 0,2 4-161,3 0 1,-3 4-112,3 0 1,-3 3-14,-1 4 0,2-2-13,-2 2 0,2 2-62,-6 2 0,-2 3-123,-2 0 1,-3 2-236,-5 3 1,-2-2-67,-5 5 0,-1 1 53,-3 3 1,-6-1-39,-5-3 0,-5-2-150,1-6 0,-2-4 130,2-3 0,-2-3-113,2 0 1,-2-6-283,2-2 1,-1-8-455,5-4 0,-1-4 1135,5-3 0,1-3 0,2-5 0</inkml:trace>
  <inkml:trace contextRef="#ctx0" brushRef="#br0" timeOffset="28">14516 16743 7881,'-1'-10'755,"-3"2"857,3 3-1129,-5 0 1,6 3 193,0-6-34,0 5-392,0-7 0,2 8-38,2-6 1,-2 4-64,6-3 0,-4 4-104,3-1 1,1-1 114,3 1 1,1-1-175,-1 2 1,0 1 34,1-2 1,3 3-41,0 1 1,6-4-91,-2 1 0,-2-1-75,2 4 1,-5 5-74,2 2 1,0 4 175,-1 0 0,6-1-57,-2-2 1,-2 2 23,3-2 1,-1 0 26,3 0 0,1 1-36,0-5 1,-4 3 52,0-3 0,-1 0 17,1-4 1,3 0 62,-3 0 0,-2 0 2,2 0 0,0-4-4,4 0 1,-4-5 13,0 2 0,-1 1-8,1-2 1,-2 0 14,-6-3 0,0 3-192,1 1-122,-6-1-79,-1-3 0,-5 3 107,0 0 1,-1 6-151,-3-2 0,2 4-121,-6 4 0,6 0-899,-2 7 1426,2-2 0,-3 7 0,-1-4 0</inkml:trace>
  <inkml:trace contextRef="#ctx0" brushRef="#br0" timeOffset="29">14687 17143 7788,'-16'0'0,"3"-2"179,-2-1 1,2 0 628,2-5 871,-1 6-655,1-8-576,-1 3 0,2-4 352,3 0-416,2 4 1,5-3-222,0 3 0,0 0 32,0 0 1,2-1-48,6-3 0,1 3-101,10 0 0,-3 1-118,7-5 1,-3 6 46,7 2 1,2 3-102,2 1 0,-2 0 15,1 0 0,-4 0-56,0 0 0,-5 4 53,-2-1 0,-5 6-52,1-1 1,-3-2 71,0 2 1,-1-2 30,1 2 1,-5 2-117,1-2 1,0 1 107,3-2 1,-3 2-115,-1-5 0,1 3 43,3-3 0,-3 4-70,0-4 174,-1-1 0,5-3 105,-1 0 1,-3 0-28,-1 0 1,0-1-59,0-3 0,3 2-161,-2-6 1,-3 4 104,-1-3 0,1 3-1222,-1-4 1295,-1 6 0,-3-8 0,0 3 0</inkml:trace>
  <inkml:trace contextRef="#ctx0" brushRef="#br0" timeOffset="30">15966 16629 7872,'0'-8'0,"0"1"0,0-1 664,0-3 0,0 3 293,0 0 376,-5 6-925,-1-3 0,-7 8-49,-2 1 0,-3 6-84,-5 2 0,1 4 81,-1 7 0,-4 1-78,0 3 1,1 2-1,3 5 1,5 2-236,3 2 1,2-2 81,2 2 0,5-3-166,2-1 1,2-1-80,2-2 0,6-3-154,1-5 1,8-2 191,4-2 1,8 0-65,3-7 0,3 0-17,2-8 1,-1 0 53,0-4 1,1-5 121,-1-3 1,4-3-65,0-4 0,0 1 40,-4-5 0,-1 0-18,-2-4 0,-3 0 67,-6 0 0,-2-1-37,-1-3 1,-11 2-2,0-6 0,-5 1-52,-3-4 0,-9 0-89,-3-1 0,-7-4-107,0-3 1,-6 3 54,-2 1 0,-5 3-52,2 5 0,-4 8 29,-4 11 1,2 5-213,-2 6 0,3 2-63,0 6 0,6 1-172,2 10 0,5 0 663,3 4 0,7-6 0,7 0 0</inkml:trace>
  <inkml:trace contextRef="#ctx0" brushRef="#br0" timeOffset="31">16457 17177 9397,'0'11'2115,"0"1"0,0-5-1342,0 1-405,0-5-21,0 7-531,0-9-819,0 4 406,0-5 1,0 0 0</inkml:trace>
  <inkml:trace contextRef="#ctx0" brushRef="#br0" timeOffset="32">17131 16652 7832,'-5'-8'459,"-2"0"-459,2-4 0,-1 3 201,6-3 1,-1 5 167,-3-1 0,2 3 339,-6 5 0,1 0-272,-5 0 0,1 0-72,-1 0 1,0 1 24,-4 3 0,2 4-67,-5 7 0,2-1-62,-2 5 1,-2 1-38,6 7 0,-4-2-135,4 6 0,-2-2 38,2 1 1,6 2-20,-2-5 1,3 1-12,1-2 0,2-2-228,5 3 1,0-4-161,0-4 1,5-1 148,2-3 1,8-4-118,4 1 0,4-1 80,4-3 0,-2-3 5,6-1 1,-5-3 45,5-1 0,-1-1 38,5-3 1,-2-2-46,-3-6 0,3 1 11,-2-1 0,-4 0 28,0-4 0,-3 2 5,-1-5 1,-1 4 112,-3-4 1,-4-4-107,-8-3 0,2-5-118,-5 5 0,0-10 30,-4 2 0,-5-3-86,-3 3 1,-2-1 140,-1 1 1,-5 5-10,1 2 0,-9 8-225,1 4 0,-2 4 73,2 3 0,0 4-156,0 8 1,2 4 434,2 7 0,2-7 0,6 2 0</inkml:trace>
  <inkml:trace contextRef="#ctx0" brushRef="#br0" timeOffset="33">17862 16549 7771,'-6'0'464,"1"0"120,0-5 396,3 3-643,-8-3 0,4 2 76,-5-1 1,3 0 8,0 4 0,-3 4-116,-4 0 0,-4 4 82,3 0 1,-4 7-36,1 4 0,1-1-47,-1 1 1,2 1-106,-3 7 1,4-3-1,5 3 0,-1-3-78,1-1 1,1 0-110,2 0 0,3 1-145,5 2 1,0-2 128,0 3 1,0-7-416,0-1 1,4-1 113,-1 1 0,10 1-14,-1-4 1,3-1 112,0-4 0,-1-4 90,5-3 1,0 1-70,4-2 0,1 0 47,3-7 1,-3 2 143,2-6 1,-1 0-73,-3-3 1,1 0 263,0-1 1,0-1 38,0-2 1,-4 1 137,0-5 1,-4 4-143,4-4 1,-5 0-9,1-4 1,-2-4 38,-2 1 1,-4-6-22,-3 2 1,-3-2-327,-1 1 0,-1 3 96,-3 6 0,-6-1-191,-6 0 1,-8 1 96,1 3 0,-11 3-661,0 4 0,-8 6-125,0 2 0,-1 3 865,1 1 0,3 5 0,4 1 0</inkml:trace>
  <inkml:trace contextRef="#ctx0" brushRef="#br0" timeOffset="34">18536 16515 7826,'0'-12'0,"0"1"129,0-1 0,-4 5 149,0-1 0,1 4 103,3-3 0,-2 3 295,-1-4-297,1 6 1,-4-3-59,2 5 0,2 0 109,-6 0 0,-1 1-13,-6 3 1,1 7-107,-5 8 0,0 4 38,-4 4 0,1-2-174,3 5 1,3-4-1,4 1 1,5 0-51,-1 0 0,7-4-192,1-4 0,5-1 46,6 1 0,7-3-219,5-4 0,1-2 53,7-3 1,3-1 50,4-6 0,0 0 29,-4 0 1,-3-6 40,-1-1 0,-1-3 28,2-2 1,-4 1 80,-8-1 0,-2 0 132,-1-4 0,-8 3-62,4-7 0,-8 1-31,-1-3 0,-3-2-338,-3-3 0,-7 3 102,-6-3 1,-4 3-395,1 1 1,-8 5 106,-3 3 1,1 6-62,-2 2 0,2 4-72,-1-1 0,-2 8-763,5 4 1337,6 7 0,-6 3 0,3 5 0</inkml:trace>
  <inkml:trace contextRef="#ctx0" brushRef="#br0" timeOffset="35">18353 16891 7758,'-11'0'2193,"-1"0"-1148,6 0-438,-4 0 0,7 0-56,-4 0 0,3 6 117,-4 1 0,5 3-141,-5 2 0,2 0-148,-2 4 1,2-2-327,2 5 1,3-4-40,-3 4 0,4-1-101,4 1 1,-2-3 72,6-4 0,3-1-125,4 0 0,7 0 11,1-4 0,3-2-105,5-5 1,6 0-182,-3 0 0,4-1 145,0-3 0,-4-2 143,1-6 1,-6 1 172,-6 0 1,-2-1 218,-2 1 1,-3-4-105,-9-1 0,-2-4 90,-5 1 0,-2-3-174,-6 0 0,-5-3 5,-9-1 0,-9 2-306,-7-3 0,-3 8 102,-8 4 1,2 3-661,1 5 1,2 3-155,2 8 0,4 5 935,7 10 0,-2-5 0,4 7 0</inkml:trace>
  <inkml:trace contextRef="#ctx0" brushRef="#br1" timeOffset="36">20021 16503 7881,'-8'0'-182,"1"0"682,4 0 780,-2 0 344,5 0-1221,0 5 1,0-1-41,0 7 1,0 0-92,0 8 0,0 3-6,0 5 1,0 9 63,0-2 0,-1 7-167,-3-3 1,3 2-1,-3-6 1,1 7-272,-1-7 1,3 2 141,-3-6 1,3 2-42,1-5 1,1-1-91,3-3 1,-1-1 15,4-3 1,0-3 71,0-4 1,0-1-15,-4 1-5,-1-6-3,3-1 206,-5-5-6,0 0 1,-4-1-170,0-3 0,-5 3 0,3-4 0</inkml:trace>
  <inkml:trace contextRef="#ctx0" brushRef="#br1" timeOffset="37">19952 16583 7872,'0'-11'244,"0"-1"117,0 1 1,0-1 32,0 1 1,4 3 189,0 1 0,5 3-200,-2-4 0,5 2-97,3-2 0,-1 0-28,5 4 0,-3-4-45,7 4 0,-2 0-44,5 4 1,-2 0-20,-1 0 1,1 6 0,3 1 0,-3 5 13,3 3 0,-4-1-174,-4 5 0,1 0-32,-5 4 1,-1 3 178,-6 1 0,-3 0-219,-5-5 0,-1 5 38,-3 0 1,-4 3-198,-7-3 0,-3 0-37,-5-5 1,-5 5-10,-2 0 1,2-5 80,1-2 0,3-5-50,1 4 0,2-7 188,2 0 0,0-1 87,7-3 1,-2-3 50,7-1 0,0 1 237,0-1-52,4 5 1,-2-7-42,5 6 0,3-4 72,4 3 1,2-3-51,10 4 1,0-2 39,4 2 1,1 0-65,3-4 1,2 4 4,5-4 0,-3 1 19,-1-1 0,-1-2-76,2 6 0,-3-5-20,-5 5 0,-6-5-221,-1 0 1,-4 3-707,0-3-382,-6 1-1318,-1-4 2486,-5 0 0,0 5 0,0 2 0</inkml:trace>
  <inkml:trace contextRef="#ctx0" brushRef="#br1" timeOffset="38">20660 16652 7851,'-3'-12'0,"-1"1"1325,-5-6-264,8 5-25,-4 0-664,5 7 1,0 6 61,0 3 0,-4 4 34,0 7 0,-1 4-124,1 8 0,1 2-70,-4 5 0,3 0-36,-4 1 0,6-1-51,-2 0 0,-1 0-79,1 1 0,-1-5-129,1 1 0,3-6 107,-3 2 1,3-3-98,1-1 1,0-6-33,0-1 0,0-4-336,0 0-63,0-6 161,0 4 254,0-9 1,1 5 3,3-6 0,-1-4 14,4 0 1,1-4-38,3 5 0,1-5 0,-1 4 0,2-5-23,2 2 1,3 0-6,5 0 0,-1 3-64,1-4 0,0 4 84,0-3 0,-1 4-122,-3-1 1,2-1 33,-2 2 0,-2-1-177,-2 4-104,-2 0-401,-2 0-178,-5-5 628,-1 3 1,-6-4 373,-3 2 0,3 3 0,-4-4 0</inkml:trace>
  <inkml:trace contextRef="#ctx0" brushRef="#br1" timeOffset="39">20580 16891 7812,'2'-7'666,"1"-1"1,5 4-396,7-3 1,2 4-98,2-1 0,2 3 694,-2 1 1,4-4-304,4 1 1,-3-1-135,3 4 0,1-1-244,-2-3 1,1 2-145,-4-1 0,-4 1-404,0 2 0,-9 0 177,1 0-781,-2 0 722,-2 0 0,-4-3 243,-6-1 0,-4-5 0,-4 3 0</inkml:trace>
  <inkml:trace contextRef="#ctx0" brushRef="#br1" timeOffset="40">20558 16606 8103,'5'-11'370,"1"-1"1,7 4 534,2 1-503,-2 4 0,8-2 46,-2 5 1,3-4 29,1 1 1,5-1-8,2 4 1,-1 0-152,2 0 1,3 0-244,4 0 0,-4-4-172,-3 0 1,-6 0-343,2 4 1,-4 0-85,-4 0 0,-2 0 521,-1 0 0,-9 0 0,3 0 0</inkml:trace>
  <inkml:trace contextRef="#ctx0" brushRef="#br1" timeOffset="41">21300 16560 8385,'0'-6'1822,"5"1"1,-4 6-898,3 3-527,-3 2 0,-1 7 87,0 2 0,0 3-142,0 5 0,0 0 73,0-1 1,0 6-190,0 3 0,0 2 13,0 1 1,-3 0 91,-1 1 1,-1 3-85,1 0 0,3 4-132,-3-4 1,1 4 72,-1-4 1,3 1-86,-3-1 1,3-4-94,1 1 1,0-1-314,0-4 0,0-3 43,0-4 0,0-2-832,0-5 521,0-1 370,-5-4 0,-1-3-74,-6-1 1,0-4-42,-4 1 1,2-3-95,-5-1 0,4-1-76,-4-3 0,4 1-302,-4-4 1,4 3 90,-4-4 0,5 1 696,-2-5 0,4 6 0,0 1 0</inkml:trace>
  <inkml:trace contextRef="#ctx0" brushRef="#br1" timeOffset="42">21528 16640 7838,'-5'-6'300,"4"-4"250,-4 8 1236,5-3 651,0 5-1892,0 5 1,0 3-9,0 7 1,0 7-133,0 4 0,0 6-136,0-1 1,0 2-75,0 1 1,0 0 26,0 0 0,-4 1-255,0-1 1,0-1 96,4-3 1,0 3-242,0-2 1,0-7-31,0-1 0,0-4-118,0 0 0,6-3 83,1-4 1,3-6-16,2-2 1,-1-3 28,1-1 0,-1 0-54,0 0 1,6-1 105,2-3 1,-1-2 50,1-6 1,0 5 82,4-1 0,-1 2-114,1-2 1,0-2-3,0 2 0,-1 2-141,-3-2 0,-3 5-720,-4-5-2,-1 6-200,0-9 1221,-4 10 0,-7-9 0,-7 4 0</inkml:trace>
  <inkml:trace contextRef="#ctx0" brushRef="#br1" timeOffset="43">21448 16926 7755,'-6'-7'0,"7"1"955,11 2 0,0 3-385,7-3 1,0 3-103,4 1 0,1 0-117,3 0 0,-3-1-82,3-3 0,1 3-106,-2-3 1,5 1-67,-4-1 1,-2 3-104,-6-3 0,1 2-299,-5-2 0,-3 3-1854,-5-3 1197,-4-2 962,2-1 0,-5-4 0,0-1 0</inkml:trace>
  <inkml:trace contextRef="#ctx0" brushRef="#br1" timeOffset="44">21437 16606 7851,'10'-18'918,"4"5"208,13 6 0,2 1-621,5-2 0,-3 3-173,-1 5 0,1-4-53,3 0 0,-4-1-54,1 1 0,-5 3-140,5-3 1,-6 3-301,2 1 1,1 0-417,-2 0 1,1 0 594,-4 0 36,0 0 0,-11 0 0,-1 0 0</inkml:trace>
  <inkml:trace contextRef="#ctx0" brushRef="#br1" timeOffset="45">22419 16629 7835,'0'-12'0,"0"1"0,1 3 558,3 1 787,-2 4 421,3-7-657,-5 4-618,-5-1 1,-3 2-197,-7 5 0,1 0-104,-5 0 0,-2 2-43,-5 1 0,0 7 0,-4 6 1,1 4-44,-2-1 1,-2 8 104,3 3 1,2 3-138,1 1 1,4 2 74,4 2 0,3-5-224,4 5 1,2-5-39,3 5 0,3-2-51,8-2 1,5-5 45,10-2 1,1-3-160,10-1 0,2-6 100,6-1 1,-5-9 120,5-3 1,-1-3-68,5-1 1,-3 0 22,-5 0 1,-3-1-335,-1-3 0,-4-1-105,0-2 0,-5-4-317,-2 4 1,-9-5 177,1-3 1,-7 3 678,0-4 0,-3-1 0,-1-1 0</inkml:trace>
  <inkml:trace contextRef="#ctx0" brushRef="#br1" timeOffset="46">22762 16652 7776,'0'-18'0,"-4"0"125,0 3 1,2 6 332,5-2 1885,-1 7-1696,3-1 0,-1 6 58,-1 3 0,1 3-269,-4 9 1,0 3 2,0 7 1,1 3-161,3 6 1,-2-1-64,1 0 0,0 4-74,1 0 0,-2 4-113,6-4 0,-4 0-168,3-3 1,1-2 164,3-3 1,-1-2-658,-2-5 0,1-5-22,-5-3-1184,5-2 391,-3-7 294,0-1 1152,-1-5 0,-5-5 0,0-1 0</inkml:trace>
  <inkml:trace contextRef="#ctx0" brushRef="#br1" timeOffset="47">22488 16663 7827,'1'-18'343,"3"3"0,7 2 503,8 2 1,2 0-376,-2-1 1,2 4 58,-2 1 1,3 3-42,1-4 1,-1 5-157,1-5 0,1 5 77,3 0 0,1-2-75,2 1 1,3 0-207,-2 4 0,1 0-113,-2 0 1,-2 1-258,-5 3 1,-2-3-6,-2 3 0,-2-3-686,-6-1 932,-4 0 0,3 0 0,-4 0 0</inkml:trace>
  <inkml:trace contextRef="#ctx0" brushRef="#br1" timeOffset="48">23413 16378 7878,'0'-12'533,"0"6"0,1 1 91,3 5 72,2 0 0,4 1-121,-2 3 0,-2 3-32,-2 9 0,-3 1-178,3 6 0,-1 5-2,1 3 0,-3 3-347,3 4 0,-3-3 132,-1 4 0,4-8-509,-1 0 1,1-2 265,-4 1 0,2-2-523,1-5 0,-1-4-339,1 0 1,-1-4 956,-2 4 0,0-10 0,0 1 0</inkml:trace>
  <inkml:trace contextRef="#ctx0" brushRef="#br1" timeOffset="49">23550 17108 9414,'0'8'1352,"0"0"1,0-5-402,0 5 0,0-4-417,0 4 1,0-5-218,0 5 0,1-4-480,3 3-694,-3-4 857,4 2 0,-5 0 0,0 1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2T06:09:56.645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1670 10565 8186,'-11'0'486,"-1"0"-105,6 0-197,1 0 0,4 0 171,-3 0 0,3 5 87,-3 3 0,2 3-52,2 4 1,4-1-115,0 5 0,5 0 2,-1 4 0,-2 1-33,2 3 1,-2-3-93,1 3 1,2 0 91,-5 0 0,0 1-196,-4-1 1,4-2 14,0 6 0,-1-5-188,-3 5 1,0-6-127,0 2 1,-3-3 132,-1-1 0,-1-4-470,1 0 1,3-5 288,-3 1 0,-1-6-329,1-2 0,0-3 12,4 4 615,0-6 0,-5 3 0,-1-5 0</inkml:trace>
  <inkml:trace contextRef="#ctx0" brushRef="#br0" timeOffset="1">1670 10439 8158,'-11'-18'0,"-1"7"0,5 1 820,-1 2-479,6 3 0,-7-5-131,5 2 1,-5 3 140,1 2 318,-2-4 0,-1 6-203,-1-3 1,1 3-143,0 1 1,-1 0-106,1 0 1,-5 6 97,1 6-75,-5-1-205,7 16-61,-8-8 206,3 14 0,-5 1-46,0 8 1,0 4-244,1 3 1,4 3 312,3 5 0,3 0-35,4 0 1,3 0-35,5 1 1,0 1-10,0-2 1,9 2 12,3-10 1,7-4-136,0-7 0,7-3-47,5-1 1,3-6-247,4-5 1,3-5 152,5-7 1,-5 0-232,1-4 0,0-2 151,4-5 0,0-2-141,-1-6 1,1-2 106,0-13 1,-6 2 261,-2-10-153,3-4 1,-6-2 182,3-5-142,-7 0 1,-3-4 432,-5 1 0,-7 0-160,-4 3 0,-2-2 1050,-6 2-817,-1-2 1,-8-6 85,-2 1-1325,-9-1 1102,-6-1 1,-8 4-912,-4-2 485,-5 2 0,-3 6-728,-8 3 1,-2 8 287,-5 3 1,5 9-44,3 7 0,12 5 402,7 6 0,2 1 236,5 3 0,1 5 0,7 2 0,-3-2 0</inkml:trace>
  <inkml:trace contextRef="#ctx0" brushRef="#br0" timeOffset="2">2904 10679 8069,'-13'-18'0,"-2"6"0,7 4 682,3 0 799,-5-3-638,9 0-83,-5 4-152,6 2 94,-5 5-352,4 0 1,-4 5 116,5 3-408,5 12 116,1-1 0,6 18 28,-1-3 0,5 8 14,-1 0 1,0 2-563,-4 2 294,-4-5 0,2 1-517,-6-8 1,5 3 274,-4-7 1,0-6-495,-4-1 1,0-4-110,0 0-1312,0-2 992,0-6 1216,0-5 0,-5-1 0,-2-5 0</inkml:trace>
  <inkml:trace contextRef="#ctx0" brushRef="#br0" timeOffset="3">2767 10782 8069,'-6'-18'0,"4"2"0,-6 4 0,5 5 1034,-5-1-580,5 0 0,-2 1 143,5-1 1,5 0-176,3-3 0,12 0 4,7-1 0,6 1-139,5-1 1,6 1-192,6 0 0,-1 4 61,-3 3 1,0 4-103,-1 4 1,-4 6-232,-3 6 1,-4 5 168,-3 2 1,-5 1-420,-6 7 0,-5-5 180,-8 5 1,-2-1-10,-5 4 1,-6 1 185,-5-1 1,-11 0 333,-8 0-339,-3 1 1,-3-1 652,-2 0-376,3 0 1,-6-4 70,3-4 0,7-7-93,1-3 0,6-5-257,5-3 62,2-3 253,11-5-2054,1 0 1238,5-5 1,2-6 277,6-4 299,5 0 0,15-7 0,1-2 0</inkml:trace>
  <inkml:trace contextRef="#ctx0" brushRef="#br0" timeOffset="4">3463 10656 7933,'-11'-16'650,"4"-1"81,4-2 0,1-2-406,2 2 984,0 2-804,0 1 1,2 9 232,1 3 285,-1 3-580,3 1 1,0 3-117,2 4-162,4 11 0,0 13 113,0 7 1,0 2-1,-4 6 1,3 5-472,-2 2 0,-3 3 374,-1 1 1,-3-9-445,-1-2 0,0-4 171,0 0 1,-1-4-468,-3-8 0,3-3-152,-3-8 1,-1 1-441,1-5 0,0-3-1881,4-5 3032,0-4 0,5 2 0,2-5 0</inkml:trace>
  <inkml:trace contextRef="#ctx0" brushRef="#br0" timeOffset="5">3852 10668 8084,'-12'-18'360,"-4"1"-225,8 6 0,-6 0-90,10-1 0,-3 1-45,3-1 0,-1 2 1863,1 2-464,3 3-267,-4 0-96,5 4-544,10 11 0,-1 9-181,10 16 1,0 0 33,4 3-312,4 3 1,-6 1-60,2-1 38,-3 1 0,-1 3 231,0-3-1303,0-3 785,-1-10 0,2-1-175,-5-5 1,1-1-401,-5-3 0,0-4 298,1-8-1187,-6 4 1111,4-10 1,-7 8-455,4-6 1082,-4 1 0,7-4 0,-4 0 0</inkml:trace>
  <inkml:trace contextRef="#ctx0" brushRef="#br0" timeOffset="6">4240 10645 8093,'-5'-24'875,"-2"2"-602,-4 6 1,5 2 54,2-5 697,3 5-177,1 2 527,0 2-677,0 9-360,0-4 1,0 7-87,0 6 1,0 10 101,0 12-323,0 13 37,0-1 1,0 15 285,0 0-2268,-6 0 1873,0 6 0,-4-8 193,2-1-2507,-2-9 1823,4-5 1,-2-11-1865,1-2 1284,4-3 173,-2-7 939,5 0 0,5-1 0,1 2 0</inkml:trace>
  <inkml:trace contextRef="#ctx0" brushRef="#br0" timeOffset="7">4548 10565 7981,'-11'-12'1722,"-6"6"1,8-3-1212,-2 5-267,7 1-34,-1 3 1,5 6 345,0 5 0,0 11-172,0 8 0,0 6 79,0 6 0,1 3-234,3 9 1,-1 4-339,4-5 0,0 1-413,0-9 418,3-4 1,-4-5-513,1-6 0,2-6 382,-5-1 0,3-1-2361,-3-7 1124,0 0 1471,1-4 0,1-9 0,6-4 0</inkml:trace>
  <inkml:trace contextRef="#ctx0" brushRef="#br0" timeOffset="8">4799 10633 8029,'-11'-3'0,"0"-1"0,4-5 2159,2 8-1478,5-4 1,1 6-120,3 3 492,-2 2-647,8 16 0,-8-1 52,6 13 0,-1 3 36,5 9 1,-1 3-1730,1 1 1224,-1-1 1,-3-4-1302,-1-3 237,1-3 830,-2-10 173,4-1 52,-8-5 0,3-5 2,-5-3-191,5-8 208,-4 4 0,9-10 0,-3 4 0</inkml:trace>
  <inkml:trace contextRef="#ctx0" brushRef="#br0" timeOffset="9">4731 10668 8071,'-6'-12'2352,"-5"1"-1515,10-1 0,-1 0 102,9-4-418,6 4-202,5-5 0,8 6 31,1-1 127,5 1-152,2 5 1,4-3 25,0 5-571,5 0 225,-7 4 0,3 5-505,-5 3 426,-4 7 1,0 3-96,-7 5 0,1 0-161,-9-1 101,0 6-422,-8-4 354,-2 9 1,-5-3-90,0 4 556,-10 0-163,-3 0 1,-10 1 332,0-1-180,-5 0-79,-1-5 1,-5 3 73,0-5-127,-6-1 1,5-4-338,-3-3 0,7-4 154,5-7 1,3 1 154,4-6 0,2-4 0,6-5 0</inkml:trace>
  <inkml:trace contextRef="#ctx0" brushRef="#br0" timeOffset="10">5428 10565 7708,'0'-12'-641,"-2"5"1769,-1-1-646,1 1-126,-3-5 32,5 6 0,0-4 545,-5 3-141,4 1-173,-4-4 35,5 9-29,0-5 84,0 6-432,0 6 0,0 5-31,0 8 1,0 8-43,0 3 1,0 7 64,0 1 0,0 4-358,0-4 1,0 5 119,0-1-298,5-3-529,-4 1 581,9-6 0,-3-1-66,4-3 0,2-2-120,2-5 1,1-5-30,3-3 289,3-2 0,-5-3-169,2-2 84,2-3 0,-7-5 322,5 0-482,-5 0 264,3 0 0,-5-4-128,4 0-444,-4-5 38,5 3-1101,-6-6 1757,1 1 0,-6 0 0,-1-1 0</inkml:trace>
  <inkml:trace contextRef="#ctx0" brushRef="#br0" timeOffset="11">5393 10930 7922,'-5'-6'847,"4"1"202,-4 0 0,6 2-595,3-4 1,4 4-215,7-1 1,-1-1 573,5 1-454,0 1 0,9-2-517,2-3 1,3-2 151,1-2 0,-4 5-836,-4-1 1,2 1 588,-1-5 1,0 1 251,-5-1 0,-4 1 0,-1-1 0</inkml:trace>
  <inkml:trace contextRef="#ctx0" brushRef="#br0" timeOffset="12">5291 10599 8057,'0'-11'3481,"0"-6"-3119,10-1 1,11-4 981,14-1-657,6 0-1491,0 5 1132,0-3 1,2 8 39,-5-2 0,5 2-127,-1 2 1,-3 0-259,-1 4 1,-6-2 264,-2 5-248,-4 0 0,2 9 0,-5 2 0</inkml:trace>
  <inkml:trace contextRef="#ctx0" brushRef="#br0" timeOffset="13">6969 10496 7992,'0'-11'0,"0"-1"748,-5 1 11,4 5 273,-4-4-736,5 8 1,1-3 52,3 5 0,-1 1-105,4 3 1,1 9-6,3 10 0,4 5 1,1 6 1,-1 5-30,-4 3-120,1 3 1,-2-1-214,-2-2 116,2 2 1,-9-8-649,3 2 484,-3-3 1,-1-5 49,0-4-371,0-2 303,0-1 1,0-5-72,0-3-1051,0-2 256,0-7-550,0 4 339,0-8 1265,-5-2 0,-1-12 0,-6-5 0</inkml:trace>
  <inkml:trace contextRef="#ctx0" brushRef="#br0" timeOffset="14">6958 10576 7996,'0'-18'0,"0"2"666,0 5-334,0-1 0,1 1 108,3-1 15,2 1-143,6-1 0,4 5 27,3-1 48,3 1-210,1 0 0,5-3 115,2 3-119,3 1 0,5 0-133,0 2 18,0 3 0,-5-4 264,-2 5-711,-3 5 338,-5 6 1,-6 3 53,-1 5-498,-9 0 371,3 4 0,-10 5-85,0 3-57,-5 2 109,-11 1 1,-2 1 109,-5 4-1173,-5-4 1253,-1 9 0,-4-8 118,3 2 0,-2-7-71,5-5 1,6-2 214,5-1 0,5-5-186,3-3-169,3-2 1,12-3 162,4-2-441,6-3 778,10-5 1,3 0-846,4 0 213,0 0 64,0 0 0,1-2-1165,-1-1 499,0 1 698,1-3 1,-6 5 0,-1 0 0</inkml:trace>
  <inkml:trace contextRef="#ctx0" brushRef="#br0" timeOffset="15">7826 11045 8008,'0'-12'0,"0"1"0,0-1 1456,0-4-887,0-2 0,1-1 989,3 0-813,-3 0-381,4-9 1,-5 1 511,0-7-390,0 2-56,0-2-600,0-4 420,0 8 1,0-14-70,0 6 0,0-2-121,0 5 0,0-1 281,0 5-537,0 8 221,0-3 1,0 13 238,0-2-488,0 7 177,0-2-261,0 9 734,0-4-588,0 5 34,5 0 0,6 6 180,4 5-295,0 6 246,2 6 0,0 6-7,6 5-184,0 6-28,0 5 0,0 3-319,0-2-904,-1 2 1253,1-7 0,-4-2-386,0-4 294,-5-6 1,4-8-298,-3-2 426,-2-2 0,2-6-225,-7 1-808,-3-1 475,0-5 30,-4 5 970,4-5 1,-5 5 0,0 1-1</inkml:trace>
  <inkml:trace contextRef="#ctx0" brushRef="#br0" timeOffset="16">7860 10919 7878,'-11'-6'1797,"4"-5"1,2 9-1273,5-6 1,5 4-180,3-3 0,4 3-22,3-4 0,6 1-108,6-5 1,8 1-286,0 0 0,5-1 119,-2 1 1,4 1-1442,-4 2 1000,-5-2 0,-1 7 391,-5-4 0,4 4 0,-1-2 0</inkml:trace>
  <inkml:trace contextRef="#ctx0" brushRef="#br0" timeOffset="17">8466 10508 7946,'-12'-17'310,"1"-1"1,1 1 388,2 1 1,3 4-390,5 0 1306,0 6-412,0 1-465,0 5-485,5 0 1,-3 10-475,6 5 0,0 11 211,3 4 1,1 3-421,-1 1 0,0 4 263,1 1 0,-1 2-874,1-2 0,-6-5 259,-2-4 0,-3-6-14,-1-1 0,0-1 795,0-7 0,5 0 0,1-3 0</inkml:trace>
  <inkml:trace contextRef="#ctx0" brushRef="#br0" timeOffset="18">8477 10645 7946,'-11'-18'0,"-1"-4"778,1 3 1,4-1-339,4 1 1,1 3 454,2 4 1,0 5-342,0-1 0,3 7 13,4 1 0,6 6-248,10 9 1,5 7-152,2 4 1,3 2-9,2-1 0,-1 2-163,0 5 1,2 1-723,2-1 0,-7-1 562,4-3 1,-7-2-738,2-5 463,-5-5 169,8-2 0,-8-4 173,1-1 0,-3-4 104,-4-4 1,1-1 302,-4-2 1,-2-3-78,-7-4 0,2-2 191,-5-10 0,0-2 966,-4-5-877,0-3 1,-2-7 191,-1-2-153,-4 2-232,-4-8 1,-2 1 92,-2-3-649,2-2 1,-3 12-135,4-2 0,2 8-1011,3 3 1126,-4 8-2601,10 3 1233,-9 9 543,9 2 0,-3 14 1078,8 3 0,7 12 0,7 0 0</inkml:trace>
  <inkml:trace contextRef="#ctx0" brushRef="#br0" timeOffset="19">9688 10519 7891,'-2'-13'2384,"-1"-2"-1085,1-3-541,-3 1-271,5-5-52,0 9-136,0-8 0,-1 8 24,-3-2 239,-2 2-268,-6 2 0,-3 4 186,0 4-240,-5-4-142,7 6 1,-9 1-43,3 8 53,-2 12 0,-2 0-162,0 11 0,4 6 82,0 8 1,6 0-203,2 0 0,1 1 129,6-4 1,-4 2-108,4 2 1,2-4-9,6 0 1,-2-7-303,6 0 0,1-6 78,6-6 0,-1-2-63,5-2 1,-4-4 293,4-7 0,2-3 295,5-5 0,-2 0 125,3 0 0,1-5-191,-1-3 0,-1-6 331,-3-1 1,-1-4-197,-3 4 0,1-4 90,-5 4 0,-1-6 92,-6 2 0,-3 3 51,-5 1 1,0 2-110,0 2 0,-7 0-120,-4 4 0,-5-2-647,-7 5 1,0 2 287,0 5 1,1 2-1452,3 3 1,7 2 180,4-2 1413,6 2 0,-4 1 0,6 1 0</inkml:trace>
  <inkml:trace contextRef="#ctx0" brushRef="#br0" timeOffset="20">9950 10690 8022,'-11'-17'424,"4"0"1,2 6-303,5-1-272,0 1 133,0 0 1,4-1-17,0 1 1302,0 4-302,-4 2-274,0 0-30,5 4 7,-4-4-282,4 5-102,0 0-115,2 5 1,3 1 24,-3 6 33,4 4-97,-5 2 1,5 9-51,1-1 1,-1 2 260,1-1-728,-1-3 304,0 9 0,1-9 77,-1 3-1046,1-3 688,-1-1 1,1-6-418,-1-1 524,5-4 1,-3-2-470,2-2 422,3-3 0,-1-5-54,2 0 0,1 0-36,-5 0 0,2-1-69,-2-3 1,-2-2-481,2-6 941,-8 6 0,4-9 0,-5 2 0</inkml:trace>
  <inkml:trace contextRef="#ctx0" brushRef="#br0" timeOffset="21">9973 10828 8026,'-11'0'1564,"4"-6"-1075,7 0 0,12-2-219,7 1 0,7-1-35,5-3 1,1 1 191,-2 2-237,8-2 1,-7 0-111,7-5 0,-7-1-31,0 5 1,-6 3 94,2 1-1099,-8-1 669,-3 2 0,-8-3-2056,0 5 2342,-6 0 0,-2-6 0,-6-3 0</inkml:trace>
  <inkml:trace contextRef="#ctx0" brushRef="#br0" timeOffset="22">9916 10588 7973,'1'-8'0,"3"0"0,9-3 1377,10-4 0,8-2-609,7 2 1,4 1-187,-4-5 0,5 5-174,-1-1 0,-1-2-234,1 2 1,-7 1-167,0 7 0,-4-2-287,-8 5 0,3 0 279,-7 4 0,-3 5 0,1 2 0</inkml:trace>
  <inkml:trace contextRef="#ctx0" brushRef="#br0" timeOffset="23">11446 10519 8014,'0'-13'0,"0"-2"0,0 8-329,0-4 131,0 0 812,0 0-261,0-1 0,0 5 1062,0-1-469,0 5-241,0-2 58,0 5 1,2 7-294,1 4 9,4 11-169,-1 7 0,3 5-189,-5 0-143,5 6 107,-8-5 0,4 6-59,-5-3 1,4-6 258,0 2-1601,-1-7 871,-3 6 0,0-11-29,0 1-1890,0 0 948,0-10 1416,6 3 0,-5-4 0,4-1 0</inkml:trace>
  <inkml:trace contextRef="#ctx0" brushRef="#br0" timeOffset="24">11720 10439 8085,'-5'-11'3455,"4"-1"-2938,-9 1 0,10 5-220,0 2 0,4 4 55,3 4-137,4 2-24,-10 10 1,8 6 367,-5 5-294,4 9 0,-3-1-375,3 7 142,2 2 0,-5-7-223,3 5 1,-2-7-404,-2-1 0,-1-4 164,4-7 0,-3-6-135,4-1 1,-6-8 102,2 0-861,2-5 4,-4 2 500,3-5 299,-5-5 285,0-2 409,0-4-226,-5-1 0,0 0-198,-3-4 897,-2-1-547,3-6 1,-4-5 41,0-3 1,0-2 254,4-1 1,-2 0 458,5 0-491,-5-1-83,8 11 1,-4 1 1020,5 8-822,0 8 1,5-4 142,3 11 1,6 11-186,1 4 1,9 9-158,-1 3 1,11 8-33,0-1 0,3 7-403,-3-3 0,4 0 277,0-4 1,-3-1-181,-5-2 0,-1-3-9,2-5 1,-3-7-132,-5-4 1,-2-6 618,-2-6 1,2 0-124,-6 0 1,0-5 388,-4-3 1,-4-7-198,-3-4 0,-3-4 198,-1-4 0,-1 0-399,-3-4 0,-3-2-305,-4 3 0,0-3-89,-1-2 1,1-3 156,-1 0 0,1 0-845,-1 4 0,6 1 402,2 2 0,-1 4-1063,1 4 0,1 9-307,3 2 160,0 8 1,1-1 791,3 5 1,2 11 806,5 4 0,6 5 0,1 3 0</inkml:trace>
  <inkml:trace contextRef="#ctx0" brushRef="#br0" timeOffset="25">12691 10439 7977,'-11'-18'1731,"-1"2"-649,6 10-650,1-5 784,5 10-738,5 1 0,-4 8 230,3 7-179,3 3-57,-6 5-375,9 10 0,-4-2 239,6 11-204,-1 0 0,-3 0-71,-1 0-550,1-5 713,3 2-1286,-4-10 803,3-1 1,-4-6-210,6-3 0,-5-4-1127,1-7 1153,-6-3-1,3-5-233,-5 0 1,0 0 0</inkml:trace>
  <inkml:trace contextRef="#ctx0" brushRef="#br0" timeOffset="26">12326 10405 7989,'0'-17'1926,"0"5"0,11-5-1382,8 6 0,13 1-234,10 2 0,2 2 56,2 2-1466,5 3 1398,1-4 0,5 1-193,0 0 1,-5 0-129,-3 4 1,-3 0-2066,-4 0 1456,-3 0 0,-6 4 627,-2 0 1,-3 5 0,-5-3 0</inkml:trace>
  <inkml:trace contextRef="#ctx0" brushRef="#br0" timeOffset="27">13228 10382 7980,'-18'0'0,"3"0"3099,7 0-2050,3 0 0,2 3-408,-1 4 0,-5 6-338,1 10 0,-2 1 439,-1 3-329,4 2-151,2 5 1,1 0-316,1 1 103,-1-1 0,9 0 190,3 0-1422,2 1 882,1-1 1,6-6-310,2-5 372,2-1 1,2-9 31,0 2 1,5-7-133,2-4 398,-2-3 1,5-6 166,-2-3 1,0-3-298,0-4 1173,-3-3-739,-5-5 1,-1-1 22,1-3 916,-5 3-788,-1-9 1,-7 4 265,-3-5-509,-2 0 0,-6-5-219,-3 1 0,-8 0-199,-11 4 1,-9 1-2030,-6 3 1290,-10 7 0,1 11 347,-10 9-4219,5 1 4756,6 7 0,2 0 0,2 3 0,-3-3 0</inkml:trace>
  <inkml:trace contextRef="#ctx0" brushRef="#br0" timeOffset="28">14644 10131 7996,'-11'-23'1688,"-1"0"-379,1 5-920,5 2 1,6 10-160,7 2 0,2 4 325,-1 4-385,-3 2 0,0 12 134,3 5 1,0 8 130,0 7 0,2 9-17,-2-1-394,2 2 1,-2 0 315,-1-2-2014,-4 7 1474,2-16 152,0 8-2484,-4-6 1906,4-9 1,-5 6 84,0-13 1,4 1-194,0-9 0,1 0 154,-1-3-652,-3-1 1457,9-5 1,-4 0 0,6-6 0</inkml:trace>
  <inkml:trace contextRef="#ctx0" brushRef="#br0" timeOffset="29">14873 10611 8000,'0'-7'1590,"-5"2"1,2 5-84,-5 0-741,1 5-415,-5 2 1,1 9 631,0 3-617,-1-2 1,1 4 15,-1-2-284,6 3 0,1 1 62,5-1 0,0-3-119,0 0 0,5-3-303,3 3 235,7-5 0,-1 2-471,5-4 0,0-5-11,4 1 382,-1-6-976,1 9 729,0-10 0,5 4-148,3-5-1475,-4 5 392,12-4 1605,-9 4 0,14 0 0,-3 2 0</inkml:trace>
  <inkml:trace contextRef="#ctx0" brushRef="#br0" timeOffset="30">16038 10416 7963,'0'-16'294,"0"3"1,1-3 464,3 4 1,2-2-289,5 3 0,1-3-123,-1 6 0,-3 2-8,-1-2 676,-4 6-570,2-3 0,-1 10 290,0 2-363,5 14-130,-8 3 0,8 11-86,-5 3 67,-1 3-56,-3 5 0,0-2 56,0-2 0,0-3 168,0-4-2636,0-6 1491,0-1 1,-3-7 222,-1-2-1657,0-2 376,4-6 1811,0 1 0,5-6 0,1-1 0</inkml:trace>
  <inkml:trace contextRef="#ctx0" brushRef="#br0" timeOffset="31">15946 10371 7973,'-4'-23'0,"1"0"0,-1 5 0,4 3 0,5 2 477,2 2 1,6 1 678,6 2 0,2-1-578,9 5 0,0-3 4,5 3 1,3 0 93,0 4-190,5-5-304,-7 4 1,-1-4-58,-5 5-140,-4 5 239,2 1-833,-10 6 530,-2-6 1,-6 8-19,-2-3 0,-3 5-81,-5-1 1,-1-1 38,-3 5-326,-8 0 255,0-1 0,-10 3-84,3-2 87,-8-2 146,3 4 0,-4-8 301,6 2-319,4-2 1,-4-7 469,10 4-90,-5-8-168,11 8 1,1-8 200,5 6-203,0-6 0,6 7 92,5-5 1,10 4 178,5-4-178,6 4 1,-7-1 3,6 4-109,-1-4-305,0 3 334,-3 1-247,-4 2 85,-5 3 0,-1-3 206,-6 2-765,-5-2 416,-1 9 1,-7-5-19,-6 6 0,-1-4-10,-10 0 1,-3-1-607,-5 1 404,-5 3 308,3-10 1,-2 5-796,1-6 356,5 1 69,-8-1 1,9-5-996,-3-2 757,8-3-392,2-1 644,11 0 0,2 0 435,8 0 0,7-10 0,7-2 0</inkml:trace>
  <inkml:trace contextRef="#ctx0" brushRef="#br0" timeOffset="32">16677 10428 7979,'12'-24'610,"-6"2"-305,-1 6 130,-5 3 1,-4 0 1379,0 6-1241,-5 4 1,3 1 124,-5 9 0,3 2-235,1 10 0,0 5-13,0 7 0,1 3 32,6 4-505,0-3 67,6 10 0,4-10-60,5 4 0,5-5 123,-1-4 1,3-2-692,1-5 205,0-5 289,-1-2 0,5-9-58,0-4 1,4-1 88,0-2 327,-3-5-152,5-2 0,-9-5-136,3-4 1,-3 2 67,-2-5 0,0 0 1094,-3-4-715,-2-4 1,-6 1-134,0-4 0,-4-1-31,-3-3-70,-3-5-2225,-1 3 1638,-5-3 0,-2 5 111,-4-1-2569,0 6 1857,-1 6 1,5 8 993,-1 7 0,2 0 0,-2 4 0,3 0 0</inkml:trace>
  <inkml:trace contextRef="#ctx0" brushRef="#br0" timeOffset="33">17648 10371 8099,'0'-12'145,"0"1"1,1-1 491,3 1-350,2 0 1,6-1 356,-1 1-193,-4-1 0,1 1 2,-4-1 416,0 1-499,-9 5 1,-1-1 224,-6 4-310,-4 1 0,-7 2 56,-8 8-343,-7 7-1135,-2 8 1255,-6 6 0,5 7-77,3 2 0,4 1-3,4 3 0,7 1-22,8-5 0,7 0-27,4-3-729,8-1 483,7 0 1,12-6-572,8-5 374,7 0 217,-3-16 0,15 7 194,-1-10 1,2 0-131,2-4 0,-8-5 5,0-3 0,-7-3 26,1-5 1,-5 4 611,-4-3 0,-2-3-448,-5-1 0,-5 1 372,-3-1 0,-2-1-21,-2-7 1,-3 2 97,-1-6 1,-4 1-375,1-5 0,-3 5-313,-1 0 1,0 0 215,0 0 0,0 6 1292,0 5-410,0 5-176,-5-3-229,4 11-383,-4 1 1,5 11-447,0 6 176,0 4 110,0 17 1,1-1 132,3 10-32,2 0-485,10-2 4,-3 5 306,4-10 1,-6 5-73,0-6-709,1-5 583,-1-1 1,1-10-165,-1-3-687,1-2 721,-6-2 1,3-3-957,-5-1 527,-1-4 897,3 2 0,0-5 0,5 0 0</inkml:trace>
  <inkml:trace contextRef="#ctx0" brushRef="#br0" timeOffset="34">18356 10371 7902,'0'-18'0,"0"1"655,0 6-489,0 0-163,0 4 1477,0 2-481,0 5 634,-5 5-1112,-1 2 0,-7 10-37,-2 6 0,1 5-189,-5 6 1,1 2 256,-1 2-389,-3 3 0,10 0-114,-4 1 1,8-6-183,0-2 1,5-1-455,0-6 479,1-1 0,4-4 55,1-3-345,4 3 262,9-10 0,-2 4-49,5-9 1,1 2 79,7-5-33,-3 0 1,9-4 27,-2 0 1,0 0 83,0 0-2023,2 0 870,-4-5 1179,0 3 0,4-13 0,-4 2 0</inkml:trace>
  <inkml:trace contextRef="#ctx0" brushRef="#br0" timeOffset="35">18642 10473 7884,'0'-11'48,"0"0"0,0 3-40,0 0 1193,5 1-487,-4 0 18,4 2 342,-5 5-177,0 0-240,0 5-315,0 7 0,0 3 123,0 8 135,-5-3-292,4 18 0,-6-7 117,3 7-197,3-3-63,-4 0 0,10-1-181,3 0 63,2 0 45,6-4 0,2-2-533,5-6 176,0-4 236,0-1 0,3-10-38,1 1 0,5-6-15,-2 2-1617,3-3 1105,-4-1 0,-1-5-67,-5-2-1427,-5 2 1356,4-5 0,-15 3 732,1-4 0,-6-6 0,-2 0 0</inkml:trace>
  <inkml:trace contextRef="#ctx0" brushRef="#br0" timeOffset="36">18562 10690 7913,'14'0'0,"5"0"0,6-1 0,13-3 1990,3 3-1382,-1-4 0,1 1-157,-3 0-801,-3-4 765,10 1 0,-10-4-83,3-1 1,-7 1 69,-4 0 1,-5 3-2250,-3 0 1133,-2 1-84,-11-5 1,3 5 797,-5-1 0,-5 0 0,-6-3 0</inkml:trace>
  <inkml:trace contextRef="#ctx0" brushRef="#br0" timeOffset="37">18642 10336 7944,'0'-11'0,"11"0"0,8-1 1309,8 1-629,12-1-544,2 6 0,6-4 477,2 2-932,3-2 438,0 4-1382,-1-4 1176,-5 3 0,-1 1-150,-4-4 0,-3 8 118,-8-1 0,1 1-1676,-8 2 1795,2 0 0,-12 0 0,3 0 0</inkml:trace>
  <inkml:trace contextRef="#ctx0" brushRef="#br0" timeOffset="38">19464 10256 8011,'-12'0'1856,"6"0"-820,1 0-661,5 6 1,0 5 1108,0 8-718,5 3-269,-4 5 315,4 3-444,0 4 1,-2 5-108,5 3 1,-1 1-52,5-1 1,-5 0-1070,1-8 645,0 3 1,-2-13 247,-2 3-1839,2-3 969,-5-6 521,4-2 0,-5-8-2360,0-1 1284,0-4 1391,0 2 0,0-5 0,0 0 0</inkml:trace>
  <inkml:trace contextRef="#ctx0" brushRef="#br0" timeOffset="39">19224 10314 7909,'0'-17'893,"0"-2"0,6 1-478,6-1 490,4 5-526,12 3 0,1 1 286,6 2-141,-1-2-468,5 4 0,2-3-166,5 5-1191,4-5 1009,-8 8 1,6-4-593,-10 5 0,4 0 295,-4 0 0,0 0 589,-3 0 0,-1 5 0,0 1 0</inkml:trace>
  <inkml:trace contextRef="#ctx0" brushRef="#br0" timeOffset="40">20378 10188 10697,'-12'-11'-498,"1"-1"50,4 6 1650,-3 1 282,-1 5-633,-7 0-260,-10 0 468,-6 0-630,-2 0 0,-11 5 221,5 2-1065,-5 9 745,12 1 0,1 6-492,7 0 84,3 0 133,6 0 0,7 0-782,7-1 430,3 1 270,1 0 0,11 0-138,8 0 74,8 0 0,11-4-78,0 0 1,10-4 32,2 4 0,-2-4 136,-2 4 0,-2-5-92,-6 1 0,3-2 793,-7-1-460,-2 4 1,-12-6 404,-5 5 565,0-10-1018,-13 16 0,0-14 211,-9 9 0,-11-2-191,-13 1 1,-7-1-21,-4 5 0,-7-5-521,-4 1 1,-3-2-956,-1-2 1,5 1 782,2-1 500,13-5 0,1 3 0,9-5 0,2-1 0,0-2 0</inkml:trace>
  <inkml:trace contextRef="#ctx0" brushRef="#br0" timeOffset="41">21360 10165 7898,'-12'-6'-420,"5"-3"294,-1 5 1,4 0 1247,-3 4-677,4 0 1,-3-4 318,2 1-453,3-1 1,-4 9 58,5 3 0,-4 7 127,0 4 1,0 7 43,4 5 1,1 7-181,3 4 1,-1 2-37,4 2-150,1 0 1,3-2 176,1-2-1517,-6 2 1144,4-8 0,-5 7 34,3-5 1,1-5-60,-5-6 0,0 1 12,-4-2 1,0-3-833,0-4 1,0-5-1119,0 1 0,0-2 1984,0-2 0,-11-4 0,-1-2 0</inkml:trace>
  <inkml:trace contextRef="#ctx0" brushRef="#br0" timeOffset="42">21051 10245 7898,'12'-16'0,"0"-1"1267,4-2-763,1-3 0,8 10-61,1-3 0,3 6-178,6 1 0,4 2 227,3-2 1,2 3-106,2 5 1,0 0-290,-1 0 1,0 9 11,-3 2 1,-3 8-181,-5 0 1,-8 3 4,-4 1 0,-11 5-352,-4 2 0,-4-1 11,-3 2 300,-5-6 0,-7 7-65,-7-5 0,-2-1-56,-2-3 0,-5-1 187,-3-3 0,2 1 145,-1-5 1,3 0-107,-3-3 1,4-5-125,0 1 691,7-5 338,2 7-377,6-9-32,4 4-269,-3-5 0,10 0-5,0 0-21,10 0-43,8 0 0,10 0 139,2 0-286,3 5 38,7-4 0,-3 8-70,5-5-24,-6 5 1,4-3 70,-6 6 0,-5-5-191,-2 1 42,-3 0-184,-6 3 190,-2 0 1,-8 1 18,-1-1 1,-5 5 14,-2-1 0,-8 4-29,-11-4-4,0 5 65,-14-7 1,-1 9-198,-8-3-29,-3-3 0,0 1 136,-1-6 1,5 0-105,3 1 127,8-6-621,2 4 157,10-8-248,2 3 273,9-5 1,12-5 9,11-3-857,9-2 1405,4 4 0,0-10 0,-1 4 0</inkml:trace>
  <inkml:trace contextRef="#ctx0" brushRef="#br0" timeOffset="43">21999 10736 7898,'7'0'2162,"-2"0"-567,-5 0-173,0 5-993,0-4 0,0 10 151,0-4 0,0 7 76,0 1 1,0 6-322,0-2 1,1 6-129,3 2 0,1 1 23,2-2 0,4-2 95,-4 3-2730,3-3 1660,-3-6 1,3 2 169,-3-4-1919,-1-1 628,-1-4 1866,-5 1 0,5-1 0,1 0 0</inkml:trace>
  <inkml:trace contextRef="#ctx0" brushRef="#br0" timeOffset="44">22388 10965 7898,'0'-7'1375,"2"2"267,6 5 1,-2 1-1034,5 3 0,0 4-194,-8 7 1,3-2-91,-3 2 292,-1 3-291,3 0 0,-5 6-46,0 2 0,-5 0 45,-3 4-2024,-2-5 1236,-2 3 1,1-5 226,0 0-2084,-1-5 1530,1 3 0,4-8 790,4 2 0,-4-2 0,1-2 0</inkml:trace>
  <inkml:trace contextRef="#ctx0" brushRef="#br0" timeOffset="45">22742 10942 7851,'-7'-5'2534,"-3"-2"-797,9-4-676,-4 5-398,5 0-1270,0 6 0,5 0-594,2 0 0,9 0 1201,3 0 0,2 6 0,2 0 0</inkml:trace>
  <inkml:trace contextRef="#ctx0" brushRef="#br0" timeOffset="46">23141 10885 7891,'-5'-7'2019,"4"-3"-568,-4 4-623,5-1-6,0 2 617,0 5-2771,5 0 720,-4 0-106,4 0 1,0 0-1767,3 0 2484,2 5 0,2 2 0,-1 4 0</inkml:trace>
  <inkml:trace contextRef="#ctx0" brushRef="#br0" timeOffset="47">23438 10873 7891,'12'-6'2589,"-1"-3"-1950,1 5 39,-6 0-363,4-1 0,-7 4 1135,4-3-722,-4 3 7,7 1-1333,-9 0 275,4 5-309,-5 1 0,0 6-700,0-1 0,0 2 1332,0 2 0,-5-2 0,-1 3 0</inkml:trace>
  <inkml:trace contextRef="#ctx0" brushRef="#br0" timeOffset="48">23838 10816 10814,'11'17'930,"1"4"-446,-1 6 0,-4 5-127,-4-2 0,0 3-128,1 1 1,-3 3-1,3-3 1,-8 7-14,-4-7 0,-2 3 13,-1-3 1,1-1-1,2-2 1,-1 0-40,5-4 26,1-5 0,3-1-216,0-8 0,5 3 0,1-4 0</inkml:trace>
  <inkml:trace contextRef="#ctx0" brushRef="#br0" timeOffset="49">24158 10279 7976,'0'-45'2117,"0"9"-1897,5-2 1,3 19 813,7 0-448,-3 10-181,5-1 132,-11 9-223,-1-4 0,-1 10 100,0 2 91,0 14-337,-4 8 0,0 14 136,0 10 1,0 3-332,0-22 1,0 1 0,0-1 0,0 1 41,0 3 0,0 0 1,0-1-1,0-1 121,0 29 0,0-5-1296,0-6 606,0-3-22,0-11 1,0-6-507,0-7 0,0-8 421,0-4 1,-2-3-199,-1-5 1,0-2 160,-4-5-507,-1 0 1205,2-5 0,-10-6 0,4-7 0</inkml:trace>
  <inkml:trace contextRef="#ctx0" brushRef="#br0" timeOffset="50">23964 10268 8083,'0'-28'0,"2"8"1538,6-3-715,5 8-357,9-2 0,6 7 192,3 2 0,2 3-292,1 5 1,-2 0-118,2 0 1,-2 0 516,6 0-142,2 5-302,-4 2 0,3 4-141,-5 1-156,1-1 151,-6 0 0,-1 5-324,-5-1 133,-11 5 0,-1-2-600,-11 10 447,-6 1 1,-6 5-16,-11 1 1,-10-1-28,-9 0 0,-2-1-147,-2-3 1,-2 2 268,2-5 1,4-2 246,12-6-214,7 3 40,6-9 1,7 3 5,3-5 0,2-3-14,5 0 14,5-1-1,1 0 0,14 2-9,3-6 243,8 1 134,-2 1 0,8-4-355,-3 3 255,8-2-243,-12-2 1,8 0 240,-7 0-194,2 0-22,-9 5 0,2-3 279,-7 6 9,-2-6-255,-6 8-213,-4-8 82,-2 8 1,-6-4 65,-3 6 1,-9 3-155,-10 0 1,-6 5 209,-9-1-320,-3 3 44,-9 1 0,3 0 80,-3 0 0,8-2 80,4-2 0,4 1-747,3-4 1,9-1 55,6-4-1658,9 1 1566,2-6 0,6 3 123,3-5 0,2 0 712,6-4 0,4 0 0,2 0 0</inkml:trace>
  <inkml:trace contextRef="#ctx0" brushRef="#br0" timeOffset="51">24797 10713 8075,'-5'-11'3255,"4"-1"-1325,-4 6-744,5 1-842,0 15 0,0 3 8,0 10 65,-5 5-121,4-4 0,-8 9-383,5-3 0,-4 3 128,5 1 0,-5-3-1013,4-1 1,0-3 214,4 3-1522,0-4 1440,0-3 1,0-3-231,0-5 237,0 0 470,5-8 0,2 2-57,4-6 1,2 1 418,2-4 0,-1-1 0,5-3 0,-5-2 0,8-6 0,-10 1-205,3 0 1,-3-1 204,-4 1 1281,2-6-887,-9 5 0,4-5 43,-5 6 1,-5 3 236,-3 0 1,-7 6 78,-4-2 612,-3 8-807,0 2 0,-1 7 217,0 2 175,0 3-551,0 5 1,4 0 124,0-1 0,7 1-218,0 0 0,2 0-330,6 0 71,0 0-332,4 0 0,9-1-373,3 1 1,7-5 252,0-3 0,4-2-464,3-2 0,0 1-2551,4-1 3420,-5 1 0,3-1 0,-5 0 0</inkml:trace>
  <inkml:trace contextRef="#ctx0" brushRef="#br0" timeOffset="72">3018 12095 7868,'-1'-10'93,"-3"2"150,2-2 30,-3 9 1,5-5 356,0 2-232,0 3 470,0-4-165,0 5-570,5 0 1,-2 5 49,5 2 0,-2 8 66,2 4 0,2 8-47,-3 4 1,0 3-122,0 4 0,-3 4-12,4 7 1,-6-2 41,2 3 1,-1-3-358,0-2 35,-1 1 0,3 0 227,-5-1-427,0-4 280,0-7 0,0-2-148,0-5 51,5-1 187,-4-8 0,4 2 16,-5-4-29,0-6-257,5 0 214,-3-4-540,3 1 476,-5-7 82,0-7-1189,0-4 784,0-1 1,0-3-822,0 0 1305,-5-5 0,-2 2 0,-4-5 0</inkml:trace>
  <inkml:trace contextRef="#ctx0" brushRef="#br0" timeOffset="73">2995 12107 7966,'-6'-12'0,"1"1"666,5-1-333,0 1 0,3 0 141,1-1 1,5 5-106,-1-1 0,2 2-214,1-2 1,6-1 67,2 5 0,-1-3 3,1 3 0,3-4-66,5 4 1,3 1-114,-3 3 1,1 0-160,-1 0 1,-3 5 103,2 2 0,-3 7-215,-4 1 0,2 5 103,-6-5 1,-1 5-78,-7-1 1,-1 3 134,-6 0 1,0 1-18,0 0 1,-9 0 15,-3 0 0,-7-4 0,0 0 0,-4-1 3,-3 1 0,2-3 12,-3-4 1,3-1 37,1 0 0,5-4 160,3-3-34,2-3-5,2-1 1,5-1-35,2-3-77,2-3 0,4-4 0,2 0 0,7-1 0,7 1 0</inkml:trace>
  <inkml:trace contextRef="#ctx0" brushRef="#br0" timeOffset="74">4069 11810 7983,'-6'-12'1269,"0"6"0,0-4-589,2 2-526,3 3 165,-4-5 0,-2 9-80,-4-3 0,-1 3 190,1 1 0,0 1-67,-1 3 0,-1 3 17,-2 9 0,-3 8-146,-4 10 1,-1 5 13,0 7 1,1 0 4,3-1 0,-2 6-338,2 2 0,1 4 300,-1 4 0,9-1-64,4-28 0,0 1 0,3 30-196,0-30 1,2-1 0,-1 29 72,2-8 1,6-2-546,1-5 1,8-6 296,4-2 0,0-6 41,4-2 1,-6-5 301,6-3 1,-3 0-97,3-7 0,0 0 67,-1-3 0,-4-1-59,-3 1 1,-1-2 572,2-3 1,-7-2-143,2-5-51,-2 6-770,2-5-816,-4 4-600,-2-5 0,-5-1 230,0-3 1542,0 3 0,-5-10 0,-2 5 0</inkml:trace>
  <inkml:trace contextRef="#ctx0" brushRef="#br0" timeOffset="75">4457 12107 8051,'-5'-12'210,"2"2"-210,-4 2 0,4-2 978,-2 9-165,5-4 110,0 0-489,0 4-1,1-4 156,3 5-191,2 5-210,6 1 0,1 7 536,2 2-318,3 3-525,4 10 597,1 1-290,5 5 1,-4 0 187,3 1-413,2 4 76,-5 1 0,4 1 309,-5-3-504,0-2 149,0 3 0,-1-5 55,1 1 0,-1-6-108,-3-6 0,1-2-387,-5-2 289,1-2 0,-5-6-149,1 1 1,-5-2-57,1-3-742,-6-2 363,3 0 674,-5-3-1457,0 3 367,0-5-129,0-5 667,0 3 620,-5-3 0,-1-5 0,-5-2 0</inkml:trace>
  <inkml:trace contextRef="#ctx0" brushRef="#br0" timeOffset="76">4868 12118 8151,'0'-11'0,"-1"-5"1278,-3 1-758,3 0 1,-3 4 260,8-1-826,2 1 99,0 4 1254,-1-3-386,0 9-659,-3-4 1,3 6-8,-5 3 1,0 4 267,0 7-343,0-3 0,0 14 182,0-3-234,-5 7 82,-7-1 1,-5 3 29,-6 2 1,-4-1 121,0 9-1770,-4-5 1389,2 7 1,-1-11-76,4 5 1,2-6-182,1 2 1,5-4 235,3-8-1610,-3 1 1059,10-5 0,-7 2-2255,8-4 1424,1-6 1420,1 0 0,10-4 0,2 6 0</inkml:trace>
  <inkml:trace contextRef="#ctx0" brushRef="#br0" timeOffset="77">5599 12061 8056,'0'-11'2105,"0"3"-1437,0 0-576,0 6 120,0-3 20,0 0 117,0 3 414,0-3-265,-5 5-58,4 0 23,-10 0-289,5 0 1,-5 5 173,-1 3-210,-4 7-41,-2-2 1,-5 12 250,0-2-333,-5 8 65,4-2 0,-4 5 123,5 0 1,1 4-105,-1 0 1,1 2-1159,3-2 968,3-3 0,6 1-104,2-6 1,3-4-497,5 0 428,0-2 0,6-1-182,6 0 1,4-5 29,7-3 190,0-7 114,0 2 0,-1-9-61,1 3 1,4-3-7,0-1 1,-2 0 500,-6 0-530,3 0-153,-10-5 0,5 3-867,-6-6 779,-4 6-3,3-9 451,-9 10 0,4-9 0,-5 4 0</inkml:trace>
  <inkml:trace contextRef="#ctx0" brushRef="#br0" timeOffset="78">5211 12563 8062,'7'-7'1997,"1"-1"-882,-6 6-665,14-8 1,-2 3-239,12-4-20,3 4-49,6-3 0,0 4 1364,3-5-1337,-2 4 416,3-3 20,-5 4-292,1-1 0,-2 1-122,-3 2-1613,-2 3 1108,-5-4 0,-2 5 249,-2 0 64,3 0 0,-9 5 0,3 1 0</inkml:trace>
  <inkml:trace contextRef="#ctx0" brushRef="#br0" timeOffset="79">6147 12004 8062,'0'-12'0,"0"1"497,0 0 790,0-1-368,5 1-192,-4-1 146,10 6-358,-10 1 0,4 11 18,-5 6 0,0 11-125,0 11 0,1 5 334,3 7-420,-3 5 0,8-3-83,-5 5 1,5-8-164,-2 0 1,0-3-622,0 0 440,-4-3 0,6-8 177,-5-1-1181,-1-10 618,3 7 184,-5-14-1278,4-2 988,-5-1 0,0-7-197,0 5-997,0-6 468,0 3 1323,0-5 0,-5-5 0,-2-1 0</inkml:trace>
  <inkml:trace contextRef="#ctx0" brushRef="#br0" timeOffset="80">6021 12027 8057,'-5'-18'0,"4"-4"884,-4 10-549,5-5 0,5 6 144,3-1 388,7 1-495,-2-1 1,4 1 44,-1 0 0,-1-1-16,8 1 1,-3 1-20,7 2-208,2 3 0,-5 5 3,3 0 1,1 1-155,-2 3 0,1 2-147,-4 6 1,0 3 164,-1 0 1,-8 6-295,-2-2 0,-5-2 91,1 2 1,-3 0-69,-5 4 0,-1-4 20,-3 0 381,-2-5-107,-6 8 0,-3-8-47,0 5 1,-6-5 108,2 1 1,2-2 171,-2-2-126,5 1 1,-3-2-86,6-3 280,-1 4 82,6-10-248,1 9-324,5-9 214,0 4 0,1-1 98,3 0-367,2 0 262,6 1 0,0-4-85,4 3 63,1 2-31,11-5 0,-4 8 11,3-5 0,-2 4 39,2-4-184,-3 4 57,4-1 0,-10 4 111,-3 1-216,-2-1 81,-2 0 0,-4 5 109,-4-1-313,-1 5 151,-7-7 1,-3 9-36,-7-3 115,-8 2-471,-1 2 464,-9-5 3,4 3 1,-3-7-40,-2 5 154,7-5-99,-11 3 0,18-7-224,-3-2-281,8-3 391,-2-5-1490,11 0 369,1 0-660,15-5 1462,-3-2-18,15 1 1,-4-4 481,5 2 0,-1-2 0,1-2 0</inkml:trace>
  <inkml:trace contextRef="#ctx0" brushRef="#br0" timeOffset="81">6672 12438 7875,'0'-6'1924,"0"0"-1230,0 6 1,0 6 717,0 1-759,0 3-301,0 7 0,4-3 556,0 5-569,0 5 1,-4 5-237,0 5-43,5 1 1,-2-5 176,4 1-396,-4-6 179,7 3 1,-8-5 260,6-1-539,-5-4 210,2-1 1,-5-6 16,0 1-779,0-1 149,0-5-1034,0-1-3199,0-5 4894,0-5 0,-5-1 0,-2-5 0</inkml:trace>
  <inkml:trace contextRef="#ctx0" brushRef="#br0" timeOffset="82">6992 11787 8027,'-11'-12'0,"-1"1"0,2 0 2068,3-1-834,2 1-267,5 4-502,0 2 451,0 5-530,5 10 1,5 3 1344,5 10-1170,5 5 0,3 2 94,8 8-1043,-3 3 768,5 5 0,-6-1 226,4 1-285,2 5-149,-9 1 0,3 5 172,-8 0-466,-3 0 140,-4-5 1,-6 7-72,-2-6 136,-3 0-311,-1-12 0,-5 2-439,-3-5 1,-7-1 276,-4-7-1772,-2-2 1384,-2-5 0,0-1-125,0-3 903,5-3 0,-3-6 0,2-2 0,-3-3 0</inkml:trace>
  <inkml:trace contextRef="#ctx0" brushRef="#br0" timeOffset="83">7883 12175 7940,'-11'0'2477,"-1"-5"-2292,6-1 0,6-4-974,8 2 0,2-1 87,1 5 2458,1 0-1207,-1-1 1,0 4 403,1-3 0,3 2-105,0-2-515,6 3 207,-4-4-227,11 5 0,-4 0-108,3 0 0,-3-2-153,-1-1 1,0 1-966,0-1 484,-1 1 391,-4-3 1,-1 4-2534,-6-3 1259,1 3 1312,-6 1 0,4 0 0,-4 0 0</inkml:trace>
  <inkml:trace contextRef="#ctx0" brushRef="#br0" timeOffset="84">7883 12449 9691,'17'-5'2573,"0"4"-2149,6-4 1,0 5 227,0 0 515,5-5-707,1-2 1,1 0-157,1-1 1,-2 4-340,2-3 1,2 3 257,-3-4-2421,-2 6 1612,5-3 0,-9 1 586,3 0 0,2 0 0,0 4 0</inkml:trace>
  <inkml:trace contextRef="#ctx0" brushRef="#br0" timeOffset="85">9448 12541 7917,'0'-12'1249,"-5"6"-1093,3-4 0,-1 7-52,6-4 410,4 4-40,4-2 668,1 5-371,-1 0-309,-5 0-135,5 0 55,-10 0-948,4 0 376,-5 0 189,5 5-2043,1 1 1414,1 1 0,3-1 630,-3-2 0,4-3 0,0 4 0</inkml:trace>
  <inkml:trace contextRef="#ctx0" brushRef="#br0" timeOffset="86">9916 12449 7888,'-6'-5'845,"-4"4"-715,8-4 38,-3 5 1105,5 0-1503,5 0 114,-3 0 0,4 0 93,-2 0-1226,2 0 604,5 0 645,6 0 0,-4 0 0,3 0 0</inkml:trace>
  <inkml:trace contextRef="#ctx0" brushRef="#br0" timeOffset="87">10327 12461 8294,'12'0'3060,"-1"0"-2692,-5 0 1,1 0 336,-4 0-157,-1 0-1303,8 0 392,-9 5 260,9-4-2537,-3 9 2640,-1-9 0,4 10 0,-3-5 0</inkml:trace>
  <inkml:trace contextRef="#ctx0" brushRef="#br0" timeOffset="88">11561 12084 7988,'0'-12'0,"0"-4"0,0 3 307,0-2 0,1 4 1114,3 3-1058,2-2 1012,5 9-867,-4-5 1,3 6 478,-2 0-612,2 0 1,1 0-19,1 0 1,0 2 29,3 2 0,-1-2-345,5 6 1,0-2 131,4 2 0,4-2-1040,0-2 658,-1-3 1,-3 4 188,0-5-2280,-5 0 1444,-2 0 1,-4 0-1914,-1 0 2768,-5 0 0,-1 5 0,-5 2 0</inkml:trace>
  <inkml:trace contextRef="#ctx0" brushRef="#br0" timeOffset="89">11561 12255 8028,'17'0'1346,"10"0"0,-8 0-618,8 0 123,-3 0-485,-1 0 0,5-1 329,2-3-465,-2 3-262,5-9 0,-4 7-556,5-5 585,6 1-539,-10 1-1951,8-5 1255,-14 5 1181,9 0 0,-9-4 0,4 3 0</inkml:trace>
  <inkml:trace contextRef="#ctx0" brushRef="#br0" timeOffset="90">12783 11673 7948,'-12'-12'2711,"1"1"-857,4-1-913,2 1-1300,5 0 285,0 4 1,0 3 273,0 8 0,0 4 241,0 7 1,4 5 358,0 11-463,0-1 1,-4 16-41,0 0 0,0 3 35,0 4-479,5 3 0,-3-6-91,6-1 1,0 3 202,3-10-2082,0 5 1688,-4-16 0,3 5-64,-2-9-684,-3-5 257,5-1 412,-9-8 0,5 2-1072,-2-7 204,-2-3 1376,3-5 0,-5-5 0,0-2 0</inkml:trace>
  <inkml:trace contextRef="#ctx0" brushRef="#br0" timeOffset="91">12668 11627 7896,'0'-18'2014,"6"-3"-1289,0 3 0,10 0-55,3 3-477,8 2 0,1 3 224,2 2 0,3-2-132,-2 3 0,6 2 23,1 1 1,1 3-90,-1 1 1,-4 6-140,1 5 1,-2 6 119,-7 6 0,-5 5-383,-10 2 167,-5 3 1,-7 3-582,-3 2 445,-12-3 0,-10 4-222,-12-4 41,-2-1 1,-6-1 118,0-3-1148,1-2 1079,4-10 1,3 2-249,8-4 1,7-5-1252,7-3 1066,9-6 716,2 3 0,5 7 0</inkml:trace>
  <inkml:trace contextRef="#ctx0" brushRef="#br0" timeOffset="92">13753 11399 7931,'-16'-6'837,"3"1"104,-2-2 1,6 2-442,1 5 1,0 1 250,-8 3 0,-6 7 472,-9 8-833,-2 3 0,-2 11-221,-4 5 0,3 6 8,15-19 0,0 0 0,1 2 0,0 2-25,1 1 0,0 1 0,-1 3 0,0 1-248,4-1 0,1 1 1,0 2-1,1 1 181,4-2 0,1 0 1,1 2-1,1-1 31,2-3 1,2 0 0,1 1 0,0-1-189,6 23 86,8-2 0,5-11-303,6-2 200,0-8 0,4-3-347,-1-9 1,1-1 125,-4-10 195,0 1-1350,0-1 921,-6-5 1,4-1 163,-6-5 0,4 0-1204,-4 0 1800,0 0 1,-3-5-1,-1-1 1</inkml:trace>
  <inkml:trace contextRef="#ctx0" brushRef="#br0" timeOffset="93">14050 11833 7905,'-11'-17'903,"-6"4"-450,10-3 150,-3-1-115,10 10 0,1-7-31,3 10 613,-3 0-656,9 4 1,-7 1 284,4 3 18,1 8-353,8 5 1,-2 8 525,5 1-572,-5 8 1,8 3 135,-3 5 1,-1-4-147,1 4 0,-4-5-488,4 1 154,0-3 0,3-2 228,-3-2-1434,2-3 891,-8-5 1,3-4 135,-4 0-2512,-1-5 1751,1-3 1,-5-2-1884,1-5 1579,-6 0 525,4-4 745,-6 0 0,0 0 0</inkml:trace>
  <inkml:trace contextRef="#ctx0" brushRef="#br0" timeOffset="94">14473 11775 7865,'0'-17'719,"-4"0"840,0 6-632,1-1-168,3 6 1,-6 2 397,-1 8-596,-3 7-173,-7 7 136,-1 10-386,-15 6 1,2 12 62,10-19 0,0-1-912,0 0 1,0-1 748,1 1 1,-1-1 0,-21 21-118,8-1 0,4-4-354,11-3 0,2-8-2004,6-3 1239,4-3 718,2-6 0,5-2-1955,0-4 2507,5-6 0,12 4 0,7-3 0</inkml:trace>
  <inkml:trace contextRef="#ctx0" brushRef="#br0" timeOffset="95">15033 11707 7893,'-8'-8'8,"0"1"2919,1-1-1753,7 2-333,0 1-517,-5 5 1,-3 0 114,-7 0 75,-3 10-249,-10 3 1,-6 11 49,-8 2 0,1 5-275,-1 7 1,7 1 343,1 3-1220,4-3 1026,8 1 1,8-4-877,2 6-205,8-5 834,-1 2-821,5-4 602,5-1 0,7-5-299,7-2 259,2-3 147,7-6 1,2-2-80,4-4-321,0-6 317,-5-1 0,3-5-34,-5 0 1,-1-1-342,-3-3 0,-5-2-109,-3-6 736,-2 6 0,-7-9 0,-1 2 0</inkml:trace>
  <inkml:trace contextRef="#ctx0" brushRef="#br0" timeOffset="96">14644 12187 7868,'15'-7'0,"8"3"2630,3 3-1715,7 1 0,-4-4 197,5 1-193,-5-6 1,6 6-14,-1-4-450,0-1-1022,5 2 314,-4-5 0,-2 6-383,-3-2 0,2-2 530,-5 5 105,-6 0 0,1-1 0,-5-1 0</inkml:trace>
  <inkml:trace contextRef="#ctx0" brushRef="#br0" timeOffset="97">15649 11707 7899,'-5'-18'1375,"4"2"-689,-4 4-340,5 6 182,0-4-300,0 8 0,4-1 101,-1 6 0,5 4 254,-4 4 0,3 8-53,-3 8 410,5 2-652,-8 21 0,6-9 567,-3 9-548,-3-3 1,4-1-564,-5-1 207,0-4 1,0 1 177,0-8-1688,0 3 1132,0-13 0,0 3-32,0-8 0,4-3-1198,0-4 864,-1-1-1460,-3-5 2253,0-1 0,-5-10 0,-1-1 0</inkml:trace>
  <inkml:trace contextRef="#ctx0" brushRef="#br0" timeOffset="98">15387 11673 8008,'0'-12'1902,"0"1"-1208,5-1 0,2 2 66,9 3-719,6-4 158,8 5 0,3 0 143,-3 2 281,3-2-304,-4 4 0,9-7 389,0 6-481,5-6-57,-7 8 1,7-5 112,-5 6-639,0 0 640,-3 0-541,-6 0 246,-1 6 0,-11-3 231,-1 9-1090,-4-3 644,-5 7 1,-4-3 73,-6 2-324,-4 3 600,-9 5 1,-7 0-420,-7-1 194,-3-4 1,-2 4 165,1-3-46,5-3 0,1 2-2,5-3 1,1-2 230,3 2 0,3-6-150,5-1 164,4-1 52,2 0-213,5 3 145,5-4-92,2 5 0,9-3 219,3 0-20,3-1-257,0 5-38,6-1 349,-3 1-209,2 4-148,1-3 1,-4 3-60,3-4 0,-8 3 240,-4 0-508,-2 0 204,-2 2 1,-4-3 138,-3 5-853,-3-5 653,-6 7 0,-7-4-560,-7 2 329,-7 3 120,-3-10 0,-6 5-140,1-6 1,-4 1-79,0-1-467,0 0 537,4 1 1,4-6-888,4-2-307,2-3 881,6-1 706,6 0 0,12-10 0,7-3 0</inkml:trace>
  <inkml:trace contextRef="#ctx0" brushRef="#br0" timeOffset="99">16118 12027 7858,'0'-13'1914,"0"-2"-1620,0 7 787,0 3-219,0 0 67,0 5-514,0 10 0,0-1 410,0 10-397,0 0-148,5 4 1,-3 5-497,6 2 147,-6-2-143,8 5-1643,-3-9 1334,-1 9 1,3-10 59,-5 0 1,3-1-357,-3-7 0,4 0 79,-4-4 738,5 1 0,-3-1 0,5 1 0</inkml:trace>
  <inkml:trace contextRef="#ctx0" brushRef="#br0" timeOffset="100">16357 12221 7854,'0'-6'3238,"0"0"-2294,0 6-488,-5 6-1,4-5 258,-9 9-366,4 1 0,-7 3 149,-2 5-58,-3 0-279,0 4 0,-2 0 159,5 0-558,-6 0 256,14 0 0,-7-2-917,10-2 699,0 3 0,5-10-220,3 4 1,2-4-540,6 0 0,4-5-610,3 1 1025,3-5 0,1 2-134,0-5-620,0-5 1300,4 3 0,-2-8 0,2 4 0</inkml:trace>
  <inkml:trace contextRef="#ctx0" brushRef="#br0" timeOffset="101">16574 11467 7889,'-12'-28'18,"2"5"-10,10 0 1653,10 6-1265,7 10 1,8 2 40,1 5-391,-2 0-1,-1 10 1898,0 3-1303,0 15 0,5 3-81,2 7 1241,3 7-1624,1 7 1,-16-22 0,-1 1 69,0-1 1,0 1 0,-2 1 0,-1 0-64,0 0 1,-1 0 0,-3 0 0,-2 0-20,-2 2 0,-1 0-372,-1 1 0,-2-1 156,-2 24 1,-1 4-185,-3-5 215,-7-5-1203,-2 4 39,-8-9 812,3-1 1,-5-3-598,0-5 1,0-1-1970,0-7 2939,6-7 0,1-1 0,6-6 0,-1-2 0,-3-4 0</inkml:trace>
  <inkml:trace contextRef="#ctx0" brushRef="#br0" timeOffset="102">17637 11890 8414,'-12'-7'832,"6"2"84,1 5-96,5 0-228,5-5 576,1 4-705,6-4 1,4 5 59,3 0 1,8-4-73,3 0 0,4-1 204,4 1-186,-2 3-154,8-9 0,-8 7-493,2-4 152,-2 4 0,-7-2 227,-3 5-1652,-2 0 776,-11 0 440,2 0-2766,-13 0 1949,3 0 0,-7 0-210,-1 0 1262,-9 5 0,-11 7 0,-6 5 0</inkml:trace>
  <inkml:trace contextRef="#ctx0" brushRef="#br0" timeOffset="103">17659 12072 7968,'17'7'2945,"1"-2"-1658,4-5-759,1 0 0,-2 0 206,1 0-124,-1 0-284,12-5 0,-5 0 134,2-3-1363,3-2 718,-4 9 1,0-8-1191,-2 5 851,-3-5 524,-6 8 0,4-9 0,-5 3 0</inkml:trace>
  <inkml:trace contextRef="#ctx0" brushRef="#br0" timeOffset="104">18813 11319 7924,'0'-7'2107,"0"-3"-1348,0 9 0,0-3 101,0 8-351,0 2-236,0 6 1,0 3 75,0 0 1,4 7 132,-1 0 0,5 1-79,-4 4-183,5 2-56,-8-5 1,9 4-563,-2-5 226,-3 0 196,5-5-2000,-9 3 1290,4-8 0,-1 7 62,0-5 624,0 1 0,-4-5 0,0 1 0</inkml:trace>
  <inkml:trace contextRef="#ctx0" brushRef="#br0" timeOffset="105">18562 11844 7952,'0'-6'0,"0"1"1864,5 5-1185,1 0 1,9 0 63,0 0 998,1 0-1073,-5 0 1,7 0 664,5 0-706,5 0-309,6 0 0,1 0 290,4 0-442,1 0 1,6-4-487,-1 0 148,1-5 1,0 7-85,0-6 0,-5 4-384,1-4 0,-9 2-31,2-1 1,-9-2-903,1 5 0,-8-1 463,-4 1 1110,-2 3 0,-2 1 0,1 6 0</inkml:trace>
  <inkml:trace contextRef="#ctx0" brushRef="#br0" timeOffset="106">18767 12095 7969,'-11'-5'909,"4"-1"113,4-6 1,1 5-28,2-1-538,5 6-221,-3-3 0,4 5 1095,-2 0-638,-3 5-234,4 1 111,0 5-258,-3 6 0,6 1 19,-4 4 0,4 6 44,-4 3 0,-1 6-40,-3 1-672,0 0 312,0-4 1,0 4-1733,0 0 481,0 0 864,0-9-1986,0 4 1529,0-8 0,0-1-179,0-5 1048,0-5 0,0 2 0,0-4 0</inkml:trace>
  <inkml:trace contextRef="#ctx0" brushRef="#br0" timeOffset="107">18950 12438 7840,'0'-8'0,"0"1"0,0 4 2279,0-2-1034,5 0-631,-4 4 1,4-3-18,-5 8 1,0-2 285,0 6-532,0 5 1,-6 0 110,-5 7-654,-1-7 199,-9 9 0,7-4 122,-5 5 0,0-1-91,-4 1 0,0-1 70,0-3 1,5 1-172,3-5 1,4 2 4,3-2-21,3-2 54,5 3 1,8-4 63,7-1 0,9-1 28,14-2-336,3 2 46,9-9 0,-3 4 38,3-5 1,-8 0-649,-4 0 833,-3 0 0,-6 0 0,-2 0 0,-3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4:10:44.739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</inkml:definitions>
  <inkml:trace contextRef="#ctx0" brushRef="#br0">1656 11101 8139,'0'-6'836,"0"-4"-235,0 8 152,0-8-321,0 9-216,0 6 0,0 8 160,0 10 0,0 4-76,0 4 1,0 2-190,0 1 1,0 4 128,0 0 1,1 4-306,3-4 0,-3 0 81,3-3 0,-3-1-55,-1 0 0,0-5-134,0-2 0,2-3-96,2-1 0,-3-4-310,3 0 1,-2-9 211,2 2 1,-3-7-1001,3 2 1367,-3-4 0,4 2 0,2-5 0</inkml:trace>
  <inkml:trace contextRef="#ctx0" brushRef="#br0" timeOffset="1">1690 11718 8139,'-5'-12'0,"-1"1"0,-6 0 0</inkml:trace>
  <inkml:trace contextRef="#ctx0" brushRef="#br0" timeOffset="2">1633 11158 8139,'0'-18'-879,"0"6"659,0 4 1,1 2 1757,3-2-425,-2-2-575,3 9 1,0-3-176,2 8 0,3 3-37,2 9 1,1 1-29,2 6 0,3 1-31,4 3 1,-3 2-222,0 5 1,-1 1 107,1-1 0,3-4-248,-3 1 1,-3-6 119,0 2 0,0-3-135,-1-1 0,2-5 63,-2-3 1,-2-3-40,2 0 1,-2-4 84,-2-1 0,-1-3 61,-2 4 0,2-6 134,-2 2-54,-3-3 1,1-1 578,-2 0-441,-3-5 0,4-3 168,-5-7 0,1 1-157,3-5 0,-2 0-152,1-4 1,-1-3-6,-2-1 1,3-3-206,1 3 0,1-3 14,-1 3 0,-3-4 134,3 5 1,-3-1-292,-1 4 1,0 2 33,0 2 1,0-3-119,0 3 1,0 1-39,0-1 1,0 5-62,0-1 0,0 2 43,0 2 0,0 3-204,0 1 0,2 4-747,2-1 836,-3 3 1,5 2-1185,-2 3 1654,-3 8 0,9 5 0,-3 6 0</inkml:trace>
  <inkml:trace contextRef="#ctx0" brushRef="#br0" timeOffset="3">2467 11215 8050,'0'-17'94,"0"0"1,0 6 354,0-1 1,4 5 294,0-1 539,-1 5-231,-3-2-527,0 0 1,0 5-365,0 0 1,0 5 36,0 7 0,0 4-100,0 3 1,0 4 102,0 4 1,0 1-116,0 2 0,-3 6-98,-1-6 1,0 6-235,4-6 0,0-1-19,0 2 1,5-6-133,3 2 1,6-4 192,1-4 0,1-4 77,0-7 1,1 0 337,6-4 1,0 0-118,0-4 0,3-1 159,1-3 0,0-2-52,-4-6 1,-1-1 15,1-2 0,-4 1 90,0-5 1,-5 0 58,2-4 0,-5-1 22,-3-2 1,-2 0-139,-2-4 1,-3-1-373,3-3 1,-3 1 133,-1 3 0,-4 2-359,0 5 0,-1 1 72,2 3 0,1 3-437,-2 4-344,3 6 43,1 1 0,0 6-360,0 3 1,1 2 201,3 6 1171,3 4 0,4 7 0,0 6 0</inkml:trace>
  <inkml:trace contextRef="#ctx0" brushRef="#br0" timeOffset="4">3152 11215 8027,'-1'-17'138,"-3"1"1,3 0 207,-3 1 0,3-1 1107,1 5-995,0 0 0,4 3 1282,-1 0-628,1 6-791,-4-3 0,4 14-62,0 2 1,3 12 28,-3 0 1,5 7-142,-1 1 0,-3 2-123,-1 1 0,-3 0-53,-1 0 0,4 1 68,-1-1 1,1-1-472,-4-3 1,0-2 218,0-5 1,0-4-229,0 0 232,-5-5 1,4 3 202,-3-6 490,3-5-213,1-1 133,0-5 0,5 0 35,3 0 1,3-3-97,4-1 1,-1-5-197,5 1 0,-4 2 72,4-2 0,-1 6-286,1-2 1,3 3-168,-3 1 0,-3 0-180,0 0 0,0 0-665,-1 0 1,1 0-71,-5 0-778,0 0 753,1 0 1174,-6 5 0,-1-4 0,-5 4 0</inkml:trace>
  <inkml:trace contextRef="#ctx0" brushRef="#br0" timeOffset="5">3620 11250 7991,'0'-23'1667,"0"5"-1103,0-4 1,2 10-517,1-4 0,-1 8 620,2 0 149,-3 5 0,0-2-360,3 5 0,-3 2-178,3 1 0,-3 5 47,-1 7 0,4 7-100,0 4 0,3 5-186,-3-4 1,4 7 132,-4-4 1,0 6-238,-4-6 1,0 2-8,0-2 0,0 2-144,0-5 1,0-2 65,0-6 0,1-2-386,3-6 677,-3 1 1,5-5 32,-2 1 478,-3-6-420,9 3 0,-7-5 281,5 0 1,0-3-101,8-1 1,-2-1 13,5 1 0,1-1-181,7-3 0,-3-1-7,2 6 0,-1-5-419,-3 4 1,1 0 175,0 4 1,-5 0-2508,-3 0 1894,-2 0 0,-3 2-3609,-3 1 4225,-7 4 0,-11 4 0,-7 1 0</inkml:trace>
  <inkml:trace contextRef="#ctx0" brushRef="#br0" timeOffset="6">1565 11946 9016,'1'-6'732,"3"2"0,-2 3-420,6 1 1,1 0 3,6 0 1,3 0 108,5 0 1,1 0-27,2 0 0,4-1-94,4-3 1,6 2 68,6-1 1,1 1-229,6 2 0,-2 0 203,6 0 0,0-1-444,-23-1 1,1 0 0,-2 1 0,1 0 281,4-3 1,0 0 0,1 2 0,0 0-41,2-1 1,1-1-1,1 2 1,1 0-21,1-2 0,1 0 0,2 1 1,-1 0-98,1-1 1,-1 0-1,-1 1 1,-1 0 64,-3 1 0,-1 0 0,2 2 0,-1-1-48,0-1 1,0 0 0,-3 1 0,-1 1 62,-3 0 1,-1 0 0,0-2 0,-1 0-278,28-2 0,-1 0 260,-7 4 0,-3 0-72,-9 0 1,-1 0 91,-6 0 1,0 0-7,1 0 1,-6 0 182,-3 0 0,-1-1-163,-3-3 0,0 3 396,-3-3 0,1 3-288,-5 1 445,1-5-420,-5 4-876,1-4-232,-6 5 0,-2 0-906,-8 0 1,-8 1 1753,-7 3 0,-12 2 0,-5 5 0</inkml:trace>
  <inkml:trace contextRef="#ctx0" brushRef="#br0" timeOffset="7">5916 12483 8934,'-6'0'2404,"1"0"-653,5 0-1634,0 5 1,0 7 63,0 7 0,0 3 7,0 5 0,0-2-35,0 6 1,3-2-134,1 2 0,0 0-135,-4-4 1,0 3 71,0-3 1,0 0-258,0-5 1,-4 1 146,0 0 0,-1-4-8,2 0 0,0-5-64,-5 1 0,5-3 28,-5-5 250,5 4-237,-2-5 629,5 0-171,0-1 340,0-5-197,0-5-202,0 4 0,5-5-111,3 2 0,0 3-5,3-3 1,-1-1 82,9 1 1,0-4 74,4 4 1,4-3-199,-1 3 0,2-1 66,-1 1 0,-2-1-209,6-3 0,-6 2 111,2 2 1,-4-1-402,-4-2 0,1 0 52,-5 3 1,0 3-543,-3-3-339,-1-2-1035,-4 5 985,-2-4 1,-10 5 176,-3 0 1076,-2 0 0,-7-5 0,0-2 0</inkml:trace>
  <inkml:trace contextRef="#ctx0" brushRef="#br0" timeOffset="8">5916 12791 7887,'0'-7'-681,"0"-1"1,5 6 953,3-2 1,-2-1 802,2 1 0,3-4-349,4 4 1,2-1-311,-2 2 1,4 1 63,8-1 0,-3-3-126,2 3 1,-1-2-53,-3 1 1,1 2-237,0-1 1,-4-2-203,0 1 0,-4 0-199,4 4 0,-5-4 213,2 0-2473,-4 1 1206,-5 3-383,-2-5 1771,-10 3 0,-2-8 0,-4 4 0</inkml:trace>
  <inkml:trace contextRef="#ctx0" brushRef="#br0" timeOffset="9">5950 12472 7941,'0'-7'0,"0"-3"406,0 2 1,4-2-108,0-1 0,5 3 58,-2 1 1,4 3-83,0-4 1,5 4 317,3-3 0,3 4-149,1-1 0,0-1-102,0 2 1,-1-1-446,1 4 1,-1-1 156,-3-3 1,1 2-266,-5-1 1,4 1 175,-3 2 1,3 0-1302,-4 0 1,0 0 121,-3 0 1214,-1 0 0,5-5 0,2-1 0</inkml:trace>
  <inkml:trace contextRef="#ctx0" brushRef="#br0" timeOffset="10">6601 12403 7976,'0'-8'0,"0"1"0,0 3 1847,0-4-558,0 6-839,5-3 0,2 6 29,4 3 1,1 2-158,-1 6 0,0 3 82,1 0 0,3 7-73,0 1 1,4 1-191,-3 6 0,4-5 46,-1 2 0,-1 1-115,1-1 0,-4-1-27,4-3 0,-5-1-234,1-3 1,2 1-112,-2-5 0,0 1 156,-4-5 1,1-1-342,-1-2 1,-3 1 186,0-6 0,-5 5-1651,5-4 824,-6 0-492,4-4 951,-6 0 1,-6 0 665,-1 0 0,-3-5 0,-2-2 0</inkml:trace>
  <inkml:trace contextRef="#ctx0" brushRef="#br0" timeOffset="11">7012 12437 7986,'0'-11'400,"0"-1"1,0-3-219,0 0 0,0 4 546,0 3 108,0 5-151,0-2 1,0 7-258,0 1 1,-1 5-139,-3 7 1,-6 7 30,-5 5 0,-5 4-96,1 0 0,-3 3-241,-1 4 0,-1-2-147,-3 2 1,3-4-211,-2-4 0,5-2-129,2-5 1,2-1 225,-2-3 0,3 1-1924,9-5 772,-3 0 1428,8-3 0,2-6 0,7-1 0</inkml:trace>
  <inkml:trace contextRef="#ctx0" brushRef="#br0" timeOffset="12">7275 12437 7975,'0'-6'-552,"0"-4"1073,0 3 1,0 0 435,0-1-159,0 6 33,0-3 620,0 5-1012,0 5 1,0 2-167,0 9 1,1 3 36,3 7 0,-3 3-58,3 6 0,1 0-196,-1 3 0,1-2 53,-1 2 0,-1-3-34,4 0 0,-3-2-54,4-3 0,-6 1-331,2-9 0,1 3-73,-1-10 0,0 0 164,-4-4 0,1 0-360,3-4 0,-3 0-154,3-4-964,-3-1 625,-1 3 80,-5-10 0,2-2-6,-4-4 998,-1-1 0,-3-4 0,-1-2 0</inkml:trace>
  <inkml:trace contextRef="#ctx0" brushRef="#br0" timeOffset="13">7161 12449 8031,'0'-12'0,"5"1"0,-3-3 514,6 3 0,5-6 14,6 9 1,2-4 153,2 4 1,1 2-258,3-2 1,-2 2-34,6-2 0,-1 3-85,5 5 0,-1 0-77,0 0 0,-3 1-187,-1 3 1,-5 4 79,2 7 1,-8-1-242,-4 5 0,-3-4-61,-5 4 1,-2-1-255,-5 1 1,-5 3 90,-2-3 1,-10 2 108,-6 2 1,-5-4 2,-6 0 1,0-5 98,0 1 1,1-2-322,2-2 0,-1 0 95,6-4 1,3 2-720,4-5 233,5 0 249,-2-4 1,10-2-110,6-1 703,6-4 0,10-9 0,2-2 0</inkml:trace>
  <inkml:trace contextRef="#ctx0" brushRef="#br0" timeOffset="14">7880 12403 8013,'7'-5'-907,"-2"-1"0,-9-6 1938,0 1 2487,0 4-1379,4-3-1009,0 9-428,0-4-474,0 15 0,0 3 122,0 10 0,0 1-150,0 2 0,0 4-29,0 4 1,0 0-48,0 0 1,0 1-127,0-1 0,0 0-399,0 0 1,0-1 283,0-2 1,0-3-111,0-5 0,0-6 75,0-1 0,4-4 80,0 0-6,0-6 307,-4-1 515,0-5-112,5 0-274,-4 0-340,9-5 1,-3 0 94,4-3 1,1 0-187,-1 4 0,5-4 59,3 4 1,-1-1 23,1 1 0,-1 3-52,1-3 0,3 3-15,-3 1 0,-2-1 2,2-3 0,-3 3 49,3-3 1,-5 3-209,1 1 1,-2 0 69,-2 0 0,-1-2-1689,-2-1 267,2 1-206,-9-3 1119,-1 0 653,-6 4 0,-11-9 0,0 3 0</inkml:trace>
  <inkml:trace contextRef="#ctx0" brushRef="#br0" timeOffset="15">7926 12677 7982,'0'-11'894,"0"-1"1,1 2-336,3 3 0,3-2 185,4 5 0,2-1-204,2 1 1,-1 3-32,5-3 1,1 3-147,7 1 0,-3-2-124,3-1 0,-3 1-205,-2-2 1,5 3-178,0 1 0,-2 0-171,-6 0 1,-2 0-183,-6 0 1,1-1-1808,-1-3 907,-5 3-86,-1-4 1482,-5 0 0,-10-2 0,-2-4 0</inkml:trace>
  <inkml:trace contextRef="#ctx0" brushRef="#br0" timeOffset="16">7869 12414 7965,'6'-5'684,"-1"-1"1,0-5-179,3-1 0,7 2-215,4 2 0,-1 0 37,1 4 0,4-4 136,4 4 1,3-3-314,-3 3 1,3-1 46,-3 1 0,1 3-111,-2-3 1,0 3 85,4 1 1,-4 0-770,0 0 0,-3 0-254,-4 0 0,1 0 850,-4 0 0,-1 5 0,-4 1 0</inkml:trace>
  <inkml:trace contextRef="#ctx0" brushRef="#br0" timeOffset="17">8748 12449 7917,'7'-12'1487,"-2"1"-1103,0 5 0,-4-5 88,4 5-254,-5 0 164,0 1 101,0 0 1,-1-1-107,-3-1 1,-3 2-147,-9 5-163,4 0 59,-10 0 1,4 5-16,-5 2 106,1 4-100,-1 0 1,0 2-83,0 2 1,4 3-200,0 5 150,5-1 36,-8 1-35,10 5-577,-5 1 491,6 6 120,5-6 61,-5 9-358,10-8 159,-4 5-43,10-2-1,1-4-35,6 0 222,4-1-57,2-5 56,10-5-73,1-2 41,0-5 276,4-4 1,-3-2-106,4-5-156,0 0 25,0 0-482,1 0 519,-1-5-35,0 3-497,0-8 238,-4 4 48,3-5 0,-5-1-52,2 1 0,2-6-116,-6-2 303,1 3-161,-4-11 137,5 8-87,-9-9 56,7 0-53,-8-1 1,1-5 129,0-1 83,-5 1-19,3 5 1,-7-3 242,-2 6 1,0 0-54,-4 7 1,0 3 1222,-4 4-628,0 1-164,0-1-308,-5 6 0,2 2 172,-4 8 1,3 4-564,-4 7 1,6 0 103,-2 8 1,3-1 67,1 8 0,0-1 27,0 2 0,0 2-12,0-3 1,5 3-73,2 1 1,2-4 42,-1-4 0,2-2-35,-2-1 1,2-1 82,1-3 0,-3-3-254,-1-4 82,1-1 1,0-1-893,-1-2-246,-4-3-713,2-5 977,-5 0 1,-5-5-508,-3-3 1,-2-2-177,-1-1 1555,-6-1 0,-6-4 0,-6-2 0</inkml:trace>
  <inkml:trace contextRef="#ctx0" brushRef="#br0" timeOffset="18">8920 12460 7998,'1'-11'468,"3"-1"0,7 1 698,8-1 0,4 2 14,4 3 0,-2-3-577,6 2 0,-1-1 197,4 1 1,4-2-302,0 3 1,4 2 78,-4 1 0,6 3-158,-3 1 0,3 0 254,-3 0-932,-1 0 638,-6 0-539,0 0 250,-5 0-57,-6 5-1402,-1-4 797,-9 4 386,-2-5-2971,-1 0 444,-9 0 2871,-11 5 1,-9-4-1,-15 4 1</inkml:trace>
  <inkml:trace contextRef="#ctx0" brushRef="#br0" timeOffset="19">10656 12517 7929,'-7'0'199,"2"0"507,5 0 200,-5 0-541,4 0 0,-4-1 290,5-3-386,0 3 1,0-5 336,0 2-387,0 3 1,4-6-108,-1 3 0,3 3 37,-3-3 0,0-1 26,4 1 1,1-3-108,4 3 0,-1-5 34,0 1 1,1 2-141,-1-1 0,1-1 44,-1-4 0,0 5 19,1-1 152,-1 1-341,1-5 111,-1 1 1,-3 1 27,-1 2-77,-4 3 1,7 1 74,-2 0 1,-2 1-70,2 3 0,-1 0 82,5 0 1,-1 0-28,1 0 1,-1 0 13,0 0 0,1 5-61,-1 2 0,1 3 67,-1 2 0,-3-1 1,-1 1 1,0-1 18,0 0 0,3-3-24,-2 0 0,-2-6 158,2 2 0,0-3-86,3-1 1,-3 0 185,-1 0 0,1 0-48,3 0 1,1-1-165,-1-3 1,-3-1-30,-1-2 1,1-4-299,3 4 218,1-3 0,-2-2 57,-2 1 1,0-1-266,-4 1 1,4 0 35,-4-1 0,3 1-671,-3-1 594,5 6 1,-7-3-1486,6 5 969,-5 6 853,2 9 0,-5 7 0,0 5 0</inkml:trace>
  <inkml:trace contextRef="#ctx0" brushRef="#br0" timeOffset="20">10816 12723 7895,'0'-12'570,"0"6"0,-2-3-53,-2 5-85,3-4 853,-9 1-402,9-4-458,-9-1 1,8 5-75,-1-1 1,1 4 80,2-3-335,0 4 1,5-7 133,3 2 1,2 2-128,2-2 0,-1 5 95,0-5 1,5 2-104,-1-2 0,1-1-80,0 5 0,-2-3-78,5 3 0,-5 0-78,1 4 1,-3 0 79,0 0 0,-1 0-109,1 0 0,-2 1 43,-3 3 0,4-1-80,-4 4 1,0 1 30,0 3 1,1 2-5,3 2 0,-3-2 29,-1 2 1,1-2-111,4-2 0,-1-3 259,0 0 0,1-5-115,-1 5 1,1-5 334,-1 0 0,0-1-101,1-2 1,-1-4 268,1 0 1,-1-5-72,1 1 1,-5-2 55,1-1 0,-2-1-203,2 1 0,-3 0-30,-5-1 0,0 1-721,0-1 486,0 1 1,-1 1-1930,-3 2 971,2 3-669,-8 5 0,9 5 1723,-3 3 0,-2 2 0,0 1 0</inkml:trace>
  <inkml:trace contextRef="#ctx0" brushRef="#br0" timeOffset="21">11923 12026 7972,'0'-7'-58,"0"-1"1,0 4 719,0-3-438,0-1 0,0-4 239,0 1 0,0 3 532,0 1-39,0 4-609,0-2 0,0 6-95,0 3 0,0 4-60,0 7 0,0-1 32,0 5 0,0 4-126,0 4 1,0-1 74,0-3 0,0 0-78,0 0 1,4 0-29,0-1 1,1 0-208,-1-3 1,-3-2 24,3-6 1,-3 0-110,-1 1 0,0-5-75,0 1 234,0-5 429,0 2-297,0-5 0,0-5 76,0-3 0,0 2-66,0-2 0,1 0 123,3-3-162,-2 0 0,8-1-24,-3 1 1,3 3-127,2 1 0,-1 4 98,1-1 1,0 3-108,4 1 0,0 1 57,3 3 1,3 2 33,-3 6 1,-1-1 1,1 1 0,-5 3 8,1 0 1,-3 4-86,0-4 0,-6 4-116,-2-3 1,-3 4-108,-1-1 1,0-3 96,0 0 1,-1-4 23,-3 0 0,-2-2 67,-6-2 1,-4 0-161,-3-4 0,1 0 12,-1-4 0,0 0 53,-4 0 1,0 0-97,1 0 1,-1-1-231,0-3 1,0 1-119,0-4 1,5-1 678,3-3 0,-3-6 0,1-1 0</inkml:trace>
  <inkml:trace contextRef="#ctx0" brushRef="#br0" timeOffset="22">11889 12015 7972,'0'-12'369,"0"1"1,0-1 407,0 1-510,5 0 1,2 0 361,4 4 0,4 2-189,0 5 0,6-4 63,-2 0 1,2 0-145,2 4 0,4 0-152,-1 0 0,5-1 31,-4-3 0,3 3-370,-3-3 0,-2 3-247,-6 1 0,1 0-518,-4 0 0,3 0-1110,-4 0 1413,0 0 1,-3 4-1180,-1 0 1773,-5-1 0,4-3 0,-3 0 0</inkml:trace>
  <inkml:trace contextRef="#ctx0" brushRef="#br0" timeOffset="23">12460 12015 7991,'-7'6'-1569,"-1"-2"2066,0-3 1635,-3-1-1344,-1 0 0,1 0-299,0 0 0,-1 5-101,1 3 1,-1 6-163,1 1 0,1 5 229,2-1 0,-1 3-221,5 1 0,-1 3-68,2 1 1,1 0-36,-1-4 1,3-1-212,3 1 0,4 0-212,4 0 1,1-5 244,-1-3 0,4-4-147,0-3 0,6 1 47,-2-5 1,2-1 148,2-3 1,0-1 7,0-3 0,0-2 102,0-5 1,-2-1-24,-2 1 1,3-1 194,-3 1 0,-3-6 33,-1-2 1,-3 2-118,-4-2 1,0 0-267,-4-4 1,0-1 124,-4-3 0,-1 3-139,-3-3 1,-4-1-70,-7 2 0,1 4-194,-5 7 0,0 2-30,-4 2 0,0 4-266,1 4 1,-3 1-268,-1 2 0,0 5 346,-4 3 1,5 3-332,-2 5 1,4 1 48,4 6 842,-3 0 0,5 5 0,-6 1 0</inkml:trace>
  <inkml:trace contextRef="#ctx0" brushRef="#br0" timeOffset="24">11889 12666 8060,'6'-2'621,"-2"-1"1,-1 1 319,1-1-309,-3 1 0,8 1-116,-5-3 1,4 3-99,0-3 0,2 3 110,2 1 0,3 0-135,0 0 1,5 0 10,-1 0 1,3 0-101,1 0 1,1 0-81,3 0 1,2 0-64,5 0 1,2 0-129,2 0 0,-2-1 174,6-3 0,-1 1-96,1-4 0,1 0-218,-5 0 0,0-2 66,-4 5 1,-1-4-109,-2 5 1,-5-2 93,-6 1 1,0 2-251,-5-1 1,-4 1-15,-3 2-1664,-5 0-94,2 0 667,-5 0 0,-5 0-235,-3 0 1645,-2 0 0,-7 5 0,0 2 0</inkml:trace>
  <inkml:trace contextRef="#ctx0" brushRef="#br0" timeOffset="25">12266 12826 7865,'-6'0'383,"-1"0"653,4 0 368,1-5-547,-3 3-420,5-3 0,0 4 260,0-3-304,0 3 0,1-4-36,3 5 0,1-1-10,3-3 1,3 2-112,1-1 0,-1 1-1,4 2 1,3-3 4,1-1 0,-1 0-27,1 4 0,0 0-243,4 0 0,-4 0 116,0 0 0,-5 4-215,1 0 1,0 1-23,-3-2 1,2-1-97,-7 2 1,0 1 7,0-2 0,-4 2-107,1-1 1,-3-1-26,-1 4 0,0-3 107,0 4 0,0-4 160,0 3 0,-1 0-59,-3 0 0,1 3 137,-4-2 1,-1 2-38,-3 2 1,1-5 138,2 1 0,-2-2 251,2 2-139,3 2 142,-5-4-58,9 1 125,-4-2-272,5 0 0,5-4 33,2 3 0,0-3-53,0-1 0,1 0 10,3 0 1,1 1-62,-1 3 0,2-3-137,2 3 1,-6 1-13,2-1 0,-2 4 64,3-4-176,-1 4 0,-5-1 50,-2 4 1,1-3-132,-1-1 1,-1 1 1,-7 3 1,-3 2 122,-4 2 0,-5-2-9,-3 2 0,1-2 22,-1-2 1,0-3 527,-4 0 0,-1-6-216,-3 2 0,3-3 308,-3-1 0,4 0-194,4 0 1,-1 0-273,5 0 0,0-4-39,3 1 1,2-6-259,3 1 0,-2 2-2168,5-2 2461,0 6 0,4-9 0,0 5 0</inkml:trace>
  <inkml:trace contextRef="#ctx0" brushRef="#br0" timeOffset="26">8623 14756 7705,'-4'-12'-1303,"0"1"1533,0 5 1,3-3 314,-3 5 416,3-5-532,-4 3 78,5-1 21,0-3 159,0 9-107,0-9-269,0 8 0,0-4 457,0 2-52,0 3-256,0-4-362,5 5 0,-4 1 124,3 3 0,-3 2-126,-1 6 0,4 1 37,0 2 0,0 1-82,-4 3 1,4 3-21,-1-3 0,1-1-149,-4 1 0,0-2-57,0 2 0,0 2 76,0-6 0,0 0-13,0-3 1,0-1 19,0 0-232,0 1-9,0-1 138,0 1 142,0-6 1,0-1 358,0-5-302,5 0 0,2 0 5,4 0 0,0 0 27,1 0 0,-1 0-30,1 0 0,-1 0 9,1 0 1,3 1-13,0 3 1,-1-1 6,-6 4 0,2-3-1,-3 4 1,-2-1-6,-1 5 0,1-1-42,-1 1 1,0-1-112,-4 1 1,-4-1 62,0 0 1,-5 1-130,2-1 1,-3-3 10,-2-1 1,1-3 121,-1 4 0,0-6-329,-4 2 1,4-3 116,-3-1 0,-2 0-507,2 0 1,-2-5 180,2-2 1,1 0 18,-5 0 0,0-1 601,-4-3 0,0-6 0,1 0 0</inkml:trace>
  <inkml:trace contextRef="#ctx0" brushRef="#br0" timeOffset="27">8531 14733 7705,'0'-12'-527,"0"1"1,0 0 2148,0-1-611,0 1-442,5-1 0,2 2-201,4 3 0,2 0-6,2 3 1,-1 3 22,5-3 0,1 3-82,7 1 0,-3-4-261,3 1 1,-1-1 66,-3 4 0,3 0-559,-7 0 1,-3 0-801,-1 0 49,-2 0 1,-1 0 236,-1 0 1,-5 1 963,-2 3 0,-3 2 0,-1 6 0</inkml:trace>
  <inkml:trace contextRef="#ctx0" brushRef="#br0" timeOffset="28">8920 14836 7741,'0'6'849,"0"-1"1,0-4-367,0 3 1,0-1-166,0 4 1,0-3 81,0 4 1,0-1-110,0 5 1,4-1-87,-1 1 1,1-1-8,-4 0 0,1 2 6,3 2 0,-3-2-125,3 2 0,3-2 60,0-2 0,0 1-155,0-1 1,1-1 2,3-2 0,2-3-66,2-5 0,-1 0 80,5 0 1,0-1 63,4-3 1,-1-2-2,-3-6 0,2 1-11,-2-1 1,-2-3 91,-2 0 0,-2-5-115,-2 1 1,-1-3-4,-2-1 0,-3-1-162,-5-3 1,-1 3 67,-3-2 1,-4 2-116,-7 1 1,-2 1 49,-2 3 1,-6 4-86,2 7 0,-6-1-123,2 6 1,-1 0-197,2 7 1,2 6 10,-3 5 0,4 6-138,4-2 0,-1 6-134,5 2 1,-1 1 296,5-2 0,1-2 500,2 3 0,-7 2 0,2 0 0</inkml:trace>
  <inkml:trace contextRef="#ctx0" brushRef="#br0" timeOffset="29">8726 15293 7719,'-12'0'0,"5"0"64,-1 0 95,5 0 1,-3 0 515,2 0-112,3 0-337,-4 0 1,1 1 317,0 3 0,0-3-83,4 4 576,0-5-741,6 0 0,-4 0 79,6 0 0,3 0-90,4 0 1,4-4-46,-3 0 0,5-1 12,2 1 0,0 2 0,3-6 1,0 6-56,1-2 1,0-1 13,4 1 0,2-1-151,-3 1 1,0 3 87,0-3 1,-5 3-110,2 1 0,-7 0-80,-1 0 0,-3 0-214,3 0 185,-5 0 0,2 0-86,-5 0 0,-3 0-1260,0 0 611,-6 0-230,3 0 0,-5 1 447,0 3 0,-1-3-474,-3 3 1,-2 1 300,-6-1 1,5 4 760,-1-5 0,-4 6 0,-6-2 0</inkml:trace>
  <inkml:trace contextRef="#ctx0" brushRef="#br0" timeOffset="30">8817 15510 8307,'-6'0'1734,"0"0"0,6-2-367,0-2-967,0 3 0,2-8 170,2 5-179,2 1-215,5-2 0,1 2 226,-1-5 0,6 6-47,2-2 0,2-1-95,2 1 0,-4 0-116,0 4 0,-1 0 0,1 0 1,1 0 33,-4 0 0,3 0-122,-4 0 0,1 4-113,0 0 0,-5 5 57,0-1 1,-1-2-68,-6 1 0,4 1-20,-4 4-599,0-1 371,-4 0 158,0 1 1,-6-1-553,-1 1 476,-3-1 1,-2 0-207,1 1 248,-6-1 0,3 1 95,-5-1 0,5-3 116,-1-1 0,2 0-125,2 0 0,0 0 186,-1-3-205,6-3 691,1 4-202,5-5 503,0 0-628,5 0 0,1 1 59,6 3 1,4-3-30,3 3 1,-1 1-68,1-1 1,0 3-175,4-3 0,-4 5 19,0-1 1,-5 1 39,1-2 0,-2 3-57,-2-2 0,1 2-169,-1 2 1,-3-1-60,-1 0 1,-4 1-249,1-1 1,-4 1-112,-4-1 1,-6 4 190,-6 1 0,-4-1 127,1-4 0,-6 1 155,-2-1 0,0-3 204,5-1 0,-5-4-146,0 1 1,1-3 108,3-1 1,0-1 80,0-3 1,2 1-61,2-4 0,2-1-823,6-3 500,-1-1 1,6 1-2593,2-1 1444,3 6 1366,1-4 0,5 4 0,1-6 0</inkml:trace>
  <inkml:trace contextRef="#ctx0" brushRef="#br1" timeOffset="31">6464 16937 9968,'7'1'561,"-4"3"0,2 3-243,-1 4 0,5 4-4,-1 0 0,-2 6-65,2-2 0,-4 2 25,3 2 1,-3 0-167,4 0 0,-6 0 68,2 0 0,-3-1-135,-1 1 0,0 0-34,0 0 0,0 0-9,0 0 1,-4-6-24,1-1 1,-5 0-156,4-1 1,-1-1-57,1-6-78,3 2 152,-4-4 111,5 1 261,0-2 470,0-5-613,5 0 0,1 0-3,6 0 0,-1 0 16,1 0 0,-1 0-22,0 0 1,2 0 73,2 0 0,-1-4-38,5 0 0,-3 0 4,3 4 1,-5 0-20,1 0 1,3 0-2,1 0 1,-3-1-28,-1-3 1,2 3 3,-2-3 0,2 3-135,-2 1 0,-3 0 91,4 0-201,-4 0 1,0 0-469,-1 0 195,-4 0 1,1-1-276,-4-3-70,0 3 251,-4-4 0,-1 5-327,-3 0 0,1 0 884,-4 0 0,-1-6 0,-3 0 0</inkml:trace>
  <inkml:trace contextRef="#ctx0" brushRef="#br1" timeOffset="32">6521 17291 7856,'-6'-1'884,"2"-3"-490,3 3 1,2-8 102,3 5 0,2 0-118,6 4 0,-1-1-150,1-3 1,-1 3 2,0-3 0,6-1-14,2 1 1,3-1-40,0 1 1,1-1-93,0-2 0,4-3-37,-1 2 1,5 2 88,-5-2 1,0 2-795,-7-2 0,-1 2 341,-3 2 0,-6 3-1977,2-3 1219,-7-3 1072,1 6 0,-5-9 0,0 4 0</inkml:trace>
  <inkml:trace contextRef="#ctx0" brushRef="#br1" timeOffset="33">6430 17029 7827,'0'-8'289,"0"0"1,1 1-251,3-5 1,6 5-43,5-1 0,7 2 285,1-2 0,1-1 434,6 5 0,2-3-466,6 3 0,-2-1-42,2 1 0,-3 3-177,0-3 1,-1 3-211,0 1 1,-6 0-353,-5 0 0,-2 0 358,-5 0 173,-1 0 0,-9 0 0,-1 0 0</inkml:trace>
  <inkml:trace contextRef="#ctx0" brushRef="#br1" timeOffset="34">7081 16937 7875,'-6'0'1610,"1"0"-1018,5 0 0,5 1 82,2 3 0,1-1-212,3 4 1,-2 5-34,6 3 0,-2 5-20,-2-1 1,5 3-137,-1 1 1,1 1-107,0 3 1,-4-3 59,4 2 1,0-2-236,-1-1 0,1 0-48,-5 0 0,4-4-40,0 0 1,1-5-31,-5 1 0,0-2-132,1-2 0,-5 1-173,1-1 1,-2-3-16,2-1-263,2-4-386,-9 2-429,5-5-1223,-6 0 2747,-6-5 0,0-1 0,-5-6 0</inkml:trace>
  <inkml:trace contextRef="#ctx0" brushRef="#br1" timeOffset="35">7424 17017 7795,'0'-11'83,"0"-1"42,0 1 0,0-1-8,0 1 1,3 3 216,1 1 1,0 3 1204,-4-4-1072,0 6 0,1-3 389,3 5-264,-3 0-378,4 0 1,-10 5-45,-2 2 1,-3 5 24,-2 3 0,-4 4-112,-3 8 1,-3 2 12,-1 5 1,-1-1-164,-3-2 0,3 2 53,-2-3 0,0-1-435,0 2 1,5-10 53,-1 2 0,10-4-674,1 0 694,2-2 1,2-6-728,4 1-691,1-6 1793,2-1 0,0-5 0,0 0 0</inkml:trace>
  <inkml:trace contextRef="#ctx0" brushRef="#br1" timeOffset="36">7732 16937 7806,'0'-11'1035,"0"-1"-697,0 1-19,5 5 1063,-4 0-883,4 6 0,-1 2-94,0 2 1,0 7-4,-4 8 0,4 6-158,-1 2 1,1 5-38,-4-2 0,1-1-99,3 2 1,-2-1 54,1 5 0,0-5 25,1 0 0,-3-4-56,3 1 0,-2-5-182,2-3-142,-3 3 1,4-9-955,-5 2-45,6-8 570,-5 4-553,4-10 1,-6 3 9,-3-8 1164,3 3 0,-10-15 0,5 4 0</inkml:trace>
  <inkml:trace contextRef="#ctx0" brushRef="#br1" timeOffset="37">7652 16949 7771,'0'-12'3,"0"1"273,0-1 0,5 1-103,3-1 1,2 2 30,1 3 0,2-3 170,2 2 0,3 2 327,5-2 1,0 5-345,-1 0 1,3 1-167,1 2 1,-2 0-68,3 0 1,-2 0-101,2 0 1,-7 5-180,3 3 0,-4 1 136,0-1 1,-2 6-20,-6-3 1,-5 3-94,-2-3 1,-2 6 17,-2 2 0,-6-1 83,-1 1 1,-8-4 39,-4 4 1,-8-4-70,-4 4 1,0-5-97,0 1 1,2-2-427,2-2 0,5-3 231,-1 0 1,5-6-1352,7 2 1701,4-3 0,-3 4 0,4 2 0</inkml:trace>
  <inkml:trace contextRef="#ctx0" brushRef="#br1" timeOffset="38">8234 16960 7779,'-11'-5'501,"5"2"805,2-4-435,3 4-125,1-2 720,0 5 1,3 5-1200,1 3 1,1 7-56,-1 4 1,-3 0-87,3 4 1,1-1-120,-1 8 1,1-5 138,-1 2 1,-3 1-3,3-1 0,-3 1-53,-1-2 1,2-6-154,1 3 1,-1-7-225,1-1 0,-1-3 165,-2 0 1,0-5-219,0 1 325,5-5 271,-4 2-144,4-5 103,-5 0 0,4-2-145,0-1 1,1 1 35,-1-1 1,1-4-164,2 0 0,3 2 92,-2 1 1,6-1-216,1 1 0,2-4-21,-2 4 1,-1 1-18,5 3 1,0-2 106,4-1 1,-2 1 21,-2-2 0,2 3-35,-6 1 1,4 0-89,-4 0 1,0 0-56,-3 0 0,-1 0 100,1 0 0,-6-1-1199,-2-3-25,2 3 504,-4-4 0,-2 5 255,-8 0 631,-2-5 0,-2 3 0,1-3 0</inkml:trace>
  <inkml:trace contextRef="#ctx0" brushRef="#br1" timeOffset="39">8234 17154 7755,'-12'-5'471,"2"4"790,10-9-964,0 3 1,5 1-152,2 2 1,3 3 306,2 1 0,3 0-94,0 0 0,9-1-179,-1-3 0,3 3 35,-4-3 0,3 2-153,1 2 0,-3 0-117,0 0 1,-1 0-265,-7 0 0,4-3-380,-4-1-147,0 0 0,-7 3 215,-1-3 631,-4 3 0,-3-9 0,-6 3 0</inkml:trace>
  <inkml:trace contextRef="#ctx0" brushRef="#br1" timeOffset="40">8223 16891 7300,'-6'0'-226,"7"-5"1507,10-2 1,2 0-726,6 0 1,-1 4-287,1-1 1,4-1 118,0 2 1,-1-5-47,5 4 0,-3 0-326,-1 4 1,0 0-267,0 0 0,-4 0-288,0 0 1,-5 0 506,1 0 30,-2 0 0,-2 5 0,0 2 0</inkml:trace>
  <inkml:trace contextRef="#ctx0" brushRef="#br1" timeOffset="41">8931 16960 7820,'-5'-6'387,"4"-5"0,-4 9-276,5-6 37,0 6-119,0-3 1143,-5 0-734,-2 3 0,0-3-106,-1 5 0,0 0-156,-3 0 0,0 0 31,-1 0 1,-1 2-14,-2 1 1,1 4 54,-5 4 1,5 1-28,-1-1 0,-1 4-132,0 0 0,1 6 67,4-2 0,1 2-138,2 2 0,-1 0 63,5 0 0,0 1-139,4 3 0,6-3-303,1 2 1,5-3 200,3-4 1,3 2-20,4-6 0,5 4 36,0-4 0,4-4-55,0-3 1,-2-5 40,2 0 0,-5-1 20,5-2 1,-6 0-14,2 0 1,-3-2-1,-1-1 0,-1 0-49,1-5 0,-4 5-130,0-5 0,-5 0-1244,2-3 1093,-4 0 0,-2-1 479,-2 1 0,2-6 0,-4 0 0</inkml:trace>
  <inkml:trace contextRef="#ctx0" brushRef="#br1" timeOffset="42">9422 16949 7790,'0'-8'305,"0"0"0,0 5 25,0-5 22,0 5 1,1-2 484,3 5-114,-2 0 0,3 5-274,-5 3 1,3 3-191,1 5 0,0 3-56,-4 7 1,0 0-20,0 4 1,4-3-26,0 3 0,-1-3-37,-3 3 0,4-4-101,0 0 1,4-3-416,-4-4 0,1-2-504,-2-6-664,-1 1 690,8-6-924,-9-1 888,4-5 908,-5 0 0,-5-10 0,-1-3 0</inkml:trace>
  <inkml:trace contextRef="#ctx0" brushRef="#br1" timeOffset="43">9171 16983 7744,'0'-12'0,"0"1"1056,5 0 0,3-5-454,7 1 1,-1 4-218,5 3 0,1 2 110,7-2 1,-2-2 198,6 2 0,-1 3-175,4 1 0,-3-1 50,-1 2 0,-1-1-339,2 4 0,-1-4-27,-7 0 1,5 0-436,-9 4 1,4 0 204,-8 0 0,2 0-1096,-2 0 0,-4-1 210,1-3 913,-1 3 0,-9-4 0,3 5 0</inkml:trace>
  <inkml:trace contextRef="#ctx0" brushRef="#br1" timeOffset="44">10553 16846 7861,'0'-8'1081,"0"1"-981,-5-1 392,4-3 327,-5-1-503,1 6 1,-2 1 64,-8 5 0,1 0-151,-5 0 1,3 5 12,-3 2 1,0 0-137,-4 0 0,1 1 66,-1 3 0,0 1-97,0-1 1,4 2 42,0 2 1,5-2-97,-1 2 0,2-1 37,2 1 1,4-2-99,4 2 0,1-2-80,2-2 0,2 1 82,1-1 0,9 1-41,7-1 1,2-1 28,2-2 0,5 1-8,3-6 1,-2 5 33,1-4 1,-3 1-2,3-1 0,-4-2 34,0 6 0,-7-4 17,-3 3-17,-4 1 0,-5 3-3,-4 1 0,-1-1-159,-2 1 1,-5 3 37,-3 0 0,-7 0 31,-4-3 1,-3-1 24,-1 1 0,-3-1-5,-1 0 1,-1 1-28,1-1 0,7-4 2,-3-4 1,3 2-154,-3-1 1,5 0 103,3-4 1,6 0-26,2 0 31,4 0 130,-2 0 0,10-5 0,2-1 0</inkml:trace>
  <inkml:trace contextRef="#ctx0" brushRef="#br1" timeOffset="45">10804 16914 7832,'0'-11'322,"0"-1"0,0 1 1339,0 0-864,0-1-131,0 1-57,0 4 244,0 2-658,5 21 0,0-1-13,3 15 1,1 1-1,-5 3 0,3 0-116,-3 1 0,4 1-167,-5-1 1,1 0-111,-4-8 0,4 2-397,0-6 1,0 1-1434,-4-9 848,0 5 24,0-7 1169,0-1 0,0-7 0,0-5 0</inkml:trace>
  <inkml:trace contextRef="#ctx0" brushRef="#br1" timeOffset="46">10838 16903 7832,'0'-12'0,"5"1"0,-3 0 479,2-1 1,-2 1-72,2-1 1,-2 6 187,6 2 0,-4-1-180,3 1 0,-3 2-122,4 6 1,-2-2-121,2 6 0,2 3 13,-2 4 0,2 1-59,1-5 0,1 0-155,-1 1 0,4-1-170,0 1 0,1-1 174,-5 1 0,4-6-345,1-2 1,-1-3 136,-4-1 1,1 0 14,-1 0 0,1 0 106,-1 0 0,4-5 38,0-3 0,1-1 40,-5 2 1,0-3 165,1 2 1,-5-2 116,1-2 0,0 1-97,3 0 0,-3-1 169,-1 1 0,-4-1 196,1 1 26,2 5-425,-5 1 0,4 6-13,-5 3 0,0 7-8,0 8 0,0 4-145,0 4 0,-1 2 56,-3 5 1,3-4-96,-3 1 1,-1-1-250,1 5 0,1-2 133,3-3 0,0-2-422,0-5 0,0-2-561,0-2-496,5-2 1204,1-6 1,2-1 475,-1-2 0,1-3 0,3-5 0</inkml:trace>
  <inkml:trace contextRef="#ctx0" brushRef="#br1" timeOffset="47">11421 17314 7832,'6'-1'952,"-2"-3"0,-1-1-444,0-3 0,-1-2 28,1 2 0,0-2 48,1-1 1,-2 0-188,6-1 1,-4-3 25,3 0 1,-3-6-102,4 2 1,-4-2-237,3-2 0,0 0 8,0 0 1,0-3-148,-4-1 0,0-1 47,4 1 0,-4 3-187,1-2 1,1 1 2,-1 3 0,1 0-81,-1 3 0,-3 3 72,3 4 0,-3 4 180,-1 1 0,1 4 7,3 0-33,-3 1 35,4 2 1,-3 2-41,1 1 1,2 9 1,3 7 0,2 4 66,-2 3 1,2 3-38,1 6 0,1-5-50,-1 1 1,1-2-73,-1 1 1,1 2-183,-1-5 1,0-1 17,1-3 1,-1-5-212,1-3 1,-1-2 142,0-2 1,1-1-72,-1-2 1,-3 1-141,0-5 1,-5 0-225,5-4-50,-5 0 858,2 0 0,-16 5 0,-1 1 0</inkml:trace>
  <inkml:trace contextRef="#ctx0" brushRef="#br1" timeOffset="48">11478 17223 7796,'-18'0'0,"6"-4"405,4 0 713,5 0-606,-2-1 1,10 4-57,3-3 0,2-1-380,2 1 1,4 0-77,3 4 0,3-3-144,0-1 1,1-1 80,0 1 1,0 3-96,0-3 0,0 1-319,0-1 0,-4 3-1245,0-3 1722,-5 3 0,7-4 0,-3-1 0</inkml:trace>
  <inkml:trace contextRef="#ctx0" brushRef="#br1" timeOffset="49">11901 16857 7800,'0'-11'367,"0"3"638,0 1-742,0-1 0,0 0 119,0 1 941,0 4-889,5-2 0,-3 10 33,6 3 1,-6 3-113,2 4 0,-3 4-114,-1 8 0,4-2-94,0 6 1,0-4-154,-4 3 1,0-3 87,0 3 1,0-4-55,0 0 0,-4-2-590,0-1 1,0 0 276,4 0 0,0-5-233,0-3 1,0-2 36,0-2 470,0 0 0,0-3-31,0 0 439,0-6 174,0 3-79,0-5-271,5-5 1,2 3 17,4-6 0,1 4-113,-1-3 1,0 3-66,1-4 1,3 6-153,0-2 1,6-1 111,-2 1 1,-2 0-177,3 4 1,-5-1-212,4-3 0,-1 3 174,1-3 0,-3 3-179,-5 1 1,1 0-213,-1 0-1418,-4 0 346,-2 0 1655,-5 0 0,0-5 0,0-2 0</inkml:trace>
  <inkml:trace contextRef="#ctx0" brushRef="#br1" timeOffset="50">12289 16903 7778,'0'-12'313,"0"1"1,4 0 0,-1-1 1,3 2 381,-3 2 1,-1 2 1050,1 2-711,4 3-581,-6-4 1,8 10-175,-5 3 0,0 7-14,-4 4 1,1 4-143,3 3 0,-3 0-106,3 4 1,-4-3 52,-4 3 0,3 0-133,-3 0 1,-1 2-13,1-6 1,-4 1-139,4-4 1,1-2-103,3-2 0,0 2 130,0-6 1,0-4 230,0-3 0,1-4 37,3 3 18,2-4 0,6 2-3,-1-5 1,0 0 195,1 0 1,-1 0-204,1 0 0,-1-1-41,0-3 0,5 1-463,-1-4 1,0 4 214,-3-1 0,2 2-816,-3-2 0,3 3-989,-6-3-182,-3 3 2183,0 1 0,-5 0 0,0 0 0</inkml:trace>
  <inkml:trace contextRef="#ctx0" brushRef="#br1" timeOffset="51">13180 16869 7797,'-12'-2'0,"1"-1"0,4-4 0,-1 0 908,4-1 10,0 0-491,4-3 1,0 3 256,0 1 212,0 4-10,0-2-626,5 15 1,1 3 55,6 10 0,-5 5-48,1 2 1,-2 4-207,2 4 0,1-2-9,-5 2 1,1-6-84,-1-2 0,-3-4-68,3 0 0,-3-2-268,-1-1 0,1-4-453,3 0 1,-3-9-53,3 2-1132,-3-3 846,-1-3 220,0-1 937,0-5 0,0-5 0,0-1 0</inkml:trace>
  <inkml:trace contextRef="#ctx0" brushRef="#br1" timeOffset="52">13134 17097 7797,'-5'-6'72,"4"-1"146,-3 4 693,3 1-237,1-3-40,0 5 1,5 0-221,2 0 1,8 0 61,5 0 1,1 0-116,2 0 0,1 0-139,3 0 0,1-1-151,2-3 1,2 3-156,-6-3 0,1 2-854,-4-2 0,-1 2 538,-3-1 1,-4 0-1889,-8-1 2288,4 3 0,-10-4 0,4 5 0</inkml:trace>
  <inkml:trace contextRef="#ctx0" brushRef="#br1" timeOffset="53">13100 16857 7812,'11'-5'386,"2"0"-322,2-3 0,3 2-135,5 2 0,5 3 52,2-3 1,8-1 313,4 1 0,2-1-213,2 1 0,-5 3-374,-3-3 1,1-1-30,-1 1 1,-5 1 320,-6 3 0,-3 0 0,-1 0 0</inkml:trace>
  <inkml:trace contextRef="#ctx0" brushRef="#br1" timeOffset="54">13739 16834 7812,'-7'2'0,"-1"1"0,0-1 384,-3 2 1,3 1 125,1-2 0,-1 6 10,-3-1 0,-1 6-116,1 1 1,1 5 60,2-1 1,-1 4-164,5 4 0,1-3-94,3 3 0,0 1-133,0-2 1,0 1 79,0-4 0,5 0-245,2-1 1,7-3 18,2 0 0,4-8-61,-1 0 1,2-3 43,2-1 0,4-2 90,0-5 1,1-1-104,-2-3 1,-2-2 81,3-5 1,-3-2-3,-1-2 0,-4 2 59,0-2 0,-9-2-123,2 2 1,-9-5 60,1 1 1,-3 1-94,-1-1 0,-6-4 12,-5-4 1,-3 1-147,-9 3 1,5-1-129,-9-3 1,1 4 125,-8 0 1,-1 6-112,1 5 1,4 6 58,-1 2 0,9 3-43,0 1 1,6 1-121,1 3 1,8 2-368,3 6 835,3 4 0,6-3 0,1 3 0</inkml:trace>
  <inkml:trace contextRef="#ctx0" brushRef="#br1" timeOffset="55">14150 16903 7773,'-5'-12'0,"4"1"613,-3 0 911,3-1 114,1 1-650,0 4-819,0 2 1,0 16 0,0 4 0,0 6-83,0 6 1,0 1 32,0 2 0,1 7-77,3-3 0,-3-1-18,3-2 0,-1-6-306,1 2 1,-3-3-267,3-1 0,-3-5 238,-1-3 0,1-6-1206,3-2 186,-3-4 569,4 2 1,-6-5 759,-3 0 0,-2-5 0,-6-1 0</inkml:trace>
  <inkml:trace contextRef="#ctx0" brushRef="#br1" timeOffset="56">14071 16937 7773,'0'-21'-207,"0"2"1,5 2-259,2 6 1,1-1 1305,3 1 1,-2 1-293,6 2 1,-1-1 75,2 5 0,-3 1-224,7 3 0,-1 0-40,3 0 1,-3 0-153,0 0 1,-5 1-13,2 3 0,-1-2-127,-4 6 1,3 3 80,-6 4 0,-3 2-77,-1-2 1,-4-1 92,-4 5 0,-2 0-396,-6 4 0,-4-4 16,-3 0 1,-3 0-80,-1 4 0,5-4 135,3 0 1,3-4 13,0 4 1,2-5 191,2 1 0,-1-2 161,6-1 1,-1-1-31,4 0 0,1 0-110,3-4 1,2 2 197,6-5 0,0 3-19,4-3 1,-2 1-77,5-1 1,-4-3-241,4 3 0,-4-2-288,4-2 0,-4 0-183,4 0 0,-5 0-530,2 0 1,-4 1 1067,0 3 0,-1-3 0,1 4 0</inkml:trace>
  <inkml:trace contextRef="#ctx0" brushRef="#br1" timeOffset="57">15098 16766 7787,'-5'-7'450,"3"-3"-315,-6 3 0,6-3 136,-2-2 0,3 5 699,1-1 491,0 5-628,0-2-575,0 15 1,0 4-49,0 13 1,0 4-13,0 7 0,0-2-183,0 6 1,3-1 80,1 1 1,1-3-243,-1-5 0,-1-1-119,4-2 1,-4-5-310,1-7 1,1 2-397,-2-6-704,1 0 145,-4-3 1529,0-6 0,-5-1 0,-1-5 0</inkml:trace>
  <inkml:trace contextRef="#ctx0" brushRef="#br1" timeOffset="58">15087 16823 7781,'-4'-11'342,"0"-1"0,1 4-128,3 1 0,0-1 272,0-3 0,5 4 234,2 4 0,3 1-290,2 2 1,0 5-197,4 3 1,1 7-31,6 4 1,4 4 107,0 4 1,1 1-71,-2 2 0,-2 3-62,3-2 1,-3 0-97,-1 0 0,-4-3-156,0-5 0,-5-4-179,1 0 1,0-5 157,-3 1 0,2-6-62,-7-2 132,4-4 116,0 2 120,-5-5 397,-1 0-454,0-5 1,-3-1 113,2-6 0,-3-3-126,-1 0 0,-1-2-2,-3 2 0,2 1-114,-1-5 1,-2 0 102,1-4 1,0-4-10,4 1 1,-4-5-34,0 5 0,1-6-53,3 2 1,0 0-235,0 0 0,0 6-346,0 1 1,0 1-142,0 7 0,0 0-40,0 3-1120,0 1 827,0 5 170,0 1 0,0 6 240,0 3 1,1 2 607,3 5 0,2 6 0,5 1 0</inkml:trace>
  <inkml:trace contextRef="#ctx0" brushRef="#br1" timeOffset="59">15635 16766 7791,'-6'0'2899,"1"0"-2619,5 0 0,4 1 343,-1 3 1,1 4-197,-4 7 0,0-1-96,0 5 1,0 4-127,0 3 1,0 5-150,0-5 0,0 6 25,0-1 0,0-2-84,0 1 1,0-4 110,0 0 1,0-2-125,0-1 1,5 0-228,3 0 1,2-5 118,1-3 1,5-8-4,-1-3 0,5-2 23,-1-2 0,2 0 49,-2 0 1,5-6 24,-5-1 1,5-3 3,-5-2 1,-3-3 54,0 0 0,-4-2 2,0 2 0,-6-3 5,-2-5 1,1 1-50,-1-1 0,0-1-41,-4-3 0,0 2 52,0-6 1,0 2-230,0-1 1,0-1-80,0 8 1,0-2-512,0 6-61,0 2 242,0 1 0,-2 6 99,-2 2 1,2 4 156,-6 8 1,2 2 383,-2 6 0,-2-1 0,4 1 0</inkml:trace>
  <inkml:trace contextRef="#ctx0" brushRef="#br1" timeOffset="60">16081 16812 7771,'0'-12'1847,"0"1"-1187,0-1-427,0 1 0,0 3 1240,0 1-1003,0 4 0,1 1-107,3 9 0,-3 2-162,3 10 0,-3 1-58,-1 7 0,0 1-149,0 2 1,0 3 108,0-2 1,-5-2-279,-3 1 0,2-3 61,-2 4 1,6-6-61,-2 2 1,1-5-7,0-3 0,1 2-25,-1-6 1,1 0-41,2-3 134,0-1 219,0-5 1,2 0-57,1-6 0,0 0 84,5 0 0,-1 0-70,5 0 1,4 0 4,3 0 1,-1-4-44,1 0 0,4-1-122,3 1 0,1 3 38,-4-3 0,0 1-168,0 0 0,-4 0-348,0-5 0,-5 6 215,1-2 1,-6-1-1730,-2 1 1131,-4-5 955,2 8 0,-5-9 0,0 4 0</inkml:trace>
  <inkml:trace contextRef="#ctx0" brushRef="#br1" timeOffset="61">16537 16766 7770,'0'-12'2908,"0"1"-2515,0 5 0,2 1-88,1 5 1,-1 1 122,2 3 0,-3 7-61,-1 8 1,0 8-152,0 3 1,0 2-189,0-2 0,0 3-12,0-2 0,-1 2-38,-3 1 0,1-1 65,-4-2 1,4 0-158,-1-4 1,-1 2 41,1-6 0,-3 1-63,3-9 0,0 1-124,4-5 224,0 0 0,0-3 189,0 0 0,5-6-93,3 2 0,-2-3 110,2-1 1,1-1-101,6-3 0,-2 3-21,2-3 1,-1-1 34,1 1 1,-2-1 9,2 1 0,1 3-466,0-3 1,-1 2 152,-4-2 0,5 3-464,-1-3 0,1 3 47,-1 1 1,-6 0-972,3 0 462,-3 0 1144,-3 0 0,-6-6 0,-6 0 0</inkml:trace>
  <inkml:trace contextRef="#ctx0" brushRef="#br1" timeOffset="62">16937 17223 7703,'0'-12'1092,"0"6"1,5-3 150,3 5-467,2 0-186,1 4 1,0 5-186,-4 3 1,0 7-169,-4 4 1,-1 3-93,1 1 0,-1 0-78,-2-1 0,-2 3-80,-1 1 0,-2-2-268,-3 3 1,-2-7-2648,2-1 2928,-2-5 0,-7 13 0,0-3 0</inkml:trace>
  <inkml:trace contextRef="#ctx0" brushRef="#br1" timeOffset="63">17600 16800 7861,'0'-6'1718,"0"-4"-1255,0 8 0,1-1-9,3 6 0,-2 4 23,6 4 0,-6 6-119,2 2 0,-1 3 73,0 5 1,-1-3-181,2 3 1,-3 1-34,-1-2 1,0 4-145,0-8 0,-1 6 83,-3-9 1,2 4-277,-1-8 1,1 1 39,2-5 0,0 1-140,0-1 0,2-5 85,1-2 1,0 1-39,5-1 1,-1 0 186,5-4 0,-1-1 10,0-3 0,2 1-67,2-4 0,3 3 54,5-4 0,-1 4-122,-3-3 0,6 3 22,-2-4 0,2 6-171,-2-2 0,-1 3-37,-3 1 1,1 0-273,-5 0 0,0 0-4,-3 0 1,-1 0-1128,1 0-36,-6 0 1735,4 0 0,-9 0 0,5 0 0</inkml:trace>
  <inkml:trace contextRef="#ctx0" brushRef="#br1" timeOffset="64">18102 17154 7700,'0'-7'248,"0"-1"1,0 4 506,0-4 1,0 5 17,0-5 1,0 0 146,0-3-428,0 0 1,0-1-210,0 1 0,1-4-127,3-1 0,-3 0-29,3 1 0,1-3-179,-1-5 1,4 0 66,-4 0 0,3 0-129,-3 1 0,4-1-232,-5 0 1,5 4 132,-4 0 0,3 5-124,-3-1 263,0 2 245,-4 2 0,1 4-170,3 3 19,-3 3 1,4 2-38,-5 3 1,6 6 48,1 6 1,3 5-87,2 2 1,3 1 74,0 7 0,5-5-141,-1 5 0,-1-6-15,1 2 1,-5 1-89,1-2 0,-2 0 14,-1-7 1,-2 1-110,-3-5 0,2 0-40,-5-3 0,1-1 37,-1 1 1,-3-5-1278,3 1 823,-3-6 775,-1 4 0,-5-1 0,-1 1 0</inkml:trace>
  <inkml:trace contextRef="#ctx0" brushRef="#br1" timeOffset="65">18011 17051 7994,'-12'-5'786,"6"3"-54,2-6-444,3 6 1,6-5-47,3 3 0,2 3-143,1-3 0,7 3-116,5 1 1,1 0 64,6 0 0,1 0-173,3 0 0,0 0-106,1 0 1,-6 0-346,-3 0 1,1 0 575,-4 0 0,7 0 0,-6 0 0</inkml:trace>
  <inkml:trace contextRef="#ctx0" brushRef="#br1" timeOffset="66">18547 16766 7747,'-5'-12'1765,"4"1"-936,-4 5-83,5 1-241,0 15 0,0 2-252,0 11 1,4 5-71,0 3 0,-1 2-63,-3 1 0,2 0-141,2 0 0,-3-1-272,3-2 0,-3 1 256,-1-6 1,1 1-278,3-4 1,-3-4-39,3 0 0,-3-9-761,-1 1 144,0-2-409,0-2 249,0-2 1129,0-5 0,-10-5 0,-3-2 0</inkml:trace>
  <inkml:trace contextRef="#ctx0" brushRef="#br1" timeOffset="67">18445 16754 7747,'11'-11'179,"1"3"45,-1 1 0,5-1-186,3-3 0,3 1-47,1 2 0,1 2 770,3 2 0,-6 3-272,6-3 0,-6 2-135,6 2 0,-4 2-96,-4 2 0,1 2-78,-4 5 1,-1 1-86,-4-1 0,-1 2-135,-2 2 1,-3-1 95,-5 5 0,-6-1-108,-6 1 0,-4 6-271,-7-2 1,-1 0 148,-3 0 1,-1-3-150,-2 7 1,2-7 104,5-1 1,4 0 71,0 4 0,9-5 83,-2-3 0,9 1 105,-1 0 1,4-1-34,4-4 0,2 1 145,5-1 0,6-3-84,2-1 0,0-4-62,4 1 1,-3 1-205,7-1 1,-3-1 144,-1-3 1,-1 0-458,1 0 1,-4 0-42,0 0 1,-3 0 548,3 0 0,0 5 0,4 2 0</inkml:trace>
  <inkml:trace contextRef="#ctx0" brushRef="#br1" timeOffset="68">19198 16857 7726,'0'-11'162,"4"-1"143,0 1 1,1 0 116,-1-1-223,-3 1 1,4-1 198,-5 1 0,0 3 320,0 1-98,0 4-429,0-2 1,-5 5-1,-2 0 1,-5 0-39,-3 0 0,-3 5-83,-5 3 1,1 6 63,-1 1 0,-4 9-160,0-1 1,1 7-103,3 1 1,5 0 82,3 0 1,2 1-27,2-6 0,4 5-3,4-5 1,1 0-183,2-7 0,5 1 41,3-5 1,7 1-79,4-5 1,3 0 42,1 1 0,1-6 90,2-2 1,-1-3 103,1-1 0,-2 0-78,-1 0 0,0 0 120,0 0 0,-2-4-14,-1 1 0,-4-5 168,-5 4 0,0-5 40,-4 2 42,3-3 0,-8-2-12,1 1 0,-3-1-77,-3 1 0,0-1-49,-5 1 1,-3 3 5,-4 1 0,-2 4 2,2-1 0,1 3 10,-5 1 0,5 0-26,-1 0 1,2 0-767,2 0 326,-1 5 1,2-2 363,3 4 0,2-4 0,5 2 0</inkml:trace>
  <inkml:trace contextRef="#ctx0" brushRef="#br1" timeOffset="69">19461 16800 6492,'-6'-5'1097,"1"-1"1,6-1 477,3 4-808,-3-4 1,4 7-276,-5 0 0,4 5-129,0 7 1,0 4-134,-4 3 1,-2 3-8,-2 1 1,2 5-247,-6 2 0,2-1 90,-2 2 0,0-6-227,4 2 0,-4 1 120,4-2 1,0 1-368,4-4 0,2-4 76,2 0 1,-1-5-42,9 1 0,-3-4 109,6-3 0,3-3-91,1-5 0,-2 0 28,2 0 0,1 0 101,2 0 1,-3 0-322,0 0 0,-5-4-1,2 0 1,-5-4 546,-3 0 0,2-2 0,-4-2 0</inkml:trace>
  <inkml:trace contextRef="#ctx0" brushRef="#br1" timeOffset="70">19370 17051 7682,'1'-7'1091,"3"-1"0,2 4-1007,6-3 0,4 4 59,3-1 1,1 2 211,-1-2 0,4 3-188,0-3 1,0 1-207,4 0 1,-3 1 12,-1-1 1,-2 1-196,-2 2 1,-2-4-1535,-6 1 930,1-6 825,-6 2 0,-6-9 0,-6-2 0</inkml:trace>
  <inkml:trace contextRef="#ctx0" brushRef="#br1" timeOffset="71">19393 16732 7846,'9'-8'498,"2"0"0,8 5 212,0-5 1,6 4-274,2-4 0,1 6-162,-1-2 0,-3 3-435,2 1 1,-2-4 168,-1 0 0,-5 0-9,-3 4 0,3 0 0,0 0 0</inkml:trace>
  <inkml:trace contextRef="#ctx0" brushRef="#br1" timeOffset="72">20249 16754 7762,'0'-11'0,"0"0"0,0-1 0,0 1 701,0-1 1051,0 1-1184,0 5 0,0 2-166,0 8 1,1 4-29,3 11 0,-2 2-173,1 9 0,-1 2-151,-2 6 0,3-5 23,1 5 1,1-6-163,-1 2 0,-1 0-34,4-3 0,-4-6-312,1 2 0,1-9 7,-2 4 0,1-6 164,-4-1 1,0-6-1296,0-2 97,0-4 1462,0 2 0,0-5 0,0 0 0</inkml:trace>
  <inkml:trace contextRef="#ctx0" brushRef="#br1" timeOffset="73">20146 16960 7762,'7'0'1211,"3"-4"-1095,-2 0 0,5 1 49,3 3 1,4 0 212,-1 0 0,6 0-58,2 0 1,5 0-42,-2 0 0,3 0-121,2 0 0,-5 0-78,0 0 1,-8-2-194,1-2 1,-8 3-1071,0-3-1214,-2 3 2397,-7-4 0,-6-6 0,-6-7 0</inkml:trace>
  <inkml:trace contextRef="#ctx0" brushRef="#br1" timeOffset="74">20215 16674 7762,'11'-5'772,"-2"0"-429,3-2 1,-2-2-461,9 5 0,1-4 166,7 5 0,-2-1-78,6 4 1,-2 0-141,1 0 1,2 0-246,-5 0 0,1 0 199,-2 0 0,-3 0-182,0 0 397,0 0 0,-11 5 0,5 1 0</inkml:trace>
  <inkml:trace contextRef="#ctx0" brushRef="#br1" timeOffset="75">20775 16743 9488,'-12'5'962,"1"1"-609,-1 6 1,0 4 111,-4 3 1,2 3-173,-5 1 1,5 1 37,-1 3 0,4 0-174,3 4 1,3-2 45,5-2 0,0-4-245,0-1 1,1 1-44,3-4 0,3-1-121,4 1 0,2-6 103,2-2 0,3-1-26,4-6 0,1 0-20,0-4 1,4-1 56,-1-3 1,1-2 19,-4-6 0,0 1 33,0-1 0,-6-3 68,-1 0 1,-5-5-18,-3 1 0,-3-3 11,-5-1 1,0 0-73,0 0 1,-2-5-6,-1-2 0,-5 1-277,-7-2 1,-3 2 101,-5-1 0,0 2-52,0 5 1,-1 5 36,-2 3 1,2 4-232,-3 3 1,7 3 7,1 5 1,5 1-51,-2 3 0,5 2 517,3 6 0,3 4 0,5 2 0</inkml:trace>
  <inkml:trace contextRef="#ctx0" brushRef="#br1" timeOffset="76">21071 16732 7756,'0'-12'348,"0"1"0,0 3 1364,0 0-1281,6 6 0,-4-3 0,6 5 0,-6 5 14,2 3 1,-1 7-132,0 4 1,-1 7-62,1 5 1,0 1-97,1-2 1,-3 6-128,3-6 0,-3 4-52,-1-7 1,-4 3-330,1-3 0,-3-1-692,3-7 1,1 1-73,-1-5 12,-4 0 1,5-5 99,-6-2 1003,6-3 0,-14-5 0,4 0 0</inkml:trace>
  <inkml:trace contextRef="#ctx0" brushRef="#br1" timeOffset="77">21037 16789 7756,'0'-30'0,"2"3"73,1 4 0,0 1 152,4 3 0,1 3 302,3 4 0,1 2-139,-1 2 1,1 0-36,-1 4 1,1 1-117,-1 7 0,0-1 69,1 4 1,3 2-140,0 6 1,2-2-14,-2 2 1,2-1 39,2 1 0,-2-2-92,-1 2 0,-5 2-1,0-2 1,0 4-182,-8-4 0,1 6-175,-4-2 1,-6-2 163,-6 2 0,0-1-120,-7 1 1,0 3 59,-4-3 0,-4-1-43,1 1 0,-1-2 102,4 2 0,4 2-6,0-6 0,6 1 132,2 0 0,1-4-169,6 4 300,0-4 1,9 0-55,3-1 1,6-5 53,1-2 0,5 1-248,-1-1 0,7 0-268,0-4 0,5 0-126,-5 0 1,5 0-1040,-4 0 1516,-1 0 0,2 5 0,1 1 0</inkml:trace>
  <inkml:trace contextRef="#ctx0" brushRef="#br1" timeOffset="78">22202 16560 7708,'0'-11'88,"0"-1"0,0 1 423,0 0 845,-5-1-261,4 1-495,-4 4 0,1 5-154,0 9 0,-3 6-121,3 10 0,-5 9-173,1 2 1,2 12 59,-2-1 0,4 4-120,-3-4 0,3-3-25,-4 0 0,5-5-87,-5 1 0,4-4-86,-3-3 0,3-3-299,-4-6 1,4 0-1213,-3-3 735,4-3-904,-2-4 1260,0-6 0,4-2-884,-3-8 746,3-2 664,1-11 0,-5 0 0,-2-6 0</inkml:trace>
  <inkml:trace contextRef="#ctx0" brushRef="#br1" timeOffset="79">22145 16606 7729,'0'-18'78,"0"-3"37,0 2 1,1 2 270,3 2 0,-1 2 244,4 2 894,-4 4-1024,7-3 0,-5 12-62,3 1 1,6 9-156,-3 11 0,7 4-90,-3 4 1,5 6 10,-1 1 1,3 5-13,1-1 1,-2-2-174,-2 2 1,2-1 57,-6 1 0,4-3-602,-4-5 1,-1-3 287,-6-1 0,1-8-691,-6 1 1,1-8 153,-4 0 0,0-2-952,0-2 641,0-4 1085,0-2 0,-5-5 0,-1 0 0</inkml:trace>
  <inkml:trace contextRef="#ctx0" brushRef="#br1" timeOffset="80">22088 16914 9935,'13'0'222,"2"0"1,-1 0-338,5 0 0,4 0 41,3 0 0,2 0-186,-1 0 1,-3 0-93,3 0 1,-3 0 90,-1 0 261,-1 0 0,1-10 0,0-3 0</inkml:trace>
  <inkml:trace contextRef="#ctx0" brushRef="#br1" timeOffset="81">22533 16526 7734,'7'-18'1270,"-3"3"-444,-3 7-582,-1 3 1,0 7 471,0 1 0,0 9-252,0 7 1,0 7 11,0 5 1,4 3-53,-1 4 0,2-2-23,-1 2 1,-2-1-235,1 1 0,2-7-133,-1 4 1,0-7-197,-4 2 1,0-5 192,0 2 0,0-7-408,0-1 1,-1-5-63,-3 2-82,3-4 193,-4 0 314,5-6-10,0-1 684,0-5-586,5-5 1,1 3-180,5-6 0,5 5 25,-1 0 1,5-2-118,-1 1 1,-1 0 72,1 4 0,-1 0-72,1 0 0,2 0-103,-2 0 0,-1 0-188,1 0 1,-5 0-421,1 0 1,-2 0 402,-1 0 1,-5 0 503,1 0 0,-6-5 0,3-1 0</inkml:trace>
  <inkml:trace contextRef="#ctx0" brushRef="#br1" timeOffset="82">23036 16572 7727,'0'-12'568,"0"5"778,0-1-1032,5 0-312,1 2 636,1 1 0,-2 10-199,-5 3 1,0 8-282,0 7 0,0 6-2,0 9 0,0-2-82,0 2 1,0 1 127,0-1 1,0-1-11,0-6 0,0 0-326,0-4 0,0 0-76,0-5 0,0-3-312,0 0 282,0-5-1326,0 3 1129,0-11 1,-2-1 436,-1-5 0,-4-5 0,-4-1 0</inkml:trace>
  <inkml:trace contextRef="#ctx0" brushRef="#br1" timeOffset="83">22785 16549 7729,'0'-12'0,"0"1"1228,0 0 1,6 0-555,5 4 0,2-2-272,6 5 0,0-3 80,4 3 0,5-1 184,2 1 0,7 3-170,1-3 1,5 2 44,-1 2 1,1 0-554,-1 0 0,-2 2 64,-6 2 0,-5-2-403,-2 6-1101,-3-6-1374,-6 8 2826,-7-3 0,-16-1 0,-8-1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4:10:45.348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1702 3655 8226,'0'-12'474,"0"1"0,4 3 162,-1 1 213,1 4-359,-4-2 305,0 5-590,5 0 0,-2 6-79,4 6 0,-4 6 139,1 8 0,-3 5-215,-1 7 0,0 1-52,0 3 1,-1 2-117,-3-2 1,3 3-295,-3 0 0,-1 0 234,1-3 1,0-1-105,4-6 1,0 2 68,0-7 1,0-3-116,0-5 1,0 0 13,0-7 1,1-1 105,3-6 120,-3 2-210,5-9 23,-6 9 20,0-8 255,0 3 0,5-10 0,1-2 0</inkml:trace>
  <inkml:trace contextRef="#ctx0" brushRef="#br0" timeOffset="1">1759 3769 8157,'-5'-6'-223,"3"-5"0,-3 9 2434,5-6-558,0 6-995,0-3 0,5 10-227,3 2 0,4 5-111,3 3 1,-1 3-3,5 5 1,0 3-77,4 1 1,-1 3-240,1-3 1,1 1 76,3-1 1,-3 2-58,3 5 0,1 0-219,-2 1 1,2-5-325,-1 0 0,-3-4-25,3 0 0,-4-1 180,-4-3 0,1-3 372,-5 0 0,0-6-188,-3-1 1072,-1-1-451,1-10-19,-6 4 1,0-5 203,-2 0 0,-3-1 403,3-3 1,-3-2-348,-1-5 0,-1-6-224,-3-2 0,3-4-382,-3-4 0,-1-2 125,1-5 1,-3 0-259,3 0 1,-1-1 110,1 1 0,3-4-339,-3 0 0,3 4 31,1 3 1,0 6-101,0-2 0,0 3-145,0 1 1,0 2 163,0 2 0,1-2 24,3 6 0,-3-4 75,3 4 0,-3 0-165,-1 3 0,0 1-156,0-1 0,1 6-281,3 2 0,-2 2-505,1-2 96,4 2 1248,-1 2 0,0 2 0,-1 3 0</inkml:trace>
  <inkml:trace contextRef="#ctx0" brushRef="#br0" timeOffset="2">2547 3757 8078,'0'-11'2400,"0"5"-840,0-4-567,0 8-521,-5-3 1,4 10-167,-3 3 0,2 7-44,2 4 0,-3 8-80,-1 3 0,-4 7-15,4 1 1,-3 5-136,3-1 1,0 3 143,4 0 1,0-4-733,0-3 1,5-3 276,3 0 1,3-7-122,5-6 0,-3 0 174,7-7 1,-1-1 212,3-6 1,2-3 86,3-5 1,-1-1 274,4-3 0,0-4 235,5-7 1,-5-4-255,1-8 0,-2 2 61,1-6 0,-3 5 24,-8-5 0,1 1 204,-5-4 0,-1-1-179,-6 1 1,-2-4-366,-2 0 1,-3-4-62,3 4 0,-8-4-135,-3 4 1,-3 4-802,-2 3 0,0 7 504,-4 1 1,7 6-3049,-2 5 1840,2 6 1626,-2 1 0,4 5 0,2 0 0</inkml:trace>
  <inkml:trace contextRef="#ctx0" brushRef="#br0" timeOffset="3">3403 3757 8137,'0'-11'-284,"-1"3"-72,-3 1 1,3-1 1663,-3-3-283,3-1 264,1 1-377,0 0-488,0-1 1,-1 6 209,-3 2-512,3 3 1,-4 6 45,5 2 1,0 14 14,0 5 1,-2 7 197,-1 5 0,1 3-99,-2 5 0,-1 3-237,2 1 1,-1-1 84,4-3 1,0 0-654,0-1-1,0 0 321,0-4 0,-4-5-341,0-6 0,0-8 276,4 1 0,0-8 120,0 0 1,0-6 79,0-1-52,0-6 0,2 3 914,1-5-578,-1 0 0,8-5 520,-3-2 1,7-2-269,2 1 0,4-4 152,-1 4 0,3-5-213,0 6 1,2-2-145,3 1 0,-1-2-187,4 2 0,-5 2 104,2-2 0,0 6-274,-5-2 1,4-1 45,-7 1 1,-3 0-284,0 4 0,-4 0 41,0 0 0,-5 0-1458,1 0-1953,-6 0 1801,9 0 1900,-10 0 0,4 0 0,-5 0 0</inkml:trace>
  <inkml:trace contextRef="#ctx0" brushRef="#br0" timeOffset="4">4020 3689 8005,'-4'-11'959,"1"-1"0,-1 4 210,4 1 92,0 4-833,0-2 0,4 8 18,-1 4 0,5 6-3,-4 10 1,3 6-160,-3 5 0,0 6-250,-4 5 1,0 1 157,0 0 1,0-1-600,0 1 0,0 0 312,0 0 0,-4-6-520,0-2 1,1-4 276,3-3 0,-4-4 65,0-8 0,0 1 109,4-5 0,0 0 504,0-3 418,0-6-591,0 4 1,1-8 421,3 1 0,3-1-191,4-2 0,2-4 335,2 0 0,3-5-236,5 2 0,1-4-73,2 0 1,0 0-215,4-1 0,-3 2-123,3 2 0,-4-2-401,0 3 1,-3 1 298,-4 3 1,1 1-3233,-4 2 1792,-1 0 1455,-4 0 0,-4 0 0,-2 0 0</inkml:trace>
  <inkml:trace contextRef="#ctx0" brushRef="#br0" timeOffset="5">5219 3575 8035,'0'-12'389,"0"1"-139,0-1 0,0 1 692,0 0-551,0 4 0,0 1 493,0 2-245,0 3-345,0 6 1,4 9 154,0 13 1,0 3-96,-4 8 1,0 6 23,0 6 1,0-1-88,0-3 0,0 0-608,0 0 1,0-1 352,0 1 0,1-6-131,3-1 1,-2-5 76,6-4 0,-5-2-535,0-5 1,2-5 62,-1-3 0,4-2-730,-4-2-955,-1 1 947,3-6 1291,-5-1 1,4 0 0,-5 1-1</inkml:trace>
  <inkml:trace contextRef="#ctx0" brushRef="#br0" timeOffset="6">5630 3620 8089,'0'-11'0,"0"0"899,0-1 0,4 5 354,0-1-207,0 5-681,-4-2 0,4 8 139,0 4 1,3 6-64,-3 10 1,1 11-22,-1 8 0,-3 8 25,3 7 0,-3-3-402,-1 3 1,4-3-442,0 3 0,0-6 346,-4-10 0,0-1-243,0-6 1,0-5 163,0-2 1,3-7-442,1-1 0,0-5 98,-4 1 1,4-6-678,0-1-970,-1-6 1459,-3 4 301,0-6 1,-5-6 0,-1 0-1</inkml:trace>
  <inkml:trace contextRef="#ctx0" brushRef="#br0" timeOffset="7">5265 4112 7967,'1'-11'1034,"3"4"0,2 0-534,6 4 1,-1 0-154,1-5 0,4 6 110,3-2 0,4-2-88,4-2 1,2-2-147,5-1 1,4 0-87,0 4 1,4-3-150,-4 2 0,0-1-2280,-3 2 1,-2-2 2291,-3 5 0,3-5 0,-4 3 0</inkml:trace>
  <inkml:trace contextRef="#ctx0" brushRef="#br0" timeOffset="8">6053 3655 8046,'-10'-16'0,"2"1"0,-1 0 2085,6 4-671,-1-1-281,4 1 195,0-1-441,0 6-828,5 1 0,1 10 75,6 3 0,0 7 81,4 4 1,-2 6 29,5 2 1,0 3-419,3-3 1,0 3-156,-3-3 1,3 0-417,-3-4 1,-3-2-294,-1-2 1,-1-2-96,2-6 74,-4 1 1,5-5 1057,-6 1 0,1-6 0,-1 3 0</inkml:trace>
  <inkml:trace contextRef="#ctx0" brushRef="#br0" timeOffset="9">6636 3609 8007,'-6'-11'1838,"5"4"0,-9 2-1406,2 5 0,2 1-142,-2 3 0,0-1-319,-8 4 0,2 6-332,-5 6 0,4 3-277,-4 1 1,5-1 358,-1 1 1,1 0-817,-1 0 1,2 0 1094,-2 0 0,7-11 0,3-2 0</inkml:trace>
  <inkml:trace contextRef="#ctx0" brushRef="#br0" timeOffset="10">6361 3929 11911,'0'11'866,"0"1"1,0 3-602,0 0 0,0 5-150,0-1 1,4 3 102,0 1 1,1-3-288,-1 3 1,-3-3-32,3 7 0,-1-7-50,0-1 1,-1-5-41,1 1 1,-1-2-48,-2-1-652,0-1 341,0 0-1522,0-4 1058,0-2 1012,0-5 0,5 5 0,1 1 0</inkml:trace>
  <inkml:trace contextRef="#ctx0" brushRef="#br0" timeOffset="11">6921 3586 7929,'-6'-11'2580,"1"-1"-2105,5 6 1,0 2 71,0 8 0,0 4-136,0 7 0,0 4-90,0 7 1,0 4-102,0 4 0,0 5 122,0 3 1,1 3-74,3 0 1,-3 5-401,3-1 1,-2-1 52,2-6 1,-3 1-108,3-4 0,-1-3-116,1-5 0,-3-5 186,3-7 0,-2-2-659,2-6 560,-3 1 1,6-6-651,-4-2 214,-1-3-105,3-1 0,-5-1 212,0-3 0,0-2 543,0-6 0,0-4 0,0-2 0</inkml:trace>
  <inkml:trace contextRef="#ctx0" brushRef="#br0" timeOffset="12">6681 3723 7901,'0'-15'8,"0"0"1,7-4 1223,4 3 1,7-3-542,8 4 0,-2 0-272,3 4 0,2-5 59,2 1 0,3 0 150,4 3 0,-1 2-360,5 3 1,-2 2-21,2 5 0,-1 0-400,-3 0 0,-6 5 186,2 2 1,-11 7-387,0 2 1,-8 4 214,0-1 0,-3 6-204,-5 2 0,-2 0 91,-5-5 1,-2 1 69,-6 0 1,-1 0 202,-10 0 0,-4-2-130,-3-2 0,-7-2-105,-2-6 1,0 1 106,-7-1 1,1-3-1757,-1-1 1669,3-4 1,0 2 0,-2-5 0</inkml:trace>
  <inkml:trace contextRef="#ctx0" brushRef="#br0" timeOffset="13">7743 3723 8060,'-3'-7'0,"-1"-1"330,0 5 263,4-7-128,0 4 712,-5 0-725,4 1 1,-6 5-152,3 0 1,2 0-55,-6 0 0,-1 10 88,-6 5 1,1 6-104,-5 6 1,1-2 109,-1 6 0,-1-1-168,5 5 0,0-2-124,3-3 0,5 2-122,-1-6 1,5 5 94,0-4 1,6-1-276,5-3 0,7 0 152,4 0 1,7-5-2,0-3 1,11-8 74,1-3 1,2-3 222,1-1 0,-3-1 37,4-3 0,-4-6-144,4-5 0,-5-4 131,1 4 1,-7-6-72,-5 2 1,-2-3 166,-1-5 1,-5 2-99,-3-6 1,-3 4-318,-5-3 1,-2-4 70,-5-4 1,-2-6-120,-6 3 1,-2 0-178,-13-1 0,0 7-304,-11 0 0,0 11-214,-12 9 0,6 7 348,-10 5 1,9 3-369,-4 3 1,8 9 296,3 7 0,6 7-983,9 5 1547,7 7 0,3-1 0,6 5 0,-1 0 0</inkml:trace>
  <inkml:trace contextRef="#ctx0" brushRef="#br0" timeOffset="14">8691 3689 8087,'-5'-23'539,"0"2"-42,-2 1 0,1 4-498,6 5-161,0-1 1,0 5 2874,0-1-1976,0 5 1,0 0-464,0 6 0,0 9-10,0 7 1,2 5 23,2 6 1,-2 2-170,6 10 1,-5 0-156,5 4 0,-5-5-219,0 1 1,3-1 2,-3 1 0,1-7-64,-4-4 0,4-6 75,0 2 1,0-4-202,-4-4 0,3-3-149,1-4 21,0-1 0,-3-5-309,3-2-1060,-3-3 1939,4-1 0,-5 0 0</inkml:trace>
  <inkml:trace contextRef="#ctx0" brushRef="#br0" timeOffset="15">8314 3757 7934,'4'-11'19,"0"0"1,5-1 1287,-2 1 1,9-1-1098,3 1 0,2 3-175,2 1 0,4-1 543,-1-3 0,6 1-182,-1 2 1,5-2-243,3 2 0,-1 3 47,-4 1 1,4-1-116,0 1 1,-4 1 113,-3 3 0,-2 0-300,1 0 0,-2 0-125,-5 0 1,-4 0 152,0 0 0,-5 0 184,1 0 1,-2 0-82,-2 0 0,1 0-12,-1 0 1,-3 0-28,0 0 0,-6 1 386,2 3 0,1-2-76,-1 6 1,3 3-161,-3 4 0,4 11 57,-4 0 0,3 6 14,-3 2 0,4 2-265,-5 2 0,3 1 102,-3 3 0,0-2-127,4-6 0,-4-1 48,1-3 1,-3-2 52,-1-5 1,4-4 83,0 0-189,0-5-579,-4 3 272,0-6-1963,0-5 1082,0-1 635,0-5 0,0-5 1,0-1-1</inkml:trace>
  <inkml:trace contextRef="#ctx0" brushRef="#br0" timeOffset="16">9491 3620 7939,'0'-22'0,"0"4"1161,0 3 0,0 2 87,0 1-368,5 6-270,-4 1-186,4 5 0,-1 10-45,0 5 0,3 11-79,-3 4 1,5 10-139,-1 5 0,-2 2-44,2 7 0,-5-5-192,5 4 1,-2-4 117,2 0 0,1-7-386,-5-4 0,1-4 166,-1-3 0,-3-7-251,3-5 1,1-5-375,-1 1 242,-1-2 0,-1-3-768,1-3 347,-1-1-526,3-6 1506,-10-6 0,-2 0 0,-4-5 0</inkml:trace>
  <inkml:trace contextRef="#ctx0" brushRef="#br0" timeOffset="17">9034 4054 7916,'11'-5'1324,"8"0"260,8-2 0,2-2-1255,9 5 0,2-4-84,-2 5 1,0-6-365,-4 1 0,4 2 134,0-2 1,0 6-16,-4-2 0,-4-3 0,-2 1 0</inkml:trace>
  <inkml:trace contextRef="#ctx0" brushRef="#br0" timeOffset="18">10062 3632 7988,'-7'-12'0,"1"2"1,2 3 1501,3-4-656,-4 5 0,4 0 153,-3 2-46,3 3-587,-4 1 0,5 6-182,0 5 1,0 7 45,0 9 1,0 6 199,0 5 1,0 5-161,0-1 1,0 1-149,0-1 0,0 2-219,0-2 1,0-5 115,0 1 1,-2-9-403,-2 6 1,3-9 248,-3 1 0,3-7-71,1-1 0,0-9-72,0 2 348,0-3 64,0-3 528,0-1 647,0-5 0,5-5-1160,3-3 1,2 2 82,1-2 0,6 2-282,2-1 0,8-2-48,3 5 0,-1-4-48,2 4 0,-2 1-2,1 3 0,2-4 37,-5 0 1,-1 0-83,-3 4 1,0-4 19,0 1 0,-5-1-533,-3 4 459,3-5 0,-6 3-955,4-1 1,-9 0-173,-3-1-1545,-3 3 2918,-1-9 0,-10 4 0,-3-6 0</inkml:trace>
  <inkml:trace contextRef="#ctx0" brushRef="#br0" timeOffset="19">9925 3997 7995,'1'-11'1153,"3"-1"1,7 5-460,8-1 0,-1 4-254,1-3 0,1 3 246,7-4 1,2 5-266,5-5 0,5 4-382,-1-3 1,1 0 79,-1 0 0,-5-2-227,5 5-1,-6-4 149,2 4 0,-2-3-1114,-9 3 0,1 0 158,-9 4 916,0-5 0,-8-1 0,-2-6 0</inkml:trace>
  <inkml:trace contextRef="#ctx0" brushRef="#br0" timeOffset="20">9970 3620 8049,'0'-17'721,"2"0"-505,1 6 0,5-1 387,7 1 0,4-1 32,8 1 1,-3 0-199,3-1 0,6 1-164,1-1 1,12 2-43,-1 3 1,4-4-458,-4 4 1,1-2 233,0 1 0,-2 3-1305,-2 5 1,1 0 734,-5 0 1,0 4 561,-3 0 0,-1 5 0,0-3 0</inkml:trace>
  <inkml:trace contextRef="#ctx0" brushRef="#br0" timeOffset="21">11238 3540 8122,'-11'-5'0,"-1"0"1025,1-2 1,3-2-392,1 5 1,-2 0-180,-6 4 1,1 0-164,-5 0 0,-4 0 75,-4 0 0,0 0 16,5 0 0,-1 4-102,0 0 1,1 5-213,3-2 1,-1 3 102,5 2 1,-4-1-160,3 1 0,3-1 104,5 1 1,-1-1-261,5 0 1,0 5 53,4-1 1,2 1-2,1 0 1,5-2 26,7 5 1,7-4 73,5 4 1,4-4-85,0 4 1,2-1 95,1 1 0,-1 1-218,-3-5 0,-2 6 129,-5-2 0,-1-1-191,-3 1 0,-4 0-19,-7 3 0,1-3-12,-6 1 0,0-5 158,-7 4 1,-2-5-12,-6 1 0,-4 1 227,-3 0 0,-8-1-81,-3-4 0,0 1 228,0-1 1,-2-3-65,-6-1 0,6 0 10,-2 0 0,5 0-395,2-3 1,6-3-338,9 3 0,1-3-1079,0-1 907,4 0 725,2 0 0,5 0 0</inkml:trace>
  <inkml:trace contextRef="#ctx0" brushRef="#br0" timeOffset="22">11535 3483 9413,'0'7'899,"0"7"-283,0-3 0,0 8-182,0 0 0,0 7 244,0 0 0,0 6-254,0-2 1,1 3 27,3 2 0,-3-2-156,3-3 0,-1 3-2,1-2 0,-3 2-122,3 1 1,-3-4-130,-1 1 0,4-2 7,0 1 1,-1-2 129,-3-5 1,0-4-190,0 0 1,0-5 28,0 1-917,0-2 417,0-2-622,0 1-139,0-6 1241,0-1 0,0-5 0,0 0 0</inkml:trace>
  <inkml:trace contextRef="#ctx0" brushRef="#br0" timeOffset="23">12323 3598 7903,'0'-12'0,"4"5"-66,0-1 249,0 0 1,-4-3-63,0-1 0,0 5 85,0-1 0,0 4 1144,0-3-909,0-1 0,-2-2 41,-2 2 0,-2 2-47,-5 2 0,-1 3-207,1-3 1,-2 3-98,-2 1 0,-3 0 125,-5 0 1,-5 5-162,-2 3 0,1 3 91,-2 4 1,2-2-67,-1 2 0,2 2-2,5-2 0,5 4-137,3-4 0,2 0-23,2-3 1,4-1-69,4 1 0,1 3-30,2 0 1,7 2 150,4-2 0,7-1 125,9 5 1,7-1-117,8 1 0,2 1 56,2-5 1,-1 4-46,1-4 1,-5 4 127,-3-3 0,-8 3-85,-3-4 0,-4 4 7,-4-4 1,-3 4-146,-4-4 1,-6 5 87,-2-5 0,-3 5-116,-1-1 0,-6-1 117,-6 1 0,-4-5-131,-7 1 1,-5-2 97,-2-2 1,-3 3 92,-2-2 1,-3 2-124,0-7 1,-1-2 9,1-1 1,6 1-1079,-2-1 0,11 0-71,0-4-1819,8 0 2996,4-5 0,5-2 0,6-4 0</inkml:trace>
  <inkml:trace contextRef="#ctx0" brushRef="#br0" timeOffset="24">13557 3518 7956,'0'-12'-215,"0"1"485,0-1 0,0 5-44,0-1 0,1 6 1407,3-2-553,-3-3-57,4 6-721,0-4 1,-2 15-72,4 5 0,0 7 279,0 5 1,2 2-108,-5 5 1,1 5-127,-1 3 1,-2-1-21,6 1 0,-4-5-433,3 1 1,-4-4-43,1-4 1,2 2-253,2-5 1,-3-2 107,-1-6 1,1 2-294,-2-6 0,2-4-799,-1-3 435,-2-1-1150,3 0 2169,-5-2 0,-5-5 0,-2 0 0</inkml:trace>
  <inkml:trace contextRef="#ctx0" brushRef="#br0" timeOffset="25">13431 3483 7965,'0'-17'22,"1"0"1095,3 6 1,7-1-430,8 1 0,3-1-634,1 1 1,0 0 167,0-1 1,4 1 360,4-1 1,2 2-242,1 3 1,0-2-115,1 5 1,3 0-158,0 4 1,4 5 45,-4 3 0,0 3-316,-4 4 0,-1 4 193,-2 8 1,-7-2-128,-5 6 0,-7-4-55,0 3 0,-6-3-70,-6 3 1,-1-5 52,-3 2 0,-2-7 83,-6-1 1,-4-5 138,-3 2 1,-8-1-40,-3-4 0,-3 3-173,-2-6 1,1-2 109,0 2 0,0-6-238,-1 2 1,1-3-184,0-1 1,5 0-292,2 0 1,8 0-424,4 0 1220,7 0 0,3 0 0,5 0 0</inkml:trace>
  <inkml:trace contextRef="#ctx0" brushRef="#br0" timeOffset="26">14459 3506 8036,'-5'-16'0,"2"3"0,-4-2 0,4 2 0,-2 2 0,5 3 0,0 0 0,0 6 0,0-3 0,0 6 0,0 3 0,1 9 0,3 9 0,-3 6 0,3 7 0,1 4 0,-1 3 0,1 1 2790,-1-1 0,-3 1-1375,3-5 1,-1 3-1687,0-7 0,-1 1-109,1-8 0,-1-1-57,-2-7 1,1 1-119,3-5-16,-3 0-992,4-3 527,-5-6-955,0-1 1754,0-5 1,-5-5-1,-1-1 1</inkml:trace>
  <inkml:trace contextRef="#ctx0" brushRef="#br0" timeOffset="27">14242 3438 7952,'7'-18'683,"1"3"1,1 2-351,6 2 0,4-1-90,8 1 1,-2-1 387,6 1 1,-3 1-192,6 2 0,0-1 131,12 5 1,-3 2-90,6 6 1,-2 3-210,-1 9 1,-2 1-482,-2 6 0,-2 5 289,-6 3 1,-5 2-297,-2 1 1,-8 5 212,-4 3 1,-7 2-181,-5 2 1,-1-4 44,-2 0 1,-7-5-294,-4 1 0,-2-3 76,-6 0 1,-1-6-42,-7-3 1,-2-2 198,-5-1 1,0-4 86,-1 0 1,4-6 150,-4-2 1,7 1-50,-6-4 0,8-3-281,-1-2 0,3-1 134,1-2 0,5 0-1067,3 0 1221,7 0 0,-2-5 0,4-2 0</inkml:trace>
  <inkml:trace contextRef="#ctx0" brushRef="#br0" timeOffset="28">15155 3461 7951,'0'-13'3,"0"-2"1,0 6 905,0-3 1,2 8 185,2 1-88,-3 1-620,4 2 1,-5 5-220,0 3 1,0 9 54,0 5 0,0 10 171,0 6 0,0 5-186,0-1 0,0 6-39,0 2 1,0-2-87,0-6 0,4 0-188,0-8 1,1 3-355,-2-7 1,0-2 264,5-1 1,-5-8-199,5-4 98,-5 3-39,7-5 59,-9 3-126,4-9-664,-5-2 729,0-5 1,0-5-749,0-3 0,-1 2 1083,-3-2 0,-7 0 0,-7-3 0</inkml:trace>
  <inkml:trace contextRef="#ctx0" brushRef="#br0" timeOffset="29">15098 3780 7932,'0'-11'1060,"0"-1"1,11 1-686,4 0 1,1 4-164,3 3 1,0-1 380,4 2 0,5-1-165,3 4 1,2 0 39,1 0 1,0-4-248,0 0 1,-3 0-52,-1 4 0,-3 0-305,3 0 0,-4 0 170,0 0 1,-3 0-595,-4 0 0,-2 0 355,-6 0 0,1-1-372,-1-3 0,-3 3-180,-1-3-1395,-4-2 2151,-3 5 0,-12-10 0,-5 5 0</inkml:trace>
  <inkml:trace contextRef="#ctx0" brushRef="#br0" timeOffset="30">15098 3415 7942,'0'-12'2057,"3"1"-1416,5 0 0,9-1-324,14 1 1,0 4 138,0 4 0,2-2 320,-3 1 1,8-1 212,4 1 1,4 3-449,4-3 0,-4 2 26,4 2 1,-3 0-177,-1 0 1,-6 0-609,-2 0 1,-5 0 246,2 0 0,-9 0-249,5 0 0,-7 0-461,-5 0 0,-7 0-901,-4 0 0,-7 0 1581,-1 0 0,-15 11 0,-9 1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4:10:45.379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16069 11124 7846,'-6'0'2282,"1"0"-1831,5 0-110,5 0-47,-4 0 12,9 0-227,-3 0 0,4 0 169,0 0-145,1 0 1,-1 0 20,1 0 0,-1-4 24,1 0 0,-1 1-57,0 3 0,2 0 31,2 0 1,-2-4-61,2 0 0,2 0 53,-2 4 0,4-4-51,-4 0 0,5 1 21,0 3 0,1-4-15,2 0 1,0 0-26,0 4 0,-1-1 49,1-3 0,0 3-108,0-3 0,0 3 91,0 1 1,-4 0-112,0 0 1,0 0 85,4 0 1,-1 0-65,1 0 0,0 0 91,0 0 1,4 0-7,-1 0 1,6-1 87,-2-3 1,0 2-98,0-1 1,1 1 26,3 2 0,0-3-15,0-1 1,1 0-21,-1 4 0,-4-1 26,1-3 0,-1 3-138,5-3 1,-5 3 50,0 1 0,0-2-26,0-2 0,2 3 42,-6-3 0,5-1 17,-4 2 0,3-1-29,-3 4 1,3-2 13,-3-1 1,4 1 10,0-1 0,1-3-8,-2 3 1,2-1-30,-6 4 0,5-4 16,-4 0 1,-1 0-7,-3 4 1,-1 0-17,-3 0 0,2-3 26,-2-1 1,-1 0-22,1 4 0,0 0 16,4 0 0,-4 0-5,0 0 0,0-1 3,4-3 1,0 3-21,0-3 1,-1 3 37,1 1 0,0 0 1,0 0 1,0-4-19,0 0 0,-1 0 2,1 4 0,-1 0-5,-3 0 0,1 0 6,-5 0 1,5 0-5,-5 0 1,5 0 4,-1 0 0,3 0-11,0 0 0,5 0 5,0 0 0,3 0-4,-3 0 0,3 0-53,-3 0 1,0 0 53,-5 0 0,4 0-21,-3 0 0,1 0 15,-9 0 1,4 0 6,-4 0 0,4 0-11,-3 0 1,4 0 28,-1 0 1,-1 0 11,1 0 0,0 0 12,4 0 1,3 0-20,1 0 0,3 0-8,-3 0 0,5 0-83,-2 0 1,-1 0 78,2 0 0,-6 0-132,2 0 1,-3 0 66,-1 0 1,3 0 33,1 0 1,0 0 6,-4 0 0,3 0 12,1 0 0,3 0 37,-3 0 0,3 0-58,-3 0 0,4 4 64,-5 0 0,1 0-42,-4-4 1,0 0 36,-1 0 0,1 3-28,0 1 0,-4 0-6,0-4 0,0 0 3,4 0 1,-1 0-1,-3 0 1,2 0 73,-2 0 1,2 0-51,-2 0 0,2 0 47,-2 0 1,-1 0-51,1 0 0,-4 0 71,4 0 1,-4 0 10,4 0 0,-3 0 14,3 0 0,-5 0-37,1 0 0,-2 1 7,-2 3 0,0-3-3,1 3 0,-5-3 63,1-1 54,-5 0-112,7 0 0,-8 0 190,6 0-113,-6 0 16,9 0-33,-5 0 0,2 0 175,-1 0-185,-4 0 1,3 0 78,-2 0-421,-3 0 269,4 0-2146,-5 0 1169,0-5 908,-5 4 0,-6-9 0,-7 4 0</inkml:trace>
  <inkml:trace contextRef="#ctx0" brushRef="#br0" timeOffset="1">1576 14230 7925,'-4'-7'-92,"0"-1"1,1 4 190,3-3 205,-5-1 239,3-3-13,-8-1-85,9 1-221,-4-1 1,5 1 450,0 0-401,0-1 0,0 1-29,0-1 1,1 1-25,3 0 0,2 0-9,6 4 1,-1-3-13,1 2 0,0 2-1,3-2 0,-1 4 12,5-3 1,-3 4-113,3-1 1,-2 3-103,2 1 1,-1 1 49,-3 3 1,-2 2-92,2 6 0,-3 3 27,-5 0 0,2 6-84,-5-2 1,0 2 88,-4 2 1,-1 1-75,-3 3 0,-3 2-15,-4 5 0,-4 1-168,0-1 1,-9-1-20,1-3 1,-3 2 86,3-5 0,4-1 198,0-3 0,4 0-98,-4 0 0,5-5 221,-1-3 1,2-4 118,2-3-94,-1 2 0,5-5 213,-1 3 314,6-3-291,-3-5-253,5 0 0,6 0 248,5 0 1,2 0-72,6 0 1,0 0-33,4 0 0,0 0-15,0 0 1,-1-2 37,1-1 0,4 1-101,0-1 0,-1 0 12,-3-1 0,4 3-122,-1-3 1,-3 3 127,-4 1 0,-5-4-230,1 0 1,-2 0 41,-1 4 1,-5 0-709,1 0-476,-6 0-1018,3 0 706,-5 0 489,-5 0 1,-1 0-1870,-5 0 2851,-1 0 0,1 6 0,-1 0 0</inkml:trace>
  <inkml:trace contextRef="#ctx0" brushRef="#br0" timeOffset="2">1896 13899 7999,'-6'-11'-54,"0"-1"0,3 1-46,-1 0 259,0-1 0,3 1 27,-3-1 0,3 5 135,-3-1 1,-1 4-67,1-3 0,-4 3-8,5-4 1,-5 4-22,4-3 1,-5 4 22,2-1 1,-4 3-39,0 1 1,-2 0 5,-2 0 1,2 0 81,-2 0 1,-1 0-28,1 0 0,-6 1-72,2 3 0,-2-1 66,-2 4 0,0 5-70,0 3 1,-4 7 31,1 0 0,-6 3 24,2 5 0,-2 0-68,1 5 1,0-1-11,4 0 0,2 1-25,6-1 1,-2 0-144,6 0 1,4 1-100,3-1 0,2 4 103,-2 0 1,-1-4-98,5-3 1,1-1 110,3 4 0,0-1-162,0-2 0,5 4 74,2-4 1,1 3 71,3-7 0,-2-1-235,6-3 0,3 0-157,1 0 0,4-2 424,4-1 0,1 0-75,2-5 0,3 0 294,-2-3 0,2 3-85,1 0 0,4 0 29,0-3 0,1-2-24,-1-2 1,-2 0-32,2-4 1,-3 4-247,0-4 1,-2-1 126,-3-3 1,3-1-80,-2-3 0,-2-2 41,1-5 0,-3-2 202,3-2 0,0 1-124,0-5 0,2 4 119,-6-5 1,5-2-13,-4-5 1,-1-5-15,-3 2 1,0-4 82,0-5 0,-2-2-61,-2-9 1,2 2-95,-6-5 1,-1 1 93,-7-2 0,-2-2-255,-5 3 1,-2 2 85,-6 2 1,-4 3-401,-11 4 1,-9-1 67,-2 5 0,-9 5-78,-3 6 0,-1 5-166,-6 3 1,-1 3-455,-3 9 1,0 2-130,0 5 1,5 0 533,3 0 1,3 0-644,4 0 1,3 3 1252,4 1 0,2 3 0,0-2 0,-1 2 0,-3 1 0</inkml:trace>
  <inkml:trace contextRef="#ctx0" brushRef="#br1" timeOffset="3">3426 14082 8011,'0'-8'0,"0"1"0,0-2 123,0 4 61,0-5 1,0 3-120,0-4 0,0 3 294,0 1 0,0 3 231,0-4-493,0 6 0,0-5 71,0 3 0,-1 3 253,-3-3 1,2-1-121,-6 2 0,0-1-294,-3 4 0,-4 0 90,0 0 0,-2 0-66,2 0 0,2 0 89,-2 0 1,-2 0-116,2 0 0,-1 1 55,0 3 1,4-2 50,-3 6 1,1 0-32,-2 3 1,4 0-49,-4 1 1,4-1-5,0 1 1,1 3 25,-1 0 0,1 0-111,0-3 1,3-1-10,0 1 0,6-1 77,-2 0-12,3 1 20,1-1 1,1 1 29,3-1 0,-2-5 9,6-2 1,3 1 88,5-1 1,4 4-59,-1-4 0,6 1 14,2-2 1,5 0 87,-2 5 1,3-5-109,1 5 1,1-4-25,-1 3 0,-5 1 28,-2 4 1,-3-1-188,-1 0 1,-4 2 50,0 2 0,-9-1-66,1 5 1,-5-4 59,1 5 0,-4-5-165,0 4 1,-6 0 16,-5 4 0,-7-1 7,-4 1 1,-3 0 150,-1 0 0,-3-4-51,-1 0 1,-3-5 203,3 1 1,-3-2-1,3-2 1,0-4 12,4-3 1,1 1-86,-1-2 1,5 1 24,3-4 1,-2-1-574,2-3 1,5 2 240,6-6 0,-1 4-611,1-3 1,0-1 371,4-3 1,5-1-1150,3 1 1659,7 4 0,3-3 0,5 4 0</inkml:trace>
  <inkml:trace contextRef="#ctx0" brushRef="#br1" timeOffset="4">4032 14150 8093,'0'-11'297,"5"0"163,-4-1 0,3 1-153,-8-1 1,1 5-45,-4-1 0,3 6 419,-4-2 1,-1 3-210,-6 1 1,1 0-58,-5 0 1,0 1-141,-4 3 0,1 3 119,-1 8 0,1 3-160,3 5 1,-1 5-15,5 2 1,-1 0-16,5 0 0,5 1-89,2 3 1,2-1-171,2-3 1,2 2 44,2-5 0,2-1-350,5-3 1,5 0 194,-1 0 1,5-5-263,-1-3 0,6-3 175,2 0 0,5-6 29,-2-2 0,-1-3 177,2-1 1,-1-5 138,5-2 0,-2-4-37,-3 0 1,2-4-103,-6 0 0,-3-6 308,-4 2 0,-1-1-48,1 1 0,-6-3 46,-6 3 0,-4-6-74,1-2 1,-4-3-109,-4 3 0,-6-5-263,-5 2 1,-7-2 93,-1 2 1,-1 1-327,-6 2 1,-5 7 168,-3-3 0,-2 11-64,5 1 1,-4 7 27,9 0 1,-3 4-211,10 4 1,-1 3-193,8 4 0,6 2-166,7 2 0,1 3-830,2 4 1680,5 1 0,2 0 0,4 0 0</inkml:trace>
  <inkml:trace contextRef="#ctx0" brushRef="#br1" timeOffset="5">4660 14002 8042,'-8'-15'0,"0"0"0,6-5 1722,-2 5-572,3 0-574,1 4-248,0 4 1,1 9 145,3 9 1,-2 8-160,6 11 1,-2 2-78,2 10 0,1 4 12,-5 3 0,3 5 9,-3-5 1,4 1-315,-4-5 1,3 0 126,-3-4 0,4-1-328,-5-6 0,5-5 94,-4-2 1,1-8 3,-1-4 1,-3-2 54,3-2 1,1-3-212,-1 0-787,0-6 403,-4 3-221,0-10 0,-2-1 379,-2-6 0,2 1-280,-6-1 0,1 0 316,-5-3 0,1-3 504,-1-5 0,-4-5 0,-2-1 0</inkml:trace>
  <inkml:trace contextRef="#ctx0" brushRef="#br1" timeOffset="6">4557 14025 7993,'11'-17'855,"2"3"-642,2-5 1,-1 4 93,5-4 0,4 5-82,4-1 1,1 2 593,-2 2 0,2 1-264,3 2 1,0 3-103,-4 5 1,4 0-215,-5 0 0,1 5-27,-4 3 1,-4 3-119,0 4 0,-5-1 83,1 5 1,-2 0-243,-2 4 1,-5 1 61,-2 3 1,-5 2-345,-7 5 0,-1 1 191,-10-1 1,-5 0-146,-6 0 1,1 1 154,-2-1 0,6-1 167,-2-3 0,8-3 225,4-8 0,2 1-84,2-4 1,4 3 196,4-4-234,1 0 1,4-4 153,1 1 0,5-4 23,7-1 1,-1-4-90,5 0 0,0-1-148,4-2 0,0 0-153,0 0 1,3 0-595,1 0 1,4-2 383,-5-1 1,1 0-534,-4-4 0,0 4 340,-1-1 0,0 2 491,-3-2 0,3-3 0,-5-4 0</inkml:trace>
  <inkml:trace contextRef="#ctx0" brushRef="#br1" timeOffset="7">5608 14059 7800,'-12'-11'0,"5"-1"85,-1 1 0,5 3 222,0 1 1,1-1-44,2-3 83,0-1 627,0 1-533,0-1 0,0 5 213,0-1-240,0 6-182,0 7 1,2 7 275,1 11 0,-1 5-121,2 3 1,-2 0-140,2 0 1,-2 2-43,6-3 1,-4 2-241,3-2 1,-3 2 121,4-5 0,-2-1-501,2-3 1,1-1 120,-5-3 0,1-7-334,-2-4-1205,-1 0 738,3-2-65,-5-1 0,-5-5 550,-3 0 1,0-1 214,-3-3 1,1-2 392,-9-6 0,-5-4 0,-5-2 0</inkml:trace>
  <inkml:trace contextRef="#ctx0" brushRef="#br1" timeOffset="8">5185 13991 7800,'0'-12'719,"0"1"206,0-1 1,5 1-699,3-1 1,11 5-21,4-1 0,10 4 765,5-3 1,4 0-434,11 0 1,0-3 83,4 2 1,0-1-95,0 2 1,-4 0-36,-4 3 0,-3 3-324,-4-3 0,-4 3-355,-8 1 0,-2 0-169,-5 0-307,-5 5-1736,-2 2 0,-10 4 2397,-2 0 0,-13 1 0,-3-1 0</inkml:trace>
  <inkml:trace contextRef="#ctx0" brushRef="#br1" timeOffset="9">6864 13899 7835,'0'-11'213,"0"-1"-3,-5 1 1,4 0 1,-3-1-1,3 4 500,1 1-206,0 4 0,0-3 534,0 2-265,0 3-427,0 6 1,-4 5-92,0 13 1,0-1 169,4 8 0,4 4-74,0 4 1,1 5-114,-1-1 1,-2 1-45,6-1 0,-4-1-111,3-3 0,-4-4-319,1 1 0,1-2 227,-2-7 0,5 0-639,-4-7 1,0 1 336,-4-5 1,0-3-1890,0-5 309,0-4-57,0 2 875,0-5 681,-5-5 0,-2-2 391,-4-4 0,-1-11 0,1-2 0</inkml:trace>
  <inkml:trace contextRef="#ctx0" brushRef="#br1" timeOffset="10">6761 13911 7940,'-6'-12'0,"1"1"0,1-1 681,0 1 0,2 0-229,5-1 0,5 2-204,7 2 1,-1-1 207,5 6 1,2-5 277,5 4 0,2-1-273,3 1 1,5 3-153,-1-3 1,5 8-50,-2 4 0,5 2-40,-1 1 1,-2 6-227,-2 2 1,-3 0 73,0 4 1,-6-3-254,-3 7 0,-7-2-80,-3 2 1,-4-2-261,0 5 1,-6 1 112,-2 3 1,-8-1 150,-4-2 1,-7 0-140,-4-4 1,-7 3 37,-5-3 1,-3 0 308,-4-4 1,-2-1-122,-1 1 1,-3 0 230,6 0 0,-4-5-34,4-3 1,5-4 154,7-3 1,3 1-68,4-5-135,2-1-412,6-3 288,5 0 1,6-1-787,7-3 0,5 2 329,3-6 1,-1 4 604,5-3 0,5-6 0,5-5 0</inkml:trace>
  <inkml:trace contextRef="#ctx0" brushRef="#br1" timeOffset="11">7755 13922 7868,'0'-18'0,"0"-3"0,0 8 1751,0-2-648,0 2 721,0 7-711,-5-4-901,3 8 0,-8 6 14,3 8 1,0 12 81,0 2 1,-1 10-132,-3 2 1,-1 9-58,1-1 0,-1 6-257,1-3 1,0 4 2,-1-3 0,1-2-653,-1-6 0,1 0 397,-1-8 0,5 0-327,-1-11 1,6 1 265,-2-8 1,1-3-906,0-5 386,1 2 225,-3-8 851,5-2 1,5-7 0,2-4 0</inkml:trace>
  <inkml:trace contextRef="#ctx0" brushRef="#br1" timeOffset="12">7561 14527 7868,'0'-16'0,"0"-7"0,0-6 0</inkml:trace>
  <inkml:trace contextRef="#ctx0" brushRef="#br1" timeOffset="13">7686 13831 7871,'0'-12'322,"0"1"1,0-1 1257,0 1-1024,0 5 0,2 1 166,1 5 1,4 6-272,4 5 1,6 6-46,2 6 0,2 5 180,2 2 1,1 4-189,3 4 1,-3 3-532,3 5 1,-3 3 332,-1 1 0,-6-5-585,-2-3 1,2-1 58,-2 1 1,0-8-212,-3-7 1,-5-3 295,1-1 1,-2-6-338,2-1-707,2-4 375,-3 0 97,-1-6 0,-2-1 216,-8-5 0,-2 0-184,-6 0 1,-6 0 780,-4 0 0,-6-10 0,-7-3 0</inkml:trace>
  <inkml:trace contextRef="#ctx0" brushRef="#br1" timeOffset="14">7515 14322 7790,'8'-2'1142,"-1"-1"0,-2 1-858,7-1 0,-2-2-78,9 1 0,1 0 197,7 4 0,1-4-74,2 0 0,7-1-247,-3 1 0,4 2-79,0-6 1,-2 4-177,2-3 1,-6 4-266,-2 0 1,-4-3-1361,0 3 1093,-2-1-991,-6 4 1696,4-5 0,-10 3 0,5-3 0</inkml:trace>
  <inkml:trace contextRef="#ctx0" brushRef="#br1" timeOffset="15">8417 13911 7904,'0'-12'1483,"0"1"-1150,0-1 1,1 2 952,3 3-409,-2 2-368,8 5 0,-9 6-138,3 5 0,1 7-50,-1 9 0,1 3 54,-1 8 0,-3 4 129,3 8 0,-2-3-456,2 2 0,-2-2-4,6-1 1,-4-3-249,4-5 0,-2-1 222,1-11 0,4-3-418,-4-4 0,0-5-285,0 1-190,-4-7-292,7 2 66,-9-9 1,4-1-124,-5-7 1,-5-3 518,-2-2 1,-4-3 704,0 0 0,-11-11 0,-2 2 0</inkml:trace>
  <inkml:trace contextRef="#ctx0" brushRef="#br1" timeOffset="16">8052 13911 7896,'1'-12'1181,"3"1"1,3-1-784,9 1 0,6 5-112,9 2 0,-1-3 92,5 0 1,-2 0 110,9 0 0,-4 1-101,3-2 1,-2-2-270,2 2 0,-4 2 97,1-2 1,-2 6-551,-2-2 0,-3 1 241,-1-1 1,-5 3-706,2-3 0,-3 3 20,-1 1 0,-1 0-372,-3 0 0,-3 0 1150,-5 0 0,1 0 0,-1 0 0</inkml:trace>
  <inkml:trace contextRef="#ctx0" brushRef="#br1" timeOffset="17">9011 13739 7842,'0'-6'2596,"0"-4"-2044,0 9-199,0-5 33,0 17 1,0 1-124,0 11 1,0 6 47,0 6 1,-1 0-62,-3 7 0,-1 1-60,-3 7 0,-2 0-507,3 4 0,0-1 370,0-7 1,4 1-206,-1-9 1,-1-2 99,1-5 0,1-7-259,3-5 1,0-9 125,0 2 1,0-7-1407,0 2-48,0-4 575,0-8 1,3-3 430,1-7 633,0-3 0,-4 0 0,0-4 0</inkml:trace>
  <inkml:trace contextRef="#ctx0" brushRef="#br1" timeOffset="18">8965 13774 7846,'7'-17'578,"-2"4"-386,-5-3-192,0 4 947,0 6-367,0-4-185,5 9 0,-4-4 528,9 10-297,-3 1-225,4 11 340,6 5-261,-5 2-554,10 9 323,-4-3 0,3 8 38,-2 0 0,3 5-145,-3-1-181,2 2 212,-3-3 1,2 1-442,-4-8 1,-1 3 233,-4-7 0,1-3-206,-1-4 1,1-2-242,-1-5 1,-3-5-336,-1-3 0,-4-5-891,1 5 495,2-5 451,-5 2 1,-1-5-69,-7 0 829,-4-5 0,-5-2 0,-2-4 0</inkml:trace>
  <inkml:trace contextRef="#ctx0" brushRef="#br1" timeOffset="19">8851 14219 10914,'15'-6'1739,"1"2"-1416,-1 3 1,-2-1 441,2-2 1,-1 2-321,5-6 0,4 5-553,3-5 0,1 4 156,-4-4 1,1 6-1557,3-2 1,-7-1 370,3 1 1137,-8 0 0,6 4 0,-3 0 0</inkml:trace>
  <inkml:trace contextRef="#ctx0" brushRef="#br1" timeOffset="20">10199 13694 7841,'0'-12'0,"0"6"703,0-4-127,0 3 265,0 1-421,0 1 0,0 6 127,0 3 0,0 5 7,0 10 1,0 2-167,0 14 0,1-2-127,3 9 1,1-2-38,3 2 0,2 3-121,-3-4 0,4 3 67,0-3 1,-5-1-328,-2-6 1,1-1-101,-1-3 0,4-2-212,-5-5 1,1-1-67,-4-3 1,0-3 236,0-4 0,0-5-1445,0 1 671,0-5 1072,0 2 0,0-5 0,0 0 0</inkml:trace>
  <inkml:trace contextRef="#ctx0" brushRef="#br1" timeOffset="21">10473 13808 7837,'0'-18'900,"0"2"-675,0 4 0,1 5 1257,3-1-497,-3 5-527,9-2 1,-7 12-97,5 4 0,-5 7-10,5 8 1,-5 4-41,0 4 0,-1 1-102,-2 4 1,1-4-308,3 3 1,-3 0 127,3-4 1,-3 2-487,-1-9 0,1-1 160,3-3 1,-3-5-731,3-3 393,3-2-76,-6-2-136,4-4 74,-5-2 0,0-14 505,0-3 0,-1-3 245,-3 0 0,3 1 46,-3-5 0,-1 0 121,1-4 1,0-1-90,4-3 1,-1 2 51,-3-6 0,3 5 500,-3-5 1,3 7-291,1 1 1,0 2 1298,0 6-601,0-1-373,0 5 1,1 5-286,3 2 1,2 4-261,5 4 1,6 2 100,2 5 0,4 6 26,3 2 1,0 4-184,4 3 0,-3 0 111,3 4 0,-3-3-414,4 3 0,-6-4 134,2 0 0,-3-3-250,-1-4 0,2 2 278,-2-6 1,2-4 277,-6-3 0,-2-4 0,-2 3 376,-2-4-86,-2 2-264,0-10 1,-4-2 305,-3-4 0,-3-4-137,-1 0 0,0-6-56,0 2 0,0-2-126,0-2 0,-5-5-113,-3-3 1,-1-2-111,2-1 1,-4 0-312,4 0 0,-3-2-635,-2-2 0,6 4 501,2-1 1,-1 6-282,1 6 1,0 6 242,4 1 1,0 8-1429,0 0 1023,0 5-546,0-2 913,6 10 1,0 2-79,5 4 628,1-4 0,4 3 0,2-4 0</inkml:trace>
  <inkml:trace contextRef="#ctx0" brushRef="#br1" timeOffset="22">11421 13739 7794,'0'-17'353,"0"0"441,0 6-232,5-1-303,-4 1 1170,9 4-477,-8 2-621,3 5 0,-5 12-42,0 7 1,1 7 93,3 9 0,-3 0-173,3 3 0,-2 2-35,2 2 1,-3 1-293,3-5 0,3 0 174,0-4 1,0-1-314,0-2 0,-3-4 141,4-4 1,-5-4-415,5 0 1,-5-8 86,0 0 1,0-6-653,1 3-370,-3-6 1464,4-2 0,-10-6 0,-1-6 0</inkml:trace>
  <inkml:trace contextRef="#ctx0" brushRef="#br1" timeOffset="23">11147 13716 8394,'1'-11'1248,"3"0"1,5-1-820,10 1 1,5 1-210,10 2 1,0 3 178,1 5 0,-1-4-133,0 0 1,4-3 3,0 3 0,4-4-32,-4 4 0,-3-1-212,-5 2 1,-1 1 121,2-1 0,0 1 87,-4 2 0,-2 0-26,-6 0 0,-1 0 0,-3 0 0,-6 0-209,3 0 0,-3 5 0,2 2 0</inkml:trace>
  <inkml:trace contextRef="#ctx0" brushRef="#br1" timeOffset="24">11832 13614 7823,'0'6'0,"0"-1"0</inkml:trace>
  <inkml:trace contextRef="#ctx0" brushRef="#br1" timeOffset="25">11866 13648 7823,'5'-6'1341,"-3"1"-194,3 5-99,-5 0-436,-5 0 1,2 5-146,-5 2 0,5 5-16,-5 3 0,0 3-240,-3 4 1,0 5 23,-1 0 0,5 4-111,-1 0 0,2 1 85,-2-2 0,3 3-94,5-2 0,0-2-47,0 1 1,1-3-112,3 3 1,6-4-84,5 0 1,7-7 54,1-3 0,0-4 169,3 0 0,3-6-29,2-2 0,2-3-26,1-1 1,0-1 1,1-3 0,-1-2-70,0-6 1,-3 1 119,-1-1 1,-4-3 95,0 0 0,-2-4 1,-1 4 1,-5-6 180,-3 2 1,-3-2-241,-5-2 0,-2-5 19,-5-2 1,-2-3-400,-6-2 0,-6-3 185,-13 0 0,-2 0-85,-5 4 1,-10 5-526,-6 2 1,-8 12-54,-3 3 1,1 9 73,7-1 1,3 8-191,9 3 0,6 5-550,9 3 0,4 1 1391,7 3 0,-3 3 0,10-3 0,1 3 0</inkml:trace>
  <inkml:trace contextRef="#ctx0" brushRef="#br1" timeOffset="26">13397 13579 7872,'0'-6'0,"0"-4"25,0 2 1,0-2 293,0-1 357,0-1-195,-5 1 727,3 5-680,-3 0 1,5 15 69,0 3 1,0 12-100,0 3 0,5 6-138,3 5 0,2 2 94,2 6 0,-1-4-113,0 0 1,1-6-238,-1 3 1,1-5 99,-1-4 0,-1 2-521,-2-5 1,1-2-242,-6-6 0,1 1-1737,-4-4-1317,0-1 1804,0-4 1179,-5-4 1,-1-2 627,-6-5 0,-4-5 0,-2-2 0</inkml:trace>
  <inkml:trace contextRef="#ctx0" brushRef="#br1" timeOffset="27">13145 13637 7872,'0'-17'412,"0"3"171,0-5 1,7 5-130,4-1 0,2 2-31,6 2 0,5-1 262,6 1 0,1-1-270,3 1 0,2 1-109,6 2 1,1 3-66,-5 5 0,1 0-54,-1 0 1,-2 0-76,2 0 0,-4 5-126,-3 3 0,-7 2-258,-5 1 0,-7 5 239,0-1 0,-6 5-414,-6-1 0,-1 3 180,-3 1 1,-7 0 26,-8-1 1,-4 0 3,-4-3 1,3 1 120,-3-5 1,-1 1 46,2-5 1,-1 1 69,4-1 0,3-3 71,5-1 1,0-4 551,7 1 110,3-3-284,0-1-181,5 5 1,5-4-88,2 3 1,7 1 7,2-1 1,5 5-51,2-2 0,5 2-114,6-1 1,1 2 12,-1-2 0,-1 2-123,-3 1 1,2-1-54,-5-2 0,-2 6 123,-6-3 0,-4 3-349,-7-2 1,-3-1 22,-5 1 1,-1 3-86,-3 0 0,-4 0 126,-7-3 1,-4 0 3,-8 4 0,-2-4 3,-5 3 0,0-3 53,-1-4 0,1 2-99,0-3 1,2-2 119,5-1 1,2-3-280,10-1 0,3 0-711,5 0 131,4 0 1076,8 0 0,8-5 0,10-6 0,0-7 0</inkml:trace>
  <inkml:trace contextRef="#ctx0" brushRef="#br1" timeOffset="28">14048 13808 7866,'5'-12'-4,"-4"0"2032,3-4-834,-3 4 258,-1-5-862,0 6 1,-1 5 29,-3 2 0,3 8-296,-3 3 1,3 8-137,1 4 1,0 7-90,0 0 0,0 6 140,0-1 0,6-2-360,5 1 0,2-1 167,6 2 0,0-3-361,4-5 0,-4-4 62,0 0 0,0-5 10,4 1 0,0-4 225,0-3 0,0-3 249,-1-5 1,5 0 364,0 0 0,4-6-280,0-6 1,-2 0 116,1-7 0,-4 0-99,0-4 0,-5 0 376,-2 0 0,-5 0-280,1 0 1,-6 0-66,-1 1 0,-6-2-265,2-3 1,-4 1-283,-4-4 0,0 3-193,-7-3 1,2-1-490,-6-3 0,3 5-110,5 2 1,-3 8 389,2 4 1,2 6-2655,-2 2 1889,5 4 1349,-2 3 0,15 6 0,3 6 0</inkml:trace>
  <inkml:trace contextRef="#ctx0" brushRef="#br1" timeOffset="29">15144 13682 7799,'0'-11'-189,"0"-1"1,1 5 229,3-1 1,2 1-177,6-5 1,-4 1 118,-1-1 0,-1 5 539,2-1 1,1 0-156,-5-3 1,1 0 33,-1-1 1,-3 1-20,3-1 0,-4 1 107,-4-1 0,1 1-40,-4 0 0,-1 0-126,-3 4 0,-1-2-79,1 5 1,-6 0-27,-2 4 1,-2 9 103,-2 3 0,-5 11-113,-2-1 0,0 10 13,0 2 0,5 4-40,-2 4 1,4 6-265,4-2 1,3 2-33,4-2 0,6-5 122,2-3 1,8-3-508,3 0 0,10-6 286,6-3 0,1-3-275,6-4 0,5-2 153,3-6 1,0-4-13,-4-4 0,0-1 65,0-2 0,-1-5 55,-2-3 1,-3-2-473,-5-2 1,-2 1 234,-2 0 1,-2-1-402,-6 1 0,-4-6 864,-4-2 0,-1-8 0,-2-2 0</inkml:trace>
  <inkml:trace contextRef="#ctx0" brushRef="#br1" timeOffset="30">15487 13557 7838,'-5'-23'543,"3"0"0,-3 1 0,5 3 1105,0 3-562,5 4-419,-3 6 0,4 2-223,-2 8 0,-3 13-24,3 9 1,1 7-189,-1 5 1,3 2-37,-3 1 1,4 4-68,-4-3 1,4 1 45,0-1 0,-2-3-606,2-5 0,-4-4 302,3-4 0,-3-2-2427,4-1 756,-6-5-616,3-2 931,-5-9 264,0-2 1221,0-5 0,0-10 0,0-3 0</inkml:trace>
  <inkml:trace contextRef="#ctx0" brushRef="#br1" timeOffset="31">15944 13557 7839,'0'-12'0,"0"1"0,3 3 1329,1 0-865,5 1 1,-6-3 767,4 2-838,-4-2 1,3 9 561,-2-3-257,-3 3-280,4 1-244,-15 5 1,-3 6-57,-9 8 0,-6 3-56,-3 1 1,-2 1 93,-1 2 0,-4-2-300,0 3 0,1-3 102,7-1 0,-2 0-302,5 0 0,2-4 32,6 0 0,3-5-77,9 1 1,-2-2-49,5-2 1,2-3-239,5-1 1,4-4 19,4 1 0,2-3 236,2-1 0,-2 0-428,2 0 0,-2-1 846,-2-3 0,1-2 0,-1-6 0</inkml:trace>
  <inkml:trace contextRef="#ctx0" brushRef="#br1" timeOffset="32">15727 13796 7772,'0'-7'0,"0"-1"0,0 4 1328,0-3-89,0 4 32,0-2 1596,0 5-2590,0 5 0,1 2-74,3 4 1,-2-3-32,6-1 1,1 2 3,6 6 0,3-2-25,4 2 0,1-1-43,0 1 1,4-2-147,-1 2 1,2 2-168,-1-2 1,-3 0 129,3-3 1,-4-2-256,-4-3 0,1 2-51,-5-5-438,0 5-601,-3-8-571,-6 4 1991,-1 0 0,-10-3 0,-1 3 0</inkml:trace>
  <inkml:trace contextRef="#ctx0" brushRef="#br1" timeOffset="33">16309 13614 7787,'0'-18'-106,"0"1"0,0 6 71,0 0 0,0-5 588,0 1 1,0 4-153,0 3 1,0 0 278,0-3 0,-4 3 425,0 1 50,1 4-724,3-2 0,-4 14-151,0 3 0,0 12 80,4 2 0,-4 6-91,1 2 1,-1 4 59,4 0 1,0 0-125,0-3 1,0-2-160,0-3 0,4 2-117,-1-5 0,5-1-163,-4-3 1,3-1 4,-3-3 1,5 0-191,-1-8 0,-2 3 212,2-6 0,-1-3-21,5-1 0,-1-3 361,1-1 1,3 0-96,0 0 0,5-1 63,-1-3 0,3-1-59,1-3 0,0-1-158,-1 5 1,0-3-103,-3 3 0,-1-4-344,-3 5 1,-6-3-1610,2 3 898,-2 1 62,-2-3 831,-2 0 1,-10 4-733,-3-3 1112,-7-2 0,2-1 0,-3-4 0</inkml:trace>
  <inkml:trace contextRef="#ctx0" brushRef="#br1" timeOffset="34">16195 13796 7787,'1'-10'1528,"3"3"0,3-2-1026,9 5 1,3 0-144,7 4 1,4-4 47,4 1 1,4-5-104,0 4 1,4-4-60,-4 5 1,-1-5-134,-7 4 0,-2-1-204,-5 1 1,-1 3-875,-3-3 1,-7-1 55,-4 1-661,-6-4 1,2 1 53,-8-4 1517,-7 4 0,-7-8 0,-5 3 0</inkml:trace>
  <inkml:trace contextRef="#ctx0" brushRef="#br1" timeOffset="35">16229 13454 7874,'3'-12'461,"4"1"0,3 0 64,13-1 0,-1 4-169,8 1 0,1 3 71,3-4 1,5 2-138,3-2 1,-3 0-239,0 4 1,-1-4 26,-4 4 0,1 1-69,-8 3 0,0 0-393,-4 0 1,-2 0 382,-2 0 0,3 5 0,-4 1 0</inkml:trace>
  <inkml:trace contextRef="#ctx0" brushRef="#br1" timeOffset="36">17131 13362 7872,'-6'-5'2783,"2"4"-2319,8-3 1,-2 8-52,6 4 0,-4 7 199,4 4 1,-5 4-193,5 3 0,-2 4 123,2 4 1,-2 5-142,-2 3 0,-3-1-283,3 1 0,1-2-118,-1 2 1,4-3-170,-5-4 0,5-6-145,-4-2 1,3-5 35,-3-3 0,0-2-512,-4-6 256,0 1-1638,0-6 1503,0-1 1,-1-5-536,-3 0 0,-2-1 1203,-6-3 0,-4-7 0,-2-7 0</inkml:trace>
  <inkml:trace contextRef="#ctx0" brushRef="#br1" timeOffset="37">16789 13408 7936,'0'-16'707,"5"3"0,6-4-389,8 6 0,8 1 452,3 2 1,7-2-262,1 2 0,2 2-79,-2-1 1,2 0-452,6 0 0,-4-2-88,0 5 1,0 0-764,3 4 0,-3 0 508,0 0 1,-1 0-282,0 0 0,-1 1 111,-6 3 393,0 2 0,-5 6 1,-1-1-1</inkml:trace>
  <inkml:trace contextRef="#ctx0" brushRef="#br1" timeOffset="38">17851 13362 7809,'-12'-6'559,"1"-4"843,5 4-144,-5-1-493,10-3-217,-9 9 0,4-4-131,-6 5 1,-3 0-110,0 0 1,-2 1-52,2 3 0,2-2-7,-2 6 0,2 3-134,2 5 0,0-1 94,-1-4 0,6 4-195,2 1 0,3 0 62,1-1 0,1 2-74,3 2 1,7 3 10,8-3 1,4-2 9,4 2 1,2 0-4,5 4 0,-1-4 9,-2 0 1,2-3-81,-3 3 0,-2-5 117,-1 1 0,-3 1-15,-1-1 1,-6 5 4,-1-5 1,-5 4-83,-3-4 1,1 2 61,-6-2 0,-4-3 9,-6 4 0,-9 0 25,-3-1 0,-9-3 9,-6-5 0,-5 1-23,-7 3 1,-5-3-119,-2 0 0,2-6-184,2 2 0,3 1 96,4-1 0,5 0-1418,11-4 1,4 0 1566,11 0 0,1-4 0,2 0 0,3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4:10:45.418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1588 16012 7992,'-7'-8'828,"3"1"-835,3-1 400,1 2 72,-5-4 0,4 7 274,-3-4-3,-2 4-415,4-7 1,-3 7-39,5-4 0,0 3-116,0-4 1,0 4-159,0-3 1,5 3-5,3-4 0,3 1 111,5-5 0,-2 5-37,5-1 1,0 2-2,3-2 0,1-1-2,0 6 0,-4-1 46,0 4 1,-5 0 7,1 0 1,-2 1-8,-2 3 0,1 1 2,-1 3 1,-1 2-175,-2-3 0,1 3 115,-5 2 0,1 3-119,-1 0 0,-3 4 74,3-3 0,-3 3-346,-1-4 0,0 4 76,0-4 0,-4 4-23,0-4 1,-3 1 100,3-5 1,-5-1 129,1-2 1,2 2 151,-1-2 0,3-2-76,-4 1 0,4-4 283,-3 1 1,3-3 152,-4-1 38,6 0-99,-3 5-242,5-4 1,1 5 30,3-6 1,3 3-24,9 1 0,3 1 11,7-1 1,3-3-58,6 3 0,-1 1-43,0-1 1,0 4 44,1-5 1,-5 6-21,1-1 0,-6 3-51,2 5 1,-7-4-120,-1 3 1,-9 2 4,2-2 0,-9 5-189,1 0 1,-4-3-29,-4 2 0,-7-3 103,-8 3 1,-3-5 202,0 1 1,-5-6-108,0-2 0,-4 0 217,0 0 1,-2 0-125,-1-4 0,-4-1-98,0 1 1,1-1-699,6-2 1,1 0 373,7 0 1,-1-5-634,9-3 1,1 2 395,6-2 0,3 0-480,5-3 0,1 3 1117,3 1 0,8-1 0,5-3 0</inkml:trace>
  <inkml:trace contextRef="#ctx0" brushRef="#br0" timeOffset="1">2056 15647 7951,'0'-12'0,"-5"1"334,-3-1 1,2 2-67,-2 3 1,2-4 57,-2 4 0,-2 0 3,2 0 0,-1 3 51,2-4 1,-7 6-176,3-2 1,-5-1 27,1 1 0,1-3-56,-5 3 0,1 0-89,-1 4 1,-2 0 184,2 0 1,-4 1-34,-4 3 1,-1 2-148,-2 6 1,-3 4-44,2 3 0,-2 0 64,-1 4 1,4-1 17,-1 8 0,2-3-75,-1 3 1,2 1 2,5 3 1,4 2 58,0 2 0,5-2-29,-1 6 1,2-4 15,1 4 1,2-5-142,3 1 0,-2 1 60,5 0 1,0-1 81,4-4 1,0 0-28,0 0 0,0-3 11,0-1 1,1-3-55,3 3 0,3-4-5,4 0 0,2-3-167,2-4 0,4 2 119,8-6 0,0 0-14,4-3 1,2 1 81,-3-1 0,0 2-26,0-7 0,1 4 42,3 0 0,-1 0 17,-3 1 0,2-5 3,-5 1 0,6-5 23,1 0 1,0-1 88,4-2 1,3-5-117,1-3 0,3-2 58,5-2 0,-4-3-75,-1 0 1,1 0-118,-4 3 0,-3-3 62,-1 0 1,-2-4-111,-2 4 1,-1-2 80,-3 2 0,-2-2-109,-5-2 0,-4-2 257,0 2 0,-5-3-132,1-1 0,-3-1 133,-5-2 0,2-2-71,-5-3 0,0-6-13,-4 3-8,0-8 0,-6 2-293,-6-6-14,1 0 1,-11 1-158,3-1 0,-7 2 189,-5 2 1,-2 2-355,-1 6 0,-9-3 196,-3 3 1,-7-2-484,-1 10 1,-1 3 270,-3 4 0,3 6 68,1 2 1,5 1-390,7 6 0,6 0 57,6 4 869,5 0 0,-3 0 0,5 0 0,0 0 0</inkml:trace>
  <inkml:trace contextRef="#ctx0" brushRef="#br0" timeOffset="2">3403 15784 7949,'-11'-12'0,"5"5"0,2-1 905,-2 5 98,4-2 65,-3 0-360,5 4-444,0 6 0,0 4 104,0 10 0,0 0-70,0 4 0,4 5-40,0 2 1,3 3-57,-3 2 1,5-4 27,-1 4 1,-2-8-73,2 8 1,-6-5-126,2 1 1,1 0 82,-1-4 1,0 0-223,-4-5 0,3 0-221,1-3 0,0-2 171,-4-6 1,4 0-459,0 1 1,1-5-27,-1 1-739,-3-5-208,4 2 1587,-5-5 0,-10-5 0,-3-2 0</inkml:trace>
  <inkml:trace contextRef="#ctx0" brushRef="#br0" timeOffset="3">3164 15818 8054,'0'-17'0,"0"5"133,0-4 1,5 4-52,2 0 0,7-2 7,1 3 1,6-3 322,-2 6 0,4-2 715,3-1 0,3-1-602,6 1 0,-1 3-219,0 1 1,4 4-214,0-1 0,3 3 107,-7 1 0,2 1-147,-10 3 0,0 4-67,-7 7 1,-3-1-112,-4 5 0,-6 1 102,-2 7 0,-4-3-54,-4 3 1,-7-2-118,-8 2 1,-3-4 34,-1-1 0,-2 0 75,2-7 1,-6 4 55,6-3 1,-6-2-125,2-7 1,1 2-76,3-5 1,0 0-150,0-4 1,5 0-279,3 0-257,2 0 911,7 0 0,6-5 0,6-2 0</inkml:trace>
  <inkml:trace contextRef="#ctx0" brushRef="#br0" timeOffset="4">3986 15715 7951,'0'-11'0,"-5"1"1254,-3 2-377,-2-2-566,4 9 0,-3-6 187,5 3 884,0 3-905,4-4 0,1 10-160,3 3 0,-1 3-52,4 4 1,-3 8 87,4 8 0,-4 2-192,3 1 1,-4 1 59,1 3 1,-3-1-111,-1 5 0,0-5 101,0 1 1,0-1-433,0 1 1,1-3-86,3 4 1,-3-8-252,3 0 0,-3-10 282,-1 2 1,2-9-416,1-3 698,-1 1-173,3-11 440,-5 4 573,0-5-600,0-5 0,4-1-97,-1-6 0,6 1-124,-1 0 1,6 0-165,1 4 1,5-3-73,-1 2 0,3 2 86,1-2 1,0 2-76,-1-2 0,5-1 44,0 5 0,-3-1 132,-1 2 0,-7 1 21,7-2 0,-8 3 2,1 1 0,-4-1-169,0-3 0,-1 3-554,0-3-406,-4 3 0,-2 0 93,-5-3 1034,0 2 0,-5-8 0,-2 4 0</inkml:trace>
  <inkml:trace contextRef="#ctx0" brushRef="#br0" timeOffset="5">3974 15978 7974,'7'-5'1744,"3"0"-1203,-2-3 0,3-1-93,4 5 1,4 1 45,8 3 0,-3-2 68,3-2 1,1 3-176,-2-3 1,1 2-42,-4-2 1,1 3-263,2-3 1,-1-1 106,1 1 1,-5-4-592,-2 5 0,-5-2 305,1 1 0,-4 1-1405,-3-4 1,-3 3 93,-5-4 1406,0 6 0,-5-8 0,-2 3 0</inkml:trace>
  <inkml:trace contextRef="#ctx0" brushRef="#br0" timeOffset="6">3940 15681 7960,'0'-12'0,"0"1"914,0 0 1,7 3-356,4 0 1,5 1-425,7-5 1,1 5 195,3-1 1,2 0 128,6-3 1,0 3-177,3 1 0,-1 3-48,5-4 1,-5 5-15,1-5 1,1 5 13,-1 0 1,-1 1-1,-7 2 1,2-3 97,-5-1-334,-6 0 0,-4 4 0,-6 0 0</inkml:trace>
  <inkml:trace contextRef="#ctx0" brushRef="#br0" timeOffset="7">4717 15635 7894,'-5'-11'2,"-3"-1"0,3 5 587,1-1 916,-2 6-362,5-4-711,-4 6 0,6 7-3,3 4 1,-2 7-141,6 9 0,-2 2 150,2 5 1,3 7-144,1 4 1,-1 1-228,4 4 0,-2-3 125,-2-2 0,1-4-138,-1-3 1,-3-8-109,-1-3 0,-3-4 127,4-4 1,-4-3-1195,3-4 585,-4-6-2452,2-1 1793,-5-5 0,0-1 1274,0-3 1,0-2 0,0-6 0</inkml:trace>
  <inkml:trace contextRef="#ctx0" brushRef="#br0" timeOffset="8">4660 15635 7931,'6'-23'0,"0"4"0,-2 0 0,4 5 751,7-1 0,4 2-238,8 2 0,2 0 181,5-1 0,0 4-222,1 1 0,3 4-56,0 0 1,0 1-56,-4 2 1,0 4-129,1 0 1,-6 9-174,-2-2 1,-5 8 119,-3 0 1,-2 6-113,-6 2 0,-4 5-68,-4-2 0,-4 3-181,-6 2 1,-5-2-24,-7-3 1,-6 2-161,2-6 0,-6 1 63,2-4 1,-1-2 61,2-2 0,1 2-23,-1-6 0,2 0 97,1-3 0,5-5 198,3 1-20,2-6 0,3 5 171,2-3-160,3-3 0,7 8 117,1-5 0,4 4 44,4 0 1,6 2 19,2 2 0,4-5-87,3 1 1,0-2-50,4 2 0,0 1-102,5-6 1,-1 1-62,0-4 0,-3 0-213,-1 0 0,-4 0-231,0 0 1,1 0-520,-4 0 0,1 0 1057,-9 0 0,0 0 0,-3 0 0</inkml:trace>
  <inkml:trace contextRef="#ctx0" brushRef="#br0" timeOffset="9">5493 15647 7884,'7'-23'0,"-2"5"1159,-5 3-378,-5 2-135,4 2-192,-5 4 252,6-3 1,2 11-214,2 3 0,-3 4-66,3 11 0,1 5 45,-2 6 0,6 1-193,-1 3 0,-2-1-162,2 9 1,-2-5 126,2 1 0,-2-3-498,-2 0 0,-3-2 100,3-3 0,1-2-91,-1-5 0,4-4-116,-5 0 0,5-9-441,-4 2 0,3-7-790,-3 2-658,0-4 2250,-4 2 0,0-10 0,0-2 0</inkml:trace>
  <inkml:trace contextRef="#ctx0" brushRef="#br0" timeOffset="10">5482 15898 7915,'6'0'1949,"5"-1"-1454,-4-3 0,8 2-300,4-1 0,3 1 279,1 2 1,1 0 289,3 0 1,-2 0-269,5 0 1,-3 0-143,4 0 0,-2 0-266,1 0 1,-2 0 99,-5 0 1,0-1-559,0-3 0,-6 3-246,-1-3-388,-4-2-615,0 0-1161,-6-6 2780,-6 1 0,-11-1 0,-7 1 0</inkml:trace>
  <inkml:trace contextRef="#ctx0" brushRef="#br0" timeOffset="11">5482 15635 7904,'5'-11'1048,"1"-1"0,12 1-667,5-1 0,6 5 219,9-1 0,-2 4-114,2-3 0,-1 3 69,1-4 0,-7 2-165,4-2 1,-4 0-160,4 4 0,-2-1-448,-3 1 0,-2 3-521,-5-3 0,-1 3 738,-3 1 0,-3 0 0,-5 0 0</inkml:trace>
  <inkml:trace contextRef="#ctx0" brushRef="#br0" timeOffset="12">6419 15647 7865,'0'-12'0,"0"1"0,-2 3 447,-2 1 799,3-1-807,-4-4 0,5 5 26,0-1 0,-1 6-43,-3-2 0,1 3-159,-4 1 0,-1 1 90,-3 3 0,-4 3-45,-1 9 1,-3 1-74,4 6 1,-1 4-33,0-1 0,5 5 25,0-4 1,0 4-76,8 0 1,-5 0-124,4 0 0,2 1-115,5-6 1,9 2 77,7-1 0,2-7-150,2 3 0,5-8 94,3 0 0,2-3 110,1-4 1,0-3 16,0-5 1,1-2 170,-1-1 1,0-5-192,1-7 1,-1 2 26,0-2 1,-5-2-86,-2 2 0,-3-5 100,-1 1 1,-5-3-205,-3-1 1,-6-3-94,-2-1 1,-5-5-243,-2 2 0,-7-4 161,-8-5 1,-4 3-141,-8-6 0,1 5-160,-9-1 1,2 5-85,-8 6 1,-5 3 35,-4 13 0,-4 2 240,1 9 1,3 9-199,4 2 1,8 12-150,12 0 747,-1 7 0,16-2 0,-1 3 0,6-3 0</inkml:trace>
  <inkml:trace contextRef="#ctx0" brushRef="#br0" timeOffset="13">7047 15578 7859,'0'-18'0,"0"1"245,0 1 1,0 7 1012,0-2-283,0 2-236,0 3 375,0 1-702,5 20 0,-4 3 108,3 12 1,-2 7-45,2-3 0,-1 4-80,4 0 0,-3 2-240,4 2 0,-4 1-199,3-5 0,-3 0 7,4-4 0,-2-3-191,2-1 1,0-8-44,-4 0 0,4-6 136,-4-1 1,3-6-1517,-3-2-62,0-4 603,-4 2 1,0-6 389,0-3 719,-5-2 0,-2-6 0,-4 1 0</inkml:trace>
  <inkml:trace contextRef="#ctx0" brushRef="#br0" timeOffset="14">6967 15532 7901,'12'-17'0,"4"0"0,-9 6 985,8-1 0,3 5-501,5-1 1,4 6-163,-1-2 1,1 1 92,-4-1 0,1 3 101,3-3 0,-3 3-205,2 1 1,-1 5 37,-3 3 1,-3 6-381,0 1 0,-1 5 99,1-1 0,-4 3 2,-7 1 0,-3 1-109,-5 2 0,0-1-286,0 1 1,-9 2 60,-2-1 1,-9 3-187,-3-3 1,-1 3 180,-7-3 1,6 1-33,-2-2 1,3-5 300,1 2 1,0-4-73,0 0 0,7-3 477,5-4-125,-1-1-104,11 0 0,-3 0 0,8-4 0,0 2 89,7-5 1,-1 4-142,9-5 1,-2 5-8,6-4 1,-1 1 1,13-1 1,-4-3-16,8 3 1,-3-3-370,2-1 0,-6 0 21,2 0 1,-3-1-90,-1-3 0,1 3-270,-8-3 1,1-1-1277,-9 1 1879,-5 0 0,5-1 0,-2-1 0</inkml:trace>
  <inkml:trace contextRef="#ctx0" brushRef="#br0" timeOffset="15">7892 15521 7869,'6'-5'0,"-1"4"1375,-5-4-941,0-1 1,0 6-233,0 0 0,2 6 122,1 5 1,0 2 254,4 2 0,-3-1-136,4 5 1,-6 1-159,2 7 1,1-2 240,-1 6 1,0-5-112,-4 5 0,4-2 66,0 1 0,-1 2-182,-3-5 1,0-1-241,0-3 1,2-1-3,1-3 0,0 1-150,5-5 0,-6 1-23,2-5 0,1 0 102,-1 1-809,0-6 0,-1 1-129,1-4-340,0-1 1,-5 3 131,-3-5 0,-2-4 1160,-6 0 0,-4-5 0,-2 3 0</inkml:trace>
  <inkml:trace contextRef="#ctx0" brushRef="#br0" timeOffset="16">7869 15475 7912,'-5'-6'189,"4"-4"0,-4 3 392,5-4 0,0 3 39,0 1-134,0 4 121,0-7 0,1 9-208,3-3 0,-2 3 53,6 1 1,1 5-142,6 2 1,-1 5 80,5 3 0,-4-1-59,4 5 1,0 0-79,4 4 1,-4-4-85,0 0 1,-4-4-95,4 4 1,-5-5-115,2 1 0,-4-2 86,0-1 0,3-5-380,0 1 262,0-6 1,-3 3-255,-1-5 156,1 0 161,-1-5 0,0 0 11,1-2 1,-5-3 16,1 2 1,-4-2 10,4-2 1,-1 1-10,5-1 1,-5 1-37,1 0 1,-1-5 32,5 1 1,-5-4-53,1 4 1,0-4 0,3 4 0,-3-4-37,-1 3 68,1 1 0,-2 4-10,-2-1 394,2 6-222,-4 1-248,3 5 1,-1 9 77,-1 2 0,5 8 166,-4 0 1,1 8-53,-1 3 0,-3 5-33,3 3 0,-3 2-52,-1 6 0,4-2-8,0-2 1,1 1-107,-1-4 1,-3-3 88,3-5 0,1-3 207,-2-5 0,5-2-119,-4-2 1,1 0-9,-1-7 0,-3 2-188,3-7 1,1 0-534,-1 0-386,0-4-924,-4 2 767,0-5 0,-6-2 1187,-1-1 0,-13-4 0,-5-4 0</inkml:trace>
  <inkml:trace contextRef="#ctx0" brushRef="#br0" timeOffset="17">9445 15704 7792,'-5'-12'0,"4"1"0,-8-1 518,5 1 1,0-4-110,4 0 0,0-6-104,0 2 0,4 1 40,0-1 0,5 4 221,-2-4 0,3 4-210,2-4 1,-1 5-134,1-1 1,-5 3 75,1 5 0,0-2-77,3 5 0,0 0-86,1 4 1,-1 0 27,1 0 0,-1 1-151,1 3 1,3 6 78,0 6 0,0 5-78,-3 2 1,4 5-39,3 6 1,3 2 110,1 2 1,-1 1 108,1 3 0,4 1-277,0-5 0,4 0 21,0-3 1,-2-1 106,1 0 0,-4-3-125,0-1 0,-1-5 96,-3 2 1,1-4-30,0-4 1,-1 1-148,-3-5 0,-2 1 27,-1-5 0,-4-1-97,4-2 1,-5-2-381,-3-2 134,2-3-372,-4 4 232,0-5 1,-2 0-73,-8 0 1,-2-3-214,-5-1 0,-2-4 899,-2 4 0,-3-5 0,-5 3 0</inkml:trace>
  <inkml:trace contextRef="#ctx0" brushRef="#br0" timeOffset="18">10028 15521 7807,'0'-11'383,"0"-1"0,0 1 334,0-1-698,5 1 0,-4 3 610,3 1 662,-3 4-428,-1-2-461,-5 20 0,-3 4-118,-7 16 1,1 3 120,-5 0 0,0 9-239,-4-2 1,-3 4-85,-1-4 0,0 1-19,4 0 0,-1-2-93,-2-2 1,1-2-221,-1-1 1,6-8 93,1 4 0,2-10-145,2-2 0,0-5-401,7-7-509,3 0-1176,0-4 1720,5-2 0,0-6 667,0-3 0,5-8 0,1-5 0</inkml:trace>
  <inkml:trace contextRef="#ctx0" brushRef="#br0" timeOffset="19">10313 15201 7854,'-5'-16'1210,"4"3"0,-4-7-658,5 4-535,0 1 1,1 4 369,3-1 1,-2 5-112,6-1 0,-4 4-15,3-3 1,1 3-16,3-4 0,-3 6 18,0-2 1,-1 3-102,5 1 1,-1 0-90,0 0 0,1 5 82,-1 2 0,1 4-101,-1 0 1,-5 2-152,-2 2 1,1-1 51,-1 5 0,-1 0-103,-7 4 1,1 0 35,-4-1 0,-1 1 45,-3 0 1,-1 1 73,1 3 0,-1-3 11,1 3 0,-2-7 37,-2-1 0,6-4 98,-2 4 1,6-5-72,-3 1 1,6-2 16,-2-1-39,2-1 0,8-1 7,1-2 0,5 1 89,3-6 1,3 1-127,4-4 1,1 0-84,0 0 0,0 0-209,0 0 0,0-4-445,-1 1 0,-4-2 151,-3 1 1,-2 2 554,-1-1 0,-6-4 0,-1 1 0</inkml:trace>
  <inkml:trace contextRef="#ctx0" brushRef="#br0" timeOffset="20">11432 15452 7850,'0'-11'1481,"0"0"-701,0-1-52,0 1 346,0-1-266,0 6-531,0 1 1,0 14-12,0 2 1,0 13 13,0 3 0,0 5 115,0 2 1,0 0-155,0 0 1,0 1-48,0-1 1,-4-1-70,1-3 1,-1 2-149,4-5 0,0-2-399,0-6 1,0 2 308,0-6 0,0 0-832,0-4 400,0-4-2503,0-2 3048,0-5 0,-5-5 0,-2-2 0</inkml:trace>
  <inkml:trace contextRef="#ctx0" brushRef="#br0" timeOffset="21">11067 15441 7853,'0'-11'394,"0"-1"0,0-3 565,0 0 0,5 3-751,3 5 1,2-1-432,1-3 0,4 0 673,1 4 1,4-3-102,-1 2 0,2 2 101,2-2 0,1 6-149,3-2 0,0 3-114,7 1 0,-4 1-43,5 3 0,3-2-127,-4 6 0,-1-6 120,-3 2 1,-4 1-276,0-1 1,-1 1-198,-3-1 0,-3-3 206,1 3 1,-5-3-62,4-1 1,-5 0 139,1 0 1,-2-4 80,-2 1 0,-3-5-23,-1 4 1,-4-1 9,1 1 0,-2 3 121,2-3 324,-3 3 101,4 1-89,-5 0 0,0 5-336,0 3 0,-3 3 0,-1 4 0,-1 1 0,1 6 1,3 0-41,-3 8 1,1 1-24,-1 3 1,2 0-27,-6 1 0,6 3 66,-2 0 1,3-4-192,1-4 1,0-3-23,0 4 1,0-6-40,0 2 1,0-5 67,0-2 1,0 0-39,0-5 97,0 0 25,5-3 20,-4-6 1,5 3-47,-2-5 1,-1 0 56,4-4 1,1 0-31,3 0 0,1-2 102,-1-2 0,6 2-110,2-6 1,2 4-2,2-3 1,0 3-27,0-4 1,0 5-98,-1-5 1,-4 5-239,-3 0 1,-2 0-100,-1-1-1134,-1 3 1109,-5-4 0,-2 1-839,-8 0 1,-2 1 1315,-5 3 0,-6-5 0,-1-2 0</inkml:trace>
  <inkml:trace contextRef="#ctx0" brushRef="#br0" timeOffset="22">11684 15647 7747,'16'0'6,"-3"-2"380,2-1 0,4 1 580,4-2 1,1 3-420,6 1 0,-3 0 26,4 0 0,-5-4-278,5 1 1,-7-1-80,-1 4 1,-1 0-113,-3 0 1,-2-4 77,-2 0 1,-2 0-1462,-2 4-335,-4 0-853,-2-5 2467,-5 4 0,-10-9 0,-3 3 0</inkml:trace>
  <inkml:trace contextRef="#ctx0" brushRef="#br0" timeOffset="23">11695 15372 7849,'0'-11'558,"0"3"-390,0 1 0,6 0 13,6 0 1,3-3 188,4 2 1,6 2 360,-2-2 1,6 4-365,-2-3 0,9 3-182,-2-4 0,3 5-132,-3-5 0,-4 5 69,1 0 0,-6 1-884,2 2 0,-3-4 193,-1 1 1,-4-1-701,0 4 1269,-5 0 0,2 0 0,-4 0 0</inkml:trace>
  <inkml:trace contextRef="#ctx0" brushRef="#br0" timeOffset="24">12574 15270 7777,'0'-7'1240,"2"-2"-314,1 6-497,-1-1 1,3 3 269,-5-3-265,0 3 0,-1-5-172,-3 6 0,-4 0-41,-7 0 0,-2 2-90,-2 2 1,-3-2 75,-1 6 1,0-1-105,-4 5 0,3-3 39,1 2 0,4-2-113,0 6 1,5-2 22,-1-2 0,4 1-67,3-1 1,3 2 40,5 2 0,0-2-29,0 2 0,1-2-44,3-2 1,7 0 69,8 1 0,3-1-75,1 1 0,0-1 78,-1 1 0,3-1-136,1 0 0,-2 1 28,3-1 0,-3 2 36,-1 2 0,-1-1 25,-3 5 1,-3-4-14,-5 4 1,0-3 18,-4 3 0,2-2-14,-5 2 0,-5 3-101,-7-3 1,-7 1 99,-4-1 1,-4 2-171,-4-6 1,3 0 57,-2-3 0,-2-1 71,1 0 1,2-4-129,6-3 1,-3-3-170,3-1 0,2-1-293,2-3 0,3-3 262,0-4 1,2 0-1140,2-1 1538,3 1 0,0-6 0,-1-1 0</inkml:trace>
  <inkml:trace contextRef="#ctx0" brushRef="#br0" timeOffset="25">12940 15315 7807,'0'-11'0,"1"3"1313,3 1 0,-2 3 118,6-4-926,0 6-173,3-3 0,-3 7 201,-1 6 0,-3 1 11,4 10 0,-6 5-180,2 6 0,-3 3-23,-1 2 1,0-1-122,0 0 1,0 4 78,0 0 1,0-1-169,0-6 0,0 0-135,0-4 1,4 2-8,0-6 1,0 1-184,-4-9 0,0 0-885,0-3 1,0-4-45,0-1-1911,0-4 2239,0 2 1,-5-10-486,-3-3 1280,-2 3 0,-7-10 0,0 2 0</inkml:trace>
  <inkml:trace contextRef="#ctx0" brushRef="#br0" timeOffset="26">12654 15372 7805,'0'-6'2320,"7"-4"-1661,4 2 0,7-2-237,8-1 0,4 3-75,4 1 1,1 3 171,4-4 0,1 4-168,6-3 1,-4 3-157,0-4 0,-6 5-219,2-5 1,-6 5-263,-1 0 0,-11 1 286,-1 2 0,0-5 0,-1-1 0</inkml:trace>
  <inkml:trace contextRef="#ctx0" brushRef="#br0" timeOffset="27">13888 15281 7782,'0'-7'2094,"0"-1"-1623,0 5 1,0-3 318,0 2 341,0 3-751,0-4 1,0 6 40,0 3 1,0 7-59,0 8 0,0 4 21,0 4 1,1 5-231,3 2 0,-3 6-140,3-5 1,1 5 120,-1-2 0,3-1-125,-3-6 1,4 0-131,-4-4 1,5 3 59,-2-3 1,-1-5-143,2-7-553,0 3-674,-2-6-249,4 0-933,-9-7 2611,5-5 0,-6-5 0,0-2 0</inkml:trace>
  <inkml:trace contextRef="#ctx0" brushRef="#br0" timeOffset="28">13854 15567 8316,'5'-7'880,"2"3"0,7 3-405,1 1 0,7 0 82,1 0 0,1 0-260,6 0 1,0 0-194,0 0 1,3 0-141,-3 0 1,3 0 106,2 0 0,-2 0-593,-3 0 0,-1-4 117,-2 1 0,-8-2-172,0 1 1,-5 1 62,-3-4 514,-4-1 0,-7-9 0,-7 0 0</inkml:trace>
  <inkml:trace contextRef="#ctx0" brushRef="#br0" timeOffset="29">13819 15201 7798,'12'-6'1285,"-3"-3"-964,2 5 1,3-3-258,9 3 0,5-4-156,2 4 1,8 0-167,4 4 0,3 0 351,0 0 1,1-1 373,0-3 1,-2 3-492,-2-3 1,-4 3 71,-8 1 1,-2 0-1029,-5 0 0,-5 4 980,-3 0 0,-2 5 0,-2-3 0</inkml:trace>
  <inkml:trace contextRef="#ctx0" brushRef="#br0" timeOffset="30">14642 15213 7773,'-6'-7'0,"4"2"1591,-6 5-1087,6 0 0,-5 1-87,4 3 0,-4 4 9,-4 7 0,-1 4 165,1 8 0,0-1-168,-1 9 1,1-4 28,-1 7 0,6-1-240,2 1 0,3-5-175,1 5 0,5-6-63,3 2 0,2-4 137,1-8 1,4 1-346,1 0 1,4-5 48,-1-3 1,4-6-72,3-1 0,-1-6 50,1 2 0,3-7 106,2 0 0,1-6 63,-2 1 0,2-6 29,-6-1 1,1-5 101,-4 1 1,-2-3-44,-1-1 1,-5-5 157,-8-2 0,-2-3-129,-5-1 1,0-1-103,0 1 1,-6-4-35,-5 0 1,-11-3-158,-8 7 1,-5 0 1,-3 11 1,-7-1-474,-9 9 0,-2 4 26,-1 8 0,5 1 217,3 2 1,7 5 34,4 3 1,11 2-183,4 2 0,9 3 588,3 0 0,0 5 0,4-2 0</inkml:trace>
  <inkml:trace contextRef="#ctx0" brushRef="#br0" timeOffset="31">15098 15247 7753,'-5'-12'7,"4"-3"-5,-3 0 1,8 0-2,4 3 1,6 1 0,1-1 1267,0 6 250,-4 1 0,0 6-698,-4 3 1,0 9-281,-4 10 0,-1 5-19,1 6 0,-1 1-167,-2 3 0,-2-1-42,-1 5 0,1-4-186,-1 4 1,1-5-103,2 1 1,0-3-451,0 0 0,0-5 327,0 1 1,0-10-690,0 2 1,0-8 351,0 1 1,0-8-1391,0 0 940,0-5 1,0 0-50,0-6 1,0-4 303,0-4 630,0-1 0,0-4 0,0-2 0</inkml:trace>
  <inkml:trace contextRef="#ctx0" brushRef="#br0" timeOffset="32">15064 15155 7750,'0'-17'20,"5"1"1003,3 9 0,3-2-274,4 5 1,1 0-161,7 4 0,-2 0-220,10 0 0,-1 4-107,4 0 0,-3 4-73,-1-5 0,-1 8 0,2 0 0,-3 2-229,-5 6 0,-2 0 82,-2 4 1,-4-1-329,-7 1 1,-3 1 79,-5 3 0,-6-3-103,-6 3 1,-5 1 117,-10-2 1,-2 2 32,-6-1 1,0-2 120,-3 6 0,6-6-40,-2 2 0,9-3 191,2-1 0,5 0 39,6-1 1,6-4 133,2-3 0,4-2 0,4-1 0,4-1 124,7 0 0,3-4-214,5-3 0,1 1-66,2-2 0,0 2-846,4-1 1,-3-2 413,3 1 0,-4 0-935,0 1 1236,-7-3 0,8 9 0,-3-4 0</inkml:trace>
  <inkml:trace contextRef="#ctx0" brushRef="#br0" timeOffset="33">16161 15247 7311,'0'-8'406,"0"1"0,0 3 498,0-4-489,0 6 0,0-5 440,0 4-260,0 1 1,1-3-31,3 5 1,-3 7-187,3 4 0,-2 5 211,2 7 1,-1 5-217,4 3 1,-4 2-243,1 1 1,1 1-61,-2 4 1,2-4-89,-1 3 0,-2-6 127,1-2 1,2-3-93,-1 3 0,4-4-543,-4 0 1,3-7 272,-3-3 0,4-4-602,-4 0 1,3-5-160,-3 1-1234,0-5 1401,-4 2 1,0-10 844,0-3 0,-5-7 0,-2-3 0</inkml:trace>
  <inkml:trace contextRef="#ctx0" brushRef="#br0" timeOffset="34">16103 15475 7772,'5'7'298,"2"-2"37,4-5 0,6 0 381,2 0 0,7 0-172,5 0 0,2 0-22,1 0 1,2-2-181,2-1 1,1 1-17,3-1 0,-3 1-244,-4 2 0,-2 0-210,-3 0 1,-3-4-281,-8 1 1,-3-1 347,-4 4 1,-6-1-2693,-2-3 2752,-3 3 0,-16-15 0,-4 4 0</inkml:trace>
  <inkml:trace contextRef="#ctx0" brushRef="#br0" timeOffset="35">16115 15235 7770,'5'-11'0,"1"0"451,6-1 0,4 1-61,3-1 0,4 5-216,4-1 0,2 0 48,5-3 0,0 3 178,1 1 0,-1 0-95,0 0 1,-1 2-96,-2 5 1,4 0-27,-4 0 1,8 0-82,-5 0 1,2 0-184,-6 0 0,-2 0 81,-5 0 1,-4 0-139,0 0 0,-5 0-44,1 0 105,-7 0 225,2 0-60,-9 0 47,4 0 655,-5 0 1,0 5-366,0 2 0,4 4-90,0 0 1,0 6-13,-4 2 1,0 3-45,0 5 0,0 6-23,0 5 0,-5 1-81,-3 0 0,-2 1-97,-1 6 0,-1-2-113,1-2 0,3 1 68,0-5 1,6 0-231,-2-3 1,3-6 115,1-2 0,1-8-143,3-4 1,-3-3-146,3 0-159,2-6 139,-4-1 1,3-6-270,-5-3 0,0-2-89,0-6 1,-2-4-410,-1-3 1,0-1 688,-5 1 0,1-3 196,-5 3 0,2-6 270,3-2 0,-4-5 0,5 3 0</inkml:trace>
  <inkml:trace contextRef="#ctx0" brushRef="#br0" timeOffset="36">16834 15121 7907,'11'-18'119,"-8"2"80,9 5 0,-7 3 928,2 0-719,1 6 0,3-3 26,1 5 1,-1 1 292,1 3 0,-1 7-297,1 8 0,-1 4 179,0 4 0,5 2-199,-1 5 1,1 2-9,0 2 0,0 1-140,3 3 1,3 1-150,-3-5 0,-2 4 40,3-4-1,-5 0-105,4-4 1,-5-4-303,1-4 1,-2-3 169,-2-4 0,-1 1-574,-2-4 1,-2-2-148,-2-7-1320,-3 3 1189,4-8 1,-6 3-99,-3-5 0,-2-1 369,-5-3 666,-1-3 0,-9-4 0,-4 0 0</inkml:trace>
  <inkml:trace contextRef="#ctx0" brushRef="#br0" timeOffset="37">16686 15521 7761,'11'0'1013,"1"0"0,0-4-501,4 0 1,1 1-390,6 3 1,4 0 80,0 0 1,7 0-1,-4 0 1,6 0-329,-6 0 1,-2 0 150,-1 0 0,1-2-405,-2-2 1,-3 3 281,-4-3 1,-4 3-1752,5 1 1847,-7 0 0,4-5 0,-6-1 0</inkml:trace>
  <inkml:trace contextRef="#ctx0" brushRef="#br0" timeOffset="38">17440 15110 7745,'0'-12'1140,"0"1"-723,0 0 0,5 4 299,2 3 0,0 3-167,0 1 0,0 6 61,0 6 1,0 6-34,-4 8 1,-1 3-184,1 6 1,-1 4-53,-2 3 0,4 1-125,-1-1 1,1 1-47,-4-5 1,1 4-117,3-4 0,-2-1-204,1-7 0,2 2-401,-1-5 0,4-4 318,-4-4 1,1-5-1124,-1 1 940,-3-2 1,5-7-1985,-2-2 1573,-3-3 0,4-2 826,-5-3 0,-5-2 0,-1-6 0</inkml:trace>
  <inkml:trace contextRef="#ctx0" brushRef="#br0" timeOffset="39">17714 15178 7752,'0'-11'1187,"5"-1"-890,-4 1 0,9 5 341,-2 2 1,2 3-184,1 1 0,-3 1-85,0 3 0,-2 7-146,2 8 0,-3 9 23,-5 6 1,0 2 150,0 6 1,0-4-80,0 4 1,0-2-193,0 2 0,0-1 75,0-3 1,0-6-359,0 2 0,0-7-54,0-1 1,0-7-791,0-4 444,0-2-511,0-1-195,0-6 1,0-6 123,0-8 1138,0-2 0,-5-6 0,-2-2 0</inkml:trace>
  <inkml:trace contextRef="#ctx0" brushRef="#br0" timeOffset="40">17657 15121 7755,'6'-11'1341,"4"-1"-941,-2 1 1,3 5 267,4 2 0,3 3-174,5 1 0,1 0-142,3 0 1,-2 0 50,6 0 1,-6 5-203,2 2 1,1 1-58,-2 3 0,1-4-12,-4 8 0,-4-5-171,0 5 0,-7-1 76,0 1 0,-6-1-114,-6 5 0,-1 0-73,-3 4 1,-3 0 50,-9 0 0,-5 0 71,-6 0 1,0 1 90,5 2 1,-4 2 112,3 3 1,3-2-82,9-2 1,-1-3 18,1 2 0,4-2 16,4-1 1,3-1 155,3-3 1,4-3-163,4-4 0,1-1 4,-1 1 0,4-2-153,1-3 1,4 2-145,-1-5 0,4 0-275,3-4 0,-2 4-28,3 0 1,1 1-386,-1-2 0,-1-1-1578,-3 2 2435,0-3 0,0 4 0,0 1 0</inkml:trace>
  <inkml:trace contextRef="#ctx0" brushRef="#br0" timeOffset="41">18822 14893 7830,'6'0'2485,"-1"0"-1450,-5 0-381,0 5 0,0 2-239,0 9 1,0 3 14,0 7 0,1 7-7,3 5 0,-1 6 81,4-3 0,0 4-241,0 1 0,3-5-69,-2 1 0,2-5-282,2 1 1,-2 0 123,-3-3 1,0 0-411,-4-8 1,-1-1 76,2-3 0,-3-1-243,-1-3 0,-4 1-158,0-5 1,-5-1-558,2-6 1,0 1-306,0-5 651,4-1 0,-3-3-115,2 0 1024,3 0 0,-4 0 0,5 0 0</inkml:trace>
  <inkml:trace contextRef="#ctx0" brushRef="#br0" timeOffset="42">19039 15418 7767,'7'0'1118,"1"0"0,-4 0-645,3 0 346,-4 0-180,7 0 1,-9 1 52,3 3 1,-3 6-264,-1 6 1,-5 4-98,-2-1 0,-4 3-211,0 0 1,-2 1-144,-2 0 1,1 0 25,-5 0 0,5-2-130,-1-2 1,2 2 133,2-6 0,-1 4-132,1-4 1,3 0-171,1-3 1,4-1 74,-1 1 1,3-1 57,1 0 0,5-3 90,3 0 1,7-4-18,4 3 0,0-4-102,4 0 0,-1-1-199,8-2 0,-3 0 94,3 0 0,-5 0-82,2 0 0,-7 0-690,-1 0 1,-5-4 117,2 0 949,-9-5 0,3 3 0,-3-6 0</inkml:trace>
  <inkml:trace contextRef="#ctx0" brushRef="#br0" timeOffset="43">19267 15418 7748,'0'-11'0,"0"-1"0,5 6 1133,3 2 1,2 2-363,1-2 0,1 3-229,-1-3 0,4 2-306,1 2 0,4 0-207,-1 0 0,-1 0-115,1 0 1,-2 0-273,2 0 1,-1 0-1153,-3 0 0,-6 0 1510,3 0 0,-3 0 0,2 0 0</inkml:trace>
  <inkml:trace contextRef="#ctx0" brushRef="#br0" timeOffset="44">19941 15098 7716,'-5'-11'9,"2"3"318,-4 1 1,4 3-12,-1-4 0,-1 5 771,1-5-670,1 5 1,-1-3 393,0 2-512,-5 3 0,1-4 145,-7 5 1,3 0 2,-4 0 0,0 4-178,1-1 0,-2 6-21,2-1 0,-2 2-91,-2 2 1,2 3-14,1 0 1,4 0 12,-4-3 1,5 0 0,3 4 0,2-4-71,2 3 1,3-2-192,-3-1 0,8-1-121,4 0 1,7 1 121,4-1 0,4 1-80,3-1 1,0 1 17,4-1 0,-3 2 20,3 2 1,-4-2 73,0 2 0,-5 1 4,-2 0 0,-5 0 19,1-1 0,-6-1-4,-2 5 1,-4-4 84,1 4 0,-4 1-75,-4 2 1,-4-3 72,-7 0 0,1-3-107,-5 3 1,-1-5-91,-7 1 0,3-2-51,-3-2 0,3-1-257,1-2 0,-2 1 106,2-6 0,-1 1-131,9-4 0,0 0-342,3 0 1,5-1 340,-1-3 0,5-2-586,0-6 1086,1 6 0,7-9 0,2 2 0</inkml:trace>
  <inkml:trace contextRef="#ctx0" brushRef="#br0" timeOffset="45">20135 15064 7759,'6'-15'1026,"-2"0"202,-3-1 0,4 6-738,3 3 1,-2 2-169,2 5 0,-4 1 98,3 3 0,-3 7 19,4 8 0,-2 4 61,2 4 0,2 3-193,-2 8 1,-2-2-70,2 2 0,-5 1-154,5-1 1,-5 0 87,0-4 1,-1-1-476,-2-2 0,0 1 266,0-6 1,0 1-751,0-4 1,0-5-8,0-3 0,0-3-1465,0 0 618,0-1-299,0-4 1940,0-2 0,0-5 0,0 0 0</inkml:trace>
  <inkml:trace contextRef="#ctx0" brushRef="#br0" timeOffset="46">20478 15155 7726,'0'-17'1072,"0"0"0,0 6-933,0-1 0,5 5-199,2-1 0,3 6 578,2-2 1,-1 4-175,1 4 1,-5 3 203,1 8 1,-6 1-185,2 7 0,-2 2 189,-2 9 1,0 0-135,0 1 0,0 3-94,0 0 1,0 0-218,0-4 0,0 0-206,0 1 1,0-6-365,0-2 1,0-3 360,0-2 1,0-4-318,0-3 1,0-6-937,0-1-1129,0-5 1631,0 2 1,-4-10 851,0-3 0,-5-2 0,3-2 0</inkml:trace>
  <inkml:trace contextRef="#ctx0" brushRef="#br0" timeOffset="47">20363 15087 7716,'5'-6'12,"-2"-5"815,5 4 0,3-2-363,4 1 1,9 3 4,-1 5 0,6 0-86,-2 0 0,4 0-43,-5 0 1,6 2-41,-2 1 1,0 5-99,0 7 1,-3-1-94,3 5 0,-5-4 119,2 4 0,-4 0-260,-4 4 1,-3 4 90,-4 0 0,-6 1-61,-2-2 1,-8 3-99,-3 6 0,-10-1-123,-6 0 1,-5-3-4,-6-1 1,-1-5-311,-3 2 0,2-3 193,-2-1 1,4-1 76,3-3 1,3 1 105,5-5 1,4 0 3,0-3 0,9-5-804,-1 1 74,7-5 371,-1 2 1,10-5 565,3 0 1,12-5-1,4-2 1</inkml:trace>
  <inkml:trace contextRef="#ctx0" brushRef="#br0" timeOffset="48">21003 15098 7737,'0'-17'3052,"0"1"-2579,0 9 0,5 2 58,3 5-98,-3 0 0,1 1-84,-2 3 1,-3 3 124,3 9 0,-3 3-96,-1 7 0,0 3-21,0 6 1,0-1-141,0 0 0,-1-1-101,-3-2 1,3 2 55,-3-3 0,3-1-99,1 2 0,0-6-248,0 2 0,0-3 148,0-1 0,1-2-359,3-2 1,2-2 92,6-6 1,-1 1 6,0-1 1,5-4 91,-1-4 0,1-1 72,0-2 0,1 0-77,6 0 0,-4-4-157,0 0 0,-5-5-96,2 1 1,-4-2 140,0-1 0,-1-1-537,0 1 1,-4-2 48,-3-2 1,-3 2-756,-1-2 1554,0 3 0,-5-10 0,-2-2 0</inkml:trace>
  <inkml:trace contextRef="#ctx0" brushRef="#br0" timeOffset="49">20923 15372 10044,'13'-6'633,"2"2"0,3 2-533,5-2 0,4 3 257,4-3 0,2 1-267,1 0 0,-3 1-98,-1-2 0,-5 2-83,2-2 0,-4 3-566,-4-3-866,3 3 1156,-10-4 1,0-2-632,-9-4 998,-1 5 0,-7-10 0,-2 4 0</inkml:trace>
  <inkml:trace contextRef="#ctx0" brushRef="#br0" timeOffset="50">21037 15098 7758,'0'-11'494,"5"0"61,3-1 0,3 1-344,5-1 1,3 5-148,7-1 0,-2 4 250,3-3 1,-3 3-19,-1-4 1,0 6-44,0-2 1,-4 3 7,0 1 0,-5 0 190,1 0 0,-2 0-152,-2 0 0,0 0-22,1 0 0,-1 3-126,1 1 1,-5 4 53,1-4 0,0 5 28,3-2 1,0 8-56,1 4 1,-1 3-14,1 1 0,-1 5-39,0 2 0,-4 7-150,-3 1 1,-2 1 45,2-1 0,-3-1-65,3 5 1,-3-5-146,-1 1 0,0-2 116,0-2 0,0-5-240,0-2 0,0-5-37,0-2-1132,5 1 303,-3-8-131,3-2 681,-5-6 0,-2-9-814,-1 1 1442,1-6 0,-13-3 0,2-5 0</inkml:trace>
  <inkml:trace contextRef="#ctx0" brushRef="#br0" timeOffset="51">21346 15076 7731,'6'-18'240,"9"1"0,-6 6 289,10-1 1,0 6-83,4 2 1,0 3 255,0 1 0,-1 0-250,1 0 1,0 9-143,0 2 0,0 5-7,0-1 0,3-1-124,1 5 1,3 0-84,-3 4 1,0-1 12,-4 1 1,-2 0-161,-2 0 1,1 4 107,-4-1 1,-6 2-81,-6-1 0,-3-3-21,-1 3 1,-3 1 51,-4-2 0,-6 6 79,-10-2 0,-6-2-133,-5-1 1,-2 0-148,-6-5 1,6 4-2,-2-7 1,6 1-236,1-1 1,7-2-403,1-6 1,6-1-140,5-2-581,6-3 1550,1-5 0,5 0 0,0 0 0</inkml:trace>
  <inkml:trace contextRef="#ctx0" brushRef="#br0" timeOffset="52">22465 15178 7738,'0'-11'0,"0"-1"123,0 1 1,0 0 261,0-1 0,0 1 2,0-1 1,1 1 129,3 0 1,-2 0 193,6 4 1,-4-2 208,3 5-270,-4-5 1,2 9-201,-5 0 1,0 10-14,0 9 0,0 8-85,0 3 0,0 7 81,0 1 0,1 4-290,3-4 0,-3 4 34,3-4 0,-1 0-230,1-3 1,-2-5 115,6 0 0,-2-4-420,2 1 1,1-3-152,-6-2 0,5 0-1207,-4-3 669,0-2-283,-4-11 623,0-1 1,-5-6-246,-3-3 0,2-4 951,-2-7 0,-5-3 0,-4-5 0</inkml:trace>
  <inkml:trace contextRef="#ctx0" brushRef="#br0" timeOffset="53">22396 15087 7749,'0'-11'7,"2"-1"343,1 1 0,10 1 443,10 2 1,1-1-363,6 5 0,-4 0 170,1 4 0,2-3-30,1-1 0,2 0-189,-2 4 1,2 4 36,-5 0 1,3 6-187,-3 1 0,-1 1-43,-3 3 0,-1 3-39,-3 1 0,-3-2-113,-4 2 1,-1 0 28,1 4 1,-6 0 62,-2 0 1,-3 1-317,-1 3 1,-10-2 135,-5 6 0,-7-2-377,-5 1 1,-5 3 123,-7-2 1,-2 2-139,2 1 1,-2-4 220,3 1 0,-1-6 15,5 2 1,4-4-125,-1-4 1,11-3-71,1-4 1,6-5-896,6 1 834,2-6 0,5 2 460,0-8 0,0-2 0,0-5 0</inkml:trace>
  <inkml:trace contextRef="#ctx0" brushRef="#br0" timeOffset="54">23070 15053 7762,'12'-18'0,"-1"1"0,-3 10 197,-1-1 0,-3 6 871,4-2 256,-6 3-226,3 1-376,0 0 0,-3 1-251,1 3 1,-1 6 71,-2 5 0,0 7-68,0 0 0,3 6-4,1 7 1,4-4-248,-4 4 0,0-4-48,-4 7 0,3-3-44,1-5 0,1 3 40,-1-2 0,-3-2-220,3 1 0,-3-4 126,-1 0 1,4 0-596,0 0 1,0-7-329,-4 0 366,0 0 0,0-6-796,0 2-1074,0-7 1521,-5-3 1,2-6 827,-4-3 0,-1-2 0,-3-6 0</inkml:trace>
  <inkml:trace contextRef="#ctx0" brushRef="#br0" timeOffset="55">23390 15167 7729,'0'-18'6,"0"2"0,5 5 240,3 4 1,2-2-84,1 5 0,-3 0 1669,-1 4-335,-4 0-772,7 0 1,-9 2-257,3 1 0,1 9-17,-1 7 0,0 2-66,-4 2 0,0 9-183,0 2 0,-1 3-5,-3-3 1,-1-1 17,-3-2 0,-1 6-91,5-3 1,1-1-6,3-3 1,0-3-154,0 3 1,0-4-8,0 0 1,0-3-213,0-4 0,1-2 111,3-6 0,-2-1 40,6-2 0,1-3-60,6-5 1,-1 0 135,5 0 1,0 0 0,4 0 0,0-1-51,0-3 1,-2-1-67,-2-3 1,5-2 56,-5 3 0,5-2-14,-5 1 1,2-1-70,-2 5 1,-3-3 57,-4 3 0,-1-1-320,1 1 1,-5 3-188,1-3-304,-6-2 1,3 3 112,-5-4 1,-1 4-973,-3-1 1779,3-2 0,-9-1 0,4-4 0</inkml:trace>
  <inkml:trace contextRef="#ctx0" brushRef="#br0" timeOffset="56">23321 15441 7757,'0'-11'1190,"2"3"236,1 0 1,9 6-994,7-2 0,3-1-290,0 1 0,2-1 27,3 1 0,-2 3-8,6-3 1,-6 3-59,2 1 0,-7 0 53,-1 0 1,0 0-202,4 0 0,-5 0-148,-3 0 0,-2 0-378,-2 0 1,-3 0 31,0 0 0,-6-1-509,2-3 1,-4-3-869,-4-4 1915,-2 5 0,-6-10 0,1 4 0</inkml:trace>
  <inkml:trace contextRef="#ctx0" brushRef="#br0" timeOffset="57">23333 15064 7799,'0'-11'0,"5"-1"0,6 2 582,8 3 0,8 1 801,3 6 1,7 0-396,1 0 0,2-3-475,-2-1 0,2 0 177,6 4 0,0 1-434,-1 3 0,4-3 191,-4 3 0,2 3-170,-9 0 1,-5-1-187,-6 2 1,-5-4-384,-7 4-913,0-6-839,-14 8 0,-3-9 2044,-14 3 0,-6-2 0,-13-2 0</inkml:trace>
  <inkml:trace contextRef="#ctx0" brushRef="#br0" timeOffset="58">1302 17645 7821,'-5'-6'-764,"4"-4"2137,-4 3-358,5-4-344,0 5 1,0-1 312,0 3 0,0 3-391,0-4-271,0 15 1,0-1-64,0 10 0,5 0-51,2 4 1,0 5-10,0 2 0,1 2 23,3-1 0,1 5-132,-1-1 0,-1 1-14,-2-1 0,1-1-113,-5 0 0,3 4-40,-3 0 1,0-1-114,-4-6 1,0 0-95,0-4 1,0 0 130,0-4 1,0-4-203,0 0 137,0-5-533,5 2-177,-4-10-154,4-1 628,-5-5 1,0-1-82,0-3 0,0-2-315,0-5 1,-4-5 83,1 1 766,-6 0 0,2-7 0,-4-2 0</inkml:trace>
  <inkml:trace contextRef="#ctx0" brushRef="#br0" timeOffset="59">1279 17714 7821,'-6'-12'-122,"-3"1"61,5-1 0,0 1 1497,4 0-947,0-1 1,0 1 124,0-1 0,5 2-212,3 3 1,2-2-129,2 5 1,4-4-50,3 5 1,9-6-27,6 1 1,1 3-76,3 1 1,1 3-101,-1 1 1,0 1-96,-4 3 1,-4 2 90,-4 6 0,-3 3-188,-4 0 0,-2 5 52,-6 0 1,-1 2-15,-2 5 0,-3-2 50,-5 6 1,-5-5 27,-3 5 1,-3-4-15,-5 3 0,-1-5-4,-6 2 0,-1-3-50,-3-1 1,3-4 81,-3 0 1,-1-5 61,2 1 1,0-2-65,7-2 1,-1-3 184,5 0 1,3-6-18,5 2 0,3-2 116,-4 2-189,6-2 0,-3 4 15,5-2 0,1-2-20,3 6 1,2-4 7,6 3 0,0 1 43,4 3 0,1 1-52,6-1 1,1 1 156,3-1 1,2-3-28,5-1 1,1-3-41,-1 4 1,-1-5-45,-3 5 1,2-5 23,-5 0 1,-2-1-87,-6-2 0,-2 4-177,-6-1 1,-3 1-1229,-1-4-36,-4 0-726,2 0 1379,-5 0 1,-4-1 754,0-3 0,-5 3 0,3-4 0</inkml:trace>
  <inkml:trace contextRef="#ctx0" brushRef="#br0" timeOffset="60">2159 17702 7821,'-2'-17'441,"-2"1"0,3 4-148,-3 0 1,3 5 217,1-1 1062,0 5-447,0-2-285,0 5 1,1 7-507,3 4 1,-1 6 26,4 5 1,-4 6-115,1 3 0,1-1-63,-1 5 0,-1-7 36,-3 6 1,0-4-116,0 1 0,0 2-76,0-3 0,0-1-142,0 2 1,0-6-55,0 2 1,0-3-244,0-1 0,-3-5 232,-1-3 1,0-3-270,4 0 202,0-6 54,0-1 680,0-5-347,5 0 0,-2 0-78,4 0 0,1-4 47,3 1 0,6-5-64,2 4 0,2-1-113,2 1 1,1 2 114,3-6 0,2 4-79,5-3 1,-1 3-6,-2-4 1,1 5-97,-6-5 1,1 4-30,-4-3 1,-2 4-597,-2-1-850,-2-2 686,-6 5-83,-4-10 0,-7 10 420,-8-3 0,-3-1 582,-5 1 0,-7-4 0,-6 1 0</inkml:trace>
  <inkml:trace contextRef="#ctx0" brushRef="#br0" timeOffset="61">2159 17954 7821,'-6'-12'1873,"6"1"-1288,0-1 1,2 5-115,5-1 0,2 6-65,6-2 1,3-1 20,5 1 0,0 0-211,0 4 1,1 0-1,3 0 0,-2-4-42,5 0 1,-4 1-147,0 3 1,-2 0-336,-1 0 0,-5 0 244,-3 0 1,-2 0-2278,-2 0 1056,-4-5-958,-2 3 2242,-5-8 0,-10 4 0,-3-6 0</inkml:trace>
  <inkml:trace contextRef="#ctx0" brushRef="#br0" timeOffset="62">2136 17668 7821,'6'-11'271,"4"-1"0,-3 5-109,4-1 1,5 0 288,3-3 1,4 3 90,4 1 0,2-1 216,5-3 1,5-1-318,-1 1 0,3 3-113,-2 1 0,-3 3-188,-5-4 1,-3 6 204,-5-2-1024,-1-2 1,-4 4 280,-3-2 398,-7 3 0,-3 1 0,-5 0 0</inkml:trace>
  <inkml:trace contextRef="#ctx0" brushRef="#br0" timeOffset="63">3106 17588 8074,'7'-5'-12,"-2"3"194,-5-6 0,0 4 282,0-4 449,0 6-441,0-8 1,-1 5-49,-3-3 0,1 2-83,-4 2 1,-2 3 130,-6-3 1,1 4-183,-5 4 0,0 2 0,-4 5 0,-4 6-13,0 2 1,-3 4-46,3 3 0,-3 0-130,3 4 1,-3 1 101,3 3 1,0 4-144,5 0 0,4 0 73,3-4 1,7 1-108,4-1 1,3-5-67,1-2 0,10 1-150,5-2 0,11-3 8,4-4 1,8-5 71,4 1 0,2-7 57,2-4 0,0-3 67,0-1 0,-1-5 12,1-3 0,-4-5-69,0-3 0,-6-4 10,3 1 1,-6-1-136,-7 1 0,0-3 106,-11 3 0,-5-3-107,-6 0 1,-3-5 86,-1 0 1,-9-3-200,-2 3 0,-8-1 0,0 2 1,-4 2-72,-4-3 1,-2 3-13,-5 1 0,-1 1-210,1 3 1,1 7 63,3 4 0,-2 5 114,5 0 1,4 1-131,4 2 1,6 5-140,-3 3 664,4 2 0,-5 7 0,-1 0 0</inkml:trace>
  <inkml:trace contextRef="#ctx0" brushRef="#br0" timeOffset="64">2855 18102 8041,'-18'5'0,"2"-4"618,5 3 192,4 3 1,2-1-87,5 5 0,1 1-285,3-1 0,0 1 421,7-1 0,0 0-274,8 1 0,0-1-75,3 1 0,1 3-260,0 0 1,4 0-156,-1-3 1,6-1 4,-1 1 0,2-2-180,1-3 1,0 2 51,0-5 0,-1 4 73,-2-4 0,2-1-448,-3-3 0,2 0-27,-1 0 0,-4 0-197,-4 0 0,-1 0-792,-3 0 208,-3-5 1,-5 3-1415,-4-6 2624,-2 0 0,-10-3 0,-1 0 0</inkml:trace>
  <inkml:trace contextRef="#ctx0" brushRef="#br0" timeOffset="65">3666 17805 8041,'-5'-11'2141,"0"-5"-1659,-3 1 0,-1 4-332,6 3 0,-1 4 540,4-3 1072,0 4-793,0-2-538,0 20 1,0-3-101,0 14 1,1-3 108,3 8 0,-2-3-333,6 6 0,-4-4 123,3 5 1,-3-1-221,4-4 1,0 0-31,3 0 1,4-5-87,0 2 0,6-8-96,-2-4 1,2-3-242,2-5 0,4-2 233,-1-5 0,5-1-11,-4-3 0,3-2 239,-3-5 0,-1-5-121,-3 1 1,0-5 405,0 1 0,-5 0-89,-3-4 1,-2 3 35,-2-7 1,-5-1-26,-2 1 0,-3-4-77,-1 0 1,-5-2-392,-2-1 1,-3-4 144,-2 0 0,1 5-637,-1 6 0,2 4 337,2 4 0,0 3-2637,4 4 1740,0 6 1,4 2 1294,0 8 0,10 2 0,3 6 0</inkml:trace>
  <inkml:trace contextRef="#ctx0" brushRef="#br0" timeOffset="66">4374 17725 8041,'-6'-11'680,"2"-1"-372,3 1 0,1-1-42,0 1 1,0 0 101,0-1 1,0 5 710,0-1 102,0 0-351,0-3-432,0 5 0,0 2-98,0 8 1,4 3 72,-1 8 1,2 5-141,-1 6 1,-2 3-30,1 6 1,2 3-27,-1 0 1,4 4-150,-4-4 1,3 4-288,-3-4 0,5 0 143,-1-4 1,2-1-182,1-3 1,-3-3 159,-1-8 0,-4 1-534,1-4 0,1-5-829,-1-3-849,-1-6 1493,-3 3 855,0-5 0,-5-5 0,-1-1 0</inkml:trace>
  <inkml:trace contextRef="#ctx0" brushRef="#br0" timeOffset="67">4774 17611 8041,'-5'-18'887,"4"2"1311,-10 4-1951,10 6 1,-3 1 11,8 5 1,-3 1 355,3 3 0,1 7-148,-1 8 1,4 8-2,-4 4 1,4 1-102,0 3 1,-2 4 99,2 3 0,-5-1-292,0 0 1,0-2 56,1 2 1,-3-4-408,3 1 0,-3-7 233,-1-5 0,0-3-569,0-4 0,0-2-318,0-6-298,0-4-374,0-2 218,0-5 0,0-5-207,0-3 1,-4-2 1491,0-2 0,-4 1 0,1-1 0</inkml:trace>
  <inkml:trace contextRef="#ctx0" brushRef="#br0" timeOffset="68">4637 17679 8041,'6'-15'240,"-2"0"0,2 0 300,2 3 0,8 1-153,7 0 0,0-1 154,4 1 0,2-1 395,1 1 0,3 3-380,2 1 0,-1 4-58,0-1 1,0 3-241,1 1 1,-5 1-234,1 3 0,-6 6 72,2 5 0,-8 5-186,-4-5 1,-4 6 100,-3 2 0,-3 0-86,-5 4 0,-5 2-372,-3 1 1,-11-1 200,-3 2 0,-5-1-1,0 5 1,2-5 136,-6 1 1,6-1 279,-2 4 1,5-5-11,2-2 0,5-3-11,8-1 1,-2-1-72,5-3 1,1-2 22,7-1 0,6-7 57,6 2 0,5-3-80,2-1 0,1-2-18,7-5 1,-5 0 11,5 0 0,-5 0-467,5 0 0,-7 0-225,-1 0 0,-6 0-454,-5 0 0,-1 0 415,1 0 658,-6 0 0,4 0 0,-3 0 0</inkml:trace>
  <inkml:trace contextRef="#ctx0" brushRef="#br0" timeOffset="69">5459 17657 8041,'0'-12'40,"0"1"1,0-1 384,0 1 0,0 3 233,0 1 1170,-5-1-526,4-3-287,-4 4-634,5 2 0,0 8 116,0 4 0,0 4 125,0 11 0,1 0-185,3 8 1,-2 1 10,6 3 1,-4-3-166,3-1 1,-3 1-212,4 3 0,-4-1 67,3-3 1,1 3-121,3-2 1,1-3-34,-1-2 1,6 1-363,2-4 0,2 1-106,2-9 0,4 0 213,-1-3 0,5-6-431,-5-2 0,5-3 44,-4-1 0,3 0-161,-3 0-1,-1-5 164,-3-3 1,-5 2-137,-3-1 1,-3-1 203,-5-4 1,-2 1-495,-5 0 1080,-5-1 0,-6 1 0,-7-1 0</inkml:trace>
  <inkml:trace contextRef="#ctx0" brushRef="#br0" timeOffset="70">5379 17942 8041,'7'-5'57,"8"4"0,-3-4-1,11 5 0,5-4 390,3 0 1,2-1 901,1 1 0,4 2-822,0-6 1,5 2-224,-1-2 0,-4-2-266,-4 2 0,-1 0-355,-6 0 1,-2-1-453,-5 5 1,-8-3-581,-4 3-948,-6-5 2298,-2 3 0,-11-6 0,-7 1 0</inkml:trace>
  <inkml:trace contextRef="#ctx0" brushRef="#br0" timeOffset="71">5368 17634 8041,'5'-12'735,"2"1"1,9 0-662,3-1 0,7 5-67,5-1 1,8 0 1050,7-3 1,0-1-415,3 1 1,6 1-510,-2 2 1,3-2 58,-11 2 0,2 2-100,-9-1 1,-1 4-772,-6-1 0,-7 3 210,-5 1-868,-10 0 1335,1 0 0,-15 0 0,-2 0 0</inkml:trace>
  <inkml:trace contextRef="#ctx0" brushRef="#br0" timeOffset="72">1393 18525 8005,'-5'6'0,"-1"-1"-233,-5-5 0,3 0 87,0 0 91,6 0 471,-3 0 634,5 0-463,0 5 94,0-4-393,0 4 1,1-5 136,3 0 0,-2 0-78,6 0 1,-4 0 135,3 0-230,1 0 0,7 0-12,0 0 1,2 0 51,-2 0 0,3 0-76,5 0 1,0 0 14,-1 0 0,3-1-57,1-3 0,2 3-14,3-3 0,0-1-164,-4 1 1,3 1 48,-3 3 0,3 0-112,-3 0 1,4 0 6,-5 0 1,5 0 23,-5 0 0,10 1 12,-2 3 1,4-3-117,0 3 1,-1-2 182,5 2 0,-4-3 19,4 3 1,-5-3-53,1-1 0,-4 0 14,-4 0 1,3 0-56,-2 0 1,2 0 46,1 0 1,0 0-5,1 0 0,4-5-18,3-2 1,2 0-15,2 0 0,1-1 18,2-3 0,1 3-138,-1 1 0,1 4 132,-8-1 1,-2-1 12,2 1 1,-5 1-43,1 3 1,-7 0-14,-5 0 1,2 0-115,-1 0 1,-1 0 109,-3 0 0,4 0-17,0 0 1,4 0 80,0 0 0,3 0-58,4 0 0,3 0 60,4 0 1,1-4-14,0 0 0,-1-4 12,1 5 0,-5-1-13,-3 4 1,-3 0 159,0 0 0,-5-4-152,1 0 1,-5 0-4,5 4 0,-1 0-4,4 0 1,1-1 1,-1-3 0,0 3 7,0-3 0,6-2-11,2-2 0,1 3-126,-1 1 1,2-1 74,-2 1 0,2-3-3,2 3 0,-5 0 25,-3 4 1,-3 0-11,0 0 0,-5 0 25,0 0 0,-3 0-7,4 0 0,-5 0 145,5 0 1,-1 0-82,4 0 1,1 0 96,-1 0 0,4 0-76,0 0 0,0-4-30,-4 1 1,1-1-19,-1 4 0,-1-4 0,-3 0 0,3-1 20,-2 1 0,-2 3-8,1-3 0,-4 2-75,0-2 0,-3 3 54,-4-3 0,2 2 12,-6 2 1,0 0-19,-4 0 1,1 0 0,-1 0 1,1 0 45,-1 0 0,4 0 4,1 0 1,0 0 146,-1 0 1,8 0-105,8 0 1,-3-3-72,-2-1 0,2 0-18,-1 4 0,-4 0 3,-4 0 1,-5 0 53,1 0 0,-2 0-53,-2 0-1,0 0 0,-3 0-17,0 0-60,-6 0-33,3 0-162,-5 0 0,-6 0-830,-6 0 1,-4 0 66,-7 0 1028,0 0 0,-5-5 0,-1-1 0</inkml:trace>
  <inkml:trace contextRef="#ctx0" brushRef="#br0" timeOffset="73">6487 17542 8386,'0'-7'1208,"0"-1"-1089,0 6 462,0-3 1,0 3 170,0-1-580,5 1 27,1-3 0,1 6-141,-3 3 0,1-1-181,-1 4 1,-1-3-562,-3 4 0,0-1-1858,0 5 2542,0-1 0,-5 1 0,-1-1 0</inkml:trace>
  <inkml:trace contextRef="#ctx0" brushRef="#br0" timeOffset="74">6510 18011 8005,'0'6'0,"0"4"0,5-3 0,-4 4 0,6-3 0,-4-1 0,-1-4 0,3 2 940,-5-5 1359,0 0-2299,-5 0 0,-7 0 0,-6 0 0</inkml:trace>
  <inkml:trace contextRef="#ctx0" brushRef="#br0" timeOffset="75">7698 17200 7783,'0'-12'-82,"-5"1"1,3 3 1257,-1 1-153,1 4-203,2-7 48,0 9-483,0-4 0,0 3 160,0-1 263,0 1-487,0-3 0,0 7-147,0 1 0,0 1 43,0 8 0,0-2-14,0 9 0,0 0-29,0 4 0,4 3-100,0 1 1,0 0-21,-4-5 0,0 1 48,0 0 1,0-4-230,0 0 0,3-5 1,1 1-63,0 3 1,0-5-163,0 2 7,0-7 294,-4-3 262,0-5-364,0-5 160,0-2 1,0-8-218,0 0 1,3-2-25,1 2 0,4 1-41,-4-5 1,4 0 85,0-4 0,1 4-113,-1 0 0,4 5 173,-4-1 1,8 2-19,-4 2 1,2 1 89,-3 2 1,1-1-44,-1 5 0,0 1 166,1 3 1,-1 0 130,1 0-58,-1 0 1,1 1-46,-1 3 0,-3 2 137,-1 6 0,-1 0 55,2 3 1,2 3-72,-2 5 0,-3 0 79,-1 0 1,1 3-40,-1 1 1,1 0-217,-1-4 1,-3-4 10,3 0 1,-3-5-211,-1 1 1,4-3 18,-1 0 0,1-5-639,-4 1 461,0-5-9,0 2 327,-5-5 0,4 5 0,-4 1 0</inkml:trace>
  <inkml:trace contextRef="#ctx0" brushRef="#br0" timeOffset="76">8451 17303 8086,'7'-12'-164,"-2"1"439,-5-1 446,0 1-93,0 0-202,0-1 0,0 4-64,0 1 0,-1 4 608,-3 0-287,3 1 73,-5 2 279,6 0-707,0 5 1,-1 3-145,-3 7 0,-2 3 0,-5 5 1,-1 6-74,1 5 0,-6 2-148,-2 6 0,1 0-20,-1 3 0,0 5-367,-3-1 1,-1 1 310,0-5 0,0-3 18,0 0 0,4-4 35,0 4 0,4-5 27,-4 1 0,9-8 46,-2-3 1,7-3-21,-2-1 0,4-5 18,-1-3-102,3-2-15,1-2 109,0-5-326,0-1-1546,0-5 1,0-5 779,0-2 0,5 0 1089,3 0 0,2-1 0,1-3 0</inkml:trace>
  <inkml:trace contextRef="#ctx0" brushRef="#br0" timeOffset="77">8566 17542 7905,'0'-17'2423,"0"0"-1525,0 11 338,0 1-801,0 15 1,1 3-170,3 9 0,-2 6 14,6 3 1,-6 2 153,2 1 1,-1 0-259,1 1 1,-3-1-82,3 0 1,-3-3-153,-1-1 0,1-5 66,3 2 0,-3-3-409,3-1 0,-3-4 75,-1 0-741,0-5 291,5 3 5,-3-11 28,3-1-221,-5-5-515,0 0 1029,-5-5 0,3 2-133,-1-4 0,-2 3-289,1-4 871,0 6 0,9-8 0,1 3 0</inkml:trace>
  <inkml:trace contextRef="#ctx0" brushRef="#br0" timeOffset="78">8748 17885 7905,'7'-5'90,"-2"-1"906,0-6-634,-4 1 1,4 3 547,-5 1 414,0 4-520,0-2 66,0 5 1,-4 5-651,1 3 0,-8 3-27,0 4 1,0-1-75,-5 5 1,0-3 68,1 3 1,-6-4 12,2 4 1,2-4-97,-2 4 1,5-5 28,-2 1 0,5-2-97,3-2 0,2-3 73,2 0-118,3-1 1,-4 1 93,5-1 1,5-3-89,2 4 0,4-6 56,0 2 1,4-1-98,1 1 1,3-3 172,-4 3 1,5-3-76,-1-1 0,1 4 299,-1 0 0,2-1-169,-6-3 0,0 0-283,-3 0 1,-1 2-309,0 1 0,-3-1-1650,0 1 48,-6-1-1088,3-2 3096,-5 0 0,-5 5 0,-1 1 0</inkml:trace>
  <inkml:trace contextRef="#ctx0" brushRef="#br1" timeOffset="79">9491 17463 8069,'0'-8'-543,"0"0"2056,0 6-214,0-8 55,0 8-527,0-3-169,0 5 0,4 5-392,-1 3 0,2 7 54,-1 4 0,-1 3-64,4 1 0,-4 5-203,1 2 1,-3-1 101,-1 2 0,1-2-204,3 1 1,-3-2-158,3-5 0,-3 0-96,-1 0 1,0-2 103,0-2 0,0 2-331,0-6-804,0 0 924,0-4 1,0-3-714,0 0 321,0-6-184,0 3-1016,0-5 1616,0-5 1,0 3 384,0-6 0,0 0 0,0-3 0</inkml:trace>
  <inkml:trace contextRef="#ctx0" brushRef="#br1" timeOffset="80">9571 17657 7902,'-2'-12'-189,"-1"1"0,1-1 559,-1 1 0,-3 0 246,3-1 568,-1 1-165,4-1 106,0 6-728,0 1 1,0 6-13,0 3 1,5 6-209,3 5 1,5 6 52,3-2 1,5 6-117,2 2 0,0-1 82,4-3 0,2-1-142,1-3 0,2 2-42,-2-2 1,2 2-102,-5-2 0,3 1-59,-3-5 1,-2 0-169,-6-3 1,2-2 82,-6-2 1,0 1-132,-3-6 366,-1 1-51,0-4 173,-4 0 35,-2 0 1,-5-5 307,0-3 1,-1-2-115,-3-1 1,1-2 164,-4-2 0,-1 1-188,-3-5 0,-1 0-85,1-4 0,-1 0-226,1 0 1,-1-1 25,1-2 1,0 2-36,-1-3 1,2-1-146,2 1 0,-2 2-241,3 6 0,0-1 41,0 4 1,4-3-241,-1 4 0,3 4-1081,1 3 636,0 1 140,0-5 0,1 4 119,3 1 1,2 4-97,6 0 0,1 1 857,2 2 0,-3 5 0,5 2 0</inkml:trace>
  <inkml:trace contextRef="#ctx0" brushRef="#br1" timeOffset="81">10222 17520 7954,'0'-7'-10,"0"1"1785,0 2-323,0 3-716,-5-4 0,3 10-312,-1 2 0,0 5-86,-1 3 0,2 0-24,-6 8 0,2-3-101,-2 7 1,-1 1-293,5-1 1,1 1-13,3-2 1,0-2-64,0 3 1,1-3-55,3-1 0,2-1-231,5-3 1,2-3 210,2-5 0,-1 1-29,5-1 0,-1-4 26,1-4 0,3-1 96,-3-2 1,2-2 207,2-1 1,0-5-29,0-7 1,0 2 111,0-2 0,-2-3-48,-2-1 0,-2 1 143,-6-1 1,-3 4-99,-1-4 1,-4 0 112,1-4 1,-4 0-112,-4 0 1,-4-3-114,-7-1 1,1 1 0,-5 3 0,-4 0-33,-4 0 1,-4 5-190,0 3 1,0 7 17,0 5 1,-1 1-204,6 2 1,3 0-93,4 0 1,6 5-287,2 3 1,1-2-122,6 2 0,0 3 54,4 5 808,10-1 0,-2 1 0,8 2 0</inkml:trace>
  <inkml:trace contextRef="#ctx0" brushRef="#br1" timeOffset="82">10827 17588 7933,'0'-11'1540,"0"3"-1019,0 0 0,1 6-179,3-2 1,-3 2 517,3-2 475,-3 3-884,4-5 1,-2 12-50,5 1 1,-6 5-219,2 3 0,-1 3-29,0 4 1,-1 5-220,1 0 1,2 3 95,-1-3 1,1 1-307,-1-2 0,-1-3 36,4 0 1,-3-1-87,4-7 1,-4 3-157,3-7 0,-4 3-1272,0-6-443,-1-3 1008,-2 0-138,0-5 1325,-5-5 0,-7-2 0,-5-4 0</inkml:trace>
  <inkml:trace contextRef="#ctx0" brushRef="#br1" timeOffset="83">10564 17531 8794,'0'-11'1004,"0"-1"0,2 5-333,1-1 1,9 4-238,7-3 1,7 4 49,5-1 1,2 3-74,1 1 0,6 0-168,1 0 1,8 0-193,0 0 1,-4-1-264,-7-3 1,0 3-433,-4-3 0,0 3 238,-11 1 0,1 0 406,-9 0 0,1 0 0,-5 0 0</inkml:trace>
  <inkml:trace contextRef="#ctx0" brushRef="#br1" timeOffset="84">11843 17520 7990,'2'-7'573,"2"3"182,-3 3 1,4 6-201,-5 3 1,0 6 51,0 1 0,0 7-282,0 0 0,0 3-117,0 5 0,0-3-112,0 3 0,0-3-86,0 3 0,0-4-138,0 0 1,1-3-54,3-4 1,-3 1-359,3-4 1,-1-2-633,0-7-1165,-1 3 2336,3-8 0,-10 8 0,-2-4 0</inkml:trace>
  <inkml:trace contextRef="#ctx0" brushRef="#br1" timeOffset="85">11524 17634 7811,'0'-12'805,"0"1"0,6 1-321,5 2 0,6-1-26,6 6 0,5-6-145,2 1 1,8 2-220,4-2 1,6 0 123,2-3 0,4 1-117,0 2 1,-4 2-22,0 2 0,-3 3-206,-1-3 1,-2 3-225,-2 1 1,-8 0 203,-7 0 1,-4 0-125,-4 0 1,-3 0-117,-4 0 167,-6 0 132,-1 5 0,-5-3-44,0 6 0,-5-4 597,-3 3 0,-2 0-128,-1 0 1,-1 4 170,1-4 0,1 7-171,2 1 1,-2 2-34,2-2 1,2-1-141,-2 5 0,6-4-190,-2 4 0,3 0 38,1 4 1,0-4-168,0 0 1,1-1 65,3 1 1,2-2-99,6-6 1,3 0-160,0 1 1,5-1 138,-1 1 0,3-6 20,1-2 1,3-3 37,1-1 1,1 0 216,-1 0 1,-3-1-32,2-3 1,-1-2 92,-3-6 1,-3 1-12,0-1 1,-6 1 224,-1 0 0,-2-5-103,-6 1 1,-1-4 7,-3 4 1,-3-5 129,-1 0 1,-9-2-35,2-5 1,-8 2-429,0-6 1,-8 6-167,-4-2 0,-2 4-211,-1 4 1,4 8 221,-1 7 1,2-1-157,-1 1 1,3 2-728,8 5 1,0 4 462,7 4 1,4 1 656,8-1 0,-5 6 0,-2 0 0</inkml:trace>
  <inkml:trace contextRef="#ctx0" brushRef="#br1" timeOffset="86">12906 17531 7956,'-4'-11'213,"0"-1"377,-5 6 374,8 1 130,-9 5 1,3 5-512,-4 2 1,1 5-181,2 3 1,-6 7-74,3 4 1,-3 6-79,2-1 0,2 5-18,3 2 0,-2-3-118,5-5 0,1-5-108,7 2 1,4-3-377,7-1 1,-1-5 243,5-3 1,0-4-249,4-3 1,0 1 139,0-5 1,-1-2 45,1-5 0,4 0 96,0-5 1,-1-3 160,-3-4 0,0-4 1,0 3 0,-6-4 273,-1 1 0,-7 1-12,-2-1 1,-4 0 231,1-4 0,-4 1-281,-4-1 1,-8-4-73,-7 0 0,-4-3-375,-3 3 0,-5 2-211,-7 6 1,3 2-374,-3 6 1,2 5 81,2 2 0,5 4-505,2 4 1,8 2 1169,4 5 0,2 6 0,2 1 0</inkml:trace>
  <inkml:trace contextRef="#ctx0" brushRef="#br1" timeOffset="87">13876 17531 8066,'5'-11'155,"-3"-1"0,7 5-123,-6-1 1,2 2 774,-1-2 0,-2 2 239,1 2-379,4 3 0,-6-6-199,3 3 0,-4 3-182,-4-3 0,-2 3-110,-6 1 0,-3 1-57,0 3 1,-4 3 31,3 4 0,-4-1 67,1-2 1,-1 2-196,1-3 0,-2 4-100,6 0 1,-4 0-92,4 1 0,0-1 56,3 1 0,1-1-84,0 1 1,0-1 100,4 0 0,-2 1 29,5-1 1,0-3 38,4-1 1,2 1-5,1 3 0,4-3 19,4 0 0,2-4-11,2 3 1,3-1 111,5 2 0,-1 1-62,1-5 1,0 5 11,0-2 0,-5 0-114,-3 0 36,-2 1 1,-3 3-28,-3 1 0,-1-1-150,-6 1 1,-6-5 75,-1 1 1,-5-1 91,-3 5 0,1-1-152,-5 1 0,0-2-23,-4-3 1,4 2 57,0-5 0,0 4-149,-4-4 1,2-1-291,2-3 0,1 0-274,3 0 1,2 0-206,-2 0 1083,7 0 0,-2 5 0,4 2 0</inkml:trace>
  <inkml:trace contextRef="#ctx0" brushRef="#br1" timeOffset="88">14162 17931 7793,'-6'-8'1214,"2"1"0,2 3-519,2-4 1,-1 4 307,-3-3 0,3 3-468,-3-4 0,3 1 148,1-5 1,-4 3-228,0-2 1,-1 2-85,2-6 1,0 2-191,-5 2 0,5-5-139,-5 1 1,5-4-368,0 4 0,1-5 295,2 1 0,0-2-359,0 2 0,0-6 96,0 2 0,0 2-32,0 1 0,2 3 122,1-2 0,-1-2-128,1 6 240,-1 0 1,-1 5 291,3 2 85,-3 3-211,4 0-358,-5 4 0,1-4 98,3 5 0,-1 5 107,4 2 1,2 0-8,7 0 1,-3 1 1,7 3 0,-5 1-53,4-1 1,-4 1 2,4-1 1,-5-3-164,1-1 0,-2-3 73,-2 4 1,1-6 84,-1 2 1,-3-3 49,-1-1 0,-3 0 81,4 0 1,-4 0 15,3 0 0,-3-4 160,4 1 1,-1-6-114,5 1 0,-2-2 291,-3-1 110,4-1 1,-6 1 104,2-1 542,-2 6-376,0 1-338,-3 5 0,3 5-262,-5 3 1,0 7-148,0 4 0,0 6 86,0 2 1,0 3-165,0-3 0,1 5-57,3-2 1,-3-2 47,3-1 0,-1 1-557,0-2 1,-1 1-222,1-4 1,-1-4-543,-2 0 0,0-9 571,0 1 854,0-2 0,-5 3 0,-2-1 0</inkml:trace>
  <inkml:trace contextRef="#ctx0" brushRef="#br1" timeOffset="89">14710 17896 7765,'0'-11'0,"-4"0"267,0-1 0,1-3 281,3 0 0,1-6 4,3 2 1,-3 0 682,3-3 1,1 0-875,-1-8 1,1-1-134,-1-3 1,-2 3-107,6 1 0,-4-1 81,3-3 0,-3 5-143,4 2 0,-5 3 18,5 1 1,-2 4-76,2 0 1,-3 5 1,-5-1 0,1 6 179,3 2-14,-3 4-57,4-2 1,-5 6-204,0 3 1,6 8 13,1 7 1,-1 6 94,2 2 1,4 8-23,3-1 0,1 8-101,-1 0 0,2 1-10,2-1 0,1 1-168,-4-5 1,3-1 53,-4-6 0,1-3 107,0-6 0,-4 1-16,3 0 0,-2-5-144,-1-3 48,-1-2 1,-3-3-132,-1-2 0,-4-2-1023,1-2 738,-3-3 1,-2 4-940,-3-5 1588,-3-5 0,-4 4 0,0-4 0</inkml:trace>
  <inkml:trace contextRef="#ctx0" brushRef="#br1" timeOffset="90">14756 17805 7765,'-12'0'1949,"1"0"-995,5 0-565,0 0 1,8-4-13,2 1 0,6-3-220,5 3 1,7 0-129,0-5 0,2 5-201,7-5 0,-4 4 194,3-3 0,-5 0-841,2 0 1,0 0-88,-4 4 1,1 0 905,-9-5 0,5 1 0,-2-5 0</inkml:trace>
  <inkml:trace contextRef="#ctx0" brushRef="#br1" timeOffset="91">15190 17485 7948,'6'-17'-17,"-2"1"1,-3 4 519,-1 0 1,0 5 52,0-1 1626,0 5-1325,0-2 0,0 7-39,0 1 0,4 5-275,0 7 1,0 4 16,-4 8 0,3-2-335,1 6 1,0-1-156,-4 5 0,4-2-11,0-3 1,-1 3 72,-3-3 0,0 0-316,0 0 1,0-5-25,0 2 0,0-3-301,0-1 0,0-5 282,0-3 1,0-2 9,0-2 1,0-3 128,0-1 0,2-4 199,2 1 1,-2-3-15,6-1 1,-1 0-79,5 0 0,-1-4 126,1 0 1,4-3-143,3 3 0,-2-4 6,-2 5 1,3-6-51,1 1 1,-2 3-160,2 1 0,0-1 61,4 1 0,-1 0-127,-3 4 0,2-1-270,-2-3 1,-1 3 204,1-3 1,-5 3-355,1 1 1,-6 0-163,-1 0 0,-5-1 847,0-3 0,4 3 0,-1-4 0</inkml:trace>
  <inkml:trace contextRef="#ctx0" brushRef="#br1" timeOffset="92">15738 17485 7898,'6'-11'-1,"-1"0"390,-5-6 1,2 6 596,1-1 0,-1 5 1078,2 3-1535,-3 2 1,0-3 106,3 5 1,-3 5-168,3 3 0,1 9-27,-1 5 1,1 3-107,-1 5 1,-3 0 58,3 5 1,-3-2-179,-1-3 0,0 2-30,0-5 1,-1 3-254,-3-3 0,3-1 92,-3-3 0,3 0-231,1 0 1,0-2 71,0-2 0,0 2-45,0-6 0,1 0-16,3-3 132,-3-6 1,9 3 243,-2-5-180,2-1 0,1-3 63,1 0 1,0 0-28,4 0 1,-2-3-227,5-1 1,-2-4-248,2 4 1,3-4-349,-3 0 1,-2 2 136,-2-2 0,-3 5-321,0 0 1,-1-2 966,1 1 0,-1 0 0,1 4 0</inkml:trace>
  <inkml:trace contextRef="#ctx0" brushRef="#br1" timeOffset="93">17143 17223 7883,'5'-12'100,"-4"5"323,3-1-312,-3 0 1,3 1 95,0-1 1,0 4 583,-4-3-214,0 4 270,0-2 45,0 5 1,-2 6-500,-2 6 0,-2 1 21,-5 6 0,-1 1-75,1 7 1,-4 3-125,-1 8 0,-4 3 13,1 4 1,1 0-1,-1-3 0,5 6-181,-1-2 1,2 2 153,2-3 0,5 0-7,2-3 1,3 1-45,1-5 0,2 0 50,6-4 1,1-4-1638,10-4 0,5 2 1131,6-1 1,-1-2 300,2-6 0,-6 1 1418,2-4-636,-3 4-552,-1-7 1,-2 3-229,-2-4 1,2-5 189,-6 1 1,0-2-273,-3 2 1,-2-2-192,-3-2 1,0-3-926,-3 3-269,-3-3 1,3-2 677,-8-3 0,1-1 792,-4-2 0,-6-9 0,-5 4 0</inkml:trace>
  <inkml:trace contextRef="#ctx0" brushRef="#br1" timeOffset="94">17622 17463 7889,'-5'-12'1600,"-2"1"-1006,2-1 1,0 5-318,5-1-177,0 5 0,0-3 1002,0 2-675,0 3 1,1-4-159,3 5 1,2 0-34,5 0 0,2 1 26,2 3 0,-1 1-105,5 3 0,0 2-112,4-2 0,1-2-44,3 1 0,-2 0 31,6 0 1,-6 2-48,2-5 0,-2 4-38,2-4 0,-3 1-85,3-2 0,-5-1 99,-3 1 0,2-1-147,-6-2 202,0 0-3,-8 0 126,3 5 0,-10-4-75,0 3 1,-5 1-36,-7-1 1,0 5 48,-4-2 1,-3 3 3,-7 2 1,-4 3-29,-4 0 0,-1 4 9,-3-3 0,1 3-65,-5-4 1,1 4-113,-1-4 1,4 4-448,8-4 1,2-3 270,5-5 1,9 0-555,3 0 1,6 2-608,-3-5 765,6 0 1,2-4 54,7 0 631,8 0 0,3 0 0,5 0 0</inkml:trace>
  <inkml:trace contextRef="#ctx0" brushRef="#br1" timeOffset="95">18148 17759 10336,'-8'0'822,"1"0"0,3 0-404,-4 0 1,-3 0 239,-5 0 1,-5 2-73,-2 2 0,-1 3-175,-7 8 1,1-1 113,-4 5 1,1-1-186,2 1 1,0 1-293,4-4 0,0 3-21,4-4 1,4-1-367,0-6-573,5 2-1434,-2-4-1373,10 0 3719,0-1 0,6-5 0</inkml:trace>
  <inkml:trace contextRef="#ctx0" brushRef="#br1" timeOffset="96">18582 17246 7768,'0'-12'2233,"5"6"-1231,-4 1-467,4 5 1,-5 2 69,0 6 0,1-1-109,3 9 0,-2 1 49,1 2 0,0 4-200,1 4 0,-3-2-81,3 6 0,-2-5-101,2 5 0,-3-6 40,3 2 1,-3-3-210,-1-1 1,0-2-90,0-2 0,0-2-276,0-6 34,0 6-240,0-4 222,0-2 56,0-6 662,0-5-340,0-5 1,0 2-71,0-4 1,2-1 17,2-3 1,-2 1 3,6 2 0,-1-1-92,5 5 0,0-1-35,4 1 1,-2 3 58,5-3 1,-4 3 2,4 1 0,0 1 16,4 3 1,0-1 52,-1 4 0,-4-3-48,-3 4 1,2-2 135,-2 2 1,0 2-88,-3-2 1,-5 2 2,1 1 1,-5 0-89,0 1 1,-1 3 74,-2 0 1,-2 6-8,-1-2 1,-5 1-5,-7-1 1,-1 3 186,-6-3 1,1 2-79,-5 2 0,-2-4-47,1 0 0,-3-5-39,3 1 0,-1-2 13,1-2 0,5-4-343,-1-3 0,1-3 160,7-1 0,0 0-716,3 0 1,1-4 385,-1 0 0,6-5-367,2 2 1,3-3 78,1-2 806,0 1 0,0-6 0,0-1 0</inkml:trace>
  <inkml:trace contextRef="#ctx0" brushRef="#br1" timeOffset="97">18559 17291 7775,'1'-11'168,"3"-1"1,2 5 236,6-1 1,-1 4 321,1-3 1,-1 3-251,0-4 1,5 6 95,-1-2 0,6 3-106,2 1 1,0 0-48,4 0 0,2 0-124,1 0 1,3 0-54,2 0 0,-2 0-55,-3 0 0,3 0 0,-2 0 0,-5-4-202,-3 0 1,-1 0 99,-7 4 0,0-1-483,-3-3 304,-6 3 1,3-5-808,-5 2 0,-1 1-88,-3-4 0,-5 4-440,-2-1 0,-3 3 577,-2 1 851,1 0 0,-1 0 0,1 0 0</inkml:trace>
  <inkml:trace contextRef="#ctx0" brushRef="#br1" timeOffset="98">19210 17097 7741,'5'-6'793,"-2"1"452,4 5-131,-4 0 297,7 0-678,-4 0 0,6 1-307,-1 3 0,0-2 15,1 6 0,1-1-98,2 5 0,-1 4-25,5 3 0,0 3 1,4 1 0,-1 0 103,1 0 0,-4 4-137,0 4 1,-1-2 51,1 2 1,-2 0-172,-6 7 0,-3-5 35,-1 5 0,-4-1-411,1 5 1,-7 1 229,-1-5 1,-8 4-141,0-4 1,-6 0-179,3-3 0,-5-2-213,1-3 1,-4-1 217,-4-2 0,2-3-79,-5 3 0,0-3 208,0-1 1,-3-4 4,2 0 0,4-5 135,0 1 1,4-3-70,4 0 1,4-4-1125,7-1 1,-2-4 401,9 2 1,-4-7 814,5-1 0,0-4 0,0-4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2T08:03:06.160"/>
    </inkml:context>
    <inkml:brush xml:id="br0">
      <inkml:brushProperty name="width" value="0.09071" units="cm"/>
      <inkml:brushProperty name="height" value="0.09071" units="cm"/>
      <inkml:brushProperty name="color" value="#3165BB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4443 7823 8408,'7'0'-110,"1"0"1,0 0 189,3 0 1,0 0 0,1 0 106,-1 0 1,2 0-57,2 0 0,-2 0-11,2 0 0,-2 0 19,-2 0 1,4 0-31,1 0 0,0 0 26,-1 0 0,-2 0-10,2 0 0,2-4-11,-2 1 1,5-2 6,-1 1 0,-1 1-16,1-4 0,1 3 15,7-4 0,-3 1-142,3-5 1,2 1 136,2-1 0,1 1-174,3 0 0,0-5 151,3 1 0,3-4-152,5 4 1,-1-6-187,1 2 0,0-3 32,-1-5 1,0 3 73,-3-3 1,6 2-57,-2-2 0,2 3 103,-3-3 1,1-1 22,0 2 1,0-5 210,-1 5 0,-3-5-130,0 5 0,-4-5 151,4 5 1,-4-6-63,4 1 0,-5 2-45,1-1 1,-3 3-13,0-3 0,-5-1-10,0-3 0,0 0-45,0-1 1,3 1 47,-2 0 0,-2 0-29,1-1 0,1 1 10,3 0 0,-4-2-57,1-2 0,-1 3 36,5-3 1,-2-2 0,-3 2 1,3-1-23,-3 1 0,3-2-9,2-1 1,-1 0 14,0 3 0,0 1 8,1-5 1,-1 0 10,0-3 1,-1 0-12,-2 3 0,0-1 154,-4 5 1,0-1-63,-4 1 0,-1 2-21,1-2 0,0-1-36,0 1 0,0 0 6,0 3 1,1 0-62,2-3 1,4 2 71,4-2 1,-1 0-233,-3 4 0,3-3 218,-2 7 1,2-3-7,1-2 1,0 1-2,1 0 1,-1 3-3,0 1 0,-4 3-15,1-3 0,-4 4 9,3 0 0,-3 2-13,3 1 1,-3 4 21,3 0 0,5 0 57,3-4 1,5 0-61,-1 0 1,-2 2-13,2 2 0,-4-2-17,4 6 0,-6 0 6,-2 3 1,-1 5 195,-7-1 0,1 6-204,-4-2 0,0-1 35,0 1 0,-4 0-22,0 4 0,-5 1 35,1 3 0,1-1-57,0 4 1,0 0 9,-1 0 0,-1 3 41,5-2 0,-3 2 4,3 2 0,-4-1-3,4 1 1,-5 3 100,1 0 0,-2 4-62,-2-4 1,-1 6-33,-2-2 0,-2 2 156,-2 2 1,-3 0-79,3 0 0,-3-1-36,-1 1 1,0 0-77,0 0 1,4 1-10,0 3 1,1-3-9,-1 3 0,2-3-11,6-2 0,-1 1-37,1 0 0,-4-1 76,4-3 0,-6 2-25,9-2 1,-4 3 2,4 1 1,-6-2 163,-2-2 0,1 3-80,3-3 1,1 4 15,-1 4 0,1-3-12,-1 2 0,0 0 16,1 0 0,3-2-36,0 3 1,6-3-4,-2-1 1,-2 0-69,2 0 1,-1 0 64,1-1 0,3 0-113,-3-3 1,-1 3 139,1-3 1,-2 1-3,2-1 1,3 3-57,-3-3 0,3 1 4,0-1 1,5 2-60,0-2 1,4-1 68,0 1 0,2-5-83,1 1 0,4-1 63,0 2 1,4-4-44,-4 4 1,4-4 55,-4 0 1,5-1-3,-1 1 1,-1-2-35,1-3 0,-5 3 5,1-2 1,-3 2 0,-1 2 0,4-2 13,1-3 0,4 4-33,-1-4 0,2-2 30,2-1 1,4 1-145,4-1 1,2 0 115,1-4 1,-1 0 14,-3 0 0,3 0-34,-3 0 0,-2-2-10,-2-1 0,-2 0-81,-1-4 1,-4 0 119,0 0 1,-7-4 36,-1 4 0,-1-3 1,-6-2 1,3 1 8,-3-1 0,4-3-30,-5 0 0,2-5 14,-1 1 0,2-3-44,5-1 1,0 0-11,1 0 1,0-3-135,3-1 1,-2-3 224,2 3 0,-3-3-228,0 3 1,-2-3 63,-3 3 1,2-4 120,-5 5 1,3-6-52,-3 2 1,-1 0 11,-3 0 0,0-1 11,0-3 1,4 4 112,-1-1 1,1 1-24,-4-4 1,-1-1-74,1 1 0,1 0-76,3 0 0,-3-2 78,3-2 0,1 2-55,-2-2 1,2-1 78,-1 1 1,-3-4 92,3 4 0,-2-1-92,2 1 0,-2 2 15,6-2 1,-5 2 15,5 2 1,-5 0-30,5 0 1,1 1-175,6 2 0,-5-2 114,5 3 1,-5 2-282,5 1 0,-3 3 19,0 1 1,-1 2 46,0 2 1,0-2 113,1 6 1,-1-4-36,0 4 0,0 0 296,1 3 1,-2 1-195,-3-1 1,2 2 173,-6 3 1,5-2-20,-4 5 0,-1-1 86,-3 1 0,0 3 7,0-3 0,0 3 29,-1 1 0,3 3-204,1 1 0,2 5 5,3-1 1,3-2-24,0 2 0,0 1 39,4 6 0,3-2-99,1 2 0,-2-3 68,2 0 0,-1 3-28,1 0 0,2 2 65,-2-2 1,-1-1-20,1 5 1,-2-1 81,2 1 0,1 2-72,-5-2 0,5 3-57,-1 1 1,1 0 65,-1 0 0,3 3 87,-3 1 1,6 1-382,1-2 0,6 0 293,-2 4 0,3-3-26,1 3 0,0-3-13,0 3 1,-28-14 0,1-1-5,0 2 0,1 0 0,-2-1 0,0-1-4,1 0 0,1 0 0,-2 0 1,0 1-10,0 0 0,-1 2 0,1-1 0,0 0 22,-1 0 1,1 0 0,-1 0 0,-1 1 16,27 16 0,-26-17 0,0 1-23,-2 1 1,1 0-1,0 1 1,0 0-9,0 1 1,0 0-1,1 0 1,0 1 37,-2-3 0,1 0 0,0 2 0,0 1 1,0-1 0,0 0 0,0-1 1,0 1-31,-2 0 1,0-1 0,1-1-1,1 0 4,-2 2 1,0 0 0,24 17 38,-3 4 1,-1-4-17,1 4 0,0-4 111,0 4 1,-1-1-117,1 1 1,-22-20-1,1 0 142,0-1 1,0 0 0,0-1 0,1 1-45,-2 0 0,1-1 0,22 19-114,-22-18 0,0-1 1,25 18 6,-25-17 0,0 0 1,1-2-1,1 0-81,-2 2 1,0 0-1,1 0 1,1-1-18,-2 1 1,-1 0-1,3-1 1,0 0 66,22 18 0,-22-19 0,-1-1-55,-1 3 0,0 0 0,26 16-9,-2 1 1,-1-1 31,-21-18 1,0 0-1,25 16 52,-26-16 1,1 0 0,1 0-1,1-1 54,0 1 1,-1 0 0,1-1-1,-1 0-48,3 1 0,-1 0 0,0-1 1,-1-1 0,-1 1 1,1-1-1,1-1 1,-1 1 22,29 13 1,-27-13 0,1-1-18,25 15 0,-26-16 0,0 1-51,26 15 1,-24-15-1,-1 1 61,-2-2 1,1 0-1,1 0 1,1-1-1,-1 2 1,0-1 0,3-2 0,0-1-19,-3 2 1,1-1 0,6 1 0,1-1 2,-2-2 0,0 0 1,3 2-1,-34-11-44</inkml:trace>
  <inkml:trace contextRef="#ctx0" brushRef="#br1">7035 6807 8257,'7'-5'1182,"-2"3"-1106,-5-3 1,1 5 181,3 0 0,-3 2 78,3 1-141,-3-1-63,-1 3 1,4-4 60,0 3 110,0-3-225,-4 9 1,3-7 182,1 4-290,0 1 0,-4 4 115,0-1 0,1-3-5,3-1 1,-3 1-57,3 3 1,-1 1 58,0-1 0,-1 0-9,2 1 1,1-5 7,-2 1 0,5 0-11,-4 3 1,1 1 12,-1-1 0,-3-3-31,3-1 0,-3 1 73,-1 3-64,5 1 1,-4-1 77,3 1 1,-1-1-67,1 0 1,-3 1 35,3-1 0,-3 1-26,-1-1 1,4 0-37,-1 1 0,1-1 18,-4 1 1,0 0-3,0 4 0,0-4-23,0 4 1,0-4-4,0 0 1,4-1-79,0 1 1,0-1 91,-4 0 1,0 1-71,0-1 1,0 1 55,0-1 0,1 0-44,3 1 0,-3-1 38,3 1 1,-3 3 20,-1 0 0,0 0 36,0-3 0,0-1 14,0 1 1,0-1 14,0 1 0,0 3-61,0 0 0,0 0-10,0-3 0,0 0 26,0 4 1,0-4-136,0 3 1,0-2 117,0-1 1,0-1-82,0 0 1,4 1 46,0-1 0,1 1-6,-1-1 0,-3 1 38,3-1 0,-2 0-32,2 1 0,-3-1 45,3 1 0,-3-1-33,-1 0 0,4 1-36,0-1 1,0 1 1,-4-1 1,0 1-8,0-1 0,0 0 15,0 1 0,0-1-5,0 1 0,0-1 2,0 1 1,4-1 0,-1 0 1,3 1 74,-3-1 1,-1 1-70,1-1 0,0-1-9,1-2 1,-3 2 5,3-2 1,-3-2-27,-1 2 0,1-2 20,3 1-1,-3 4 1,5-5-18,-6 5 1,0-3 18,0 0 0,0-5-52,0 5 60,0 0-27,0 3 1,0 0 18,0 1 1,0-4-26,0-1 14,0 1 1,0 3 4,0 1 1,1-5 50,3 1-47,-3-1 9,4 5 0,-5-1-12,0 1 1,0-5-7,0 1 1,0-4 4,0 3 0,0-3-1,0 4 0,0-4-70,0 3 1,0-3 67,0 4-211,0-6 181,0 8-6,0-3 1,0 0-32,0 1-47,0-6 69,0 9 0,0-9-45,0 6-1,0-6 1,0 5 0,0-4 21,0-1 30,0 8 0,0-8 36,0 6-37,0-5 1,0 3-29,0-2 50,0-3 20,0 4-49,0 0 0,0-4 12,0 4 0,0-3-16,0 2-71,0-3 63,0 4 490,0-5-396,5 0 152,-4 0-117,4 0 50,-5 0-59,5 0 0,-2 0 166,5 0-127,-1 0 0,5-4-14,-1 0 0,0 0 63,1 4 1,-5 0-73,1 0 0,0-3 52,3-1 0,1 0-42,-1 4 1,0 0-65,1 0 0,1-1 45,2-3 1,-3 3-12,4-3 0,-2 3-59,1 1 1,-1-2 64,5-1 1,-4 1-43,4-2 1,-5 3 30,1 1 1,2-4-100,-2 1 0,4-1 85,-4 4 0,4 0-119,-3 0 1,-1 0 79,-4 0 0,4-4-11,1 0 0,3 0-7,-4 4 1,5 0 14,-1 0 0,3-1 36,1-3 0,-4 3-33,0-3 0,0 3 77,4 1 1,-2-4-65,-2 0 0,3 0 90,-3 4 1,-1 0-91,1 0 1,-4-3-6,4-1 1,-5 0-46,1 4 1,-1 0 63,1 0 1,-1 0-152,5 0 1,-4 0 126,5 0 0,-3 0-54,2 0 1,3 0 29,-3 0 0,-1 0-9,1 0 1,-4 0-50,4 0 1,-5 0 3,1 0 1,2 0 25,-2 0 1,0 0-2,-3 0 1,3 0-50,0 0 0,0 0 47,-3 0 1,0 0-48,4 0 1,-4 0 38,3 0 0,2 0 144,-2 0 1,4 0-69,-4 0 1,5 0 10,-5 0 1,4 0 20,-4 0 0,4 0-63,-4 0 0,0 0 27,-3 0 0,1 0-7,2 0 1,-2 0 3,2 0 0,-3 0-3,0 0 0,-5 0 60,1 0 0,0 0 13,3 0 0,-3 0 97,-1 0-21,1 0 0,3 0-109,1 0 0,-1 0 78,1 0 0,-1 0-47,0 0 0,-3 0-133,0 0 126,-1 0 1,5 0-105,-1 0 1,-3 0 49,-1 0 1,-3 0-333,4 0-1468,-6-5 892,3 4 327,1-4 570,-5 5 0,-1-5 0,-7-2 0</inkml:trace>
  <inkml:trace contextRef="#ctx0" brushRef="#br1">9137 5893 8156,'0'-6'170,"0"1"1247,0 5-1122,5 0-289,-4 0 245,4 0-195,-5 0 160,5 5-139,-4 1 1,5 6-8,-6-1 0,0-3-1,0-1 0,3 1-41,1 3 0,0-3 48,-4-1 1,0 1-12,0 4 1,0-5 18,0 1 1,0-4 104,0 3-43,0 1-77,0 3 0,0 1-15,0-1 0,0-3 54,0-1-61,0 1 0,0 3 19,0 1 1,0-1-59,0 1 0,1-1 55,3 0 1,-3 1-5,3-1 1,-3 2-10,-1 2 1,0-2-55,0 2 1,0-2 26,0-2 1,0 1-3,0-1 0,0 0 20,0 1-9,0-1 1,0 1-3,0-1 0,0 1 3,0-1 0,0-3-1,0-1 0,0 1-4,0 3 0,0 1 91,0-1 1,0-3-61,0-1 0,0 1 3,0 3 0,0 1-12,0-1 1,0 1-1,0-1 0,0 0-79,0 1 1,0 3 80,0 0 1,0 2-35,0-2 1,0-2 17,0 2 1,0-1 66,0 1 0,4-2-42,0 2 1,0 2 7,-4-2 0,4 1 1,-1 0 0,1-4-16,-4 3 1,0 2 18,0-2 1,0 0-1,0-3 0,0 3-43,0 0 0,0 2 28,0-2 0,0-2-12,0 2 1,0-1-2,0 1 1,0-2-2,0 2 1,0 2 75,0-2 1,-1 0-67,-3-4 1,3 5 44,-3-1 0,3 1-28,1 0 0,0-2 27,0 5 0,0-5-20,0 1 0,-4-1-29,0 1 1,0-2 9,4 2 0,0-2 0,0-2 0,-3 0-125,-1 1 0,0 1 119,4 2 1,0-3-72,0 4 1,0-4 54,0 0 0,0-1-114,0 1 0,0-1 90,0 0 1,0 1-21,0-1 1,0 1-2,0-1 1,0 1-4,0-1 1,0 0-6,0 1 26,0-1 15,0 6 1,4-5-20,0 4 0,-1-4 35,-3 0 0,0 0 15,0 4 1,0-6 100,0 5 1,4-9-98,0 6 1,1-3 16,-1 2 1,-2 1-15,6-1 1,-5 0 50,0 1-98,4-1 0,-2 1 100,2-1-131,4 1 0,-10-1 92,3 0-153,2 1 0,-5-1 25,3 1 1,-3-1-10,-1 0 1,0 1 27,0-1 0,0 1 16,0-1 0,0 1 44,0-1 1,0 0-52,0 1 0,0-1 143,0 1 0,4-1-79,0 1 0,0-5 60,-4 1 0,0-1-43,0 5 0,1-2 0,3-2 0,-3 2-97,3-3 1,-3 3 79,-1 2 0,0-5-70,0 1 1,4 0 52,0 3 1,0-3-72,-4-1 0,0 1 52,0 3 1,0-3-47,0 0 41,0-1 0,0 5 10,0-1 1,0-3-13,0-1 1,0 1 11,0 3 1,0-3-37,0 0 36,0-1-63,0 5 0,0-1 53,0 0 1,0-3-184,0 0 141,0-6-18,0 8-12,0-3 0,0 0 3,0 1-48,0-6 74,0 9 0,0-9 105,0 6-134,0-6 143,0 8-113,0-8 22,0 8 0,0-8-10,0 6 21,0-5 0,0 3-27,0-2 9,0-3-9,5 9-14,-4-9-94,4 10 137,-5-10 5,0 4 23,0 0-58,0-4 148,0 4 1095,0-5-1112,-5 0 0,2 0 33,-4 0 1,3-3-126,-4-1 1,1 0 97,-5 4 1,3 0-205,-2 0 1,2 0 83,-6 0 1,2-4-175,2 0 1,-4 0-114,-1 4 1,1-3-126,4-1 0,-5 0-3222,1 4 1931,0-5 1723,4 4 0,-1-15 0,1 4 0</inkml:trace>
  <inkml:trace contextRef="#ctx0" brushRef="#br1">6978 6259 6638,'0'-7'655,"0"2"-489,0 5 308,0-5 206,0 4-306,5-4 260,-4 0-276,5 3-79,-6-3 254,0 5-184,5 0-369,-4 0 7,4 0 79,-5 5 70,0 2 28,0 4-115,0 1 1,0-1 128,0 0-131,0 1 0,0-1 35,0 1 1,0-1 10,0 1-85,0-1 0,0 0 53,0 1 1,0-1-123,0 1 1,1-1 110,3 1 1,-3-1-201,3 0 179,-3 1 0,-1-1-45,0 1 0,0-1 29,0 0 0,0 1 21,0-1 1,2-1-18,1-2 1,-1 2 0,2-2 1,-3-2 72,-1 2-66,0-1 1,0 5 4,0-1 0,0-3 7,0-1 0,1-3 52,3 4 0,-3-4-58,3 3 0,-3-3-61,-1 4 0,0-4 44,0 3 1,0-3-7,0 4 1,0-5 13,0 5 0,0-4 9,0 3 205,0 1-190,0 3 58,0 1-84,0-1-8,0 1 1,4-5-13,0 1-18,0-6 4,-4 4 36,0-1-98,0-4 77,0 9 1,0-7-17,0 4 1,0-3 11,0 4 0,0-5 29,0 5 0,0-4-27,0 3 1,3-3 3,1 4 0,0-4-59,-4 3 61,0-4-197,0 7 181,0-9 1,0 6-483,0-4 10,0-1 0,1 3-882,3-5 1365,-3 5 0,5 1 0,-6 6 0</inkml:trace>
  <inkml:trace contextRef="#ctx0" brushRef="#br1">4283 8554 7107,'0'-6'-359,"0"1"931,0 5-408,5 0-92,-4 0 1,6 0-26,-4 0-101,-1 0 254,8 0-608,-9 0 0,8-1 239,-5-3 169,5 2 0,-7-3 644,6 5 0,-4 0-55,3 0-429,-4 0 1,7 0-101,-3 0 1,0 0 38,0 0-78,-4 0 26,7 0 1,-5-1 47,3-3-105,2 3 57,-4-4 1,2 5 10,0 0 22,-1 0-12,5 0 1,-1 0-15,0 0 0,1 0 58,-1 0 0,1-4-49,-1 0 0,1 1-6,-1 3 1,0 0 6,1 0 1,-1 0-43,1 0 0,-1 0-1,0 0 1,1 0-12,-1 0 1,1 0 15,-1 0 0,1 0 13,-1 0 0,0 0-101,1 0 0,-1 0 81,1 0 0,3 0-3,0 0 0,2 0 43,-2 0 1,-2 0 12,2 0 1,1-4-85,-1 0 1,2 0 40,-2 4 1,-2 0-30,2 0 1,-2 0 27,-2 0 1,1 0-61,-1 0 1,4 0 38,1 0 0,-1 0-16,-4 0 1,1 0 4,-1 0 0,0 0 2,1 0 0,3 0 22,0 0 0,2 0 0,-2 0 0,-1 0 49,5 0 1,-4 0-56,4 0 0,0 0 9,4 0 1,-4 0-4,0 0 0,-4 0 32,5 0 0,-5 0-23,4 0 0,-5 0-54,1 0 0,-2 0 18,-2 0 1,0 0-11,1 0 1,-1 0-16,1 0 1,3 0 35,0 0 0,0 4-12,-3 0 0,3 0 3,0-4 1,6 0 23,-2 0 1,1 0 48,-1 0 0,3 0 10,-3 0 1,1 0-46,-1 0 0,1 0 10,-5 0 0,5 0-16,-5 0 0,4 0 7,-4 0 1,4 0 20,-4 0 0,2 0-16,-2 0 0,-1 0 13,5 0 1,-5 0-4,1 0 1,2 0 3,-2 0 0,0 0-24,-3 0 0,-1 0 8,0 0 0,5 0-27,-1 0 0,0-4 29,-4 0 0,1 0-90,-1 4 1,5 0 78,-1 0 0,0 0-44,-4 0 0,5-4 32,-1 1 1,4-1-64,-4 4 1,4 0-26,-4 0 1,4 0-11,-3 0 1,0 0 16,-1 0 1,-2 0 38,2 0 0,2 0 86,-2 0 1,0 0-89,-3 0 1,0 0 136,4 0 0,-4 0-47,4 0 0,0-2-26,-1-1 1,4 1 6,-3-1 1,4 1-10,-1 2 1,1-1-3,-1-3 1,3 3-1,-3-3 1,-1 3-57,1 1 0,-4-4 46,4 0 1,-4 0-60,4 4 0,-4 0 38,4 0 1,-5 0-1,2 0 0,-2 0 0,1 0 0,-3 0-5,4 0 1,-2 0-6,1 0 0,-2 0 10,2 0 1,1 0-6,-1 0 0,5 0 6,-5 0 1,4 0-150,-4 0 1,2 2 130,-2 2 1,-3-3-17,4 3 0,-2-3 17,1-1 1,-2 0-5,2 0 1,1 0 179,-1 0 0,2 0-112,-2 0 0,2 0 110,2 0 1,-1 0-73,-3 0 0,-1 0 23,5 0 0,-5-1-18,1-3 0,-2 3 6,-2-3 0,0 1 100,1-1 16,-1 3-1,1-4 0,-6 4 44,-2-3-94,-3 3-43,-1-4 0,0 3-1175,0-1 0,-10 1 1055,-5-2 0,-6 3 0,-1 1 0</inkml:trace>
  <inkml:trace contextRef="#ctx0" brushRef="#br1">5619 8760 8154,'-5'-12'224,"4"1"889,-9 0-157,8 4-357,-3-3-55,0 9-324,4-4-22,-4 5 0,5 5-93,0 2 0,1 9 80,3 3 0,-3 2-171,3 2 0,-3 0-24,-1 0 0,4 1-45,0 3 1,1-3-41,-1 2 0,-3-2 132,3-1 1,1 0-99,-1 0 0,-1-2 200,-3-1-315,6 1 0,-5-8-109,3 2 17,2-2 4,-5-7-364,4-1-671,-5-5-677,0 0 1976,-5 0 0,-1 0 0,-6 0 0</inkml:trace>
  <inkml:trace contextRef="#ctx0" brushRef="#br1">5459 8760 8211,'0'-18'-822,"0"2"1411,0 4 1,0 5-96,0-1 1,4 4-17,0-4 1,5 5-175,-2-5 0,3 4 112,2-3 0,1 4-88,2-1 1,3-1-67,4 1 0,1 1-208,0 3 1,0 0 139,0 0 0,0 0-172,-1 0 1,0 3 67,-3 1 1,1 4-191,-4-4 0,-1 5 63,-4-2 1,-1-1-43,-2 2-15,2 0 1,-7 3-57,4 1 0,-4-1-2,1 0 0,-7 2 103,-1 2 0,-5-2-58,2 2 1,-3-2 37,-2-2-9,1 1 0,-1-1 34,1 1 1,3-6 40,1-2 34,-1 2 231,2-5 18,-4 4-255,8-5 55,-3 0-4,5 0-65,0 6 1,5-5 19,3 3 0,2-2 122,2 2 1,3-2-91,0 6 1,5-4 5,-1 4 0,2-5 206,-2 5 1,2-4-127,-2 3 1,-2 0 67,-2 0 1,-2 3-82,-2-2 0,-1 2-224,-2 2 0,1-1 131,-5 0 1,-1 1-205,-3-1 0,-5 1 8,-2-1 1,-9 4 113,-3 1 0,-3-1-87,-5-4 1,2 2 82,-6 2 0,2-2-87,-2 2 1,0-6 77,4-1 1,0-2-125,5 2 0,3-3 84,0-5-760,5 0-232,-3 0-606,11 0 54,1 0 880,15-5 756,-3 3 0,20-8 0,-3 4 0</inkml:trace>
  <inkml:trace contextRef="#ctx0" brushRef="#br1">6076 9068 8211,'0'-6'1222,"0"-1"-226,0 4 117,0 1-377,0-3 0,0 7-291,0 1 1,0 4-34,0 4 1,4 1-150,0-1 1,3 4-156,-3 0 0,1 4 155,-1-3 1,-3 0-338,3-1 0,-2-2-195,2 2 1,-2-6-254,1-1 0,-1-1-1124,-2 5 1,0-4 1645,0-1 0,0 1 0,0 3 0</inkml:trace>
  <inkml:trace contextRef="#ctx0" brushRef="#br1">7972 8646 8281,'0'-7'1178,"0"2"-266,0 5 1,0 9-518,0 2 0,1 9-132,3-1 1,-2 2-10,6 2 1,-4 0-101,3 0 1,-4 3 132,1 1 0,1-4-347,-1-4 0,3-1-117,-3 1 1,0-3-166,-4-4 0,0-1-431,0 0 543,0 1 1,0-5-1560,0 1 749,0-5 1040,0 2 0,0-5 0,0 0 0</inkml:trace>
  <inkml:trace contextRef="#ctx0" brushRef="#br1">7880 8703 8225,'0'-12'-313,"0"1"0,0-1 914,0 1 0,0 0 357,0-1-373,5 1 1,2-1-56,4 1 1,1 3-137,-1 1 1,1 3-91,-1-4 0,5 6-24,3-2 1,-1-1-264,1 1 1,0 0 154,4 4 0,0 0-50,0 0 0,-4 0 72,0 0 1,-4 0-473,4 0 152,-5 5 1,3 0-307,-6 3 215,-5 2 1,-1-4 110,-5 6 32,0-1 0,-1 1 64,-3-1 1,-1-3 1,-2-1 1,-3-3-9,2 4 1,-2-2 13,-2 2 0,1 1 3,-1-6 0,1 6 6,0-1 0,-1-2 23,1 2 0,1-4-29,2 3 0,2-4 265,2 1-209,3 2 0,-4-3 43,5 4-71,0-4 1,5 6 110,2-6 0,5 6-46,3-1 0,3-2 108,4 2 0,1-4 38,0 3 0,-4-3-89,0 4 0,-1-2-93,1 2 0,-2 1 57,-6-6 1,0 5-218,1-4 0,-6 5 146,-2-2-264,-3 3 0,-2 2 58,-3-1 0,-6 5 15,-5-1 1,-6 0-64,2-4 1,-6 1-74,-2-1 1,1-1 10,3-2 1,0 1 130,0-5 1,5 3-209,3-3 0,3 0-212,0-4-995,1 0 793,4 0 0,2-1-708,5-3 1471,5 3 0,7-5 0,6 6 0</inkml:trace>
  <inkml:trace contextRef="#ctx0" brushRef="#br1">8509 8908 8029,'0'-11'448,"5"-1"0,-4 1-53,3 0 0,-2 3 148,2 0 0,-3 5 37,3-5 1,-1 4 690,0-3-826,4 4 1,4-3-165,1 2 1,3 3-56,0-3 1,0 2 31,-3 2 0,3 0-221,0 0 0,0 4 77,-3 0 0,-1 5-195,1-1 1,-2 2-82,-3 1 0,2 1-232,-5-1 1,0 2 141,-4 2 0,-1-1-127,-3 5 1,-2 0 100,-6 4 1,-3-4-23,0 0 1,-2-1-6,2 1 1,2 1 147,-2-5 1,2 0 21,2-3 1,1-5-200,2 1 586,-2 0 48,9-2-81,-4-1 0,6-1 140,3 0 1,-2 0-138,6-4 0,-1 0-142,5 0 1,3 0 51,0 0 1,6 0-161,-2 0 0,2 0-75,2 0 0,-1 0-814,-3 0 0,1 0 917,-5 0 0,0 0 0,-3 0 0</inkml:trace>
  <inkml:trace contextRef="#ctx0" brushRef="#br1">11078 6407 10225,'0'8'236,"0"-1"0,0-3-105,0 4 0,0-4-101,0 3 1,0-3 92,0 4 1,0-1-27,0 5 0,0-1 158,0 0-164,0 1 1,2 3 46,1 0 0,-1 1 19,1-5 0,-1 0-19,-2 1 1,0 3-22,0 0 1,0 1-5,0-5 0,0 4 11,0 0 0,0 2-101,0-2 1,0-1 103,0 5 0,0-4-81,0 4 0,0-1 52,0 1 0,0 1 10,0-4 0,0 3-27,0-4 0,0 4 6,0-4 0,0 4-29,0-4 1,0 5 30,0-5 0,0 1-133,0-1 1,0-2 129,0 2 0,0 2-137,0-2 1,0 0 101,0-3 1,0 0 13,0 4 0,0-4-10,0 4 0,0-4 6,0 0 1,0-1-27,0 1 0,0-1 14,0 0 0,0 1-48,0-1 1,3 1 56,1-1 0,0 1-92,-4-1 0,0 0 69,0 1 0,0 3-61,0 0 1,0 0 44,0-3 0,1-1-4,3 1 1,-3-1 15,3 1 0,-2 3-15,-2 0 0,0 0 157,0-3 1,0 0-138,0 4 0,1-4 144,3 4 0,-3-3-118,3 3 1,-2-4 68,2 4 0,-3-2-54,3 1 1,-1-3 7,0 4 1,-1-4-31,1 0 1,-1 3 20,-2 0 1,1 1-55,3-5 0,-3 2 49,3 2 0,-3-2-99,-1 2 0,0-3 84,0 0 1,0-1-92,0 1 1,0-1 72,0 1 1,0-1 1,0 0 1,0 1 8,0-1 0,4 1-1,0-1-19,0 1 0,-4-1-6,0 0 1,0 1-31,0-1 0,3 1 27,1-1 0,0 0-8,-4 1 1,0-5 3,0 1 1,0 0 12,0 3-30,0 1 0,0-1 29,0 0-77,0 1 1,0-1 63,0 1 0,0-5-211,0 1 193,0-1-188,0 5 1,0-4-150,0-1 68,0-4 0,0 3-608,0-2 268,0-3 116,0 4 0,0-4-376,0 3 872,0-2 0,0 8 0,0-4 0</inkml:trace>
  <inkml:trace contextRef="#ctx0" brushRef="#br1">9399 8440 8515,'7'-5'799,"-1"4"-508,-2-3 0,-2 3 215,6 1-251,0 0 0,3 0-24,0 0 1,2 0-7,2 0 1,-2 0-2,2 0 1,3 0-73,1 0 0,3 0 77,1 0 0,1 0-142,2 0 0,3 0 58,6 0 1,-1-2-43,0-1 1,6 1 20,1-2 0,4 3-22,1 1 1,-5 0-28,1 0 1,-5 0-157,1 0 1,-2 0 26,-2 0 1,0 0 144,1 0 1,-2 0-177,-3 0 1,4-1 70,0-3 0,1 3 35,3-3 1,1 1 63,-1 0 1,2 0 68,-2-4 1,-3 3-149,3-4 1,-2 2 8,-2-2 0,-1-1-18,-3 5 1,0-4 64,-4 0 1,-3 2-137,0-2 0,0 4 104,-4-3 1,-3 4 95,0-1 0,-4-1-62,0 1 1,-1-1 94,1 1 1,-5 3-192,1-3 0,-1 3 94,5 1 1,-5 0-111,1 0 1,-4-4 104,3 1 1,-3-1-236,4 4 200,-6 0 0,5 0-599,-3 0 114,-3 0-670,4 0 0,-6 0 62,-3 0 1071,-2 0 0,-11 5 0,-1 1 0</inkml:trace>
  <inkml:trace contextRef="#ctx0" brushRef="#br1">9811 8668 8139,'0'-7'4,"0"-1"63,0 1 0,0-1 222,0 0-19,0 6 1,0-5 602,0 4-261,0 1 199,0-3 331,0 5-867,5 0 1,-3 7-36,6 4 1,-6 2-57,2 6 1,1-1 85,-1 1 1,4 6-93,-5-2 1,6 2 62,-1-2-1,2 0-266,1 0 0,1 0 41,-1-1 0,-1 1-191,-2 0 0,2-5-6,-2-3 0,-2 2-20,2-2-266,-6 0 1,7-4 169,-5 1 1,0-4-1251,-4-1 619,0-4-106,0 2 1,-1-5-389,-3 0 494,2 0 929,-8 0 0,4-5 0,-5-2 0</inkml:trace>
  <inkml:trace contextRef="#ctx0" brushRef="#br1">9753 8714 8143,'0'-11'0,"0"-1"0,0 1 409,0-1 1,2 1 114,1 0 1,0 3 74,5 0 0,-1 5-44,5-5 1,3 2-158,0-2 0,5 2-33,-1 2 0,3 3-109,1-3 0,4 2-166,-1 2 0,2 2 166,-1 2 0,-4-2-206,-1 6 1,0-4-65,-7 3 1,2 1-68,-2 3 0,-6-3-15,2-1 0,-3 1-91,-1 3 0,-1-3-89,-6 0 0,0-1 94,0 5 0,-6-1-5,-1 1 0,-5-1 120,-3 0 1,1 0-189,-5-4 0,1 3 51,-1-2 0,-2-2 84,2 2 1,-1-2 45,0 2 0,0-2 132,5-2 283,0-3-150,3 4-89,6-5 0,1 2-44,5 1 1,1-1 172,3 1 1,2-1 20,6-2 0,3 0 149,0 0 0,5 0-25,0 0 1,1 4-147,2-1 1,0 2 53,0-1 0,-1-2-81,1 1 0,-1 2-140,-3-1 0,1 1 113,-5-1 1,4 1-149,-3 3 1,-1 2-52,-4-2 1,-3-2-180,0 2 1,-6-1-163,2 5 0,-3-1 190,-1 0 0,-5 5-182,-2-1 1,-9 0 94,-3-4 1,1 2 5,-1 2 1,-1-2 27,-7 2 1,3-6-1,-2-1 1,2-2-5,1 2 0,5 1-104,3-6 0,2 1-105,2-4 0,3 0-292,0 0-138,6 0 0,-3-1-219,5-3 1089,0 3 0,5-14 0,1 2 0</inkml:trace>
  <inkml:trace contextRef="#ctx0" brushRef="#br1">10347 8897 8129,'10'-12'431,"-2"1"749,2 0-355,-3-1 0,4 1-328,0-1 1,-3 6-1,0 2 1,-1-1-105,5 1 1,-5-3-185,1 3 0,0 0 30,3 4 1,0 0-132,1 0 1,-1 0-62,1 0 0,-1 0 146,0 0 0,-3 0-254,0 0 0,-5 4-4,5 0-134,-5 5 0,6-3 99,-6 5 1,1-3-298,-4 0 152,0-1 1,0 5-230,0-1 298,0 0 0,-4 1-27,1-1 93,-6 1 0,4-1 4,-3 1 0,2-5 206,2 1-185,3-6 222,-5 8 0,6-7 70,0 5 1,2-6 67,2 2 0,-2 1 334,6-1-400,-1 0 1,5-1-58,-1 1 0,1 1-17,-1-1 0,4-3 93,0 3 1,1 1-66,-5-1 0,4 4 30,1-4 0,-1 3-81,-4-3 0,1 5-97,-1-2 1,-1 0-35,-2 0 0,-3 1-57,-5 3 0,0-3 40,0 0 1,-5-1 85,-3 5 0,-7-1-168,-4 1 1,-3-5 123,0 1 0,1-2 79,-2 2 0,3 1-129,-7-6 0,5 5-99,3-4 0,-3 0-1090,3-4 1,2 0-79,2 0 1311,-3-5 0,1-2 0,-6-4 0</inkml:trace>
  <inkml:trace contextRef="#ctx0" brushRef="#br1">12414 5311 6924,'-5'-7'1507,"4"2"-1334,-4 5 0,5-1 649,0-3-283,0 3-222,0-4 1,-1 5 187,-3 0-136,3 0-107,-4 0 1,1 1 70,0 3 1,0-2-97,4 6 0,0-4-5,0 4 1,0-5-121,0 5 1,0-4 53,0 3 0,0-3-65,0 4 1,0-1 125,0 5 0,0-5-219,0 1 0,0 0 102,0 3 0,0 0-70,0 1 1,-1-1 10,-3 1 1,3 3 47,-3 0 0,3 2 18,1-2 1,-4-1-4,0 5 1,0-4 15,4 4 0,0-5-2,0 1 1,0 2-104,0-2 0,4 0 90,0-3 0,5-1-95,-2 1 0,0-1 71,0 0 0,-3-3-6,4 0 0,-4-1-60,3 5 0,-4-1 49,1 1 0,-3-1-70,-1 0 1,4 1 70,0-1 1,-1 2 154,-3 2 1,0-2-153,0 2 0,2-2 11,1-2 0,0 1-2,5-1 0,-5 4 6,5 0 0,-4 1 18,3-5 0,-4 1-14,1-1 0,1 4 31,-1 0 1,-1 1-39,-3-5 1,0 0 63,0 1 0,0 1-49,0 2 0,0-2-104,0 2 1,2-3 40,2 0 1,-3 1-123,3 2 1,-3-3 15,-1 4 0,0-4 62,0 0 1,0 0 42,0 4 0,0-4-24,0 4 1,0-4 74,0 0 1,0-1-75,0 1 1,0-1 155,0 0 0,0 1-135,0-1 1,1 4 13,3 1 1,-2-1 73,6-4 0,-5 5-61,0-1 0,2 1-151,-1 0 0,5-2 86,-1 5 1,-2-4-29,2 4 0,-4-5 11,3 1 0,-3 1-10,4 0 0,-6 3 121,2-4 0,1 1-80,-1 0 0,0-4 161,-4 4 0,3 0-153,1-1 1,0 4-37,-4-3 0,4 0 70,0-1 0,-1-1-106,-3 5 0,4-3 91,0 3 0,0-4-48,-4 4 1,4-4-49,0 4 0,-1-4 60,-3 4 1,0-3 57,0 3 1,0-2-64,0 2 1,0 3 165,0-3 1,0 3-85,0 0 0,-1-3 85,-3 1 1,3-1-78,-3 3 1,-1-3-34,1 0 0,0 1-12,4 2 0,-3-3-108,-1 0 1,0-1-66,4 1 1,0 2 91,0-6 1,0 5-138,0-1 0,0 1 81,0-1 0,0 3 53,0-3 0,0 3-12,0 0 1,0 1 60,0 0 1,0 0-37,0 0 0,1 0 3,3 0 0,-3-1 4,3 1 0,3-1 3,0-3 0,0 1-42,0-5 0,-3 4 38,4-3 0,-2 0 10,2-1 0,2-2-21,-3 2 0,0 2 61,0-2 0,-4 0-41,1-3 0,1 3 3,-2 0 1,1 0 39,-4-3 0,2-1-43,1 1 0,-1-1 10,1 0 1,-1 1-15,-2-1 0,0-3 41,0-1 0,0 1-22,0 3 1,3-3 12,1 0-35,0-1 10,-4 5 1,0-5-4,0 1 29,0-5-302,0 2-7658,0-5 5951,5 0 1990,-4 0 0,10-5 0,-5-2 0</inkml:trace>
  <inkml:trace contextRef="#ctx0" brushRef="#br1">11295 8234 8296,'-11'0'-478,"-1"0"1,5 0 1144,-1 0-171,6 0 9,-9 0-116,10 0-5,-4 0 803,5 0-987,5 0 1,3-3 147,7-1 1,-2 0-82,2 4 1,3 0-23,1 0 1,2 0-18,2 0 1,1-4-96,3 0 0,3 1 70,8 3 1,-1 0-113,5 0 0,0-4-7,4 0 1,-2 0 81,-2 4 0,1 0-238,-5 0 1,2 0 131,-2 0 1,-2 0-61,6 0 1,-5 0 45,1 0 1,2-4-45,-2 1 1,1-1 48,-1 4 0,-1-2 0,5-1 0,-6 1 49,3-1 0,-8 1 1,0 2 0,-6 0-36,2 0 0,-3-1 23,-1-3 1,-4 3-105,0-3 1,-5 2 85,1-2 0,-2 3-89,-2-3 0,0 1 1,1-1 1,-1 3-164,1-3 1,-5-1-971,1 1 464,0 1-330,3 3 318,0 0-1491,1 0 2190,-6 0 0,-1 5 0,-5 1 0</inkml:trace>
  <inkml:trace contextRef="#ctx0" brushRef="#br1">12015 8554 8136,'-8'-6'-68,"1"2"494,4-2-38,-7 4 0,9-4 568,-3 2-582,2 3 0,2-3 6,0 8 0,-1 4-125,-3 7 0,3 3 128,-3 4 1,3 1-178,1 0 0,0 1-99,0 3 0,4-3 65,0 3 1,-1-3 14,-3-1 1,4-1-267,0 1 1,0 0 86,-4 0 0,4-4-378,0 0 1,1-5 20,-2 1-241,-1-2 0,7-5-635,-6-1-500,1-4 387,-4 2 1338,0-5 0,0 0 0</inkml:trace>
  <inkml:trace contextRef="#ctx0" brushRef="#br1">11752 8566 8136,'1'-12'-34,"3"1"0,1-1 34,3 1 0,3-4 866,1 0 1,0 1 43,7 6 1,0-2-375,4 2 1,1-1-93,3 2 0,2-2-189,5 5 1,-1-4-78,-2 5 0,2-1 65,-3 4 1,-2 0-271,-1 0 1,-4 5-42,-4 2 0,-3 4-129,-4 0 1,-2 2-19,-2 2 0,-3-2-154,-5 2 0,0-1 70,0 1 0,-4-2 81,0 2 0,-5-4 165,1-3 0,-2 2-63,-1-2 1,-1 1 176,1-2 0,0 2-90,-1-5 0,1 4 161,-1-5 0,5 1 104,-1-4 182,6 5-217,-3-3-113,5 3 19,0-5 1,1 3-57,3 1 0,2 1 57,5-1 0,5-1-39,-1 4 0,0 0 99,-4 0 1,5 3-77,-1-2 0,1 1 18,0-2 1,-4 4-150,4-4 0,-8 5 124,0 3 1,-4-2-282,3 2 0,-4-1 72,1 1 0,-9 1-43,-7 4 1,-4 5 24,-7-2 0,0-2-419,0-2 0,-3-3 141,-1 3 1,2-7-37,6 0 1,-2-2-461,6-6 606,-5 5 0,7-8-739,-2 3 283,7-3-105,3-6 871,5-2 0,5-4 0,2 0 0</inkml:trace>
  <inkml:trace contextRef="#ctx0" brushRef="#br1">12426 8657 8154,'8'-8'0,"-1"1"1502,-4 4-418,2-7 62,-5 9-749,0-4 0,0 6-229,0 3 1,0 0 6,0 7 0,0-2-140,0 6 1,0 2 97,0-2 1,1 4-83,3-4 1,-3 2-518,3-2 0,-3-2 284,-1 2 0,0-3-471,0 0 0,0-4 265,0-1 1,0-3-939,0 4 833,0-1 1,4 1-693,0-1 731,5-4 0,-3 2 454,5-5 0,1 0 0,-1 0 0,1 0 0,-1 0 0,1 0 0,-1 0 0,0 0 0,-3 0 0,0 0 0,-6-5-165,3-1 685,-5-6 756,0 1-73,0-1-376,0 1 133,0-1 0,0 5 197,0-1 477,5 6-628,-3-3-626,3 5 1,-5 5-164,0 2 0,0 5-1,0 3 1,0-1-101,0 5 0,0 0 156,0 4 1,0-4-235,0 0 0,0-1 41,0 1 1,3 1-760,1-5 1,0 4 339,-4-3 1,0-1-1302,0-4 1,0-3 104,0-1 1536,0-4 0,0 2 0,0-5 0</inkml:trace>
  <inkml:trace contextRef="#ctx0" brushRef="#br1">13785 4591 6344,'5'-6'632,"-4"-1"-273,3 4 1,-1 1-340,0-1 101,-1 1 1,3 1 117,-5-3 0,1 3 114,3-3 439,-3 3 169,4-4-378,-5 4 166,0-4 977,0 5 0,0 5-1607,0 2 0,2 3 70,1 2 0,-1 0-115,1 4 1,2-4 109,-1 4 1,0 1-166,-4 2 1,4-1 68,0 1 1,0 0-13,-4 4 0,1 0 71,3 0 1,-2 0-8,6-1 0,-4 1-215,3 0 1,1 1 111,3 3 1,2-3-154,2 3 0,-2-3 72,2-1 0,-2-1-37,-2 1 1,1 4 52,-1 0 1,-1-1-107,-2-3 1,-2-4 104,-2 0 1,-3 0-9,3 4 1,-3 0 57,-1 0 0,0 0-40,0-1 1,0 1 12,0 0 1,0 1 6,0 3 0,0-2 7,0 6 1,0-5 49,0 5 0,2-5 5,1 5 1,-1-1 36,1 5 0,2-2 148,-1-3 0,0 3 236,-4-3 0,0 5-196,0 3 1,0-3 207,0 3 1,0-2-107,0-2 0,1 2 21,3 2 1,-3-3-133,3 3 1,1 2-195,-1-2 0,1 1-46,-1-1 1,-3-1-194,3 5 1,1-1 20,-1 0 0,0 8 124,-4-4 1,0 0 353,0-3 1,0-2-168,0 2 0,1-1-216,3-3 1,-2-3 58,6 3 0,-4-2 53,3-2 0,-3 0-9,4 1 0,-6-1-181,2 0 1,1 0 230,-1 1 0,0-5-89,-4 1 1,4-2-106,-1 1 0,1-1 75,-4-2 0,4-3-113,0 3 0,1-3 38,-1-1 1,-2-2-69,6-2 0,-4 6 91,3-6 1,-3 5-26,4-5 1,-4 1-59,3-1 1,-3 1 66,4-4 0,-6 3 6,2-4 0,1 1-6,-1 0 0,1-4 155,-1 3 1,-3-2-131,3-1 0,-3-1 123,-1 0 1,4 1-101,0-1 1,0 1 6,-4-1 0,0 1-19,0-1 27,5 0 1,-4 1-7,3-1 0,-3-3-17,-1-1-47,0-4-46,0 7-4,0-9-398,0 10 142,0-10-566,5 4 345,-4-5-2531,4 0 1968,-5 0 0,-10 0 0,-2 0 0</inkml:trace>
  <inkml:trace contextRef="#ctx0" brushRef="#br1">12860 8143 8213,'0'-6'-94,"0"1"0,1 5 309,3 0 1,-3-2 237,3-1-267,2 1 0,1-3 110,4 5 1,2 0 30,2 0 1,3 0 47,5 0 0,1-4-127,2 1 0,4-5 146,4 4 1,4-1-147,0 1 0,5-1-117,-1-2 1,2-2 21,2 5 0,1-5-125,3 1 0,-3 2-112,2-2 1,2 2 211,-2-1 1,3-2-191,-6 5 1,5-4 29,-9 4 1,3 1 11,-7 3 1,3-4 69,-7 0 1,2 0 71,-10 4 0,1 0-49,-4 0 1,0 0 0,0 0 0,-4 0 53,0 0 1,-5-1-37,1-3 1,1 3 2,0-3 0,3 1 114,-4 0 0,4 0-175,-4-4 1,4 4 125,-4-1-401,1 3-600,-5 1-106,-5 0 1,-2 0 424,-8 0 523,-7 0 0,-17 10 0,-7 3 0</inkml:trace>
  <inkml:trace contextRef="#ctx0" brushRef="#br1">13442 8383 8180,'0'-12'37,"-5"6"0,4 0 493,-3 2 0,3 4 371,1 0-480,0 10 1,0 4-178,0 5 1,-4 0 56,0 4 0,1 4-26,3-1 1,0 5-208,0-5 0,0 2 117,0-1 1,0-3-89,0 3 1,1-7-124,3-1 1,-3-5-148,3 1 1,-2 0-147,2-3 1,-3 2-8,3-7-1047,-3-1 548,4 4-991,-3-9 1816,3 4 0,-5-5 0,0 0 0</inkml:trace>
  <inkml:trace contextRef="#ctx0" brushRef="#br1">13225 8371 8199,'2'-17'229,"1"1"1,0 4-154,5 0 1,-1 1 747,5 0 0,-1 3-258,0 0 0,5 5 118,-1-5 0,5 2-165,-1-2 1,4-1-55,4 5 1,-3-3-312,3 3 0,0 0 92,0 4 1,1 0-298,-1 0 1,-7 0 124,3 0 0,-4 4-316,0 0 0,-3 3 132,-4-3 0,-5 5-324,1-1 0,-5-2 120,0 2 1,-1-1-28,-2 5 0,0 0 99,0 3 1,-5-2 115,-3 2 0,-2-2 87,-2-2 0,1 1-73,0-1 1,-1 1 159,1-1 0,-1-3-80,1-1 1,3-3 388,1 4-177,4-6 0,-2 5 214,5-3-247,0-3 0,0 5-99,0-2 0,1-2 158,3 6 1,2-5-117,6 0 1,4 4 134,3 0 0,-1 0-75,1 0 0,-1 1 95,1 3 0,1 5-202,-5-1 1,1 1 9,-5 0 0,-1-2-24,-2 5 0,1-4-183,-5 4 1,-1-4 0,-3 4 1,-5-4 62,-2 4 0,-3-5-125,-2 2 1,-4 0 16,-3-1 1,-3-1 0,-1-6 0,0 2 52,1-2 0,0-3-137,3-2 0,-1-1-234,4-2 0,1 0 134,4 0 1,-1 0-432,1 0 0,3-4 248,1 0 1,4-1-511,-1 1 1075,3 3 0,11-9 0,3 3 0</inkml:trace>
  <inkml:trace contextRef="#ctx0" brushRef="#br1">13888 8588 8199,'1'-7'38,"3"-1"1,-3 4 252,3-3 312,-3 4 1,-1-3 410,0 2-101,0 3-477,5-4 1,-3 6-95,1 3 0,0-2 31,1 6 0,-3 0-88,3 3 1,-2 4-207,2 1 0,-3-1 48,3-4 1,-3 4-246,-1 1 0,0-1 186,0-4-250,0 1 0,0-1-169,0 1-192,0-6 141,0 4 169,0-9 581,0 4 285,0-5-411,6-5 1,-4 4-9,6-3 0,-5 3-117,5 1 0,0 0 21,3 0 0,-3 0-35,-1 0 0,1 0 35,3 0 0,1 4-22,-1 0 1,1 4 64,-1 0-151,1 2 0,-5 3 76,1 2 1,-6-2-165,2 2 1,-3-1-51,-1 1 0,-3-2-185,-1 2 1,-5-2 33,1-2 0,-2 1 103,-1-1 0,-5-1-453,1-2 0,0 1 191,4-5 1,-1-1-712,1-3 1,3 0 483,0 0 0,1 0 665,-5 0 0,1-5 0,0-1 0</inkml:trace>
  <inkml:trace contextRef="#ctx0" brushRef="#br1">13922 8531 8069,'0'-11'0,"0"0"0,9 0 1267,2 4 0,5 2-533,-1 5 0,-3-4-47,4 0 0,1-1-217,3 1 1,0 3-164,-1-3 1,1 2-836,-5-2 0,4 3 433,-3-3 1,3 2-1097,-4 2 1191,0 0 0,-3 0 0,-1 0 0</inkml:trace>
  <inkml:trace contextRef="#ctx0" brushRef="#br1">15624 5425 11184,'0'6'309,"0"4"1,0-7-40,0 5-154,0-1 1,4 5 215,-1-1-258,1 0 1,-3 1-3,3-1 1,-2 1 2,1-1 1,-1 1 37,-2-1 1,0 0-34,0 1 0,0-1 16,0 1 0,0 3-57,0 0 1,0 0 51,0-3 0,0-1-61,0 1 0,0 3 16,0 0 1,1 0-12,3-3 0,-3-1-1,3 1 0,-3 0 26,-1 3 0,0-2 95,0 2 1,0-1-95,0 2 0,0-2 98,0 5 0,1-5-88,3 1 0,-3 1 2,3-1 0,-3 2-53,-1-2 1,0-1-19,0 5 1,4-5-71,0 1 1,0 2 72,-4-2 1,4 4-72,-1-4 0,1 2 75,-4-2 1,4-2-58,0 2 1,0 1 47,-4 0 0,3-1-7,1-4 1,0 1 29,-4-1 0,1 1 4,3-1 1,-3 4 35,3 1 1,-1-1-49,1-4 0,-3 1 49,3-1 0,-2 4-40,2 0 1,-3 1 50,3-5 1,-3 4-40,-1 1 1,4 0 41,0-1 0,0-2-11,-4 2 1,0 2 1,0-2 0,0 4 10,0-4 0,0 2-20,0-2 0,0-2-63,0 2 0,0-1 55,0 1 1,0-2-126,0 2 1,0-2 65,0-2 1,0 4-10,0 1 0,0-1 46,0-4 0,0 1 1,0-1 1,1 0 37,3 1 0,-3-5-56,3 1 0,-3 0 61,-1 3 1,0 1-42,0-1 1,0 0-20,0 1 0,0-1 21,0 1 0,-1-1-104,-3 0 1,3 1 52,-3-1 1,3 1-18,1-1 0,0 1 4,0-1 0,0 0 7,0 1 10,0-1 1,0 1-1,0-1 1,0 1 41,0-1 1,0 0-37,0 1 0,0 0-7,0 4 1,0-4 39,0 4 1,0-4-24,0 0 1,0 3 84,0 0 1,1 0-75,3-3 0,-2 1 44,6 2 0,-5-3-37,0 4 0,2-4 15,-1 0 1,0-1-38,-4 1 1,4-1 0,0 0 0,-1 1 14,-3-1 0,0 1-10,0-1 1,0 1 32,0-1 1,0 0-26,0 1 1,2-1 21,2 1 1,-3-1-24,3 1 0,-2-1-3,2 0 1,-3 1 10,3-1 0,-1 1-60,0-1 0,-1-3 16,1-1-22,-1 1 17,3 3 36,-4 1-56,4-1 50,-5 1-262,0-6 110,0 4-768,0-9-1626,0 4 1156,0-5-1489,5 0 2879,-3 0 0,3 0 0</inkml:trace>
  <inkml:trace contextRef="#ctx0" brushRef="#br1">14550 7915 8104,'-1'-7'-828,"-3"4"1,3 0 1455,-3-1 59,3 3-221,1-4 374,0 5-672,5 0 0,1-1 142,6-3-131,-1 2 1,2-3 33,2 5 1,-2 0-58,2 0 0,1-3 62,0-1 0,4 0-85,-1 4 0,8 0 40,3 0 1,-1-4-131,2 0 0,0 1 63,7 3 1,-2 0-9,2 0 1,-1-4 47,1 0 1,-1 0-24,5 4 1,-6-1-45,2-3 0,-2 3 11,-2-3 1,1 3-109,-1 1 0,-5 0 122,-2 0 1,1-4-146,-2 0 1,-2 0 74,-1 4 0,-3 0-108,7 0 1,-3-1 126,-1-3 0,4 3-91,-1-3 0,1-1 13,-4 1 1,0-1-5,0 1 1,-2 3-134,-2-3 1,-2-1 99,-6 1 1,0 1-778,1 3 266,-6 0-708,-1-5 803,-5 3 0,-1-3-633,-3 5 1111,-7 5 0,-7-3 0,-5 3 0</inkml:trace>
  <inkml:trace contextRef="#ctx0" brushRef="#br1">15053 8143 8214,'-5'-6'0,"3"-4"387,-1 2 1,1 2 262,2-2 371,0 5-67,0-2-346,0 5 1,0 5-417,0 3 0,0 6-56,0 1 1,0 6 68,0-2 1,2 3-125,1 5 1,-1-2 119,1 6 0,3-6-276,-3 2 1,2 1-11,-1-1 1,-3-1-79,3-3 0,1-1 47,-1-3 0,4 1 127,-4-5 1,-1 0-542,-3-3 329,5-1 1,-3-3-367,2-1 0,-2-4-149,2 1-1200,-3-3 302,4-1 1614,-5 0 0,-5 0 0,-1 0 0</inkml:trace>
  <inkml:trace contextRef="#ctx0" brushRef="#br1">14893 8189 8177,'0'-17'0,"0"5"318,0-4 1,1 0 10,3 1 1,-2-1 78,6 5 1,0 0-55,3-1 1,2 5 194,2-1 0,-1 4-272,5-4 1,0 6-34,4-2 0,4 3-75,-1 1 1,1 0 74,-4 0 1,-1 0-187,1 0 0,-1 0 62,-3 0 0,1 1-150,-5 3 0,2-2-89,-2 6 1,-2-5 108,2 0 0,-6 4-134,-1 0 0,-2 0 65,2 0 1,-3-3-40,-5 4 0,0-4 126,0 3 1,-2 1-109,-1 3 0,-4-3 138,-4-1 1,-4 1-3,-1 3 0,1 1 6,4-1 1,-1-3 23,1 0 0,1-5 89,2 5 0,-2-4-72,2 3 1,3-3 80,1 4 0,2-6-30,-2 2-104,3 3 1,-4-5 19,5 6-43,0-6 10,0 8 1,1-3 31,3 4 0,-2-1 132,6-2 0,0 2-92,3-2 0,4 2 109,0 1 0,1-3-121,-5-1 1,4 1 35,1 3 0,-5-3-32,-3 0 1,-1-1-112,5 5 1,-6 3-106,-2 0 1,-3 2 64,-1-2 1,0-2-257,0 2 1,-5 1 120,-3 0 1,-2-1 5,-1-4 1,-2 1 98,-2-1 1,1 0 47,-5 1 0,4-2-75,-4-2 0,5 1 14,-2-6 1,4 1-222,0-4 1,1 0-296,-1 0-960,1 0 534,0 0-955,4-5 1089,2-1 921,5-1 0,5-3 0,2 4 0</inkml:trace>
  <inkml:trace contextRef="#ctx0" brushRef="#br1">15589 8314 8177,'7'-11'-104,"-2"0"104,-5-1 1263,0 6-260,0-4-193,0 8-159,0-3 20,0 5-503,-5 5 1,-2 2-211,-4 4 1,0 4-277,-1 1 278,1 4 1,3-2 60,1 4 1,0 0-146,0-3 0,0 3-3,3-3 1,3 1-19,-3-1 1,3 1-51,1-4 0,0-1 166,0-4 0,0 1 8,0-1 1,1-3 67,3-1 0,3-4 5,4 1 1,0-3 84,1-1 0,-5 0-78,1 0 0,0-4 388,3 0 1,-3-5-138,-1 2 1,-4 0 112,1 0 1,-3-1-76,-1-3 1,-1-4-184,-3-1 1,-4 1-161,-7 4 0,-3-1-323,-5 1 0,-1 1-846,-2 2 1,0 3 597,-4 5 1,6 5 565,1 3 0,0 2 0,5 1 0</inkml:trace>
  <inkml:trace contextRef="#ctx0" brushRef="#br1">16149 7892 8195,'0'-7'-824,"0"2"1,0 4 1002,0-3 26,0 3-61,0-4 815,0 5-829,5 0 1,-2 0-45,4 0 1,-3 0 309,4 0-268,-1 5 0,5-4 5,-1 3 0,1-3 58,-1-1 1,2 0-76,2 0 1,-1-1 148,5-3 1,0 3-99,4-3 1,0 3-94,0 1 1,-1-1-8,1-3 1,4 3 3,0-3 1,0 3-13,0 1 1,-2 0-18,6 0 1,-4-2-29,3-2 0,0 3 63,5-3 0,-1 3-56,0 1 1,1 0 48,-1 0 1,-4-1-140,1-3 1,-1 3 117,4-3 1,1 3 42,-1 1 1,-4 0-74,1 0 0,-2 0-4,1 0 0,2 0 0,-5 0 0,3 0 23,-3 0 1,1-4-43,-1 0 1,-3 0 43,2 4 1,0 0-67,0 0 1,-2 0 44,3 0 1,2 0-52,2 0 1,2 0 74,1 0 0,0 0 4,0 0 0,1 0 15,-1 0 0,-1 0-38,-3 0 1,3 0-47,-2 0 0,-3 0 51,-2 0 1,2 0-36,-1 0 0,0 0 32,-4 0 0,-1 0-66,1 0 0,0 4 59,0 0 0,-2 0-7,-1-4 1,1 0 28,-2 0 1,7 0-33,0 0 0,2 0 16,-1 0 1,-2 0-8,6 0 0,-6 0-32,2 0 0,-3 0 33,-1 0 0,-4 0-21,0 0 0,-4 0 27,4 0 1,-4 0-3,4 0 0,-5 0 116,1 0 0,-2 0-119,-2 0 1,1 0 38,-1 0 0,-3 0-18,0 0 0,-5 0-74,5 0 0,-4 0 75,3 0 0,-3 0-224,4 0 1,-4 0-449,3 0-608,-4 0-1166,2 0 2404,-5 0 0,5 5 0,1 1 0</inkml:trace>
  <inkml:trace contextRef="#ctx0" brushRef="#br1">17474 8097 8180,'-5'-11'0,"4"5"615,-4-5 0,5 5-29,0 0 217,0 1-189,0 5-497,0 5 0,0 1 100,0 6 1,3 4-86,1 3 1,4 3 112,-4 0 0,-1 5-258,-3 0 1,4-1-4,0-3 0,1 4-7,-1 0 0,-2-1 36,6-3 1,-5-4-117,0 0 0,2-5-100,-1 1 0,4-2 79,-4-2 0,-1 1-370,-3-1 1,2-4-129,2-4-1251,-3 4 1873,4-6 0,-5 4 0,0-5 0</inkml:trace>
  <inkml:trace contextRef="#ctx0" brushRef="#br1">17291 8154 8053,'5'-17'11,"-2"0"459,4 6 0,1 3-76,3 1 0,5 0-154,-1 0 0,5-2 179,-1 5 0,4-5-129,4 1 0,2 3-89,5 2 0,0-3 65,1 3 1,-1-1-166,0 4 0,-3 1 90,-1 3 1,-4 2-232,0 6 1,-6-1-105,0 1 1,-7-1-70,3 0 1,-9 1 47,-3-1 0,-3 1-88,-1-1 0,0 0 48,0 1 0,-1-1 79,-3 1 0,-2-1 18,-5 1 1,-1-2 25,1-3 0,-5 2 122,1-5 0,-4 1-55,4-1 0,0-3 115,3 3 1,1-3 94,-1-1 0,5 0-118,-1 0 0,4 0 401,-3 0-227,4 0-221,-2 0 1,7 0 57,1 0 0,0 2-38,4 1 1,5-1 7,3 1 0,2 3-7,-2-3 0,1 5 35,3-4 0,3 5-17,-3-2 0,-1 3 29,1 2 0,-1-1-28,1 1 1,-3-1-5,-5 0 0,1 5 15,-1-1 1,-3 0-168,0-3 0,-6 3 10,2 0 0,-4 0-115,-4-3 1,-6-1 115,-5 1 1,-7-1 58,-1 0 0,0 1-160,-3-1 0,-3-3 129,-2-1 0,2 0-61,-1 0 0,4-2 53,0-5 1,3 0-110,4 0 1,-2 0-94,6 0 1,4 0-837,3 0-22,6 0 1,-2-3 64,8-1 1050,7 0 0,2-1 0,3-1 0</inkml:trace>
  <inkml:trace contextRef="#ctx0" brushRef="#br1">18079 8371 8083,'0'-11'948,"0"5"418,0-4-871,5 8 1,-2-3 56,4 5 1,1 0-143,3 0 1,1 0-309,-1 0 1,5 0 22,-1 0 1,5 0-58,-1 0 1,-1 0 67,1 0 1,-4 0 98,4 0 0,-4 0-263,4 0 0,-5 0 18,2 0 1,-7 0-23,-2 0 59,1 5 1,-1-3-80,1 1 26,-5-1 1,2-1-61,-5 3 1,0-2 98,0 6 1,-2-4 17,-1 3 1,-4 5-92,-4 3 1,-1 4 70,1-4 1,-1 6 52,1-2 1,1 2-58,2 2 0,-2 0 103,3 0 0,-2-2-15,1-2 1,-1 2 144,5-6 0,-1 0 84,1-4-175,3 1-235,-4-1 275,5 1-1289,0-6 834,0-1 1,-1-5-2385,-3 0 2650,3 0 0,-9 5 0,3 2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4:10:45.517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12780 3609 7945,'-4'-8'182,"0"1"0,-1 0 0,3-1 1001,-2 0-754,0 0 638,4 2-632,0 1 0,-4 4 656,0-3-317,1 3 128,3-5 173,0 6-894,5 0 0,-3 0-495,6 0 0,-4 4-288,3 0 1,-3 4-1610,4-4 658,-6 4 0,7-1 221,-5 4 1332,0 1 0,1-1 0,1 0 0</inkml:trace>
  <inkml:trace contextRef="#ctx0" brushRef="#br0" timeOffset="1">12757 4066 10248,'6'0'3074,"1"0"-2075,-3 0-112,-3 0 132,4 0-632,0 0-370,-4 0 0,6 0-2060,-4 0 1705,-1 0 1,3 1 337,-5 3 0,-5 2 0,-2 6 0</inkml:trace>
  <inkml:trace contextRef="#ctx0" brushRef="#br0" timeOffset="2">16537 3655 7929,'-17'-7'-29,"4"1"-1,5 2 1049,6 3-275,-3-4 279,5 5 118,0 0-704,0-5 0,5 3-139,2-1 1,5 1-18,3 2 0,2 0-58,2 0 0,3 0-73,1 0 1,0-1 2,4-3 0,1 3-141,-2-3 1,6-1 30,-1 1 1,-4-3-189,0 3 0,1-4-302,-1 5 0,-2-5 261,-6 4 1,-2-3-1206,-6 3 622,0 0 104,-4-1 0,-3 5-169,-8 0 0,-3 5 834,-4 6 0,-6 1 0,0-1 0</inkml:trace>
  <inkml:trace contextRef="#ctx0" brushRef="#br0" timeOffset="3">16515 3860 9396,'11'-5'1409,"4"4"-946,0-3 1,7-1 503,1 1 1,1-1-382,6 1 1,-3 3-124,4-3 1,-2-1-165,1 1 0,-2 1-76,-5 3 1,0-4-127,0 0 0,-6 0 112,-1 4 0,-4 0-4449,0 0 4240,-6 5 0,9 2 0,-2 4 0</inkml:trace>
  <inkml:trace contextRef="#ctx0" brushRef="#br0" timeOffset="4">18068 3232 7990,'0'-8'0,"0"1"0,-5-1 0,3-3 1482,-8-1-898,4 1 0,-5 1-20,-1 2 0,1 3 19,-1 5 1,0-4-182,-4 1 1,4 1-299,-4 10 0,2 1 96,-1 10 0,1 6 164,-5 9 1,4 6-124,-4 5 1,5 5-48,-1-1 1,7 5-169,4-5 1,3 5-39,1-5 1,1 4-139,3-3 1,3 7-220,4-4 0,5 4 124,4-7 0,0-2 106,-1-6 0,2-3 57,-2-4 0,-2-5 1,-2 0 0,-3-8-312,-5 1 0,2-8 97,-5 0 1,0-2-444,-4-2 1,-5-3-10,-3 0 0,-3-6-197,-5 2 1,-3-3 425,-7-1 1,-4 0 176,-4 0 1,-5-5 341,-3-2-252,-2-4 1,-2-5 0,0-2 0</inkml:trace>
  <inkml:trace contextRef="#ctx0" brushRef="#br0" timeOffset="5">17463 4009 8008,'0'-12'204,"0"1"0,1-1 37,3 1 1,-2 3 116,6 1 0,-4-1-92,3-3 1,-3 3 517,4 1 1,0 3-182,8-4 0,-2 6-51,5-2 1,0-1-141,4 1 1,3 0-127,1 4 1,3 0-353,-3 0 0,5 0 131,-2 0 1,-2 4-821,-1 0 1,1 0 472,-2-4 0,1 3-1284,-4 1 1566,0 0 0,-1 1 0,1 1 0</inkml:trace>
  <inkml:trace contextRef="#ctx0" brushRef="#br0" timeOffset="6">18273 3895 7602,'0'-8'547,"0"0"1,0 4 327,0-3 626,0 4-506,0-2-78,0 5 1,4 7-451,0 4 1,5 2-46,-2 6 0,4 1 7,0 7 0,0 1-207,1 2 1,3 3 5,0-2 1,4 2-306,-3 1 1,3-1 150,-4-3 0,4-1-520,-4-2 1,4-7 256,-4 3 1,2-8-350,-2 1 1,-2-1-57,2-4 1,-6 3 255,-1-6 1,-2-2-999,2 2 416,-3-6-348,0 3 387,-4-5 514,4 0 0,-15 0 1,-3 0-1</inkml:trace>
  <inkml:trace contextRef="#ctx0" brushRef="#br0" timeOffset="7">18616 3952 7950,'0'-18'0,"5"1"1102,-4 6-4,10 0 164,-10-1 42,4 6-482,-5 1-587,-5 20 0,-7-4 1,-7 16 1,-4 1-116,-3 10 1,-5 3 26,-7 4 0,2 2-347,15-22 1,0 0 0,-16 20 376,-1 1 0,7-5-26,5-7 0,3-5-815,4-2 0,6-4 284,5-4 0,6-3-3445,-2-4 3824,3-1 0,6-5 0,1-1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55:11.145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14870 4854 8080,'-18'-12'2,"7"5"459,7-1 1,4 1-26,4-5 1,3 5-14,9-1 1,-4 4-59,4-3 1,0 4 102,-1-1 0,7 3-138,1 1 1,6-4 140,9 0 0,4-1 346,7 1-2076,8 3 1259,-23-4 0,1 0 0,2 2 0,1 0 0,2-3 0,0 0 0</inkml:trace>
  <inkml:trace contextRef="#ctx0" brushRef="#br0" timeOffset="1">15487 4717 8056,'45'-6'0,"1"0"0,0-1 0,-1-2 0,1 0 0,0 0 0,-1-2 0,1-1 0</inkml:trace>
  <inkml:trace contextRef="#ctx0" brushRef="#br0" timeOffset="2">16275 4614 9474,'-12'0'-309,"1"0"0,-6 0 1,0 0-1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1:22:44.548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879 5162 8154,'-6'-7'674,"2"2"1,4 3-1,3 7 376,1 4 0,3 8-808,-3 2 0,4 4 55,-5 3 0,3 5 1,-4 6-56,2 1 0,0 1 0,-4-2-110,0 1 0,0 1-384,0-1 0,0-2 221,0 2 1,-4-8-348,0-3 0,-1-3-764,1-1 574,3-5-345,-4-2 276,5-10-181,0 0 0,0-8 241,0-2 0,1-2-4,3-5 1,-3-2 580,3-2 0,2-3 0,1-5 0</inkml:trace>
  <inkml:trace contextRef="#ctx0" brushRef="#br0" timeOffset="1">937 5311 8154,'-7'-12'0,"-2"1"0,5-1 422,1 1 0,1 0 774,-1-1-357,1 6 595,-3 1-947,5 5 0,5 1-286,3 3 1,3 3 55,5 9 0,0 1 89,3 6 0,4 5-311,0 3 1,0-2 152,3 1 1,0 1-521,0 3 1,-2-1 227,3-3 1,1 2-127,-1-5 1,-1-2 94,-3-6 0,-1 2 158,-3-6 0,1 0 34,-5-4 1,1-3 151,-5 0 1,0-6-10,1 2 419,-6-3 905,4-1-1066,-8 0 1,3-1 130,-5-3 1,0-6-143,0-5 0,-4-9-390,0 1 1,-4-4 137,5 1 1,-6-2 61,1-3 0,-1-6-791,2 3 1,-2-3 152,5 3 0,-4 1-130,4 3 1,-1 2 240,2 5 0,1 4-1022,-1 0 497,1 5-519,2-3 343,0 11-205,0 1-986,0 5 1536,0 5 0,5 1 626,3 6 0,2 4 0,2 2 0</inkml:trace>
  <inkml:trace contextRef="#ctx0" brushRef="#br0" timeOffset="2">1610 5311 8186,'2'-14'337,"1"2"206,-1 3 1,3 2 590,-5-1-322,0 6 392,0-3-806,0 5 1,0 6-308,0 5 1,0 2 142,0 6 0,0 4-106,0 4 1,0 4 108,0 0 0,1 2-380,3 1 0,-2-4 81,6 1 1,0-6-201,3 2 0,0-3 149,1-1 1,-1-2-70,1-1 1,3-8 163,0-4 1,0-4 45,-3 3 1,3-4 206,0 1 0,4-8-85,-3-4 1,4-3 63,-1-4 0,-1 1-73,1-5 0,-2-2 175,2-5 1,-2 1-22,-6-1 0,1-3-62,-1-2 0,-4-1-180,-4 2 1,-1-3-276,-2 3 1,0 2-324,0 1 0,-2 4 311,-1 4 0,0-1-440,-5 5 199,6-1-1476,-3 10 769,5-4 696,0 9 1,10 6 0,3 7 0</inkml:trace>
  <inkml:trace contextRef="#ctx0" brushRef="#br0" timeOffset="3">2238 5185 7983,'-6'-11'2229,"1"4"-1468,5-3-467,0 9 0,0-3 94,0 8 1,0 4-30,0 7 0,0 2-80,0 6 0,0 5-218,0 3 1,1 2 122,3 1 0,-3 0-336,3 0 0,-1 5 157,1-1 0,-3-2-127,3-5 1,-3 1-50,-1-6 0,0 1-39,0-4 1,0-5 150,0-3 1,0-3-29,0 0 388,0-1-87,0-4 524,0-2-164,0-5-246,5 0 1,-2-4 4,4 0 1,1-5-8,3 2 1,1-2-216,-1 1 1,6-2 76,2 2 0,-2-2-273,2-1 1,-1 4 93,1 4 0,1-2-228,-4 1 1,3-1 99,-4 1 0,0 3-499,-3-3 65,-1 2-173,0 2-1506,1 0 968,-6 0-875,-1 0 2139,-5 0 0,0 6 0,0 0 0</inkml:trace>
  <inkml:trace contextRef="#ctx0" brushRef="#br0" timeOffset="4">2684 5254 8032,'-1'-18'903,"-3"3"0,3-2-316,-3 2 1,2 3-234,2 5 0,2 4 106,2-1 257,-3 3 1,4 2-364,-5 3 0,0 4-184,0 7 1,1 3 93,3 5 1,-3 5-36,3 2 1,-3 3-135,-1 1 0,0 4 119,0 1 0,0-4-299,0-1 1,0-2 83,0 6 0,0-7-428,0-5 1,0-2 188,0-1 1,0-5 59,0-3 0,0-2 457,0-2-191,0-4 252,0-2-211,0-5 490,5 0 0,2 0-227,4 0 1,2-4 386,2 0 0,-1-4-239,5 5 0,-4-6-106,4 1 1,0 2-292,4-2 0,-1 4 24,-3-3 1,1 3-138,-5-4 1,4 6 101,-3-2 0,-1 3-814,-4 1 1,1 0 18,-1 0-1375,1 0 1,-2 1 2039,-3 3 0,-7 2 0,-6 6 0</inkml:trace>
  <inkml:trace contextRef="#ctx0" brushRef="#br0" timeOffset="5">7172 4945 8138,'0'-6'928,"5"1"-52,-3 0-233,3 3-55,-5-3-226,0 5 1,-5 5-117,-3 3 0,-2 4-15,-2 3 0,1 8 54,0 7 0,-5 4-1,1 4 1,0-1-58,4 5 0,-1 0 15,1 4 1,4-5-205,4 1 0,-3-4 126,3 4 0,-1-5-251,4 1 0,1-4 74,3-3 0,-2 1-170,6-6 0,0 1 48,3-4 0,1-2-58,-1-2 0,0-2 93,1-6 1,-1 3 64,1-2 1,-1 0 24,0-8 0,-3 4-17,0-4 0,-1 1 63,5-2 0,-5-1-52,1 2-1027,-6-3-118,9-1-528,-10 0-41,4 0 1730,-5 0 0,-5-5 0,-1-2 0</inkml:trace>
  <inkml:trace contextRef="#ctx0" brushRef="#br0" timeOffset="6">7469 5025 8024,'0'-6'904,"0"-4"-518,0 8 1,0-1 65,0 6 1,0 5-61,0 7 0,0 4 54,0 8 1,0 2-145,0 5 1,0 2-3,0 2 0,0-5-70,0 5 1,0-5 14,0 5 1,0-6-249,0-2 0,0-1-338,0 2 1,4-4-95,0-8 1,0 1 271,-4-5 1,0 0-184,0-3 0,3-5-195,1 1-117,0-5 57,-4 2 79,0-5 0,-5-5 1,-1-2-1</inkml:trace>
  <inkml:trace contextRef="#ctx0" brushRef="#br0" timeOffset="7">7663 5356 11277,'12'-5'606,"-1"4"-246,1-3 0,-1 3-99,1 1 0,0 0-16,3 0 1,-2-1-185,2-3 0,-1 3 79,2-3 0,-4 3-698,3 1 477,-2-6 1,-1 5-981,-1-3 0,-3 3-17,-1 1 1078,-4 0 0,7-5 0,-4-1 0</inkml:trace>
  <inkml:trace contextRef="#ctx0" brushRef="#br0" timeOffset="8">8257 5082 8105,'-5'-17'520,"4"5"0,-5 7-162,2 5 0,1 0-70,-4 0 1,-1 6-12,-3 6 1,-2 4-173,-2 7 0,1 6 132,-5 6 1,5-1-177,-1 4 1,2 1 107,1-1 0,1 4-99,0-4 1,4 4-26,3-4 1,3-4-195,1-3 0,5-6-1,3 2 1,2-7 18,1-1 1,5-9 202,-1 2 0,4-8-52,-4-1 1,5-3 109,-1-3 0,7-5-96,0-7 0,5 1 127,-4-5 1,-1 0-92,-3-4 0,-4-1 132,0-3 1,-5 2-107,1-6 0,-7 5 21,-4-5 1,1 1-381,-1-4 1,-2-1 111,-6 1 1,-2 5-121,-5 2 1,-5 1 76,1 3 0,-5-1-267,1 8 0,-2 2 124,2 7 0,-2 2-46,2 5 0,2 0-162,2 0 0,-1 5 545,0 2 0,1 9 0,4 1 0</inkml:trace>
  <inkml:trace contextRef="#ctx0" brushRef="#br0" timeOffset="9">8040 5436 8792,'12'-1'671,"-1"-3"0,1 3-303,-1-3 0,5 3 215,4 1 1,1-1-182,2-3 0,1 3-169,3-3 1,-3-1-227,2 1 1,-1 0 96,-3 4 0,-3-1-363,0-3 0,-5 3 209,2-3 1,-4 3-922,0 1 0,-5 0-503,1 0 1474,-5-5 0,7-2 0,-4-4 0</inkml:trace>
  <inkml:trace contextRef="#ctx0" brushRef="#br0" timeOffset="10">8486 4945 8056,'0'-11'-169,"0"3"169,0 1 1391,5 4-434,-4-2-339,4 5 0,-4 0-126,3 0 1,-1 1-388,4 3 0,0 7-24,0 9 1,3 1 179,-2 2 1,2 2-62,2 6 0,3-1 32,0 8 1,2-2-123,-2-2 1,-5 2 6,5 2 0,-6-3-357,3 3 1,-2-2 187,-7-2 1,3 0-287,-3 1 1,-1-2-24,1-3 1,-1 2 142,-2-6 0,-4 1-180,0-4 1,-4-2 82,5-1 0,-6-3-50,1-1 0,-2-5 52,-1 0 1,0 1-474,4-5 1,-3-2 785,2-1 0,-2 3 0,-2-1 0</inkml:trace>
  <inkml:trace contextRef="#ctx0" brushRef="#br0" timeOffset="11">8783 4831 7941,'0'-18'729,"0"2"-95,0 4 689,0 1-433,5 5-219,-4 1-218,9 5-357,-4 0 1,6 1 33,-1 3 1,-3 2-213,0 5 1,-6 1-235,2-1 1,1 2 170,-1 2 0,0-2-259,-4 2 0,0 2 216,0-2 0,0 1-129,0-1 1,-2-2-49,-1 2 414,1-2 1,-3-2-107,5 1 0,-4-4 149,1-1 13,-1-4 0,4 3 381,0-2 286,0-3-542,5 4 1,1-5 154,6 0 0,-1 0-81,0 0 0,1 0-184,-1 0 0,1 0 82,-1 0-270,1 0 1,-1 0-499,0 0 1,1 0-601,-1 0 1166,1 0 0,-1 0 0,0 0 0</inkml:trace>
  <inkml:trace contextRef="#ctx0" brushRef="#br0" timeOffset="12">9890 5082 8093,'0'-17'0,"-3"0"0,-1 6 0,-1-1 414,1 1 0,3 3 11,-3 1 1,1 0 4,0 0 1,0 0 132,-5 3-164,6 3-111,-3-9 243,5 9-465,0-4 0,1 5 113,3 0 0,-2 0-126,6 0 0,0 0-43,3 0 0,0 0-69,1 0 1,-1 3-60,1 1 0,-1 5 71,1-1 0,-5 7 52,1 4 1,-6 4 54,2 4 0,-3-1-131,-1 8 1,-5-3 111,-2 3 0,-5 3-155,-3-7 1,1 6-19,-5-6 1,0 2-120,-4-1 1,4 0 50,0-4 1,4 0 140,-4-5 1,5 0 123,-1-3 1,3-2-166,5-6 1,-2-3 390,5-1-227,0-4 45,4 2 0,5-5 137,3 0 0,6 0 166,1 0 1,5 0-78,-1 0 0,7-5-2,0-3 1,1 2-257,-4-2 0,0 2 116,0-2 0,-6 2-951,-1 2 481,-4 3-1446,0-4 804,-6 5 100,-1-5 1,-6 3 818,-3-1 0,-2 1 0,-6 2 0</inkml:trace>
  <inkml:trace contextRef="#ctx0" brushRef="#br0" timeOffset="13">10153 5185 8021,'-6'-18'0,"-1"2"423,4 4 1,1 5 587,-1-1 101,1 6-58,2-3-693,0 5 1,0 5-229,0 2 0,0 12 73,0 4 1,0 8-106,0-1 1,0 7 99,0 1 0,0-1-367,0-7 1,2 3-51,1-2 0,4-3-295,4-2 1,4-3 191,1-4 1,0-4 107,-1-7 1,-2-3 146,2-5 1,2 0-45,-2 0 0,4-5 376,-4-3 1,4-2-115,-4-1 0,5-6 300,-5-2 1,0-1-161,-4 1 0,-3-7 125,0 4 0,-6-5-427,2 0 1,-4-2 43,-4-5 0,-2 1-159,-6 2 0,-4 0 57,-3 4 1,-3-3-582,-1 3 1,-3 5 269,-1 7 0,-3 8-495,3 3 1,4 2 162,4 2 1,5 2-11,-1 2 1,2 6 718,2 5 0,5 10 0,0-1 0</inkml:trace>
  <inkml:trace contextRef="#ctx0" brushRef="#br0" timeOffset="14">10050 5368 8822,'9'0'905,"3"0"1,-3-4-375,6 0 0,3 0 60,1 4 1,2-3-409,2-1 0,4 0 8,-1 4 1,5-4-497,-5 0 1,0 1 251,-7 3 1,1 0-958,-5 0 0,1 0 63,-5 0-317,-5 0 1264,-1 0 0,0-6 0,2 0 0</inkml:trace>
  <inkml:trace contextRef="#ctx0" brushRef="#br0" timeOffset="15">10701 4911 8078,'0'-11'710,"0"-1"-52,0 1-61,0-1 528,0 6-680,0 1 1,0 6-352,0 3 0,0 4 88,0 7 1,-5 3 136,-2 4 0,-7 6-70,-2 3 0,1 3-160,4 4 0,-4-1 54,-1 5 0,1 0-99,4 3 0,1 1-387,2 0 0,-2 3 290,2 1 0,3-5-154,1-3 1,3-4 82,1 4 1,1-10-54,3-2 0,2-4 10,6-3 1,-1-2-7,1-2 0,-2-2-46,-3-6 1,4-3-103,-4-1 0,3-4-40,2 1 0,-5-3 147,1-1-602,0 0 0,2-1 816,-3-3 0,4-2 0,-5-6 0</inkml:trace>
  <inkml:trace contextRef="#ctx0" brushRef="#br0" timeOffset="16">10793 5105 7939,'0'-21'1124,"0"2"-253,0 2-252,5 6-170,-4 4-11,4 2 0,-4 10-131,3 3 1,-1 8-226,4 7 0,-4 5 16,1 6 1,-3 1-92,-1-1 0,0 0-442,0 0 1,0 2 318,0 2 1,0-6-332,0 2 0,1-6 187,3 2 1,-3-8-807,3 1 1,-3-8 1065,-1 0 0,5-2 0,2-2 0</inkml:trace>
  <inkml:trace contextRef="#ctx0" brushRef="#br0" timeOffset="17">10987 5322 7964,'-5'-6'1579,"4"-4"-511,-5 3-592,6 1-253,0 1 0,6 5 137,1 0 0,3 0-150,2 0 1,0 0-203,4 0 1,-4 1-432,4 3 1,0-3 364,-1 3 1,4-3-934,-3-1 1,-1 0 84,-4 0 906,1 0 0,-1-5 0,0-1 0</inkml:trace>
  <inkml:trace contextRef="#ctx0" brushRef="#br0" timeOffset="18">11307 5082 8031,'0'-7'1239,"0"-1"-275,0 6-687,0-4 1,0 8-48,0 2 0,0 7-79,0 8 0,-4 4 78,0 3 1,-4 4-147,5 4 0,-5 0 39,4 0 0,-3 1-121,3-1 1,0 0-384,4 0 1,0-1 198,0-2 1,0-3-172,0-5 1,5-6 141,3-1 1,2-4 64,1 0 1,4-6 36,1-2 0,3-4 316,-4-4 0,5-2-35,-1-6 0,3 0 7,1-4 0,-4 3 386,0-7 1,-4 1-193,4-3 0,-5-5 167,1 0 0,-7-4-134,-4 0 0,-3-2-305,-1-1 1,0-4-63,0 0 0,-6 0-165,-6 3 1,-1 2-757,-6 3 1,-5 3 491,-6 8 1,-3 4-325,-1 7 0,1 3 252,2 5 1,5 5-1067,6 3 1529,-1 7 0,8 3 0,-3 5 0</inkml:trace>
  <inkml:trace contextRef="#ctx0" brushRef="#br0" timeOffset="19">11238 5413 8674,'12'-6'1354,"-1"2"0,-3 3-1060,-1 1 1,1-4 44,3 0 0,6 1-100,2 3 0,-1-2-224,1-1 1,-4 1 74,4-2 1,-4-1-596,4 2 0,-5-1-791,1 4-833,-2-5 2129,-2 3 0,-4-8 0,-2 4 0</inkml:trace>
  <inkml:trace contextRef="#ctx0" brushRef="#br0" timeOffset="20">11558 4922 7983,'-6'-7'0,"2"-1"973,2 1 1,2-1 123,0 0 22,6 6-684,-5-3 1,10 10-267,1 2 0,-1 9 56,4 3 0,3 4 102,1 3 1,3 3-338,1 6 1,-4 0 93,0 3 0,0-1-358,3 5 0,-4-5 180,-3 1 1,-6 1-295,-1-1 1,-5 0 170,0-4 1,-3 1-269,-3-1 0,-4 0 164,-4 1 0,-2-2-150,-2-3 0,-3-1 471,-5-2 0,-5 2 0,-1 5 0</inkml:trace>
  <inkml:trace contextRef="#ctx0" brushRef="#br0" timeOffset="21">12620 4888 7983,'0'-6'511,"0"1"1,-4 7 40,0 6 0,-4 2 117,0 13 1,-2 2-239,-2 9 0,1 6-66,0 2 0,-1 2-224,1 2 1,1-1-114,2 1 1,-1-4-245,5 0 0,0-5 198,4 1 1,0-6-73,0-2 0,7-6-11,4-1 1,2-5 77,6-7 0,0-5-28,4-2 0,1-2 323,3-2 1,-3-6 42,2-1 0,2-5 25,-1-3 1,-2-1 15,-6-3 1,-2-3-109,-6 3 0,1-3-135,-1 0 1,-5-6 112,-2-3 1,-3-2-460,-1-1 0,-5 0-74,-2-1 1,-5-3-277,-3 0 1,-3 0 199,-4 4 0,-1 1-233,0 3 1,0 7-74,0 8 1,-3 2 218,-1 1 0,0 6-314,4 2 0,4 3 70,0 1 714,5 5 0,3 1 0,6 6 0</inkml:trace>
  <inkml:trace contextRef="#ctx0" brushRef="#br0" timeOffset="22">12506 5322 11473,'15'0'1109,"0"0"1,6 0-704,-2 0 1,2 0-270,2 0 1,0-4-44,0 1 0,0-1-537,-1 4 1,1-4 339,0 0 1,-5 0-1305,-3 4 0,-2-1 1407,-2-3 0,1 3 0,-1-4 0</inkml:trace>
  <inkml:trace contextRef="#ctx0" brushRef="#br0" timeOffset="23">13031 4922 8022,'0'-11'0,"0"0"463,0-1 1,0 1-54,0-1 0,0 5 519,0-1-420,5 0 0,2-2 45,4 3 0,-3-2-216,-1 5 1,1-4-96,3 5 0,1-5 19,-1 4 0,1 0-33,-1 4 0,0 0-226,1 0 1,-5 0-56,1 0 1,0 2-82,3 1 1,-3 5-383,-1 7 0,-4-1 290,1 5 0,-3 0-115,-1 4 0,-5 0 83,-3 0 1,-2-2-233,-1-2 0,-1 2 150,1-6 0,3 4 216,1-4 0,3 0-78,-4-3 1,6-5 548,-2 1 550,3-5-580,1 7 138,0-9 1,5 4-163,2-5 0,0 0-42,0 0 0,5 0-82,3 0 1,4 0-266,-4 0 0,5 0-361,-1 0 1,2 0-1181,-2 0 1636,2 0 0,-3 5 0,5 2 0</inkml:trace>
  <inkml:trace contextRef="#ctx0" brushRef="#br0" timeOffset="41">2315 7378 8038,'0'-11'-1018,"0"3"508,0 1 2124,0 4-468,0-2-122,0 5 1,0 6-726,0 6 0,0 0 97,0 8 0,1 2-101,3 5 1,-3 5-93,3-2 0,1 3 42,-1 1 0,0-1-149,-4-2 0,0 4 85,0-4 0,0 4-314,0-4 0,0 1-71,0-2 0,1 2-248,3-6 0,-3-3 125,3-4 0,-3-5 100,-1 2 0,0-8 533,0 0-307,0-5 395,0 2 1145,0-5-1118,5-5 1,-2-2-33,4-4 0,-3 3-281,4 1 0,1-1 80,6-3 1,-1 3-277,5 0 0,0 4 81,4-3 1,-2 3-30,-2-4 0,3 6-33,-3-2 1,3 2-122,0-2 1,-2 2 20,-1-1 1,-4 0 8,4-1 1,-4 3-129,4-3 0,-9 2-146,2-2-225,-3 3 0,1-6-254,-3 3-395,-2 3 1,-5-5 133,0 2 1174,0 3 0,-5-9 0,-1 3 0</inkml:trace>
  <inkml:trace contextRef="#ctx0" brushRef="#br0" timeOffset="42">2361 7675 8028,'5'-6'982,"2"2"1,3-1-314,2 1 0,4-1-171,3 1 1,3 2 31,1-6 0,4 6-195,-1-2 1,2-1-107,-1 1 1,-4-4-528,-1 5 1,0-3 292,-7 3 0,4 1-1108,-4-1 1,-3 1 162,-4 2 950,-6 0 0,3-5 0,-5-1 0</inkml:trace>
  <inkml:trace contextRef="#ctx0" brushRef="#br0" timeOffset="43">2258 7401 8055,'11'-11'-1436,"1"-1"1077,-1 1 0,2-1 1835,2 1 1,4 0-361,8-1 0,2 0-91,5-4 0,0 4-498,1-4 1,3 4-179,0 0 0,-4 2-462,-3 2 1,-6 3 143,2 5 1,-3-3-1212,-1-1 0,-1 0 1180,1 4 0,0 5 0,0 1 0</inkml:trace>
  <inkml:trace contextRef="#ctx0" brushRef="#br0" timeOffset="44">3354 7321 8105,'0'-11'1939,"0"-1"-871,0 6-61,0-4-511,-5 9 1,-2-4-376,-9 5 0,2 1 56,-5 3 1,0 1-128,-4 2 0,1 7 134,-1-2 1,0 3-61,0 0 1,0-1 67,0 5 0,2-4-249,2 4 1,-1-3-48,4 3 1,1-5 80,4 1 0,3-1 72,0 1 1,6-6 36,-2 2 0,3-2 71,1 3 1,5-1-66,2 0 1,9 1 85,3-1 1,6 5-74,2-1 1,3 0-97,-3-4 0,5 1 19,-2-1 1,-1-3-148,2-1 1,-7 2-136,-1 7 0,-2-4 84,-6 4 1,1-4-111,-5 0 0,-5-1 37,-2 0 0,-2 1 49,-2-1 0,-6 1 10,-1-1 0,-5-3 197,-3-1 0,-6 1 68,-6 3 1,-5 0 227,2-4 0,-1 2-23,-3-5 1,4 3-79,-5-3 1,2 0-430,7-4 1,0 0 138,7 0 1,3 0-1867,4 0 1033,6 0 915,1-5 0,10 4 0,1-4 0</inkml:trace>
  <inkml:trace contextRef="#ctx0" brushRef="#br0" timeOffset="45">3868 7378 7940,'-7'-10'310,"-1"3"173,5-4 32,-2 10 1,2-5 275,-1 2-232,0 3 0,4 1-126,0 7 0,0 10-21,0 6 0,1 5 3,3 6 1,-1 4-177,4 0 0,-3 4-180,4-4 0,-2 0 124,2-4 1,2-3-63,-3-1 0,0-4 65,0 0 0,-3-7-438,4-4 0,-6-2-118,2-1 1,-3-5-1023,-1 1 1,0-6-1051,0 3 2442,0-5 0,-10 0 0,-3 0 0</inkml:trace>
  <inkml:trace contextRef="#ctx0" brushRef="#br0" timeOffset="46">3583 7447 7989,'7'-14'-642,"1"2"1,-2 4 965,2-4 1,3 5 1062,1-1 0,0 2-213,7-2 0,2-2-565,5 2 0,4-1-73,4 2 0,4-3-157,0 2 0,1-2-273,-1-2 1,-2 5-115,2-1 1,-6 6-324,-2-2 1,-8-1-183,1 1 1,-8 0-1635,0 4 2147,-2 0 0,-2 5 0,1 2 0</inkml:trace>
  <inkml:trace contextRef="#ctx0" brushRef="#br0" timeOffset="47">4428 7321 8075,'0'-14'818,"0"3"-414,0 2 0,0 1 456,0 1-508,0 4 0,0-1 389,0 8 0,0 3-268,0 4 0,0 9-4,0 3 1,0 9-116,0 2 0,1 2-120,3 5 0,-3-2-219,3 2 0,1-4 117,-1 1 0,1-2-482,-1-2 1,-3-3 245,3-1 0,1-8-517,-1 0 0,0-6 112,-4-1 1,1-4-615,3-3 123,-3-3-364,4-5 1364,-5 0 0,0 0 0</inkml:trace>
  <inkml:trace contextRef="#ctx0" brushRef="#br0" timeOffset="48">4656 7390 8069,'0'-18'1713,"2"1"-1153,1 6 0,0 1-223,4 2 159,-4 3 218,2 0 1,-1 6-226,0 3 0,1 8-221,-1 10 1,-2 6-77,6 3 1,-6 6-68,2 1 0,-1 5-389,0-1 1,-1 1 237,2-1 0,-3-3-789,-1-5 1,4-4 439,-1-4 1,1-3-144,-4-4 0,1-2 130,3-6 0,-2-3-965,1-1-16,-1-4 1369,-2 2 0,5-10 0,1-2 0</inkml:trace>
  <inkml:trace contextRef="#ctx0" brushRef="#br0" timeOffset="49">4656 7481 7958,'0'-18'0,"0"3"0,2 2 1034,1 2 0,0 1 219,4 2-669,-4 3 1,7 5-123,-2 0 1,2 1-56,1 3 1,1 4-303,-1 7 0,4 3 117,1 5 0,4 0-388,-1-1 1,-1 5 200,1 0 1,-1-5-468,1-2 0,2-1 255,-2 3 0,-2-4-149,-2-3 0,1-6 99,0-1 1,-1-6 76,-4 2 0,1-2 370,-1-2-243,1 0 1,-1-6 433,0-1 1,-3-3-164,0-2 0,-5 0 285,5-4 1,-4-1-166,3-6 1,1-1 64,4-3 1,-5-1-82,1-2 1,-1-7-106,5 3 1,-1-3-229,1 2 1,-5 8 82,1 4 0,-6 5 167,2 7 59,-3-1-659,5 6 0,-5 6 199,3 7 1,1 9-29,-2 3 1,3 7 131,-3 5 1,0 3 62,5 4 1,-6-1-54,2 5 0,1-2 3,-1 2 1,3-2-256,-3-6 0,0-1 71,-4-3 0,4-2-48,0-5 0,-1-1 137,-3-3 0,2-3-669,1-4 224,-1-1 1,3-3-1203,-5-1-219,0-4 1976,0 2 0,5-5 0,1 0 0</inkml:trace>
  <inkml:trace contextRef="#ctx0" brushRef="#br0" timeOffset="50">5661 7287 7964,'0'-11'-751,"0"-1"563,0 1 0,0 3 862,0 0 1,0 5 326,0-5 515,0 5-566,5-2-604,-3 5 1,3 7-29,-5 4 1,-2 11 112,-1 8 0,0 7-170,-5 1 1,1 9-21,-5-1 0,2 2-368,3-2 1,-2-5 169,5 1 0,-4-6-563,5-2 0,-1-2 277,4-9 1,0 1-197,0-9 1,0 0-498,0-3-738,0-1-208,0-5 751,0 0 1131,0-6 0,-5-6 0,-2 0 0</inkml:trace>
  <inkml:trace contextRef="#ctx0" brushRef="#br0" timeOffset="51">5604 7401 8002,'7'-23'0,"-1"4"371,-2 0 1,-2 5 51,6-1 0,-1 2-149,5 2 1,-5 1 556,1 2 0,-4-1-274,4 5 1,-1 1-52,5 3 1,-1 9-149,0 2 1,6 12 90,2 0 0,1 7-158,-1 1 1,3 7-275,-3 4 0,2 2-4,2 2 0,0-5-174,0 1 0,0-5-80,0 1 0,-2-3 144,-2-5 0,2-2-599,-6-5 0,0-6 299,-4-1 0,1-4-360,-1 0 1,-4-5-240,-4 1-879,4-5 1133,-6 2 1,3-5 741,-8 0 0,-7-5 0,-7-2 0</inkml:trace>
  <inkml:trace contextRef="#ctx0" brushRef="#br0" timeOffset="52">5558 7698 8077,'2'-6'0,"2"2"0,-2 3 593,6 1 0,-4 0-50,3 0 1,2-2-28,6-1 1,3 1-218,5-1 1,5 0-37,2-1 1,4 2-309,5-6 1,-4 4 110,3-3 1,-6 4-2140,-2-1 2073,-4 3 0,2-4 0,-6-1 0</inkml:trace>
  <inkml:trace contextRef="#ctx0" brushRef="#br0" timeOffset="53">6381 7298 8009,'0'-17'0,"0"0"0,1 6 0,3-1 1238,-3 6-208,4 1 288,-5 5-456,0 0 1,0 6-622,0 6 1,0 5-153,0 10 0,0 2 152,0 5 1,0 1-295,0-1 1,0 5 9,0 3 0,0-2-12,0-2 1,1-3-204,3-1 1,-2-4-272,1-4 1,2-3 136,-1-4 0,1-2-118,-1-6-172,-3 0 197,4-4-900,1-2 907,-5-5 0,3 0 478,-8 0 0,-3 0 0,-4 0 0</inkml:trace>
  <inkml:trace contextRef="#ctx0" brushRef="#br0" timeOffset="54">5981 7333 7931,'5'-18'-117,"-4"1"1,10 10 121,-4-1 1232,3 1-769,7 0 0,-3-2 571,5 5-688,5-4 0,6 5 479,8-5 1,3 2-335,5-2 0,-1-2 50,1 3 1,0 0-135,-1 0 1,-5 3-438,-6-4 1,-1 6 99,-6-2 0,-2 3-925,-6 1 0,1 0-129,-4 0 1,-1 0-2004,-4 0 2982,-4 0 0,3 5 0,-4 1 0</inkml:trace>
  <inkml:trace contextRef="#ctx0" brushRef="#br0" timeOffset="55">6781 7264 7936,'0'-6'1325,"0"1"0,3 6-815,1 3 1,0 2-29,-4 6 416,0-1-516,5 5 1,-4 2 215,3 5-128,-3 0-206,-1 5 1,0 1-137,0 5-64,0 1 0,0-2-115,0-3 1,0 2 95,0-6 0,4 5-44,0-5 1,0 1-4,-4-4 0,0-4-308,0 0 1,0-5-38,0 1 366,0-7 92,0 2 344,0-9 119,0 4-123,0-5-124,5 0 0,1-4-102,6 1 1,-1-5-71,0 4 0,5-1 36,-1 1 0,5 2-90,-1-6 1,-1 6-37,1-2 0,0-1-157,4 1 1,-1-1-56,-3 1 1,2 3 85,-2-3 1,3-1-348,1 1 1,-6-1 173,-1 1 0,0 3-223,-1-3 0,-3-1-259,-5 1-621,-4 1 0,2 1 190,-5-2 1,-1 3 1146,-3-3 0,-2-2 0,-6 0 0</inkml:trace>
  <inkml:trace contextRef="#ctx0" brushRef="#br0" timeOffset="56">6746 7618 7934,'0'-11'0,"2"1"303,1 2 1,4-1 489,4 5 0,1-1 104,-1 1 0,2 2-377,2-6 1,3 6-16,4-2 1,1-1-145,0 1 0,4-1-166,-1 1 0,2 3-142,-1-3 0,-4 2-227,0-2 1,-2 2 48,-5-1 0,1 0-394,-5-1-921,2 3 1,-12-5 10,6 2 1429,-6 3 0,-2-10 0,-6 5 0</inkml:trace>
  <inkml:trace contextRef="#ctx0" brushRef="#br0" timeOffset="57">6735 7321 7964,'5'-18'0,"1"2"1188,6 5 0,5-1-478,6 1 1,1 3 43,7 0 0,-6 2-292,2-2 1,2 0 584,2 4 1,2-4-488,1 4 0,-1-1-172,-3 1 1,1 3-96,-8-3 1,1 3-1149,-9 1 0,0 0-341,-3 0 0,-2 1 1196,-3 3 0,-2 3 0,-5 4 0</inkml:trace>
  <inkml:trace contextRef="#ctx0" brushRef="#br0" timeOffset="58">8174 7047 8028,'0'-11'-186,"0"-1"-47,0 1 0,0-1 990,0 1 0,0 3 347,0 1 372,0-1-542,0-3 8,0 4-264,0 2-566,0 5 1,-5 7 67,-3 4 0,-6 7 29,-1 8 0,-4 9-43,4 7 0,-2 2 49,2 2 1,4 4-497,-1 4 0,2-3 287,6-2 0,2-2-404,5-1 1,4-2 206,4-2 1,6-4-42,2-8 0,2-3 186,2-8 0,0 0 300,0-7 1,1 0-140,3-8 1,-3 0 177,2-4 0,0-5 186,0-3 0,-1-3 47,1-4 1,-2 1-299,-1-5 0,0 0 21,0-4 0,-2-4-393,-2 0 0,-3-4-92,-9 0 0,2-6-151,-5-1 1,0-5-70,-4 1 1,-3 2 160,-4-2 0,-2 5-509,-10-1 1,-5 2 271,-7 2 1,-2 6-156,-1 5 1,-4 3 243,0 9 1,-4 2-376,4 9 0,0 2 818,3 6 0,1 5 0,0 10 0</inkml:trace>
  <inkml:trace contextRef="#ctx0" brushRef="#br0" timeOffset="59">8003 7447 8076,'1'-7'0,"3"4"0,-2 1 454,6 2 1,-4-3 277,3-1 300,1 0 0,5 4-169,2 0 1,0 0 79,8 0 0,-2-4-168,10 0 1,-1-1-326,5 1 1,-1 2-295,0-6 1,-1 5 106,-2-5 1,0 5-227,-4 0 1,2-3 131,-6 3 0,1-1-815,-9 4 0,-1-1-1179,-6-3-1565,2 3 3390,-9-5 0,-1 6 0,-6 0 0</inkml:trace>
  <inkml:trace contextRef="#ctx0" brushRef="#br0" timeOffset="60">8208 6590 7998,'0'-11'-1407,"0"3"704,0 1 1180,0 4 0,-1-2-85,-3 5 1,-2 5-162,-6 3 0,1 7-18,-1 4 1,1 3-104,0 0 1,0 6 21,4 3 0,-2 2-96,5 1 0,-3-4-185,3 1 1,-1-7 89,1-1 0,3-2-582,-3-5 1,-1-1 48,1-4 592,0-4 0,-1 3 0,-1-4 0</inkml:trace>
  <inkml:trace contextRef="#ctx0" brushRef="#br0" timeOffset="61">8220 6636 8022,'0'-18'0,"0"3"0,0 1-409,0-1 1,0 6 151,0-3 1949,0 4-502,0 1-596,0 2 0,1 5-241,3 0 0,-2 1-105,6 3 0,-1 4 104,5 7 0,-1 3-121,1 5 0,3 3-185,0 1 0,2 1 113,-2-1 1,1-3-267,3 2 0,2 2-73,-6-1 1,4-2-190,-4-6 1,4-2-55,-4-6 1,1 1 207,-5-1 0,-3-1-2058,-1-2 1016,-4 2 1257,2-9 0,-5 9 0,0-3 0</inkml:trace>
  <inkml:trace contextRef="#ctx0" brushRef="#br0" timeOffset="62">8950 7276 8138,'-1'-8'689,"-3"0"161,3 6-307,-4-3 1,5 3 853,0-1-485,0 1-565,0-3 1,1 5-108,3 0 1,2 0 225,6 0 0,4 0-140,3 0 0,4-4 116,4 1 1,-2-2-155,6 1 1,-5 2-68,5-1 1,-6-2-478,2 1 0,-3-1 263,-1 1 1,-5 3-1050,-3-3 0,-2 3 60,-2 1-2673,-5 0 1908,-1 0 1747,-5 0 0,-5 0 0,-1 0 0</inkml:trace>
  <inkml:trace contextRef="#ctx0" brushRef="#br0" timeOffset="63">8916 7424 8234,'1'-6'1129,"3"2"1,6 3-238,6 1 0,4 0 206,-1 0 1,3 0-449,0 0 1,5-2 69,0-2 0,4 3-455,0-3 0,-3 2-2,-2-2 1,-1 3-771,-3-3 1,0-1 406,-3 1 1,1 0 99,-4 4 0,-1-5 0,-4-1 0</inkml:trace>
  <inkml:trace contextRef="#ctx0" brushRef="#br0" timeOffset="64">9910 6944 7954,'0'-7'0,"0"-1"442,0 6 1,0-5-68,0 3 1,-1 3-16,-3-3 0,2 4 14,-1 4 0,1 4 82,2 7 0,0 4 124,0 8 0,0 2-164,0 5 1,0 2-70,0 2 1,0-4-109,0 0 1,0 0-205,0-3 1,0 1 66,0-2 1,0 3-68,0-2 0,0-4-252,0 0 0,-3-3-60,-1-1 0,-1-1-216,1-3 1,3-3 177,-3-4 0,3-5-2,1 1 45,0-6 615,0 3 2862,0-5-3434,5 0 159,-4 0 1,5 0 202,-2 0-133,-3 0 1,6 0 346,-4 0-197,-1 0 120,3-5-190,-5 4-3,0-4-1630,0 5 1149,0-5 1,-1 4-275,-3-3 1,-3 3 282,-4 1 1,3 0-1969,1 0 2363,-1 0 0,-3 5 0,-1 1 0</inkml:trace>
  <inkml:trace contextRef="#ctx0" brushRef="#br0" timeOffset="65">9933 6979 7946,'0'-8'-861,"0"0"1,0 5 1610,0-5 0,0 4 401,0-3-152,0-1-401,0-4 629,5 1-258,-4 5 50,4-4-846,-5 8 0,1-3 8,3 5 1,3 5 42,4 3 0,0 3 30,1 5 1,-1-2-225,1 5 1,3 0 57,0 3 0,5 1 19,-1 0 1,-1 0-148,1 0 1,4 0 90,4-1 0,-1-2-123,-3-1 1,-1-6 40,-3 3 0,-3-4-110,-4 0 0,-2-5 83,-3 1-695,4-5 285,-10 2-285,4-5-700,-5 0 136,-5 0 1,0-2 1316,-3-1 0,-2-4 0,4-4 0</inkml:trace>
  <inkml:trace contextRef="#ctx0" brushRef="#br0" timeOffset="66">10549 6899 8010,'8'-11'581,"0"4"-126,-6-3 626,3 8-240,-5-3-443,0 5 0,0 5-92,0 3 0,-2 7-57,-6 4 1,-5 4-238,-9 4 0,-5 1 101,0 2 0,-3 2-73,3-5 0,-5 3 67,2-3 0,6-2-630,1-6 1,8 1 278,0-4 1,2-1-1430,1-4 607,6 1-929,1-1 1080,5 1 915,0-6 0,5-1 0,1-5 0</inkml:trace>
  <inkml:trace contextRef="#ctx0" brushRef="#br0" timeOffset="67">10481 6990 8010,'5'-18'0,"-4"2"199,3 4 0,-1 1 150,0-1 1,-1 1 572,1 0-96,4-1 0,-5 2 237,6 2-124,-6 3-600,9 5 1,-6 9 57,2 3 1,2 8-171,-5 3 1,4 5 5,-5 6 0,1 4-15,-4 0 1,0 4-188,0-4 1,4 5-339,0-1 1,1-3 297,-1 0 1,-2-4-449,6-1 1,-4-6 244,3-5 0,-4 0-165,1-4 248,2-3 0,-5 1-341,3-6 172,-3-4-416,-1 3-1027,0-9 705,0 4-1415,0-5 2451,0-5 0,-5 4 0,-1-4 0</inkml:trace>
  <inkml:trace contextRef="#ctx0" brushRef="#br0" timeOffset="68">10824 7036 7927,'0'-28'9,"0"5"0,0 1 971,0 7-144,0 0 360,5 3-127,-4 6-497,4 1 0,-4 5-238,3 0 1,-3 6-118,3 6 0,-3 9 132,-1 10 1,0 3-112,0 4 0,0-2-196,0 2 1,2 1 115,1-1 1,-1 0-233,2-3 0,-3-1-125,-1 0 1,4-1-273,-1-3 0,1-2 156,-4-5 1,1-1 130,3-3 0,-2-3-21,1-4 0,-1-5-64,-2 1 591,0-5-226,0 2 3207,0-5-2650,0-5-556,5 3 0,-3-3 150,6 5 0,-1-4-43,5 1 1,1-1-23,2 4 0,3 0 84,4 0 1,5-4-140,0 0 0,3-1-1,-3 1 1,3 2-62,-3-6 1,2 4-214,-6-3 0,5 3-147,-9-4 0,0 4 73,-8-3-2731,1 4 2124,-6-2 0,-6 1 829,-8 1 0,-2 4 0,-1 5 0</inkml:trace>
  <inkml:trace contextRef="#ctx0" brushRef="#br0" timeOffset="69">11840 6602 7935,'0'-8'-116,"0"0"464,0 6 120,0-8 234,0 9-147,0-10 153,0 10-268,0-4-233,0 5 0,0 5-140,0 3 1,-5 7 166,-3 4 1,-2 4-47,-1 3 1,-5 4 39,1 4 0,-4 9-76,4 3 0,-4 2 140,4-2 0,-2 3-275,2 1 1,2-1-4,-2-3 1,2-1-74,2 1 1,5 0-104,2 0 1,3-5-116,1 1 1,0-5 140,0 1 1,0-2-55,0-2 0,5-4 100,2 1 1,2-7 45,-1-1 0,2-2-32,-2-5 0,2 3 123,1-4 1,0-1 148,1-7 0,-1 2-165,1-5 1,-1 4-141,1-4 1,-1-1 96,0-3 0,-3 4-576,0 0 0,-5 0-133,5-4-357,-5 0 1078,2 0 0,-5 0 0,0 0 0</inkml:trace>
  <inkml:trace contextRef="#ctx0" brushRef="#br0" timeOffset="70">12125 6979 7935,'0'-12'-24,"0"1"176,0-1 0,2 2 506,2 3-163,-3-4 627,4 10-698,-5-4 1,-5 6-349,-3 3 0,-2 8 77,-1 7 0,-2 9 57,-2 6 0,1 1-87,-5 7 1,5-4 54,-1 4 1,3-5-240,5 1 0,1 0 102,6-4 0,0 2-284,0-10 0,2 1 136,2-4 0,2-5-35,5-3 1,2-2 159,2-2 1,-1-5 36,5-2 1,0-2 153,4-2 0,-4-2-68,0-2 0,0-2 184,4-5 1,-4-5-46,0 1 1,-5-5-36,1 1 1,-2-7-67,-2 0 0,-4-6-266,-3 2 0,-3-3-206,-1-2 0,-1 1-275,-3 0 0,-3 0 6,-4-1 0,-4 6 222,0 3 1,-6 3-717,2 4 0,-4 3 421,-3 9 0,0 2-521,-4 5 1156,4 5 0,-7 1 0,4 6 0</inkml:trace>
  <inkml:trace contextRef="#ctx0" brushRef="#br0" timeOffset="71">11863 7287 6866,'11'-6'2593,"1"1"-1957,-1 5 652,6-6-789,-5 5 1,15-8 286,0 5-103,-1 1-358,7-2 0,-4 3-55,6-1-165,-1 1 0,0 2-493,0 0 1,-4 0 296,-4 0 1,-3 0-774,-4 0 497,3 0-2723,-10 0 3090,0 0 0,-12 5 0,-7 2 0</inkml:trace>
  <inkml:trace contextRef="#ctx0" brushRef="#br0" timeOffset="72">12525 6670 7935,'0'-11'0,"0"-1"0,0 1 807,0 5-445,0-5 0,0 9 577,0-6-583,0 6 0,0-5 1219,0 4-576,0 1-687,0-3 1,1 7-93,3 1 0,3 9 346,4 7 1,2 2-156,2 2 1,3 5 23,5 3 1,-1 3-19,1 4 1,0 3-157,0 4 0,0 5-438,0-1 1,-6 1 219,-1-5 0,-5 1-392,-3 0 0,-3-2 175,-5-2 1,0 1-377,0-5 1,-5 0 255,-3-3 1,-3-1-433,-5 0 0,2-5 2,-5-2 1,4-3-75,-4-1 0,4-4-64,-4 0 1,5-6 861,-1-2 0,7 0 0,3-4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1:22:44.621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1371 9182 8010,'-7'-5'242,"3"-2"128,3 2-1,1-6 14,0 10-135,0-9 1,-4 7 92,0-4 43,1 4-43,3-2 46,-5 0-217,3-1 1,-7-2 433,6 1-331,-6 4 1,4-3-139,-3 2 1,-2 3 120,2-3 0,2 3-142,-2 1 42,1 0 1,-3 5-52,2 2 1,-1 5-30,5 3 1,-1 4 10,1 8 1,3 2 112,-3 5 0,4 2-24,4 2 1,2 2-163,6 6 1,-1 0 99,1-1 0,-1 0-314,1-3 1,-1 2 107,0-2 1,1 1-60,-1-1 1,-3-1 28,-1-3 1,-4-7-416,1 4 1,-3-9 171,-1 1 1,0-3 14,0-1 0,0-4 247,0 0 0,-5-5-95,-3 1 0,2-6-106,-2-1 1,1-5 97,-5 5 0,1-5-466,0 0 1,-2-1 152,-2-2 1,2-2-324,-2-1 842,2-4 0,-3-4 0,-2-1 0</inkml:trace>
  <inkml:trace contextRef="#ctx0" brushRef="#br0" timeOffset="1">994 9731 8323,'5'-7'1182,"2"2"-253,9 5-405,1-5-284,6 4 961,5-4-691,1 5 0,9-2 357,0-1-542,6 1 0,-9-4 179,3 2 0,-6 2-183,-2-6 1,-2 4-449,-1-3 1,-2 4 160,-10-1 1,1-1-1321,-5 1 1,1 1 176,-1 3 1109,-5 0 0,-1-5 0,-5-2 0</inkml:trace>
  <inkml:trace contextRef="#ctx0" brushRef="#br0" timeOffset="2">1999 9080 8013,'0'-7'0,"1"-2"0,3 6 0,-3-3 0,3 3 0,-3 1 0,-1-3 1153,0 0-204,0 4-262,0-4-402,0 5 1,-1 4-145,-3 0 1,1 6-61,-4 1 1,3 6-52,-4 5 0,1 6 56,-5 3 0,-3 3 184,0 4 1,0 3-96,3 4 0,1 1-2,-1 0 1,5 3-150,-1 1 0,6-2-100,-2-6 1,3 2 20,1-2 1,0-2-6,0-2 0,1-3-173,3-1 0,1-1 118,2-2 0,4-3 20,-4-5 0,3-2-28,2-2 0,-5 1-34,1-4 0,-2-1 86,2-4 0,2 1 268,-2-1 0,-2-3-178,2-1 30,-1-4-100,5 7 1,-5-9 35,1 3-496,-6-3 1,5-1-106,-3 0-301,-3 0 0,4-1 917,-5-3 0,-5-2 0,-2-5 0</inkml:trace>
  <inkml:trace contextRef="#ctx0" brushRef="#br0" timeOffset="3">2421 9411 7911,'-6'-18'639,"1"-4"7,0 10-186,3-10 0,-6 10-184,4-4 0,-1 7 206,1 2 1,1 4 342,-4-1-481,4 3 0,-7 2-115,2 3 0,-2 5-118,-1 10 1,-2 7 8,-2 12 0,1 2-63,-5 6 1,5 1-104,-1 2 1,3-6 21,5 3 1,2-3-438,5 3 0,1-5 264,3-3 0,2-4-117,5-4 0,6-2 43,2-5 1,-1-5 20,1-3 0,0-7 229,4-4 1,0-3 174,-1-1 0,1-1 190,0-3 1,0-8-187,0-7 1,3-2 212,1-2 1,0-1-76,-4-3 0,-6 2-69,-1-6 0,-4 2-33,0-1 0,-6-3-197,-2 2 0,-3-2-156,-1-1 0,-9 0-165,-2-1 1,-8 2-314,0 3 1,-8 2 309,-3 5 1,2 9-441,1 3 1,-1 7 264,1 0 0,1 4-184,3 4 1,1 6 19,3 5 666,8 1 0,-4 0 0,2 2 0</inkml:trace>
  <inkml:trace contextRef="#ctx0" brushRef="#br0" timeOffset="4">2216 9719 10802,'11'0'1562,"6"0"-792,2 0-249,-3 0-240,11 0 1,-7 0-133,11 0 38,-1 0 1,4-1-224,0-3 0,-3 3 98,-1-3 0,0 1-306,0 0 0,-2 1 191,-5-1 0,-5 0-1039,-3-1 1,-3 3-112,0-3 1203,-6 3 0,4-4 0,-3-2 0</inkml:trace>
  <inkml:trace contextRef="#ctx0" brushRef="#br0" timeOffset="5">2844 9194 7997,'-8'-26'0,"1"4"998,4 1-148,-2 4-3,5-5-576,0 9 0,0 1 1857,0 4-907,0 5-955,0-2 0,5 14-26,3 3 1,3 7 138,4 0 0,2 7-159,2 5 0,2 2-32,-2 1 1,-1 2-314,1 2 0,-4 6 159,4 6 1,-5-2 88,2-6 0,-5 6-13,-3-2 0,1 2-1250,-6-3 0,2 1 592,-1 0 1,-2-4 186,1 0 1,-5-6-15,-2 2 0,-5-3 42,2-5 0,-4-2-258,0-5 0,0-1 181,-1-3 0,-3-3-211,0-5 1,3-4 620,5-3 0,-1-3 0,-3-1 0</inkml:trace>
  <inkml:trace contextRef="#ctx0" brushRef="#br0" timeOffset="6">3495 9514 8036,'-7'0'-1464,"2"0"3487,5 0 0,5 0-1581,3 0 165,2 0-293,7 0 0,0 0 355,6 0-411,0 0 1,5 0 107,3 0 1,-2-4-77,1 0 1,-4-4-419,0 5 1,1-5 171,-4 4 1,1-3-883,-9 3 1,-1-1-1190,-6 1-873,2 3 2900,-9-5 0,4 6 0,-5 0 0</inkml:trace>
  <inkml:trace contextRef="#ctx0" brushRef="#br0" timeOffset="7">3495 9742 8036,'11'0'271,"1"0"183,-1 0 0,2-4 75,2 0 0,-1-1 285,5 2 1,1 0 430,7-5-850,2 6 0,2-8-185,-1 2 0,-3 3 34,3 1 1,-5-1-803,2 1 1,-4-3 426,-4 3 1,3 0-2228,-3 4 2358,-3 0 0,1-5 0,-6-1 0</inkml:trace>
  <inkml:trace contextRef="#ctx0" brushRef="#br0" timeOffset="8">4591 9125 8022,'0'-11'-185,"0"-1"1,0 6 184,-5-4 1340,4 9-338,-4-4-263,5 5 37,0 0 0,0 5-432,0 2-172,-5 9 0,3 3 210,-1 7 0,1 3-74,2 6 1,0 4-80,0 3 0,0 6-51,0 2 1,0 3-368,0-4 1,0 5-69,0-5 0,0 1-301,0-5 0,4 0 314,0-3 0,1-3-150,-1-5 1,-3-5 227,3-2 1,1-7-148,-1-1 329,0-5 0,-3 2-131,3-9-328,-3-2 284,4-5 0,-6-1-402,-3-3 0,3 2 561,-3-6 0,-8 0 0,0-3 0</inkml:trace>
  <inkml:trace contextRef="#ctx0" brushRef="#br0" timeOffset="9">4351 9251 7984,'-6'-22'0,"2"3"964,3-2-550,1 8 0,5-3 6,3 4 1,2 1-151,1-1 0,1 1 307,-1-1 1,6 1-136,2 0 1,7 0-128,5 4 0,5-2-76,3 5 0,2 0-187,-3 4 1,4 0-89,-4 0 1,1 5-61,-5 3 1,-5 2 108,-2 2 1,-5 4-150,-3 3 1,-2 3-340,-6 1 0,-4 4 189,-3 4 1,-8 1-74,-4-2 1,-11 3 98,-4-2 1,-11 0 144,0 0 1,-4 0-107,0-4 0,2-2 204,-2-5 1,0 0-337,4-5 0,2-4-147,9-3 500,5-5 0,7 2 0</inkml:trace>
  <inkml:trace contextRef="#ctx0" brushRef="#br0" timeOffset="10">5322 8874 8063,'0'-6'399,"0"1"-50,0 5 273,0-5 49,0 3 107,0-3 1,-5 18-98,-3 2-353,-7 8 0,1 0 177,-5 7 0,0 7-134,-4 1 0,-2 9-135,2-1 0,-2 3 40,6 1 1,2 3-578,2 8 1,2-3 427,2 3 1,3-6-84,1-2 0,4-5-240,-1 2 0,7-5-73,1-3 1,8-1-161,0-3 0,3-4 223,0 1 1,-1-5-80,5-3 0,-1-5 130,1 1 1,-3-1 316,-4-7 0,-1 0-278,1-3 662,-1-1-687,1 1 1,-5-6-236,1-2-873,-6-3 437,3-1 261,-5 0 551,0-5 0,6-1 0,0-6 0</inkml:trace>
  <inkml:trace contextRef="#ctx0" brushRef="#br0" timeOffset="11">5573 9388 7923,'0'-36'450,"0"9"183,0 11 0,0 4-314,0 0 0,2 5 60,1-1 756,-1 5-331,3-2-618,-5 5 1,0 7 49,0 4 0,0 7-103,0 9 0,0 3 88,0 8 1,4-1-346,-1 5 1,1 0 179,-4 3 0,0-3-542,0 0 0,1-6-34,3-2 0,-2-1-278,1-7 0,0-3-839,1-4 574,-3-5 268,4 3 795,-5-11 0,5-1 0,1-5 0</inkml:trace>
  <inkml:trace contextRef="#ctx0" brushRef="#br0" timeOffset="12">5573 9491 7950,'0'-17'0,"-1"3"443,-3-5 1,3 5 633,-3-1 75,3 2 90,1 2-795,5 5 1,5 2-179,5 8 1,4 3-49,-3 8 1,8 3-74,-1 5 1,2 1 72,-2 3 1,0 1-346,0 2 0,3 3-139,1-2 1,-1-2-272,-3 1 0,0-1-10,0 2 1,-1-4 246,-3-8 0,2 1 412,-2-5 0,-2-1-112,-2-6 1,-2 1 139,-2-6 1,-3 1 18,-1-4 571,-4 0 1,3-5-11,-2-2 0,-3-4 202,3 0 1,-3-4-122,-1-1 0,-1-4-310,-3 1 1,2-7-354,-6-5 0,4-3 80,-3-4 1,4-4-447,-1-8 0,3 2 209,1-5 1,0 5-356,0-2 1,0 4 1,0 5 0,0 2-515,0 9 0,0 2-117,0 5 0,0 6-214,0 1-465,5 4 671,-4 5-209,4 2 1,-3 12 1275,2 4 0,2 5 1,5 7-1</inkml:trace>
  <inkml:trace contextRef="#ctx0" brushRef="#br0" timeOffset="13">6316 9685 7970,'-7'0'-122,"2"0"1225,5 0 0,-3 5-401,-1 3 172,0 2-504,-1 1 1,2 4 264,-4 1-499,4 4 31,-7-2 0,9 5 165,-3-1-440,3 1 178,1 0 0,0-4-344,0 0 243,5 0 0,0 3-109,2-3 0,4-3 105,-4-4 0,7-2-147,1-3 1,1-1 51,-5-6 0,4 0 481,0 0 1,2-7-120,-2-4 0,-2-1 273,2-3 0,-3-1-112,-5 0 0,-1-4 9,-2 1 1,-2 1-334,1-1 1,-10 0 142,-5-4 1,-3 1-1072,0-1 1,-4 1 504,-8 3 0,3 8-2948,-3 7 3302,3 3 0,1 1 0,1 0 0</inkml:trace>
  <inkml:trace contextRef="#ctx0" brushRef="#br0" timeOffset="14">6761 9456 7616,'-11'-5'-781,"4"4"2154,-3-9-844,4 9 0,0-6 860,2 4-524,2 1-583,2-3 0,6 5-31,1 0 0,7 0-2,1 0 0,6 0-149,-2 0 1,2 0 69,2 0 1,-1 0-316,-3 0 0,1 0 188,-5 0 1,4 0-896,-4 0 1,1 0 24,-5 0-500,1 0 1327,-1 0 0,-5-5 0,-1-1 0</inkml:trace>
  <inkml:trace contextRef="#ctx0" brushRef="#br0" timeOffset="15">6715 9639 10318,'12'0'789,"-1"0"0,5 0-388,-1 0 1,5-1-183,-1-3 0,3 3-406,1-3 1,-1 3 209,1 1 1,0-4-1105,0 0 0,0 0 1081,0 4 0,4-5 0,3-1 0</inkml:trace>
  <inkml:trace contextRef="#ctx0" brushRef="#br0" timeOffset="16">7412 9377 7964,'-6'-18'477,"1"-3"792,5 6-443,0 0-233,0 4 408,0 4 529,0 2-1341,0 5 0,0 5 34,0 3 0,0 7-78,0 4 0,4 8 92,-1 3 0,5 4-268,-4 5 1,3-4 114,-3 3 1,4-2-352,-4-2 0,3 0-424,-3 0 1,4-4 355,-5-4 0,5-7 138,-4-3 0,1-4-7,-1 0 227,-3-6-212,4-1 599,-5-5 0,0-5-157,0-3 1,0-3-2,0-4 0,-1 1-163,-3-5 1,3 1-19,-3-1 0,3-3-166,1 3 1,3-6 96,1-2 0,4-4 44,-4 0 0,5 1-92,-2-5 1,3 8-329,2-8 1,3 10 182,0 2 0,0 1 172,-3 7 7,-1 5 1,1 1 105,-1 5 0,1 2-49,-1 6 1,-3 6-61,-1 5 1,0 9-101,0-1 0,2 7 118,-5 1 1,3 2-163,-3 1 0,0 0-44,-4 1 0,4-1-144,0 0 0,0-5 88,-4-2 1,3-7-75,1-1 0,0-5 73,-4 2 0,0-8 77,0 0 1,4-4-736,0 3 0,-1-3 918,-3 4 0,0-6 0,0 4 0</inkml:trace>
  <inkml:trace contextRef="#ctx0" brushRef="#br0" timeOffset="17">7926 9731 8055,'0'-12'1080,"-5"1"-830,4-1 1090,-4 6-335,5 1 84,0 5 1,0 6-821,0 6-209,0-1 1,0 11 74,0-3 0,0-2-117,0 2 1,1 1-450,3 2 0,2-3 321,6 0 1,-5-5-398,1 2 1,1-7 216,6-2 0,-2-4 175,2 0 0,1-1 129,-1-2 0,2-5 268,-2-3 1,-1-2-135,5-2 1,-5 1 81,1 0 1,-3-5 350,-5 1 0,2-4-177,-5 4 1,0-5-162,-4 1 0,0-2-28,0 2 1,-6-2-504,-6 2 0,-1 1 221,-6-1 1,-1 6-920,-7 2 0,2 1 206,-5 6 0,4 1-152,0 7 0,7 6 932,3 5 0,4 1 0,0-5 0</inkml:trace>
  <inkml:trace contextRef="#ctx0" brushRef="#br0" timeOffset="18">8234 9970 7934,'0'-11'685,"0"0"49,0 4 174,6 2-570,0 5 0,1 0 110,1 0 1,-5 5 138,0 3 1,3 7-292,-3 4 0,1 4-49,-4 4 1,-5-2-223,-3 5 0,-2 1 78,-1 3 1,-6 0-942,-2 1 0,3-5 838,1 1 0,2-6 0,1 3 0</inkml:trace>
  <inkml:trace contextRef="#ctx0" brushRef="#br0" timeOffset="19">8771 9160 8032,'0'-17'-432,"-5"4"1,4 1 1593,-3 4-646,-2 0 0,4 1 566,-1-1-129,1 6-486,2-3 1,0 7-166,0 6 0,0 6 103,0 12 1,0 9-104,0 6 1,4 4-6,0 1 1,0 4-432,-4 4 1,0 0 20,0 0 0,4-4-92,-1-4 0,1-5 161,-4-3 0,4-4-703,0-4 0,1-3 376,-1-8 1,-3-2-1197,3-6 498,-3 0-933,4 1 1516,-4-6 486,4-1 0,-5-5 0</inkml:trace>
  <inkml:trace contextRef="#ctx0" brushRef="#br0" timeOffset="20">8726 9456 8032,'0'-29'355,"0"3"-125,0 2-58,0 6 1,0-3 208,0 6 1,0 0 198,0 4 962,0-1-512,0 1-527,5 4 0,2 9-157,8 9 1,3 6 42,5 5 0,0 6-198,0 3 1,3 2-121,1 1 1,5 3-220,-2-3 0,-1 3 196,2-7 1,-2 2-247,2-1 0,-4-4 120,-4-4 1,-1-5-219,-3-3 1,1-3 186,-5-5 0,1 2 75,-5-5 691,0 0-283,1-4 369,-6 0 1,-1-1-318,-5-3 0,0-6 94,0-6 1,0-4-74,0 1 0,-3-3 8,-1 0 1,-5-2-285,1-3 0,2-2-208,-2-6 0,2-3-70,-2 0 1,-1-5-317,6 1 0,-5-6-494,4-1 0,0 3 447,4 4 1,0 6-382,0 2 0,0 2 289,0 10 0,0-2 61,0 8 0,2 2-165,1 7 0,0 2-281,5 5 0,-5 1-491,5 3 1438,0 7 0,8 7 0,2 5 0</inkml:trace>
  <inkml:trace contextRef="#ctx0" brushRef="#br0" timeOffset="21">9479 9582 9750,'0'12'1499,"0"-5"-1033,0 1 1,2-1 43,1 5 1,-1 4-159,1 3 1,-1 3 16,-2 1 0,0 1-112,0 2 1,0-1-304,0 1 1,0-3 45,0-4 1,0 1 65,0-4 1,0-1-243,0-4-85,0 1 0,0-5-733,0 1 0,1-6-71,3 2 1065,-3-2 0,9-2 0,-3 0 0</inkml:trace>
  <inkml:trace contextRef="#ctx0" brushRef="#br0" timeOffset="22">9753 9377 7928,'-6'-6'484,"1"5"1,5-5-155,0 2 219,0 3-233,0-4 0,1 5 96,3 0 353,2 0-396,6 0 1,-1 0 497,1 0-573,4 0 1,-2 0-143,5 0 1,-4 0 80,4 0 0,-1 0-421,1 0 0,2 0 197,-6 0 0,4 0-300,-4 0 0,0-4 171,-3 0 1,-1 0-2992,1 4 3111,-6 0 0,-1 0 0,-5 0 0</inkml:trace>
  <inkml:trace contextRef="#ctx0" brushRef="#br0" timeOffset="23">9719 9594 8519,'12'-6'1497,"-1"5"-965,0-3 1,6 2 18,2-2 1,3-1 442,0-3-653,1-2 1,4 8-400,0-6 1,3 2 116,-3-2 0,-1-1-994,-3 5 1,0-3 629,0 3 1,-4 0 304,0 4 0,-5-5 0,2-1 0</inkml:trace>
  <inkml:trace contextRef="#ctx0" brushRef="#br0" timeOffset="24">10370 9331 7913,'0'-12'548,"0"1"875,0 0-767,0-1 220,0 6-171,0 1 192,0 5 1,1 5-315,3 2-418,3 9 0,0 3-63,1 7 0,-2 0 86,2 4 1,1-1-323,-6 2 1,5 2 189,-4-3 0,3-2-638,-3-1 0,0-4 272,-4-4 0,0-3-409,0-4 292,5-1 180,-4 0 398,5-4-174,-6-2 148,0-15 0,0 6-18,0-7 1,0-2 1,0-2 0,0-2-9,0 2 1,1-2 54,3-2 1,-3-2-92,3 2 0,2-4-49,2-4 0,2-1-21,1-2 1,1-2 32,-1 5 1,4 2-121,0 6 0,1 0 153,-5 8-102,1-3 1,-1 12 37,0-1 0,-3 8-8,0 6 1,-2 6 1,2 5 0,-2 3 3,-2 1 1,-3 0-284,3 4 0,-2-1 97,2 2 0,-3 0-140,3-4 1,-1 0 47,1-4 0,-3-2 136,3-2 1,-3-2-1110,-1-6 1258,0 0 0,5 1 0,1-1 0</inkml:trace>
  <inkml:trace contextRef="#ctx0" brushRef="#br0" timeOffset="25">10838 9673 11108,'7'8'1084,"-3"0"1,-3-1 259,-1 5-885,0 4 1,0-2-340,0 5 0,4-4-14,-1 4 0,1-1-794,-4 1 0,0 2 523,0-6 0,0 0-552,0-4 1,2 0 716,1-4 0,-1 8 0,3-2 0</inkml:trace>
  <inkml:trace contextRef="#ctx0" brushRef="#br0" timeOffset="26">11181 9902 7912,'0'-12'1898,"0"6"-1294,0 1-336,0 5 1,0 6 405,0 6 0,0 4-235,0 7 1,0 5-152,0 3 0,-1 2-57,-3 1 1,1 4-573,-4 0 1,-1 0-297,-3-4 1,1-3-1636,2-1 2272,-2-4 0,4 1 0,-6-4 0</inkml:trace>
  <inkml:trace contextRef="#ctx0" brushRef="#br0" timeOffset="27">11546 9160 7930,'0'-12'0,"0"1"0,0-1 4,0 1 333,6-1-170,-5 6 1,4-4 222,-5 2 488,0 3-126,0-5 199,0 9-570,0-9 1,-1 8 460,-3-1-578,3 1 0,-5 9-44,6 4 1,0 9 16,0 7 0,0 10-43,0 1 1,0 9 15,0 2 1,0 2-394,0-1 1,2-7-96,2 2 1,-2-3-386,6 0 0,-4-2-305,3-6 0,-3-5 466,4-2 0,-6-7-299,2-1 0,1-5 293,-1 1 0,0-6 508,-4-1 0,5-1 0,1 5 0</inkml:trace>
  <inkml:trace contextRef="#ctx0" brushRef="#br0" timeOffset="28">11604 9194 7962,'-7'-23'273,"-3"5"0,5 2-273,-3 4 1300,3 1-326,5 5-257,0-5 218,0 10-532,0-4 1,2 8 266,1 4-393,9 6 0,3 11 82,8 3 1,-3 2-64,7 5 1,1 2-284,-2 2 0,5 2-142,-4 6 1,3 0-353,-3-1 0,-1-4 304,-3-3 1,4-4-336,-1-3 0,0-3 248,-7-6 0,2 0 175,-2-3 1,-2-2 4,-2-6 1,-2-1 171,-2-2 1,-1-2 729,-2-2-351,-3-3 0,-4 0 506,3-4 1,-3-8-384,3 0 0,-2-5 141,-2-7 1,-6 0-302,-1 0 0,1-6-216,-2-5 1,4-2-63,-4-6 0,5-3-79,-5-5 1,6 1-507,-2 3 0,1-2 354,-1 2 1,3-2 82,-3 6 0,3 3-124,1 0 0,0 9-124,0 3 1,0 8-639,0 4-382,0 7 565,0 3 0,1 16 699,3 4 0,8 5 0,5 3 0</inkml:trace>
  <inkml:trace contextRef="#ctx0" brushRef="#br0" timeOffset="29">12289 9616 11892,'1'-7'1086,"3"-1"1,2 6-692,6-2 1,3-1-57,0 1 0,4 0-111,-4 4 0,4 0-35,-3 0 0,-1 0-46,-4 0 1,-1 1-157,-2 3 0,1 3-120,-5 4 1,0 0-27,-4 1 1,-2 4-440,-1 3 1,-8-1 299,-4 1 1,-4 0-170,4 4 1,-4 0 166,4 0 1,-4 0 3,3-1 0,1-3 141,4 0 0,-1-5 96,1 2 0,5-4 74,2 0 1,2-1-40,2 1 290,0-6 1,0 0-134,0-2 1,2-3 121,2 3 0,2-3-85,5-1 1,1-1-210,-1-3 0,4 3-310,1-3 1,-1-1-1253,-4 1 1597,1-5 0,-6 8 0,-1-4 0</inkml:trace>
  <inkml:trace contextRef="#ctx0" brushRef="#br0" timeOffset="30">12803 9365 7908,'-5'-11'23,"3"3"209,-1 0-13,-4 6 1,6-4 220,-3 2-60,3 3 139,1-5 32,0 6 3,0-5-302,0 4 1,1-5 82,3 2 1,2 3-81,6-3 0,4 3 10,3 1 1,3-4-29,1 0 0,3-1-217,1 1 1,-2 3 146,-6-3 0,3 1-589,-3 0 0,-2 1-181,-2-1 1,-3 1-490,0 2 0,-4 0-1241,-1 0 2333,-4 0 0,2 0 0,-5 0 0</inkml:trace>
  <inkml:trace contextRef="#ctx0" brushRef="#br0" timeOffset="31">12734 9502 8379,'12'0'1900,"-3"-1"-1316,2-3 1,-1 3 107,9-3 0,0 1-293,4 0 1,0 1-125,0-1 1,0-2-630,-1 1 1,1 0 302,0 4 1,0-4-1858,0 0 1908,5 0 0,-4-1 0,4-1 0</inkml:trace>
  <inkml:trace contextRef="#ctx0" brushRef="#br0" timeOffset="32">13408 9251 7915,'0'-12'460,"0"1"1,0-4-184,0 0 1,0 3 866,0 5 361,0 4-436,0-2 303,0 5-1318,5 10 0,-2 3 100,4 10 0,-3 3-257,4 1 0,-6 5 156,2-2 0,1 2-63,-1-2 1,1 2-223,-1-5 0,-3-2-237,3-6 0,1 1 120,-1-4 0,0-5-125,-4-3 504,0-6-252,0 3 598,0-5-274,0-5 1,0 3-17,0-6 1,0 0-57,0-3 1,3-4 21,1 0 1,0-2 47,-4 2 1,4 1-66,0-5 0,5 1 42,-2-1 1,3-4-53,2 0 0,-1 1-22,1-5 1,-1 4 34,0 4 1,1 2 214,-1 6-230,1 5 1,-1 1 2,1 5 1,-5 1-174,1 3 0,-4 8 109,3 11 1,-4 1-130,1 7 0,-2 1 42,2 6 1,-3-3-395,3 3 0,-3-4 170,-1-3 0,0 1-834,0-6 0,0 0 363,0-7 1,4-3 819,0-4 0,0-1 0,-4 0 0</inkml:trace>
  <inkml:trace contextRef="#ctx0" brushRef="#br0" timeOffset="33">13762 9571 7898,'0'-12'119,"4"1"59,0-1 0,3 5-178,-3-1 0,4 4 1214,-4-3 1376,4 4-1821,-1-2-276,4 5 16,1 0-237,-1 0 0,1 0-31,-1 0 0,-3 1-143,-1 3 1,0 4 226,0 7-740,-2-2 407,-5 8 0,0-3 96,0 5-893,-10 0 533,2 5 1,-13-3-731,2 6 671,2-6 0,-3 3-7,5-5 1,-4 0 55,4-1 1,-1 1 209,5 0 1,1-4-66,2 0 1,3-9 517,5 2-207,0-3 184,0-3 0,1-1-165,3-5 1,2 0-13,6 0 0,-1 0-473,1 0 0,-1 0 124,1 0 0,-1-1-819,0-3 1,1 3 85,-1-3 901,1 3 0,-1 1 0,1 0 0</inkml:trace>
  <inkml:trace contextRef="#ctx0" brushRef="#br0" timeOffset="34">14208 8668 7868,'-6'-17'43,"5"0"1273,-4 11-822,5 1 1,0 6-54,0 3 1,0 3-186,0 9 1,0 3 767,0 7-645,0 4 1,0 14 71,0 5 0,4 7-361,0 5 0,3-2-57,-3 1 1,1 3 74,-1-2 1,-3-2-365,3-5 1,-3-2 216,-1-3 0,0 2-56,0 2 0,0-6 127,0-5 0,0-5 223,0 1 1,0-4 15,0-3 1,2-7-123,1-5 1,-1-5-103,2 1 0,-2-2 229,2-2-1088,-3-5 875,4-1 1,-3-5-1856,1 0 257,-1 0-55,3 0 1590,-5 0 0,0-10 0,0-2 0</inkml:trace>
  <inkml:trace contextRef="#ctx0" brushRef="#br0" timeOffset="35">14470 9125 7880,'7'-11'4,"-2"-1"1,-5 5 188,0-1 126,0 1 1,0-1 120,0 0 1,-2 6 525,-1-2-250,1 3-457,-8 1 1,5 6-27,-3 6 1,0 4 154,4 7 1,-4 5-119,4 2 0,1 4-83,3 5 1,0-4-30,0 3 1,0-2-124,0-2 0,0 0-323,0 0 0,5 1 207,2-1 1,3-5-296,2-2 1,3-3 220,0-1 1,0-5 16,-3-3 0,3-4-42,0-3 1,1-3 385,-5-5 0,2 0 57,2 0 0,-2-5 63,2-3 0,-2-2-17,-2-1 0,-1-5-52,-2 1 1,1-5-329,-6 1 0,5-4 98,-4-4 0,0 2-64,-4-5 1,0-1 13,0-3 0,-2-2-376,-1-2 0,-1 3-36,-8-3 0,3 2-198,-6 2 0,-3 5 76,-1 2 0,-2 8-229,-2 4 0,-4 7 135,1 4 0,-1 3 220,4 1 1,5 5 141,3 3 1,3 3 288,0 4 0,6 3 0,-4 10 0,3 1 0</inkml:trace>
  <inkml:trace contextRef="#ctx0" brushRef="#br0" timeOffset="36">14425 9388 7914,'6'-5'1024,"4"4"1,-4-4-338,6 5 1,-1-2-29,1-2 38,-1 3-354,0-4 0,5 5 104,-1 0-91,5-5-193,-7 4 1,7-6-8,-5 4 1,5 1-109,-5-1 0,4-3-1267,-4 3 873,0-1 0,-7 3-2647,-1-3 2993,-4 3 0,7-5 0,-4 6 0</inkml:trace>
  <inkml:trace contextRef="#ctx0" brushRef="#br0" timeOffset="37">14824 8668 7897,'0'-11'21,"0"0"913,0-1-124,0 1 425,0 4-377,0-3 979,0 9-1256,0-4 0,0 6-233,0 3 1,2 4 14,1 7 0,4 3 183,4 4 1,1 10-183,-1 2 0,4 3 70,0-3 0,4 8-296,-3 0 0,4 9-115,-1-5 0,1 2 33,-1-2 1,2-1 71,-6 1 1,4 1-554,-4 2 1,0-2 44,-3 3 1,-2-1-173,-2-3 1,0 6 258,-4-6 1,0 1 98,-4-5 0,-5 1 255,-3-5 0,-2 0-42,-1-4 0,-4-1 23,-1-2 0,-4-4-80,1-4 1,1-1-27,-1-3 1,5-3 37,-1-4 1,2-2 16,2-2 1,3 0-719,1-4-651,4 0-1528,-2-4 2588,5 0 1,0-5 0,0-1-1</inkml:trace>
  <inkml:trace contextRef="#ctx0" brushRef="#br0" timeOffset="38">3655 11455 7931,'-12'0'464,"1"0"105,4 0-104,2 0 512,5 0 0,5 0-668,3 0 1,2 0 146,2 0 1,0 0 8,4 0 0,1-4-183,6 1 1,5-3 64,3 3 1,2 0-114,1-5 1,1 5-141,3-5 1,-3 2 139,-1-2 1,-1-1-525,-6 5 0,-1-1-238,-3 2 0,-5 1-572,-3-2 1,-6 3-2567,-1 1 3666,-6 0 0,3 5 0,-5 2 0</inkml:trace>
  <inkml:trace contextRef="#ctx0" brushRef="#br0" timeOffset="39">3712 11684 7959,'6'0'0,"0"-2"829,-2-2-445,-2 3 0,8-5 724,-3 2 0,5 3-504,3-3 1,-1-1 269,5 1 1,0-4-362,4 5 1,0-5-356,0 4 0,-1-1 92,1 1 1,-4 3-441,0-3 1,-5 3-403,1 1 0,-2 0-1816,-1 0 2408,-6 0 0,9 5 0,-2 1 0</inkml:trace>
  <inkml:trace contextRef="#ctx0" brushRef="#br0" timeOffset="40">4911 10987 7940,'0'-8'-949,"0"1"1052,0 4 1177,0-7 133,0 9-519,0-4-349,0 5 0,-4 5-311,0 2 1,-5 9 33,2 3 1,-7 7 255,-1 5 0,-6 3-106,2 4 1,-1 4-81,1 7 1,-3 0-443,3 4 1,3-1 232,1 1 0,3 6-183,5-6 0,2 4 123,5-8 1,0 4-54,0-8 0,6 3-52,5-6 0,2-4-222,6-3 0,-4-2 87,4-7 1,-3 1-23,3-4 1,-2-2 137,2-2 1,-1-2 23,-3-6 0,-2-3 88,2 0 1,-6-5-79,-1 5 1,-4-6-60,3 2-79,-4-2-406,2-2-1934,-5 0 1242,0-6 0,0 4 1257,0-6 0,0 1 0,0-5 0</inkml:trace>
  <inkml:trace contextRef="#ctx0" brushRef="#br0" timeOffset="41">5265 11261 7869,'-11'-29'1014,"3"2"-757,0 8 1,6 3 362,-2 4-311,3 6 1839,1 1-999,0 5-918,0 10 0,0 8 183,0 12 0,0 6-139,0 6 0,4 1-151,-1 10 0,5-5 122,-4 2 1,3-3-491,-3-2 0,4-3 231,-4 0 1,3-6-787,-3-2 0,4-5 172,-5-6 1,5-2-721,-4-1 317,0-4-41,1-5 1071,-4-4 0,9 3 0,-3-4 0</inkml:trace>
  <inkml:trace contextRef="#ctx0" brushRef="#br0" timeOffset="42">5471 11661 8052,'0'-12'444,"0"1"0,1 3 530,3 1-178,-3 4-209,9-2 1,-4 5-173,6 0 0,4 0-201,3 0 0,3-1 13,1-3 1,1 3 158,3-3 1,-3 3-248,2 1 0,-2 0-232,-1 0 0,-1-4-431,-3 0 0,1-1 348,-5 1 1,4 2-545,-3-6 1,-5 4 719,-3-3 0,-1-1 0,5-4 0</inkml:trace>
  <inkml:trace contextRef="#ctx0" brushRef="#br0" timeOffset="43">6281 11329 7856,'-5'-11'525,"4"0"1,-8 3 316,5 0-156,1 6-257,-2-3 0,2 1-99,-5 0 1,5 0 40,-5 4 1,0 7-74,-3 4 0,2 7 49,-2 9 0,2 3-35,-6 8 1,6 3-17,1 4 1,6 1-202,-2 0 0,2-1 122,2 1 1,0-5-386,0-3 1,7-6 158,4-2 0,2-8-371,6 0 1,-4-6 207,4-1 1,0-8 46,4-3 0,0-2 83,0-2 0,-4-6 131,0-1 0,1-8 136,7-4 1,-3-7-68,3 0 0,-5-6 10,-3 1 0,-1-2-55,-3-1 1,-7 0-316,0 0 1,-2-2 125,-2-2 1,-2 1-345,-5-5 1,-8 0 2,-4-3 0,-5 4-151,1 3 1,-3 11 30,-1 5 1,-1 11 130,-2 4 1,0 4-287,-4 3 1,4 5 272,0 3 0,3 7-174,4 4 1,-1 3 592,4 1 0,1 5 0,4 1 0</inkml:trace>
  <inkml:trace contextRef="#ctx0" brushRef="#br0" timeOffset="44">6156 11604 7911,'-12'0'1011,"1"5"204,5-4-390,1 4-314,5-5 1,5 4-158,2 0 1,9 1 192,3-1 1,2-3-127,2 3 1,0-3-205,0-1 0,5 0-171,2 0 1,-1 0-232,2 0 0,-6-4-954,2 0 0,-3-3 635,-1 3 1,-2-1 222,-2 1 281,-2 3 0,-6-9 0,1 3 0</inkml:trace>
  <inkml:trace contextRef="#ctx0" brushRef="#br0" timeOffset="45">6738 11033 7919,'0'-18'192,"0"3"0,-3 2 863,-1 1-492,0 1 1,4 0 182,0-1 0,-4 5 804,0-1-574,0 5-307,4-2-447,0 5 0,0 7 162,0 4 1,2 3-102,2 9 1,3 1 63,8 6 1,-1 5-26,5-1 0,-3 2-43,3 5 1,0 1-493,4 4 1,-2 0 291,-2-1 1,1 0-609,-4-3 0,-1 6 351,-4-2 1,-3 0-448,0-4 1,-6 3 187,2-3 1,-3-3 54,-1-1 1,0-4-4,0-3 1,-5-2 11,-3-2 0,-2-8 137,-1 0 0,1-5-11,2-3 0,-2-1-474,2-2 1,2-3 162,-2-5 1,5 0 580,-5 0 0,0-5 1,-3-2-1</inkml:trace>
  <inkml:trace contextRef="#ctx0" brushRef="#br0" timeOffset="46">6967 10941 8023,'0'-11'-277,"0"-1"1,0 5 678,0-1 0,0 1 4,0-5 1,1 1 56,3-1 0,-2 1-77,6-1 1,-4 1 79,3 0 1,1-1-26,3 1 0,1-1-2,-1 1 1,2-1-149,2 1 0,-2 1-54,2 2 1,2-1-128,-2 6 0,0-1 133,-4 4 0,1 0-147,-1 0 0,1 5 103,-1 2 0,1 5-277,-1 3 1,0-1 13,1 5 0,-5 0-73,1 4 1,-5 4-92,0-1 0,-1 5-100,-2-5 0,-2 9 164,-1-5 1,-4 4 92,-4-7 0,-1 1-602,1-1 0,-4-3 251,0 2 1,-2-3 41,2-4 1,2-1 29,-2-3 1,2-6 134,2 3 167,-1-4 0,5-1 292,-1-3 278,6-3-67,-3-1 0,17 0-231,3 0 1,8 0-20,-4 0 1,2 0-48,-2 0 0,1 0 22,-5 0 1,4 0-194,-4 0 1,4-4 123,-3 0 0,-1 0-911,-4 4 412,-4 0-849,3 0 1,-9-1 1236,3-3 0,2 3 0,1-4 0</inkml:trace>
  <inkml:trace contextRef="#ctx0" brushRef="#br0" timeOffset="47">7526 10941 7964,'0'-11'687,"-1"-4"-481,-3-1 0,3 5 1445,-3 3-976,3 1 1,1-1 678,0 0-309,0 6-671,0-3 1,0 6-306,0 3 1,0 7 92,0 8 1,4 0-232,0 4 0,1-2 145,-2 5 0,0-4-370,5 1 0,-6-7-30,2 7 0,1-8-142,-1 0 0,1-3 16,-1-5 2,-3 4 255,4-10 45,-5 4 0,1-5 392,3 0 0,-3-5-156,3-3 0,1-3 242,-1-4 1,1 2-137,-1-2 0,2-3 173,6-1 0,-5 1-116,1-1 1,0 0-67,3-4 1,0 5-90,1 3 0,-1 3 47,1 0 0,-5 6-210,1 2 0,-4 3 124,3 1 0,1 0-173,3 0 1,-3 6-39,0 5 1,-1 2 2,5 6 0,-2 1-24,-3 7 0,2 2-170,-5 6 1,0-5-179,-4 0 0,4-4 203,-1 0 1,1-1-608,-4-3 0,0-4 349,0-3-1,0-6-840,0-1 1419,0-6 0,0 9 0,0-5 0</inkml:trace>
  <inkml:trace contextRef="#ctx0" brushRef="#br0" timeOffset="48">7972 11170 7976,'1'-8'915,"3"0"-108,-3 6 487,4-3-154,-5 5-536,0 0 0,4 5-306,0 2 0,1 4-108,-1 0 1,-3 0-331,3 1 0,1 1 175,-1 2 1,3-3-114,-3 4 0,5-4 97,-1 0 0,2-2-510,1-2 0,1-2 205,-1-2 1,0-3 82,1 3 1,-1-4 246,1-4 0,-1 1 262,0-4 0,1-1 279,-1-3 1,1-2-279,-1-2 1,1 2 405,-1-2 1,-5-2-238,-2 2 0,-3-5-190,-1 1 0,-5-1-217,-2 1 0,-3-2-209,-2 6 1,-4 1-311,-3 6 0,-4 3-634,-4 5 0,-1 5-2729,-2 3 3813,2 7 0,5 3 0,0 5 0</inkml:trace>
  <inkml:trace contextRef="#ctx0" brushRef="#br0" timeOffset="49">8828 10690 7922,'0'-6'12,"0"1"434,0-1 113,0 5 93,0-4-53,0 5-362,-5 0 0,3 4 0,-6 0 1,0 6-56,-3 1 0,0 6 39,-1 6 1,0 5 189,-4 2 1,2 8 7,-5 4 1,4 11-3,-4 4 1,4 4-337,-4 0 1,5 1 28,6-29 1,1-1-1,0 2 1,1-1-146,0 0 0,0-1 0,0 30 106,2-1 0,3-4-37,1-3 1,5-4 36,3-4 1,2-5-583,1-3 1,2-3 153,2-1 1,-2-1-12,2-2 1,-2-3 221,-2-5 1,1-4 26,-1 0 1,1-5 230,-1 1 1,-3-6 217,-1-2 1,-3-4-84,4 1-131,-6-3-166,8-1 0,-7 0-338,4 0-115,-4 0 0,2-1-1525,-5-3 253,5-2 1775,-4-6 0,4-4 0,-5-2 0</inkml:trace>
  <inkml:trace contextRef="#ctx0" brushRef="#br0" timeOffset="50">9045 11227 8012,'-6'-28'0,"2"5"0,3 5 863,1 7-479,0-6 0,0 8 151,0-2 1,4 2 85,0-2 0,1 3-17,-2 0-103,-1 1-222,8 0 1,-8 2 111,6 5-221,0 0 1,3 0-58,0 0 0,1 2 59,-1 1 1,4 5-155,1 7 0,0 1 112,-1 6 0,-1-1-208,5 5 1,-6 4 35,-1 0 0,-2 4-294,-6 4 1,-1-1 80,-3 5-605,-5 0 559,-1-2 1,-7 0 11,-2-6 1,2-1-93,-2-2 1,-1-4 106,0-4 0,-3-1-22,4-3 1,0-1 447,3-3 1,1-4-152,0 1 553,-1-1-94,6-5-152,1 1 0,5-1-119,0-2 1,1-3 12,3 3 0,2-3 71,6-1 1,3 0-84,0 0 0,2 0-112,-2 0 1,1 0 47,3 0 1,3-1-171,-3-3 1,-1 3-104,1-3 1,-4 2-547,4-2 92,-5 3 1,2-6-98,-4 3 698,-6 3 0,4-9 0,-3 4 0</inkml:trace>
  <inkml:trace contextRef="#ctx0" brushRef="#br0" timeOffset="51">9605 11272 8749,'-1'-19'787,"-3"0"-498,3 5 0,-4-2 276,5 4 1,0 5 383,0-1 360,0 6-624,0-3-136,-6 5-257,5 5 1,-5 6-34,2 8-72,3 8 0,-8 6-201,5 5 1,0 5 88,4-1 0,0-2-328,0 2 0,0-6 202,0-2 1,2-1-381,1-6 1,4-1 166,4-3 1,2-5-454,2-3 0,-1-3 330,5-5 1,-4 2 173,4-5 1,0-4 615,4-4 1,-1-6-245,-3-1 0,2-5 452,-2-3 1,2-2-314,-2 2 0,-2-3 197,-1-1 0,-7-3-92,2-1 1,-3-5 393,-1 2-483,-2-3 1,-5-1-727,0-1 331,0 6 0,-5-3-1139,-2 6 604,-9-6 441,-1 8 1,-6-3-1145,0 8 0,-5 7 569,-2 4 0,0 5-1400,0 0 1108,5 6 1042,2 9 0,1 6 0,4 4 0</inkml:trace>
  <inkml:trace contextRef="#ctx0" brushRef="#br0" timeOffset="52">9502 11489 8209,'5'-6'2161,"3"2"-1291,2-2 1,3 5-268,2-3 594,-2 3-718,8 1 0,-2 0-125,8 0 0,-3-2-198,3-2 0,1 3-304,-2-3 158,1-2 1,-4 5-1187,0-3 0,-6 1 750,-1 0 0,-4 1 426,0-1 0,-6 1 0,-1 2 0</inkml:trace>
  <inkml:trace contextRef="#ctx0" brushRef="#br0" timeOffset="53">10404 10873 7896,'4'-12'3,"0"1"30,0-1 0,-4 5 362,0-1 255,0 6-51,0-9-218,0 10 0,0-3-92,0 8 1,0 4 25,0 7 0,-5 4-96,-3 8 1,-3 4 209,-5 11 1,4 0-131,-3 8 0,-2 2-198,2 1 0,-4 2 137,4-2 1,-1 1-129,5-4 0,3 3-343,1-3 1,4-1 227,-1-3 1,3-5-511,1-3 0,4-7 146,0 0 218,10-6 1,-7 2-135,9-8 0,-4-3-184,0-4 222,-1-1 43,-5 1 0,5-5-148,-4 1 48,-2-6 0,4 5-1577,-5-3 1002,5-3 879,-8 4 0,4-5 0,-5 0 0</inkml:trace>
  <inkml:trace contextRef="#ctx0" brushRef="#br0" timeOffset="54">10644 11204 7817,'-6'-34'29,"-4"9"998,8-1-609,-3 13 1,5-3 215,0 4 84,0 1 39,0 4 81,5 2-302,-3 5 0,3 11-187,-5 4 0,0 11-25,0 9-340,5 4 75,-4 7 1,4-1-37,-5 1 0,2 0-272,1-1 1,0-4-94,4-3 1,-3-4-460,4-3 0,-4-1-1405,3-7 1458,1 3 0,0-14 79,-1 3 1,-4-6-338,1-1 1006,2-6 0,-5 9 0,4-5 0</inkml:trace>
  <inkml:trace contextRef="#ctx0" brushRef="#br0" timeOffset="55">10850 11478 7960,'0'-11'-239,"0"3"239,0 0 1121,5 6-198,-4-3-518,9 5 0,-3-4-184,4 0 1,4 0 9,1 4 1,4 0 1,-1 0 1,2-1-15,2-3 0,-1 3 13,-3-3 1,1 3 122,-5 1-1663,6 0 723,-9 0-2095,5 0 2680,-6 0 0,6-5 0,1-2 0</inkml:trace>
  <inkml:trace contextRef="#ctx0" brushRef="#br0" timeOffset="56">11546 11067 7850,'-11'-7'-39,"5"-3"1,-3 8 42,5-6 860,-5 6-131,8-3-379,-9 5 0,3 0-122,-4 0 0,-4 6 362,0 5 0,-2 6-178,2 6 1,2 8-104,-2 4 1,2 5-99,2-2 0,1 5-105,2-1 1,3-2-10,5-2 0,0-3-204,0 0 1,4-6-211,0-3 0,8-2 228,0-1 0,3-5-26,0-3 1,3-6 19,5-1 1,-4-6 163,0 2 0,0-4 34,4-4 0,-1-2 131,1-5 1,0-2-118,0-2 142,0-3-93,0-5 1,-2 3-269,-2-3 1,-2 3 85,-6-7 1,-1-2-359,-2-2 1,-3-2 71,-5-1-14,0 0 1,-1 2-210,-3-2 1,-4 2 138,-7-6 0,1 8-204,-5 3 1,-4 8-761,-3 4 908,-1 7 0,0 3-19,1 5 0,-1 6 457,4 6 0,-5 4 0,-1 7 0</inkml:trace>
  <inkml:trace contextRef="#ctx0" brushRef="#br0" timeOffset="57">11318 11364 7976,'6'-12'-368,"-1"6"1,-3 0 1467,2 2-329,-3 3-419,9-5 1,-7 5 562,4-3-462,1 3-5,3-4 1,4 5 132,1 0 0,8 0-295,-1 0 1,6 0-101,-3 0 1,6 0-183,-1 0 0,0-4-307,0 0 1,1 1-190,-6 3 1,1 0-610,-4 0 1,-4 0-728,0 0 1828,-10 0 0,6-5 0,-9-2 0</inkml:trace>
  <inkml:trace contextRef="#ctx0" brushRef="#br0" timeOffset="58">11935 10816 7878,'5'-7'-646,"-4"2"1409,4 0-99,-5 4 103,0-4-327,0 5 1,4 1-119,0 3 337,5 2-331,-8 11 0,9-3 562,-2 5-475,2 5-153,-4 0 0,4 9 167,-2-3-255,2 3 0,2 2-146,-1-1 13,0 0 0,1 0-40,-1 1 1,1-1-150,-1 0 1,-3 2 76,-1 2 1,0-7-162,0 4 0,2-5-438,-5 1 443,0-3 0,-4-6-56,0 1 1,0-1-180,0-3 228,0-3-393,-5 1 315,-2-10 1,-4 9-958,0-9 1269,-1 3 0,1 2 0,-1-1 0</inkml:trace>
  <inkml:trace contextRef="#ctx0" brushRef="#br0" timeOffset="59">12335 10621 7966,'0'-6'1465,"0"1"-171,0 5 1,1 6-960,3 6 0,2 4 148,5 7 1,6 1 186,2 3 1,2 3-236,2 8 1,0 3-7,0 5 0,0 1-412,0 2 0,0-1 173,-1 6 0,-3-1-110,0 4 1,-5 0-210,2 0 1,-9 0-243,-3 0 0,1-8-2,-1-4 1,0-3-222,-4 0 0,0-6 256,0-6 0,-4-5 43,0 2 0,-3-3-56,3-1 1,-5-5 317,1-3 1,-2-1-133,-1 1 1,0-6 227,4 3 0,-3-5-635,2 1 0,2-3 188,-2-5 0,4 0-590,-3 0 1,3 0 973,-4 0 0,6 5 0,-3 1 0</inkml:trace>
  <inkml:trace contextRef="#ctx0" brushRef="#br0" timeOffset="60">12814 10633 8036,'0'-12'-1153,"0"5"1561,0-1 451,-5 1 0,4-5-95,-3 1 260,3 4-219,1-3 310,0 9-346,0-4 178,0 5 0,0 10-688,0 5 0,0 3-247,0 5 1,4-2 87,-1 10 0,5-4-202,-4 3 1,3-5-159,-3 2 0,4-3-281,-4-1 0,3-4 143,-3 0 1,4-9 152,-4 2 1,3-7-14,-3 2 0,1-4-127,-1 1 573,-3-3 0,4-6-140,-5-3 1,4-2 212,0-1 0,1-5-20,-1 1 1,-3 0 111,3 4 1,-2-5-130,2 1 1,-1-1-108,4 0 1,0 0-104,0-3 0,3-1 112,-2 4 1,2 1-216,2 4 1,-5 3-14,1 0-250,-1 6 160,5-3 1,-2 6 100,-2 3 0,2-2 210,-3 6 1,2 3-95,-1 5 0,1 4 43,-5-1 1,3 1-75,-3-1 1,4 3 87,-5-3 0,1 1-42,-4-1 0,4 2-235,0-6 0,0 0-169,-4-3 1,0-1-223,0 0 1,0-3-1864,0 0 1309,0-6 1140,0 3 0,5 0 0,1 2 0</inkml:trace>
  <inkml:trace contextRef="#ctx0" brushRef="#br0" timeOffset="61">13317 10873 8015,'5'-7'1320,"-4"-3"-870,4 4 578,-5-1-129,0 2 759,0 5 0,0 7-1449,0 4 1,4 4-71,0 4 89,0 3-145,-4-4 0,1 5-147,3-1 0,-3 1 111,3 0 1,-2-4-119,2 0 0,-1-5-26,4 1-515,-4-2 395,2-7 0,-4 3-324,3-5-287,-3 5-1509,4-8 2337,-5 4 0,0-5 0,0 0 0</inkml:trace>
  <inkml:trace contextRef="#ctx0" brushRef="#br0" timeOffset="62">13956 10884 7667,'0'-11'1,"0"4"848,0-3 347,0 9-301,0-9-15,0 8-526,0-3 1,-4 10 15,1 3 0,-5 7-100,4 4 1,-5 7 84,2 0 0,-3 10-86,-2-2 0,1 8-28,-1 0 0,2 6-349,3 2 0,-2 3 364,5-4 1,-4 1-387,4-4 0,1-2 148,3-2 1,1-3-482,3-5 1,3-3 241,9-1 0,-2-5-106,5-3 0,-2-4 153,2-6 0,2-2 104,-6-3 1,5-2 216,-1-5 1,-1 0 114,1 0 0,0-5 347,4-2 1,0-5-248,0-3 1,-2-3 74,-2-5 1,3 3-124,-3-3 1,1 2-138,-1-10 1,-4 1-110,-7-4 0,1-2-299,-5-2 1,0-1-536,-4-3 0,-2-3 413,-2 3 0,-3-2-131,-8-2 0,1 4 139,-5 1 0,0 5-500,-4 2 1,-1 2 214,-3 9 0,4 3 40,0 9 1,0 4 2,4 3 0,2 4 587,-2 4 0,5 8 0,-3 5 0</inkml:trace>
  <inkml:trace contextRef="#ctx0" brushRef="#br0" timeOffset="63">13831 11409 7888,'0'-11'693,"0"5"-238,0-4 408,0 8-281,0-3 0,1 1-253,3 1 0,-2-1-114,6 4 0,-4-4 352,3 0-230,1 0 0,3 3 9,1-3 1,4 3-92,3-3 1,3 3 94,1 1-495,0 0 171,-1 0 1,1 0-421,0 0 1,1 0 252,3 0 0,-3 0-1246,3 0 0,-7 0 1387,-1 0 0,0 5 0,4 1 0</inkml:trace>
  <inkml:trace contextRef="#ctx0" brushRef="#br0" timeOffset="64">14596 10736 7923,'-6'-17'-125,"0"10"1,3-9 272,-1 9 0,0-3 71,4-2 0,0 1 247,0-1 0,0 1-114,0-1 0,0 1 73,0 0 0,1-5-107,3 1 1,-1 0 104,4 3 1,1-2-104,3 3 0,1-3-39,-1 7 0,1 0-69,-1 0 1,0 4-2,1-1 0,-1 3-29,1 1 1,0 6 38,4 6 0,-4 4-173,3 7 0,-3 0 116,-4 0 0,0 6-314,-4 5 1,0 0-140,-4 5 1,-1-4-310,-3-1 1,-4 2 129,-7 2 0,2-4-344,-2 0 0,-1-1 198,0-6 0,1-5 183,4-7 1,-1-2 339,1-2 0,0-1-290,-1-2 735,6-3 0,-4-5 365,8 0-205,-3 0 229,5 0-429,5 0 170,2 0-236,4 0 0,1 0 140,-1 0-377,0 0 137,6 0 0,-4 0 118,2 0-532,3 0 212,-6 0 1,9-4-1048,-6 0 769,0 0 0,0 4 49,0 0-1508,-4 0 1791,-1 0 0,-4-5 0,6-1 0</inkml:trace>
  <inkml:trace contextRef="#ctx0" brushRef="#br0" timeOffset="65">15030 10736 8051,'0'-23'865,"0"5"-493,0 2 0,1 4 723,3 1 314,-3-1-877,4 1 0,-5 3 617,0 1-655,0 4 0,0 8-231,0 10 1,2 7 14,1 5 0,-1-2-407,1 5 1,-1 0 176,-2 0 34,0 3-530,5-9 350,-4 4 0,4-9-145,-5 0 0,1-5-251,3 1 1,-3-2 32,3-2 78,-2-4 417,-2-2-205,0-5 483,5 0 0,-4-1-154,3-3 0,-3-3 37,-1-4 1,4-2 22,0-2-147,-1 2 0,-1-3 144,1 5 0,3-6-223,1-2 89,3-3 1,-3 3 54,4 0-272,0 0-23,1-4 221,-1 6-173,1-5 58,-1 9 1,1-2 73,-1 8 0,0-2-6,1 5-136,-1 0 52,1 4 66,-1 0-4,1 0 7,-1 5-7,0 2 1,-3 9-1,0 3 0,-5 3-80,5 0 0,-5 3-139,0 1 0,-1 0 5,-2 4 1,0-5-178,0 2 0,0-4-14,0-4 1,0 1-164,0-5 1,0 1-942,0-5 505,0-5 269,0 5 742,0-10 0,5 9 0,1-4 0</inkml:trace>
  <inkml:trace contextRef="#ctx0" brushRef="#br0" timeOffset="66">15487 10987 7959,'0'-12'0,"0"1"1273,5 0-283,1-1-312,0 1 0,3-1 153,-5 1 1,4 3-281,-4 1 0,4 4-170,0-1 0,-3 2 189,-1-2-348,2 3 1,1-3-236,4 8 1,-5 2-49,-2 6 1,-3 0-99,-1 3 0,0-1-45,0 5 1,-1-3-336,-3 3 0,-2-2 66,-5 2 0,3 3 178,0-3 1,1-1-232,-5 1 1,5-5-40,-1 1 208,6 3 166,-3-11-252,5 9 864,0-10-328,0 5 0,1-4 1091,3-3-767,2 2-98,10-5 1,-3 4 298,2-5 0,-1 0-233,2 0 1,-2 0 90,5 0 0,-2 0 151,2 0-643,-2 0 404,-1 0-1570,-3 0 517,4 0-3278,-11 0 3943,-1 0 0,-10-5 0,-1-1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1:22:44.688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1599 13739 7816,'6'-5'245,"-1"-1"1,-3-2 368,1 1 258,-1 4 199,3-7-288,-5 4-551,-5-6 0,-2 2 4,-4 2 1,0 0 25,-1 4 1,-4-4-121,-3 4 0,-4 1-100,-4 3 1,-2 1-69,-5 3 1,-1 6 47,1 5 1,-4 5-64,0-1 1,1 4 74,7 4 0,2-3-127,5 3 0,5 0 80,3 0 0,7 1-230,5-1 0,3-4 8,3-1 0,13 1 156,6-4 1,13-2-79,-1-2 0,7-4 47,-3-3 0,5-3-85,-1-5 0,-3 0 30,-1 0 0,-6-1 419,-2-3 0,-1-6-149,2-5 1,-3-2 198,-5 2 1,-6 1-127,-1-5 0,-4 0-79,0-4 1,-6 0-250,-2 0 1,-3 1 162,-1-1 1,0-4-297,0 0 1,-5-1 131,-3 2 0,-2-3-264,-1-6 0,-1 1 121,1 0 0,5-4-172,2 0 1,3-2 129,1 2 1,0 7 0,0-4 1,1 7 31,3-2 1,2 8 92,5 0 0,-3 2-192,0 1 0,-2 3 402,2 5 0,1 3 0,-6 0 0,5 4 0,-4-3 0,0 4 0,-4-2 379,0 5 1,-4 2-62,0 1 0,-1-1 537,1 1-73,3-1 235,-4-2 831,5 0 1,0 5-1457,0 2 1,0 4-104,0 0 1,0 2-21,0 2 0,0 3-88,0 4 0,0 5-60,0 0 1,0 4-4,0 0 1,0 2 60,0 1 1,0 0 35,0 1 1,0-1-41,0 0 1,0-1-180,0-2 0,4 0 52,-1-4 1,5 0-135,-4-4 1,1-2-28,-1-2 0,-2-2-24,6-6 1,-6 1 43,2-1 1,-1-1-359,0-2-993,-1 2 653,3-9-395,-5 4-165,0-5 1,0 0 0</inkml:trace>
  <inkml:trace contextRef="#ctx0" brushRef="#br0" timeOffset="1">2204 13134 7990,'-5'-11'97,"4"-1"1,-8 5 655,5-1-277,-5 5 0,7-3-100,-6 2 0,4 3 288,-3-3 1,3 4-234,-4 4 0,5 4 137,-5 7 1,0 3-134,-3 4 0,3 8 68,1 4 0,0 5-80,0 7 0,-2 3-138,5 1 0,0-1-107,4-3 0,0 0-227,0-1 0,1 1 103,3 0 1,3-1 50,4 1 1,0 0-162,1 0 0,3-5 68,0 1 0,2-7-345,-2 3 0,-2-9-36,2 5 1,-4-9-202,-3-2 1,1-5 202,-5-7 0,-1 1-658,-3-1-348,0-4 0,-1-2 784,-3-5 0,-2 0-568,-5 0 0,-2-2 62,-2-1 1095,-3 1 0,-10-13 0,-1 2 0</inkml:trace>
  <inkml:trace contextRef="#ctx0" brushRef="#br0" timeOffset="2">1919 13796 8041,'0'-17'-18,"1"0"345,3 6 0,-2 3 1420,6 0-1172,0 6 1,7-7-32,0 5 1,1-1 555,0 1 1,3 3-512,7-3 0,-1 3-4,1 1 0,-3-4-164,-4 0 1,3 1-692,-3 3 0,-3 0-364,-1 0 1,-2 0-689,-2 0 0,0 1-1252,-4 3 1,3-2 2573,-2 6 0,2-6 0,2 3 0</inkml:trace>
  <inkml:trace contextRef="#ctx0" brushRef="#br0" timeOffset="3">2741 13168 7869,'0'-11'0,"0"-1"123,-5 1 104,4 0 0,-6 4 765,4 3-242,1 3-52,-3 1-376,5 0 0,-1 6 23,-3 6 0,-2 2-26,-6 9 1,1 0 91,-1 11 1,1-1-83,0 9 1,-5 1-171,1 6 0,1 0-70,7 4 0,-2-5 131,5 2 1,0-3-246,4-2 1,0 0 81,0-4 1,3 3-132,4-6 0,2-4-28,10-4 1,-4-4-126,4 0 1,-3-3 112,3-4 1,-5 2 56,1-6 1,-2-1-279,-2-7 253,0 4 1,-3-9-884,0 6 248,-6-6-269,3 3 1,-5-6-512,0-3 882,5 3 1,-3-9 12,1 2 0,2-2 602,-1-1 0,5-6 0,-2-1 0</inkml:trace>
  <inkml:trace contextRef="#ctx0" brushRef="#br0" timeOffset="4">3038 13397 8037,'0'-24'431,"0"-3"0,-4 14 63,0-2 0,1 2 1156,3 2-99,0 5-554,0 0-583,-6 6 0,0 12-139,-5 7 1,-1 9-7,1 10 0,-4 0-39,-1 8 1,1 1-363,4 6 1,4-2 65,4-6 0,1-3-184,2 0 1,5-6-144,3-2 1,3-2 154,5-10 1,-2 3-158,5-10 0,0-5 133,4-6 1,-1-3 508,1-1 0,4-5-147,0-3 1,0-7 798,0-4 1,-3-2-340,3-2 1,-4-4 46,-4 0 1,-4-3-366,-7 3 0,0-3 32,-4 3 1,0-7-544,-4 3 0,-5-8 229,-3 5 0,-6-2-890,-1 6 1,-9-3 54,1 2 1,-6 9-323,2 3 0,-3 6 411,3 5 1,-3 3-56,3 5 1,1 9-43,3 2 0,4 8 353,0 1 0,5 1 530,-2 2 0,4-5 0,0 3 0,1-3 0</inkml:trace>
  <inkml:trace contextRef="#ctx0" brushRef="#br0" timeOffset="5">2912 13671 8863,'-6'-5'903,"1"3"0,10-6-659,3 4 1,2 0 0,1 4 0,6-1-15,2-3 0,2 3 15,2-3 0,4-3-1,-1 0 1,10 0-15,-2 0 1,-2 3 13,-5-4 1,-1 6-1745,-3-2 1,2-1 870,-6 1 629,3-5 0,-4 3 0,-2-5 0</inkml:trace>
  <inkml:trace contextRef="#ctx0" brushRef="#br0" timeOffset="6">3529 13203 7873,'-5'-25'2052,"0"3"-1590,-3 6 0,3 4 206,5-4-452,0 9 0,0 0 1576,0 4-357,0 1-709,0-3 1,1 14-163,3 3 1,4 10-191,7 1 0,2 9-134,2 2 0,2 2 0,-2 6 1,3-4-209,1 4 0,-2-4-38,-2 4 0,2-4-258,-6 4 0,4-2-31,-4 2 1,-1 1-133,-6-5 0,-3 4-916,-5-4 0,-2 0 564,-1-3 0,-5-5-860,-7 0 1,-4-4 785,-8 0 1,0-5 852,-7-2 0,1 0 0,-9 1 0,-1-2 0,-1-3 0,-2 0 0</inkml:trace>
  <inkml:trace contextRef="#ctx0" brushRef="#br0" timeOffset="7">1108 14482 10189,'5'-7'1380,"3"4"0,8 1-924,7 2 1,10 0 0,9 0 1,7-1-234,5-3 1,-23 1 0,2 0-309,1-2 0,1-2 0,5 0 1,2-1 302,2 0 1,0 1-1,2-1 1,2 1-96,1 1 1,1 0-1,5-1 1,0-1-348,0 0 0,0 1 0,3 1 1,0 0 256,-1 2 1,0 1 0,0 1 0,-1 1-36,-1 0 0,1-2 0,-1 1 0,1-1 39,-2 1 0,-1 1 1,-2-2-1,1 2-216,-3 1 1,1 0 0,-2 0-1,0 0 169,0 0 1,-1 0 0,1 0 0,-1 0-84,-3 0 0,0 0 0,-1 0 0,-1 0 16,0 0 0,0 0 0,-6 0 1,-1 0-30,29 0 0,-5-2-32,-6-1 0,-3 1 116,-9-1 0,-2 1 416,-9 2 1,0 0-393,-7 0 0,1 0 831,-8 0 1,-5 0-791,-3 0 354,-6 0 0,3-1-777,-5-3 1,-1 3-277,-3-3 1,-7-1-461,-8 1 0,-4-1 1115,-4 1 0,-2 3 0,-5-4 0</inkml:trace>
  <inkml:trace contextRef="#ctx0" brushRef="#br0" timeOffset="8">1930 15247 7744,'0'-12'400,"-1"1"162,-3 0 1,3-1-140,-3 1 0,-1-1-112,1 1 1,-4-1 204,5 1 0,-6 0-141,1-1 0,-2 2-294,-1 2 0,-1 0 107,1 4 0,-2-4-102,-2 4 0,1 1 81,-5 3 1,4 5-43,-4 2 0,3 5-171,-3 3 0,0 3 46,-4 4-1,4 6-168,0 3 1,5-2 96,-1 2 1,6-5-180,2 5 0,4-7 124,-1-1 0,4-2-318,4-6 1,4 1 169,7-5 0,1-5 23,4-2 1,1-3 318,-2-1 0,4-5-156,4-2 1,-2-7 541,5-1 0,1-6-242,3 2 0,-3-7 219,-1-5 0,-1 2-141,2-2 0,-5 1 1,-7-4 1,-2 1-132,-6 2 1,-3-4-16,0 4 0,-6-8-113,2 5 0,-4-3 48,-4 3 1,2-1-132,-6 1 0,4 0 72,-3 0 1,3 9 356,-4 6-47,6 5-31,-9 8 0,10 2-247,-3 8 1,3 11-195,1 8 0,-4 11 11,0 1 0,2 8 112,6 3 1,-2-1-128,6 5 1,-1-3-283,5-2 1,3 0-60,0-3 1,1-4 90,-5-8 1,-3 1-42,-1-9 1,-3 3 105,4-10 1,-6 0 110,2-4 1,-3-3-1295,-1 0 534,0-6 90,0 3-301,0-5 1191,0-5 0,-5-6 0,-1-7 0</inkml:trace>
  <inkml:trace contextRef="#ctx0" brushRef="#br0" timeOffset="9">2570 14721 7764,'0'-17'1020,"-5"0"1,3 6 166,-1-1-750,1 1 450,2 5-172,0 1 0,-4 7-350,1 6 1,-6 9-172,1 14 1,-2 6-162,-1 1 0,-1 5 93,1-1 1,-1 2-319,1 2 1,3 0 197,1-1 0,4-3-206,-1 0 0,4-5-110,4 1 0,2-4-127,6-3 0,1-3 214,2-6 0,-1-4 94,5-3 1,-1-2 249,1-2 1,2-4-91,-2-3 1,3-3 291,1-1 0,-2-5-125,-2-3 1,4-7 400,0-4 1,-4 0-177,4-4 0,-3 2 12,3-10 0,-5 6-166,-3-2 1,-6-2-249,-2-2 0,-4-5-462,1-2 0,-3-4 322,-1 4 0,-5-6-841,-3 3 1,-7 1 455,-4 2 1,-8 4-698,-3 3 1,0 5 447,-5 7 0,6 6 172,-9 5 0,9 6 136,-5-2 0,7 8 15,0 3 1,-1 9 429,2 3 0,0 7 0,7 5 0,-1-2 0,5 2 0,0-1 0,3 4 0,2-3 0,2-1 0,-1-1 0,6 2 0,-6-5 0,1-7 0,2 0 53,-2-7 400,6 2 854,-3-13-472,5 9 126,0-8 1,5 3-425,2-5 1,9 0 487,3 0 1,2 0-270,2 0 1,5 0 8,2 0 1,3 0-339,2 0 1,3-5-214,0-3 1,7-1-46,-3 1 1,5-2 58,-5 3 1,-3 0-528,0 0 1,-5 0 250,-4 0 1,-2 0-1643,-5 4 1,-1 0 153,-3-5 1536,-3 6 0,-4-8 0,-1 3 0</inkml:trace>
  <inkml:trace contextRef="#ctx0" brushRef="#br0" timeOffset="10">4477 14276 7764,'-11'-6'0,"-1"1"0,1 5 188,-1 0 0,5-4 861,-1 0-112,6 0 142,-4 4-52,6 0-676,11 0 1,-3 0 186,12 0 1,4 0-143,6 0 1,7-4-49,1 1 1,5-2-81,-1 1 0,1 1-12,-1-4 1,-1 3-193,-3-4 0,-4 4-174,0-3 1,-8 3-958,-7-4 1,-9 6 58,1-2-824,-7 3 0,0 1 868,-8 0 1,-4 5-268,-7 2 1231,-3 4 0,-4 0 0,-1 0 0</inkml:trace>
  <inkml:trace contextRef="#ctx0" brushRef="#br0" timeOffset="11">4420 14447 7764,'0'12'266,"0"-6"142,0 4 1,1-8 48,3 1 1,-2-1-193,6-2 1,1 0 580,6 0 0,3 0-329,5 0 1,1 0 245,3 0 0,2 0-337,5 0 0,-1-2-186,-3-1 1,3 1-273,-2-1 1,2 0 93,1-1 1,-3 3-905,-1-3 0,-3-1 561,3 1 0,-3-3-1747,3 3 0,-4-1 2028,0 1 0,-2-2 0,-1-6 0</inkml:trace>
  <inkml:trace contextRef="#ctx0" brushRef="#br0" timeOffset="12">5516 14116 7830,'0'-18'0,"0"2"0,-1 2 186,-3 3 0,-1-3 283,-2 6 1,-4 3 276,4 1 0,-3 3-264,-2 1 0,-1 0-152,-2 0 0,1 10-121,-5 5 1,0 7 97,-4 4 0,4 7-85,0 5 1,5 4-35,-1-4 0,4 4-12,3-4 0,3 0-94,5-3 0,5-1-234,3 0 1,7-3 126,4-1 1,4-6-64,3-1 0,4-3 37,4-8 0,0 1 73,0-10 1,1 1 155,-1-4 0,4-1 228,0-3 0,4-6-175,-4-5 0,0-6 129,-4 2 0,1-2-50,-1-2 1,-6 0-88,-5 0 1,-2-5-189,-6-2 1,-4-3 55,-8-1 1,-1-4-193,-2-1 1,-5-4-242,-3 1 1,-12-1-492,-7 1 0,-6 3 359,-5 5 0,-4 6-277,-7 5 1,-2 9 162,-2 6 0,2 7 173,5 1 1,7 9-428,5 6 1,6 9 322,9-1 0,3 12 519,9-1 0,2 4 0,7 0 0,6 4 0,4 2 0</inkml:trace>
  <inkml:trace contextRef="#ctx0" brushRef="#br0" timeOffset="13">6978 14265 7830,'-6'-7'2220,"1"2"-1945,0 5 1,5 0 23,0 0 1,2-4-65,10 1 1,-2-1 128,9 4 0,5 0-88,6 0 0,5 0-26,3 0 1,5-4-39,10 0 1,0-1-351,8 1 1,3 2 233,-32-2 0,1 0 0,30 0 9,-31 1 0,1-1 0,-1 2 0,0 0-61,3-2 1,-1 0 0,-2 3-1,1 0 77,-1-1 1,0 0 0,28-3-105,1 1 0,-3 0 41,-1 4 1,-5-4 10,-2 1 0,-7-1-15,-1 4 1,-10 0-116,-2 0 1,-5-4 34,-2 0 1,-5 0 85,-3 4-530,-7 0 927,-3 0-1317,-5 0 58,-5 0 115,-1-5 0,-6 3 323,1-6 0,-1 6-387,1-2 575,-1-2 1,1 0-35,0-1 1,-1 0 239,1 4 0,3-2-122,1-3 0,3-1 326,-4 5 1,4-5 32,-3 2 1,0 0 155,0 0 1,-2 3-185,5-4 1,-1 6 389,1-2 495,3 3-338,-4-4-708,5 3 0,1-3 119,3 5 0,7 4-22,8 0 1,4 5 15,4-1 1,-2-2 6,6 1 0,-5 0-189,5 0 1,-6 4-158,2-4 1,-4 2 82,-4-1 0,-2 1 115,-1-6 0,-7 5 49,2-4 0,-7 1-46,0-1 0,-3-2-69,-1 6 0,-6-4-67,-6 3 1,-6-3-49,-8 4 1,-1-1-40,-7 5 1,2-1 136,-6 1 0,4-5 16,3 1 1,5-2 16,7 2 0,6 2 0,5-2 0,6-3 0,-3 5 0,5-4 0</inkml:trace>
  <inkml:trace contextRef="#ctx0" brushRef="#br0" timeOffset="14">9731 13682 7830,'0'-18'0,"0"-2"417,0 5 0,0 0-52,0 3 1,0 1 21,0-1 0,-4 1-66,0 0 0,-5 3 120,1 0 1,-2 6-19,-1-2 1,-2 3-69,-2 1 0,-3 7-40,-5 9 1,-1 4-81,-2 14 1,0 4-22,-4 12 1,4 6-302,13-26 0,0 0 0,1 1 0,1 1 206,-8 29 0,2-7-90,6 3 0,5-4-329,2 1 1,5-5 246,7-7 0,4-2-84,11-6 0,6-5-92,6-2 0,0-8 104,7-4 1,0-8 439,4-3 1,-1-2-131,1-2 0,0-11 212,-1-4 1,1-5-140,0-3 0,-6-4-204,-2 1 0,-7-6 108,-4 2 1,-8-7-91,-4-1 1,-8-5-338,-3 1 1,-4-7 173,-4 0 0,-7 2-861,-8 1 1,-6 3 419,-2-6 1,-9 7-64,2 4 1,-3 3 170,3 5 1,-1 7-1,-4 8 1,4 7-68,-3 5 1,4 3-71,3 3 0,1 9-2,7 7 0,-1 4 138,8 3 1,5-2 424,3 3 0,6 1 0,-2-1 0,3-2 0,1-1 0</inkml:trace>
  <inkml:trace contextRef="#ctx0" brushRef="#br0" timeOffset="15">9342 14116 7830,'-11'-6'891,"5"-1"-296,2 4-257,2 1 0,6-4 155,0 2 0,5 3 456,-1-3 0,7 2-317,4-2 1,4 1-239,3-4 1,9 3 196,6-4 1,8 4-216,0-3 1,4 1-287,-3-2 1,4-1 132,0 5 0,2-5-502,1 2 0,-10 2-926,-5 1 0,-8-1 683,-8 1 0,-4 0-1685,-11 4 761,1 0 1446,-6 5 0,-6-4 0,-6 5 0</inkml:trace>
  <inkml:trace contextRef="#ctx0" brushRef="#br0" timeOffset="16">9765 13157 7830,'-5'-12'0,"3"5"98,-1-1 0,0 4 248,-1-3 1,3 3 665,-3-4-226,3 6 206,1-3-203,0 5-465,0 10 0,-5 4-81,-3 12 1,-2 0 29,-1 4 1,-2 5-156,-2 3 1,1 0-139,-5-4 1,5-1-191,-1-3 0,-2-2-132,2-5 1,3-1-606,5-3 1,4-3 440,0-4 0,1-5-801,2 1 1,2-6 609,1 2 1,4-2 696,4-2 0,6-11 0,0-1 0</inkml:trace>
  <inkml:trace contextRef="#ctx0" brushRef="#br0" timeOffset="17">9685 13111 7830,'-5'-23'-549,"4"6"384,-3 1 1,2 4 2400,2 0-900,0 1 415,0 4-715,0 2-618,0 5 1,7 7-96,4 4 0,2 6 169,6 5 1,0 6-211,4 3 0,0 2-73,0 1 1,-2 0-194,-2 1 0,3-6 104,-3-3 0,-1-3-231,1-4 0,-6 2-122,3-6 0,-4-1-290,0-7 0,-2 4-992,-2-4-1538,-3-2 1688,-5 5 0,-3-4 1365,-4 1 0,-6 3 0,-10-3 0</inkml:trace>
  <inkml:trace contextRef="#ctx0" brushRef="#br0" timeOffset="18">10599 13888 7830,'-12'0'-89,"1"0"1,3-4 735,0 0-116,6 0 364,-8 4-54,3 0-3,1 0-197,1 0-68,5 0 1,5 0-301,3 0 0,6 0 55,1 0 0,5 0-79,-1 0 0,3 0-63,1 0 0,0 0 15,-1 0 1,2 0-46,3 0 1,-3 0 15,3 0 1,-3 0-27,-1 0 1,-4 0-595,0 0 397,-5 0 0,2 0-1485,-4 0 817,-6 0-1713,-1 0 395,-5 0 1,-5 4 1539,-3 0 0,-2 0 497,-1-4 0,0 5 0,-1 1 0</inkml:trace>
  <inkml:trace contextRef="#ctx0" brushRef="#br0" timeOffset="19">10564 14150 6455,'0'-6'3508,"0"1"-1119,0 5-1998,5 0 0,2 0-25,4 0 1,6 0 118,2 0 1,0 0 58,4 0 0,-3 0-162,7 0 1,-2 0-54,2 0 1,-2 0-67,5 0 0,-3-1 91,3-3 1,-4 3-165,0-3 0,1-1-32,-4 1 1,1 0-107,-9 4 1,-3 0-400,-5 0-1845,-4 0 1668,2 0 1,-6 0-1500,-3 0 0,-2 0 987,-6 0 0,-1 5 1036,-2 3 0,-3 2 0,-4 1 0</inkml:trace>
  <inkml:trace contextRef="#ctx0" brushRef="#br0" timeOffset="20">12072 13214 7830,'0'-11'0,"-1"3"469,-3 0 72,3 6-136,-5-8 1,6 7 236,0-5 269,0 6-593,0-3 128,0 5-237,0 5 0,2 1 13,2 6 1,-2 4 28,6 3 0,-2 8-85,2 3 0,1 0-75,-6 0 0,5-1-157,-4 2 0,0 0 48,-4-4 0,3 0-164,1-5 1,1-3 95,-1 1 1,-3-7-207,3 3 62,-3-4 38,4 0 185,-3-6-1,3-1 176,-5-5 100,0 0 1,0-5-21,0-2 0,0-7-61,0-2 1,4-4-72,-1 1 0,5-3-1,-4 0 1,3-2-202,-3-3 0,5 3 43,-1-3 0,2-1-56,1 2 0,1-2 7,-1 1 1,4 7-151,1-3 1,0 8 42,-1-1 0,-2 4 123,2 0 0,-2 6 134,-2 2 0,1 3-141,-1 1 0,-3 0 135,-1 0 0,1 0-23,3 0 1,1 4-17,-1-1 0,-3 10 43,0-1 0,-2 7-4,2 0 1,0 7-19,-4 5 1,1 2-1,-1 1 1,-3-4-34,3 1 1,-3-2 16,-1 2 0,2-4-240,2-4 0,-3-1 74,3-3 1,-2-3-129,2-4 154,-3-1 1,6-1-148,-4-2-305,-1-3-436,3 0-1008,-5-4 1433,0 5 0,-2-6-253,-1 0 838,1 0 0,-3 5 0,5 1 0</inkml:trace>
  <inkml:trace contextRef="#ctx0" brushRef="#br0" timeOffset="21">12711 13534 7830,'0'-18'845,"0"3"-476,0 7 0,0 2 103,0 2-53,0 3 1,0-4-185,0 5 1,4 5-26,0 2 0,4 3 12,-5 2 1,5 3 0,-4 0 0,1 6-14,-1-2 1,-3 2-1356,3 2 1,1-4 1738,-1 0 1,1-4 745,-1 4 0,-3-5-1163,3 2 0,1 0-99,-1-1 1,1-1-147,-2-6 0,-1 2-442,2-2 345,-3-3 1,-1 1-1313,0-2 603,0-3-1897,0 4 1546,0-5 1226,-5 0 0,-2 0 0,-4 0 0</inkml:trace>
  <inkml:trace contextRef="#ctx0" brushRef="#br0" timeOffset="22">13328 13225 7830,'0'-11'267,"0"0"0,0-1-21,0 1 0,-4 3-10,1 0 0,-1 5 183,4-5 1085,0 5-490,0-7-285,0 9-533,0-4 0,0 15 26,0 5 1,1 7 75,3 5 0,-3-2-89,3 5 1,1 1-123,-1 3 0,1-1 73,-1-2 0,-3-3-215,3-6 1,1 1 15,-1 0 0,3-5-121,-3-3 0,4-2-125,-5-2 0,3-3-987,-3-1-1707,-1-4 1331,3 2 703,-5-5 1,-5 0 944,-3 0 0,-7 0 0,2-10 0,-3-3 0</inkml:trace>
  <inkml:trace contextRef="#ctx0" brushRef="#br0" timeOffset="23">13123 13362 7830,'-7'-11'1436,"2"5"-718,5 1-75,0 5-154,5 0 1,5 0 192,6 0 1,4 0-278,-1 0 0,4 0 149,3 0 0,0 0-183,4 0 1,-3-4-305,3 0 1,-3-1-209,3 1 0,-4 3-413,1-3 0,-5-1-155,-3 1 0,-2-1 314,-6 1 0,1 3-3026,-1-3 3421,-5 3 0,5-4 0,-5-2 0</inkml:trace>
  <inkml:trace contextRef="#ctx0" brushRef="#br0" timeOffset="24">14036 13077 7830,'-6'-12'-524,"1"1"-655,5 0 1932,-5-6 0,2 1-233,-4-3 0,4 2-100,-1 6 1,3-2-156,1-2 0,0 2 148,0-2 1,0-2-42,0 2 1,0 0-59,0 3 0,5 2-64,3 3 0,2-3 0,1 2 0,1 3 30,-1 1 1,4 3-59,1 1 1,3 0-46,-4 0 1,4 9 31,-4 2 1,0 8-33,-3 0 0,-1 4-38,1 4 1,-2 2-156,-3 5 1,-2 0-36,-5 1 0,-1 3-230,-3 0 0,-2 5-462,-5-1 1,-6-3 365,-2-1 0,-3-2-168,0-2 1,-1-5 143,0-2 0,1-3 174,3-1 1,-2-2 106,2-2 0,2-2 170,2-6 1,2 1-61,2-1 1,3-5 529,1-2 216,4 3-303,-2-6-56,5 4 1,5-5-141,3 0 0,2 0 47,1 0 0,6 0-46,2 0 1,2 0-30,2 0 0,0 0-46,0 0 0,4-4-37,-1 0 1,5-3-165,-5 3 0,1-1 83,-4 1 1,-5 2-490,-3-6 1,-2 5-32,-2 0-1439,0 1 432,-4-3 664,-2 4 0,-7-8 159,-1 5 659,-4 0 0,-4-1 0,0-1 0</inkml:trace>
  <inkml:trace contextRef="#ctx0" brushRef="#br0" timeOffset="25">14470 13157 7830,'0'-19'217,"0"0"1,2 5 759,1-1 418,-1-3-440,8 5 970,-9-3-845,4 9-650,-5-3 1,0 10-189,0 0 1,0 10-46,0 9 1,4 4-34,0 4 0,3-2-131,-3 6 0,1-2 27,-1 1 1,-3 2 100,3-5 0,1 3-423,-1-3 1,1-2 142,-1-6 1,-3-2-293,3-6 0,1 1 172,-1-1 1,0-3-241,-4-1 420,0-4 243,0 2-34,0-5-144,0-5 0,0-2 5,0-4 1,0 0 18,0-1 0,0-3 26,0 0 0,3-6-28,1 2 0,1-2-8,-1-2 0,-1-4-25,4 1 1,1-5-11,3 4 0,5-3 7,-1 3 1,1 2 14,-1 6 0,-2 2-5,2 6 0,-2 1 6,-2 2 0,1 3 187,-1 5-200,1 0 0,-1 1 3,1 3 1,-1 8 2,0 7 1,1 4-3,-1 3 0,-1 3-220,-2 6 0,-3-2 73,-5-3 0,1 3-105,3-2 0,-3-4 35,3 0 0,-2-4-36,-2-4 0,3 1-372,1-4-202,0-1 289,-4-4 0,4-3-1179,0-1-432,-1-4 1297,-8 2 853,-1-5 0,-5-5 0,-1-1 0</inkml:trace>
  <inkml:trace contextRef="#ctx0" brushRef="#br0" timeOffset="26">14996 13374 7717,'0'-12'0,"3"1"391,1 0 0,5-1 576,-1 1 1,-2 3 29,2 1 1,-1-1-490,5-4 1,-1 1-97,1 0 1,-1 3-130,0 0 0,1 6 10,-1-2 0,1 2-117,-1-2 0,0 2 25,1-1 0,2 3-82,-3 3 1,3 0-119,-6 5 0,-2-1-92,2 5 1,-6 0 61,2 4 0,-3 0-338,-1 3 1,-1 3 186,-3-3 1,1 2-300,-9 2 1,2-1 141,-9-3 0,5 1-40,-1-5 1,-2 4 30,2-4 154,0 1 0,5-5 250,2 1 0,2-6-100,2-2 256,3-3 0,-4 0-120,5 3 0,5-3 396,2 3 1,3-3-212,2-1 0,0-1-76,4-3 1,-2 3-178,5-3 0,-4 2-180,4-2 0,-5 3-1027,1-3 1,-2 3 12,-2 1-1549,-4 0 2717,-2 0 0,-10 5 0,-2 1 0</inkml:trace>
  <inkml:trace contextRef="#ctx0" brushRef="#br0" timeOffset="27">11958 14116 11549,'11'0'533,"2"-1"-313,2-3 0,3 3 85,5-3 1,1 1-70,2 0 0,4-2 86,4-3 1,1-1-123,3 5 0,-1-3-23,5 3 1,-1-1 7,1 1 1,1 3-26,-5-3 1,4 3-87,-4 1 1,5-4 95,-1 0 1,-2 0-147,2 4 1,1-4-118,7 1 0,-2-2 115,5 1 0,-2-1 36,6-3 0,-2-1-80,6 5 1,-2-3 19,2 3 1,-2-4 23,2 5 0,-3-3 5,-1 3 0,-1 1-14,-3-1 0,-2 1 91,-5 2 1,-1 0-61,1 0 1,-4 0-106,0 0 103,0 0-6,3 0 0,1 0-124,0 0-14,-1 0-805,1 0 692,0 0 104,-1-5 1,5 4 116,-1-3-74,1-2 48,-4 5 1,-1-8-112,1 5 0,0-4 81,-1 4-10,1 1-373,-5-2 414,-2 3 45,-5-3 1,-1 5 238,-2 0 0,0 0-195,-4 0 1,3 0 456,-3 0 0,4 0-532,-5 0 0,6-1-27,-2-3 74,3 3 41,2-4 1,-1 1-54,0 0 0,4-5-189,0 2 0,0 0 117,-3 0 0,-2 4 420,-3-1 0,1-1-327,-9 1 0,4 1 116,-7 3 1,-3 0 247,0 0-135,-9 0-80,3 0 5,-8 0-300,3 0 0,-7 0 112,-1 0 0,-4 0-1395,-4 0 0,-6 0-172,-2 0 0,-7 0 1550,-5 0 0,-12-5 0,-4-2 0</inkml:trace>
  <inkml:trace contextRef="#ctx0" brushRef="#br0" timeOffset="28">13088 14584 7783,'-11'-11'83,"-1"0"1,1-1 441,0 1-279,-1-1 0,2 1 0,2-1 0,2 1 301,2 0 1,3-1-153,-3 1 1,3-1-78,1 1 1,4 0-51,0-1 0,4 1 90,0-1 0,3 2-45,5 3 0,0-4 89,3 4 0,3 2-159,-3 1 0,2 3-39,2 1 1,0 0-91,0 0 1,-4 1 51,0 3 0,-5 3-209,1 9 0,-2 1 124,-2 6 1,-4 5-391,-4 3 1,-3 1 150,-3 3 0,-7 0-393,-6 3 1,-4-2 205,1 2 1,-3-3 7,0 0 0,-1-2-82,0-3 1,4-2 106,0-5 0,5-1 297,-1-3 0,1-3-166,-2-5 0,8 1 387,-4-1 0,4-3-123,1 0 0,1-6 491,2 2-195,2-3 103,-3-1-20,5 0-292,0 5 0,2-3-88,1 1 1,4-1 176,4-2 1,2 0-34,2 0 1,-1 0 96,5 0 1,4 0-76,4 0 0,1 0 180,-2 0 0,0-4-36,4 0 1,-5-4-131,2 5 1,-3-5-271,-1 4 1,-5 0 89,-3 4 0,-4-1-794,-3-3 1,-2 3 100,-2-3-2015,-3 3 458,5 1-2581,-6 0 3915,0-5 834,0 4 0,0-15 0,0 4 0</inkml:trace>
  <inkml:trace contextRef="#ctx0" brushRef="#br0" timeOffset="29">13625 14653 7783,'0'-11'486,"0"-6"0,0 4 709,0-2 1,0 2 547,0 2-1266,0 5 0,1-3 812,3 5-886,-3 0 1,5 5-296,-6 3 1,5 4 37,2 7 0,0 3 44,0 5 1,0 1-71,0 2 0,2-1-114,-5 1 0,1-2-206,-1-1 0,-3-4 159,3 0 1,1-5-369,-1 1 0,-1-6 202,-3-1 0,4-4-136,0 3-13,0-4 519,-4 2 177,0-5 0,0-5-248,0-3 0,4 1-58,-1-5 0,3 3-38,-3-6 1,0 1 60,5-1 1,-1-3-166,5-5 1,0 2 24,3 2 1,2-2 14,2 6 1,1 4-14,-4 3 1,0 6-3,-1-2 0,-2 3 172,2 1 1,-3 5-121,-5 2 0,3 5 170,-2 3 1,1-1-94,-2 5 0,4 4-36,-4 3 1,0 2-40,0-1 0,-3-3-119,4 3 1,-5-4 101,5-4 0,-4-2-39,3-1 1,-4-8-489,1 4 346,2-3 0,-3-3-2401,4-2 1885,-4-3 1,7-1 742,-2 0 0,2-5 0,1-1 0</inkml:trace>
  <inkml:trace contextRef="#ctx0" brushRef="#br0" timeOffset="30">16092 13762 7783,'-8'-10'0,"1"2"0,4 2 0,-1 2 0,-2 3 0,5-4 0,-4 5 0,5 0 0,0-5 0,5 4 0,2-3 0,5 2 0,3 2 0,3-3 0,5-1 0,0-1 945,-1 1 1,5 3 1428,0-3 1,-1 1-1581,-3 0 0,0 1-397,0-2 0,-2 2-312,-2-2 1,2 3-328,-6-3-1740,0 3 1060,-3 1-1897,-6 0 2007,-1 0 1,-6 0 79,-3 0 1,-2 1 188,-6 3 0,-3 2-330,0 6 873,-6-1 0,-1 0 0,-8 1 0</inkml:trace>
  <inkml:trace contextRef="#ctx0" brushRef="#br0" timeOffset="31">16081 13922 7783,'-5'11'0,"3"-3"271,-2 0 144,3-6 1,2 5 183,3-4 1,3-1-193,4 1 0,4-1 501,0-2 0,10-2-403,-3-1 0,5 1 324,0-1 1,-2-4-342,6 0 1,-2 0-112,1 0 1,-1 3-328,-2-4 1,-7 4-251,3-3 0,-6 3-1281,2-4 0,-9 6 722,1-2 1,-3 2 758,-1-2 0,4 2 0,-5-3 0</inkml:trace>
  <inkml:trace contextRef="#ctx0" brushRef="#br0" timeOffset="32">16971 13043 7783,'0'-7'-259,"0"-3"0,0 4 860,0-6 1,0 5-140,0-1 1,0 4 122,0-3 1,4-1-192,0-3 0,5 3-6,-1 0 0,-2 1-45,1-5 1,5 1-133,3 0 1,2 0 86,-2 4 0,1-2 151,3 5 1,2-3-203,-6 3 0,4 0-42,-4 4 1,4 0-111,-4 0 1,2 5 68,-2 3 0,-2 2-205,2 1 0,-4 6 75,-3 2 1,1 6-437,-5 2 1,-2 6 91,-5 1 0,-4 2-37,-4 5 1,-2-3-285,-2 4 0,-3-4 242,-5 4 1,2-5-88,2 1 0,-3-6 116,3-2 1,1-6 304,-1-1 1,5-1-119,-1-7 0,6 0 295,2-3 0,3-6 152,-4-2 249,6 2-141,-3-5-266,5 5 0,1-6 297,3 0 1,6 0-140,5 0 1,5-2 79,-1-2 0,3 3-70,1-3 0,0-2-169,-1-2 0,1 3-57,0 2 0,0-3-212,0 3 0,-5-1-193,-3 4 0,-3-4 224,0 0 1,-5 0-2277,1 4 1092,-5 0-802,2 0 2109,-5-5 0,-5 4 0,-2-4 0</inkml:trace>
  <inkml:trace contextRef="#ctx0" brushRef="#br0" timeOffset="33">17565 12986 7920,'0'-12'0,"0"1"517,0-1 0,0 1 493,0-1-619,0 1 1,0 0 290,0-1 0,0 1-242,0-1 0,0 1 8,0-1 1,4 1 242,0 0-341,5-1 1,-2 1-133,9-1 1,-4 5 63,4-1 0,1 6-107,2-2 0,-2 1 0,-2-1 0,2 3-5,-2-3 0,1 8-141,0 4 1,-3 4-156,7 8 1,-7 0 106,3 10 0,-9 2-201,-3 6 0,-3-2 85,-1 2 0,-1 1-352,-3-1 1,-3 5 132,-9-1 1,0-3-47,-3 0 0,-1-4-194,4-1 0,-3-1 178,4-2 1,-4-3 264,4-5 0,0-2-95,3-2 0,2-2 339,2-6-211,-2 0 543,4 1-87,0-6 85,1-1-177,5-5 0,1 0 186,3 0 1,3 0-69,8 0 1,-2-4-57,2 1 0,2-2-208,-2 1 1,5 3 74,-1-3 0,-1 1-229,1-1 0,-4 3-218,5-3 1,-7 3-248,3 1 0,0-1 168,-1-3 0,-3 3-256,-5-3 1,-4 1-2741,1 0 1821,-3 1 1526,-1-3 0,0 0 0,0-1 0</inkml:trace>
  <inkml:trace contextRef="#ctx0" brushRef="#br0" timeOffset="34">18125 12928 7920,'0'-22'0,"1"4"0,3 3 0,-3 2 1456,3 1-454,-3 6 850,-1 1 89,0 5-1718,0 5 1,4 3 8,0 7 0,0 4-73,-4 8 1,0 1 72,0 2 0,0 2-268,0-6 0,0 1 93,0-4 1,0-2-338,0-2 1,0 2-204,0-6-53,0 0 169,0-3 215,0-1 159,0-5-123,0 0 881,0-6-483,5-6 1,-3 4-19,6-6 0,-2 1-38,2-5 1,2 5-172,-2-1 1,6 5 76,1 0 0,0 1-130,-3 2 1,0 0 113,3 0 1,2 2-180,2 1 0,1 4-32,-4 4 1,0-3-35,-1-1 0,-2 2 97,2 7 0,-2-2-148,-2 5 1,-3-4-129,0 4 0,-6 0 88,2 4 0,-3 0-47,-1-1 1,-5 5 20,-3 0 1,-3-2-161,-4-6 0,1 1 43,-5-4 0,4 3 279,-4-4 1,5 0-107,-2-3 1,0-2-31,1-3 1,-4 2-291,3-5 0,1 0 115,4-4 1,-1 0-246,1 0 1,3 0 193,1 0 0,4-1-15,-1-3 1,-1-3 460,1-4 0,-4 0 0,1-6 0,-4-1 0</inkml:trace>
  <inkml:trace contextRef="#ctx0" brushRef="#br0" timeOffset="35">18068 12906 7920,'0'-25'0,"4"4"730,-1 9 0,6 1 251,-1 0-934,2-1 0,1 6 310,1 2 1,-1-2 561,1-2 1,4 3-252,3 1 1,3-1-279,1 1 1,0-3-57,-1 3 0,1-1-88,0 1 0,-4 3-720,0-3 0,-5 3 108,1 1 0,-3-2-664,-5-1 680,4 1 350,-10-3 0,4 10 0,-5 2 0</inkml:trace>
  <inkml:trace contextRef="#ctx0" brushRef="#br0" timeOffset="36">18879 12974 7848,'0'-6'1471,"0"-4"-1049,0 8 59,0-3 0,0 7-103,0 1 1,0 5 99,0 7 1,3 3-94,1 5 0,0 1-93,-4 3 1,4-3-188,0 2 1,0 2-146,-4-1 1,1-2-520,3-6 1,-3 3 198,3-3-209,-3-3 0,-1 1 234,0-6 0,0-3-2430,0 0 1472,-5-6 1293,-1 3 0,-6-5 0,1 0 0</inkml:trace>
  <inkml:trace contextRef="#ctx0" brushRef="#br0" timeOffset="37">18673 13180 7848,'5'-7'1061,"-4"2"-664,5 0 1,-5 3-35,3-6 0,2 5-139,5 0 1,-2 1 278,3 2 0,-2-3-53,9-1 0,0-4-128,4 4 1,3-3-722,1 3 1,3-5 331,-3 1 0,4 2-1344,-5-1 0,1 4 391,-4-1 1020,0-2 0,-6-1 0,0-4 0</inkml:trace>
  <inkml:trace contextRef="#ctx0" brushRef="#br0" timeOffset="38">19450 12883 7812,'-5'-18'0,"3"0"-2,-1 3 0,1 2 218,2-2 296,0 2 0,0 2-123,0 0 1,0-1 672,0 1-592,0-1 1,4 1-135,0-1 0,5 5 45,-2-1 0,4 4-44,0-3 1,4 4-37,0-1 0,2 3-94,-2 1 1,-2 0 22,2 0 1,-2 5-24,-2 3 1,1 7-133,-1 4 1,-1 3 59,-2 1 0,-3 6-94,-5 5 1,-1 2-259,-3 5 1,-4 1-86,-7 4 1,-4-4-526,-8 0 1,3-2 223,-2 2 0,-2 1-12,1-5 0,4-3 278,4-5 0,5-6 296,-1-1 0,3-1-128,5-7 430,-3 0-182,8-3 162,-3-6 245,5-1 1,5-5-55,3 0 1,2 0 92,2 0 0,3-1-156,0-3 0,5 3-24,-1-3 0,2-1-126,-2 1 1,2 0-161,-2 4 1,-2 0 87,-2 0 0,-2 0-127,-2 0 0,-3 0-1775,-1 0 942,-4 0-2732,7 0 1898,-9 0 1647,4 0 0,-10-5 0,-1-1 0</inkml:trace>
  <inkml:trace contextRef="#ctx0" brushRef="#br0" timeOffset="39">19975 13123 7812,'0'-12'0,"0"1"0,4 3 2016,0 1-261,0 4 108,1-2-1149,-4 0 1,5 4 153,-2-3-589,-3 2 1,4 1 135,-5-3-1841,0 3 420,0-4 0,0 6-2109,0 3 3115,0-3 0,0 4 0,0-5 0</inkml:trace>
  <inkml:trace contextRef="#ctx0" brushRef="#br0" timeOffset="40">20329 12689 7812,'0'-17'264,"0"4"0,0 1 6,0 4 0,0 0 471,0-3-479,0 0 0,0 3 514,0 0 1,1 6 139,3-2-676,-3 3 1,5 10 178,-6 2 1,3 13-101,1 3 1,4 10-155,-4 5 1,-1-2 68,-3 2 0,4 0-240,0 4 0,0-5 98,-4 1 1,0-5-325,0 1 0,0-2-21,0-2 1,1-5-102,3-2 1,-3-4 103,3-4 0,-1 1-148,0-5-101,-1 0 84,3-3 70,-5-6-207,0-1 264,0-5 154,-5 0 134,3 0 0,-8-10 0,4-3 0</inkml:trace>
  <inkml:trace contextRef="#ctx0" brushRef="#br0" timeOffset="41">20546 12689 7812,'6'-18'413,"0"-2"156,-6 4 0,1 2 241,3 7-298,-3-3 490,4 8-224,-5-3-20,0 5-480,5 0 0,-4 5 3,3 3 0,1 2-107,-1 1 0,1 1-54,-1-1 0,-3 5 17,3-1 1,-3 0-139,-1-4 0,4 1-140,0-1 1,0 1 14,-4-1-18,0 1 144,0-1-235,0 0 42,-5-4 176,3-2 87,-3-5 605,5 0 1,5 0-590,3 0 1,3 0-52,5 0 1,-2 1-1,5 3 1,-4-2-98,4 6 1,0 0 70,4 3 1,-4 0-93,0 1 1,-1 3 56,1 0 1,1 6-167,-5-2 0,0 1 43,-3-1 0,-6 3-63,-2-3 1,-3 2-5,-1 2 1,0-4-176,0 0 0,-5-4 108,-3 4 0,-3-5 77,-4 2 0,1-4-29,-5 0 1,4-5 48,-4 1 1,3-4-238,-3 3 0,5-4 54,-1 1 1,-1-3-406,0-1 317,1 0 0,4-1-93,-1-3 1,6 1-510,2-4 1059,-2-1 0,5-3 0,-10-6 0,5-1 0</inkml:trace>
  <inkml:trace contextRef="#ctx0" brushRef="#br0" timeOffset="42">20535 12609 7816,'0'-12'96,"0"1"192,0-1 323,0 1 0,5 5-175,2 2 0,5-1 97,3 1 0,0 0-173,8 4 0,-3 0-200,7 0 1,2-4 60,2 0 0,-2 1-408,1 3 0,0-4-217,0 0 0,0 0-468,-7 4 0,3 0 41,-7 0 1,-3 0-182,-1 0 1012,-2 0 0,-1 0 0,-1 0 0</inkml:trace>
  <inkml:trace contextRef="#ctx0" brushRef="#br0" timeOffset="43">21220 12563 7831,'0'6'455,"0"-1"1,0-3 169,0 1-118,-5-1 1,2 8 212,-4-3 0,3 5-320,-4 3 1,-1 3-134,-6 5 1,3 5 71,-4 2 0,0 4-91,1 4 0,-1-1-263,5 5 1,1-5 94,2 1 1,-1-6-329,5-2 0,1-1 3,3 2 1,5-3-202,2-5 0,3-2 200,2-2 1,4-2 113,3-6 1,-1-5 183,1-2 1,2 1-97,5-1 0,-2-1 324,3-7 1,1 1-94,-1-4 1,3-2 176,-3-6 1,-1 1 5,-3-5 1,0 3-11,0-3 0,-4-1-68,0-7 0,-5-1-57,1-2 0,-7-3-438,-5 3 0,-1-7 157,-2-1 0,-3 0-168,-4 3 1,-6 1 104,-10 0 0,-9 6-858,-2 5 1,-12 5-196,1 7 1,-5 5-1342,1 2 2503,-3 8 0,-3 3 0,1 8 0,-1 4 0,2 3 0</inkml:trace>
  <inkml:trace contextRef="#ctx0" brushRef="#br0" timeOffset="44">16983 13865 8107,'6'0'1296,"4"0"0,-3 0-888,4 0 1,-3 0-114,-1 0 1,1 0 82,3 0 1,6 0-112,2 0 0,-1-4-56,1 0 1,1 1 5,7 3 1,3-2-14,8-2 0,-1 3-19,5-3 0,0-1 47,3 1 0,1 1-345,0 3 1,3-4 245,1 0 0,1-1-58,-2 1 1,3 2 28,5-6 0,0 2-114,0-2 0,-1-1 94,-3 5 1,3-5-404,-2 2 1,1 1 309,3-2 0,2 2 61,1-2 1,2-1-90,-3 5 0,-1-3 85,2 3 0,-5 0-74,-7 4 0,6 0 86,-6 0 0,-2 0 6,3 0 0,-6-1-44,5-3 1,3 3-2,2-3 0,-2 3-18,1 1 0,-1-4 54,1 0-18,8-5 1,-7 8 33,7-3-44,-8-2 1,1 3-81,-4-4 70,-1 4-39,-3-7 1,-4 9-86,0-3 0,-5-1 121,1 1 228,-3-5-232,5 8-2,-10-4 177,8 5-165,-9 0 0,6 0-1,-1-5-236,0 3 236,0-3 5,6 5 8,-5 0-246,10 0 241,-10-5-10,10 4 23,-10-4-343,10 5 186,-15 0 0,9-4-55,-4 0 128,-6 0 1,8 4 65,-11 0 0,6 0-75,-2 0 0,3 0 151,2 0 0,3 0-69,0 0 1,4 0 2,-4 0 1,5-1 19,-1-3 0,-2 3-6,2-3 0,0 2 37,4-2 1,-6 3 8,-2-3 0,2-1 67,-2 1 1,-1-1 37,-7 1 1,2 3-40,-5-3 1,-5 1 620,-3 0-458,-5 1-295,3-3 0,-10 5 35,1 0-606,-5 0-1033,2 0-201,-15 0 1,-3 4 215,-10 0 1561,0 0 0,0-4 0,0 0 0</inkml:trace>
  <inkml:trace contextRef="#ctx0" brushRef="#br0" timeOffset="45">17965 14390 7724,'0'-11'0,"0"-2"335,0-2 1,1 2-13,3-2 1,-3 2-32,3 2 0,3 0 33,0-1 0,-1 1 169,2-1 1,0 2-122,3 2 0,1-2-131,-1 3 0,4 0 157,0 0 0,6 4-75,-2-1 0,2 3 5,2 1 0,0 5-104,0 3 1,-2 2-44,-2 1 1,-2 6-79,-6 2 0,0 8-130,-4 3 0,-3 3-424,-8 1 0,-3 1 291,-9-1 1,0 4-202,-3 0 1,-3-4 146,3-3 0,-2-1-535,-2 4 1,1-4 239,3-4 1,-1-3 134,5-4 0,-4-2 292,3-6 1,1-1 194,4-2 1,3 1 788,0-6-579,6 1 125,-3-4-37,5 0 0,5 2-145,3 1 0,2-1-13,1 1 0,2-1-88,2-2 1,-1 0-3,5 0 1,0 0 131,4 0 1,0 0-105,0 0 1,1-2 31,2-1 1,-2 1-42,3-1 1,-3-3-203,-1 3 0,-1-1-376,-3 4 0,-3-4-592,-4 0 0,-2-1-819,-3 1-1117,4 3 2923,-10-4 0,4 0 0,-5-1 0</inkml:trace>
  <inkml:trace contextRef="#ctx0" brushRef="#br0" timeOffset="46">18707 14516 7722,'7'-5'935,"-2"-3"117,-5-7 0,5 4-88,2-1-433,-1 1 1093,-1 9-609,-5-3-2696,0 5 983,0 5 1,-4 2-702,0 4 1,0-3-513,4-1 1911,0-4 0,0 2 0,0-5 0</inkml:trace>
  <inkml:trace contextRef="#ctx0" brushRef="#br0" timeOffset="47">19073 14208 7768,'0'-18'0,"0"1"0,1 2 930,3 0 1,1 0-378,3 3 0,0 5 496,-4-1 45,0 5 75,-4-2-154,0 5-939,0 5 1,-1 7 139,-3 7 0,3 2-69,-3 2 1,-1 4 55,1 0 1,0 3-205,4-3 1,0-1-111,0-3 1,0-4-129,0 0 0,0-1 79,0 1 0,0-2-217,0-6-463,0 0 322,0 1 11,0-6 18,0-1 1074,0-5-476,5-5 1,2-1 60,4-6 0,1 5 23,-1-1 1,4 4-129,0-3 0,6 4 116,-2-1 0,-1 3-69,1 1 0,-2 4 10,2 0 1,-1 5-77,-3-2 1,-2 3-7,2 2 0,-3 1-109,-5 2 1,2-1 83,-5 5 1,0 0-492,-4 4 1,-1-1 238,-3 1 0,-4 0-212,-7 0 1,1-4 163,-5 0 1,4-5-430,-4 1 0,0-2 203,-4-2 0,4-1 91,0-2 1,5-3-52,-2-5 1,0 0-353,1 0 262,0 0 1,3-1 560,1-3 0,4-2 0,-3-6 0,4 1 0</inkml:trace>
  <inkml:trace contextRef="#ctx0" brushRef="#br0" timeOffset="48">19050 14139 7768,'0'-11'306,"0"-1"38,0 1 0,1-1 59,3 1 1,2 3-99,6 1 1,-1 0 446,1 0 1,0-3-266,4 2 1,1 2-101,6-2 1,1 5-176,3 0 1,-3-2-1,3 1 1,-3 0-369,-1 4 1,0 0 166,-1 0 0,0 0-1078,-3 0 0,1 0 592,-4 0 0,-1 0-1194,-4 0 1,1 0 1668,-1 0 0,0 0 0,1 0 0</inkml:trace>
  <inkml:trace contextRef="#ctx0" brushRef="#br0" timeOffset="49">19690 14139 10802,'-4'11'858,"0"1"1,-5 1-476,1 2 0,-2 4-93,-1 7 1,-4 0-86,-1 4 1,1 1-89,4 3 1,-3 0 87,2 1 1,0-5-212,8 0 0,-4-4 90,4 0 0,1 2-230,3-1 1,5-4 71,2-4 1,4-5-167,0 1 1,4-3 38,0-5 1,6 2 18,-2-5 0,1 0 180,-1-4 1,3-5 3,-3-3 0,5-2 146,-1-2 0,2 0-53,-6-4 1,-1 3-70,1-7 0,-6 1-71,-2-3 1,-1-5-131,-6 0 1,0-4-22,-4 0 0,0-2-310,0-1 1,-9-4-50,-3 0 0,-7 0 45,0 3 0,-3 6 83,-5 3 0,3 7 111,-3 3 0,7 9 10,1 3 1,4 3 86,-4 1 1,5 5-367,-2 2 1,7 7 584,2 1 0,4 6 0,-2-3 0</inkml:trace>
  <inkml:trace contextRef="#ctx0" brushRef="#br0" timeOffset="50">20089 14242 7711,'7'-5'0,"-2"-2"0,-5-4 0,0 3 2364,0 1-838,0 4-242,0-2-597,0 5-489,0 5 0,-5 7-52,-3 7 1,-2 7 50,-2 5 1,2 2-62,3 1 0,-3 0 16,2 1 1,3-1-139,1 0 1,3-1-11,1-2 0,0 0-206,0-4 1,1 0-126,3-5 0,2 0 187,6-3 0,0-3-10,4-4 0,-3-2 57,7-2 0,-1-3 269,3-5 1,1 0-106,0 0 0,0-2 76,0-1 1,0-4 131,-1-4 0,1-1 144,0 1 0,-4-2-34,0-2 1,-5-1-93,1-3 1,-2-4-308,-1 0 0,-6-2 55,-2-10 0,-3 4-608,-1-7 0,-5-2 332,-3 2 0,-12 0-229,-7 4 1,-10 1-327,-4 2 0,0 10-261,-1 9 0,5 2 42,-1 6 0,5 1 488,7 3 0,4 5 517,11 2 0,4 8 0,2 3 0</inkml:trace>
  <inkml:trace contextRef="#ctx0" brushRef="#br0" timeOffset="51">21928 13408 7760,'-6'0'0,"-4"0"0,8-1 0,-2-3 0,3 3 0,1-4 0,7 1 1466,4 0 1,5-1-390,7 1 1,1 2-544,3-6 0,2 5-147,6 0 1,-5 1-186,0 2 1,-4-3-138,0-1 1,-5 0-259,-2 4 1,-5 0-279,1 0 0,-6 0-478,-2 0-1378,-4 0 884,2 0 1,-6 0 711,-3 0 0,-4 1 731,-7 3 0,-8 2 0,-6 6 0</inkml:trace>
  <inkml:trace contextRef="#ctx0" brushRef="#br0" timeOffset="52">21871 13648 7760,'-6'5'586,"1"-4"-114,5 4 134,0-5-145,5 0 1,2 0 266,8 0 0,-1-3-56,5-1 1,0-4-240,4 4 1,0-3-365,0 3 1,0-4 28,0 4 1,0-3-939,-1 3 0,-3-1 236,0 1 0,-1 2-205,1-6 0,2 4 809,-6-3 0,5-1 0,-2-3 0</inkml:trace>
  <inkml:trace contextRef="#ctx0" brushRef="#br0" timeOffset="53">22728 13282 7777,'0'-17'0,"0"5"973,0 2-219,0 4 389,0-1-759,0-3 1,-2 9 65,-2-3 0,2 9-87,-6 7 0,1 5-28,-5 10 0,0 1-168,-4 2 0,4 7-113,-4-2 0,5 5 7,3-2 1,0 0 103,4-3 0,0-1-367,4 0 1,0-1 122,0-2 1,5-1-441,3-7 1,2 1 241,1-9 0,1 3 47,-1-7 0,5 2 168,4-9 1,1 0 300,2-4 1,0-2-63,0-1 0,-1-4-83,1-4 0,0-4 238,0-1 0,-1 0-85,-3 1 1,1-3 57,-5-5 1,0 0-99,-3 0 1,-2-1-92,-2-2 1,-3-4-150,-5-4 1,-2-1-280,-1-3 1,-5 2-243,-7-2 1,-3 2 288,-5 2 0,0 2 15,0 6 1,-1 0-22,-2 11 1,2 1-209,-3 7 0,3 2 20,1 5 1,1 1-69,3 3 0,3 2-88,4 5 1,6 6 614,2 2 0,-2 8 0,0 2 0</inkml:trace>
  <inkml:trace contextRef="#ctx0" brushRef="#br0" timeOffset="54">23116 13933 7710,'6'0'692,"-1"0"-606,-5 0 1,-5-5 0,-1-1 0</inkml:trace>
  <inkml:trace contextRef="#ctx0" brushRef="#br0" timeOffset="55">23424 13282 7710,'-6'-11'0,"1"0"-21,5-1 79,0 1 358,5-1 283,-4 6 700,9-4-514,-8 9-9,3-4-559,-5 5 0,0 5-221,0 2 1,0 5 69,0 3 0,0 3 0,0 4 0,0 5-6,0 0 1,0 3-62,0-3 1,0 3-171,0-3 1,0 0 38,0-5 1,0 1-276,0 0 1,0-5 165,0-3 0,0-2-137,0-2 1,0 1-202,0-1 147,0-5 265,0 0 331,0-6-4,5 0 0,-3 0-55,6 0 0,-1 0-172,5 0 1,1-4-7,2 0 1,-1 0-70,5 4 0,-1 1 59,1 3 1,2 3-89,-2 4 1,-1 0 42,1 1 0,-5 0 9,1 4 0,-2-2-70,-2 5 1,1-2 70,-1 2 0,-5 3-322,-2-3 1,-2-1 14,-2 1 0,0-1-91,0 1 1,-6-2 153,-1-1 1,-7-4 60,-1 4 0,-6-8 194,2 0 0,-2-2-108,-2 2 1,0 1-88,0-5 0,0 0 54,1-4 0,3 0-84,-1 0 0,7 0-137,-3 0 0,7-4-114,2 0 1,3-5 482,-4 1 0,6-2 0,-2-1 0,3-6 0,1 0 0</inkml:trace>
  <inkml:trace contextRef="#ctx0" brushRef="#br0" timeOffset="56">23413 13225 7710,'0'-7'-220,"0"-1"0,1 6 233,3-2 1,-2-1 623,6 1 0,-4 0-214,3 4 1,1 0 64,3 0 1,5-4-28,-1 0 0,5 1-36,-1 3 0,3 0-165,1 0 1,0-4-22,-1 0 1,0 0-502,-3 4 0,1-4 229,-5 1 1,2-1-1141,-2 4 1,-6 0 567,3 0 1,-4-4-513,4 0 0,-5 0 1117,1 4 0,0 0 0,3 0 0</inkml:trace>
  <inkml:trace contextRef="#ctx0" brushRef="#br0" timeOffset="57">23927 13431 6811,'0'-6'-106,"1"-1"592,3 3 0,-3 2 311,3-6 0,-3 4-361,-1-3 1,4 3-168,0-4 0,1 2 206,-1-2 1,1-2-96,2 3 1,3-3-124,-2-2 0,4 2-52,3 2 0,-3-2 49,4 3 0,-4 2-49,0 1 1,-1 2-14,1 2 1,-1 0 6,0 0 0,1 2 0,-1 2 1,1 6-215,-1 5 0,-5 9 52,-2-1 0,-2 7-68,-2 1 1,-3 7 21,-5 4 1,0 2-393,-12 2 1,3-2-11,-2-2 1,-3 5-340,3-5 1,-1 4 316,1-8 0,-3-1 61,3-7 1,1-2 157,-1-5 0,5-4-32,-1 0 1,4-9 423,3 1 0,-1-6 111,5 3 256,1-5 25,3 2 617,0-5-796,5 0 0,5-2-63,5-1 0,2 0-159,-2-5 1,1 6 22,3-2 1,3-1-336,-3 1 0,1-1 93,-1 1 0,2 3-749,-6-3 0,4 3-988,-4 1 463,0-5 0,-5 2 334,-2-4 1,-3 3 989,-5-4 0,0-4 0,0-6 0</inkml:trace>
  <inkml:trace contextRef="#ctx0" brushRef="#br0" timeOffset="58">24395 13362 7784,'0'-11'0,"0"5"-38,0-5 534,0 10 471,0-4 2162,0 5-2747,0 5 1,0 3-176,0 7 1,0-1 23,0 5 0,0-1-284,0 1 0,0 2 103,0-2 0,0-1-1,0 1 0,-1-5-199,-3 1 1,3-2-245,-3-1 1,3-5-451,1 1 303,0-1 451,0 0 0,0-1-150,0-2 591,0-3 0,5 4-187,2-5 0,3-1 268,2-3 0,-3 3-134,2-3 0,-2-1 15,6 1 0,-1 0-32,1 4 1,-2 0-128,2 0 1,-1 0-79,2 0 1,-3 4 109,7 0 1,-5 5-285,4-1 1,-5 2-63,1 1 1,-2 4-35,-2 1 0,0 0 121,1-1 1,-1-1-57,1 5 0,-6-1-43,-2 1 0,-3 3-186,-1-3 1,0 1-135,0-1 1,-5 3 163,-3-3 0,-5-3-29,-3-1 1,-4 2 47,1-2 0,1 0 319,-1-3 1,0-1 26,-4 1 1,4-5 17,0 1 1,5-6-119,-1 2 1,2 1-24,2-1 0,-1 0-260,1-4 0,3 0 116,1 0 1,3-1-785,-4-3 0,5 1 514,-5-4 0,4-1 500,-3-3 0,4 4 0,-7-8 0,4 2 0</inkml:trace>
  <inkml:trace contextRef="#ctx0" brushRef="#br0" timeOffset="59">24395 13282 7810,'0'-11'-1298,"-4"3"779,0 1 772,1 4 154,3-7 1196,0 9-537,0-4-159,0 5 0,1-4-455,3 0 0,2 0-79,5 4 1,6 0 139,2 0 0,-1 0 31,1 0 0,0-3-187,4-1 0,3 0-59,1 4 1,0 0-66,-5 0 1,5 0-57,0 0 0,-1 0-54,-3 0 1,-1 0-101,-3 0 1,1 0-397,-5 0 376,-5 0-1320,1 0 982,-10 0 0,3 0-255,-8 0 1,-4 0-519,-7 0 0,1 0-600,-5 0 1,4 5 1707,-4 3 0,0 2 0,-4 1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0T02:41:39.412"/>
    </inkml:context>
    <inkml:brush xml:id="br0">
      <inkml:brushProperty name="width" value="0.09071" units="cm"/>
      <inkml:brushProperty name="height" value="0.09071" units="cm"/>
      <inkml:brushProperty name="color" value="#FF8000"/>
    </inkml:brush>
  </inkml:definitions>
  <inkml:trace contextRef="#ctx0" brushRef="#br0">9262 2033 8308,'0'-6'652,"0"-1"-105,0 3 542,0 3-248,0-4-3,0 5-565,-5 0 1,4 1 71,-3 3 0,-1-1-151,1 4 0,-3 1 0,3 3 0,-1 5 22,1-1 0,3 4-66,-3-4 1,3 5-165,1-1 1,1 3 28,3 1 1,3-4-15,9 0 1,-2 0 58,5 4 1,0-4-85,3 0 1,1-5 57,0 1 1,4 2-151,-1-2 1,6 0-31,-1-4 0,0 0 147,0-4 1,0 2-112,-4-5 0,0 1 96,-4-1 0,-1-3-4,1 3 1,-4-3-17,0-1 0,-5 0 163,2 0 1,-4 0-137,0 0 1,-1 0 60,1 0-761,-6 0 258,4 0-161,-9 0 146,4 0-522,-5 0 0,-5 0-38,-2 0 1024,-3 0 0,-2 0 0,1 0 0</inkml:trace>
  <inkml:trace contextRef="#ctx0" brushRef="#br0" timeOffset="1">9194 2021 8279,'-7'0'-269,"2"0"291,5 0 340,-5 0-29,4 0-78,-4 6-78,5-5 1,-4 5 56,0-2 1,-1-1 3,1 4-44,3-4 0,-5 7-171,2-3 0,1 0 121,-4 0 0,3-3-223,-4 4 0,6-4 66,-2 3-173,-2-4 135,5 7-156,-5-9 156,6 4-495,0-5 536,0-5 1,6-1-21,1-6 1,3 1 21,2 0 1,-1-1-30,1 1 0,-2-4 149,-3-1 1,3 1-31,-2 4 0,-3-1 234,-1 1 4,-3-1 417,-1 1-245,0 0 0,0 3 260,0 0 3,0 6-146,0-3-113,0 5 0,5 5-357,3 2 1,3 7 47,5 2 0,-2 0-163,5-1 0,-5-2 77,1 2 1,-1-1-145,1 1 0,-2-2 106,2 2 0,0-6-149,-4-1 0,3-4 116,-6 3 1,1-3-1073,-1 4 75,2-6-276,-9 3 1243,4-5 0,-5 5 0,0 2 0</inkml:trace>
  <inkml:trace contextRef="#ctx0" brushRef="#br0" timeOffset="2">10199 2273 8188,'0'-7'-189,"0"-3"278,0 9-61,0-4 218,0 0 89,0 4-90,0-5 0,0 6 62,0-5-3,0 4-58,0-4 777,0 5-921,0 5 0,0 1 90,0 6 4,0-1-26,0 1-209,0 4-29,0-3 231,0 9-125,0-5 1,0 2-3,0 0-206,5 0-23,-4 4 267,9-5 1,-5 2-208,3-4 0,2 0 109,-2-1 0,2-2-26,1 2 1,5-3 101,-1-5 0,1 2-8,0-5 1,-4 4-43,3-5 1,2 1 158,-2-4 0,2-1 130,-2-3 1,-1-2-66,5-6 0,-5 1 53,1-1 1,0 1-90,-3 0 0,2-5 23,-7 1 1,2-4-42,-1 4 1,-3-5-186,-5 1 1,0-3 113,0-1 1,0 0-129,0 0 0,0 6-441,0 1 0,-4 4 35,0 0-1525,0 6 916,-1-4 423,4 9 0,11 11 0,9 9 0</inkml:trace>
  <inkml:trace contextRef="#ctx0" brushRef="#br0" timeOffset="3">10816 2216 8319,'0'-7'344,"0"2"109,0 0 102,0 4 167,0-4-44,0 5 1,0 5-421,0 2 1,0 5-152,0 3 0,0 3 90,0 5 1,0 0 60,0-1 1,3 3-11,1 1 1,0-6-163,-4 3 0,4-4-69,0 0 1,1 2-38,-2-6 0,-1 0 115,2-3 0,-2-5-71,2 1 0,-3-4-884,3 3-412,-3-4 1042,-1 2 216,0-5 14,0-5 0,0-2 0,0-4 0,-5 0 0,-1-1 0</inkml:trace>
  <inkml:trace contextRef="#ctx0" brushRef="#br0" timeOffset="4">10838 2467 8307,'-1'-15'-1004,"-3"-1"1,2-3 540,-6 4 1592,6 0-436,-9-2-153,10 5-65,-4-5 12,5 11-1,0-4-229,0 9 1,0-10 318,0 10 149,0-4 4,0 5-459,5 0 1,2 5 63,4 3 1,4 6-125,0 1 0,4 1-110,-3 0 222,4-4-64,-2 10-425,5-9 0,3 7 211,1-5-197,0 0 1,-8-3-123,0-1 1,-4-1-12,4-2 148,-5-3 0,2-1 178,-4 0 0,-1-1-149,1-3 608,-1 0-297,0 0 0,-4-1 429,-3-3 0,-3 2-88,-1-6 1,0 1 56,0-5 1,-1-4-154,-3-3 0,1-3-130,-4-1 0,-1 0-182,-3 1 1,0-5 72,4 0 1,-2 1-115,5 3 1,-1 0 115,1 0 1,3 5-613,-3 3 1,3 2 94,1 2-733,0 5 1,1-3-938,3 5 1,-1 0 972,4 4 0,1 4-292,3 0 0,1 6 162,-1 1 1134,0 1 0,6 9 0,1-3 0</inkml:trace>
  <inkml:trace contextRef="#ctx0" brushRef="#br0" timeOffset="5">11409 2216 8177,'0'-12'874,"-5"6"-569,4-4 292,-4 8-231,5-8-121,0 9 583,0-4-20,0 5-713,0 5 0,1 3 333,3 7-409,-3-2 0,8 9-130,-5 1 171,0 0 62,1 5-55,-4 0-340,9-4 1,-8 4 155,1-5-74,-1-5-301,3 3 314,-4-8 1,4 3-269,-5-4-42,0-1 87,0 1 1,4-5-694,0 1-10,0-6 383,-4 3 170,0-5 551,5 0 0,-4-5 0,4-1 0</inkml:trace>
  <inkml:trace contextRef="#ctx0" brushRef="#br0" timeOffset="6">11638 2261 8177,'0'-7'-79,"0"-1"-1,0 0 250,5 2-35,-4-4 466,4 9-185,-5-9 753,5 8-421,-3-8-343,3 9 128,-5-4-12,0 5 0,-5 1-400,-3 3 124,-2 2-463,-2 6 243,-4 4 0,2-2-248,-5 5 165,5 0 0,-6 4-41,4 0 1,1-4 89,4 0 0,3-4-97,1 4 1,0-5-12,0 1 115,2-2 0,5-2 13,0 1 1,1-4 263,3-1-61,2 1 0,9-1-112,0 1 1,2-4 53,-2 3 1,-2-4-72,2 1 0,2-2 117,-2 2 1,1-3-46,0 3 0,-4-3-119,3-1 1,-2 0 84,-1 0 1,-1 0-659,0 0-632,1 0-1154,-1 0 2321,1 0 0,-1 0 0,0 0 0</inkml:trace>
  <inkml:trace contextRef="#ctx0" brushRef="#br0" timeOffset="7">11889 2227 7618,'0'-6'1729,"0"1"-752,0 0-189,0 3-161,0-3-383,0 5 1,0 5-114,0 3 0,0 5-141,0 6 1,0 0 130,0 7 0,0 2-201,0-1 1,1 3 35,3-3 1,-3 0-337,3-5 0,-1 0 220,1-3 1,-3-2-230,3-6 0,-3 0 144,-1 1 0,4-5-130,0 1 0,-1-4-717,-3 4-498,0-6 1590,0 3 0,0-5 0</inkml:trace>
  <inkml:trace contextRef="#ctx0" brushRef="#br0" timeOffset="8">11912 2318 8177,'0'-6'189,"0"-4"243,0 2-126,0 3-62,0-5 822,-5 9-280,4-4-541,-4 5 373,5 0-251,5 0-182,1 5 1,5 1 20,1 6 0,3 3-129,0 0 167,6 5 0,-9-2-619,10 5 309,-4-5 177,-1 3-267,5-3 0,-6 1-513,3 0 450,-2-5 0,-6 3 107,6-6 1,-4-3 26,2-1 239,-3 1-214,0-2 1,-4 1 235,-1-4 1,-3-1 38,4 1 746,-1-1-627,0-2 1,1-2 549,-4-1 0,0-4-337,-4-4 0,0-2 55,0-2 0,0 1-166,0-5 1,-1-4-162,-3-4 1,3-3-197,-3 3 0,-1-8 105,1 1 0,0-2-447,4 6 1,0-1 260,0 8 1,0-1-1683,0 9 825,0 0-2233,0 3 1668,0 6 1,5 6-1298,3 8 2721,-3 7 0,5 8 0,-4 6 0</inkml:trace>
  <inkml:trace contextRef="#ctx0" brushRef="#br0" timeOffset="9">12517 2261 8137,'0'-11'-1717,"0"5"1803,0-5-68,0 10-8,5-9 490,-3 9-159,3-4-87,-5 5 71,0-5 341,0 3-409,0-3 1,0 4 471,0-3-198,0 3-57,0-4-274,-5 5 0,-2 1-102,-4 3 1,-1 6 65,1 5 1,1 6-97,2-2 1,-1 3-142,6 5 1,-1-3 57,4 3 1,0-1-79,0-3 1,0 3 35,0-7 1,5-3-49,2-1 1,4 2 45,0-2 0,2-3-78,2-5 1,-2 0 190,2 0 0,3-2-79,1-5 1,-2-1 234,2-3 0,0 2-63,4-6 0,-5-1 126,-3-6 0,-2 2 8,-2-2 0,0 1 55,-4-1 0,-2 1-175,-5-5 0,0 4 9,0-4 0,-5 0-227,-2-4 0,-5 1 96,-3 3 0,-3-2-482,-5 1 0,0 4 222,1 1 1,-1 2-560,0 2 1,5 3 77,3 0 0,2 6-169,2-2 0,3 3 90,1 1 781,4 5 0,-2 1 0,5 6 0</inkml:trace>
  <inkml:trace contextRef="#ctx0" brushRef="#br0" timeOffset="10">12883 2296 8107,'-5'-16'576,"-3"1"-327,3 5 1,-1-5 660,2 7-229,3-2-158,-5 4 1,6-2 333,0 0-790,0 6 97,0-3 1,0 7-298,0 6 1,6 1 131,1 10 0,3 0-4,2 4 1,-5 0-58,1-1 1,-2 1 65,2 0 1,1-1-156,-5-3 0,3 1 96,-3-5 0,4 0-3,-5-3 1,3-2 96,-3-2-50,-1 2 20,3-4 266,-5 1 346,0-2-232,0-5-16,5 0-268,-4-5 0,4-2-86,-5-4 1,0-4 66,0-1 0,4 0-92,0 1 0,0 2 54,-4-2 0,1 2-11,3 2-162,-3-1 0,5 2 56,-2 2 0,-1 3-153,4 5 0,-3 0 45,4 0 1,0 5-135,8 3 1,-4 3 60,4 5 1,-2-4-16,1 4 1,-3-3 33,4 3 0,-2-5 168,1 1 1,-4-1 326,1-3 1,-1-3-48,-3-2 590,2-1-327,1-2 204,1 0-395,-6 0 0,3-5 357,-5-3 1,0-2-125,-4-2 0,0 0 13,0-3 1,0-3-279,0-5 0,0 0-20,0 0 1,0-3-318,0-1 0,-4-3 156,0 3 0,0 0-214,4 4 1,-1 6 120,-3 1-2172,3 4-321,-4 5-1126,5 2 2196,5 21 0,-3-6 1440,6 13 0,0 2 0,3 4 0</inkml:trace>
  <inkml:trace contextRef="#ctx0" brushRef="#br0" timeOffset="11">13477 2216 8113,'-5'-12'243,"3"6"0,-3-4 651,5 2-182,0 3 524,0 0-190,0 5-940,0 10 1,0-1 77,0 10 0,0 0 7,0 4 1,0 1-96,0 3 0,1-3-119,3 2 0,-2 0 20,1 0 1,-1-1-266,-2 1 0,0-5 151,0-2 0,1-5-106,3 1 1,-3-3 101,3 0 1,-3-5-245,-1 1 1,0-4-407,0 4-81,0-6-1360,0 3 2212,0-5 0,-5 0 0,-1 0 0</inkml:trace>
  <inkml:trace contextRef="#ctx0" brushRef="#br0" timeOffset="12">13431 2273 8113,'0'-12'0,"0"5"0,0-1 725,0 0 1,0 1 69,0-1-63,0 6-353,5-3 0,-2 5-252,4 0 0,2 1 48,6 3 1,-1 2-134,5 5 1,-1 6 139,1 2 1,1 3-354,-4 0 1,4 1 141,-1 0 1,-1 0-259,1 0 1,-4-4-1,4 0 0,-5-5 120,1 1 1,-2-2 266,-2-2 1,1-1-180,-1-2 230,1 2 0,-2-7-72,-3 4 154,3-4-148,-8 2-1053,8-5-252,-9 0-542,4 0 1762,-5 0 0,-5 0 0,-1 0 0</inkml:trace>
  <inkml:trace contextRef="#ctx0" brushRef="#br0" timeOffset="13">13819 2227 7487,'0'-11'-132,"0"-1"914,0 6-275,0-4 1,0 8 231,0-8-161,5 9 179,-3-9-135,3 9-283,-5-4-174,0 5 0,0 6-108,0 5 0,1 6 86,3 6 1,-3 1 63,3 2 0,-3 0-65,-1 4 0,0-4 22,0 0 1,1 2-226,3-1 1,-3-1-59,3-3 0,-2-1-86,-2-3 1,0-3 232,0-4 0,3-1-182,1 1-197,0-1 234,-4 1-1095,5-6 496,-4-1-369,4-5 1085,-5 0 0,-10 0 0,-2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4:10:44.508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1804 8394 8022,'-1'-7'-1444,"-3"-1"2562,3 0-231,-4-3 37,5 0-587,0-1 0,0 5 927,0-1-161,0 5 195,0-7-259,0 9-413,0-4-331,0 5 1,4 1-56,0 3 1,5 4 139,-2 7 0,3 3-111,2 4 1,4 3 49,3 1 1,3 2-145,1 3 1,0 5-99,-1-1 0,2 1-183,3-1 1,-3-1 90,3 0 0,-3 1-331,-1-1 1,0-4 203,0 1 0,-2-1-23,-2 4 0,-1-4-19,-3-4 1,-2-2 71,2-1 1,-2-1 86,-2-3 1,1 1 6,-1-5 0,-3 1 138,-1-5 0,0 0-49,0 1-84,3-6 1,-7 3 47,5-5-183,-6 0 1,4-4 16,-2 0-1255,-3 0 546,5 0 0,-6-2-459,0-1 1,0 0-125,0-5 0,-2 5 1423,-2-5 0,-2 0 0,-5-3 0</inkml:trace>
  <inkml:trace contextRef="#ctx0" brushRef="#br0" timeOffset="1">2421 8349 8070,'0'-18'-255,"0"1"212,0 6 1,0 0 697,0-1 0,0 1-174,0-1 0,0 5 911,0-1-456,0 6-117,0-4-150,0 6-421,0 6 0,-1 4-59,-3 5 0,-6 10 44,-5 2 1,-6 5-197,2 2 0,-2 4 84,-2 0 1,-4 9-507,1-1 1,-6 6 333,2-3 0,0 6-30,0-2 0,-1 2-78,-3-2 0,0 2 70,0-6 0,1 0-29,2-3 0,3-5 50,5-3 1,4-8-151,0-3-1,2-4 61,-2-4 0,3-3-317,9-4-86,-3-1-30,8-4-29,-3-2 646,5-5 0,2-2-772,1-1 0,4-5-44,4-7 790,6 2 0,5-9 0,8 5 0</inkml:trace>
  <inkml:trace contextRef="#ctx0" brushRef="#br0" timeOffset="2">2718 8200 8207,'-1'-10'311,"-3"2"-195,3-2 1,-4 4 587,5-6-410,5 6 0,-4-4 575,3 2 0,1 2-298,-1-2 0,5 5-226,-2-5 0,3 0-98,2-3 1,-1 3 125,1 1 1,3 3-127,0-4 0,4 6-58,-4-2 0,1 3 229,-5 1-379,6 5 1,-5 1-85,3 6 1,-6 0 64,-1 3 1,-5-1-188,0 5 0,-1-1 84,-2 1 1,-2 3-35,-1-3 1,-4 4-5,-4 3 0,-4-2-323,-1 3 1,-4-3 126,1-1 0,1 0-6,-1 0 0,5-5 429,-1-3-175,2-3 0,6-1 512,-1-4-179,6-2 82,-4 0-265,12-3 0,1 3 165,8-5 1,-1 0 142,5 0 1,0 0-11,4 0 0,-4-4-182,0 0 0,0-4-15,4 5 0,-4-1-412,0 4 1,-1-1 75,1-3-2629,-2 3 1509,-6-5 1274,0 6 0,-4 0 0,-2 0 0</inkml:trace>
  <inkml:trace contextRef="#ctx0" brushRef="#br0" timeOffset="3">3506 8737 8243,'-7'-1'698,"-1"-3"313,5 3 867,-2-4-730,5-1-431,0 5-466,0-4 0,5 1 94,3 1 1,7-1-33,4 4 1,4 0-63,4 0 0,3-4 0,8 0 0,-2-4 31,2 5 1,-1-6-32,1 1 0,-3-2-1,3-1 1,-6 3 31,-1 0 1,-7 2-32,-1-2 0,-2 0-769,-6 4 0,-3-1-2307,-5 1 2825,-4 3 0,-3-3 0,-8 8 0,-12 7 0,-4 7 0</inkml:trace>
  <inkml:trace contextRef="#ctx0" brushRef="#br0" timeOffset="4">3529 8920 8243,'0'6'427,"0"-1"0,6-5 468,6 0 1,1 0-291,6 0 0,1 0 142,6 0 1,4-1 37,4-3 1,1-1 303,4-3 1,-3-2-430,6 3 1,-4 0 117,4 0 0,-6 0-569,-2 0 0,0 0 19,-3 4 1,-5 0-1246,-3-5 1,-1 6 723,-7-2 0,-4 3-3749,-3 1 4042,-5 0 0,2 0 0,-5 0 0</inkml:trace>
  <inkml:trace contextRef="#ctx0" brushRef="#br0" timeOffset="5">5322 7663 8230,'-6'-11'209,"-3"3"541,5 1-378,0-1 0,3 2 271,-3 2 405,3 3-634,-4 1 0,5 9-120,0 2 0,0 13-45,0 3 1,0 5 138,0 2 0,0 4-148,0 0 0,0 5-207,0-1 1,0-1-151,0 0 1,0 0 168,0 1 0,0-3-519,0-5 1,0-1 270,0-2 0,0-3-60,0-5 1,0-2-164,0-2 0,1-2-736,3-6-242,-3 1-513,4-1 703,-5-5 1207,0-1 0,-5-5 0,-1 0 0</inkml:trace>
  <inkml:trace contextRef="#ctx0" brushRef="#br0" timeOffset="6">5334 7915 8189,'0'-18'0,"0"-4"-254,0 3 1,0 3 451,0 1 0,0 2 696,0 1 0,0 5 965,0-1-694,0 6-795,0-3 0,5 10-110,2 2 1,5 9 51,3 3 1,3 3-68,4 5 1,1-2-117,0 6 1,0-2 31,0 2 1,0 2-84,0-3 1,-1-2-319,1-1 0,0-5 140,0-3 0,-5 2-103,-3-6 0,1-1 84,0-6 0,-5 0 490,-3-4-50,-1 5 327,0-8-156,3 4-68,-9-10 0,4-1 264,-5-5 1,0-5-183,0 1 1,4-5-80,0 1 0,0-7-125,-4 0 0,-2-6-191,-2 2 1,2-7 83,-6-1 1,6-4-261,-2 4 0,-1-5-173,1 1 1,0 2-284,4 2 1,0 3 302,0 1 1,0 4-88,0 4 1,0 2-333,0 1 0,0 9-288,0 2 23,0 9 0,2-2 20,1 5 1,-1 1-257,1 3 1,4 7 322,0 8 0,0 3-993,0 0 1808,1 6 0,3 2 0,1 4 0</inkml:trace>
  <inkml:trace contextRef="#ctx0" brushRef="#br0" timeOffset="7">5916 8154 11667,'0'12'765,"0"-1"0,0 1-324,0-1 0,0 6-68,0 2 0,0 2-87,0 2 1,0 0 74,0 0 1,0-3-200,0 3 1,0-7-122,0 7 1,0-7-93,0-1 1,0-3 74,0 0 1,0-1-558,0 1 290,5-6-527,-4 4 368,4-9 3,1 5 399,-5-6 0,9-6 0,-4 0 0</inkml:trace>
  <inkml:trace contextRef="#ctx0" brushRef="#br0" timeOffset="8">6373 8075 8061,'-5'-7'0,"3"1"318,-1 2 583,1 3-72,2-4 403,0 5-798,5-5 1,3 3-154,7-1 1,-1-3 175,5 3 0,2-5-140,5 4 1,-2-1-111,3 1 0,-3 2 40,-1-6 0,0 4-250,0-3 1,-6 4-271,-1-1 1,-1 2-381,-4-2 1,3 3-2256,-6-3 1496,-3 3 1412,5 1 0,-9 0 0,4 0 0</inkml:trace>
  <inkml:trace contextRef="#ctx0" brushRef="#br0" timeOffset="9">7081 7526 8045,'0'-6'635,"0"-4"10,0 9-208,0-4 0,0 6-44,0 3 0,0 7 22,0 8 1,0 3-118,0 0 0,0 5-32,0 0 0,1-1-259,3-3 0,-3 0 90,3 0 0,-1-2-305,0-1 0,-1 0 149,2-5 0,-3 4-76,-1-4 0,1-3-100,3-5-120,-3 1 150,4-2 166,-5-1 745,0-5-472,5-5 0,-2-1-26,4-5 1,-3-1 23,4 1 1,-1-5-32,5 1 1,-1-5-187,1 1 0,-1-1 35,1 1 1,3-3-140,0 3 0,0 2 55,-3 2 0,-1 4 87,1 3 0,-1-1 6,0 6 1,0-3 8,-4 3-133,3 1 0,-3-1 102,4 6 0,-3 0-36,-1 5 0,-4 3 65,1 4 1,1 5-28,-2 0 1,1-1-69,-4 3 0,0-1 46,0 5 1,0-2-164,0-1 1,0-4 95,0 0 0,0-3-360,0 3 315,0-5 1,0 2-457,0-4 1,0-5-492,0 1 397,0-6 0,0 5-1701,0-4 1278,0-1 1068,0 3 0,5-10 0,2-2 0</inkml:trace>
  <inkml:trace contextRef="#ctx0" brushRef="#br0" timeOffset="10">7732 7526 8029,'0'-17'0,"0"-4"505,0 6-489,0 0 1,4 7 1614,0 1-739,-1 4-71,-3-2 1,0 15-294,0 5 1,-5 7-223,-2 5 1,-3-1-103,-2 8 0,-1-1-79,-2 9 0,2-2-29,-2 5 1,1 0-23,-1 8 0,1-5-294,-5 2 0,5 2 121,-1 1 1,0-7-377,3-4 0,-2-6 259,7-1 1,0-6-124,0-2 0,4-7-81,-1-1 0,-1-5-43,1 1 0,1-6-1408,3-1 741,0-6 225,0 8 905,0-8 0,5-8 0,1-6 0</inkml:trace>
  <inkml:trace contextRef="#ctx0" brushRef="#br0" timeOffset="11">7789 7835 7994,'0'-12'1302,"0"1"-459,0 5-343,0 0-217,0 17 0,0 3 258,0 12 1,-4 3-130,0 6 0,1 0-154,3 3 1,0 2-389,0 1 0,-4 3 206,0-6 0,0 0-557,4-4 0,0-4 285,0 1 1,-4-7-431,1-1 1,-1-5 275,4-7 0,0 0-541,0 1 226,5-6 0,-3-1-827,6-5 1492,-5 0 0,7 0 0,-4 0 0</inkml:trace>
  <inkml:trace contextRef="#ctx0" brushRef="#br0" timeOffset="12">7926 8166 7994,'12'-6'0,"-6"-5"1560,4 5-526,-4-5 30,1-1 55,-2 6-540,-5 1 0,0 6-508,0 3 1,-5 4 117,-3 7 1,-2-3-240,-1 4 1,-6 1 109,-2 2 1,1 3-277,-1 1 0,0 1 89,-4 3 0,2-3-241,2 2 1,0-3 117,7-4 0,-2 2 116,7-6 1,2 4 338,1-4 1,4 0-112,4-3 1,3-5 202,8 1 1,4-6-104,8 2 0,-3-2 114,3-2 1,1 0-172,-2 0 0,1 0-347,-4 0 0,-2 3 79,-1 1 0,-4 0-566,-5-4 697,1 5 0,-1 1 0,1 6 0</inkml:trace>
  <inkml:trace contextRef="#ctx0" brushRef="#br0" timeOffset="13">5117 7241 8255,'6'0'-1687,"-1"-5"1575,-5 3 2122,0-3-347,0 5 0,0 5-1513,0 3 0,0 4 115,0 3 0,-5 6-17,-3 6 1,-2 10 105,-1 1 1,-1 9-67,1 2 1,-4 7-280,-1 1 0,1 0 246,4 4 0,-1-1-117,1 1 1,1-4 128,2 0 1,3 3-363,5-7 0,0 0-132,0-7 0,0 0-6,0-1 0,4-4-66,0-3 1,5-4 109,-2-3 0,3 0 47,2-4 0,-1 0 76,1-4 0,-1-2 231,0-2 1,1 1 171,-1-4 0,1-1-225,-1-4 1,-1 1 104,-2-1 1,1-3 379,-5-1-256,4-4-66,-6 7 23,3-9-15,0 4 88,-4-5-206,4 0-165,-5 0 0,0 0 0</inkml:trace>
  <inkml:trace contextRef="#ctx0" brushRef="#br0" timeOffset="14">8097 7229 8249,'0'-7'265,"0"-1"269,0 6 531,0-3-244,0-1 419,0 5-168,0-4-456,0 5-204,0 5 0,0 2-145,0 4 0,4 4 98,0 0 0,5 6-98,-1-2 1,-1 4-28,5 3 0,-4 0 11,8 4 1,-2 1 80,1 3 1,-1 0-126,5 0 1,-1 1-17,1-1 1,1 4-99,-5 0 1,0 5 89,-3-1 0,3 2-392,0 2 1,0 4 265,-3-1 0,-2 1-100,-2-5 1,2 6-14,-3 2 0,2-2-342,-1-1 1,-3-3 93,-5-2 0,0 0-38,0-3 0,-1 1 72,-3-5 0,-2-4 93,-6-4 0,1-4 125,-1 0 1,1-3-71,-1-4 0,1-2 47,0-6 0,-1-1-3,1-2 1,3 1-383,1-5-601,4 0 390,-2-4 0,5-6-834,0-1 1,0-3 159,0-2 1345,0 1 0,5-6 0,1 0 0</inkml:trace>
  <inkml:trace contextRef="#ctx0" brushRef="#br0" timeOffset="15">8623 7275 8025,'-5'-18'143,"3"2"97,-1 4 1,-2 5 186,1-1 0,0 1 373,4-5-451,0 1 1,0 3 121,0 0 1,1 5-186,3-5 1,-1 4 68,4-3 1,1 4-49,3-1 0,-3 3-275,-1 1 0,1 0 136,3 0 1,1 5-151,-1 3 0,1-2-22,-1 2 1,1-1-4,-1 5 1,-3 0-83,-1 4 0,0-2 34,0 5 1,-2-2-25,-5 2 1,0 3 52,0-3 0,-5-1-101,-2 1 1,0-4 90,0 4 0,-1-5-41,-3 1 0,-1-2 48,1-2 0,1-3-36,2 0 47,-2-1 0,9 1-41,-3-1 198,2-4 0,4 6-91,2-5 1,2 0 307,5-4 1,2 3-131,2 1 0,3 0 333,5-4 0,-4 0-269,0 0 1,0 0-97,4 0 1,-2 0-429,-2 0 0,2 0 191,-6 0 1,0 1-3355,-3 3 3397,-1-3 0,-10 15 0,-2-4 0</inkml:trace>
  <inkml:trace contextRef="#ctx0" brushRef="#br0" timeOffset="16">4945 9034 8787,'12'-6'1714,"-1"0"-1414,0 6 0,1-1-71,-1-3 0,1 3 22,-1-3 0,4 3-4,1 1 1,4 0 27,-1 0 1,4-1-88,3-3 1,0 1 8,4-4 0,-3 4 9,3-1 1,1-1-17,3 2 0,4-5-121,0 4 0,0-3-19,-3 3 1,3-4 143,0 4 0,0-1-150,-4 1 1,4 2 115,0-6 0,0 6-196,-3-2 1,4 1 36,3 0 1,-2 1 44,2-1 1,-1 0 5,1-1 1,1 3-105,-5-3 1,0 3 97,-4 1 1,3 0 16,-3 0 1,7 0-123,-7 0 1,4-4 111,0 0 0,-2 0-54,2 4 1,1 0 33,-1 0 1,4-3-55,-4-1 1,4-1-11,-4 1 0,2 3 50,-2-3 0,-4 3 152,0 1 1,0-4-149,-3 0 1,-2 0 77,2 4 0,-2 0-56,1 0 1,3 0-24,-2 0 1,-2 0-23,1 0 1,1-4 0,3 1 0,-1-1 64,-3 4 0,3 0-28,-2 0 0,-2 0-90,2 0 1,-2 0 66,1 0 1,2 0-50,-5 0 1,3 0 51,-3 0 0,1 0-28,-2 0 1,-2 1 15,3 3 0,-3-3-5,-1 3 1,4-2 20,-1 2 1,2-2-11,-1 1 1,2-1 6,5-2 1,-3 0-8,-1 0 1,1 0-191,3 0 0,-1 0 109,-3 0 1,2 0 1,-5 0 1,3 0 46,-3 0 1,1 0-11,-2 0 1,-2 0 59,3 0 1,-2 0-77,2 0 0,-3-4 82,3 0 1,-3 0-58,-1 4 1,1-1 82,3-3 1,-5 3-61,1-3 1,0 3 61,-4 1 1,-2 0 20,-2 0 1,1 0 163,0 0 0,-1 0-148,-4 0 0,1 0 17,-1 0 1,-3 0 308,-1 0-137,1 0-292,3 0 1,-3 0 244,0 0-1132,-6 0-661,3 0 101,-5 0 0,-5 0 539,-2 0 911,-9 0 0,-1 5 0,-6 1 0</inkml:trace>
  <inkml:trace contextRef="#ctx0" brushRef="#br0" timeOffset="17">6099 9491 7395,'0'-7'1851,"0"-3"-1391,0 9 0,1-4-120,3 5 1,-2 0 100,6 0 0,-5 1-84,0 3 1,2 4-125,-1 7 1,1-2-113,-1 2 1,-3 1 126,3-1 0,-3 4-138,-1-3 1,2-1 43,2-4 0,-3 1-191,3-1 0,-3 1-90,-1-1 1,1-3 75,3-1-45,-3-4 94,4 7 264,-5-9-155,0 4 708,0-5-696,0-5 1,0-1-48,0-6 0,0 1 9,0 0 0,0-2-130,0-2 1,2 1 91,1-5 1,5 0-173,7-4 1,-1 1 31,5 3 0,-4-2-89,4 2 1,0 2 88,4 2 1,-4 3 52,0 5 0,-5 1 52,2 2 0,-4 2-54,0-1 0,-1 6 90,1 5 0,-1 3-70,0 5 1,-3-2 126,0 5 1,-2 0-52,2 4 0,0-1-90,-4 1 1,1 0-5,-1 0 1,-3-1-129,3-3 0,-3 1 160,-1-5 0,0 0-16,0-3 0,4-1-76,0 1 18,0-6-941,-4 4 80,0-9-1354,0 4 1948,0-5 0,0 0 1</inkml:trace>
  <inkml:trace contextRef="#ctx0" brushRef="#br0" timeOffset="18">6978 9182 8026,'0'-11'408,"0"-2"152,0-2 0,0 6-173,0-2 1,1 3 128,3 1-44,-3 1 0,5 5 307,-6-3-86,0 3-464,-6 6 1,4 8 18,-6 10 0,1 3 9,-5 1 1,1 10-15,-1 1 1,-3 5-207,0 3 0,-4-1 137,4 1 1,0 2-319,3-2 1,-1 2 169,-2-6 1,4-3-358,-1-1 1,2-7 196,6-4 0,-1-3-459,1-1 298,3-1 1,-4-4-253,5-3-620,0-2 443,0-7-504,0-1-813,0-5 2041,0-5 0,5-1 0,2-5 0</inkml:trace>
  <inkml:trace contextRef="#ctx0" brushRef="#br0" timeOffset="19">7161 9171 7964,'0'-18'0,"-5"2"0,2 6 1387,-4 2-1029,4-2 0,-2 10 135,5 0 1,0 6 72,0 9 0,-4 8 146,0 8 0,1 7-231,3 4 1,0 2-131,0 2 0,0-1-344,0 1 0,3-2 100,1-2 0,1 1-420,-1-4 1,-3-1 225,3-4 1,-3-5-554,-1-2 0,4-8 181,0-4 1,0-2 5,-4-2 1,0-3-1705,0-1 954,0-4-347,0 2 1550,0-5 0,0-5 0,0-1 0</inkml:trace>
  <inkml:trace contextRef="#ctx0" brushRef="#br0" timeOffset="20">7241 9639 7964,'4'-11'1574,"-1"-1"-767,6 1 77,-2 0 321,-1 4-774,4 2 0,-9 6-209,3 3 1,-8 4 73,-3 7 1,0-1-46,0 5 0,-2 0-182,-6 4 0,2-2 102,-2-1 1,1 1-197,-1-2 0,2 3-53,-2 1 0,6-6-78,1-1 1,6-4 107,-2 0 1,3-5 31,1 1 1,0-4 234,0 3 1,5-4-58,2 1 1,3-3 83,2-1 1,3 4-40,0 0 1,2-1-515,-2-3 0,-1 0-322,5 0 0,-5 0-625,1 0 1,2 0 1253,-2 0 0,0 0 0,-3 0 0</inkml:trace>
  <inkml:trace contextRef="#ctx0" brushRef="#br0" timeOffset="21">9548 8646 7946,'0'-12'11,"-4"1"220,0-1 399,0 1 192,4-1 1,-1 6 908,-3 2-1223,3 3 1,-4 6-92,5 3 1,0 11-138,0 4 1,-4 7 128,0 1 0,1 3-53,3 4 1,0-6-111,0 2 0,0-4-118,0 1 1,0-3-118,0-5 0,0-1-546,0 1 0,0-4 352,0 0 1,0-5-1051,0 1 0,0-6 548,0-1 1,1-5-1806,3 0 2490,-3-1 0,4-2 0,-5 0 0</inkml:trace>
  <inkml:trace contextRef="#ctx0" brushRef="#br0" timeOffset="22">9274 8908 8001,'1'-10'0,"3"3"0,2-2 1258,6 5 0,0-1-555,4 1 1,-3 1 376,6-4 1,2 3-402,5-4 1,0 2-193,4-2 0,-3-2-622,3 3 1,-4-2 182,0 1 1,-5-1-478,-2 5 0,-1-3 348,1 3 1,-3 0-1717,-5 4 0,1 0 1797,-1 0 0,1-5 0,-1-1 0</inkml:trace>
  <inkml:trace contextRef="#ctx0" brushRef="#br0" timeOffset="23">10085 8874 8059,'-7'0'1035,"2"0"1979,5 0-2224,0 5 138,5-4-318,-3 4-314,3-5-398,0 0-774,-4 0-817,4 0 0,-4 0 21,3 0 1672,2 0 0,11 6 0,1 0 0</inkml:trace>
  <inkml:trace contextRef="#ctx0" brushRef="#br0" timeOffset="24">10336 8920 8035,'0'-7'0,"0"-3"1059,0 9-195,0-4-172,0 5 0,1-4 192,3 0-69,-3 0-326,4 4-1245,-5 0-437,5 0 0,-2 0 201,5 0 992,-6 6 0,8 0 0,-3 5 0</inkml:trace>
  <inkml:trace contextRef="#ctx0" brushRef="#br0" timeOffset="25">10576 8908 8035,'7'0'113,"1"0"0,-4 0 955,3 0-420,1-5-208,-2 4-1,-1-4 1028,0 5-416,2 0-177,4 0-648,-4 0 1,-1 0-136,-2 0-1197,-3 0 0,4 1 1106,-5 3 0,0 2 0,0 6 0</inkml:trace>
  <inkml:trace contextRef="#ctx0" brushRef="#br0" timeOffset="26">11467 8543 7652,'-7'1'506,"3"3"1,3 2-65,1 6 1,0 4 54,0 3 1,4 3-136,0 1 0,3 1 65,-3 2 0,1 0-16,-1 4 1,-3-3-127,3 3 0,1-4-177,-1 0 0,0-2 90,-4-1 1,4-4-237,-1 0 0,1-5 205,-4 2-201,5-4-514,-3 0-721,3-6-1393,-5-1 2345,0-5 1,5 0 0,1 0 0</inkml:trace>
  <inkml:trace contextRef="#ctx0" brushRef="#br0" timeOffset="27">11307 8874 8030,'7'-10'535,"1"2"0,-1-2-124,5 2 0,-1 2 61,1-1 0,0 3 131,4-4 0,1 4 290,6-3 0,4 3-71,0-4 0,1 4-348,-2-3 0,-2 4-602,3-1 0,-7 3 182,-1 1 1,-1 0-1405,1 0 0,-1 0 1350,-3 0 0,-2 0 0,3 0 0</inkml:trace>
  <inkml:trace contextRef="#ctx0" brushRef="#br0" timeOffset="28">13054 7321 8064,'0'-7'0,"0"1"5,0 2 296,0-2-109,5-5 1,-4 3 256,3 0 1,-3 4-92,-1-3 0,2 4 115,2 0 0,-3 0 183,3-1 4,-3 3-61,-1-4 585,0 5-1122,-5 5 1,2 3 108,-4 7 1,-1-1-12,-3 5 1,-1 5 11,1 6 1,-1 3-12,1 2 0,-2 4-11,-2 3 1,2 1 12,-2-1 0,2 2-216,2-2 0,1 1 93,2-1 1,-1 1-171,6-5 0,-1 4 52,4-4 1,0 4-184,0-4 1,0 0 99,0-3 1,0-5-173,0 0 0,4-4 44,-1 0 1,6-3 142,-1-4 0,-2 2 198,2-6 0,-1 4-176,5-4 1,-5 0 218,1-3 1,0-2-49,3-2 0,-3 0-42,-1-4 0,-3 4-43,4-4-956,-1 5 121,5-8 325,-1 4 1,1-5-753,-1 0 0,-3 0 1300,-1 0 0,1 0 0,3 0 0</inkml:trace>
  <inkml:trace contextRef="#ctx0" brushRef="#br0" timeOffset="29">13374 7618 8013,'6'-24'9,"-1"-2"-6,-5 11 1,0 0 359,0 3 1,0 1 552,0 0-34,5 4-29,-3-3-537,3 9 0,-5-3-229,0 8 0,0 3 96,0 9 1,3 6 144,1 9 0,0 6-96,-4 1 0,0 4-174,0-4 1,-1 4-13,-3-4 1,3 0-204,-3-4 0,3-4-392,1 1 0,0-2 339,0 2 0,0-5-188,0-7 1,0 2 148,0-6 1,0 0-777,0-4 1,0-3 1024,0 0 0,0-6 0,0 3 0</inkml:trace>
  <inkml:trace contextRef="#ctx0" brushRef="#br0" timeOffset="30">13408 7606 8038,'-5'-11'344,"4"-1"-229,-3 1 1184,3 5-361,1 1 133,0 5-681,5 5 1,2 6-161,9 8 1,-2 4 228,5 4 0,-2 1-143,2 2 1,2 3 97,-6-3 0,1 3-60,0 2 1,-4-6-357,4-2 0,-2-3 84,1-1 0,-3-2 31,4-2 1,-4-2-22,0-6 1,-1 0-150,1 1 0,-1-2-14,0-2 152,1-3 494,-1-5-122,1 0 74,-6 0 0,3-5-154,-5-3 0,0-2 25,-4-2 0,1-3-48,3 0 1,-3-7-114,3 0 1,-3-1-212,-1-4 0,0-5 87,0 2 0,1-6-462,3 6 1,-3-2 218,3 2 0,-3-3-468,-1 2 0,0 2 288,0-1 0,0 4-366,0 0 1,4 2 141,0 1 0,0 5 3,-4 3 0,0 2-326,0 2 0,4 3-207,-1 0 81,1 6 0,0-2 390,0 8 1,5 2-1049,-2 6 1641,-2 9 0,6 3 0,-5 11 0</inkml:trace>
  <inkml:trace contextRef="#ctx0" brushRef="#br0" timeOffset="31">13991 7892 8136,'0'-12'263,"0"-3"395,0 0-527,0 0 1058,0 3-274,0 6 499,0 1-77,0 5-1097,5 5 0,-4 6-274,3 8 1,-3 3 139,-1 1 0,0 1-70,0 3 0,1-2 34,3 5 1,-3-3-287,3 4 0,-3-6-48,-1 2 0,4-7-169,0-1 0,0-5-260,-4 1 0,0-2-3,0-2-664,0-4 393,0 3-877,0-9 1844,0 4 0,5-5 0,1 0 0</inkml:trace>
  <inkml:trace contextRef="#ctx0" brushRef="#br0" timeOffset="32">14116 8097 8133,'0'-11'0,"4"3"386,0 1 0,0 3 23,-4-4 1,1 6 626,3-2 416,-3 3-571,4 1-338,-5 0 0,0 5-422,0 2 1,-5 5 118,-3 3 0,-1 2-220,2 2 1,-7 2-160,2-2 0,-1 3-180,1 1 0,1-2-72,-1-2 0,1-1 198,-1-3 0,5-2-21,-1 2 0,6-2 61,-2-2 48,3 1 1,2-2-42,3-3 1,2-2-110,5-5 1,2 0 4,2 0 1,3 0-230,5 0 1,0-1-1300,0-3 1778,-1 3 0,1-9 0,0 4 0</inkml:trace>
  <inkml:trace contextRef="#ctx0" brushRef="#br0" timeOffset="33">14550 7949 7983,'-7'-19'2102,"-1"0"-2097,5 10 1,-2-2-42,5 7 1916,0 2-1242,5-3 0,-2 5-166,5 0 1,0 0-143,8 0 0,-2 4 85,5 0 0,0 1-148,4-1 1,-1-3-43,1 3 0,0-3-341,0-1 1,-2 0 177,-1 0 0,0 0-1206,-5 0 1,0 0 149,-3 0 994,-6 0 0,4-5 0,-3-1 0</inkml:trace>
  <inkml:trace contextRef="#ctx0" brushRef="#br0" timeOffset="34">15076 7526 8049,'0'-11'0,"-4"0"0,0-1 1211,0 1-346,4-1 106,0 6-544,0 1 1,0 6-158,0 3 1,0 4 53,0 7 1,0 3-79,0 4 0,4 2-166,0 3 0,0-3 115,-4 3 0,3-4-216,1-4 1,1 1 38,-1-5 0,-3 1 3,3-5-282,-3 0-252,-1 1 263,0-6-144,5-1 332,-3-5 20,3 0 0,-5-5 117,0-3 0,4-2-93,-1-1 0,2 0 108,-1-1 0,1 1-67,3-1 1,2-4 7,-2-3 0,2 1-28,1-1 1,1 1 10,-1-1 0,4 3-39,1 4 1,-2 1 34,-7-1 0,3 6-48,-2 2 42,2 3 0,0 6 17,-2 3 0,2 3 25,-2 4 1,-2 3 7,2 5 0,-2 0-13,2 0 0,-2 2-17,-2-2 0,-3 5-118,3-9 1,-2 4 115,2-8 0,-3 0-529,3-4 1,-3 1-81,-1-1-1894,0 1 2481,0-1 0,6 1 0,0-1 0</inkml:trace>
  <inkml:trace contextRef="#ctx0" brushRef="#br0" timeOffset="35">15727 7458 8046,'6'-23'389,"-1"5"1,-5 2-196,0 4 1,4 5 1314,0-1 96,-1 6-1046,-3-4 1,0 8-382,0 2 1,0 8 42,0 11 0,-6 5 156,-5 6 0,-2 9-97,-6 3 0,0 6-454,-4-2 0,-4 4 81,1-1 1,-1 3-134,4 1 0,4-3-268,0-1 1,4-9 266,-4 2 1,5-8 3,-1 0 0,6-7-16,1-5 1,2-3-2,-2-4 1,-1-2-91,6-6-787,-6 1-107,7-1-58,-3-5-13,5-1 1295,0-5 0,5-5 0,2-1 0</inkml:trace>
  <inkml:trace contextRef="#ctx0" brushRef="#br0" timeOffset="36">15761 7709 7989,'0'-24'283,"0"-3"0,0 11 442,0-3 0,4 6 497,-1 5-405,1 6-502,-4-3 1,1 11-61,3 6 0,-2 9 31,1 10 1,-1 3-62,-2 4 1,-2 3-122,-1 4 1,1-3-121,-2 0 0,2-5-207,-2 1 1,3-6-629,-3-2 0,3-6 467,1-1 1,0-4-684,0-4 0,0-6 394,0 3 0,0-7 673,0 2 0,-5-4 0,-2 2 0</inkml:trace>
  <inkml:trace contextRef="#ctx0" brushRef="#br0" timeOffset="37">15875 7960 7990,'5'-11'190,"-4"0"1,6 0 385,-4 4 0,0-2 754,5 5-521,-6 0 657,3 4-998,0 0 1,-3 2-155,1 1 1,-3 5-75,-3 7 0,0-1-236,-5 5 0,0-4 22,-8 4 1,2 0 39,-5 4 0,4 0-302,-4 0 0,6-1 123,2-3 0,0-2-251,3-1 0,3-4 133,1 3 0,3-6-310,1-1 324,0 0 0,1-1 93,3 1 0,2-6-92,6 2 0,-1-3-178,0-1 1,1 0-80,-1 0 0,5 0 137,-1 0 1,1 0-491,-1 0 1,-1-1 825,5-3 0,-5-2 0,3-5 0</inkml:trace>
  <inkml:trace contextRef="#ctx0" brushRef="#br0" timeOffset="38">16240 7389 7996,'0'-29'0,"0"6"0,0 8 1,4-1 711,0 0 183,0 1 330,1 4 8,-4-1-351,4 6-495,-5 1 1,2 5-112,1 0 1,0 0 79,5 0 0,-1 6-95,5 6 1,-1 0 86,0 7 0,5 5-73,-1 7 1,4 2 28,-4 1 0,5 4 3,-1 0 1,-1 2-78,1-2 1,-5-3-157,1 3 0,-3-1 45,-5 1 1,2-2-80,-5 2 0,0 1 112,-4-1 1,0 2-421,0-2 0,-5-3-24,-3 3 0,-2-4-186,-1-3 1,-1 1 93,1-6 1,-1 1 100,1-4 1,0 0-34,-1-1 0,2-4 53,2-3 1,-2 2-363,3-2 90,2 0-772,-6-3-23,10-1-364,-4-4-242,5-2 1936,0-5 0,0-5 0,0-2 0</inkml:trace>
  <inkml:trace contextRef="#ctx0" brushRef="#br0" timeOffset="39">16537 7355 7979,'0'-33'12,"0"3"0,2 3 303,1 8 1,4 2-29,4 6 0,1 0 198,-1-1 0,-3 1-37,-1-1 0,-3 5-52,4-1 0,-1 6-33,5-2 1,-1 2-119,1 2 1,-1-3-109,0-1 1,5 0 57,-1 4 0,1 0-95,0 0 1,-4 1 95,4 3 1,-4-1-267,0 4 1,-1 1 40,1 3 1,-5 5-50,1-1 1,-6 5-36,2-1 0,-4 3 99,-4 1 1,-1-1-58,-2 1 0,-7-1 46,2-3 0,-2 1-41,3-5 1,1 1 76,2-5 0,-1 0 70,5 1 0,1-5 2,3 1 0,0-4 7,0 3 1,1-3 111,3 4 1,3-6-82,8 2 1,3-2 462,5-2 0,5 0-199,2 0 0,0 0-99,0 0 0,-1-2-555,2-2 0,0 3-677,-4-3 0,-1 3-23,-7 1 0,-3 0 969,-5 0 0,-4 0 0,-2 0 0</inkml:trace>
  <inkml:trace contextRef="#ctx0" brushRef="#br0" timeOffset="40">12780 8760 14278,'8'-1'540,"-1"-3"0,1 2-369,3-1 1,1 1 88,-1 2 0,6 0-76,2 0 1,2 0 75,2 0 0,5 0-125,2 0 1,5 0 76,3 0 0,-1-1-176,4-3 1,-3 3 23,4-3 0,-1 3 41,1 1 0,6-1-166,-2-3 1,2 3 50,-2-3 1,8 3-304,3 1 1,3-4 335,-3 0 0,1 0 36,3 4 0,3-4-30,-30 2 1,0 1 0,1-2-1,-1 0 24,0 1 1,0 1 0,2 0 0,1 0 80,-1 0 0,0-1 0,3-1 0,-1 0-57,0 1 0,1 1 1,-1-1-1,1 0 27,-1 2 0,0 0 1,0-2-1,0 0-42,-3 0 0,-1 0 0,1 0 0,0 0-9,25 2 1,1-3 96,-4-1 1,2 0-210,2 4 0,-2-4 91,-26 3 0,-1-2 0,32-4-82,-32 5 1,0 0 0,2-2-1,0 0 19,-2 2 1,0 1 0,30-5-86,-1 3 0,-2 1 132,-2-1 1,-1-2-22,-3 1 0,3 0 290,-3 4 1,-5 0-71,2 0 0,-7 0-221,3 0 0,-2 0 94,-6 0 1,4 0-196,-4 0 0,0 0-49,-4 0 0,-1 0 198,-2 0 0,2 4 148,-3 0 0,0-1-122,0-3 1,-1 2 206,2 1 1,0-1-254,-4 1 0,0-1 54,-5-2 1,-3 4-55,1-1 0,-5 1 3,4-4 0,-5 4 10,1 0 0,-2 1-14,-2-1 1,-3-3 107,-1 3-103,-4-3-28,7-1 35,-9 0 0,3 0-1102,-8 0 1,-3-1 498,-9-3 0,-3 3 574,-7-3 0,-14-2 0,-7-1 0</inkml:trace>
  <inkml:trace contextRef="#ctx0" brushRef="#br0" timeOffset="41">13694 9182 6832,'0'-6'1410,"1"-3"-118,3 5-774,-3 1 0,4 4-76,-5 3 0,4-2-45,0 6 1,3 3-42,-3 4 1,4 4-109,-5-3 0,3 4 5,-3-1 0,0-1-20,5 1 0,-6-4-16,2 4 1,1-5 277,-1 1-277,5-2-87,-3-2 1,0-3-126,-2 0 1,-1-6 32,0 2 281,-1-3-197,3-1 0,-5-1-3,0-3 0,0 2-145,0-6 0,0 0 142,0-3 0,5 0-198,3-1 0,-2-3 76,1 0 1,5-6-63,3 2 0,2-2 42,-2-2 1,1 4-146,3 0 0,2 5 32,-6-1 0,4 2 120,-4 2 0,0 3 7,-3 0 0,-5 6-56,1-2 70,0 3 1,2 6-9,-3 2 1,4 4 10,-4 0 0,2 5-61,-1 3 1,1 3 46,-6 1 0,5 0-294,-4 0 1,3-1 86,-3 1 1,4-4-20,-4 0 1,-1-5 77,-3 2 1,4-4-210,0 0 1,0-5-223,-4 1 1,0-4-1024,0 3 343,0-4 0,1 3 1267,3-2 0,2-3 0,6 4 0</inkml:trace>
  <inkml:trace contextRef="#ctx0" brushRef="#br0" timeOffset="42">14619 8965 7952,'5'-24'607,"-4"-2"0,5 13-165,-2-2 1,-1 6 204,4 1-198,-4 6 691,2-3-707,0 5 1,-4 6-239,3 5 0,-8 7 136,-3 9 0,-3 3-81,-2 8 0,-4 0-233,-3 8 1,-3-3 95,-1 7 1,2-5-310,2-3 0,-2 3 10,6-3 0,-4 1-360,4-1 1,1-7 187,6-4 1,-1-7 14,6-2 1,-3 0 18,3-7 0,1 1-118,-1-5 0,1-3-1329,2-1 681,0-4 178,0 2 912,0-5 0,-5 0 0,-1 0 0</inkml:trace>
  <inkml:trace contextRef="#ctx0" brushRef="#br0" timeOffset="43">14767 9068 7943,'0'-18'0,"0"2"1246,0 4-797,0 1 1,1 3 345,3 1-475,-2 4 1,3 3 113,-5 8 1,0 8-111,0 7 1,0 5-90,0 6 0,0 2-52,0 2 1,0-1 50,0 5 1,0-5-252,0 1 0,0-2 87,0 2 0,0-3-475,0-1 0,0-5-25,0-6 0,0-4-230,0 0 1,-4-5-285,0 1 1,0-6-139,4-1-10,0-6 1092,0 3 0,-5-5 0,-1 0 0</inkml:trace>
  <inkml:trace contextRef="#ctx0" brushRef="#br0" timeOffset="44">14904 9445 7943,'5'-6'161,"-3"-4"0,6 3 236,-4-4 0,4 3 1343,-4 1 511,5 4-1084,-8-7-1052,4 9 0,-5-3 84,0 8 1,-3-2-144,-4 6 1,-1 3 109,-7 4 0,-3 4-172,-1-3 1,-2 4-89,-2-1 0,1 3-103,3 0 1,-1-3-246,5 0 0,1-3 195,6 3 1,-1-5 90,5 1 1,2-6 89,6-2 1,2-3 241,5 4 1,6-6-86,2 2 0,4-3 25,3-1 0,0 0-131,4 0 1,-3 0-130,3 0 1,-6 0-2241,-1 0 2384,-5 0 0,-1 0 0,0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0T02:41:39.426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1039 7469 8325,'0'-6'-327,"0"-4"-392,0 2 1781,0 3-23,-5 0 522,4 0-439,-4 4-349,5-4 49,0 5-547,0 5 0,1-2 22,3 9 0,-2-1-22,6 12 1,-4-1-176,4 8 0,-6 1-188,2 3 0,-2 4 155,2 0 1,-3 0-227,3-4 1,-2 1 74,-2-1 0,3-5-19,1-2 0,4-4 26,-4-4 1,4 1 4,0-5 0,-2-3-60,2-5 1,-4-3-502,3 4-148,-4-6-701,2 3-387,0-5 563,-4 0 1306,5-5 0,-12-1 0,0-6 0</inkml:trace>
  <inkml:trace contextRef="#ctx0" brushRef="#br0" timeOffset="1">1165 7149 8520,'-5'-11'-74,"-3"0"0,2 0 245,-2 4 29,6-3-26,-8 8 1,3-6 293,-4 4 1,-1-1-66,1 1 0,0 3-72,-1-3 0,-1 3-57,-2 1 1,1 1 38,-5 3 0,0 2-11,-4 5 0,1 6-87,-1 2 0,0-1 44,0 1 1,-4 5 47,1 6 0,-2-1-205,1 2 0,3 1 94,-3 6 0,1-2-115,3 6 1,-1-1 62,9 1 0,1 2-250,6-2 1,3 3 149,5 0 1,0-3-104,0 0 0,4-5 2,-1 1 1,6 0 149,-1-4 0,6 2-252,1-10 1,4 5 95,-4-5 1,7 1-158,1-4 1,0-4 36,3 0 0,-2-1-114,-1 1 1,4-3 89,0-4 1,3-1 102,-3 1 1,3-5 139,-3 1 1,3-6-140,-3 2 0,5-4 160,-2-4 0,3 2-148,1-6 0,-1 1 256,-2-5 1,-2-1-120,-2-2 1,-2-1 69,5-3 1,-4-3-88,0 3 1,-1-4 123,-3-3 0,0 2 95,-3-3 0,1-1 43,-4 1 0,-2-4-51,-7 0 0,2-2-70,-5-1 1,0 0 228,-4-1 1,-2-4-52,-1-3 1,-8-6-378,-4-2 0,-5-4 277,1 1 0,-7 1-781,0-2 0,-6 2-27,2-1 1,-3 3 355,-2 9 1,0 2-484,-3 9 1,1 3 290,-5 8 1,5 8-261,-1 7 1,3 5 203,0 7 1,6 8-717,3 19 1,3 4 1167,4 18 0,4-5 0,7 12 0,6-29 0,0 1 0,1 3 0,1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49:54.544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846 11695 8148,'0'-7'633,"-5"-3"-169,3 9 134,-3-9 17,5 8-322,0-3 0,0 7-91,0 1 0,4 4 54,0 4 1,5 6-6,-2 2 1,0 3 4,0 5 1,-3 1-122,4 3 1,-4 5 53,3-1 1,1 3-133,3 0 0,-3-1-302,0 4 0,-5 0 195,5 1 0,-6-7-452,2-4 1,-1-3 237,1-2 1,-3 1-232,3-8 325,-3-2 0,-1-1 368,0-4-211,0-6-51,0-1-521,0-5 474,-5 0 1,2-4-736,-4 0 1,4-5 21,-1 2 824,-2-8 0,5-3 0,-4-5 0</inkml:trace>
  <inkml:trace contextRef="#ctx0" brushRef="#br0" timeOffset="1">949 11786 8118,'-12'-18'0,"6"5"944,2 6-115,-2-1 177,4-3-627,-3 4 0,5 1 997,0 2-883,0 3 0,7-3-399,4 8 1,2 4-25,6 7 1,1 3 32,7 4 0,-2 5-231,6 0 0,-5 5 130,5-2 0,-2 7-57,1 1 0,2 0-96,-5-4 0,-1-3-422,-3-1 0,0-5 267,0 2 1,-4-7 38,0-1 0,-5-5 97,1 2 1,-2-4 291,-2 0 0,1-5 475,-1 1-352,-5-5 0,3 3-217,-5-2 68,0-3-556,-4 4 349,0-5 1,-4-1-2003,0-3 2113,-5-2 0,3-11 0,-5-1 0</inkml:trace>
  <inkml:trace contextRef="#ctx0" brushRef="#br0" timeOffset="2">1531 11717 7916,'-13'-17'5,"2"0"465,7 6 0,3-1-58,-3 1 1,3 3-135,1 1 1,-2 4 630,-1-1 542,1-2-665,-3 5-509,5-4 1,0 6-209,0 3 1,0 8 69,0 11 0,0 6-11,0 9 0,0 3 73,0 5 0,0 5-440,0 2 1,0 1 70,0 0 0,0 0-220,0-4 0,0 3-63,0-3 1,0-6 218,0-6 0,0-8 166,0-3 1,0-4-49,0-4 1,0-3 103,0-4-201,0-6-1059,0-1 1270,0-5 0,0 0 0</inkml:trace>
  <inkml:trace contextRef="#ctx0" brushRef="#br0" timeOffset="3">2502 11809 7954,'-13'-18'-37,"3"1"1,10 10 969,0-1-244,0 6 118,0-3 776,0 5-1637,0 5 0,4 6 125,0 8 0,3 4 22,-3 4 0,5 1 83,-2 2 0,2 3-355,-1-3 1,1-2-104,-5-1 0,3 1-271,-3-1 1,4-6 2,-4-6 0,-1-2-87,-3-1-746,0-1 1383,0 0 0,0 1 0,0-1 0</inkml:trace>
  <inkml:trace contextRef="#ctx0" brushRef="#br0" timeOffset="4">2273 12106 7972,'-7'-8'-144,"-1"0"0,6 5 47,-2-5 1215,3 6 1,6-5-472,2 3 0,3 3 331,2-3 0,6-1-174,4 1 1,3-1-355,5 2 0,0 0-296,5-5 1,1 2 83,-1-2 0,0 0-919,-8 4 0,3-5 491,-3 1 0,-4 2 190,-4-2 0,0 1 0,4-5 0</inkml:trace>
  <inkml:trace contextRef="#ctx0" brushRef="#br0" timeOffset="5">3119 11740 8034,'0'-11'-208,"0"-1"598,0 6 0,0 0 234,0 2 280,0 3-177,0-4-484,0 15 1,0 4 26,0 12 1,0 7 79,0 5 1,0 6-213,0-3 1,0 4 51,0 0 0,0-3-451,0 0 1,1-5 230,3 1 0,-3-7-618,3-5 0,-3-2 342,-1-1 0,4-5-477,0-3 0,-1-2-603,-3-2 69,0-4 1317,0 3 0,-5-9 0,-1 4 0</inkml:trace>
  <inkml:trace contextRef="#ctx0" brushRef="#br0" timeOffset="6">1919 12380 8003,'-11'-12'0,"3"5"0,1-1 0,3 4 648,-4-3-11,6 4 0,-8-2-209,2 5 0,-2 0-230,-2 0 1,0 0 42,-4 0 0,3 5-128,-7 3 0,3 2 114,-2 1 0,-2 1 107,6-1 1,0 4-94,3 1 1,5 3-163,-1-4 0,6 1-214,-2 0 1,3-2 125,1 5 1,1-5-9,3 1 0,3-2 97,9-2 0,-2-5-280,5-2 1,5-3 17,6-1 1,-1-2 63,2-6 1,-2-1 85,1-10 1,2 0 235,-5-4 1,-6 1-10,-5-1 1,-8 0-157,0 0 1,-7 0-290,-1 0 1,-11 6 113,-12 1 0,-6 9-217,-9 3 1,-3 3 352,-4 1 0,14 0 0,4 0 0</inkml:trace>
  <inkml:trace contextRef="#ctx0" brushRef="#br0" timeOffset="7">1645 12403 8114,'-6'17'0,"1"0"0,5-6 0</inkml:trace>
  <inkml:trace contextRef="#ctx0" brushRef="#br0" timeOffset="8">3084 11774 8092,'0'-11'634,"0"0"1,0 3 730,0 0-462,0 6-300,0-3 1,5 5-154,3 0 1,6 5-170,1 2 1,9 7-119,-1 2 0,6 5 87,-2 2 1,6 1-256,1 7 0,2-5 111,6 5 0,-6-1-244,2 4 1,1 3-307,-5-2 0,1 1-108,-8-5 1,0-3 246,-5-2 0,-3-2 88,1-1 1,-7-5 158,3-3 0,-5-2-77,-3-2 0,2-3 455,-2 0-262,-3-6 1,1 7-72,-2-5-527,-3 0-63,4-4 0,-6-4-1677,-3 0 2280,-2-5 0,-6 3 0,1-6 0</inkml:trace>
  <inkml:trace contextRef="#ctx0" brushRef="#br0" timeOffset="9">3849 11626 8108,'-7'-14'-1104,"-1"3"2224,6-3 1,-5 9 302,4-3 294,1 3-1210,-3 5 0,1 1-389,1 3 0,-1 7 91,4 8 1,-4 12 76,0 3-286,-5 13 0,8 0 0,-4 10 0</inkml:trace>
  <inkml:trace contextRef="#ctx0" brushRef="#br0" timeOffset="10">3804 12300 8099,'-7'5'0,"2"1"0</inkml:trace>
  <inkml:trace contextRef="#ctx0" brushRef="#br0" timeOffset="11">4032 12163 7899,'0'-12'2038,"0"1"-1102,0 5-360,0 1 0,0 6-171,0 3 1,0 3-72,0 8 1,0-1-119,0 5 1,0 2-185,0 5 1,0-1 100,0 1 0,4-2-297,0-1 0,0-1 128,-4-3 1,3 1-51,1-5 1,0 4-11,-4-3 1,0-5-41,0-3 136,0-1 0,5 0 0,1-2 0</inkml:trace>
  <inkml:trace contextRef="#ctx0" brushRef="#br0" timeOffset="12">4055 12505 7933,'0'-11'0</inkml:trace>
  <inkml:trace contextRef="#ctx0" brushRef="#br0" timeOffset="13">4546 11866 8008,'0'-6'494,"0"-5"1,0 9-59,0-6 0,0 4 772,0-3-800,0 4 1,0-3-409,0 2 0,0 3 0,0-4 0</inkml:trace>
  <inkml:trace contextRef="#ctx0" brushRef="#br0" timeOffset="14">4546 11809 8008,'0'11'1992,"1"6"330,3 2 1,-1 7-1694,4 5 1,-3-2-365,4 1 1,-6 1-404,2 3 1,1 0 78,-1 1 1,1-6-98,-1-2 0,-3-3 71,3-2 0,-1-4-162,0-3 0,-1-2-39,1-1 1,-1-5-348,-2 1 633,0-6 0,0 9 0,0-5 0</inkml:trace>
  <inkml:trace contextRef="#ctx0" brushRef="#br0" timeOffset="15">4615 12300 8008,'0'0'0</inkml:trace>
  <inkml:trace contextRef="#ctx0" brushRef="#br0" timeOffset="16">4603 12277 7986,'-11'-5'0,"-6"-6"0,0-7 0</inkml:trace>
  <inkml:trace contextRef="#ctx0" brushRef="#br0" timeOffset="17">4341 12129 7941,'1'-7'1778,"3"3"1,2 3-805,5 1 0,2-4 238,2 0 0,7 1-361,5 3 0,4-4-379,0 0 0,2-1-222,1 1 1,-1 2-31,-3-6 1,2 6-536,-5-2 1,-4-1 253,-4 1 1,-5 0-1575,1 4 0,-2 0 152,-2 0 1483,-5 0 0,4 0 0,-3 0 0</inkml:trace>
  <inkml:trace contextRef="#ctx0" brushRef="#br0" timeOffset="18">5186 11763 8037,'-5'-11'-524,"3"4"0,-4-2 1092,2 6-224,3-6 1475,-4 7-855,5-3 0,-1 2 76,-3-1-737,3 0 0,-5 9-59,6 3 1,4 7 55,0 4 1,4 8-57,-5 3 1,5 7-319,-4 1 0,4 5 113,-5-1 0,1-1-3,-4 0 1,4 0-316,0 1 1,0-4-347,-4-8 0,0 2-47,0-5 1,0-6 251,0-5 0,1-4-844,3 0 1264,-3-6 0,4-1 0,-5-5 0</inkml:trace>
  <inkml:trace contextRef="#ctx0" brushRef="#br0" timeOffset="19">5220 12334 8037,'0'-11'0,"0"-1"0</inkml:trace>
  <inkml:trace contextRef="#ctx0" brushRef="#br0" timeOffset="20">5163 11809 8069,'0'-12'2255,"0"6"-1585,5 1 0,1 5 79,6 0 0,-1 0-253,1 0 1,5 6 42,6 6 0,1 4-150,7 7 0,-1 0-131,4 0 0,1 3-144,-1 1 0,1 5-310,4-2 0,-8-1 221,4 2 0,-8-6 149,4 2 1,-6-4-193,2-4 0,-3 1-1,-1-5 1,-2 0 196,-1-3 1,0-2-5,-5-2 273,0 2 0,-3-9 207,-1 3-318,-5-3 1,0-6 702,-6-3 1,0-3-447,0-4 0,0-3-126,0-5 1,0-5-142,0-2 1,-4-3-322,0-1 0,-1-6 90,1-2 1,3 2-392,-3-2 1,-2 4-423,-2-4 0,2 10 401,-2 2 1,6 6-520,-2 5 1,1 2-141,-1 6 120,3-1 1,-4 5-278,5-1-337,0 6 0,0-2 708,0 8 1,5 2-1974,3 5 2735,7 11 0,8 2 0,6 10 0</inkml:trace>
  <inkml:trace contextRef="#ctx0" brushRef="#br0" timeOffset="21">6042 12106 7994,'8'-12'1564,"-1"1"1,-3 5-676,4 2 0,-4-1-323,3 1 0,-3-4 232,4 4 0,-4-1-317,3 2 0,1 1 16,3-2 0,1 3-301,-1 1 1,2 0-191,2 0 1,-2 1-187,2 3 0,-4 3 219,-3 4 0,1-2-500,-5 2 1,1-2 173,-2 6 0,-1 3-259,2 1 1,-8 3 240,-4 1 0,-2 1 11,-1 2 0,-1 0 244,1 4 1,-1-4-89,1 0 1,3-2 145,1-1 0,3-5-63,-4-3 0,6-2 586,-2-2 1,3-3-246,1 0 1,0-5 185,0 5 0,1-5-177,3 0 1,2-1-200,5-2 0,1 3-52,-1 1 0,1 0-198,-1-4 0,1 4-1341,-1 0 1,0 1 748,1-2 0,-1 0 746,1 5 0,-1-1 0,1 5 0</inkml:trace>
  <inkml:trace contextRef="#ctx0" brushRef="#br0" timeOffset="22">6910 11877 7992,'-6'-6'0,"1"0"944,5 2 111,0 3 52,0-5-471,0 6 0,1-3-200,3-1 0,2 0-50,6 4 1,0 0-117,4 0 0,1 0 89,6 0 0,0-1-193,0-3 1,0 1-161,0-4 1,-1 3-40,1-4 1,-1 5-217,-3-5 0,1 4-1326,-5-3 1,1 4-21,-5-1 1595,0 3 0,-4 6 0,-2 1 0</inkml:trace>
  <inkml:trace contextRef="#ctx0" brushRef="#br0" timeOffset="23">6899 12083 8023,'11'-4'1245,"1"0"0,-1 0-537,1 4 1,3-3 225,0-1 0,5-4-378,-1 4 1,7-1-175,0 2 0,1 1-153,-4-2 0,0-1-991,0 2 1,-1-1 573,1 4 0,0 0-1310,0 0 1498,-5 0 0,8-5 0,-2-2 0</inkml:trace>
  <inkml:trace contextRef="#ctx0" brushRef="#br0" timeOffset="24">7870 11706 8006,'-5'-18'0,"3"2"0,-2 4 0,3 5-779,1-1 0,-1 4 779,-3-3 0,3 3 1991,-3-4-212,-2 6-1133,4-8 0,-4 8 577,2-2-352,3 3-536,-4 1 1,4 0 219,-3 0-191,3 5 0,-8 5-137,5 6 1,-1 0 101,1-1 1,3 3-89,-3 5 1,3 0-212,1 0 0,0-1-238,0 1 0,0 0 207,0 0 1,0-1-157,0-3 0,0-3 63,0-4 1,0-1-358,0 0 20,0 1 456,0-1 0,1-4 16,3-4 0,-2-1 107,6-2 0,-3 0 39,6 0 1,-2 0-35,6 0 0,3 1 41,1 3 0,3-3-59,1 3 1,0-2-113,-1 2 0,1-1 81,0 4 1,-1-3-302,-3 4 1,1-1 76,-5 5 0,0 3-354,-3 0 0,-5 6-291,1-2 1,-5 1 348,0-1 1,-6 2 289,-5-2 1,-3-1-120,-5 1 0,-3-3 419,-7 3 1,0-5-156,-4 1 0,1-4-61,-2-3 1,-1-3-36,6-5 0,-1 0-687,4 0 1,6-1-1792,1-3 2555,9-3 0,-3-14 0,3-3 0</inkml:trace>
  <inkml:trace contextRef="#ctx0" brushRef="#br0" timeOffset="25">7778 11683 7915,'-11'-11'19,"1"-1"1307,2 1 0,3-1-574,5 1 1,0 3-92,0 1 0,1 3-45,3-4 0,2 5 24,6-5 0,6 4-265,4-3 1,6 3-149,7-4 0,4 6-248,3-2 1,1 2 125,-1 2 1,-3 0-600,-5 0 1,-4-3 376,-4-1 0,-3 0-1668,-4 4 1,-2 0 1784,-6 0 0,0 5 0,1 1 0</inkml:trace>
  <inkml:trace contextRef="#ctx0" brushRef="#br0" timeOffset="26">8509 11832 8093,'0'-8'202,"0"0"1,1 5-68,3-5-528,-2 5 279,3-2 0,-5 4 2807,0-3-935,0 3-1129,0-4 1,-2 5-159,-1 0 1,-4 1-177,-4 3 1,-6 4-151,-2 7 0,-2 4 105,-2 8 1,4-2-36,0 5 1,5-3 34,-1 3 1,7-3-338,4 4 1,3-2-157,1 1 1,6-2-192,6-5 1,4 0 12,7 0 0,1-6 181,3-1 0,1-9 380,2-3 1,6-3-80,-6-1 1,4-5 82,-7-2 1,3-5-114,-3-3 1,-2 1 234,-5-5 1,0 1 34,-5-1 0,-4-2-49,-3 2 0,-5-3-246,0-1 0,-3-1-246,-3-3 0,-5-1-302,-7-2 0,-3-2 292,-5 6 0,-5-1-513,-2 4 0,1 7 297,-2 4 0,7 2-184,1 6 0,4 0 40,4 4 1,6 2-149,-2 2 1,7 3 757,0 8 0,3-2 0,1 4 0</inkml:trace>
  <inkml:trace contextRef="#ctx0" brushRef="#br0" timeOffset="27">9080 11866 8072,'-1'-12'0,"-3"1"1283,3 0 1,-5 4 315,2 3-1030,2 3 1,-4 1 199,2 0 1,2 3-299,-6 4 0,2 6-347,-2 10 1,-1 1-3,5 3 1,-3 1-264,3 2 1,0 3 216,4-3 0,2 0-499,1 0 0,5-5 253,7 2 0,-1-7-272,5-1 0,0-5 197,4 2 1,4-9 115,-1-3 1,2-3 600,-1-1 1,-2-6-251,6-5 0,-5-2 230,5-6 1,-6 4-132,2-4 0,-4 0 453,-4-4 0,-1-5-215,-3-3 1,-6 2-77,2-1 1,-7-2-505,0-6 0,-8 4 74,-4-1 1,-7 2-12,-4 7 1,-8 4 58,-3 7 0,-8 7-1323,-4 4 1,1 6 569,-1 5 1,4 6-2415,-3 10 2761,4 5 1,-8 6-1,5 7 1</inkml:trace>
  <inkml:trace contextRef="#ctx0" brushRef="#br0" timeOffset="29">1086 13499 8139,'-11'-18'268,"4"3"1,-2 6 1090,5 2-413,0 4 1,4-3 260,0 2-107,0 3-714,0-4 1,7 11-254,4 5 1,3 7 61,9 9 0,2 6 90,10 5 0,-1 9-219,0-2 0,0 1-313,1 0 1,-2-8 48,-3 4 0,2-5-219,-6-3 0,1-1 181,-4-3 1,-2-2 91,-1-5 1,0-1 221,-5-3 0,4-3-191,-4-4 0,-1-1 326,-6 0 1,2-1 314,-2-2-42,-3 2 1,1-8-709,-2 1 122,-3-1-684,4-2 0,-6-2 388,-3-1 1,2-4-464,-6-4 0,0-2 313,-3-2 1,3 1-1389,1-5 1934,4 0 0,-2-4 0,5 0 0</inkml:trace>
  <inkml:trace contextRef="#ctx0" brushRef="#br0" timeOffset="30">1668 13488 8090,'0'-23'694,"0"0"1,-5 5-194,-3 3 1,3 2-29,1 2 1,-1 3-111,2 1 0,-2 3 1014,1-4-467,2 6-70,-8-3-662,9 5 0,-4 5-158,5 2 0,0 14 80,0 5 1,4 14 99,0 1 0,3 11-338,-3-2 0,4 5 66,-5 2 1,2-9-681,-1-2 0,-2-3 365,1 2 0,-1-4-199,-2-3 0,0-4 222,0-3 1,0-5 134,0-7 1,0 2-104,0-6 0,-2-1-307,-1-6-690,1 2 397,-3-9 988,5 9 0,-5-9 0,-1 4 0</inkml:trace>
  <inkml:trace contextRef="#ctx0" brushRef="#br0" timeOffset="31">1874 14070 8005,'0'-14'2007,"0"3"-1514,0 2 0,1 2 180,3 4 451,-3 1-668,4 2 0,-5 5 241,0 3 0,0 7-236,0 4 1,0 3-48,0 1 0,0 5-324,0 2 0,0 2-256,0-2 0,-4-2 59,0-5 0,1-1 142,3-3 1,0 1-489,0-5 0,0-3-175,0-5-2503,0 1 3131,0-2 0,0-1 0,0-5 0</inkml:trace>
  <inkml:trace contextRef="#ctx0" brushRef="#br0" timeOffset="32">2502 13648 7973,'-4'-12'0,"0"1"0,-3-1 261,3 1 1,-4 3 205,4 1 554,-5 4-610,3-2 0,-2 5 17,1 0 1,4 9-116,0 2 1,0 12-47,-1 0 1,3 7-86,-3 1 1,3 6-81,1 1 0,0-1-145,0-7 0,1 3 100,3-3 1,-2 0-467,6 0 0,-5-6 217,0-1 1,4-1-1578,0-7 779,-2 0-1181,6-3 2171,-10-6 0,9-1 0,-4-5 0</inkml:trace>
  <inkml:trace contextRef="#ctx0" brushRef="#br0" timeOffset="33">2228 13933 8182,'5'-11'10,"1"3"915,6 0 1,0 6-295,3-2 0,-1-1 132,5 1 0,0-1-438,4 1 1,1 2-294,3-6 1,-2 4 20,6-3 0,-4 3-171,3-4 0,-3 4-2403,3-3 2521,1 4 0,-2-12 0,-1 2 0</inkml:trace>
  <inkml:trace contextRef="#ctx0" brushRef="#br0" timeOffset="34">3096 13510 8145,'-4'-21'602,"0"2"0,0 2-635,4 6 1,0 0 9,0-1 1,2 4 390,1 1 1,0 3-91,4-4 1,2 2 427,7-2 0,1 0-205,6 4 0,0 0-35,0 4 0,1 1-468,3 3 0,-3 6 94,2 5 1,-7 6-160,-3-2 0,-4 6 90,0 2 0,-2 5-15,-2-2 0,-3 4-32,-5 4 0,-2-1-372,-1 5 0,-4 0 78,-4 4 0,-10-2-89,-1-2 0,-5 1 273,0-5 1,3-1 26,-2-7 0,3-2 423,4-5 1,2-1-173,6-3 1,1-3 854,2-4-282,3-1-112,5 0-266,0-4 0,9-2 149,2-5 0,8 0-229,0 0 0,4 0-27,4 0 0,-2-4-480,6 0 0,-2-3 172,1 3 1,-2-4-1177,-5 4 0,-1 1 637,-3 3 0,-3 0 615,-4 0 0,4-5 0,2-2 0</inkml:trace>
  <inkml:trace contextRef="#ctx0" brushRef="#br0" timeOffset="35">3758 13556 8092,'-4'-18'-468,"0"3"886,-4 2 0,3 2-5,-3 0 0,2 4 40,2 3 1,2 2 310,-1-2-262,1 3 0,-1 2-113,-1 11 0,0 5-103,4 10 1,-4 6-98,0 5 0,1 5-15,3-1 0,0 2-102,0 2 1,3-1-224,1-4 1,4 3-577,-4-6 0,3-4 396,-3-4 1,1-8-96,-1 1 1,-3-8-132,3 0-990,-3-7 474,4-3 1073,-3-5 0,3-5 0,-5-1 0</inkml:trace>
  <inkml:trace contextRef="#ctx0" brushRef="#br0" timeOffset="36">3701 13488 8246,'0'-17'0,"0"4"1865,0-2-618,0 8 261,0 2-609,0 5-432,5 0 1,3 10 84,7 5 0,6 6-231,6 6 1,5 6-347,-2 5 1,2 5 15,-2-1 0,2-1-437,-5 1 0,3-6 309,-3 3 0,2-6-426,-6-7 1,2 1 231,-6-8 1,2-3 45,-2 0 1,-3-1 29,-4-4 0,-1 3 283,1-6 1,-1-2-224,0 2 21,-4-6-535,3 3 98,-9-5-1404,4 0 1392,-10-5 0,-1-1 623,-6-5 0,1-6 0,0-1 0</inkml:trace>
  <inkml:trace contextRef="#ctx0" brushRef="#br0" timeOffset="37">4283 13419 8181,'-11'-11'0,"1"-5"0,2 1 0,2 4 2079,2 3-902,3 6 530,-4-3-1272,5 5 0,-4 5-241,0 2 0,0 14 125,4 5 1,0 11-60,0 5 0,0 7-256,0 5 1,0-2 1,0 1 0,0-5-720,0 2 1,4-8 184,0-4 0,0-4-444,-4-4 1,0-3-49,0-8 1,0-2 454,0-6 0,0 0-894,0 1 1460,5-6 0,-4 4 0,4-3 0</inkml:trace>
  <inkml:trace contextRef="#ctx0" brushRef="#br0" timeOffset="38">4318 13944 8240,'0'-7'1839,"0"-1"-1381,0 6 0,4-5 352,-1 4 0,6 1-305,-1-2 0,6 3-150,1 1 1,5-4-111,-1 1 1,-1-1-87,1 4 1,-4 1-68,4 3 0,-5-2-195,2 6 0,-5 0-386,-3 3 0,1 0 337,-6 1 1,1 1-248,-4 2 1,-1 1 156,-3 3 0,-2 2 31,-6-6 1,-3 4 36,0-4 1,1 4 205,6-4 0,-2 2-141,2-2 0,3-2 304,2 2 0,1-6 278,2-1 1,2-2-209,1 1 0,1 2 442,8-5 1,-3 1-271,6-1 0,3-3 441,1 3 1,2-6-317,2-2 1,-4-1-506,0 1 0,-1 3-288,1-3 1,-3-1-692,-4 1 922,-1 0 0,1 9 0,-1 2 0</inkml:trace>
  <inkml:trace contextRef="#ctx0" brushRef="#br0" timeOffset="39">5346 13705 7971,'-18'0'287,"3"0"1,6 0 284,1 0-392,6 0 192,-4 0 651,6 0-500,6 0 1,-3 0-2,9 0 1,-3 0-64,6 0 0,-2 0-163,-2 0 1,4 0 62,0 0 1,1 0-115,-5 0 0,4 3-146,1 1 1,4 1 82,-1-1 0,2-3-224,2 3 1,0-3-202,0-1 0,0 0-281,0 0 0,-4 0-267,0 0 0,-5 0-103,1 0-1653,-2 0 2547,-7 0 0,-1 6 0,-5 0 0</inkml:trace>
  <inkml:trace contextRef="#ctx0" brushRef="#br0" timeOffset="40">5391 13899 9791,'12'0'1306,"-1"0"0,2 0-665,2 0 0,-1 0-178,5 0 0,-1 1-172,1 3 1,5-3-57,-5 3 0,5-3-326,-5-1 1,-1 4-310,1 0 1,0 0-405,4-4 0,0-4-954,-1 0 0,6-5 1758,3 1 0,7-2 0,3-1 0</inkml:trace>
  <inkml:trace contextRef="#ctx0" brushRef="#br0" timeOffset="41">6590 13431 8182,'0'-12'1395,"-3"-3"-1047,-1 0 1,-4 3-1084,4 5-26,1-1 3146,3-3-1706,0-1 1,1 5-97,3-1 1,-2 4-183,6-4 1,1 6-162,6-2 0,3 3-97,5 1 0,-1 0 57,1 0 1,0 1-182,0 3 0,-1 2 121,-3 6 1,-3 0-348,-5 4 0,1 3-32,-1 7 0,-4 2-115,-4 3 0,-1 3 106,-2 0 1,-9 6-13,-3 5 1,-7 0-303,0-3 0,-3 2 253,-5-2 1,-1-3 257,-3-1 1,0-2-122,4-2 0,2-6 1196,6-5-182,2 0 280,11-11 210,1 5-900,5-11 1,5-1 48,2-5 0,5-1-45,3-3 0,4 2-250,8-6 1,-3 4 67,3-3 0,-3 3-409,-1-4 1,-2 6 190,-2-2 1,1 3-1044,-4 1 1,-1 0-1637,-4 0 1,-3 1 2642,0 3 0,-1-3 0,5 4 0</inkml:trace>
  <inkml:trace contextRef="#ctx0" brushRef="#br0" timeOffset="42">7139 13762 8052,'0'-12'-87,"-4"5"-45,0-1 1,0 0 1364,4-3-766,-5 0 1,3 0 279,-6 4 0,5 1 173,0 2 6,-4 2-623,6-3 1,-4 7-220,5 1 1,0 4 116,0 4 0,0 6 48,0 2 1,0 2-234,0 2 0,1 0 100,3 0 1,-3-2-356,3-2 1,1 2 111,-1-6 1,1 4-252,-1-4 1,-3 0 184,3-3 1,-1-6-122,0-2 506,-1-3 520,3-1-397,0 0 1,1-5-106,6-2 0,-1-9 150,0-3 0,2 2-52,2-2 0,-1-4-177,5-4 1,-5 0 101,1 5 0,2 0-237,-2 3 1,0-1 85,-3 4 0,-2 5-197,-2 3 1,2 6-13,-3-2 1,0 5-94,0 7 0,1 1 20,3 10 1,1 0 113,-1 4 0,1 1 48,-1 2 1,-1 0-9,-2 4 0,2-3-250,-2 3 0,-2-4-75,2 0 1,-6-3-70,2-4 1,-2 2 168,2-6 0,-3-4-450,3-3-233,-2-6 144,-2 4-957,0-6 1767,0-6 0,0 0 0,0-5 0</inkml:trace>
  <inkml:trace contextRef="#ctx0" brushRef="#br0" timeOffset="43">7858 13750 7931,'-5'-6'1853,"4"-4"-1291,-3 2 1,3 2 177,1-2-300,0 6 829,0-3-1338,0 5 0,0 5-609,0 2 0,0 0 678,0 0 0,10 1 0,3 3 0</inkml:trace>
  <inkml:trace contextRef="#ctx0" brushRef="#br0" timeOffset="44">8372 13431 8049,'-7'-12'578,"-1"1"1,5-1-153,0 1-58,1 4-232,-3-3 1843,4 4-763,-9 0-941,9 1 0,-10 7-163,4 6 1,-7 6 80,-1 12 1,-4 5 152,3 7 1,-4 1-88,1 3 0,2 2-295,2-2 1,8 2 53,3-3 0,3 3-327,1-6 0,1 0 176,3-4 1,3-5-145,8-2 0,-1-4-158,5-4 0,-1-3 166,1-4 1,7-6 477,-4-2 0,4-4-142,-3-4 1,3-4 359,1-7 0,5-3-183,-2-5 1,-1-1-39,2-2 1,-6-3-98,2-6 0,-3-3-131,-1 0 0,-5-5 187,-3 1 0,-8 3-12,-3 1 1,-4-2-369,-4 2 0,-7 5 16,-8 7 1,-6 3-1049,-2 4 0,-9 2 556,2 6 0,-3 4-298,3 4 1,5 3 393,2 3 0,3 4-29,1 4 1,2 4-169,2 1 792,2 4 0,1-2 0,-2 5 0</inkml:trace>
  <inkml:trace contextRef="#ctx0" brushRef="#br0" timeOffset="45">8155 13659 8301,'0'6'2730,"0"-1"-2304,0 0 1,4-2-131,0 5 1,5-5 360,-2 5 0,8 0-199,4 3 1,4-3-23,4-1 0,2-4-266,5 1 0,1-3-165,-1-1 1,0 0-433,0 0 0,-4 0 403,-4 0 0,-2 0-394,-1 0 0,-5 0 165,-3 0 1,-2-4-2397,-2 0 2649,-4 0 0,-2-1 0,-5-1 0</inkml:trace>
  <inkml:trace contextRef="#ctx0" brushRef="#br0" timeOffset="46">8361 13202 7976,'-7'-24'570,"-2"2"73,6 11 1,-1-4-580,4 0 0,4 3-342,-1 4 0,1 1 1267,-4-5 1,4 1-383,0 0 0,4-1-341,-5 1 0,5-1-21,-4 1 0,5 0-110,-2-1 0,3 4 47,2 1 1,-5 1-84,1-2 0,0-2 157,3 2 1,-3 2-77,-1-2 1,-3 2-80,4-2 0,-4-1 157,3 6 134,-4-6-37,2 7-398,-5-3 50,0 5 0,5 5 3,2 3 0,4 7 339,0 4 0,0 3-170,1 1 1,3 0-224,0-1 1,1 1 89,-5 0 0,0-1-660,1-3 1,-2 1-283,-2-5 0,0 4-647,-4-4 0,0 1 1543,-4-5 0,0 6 0,0 0 0</inkml:trace>
  <inkml:trace contextRef="#ctx0" brushRef="#br0" timeOffset="47">9160 13613 8075,'-4'-11'278,"1"-1"157,-1 6 0,4 0 749,0 2-370,0 3-323,0-4 0,5 5-74,2 0 1,4 0-67,0 0 1,0 0-69,1 0 0,4 3 29,3 1 1,-1 4-214,1-4 0,-4 1 135,4-2 0,-1-1-295,1 2 0,2-3 99,-6-1 1,4 0-930,-4 0 0,2-4 464,-2 0 1,-6-1-2825,2 1 3251,-7 3 0,1-9 0,-5 4 0</inkml:trace>
  <inkml:trace contextRef="#ctx0" brushRef="#br0" timeOffset="48">9114 13807 8087,'12'2'914,"-1"1"0,1-1 114,-1 2 0,6-3-428,2-1 1,2 0 515,2 0 1,5-1-337,2-3 1,2 2-97,-1-1 0,0 1-508,-4 2 0,-2-1 74,-6-3 0,2 3-1326,-6-3 1,4 3 713,-4 1 1,0-1 361,-3-3 0,-1 3 0,1-4 0</inkml:trace>
  <inkml:trace contextRef="#ctx0" brushRef="#br0" timeOffset="49">10120 13282 8200,'0'-11'1092,"0"-1"-194,-6 6-269,5-4 516,-4 8-424,5-3-354,0 5-50,0 5 1,4 7-71,0 7 0,3 2-26,-3 2 0,1 1 56,-1 3 1,-3-3-259,3 3 0,1 1-91,-1-2 0,0 1-85,-4-4 0,0-2-78,0-2 0,4 2 122,-1-6 0,1 0-58,-4-3 85,0-1 249,0 1-202,0-6 997,0-1-138,0-5-339,0-5 0,1-1-228,3-6 1,-1 4-86,4 1 1,1 1-353,3-2 1,2-1 122,2 5 1,-1 0-42,5 4 1,0 0 22,4 0 0,0 5-36,0 3 1,-1 4-100,-3 3 0,1-1-100,-5 5 1,4-4 56,-4 4 0,-1 4-175,-6 3 1,1 1-246,-5-4 0,-1 0 248,-3 0 1,0-2 114,0-2 0,-6 2 24,-5-6 0,-5 0 425,-3-4 0,-6 0-162,2-4 0,-7 3-19,-1-2 1,2-3-179,-1-1 1,3-3 107,-4-1 1,11 0-437,1 0 1,5 0 180,3 0 1,4-9 370,4-2 0,1-13 0,2 0 0</inkml:trace>
  <inkml:trace contextRef="#ctx0" brushRef="#br0" timeOffset="50">10165 13328 8143,'-6'-12'370,"1"1"181,5-1 1,0 5-292,0-1 1,1 6-119,3-2 1,-2-1 219,6 1 439,0 0-410,3 4 0,2-1 395,2-3-532,3 3 1,6-4-73,2 5 1,-1-4-88,1 0 0,-2 0-55,-1 4 1,-1 0 80,-3 0 0,1-1-964,-5-3 1,1 3 126,-5-3 716,-5 3 0,4 1 0,-3 0 0</inkml:trace>
  <inkml:trace contextRef="#ctx0" brushRef="#br0" timeOffset="51">10759 13385 7518,'-1'-8'169,"-3"1"-322,3 4 906,-4-2-58,5 0 40,0 4-467,0-4 1,0 3 271,0-2 1,0 2 53,0-6 1,5 5 4,2-5 1,4 4-156,0-4 1,0 1 160,1-5 0,0 5-187,4-1 0,-2 6-143,5-2 0,-4 3-192,4 1 0,-4 1 92,4 3 1,-1 3-86,1 9 1,1-1 10,-4 8 0,-1-2-154,-4 10 0,1-1-111,-1 4 0,-5 2-184,-2 2 1,-3-1-454,-1 5 1,-6-4 386,-5 4 1,-2-6-207,-6 2 1,0-7 213,-4-4 0,-1-1 380,-3-3 0,3 1 26,-2-9 0,1 4 115,3-3 1,4-2 665,3-7 15,2 3 259,7-8-669,1 8 0,6-9 30,3 3 0,7-3-59,8-1 1,3-1-274,0-3 1,3 3 94,1-3 1,-2-1-134,3 1 0,-3-1-108,-1 1 1,-5 3 48,-3-3 1,-2 3-1195,-2 1 923,0 0 0,-4-1-2017,-3-3 951,-3 3-1612,-1-5 2962,0 1 0,5-6 0,1-7 0</inkml:trace>
  <inkml:trace contextRef="#ctx0" brushRef="#br0" timeOffset="52">11387 13305 8096,'-5'-18'0,"3"2"0,-6 4 769,5 1 0,-5 3 325,4 1 544,0 4-657,4-2 196,0 0-799,0 4 1,0-3-274,0 8 0,0 7 264,0 8 1,0 3-119,0 0 0,0 5-334,0 0 0,0 3 157,0-3 0,0 1-140,0-2 1,0-1-40,0 1 1,0-6-334,0 0 0,0-7-40,0 3 30,0-4 532,0 0 326,0-6 488,0-1-380,0-5-241,5 0 1,3-4-55,7 1 1,3-6-80,4 1 1,3 3-10,1 1 0,-2 3-119,3 1 1,-3 0-120,-1 0 0,-4 5 56,0 3 1,-1 2-223,1 1 1,-3 2 102,-4 2 1,-1-1-282,1 5 0,-5 0 189,1 4 0,-6-4-98,2 0 0,-4 0-24,-4 4 0,-2-4 120,-5 0 1,-5-4 224,1 4 1,-5-5-50,1 1 1,-3-2 110,-1-1 1,2-1-111,2 0 0,-2-3-64,6 0 0,0-6 66,4 2 1,3-3-285,0-1 0,2-1-240,-2-3 1,-2-2-1079,3-6 1683,2 1 0,-11-5 0,4-2 0</inkml:trace>
  <inkml:trace contextRef="#ctx0" brushRef="#br0" timeOffset="53">11307 13225 8064,'-10'-18'0,"3"3"1644,1 2 1,6 6 442,0-1-1312,6 5 1,4-2 72,5 5 0,10 2-344,2 1 0,6 0 223,5 5 0,6-2-267,6 2 0,3 0-279,-3-4 0,-6 1 66,-6-1 1,-5-3-676,-6 3 1,-2-2-1181,-10-2-1754,-4 0 3362,-6 0 0,-21 0 0,-3 0 0</inkml:trace>
  <inkml:trace contextRef="#ctx0" brushRef="#br0" timeOffset="54">3770 11786 8090,'0'-12'0</inkml:trace>
  <inkml:trace contextRef="#ctx0" brushRef="#br0" timeOffset="55">3792 11843 8030,'-6'-11'-438,"1"3"486,5 0 1,0 5 420,0-5-469,0 5 0,-5-7 0,-1 4 0</inkml:trace>
  <inkml:trace contextRef="#ctx0" brushRef="#br0" timeOffset="56">3827 12334 7827,'-12'-23'0</inkml:trace>
  <inkml:trace contextRef="#ctx0" brushRef="#br0" timeOffset="57">3815 12300 7827,'0'-23'2525,"0"0"340,0 0 1,0-3-2168,0-1 1,-4-5-685,1 2 1,-2 1-110,1-2 1,2 6 55,-1-2 0,-2 2-19,1-2 0,-4 7 5,4-3 0,-3 3 32,3-3 1,-4 0-50,4 0 0,1 2-11,3 2 1,0-2 40,0 6 1,0 0 21,0 3 1,1 1 180,3 0-163,-3 4 0,19-3 0,-1 4 0</inkml:trace>
  <inkml:trace contextRef="#ctx0" brushRef="#br0" timeOffset="58">3781 11672 8004,'0'7'3775,"0"1"1,0 1-3861,0 6 1,0-2-182,0 2 0,-4 3-93,0 1 1,1-1-333,3 1 1,0-4 690,0 4 0,0 0 0,0 4 0</inkml:trace>
  <inkml:trace contextRef="#ctx0" brushRef="#br0" timeOffset="145">903 9057 7934,'-5'-11'0,"3"3"637,-1 1-318,1 4 0,-1-3 463,-1 2-365,0 3 1,3-4-418,-3 5 0,-2-6 0,-6 0 0</inkml:trace>
  <inkml:trace contextRef="#ctx0" brushRef="#br0" timeOffset="146">846 9000 7934,'11'17'0,"2"2"2793,2 7 0,3 5-1450,5 7 1,-4 2-921,0 6 1,0 4-589,4-1 1,-1 2 272,1-2 1,0 2-162,0 2 1,1-2 140,3-5 0,-3-4-126,2 0 0,-1-7 70,-3-1 0,0-3-135,-3-5 1,1-5 3,-4 2 0,-1-8 120,-4 0 1,1-2-5,-1-2 1,-3-1-11,-1-2 1,-4-2-441,1-2 507,2-3-74,-5 4 0,9-5 0,-3 0 0</inkml:trace>
  <inkml:trace contextRef="#ctx0" brushRef="#br0" timeOffset="147">1405 9948 7934,'0'-11'170,"-4"-1"42,1 1 0,-2-1-212,1 1 0,-3-6 0,-4 0 0</inkml:trace>
  <inkml:trace contextRef="#ctx0" brushRef="#br0" timeOffset="148">1394 9103 7982,'0'-18'126,"0"2"0,5 4 0,1 1 1</inkml:trace>
  <inkml:trace contextRef="#ctx0" brushRef="#br0" timeOffset="149">1405 9034 7982,'-6'0'3330,"-4"0"0,0 11-3152,-6 4 1,-4 6-193,1 6 1,-4 6 94,-3 5 1,-5 10-18,-7 2 0,20-23 0,1 0-251,-3 2 0,1-1 1,1 1-1,1 0 193,-1-1 0,2 1 1,-14 24-119,4 0 0,2-10 22,1-1 0,5-5 16,3-3 0,2-5-16,2-2 0,1-4 65,2-4 0,2 1-44,2-4 31,3-1 1,-6-4 37,3 1 0,3-1 0,-4 0 0</inkml:trace>
  <inkml:trace contextRef="#ctx0" brushRef="#br0" timeOffset="150">846 9959 7982,'0'0'0</inkml:trace>
  <inkml:trace contextRef="#ctx0" brushRef="#br0" timeOffset="151">834 9959 7982,'0'-8'-1037,"0"-4"1037,0 3 0,0-12 0,0 3 0</inkml:trace>
  <inkml:trace contextRef="#ctx0" brushRef="#br0" timeOffset="152">1679 8977 7870,'0'0'0</inkml:trace>
  <inkml:trace contextRef="#ctx0" brushRef="#br0" timeOffset="153">1691 8897 7910,'4'-7'2988,"-1"-1"-1643,6 6-558,-2-4 1,4 6-461,0 0 1,-3 0-391,0 0 1,-6 2-71,2 2 0,1-2 100,-1 6 0,0 3-20,-4 4 0,-5 6 64,-3-2 1,-2 6-109,-2 2 0,1-1 114,0-3 1,-1 4 2,1-1 1,1-3 37,2-4 0,-1-3 159,5 3 1,1-5 25,3 1 1,0-2-115,0-2 0,0-3 155,0-1 1,5-4-51,2 1 1,5-3 134,3-1 0,-1 0-27,5 0 1,0 0-49,4 0 1,-2 0-95,-2 0 1,3 0-157,-3 0 0,-3-4-328,0 0 0,-4 0-1544,0 4 1828,-6 0 0,4 0 0,-3 0 0</inkml:trace>
  <inkml:trace contextRef="#ctx0" brushRef="#br0" timeOffset="154">2479 9457 8300,'-6'0'3147,"2"0"-2697,8 0 0,-2 4-125,6 0 0,3-1 47,4-3 0,7 0-94,1 0 0,0 0 30,3 0 0,2 0-62,-1 0 1,-1 0-28,-3 0 0,0 0-53,0 0 0,-1-3 27,-3-1 0,0-1-486,-8 1 1,3 3 236,-6-3 1,-2 3-932,2 1 987,-6 0 0,3 0 0,-5 0 0</inkml:trace>
  <inkml:trace contextRef="#ctx0" brushRef="#br0" timeOffset="155">2867 9446 7910,'-11'0'0,"-1"0"0</inkml:trace>
  <inkml:trace contextRef="#ctx0" brushRef="#br0" timeOffset="156">2502 9731 7757,'17'0'1592,"-1"0"0,1-1-753,2-3 0,3 3-66,1-3 0,1-1-41,3 1 1,-3-4 155,2 5 1,2-5-197,-1 4 1,3-3-259,-3 3 1,-4 0-567,-4 4 0,-5 0 161,1 0-3007,-7 0 1844,2 0 1134,-9 0 0,-1 5 0,-6 1 0</inkml:trace>
  <inkml:trace contextRef="#ctx0" brushRef="#br0" timeOffset="157">4101 8760 7830,'-7'-11'12,"1"3"54,2 1 0,3 3 166,-3-4 0,2 6 243,-2-2-22,2-3 30,-3 6 409,5-4 808,0 5 1,2 5-1467,1 3 1,0 7 13,5 4 1,-6 5-83,2 7 1,1 0-28,-1 11 0,0-5-94,-4 1 0,1-1-369,3 1 0,-3-2 205,3 2 0,1-4-501,-1-4 0,3-2 316,-3-5 0,4-1-518,-5-3 1,5-3 293,-4-4 0,0-5-1009,-4 1 792,0-6 745,0 3 0,0-5 0,0 0 0</inkml:trace>
  <inkml:trace contextRef="#ctx0" brushRef="#br0" timeOffset="158">4283 8863 7950,'0'-11'0,"0"-1"876,0 1 0,0-1-307,0 1 0,5 1-202,3 2 1,2-2-110,2 2 1,0 0-10,4 0 0,-3-1 185,7 5 0,-1-3-85,3 3 0,1 0-275,0 4 1,0 5 42,0 3 0,-2 7-182,-2 4 0,-2 3 109,-6 0 1,-1 2-268,-2 3 0,-3-1-27,-5 4 1,-5 0-77,-3 5 0,-6-5 67,-1 1 1,-5-2 59,1 1 1,-1 2-26,1-5 1,-3-1 129,3-3 0,2-1 180,2-3 1,4-3-142,3-4 0,2-2 775,2-3-78,3 4-217,-4-10 1,6 8-140,3-6 1,2 1 27,6-4 1,0 0-10,3 0 0,-1 0-88,5 0 0,-3-4-233,3 1 1,-2-2 53,3 1 1,0 3-616,-5-3 0,2 2-236,-2 2 1,-3-3-569,4-1 1,-7 0-1112,-2 4 2492,1 0 0,3-5 0,1-1 0</inkml:trace>
  <inkml:trace contextRef="#ctx0" brushRef="#br0" timeOffset="159">4900 8795 7864,'-8'-12'0,"1"1"0,3-5 963,-4 1 0,6 4-447,-2 3 0,3 4 1553,1-3-903,0 4-258,0-7-309,0 9-384,0-4 1,0 6-67,0 3 0,0 6-131,0 5 0,-4 5-38,0 0 0,0 0 186,4-1 0,0 2-296,0-2 1,0 2 42,0-2 1,0 1 67,0-5 0,0 4-78,0-3 1,2-2-338,1-7 357,4 3 1,8-5 29,0 3 0,2 1 39,-2-5 1,-1 3 104,5-3 0,0 4 22,4-4 0,-2 3-107,-2-3 1,2 5-44,-6-2 1,4 4 64,-4 0 0,0 0-235,-3 1 0,-4 1 11,-1 2 1,-4-1-17,0 5 0,-3-4-62,-3 4 0,-4-4 13,-4 4 0,-4-3 72,-1 3 0,-4-5 28,1 1 1,-2-3-152,-2 0 1,1-5 90,3 1 1,-1-5-392,5 0 1,-1-1 32,5-2 1,3 0-26,1 0 1,3-5-853,-4-3 1450,6-2 0,-8-7 0,3 0 0</inkml:trace>
  <inkml:trace contextRef="#ctx0" brushRef="#br0" timeOffset="160">4934 8737 7879,'-17'-11'2848,"0"0"-2532,6-1 0,6 2 224,5 2 201,5 3 1,6 2-238,0-1 1,2-1 124,2 1 1,4 3-234,8-3 1,1-1-397,2 1 0,3-4-525,-2 4 1,-2-1-586,2 2 1,-5 1 789,5-2 320,-11 3 0,2-9 0,-11-3 0</inkml:trace>
  <inkml:trace contextRef="#ctx0" brushRef="#br0" timeOffset="161">5654 9000 7919,'-8'-6'-345,"1"2"0,3 3 223,-4 1 634,1 0 82,-5 0-181,1 0 0,3 0 355,1 0-228,4 0 286,-2 0-477,15 0 0,-1 0 71,10 0 0,0 0-139,4 0 0,0 0-210,0 0 1,1 0 33,2 0 1,-2 0-69,3 0 0,-4 0-947,-4 0 0,3 0 206,-3 0 704,-3-5 0,6 3 0,-5-3 0</inkml:trace>
  <inkml:trace contextRef="#ctx0" brushRef="#br0" timeOffset="162">6202 8726 7932,'0'-17'0,"-1"5"1688,-3-3-675,3-3-234,-4 5-302,5 2 857,0 6-669,0 5 0,0 10-447,0 5 0,0 10 2,0 6 0,0 6-79,0 1 1,0 4 105,0-4 0,3 1-244,1-1 1,0-2-153,-4 2 0,0-7-169,0 0 1,4-6 43,0 2 0,1-7-131,-1-1 1,-3-5-460,3 1-455,-3-2-355,4-7 779,-4 5 895,4-10 0,-5 4 0,0-5 0</inkml:trace>
  <inkml:trace contextRef="#ctx0" brushRef="#br0" timeOffset="163">6533 8726 7911,'-7'-11'0,"-1"-1"1289,5 1 0,-2 3 215,5 1-1033,0 4 0,0-1-27,0 8 1,0 4 71,0 7 1,5 8-238,3 7 1,-2 3-42,2 1 1,-4 4-551,3 0 1,-4 4 257,1-4 0,1-3-835,-1-5 1,0-4 492,-4 0 0,3-7-574,1-4 0,0-2-642,-4-1 188,0-6 778,0 4 646,0-9 0,5-1 0,1-6 0</inkml:trace>
  <inkml:trace contextRef="#ctx0" brushRef="#br0" timeOffset="164">6716 8737 7898,'0'-17'602,"0"0"-422,0 6 1,0-2 502,0-2 1,5 2-194,3-2 1,2 2 149,1 2 0,2-1-189,2 1 1,2 3-168,2 1 1,2 3-210,-2-4 0,-2 6 89,-2-2 1,2 3-201,-2 1 0,0 5 106,-4 2 0,-3 4-107,0 0 0,-6-2-22,2 2 0,-3-4 101,-1 8 1,-1-5 204,-3 5 1,-2-2-97,-6-2 0,1 1 82,0-1 1,-1 1-76,1-1 0,3 0 463,0 1-317,1-1 1,-3 1 125,2-1-185,3 1-271,5-1 0,1 0-88,3 1 1,2-2 104,6-2 0,-1 2-14,1-3 1,3 3 29,0 2 1,5-1-123,0 1 1,-3-1 63,2 1 0,-1-1-45,1 0 0,-2 1 70,-6-1 0,3 1 1,-3-1 1,2 1-115,-9-1 0,0 4 76,-4 0 0,-2 1-152,-1-5 0,-9 4 52,-7 0 1,-2 2-125,-2-2 1,-4-2 46,0 2 1,1-3-682,3-5 0,4 2 323,0-5 0,5 1-1451,-1-1 1185,2-3 1,5 0-759,1-5 1622,4-9 0,-2-5 0,5-11 0</inkml:trace>
  <inkml:trace contextRef="#ctx0" brushRef="#br0" timeOffset="165">7207 8429 7932,'-15'-15'0,"0"0"0,1 3 1540,6 5 2117,3 4-2033,5-2-849,0 5 0,1 5-292,3 3 0,7 12-141,9 7 1,1 6 82,2 5 1,0 0-147,0 7 0,3 0-506,1 8 1,0-5 229,-5 2 1,-4-2-96,-3 2 0,-2-7-595,-1 2 0,-6-7 383,-2 1 0,-3-5-524,-1-4 0,-1 2 312,-3-5 1,-4-1-746,-7-3 1,-4-4 597,-8 0 0,1-5-708,-9 1 1,-4-2 1370,-14-2 0,-6 3 0,25-7 0,0 0 0,0 0 0,-1 0 0,1 1 0,0 0 0</inkml:trace>
  <inkml:trace contextRef="#ctx0" brushRef="#br0" timeOffset="166">4146 8566 8003,'-11'-18'72,"5"2"1,-3 8-101,5 1 1,-5 4 1069,1-1 1,-2 3-395,-1 1 0,-4 5-225,-1 3 0,-4 3-128,1 4 1,-3 3 181,0 5-250,-1 5-857,0 6 805,0 2 0,1 13 225,3 1-216,3 4-14,5 3 1,0 0-160,4 1 36,2-6 1,6-2-68,3-4 1,7-2-361,8-2 0,4-2-378,4-6 0,2-5 400,5-2 1,9-4-954,3-4 0,2-3 97,-2-4 1214,5-6 0,-2 7 0,6-6 0,-1-2 0,0-2 0</inkml:trace>
  <inkml:trace contextRef="#ctx0" brushRef="#br0" timeOffset="167">7675 8463 8087,'2'-7'204,"1"-1"0,2 4 947,3-3-668,7-1 2,-7-3-169,8 4 0,-8-2 67,0 6 33,-6-6 119,3 7-182,-5-3 1092,0 5-1406,-5 0 0,-1 5 148,-6 3 1,5-2 47,-1 2 1,1 0-130,-5 3 1,6 0 107,2 1 1,3-1-391,1 1 1,0-1 116,0 1 0,0-1-140,0 0 1,0 1-109,0-1 319,5 1 1,-4-1 47,3 1 1,-3-1-13,-1 0 0,4-3 191,0 0 1,3-5-110,-3 5 0,9-2 197,-2 2 0,8 1-18,0-5 1,3 3-261,1-3 0,5 1-50,2-1 1,3-3-206,1 3 1,-1-1-373,-2 0 1,1 0-711,-6 5 1,-3-5-1281,-4 5 2568,-10 0 0,1 3 0,-10 0 0</inkml:trace>
  <inkml:trace contextRef="#ctx0" brushRef="#br0" timeOffset="168">3952 9651 8004,'-6'-5'0,"-1"4"81,4-3 179,1 3 0,-3-1 687,5-1 110,0 1-636,0-3 1,2 5-74,1 0 0,5 0-121,7 0 0,3 0 37,5 0 0,1 0-9,3 0 1,3 2-56,8 1 1,4-1 24,7 1 0,10 2-286,-25-3 1,0 0-1,2 0 1,-1 0 188,5-2 0,0 0 0,5 0 0,2-1-391,4-1 0,1 0 0,3 1 0,1-2 451,1-2 0,0-1 0,3 2 1,0-1-76,2-2 1,1-1-1,1 1 1,0 1-139,-19 2 1,-1 1-1,1-1 1,-1-1-1,1 0 1,0-1-197,3 1 0,1 0 1,-1 0-1,-2 0 1,-1-1-1,1 1 361,1-1 1,0 1 0,0 0 0,17-1 0,-1 0-160,-20 1 1,1-1 0,-2 1-1,15 1 1,-1 0-172,-2-1 0,-1 2 1,-6 2-1,0-1-22,-5 0 1,-1 1-1,-3 2 1,-1 1 196,-2 2 1,-1 0 0,0 1-1,-1 0 514,28 7 1,-4-5-309,-4 1 1,-1-4 266,2 3 258,-4-4-559,-9 2 0,3-1-205,-2-1 795,-2 1-519,4-4-440,-3 0 93,4 0 261,-4-5-386,3 4 172,-3-9 1,1 5 27,0-3 1,-5-1 306,1 5 0,-7-3-246,0 3 114,-6 0-149,-2 4 1,-3 0 200,-4 0 13,4 0 378,-13 0 1,9 0-983,-9 0 664,-2 5 1,2-3-637,-3 1 0,-3 0-428,3 1 1,-4-3-32,-4 3 1,-3-2 325,-4 2 0,-5-1-2200,-4 4 2713,-6-4 0,-8 2 0,-7-5 0</inkml:trace>
  <inkml:trace contextRef="#ctx0" brushRef="#br0" timeOffset="169">5186 9948 8001,'-5'-11'0,"3"3"981,-2 0 41,-2 6-151,5-8 547,-4 8-956,5-3 0,0 12-68,0 4 1,0 7-132,0 9 0,0 2-136,0 5 0,0 0 114,0 0 0,1 1-205,3-1 0,-3-4 81,3 1 1,-2-6-57,2 2 1,-2-3-260,1-1 1,2-5 109,-1-3 0,0-2-253,-4-2 1,1 0-35,3 1-638,-3-6 0,4 1 69,-5-4 1,-1-1-1364,-3 1 2307,3-1 0,-9-7 0,4-2 0</inkml:trace>
  <inkml:trace contextRef="#ctx0" brushRef="#br0" timeOffset="170">5540 9982 7940,'-2'-11'0,"-1"-1"0,-3 1 2349,-1 0-1024,2 4-394,5 2-463,0 5 0,0 7 8,0 4 0,0 7-82,0 8 0,0 2-106,0 3 1,1 2-236,3-3 0,1 2 111,3-2 1,2 2-421,-3-5 0,0-2-114,0-6 0,-3 1-381,4-4 1,-6-1-1446,2-4 1588,-3 1 1,-1-5-1694,0 1 2301,0-5 0,0 2 0,0-5 0</inkml:trace>
  <inkml:trace contextRef="#ctx0" brushRef="#br0" timeOffset="171">5779 9971 7939,'0'-12'0,"0"1"0,0 0 1117,0-1 1,0 1-394,0-1 0,6 1-267,1 0 1,3 0 198,2 4 1,0-3-214,4 2 0,1 3-298,6 1 1,0-1 88,0 1 1,0 0-239,0 4 1,-1 0 22,1 0 1,-5 5 40,-3 3 0,-3-2-333,-5 2 0,-2 0 102,-5 3 1,0-3-99,0-1 1,-3 1 107,-1 3 0,-5-1 225,1-2 1,-1 2-83,2-2 0,-2-2 794,5 2-474,-5-6 0,8 5 429,-3-3-522,3-3 0,2 8-34,3-6 0,2 3-36,6-3 0,3 0 58,0 5 1,5-6-171,0 2 0,-3 1 68,2-1 0,0 5 0,4-2 1,0 0 4,0 0 0,0 1-41,0 3 0,-6 2-10,-1 2 0,0-2-8,-1 2 0,-3 2-231,-5-2 1,-4 4 81,1-4 0,-4 4 67,-4-4 1,-8 4 46,-7-3 0,-2 3-144,-2-4 0,-5 4-49,-2-4 1,0 0-743,0-3 1,6-2-226,1-2 1,5-3-1978,7-5 3131,4 0 0,2 0 0,5 0 0</inkml:trace>
  <inkml:trace contextRef="#ctx0" brushRef="#br0" timeOffset="172">8475 9388 7904,'-5'-6'161,"3"-4"0,-6 7 807,4-4-19,0 4-215,4-2 115,-5 5-405,4 0 1,-4 5 55,5 3 1,0 7-131,0 4 1,1 6 101,3 2 1,-2 5-284,6-2 0,-6 2 28,2-2 0,1 3-397,-1-2 1,1-3 225,-1-2 0,-3-1-988,3-3 0,-3-4 179,-1-3 0,1-3-1157,3-5 30,-2 4 1890,3-10 0,-10 9 0,-2-4 0</inkml:trace>
  <inkml:trace contextRef="#ctx0" brushRef="#br0" timeOffset="173">8338 9651 7927,'0'-8'716,"0"1"0,1 4-394,3 0 0,6-3 579,5 3 0,6-1-307,-2 4 1,-2 0-160,2 0 1,2-4-247,5 0 1,-2 0-133,3 4 0,-3-3-1450,-1-1 1,1 0 287,3 4 1105,-3-5 0,9-7 0,-4-5 0</inkml:trace>
  <inkml:trace contextRef="#ctx0" brushRef="#br0" timeOffset="174">9503 8600 7938,'-12'-11'412,"2"0"735,2-1-159,-2 1-281,9-1-39,-4 1 1,6 3-218,3 1 1,4 0-116,7 0 1,-1-2-51,5 5 1,0-4 103,4 5 1,0-1-233,-1 4 1,5 5-97,0 2 0,-4 9-147,-4 3 1,-5 4 121,1 3 1,-8 3-567,-3 6 1,-2-1 263,-2 0 0,-6 4-201,-1 0 0,-5 2-159,-3-2 1,-3-3-218,-4 3 0,-1-3 373,0-5 1,4-1 161,0-2 1,5-8 535,-1 0 1,6-5-221,1-3 991,6 1-584,-3-6 201,5-1 0,5-5-141,2 0 0,7 0-20,1 0 0,6 0-81,-2 0 0,6-1-18,2-3 1,1 3-489,-2-3 0,-3-1 160,0 1 1,0 0-1168,-4 4 0,-3 0 44,0 0-811,-4 0 0,0 0 1905,-1 0 0,-5-5 0,0-1 0</inkml:trace>
  <inkml:trace contextRef="#ctx0" brushRef="#br0" timeOffset="175">9994 8749 7894,'0'-12'0,"0"1"209,0 0 131,0-6 1,0 4-216,0-2 1,4 2 103,-1 2 1,1 0 335,-4-1 1,1 0-92,3-4 1,-1 4-73,4-4 0,-4 4-134,1 0 1,2 2-15,2 2 1,2 0-56,1 4 1,1 0 29,-1 4 1,2 0-109,2 0 1,-1 1 107,5 3 1,-1 0-137,1 7 0,1-1 58,-5 9 1,4-2-325,-3 6 0,-2-3-23,-7 7 0,-2 2-149,-5 1 1,0 3-183,0 2 1,-9-5 253,-2 1 0,-8-1 21,0 4 0,1-5 59,-1-2 1,0-3 245,-4-1 1,4-1-122,0-3 0,5 1 123,-1-5 1,6 0 142,1-3 1,6-1 190,-2 1 1,3-5-106,1 1 1,1-2 25,3 2 1,2-3-108,6-5 0,0 4-51,4 0 0,0-1-437,3-3 1,3 0 167,-3 0 0,1 0-243,-1 0 0,1-3-351,-4-1 1,-1-4-596,-4 4 0,5-5 513,-1 2 793,0-3 0,-4-7 0,1-1 0</inkml:trace>
  <inkml:trace contextRef="#ctx0" brushRef="#br0" timeOffset="176">10508 8566 7947,'-7'-11'2614,"-2"-1"-1904,6 1 1,-1 3-358,4 1 0,1 4 265,3-1 186,-3 3-139,4 1-379,-5 0 1,2 5-236,1 3 1,-1 7 113,1 4 0,-1 3-293,-2 0 1,0 1-54,0 0 0,-2-1-145,-1-3 0,1 1 177,-1-5 1,-3 0-98,3-3 592,-1-1-334,4 1 0,0-5 453,0 1-296,5-6 0,1 4 121,6-6 1,-1 0 18,1 0 0,3 3-117,0 1 1,4 4-48,-4-4 1,6 4-29,-2 0 1,1 2 0,-1 2 1,1-1 29,-5 0 0,3 1-168,-6-1 1,2 2 80,-7 2 1,-2-2-285,-1 2 0,-3 2-129,-1-2 1,-6 4-134,-5-4 1,-2 0-148,-6-3 1,0 2-427,-4-3 0,0 3 201,0-6 1,2-3 344,2-1 1,-2-3-533,6-1 0,0-3 1044,4-4 0,-6-6 0,-1-10 0</inkml:trace>
  <inkml:trace contextRef="#ctx0" brushRef="#br0" timeOffset="177">10508 8452 7933,'0'-12'1246,"0"1"1,6 1-540,5 2 0,2-1-43,6 6 1,-4-2-243,4 1 0,-3 2-135,3-1 1,1 1-55,7 2 1,-4 0-453,-1 0 0,0 0-465,-7 0 1,4 0-820,-4 0 1,4 4 1502,-3 0 0,4 5 0,-2-3 0</inkml:trace>
  <inkml:trace contextRef="#ctx0" brushRef="#br0" timeOffset="178">10987 8806 7872,'18'0'2764,"-1"4"-1794,-6 0 1,0-1-141,1-3 1,1 0 180,2 0 0,-1 0-475,5 0 1,-5 0-348,1 0 1,2-1 37,-2-3 1,4 3-1276,-4-3 1,0-1 707,-3 1 0,-1-3-3631,0 3 3971,-4 0 0,3-1 0,-4-1 0</inkml:trace>
  <inkml:trace contextRef="#ctx0" brushRef="#br0" timeOffset="179">11661 8509 7859,'0'-18'0,"-4"0"0,1 3 0,0 3 911,7-4 1,1 4-335,3 0 1,2 5-52,-3-1 1,3 0-77,2-3 0,-1 0-11,1-1 1,0 2 23,4 2 0,-2-1-113,5 6 1,-4-1-195,4 4 0,-4 2 67,4 6 0,-1 1-161,1 10 1,-3 1-4,-4 7 1,-6 0-160,-2 7 1,-3-3-180,-1 8 1,-6-3-358,-5 2 0,-2-2-361,-6 2 0,0-4 447,-4-3 0,0 0 6,0-4 0,4 0 179,0-4 0,1-6 304,-1-1-304,3 1 775,4-4 1,6 0 48,2-6 0,8-4 319,4 1 1,3-3-63,4-1 0,3 0-249,5 0 1,0-1-405,0-3 0,0 3 52,-1-3 0,1 1-1227,0-1 0,0 3 594,0-3 0,-4-1-682,0 2 1,-1-5 1199,1 4 0,2-5 0,-3 3 0</inkml:trace>
  <inkml:trace contextRef="#ctx0" brushRef="#br0" timeOffset="180">12244 8269 8017,'-5'-11'0,"2"1"0,-5 2 1847,6-2-696,-3 9 717,5-5-755,0 6-599,0 6 1,0 1-149,0 8 1,0 4-139,0 8 1,-4 2-44,0 6 1,-3 3-115,3 0 1,-4 0-73,4-4 1,-3-4 105,3 1 1,-4-6-686,5 2 1,-1-7 247,4-1 1,0-5-477,0 1 1,4-6 293,-1-1 1,6-6 55,-1 2 1,6-2-7,1-2 1,0-2 27,-3-2 1,3 2-541,0-6 600,0 1 1,-4-5-325,-4 1 1,2 3-9,-5 1 708,0 4 0,-4-7 0,0 9 6,0-9 1,-2 8-55,-1-2 1,1 2 1813,-2-2-824,3 3 682,1-4-80,0 5 1,0 5-958,0 2 0,0 9-103,0 3 0,1 2-666,3 2 0,-2-3 165,1 3 0,-1-6-801,-2 6 1,0-3 581,0 3 0,3-4-1675,1 0 1,1-4 171,-1 4 1739,-3-10 0,10 6 0,-5-8 0</inkml:trace>
  <inkml:trace contextRef="#ctx0" brushRef="#br0" timeOffset="181">12792 8418 7945,'-12'-22'0,"1"3"0,5-1 2491,2 4-1784,3 1 0,-1 4-297,-1-1 0,0 1-248,-5 0 0,1 3-124,-5 0 1,-3 6-174,0-2 0,-5 3 89,1 1 0,1 1-213,-1 3 0,1 6 171,-1 5 1,1 2-99,3-2 1,6-1 111,-2 5 0,3-5-82,0 1 0,0 2 27,4-2 1,0 0 14,4-4 0,1 1 55,3-1 0,2-1 1,6-2 0,3-3 193,0-5 0,2 0-70,-2 0 0,-1 0 161,5 0 1,-5 0-69,1 0 1,-2 0 137,-2 0 0,-3 0 128,-1 0 0,-3 1 95,4 3 0,-6 8 24,2 7 1,-2 6-143,-2 2 1,0 8 90,0 0 0,0 1-128,0-1 1,0 3-248,0 0 1,3-4 117,1-4 0,5-4-626,-1 0 1,-2-1-232,2-3 0,-5-5-1943,5-6 826,-5 1 0,3-11 877,-2 3 1,-2-8-745,6-4 1606,-6-7 0,9-8 0,-5-6 0</inkml:trace>
  <inkml:trace contextRef="#ctx0" brushRef="#br0" timeOffset="182">12929 8064 7972,'-11'0'0,"4"0"0,5 1 0,9 3 0,6 3 0,10 9 0,0 5 0,-1 6 0,1 6 0,0 1 0,-1 5 0,-3 7 0,1 5 1131,-5 2 0,-1 3 2122,-6 1 0,1-1-2699,-5-3 0,-1 2-654,-3-6 1,-1 1-638,-3-5 1,-7-4-1053,-8-3 0,-5-4 809,-7-3 0,0 0-699,-11-4 1,-5 0-1326,-7-4 3004,22-12 0,-2 0 0,1 1 0,-1-1 0,-5 1 0,-2-1 0,-1 1 0,-1-1 0,-1 0 0</inkml:trace>
  <inkml:trace contextRef="#ctx0" brushRef="#br0" timeOffset="183">9571 8281 7927,'-5'-7'-850,"4"-3"1340,-4 4 297,0-1 1,2 2 103,-4 5 1,-2 2-377,-7 1 1,2 5 42,-5 7 1,-1 8-141,-6 8 0,-4 3-8,-4 4 1,0 4-417,0 7 0,17-21 0,1 1 189,0 3 1,1 1 0,0-1 0,1 1-138,0 1 0,1 0 0,2-1 0,-1-1 43,1 2 1,0 1 0,1-3-1,3-1-305,-1 26 1,5-1 257,6-3 0,10-2-749,10-5 1,10-7 337,9-5 1,12-1-399,-24-19 0,1-1 0,2-2 0,2-2 216,1-2 0,0-2 551,-1 1 0,0-1 0,2-4 0,-1-1 0,-1 2 0,-1 0 0,0-1 0,0-1 0</inkml:trace>
  <inkml:trace contextRef="#ctx0" brushRef="#br0" timeOffset="184">13214 8189 7890,'0'-11'2,"7"-4"191,4-1 1,11 1-239,8 4 0,3 2 379,2-3 1,-6 7 209,-3-6 1,1 2 536,-4-2 0,1 4-549,-9 3 0,0 3 10,-3 1 0,-5 1-263,1 3 0,-4 3-63,3 4 1,-4 4-238,1 0 1,-3 2 99,-1-2 1,-1-1-57,-3 5 0,1-1-92,-4 1 0,-1 3-198,-3-3 1,-1 1 88,1-1 0,1 1-119,2-5 0,-1 4 203,6-3 0,-1 3 35,4-4 0,0 0 219,0-3 0,5-2 26,2-3 0,9 2 154,3-5 1,7 4-161,5-4 1,2-1-29,1-3 1,7 0-11,4 0 0,1 0 39,3 0 1,-7 0-2582,-4 0 0,-5 0 2400,-6 0 0,-10 5 0,-12 2 0</inkml:trace>
  <inkml:trace contextRef="#ctx0" brushRef="#br0" timeOffset="185">9263 9605 7986,'-13'0'0,"-2"0"955,7 0-104,-7 0-343,14 0-283,-4 0 0,7 0 202,6 0 1,6-1-145,12-3 0,10 3 138,10-3 0,11-2-182,-24 2 0,2 0 0,3-1 0,0 0-315,6-1 0,0 1 0,2-1 0,1 0 231,4 0 1,0 1-1,3 0 1,-1 0-28,0 1 1,1 0 0,4-1-1,0 1-76,1 2 0,0 0 0,0 0 0,0-1 67,1 1 1,-2 1 0,0 0 0,-1 0-47,-2-1 1,0 0-1,5 2 1,1-1-349,-2 1 1,0 0 0,1 0 0,0 0 309,-2 1 0,-2-2 1,1-1-1,-1-1-55,-1-1 1,1 1 0,2-1-1,0 1-134,0-1 0,-1 1 0,2-1 0,0 0 85,0-2 0,0 1 0,1-1 0,0 0-7,3 0 1,0 1 0,1 1-1,0 0 62,-1 0 0,0 0 1,0 3-1,1 0 6,-5-1 0,0 0 1,-3 1-1,-1 1 109,-3 0 0,-1 0 0,-2 0 0,0 0-279,-3 0 1,-1 0 0,0 0 0,0 0 324,-1 0 1,0 0 0,-1-1-1,-1 1-127,-2-2 1,0 0 0,-1 1 0,0 0 197,0 0 1,-1-1 0,-3 0 0,-1 1 30,-1-1 1,-1 0 0,26 0 288,0-6 1,-6 4-544,-7-3 1,-4 0 799,-3 0 0,-9-2-582,-6 5 0,-7-1 680,-8 1-1232,-3 3 0,-16-8 643,-8 5 1,-13-1-411,-10 1 1,-7 3 105,-5-3 0,-7 3 0,-2 1 0</inkml:trace>
  <inkml:trace contextRef="#ctx0" brushRef="#br0" timeOffset="186">10770 9925 7843,'-11'-6'-245,"5"-4"1,-3 3-50,5-4 1414,0 0 1,4-1-477,0 1 0,0-1 146,0 1 0,0-1-262,0 1 1,4 3-30,0 1 0,5 0-79,-2 0 1,3-2-210,2 5 0,1 0-113,2 4 0,-3 0 105,4 0 0,0 2-139,-1 1 1,1 9-39,-5 7 0,-1 2-129,-2 2 0,-3 1-144,-5 3 0,0-2-229,0 6 1,-6-1 164,-6 5 1,-1-1-168,-6 0 1,5-1 124,-1-2 1,-1-4 14,0-4 0,1-1 588,4-3 1,-1-3-206,1-4 0,0-2 383,-1-2-137,6 2 1,1-8 666,5 6-569,0-6 0,5 3-107,2-5 1,7 0-95,2 0 0,4 0 26,-1 0 0,3 0-352,0 0 0,1 0 110,0 0 0,0-1-399,0-3 0,-4 3-1023,0-3 122,-5 3 1,2 0-1879,-4-3 3206,-1 3 0,-5-9 0,-1 3 0</inkml:trace>
  <inkml:trace contextRef="#ctx0" brushRef="#br0" timeOffset="187">11353 9742 7896,'-12'-11'0,"1"-2"0,0-2 2698,4 2-1676,2-3 1243,5 10-1628,0 1 0,0 6-387,0 3 0,0 7-101,0 8 0,-4 8-123,1 3 1,-6 4-5,1 4 0,3-2-157,1 2 1,3-6 54,1-2 1,0-1-127,0 2 1,1-3-544,3-5 1,0-6 297,7-1 1,-2-4-206,6 0 0,-1-6 187,2-2 0,-4-3-264,3-1 0,-2-5 89,-1-3 0,-1 0-139,0 0 0,0-2 783,-4 2 0,-2-3 0,-5-4 0,5 2 0,2-4 0</inkml:trace>
  <inkml:trace contextRef="#ctx0" brushRef="#br0" timeOffset="188">11444 10017 7896,'-6'11'1839,"1"0"-839,5 1 1,0-1-460,0 1 0,0 3 39,0 0 1,0 2-162,0-2 0,1-1-21,3 5 1,-2-4-423,6 4 0,-5-4-497,0 4 0,-1-5-1087,-2 2 0,3-4 872,1 0 0,0-5-1693,-4 1 2429,0-6 0,5 3 0,1-5 0</inkml:trace>
  <inkml:trace contextRef="#ctx0" brushRef="#br0" timeOffset="189">11924 9834 7770,'-1'-26'3,"-3"4"1,3 1 1375,-3-2 0,2 2-572,2 2 0,-1 2-301,-3 6 1,2 0-144,-6-1 0,1 1-119,-5-1 0,0 5-227,-4-1 0,-1 5 59,-6 0 0,4 5-137,0 2 1,1 7 132,-1-3 0,2 9-132,6-6 1,1 3-85,2-3 0,-1 1-150,5-1 1,1-3 46,3-1 0,0 1 84,0 3 1,1-3 103,3 0 1,-2-2-2,6 2 1,-1 2 275,5-3 0,-1 4-96,1 0 0,-1 0 470,1 1 1,-5-1-149,1 1 0,-2 0 17,2 4 0,2-2 42,-2 5 0,0-2-130,0 2 1,2 3-256,-2-3 1,-2 3 50,2 0 1,-2 4-273,2-3 0,1 5-130,-6-9 0,5 5-262,-4-5 1,0-2 131,-4 3 0,3-7-285,1 3 0,0-4-1170,-4 0 1,1-5-41,3 1 1860,2 0 0,6-2 0,-1-1 0</inkml:trace>
  <inkml:trace contextRef="#ctx0" brushRef="#br0" timeOffset="190">14653 9160 7784,'-11'0'670,"5"-5"987,1 4-1070,5-4 0,0 13 135,0 4 1,5 11-59,2 0 0,2 7-242,-1 0 0,2 7-210,-2 1 1,-2 0-2,2-3 0,-5-5-192,5 1 1,-4-7-319,3-1 1,-4-2-390,1-6 1,1 1-857,-1-5-1587,-1 0 1114,-3-4 2017,0-2 0,-10-10 0,-2-2 0</inkml:trace>
  <inkml:trace contextRef="#ctx0" brushRef="#br0" timeOffset="191">14596 9411 7927,'17'-6'2174,"2"2"0,1 3-1601,-1 1 0,3 0-207,-3 0 1,2 0-146,2 0 0,4 0-630,0 0 1,-5 0 321,-3 0 0,0 0-3209,4 0 3296,0 5 0,-5-4 0,-2 4 0</inkml:trace>
  <inkml:trace contextRef="#ctx0" brushRef="#br0" timeOffset="192">15738 8361 7907,'0'-18'237,"-1"1"582,-3 6-459,3-1 1,-5 2-87,2 3 0,3 0 701,-3 4-583,-2 1 1,3-2 70,-5 8 0,6 8 3,-2 7 1,3 12 40,1 7 0,0 6-272,0 1 1,5 1-172,2 0 1,0-4-421,0-1 0,-3-5 293,4-2 1,-6-1-743,2-6 0,-3 0 421,-1-5 1,0-3-304,0 0 1,0-8-1138,0 0 1824,0-2 0,0 2 0,0 1 0</inkml:trace>
  <inkml:trace contextRef="#ctx0" brushRef="#br0" timeOffset="193">15967 8361 7844,'-5'-23'0,"4"1"1387,-3 3 0,2 3-611,2 4 1,0 5 44,0-1 126,0 5-260,0-2 1,0 7-425,0 1 0,-1 9-26,-3 7 0,2 7-6,-6 5 0,6-2 37,-2 2 1,3-2-390,1 1 1,0 2-54,0-5 1,0-5-235,0-3 0,0-5-11,0 2-161,5-9 196,-4 3 40,4-8 541,0 3 1,0-10-129,3-3 0,3 2 218,1-2 0,0 2-45,7-2 1,-1-1 52,1 5 1,3 1-147,-3 3 0,2 0-43,2 0 1,0 5-100,0 2 0,-2 5 101,-2 3 0,-2-1-188,-6 5 0,0 0 90,-4 4 1,-2 4-478,-5-1 1,-5 5-23,-2-5 1,-5 1-219,-3-4 1,-4-2 150,-8-2 1,3-2-240,-3-6 1,0 1 65,0-1 1,-4-5 301,5-2 0,-1-4-475,4-4 0,2 1 469,2-9 0,2 2 433,6-9 0,-1-5 0,1-5 0</inkml:trace>
  <inkml:trace contextRef="#ctx0" brushRef="#br0" timeOffset="194">15944 8303 7905,'8'-27'174,"-1"4"1,-3 1-71,4 7 1,-4 0 805,3 3 1,1 6-76,3 2 0,1-1-382,-1 1 1,5 0-397,4 4 1,2 0 18,5 0 1,-2 4-221,6 0 1,-2 1 207,1-1 0,0-2-1687,-4 6 0,-5-5 1623,1 0 0,-6-1 0,0-2 0</inkml:trace>
  <inkml:trace contextRef="#ctx0" brushRef="#br0" timeOffset="195">16447 8326 7967,'-12'0'301,"1"0"1,4 5 488,4 3 0,-4 3 44,0 5 1,0-1-344,0 8 1,-1 1-201,-3 6 0,0 3-54,4-2 0,-3 2 262,2 1 0,3 0-242,1 0 0,4-3-348,4-1 1,2-4-286,6 0 0,-1-3 282,1-4 1,4-2-31,3-6 1,3-4 1,1-4 1,1-1 416,2-2 0,2-5-123,3-3 0,2-7 173,-3-4 0,-2-3-64,-1-1 0,-4 0 18,-4 1 0,-3-5-73,-4 0 0,-6-4-234,-2 0 0,-4-2-386,-4-1 1,-4-4 219,-7 0 1,-8 1-597,-7 6 0,-5 5 351,-3 7 1,3 4-402,-3 7 1,4 3 67,3 5 1,4 5-12,8 3 1,4 3 219,8 4 1,1-1-370,6 5 912,0-5 0,6 8 0,0-5 0</inkml:trace>
  <inkml:trace contextRef="#ctx0" brushRef="#br0" timeOffset="196">16881 8680 7855,'17'0'0,"0"0"1377,-6 0 1,6-1-380,2-3 1,1 3-173,-1-3 0,-2 3-296,-6 1 0,4-4-142,0 0 0,1-1-676,-5 1 0,1 3 250,-1-3 0,-3 2-2726,-1-2 1723,-4 3 1041,2-4 0,-10 0 0,-2-2 0</inkml:trace>
  <inkml:trace contextRef="#ctx0" brushRef="#br0" timeOffset="197">17623 8223 7861,'-6'-11'1580,"-5"0"-1072,5-1 0,-2 5 24,1-1-122,4 5 1,-2 3 186,5 8 1,0 9-110,0 5 0,0 6-110,0 7 1,5 4-491,3 3 0,-2-2 143,2 2 1,-4-9-742,3 2 0,-4-5 389,1 0 1,-3-2-1347,-1-5 1,4-5-504,0-3 1175,-1-2 995,-3-7 0,5-1 0,2-5 0</inkml:trace>
  <inkml:trace contextRef="#ctx0" brushRef="#br0" timeOffset="198">17749 8303 7861,'0'-30'571,"0"0"0,1 4-139,3-1 0,2 5 64,5 3 0,2 2-147,2 6 1,-2-3 309,2 2 0,3-2-191,1 7 1,1 2-83,-1 1 0,3 3-187,-3 1 1,1 1 26,-1 3 0,-2 2-318,-6 5 1,-3 2 134,-1 2 1,-4-2-387,1 2 1,-4-1 164,-4 1 1,-2 2-396,-6 2 0,-3 1 222,0-4 1,-6 0 36,2-1 1,-1-1 331,1 5 1,-1-5 71,5 1 1,1-6 96,6-1 0,-1-4 32,5 3 133,0-4 0,4 3-121,0-2 1,6-1 204,1 4 1,8-3-97,4 4 1,3-5 23,1 5 1,0 0-264,0 3 0,-2 4 96,-2 1 1,1 0-141,-4-1 0,-1-1 120,-4 5 1,-4-1-404,-4 1 0,-1 3 128,-2-3 0,-5 2-415,-3 2 0,-7 0 62,-4 0 1,-4-2-152,-4-2 0,2-2-376,-6-6 0,10-1 429,-2-2 0,4 1-568,0-5 0,6 0 488,6-4 0,4-2 629,-1-2 0,8-12 0,2-8 0</inkml:trace>
  <inkml:trace contextRef="#ctx0" brushRef="#br0" timeOffset="199">18308 8121 7992,'-5'-12'0,"-1"-3"2674,-6 0-1397,1 0-418,5 3 0,-5 6-300,4 2 0,-3 3-462,-2 1 1,1 2 14,-1 6 0,1 2-48,0 13 0,4-2-41,3 10 0,3-1-156,1 5 1,1-6-317,3-3 0,4 1 240,7-4 0,-1-1-212,5-7 1,-1-6 117,1 2 0,2-7 268,-2 0 0,2-4 80,-2-4 0,2 0 246,-2-7 1,-2 4-137,-2-8 1,-3 5 72,-5-5 0,2-3-147,-5-1 1,-2 1 42,-5-1 1,-5 0-1114,-7-4 1,-3 5 514,-5 3 0,-1 4-877,-3 3 0,2 3 581,-5 5 1,5 5 331,3 3 1,4 3 437,6 4 0,1 3 0,0 5 0</inkml:trace>
  <inkml:trace contextRef="#ctx0" brushRef="#br0" timeOffset="200">18194 8372 7992,'0'6'1274,"0"1"-647,0-4 1,0 0 95,0 5 0,0-1-78,0 5 1,0 4-209,0 3 0,0 3-15,0 1 0,0-1-73,0 1 0,0 1-496,0 3 1,0-3 19,0 3 0,5-7-124,3-1 0,2-5 218,1 1 0,2-6-119,2-1 1,-1-6 300,5 2 0,-1-4-162,1-4 1,3-2 468,-3-5 1,-3-2-151,-1-2 0,-2 1-3,-2-5 1,-3 0 49,0-4 1,-6 0-781,2 0 0,-8-5-260,-3-2 1,-5 1-587,-3-2 0,1 10-321,-5-2 0,4 7 259,-4 1 1335,5 3 0,-3 0 0,6 1 0</inkml:trace>
  <inkml:trace contextRef="#ctx0" brushRef="#br0" timeOffset="201">18537 7961 7910,'-4'-19'0,"0"0"1679,0 10 0,9-1-836,3 10 0,2 5 209,1 2 1,1 9-478,-1 3 1,4 7 143,1 5 0,4 4-261,-1 7 1,3 0-103,0 8 1,1 2-539,0 1 0,-5-1 94,-3 1 0,-6-3-475,-1 3 0,-6-1 459,2 1 1,-8-6-1381,-3-5 1,-10-5 653,-6 1 0,-5-4-2389,-6-3 3219,-5-3 0,-2-9 0,-5 0 0,1 1 0,-1 2 0</inkml:trace>
  <inkml:trace contextRef="#ctx0" brushRef="#br0" timeOffset="202">15784 7961 8357,'-13'1'1013,"-2"3"1,-1 3-489,-3 9 0,-7 3-42,3 7 1,-3 1 80,-1 7 1,3 1-75,-3 10 0,5 0-541,3 8 0,2 0 394,6 4 1,4 0-119,3 1 1,8-3-109,4-1 0,11-4 81,4-4 1,7-1-469,1-4 1,3-1-218,4-6 0,1-5-610,3-2 0,-1-4-637,-3-4 1,-1-3 184,5-4 1549,-1-1 0,5-1 0,0-2 0,0-4 0,-1-3 0,1-1 0</inkml:trace>
  <inkml:trace contextRef="#ctx0" brushRef="#br0" timeOffset="203">18788 8006 7915,'-5'-11'-250,"0"3"-63,-3 1 0,2-1 904,2-3 1,3 3-115,-3 1 0,3 3 927,1-4-975,0 6 0,1-9-156,3 4 1,2 2 21,5 1 0,5-1 113,-1 1 0,5-1-101,-1 1 1,3 3 114,1-3 0,-2 3-242,-2 1 0,2 0 65,-6 0 1,4 5-231,-4 3 76,0 2 1,-5 1-270,-2 1 0,-3 3-27,-5 0 0,-5 4-119,-3-4 1,-6 4 189,-1-3 0,-4 4-62,4-1 1,-4-3 41,4 0 0,3 0 38,5-1 1,4 1 271,-1-5 0,3-3-64,1-1 0,6 0 282,6 0 1,6-2-169,8-5 0,3 0-110,6 0 1,3 0-436,0 0 0,4-1-625,-4-3 0,4 3-1424,-4-3 2331,-10 3 1,-2-4 0,-8-2-1</inkml:trace>
  <inkml:trace contextRef="#ctx0" brushRef="#br0" timeOffset="204">15510 9388 7931,'6'-1'-210,"-2"-3"0,-1 3 892,1-3 1,-2 3-135,6 1 0,-1 0-46,5 0 1,0-4-64,4 0 1,6-5 167,9 2 0,8-2-186,7 1 1,7-2-217,-21 6 0,1 1 0,0-2 1,1-1-335,6 1 1,0-1 0,1 0 0,1 1 244,3-1 1,1 0 0,4 0 0,0 1-448,1-1 1,1 0 0,3 2-1,-1 1 418,-1-1 0,1 0 1,1 3-1,0 0-45,-2-1 1,1 0 0,3 1 0,1-1-6,-1 0 1,0 0 0,2 0 0,-1-1-31,-1 0 0,0-1 0,2-3 0,0 0-25,0 1 1,0 0 0,2-1-1,0 0-46,-2 2 1,0-1 0,1-1 0,0 0-163,-1 1 1,0 1 0,-2-3-1,1 2 110,1 1 1,0 2 0,1 0 0,-1 1 16,1 0 1,-2 0 0,-2 0 0,-1-1 38,-5 1 0,-1 0 0,-3 0 0,-2 0 120,-6 2 1,0 0 0,-1 0 0,-2 0 8,30 0 1,-9 0 406,-10 0 0,-3 0-108,-9 0 136,-2 0-270,-9-5 0,-2 4 562,-2-3-327,-7 3 630,-2-4-698,-9 4 438,4-9-1065,-10 8 601,-1-8-1156,-11 4 0,-2-1-2541,-8 4 2327,-2 1 852,-5 2 1,-5 0 0,-2 0-1</inkml:trace>
  <inkml:trace contextRef="#ctx0" brushRef="#br0" timeOffset="205">16355 9640 7779,'0'-7'516,"0"2"1,1 5-192,3 0 0,-2 5 181,1 3 0,-1 3 196,-2 5 1,0 3-292,0 7 0,3 3 125,1 6 1,1 3-133,-1 0 1,-1-4-229,4-3 1,1-2-88,3 1 1,1 2-147,-1-5 1,-2-5-606,2-3 1,-3-1 464,3 1 0,1-2-1274,-4-6 1,-3 1 634,-2-1 0,-1-3-859,-2-1 1695,0-4 0,-10 2 0,-3-5 0</inkml:trace>
  <inkml:trace contextRef="#ctx0" brushRef="#br0" timeOffset="206">16801 9651 7797,'-4'-11'1294,"0"-1"0,0-3-574,4 0 0,1 0-466,3 3 0,1 1-33,3-1 1,2 5 338,-2-1 1,1 4-197,-2-3 0,0 4 79,-4-1-133,-1 3-248,8 1 0,-9 1-115,3 3 1,1-1 92,-1 4 0,0-3-151,-4 4 1,0-5 4,0 5-50,5 0 1,-4 3 72,3 1 1,-2-6 88,2-2 49,-3 2 47,4 0 64,-5 1 0,0-1 14,0-2 165,5-3-240,-3 9 1,4-3 85,-2 4 1,-2-3-51,6-1 0,0 0-39,3 0 1,4 3-25,1-2 1,0 3 27,-1 5 0,-2-4 39,2 4 0,2-4-48,-2 0 0,0-1-72,-3 1 1,-1 0 67,0 3 1,1-2-180,-1 2 0,-4-2-74,-4-1 1,-1 3-91,-2 0 1,-5 1 49,-3 0 1,-7-4 52,-4 4 1,-4 0-41,-4-1 1,-3 1 100,-8-5 0,2 0-126,-2 1 0,8-2 60,3-2 0,7 0-639,1-4 1,8 0-822,0-4 602,7 0 0,4-6-284,8-6 1,7 1 249,4-4 1044,3-3 0,6-5 0,1-6 0</inkml:trace>
  <inkml:trace contextRef="#ctx0" brushRef="#br0" timeOffset="207">17497 9571 7838,'0'-13'0,"0"-2"0,0 3 2458,0-4-1675,-5 4 0,3 5-277,-6 3 1,0-1-130,-3 2 0,0-1 129,-1 4 1,-3 1-76,0 3 0,-4 3-165,3 9 0,1-2-253,4 5 0,-1 4 63,1 3 1,5 1-27,2-4 0,3-2-17,1-2 1,5 2-245,2-6 1,8 0-72,5-4 0,1 0 129,2-4 0,0-2 2,0-5 1,3 0 100,1 0 0,-4-5 90,-4-2 1,-5-4-62,1 0 1,-6 0-117,-2-1 1,-4 1-22,1-1 0,-4 1-132,-4 0 1,-4-5-894,-7 1 0,0 0 499,-8 3 0,3 2-637,-7 3 1,-1 2 772,2 5 0,-1 0 548,4 0 0,5 5 0,2 1 0</inkml:trace>
  <inkml:trace contextRef="#ctx0" brushRef="#br0" timeOffset="208">17337 9811 7838,'0'8'19,"0"-1"0,0-3 1760,0 4-887,0-1 0,-3 8 134,-1 1 1,0 0-329,4-1 0,-4-1-283,0 5 1,1-1-22,3 1 0,0 2-122,0-6 0,5 4-308,2-4 1,5 0 90,3-3 0,-2-1-101,2 0 1,3-4 166,1-3 1,2-3 73,2-1 1,0-1-62,0-3 1,0-3 91,-1-4 0,-3-4-27,0 0 0,-8-4 7,0 3 0,-7-3-498,0 4 0,-4-5-145,-4 1 0,-4-3-372,-7-1 1,-8 2-1,-7 2 1,-3 6-658,-2 5 1,1 6-94,0-2 1,9 4 1558,2 4 0,7 2 0,0 6 0</inkml:trace>
  <inkml:trace contextRef="#ctx0" brushRef="#br0" timeOffset="209">19953 9091 7843,'-4'-7'630,"0"-1"-315,0 1 1,4-5 395,0 1-434,0 4 0,-3-3 269,-1 3 0,0-3-155,4-2 1,0 1 130,0-1 0,4 1-152,0-1 0,-1 1-75,-3 0 0,4 3-128,0 0 0,4 5-128,-5-5 0,6 5 83,-1 0 1,-2 1-153,2 2 0,-1 0-31,5 0 0,-1 2 7,1 1 1,-1 4-276,1 4 0,-1 4 161,0 1 1,5 0-166,-1-1 0,4-2 55,-4 2 1,5-2 24,-1-2 1,3-3 183,1 0 1,-4-5 98,0 5 1,0-5 61,4 0 1,-4-1-52,0-2 0,-5 0 318,1 0 0,2-4-158,-2 0 1,0-4-117,-4 5 1,0-6-210,-4 1 0,2-2-664,-5-1-358,5-1-1076,-8 1-289,4-1 1610,-5 6 901,-5 6 0,-6 6 0,-7 6 0</inkml:trace>
  <inkml:trace contextRef="#ctx0" brushRef="#br0" timeOffset="210">20033 9468 7734,'-8'-1'0,"0"-3"0,6 2 758,-2-6 1124,3 6-374,1-9-1047,0 5 0,0-5-64,0-1 0,0 1-147,0-1 1,0 1 28,0 0 0,4-1-117,-1 1 1,3-1-76,-3 1 1,0 3 43,5 1 1,-1-1-166,5-3 1,-1 0-110,0 4 0,1-2 86,-1 5 1,4-3-125,1 3 1,3 0 89,-4 4 0,4-4-17,-4 0 1,2 2 88,-2 6 1,-2-2-4,2 6 0,-2-1 10,-2 5 0,-3-1-3,-1 1 1,0 3-209,0 0 1,3 0 63,-2-3 1,-2-1-105,2 1 1,0-2 50,3-3 1,0 2 135,1-5 1,-1 4 4,1-5 1,0 1 115,4-4 0,-8 0-58,4 0 1,-3 0 229,2 0 0,-3-1-461,-1-3 0,-3 2 97,4-6 1,-6 0-800,2-3 0,1 3 409,-1 1 1,0-1-1192,-4-3 1728,5 4 0,6-8 0,7 2 0</inkml:trace>
  <inkml:trace contextRef="#ctx0" brushRef="#br0" timeOffset="211">21175 8669 7766,'0'-12'615,"0"1"873,0 0-495,0-1-294,0 6 985,0-4-1180,0 8 0,0 0-140,0 10 1,0 0-191,0 11 1,0 6 12,0 5 0,-1 4-234,-3 4 0,1-1 92,-4 5 0,-1-4-180,-3 4 0,3-5 124,0 1 1,2-3-250,-2 0 0,-1-5 113,6 1 0,-1-6-308,4 2 1,1-5 140,3-3 1,-2-2 7,6-6 1,0-4 240,3-3 1,4-3-38,1-1 1,0 0-280,-1 0 1,-2-4 92,2 0 1,-2-5-233,-2 2 0,-3 0 148,0 0 0,-6 3-533,2-4 1,-3 4 386,-1-3 1,0 3 517,0-4 0,0 1 0,0-5 0</inkml:trace>
  <inkml:trace contextRef="#ctx0" brushRef="#br0" timeOffset="212">21278 9091 7766,'0'-11'1415,"0"0"608,0 4-646,0 2-473,0 15 0,0 3-191,0 10 1,0 1-307,0 3 0,-4-2-182,0 5 0,0 0 3,4 0 1,0 3-285,0-2 1,0 0-61,0 0 0,0-2-25,0-2 0,0-7-1265,0 3 0,0-8-151,0 0-1736,0-7 1659,0 2 1634,0-9 0,5-6 0,2-8 0</inkml:trace>
  <inkml:trace contextRef="#ctx0" brushRef="#br0" timeOffset="213">21483 9514 13395,'7'0'2519,"-2"1"-1594,-5 3-1833,5-3 718,-4 4-3720,4-5 3910,-5 0 0,5-5 0,1-1 0</inkml:trace>
  <inkml:trace contextRef="#ctx0" brushRef="#br0" timeOffset="214">21746 8749 7774,'0'-12'0,"0"1"1145,0 0 1,2 0-631,6 4 1,5-2-939,10 5 1,-1 0 65,1 4 0,1-3 1609,3-1 0,2 0-466,5 4 1,1 0-262,-1 0 1,3 0-303,-3 0 0,2 5-6,-10 3 0,-3-2-132,-4 2 0,-5-6 235,1 2-425,-7 2 141,-3 1-51,-5 4 0,-1 2 74,-3 2 1,1 3-6,-4 5 1,-2 1-101,-6 2 0,2 3 116,-2 6 1,2-1-188,2 0 1,-1 6 108,1 1 0,-4 4-142,-1 1 1,1-1 36,4 1 1,3-5 90,0-3 1,6-3-29,-2-1 1,3-4-8,1-4 1,0-3-185,0-4 1,0 1 56,0-4 0,0-5-1783,0-3 844,0-6-1811,5 3 1667,-4-5 1267,4-5 0,5-6 0,3-7 0</inkml:trace>
  <inkml:trace contextRef="#ctx0" brushRef="#br0" timeOffset="215">22420 8783 7774,'-2'-13'1468,"-1"-2"0,3 2-1043,0-2 1,8 4-907,8 3 1,3-1 618,-4 6 1,0-3 725,-3 3 1,-1 1-497,0-1 1,6 1-141,2 2 1,0 0 118,4 0 1,-3 2-69,7 1 1,-3-1-211,-1 1 0,-4 3 152,0-3 1,-5 1 91,1-4 0,-2 0 255,-2 0 119,-5 0-510,0 0 1,-6 5 52,0 3 0,0 3-189,0 4 1,-2 3 109,-2 5 1,-2 5-71,-5 2 0,-1 9 37,1 2 1,-1 5-28,1 4 1,3-3-124,1 2 1,-1-1-27,-3 2 1,-1-5 56,1 1 1,1-5-72,2-7 0,-1-9-101,5-2 0,1-4 96,3 0 0,-4-2-303,0-6 0,0-3-66,4-1-2699,0-4 524,0 2 1362,0-15 1,2 2 1258,1-7 0,9-8 0,6-1 0</inkml:trace>
  <inkml:trace contextRef="#ctx0" brushRef="#br0" timeOffset="216">23231 8760 7801,'0'-11'0,"0"-1"1339,0 1 1855,0 0-1405,0 4-1310,0 2 1,-2 5-142,-2 0 1,-3 3-120,-8 4 1,-8 10 105,-8 9 0,-2 11-84,-1 1 1,1 5-172,3 3 0,2-4 105,5 0 1,1-4-100,3 4 0,3-2-70,4 2 1,6 1 16,2-4 0,3-1-535,1-4 0,5-5 317,3-2 0,3-4-219,4-4 1,-1-3 127,5-4 0,0-6 456,4-2 0,-1-3 92,-3-1 0,6-1-130,-2-3 0,-1-2 157,-3-6 0,-5-3-115,1 0 0,-6-6 43,-2 2 0,-5-2-55,-2-2 0,-7 0-266,-8 0 1,-9 2-268,-10 2 0,-6 3-391,-5 9 1,0 7-66,3 7 1,4 7-630,8 2 1,8 8 1455,11-2 0,-1 4 0,6-3 0</inkml:trace>
  <inkml:trace contextRef="#ctx0" brushRef="#br0" timeOffset="222">1133 16501 7929,'-4'-7'0,"0"-1"600,1 5-367,3-2 0,-4 4 690,0-3-211,0 3 116,4-4 281,0 5-786,5 5 1,-4 1-91,3 6 1,1 4 31,-1 3 0,4 8-18,-4 3 0,1 5-132,-2 3 1,-1 2 29,2 6 0,-4 4-221,-4-1 1,1 2 107,-4-2 0,3-2-165,-4 3 0,6-7 149,-2-1 0,3-4-83,1 4 1,0-9 16,0 1 1,0-7 75,0-1 0,1-5-136,3-2 1,-3-5 4,3 1 0,1-6-507,-1-2 157,-1-4-883,-3 2 760,0-5 0,-1-4-280,-3 0 0,-2-5 220,-5 2 0,-1-7-24,1-1 662,-6-6 0,-1 4 0,-4-6 0</inkml:trace>
  <inkml:trace contextRef="#ctx0" brushRef="#br0" timeOffset="223">1076 16604 8029,'0'-11'0,"0"-1"0,5-3 424,3 0 1,7 0-236,4 3 1,-1-3-175,1 0 0,1-1 330,7 5 0,-3 1 587,2 2 0,2-1-539,-1 6 0,1-1-63,-2 4 0,-1 0-334,1 0 1,-6 1 59,0 3 0,-7 2-222,3 6 0,-9 3 131,-3 0 0,-3 7-141,-1 0 0,-8 3 61,-4 5 1,-12 0-15,-3 5 1,-6-5 17,-5 1 0,3-6-76,-3 2 1,3-4-65,5-4 0,2-4-140,5-8-587,5 4 308,2-10-155,10 4 1,6-5-12,7 0 836,8 0 0,3 0 0,5 0 0</inkml:trace>
  <inkml:trace contextRef="#ctx0" brushRef="#br0" timeOffset="224">1624 16741 8027,'8'0'319,"-1"0"0,-4-1 499,1-3 0,1 1-56,-2-4 0,3 3 178,-3-4 908,-1 6-1206,8-8 1,-4 8-52,6-1 0,-1 1-378,0 2 1,2 0-184,2 0 0,-1 0-371,5 0 1,-5-3 298,1-1 1,-1 0-3209,2 4 3250,-9 0 0,9-5 0,-10-1 0</inkml:trace>
  <inkml:trace contextRef="#ctx0" brushRef="#br0" timeOffset="225">2184 16524 7883,'-5'-13'-91,"2"2"-44,-5 7 0,6 2 698,-2-6 0,2 4-148,-2-3 1,2 3 231,-1-4 0,0 6-239,-1-2 1,3 1 442,-3 0-106,3 1 93,1-3-660,0 15 1,1-1-69,3 10 1,2 2-90,6 5 1,-1 2 131,1 3 0,-1 0-183,0-4 0,1 3 0,-1-3 0,-1-2-127,-2-6 1,2-2 66,-2-6 1,-2 0 113,2-4 172,-6 3 38,3-8 1,-1-2 36,0-8 1,0-7-116,-4-4 0,1-3-469,3-1 0,-2-5 193,6-2 1,-2-3-224,2-1 1,1-1 144,-5 1 0,5-1-8,-2-3 1,0 7-52,0 1 0,0 9-61,0 6 1,3 4-1315,-2 3 1106,2 3 1,1 5-504,1 0 1,-1 5 126,1 3 902,-1 2 0,6 1 0,0 1 0</inkml:trace>
  <inkml:trace contextRef="#ctx0" brushRef="#br0" timeOffset="226">2778 16570 7854,'-7'-12'567,"3"1"1,3 0-148,1-1 127,0 1 0,-5-1-252,-3 1 0,2-1-182,-2 1 1,1 1 104,-5 2 0,-3-1 257,0 6 1,-4-1-346,4 4 1,-6 5-214,2 2 1,2 5 89,-2 3 1,5-1 125,-2 5 0,4-1-164,0 1 1,5 2-27,-1-2 1,6 3-99,-2 1 0,4-4 17,4 0 0,-1-5-125,9 1 0,-3-2 152,6-2 1,-2-4 24,-2-4 1,0 2 213,1-1 1,0 0-78,4-4 1,-4-4 30,4 0 1,-5-4-21,-3 0 1,2-2 152,-3-2 0,0 2-24,0 3 1,-3-2 212,4 5-244,-6-5-86,3 8 1,-5-3-12,0 8 0,0 3 19,0 9 0,0 0 52,0 3 1,2 3-64,2-3 0,-2-1-109,6 1 0,-1-4-87,5 4 0,-1-6-276,1-2 1,-1 0-6,0-3 1,1-3-240,-1-1 0,-3-3-1477,-1-1 1513,1 0 1,2-5 608,-2-3 0,2-2 0,-4-1 0</inkml:trace>
  <inkml:trace contextRef="#ctx0" brushRef="#br0" timeOffset="227">3040 16204 7994,'-4'-12'46,"1"-4"0,-1 4 169,4-4 0,0 3-515,0-3 0,0 4 228,0-4 0,0 4 410,0 0 1,0 1 272,0-1 813,0 1-366,0 5-34,0-4-213,0 8-349,0 7 0,0 3 78,0 7 1,1 3-127,3 1 1,1 8 74,3 3 1,2 3-106,-3 1 0,0 6-243,0 2 0,-3 1-68,4-1 1,-6 2-137,2-2 1,-3 1 188,-1-1 0,0-2-78,0-1 1,0-8-415,0 4 1,0-9 169,0 1 1,0-4-464,0-4 1,0 1 294,0-5 1,0-3-2178,0-5 386,0 1-153,0-2 1500,0-1 808,0-5 0,0 0 0</inkml:trace>
  <inkml:trace contextRef="#ctx0" brushRef="#br0" timeOffset="228">3223 16604 7969,'-1'-11'860,"-3"-1"1,3 5-277,-3-1 0,3 4 380,1-3-248,0 4-449,0-2 0,1 6-99,3 3 0,1 6-14,2 5 0,2 6-159,-5-2 0,4 5 97,-5-1 1,5 6-42,-4-6 0,5-2-131,-2-2 0,2-5-63,-1 2 1,3-8 39,1 0 0,-1-5-11,4 0 0,2-3 194,-2-3 0,5-4 110,-1-4 1,-1-2 51,1-2 0,0-3-105,4-5 0,-4-1 57,0-3 1,-5-2-68,1-5 0,-2 1 59,-2 3 0,-4 2-115,-3 5 0,-3 5-131,-1 3 1,-3 3-69,-4 5 0,-1 2-365,-7 5 1,-2 1-1093,2 3 1,0 3 49,3 9 1535,6-4 0,-4 10 0,4-4 0</inkml:trace>
  <inkml:trace contextRef="#ctx0" brushRef="#br0" timeOffset="229">3646 16524 7845,'-12'0'-122,"1"0"1259,4 0-252,2 0-366,5 5 1,2 2-106,1 4 0,4-3-56,4-1 0,6 0-181,2 0 0,2-1-71,2-2 0,1-2-99,3 1 1,-3-3 65,3-3 0,0 0-178,0-5 1,0 1 28,-4-5 0,-2 1-126,-2 0 0,-2-1 138,-6 1 1,-1-1 66,-2 1 1,-3-1-25,-5 1 0,-1 0 8,-3-1 1,-2 1-63,-6-1 0,-3 5 90,0-1 0,-6 6-114,2-2 1,-2 4 178,-2 4 1,0 4 119,0 11 0,0 2-47,1 9 0,3 1 151,0 3 1,6-4-202,1 1 1,2-2-11,6 1 0,1 2-124,3-5 1,1-2 96,3-6 1,2 2-201,5-6 1,5 0 41,-1-4 0,9-4-62,-1-3 1,2-3-189,-2-1 0,1 0-208,3 0 1,-3-1-201,3-3 1,-3-1 749,-1-3 0,-6-2 0,0 4 0</inkml:trace>
  <inkml:trace contextRef="#ctx0" brushRef="#br0" timeOffset="230">4365 16547 7913,'0'-14'1105,"0"3"-488,0 7-407,0-1 158,5 5 0,1-2 386,6-1 0,3 1-286,0-1 1,4 1-144,-3 2 0,0 0-226,-1 0 1,2-4-91,2 1 1,2-2-193,-2 1 0,-1 2 61,1-1 1,-5-2-213,1 1 0,-6 0-848,-1 4-928,-6 0 2110,4 0 0,-6 0 0,0 0 0</inkml:trace>
  <inkml:trace contextRef="#ctx0" brushRef="#br0" timeOffset="231">4388 16718 9551,'18'0'1423,"2"0"-666,-5 0 1,5 0-356,0 0 1,6-1-150,5-3 0,-2 3-28,1-3 0,-1 2 0,2-2 0,1 2 28,-6-1 0,5 0-28,-5-1 0,0 3 0,-7-3 0,1 3-225,-5 1 0,1-5 0,-5-1 0</inkml:trace>
  <inkml:trace contextRef="#ctx0" brushRef="#br0" timeOffset="232">5381 16079 7942,'-15'-17'546,"0"-2"1,1 3 1914,6 0-1821,3 4-367,5 0 266,0 6 1,4 2-184,0 8 1,1 9 94,-1 10 1,-2 7-142,6 12 1,-2 1 137,2 10 0,-2 2-325,-2 6 0,-1-5-49,4 5 0,-3-9 35,4 5 0,-4-12-141,3 1 0,-3-7-179,4 3 1,-6-9 154,2 1 0,1-11-300,-1 0 0,1-8 148,-1 1 0,-3-4-273,3 0 0,-2-6-840,2-2-388,-3-3 938,-1-6 0,-7-3-930,-8-7 1701,2 3 0,-9-15 0,4 3 0</inkml:trace>
  <inkml:trace contextRef="#ctx0" brushRef="#br0" timeOffset="233">5290 16136 7946,'0'-23'0,"-4"-4"768,1 1 0,-1-1-335,4 4 1,5 0-322,2 0 0,2 6 326,-1 1 0,2 4-135,-2 0 0,2 2 163,1 3 0,2-2-84,2 5 0,3 0-54,5 4 1,1 4-201,3 0 1,2 6-127,5 1 1,-1 1 6,-3 3 0,-2 1-197,-5 0 1,-1 4 134,-3-1 0,-3 6-129,-4 2 0,-6 9-291,-2-2 0,-9 1 185,-7-4 0,-5 2-286,-10-3 0,-2-2 95,-6-1 1,1-4-67,0-4 0,1-3 68,3-4 1,3-5-40,8 1 0,6-6-197,6 2 713,4-3 0,-7-6 0,3-1 0</inkml:trace>
  <inkml:trace contextRef="#ctx0" brushRef="#br0" timeOffset="234">6249 15725 7936,'-21'-9'1654,"2"-3"-1257,7-2-202,7 8 0,4 1-148,-3 5 1,2 0 1093,-6 0 1,4 5-368,-3 3 0,-2 7-151,-6 4 0,-2 9-197,-2 6 0,-2 3-74,1 9 1,-1-2-418,-2 9 1,0 1 229,0 3 0,12-27 1,0 1-94,-1-1 1,1 1 0,1 1-1,1 0 75,-10 29 0,11-29 0,2 1-78,-10 28 0,5 0-99,3-4 0,3-9-114,5-2 0,5-8-109,3 0 1,3-4-222,5-3 0,-2-5-24,5-7 0,-4-2 176,4-6 0,-4 1-193,4-1 1,-5-3 145,1-1 1,-2-4 94,-2 1 0,1-3-1221,-1-1-268,1 0 1763,-1-5 0,1-2 0,-1-4 0</inkml:trace>
  <inkml:trace contextRef="#ctx0" brushRef="#br0" timeOffset="235">6295 16524 7908,'-11'-23'0,"-4"5"272,-1 3 0,2 3 435,7 0 1,2-3-203,5 0 1,-4-1-143,0 5 0,0-5 131,4-3 0,0 1-29,0-1 0,5 1-64,3-1 0,2-1-200,1 4 1,5 1-121,-1 4 0,4 3 108,-4 1 0,6 4-99,-2-1 1,1 4-95,-1 4 1,1 6 12,-5 5 0,1 11-59,-5 0 1,0 7 12,1 5 0,-1-1-45,1 5 1,-1 0 72,1 4 1,-1-2-118,0-2 1,5 1 22,-1-5 1,0 0-214,-3-3 1,0-1 60,3 0 1,-2-5 44,2-2 1,2 1 97,-2-2 1,0-3 64,-3-4 1,-1-1 130,1 1 0,-1-2-181,0-6-18,1 0-544,-1 1-725,1-6 82,-6-1 0,-1-6 1302,-5-3 0,-5-7 0,-1-7 0</inkml:trace>
  <inkml:trace contextRef="#ctx0" brushRef="#br0" timeOffset="236">6729 16364 7853,'-11'-18'352,"4"2"45,4 5 0,1-1 388,2 1 0,4 3 198,0 0 276,0 6-826,-4-3 1,0 6-171,0 3 0,-7 11-78,-4 8 1,-6 13 23,-5 2 1,-2 10-219,-3 5 1,-2 2-186,-6-2 0,18-25 0,0 0-104,-17 25 1,1-2 178,2-2 1,4-3-630,4-4 0,1-8 243,3-7 1,4-4-465,7-4-158,3-3 307,5-4 0,5-7-601,3-5 1604,2-5 1,1-12-1,1-1 1</inkml:trace>
  <inkml:trace contextRef="#ctx0" brushRef="#br0" timeOffset="237">6786 16124 7897,'2'-36'240,"1"1"0,5 7 300,7-2 0,4 5-122,8-2 0,-3 7 204,3 1 1,-7 5 195,-1-2 1,-5 5-337,1 3 0,2 2 246,-2 2 0,0 3-202,-3-3 1,-1 7-60,0 0 0,1 6-237,-1-1 0,1 2-95,-1 2 0,-1 0 9,-2 3 0,-3-1-109,-5 5 0,0-3-401,0 3 1,-5 1 220,-3 7 1,-6-3-722,-1 2 0,-4-1 244,4-3 1,0 0 20,3-3 1,1 1 295,-1-4 1,2-1 209,2-4 0,3 1 1,5-1 0,0-3 159,0-1 1,2-4-54,1 1 0,5-3-42,7-1 1,3 0-6,5 0 0,1-1 96,3-3 0,-3 1 62,2-4 1,-3 0-60,-4 0-64,3 2 0,-9 0 0,3-2 0</inkml:trace>
  <inkml:trace contextRef="#ctx0" brushRef="#br0" timeOffset="238">7666 15896 7924,'6'-11'-779,"-2"-1"0,-3 1 1589,-1-1 0,4 1-169,0-1 0,1 2 490,-1 3-694,-3-3 0,4 7 378,-5-5-110,0 6 0,-6-2-235,-6 8 1,1 6 165,-4 5 0,-3 7-231,-1 1 0,-3 2 110,-1 9 0,0-1-110,1 9 0,0 1-270,3 7 1,-1-2 174,4 5 0,5-3-27,3 3 0,6-5-179,-2 2 0,3-3 142,1-2 1,5-4-290,3-3 0,3-2 10,4-2 0,-2-5-12,2-2 0,-1-3 20,1-1 0,-1-2-90,5-2 1,-5 2 103,1-6 0,-2-1 83,-1-7 1,3 4-352,0-4 1,0-2 6,-3-1-1777,-1-3 51,1-1 717,-1 0 1,-5-1 292,-2-3 1,-3-2 987,-1-6 0,0-4 0,0-2 0</inkml:trace>
  <inkml:trace contextRef="#ctx0" brushRef="#br0" timeOffset="240">8248 15907 7948,'-16'-22'0,"4"-1"0,7 6 504,9 6 1,6-1 648,5 5 1,1 2 9,-5 1 0,0 3-540,1 1 0,1 6 226,2 5 1,3 11-168,4 8 1,5 10 77,0 5 0,3 10-738,-16-25 1,-1 1-1,2 2 1,-1 0 181,-2-1 1,-1 1 0,1-2 0,0 1-208,-4 0 0,-1 1 0,1-2 0,-2 1-97,-1 0 1,-2 1-1,-1 0 1,-2 0-745,-7 28 1,-9 0 670,-14-4 1,9-28 0,-2-1 172,-9 1 0,-1-1 0,0 1 0,-1 0 0,-8 2 0,0-1 0,0 2 0,0 0 0</inkml:trace>
  <inkml:trace contextRef="#ctx0" brushRef="#br0" timeOffset="241">9116 16261 7886,'-18'0'402,"3"-5"-160,8-2 812,1 2-244,6-5-936,0 3 0,4 0 417,0-1 956,5 5-820,-3-2 1,6 5 2,-1 0 0,-3 0-110,-1 0 1,0 2 48,0 1 1,5 0-30,-1 5 0,1-1-112,3 5 1,3-1-52,1 0 1,2 1-10,2-1 1,1-3-121,3-1 0,-3 1 71,3 4 0,-5-5-132,-3 1 0,2-6-12,-6 2 1,0 1-82,-3-1 0,-5 4-260,1-5 149,-6 6 110,3-2 0,-6 4 0,-3 0 1,-6 1-99,-5-1 0,-5 1-57,1-1 1,-4 1-183,-4-1 1,3 0-164,-3 1 0,3-2-429,1-2 1,2 0-218,2-4 0,2 4 158,6-4 1095,-1 5 0,1-3 0,0 5 0</inkml:trace>
  <inkml:trace contextRef="#ctx0" brushRef="#br0" timeOffset="242">9470 16615 7886,'17'0'220,"2"0"1,-3-1-40,-1-3 1,-2 3 73,-1-3 446,-6 3 336,-1 1-509,-15 5 1,-4-2-179,-13 4 1,-2 1-253,-5 3 0,-1 5 1,1-1 0,-1 0-143,-3-4 0,6 1 102,-2-1 1,8 1-97,3-1 0,6-3-861,5-1 899,1-4 0,15 2 0,3-5 0</inkml:trace>
  <inkml:trace contextRef="#ctx0" brushRef="#br0" timeOffset="243">10098 16113 7823,'-6'-5'1,"1"-1"0,1-2 518,0 0 0,2 4 235,6-3 224,-3 4-504,4-7 0,-1 8 995,0-6-642,-1 6-613,-3-4 1,0 8 249,0 2 1,0 6-39,0 5 1,-1 9-106,-3-1 1,-1 7-161,-2 1 0,-4 0-127,4 0 0,2 2 75,1-3 0,3 0-130,1 0 0,0-5-390,0 2 0,1-4 265,3-4 0,2 1-114,5-5 1,1 1-64,-1-5 0,-1-3-61,-2-1 1,2-4-57,-2 1 1,-2-3-785,2-1 684,-6 0 1,5 0-840,-4 0 287,-1 0 0,4-4 1092,-2 0 0,2-5 0,6 3 0</inkml:trace>
  <inkml:trace contextRef="#ctx0" brushRef="#br0" timeOffset="244">10247 16490 7847,'0'-7'2836,"4"1"-1778,-1 2-516,1 3 0,-4-3-11,0 8 1,0 6 269,0 5 1,0 6-8,0-2 1,0 6-331,0 2 0,0-1-305,0-3 1,0-1-305,0-3 1,0 2-389,0-1 1,0-4 187,0-1-44,0-2 1,0-5-1178,0-1-1607,5-4 3173,-3 2 0,3-10 0,-5-2 0</inkml:trace>
  <inkml:trace contextRef="#ctx0" brushRef="#br0" timeOffset="245">10498 16775 7806,'-5'-11'1166,"5"1"1690,0 2-2595,0-2 0,6 7 154,-2-4-900,-3 4-642,4-2 1127,-5 5 0,0-5 0,0-1 0</inkml:trace>
  <inkml:trace contextRef="#ctx0" brushRef="#br0" timeOffset="246">10749 16124 7887,'-10'-19'481,"-5"0"1,0 5 695,-1-1 1,9 2-715,3 2 1,3 3-18,1 1-130,0 4 0,5-6 178,2 6 1,5-5-121,3 4 1,4-3-160,8 3 1,2-1 46,5 1 0,2 3-111,2-3 0,-6 2 0,2 2 1,-11-3 37,0-1 0,-8 0-77,0 4-100,-2 0 90,-7 0 0,-1 1-161,-5 3 0,0-1 34,0 4 1,0 1-73,0 3 1,0 2 51,0 2 1,0 7 49,0 4 0,-1 6 42,-3-1 1,1 3-5,-4 4 0,3-1 55,-4 5 1,1 0-63,-5 3 1,2-3-111,3 0 0,-4-7 82,4 0 0,2-2-321,1-7 1,3-3 35,1-4 1,0-5-448,0 1-358,0-2-949,0-1 271,0-6 1760,0-1 0,5-10 0,1-1 0</inkml:trace>
  <inkml:trace contextRef="#ctx0" brushRef="#br0" timeOffset="247">11218 16102 7851,'0'-18'841,"-4"1"199,0 6 0,1-1-833,7 1 1,6 0-20,6-1 0,0 5 175,-1-1 1,-1 4-89,5-3 1,-1 4 14,1-1 0,1 3-113,-4 1 0,3 0-55,-4 0 0,4 0 249,-4 0-295,0 0 1,-3 0 126,-1 0 169,-4 5-115,-2-4-122,-5 9 1,0-2 116,0 7 1,-2 3-100,-1 5 1,-2 1-14,-3 3 0,-5 2-15,6 5 0,-10 2-133,6 2 1,-3-2-77,2 6 0,1-5 63,-1 1 0,1 2-131,0-2 1,0-4 36,4-4 0,-2-8-820,5 1 0,0-8-913,4 0-618,0-2 1706,0-2 760,5-4 0,2-2 0,4-5 0</inkml:trace>
  <inkml:trace contextRef="#ctx0" brushRef="#br0" timeOffset="248">12028 15953 7794,'-11'-10'2,"0"2"1,3-1 331,0 6 0,5-5 504,-5 4 1,0 0-102,-3 4 0,-4 0-305,-1 0 1,-9 2 24,-2 1 1,-3 5-100,0 7 0,-5 4-35,1 8 0,1 6-100,-1 5 1,1 5-116,6-1 0,0-1 62,5 1 0,5-6-78,6 2 1,1-2-173,6-2 1,0-3 86,4-1 0,1-4-457,3 0 1,4-3 97,7-4 1,3 1-86,4-4 0,1-2 222,0-7 0,-4 2-21,0-5 0,0 0 192,4-4 0,-5 0-125,-3 0 1,-2-5 262,-2-3 0,-3-2-56,-1-2 0,-4 0 354,1-4 1,-9 0-178,-7-3 1,-2-1-196,-9 4 0,-2-3-170,-9 4 0,0 5-276,-1 6 0,1 4 100,0 4 1,6 2-429,5 6 754,5 4 0,12 2 0,1 5 0</inkml:trace>
  <inkml:trace contextRef="#ctx0" brushRef="#br0" timeOffset="249">12017 15645 7843,'0'-12'0,"0"1"284,0-1 1,6 2 1233,6 3-918,-1-3 0,6 8-186,-6-2 0,-3 4 62,-1 4 0,-3-1-123,4 4 0,-4 1 150,3 3 0,-3 1-57,4-1 1,-1 6-136,5 2 0,0 2-39,4 2 0,1 6 147,6 6 1,1 1-69,3 10 1,-3-3-364,3 7 0,-3 2 318,-1 1 1,-1-1-96,1 1 1,-5-1-239,-3 2 1,-2 2-102,-2-3 0,-4-1-182,-3 1 0,-3-5 181,-1 2 1,-5-4-164,-3-5 1,-2-1-153,-1-6 0,-5-5 169,1-2 0,-5-3 159,1-1 1,-2-5-76,2-3 1,-1-4-79,5-3 1,-4 1-108,4-5-485,-1 4 0,9-6-816,-1 2 1677,6-3 0,-3-1 0,5 0 0</inkml:trace>
  <inkml:trace contextRef="#ctx0" brushRef="#br0" timeOffset="250">13056 16273 7837,'-7'-4'0,"-1"0"567,0-5 895,-3 3-541,5 0-561,1 1 1,5 0-214,0-3 0,5 2 89,2-2 1,5 2-63,3-2 0,-1-2-24,5 2 0,-5-1-94,1 2 1,2-2 36,-2 5 0,0 0 36,-3 4-57,-1-5-390,0 4 65,1-4 1,-5 5 142,1 0 0,-5 1-80,0 3 1,4-3 37,0 3 0,0-3 105,0-1 0,2 4 58,6 0 1,-2 1 15,2-1 0,-2-2-30,-2 6 0,1-2 21,-1 2 0,1 2 94,-1-2 0,1 0-42,-1 0 1,2 1 35,2-5 0,-2 3-74,2-3 1,3 0 99,1-4 1,-2-1-32,2-3 1,0 1 4,4-4 1,-5 0-67,-3 0 1,-2-3-6,-2 2 1,0-2-310,-4-2 1,-1 5 103,-2-1 0,-2 1-1153,1-5 934,-1 1 0,-2 3-670,0 1 1,-2 4 1058,-1-1 0,-4 8 0,-4 2 0</inkml:trace>
  <inkml:trace contextRef="#ctx0" brushRef="#br0" timeOffset="251">13136 16604 7811,'0'-11'513,"0"-1"-2,0 1 1,0 3-155,0 1-54,5-6 1,0-4 569,3-2 0,2 3-360,-2 4 1,1 1-178,-2 0 0,3-1-125,-2 1 1,2 4-33,2 4 1,-1 1-76,0 2 1,1 0-134,-1 0 1,1 0 95,-1 0 1,1 0-188,-1 0 1,4 4-16,0 0 1,2 4 56,-2-5 1,-1 6-16,5-1 0,-5 2 80,1 1 0,2 0-17,-2-4 1,4 3 3,-4-2 1,2-2-7,-2 2 1,-2-4 50,2 3 0,-2-4-1,-2 1 0,1-3 1,-1-1 1,0 0-7,1 0-343,-6 0 0,0-4-46,-2 0-44,-2-5 0,3 7-876,-5-6-608,0 1 1904,0-5 0,0 6 0,0 1 0</inkml:trace>
  <inkml:trace contextRef="#ctx0" brushRef="#br0" timeOffset="252">14552 16159 7822,'-6'-12'0,"-4"1"736,2-1 1,3 1-251,1 0 0,3 3-448,1 0 1,0 4 160,0-3 1136,0 4-339,0-2-497,-5 5 0,-1 2-238,-6 1 0,1 5-53,0 7 0,-5 4 124,1 8 1,0 0-125,3 7 1,1-2-159,0 6 1,0-3 131,4-1 0,2-1-211,5-2 1,0 1-86,0-6 0,9 0-43,2-7 0,9 1 74,3-5 0,5-1-46,6-6 1,1-3 203,-1-5 0,4-1-86,0-3 1,4-6 220,-4-6 1,0-4-44,-4 1 0,-3-4-50,-1-3 1,-9 1-114,-2-1 0,-7-3-102,-4-2 1,-3-2-46,-5-1 1,-3-4-235,-4 0 0,-2 0-95,-10 3 1,-4 2 198,-4 3 0,-4 3-2,0 8 1,-6 8-44,-1 7 1,4 3-289,4 1 1,4 5 20,0 2 0,7 5-122,3 3 0,5 3 707,3 5 0,3 5 0,5 1 0</inkml:trace>
  <inkml:trace contextRef="#ctx0" brushRef="#br0" timeOffset="253">15112 16570 7779,'-13'0'0,"-2"0"0,8 0 0,-4 0 0,11 0 7878,0 0-7173,5 5-536,-3-4-332,3 9 0,-1-7-1257,-1 4-307,1-4 1727,1 2 0,2-5 0,4 0 0</inkml:trace>
  <inkml:trace contextRef="#ctx0" brushRef="#br0" timeOffset="254">15786 16033 7806,'0'-11'0,"0"-1"0,-1 1 1279,-3-1-59,3 6 18,-5-4-846,1 9 0,-1-5-17,-5 6 0,-2 2-2,-2 2 1,-3 3-112,-5 8 1,0 7 79,0 5 1,-1 4-136,-2 0 1,2 6-116,-3 1 0,3 4 41,1-4 0,6 0-113,6-4 1,1-4 56,6 1 1,0-6-180,4 2 0,7-7-53,4-1 0,2-5 50,6 1 1,5-3-6,6-5 1,1 2 70,3-5 0,-2-1 86,6-7 0,1-4-7,-1-7 0,0-3 4,-3-5 1,-6-1-93,-3-2 1,-3 0 16,-4-4 0,-3-1-84,-9-3 0,-2-1 83,-5-3 0,-5 1-287,-2-5 0,-5 5-76,-3-1 0,-3 4-61,-5 3 0,2 5-45,2 7 1,-2 3-154,6 9 0,0 2 2,3 5 0,1 0-865,0 0 1517,4 10 0,2-3 0,5 10 0</inkml:trace>
  <inkml:trace contextRef="#ctx0" brushRef="#br0" timeOffset="255">16174 16010 7820,'0'-11'1337,"0"-2"166,0-2 0,3 2-1389,4-2 1,2 2-684,10 2 1,-5 3 1297,1 1 1,-2 4-330,-1-1 1,-1 3 65,0 1 0,5 1-123,-1 3 0,1 2-170,0 6 0,-4 3-75,4 0 0,-5 6-118,-3-2 1,0 2 168,-4 2 0,0 0-236,-4 0 1,-5 3-102,-3 1 1,-7 5 110,-4-2 0,-6-1-218,-2 2 1,-1-1 52,2 5 1,1-5-64,-1 0 0,5-4 176,2 0 1,5-1 37,-1-3 1,3-3 61,0 0 0,6-5 185,2 2 1,3-7 255,1-2 0,0-3-205,0 4 0,5-6 171,2 2 1,10-3-149,6-1 0,5 0-59,6 0 0,0 0-258,0 0 1,-1-1-361,-2-3 0,1 3-143,-6-3 0,1-1 274,-4 1 0,-2-3-1063,-2 3 1,-3-1 101,-9 1 1277,3 3 0,-3-4 0,4 5 0</inkml:trace>
  <inkml:trace contextRef="#ctx0" brushRef="#br0" timeOffset="256">17065 16044 7781,'-5'-16'0,"-4"-2"1888,-2-5 1,2 2-1041,9 2 1,1-2-768,3 6 0,-3-1 46,3 0 0,-7 8-116,0-4 1,-6 5-14,1-1 1,-3 3 91,-5 5 1,-1 5-39,-6 3 1,0 3 130,0 4 1,0 3-289,0 5 0,6 0-153,1-1 1,5-2 118,3-1 1,3-5-163,5 1-18,0 3 1,5-6 104,3 3 1,7-7-32,4-4 1,3-3 307,1-1 1,0-1 1,-1-3 1,1-2 56,0-6 0,-5 1 131,-3-1 0,-2 2 1012,-2 3-213,-4-3 551,-2 3-1185,-5 1 0,0 2-87,0 8 1,0 3-153,0 9 1,-2 7 51,-1 7 1,0 0-11,-5 5 1,1 0 4,-5 7 0,5 2 26,-1-2 0,4-1-122,-3 1 1,3-2-138,-4 2 0,4-6 81,-3-6 1,4-8-90,0 1 304,1-3 0,2-2 212,0-3-2011,0-7-11,0-3-439,0-5 1960,0-5 0,0-7 0,0-6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1:22:44.748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13248 5402 8281,'0'-8'247,"0"1"0,0 3 517,0-4-191,0 6 162,0-8-481,0 8 1,1-6-63,3 4 0,-1 0 19,4 4 1,1-1-1,3-3 1,2 3 100,2-3 0,-1 3-32,5 1 1,2 0-169,5 0 0,-5 5 100,1 2 1,-1 0-123,2 0 1,-6 5 132,-1 3 0,0 5-162,-1-1 1,-3 4 114,-5 4 1,0 2-8,0 5 1,-2 2-68,-5 2 1,0 1-178,0 3 1,-5 4-2,-2-1 0,-7 1 66,-1 3 1,-10 4-388,3 0 0,-4 3 461,3 1 0,-2-1-102,2-3 0,10-23 1,1 0 1,-7 27 0,2-2-157,2-1 1,7-6-204,5 1 1,1-2 223,2-1 1,2-1-47,1-4 0,4-5 73,4-6 0,1-4-29,-1 0 0,0-7 64,1-3 0,3-1 7,0-4 0,-1 3 538,-6-6-582,2-3 527,-4 5-528,1-9 1105,-2 4-439,-5-5 482,0 0-767,-5 0 21,3 0-148,-8 6 1,8 0-8,-6 5 1,6-3 34,-2 0 0,1-1-60,-1 5 1,3 3 48,-3 0 1,3 4-16,1-4 1,0 6 52,0-2 1,0 6-44,0 2 0,1 4-134,3 0 0,3 2 126,4 1 1,2 0-31,2 1 1,-2-1-106,2 0 0,-1 2 79,1 2 0,-2-3-87,2 3 1,-2-1 77,-2 1 0,0-6-163,1 2 1,-1-2 5,1 2 1,-6-3-70,-2-1 0,1-3 94,-1 3 1,0-4 23,-4 0 0,0-3 134,0-4 1,-6 1-114,-1-4 1,-3 0 111,-2-1 0,0-2-88,-4 2 1,2-6-18,-5-1 0,-4-4-46,-3 3 0,-5-4-163,5 1 0,-5-3 106,5-1 1,-5 0 85,5 0 0,0 0-49,7 0 1,-1 0-90,5 0-116,-1 0 1,9 0-219,-1 0-159,6 0 0,-2 0-161,8 0 0,3-4-1297,8 0 2141,3-5 0,10 3 0,1-5 0</inkml:trace>
  <inkml:trace contextRef="#ctx0" brushRef="#br0" timeOffset="1">14836 5608 8020,'-7'-12'8,"2"5"344,5-1-8,0 0 0,0-3-49,0 0 1,7-1 231,4 1 0,6-1-116,5 1 1,8-4 90,4-1 0,1 2-56,7 7 1,-1-2-164,1 5 1,0 2-207,-8 5 1,-2 5 116,-10 7 0,-4 4-141,-3 8 1,-7 3 136,-4 8 1,-9 3-491,-7 5 1,-4-1-87,-7 1 1,-5 4-376,-2-1 1,-3 1 341,-2-5 0,1 0 28,0-3 0,3-3 195,1-5 1,6-5 339,1-2 0,1-8 179,7-4 1,4-2-87,3-2 42,6-4 69,-3-2-45,5-5 0,5 0 223,2 0 0,8-1-97,4-3 0,3 1-25,1-4 1,1 3-8,3-4 0,1 4-137,2-3 0,3 3-13,-3-4 1,3 4-114,2-3 1,-5 4 116,1 0 0,-6-3-326,2 3 0,-8-1 11,-4 4-1051,-2 0-506,-7 0-1264,-1 0 2885,-5 0 0,-5 0 0,-1 0 0</inkml:trace>
  <inkml:trace contextRef="#ctx0" brushRef="#br0" timeOffset="2">16309 5699 8058,'5'-11'21,"-4"-1"1,4 5 891,-5-1-557,0 5 0,0-3 866,0 2-745,0 3 0,0-5-51,0 2 1,-1 3-22,-3-3 1,2 2-106,-6 2 0,1 2-285,-5 2 1,-4 3 100,-3 8 1,-4 3-134,-4 5 0,2 5 91,-6 2 0,2 2-224,-1-1 0,3 2 54,8-3 0,4-1-27,7 2 0,3-2-82,5 1 0,1-2 122,3-5 0,8 0-85,7 0 1,3-5 87,5-3 0,-2-3-33,6 0 0,-2-5 60,2 1 1,2-5 129,-3 0 1,-1-5 17,2-2 0,-5-5 141,5 2 0,-6-5-30,2-3 1,-4 2-170,-4-2 0,-3 2 124,-4 2 1,-5-1 72,1 1-182,-6 0 0,3-1-28,-5 1 1,-1 3-6,-3 1-330,3 4 214,-9-2 1,5 6-76,-3 3 1,3 2 37,5 6 1,0-1-165,0 1 0,0-1 35,0 0 1,5 1 97,3-1 1,3-1 110,4-2 0,3 1 114,5-5 0,4 0-20,-1-4 1,6 0 167,-1 0 1,2-5 7,1-3 1,0-2-43,0-2 1,-1 0 106,-2-4 1,-5 4-1,-7-4 1,-2 0 3,-6 1 1,-4-2-204,-3 2 0,-3-3-113,-1-5 0,-5 4 18,-3 0 0,-8 0-229,-7-4 0,-3 6-246,-8 1 0,1 5 213,-9 3 0,2 3-74,-2 5 1,0 5 38,8 3 0,2 7-234,9 4 1,5 4-227,3 4 1,4 2 769,3 5 0,8-5 0,6-1 0</inkml:trace>
  <inkml:trace contextRef="#ctx0" brushRef="#br0" timeOffset="3">17143 5802 8022,'0'-18'36,"0"3"1,0 2 137,0 2 1,0 3 633,0 0-177,0 6 246,0-3-428,0 5 1,0 10-171,0 5 1,4 6 101,-1 1 1,1 5-317,-4 0 0,1 3 100,3-3 0,-1 3-256,4-3 1,-3 0 119,4-5 1,-6 0-520,2-3 0,1 1 257,-1-4 0,0-5-56,-4-3 1,4-5-365,-1 5-257,1-5 571,-4 2 0,-1-9 143,-3 0 1,2-5 227,-6 1 0,4-2-100,-3-1 1,3-4 432,-4-1 0,6 0-112,-2 1 0,3-3 44,1-5 1,0 0-10,0 0 0,0 1 112,0-1 0,0 1 442,0 3-516,0-2 0,0 8 694,0-2-197,0 7-1013,0 3 160,5 20 0,2-5 34,8 13 1,3 1 107,5 3 0,1 0-114,3-5 1,-3 5-278,3 0 1,2-1 114,1-3 1,-2-5-42,-1-3 0,1-2 94,-2-2 1,1-1 292,-4-2 1,-4-3 131,0-5 1,-5 0 175,1 0 0,-2-1 65,-2-3 0,-1-2-183,-2-6 0,-3 0 321,-5-4 0,0-1-250,0-6 0,-1-1-321,-3-3 1,-2-1 65,-6-2 1,1-3-272,-1 2 0,2-2-164,3-1 1,-2 0-256,5-1 0,0 8-75,4 4 0,0 5-1802,0 6 133,0 1 1664,0 5 1,5 1-1806,3 5 2387,2 5 0,1 6 0,1 7 0</inkml:trace>
  <inkml:trace contextRef="#ctx0" brushRef="#br0" timeOffset="4">18228 5653 8062,'0'-7'0,"0"-1"0,-2 4 158,-1-3 0,1 3 130,-1-4 1,-3 4 123,3-3 0,-2 4 533,1-1-55,3-2-20,-10 5-570,10-9 1,-5 8-150,2-1 1,1 3 81,-4 3 0,-1 0-35,-3 5 1,1-5 4,2 5 1,-2-4-30,2 3 0,2-3-236,-2 4 83,6-1 0,-3 5-138,5-1 0,0 1 48,0-1 0,5 2 38,2 2 0,9-2 82,3 2 0,2 2-87,2-2 1,0 1 1,0-1 0,3-2 7,1 2 1,0 2-16,-5-2 1,1 4-5,0-4 1,-5 1-18,-3-5 1,-2 4 58,-2 0 0,-4 1-101,-4-5 1,-1 1 79,-2-1 0,-2 0-4,-1 1 1,-9-1-7,-7 1 1,-7-1 1,-5 0 0,-2 0 8,-1-4 0,-2 3-9,-2-2 0,1 1 69,-4-1 1,4 0-60,-1-4 0,3 0-73,5-4 0,7 0 60,8 0-1409,2 0 798,7 0 1,7 0-150,11 0 1,5-1 796,10-3 0,2 3 0,5-4 0</inkml:trace>
  <inkml:trace contextRef="#ctx0" brushRef="#br0" timeOffset="5">18742 5699 8002,'6'-18'91,"-1"-3"0,-1 7 137,0-5 0,1 9 1139,-1-2-418,-3 8 565,4-1-1053,-5 5 0,0 12-346,0 7 1,0 4 25,0 7 0,0 0 44,0 5 0,-4 3-82,0 0 1,0-1 91,4-7 0,2 3-367,2-2 0,-2-5 114,6-3 1,-4-1-400,3-7 0,-4 0 40,0-4-961,4-4-113,-6-2-580,4-5 598,-5 0 1473,-5-5 0,-6-2 0,-7-4 0</inkml:trace>
  <inkml:trace contextRef="#ctx0" brushRef="#br0" timeOffset="6">18468 5653 7990,'5'-11'103,"2"-1"0,8 1 291,4 0 1,8 0 619,4 4 1,3-2-367,4 5 0,3-1 148,4 1 0,-3 3-306,0-3 0,-1 2-126,0-2 0,-2 3-767,-9-3 0,-2 3 342,-5 1 0,-5-4-502,-3 0 1,-6 0 319,-2 4 243,-4 0 0,2 5 0,-5 2 0</inkml:trace>
  <inkml:trace contextRef="#ctx0" brushRef="#br0" timeOffset="7">19301 5642 8034,'0'-12'0,"-4"5"426,1-1-196,-1 1 0,0-1 786,0 0-211,0 6-408,4-3 0,0 6-97,0 3 0,0 5-87,0 10 1,4 1 68,0 11 0,5 3-38,-1 4 1,-2 0-193,1-4 0,1 0 63,4 1 0,-5-5-333,1 1 1,-4-7 135,3-1 0,-3-2-615,4-6 0,-6 1 64,2-5-1577,-3-5 1078,-1 5 1132,0-10 0,-5 4 0,-1-5 0</inkml:trace>
  <inkml:trace contextRef="#ctx0" brushRef="#br0" timeOffset="8">19176 5642 8034,'16'-23'0,"-3"0"0,7 4 545,-5 0 1,6 5-116,-2-1 1,6 7 165,2 5 0,-1-3-115,-3 3 0,4 0-54,0 7 1,3 0-209,-3 7 1,-1-2 11,-3 6 0,-1 3-276,-3 1 0,-4 3 116,-7 0 1,-3 5-501,-5 0 0,-2 5 112,-1-2 0,-8-2-347,-4-1 0,-9-3 287,1-2 1,-2 1 21,2 0 1,0-1 289,0-3 1,6-1-115,1-3 0,0-3 139,1 4 0,3-7-37,5-2 0,4 1 430,-1 3-224,3 1 0,6-2 137,3-3 1,2 2 19,1-5 1,6 1 38,2-1 1,0-3-174,4 3 0,-3-3-42,7-1 0,-3 0-193,-1 0 1,-2 0 73,-2 0 1,1 0-1892,-4 0 1900,4 0 0,-7 5 0,3 2 0</inkml:trace>
  <inkml:trace contextRef="#ctx0" brushRef="#br0" timeOffset="9">19929 5642 7963,'0'-25'12,"0"2"0,4 7-8,0 1 1,4 6 0,-5 2 2372,1 4-138,-4-7-1656,5 9 0,-3 1-441,1 7 0,-1 10-25,-2 6 0,-2 5-88,-1 6 1,-4 4 107,-4 0 1,3 4-94,1-4 0,-1 4-178,-3-4 0,3-1-425,0-7 0,6 2-242,-2-5 1,3-6 372,1-6 1,0-2-1059,0-2 963,0-4 1,-2-2-1091,-1-5 1613,1 0 0,-3-5 0,5-2 0</inkml:trace>
  <inkml:trace contextRef="#ctx0" brushRef="#br0" timeOffset="10">19895 5608 8018,'0'-19'0,"0"0"0,0 5 1040,0-2-136,5 4-261,-4 0 1,6 6-216,-3 2 1,3 9 65,8 7 1,-1 4-182,5 7 1,1 5 7,2 2 1,1 7-138,0 1 1,0 2-116,0-2 0,-4-3-343,0 3 1,-5-4 265,1-3 0,-2-3-679,-2-5 1,4-4 326,1 0 1,-1-7-364,-4 0 1,-3-1-480,-1-3-637,-4-3 1839,7 0 0,-9 0 0,4 1 0</inkml:trace>
  <inkml:trace contextRef="#ctx0" brushRef="#br0" timeOffset="11">19827 5927 7931,'0'-11'1203,"0"3"-738,0 1 1,1 4-60,3-1 0,2 3-26,5 1 0,7 0-96,5 0 1,1 0-219,7 0 1,-1-4 131,4 1 0,1-1-738,-1 4 0,-4 0 383,1 0 1,-7 0 156,-1 0 0,0-5 0,-6-2 0</inkml:trace>
  <inkml:trace contextRef="#ctx0" brushRef="#br0" timeOffset="12">20546 5619 8047,'0'-23'0,"0"9"857,0 3-473,5 2 1,-4 1 424,3 1-29,-2 4 398,-2-2-716,5 5 1,-4 5-177,3 3 0,-2 7 71,2 4 0,-3 8-55,3 3 0,-3 1-294,-1 3 0,0-4 89,0 5 0,0-2-33,0-7 1,0 5-123,0-5 0,0 0-151,0-7 1,0 1 44,0-5 1,0 1-90,0-5 0,0 0-1191,0 1 644,0-1-1483,0 1 965,0-6 1318,0 4 0,-5-9 0,-1 4 0</inkml:trace>
  <inkml:trace contextRef="#ctx0" brushRef="#br0" timeOffset="13">20797 5630 7945,'0'-24'842,"0"3"-629,0 9 0,0 1 583,0 0-60,0 4 58,5 2-388,-3 5 1,7 6-122,-6 6 0,6 4-145,-1 7 0,-2 5 99,2 3 1,-6 7-371,2 4 1,-3-2 132,-1 2 0,0-5-563,0 1 1,0-6 155,0-2 1,0-8-40,0 0 1,0-6 207,0-1 0,4-6-167,0-2 105,0-4 94,-4 2 1,0-6 49,0-3 1,0-2 2,0-6 0,-4 1 164,0-1 0,-5-4 63,2-3 0,0-3 99,0-1 1,3 4 31,-4 0 0,6-1-114,-2-7 0,3 3 257,1-2 0,0-2-119,0 1 0,0 2 80,0 6 0,0-2-31,0 6 1,0 4 383,0 3-569,5 6 1,1-2-242,6 8 1,0 6 26,4 5 0,-2 5 105,5-1 0,-2 7 10,2 0 1,3 1 45,-3-4 1,-3 0-165,0-1 0,-2-4 106,1-3 1,-2-2 192,2-1 0,-3-2 52,0-3 1,-1 0 172,1-3 0,-1-3 190,1 3 0,-1-4-203,0-4 1,1 1 105,-1-4 0,-1-1-110,-2-3 0,1-6 89,-5-2 0,0 0-75,-4-4 0,0 3-89,0-7 1,0-2-133,0-1 1,-6-3-236,-1-2 0,-3 1-296,-2 0 0,5 3-428,-1 1 1,4 10 13,-3 1 0,4 5-139,-1 2-2154,-2 6 2245,5 1 0,-4 11 815,5 6 0,5-1 0,1 5 0</inkml:trace>
  <inkml:trace contextRef="#ctx0" brushRef="#br0" timeOffset="14">21574 5551 8054,'0'-12'0,"0"1"0,0 3 706,0 0-23,0 6 34,0-3-286,0 5 0,0 5-135,0 3 0,1 7-22,3 4 1,-3 4-60,3 3 0,-3 3-138,-1 6 1,0-5 8,0 1 0,0-5-162,0 5 0,0-6 31,0 2 0,0-7-186,0-1 1,0-5-563,0 1 572,6-2 1,-4-3-1226,6-2 537,-6-3-689,3-5 1598,-5 0 0,0-5 0,0-2 0</inkml:trace>
  <inkml:trace contextRef="#ctx0" brushRef="#br0" timeOffset="15">21323 5539 8015,'0'-14'0,"0"3"0,5 2 955,2-3 0,4 6-374,0 2 0,6-1 35,2 1 1,3-1-174,5 2 1,2 0-103,5-5 0,5 5-219,-1-5 1,4 5-182,-4 0 1,3 0 27,-2-1 1,-5 3-175,-4-3 1,-6 3-1061,-1 1 1,-1 0 109,-7 0 1155,0 0 0,-3 0 0,-1 0 0</inkml:trace>
  <inkml:trace contextRef="#ctx0" brushRef="#br0" timeOffset="16">22111 5516 8051,'4'-7'0,"-1"-1"726,1 6-57,-4-9 226,0 10-295,0-9 963,0 9-1064,0-4 1,-1 5-304,-3 0 1,-3 0-5,-9 0 1,2 0-171,-5 0 0,2 5 64,-2 2 0,-3 3-116,3 2 0,1-1 84,-1 1 1,5 3-191,-1 0 1,6 4 9,1-4 0,6 4 35,-2-3 0,3 3 1,1-4 0,2 5 102,6-1 1,1-1-152,10 1 1,0-4 66,4 4 0,0-5-150,-1 2 0,5 0 197,0-1 1,-1 0-19,-3-3 0,-5-1 3,-3 1 1,-2-1-83,-2 1 174,1-1 1,-6 0-38,-2 1 1,-4-2 138,-4-2 1,-7 2-87,-8-3 0,-4 0 175,-4 0 1,-2-4-114,-5 1 0,-1 1 171,1-1 0,0-1-989,0-3 0,1 0 362,2 0 1,8 0-1207,8 0 1532,2 0 0,2 5 0,0 2 0</inkml:trace>
  <inkml:trace contextRef="#ctx0" brushRef="#br0" timeOffset="17">14859 7275 8070,'-17'0'-556,"8"0"222,-2 0 1316,2 0-157,3 0 67,0 0-142,6-5 172,0 4-742,0-4 1,2 5 52,2 0 1,3 0 84,8 0 0,3 0-70,5 0 0,5 0-97,2 0 1,8 0 50,4 0 1,3 0-100,0 0 0,10 0-235,2 0 0,3-2 292,-3-1 0,-4 1-187,0-1 0,-4 0 48,0-1 0,-3 3-158,-4-3 1,-4 2 53,-8-2 0,-2 2-81,-5-1 0,-5 0 46,-3-1 1,-2 3-763,-2-3 161,-5 3 576,-1-4 0,-5 2-747,0-4 0,-1 4 347,-3-1 1,-2-1-115,-5 2 0,-1-3 222,1 3 1,-1 1 128,1-1 0,3 0 306,1-1 0,-1 2 0,-3-6 0,3 4 0,0-3 0,5 3 0,-5-4 0,4 2-184,-3-2 184,4-2 0,-3 4 644,2-6 0,1 6 91,-4 2 694,4-2-372,-2 5-264,5-4-206,0 5 0,7 1-266,4 3 0,2 2-87,6 5 0,0-3-48,4 0 0,-1-1 47,1 5 1,4-1-316,0 0 0,-1 1-11,-3-1 0,0-3-69,0 0 1,-4-6 43,0 2 1,-4 1 131,4-1 1,-5 0 9,1-4 1,-6 0-27,-1 0 199,-6 0-125,3 0 413,-5 0-273,-5 5 0,-1-4 7,-6 3 0,-4 2-99,-3 2 0,-1 2 20,1 1 1,-3 1-164,3-1 1,-1 2 86,1 2 0,-2-2-89,6 2 0,-4-2 100,4-2 0,-2 0-350,2 1 0,2-5 85,-2 1 1,6-5-697,2 0 0,-1 3-1127,-3-3 2013,4 1 0,-3-4 0,4 0 0</inkml:trace>
  <inkml:trace contextRef="#ctx0" brushRef="#br0" timeOffset="18">16686 6898 7992,'0'-11'630,"0"-1"1,1 2-369,3 3 0,-2-4 146,6 4 1,-4 0-115,4 0 0,-1 1 39,5-2 0,-1-1-151,0 5 0,1-3-1,-1 3 0,4-4-121,1 4 1,0 1 50,-1 3 1,-2 0-164,2 0 0,2 1 68,-2 3 0,0 2-51,-3 5 0,-1 2 59,1 2 0,-5 3-123,1 5 0,-6 0-10,2 0 1,-4 1 85,-4 2 1,-2-2-20,-5 3 0,-1 1-9,1-1 0,-5-4-40,1-4 1,-1-2 81,1 2 1,2-2 0,-2-6 0,2-3-24,2 0 190,-1-1-73,1-1 237,4 0-133,2-6 111,5 0 0,7 1-217,4 3 1,6-3 78,5 3 0,1 1-66,0-1 1,1 4 2,3 0 0,-3-2 19,3 2 0,-5 0 4,-3 3 1,2 1-199,-6-1 0,4 0 98,-4 1 1,0-1-224,-3 1 1,-6 3 74,-2 0 1,-3 4-158,-1-4 0,-2 4 78,-6-3 0,-1 3 54,-10-4 1,-1 0 84,-7-3 0,-1 3 24,-2 0 0,-3 0 85,2-3 1,0-2-74,0-3 0,0 2 132,4-5 1,2 4-69,5-5 1,4 1-187,5-4 151,-1 0-729,1-5 1,4 3 117,4-6 0,3 2-609,3-2 1221,9-2 0,6 4 0,4-6 0</inkml:trace>
  <inkml:trace contextRef="#ctx0" brushRef="#br0" timeOffset="19">17474 7149 7962,'-6'-6'493,"-5"-4"-20,10 9-7,-4-4 8,5 5 260,0 0-60,5 0-248,-4 0 1,10 0-138,-4 0 1,3 0-36,2 0 1,0 0 47,4 0 0,-2 0-79,5 0 0,-4 0-144,4 0 1,-4-2 122,4-1 1,-5 0-800,1-5 25,3 6 0,-5-3-598,2 5 0,-6-1-580,-1-3 1750,-6 2 0,3-3 0,-5 5 0</inkml:trace>
  <inkml:trace contextRef="#ctx0" brushRef="#br0" timeOffset="20">18650 6898 7907,'-5'-6'-22,"4"1"0,-4 4 465,5-3 431,0 2-517,0-3 1,0 4 434,0-3-472,0 3 0,1-4-86,3 5 1,-2 0 89,6 0 1,1 0-75,6 0 1,-1 0-56,5 0 1,0 0 25,4 0 0,1 0-180,3 0 0,-2 0 55,6 0 1,-6 0-798,2 0 0,-7 0-56,-1 0 1,-5 0-1584,1 0 2340,-2 0 0,-2 5 0,1 1 0</inkml:trace>
  <inkml:trace contextRef="#ctx0" brushRef="#br0" timeOffset="21">18616 7127 7888,'11'-4'1811,"1"0"1,4-1-1270,3 1 0,3 2-151,1-6 0,5 4-133,2-3 1,3 3-197,1-4 1,-3 4 96,-1-3 1,-3 4-608,3-1 1,-5 2-203,-3-2 0,0 3-1631,-7-3 2281,0 3 0,2 1 0,1 0 0</inkml:trace>
  <inkml:trace contextRef="#ctx0" brushRef="#br0" timeOffset="22">20660 6738 7953,'0'-11'0,"0"5"0,0-5 419,0 4 154,0 2-156,0-5 0,0 7 737,0-5-310,0 6-686,5-3 0,-3 10 96,1 2 1,3 13 90,-3 2 0,5 13-68,-4-1 1,1 3 72,-1-3 0,-3 4-177,3 0 1,1 4 13,-1-4 1,3-1-230,-3-7 1,5 2 84,-1-5 0,0-2-198,0-6 0,1 1 91,-5-4 0,1-2-324,-1-7-502,-3 3-502,4-8 233,-5 3 250,0-5 1,-4-2-190,0-1 1,-5-2 145,2-3 952,-3-2 0,-7-2 0,-1-5 0</inkml:trace>
  <inkml:trace contextRef="#ctx0" brushRef="#br0" timeOffset="23">20558 6738 7940,'6'-11'3,"5"-1"98,1 1 1,0 1 256,7 2 0,1-2 276,2 3 1,1 0-205,0 0 0,5 4 89,2-1 0,2 3-136,-1 1 1,5 1-51,-1 3 1,1 2-96,-1 6 0,-2 4-122,-3 3 1,2 4 12,-5 4 1,-2 2-128,-6 5 0,0 4-221,-8 0 1,2 4 134,-9-4 0,0 4-348,-4-4 0,-5 0 191,-3-3 1,-3-1-260,-5 0 0,-3-5 150,-7-2 1,2-3 2,-3-1 0,-2-5 122,-2-3 1,3-2 142,2-2 0,-2-1 193,1-2 1,0 1-92,5-6 0,-4 3 173,3-3 0,-1-1-86,9 1 1,0-1 120,3-2 1,5-2 140,-1-1-918,6 1 233,-3-8 1,5 8-395,0-6 710,0 6 0,10-9 0,2 5 0</inkml:trace>
  <inkml:trace contextRef="#ctx0" brushRef="#br0" timeOffset="24">21288 7252 7850,'0'-6'977,"0"-4"0,2 8-82,2-1-251,-3 1-53,4 2 1,-4 2-204,3 1 1,-3 0-331,3 5 1,-3-5-213,-1 5 1,0-4-387,0 3 0,0-3-134,0 4 1,0-4 673,0 3 0,0-4 0,0 2 0</inkml:trace>
  <inkml:trace contextRef="#ctx0" brushRef="#br0" timeOffset="25">21631 6681 8049,'0'-14'0,"0"3"0,4 6 14,0-3 334,0 6 262,-4-3 0,1 5 326,3 0-497,-3 0 1,4 6-7,-5 5 1,4 6-121,0 6 0,-1 3-120,-3 1 1,0 3 37,0-3 1,0 5-95,0-2 1,0-1-9,0 2 1,0-5-205,0 5 1,0-2 33,0 2 0,2-3-254,1-6 0,0-3 14,5 0 1,-5-5-59,5 2 90,0-4 0,-1-2 47,1-2 0,-6-2-37,2-2 0,-1-3-749,1 3-725,-3-2 1713,4-2 0,-15-6 0,-3 0 0</inkml:trace>
  <inkml:trace contextRef="#ctx0" brushRef="#br0" timeOffset="26">21585 6990 7897,'6'-18'0,"-5"6"511,9 2 1,-4 8-81,6-6 1,-1 6-1,1-2 0,5 1 259,6-1 1,1 3-273,7-3 1,-1 3-269,4 1 1,-1-1 92,-2-3 1,1 3-372,-6-3 0,-3 1 216,-4 0-1486,-5 1 873,3-3 0,-11 4-97,-2-3 0,-4 2 622,-4-6 0,-7 5 0,-7-2 0</inkml:trace>
  <inkml:trace contextRef="#ctx0" brushRef="#br0" timeOffset="27">21620 6670 8003,'4'-18'-54,"-1"3"0,6 6 384,-1 1 0,1 4 512,-2-3 0,3 3-204,-2-4 1,7 6-12,4-2 0,4-1 201,4 1 0,-2 0-295,6 4 1,-5 0-403,5 0 0,-6 0 45,2 0 1,-3 0-555,-1 0 0,-2 0 288,-2 0 1,-2 0-3018,-6 0 3107,1 0 0,-1 5 0,1 2 0</inkml:trace>
  <inkml:trace contextRef="#ctx0" brushRef="#br0" timeOffset="28">22088 7252 9317,'10'2'3229,"-2"1"-1972,2-1 278,-9 3-553,9-5-62,-3 5 1,0-4 426,1 3-479,-6-3-1790,3-1 672,1 0-2997,-5 0 2957,4 0 0,-15-5 0,-3-1 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1:22:44.777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845 5868 8140,'0'-8'410,"0"1"-169,0 4 120,0-2 349,-5 5-199,4 0-463,-4 0 78,5 0 0,0 5 289,0 3 1,4 6-120,-1 1 1,2 5-68,-1-1 0,-3 3-170,3 1 1,-1 0 72,1-1 1,-3-3-125,3 1 0,1-1 74,-1 3 0,-1 0-204,-3-3 1,4 3 102,0-3 1,0-2-183,-4 2 1,0-5-130,0 2 164,0 1 0,0-4 131,0 2 1,0-6-40,0-1 83,0-6 0,0 5-70,0-4 265,0-1-218,0 3 1164,0-5-1065,5 0 0,-3 0-135,6 0 1,-4 0 96,3 0 1,1 0 139,4 0 0,3 0-92,0 0 1,1 0-32,0 0 0,0-1-33,3-3 1,3 2 36,-3-1 0,-1 1 34,1 2 0,-4-3-37,4-1 0,-5 0 104,1 4 1,-6-4-15,-1 0-216,-1 1 1,1 3-94,-1 0-408,-4 0-1797,2 0 1172,-5 0-850,-5 0 2037,-1 0 0,-6 0 0,1 0 0</inkml:trace>
  <inkml:trace contextRef="#ctx0" brushRef="#br0" timeOffset="1">868 6142 8050,'-5'-6'-468,"4"-4"1318,-4 8 0,5-4 445,0 2-721,0 3 0,1-4-293,3 5 1,-2 0-36,6 0 0,1 0 16,6 0 0,1-1-31,3-3 1,7 2-157,-3-1 0,3 1 114,1 2 0,-3-3-140,3-1 0,-7 0-130,-1 4 1,-5-4-313,1 0 1,-2 1-1354,-2 3 886,-4-6-1429,-2 5 2289,-5-9 0,0 9 0,0-4 0</inkml:trace>
  <inkml:trace contextRef="#ctx0" brushRef="#br0" timeOffset="2">845 5891 8068,'-6'-12'134,"1"6"1,6-3 288,3 5 0,2-3 3,6 3 219,-1-5-287,5 3 0,0-2 104,7 0 112,-3 1-270,8 1 1,-5-3-29,-1 5 0,1-4-178,0 4 1,-4 1-164,0 3 151,0 0 0,0 0-699,0 0 1,-5 0 356,2 0 1,-4 1-2171,0 3 2426,-6 2 0,4 5 0,-4 1 0</inkml:trace>
  <inkml:trace contextRef="#ctx0" brushRef="#br0" timeOffset="3">1359 5902 8039,'0'-11'141,"0"3"-70,0 1 0,0 3 46,0-4 945,0 6-630,0-3 1,0 3 785,0-2-316,-5 3-259,4-4-406,-4 5 0,6 1-230,3 3 1,2 4 70,6 7 1,-1-1 117,0 5 1,6 1-20,2 7 1,-1-2-168,1 6 0,-4-6-330,4 2 1,-1-2 199,1 2 1,1-3-38,-5 3 0,4-7 92,-3-1 1,-1-4-155,-4 4 1,1-5-220,-1 1-13,0-2 125,1-1 10,-1-1 122,-4-5 0,-1 3-334,-2-5 255,-3 0-756,4-4 525,-5 0 1,0 0 0</inkml:trace>
  <inkml:trace contextRef="#ctx0" brushRef="#br0" timeOffset="4">1656 5868 8061,'0'-11'935,"0"-1"-527,0 1 1,0-1-124,0 1 315,0 5-30,0 0 670,0 6-1202,0 11 0,-1 1 144,-3 11 1,-2 5-145,-6 2 1,-4 3 89,-3 2 1,-3 3-143,-1 0 1,0 3-74,1-7 1,-4 3-184,3-7 0,-2-3 142,6-4 0,2-1 85,2-3 1,3-2-69,0-2 1,4-6-32,1-1-877,4-6 708,-2 3 1,7-5-1576,1 0 1886,4 0 0,14 0 0,3 0 0</inkml:trace>
  <inkml:trace contextRef="#ctx0" brushRef="#br0" timeOffset="5">1930 5879 8064,'0'-6'129,"0"0"733,0 2-99,-5 3 41,4-4-226,-4 5-359,5 0 1,0 5-25,0 2 1,4 8-1,-1 4 0,2 4-76,-1 4 0,-3 2 66,3 5 0,-2 2-347,-2 2 1,3-4 142,1 1 1,0-2-125,-4-7 1,1 1 55,3-4 0,-1-6-98,4-1 0,-3-4-20,4 0 0,-6-1-35,2 1 1,1-5-187,-1 1-286,0-6-309,-4 3 663,0-5 1,0-5 357,0-2 0,0-3 0,0-2 0</inkml:trace>
  <inkml:trace contextRef="#ctx0" brushRef="#br0" timeOffset="6">1816 5868 8069,'0'-11'0,"0"-1"107,0 1 0,1 3 301,3 0 1,-1 5-58,4-5 408,1 6-387,-2-9 1,4 10 167,-2-3-244,2 3-121,7 1 1,-4 0 62,7 0-49,-1 0 1,3 1-169,1 3 0,1 1 76,3 3 0,-3 2-305,3-2 0,-4 2 151,-4 1 1,-2 1-329,-1-1 1,-7 4 167,2 0 1,-7 1 18,0-5 0,-4 0 160,-4 1 1,-4-1 70,-7 1 1,-4 3 73,-8 0 1,3-1 51,-3-6 0,0 2 86,0-2 1,1-3-52,7-2 0,-1-1-489,5-2 224,0 0-1630,8 0 1701,2 0 0,10 5 0,2 1 0</inkml:trace>
  <inkml:trace contextRef="#ctx0" brushRef="#br0" timeOffset="7">2330 5914 7969,'-1'-10'6,"-3"2"66,3-2 1,-5 7 321,6-4-198,0 4 0,0-3 544,0 2-140,0 3 67,0-4-379,0 5 0,0 5-126,0 2 0,0 8-43,0 4 0,0 3 60,0 1 1,0 1-152,0 3 1,0-2 14,0 6 0,4-6-75,0 2 0,0 0-141,-4 0 0,0 0 92,0-4 1,0-2-90,0-2 1,0-1 30,0-3 1,0-6-100,0 2 185,0-2 1,0-1 118,0 0-58,0-6 42,0 3 876,0-5-784,5 0 1,-3 0 41,6 0 1,1 0-58,6 0 0,-2 0 94,2 0 1,3 0-69,1 0 1,2-4-19,2 1 0,-4-5-30,0 4 0,0-3 28,4 3 0,0-4-198,0 4 0,-4-3 43,0 3 0,-9-1-688,2 1-96,-4 3-452,-1-4-288,-2 5 1546,-15 0 0,7 0 0,-7 0 0</inkml:trace>
  <inkml:trace contextRef="#ctx0" brushRef="#br0" timeOffset="8">2341 6153 8010,'-6'-11'1123,"1"5"-791,5-4 1,1 8-53,3-2 1,-2-1 61,6 2 460,0-1-437,3 4 0,1 0-110,-1 0 1,0 0-51,1 0 1,3-4-170,0 0 10,0 0 0,1 4-501,-1 0 1,1-1 377,0-3 0,-4 3-982,4-3 0,-8 3 508,0 1 1,-4 0 550,4 0 0,-1-5 0,5-1 0</inkml:trace>
  <inkml:trace contextRef="#ctx0" brushRef="#br0" timeOffset="9">2307 5902 8008,'5'-11'192,"-4"4"0,11-1 355,-1 4 0,2-4 225,6 4-473,-5-5 0,6 8 251,-5-3 1,6-1-141,-2 2 1,-1-5-329,1 4 1,-2-1 42,2 1 0,3 3-806,-3-3 1,-3 3 476,0 1 1,-4 0-1915,0 0 2118,-1 0 0,1 5 0,-1 1 0</inkml:trace>
  <inkml:trace contextRef="#ctx0" brushRef="#br0" timeOffset="10">2969 5948 7971,'0'-12'636,"6"1"-300,-5 5 0,5-3 2,-2 5 0,-3-1 401,3 1 235,-3 3-197,-1-9-693,-5 8 1,-1-3 109,-6 5 0,1 2-156,0 1 0,-1 0 67,1 5 1,-4-1-101,-1 5 0,-4 3-36,1 0 1,1 5-52,-1-1 1,5 4 10,-1 4 1,2-3 79,2 3 0,1 1-156,2-2 1,3 1 58,5-4 1,1 0-154,3-1 1,2-4 56,6-3 0,1-2 120,2-1 0,3-2 67,4-3 0,1 2 141,0-5 0,0 0-95,0-4 0,-2 0-64,-2 0 0,2 0-17,-6 0 0,4-4 79,-4 0 1,0-1-489,-3 1 0,-5 2 37,1-6 404,-5 6 0,7-9 0,-4 5 0</inkml:trace>
  <inkml:trace contextRef="#ctx0" brushRef="#br0" timeOffset="11">3335 5936 7985,'-5'-6'-121,"4"0"-273,-3 2 1754,2 3-364,2-4-587,0 5 1,0 5-144,0 2 1,0 5-34,0 3 0,2 3 9,2 5 0,-3 1-143,3 2 1,-3 0 41,-1 4 1,4-3-74,0 3 1,-1-4-272,-3 0 0,0-3 135,0-4 0,4-2-110,0-6 1,1 1-49,-1-1-145,-3 0 1,4-3 123,-5 0 0,1-6-1406,3 2 1653,-2-3 0,3-1 0,-5 0 0</inkml:trace>
  <inkml:trace contextRef="#ctx0" brushRef="#br0" timeOffset="12">3084 5948 8020,'0'-12'6,"5"1"818,-4 0-465,9 4 0,0-3 396,6 3-443,-1 1 0,-4-2 125,1 4 0,3-4-69,0 4 1,5-5-275,-1 2 1,-1 1 85,1-2 0,0 4 64,4-4 1,-1 6 0,-3-2 0,2-1-15,-2 1 0,2 0 29,-2 4 0,1 0-29,-5 0 0,4 0 0,-4 0 1,2 0-959,-2 0 0,-6 2-1034,2 2 1118,-2-3 1,-1 5 277,0-2 226,-6-3 231,3 4 0,-5-3 146,0 1 40,0-1 1,0 8-141,0-3 0,0 5 88,0 3 0,-4 3-142,1 5 0,-1 1 7,4 2 1,-4 4-79,0 4 0,0-2 88,4 2 1,0-6-266,0 6 1,0-7-23,0-1 0,0-2-47,0-1 1,0-4 149,0 0 0,0-5 25,0 2 0,2-8 126,1 0-120,-1 0 1,4-1 165,-2 1-165,-3-6 473,4 3 127,-5-5 158,5 0-494,2 0 0,4-1-15,0-3 0,-3 3-50,0-3 0,1-1-2,6 1 0,-3 1-155,4 3 1,0-4 80,-1 0 0,1 0-84,-5 4 0,0-1-62,1-3 1,-5 3-184,1-3 0,-4 3-460,4 1 0,-6-1-36,2-3-583,-3 2 1,-1-4 1336,0 2 0,-5 3 0,-1-4 0</inkml:trace>
  <inkml:trace contextRef="#ctx0" brushRef="#br0" timeOffset="13">3529 6188 7994,'5'-12'584,"3"2"157,7 3 0,1-2-221,3 5 0,2-4-14,-6 4 0,4-1-55,-4 2-355,6 1 102,-9-8 0,9 9-70,-6-3-64,0 3 1,0 0-968,0-3 596,1 2-1712,-5-3 1119,1 5 900,-6 0 0,-1 0 0,-5 0 0</inkml:trace>
  <inkml:trace contextRef="#ctx0" brushRef="#br0" timeOffset="14">3529 5959 7978,'0'-11'15,"0"-1"130,0 1 1,5 1 296,3 2 0,2-1 25,1 6-164,1-1-139,-1-1 0,2 3 108,2-1 1,-1 0 34,5-1 0,-4 3-119,4-3-94,0 3 0,0 1 11,0 0 0,-3 0 123,3 0 1,-5 0-240,1 0 0,1 0 48,0 0 1,-1 0-123,-4 0 0,1 0 8,-1 0 86,1 0 22,-1 0 1,-3 0 11,-1 0 64,-4 0 0,2 1-48,-5 3 1,0 2 18,0 6 0,0 1 1,0 2 1,0 2-33,0 6 1,0 1 18,0 3 1,0-2-85,0 6 0,0-2-23,0 2 1,0-2-165,0-3 1,0-5 120,0 2 1,1-8-115,3 0 1,-3-2 28,3-2 18,-3 1-109,-1-1 0,1-5-53,3-2-671,-2-3-112,3-1 703,-5 0 0,-5 0 1,-2 0-1</inkml:trace>
  <inkml:trace contextRef="#ctx0" brushRef="#br0" timeOffset="15">3792 5902 7987,'0'-11'733,"0"-1"-373,0 1 0,1 0-144,3-1 1,2 6 10,6 2 0,-1-1 292,0 1 0,2 0-89,2 4 0,2 0-173,2 0 0,6 0-31,-2 0 0,6 0-4,-2 0 1,3 5-102,-3 3 1,0 3-158,-4 5 1,-2-1-235,-2 8 0,1-3 181,-4 7 0,-2-2-356,-7 2 1,-2-2 190,-5 6 0,0-5-337,0 5 397,0-6 0,-5 3-103,-2-5 169,-9 0 0,2-2-156,-5-2 554,0-2-225,-3-1 1,-1-3 243,0 2 0,0-6-157,0-1 0,4-2 96,0 2 1,5 0-43,-1-4 0,6 0-847,1-4 336,6 0 325,-8 0 0,8 5 0,-3 1 0</inkml:trace>
  <inkml:trace contextRef="#ctx0" brushRef="#br0" timeOffset="16">6774 5208 7776,'0'-6'1124,"0"1"575,0 5-1723,0 5 4,0 1 1,4 6 201,0-1-47,0 6 1,-1-3-115,1 5 1,4 0 124,-4 4 1,1 3-61,-2 1 1,-1 3 53,2-3 0,-3 5-169,-1-2 0,4-1 95,-1 2 0,1-7-157,-4-1 1,0-2 51,0-5 0,2 3-63,1-4 1,-1-4 95,1-3 1,-1-4 44,-2 3 257,0-4-160,0 2 27,0-5 0,0-5-105,0-3 0,0 2 10,0-2 0,1-1-56,3-6 1,-3 2 4,3-2 1,-3 1-62,-1-1 0,1-2 93,3-2 1,-1-1-121,4 5 0,-3-4 87,4 4 0,-4-4-68,3 3 0,1 1 52,3 4 1,1-1-141,-1 1 1,0-1 125,1 1 1,-2 3-10,-2 1 1,2 4 254,-3-1-165,4-2 273,0 5-264,0-4 1,-3 5-17,0 0 1,-2 1 7,2 3 1,0 3-66,-4 9 0,4-2 6,-4 5 0,1 4-8,-1 3 1,-3 5-71,3-5 1,-2 2 88,2-1 0,-3-4-249,3 0 1,1-2 131,-1-6 1,0 1-94,-4-5 1,1-1-72,3-2 151,-3 2-208,4-9-261,-5 4-1392,0-5 1971,0-5 0,0-1 0,0-6 0</inkml:trace>
  <inkml:trace contextRef="#ctx0" brushRef="#br0" timeOffset="17">7482 4980 8070,'0'-12'0,"0"5"284,0-1 67,0 6 371,0-3 1164,0 5-1584,-5 0-54,4 0 0,-8 6-145,5 5 1,-5 3 89,2 9 0,0-1 28,0 8 0,-1 1-152,-3 3 1,1 4 121,2 0 1,-2 5-175,2-1 1,2 1 92,-2-1 0,6 1-297,-2-5 0,3 3 96,1-7 1,1 2-251,3-10 1,-2 5 70,6-4 0,-1-2-42,5-6 1,-1-1 204,1-3 1,-5-2-4,1 2 0,0-6 70,3-2 1,-3-4-152,-1 1 225,1 2 0,-1-5-119,1 3-587,-5-3-371,2-1 728,-5 0 0,5-5 1,1-1-1</inkml:trace>
  <inkml:trace contextRef="#ctx0" brushRef="#br0" timeOffset="18">7574 5094 8092,'0'-11'424,"0"-1"149,0 6-190,0-4 59,0 9-88,0-5 267,0 6-311,5 0 1,-3 3-75,6 5 0,-4 0 117,3 12-371,1 4 78,3 5 0,-3 6 15,0 3 0,-2 2-162,1 2 1,0 2 7,-3-2 0,-3-3-254,3-1 1,-3-3 112,-1-5 0,0-3-57,0-8 0,0 1 154,0-5 0,0 0-132,0-3 12,0-6 61,0 4-448,0-8 115,0 3 515,0-5 0,0 0 0</inkml:trace>
  <inkml:trace contextRef="#ctx0" brushRef="#br0" timeOffset="19">7802 5334 7952,'-5'-6'263,"4"-5"594,-4 10-465,5-4 48,5 5-104,-4 0 0,9 0-115,-4 0-25,6 5 1,-1-4 115,1 3-144,-1-2 0,1-2-21,-1 0 0,4 0 91,0 0 0,1 0-204,-5 0 1,0 0 157,1 0-514,-1 0 0,1-2 196,-1-2 0,-3 3-872,-1-3 0,-4 2 998,1-2 0,7 3 0,2-4 0</inkml:trace>
  <inkml:trace contextRef="#ctx0" brushRef="#br0" timeOffset="20">8190 5174 7954,'0'-11'505,"0"4"1,-1 2-145,-3 5-47,3 0 207,-4 5-242,0 2 0,2 9-202,-4 3-31,4 3 0,-6 4-86,5 1 1,-3 9 145,3-2 1,0 3-314,4-3 1,0-1 148,0-3 1,0 2-93,0-5 1,5-1 38,3-3 1,-2-1-97,2-3 0,-1-4 26,5-7 0,-1 1 221,1-6 1,3 1 158,0-4 0,2 0-102,-2 0 1,-2-5 188,2-3 0,-1-3-59,1-4 1,-2 1 182,2-5 1,-6 4-84,-2-4 1,0 0-11,0-4 0,0-1-88,-3-3 1,-3-1-136,3-2 1,-3-5-50,-1 1 0,-5 0-201,-3-4 1,-3 3-361,-4 5 1,1 3 246,-5 8 1,1 3-343,-1 4 0,-3 6 214,3 2 0,1 3-134,-1 1 1,2 5-65,-2 3 0,2 3 595,6 4 0,4 3 0,2 5 0</inkml:trace>
  <inkml:trace contextRef="#ctx0" brushRef="#br0" timeOffset="21">8145 5391 8472,'6'0'785,"4"0"-427,-4 5 42,6-4-145,-1 4 0,2-3-40,2 2 1,-1-3-1,5 3 1,-4-3-90,5-1-63,-7 0 0,8 0-113,-6 0 1,0-4 67,-3 0 1,-2-1-341,-3 1 0,2 2 190,-5-6 1,0 4-1302,-4-3 1433,0 4 0,5-7 0,1 4 0</inkml:trace>
  <inkml:trace contextRef="#ctx0" brushRef="#br0" timeOffset="22">8088 5071 8103,'0'-11'1018,"0"5"-662,0-5 171,0 5 178,5 0-135,-4-4-215,9 3-87,-9-4 1,8-1-1,-5 1 0,4-1-168,-5 1 1,5 0 105,-4-1 0,3 1-82,-3-1 0,0 1 111,-4 0 0,4-1-116,0 1-74,-1-1-77,-3 1 207,0 5-262,0 0-264,0 6 264,6 0 1,-4 4 84,6 0 1,-1 9 24,5-2 0,3 7-30,0-3 0,2 5-23,-2 0 1,-2-3-4,2 2 1,-2-3-104,-2 3 0,0-5-210,1 1 1,-2-3-423,-2 0 0,-2-5-55,-2 1 823,-3 0 0,14 8 0,-2 2 0</inkml:trace>
  <inkml:trace contextRef="#ctx0" brushRef="#br0" timeOffset="23">8522 4923 8045,'-7'-5'40,"2"3"1,4-4 384,-3 2 194,3 3 260,-4-4-422,5 5 306,0 0-530,0 5 0,5 3 28,2 7 1,1 0-1,3 8 1,-2-1 145,7 8-144,-4-5-89,5 8 1,-3-3 174,5 4-491,-5 0 180,2 5 0,-4-6-662,-1 5 482,0-5 0,-3 3-70,0-6 0,-6 0 116,2 0 0,-3 2-62,-1-6 1,-4 0-80,1-7 0,-6 1 250,1-5 1,2 4-89,-2-3 1,1-1-206,-5-4 0,1 1-95,-1-1 1,5-3-111,-1-1 0,4-4-339,-3 1 1,3-3-2,-4-1 825,6 0 0,-3 5 0,5 1 0</inkml:trace>
  <inkml:trace contextRef="#ctx0" brushRef="#br0" timeOffset="24">8693 4900 8068,'0'-11'-494,"0"-1"308,5 1 1,-3 1 1137,6 2-514,-5-2 0,7 9 664,-3-3-305,-2-3-604,6 6 211,-5-4-302,5 0 1,1 4 130,-1-3 1,-3 4-319,-1 4 0,-3-2-64,4 6 0,-4-1-57,3 5 0,-4-1-145,1 1 1,-3 3 147,-1 0 1,0 5-54,0 0 1,-1-3 57,-3 2 0,1-3 153,-4 3 0,0-2-47,0 2 0,0-2 60,4-6 56,1 1 176,-3-1 0,5-3 240,0-1 1,5-4-197,3 1 0,2-3 158,1-1 0,1 0-108,-1 0 0,5 0-245,-1 0 0,0-4 88,-4 0 1,1-1-268,-1 1 1,1 3 129,-1-3 0,6-2 0,0 0 0</inkml:trace>
  <inkml:trace contextRef="#ctx0" brushRef="#br0" timeOffset="25">9527 5243 8019,'-7'-5'141,"2"3"206,5-3 15,0 5-152,0 5 0,0 3-67,0 7-76,0 3 1,0 5 111,0 0 1,4-2-103,0-2 0,1 7-88,-1-4 0,-3 4 101,3-3 0,-2-2-66,2-2 0,-3 2 89,3-6 1,-3 1-217,-1-1 75,0-2-169,0 4 209,0-6 59,0-5 438,0-1-138,0-5-157,0-5 0,0-1-121,0-5 1,0-1 61,0 1 0,4-2-68,0-2 0,0 1 1,-4-5 0,4 0-137,-1-4 1,5 0 96,-4 0 0,3 0-152,-3 1 0,5 3 40,-1 0 1,-2 6-331,2 1 137,-1 1 46,5 5 139,-1-1 67,1 2 35,-1 5 0,0 4-31,1 0 0,-1 9 87,1-2 0,-5 8-90,1 0 1,-2 3 16,2 0 1,-2 3 0,-2 1 1,-3-3-150,3 0 1,-3 0 123,-1-4 0,4-3-8,0 0 1,0-4 6,-4 0 0,0-1-9,0 0-125,0 1 1,0-4-13,0-1-686,0-4 313,0 2 9,0-5 1,0 5 0,0 1 0</inkml:trace>
  <inkml:trace contextRef="#ctx0" brushRef="#br0" timeOffset="26">9938 5437 7976,'0'-7'699,"0"-3"-48,0 9 159,0-9 306,0 9-379,0-5-399,0 6-777,5 0 500,-4 0-1822,9 0 1761,-9 0 0,15 11 0,-4 1 0</inkml:trace>
  <inkml:trace contextRef="#ctx0" brushRef="#br0" timeOffset="27">10120 5071 8021,'-6'-11'8,"1"-1"530,5 1-249,0-5 0,4 7 71,0-3-171,-1 8 1,1-6 865,0 3-652,5 2 0,-3-4-230,6 5 1,-1 0 77,1 4 1,0 0-49,3 0 0,-1 0 46,5 0 1,-3 0-203,3 0 0,-5 5-17,1 3 1,-2 7-125,-2 4 1,-1 8 3,-2 3 1,-3 4-98,-5 4 1,-3-1-156,-4 5 1,-1-4 159,-7 4 1,-3-4-68,-1 4 1,-1-5 44,1 1 1,-3-6-121,3-2 1,3-5 114,0 2 0,4-7 204,0-1 1,2-5 360,3 2-178,1-4 57,6 0 1,0-5-60,0 1 0,6-5 124,1 0 0,3-1-46,2-2 1,-1-2-49,1-1 1,0 1-107,3-2 0,-2 2 5,2-2 1,-2 3-527,-1-3 197,-1-2-1307,0 4 681,1-8-1016,-6 9 1866,-1-9 0,0 9 0,2-5 0</inkml:trace>
  <inkml:trace contextRef="#ctx0" brushRef="#br0" timeOffset="28">10406 5231 7965,'0'-11'224,"-5"-1"0,4 1-222,-3-1 908,3 6-116,1 1 1204,0 5-1782,0 10-138,0-2 0,1 15 67,3 0 1,-3 4-119,3 8 1,1-1-248,-1 0 1,3 0 196,-3 1 1,4-5-514,-5 1 1,6-7 280,-1-1 1,2-2-246,2-6 1,-1 1 265,0-5 1,1-5 281,-1-2 1,1-3 39,-1-1 1,0 0-98,1 0 0,3-6 432,0-5 1,1-1-165,-5-3 1,0-1 625,1 0-569,-1-4 0,-1 2 104,-2-5 0,1-1 8,-5-2 0,0 0-387,-4-4 0,0-1 0,-2 1-158,-2-1 0,-2 6 127,-5-2 1,-6 3-517,-2 1 0,-2 7 249,-2 5 0,0 0-615,0 8 1,5-1 334,3 4 0,-1 5-1064,0 3 1601,1 7 0,9 2 0,1 6 0</inkml:trace>
  <inkml:trace contextRef="#ctx0" brushRef="#br0" timeOffset="29">10429 5425 8055,'1'-6'0,"3"2"157,-3 3 1,9-3 316,-2 0 1,-2 0-51,2 4 0,0 0 183,3 0 1,0-1-178,1-3 1,0 3 9,4-3 0,-2 3-228,5 1-177,-5-5 1,6 4-214,-5-3 1,0 3-56,-3 1 0,-5-4-809,1 0 527,0 0 515,-2-1 0,-1-1 0,-5-6 0</inkml:trace>
  <inkml:trace contextRef="#ctx0" brushRef="#br0" timeOffset="30">10463 5106 7993,'-6'-16'522,"2"1"-249,3-5 0,2 7-73,3-2 1,-3 2-120,3 2 1,1-4 275,-1-1 1,3 1 261,-3 4 1,4-1-196,-4 1-249,4-6 1,-5 5 18,5-4 304,-6 4-392,8 0 0,-8 1 0,4 1-157,-2 2 4,-3 3 162,4 5 186,-5 0-257,5 0 0,1 1-77,6 3 0,-1 2 97,1 6 1,-5 1-136,1 2 1,0-3 105,3 4 1,0 0-180,1-1 0,-5 1-180,1-5 0,-4 0-285,3 1 0,-4-1-1818,1 1 2427,-3-1 0,9 6 0,3 0 0</inkml:trace>
  <inkml:trace contextRef="#ctx0" brushRef="#br0" timeOffset="31">10966 4877 8142,'-5'-6'877,"3"1"-555,-3 5 0,4 0-66,-3 0 0,2 5 119,-6 2 1,4 5-135,-3 3 0,3 8 62,-4 7 1,1 3-46,-5 2 0,4 3-15,1 0 0,3 5-187,-4-1 0,2 2 80,-2 2 0,2-4-84,2 0 1,3-6 32,-3 2 1,3-3-403,1-5 0,1 2 182,3-5 1,-1-1-148,4-3 0,-3-4 42,4 0 0,-5-5 154,5 1 0,-4-2-114,3-2 0,-3 0 47,4-4-434,-6 3 282,9-8-258,-10 3-409,4-5 972,-5 0 0,10 0 0,3 0 0</inkml:trace>
  <inkml:trace contextRef="#ctx0" brushRef="#br0" timeOffset="32">11080 5220 7960,'0'-17'320,"0"5"0,0-5-227,0 6 788,0-1-80,0 6 4,0 1-178,0 0-251,0 3-190,0 13 1,0 3-156,0 12 1,1 3 156,3 2 0,-3 2-293,3 1 1,-3 4 105,-1 0 0,0-3-67,0-5 1,0-3-167,0 3 1,0-8-233,0 0 1,0-6-524,0-1 424,0-2-927,0-2 1490,0-5 0,10 5 0,3-5 0</inkml:trace>
  <inkml:trace contextRef="#ctx0" brushRef="#br0" timeOffset="33">11148 5448 7930,'0'-11'16,"0"-1"1,0 5 1219,0-1-762,5 6 1,2-5-30,4 3 1,1 3-230,-1-3 0,0 3-162,1 1 1,1-4-334,2 0 0,-3 1 212,4 3 0,-4 0-300,0 0 1,-1 0 159,1 0 207,-1 0 0,6 5 0,0 1 0</inkml:trace>
  <inkml:trace contextRef="#ctx0" brushRef="#br0" timeOffset="34">11491 5185 8021,'-1'-11'0,"-3"0"871,3 4-69,-4-3-218,5 9-633,0-4 700,0 5-387,0 5 0,0 1-126,0 6 0,0 5-123,0 6 1,-4 1-62,0 7 1,0-1 121,4 5 1,0-1-157,0 0 1,0-3 0,0-1 1,0-3-444,0 3 1,0-8 171,0 0 1,5-6 1,3-1 1,-2-4 371,2-3-101,-1-3 0,5-5 371,-1 0 1,1 0-153,-1 0 0,0-5 280,1-3 0,-4-2-189,-1-1 0,1-2 149,3-2 0,-1 1 38,-2-5 0,1 1-11,-5-1 0,1-6-372,-1 2 0,-3-4 59,3 1 1,-3 0-352,-1-4 0,-4-1 163,0-3 0,-6 5-549,-1 2 0,-1 4 341,-3 4 0,-3 3-213,-1 4 1,1 5 4,-1-1 1,5 6-156,-1-2 1,3 4-70,0 4 1,5 3 731,-1 8 0,0 3 0,-3 5 0</inkml:trace>
  <inkml:trace contextRef="#ctx0" brushRef="#br0" timeOffset="35">11411 5368 7875,'8'0'288,"-1"0"221,1 0 1,3 0 315,1 0-498,4 0 1,-3 0 16,2 0 1,2 0-90,-2 0 1,4 0-162,-4 0 1,4 0 88,-4 0 0,1 0-587,-5 0-224,0-5-13,1 4 1,-6-5 336,-2 2 304,-3 2 0,-1-8 0,0 4 0</inkml:trace>
  <inkml:trace contextRef="#ctx0" brushRef="#br0" timeOffset="36">11377 5151 7956,'0'-11'4,"0"-1"1,1 0 211,3-4 0,2 4 758,6-3-590,-6 7 406,4-2-416,-9 3 0,8-4-59,-5 0 1,4-1-89,-5 1 1,1 3-109,-4 1 0,4-1 110,0-4 1,0 1-285,-4 0 0,0 3 12,0 0 1,0 1-58,0-5 1,4 5 33,-1-1 39,1 1 78,-4-5 15,0 1 425,0 4-89,0 2-252,0 5-72,5 0 0,-2 0-105,4 0 0,1 7 85,3 4 0,-3 0-105,0 5 0,-1 1-126,5 3 0,0 1 60,4 2 1,-5-4-93,0 0 0,1-4 41,-5 4 1,4-5-342,0 1 1,-5-2 186,-2-1 0,1-5-625,-1 1 0,0-4 943,-4 3 0,5 1 0,1 3 0</inkml:trace>
  <inkml:trace contextRef="#ctx0" brushRef="#br0" timeOffset="37">11617 4843 7990,'0'-12'1440,"0"1"-958,0 5-20,5 1-62,-4 5 1,9 5 674,-2 2-665,2 3-142,6 7 0,-2 2-8,5 8 1,-2-1 205,6 9-297,-8-4 1,10 14-233,-9-3 0,-1 2 121,-4 2 1,1-4-571,-1-1 1,-5 0 345,-2 1 0,-3-3-574,-1-5 1,0 1 316,0-1 1,-5-5-199,-2-2 0,-3-3 56,-2-1 0,1-4-213,-1 0 778,1-5 0,-6 2 0,0-4 0</inkml:trace>
  <inkml:trace contextRef="#ctx0" brushRef="#br1" timeOffset="38">12405 5243 7950,'-2'-8'-830,"-1"0"554,1 1 1429,-3 0-239,5-3 143,0 9 104,-5-9-687,4 9 18,-4-5 114,5 1-207,0 4-313,0-4 13,0 5 1,0 5 3,0 3-38,0 2 0,0 5-7,0 0 0,0 6 105,0-2 1,0 5-317,0-1 1,0 2 74,0-6 0,1-1-180,3 1 1,-3-5 92,3 1 0,-2-4-192,2-3 258,-2 2 0,3-7-42,-5 4 101,5-4-15,-4 2 0,4-6 239,-5-3 1,1-2-65,3-6 0,-3 1 58,3-1 1,-3 1-53,-1-1 0,2-3 74,2 0 1,-2-5-170,6 1 0,-2-3 21,2-1 0,4 0-107,-4 1 0,5 0 111,-6 3 0,3-1-226,2 4 151,-1 1 0,1 5-263,-1 2 142,1 3-32,-1 5 1,0 11 123,1 4 1,-2 5-11,-2 3 0,0 5-67,-4 2 0,4 2 67,-4-2 1,-1 2-144,-3-5 1,4-1 81,0-3 0,0-1 204,-4-3-206,0 3 77,0-10 1,4 5 95,0-6 1,1-3-602,-2-1 79,-1-4-163,3 2 0,-4-5-132,3 0-215,-3 0 980,4 0 0,0-10 0,2-3 0</inkml:trace>
  <inkml:trace contextRef="#ctx0" brushRef="#br1" timeOffset="39">12999 4946 7987,'0'-12'0,"-2"2"772,-2 2 274,3-2 103,-4 9-771,5-4 1,-5 10 69,-3 3 1,2 8-273,-2 7 0,1 5 63,-5 6 1,0 6-249,-4 1 1,5 4 84,0 0 1,1 1-384,6 0 0,0-2 62,4-2 0,1-3-41,3-4 1,-1-5 77,4 1 0,1-10-102,3 2 0,4-8 278,1 1 1,-1-9-101,-4-3 1,4-3 412,1-1 1,4-1-145,-1-3 1,3-7 283,0-8 1,1-2-137,0 2 1,-4-6-16,0 2 1,-6-2-171,-2 2 0,-1-4 71,-6 1 0,0-1-438,-4 4 1,-1-4 181,-3 1 0,0-5-534,-7 5 1,1-5 291,-9 5 1,0-1-529,-4 4 1,0 7 151,0 4 0,0 2 46,0 6 0,4 0 273,0 4 1,5 2 383,-1 2 0,2 7 0,2 7 0</inkml:trace>
  <inkml:trace contextRef="#ctx0" brushRef="#br1" timeOffset="40">12884 5220 7987,'0'6'0,"0"-1"546,0-5-257,5 5 0,-1-3 129,8 1 390,-4 4-429,9-6 1,-1 4 390,4-5-466,1 0 0,-2 0-107,0 0 1,0 0 41,4 0 0,-1 0-192,-3 0 1,1 0 132,-5 0 0,0-1-1185,-3-3 630,-1 3-2168,1-9 2543,-6 8 0,-1-8 0,-5 4 0</inkml:trace>
  <inkml:trace contextRef="#ctx0" brushRef="#br1" timeOffset="41">12873 4946 7940,'0'-12'1078,"0"6"-603,0-4 1,0 3-67,0-4 1,0 3 22,0 1 1,1 0-80,3 0 0,1-3-29,3 2 1,2-2-95,-3-2 1,4-3-207,0 0 0,0 0 68,1 3 1,-1-3-104,1 0 1,-1 0-74,1 3 1,-5 1 71,1-1 1,-6 1-58,2 0 0,-1 3 88,0 0 1,-1 5 250,2-5-163,-3 5 209,-1-2-286,0 5 0,4 2 79,-1 1 1,6 5-29,-1 7 1,2-1 37,1 5 0,0-4-50,-4 4 0,3 1-21,-2 2 1,-2-4-29,2-3 0,0 2-97,3-2 1,-3 2 14,-1-2 1,0-6-246,0 2 0,2-2-576,-5 2 1,0-3-106,-4 0-1781,5-6 2769,-4 8 0,4-8 0,-5 3 0</inkml:trace>
  <inkml:trace contextRef="#ctx0" brushRef="#br1" timeOffset="42">13353 4752 8013,'0'-12'727,"0"1"-370,5-1 1,-3 2 105,6 2 0,-4 2-169,3 2 1,-3 2 182,4-6-235,-1 6 1,5-3-4,-1 5-97,1 0 1,-1 0-115,0 0 0,0 1 97,-4 3 1,2 2-143,-5 5 1,3 1-199,-3-1 0,0 4 127,-4 1 0,0 4-113,0-1 1,-1-1 75,-3 1 0,1-1-114,-4 1 1,-5 1 35,-3-5 0,4 4 266,3-4 0,2-3-68,-2-5 0,2 0 234,2 0 225,3 4-277,-4-10 0,10 4 359,2-5 0,4 0-172,0 0 0,2 0 375,2 0 1,3-1-250,4-3 0,-3 1-167,1-4 0,-3 3-367,2-4 0,2 6-340,-6-2 1,0 3-1392,-3 1 1775,-6 0 0,4 0 0,-4 0 0</inkml:trace>
  <inkml:trace contextRef="#ctx0" brushRef="#br1" timeOffset="43">6637 6065 8389,'8'0'260,"-1"0"-47,1 0 276,3-5 1,1 2-113,-1-4 1,1 4-55,-1-1 0,0 3 218,1 1-528,-1 0 1,1 0 178,-1 0-59,-5 0-140,5 0 1,-6 1-175,2 3 0,3-3 162,-2 3 0,2-3 137,2-1 0,4 0 136,3 0 0,4 0-107,4 0 1,-2-3 100,6-1 0,-2-4-46,1 4 0,2-1 126,-5 2 0,3 1-59,-3-2 0,3 3 73,-3 1 0,1-4-230,-2 1 0,4-1 104,4 4 1,0 0-238,0 0 1,2-1 143,2-3 0,-1 2-101,5-1 1,-4-2 56,4 1 1,-2-1-171,2 1 1,2 3 37,-2-3 1,-2-1 54,-2 1 1,-3 0 49,-1 4-263,1 0 91,-1 0 0,-4 0-34,1 0 1,-1 0 72,5 0 0,-1 0 75,0 0 0,4 0-34,0 0 1,5 0 70,-1 0 1,3 0-46,0 0 1,-3 0 17,0 0-14,-5-5 1,2 4-19,-4-3-346,-1 3 365,-5-4-96,4 3 99,-4-3 0,2 5-54,-1 0 0,-4 0-13,0 0 1,-2-4 30,-1 1 50,0-1-36,5 4 0,-7 0-72,6 0 73,-5 0 1,6 0-29,-6 0 1,6 0-2,3 0 0,1-4-231,-2 0 137,3 0 1,-5 4 94,2 0 1,3 0-6,-2 0 1,-3 0-50,-2 0 281,4 0-237,-11 0 1,7 0 672,-7 0-645,3 0 1,1 0 89,0 0 1,-1 0-81,1 0 0,4-3 98,0-1 1,4-1-51,0 1 0,2 3-18,1-3 1,0-1 2,0 1 0,-1-4-170,-2 5 1,2-1 148,-3 4 0,-2 0 95,-1 0 1,-3-4 69,-1 0 1,-4 0-152,0 4 0,0 0 80,4 0 1,-4 0-56,0 0 0,0 0 41,4 0 0,0 0-8,-1 0 0,1 0-71,0 0 0,0 0 4,0 0 1,0 0-11,0 0 0,-1-3 4,1-1 1,-4 0 20,0 4 0,-1 0 22,1 0 0,3 0-21,-3 0 0,-2 0-100,2 0 0,4 0 96,4 0 0,5-1-57,-2-3 0,1 3 40,3-3 1,-1 2-5,9 2 0,-5 0-60,1 0 0,-2 0 53,2 0 0,-2-3 25,2-1 0,-4-1-26,-3 1 1,2 3 261,-3-3 1,-2 1-71,-1 0 0,-3 1 50,-1-2 1,3 3-138,1 1 1,0-1-40,-4-3 0,-1 3-29,1-3 1,0 3-21,0 1 0,0 0-165,0 0 0,1 0 120,2 0 1,0-1-15,4-3 1,-4 2 30,0-1 0,2 1 19,-1 2 0,1 0 33,-2 0 0,-4 0 99,5 0 0,-6 0-84,6 0 0,-3-1-25,-1-3 1,1 3 0,3-3 0,-2 3 16,5 1 0,1-1-19,3-3 1,-3 3 13,-1-3 0,-5 3 95,2 1 1,-8 0-25,-4 0 1,2 0 9,-2 0 0,0 0-122,-3 0 0,-1 0 65,0 0 0,5 0-122,-1 0 0,5 0 119,-1 0 0,4 0-49,4 0 0,-2 0 28,6 0 0,-5 0-6,5 0 0,-2 0 15,1 0 1,2 0 61,-5 0-81,-1 0 237,2 0-222,-4 0 0,1 0 0,-6 0 1,-4 0 8,4 0 1,-4 0-66,4 0 1,-4 0-11,4 0 0,-3 0 90,3 0-217,-5 0 1,7 0 102,-8 0 0,8 0-135,-2 0 1,-1 0 210,1 0 0,0 0-109,4 0 53,0 0 400,-5 0-231,3 0 0,-7 0-26,5 0 0,-1 0 118,1 0 1,-2 0-145,-6 0-87,0 0 67,1 0 1,3 0-114,0 0 124,1 0 0,-4 0-299,3 0 265,3 0 0,4 0-5,-3 0 0,1 0-18,-5 0 0,4 0-9,-3 0 357,4 0-165,-7 0 0,3 0 292,-4 0-205,-1 0 65,-5 0-148,4 0 44,-3 0-301,4 0 0,1 0 143,-1 0 1,0 0-237,1 0-5,-1 0 178,1 0-83,-1 0 99,1 0 114,-6 0-125,-1 0-1973,-5 0 969,-10 0 0,-3 3 987,-10 1 0,-15 0 0,-4-4 0</inkml:trace>
  <inkml:trace contextRef="#ctx0" brushRef="#br1" timeOffset="44">7174 6328 8094,'0'-12'713,"0"1"253,0 4-240,-5-3-200,4 9 0,-5-5 276,6 2-113,0 3-188,0-5-422,0 6 0,2 6 78,2 1 0,-2 3 52,6 2 1,-2 4-109,2 3 1,1 4 65,-6 4 0,6 1-261,-1 2 0,-2 3 76,2-2 1,-2 2-386,2 1 1,1-5 106,-6-2 1,5-3-66,-4-1 0,3-6 91,-3-1 0,4-4 78,-4 0 1,0-5-640,-4 1 135,5-6-766,-4 4 722,4-6 740,-5 0 0,-5-6 0,-1 0 0</inkml:trace>
  <inkml:trace contextRef="#ctx0" brushRef="#br1" timeOffset="45">7619 6305 8123,'-6'-12'0,"1"1"511,0 5-92,4 0 263,-5 1 306,6 4-628,0-4 1,0 6-1,0 3 1,0 4 67,0 7-219,0 3 0,0 5 0,0-1 1,2 3 29,2 1 0,-3 0-143,3 4 0,1-3 85,-2 3 0,3-4-304,-3 0 0,-1-6 54,1-1 1,3-5-97,-3 2 1,1-4 136,-4 0 1,1-2-210,3-2-48,-3 2 171,5-9-726,-6 4 207,0-5 0,-6-5 0,0-1 0</inkml:trace>
  <inkml:trace contextRef="#ctx0" brushRef="#br1" timeOffset="46">7791 6362 8120,'0'-12'107,"0"6"1,1-4 290,3 2 1,-3 2 231,3-2-330,-3 1 1,4-1 275,3 1 0,-2 3-105,2-4 0,3 2-269,4-2 0,2-2 36,-2 2 1,-1-1-77,5 2 1,-1-2 75,1 5 1,1-3-120,-5 3 1,1 0 267,-5 4-370,6 0 1,-5 1-173,3 3 1,-2 2 115,-1 6 0,-5 0-193,1 4 0,-6-4 100,2 4 0,1-2-116,-1 1 1,0-2 50,-4 2 0,-1-3 61,-3 0 0,-3 3 64,-4 0 0,0 1 14,-1-5 1,-1 0 179,-2 1 0,3-1-120,-4 1 0,4-6 237,0-2 0,5 1 124,-1-1 305,5-1-188,-2-3 263,5 0-625,5 6 1,2-5-4,4 3 0,2-2-31,2 2 1,-1-3-161,5 3 0,0 1 51,4-1 0,-1 1-123,-3-1 0,2 1 34,-2 3 0,-1 2-273,1-3 1,-5 5 101,1 3 1,-6-2-35,-1 2 1,-6-1-14,2 1 1,-3-1 92,-1 5 0,-1-5 367,-3 1 1,-2 2-139,-6-2 1,-3 0 503,0-3 0,-5-1-227,1 0 0,-3 0 655,-1-4 1,0 2-136,1-5 1,-1 0 64,0-4 0,0 0-405,0 0 0,4 0 46,0 0-1084,5-5 1,-1 2 342,7-5 248,3 1 0,10-10 0,2 0 0</inkml:trace>
  <inkml:trace contextRef="#ctx0" brushRef="#br1" timeOffset="47">9755 6179 8062,'0'-11'-55,"0"3"103,0 0 1,0 5 214,0-5 262,0 0 42,0 2-164,0-4 0,0 7 92,0-4 0,0 3-41,0-4-264,0 6 14,5-3 0,-2 3 42,4-1-72,-4 1 1,7-3-13,-2 5 0,5 0 85,3 0 1,4 0-61,-1 0 0,6 0 60,2 0 1,0 4-226,-4 0 0,-4 5 77,0-2 0,-5 4-105,1 0 1,-2 0-41,-2 1 0,-3 3-50,-1 0 0,-4 7 19,1 1 1,-10 0 85,-5 3 0,-2 3-260,-6 2 1,0-3 96,-4-2 0,1-1-123,-1-3 148,0 1 0,0-1 40,0-3-80,5 2 107,-3-8 1,8 4 106,-2-6-17,2-5 0,6 3-17,-1-5 1,5 1-102,0-1 227,1-3-145,2 4 91,0-5 1,2 4-81,1 0 0,4 0 265,4-4 1,1 0-27,-1 0 0,4 0-31,1 0 1,3 0 6,-4 0 0,5 0-103,-1 0 1,3 0 79,1 0 0,-4 0-44,0 0 1,0 0-29,4 0 1,-4 0 123,0 0-303,-5 0-35,2 0-274,-5 0 33,-4 0-426,-2 0-890,-5 0-727,-5 0 1141,4 0 1234,-10 0 0,5 0 0,-5 0 0</inkml:trace>
  <inkml:trace contextRef="#ctx0" brushRef="#br1" timeOffset="48">10337 6179 7989,'0'-18'-178,"0"3"178,0 2 0,2-1 1093,2 3-165,-3-3 297,4 8 47,-5-1-803,0 2 38,0 5-364,0 5 0,4 6 82,-1 4 1,1 5-78,-4-1 1,0 3-16,0 1 0,0-1-158,0 1 1,-4 0-81,1 0 1,-2 0-134,1 0 1,3-2-177,-3-2 1,-1-1 193,1-3 1,0-2-293,4 2 243,0-2-15,0-2 200,0 1 0,5-5 218,3 1-129,2-6 1,1 3 208,1-5 0,0 0-79,4 0 0,-4 0-112,4 0 0,-4-3-1069,0-1 758,-1 0 0,1 0-744,-1 0 0,-5-1 50,-2 2 982,-3 1 0,4-3 0,2 5 0</inkml:trace>
  <inkml:trace contextRef="#ctx0" brushRef="#br1" timeOffset="49">10520 6316 7989,'0'-11'1450,"0"-1"-303,0 6 57,0 1-761,0 15 0,0 1-15,0 9 0,0 1-186,0-2 1,0 4-140,0 4 1,0-2 74,0 5 0,0-3-139,0 4 1,0-6-313,0 2 0,0-3 198,0-1 0,1-6-420,3-1 0,-2-4 221,1 0 0,-1-5-328,-2 1 0,1-6-671,3 2-413,-3-3 653,4-1 1033,-5 0 0,0 0 0</inkml:trace>
  <inkml:trace contextRef="#ctx0" brushRef="#br1" timeOffset="50">11023 6270 7881,'0'-17'211,"5"0"0,-3 2 357,6 0 1,-4-4-245,3 3 0,-4 1-94,1 4 0,-3-1 968,-1 1-759,0 0 1,-3 0-305,-4 4 1,-2 2-8,-10 5 0,-1 0-119,-7 0 1,2 6-19,-6 6 1,1 0 95,-5 7 1,2 0-157,3 4 1,6 0 9,5 0 0,6 0-35,2-1 1,1-2 15,6-1 1,1-5-214,7 1 0,6-3 20,5 0 1,6-5 21,-2 1 0,2-5 155,2 0 0,0-3 16,0-3 0,-4 0 157,0-5 1,-5 2-101,1-2 1,-1-2 72,1 3 0,-6-2-45,3 1 0,-7-2 221,2 2 0,-3-2 338,4-1-239,-6-1 0,5 2 311,-4 3 211,-1-3-49,3 3-158,0 1-631,-4 1 0,4 6 116,-5 3 1,4 2 8,0 6 0,3 3 33,-3 0 1,4 5-14,-4-1 0,1 7-118,-2 0 1,-1 6 87,2-1 1,1 2-32,-2 1 0,1-4 41,-4 1 1,2-2-80,1 1 1,-1 2 91,1-5 0,-1-6 63,-2-5-126,0 1 0,0-4 132,0 2-661,0-7 208,0-3-1430,0-5 0,0-5 1665,0-3 0,0-2 0,0-1 0</inkml:trace>
  <inkml:trace contextRef="#ctx0" brushRef="#br1" timeOffset="51">12325 6065 7928,'0'-12'74,"-5"6"0,3-4 787,-1 2 160,1-2-209,2 4-469,0-4 0,0 10-99,0 0 0,4 5 87,0 6 1,0 6-108,-4 2 0,3 7 85,1 5 1,0 2-130,-4 1 1,4 0-1,0 1 0,0-2-233,-4-3 1,1 2 70,3-6 0,-3 5-112,3-4 1,-2-5 64,2-3 1,-3-5-245,3 2 1,-3-4-56,-1 0 1,2-6-703,1-2 79,-1 2-276,3-4-222,-5 3 580,0-5 869,0-5 0,-5-2 0,-2-4 0</inkml:trace>
  <inkml:trace contextRef="#ctx0" brushRef="#br1" timeOffset="52">12519 6111 7954,'4'-12'0,"-1"1"189,6-1 1,-6 1 380,4-1 0,1 1-75,4 0 94,-1 4-285,5-3 1,2 5 26,5-3 1,-4 0-46,0 4 1,0 0-125,4 4 7,-5 0 1,2 0-128,-5 0 0,2 1 55,-2 3 0,-4-1-184,1 4 0,-1 1 102,-3 3 1,-3 4-192,-1 1 1,-3 0 80,-1-1 1,-1 2-35,-3 2 0,-2 1 77,-6-5 0,-3 4 7,0-3 0,-2-1 108,2-4 1,2 1-66,-2-1 1,2-3 204,2-1 1,1-3-17,2 4 231,-2-6-154,9 3 146,-4-5-187,5 0 0,6 0-128,6 0 1,-1 0-51,4 0 1,2 2 40,-2 2 0,4-3-180,-4 3 0,4 1 98,-4-1 1,4 3-131,-3-3 0,-1 5 49,-4-2 0,3 4-32,-2 0 0,0 0-133,-8 1 0,4-1 35,-4 1 0,-1 3-53,-3 0 0,-5 4 84,-2-4 0,-5 2 164,-3-2 1,1-2 21,-5 2 1,1-2 233,-1-2 0,-2-1-100,2-2 0,-3 1 180,-1-5 0,2 1-115,2-2 1,-2-1-115,6 2 0,0-3-308,3-1 0,5 0 88,-1 0-1834,6 0 926,-3-5 1,6-2 1032,3-4 0,7 0 0,7-1 0</inkml:trace>
  <inkml:trace contextRef="#ctx0" brushRef="#br1" timeOffset="53">13250 6065 7911,'0'-18'-394,"0"3"976,0 2-255,0 2 1,0-1 115,0 1 1,0 3-118,0 1 0,0 3 609,0-4-215,0 6-480,0-3 0,-5 5 11,-3 0 1,-2 2-156,-1 6 1,-5 1 82,1 10 0,-4 0-55,4 4 1,0 1-141,3 2 1,5-1 35,-1 1 0,5-2-54,0-1 1,3-4-8,3 0 1,8-5-389,4 1 1,5-3 222,-1-5 1,-1-2-90,1-5 0,0 0 177,4 0 1,-2-1 294,-2-3 0,2-2 198,-6-5 0,0-2-190,-3-2 1,-1 2 186,0-2 1,-4 1-78,-3-1 1,1 2-210,-2-2 0,1-3-125,-4-1 1,-5 2-529,-2 2 1,-4 2 25,0 2 1,0 0-607,-1-1 1,-3 6-1053,0 2 2199,-1 3 0,5 11 0,0 3 0</inkml:trace>
  <inkml:trace contextRef="#ctx0" brushRef="#br1" timeOffset="54">13147 6305 10920,'-6'11'1319,"2"1"1,-1-1-1004,1 0 0,-1 5-90,1-1 0,3 5-312,-3-1 0,3-1 19,1 1 0,0-1 14,0 1 1,0 1-471,0-5 0,5 1 283,2-5 0,4 0-148,0 1 0,4-2 83,0-2 0,4-3 254,-3-5 1,4 0-120,-1 0 1,1-2 487,-1-1 1,2 0 17,-6-5 0,4 1 179,-4-5 0,0 0-175,-3-3 1,-2 2 126,-2-2 1,0-3-50,-4-1 0,0-3-14,-4-1 0,-6 4-384,-6 0 0,0 5 73,-7-1 0,-6 4-729,-5 3 0,-3-1-281,-1 5 0,1 2 917,2 6 0,3 2 0,6 5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1:22:44.832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1039 13499 7922,'-5'-6'245,"4"0"214,-3 2 1,3 1 132,1-4-373,0 4 109,0-2 400,0 0-337,0 4 0,0-4-120,0 5 57,0-5 169,0 3-54,0-3 1142,0 5-1638,0 5 28,0 2 1,-4 9 21,0 3 1,0 8 139,4 3 0,0 3-125,0 2 0,0 0 66,0 3 1,0-2-137,0 2 1,6 1 28,1-1 0,-1 0-104,2-3 0,-4-1-15,4 0 0,-5-3 105,5-1 1,-6-1-65,2 2 93,-2-3 0,1-6-58,1 1 319,0-5-259,-4 4 1,0-10-15,0 4 171,0-4 35,0-5 214,0 3-44,0-4-120,0 6-1,0-1-521,0 0 1,0-3 54,0 0-1959,0-6 724,0 3 1472,0-5 0,0 5 0,0 2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1:22:44.833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7926 16081 7833,'-1'-8'-214,"-3"0"596,3 6 557,-4-8-265,5 8 75,0-3-540,0 5 230,0 5 380,0-3-426,0 8 1,1-4-23,3 6 1,-3-5-163,3 1 0,-3-1 13,-1 5 0,0-1-46,0 1 0,1 0-14,3 4 1,-3 1-52,3 6 0,-1-1 112,1-3 0,-3 5-201,3-5 0,-2 5 13,2-5 0,-3 3-136,3 1 1,-3-4-10,-1 0 1,4 0 4,0 3 1,0-2 78,-4-1 0,4-4-76,-1 4 1,1-5-10,-4 1 0,1-2 108,3-2-18,-2 1 1,3-5 29,-5 1 0,0-4 16,0 3 7,0-4 0,0 3 44,0-2 49,0-3 25,0 4-59,0 0-52,0-3 1,0 4-40,0-2-57,0-3-25,0 4-175,0-5-428,0 5-394,-5-4-475,3 4 1554,-3-5 0,0 0 0,-1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1:22:44.834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17565 13008 8147,'0'-11'1525,"0"0"-1284,5-1 1,-2 4 569,5 1-284,-6 4-166,3-7 0,0 8 248,3-6-368,2 5 24,1-7 0,1 8 198,-1-6 0,2 4-222,2-3 1,-2 4 14,2-1 1,2 2-1,-2-2 1,1 3-16,0-3 0,-4 8 15,3 3 1,-2 4-1,-1 0 1,-1 5-16,0 4 1,0 6 14,-4 5 1,-2 3-752,-5 4 1,-5 0-886,-2 8 0,-7-4 1380,-2 3 0,-3-2 0,4-8-2147,-5 7 1351,2-17 237,0 8 65,-3-10 301,8 0-157,-4-6 852,6 0-432,0-6 0,3 1 24,0-1 1,6-3 414,-2-1 337,3-4-430,1 2 702,0-5 0,5 0-578,3 0 0,3 0-152,4 0 0,4 0-91,8 0 0,-3 0 53,3 0 1,2 0-79,1 0 0,-2-4-53,-1 0 1,-4 1 30,-4 3 0,1 0-403,-5 0 1,-3 0 155,-5 0 1,-3 0-2534,4 0 1534,-6 0 0,2 1-183,-8 3 0,-2-3 144,-6 3 1035,1-3 0,-5-1 0,-2 0 0</inkml:trace>
  <inkml:trace contextRef="#ctx0" brushRef="#br0" timeOffset="1">19244 12803 8147,'0'-18'0,"-4"5"159,1 6 62,-1 4 0,4-2 964,0 5-370,0-5 224,0 4-565,0-4 648,0 5-1089,0 5 208,0 1 25,0 11 1,4 0 200,-1 6 1,1 6-279,-4 6 1,0-1-90,0 4 0,0 3 59,0 0 1,0 0-183,0 1 1,0-5 45,0 1 0,0-3-154,0 0 0,0-6 62,0-3-88,0 4 190,0-11 0,0 6 296,0-10-334,0 6 132,0-9 1,0 1 30,0-5 1,0-5 9,0 5-186,0-5 189,0 2-2804,0-5 1480,0-5 0,0 2 1153,0-5 0,0 1 0,0-5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0T02:41:39.434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1005 8177 7947,'0'-11'514,"0"-1"98,0 1-200,5 0 1,-4-1 494,3 1-554,3-1 0,-5 2 13,6 3 0,-6-4-145,2 4 0,2 2 80,2 1 0,-2-1-66,2 1 0,0 0-149,3 4 1,0 0 36,1 0 1,-1 0-105,1 0 0,3 0-125,0 0 0,0 0 86,-3 0 0,3 4-20,0 0 0,-1 5 91,-6-2 0,-2 9-161,-2 3 1,-3-2 79,3 2 0,-8 4-97,-3 4 1,-5 3 68,-3-3 1,1 5-152,-5-2 1,0-1 282,-4 2 0,4-3-107,0-2 0,4 4 135,-4-11 1,5 5-85,-1-5 1,2-3 157,1 0 0,1-4-4,0 0-64,4-1 89,2 0 8,5 1 137,0-6-271,0-1 1,1-5 205,3 0-205,3 0 1,4 0 46,0 0 0,5 0-19,-1 0 0,5 0 77,-1 0 1,4 0-122,4 0 1,-3-3-24,3-1 1,-2-1-73,2 1 1,-5 3 80,1-3 0,-1 2-103,-7 2 1,2 0 158,-2 0-62,-3 0 0,5 0 6,-6 0-60,-4 0-226,3 0-416,-9 0-1317,4 0 1434,-15 0 0,6 0-857,-7 0 1,2-1 152,-2-3 1247,-1 3 0,1-9 0,-1 4 0</inkml:trace>
  <inkml:trace contextRef="#ctx0" brushRef="#br0" timeOffset="1">1428 7858 8004,'-5'-12'0,"2"5"0,-5-1 223,1 0 1,-5-2 216,1 3 0,3-2-60,1 5 1,-1-5-117,-3 1 1,-1 3-38,1 1 0,-1-1 9,1 2 0,-2-1-6,-2 4 0,2-4-15,-2 0 1,-3 0-72,-1 4 0,-2 4 97,-2 0 0,0 5-62,0-2 0,0 7 33,1 2 0,-1 0 37,0-1 1,-4 3-43,1 5 1,-1-4 52,4 0 0,-2 1-62,2 7 0,-3-2 13,7 6 1,-2-5-38,-2 5 0,1 1 52,3 6 1,2-3-166,1 3 0,4 2 90,-3-2 1,6 0-158,1-4 0,5 0 89,0 1 1,1-2-121,2-3 1,5 2-36,3-6 1,2 5-45,2-4 0,3-1 97,0-3 0,2 0 54,-2 0 1,-2-4-127,2 0 0,1-4 101,-1 4 1,6-5-115,-2 1 1,2-2 95,2-2 0,4-1-54,0-2 1,4 1 2,0-5 0,2 3-104,1-3 1,0 0 81,1-4 1,-5 0 32,0 0 1,0-4 39,0 0 0,2-4-55,-6 0 1,2-2 100,-1-2 0,-3 1-82,3-1 0,-3 1-85,-1 0 0,-4-1 155,0 1 1,0-2-64,4-2 0,-4 1 144,0-5 0,-2 0-84,3-4 1,0 0 43,-5 0 1,2 0-73,-2 1 1,-3-2 198,4-3 0,-4-2-86,0-6 0,-5 1 182,1 0 0,-5-5 35,0-3 1,-1 1-147,-2-1 0,0 0-151,0-3 1,-7 0 61,-4 3 0,-2-1-104,-6 5 1,0 0 142,-4 4 1,0 3-411,1 1 0,-5 6 118,0 1 1,-4 5-587,0 7 1,2 1 334,-2 2 1,6 3-977,-2 5 1,1 0-752,3 0 0,3 4 2141,8 0 0,-4 4 0,-2-1 0</inkml:trace>
  <inkml:trace contextRef="#ctx0" brushRef="#br0" timeOffset="2">2969 8132 7964,'0'-7'-476,"0"-3"669,0 3 1,0 0 78,0 0 269,0-1 1,0-3 422,0-1-688,-5 1 1,3-1 69,-6 1 1,4 1-110,-3 2 0,3-1 84,-4 5-98,1 1-56,-5-2 1,1 3 69,-1-2 0,-3 3 0,0 1 0,-5 1-14,1 3 0,-4 3 14,-4 4 0,3 2 0,-3 2 0,2-1-14,-2 5 0,5 0-36,-1 4 0,5 1-102,7 3 1,-1 2-656,1 5 1,4 0-497,4 1 1,1-2 1065,2-3 0,5 2 259,3-6 0,3 5-203,5-5 0,3-3-210,7-4 0,2-5 24,3 2 0,2-9 99,-3-3 1,3-3-31,1-1 0,-1 0 21,-2 0 0,1-1 15,-6-3 1,1-2-18,-4-6 1,-2 2-60,-2 3 0,-1-4-102,-3 4 1,-6 2-225,3 1 0,-7-1-1346,2 1 696,-4 0-373,2-1 1450,-5 4 0,-5-9 0,-2 3 0</inkml:trace>
  <inkml:trace contextRef="#ctx0" brushRef="#br0" timeOffset="3">3403 7995 7933,'-11'-18'707,"5"5"-354,2 6 518,-2-1 138,4 2-659,-3 1 0,4 10-195,-3 2 0,2 10 92,-6 6 1,5 4-105,0 8 0,-2 0 65,1 3 1,-4-1-225,4 5 0,-1-5 62,1 1 1,3-3-595,-3 0 1,3-6 74,1-3 1,-4-5-159,0-2 0,1-9-247,3 1 189,0-2-495,0-2 791,0-2 1,0-7 392,0-1 0,3-4 0,1-4 0,5-6 0,-3 0 0</inkml:trace>
  <inkml:trace contextRef="#ctx0" brushRef="#br0" timeOffset="4">3392 7983 7933,'0'-16'0,"0"3"357,0-2 367,0 2 711,0 2-155,0 4-851,0 2 1,0 8-49,0 4 0,5 4-161,3 11 0,2 4 143,1 8 1,2-2-144,2 2 0,-1 2-161,5 5 1,-4 3-101,4-6 0,-3 4-244,3-4 0,-5-2-242,1-5 1,-2-5 293,-2-6 0,-3 0-87,-1-5 104,1 0 0,-1-5-395,1-2 54,-5-3-238,2 0 0,-7-4-279,-1 3 1,-4-2 163,-4-2 910,-1-6 0,-4 0 0,-2-5 0</inkml:trace>
  <inkml:trace contextRef="#ctx0" brushRef="#br0" timeOffset="5">3278 8337 9330,'-18'0'3407,"7"0"-2853,6-5 0,10 4-180,2-3 0,10 2 244,6-2 1,4-1-405,8-3 0,-1-2 6,0 2 0,-1-1-1137,-2 2 0,0-2 633,-4 5 0,-2 0-3360,-6 4 3644,3 0 0,-4 0 0,5 0 0</inkml:trace>
  <inkml:trace contextRef="#ctx0" brushRef="#br0" timeOffset="6">3837 8029 7801,'-6'-12'-422,"-3"5"556,5-1 0,1 4 100,3-3 663,0-1-212,0-3 315,0-1-152,0 1-14,0 5-495,0-5 1,0 15-76,0 0 1,1 6-156,3 5 0,-2 3 76,6 5 1,-4 4-70,3-1 0,-3 6 107,4-1 1,-6-2-337,2 1 0,-1-1 115,0 2 1,-1-2-386,1-2 1,-1-5 212,-2 1 1,0-1-97,0-7 0,3 0 4,1-3 272,0-1 81,-4 1 1,1-6-75,3-2 391,-3-3-228,10-1 0,-9 0 65,6 0 0,-4 0-76,3 0 0,1 0-22,3 0 1,1 0-194,-1 0 0,2 0 91,2 0 1,-2 0-98,2 0 1,3 0 107,1 0 0,-2-1-225,2-3 0,-3 3 47,3-3 0,-5-1-430,1 1 1,1-4 228,0 5 0,-1-3-2286,-4 3 2609,1 1 0,-1-8 0,1 4 0</inkml:trace>
  <inkml:trace contextRef="#ctx0" brushRef="#br0" timeOffset="7">4683 8063 7996,'0'-11'313,"0"-1"0,-2 1-40,-2-1 0,3 5 68,-3-1 903,3 1-790,-4-5 0,-1 2 110,-6 2 1,0 2-143,-4 2 1,0 3-168,-3-3 0,-3 4-106,3 4 1,-1 2 76,1 6 1,-3 4-168,3 3 1,3 3 49,1 1 1,-2 5-28,2 2 0,1 3-120,6 1 1,-1 1-162,6-1 0,-1-4-50,4 1 0,5-6 120,2 2 1,5-3 34,3-1 1,-1-5 72,5-3 1,0-4 11,4-3 1,-4 1-17,0-6 1,0 1 125,4-4 1,-4 0-72,0 0 0,0-1 86,4-3 0,-4 2-17,0-6 1,-5 0-52,1-3 0,2 0 30,-2-1 1,-1 5 30,-7-1-620,4 0 0,-9-2 236,6 3 0,-6 0-2425,2 3 1922,-3 3 0,-2-4-782,-3 5 1560,3 0 0,-4 0 0,5 0 0</inkml:trace>
  <inkml:trace contextRef="#ctx0" brushRef="#br0" timeOffset="8">4979 8052 7973,'0'-12'353,"-5"1"-259,4-1 1,-4 5 1203,5-1-147,0 6-379,0-3-331,0 5-203,-5 0 0,4 2-57,-3 6 1,3 4 41,1 11 1,-4 4-123,0 0 0,0 4 17,4 0 0,0-2-188,0 1 0,4-3-224,0 4 1,5-6 177,-2 2 1,5-3-92,3-2 0,-1-2 87,5-1 0,1-9 59,7 1 1,-3-7-8,3 0 0,1-3 168,-2-1 0,5-5-14,-5-3 0,5-3 103,-5-4 1,1-3 129,-4-5 1,-5 1-72,-3 3 0,0-2 100,-3 2 1,0-3-45,-8-1 1,0 3-268,-4-3 1,0 3 89,0-7 1,-1 2-148,-3-2 0,1 3 53,-4-2 0,3 3-705,-4 4 0,6 2-37,-2 6 0,3 3-1392,1 1-711,0 4 2812,0-2 0,5 15 0,1 3 0</inkml:trace>
  <inkml:trace contextRef="#ctx0" brushRef="#br0" timeOffset="9">5710 7938 8021,'-6'-12'0,"-3"1"1171,5-1-446,1 6 844,3-4-520,0 8-858,0-3 0,0 7 37,0 1 1,0 5-13,0 7 1,0 3 12,0 5 0,1 5-48,3 2 0,-3 5-104,3 3 0,-3-3 40,-1 3 1,0 0-394,0-3 1,-4 0 154,0-8 0,-1-1-51,2-3 0,1-5 100,-2-3 0,3-2 3,1-2 0,-1 1-1,-3-1 144,3 1 154,-4-1 1,6-3-67,3-1 1,-2-4 143,6 1 0,1-3-33,6-1 1,-1 0 56,5 0 0,1 0-32,7 0 1,-3-1-24,3-3 1,-3 1-170,-1-4 1,0 3-164,-1-4 0,-3 4-67,0-3 1,-5 3 97,2-4 0,-4 6-1656,0-2 1242,-1 3 0,-3 1-3003,-1 0 3443,-4 0 0,2 0 0</inkml:trace>
  <inkml:trace contextRef="#ctx0" brushRef="#br0" timeOffset="10">6270 7949 7946,'0'-11'-54,"0"-1"1,0 4 171,0 1 739,0-1-114,0-3 134,0-1-79,0 6-427,0 1 1,0 8-158,0 4 0,0 7 8,0 13 1,0 2-195,0 5 0,-1 6 61,-3 1 0,3 0-44,-3 1 1,-1-5 22,1 1 1,-4-4-585,5-4 0,-2-2 48,1-5 0,2-1-807,-1-3 502,1-3 0,2-8-164,0 0 314,0-6 0,4 2 623,0-8 0,4-2 0,-5-6 0,1 1 0,-4-1 0,1 0 0,3-3 0,-2 1 0,1-5 0,-1 0 0,-2-4 0,0 0 0,0 0 0,0-4 0,0 1 0,-2-6-176,-1 2 0,1-1 247,-2-3 0,4 3 286,4-3 1,1 4-94,3 3 1,2 4 55,-2 0 1,1 2 957,-2 6-308,3-1 100,-3 5-675,4 5 1,1 9 102,-1 9 0,0 8-128,1 3 1,-1 2-108,1 10 1,4-2-14,3 8 0,-1 1-204,1 4 1,-1 0-257,1-1 1,1-3-71,-5 0 0,4-10-285,-3-2 1,0-4 286,-1-4 1,-2-4-116,2-3 0,-2-3 89,-2-4 0,1 0-853,-1-4 730,-4 0 1,-1-4-936,-2 0 1084,-3 0 0,-11 0 0,-9 0 0</inkml:trace>
  <inkml:trace contextRef="#ctx0" brushRef="#br0" timeOffset="11">6293 8314 7957,'-5'-6'-54,"4"1"481,-5 0 0,12 0-78,1-3 0,7 3 151,1 5 0,7-4-137,1 1 1,3-5-274,5 4 0,6-5-124,-3 2 1,3-2 102,-3 1 1,-4-2-957,1 2 0,-2 3 506,2 1 1,-4-1 380,-4 2 0,0-6 0,0 2 0</inkml:trace>
  <inkml:trace contextRef="#ctx0" brushRef="#br0" timeOffset="12">7058 7926 7981,'-11'-5'0,"3"4"0,0-3 245,6 3 0,-3 2 155,5 3 0,0 3 279,0 9 1,4 1-188,-1 6 0,5 5-138,-4 3 0,5 2-355,-2 1 1,2 0 86,-1 0 0,2-1-193,-2-2 1,-2-3 117,2-5 1,-5-2-1220,5-2 33,-5-2-411,7-6 19,-9-5 1567,4-1 0,-5-5 0,0 0 0</inkml:trace>
  <inkml:trace contextRef="#ctx0" brushRef="#br0" timeOffset="13">6738 7983 8005,'0'-11'82,"0"-1"0,0 1 143,0 0 1,10 3 381,6 0 0,3 4-23,0-3 1,4 4-186,-1 0 1,6-3-311,7 3 1,-1-2 165,0 1 1,2 2-323,2-1 1,-4-2 115,0 1 1,1-1-32,-5 1 0,-2 3-28,-1-3 1,-3 3-150,-1 1 0,-6 0 16,-1 0 0,0 0 93,-1 0 1,-3 3 240,-5 1 1,0 5-103,0-1 1,2-1 163,-5 5 0,4-2-49,-5 9 1,5-4 46,-4 4 1,0 4-109,-4 4 1,3 3-89,1-3 1,0 4-216,-4 0 0,0-2 86,0 2 0,0-6-84,0 2 1,0-5 49,0-3 0,0 2 163,0-6 1,0 0-83,0-3 0,1-5 192,3 1 0,-3-4-56,3 3 152,-3-4-13,-1 2-8,5 0 0,2-4 85,4 3 1,1-3-62,-1-1 1,1-1-144,-1-3 1,5 3 28,3-3 0,3-1-179,1 1 0,0-3 100,0 3 0,1-5-131,2 1 1,-5 2 82,1-2 0,-3 2-351,1-2 0,-4 0-537,-5 4 1,-3 0 413,0 4 0,-6-1-1548,2-3 1399,-3 3 1,-6-4-549,-2 5 1,-5 0 1147,-3 0 0,-3-6 0,-5 0 0</inkml:trace>
  <inkml:trace contextRef="#ctx0" brushRef="#br0" timeOffset="14">7389 8177 9335,'12'-11'963,"-1"3"-319,1 1 0,4 3-218,3-4 0,6 4-90,2-3 1,5 3-110,-2-4 1,-1 5-174,2-5 1,-2 4 91,2-3-1148,-9 4 615,0-7 307,-9 9-1040,3-4 629,-9-1 94,-2 5 397,-5-4 0,-5 0 0,-2-1 0</inkml:trace>
  <inkml:trace contextRef="#ctx0" brushRef="#br0" timeOffset="15">7275 7949 7937,'-6'-11'0,"1"-1"0,5 1 0,6-1 941,5 1 0,6-1-232,6 1 1,3 1-286,1 2 0,4-2-351,-5 2 1,6 3 88,-2 2 0,-2-3-594,-1 3 0,1-1 295,-2 4 137,1 0 0,-4 5 0,0 1 0</inkml:trace>
  <inkml:trace contextRef="#ctx0" brushRef="#br0" timeOffset="16">8805 7663 7978,'-6'-11'253,"2"0"0,-1 3-49,1 0 0,1 1 216,3-5 1,0 5-115,0-1 1,-2 6 931,-1-2-777,1 2 1,-3 4-12,5 2 0,1 3-3,3 8 1,3 8-168,4 8 0,4 2-113,1 1 0,4 4 71,-1 0 1,6 5-201,2-1 1,5-1-19,-2 1 0,-2-4-10,-1 4 0,1-6-258,-2 2 0,0-7-351,-7-5 1,1-1-77,-5-3 0,4-4 297,-4-3 1,1-2-171,-5-1 0,-3-6 121,-1-2 1,-3 1-225,4-1 174,-6-1 530,3-3 1,-10-5 0,-1-1-1</inkml:trace>
  <inkml:trace contextRef="#ctx0" brushRef="#br0" timeOffset="17">9285 7663 7874,'0'-17'356,"0"0"-297,0 6 1,0-1 1231,0 1-586,0 5 1,-1 0-272,-3 6 0,-2 0 36,-6 0 0,0 12-126,-4 7-1,-1 9-52,-6 10 0,-5 4-57,-3 7 1,-2 3-388,16-23 0,0-1 0,0 1 1,-1-2 315,-2 0 0,2 0 0,-14 22-233,-2-7 1,8-3-145,3-5 0,6-4 158,5-4 0,2-3-1386,2-4 1081,-2-2 0,9-10-756,-3 1 1,4-6 445,4 2 0,-1-6 865,4-2 0,1-10 0,3 1 0</inkml:trace>
  <inkml:trace contextRef="#ctx0" brushRef="#br0" timeOffset="18">9434 7526 7954,'6'-22'0,"4"4"764,-2 3 1,3-2-351,4 2 1,2 0-380,2 3 1,1 1 394,-5-1 20,1 6-228,-5-4 111,1 9 0,-6-5-128,4 6 0,-5 2 0,3 2 0,-3 2 128,-5 5-338,0 1 0,0 4 86,0 3 4,0-2 0,-5 8-341,-3-2-24,-2 7 1,-3-4 156,-2 4-11,2-4-390,-3 7 444,-1-9 1,6 4 33,0-5-25,-1-1 167,11 1 256,-4-5-174,10-7 428,1-6-186,11-5 1,-1 0-96,3 0 1,3-3-103,-3-1 1,-1-1-436,1 1 1,-4 1 148,4-4-1872,-5 4 1007,2-2 928,-4 5 0,-6 0 0,-1 0 0</inkml:trace>
  <inkml:trace contextRef="#ctx0" brushRef="#br0" timeOffset="19">10827 7618 7701,'0'-7'2172,"0"-3"-1407,0 4 81,0 0-551,0 0 0,-5 6-158,-3 0 1,-3 0 2,-4 0 1,1 6-59,-5 1 0,-4 3 84,-4 2 1,1 0 63,3 4 1,-1-4-175,-3 4 1,3 0 60,-3-1 0,7 4-95,1-3 0,6-1 128,2-4-92,-1 1-15,11-1 0,-3-1-133,8-2 1,4 2 122,7-2 1,3-2 26,4 2 1,5-1-40,0 5 1,3-1 27,-3 0 0,3 1 7,-3-1 1,0 1-16,-5-1 0,-4 1-109,-3-1 1,-2 0-12,-1 1 0,-6-1 73,-2 1 1,1 0 38,-1 4 0,-2-4-25,-6 3 0,-2-2 139,-5-1 0,-6 3-146,-2 0 1,1 0 108,-1-3 0,0-2-158,-4-3 1,2 2-139,2-5 0,-2 4-437,6-4 0,4-1-28,3-3-637,6 0 0,-3-1 568,5-3 1,1-2-504,3-6 1223,7 1 0,7 0 0,5-1 0</inkml:trace>
  <inkml:trace contextRef="#ctx0" brushRef="#br0" timeOffset="20">11284 7686 7996,'0'-15'1308,"0"0"-924,0 0-291,0 3 1525,0 6-1071,0 1 0,0 7-173,0 6 1,0 5-135,0 9 1,0 6 107,0 3 0,4 6-174,-1 1 0,1 4-154,-4-4 0,4 2-632,0-6 1,0 2 422,-4-9 0,1-1-663,3-3 0,-3-5-67,3-3-1289,-3-2 1131,-1-7 1077,0-1 0,-5-5 0,-1 0 0</inkml:trace>
  <inkml:trace contextRef="#ctx0" brushRef="#br0" timeOffset="21">11010 7732 7996,'0'-11'104,"0"-1"1,0 4 552,0 1 0,9 3-180,2-4 0,8 5 365,0-5 1,8 4-319,3-3 1,7 3-47,1-4 0,4 2-132,-4-2 1,0-2-121,-4 2 0,1 2-501,-1-2 0,-5 6 243,-2-2 1,-3 3-1112,-1 1 0,-6 0 140,-1 0 1003,-9 0 0,8 5 0,-2 1 0</inkml:trace>
  <inkml:trace contextRef="#ctx0" brushRef="#br0" timeOffset="22">11866 7663 8047,'0'-7'147,"0"-1"1,-4 4 178,1-3 0,-2 4 218,1-1 0,1-1-68,-4 2 0,3-1 212,-4 4-335,6 0 1,-7 5-123,5 2 1,-4 9 128,5 3 1,-6 7-77,1 5 0,-1 3-218,2 4 0,-4-2-25,4 2 0,-3 0-143,-2-4 0,-2 3-496,3-7 1,-3-3 354,6-4 0,3-2-577,1-5 284,3-1-1457,1-4 1356,5-4 0,2-4-677,4-6 1314,-5 1 0,4-13 0,-3 2 0</inkml:trace>
  <inkml:trace contextRef="#ctx0" brushRef="#br0" timeOffset="23">11832 7583 8047,'0'-12'-219,"0"-3"892,5 2 1,-2-2-193,4 7 0,-3 3 101,4 5 1,-1 1-165,5 3 0,-1 7 193,1 8 1,-1 7-85,0 0 0,2 6 42,2-1 0,2 5-455,2 3 0,2 0 71,-2-1 1,2-3-456,-2 4 0,1-5 244,-5-4 0,4-2-217,-3-5 1,-1-1 169,-4-3 1,1-3-710,-1-4-432,0-1-783,1 0-500,-6 1 1839,-1-6 0,-10-1 658,-2-5 0,-4 0 0,0 0 0</inkml:trace>
  <inkml:trace contextRef="#ctx0" brushRef="#br0" timeOffset="24">11798 8006 8047,'-12'-8'0,"1"1"0,1 3 705,2-4-424,3 6 1,5-5 145,0 4 1,1 1 41,3-1 1,4 1-181,7 2 0,4 0-203,8 0 1,2 0 125,5 0 0,4 0-486,0 0 1,4 0 252,-4 0 1,0-3-1013,-3-1 0,-2-5 518,-3 1 0,0 2 515,-7-2 0,3 1 0,-9-5 0</inkml:trace>
  <inkml:trace contextRef="#ctx0" brushRef="#br0" timeOffset="25">12517 7629 8013,'-6'0'1175,"1"0"-1154,5 0 0,0 10 0,0 6 0,0 4 290,0 3 1,1 1 429,3 2 1,-2 0-432,6 4 0,-5 1-104,0 3 0,2-5-295,-1-2 1,0-3 91,-4-1 1,0-2-486,0-2 1,4-2-6,0-6-1720,0-4 2207,-4 3 0,-6-9 0,0 4 0</inkml:trace>
  <inkml:trace contextRef="#ctx0" brushRef="#br0" timeOffset="26">12152 7663 8013,'0'-11'0,"0"0"0,0-1 0,0 1 0,10 3 0,5 0 0,2 1 0,2-5 0,4 5 0,3-1 0,11 4 0,1-3 0,1 0 567,3 0 0,-1 1 765,1 2 1,1 1-989,-5-4 0,0 4-103,-4-1 1,-4 3-186,-4 1 1,-2-4 64,-1 0 0,-5 1-65,-3 3 0,-2 0 31,-2 0 0,-3 1 45,-1 3 1,-4 2 60,1 5 0,-3 1-43,-1-1 0,4 9 62,0 3 0,-1 3-52,-3-3 0,2 4-58,2 4 0,-3 2 54,3 1 1,1-1-309,-1-2 1,1 0 4,-2-4 1,-1-4 99,1-4 1,3-1 13,-3 1 0,1-3 63,-4-4 1,4-5-640,0 1 0,0-4-27,-4 3-942,0-4 1578,0 2 0,0 0 0,0 1 0</inkml:trace>
  <inkml:trace contextRef="#ctx0" brushRef="#br0" timeOffset="27">13488 7641 7557,'-5'-7'79,"4"-3"1,-4 4 433,5-6-292,0 1 0,0-1 118,0 1 1,-4 3 173,0 1-162,0-1 0,4-3-123,0-1 0,-1 5 160,-3-1 0,3 4-160,-3-3 0,-2 3 1,-2-4 0,2 6-9,-2-2 1,-1 3-102,-6 1 1,-3 0-17,-5 0 0,1 5 104,-1 2 1,0 0-147,0 0 0,0 2 67,0 6 1,1-2-113,-1 2 0,4-1 74,0 2 1,5-4-80,-2 3 1,5-2 32,3-1 1,3-5-132,5 1 0,0-1-91,0 5 1,2-5 77,1 1 1,9 0 13,7 3 0,7 1 87,5-1 1,2-3-157,1-1 1,0 1 121,1 3 0,2 1 34,-3-1 1,1 0-34,-8 1 0,0 3-6,-5 0 1,-4 1-122,-3-5 0,-3 2 72,-5 2 0,-1-2-34,-6 2 0,-2 1 59,-2 0 0,-2 0 175,-5-1 1,-6-2-110,-2 2 0,-2-2 183,-2-2 1,0 1-29,0-1 1,0-3-22,0-1 1,4-4-40,0 1 1,4-3-10,-4-1 0,5 0-550,-1 0 1,6 0 0,1 0-629,6-5 0,-3-1 486,5-6 0,1 5-1184,3-1 1786,7 0 0,2-8 0,3-2 0</inkml:trace>
  <inkml:trace contextRef="#ctx0" brushRef="#br0" timeOffset="28">14059 7583 7964,'-8'-16'0,"1"5"1642,4-1-528,-2 11-591,5-4 0,0 11-67,0 6 0,0 4-162,0 7 0,0 1-5,0 3 0,0 2-52,0 5 0,0 0-114,0 1 0,0-5 100,0 1 0,0-6-316,0 2 1,0-5-156,0-3 1,0-2-251,0-6 1,0 1-1723,0-1 1056,0-4-480,0 3 1644,0-9 0,-5-1 0,-1-6 0</inkml:trace>
  <inkml:trace contextRef="#ctx0" brushRef="#br0" timeOffset="29">13694 7606 7964,'1'-11'36,"3"-1"1,-1 1 72,9 0 0,-2-1 696,9 1 1,1 1-257,7 2 1,-2-2-175,6 2 1,-1-1-126,5 2 1,-1-3-23,0 2 0,2 2-5,2-2 0,-4 4-94,0-3 1,-1 3-4,-6-4 1,-2 6 40,-6-2 0,2 3-39,-6 1 0,0 0 4,-3 0 1,-1 0-185,0 0 1,-3 5 86,0 2 1,-6 5 29,2 3 1,1 3 45,-1 5 0,3 1-78,-3 2 1,0 5 2,-4 7 0,1-3-140,3 3 0,-3 2 7,3-2 0,-3-4 83,-1-3 1,0-2-85,0 1 0,-1-3 114,-3-8 0,3 1-266,-3-5 1,3 4-113,1-3-381,0-1-576,0-4-749,0 1-253,0-6 2321,0-1 0,5-5 0,1 0 0</inkml:trace>
  <inkml:trace contextRef="#ctx0" brushRef="#br0" timeOffset="30">14996 7538 7964,'0'-23'322,"0"4"39,0 0 1,0 5 393,0-1 1,0 2-273,0 2 1,-2 3 166,-1 0 1,-5 6-212,-7-2 0,-3 3-215,-5 1 0,-5 1-1,-2 3 0,-3 7 57,-2 8 0,1 8-57,0 3 0,1 7-41,2 1 0,7 4-51,5-4 1,5 5 56,-1-1 0,8 1-379,3-1 0,2 1 145,2-5 1,7 3-370,4-7 0,3 2 222,9-10 1,-1-4 97,8-7 1,2-3 99,6-5 1,-1-2 127,5-5 0,-6-1 156,2-3 1,0-2-97,-3-5 1,0-1-102,-8 1 0,-4 3 29,-4 0 0,-7 1-1349,0-5 949,-6 1 1,-7 1 278,-3 2 0,-12-2 0,-8 4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8:55.257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1062 3803 8075,'0'-7'131,"0"-1"110,0 5 1,-1-3 255,-3 2 215,3 3 423,-4-9-647,5 9 1,-2-5 212,-1 6-48,1 0-419,-3 0 0,5 2-202,0 2 1,0 3 86,0 8 1,0 4 91,0 8 1,2 2 2,1 6 0,0 0 2,5 3 0,-5-1-419,5 5 1,-4-5 154,3 1 1,-3-7-38,4 0 0,-4-10 72,3 2 0,-3-4-92,4 0 0,-6-6-39,2-5 1,1-5-287,-1 5-826,0-5 912,-4 2 0,0-7-730,0-1 1,0 0 443,0-5 1,-4 1 629,0-5 0,-10 1 0,1 0 0</inkml:trace>
  <inkml:trace contextRef="#ctx0" brushRef="#br0" timeOffset="1">1291 3803 8135,'0'-11'950,"0"-1"793,0 1-541,0 5 131,0 0-819,0 6 0,3 7-52,1 4 0,4 7-191,-4 9 1,3 2-15,-3 5 0,4 5-388,-5 3 0,3-2 193,-3-2 0,-1 1-523,1-1 1,-1-5 299,-2-6 1,0-4-280,0-4 1,1-3-93,3-4 0,-3-1-1024,3 0 410,-3-4-251,-1-2-145,0-5 1542,-5 0 0,-1-5 0,-6-2 0</inkml:trace>
  <inkml:trace contextRef="#ctx0" brushRef="#br0" timeOffset="2">1016 4123 8088,'6'-6'845,"-5"-5"1,9 6-216,-2-2 1,2 2-62,1 5 1,2-4-305,2 0 0,3 0-79,5 4 1,3 0-265,1 0 1,3-1 131,-3-3 0,1 3-1082,-1-3 0,-3 2 592,2-2 1,-5 2 435,-2-1 0,0-4 0,4 1 0</inkml:trace>
  <inkml:trace contextRef="#ctx0" brushRef="#br0" timeOffset="3">1496 3986 10351,'-6'0'1982,"-1"0"-1634,4 0 1,1 1 31,-1 3 0,1 4-67,2 7 0,0-1-260,0 5 0,0 0 121,0 4 1,5 0-490,3-1 0,2-3-26,2 0 0,-1-5-295,0 2 1,2-4 329,2 0 1,-1-6 11,5-2 0,0-3 169,4-1 0,0 0-85,0 0 1,-4-5 214,0-3 1,-1-2 108,1-1 1,-1-4 203,-3-1 1,-6 0 57,2 1 1,-7-3 220,0-5 1,-3 0-229,-1 0 0,-1 1-85,-3-1 0,-4-4-155,-7 0 0,1 5 114,-5 3 1,0 6-158,-4 1 1,0 2 115,0 6 1,1 1-755,-1 3 0,4 5-168,0 2 1,5 5-453,-1 3 0,2 4 1172,1 8 0,6-3 0,1 4 0</inkml:trace>
  <inkml:trace contextRef="#ctx0" brushRef="#br0" timeOffset="4">2010 3906 8039,'0'-11'1285,"-4"-1"-964,0 1 0,1 3 339,3 0-336,0 6 920,-5-3-947,3 5 1,-3 9-358,5 2 1,0 12 40,0 0 1,1 7 185,3 1 0,-1 0-249,4 0 0,-3 2 72,4-3 0,-6-2-198,2-1 0,1-8 91,-1-4 0,1-2-391,-1-2-21,-3 1 42,4-6 47,0-1 1,-3-6-326,1-3 1,-1-2 764,-2-6 0,-10-4 0,-3-2 0</inkml:trace>
  <inkml:trace contextRef="#ctx0" brushRef="#br0" timeOffset="5">1759 3849 10031,'5'-12'942,"1"5"-223,6-1 1,4 4 18,3-3 0,7 3 179,0-4 0,10 5-527,-2-5 1,4 4-157,0-4 1,-7 6-679,-1-2 0,-5 3 325,-2 1 1,-1 0-3008,-3 0 3126,-3 0 0,-4 5 0,-1 1 0</inkml:trace>
  <inkml:trace contextRef="#ctx0" brushRef="#br0" timeOffset="6">1108 5368 8319,'0'-7'3427,"0"2"-2995,0 5 1,0 5-32,0 3 0,1 7-101,3 4 1,-3 4 214,3 4 1,1 2-124,-1 5 0,1 1-218,-1-1 0,-3-1-49,3-3 1,-3 2-154,-1-5 1,4-1-273,0-3 1,0-5 241,-4-3 1,0-2-1371,0-2 699,5 1-1456,-4-1 76,4-5-6,-5-1 2115,0-5 0,5 0 0,1 0 0</inkml:trace>
  <inkml:trace contextRef="#ctx0" brushRef="#br0" timeOffset="7">1610 5368 7942,'0'-12'18,"0"1"0,0 3 876,0 1 1,-1 0-267,-3 0 1,2-2 293,-6 5-474,1-5 1,-5 8-82,1-3 0,-2 3-64,-2 1 0,1 0-107,-5 0 1,1 9-93,-1 2 0,-3 9 104,3 3 1,2 1-161,-2 7 1,5 1 23,-2 6 0,5-3-5,3 3 0,3-1-219,5 1 0,0-4 101,0 1 0,2-5-257,1-3 0,5-4 95,7-1 1,-1 0-26,5-7 0,0-1 144,4-6 1,-4 1-131,0-5 1,0-1-7,4-3 0,-1 0 106,-3 0 1,2-1-521,-2-3 1,-2-2 219,-2-6 0,-2 1-1297,-2 0 1721,-5-1 0,5 1 0,-5-1 0</inkml:trace>
  <inkml:trace contextRef="#ctx0" brushRef="#br0" timeOffset="8">1804 5413 8034,'-3'-11'0,"-1"0"0,0 3 1556,4 0-940,0 6 1,0-4 668,0 2-305,0 2 46,0-3-792,0 21 0,0-2 10,0 12 1,0 3-192,0 2 0,1 2 132,3 1 1,-3 0-138,3 1 0,-3-2-227,-1-3 1,0 2-311,0-6 1,0 0 137,0-7 1,0 1-240,0-5 1,0-3 231,0-5-63,0-4 840,0 2 212,0-5-370,6 0 1,0 0-66,5 0 1,1-4-86,-1 0 1,2-3-167,2 3 1,-1-4 73,5 5 1,-4-2-141,4 1 1,-3 2 85,3-1 0,-5 0-574,1-1 25,-3 3 203,0-4 0,-6 4-880,-2-3-552,-3 3 1813,-1-4 0,-10-1 0,-3 0 0</inkml:trace>
  <inkml:trace contextRef="#ctx0" brushRef="#br0" timeOffset="9">1770 5665 8099,'0'-7'1586,"0"1"-497,0 2-761,5 3 0,2-8 81,4 5 0,6-1 215,2 1 0,2 2-462,2-6 1,0 6 25,0-2 0,-2-1-518,-2 1 0,2-1 313,-6 1 0,0 3-2265,-4-3 144,1 3 2138,-1-4 0,-9 3 0,-4-3 0</inkml:trace>
  <inkml:trace contextRef="#ctx0" brushRef="#br0" timeOffset="10">1770 5402 8043,'0'-11'0,"0"-1"558,0 1 1,7 1-107,4 2 1,2-2-121,6 2 1,0-1-159,4 2 0,1-3-87,2 2 0,-2 3-488,3 1 1,-2 3 245,2 1 0,-3 0-311,3 0 0,-7 0 151,-1 0 315,0 0 0,-1 5 0,-1 1 0</inkml:trace>
  <inkml:trace contextRef="#ctx0" brushRef="#br0" timeOffset="11">2250 5345 8069,'-6'0'1498,"0"0"-282,6 0-815,0 5 1,0 3-155,0 7 0,2 3 1,2 4 0,-3 8-103,3 4 0,-2 0-12,2 4 0,-3-2-246,3-2 1,-3 0-294,-1 1 0,4-6 278,0-3 1,0-3-95,-4-4 0,0-2-161,0-6 183,5 1 0,-4-5-219,3 1-195,-3-6 1,-1 2-13,0-8 1,0 2 625,0-6 0,-5-4 0,-1-6 0</inkml:trace>
  <inkml:trace contextRef="#ctx0" brushRef="#br0" timeOffset="12">2193 5345 8129,'6'-11'593,"-1"4"1,0-2-204,3 6 1,2-5-171,1 4 1,5 0 242,-1 4 0,1 0 414,0 0 1,5 0-478,6 0 0,3 7-193,-3 4 1,0 2-331,-5 6 1,4 0 173,-3 4 0,1 5-450,-9 2 1,-4 2 263,-3-2 1,-5 3-165,0-2 0,-6 2 38,-5 1 1,-8 0 64,-7 0 1,-1-3 564,-7-1 1,1-4-208,-5 0 0,2-7 215,3-3 1,-2-4-118,6 0 0,-4-2-508,8-2 1,-3-3 172,10-5 0,1-5-2354,7-3 2429,2-2 0,5-7 0,0-1 0</inkml:trace>
  <inkml:trace contextRef="#ctx0" brushRef="#br0" timeOffset="13">2798 3381 8139,'-6'-7'0,"1"-3"-11,5 2 0,-4 2-9,0-1 1,-1 3 479,1-4 0,3 4-80,-3-3 1,-1 3 46,1-4 0,-1 6 177,1-2 59,3-2-79,-4 4-31,5-3-447,0 5 62,0 5 0,1-2 127,3 4 1,-1 1-44,4 3 0,-3 0-25,4-4 0,-6 5-25,2-1 0,1 1-107,-1 3 0,0-1 30,-4 1 0,3 3 59,1 5 1,0-4-53,-4 0 1,0 0 52,0 3 1,1 1-227,3 0 0,-3 0 63,3 0 1,-2 1-31,-2 3 0,3-3 58,1 2 0,1 0 24,-1 0 1,-3-2-32,3 3 1,1-3-15,-1-1 0,0 0-87,-4 0 1,4 0 69,-1-1 0,1 1-32,-4 0 0,1 1 69,3 3 1,-2 2 251,1 5 1,-1-3-77,-2-1 0,1-1-113,3 2 0,-2 2 27,6-3 1,-6 2 24,2-1 1,-1 2-20,1-3 0,-3-1-66,3 2 1,-3-2-132,-1 1 1,0 2 112,0-5 1,1 4-44,3 0 1,-3 1 15,3-2 1,-3 2 88,-1-6 1,0 6-100,0-1 1,0-2-107,0 1 0,4-3 76,0 3 0,1-1 59,-1 2 1,-2 1-163,6-6 0,-4 5 122,3-5 0,0 5-157,0-4 0,4 0 70,-4 0 1,2-3 87,-1 3 0,2 1 0,-3-2 1,2 2 3,-1-1 0,1-3-14,-5 3 0,3-2-12,-3 2 0,4-3-21,-5 3 0,2 0 33,-1 0 0,-2 1 10,1-1 0,2-3-9,-1 2 1,0 2-41,-4-1 1,4 3 78,0-3 1,-1 4 8,-3-5 1,4 5-8,0-5 1,0 5-30,-4-5 0,4 5 84,0-4 1,3 3-61,-3-3 0,1 3 94,-1-3 0,-3 3-82,3-3 0,-3 3-68,-1-3 1,4 1-14,0-2 0,0-1-8,-4 1 0,0-2 27,0-1 0,0 0-96,0 0 1,-2-2 94,-1-1 0,1 0-26,-2-5 0,3 2-16,1-2 0,0-3-73,0 4 56,0-4 1,0 0-61,0-1 73,0-4 0,0-1 95,0-2 423,0-3-320,0 4-8150,0-5 6100,0-5-198,0-1 2106,0-6 0,0 1 0,0-1 0</inkml:trace>
  <inkml:trace contextRef="#ctx0" brushRef="#br0" timeOffset="14">3141 6693 8139,'6'-5'128,"4"-2"0,-7 0-69,4-1 356,1 0 163,3-3-47,1 0 0,-5 0 171,1 4-188,-5 2 0,7 5-258,-3 0 0,4-2-17,0-1 0,2 1-192,2-1 1,-1 0 84,5-1 0,0 2-101,4-6 1,0 4 112,-1-3 0,5 3-112,0-4 0,1 2 44,-2-2 1,-2-1 21,3 6 0,1-5-130,-1 4 0,-1-3 137,-3 3 0,0-4-15,0 4 0,5-1 17,2 1 0,4 2 145,4-6-1,3 2-128,5-2 1,1-2-138,2 3 0,5-4-170,6 0 0,0 0 374,-28 5 1,1 0 0,30-5-263,-30 5 1,-1 0 0,1 1 0,0 0 38,28-3 1,-29 5-1,1 0 82,27-1 0,-2 3 8,-5-3 0,0 3 9,4 1 0,-1 0-187,-3 0 1,7 0 170,-3 0 1,4 0 0,0 0 0,-1 0 2,4 0 0,0 0 31,1 0 0,-32-2 1,1 0-216,-2 1 0,0-2 0,32-4 230,-32 5 0,1 0 1,26-3-27,2 1 0,-2 3 67,-2-3 0,0 3-46,0 1 1,-5-4-310,-3 0 0,0 0 203,0 4 1,-2 0 37,3 0 1,-3 0-171,-2 0 1,5 2 102,-1 1 0,1-1-87,-5 1 1,1-1 100,0-2 0,-1 0-17,1 0 1,-4 0 75,0 0 0,-5 0 312,1 0 1,0 4-198,-4-1 0,2 1 89,-10-4 1,2 4-153,-1 0 0,-3 0 245,3-4 0,-3 1-285,-1 3 1,1-3 205,2 3 1,-2-3-287,3-1 0,1 0 42,-1 0 1,-1 0-100,-3 0 1,0 0 148,0 0 1,-4 0-52,0 0 1,-5 0 113,1 0 1,-2 0-109,-2 0 1,1 0 204,-1 0 0,0 0-99,1 0 1,-1 0-117,1 0 1,-1 0-7,1 0 1,-5 0-165,1 0 1,-4 0-1032,3 0 572,-4 0-1143,2 0 907,-5 0 344,-5 0 520,-7 0 0,-11 5 0,-6 1 0</inkml:trace>
  <inkml:trace contextRef="#ctx0" brushRef="#br0" timeOffset="15">7641 3141 8100,'0'-12'9,"-2"5"2,-2-1 1,3 4 289,-3-3 674,3 4-198,1-7 70,0 9-91,0-9-13,0 8-199,5-8 11,-4 9-467,5-4 88,-6 10 1,0 1-10,0 6 1,0 3 32,0 0 1,0 5-19,0-1 1,3 4 90,1 4 0,0 2-22,-4 5 1,5 1-38,3-1 1,-2 0 33,2 0 0,-1-3-168,5-1 0,-5 0 143,1 0 1,0 2-172,3-6 0,-3 6 19,-1-1 1,-3-2-57,4 1 1,-6 1 101,2 3 0,-3-4-40,-1 1 1,0-1-52,0 5 1,0-5 87,0 0 0,0 0-137,0 0 1,0 3 111,0-2 1,0-2-1,0 1 0,0-3 19,0 3 0,0-4 10,0 0 1,1 2-51,3-1 0,-2 0-6,1-5 1,-1 1-24,-2 0 1,0 0 51,0 0 1,0 0-73,0-1 0,-2 1 78,-1 0 0,1 0-7,-2 0 0,3 0-80,1-1 0,0 3 1,0 1 0,0-3-17,0 0 1,0 0-15,0-4 1,0 2 31,0 2 0,0 0 23,0 0 0,0 4-44,0-1 0,-1 1 20,-3-4 1,3 3 23,-3 1 0,-1 1 0,1-1 0,-3-2 10,3 5 1,-4 0-28,4 0 1,-3 2-1,3-6 1,-1 5 22,1-5 1,3 2-13,-3-1 1,3-3-65,1 3 1,-4-3 56,0-1 0,0 1-59,4 3 0,0-3 43,0 2 1,0 2-5,0-1 1,0 1-13,0-2 1,0-1-2,0 1 1,0 2-48,0-1 0,0-1 43,0-3 1,0 4 61,0 0 1,0-1-58,0-3 1,0-1-23,0-3 0,4 2 20,0-2 0,5-1-118,-2 1 1,0-5 99,0 1 0,0-1-4,0 1 1,2-2 118,-5 2 0,1-1-121,-1 2 1,-3-3 30,3 6 0,-3-5-17,-1 2 0,4 0 70,0-1 0,1 2-55,-1-2 0,-3-2 4,3 2 0,1-1-39,-1 1 1,3-2-111,-3 2 0,4-2-273,-5-2 265,1 1 1,0-1-1081,0 1 557,0-6 54,-4 4-1618,0-9-304,0 4 2551,0-5 0,0-5 0,0-1 0</inkml:trace>
  <inkml:trace contextRef="#ctx0" brushRef="#br0" timeOffset="16">2764 3141 8094,'-6'-7'-665,"0"2"1266,6 5 855,0 0-994,6 0 1,-4 0-156,6 0 1,-5 0 4,5 0 0,1-3-77,6-1 1,-1 0 77,5 4 0,0-4-58,4 0 0,0-3-215,0 3 1,3-4 33,1 4 1,5-3-128,-2 3 0,3-4 110,1 5 1,2-1 14,2 4 1,-1 0-145,5 0 0,0 0 20,3 0 0,5 0-149,-1 0 0,3-1 72,-6-3 0,7 1-239,-3-4 1,1 4 293,2-1 0,-5-1 30,2 1 0,4-3 27,-1 3 1,6-1-25,-6 1 0,3 1 26,1-4 0,4 4-3,0 0 0,2-3-142,-6 3 0,2-1 63,-10 4 1,5 0-18,-5 0 1,-3 1 33,-4 3 1,-2-3-65,2 3 1,-1-3 188,-3-1 1,2 0-118,6 0 1,0 0 150,-1 0 1,6 0-73,2 0 1,2 0 18,-2 0 1,2 0-31,-6 0 1,1 0 58,-4 0 0,-1 0-13,1 0 0,-4 0 7,0 0 1,-5 0 18,1 0 0,1 0-51,-1 0 1,0 0 135,-4 0 1,1 0-124,-1 0 0,4 0 26,0 0 1,0 0-8,-4 0 1,1-4 123,-1 1 1,0-1-174,0 4 0,-3 0 38,-1 0 0,-3 0-125,3 0 1,-3 0 65,3 0 0,-3 0 89,4 0 1,3-1-75,4-3 0,1 3 174,-1-3 1,2 2-94,2 2 1,2-3-35,-2-1 0,2 0-22,2 4 0,0 0-92,-1 0 1,-3 0-103,0 0 0,-5 0 123,1 0 1,-5 0 125,1 0 0,-6 0-101,6 0 0,-7 0 108,0 0 1,-7 1-104,-1 3 0,-4-3-1,4 3 0,-4-1 89,5 1 1,-7-3 115,3 3 0,1-3 73,3-1 0,-3 0-111,2 0 0,-5 0 121,2 0 1,-4 0 59,0 0-150,4 0 0,-1 1 119,1 3-307,-1-3 160,-9 4-274,0-5 18,0 0-633,-6 0 1,-7 4-1117,-4 0 927,-6 0 931,-6 1 0,-10-4 0,-2 4 0</inkml:trace>
  <inkml:trace contextRef="#ctx0" brushRef="#br0" timeOffset="17">2935 2318 7962,'0'-6'2603,"0"1"-816,0 5-1713,-5 5 1,-1-2 28,-6 4 1,0 2-103,-4 6 1,2-2 30,-5 2 1,4-1 166,-4 1 0,5-2-91,-1 2 0,2-2 13,2-2 1,1 1 165,2-1-304,-2 1 1,5-1 253,-3 1-256,3-1 0,5 0 43,0 1 0,5-1-143,3 1 0,6-1 80,1 1 0,4-1 56,-4 0 1,9-3 150,-1 0 0,4-2-137,0 2 0,-3 0 150,2-4 1,2 4-77,-1-4 1,-4 3-103,-4-3 1,-4 1 32,4-1 0,-9 1-1,2 3 0,-5 2-173,1-3 1,-3 4 48,-5 0 0,-1 0 102,-3 1 0,-4-1-28,-7 1 1,1-1 24,-5 1 1,0-1-5,-4 0 0,2-3 13,2 0 1,-2-5-18,6 5 1,-2-5 7,2 0 0,6-1-1168,-2-2 828,2 0 1,-1-2-2403,2-1 2732,3-4 0,10-9 0,2-2 0</inkml:trace>
  <inkml:trace contextRef="#ctx0" brushRef="#br0" timeOffset="18">3221 2444 8120,'-5'-16'0,"2"2"0,-5-5 0,6 5 1110,-2-2 1,3 8-438,1 0 0,0 4 1070,0-4-658,0 6-203,0-3-588,0 5 0,4 9-365,-1 2 0,6 12 106,-1 0 0,2 3-89,2 1 1,-1 1-87,0 3 0,-3 0-143,0-4 1,-2 3-17,2-3 0,2 0-50,-3-5 0,2 0 124,-1-3 1,2-2 103,-2-6 0,-3 0 115,-2 1-249,4-6 714,-6-1-183,4-5 377,-5 0 1,0-5-182,0-2 0,0-4-11,0 0 1,0 0-207,0-1 1,0-3-28,0 0 1,4-4-155,0 3 1,0-3 79,-4 4 1,0 0-300,0 4 0,1 3-40,3 0-490,-3 6 275,9-3 0,-4 6-243,6 3 1,-1 2 259,1 6 1,3 0 82,0 3 1,2-1 83,-2 5 1,-2-3 4,2 3 1,1-5 131,0 1 1,-1-2 29,-4-2 0,-1-3 310,-2-1 0,2-4 20,-2 1 0,-2-3 214,2-1 0,-5 0 317,5 0 0,-5-5-383,0-3 0,-1-3 147,-2-4 0,0 1-170,0-5 1,0 1-208,0-1 0,0-3 9,0 3 0,0-2-150,0-2 1,0 0-80,0 0 1,0-1-368,0-3 1,0 3-767,0-3 1,0 7 555,0 1 1,0 5-2363,0-1 2185,0 2 1,0 6-624,0-1 0,0 7 1398,0 1 0,5 5 0,1 6 0</inkml:trace>
  <inkml:trace contextRef="#ctx0" brushRef="#br0" timeOffset="19">3815 2387 8084,'-7'-5'1153,"2"4"-283,5-10-139,0 5-79,0 0 201,0 1-627,0 5 1,0 6-164,0 5 1,0 6 62,0 6 1,0 0 123,0-1 0,0 5-229,0 0 0,0 3 30,0-3 1,0 3-246,0-3 1,0 0 46,0-5 0,0 1-105,0 0 0,0-4 187,0 0 0,1-6 58,3-2 0,-3 1 317,3-5-340,-2-2 319,-2 1-211,5-6 1,-3 0 269,6 0-258,-1 0 0,6 0-6,2 0 0,-1-2-40,5-2 1,-3 3-13,3-3 1,-2-1-104,2 1 0,2 1 69,-6 3 0,4 0-521,-4 0 333,0-5 0,-3 3-994,-1-1-187,-4 1-631,-2-3 2002,-5 4 0,-5-9 0,-2 3 0</inkml:trace>
  <inkml:trace contextRef="#ctx0" brushRef="#br0" timeOffset="20">3837 2661 7962,'0'-6'685,"5"-4"-480,3 2 0,4 3-40,3 1 1,-1-1 117,5 1 1,-4-1 235,4 1 1,0 2-533,4-6 0,-2 4 105,-2-3 0,2 4-193,-6-1 1,0-1 78,-3 2 0,-5-3-792,1 3 0,-6 0 814,2-5 0,-2 1 0,-2-5 0</inkml:trace>
  <inkml:trace contextRef="#ctx0" brushRef="#br0" timeOffset="21">3815 2376 8022,'0'-12'617,"0"6"0,5-7-276,2 5 0,7-3-393,1 7 0,2-3 94,-2 3 0,3-4 211,5 4 0,0-1-344,-1 2 1,1 1-22,0-2 1,0 2-542,0-2 1,0 3 55,0-3 597,-6 3 0,5 1 0,-4 0 0</inkml:trace>
  <inkml:trace contextRef="#ctx0" brushRef="#br0" timeOffset="22">4237 2387 10395,'0'11'341,"0"1"-130,0-1 0,4 6-78,0 2 1,1 4 28,-1 3 1,-3-2 52,3 3 1,1 1-254,-1-1 1,-1-1 81,-3-3 0,0-4-83,0 0 0,0-5 121,0 1 0,0-6 235,0-1 0,0-4 42,0 3 220,0-4-143,0 2 359,0-5-445,5 0-277,-3 0 1,4 0 111,-2 0 0,-2 0-228,6 0 1,0 0 106,3 0 0,1 0-50,-1 0 1,2 0-35,2 0 0,-1 0-81,5 0 0,-1 0 64,1 0 1,-2-4-109,-1 0 1,-4-1-233,4 1 1,-4 3 141,0-3 0,-1-1-739,1 1 1,-6-1-180,-2 2-1020,-3 1 2173,-1-8 0,-5 9 0,-1-4 0</inkml:trace>
  <inkml:trace contextRef="#ctx0" brushRef="#br0" timeOffset="23">4283 2650 7964,'0'-12'0,"0"1"0,0-1 0,0 1 945,0 0 0,1 3-345,3 0 1,-2 6-231,6-2 0,0-1-188,3 1 0,1-1-124,-1 1 0,4 3-341,0-3 0,4 3 272,-3 1 0,3-1-327,-4-3 1,0 3 163,-3-3 0,-1 2 174,0 2 0,1-5 0,-1-1 0</inkml:trace>
  <inkml:trace contextRef="#ctx0" brushRef="#br0" timeOffset="24">4226 2364 8396,'0'-11'942,"0"-1"-753,5-4-320,1 3 109,6 2 1,4 1-1,-3 8-37,3-8 29,1 9-6,-5-9 6,10 8 330,-4-3-1,5 5-516,-1 0 1,5 0-329,0 0 0,-1 0 136,-3 0 409,-5 0 0,4 5 0,-5 2 0</inkml:trace>
  <inkml:trace contextRef="#ctx0" brushRef="#br0" timeOffset="25">4763 2330 11041,'0'11'493,"1"6"-69,3 2-192,-3 2 0,9 2-1,-9 0-205,4 5 264,-5-4-58,0 9-419,5-9 183,-3 9 1,3-9 114,-5-1-436,0-1 243,5-10 0,-4 5 135,3-6-180,-3-4 76,-1 3 1,1-9-467,3 3 41,-2-3-1021,3-1 789,-5 0 708,0-5 0,0-6 0,0-7 0</inkml:trace>
  <inkml:trace contextRef="#ctx0" brushRef="#br0" timeOffset="26">4534 2387 7937,'6'-5'0,"5"-1"0,-4-10 1644,8 1 0,3 0-758,5 3 0,0 5-524,0-1 1,3 1-129,1-5 0,3 5-285,-3-1 1,4 2-464,-5-2 1,2 2-1493,-1 2 2006,-3 3 0,4-5 0,-5 6 0</inkml:trace>
  <inkml:trace contextRef="#ctx0" brushRef="#br0" timeOffset="27">5768 2318 8141,'0'-6'0,"-4"0"529,0 2 2,0 3 275,4-9-216,-5 8-419,4-3 1,-4 6 27,5 3 0,-2 8-84,-1 7 0,1 4 72,-1 3 0,1 0 40,2 4 0,0-3-201,0 3 1,0-3 43,0 3 1,0-4-102,0 0 1,2-5 54,1-2 1,-1-4-24,1 4 0,3-5-238,-3 1-657,6-2-318,-8-2 695,5 1 517,-6-6 0,0 4 0,0-4 0</inkml:trace>
  <inkml:trace contextRef="#ctx0" brushRef="#br0" timeOffset="28">5596 2330 8490,'7'-18'395,"-1"2"-47,-2 4 0,2 1-70,5-1 1,1 5 149,-1-1 1,1 4-50,-1-3 0,4 3 187,1-4 1,4 6-176,-1-2 0,6 3-272,2 1 1,0 0-17,-5 0 0,1 1-221,0 3 1,-1 3-306,-3 9 0,-7 1 299,-4 6 1,-5 0-143,0 0 0,-3 4 69,-3-1 1,-8 2-182,-4-1 0,-5-4 45,1-1 1,-3 0 265,-1-7 1,2 3-141,2-7 0,-1 3 3,4-6 1,1-3-1021,4-1 616,4-3 608,2-1 0,5-5 0,0-1 0</inkml:trace>
  <inkml:trace contextRef="#ctx0" brushRef="#br0" timeOffset="29">6053 2364 8157,'0'-11'0,"-1"-1"1824,-3 1-1282,3-1 0,-4 5 683,5-1-317,0 6-869,0-3 0,0 7 102,0 6 0,1 1-30,3 10 1,-3 1 15,3 7 0,1 2-183,-1 5 1,1-3-226,-1-1 1,-3 0 169,3 5 1,-3-6-241,-1-2 1,0-5 121,0-3 0,0 2 233,0-6 1,-1-1-96,-3-6 161,3 2 0,-5-8-46,6 6 420,0-6 419,0 3 260,0-5-905,6 0 1,-4-3-284,6-1 0,-4 0 74,3 4 1,5 0-104,3 0 0,1-4 139,0 0 0,1 1-20,6 3 0,-4 0-134,0 0 1,-4 0 48,4 0 0,-5 0-651,2 0 1,-4 0-120,0 0-1715,-6 0 1247,4 0 1298,-8-5 0,3 3 0,-5-3 0</inkml:trace>
  <inkml:trace contextRef="#ctx0" brushRef="#br0" timeOffset="30">6453 2387 7978,'0'-11'769,"0"-2"193,0-2 1,0 6-552,0-3 56,0 3 649,0 3-262,0 1-715,5 5 1,-4 1 47,3 3 0,-3 4-325,-1 7 1,0 8 90,0 7 0,0 1-113,0 3 0,0-2-204,0 6 1,0-3 227,0 0 0,-4-5-162,1 0 0,-1-8 47,4 1 1,0-8-85,0 0 1,0-6-126,0-1-675,0-6 522,-5 3 1,3-6-635,-1-3 1247,1-2 0,-3-5 0,-1-1 0</inkml:trace>
  <inkml:trace contextRef="#ctx0" brushRef="#br0" timeOffset="31">6498 2307 8260,'0'-11'923,"0"-1"0,0 5-91,0-1 134,0 5-116,0-2-512,0 15 0,6-1-113,1 10 0,7 4 13,1 4 1,4 5-272,-3-2 0,3 2 117,-4-2 0,4 3-539,-4-2 0,4 0 280,-4 0 1,1-3-230,-5-5 0,-1-4 7,-2 0 1,2-5-147,-2 1 1,-2-4-971,2-3 1031,-6 2 0,7-7 482,-5 4 0,0-4 0,-4 2 0</inkml:trace>
  <inkml:trace contextRef="#ctx0" brushRef="#br0" timeOffset="32">6430 2650 7934,'6'-5'921,"-2"-3"1,2-1-862,2 1 1,2 2-188,2 2 1,-1 3 374,0-3 1,6-2-91,2-2 1,3 2-462,0-2 0,1 5 100,0-5 1,0 2-524,0-2 0,-2-1 726,-2 5 0,3-5 0,-4 3 0</inkml:trace>
  <inkml:trace contextRef="#ctx0" brushRef="#br0" timeOffset="33">6864 2318 8017,'0'-17'1086,"0"0"-815,0 6 1,0 3-506,0 1 446,0 4 523,5-2-576,-4 5 0,8 5-49,-5 3 0,1 8 148,-1 7 1,-2 1-83,6 7 0,-5 0-255,0 7 0,-1-2 121,-2 2 1,3-3-420,1 0 0,0-5 15,-4 1 0,0-7-166,0-1 1,1-2-149,3-6-19,-3 1 695,4-5 0,1 0 0,0 1 0</inkml:trace>
  <inkml:trace contextRef="#ctx0" brushRef="#br0" timeOffset="34">7092 2398 7942,'-6'-11'384,"1"-6"1,5 5-332,0-3-13,0 7-213,0 3 1,1 5 882,3 0 1,-3 9-263,3 2 0,-3 8-83,-1 0 0,0 7-178,0 0 0,0 6-43,0-2 1,0 2-260,0-1 0,0 0 174,0-4 1,0-2-126,0-6 1,0 2-341,0-6-285,0 0-55,0-3 137,0-6 1,2-1-299,1-5 540,-1 0 0,3-1 143,-5-3 0,0 1-11,0-4 1,0-1 125,0-3 1,0-1-20,0 1 0,0-1 297,0 1 1,0-5 101,0-3 1,-4 1 222,0-1 0,0 4-136,4-5 1,0 3 233,0-2 0,2 2 8,1 6 1,-1-1 198,2 1-103,-3 5-446,-1-5 0,1 10-15,3-3 0,-2 8-15,6 4 1,0 2 13,3 1 1,2 5 0,2-1 0,-1 5-15,5-1 1,-4 1 13,4-1 1,-1 3-688,1-3 1,1-2-813,-4-2 1,3-3 1329,-4 0 0,0-4 52,-4-1 1,1-4 34,-1 0 1,-3-1 542,0-2 366,-6 0-733,8 0 0,-9-5 290,3-3 0,-2 0-161,-2-3 0,0 2 81,0-6 0,0-3-143,0-1 1,0-2 23,0-2 1,0 0-64,0 0 0,0-4 62,0 1 0,0-6-560,0 2 0,-4 0 156,0 0 1,-1 8-656,1-1 1,3 8 141,-3 0-1098,3 2 0,-1 7-266,-1 2-1821,1 3 3684,-3 11 0,0 3 0,-1 10 0</inkml:trace>
  <inkml:trace contextRef="#ctx0" brushRef="#br0" timeOffset="35">4237 6967 7936,'0'-12'851,"0"6"184,0-4 104,0 9-474,0-5-209,0 6-317,0 6 0,0 4 84,0 5 0,1 5-136,3-1 0,-1 3 118,4 1 0,1 0-65,3-1 1,0 0 30,-4-3 0,3 1-88,-2-5 1,2 1 37,2-5 1,-6 1 170,-2-1-172,2 0 1,-5-3 186,3 0-394,2-6 255,-4 3 312,3-5-404,-5 0-128,-5-5 1,3 3 66,-1-6 0,0 0-71,-1-3 0,3 0-145,-3-1 1,3-1 69,1-2 0,0-1-149,0-3 1,0-3 30,0 3 0,4-1-1,0 1 1,4-3 72,0 3 1,6 1 165,1-1 0,6 5-63,-2-1 1,-2 4 92,2 3 1,-1-1 12,1 5 0,1 1-83,-4 3 1,-1 1 137,-4 3 0,1 2-63,-1 5 1,-1 6 52,-2 2 0,1 4-146,-5 3 0,1-1-8,-1 1 1,-3 2 19,3-1 1,-2-2-14,2-6 0,-2 2 28,6-6 1,-4 1-6,4-1 0,-6-6 117,2 3-119,2-3 0,-5-2 98,3 1 0,-1-6-402,1 2-445,-3-2-195,4-2-642,-5 0 1635,-5-6 0,-1 0 0,-6-5 0</inkml:trace>
  <inkml:trace contextRef="#ctx0" brushRef="#br0" timeOffset="36">4934 6955 7963,'0'-11'706,"0"5"-122,0 0-160,0 1 340,0 4-157,0-4 1,1 5-227,3 0 1,-2 0-131,6 0 0,1 0 86,6 0 1,-1 4-77,5 0 0,-4-1 71,4-3 1,0 0-111,4 0 1,0 0-37,0 0 0,0 0-3,0 0 1,-4-3-164,0-1 1,-2-1-12,3 1 1,0 1-609,-5-4-205,0 4 1,-5-3 410,-2 2 0,-2 3-902,-2-3 0,-3 2 532,3-2 0,-4 2 763,-4-1 0,-2 1 0,-5 2 0</inkml:trace>
  <inkml:trace contextRef="#ctx0" brushRef="#br0" timeOffset="37">4979 7138 7963,'7'0'1412,"3"0"-577,-4 0 0,6 0-320,-1 0 1,1 0 259,-1 0 0,4 0-205,0 0 1,6 0-43,-2 0 1,2 0-129,2 0 0,0-1-111,0-3 0,-4 3-464,0-3 0,-4-1 198,4 1 1,-5-4-2027,1 5 1045,-2-1 958,-1 4 0,-1-5 0,0-2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8:55.298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11992 2341 7992,'0'-7'1,"0"-1"0,-4 4 645,0-3-30,0 4-200,4-7 1,-1 9 425,-3-3 12,3 3-408,-4 1-265,5 0-2,5 5 0,-4 2 49,3 9 0,1 3-49,-1 7 0,0 3 77,-4 6 1,0-1-187,0 0 0,0 0 13,0 1 0,0-1-201,0 0 1,0-3-70,0-1 0,0-4-42,0 0 1,0-3-28,0-4 1,4 1 104,0-4 0,-1-5-358,-3-3 26,0-1-978,0 0 540,0-2-781,0-5 913,0-5 789,0-2 0,0-4 0,0-1 0</inkml:trace>
  <inkml:trace contextRef="#ctx0" brushRef="#br0" timeOffset="1">11992 2433 8013,'-4'-12'198,"0"1"0,-1 3 141,1 1 0,3 3 146,-3-4 617,3 6-630,1-3 1,1 5-54,3 0 1,2 1-30,6 3 0,1 2-113,2 5 1,-1 6-55,5 2 1,0 2 18,4 2 0,1 4-129,2 0 0,-1 3 46,1-3 0,-2 3-130,-1-3 0,4 3-37,-1-3 0,1 0-227,-4-5 0,-4 0-80,0-3 0,-1 1 146,1-4 0,-3-1 109,-4-4 0,-1-1 6,1-2 0,-2-2 420,-3-2-235,4-3 0,-9 4-59,6-5-241,-6 0-468,3 0-1441,-5 0 1536,-5-5 0,-1 3-1537,-6-6 2079,6 6 0,-4-8 0,4 3 0</inkml:trace>
  <inkml:trace contextRef="#ctx0" brushRef="#br0" timeOffset="2">12472 2376 8027,'-5'-12'0,"3"1"376,-2-1 1,3 5 339,1-1 213,0 6-159,0-9 174,0 10-567,0-4 1,1 6-109,3 3 1,-2 2 48,1 6 0,2 4-89,-1 3 0,1 4-57,-1 4 1,-3-2 56,3 6 0,-3-2-268,-1 1 0,0 3 119,0-2 0,0-2-362,0 1 1,0-3 50,0 4 0,0-6-61,0 2 1,0-7 3,0-1 0,0-4-101,0 4-312,6-5 0,-5 3-202,3-6-1096,-3-5 1019,-1-1 980,0-5 0,5 0 0,1 0 0</inkml:trace>
  <inkml:trace contextRef="#ctx0" brushRef="#br0" timeOffset="3">12609 2398 8024,'0'-11'1106,"0"0"-209,0-1 444,0 1-507,0 4-184,0 2-421,0 5 0,0 5-127,0 3 1,0 3 154,0 5 1,3 1-96,1 6 0,0 4-200,-4 0 0,0 4 129,0 0 0,0 2-322,0 1 1,0-4 155,0 1 0,0-2-153,0 2 1,4-4 61,0-4 1,5-1-122,-2-3 1,3-3 9,2-4 0,0-2 268,4-2 0,0 0-20,3-4 0,3 0 166,-3-4 1,2-1 62,2-3 0,0-2-52,0-6 0,-2 0 163,-2-4 0,3 2-65,-3-5 1,-1 0 14,1-4 1,-5-3-34,1-1 1,-6-5-28,-1 2 0,-5-3-113,5-1 0,-5 5-126,0 2 0,-1-1-120,-2 1 1,-4 2 111,0 6 0,-4-1-314,5 4 1,-5 1-71,4 4-486,-5 4-626,8 2 297,-9 5 1,9 5 1244,-3 3 0,3 2 0,1 2 0</inkml:trace>
  <inkml:trace contextRef="#ctx0" brushRef="#br0" timeOffset="4">13248 2330 8154,'-1'-18'311,"-3"3"1,3 6 476,-3 1 0,3 5-227,1-5-47,0 5 738,0-2-789,0 5 1,0 10-429,0 6 1,4 5 59,-1 6 1,2 2 117,-1 5 1,-2 1-28,1-1 0,-1 0-148,-2 0 0,3 5-206,1-1 1,0-2 106,-4-5 0,0 1-272,0-6 1,0 1 169,0-4 0,1-2 80,3-2 1,-3-2 112,3-6 1,-3-3 17,-1-1 0,0-3 11,0 4 60,0-6 231,0 3 617,0-5 0,2-3-799,2-1 1,-2-4 2,6 4 1,-1-3-42,5 3 1,3-4-151,0 5 1,4-5 14,-4 4 1,6-1 118,-2 1 0,-1 3-225,1-3 1,-2 2 109,2-2 1,2 3-208,-6-3 1,0 3-200,-3 1 0,-1 0-229,0 0 0,-3 0-849,0 0-1105,-6 0 945,3 0 1645,-5 0 0,5 0 0,2 0 0</inkml:trace>
  <inkml:trace contextRef="#ctx0" brushRef="#br0" timeOffset="5">13659 2330 7886,'-5'-17'1387,"4"5"-870,-3-4 1,3 8-40,1 0-35,0 5 977,0-2-961,0 5 1,4 2-224,0 1 1,1 10 22,-2 10 0,0 1-13,5 7 0,-5-1-218,5 4 0,-5 0 81,0 1 1,-1-1-65,-2 0 1,3 3 95,1-3 1,0 3-439,-4-6 0,0-3 67,0-2 1,0-3-183,0-4 546,0 3 0,0-10-39,0 4 303,0-9-61,0 3 186,0-8-283,0 3 1,1-5 86,3 0 0,-1 0 57,4 0 0,1 0 7,3 0 0,1 0-326,-1 0 1,4 0 80,1 0 0,3 0-288,-4 0 1,4-4 147,-4 0 0,4 0-817,-4 4 1,1 0 422,-5 0 0,0 1-478,1 3 0,-1-2-1474,1 1 2340,-1-1 0,1 3 0,-1 1 0</inkml:trace>
  <inkml:trace contextRef="#ctx0" brushRef="#br0" timeOffset="6">14230 2341 7896,'0'-11'1454,"0"-1"-151,0 1 135,0 5-524,0 1-264,0 5-515,5 0-747,-3 0 595,8 5 1,-5 1-1195,3 5 1,-2 1 1210,-2-1 0,-3 1 0,4-1 0</inkml:trace>
  <inkml:trace contextRef="#ctx0" brushRef="#br0" timeOffset="7">14322 2741 12498,'6'0'2318,"4"0"-2283,-3 5 0,3-2-607,-3 4 548,4-4 1,-9 2-2590,6-5 2613,-6 5 0,-2-4 0,-6 4 0</inkml:trace>
  <inkml:trace contextRef="#ctx0" brushRef="#br0" timeOffset="8">11901 3301 7624,'0'-7'1674,"5"2"-1395,1 5 1,5 0 140,1 0 0,-1 0-112,1 0 0,3 0 51,0 0 0,5 0-133,-1 0 1,3 0 29,1 0 0,5 0-16,2 0 1,6-4 52,6 1 1,1-5-186,10 4 0,4-1 138,4 1 1,-28 3 0,1 0-382,1-3 1,-1 0 0,0 3 0,0 0 229,3-1 0,-1 0 0,-1 1 1,0-1-73,-1 0 1,0 0 0,4 1-1,0 0 19,0-3 1,0 0 0,3 2 0,0 0 62,-3-1 1,0-1 0,-3 2 0,1 0 1,0-2 0,0 0 1,28 2-142,-30 0 0,0 0 1,26 1 57,-3 1 1,-6 0-116,-10 0 0,3 0-14,-6 0 0,0 0 136,-4 0 1,-4 0-78,1 0 1,-4 0 29,3 0 0,-5 0 359,2 0 0,-3 0-278,-1 0 1,-4 0 556,0 0 0,-4-1-354,4-3 1,-5 2 371,1-1-163,-2 1-28,-1 2-537,-1 0 277,-5 0-1362,-1 0 0,-7 0 151,-6 0 1022,1 0 0,-15 0 0,4 0 0</inkml:trace>
  <inkml:trace contextRef="#ctx0" brushRef="#br0" timeOffset="9">15030 2307 8021,'-6'-11'1408,"-5"-1"-164,10 6-629,-4 1 1,4 5-194,-3 0 0,3 1-134,-3 3 0,3 3 77,1 9 1,1 3-77,3 7 0,-2 4-6,6 4 0,-4 1-54,3 3 0,-4-2-39,1 2 1,1-2-19,-2-2 0,3-4-156,-3 1 0,-1-2-39,1 1 0,-1-2 54,-2-5 0,1-1-89,3-3 0,-3-3 83,3-4 1,-3-1-353,-1 0 1,0-3-361,0 0 190,0-6 0,1 3-1012,3-5-1408,-3 0 926,5 0 1991,-1-5 0,1-1 0,5-6 0</inkml:trace>
  <inkml:trace contextRef="#ctx0" brushRef="#br0" timeOffset="10">15361 2307 8169,'0'-11'546,"0"3"313,0 0 552,0 6-762,5-3 1,0 6-212,3 3 0,-2 3 215,-2 9 0,2 7-174,6 7 0,-2 7-38,-2 1 1,2 5-151,-3-1 1,0 1-304,0-1 1,-3 1-48,4-5 1,-6-1-4,2-7 1,1 1-187,-1-8 1,0 1 101,-4-9 1,0 0-815,0-3 380,0-1-1639,5-5 304,-4-1 823,4-5 0,-6 0 1092,-3 0 0,-2-10 0,-6-2 0</inkml:trace>
  <inkml:trace contextRef="#ctx0" brushRef="#br0" timeOffset="11">15076 2730 7907,'0'-8'0,"0"0"1040,0 6 0,1-7-428,3 5 1,3-1-99,8 1 0,3 3-342,5-3 1,5-1-350,2 1 1,3-1-293,2 1 0,-1 3 312,0-3 0,0-1 157,1 1 0,4 1 0,2 3 0</inkml:trace>
  <inkml:trace contextRef="#ctx0" brushRef="#br0" timeOffset="12">15761 2604 7990,'0'-11'0,"-5"3"1806,-3 0-1236,3 1 0,-4-1 1105,5 0-1169,1 6 0,1-3 494,-2 5-638,3 0 0,-5 5-285,2 3 0,3 3 68,-3 4 0,1 4-122,0 8 0,1-2-12,-1 6 0,1-5-128,2 5 0,2-5-463,1 5 1,5-7 279,7-1 1,-1-2-98,5-5 0,-4-2 92,4-7 0,0 2 242,4-5 0,1 0-128,3-4 1,-3-5 288,3-3 1,1-3 272,-2-5 1,1 2-203,-4-5 1,-4 2 410,0-2 0,-5-3-286,1 3 1,-7-4 100,-4-3 1,-3-2-68,-1-3 1,0-6-253,0 3 0,-5-3-63,-3 3 1,-7 1-245,-4 3 1,-6 2-75,-2 5 0,-4 6-272,5 6 1,-3 5-498,6 6 1,-5 0 442,9 0 0,0 5-676,7 2 0,2 7 1307,3 1 0,-4 11 0,5-2 0</inkml:trace>
  <inkml:trace contextRef="#ctx0" brushRef="#br0" timeOffset="13">16252 2444 8058,'0'-11'979,"0"-1"0,0 5 185,0-1-229,0 5-556,0-2 0,0 7 66,0 1 1,0 5-130,0 7 1,4 4-43,0 8 1,-1 0-92,-3 7 1,4-2 48,0 6 0,1-4-387,-1-4 0,-3 2 172,3-5 0,1-1-558,-1-3 0,0-4 29,-4 0 0,1-6-874,3-2 462,-3 1-409,4-11-485,-5 4 1818,0-10 0,0-1 0,0-6 0</inkml:trace>
  <inkml:trace contextRef="#ctx0" brushRef="#br0" timeOffset="14">16023 2364 7898,'6'-11'936,"4"1"198,5 2 0,5-1-360,-1 5 1,7 0 265,0 4 1,6-3-438,-2-1 0,5 0-194,3 4 1,-3-1-134,3-3 0,0 3-58,-3-3 0,2 1-524,-7 0 0,-2 1-286,-1-2 0,-5 3-634,-3 1 1,2 0 636,-6 0 589,-5 0 0,0 0 0,-3 0 0</inkml:trace>
  <inkml:trace contextRef="#ctx0" brushRef="#br0" timeOffset="15">16652 2889 8969,'7'4'3319,"1"0"-1943,-6 5-849,3-8 1,-5 9 47,0-2 1,4 2 48,0 2 1,1-1-285,-1 0 0,-3 2-113,3 2 0,-3-2-83,-1 2 3,0 3 0,0-4-2271,0 5 0,0-5 1177,0 1 0,-1-3 947,-3-5 0,-2 8 0,-6-2 0</inkml:trace>
  <inkml:trace contextRef="#ctx0" brushRef="#br0" timeOffset="16">17622 2318 7903,'0'-11'3,"0"3"886,0 1-501,0-1 0,-1-3-8,-3-1 0,2 5-20,-6-1 0,1 4 96,-5-3 1,-1 4 23,-2-1 0,-3-1-191,-4 1 1,3 1 70,0 3 1,-2 3-105,-5 1 0,1 5-161,-1-1 1,2 2 84,1 1 0,1 5-165,3-1 1,-1 0-56,5-4 1,0 1-100,3-1 0,1 5 66,-1-1 1,6 0 79,2-4 0,3 5-154,1-1 1,0 0 82,0-4 0,10 2 52,5 2 0,7-1 4,4 5 1,4-5 172,4 2 0,-2-4-67,2 0 1,-2 3-36,6 0 1,-8 0-112,-3-3 1,-3 3 99,-1 0 1,-6 4-294,-1-3 1,-5 3 84,-3-4 0,-3 5-138,-5-1 1,-1 3 32,-3 1 1,-3-4 82,-4 0 1,-6-5 165,-2 1 1,-2-3 177,-2 0 0,0-1-104,0 1 1,-1-5 156,-2 1 1,3-5-72,0 0 0,1-1-89,7-2 0,0 0-720,3 0 0,2-5 7,3-3-726,2-2 1,10-5 1379,2-1 0,9-4 0,1 2 0</inkml:trace>
  <inkml:trace contextRef="#ctx0" brushRef="#br0" timeOffset="17">17771 2513 8338,'0'-18'595,"0"-4"0,0 10 64,0-4 0,0 2-206,0-1 1,4 6 475,-1-2 83,1 2 225,-4-2-1094,0 4 7,5 2 1,2 10-166,4 3 0,1 7 98,-1 4 1,4 8 11,0 3 1,1 7 66,-5 1 0,-3 0-483,-1-4 1,1 1-59,3-1 1,1-4-144,-1 1 1,-3-6 212,-1 2 1,1-8 153,3-4 1,-3-2 593,0-2-348,-6-4 1,5 1 672,-4-4-547,-1 0 0,3-5 297,-5-3 0,0-2-91,0-6 0,0 1 225,0-1 0,0 0-428,0-4 1,0 0-3,0-3 0,0-3-306,0 3 1,0 2 105,0-2 0,0 5-329,0-2 0,1 4 12,3 0 41,-3 6 1,5 1-161,-2 5 0,3 5-307,4 2 0,0 7 295,1 2 1,0 4 122,4-1 0,-2 6-47,5 2 0,-4 0 98,4-4 0,-4-2 104,4-2 1,-5-2-94,1-6 0,2-1 215,-2-2 0,0 1 485,-3-5 133,-1-1 1,1-6 451,-1-1 1,-3-6-496,-1-2 0,-3-1 279,4-6 0,-6 0-327,2-3 0,-3-3-23,-1-1 1,0-1-163,0-7 1,0 6-207,0-6 1,0-2-33,0-2 0,0 0-97,0 4 1,0-1-993,0 1 1,0 1 547,0 3 1,0 3-1421,0 8 1,4 3 872,0 4 0,1 6 1014,-1 2 0,2 8 0,6 2 0</inkml:trace>
  <inkml:trace contextRef="#ctx0" brushRef="#br0" timeOffset="18">18582 2398 8031,'0'-7'437,"0"-1"713,0 6 288,0-3-497,0-1-595,-5 5 0,3 2-116,-1 11 0,1 4 97,2 7 1,0 5-84,0 3 0,0 2 31,0 1 0,0 4-166,0 0 1,0 4-203,0-4 1,0 0-414,0-4 1,0-5 334,0-2 0,0-3-137,0-1 1,0-5-157,0-3 377,0-2-255,0-2 648,0-4 4,0-2 1,2-5 173,1 0 1,0-2 99,5-1 0,0-3-215,8-1 0,-2-3-19,5 2 1,0-2-111,4-2 1,-1 5-166,1-1 1,-1 6 119,-3-2 0,2-1-421,-2 1 1,-1 0-33,1 4 0,-5 0-145,1 0 0,-6 0-1455,-1 0 768,-6 0-1877,9 0 2967,-10 0 0,4 0 0</inkml:trace>
  <inkml:trace contextRef="#ctx0" brushRef="#br0" timeOffset="19">18559 2684 7901,'0'-12'1838,"5"6"-1281,3 2 0,-2-1 324,2 1 0,-1 1-341,5 3 1,0 0-115,4 0 1,-3 0-188,6 0 1,-1-2-163,1-1 0,-1 1-625,-3-2 0,-2-1 348,2 2-2674,-2-1 1561,-2-1 1313,-4 3 0,3-8 0,-4 4 0</inkml:trace>
  <inkml:trace contextRef="#ctx0" brushRef="#br0" timeOffset="20">18559 2376 8043,'0'-12'1215,"0"1"-290,0-1-462,0 1 1,1 5-175,3 2 1,2-1 145,6 1 1,4 0-135,3 4 0,3-4-246,1 0 1,3-1-92,1 2 1,3 1 112,-3-2 0,0 3-992,-4 1 1,-1 0 444,1 0 0,-5 0 470,-3 0 0,3 0 0,0 0 0</inkml:trace>
  <inkml:trace contextRef="#ctx0" brushRef="#br0" timeOffset="21">19107 2376 8020,'-6'-7'1973,"1"-3"-1434,5 9-53,0-4 839,0 5-646,0 10-298,0 3-119,0 9 0,0 5-44,0 0 0,0 8-15,0-1 1,0 3-443,0-2 257,0-1 1,0 0-25,0 0 0,0-1-100,0-2 1,0-3 119,0-5-885,0-1 537,0-4 1,3-1-113,1-6 329,0 0 0,-3-3 82,3 0 398,-3-6-12,5 3 0,-5-5 34,3 0-119,-3 0 1,4-1 5,-5-3 1,1 3 59,3-3 0,-1-1 149,4 1-413,1-5 1,4 4-173,4-2 0,-4 0 72,4 4 1,-2 1-54,1-2 1,-1 2 24,5-2 1,-4 3-131,4-3 0,-1 2 53,1-2 0,-1 2-486,-3-1 107,-2 1-492,3-3 1,-8 3 39,-1-6 968,-4 6 0,-3-9 0,-7 5 0</inkml:trace>
  <inkml:trace contextRef="#ctx0" brushRef="#br0" timeOffset="22">18993 2707 7882,'0'-12'544,"5"5"162,3-1 0,3 2-257,4-2 1,-1-1-50,5 5 1,-4-3 678,4 3-682,1-5 1,6 3-220,1-6 1,1 5-2,-2-1 1,-1 4-651,1-3 1,-6 3 404,-1-4 1,-8 5-2631,0-5 1453,-7 5 1245,1-7 0,-5 4 0,0-6 0</inkml:trace>
  <inkml:trace contextRef="#ctx0" brushRef="#br0" timeOffset="23">18970 2330 7971,'0'-18'1084,"5"3"-653,3 7 0,7-2-90,4 2 1,3 2-51,0-1 0,3 0 182,1 0 1,5-2-143,7 5 0,-3-4-369,3 4 1,-2 1 2,-2 3 0,-5-4-47,-2 0 1,-3 0-1047,-1 4 1,-5 0 1127,-3 0 0,-2 5 0,-2 2 0</inkml:trace>
  <inkml:trace contextRef="#ctx0" brushRef="#br0" timeOffset="24">19644 2296 9555,'6'5'27,"-2"2"0,-3 9 588,-1 3 1,0 6-177,0 2 0,4 8-299,0-1 0,0 7 58,-4-3 1,0 3-265,0-7 0,0 3-28,0-7 1,4-2-30,-1-1 1,2-4 138,-1-4 1,-3-3 38,3-4 1,-1-2-251,1-3 204,-3 3-795,4-8 256,-5 3 1,0-6-338,0-3 0,0 1 322,0-4 545,0-1 0,-5-3 0,-1-1 0</inkml:trace>
  <inkml:trace contextRef="#ctx0" brushRef="#br0" timeOffset="25">19358 2364 7883,'7'-11'0,"3"-1"1,-3 1 3,9-1 2073,1 1-1318,11 0 1,-2-1 640,4 1-38,6-1-840,-1 6 0,10-4 564,-3 2-704,2 3 1,-2-1-604,0 2 1,-9 3 199,1-3 0,-7 3-2270,-1 1 1648,-7 0 1,-2 0 642,-6 0 0,1 0 0,-1 0 0</inkml:trace>
  <inkml:trace contextRef="#ctx0" brushRef="#br0" timeOffset="26">20775 2330 7967,'0'-6'467,"0"-5"184,0 10 0,0-5 701,0 2-665,0 3-231,0-4 101,0 5-236,0 5 0,0 6-4,0 8 0,0 4 62,0 4 0,0 2 12,0 5 111,0 5-195,0-3 1,0 8-108,0-2 0,3-1 28,1 1 1,1-4-355,-1 4-428,-3-11 606,4 7 1,-3-13-437,1 1 202,-1-7 95,3 3-306,0-9 248,-4-2 1,6-2-49,-4-5-482,-1 5-286,3-8 346,-5 4-3300,0-5 2086,0-5 1829,0-2 0,-5-4 0,-2 0 0</inkml:trace>
  <inkml:trace contextRef="#ctx0" brushRef="#br0" timeOffset="27">20969 2410 7967,'0'-12'206,"0"1"0,0 3-68,0 1-138,0-1 1347,0 2-345,5 1 378,-4 5-928,4 0 0,-1 6 40,0 5 0,3 7-159,-3 9 1,1 2-214,-1 5 1,-3 6 130,3 2 1,-3-2-683,-1 2 359,0 0 1,0-3 2,0-4 1,0-3-75,0-5 0,2-4-702,1-4 435,-1-5-113,3-3-111,-5 0 80,0-10 116,0 4 223,0-5 0,0-5-52,0-3 145,0-2 1,-1-1 38,-3-1 1,2-3-11,-1 0 0,1-7 255,2-1-117,0 1 0,-3-8 170,-1 4 0,0-2-97,4-3 1,0 3 177,0 6 1,4 4-89,0 3 0,-1 2 499,-3 1-218,0 6-194,5 1 1,-2 6 5,5 3 1,-1 4 149,5 7-210,-1 3-50,6-1-124,0 5-5,1 1 1,7 2 0,-2 6 0,3-6-187,-3 2 0,1 1 145,2-2-694,-2 1 476,4-4 0,-5-5 114,0-3 1,0-3 115,0 0 0,-2-2 151,-2-2-100,3-3 0,-9-5-175,2 0 895,-3 0-357,0 0-200,-1 0 756,-4-5-586,-2 3 0,-4-12 52,3 3 1,-3-8 72,3 0 0,-4-4 61,-4-4-597,3 3 53,-9-9 1,3 0 48,-4-5-112,-1 0-87,1-1-904,5 3 743,-4-3 0,3 6 131,-4 3-1747,4 7 1220,-3 1 1,9 9-77,-3-2-1094,3 8 487,1 2-467,0 5 0,1 5 1890,3 2 1,2 3 0,6 2 0</inkml:trace>
  <inkml:trace contextRef="#ctx0" brushRef="#br0" timeOffset="28">21768 2376 7967,'0'-18'838,"0"1"-307,0 11 158,0 1 413,0 5-169,0 5-551,0 1 1,4 12 176,0 5-189,0 5-129,-4 6 0,3 2 150,1 2-425,0 2 73,-4 1 1,4 2-497,0-5 391,-1 0 1,-1-5-519,2-2 0,-3-3 136,3-6 228,-3-4 1,0-3-474,3-7 292,-3 2-608,4-9 55,-5 4 954,0-5 0,0 0 0</inkml:trace>
  <inkml:trace contextRef="#ctx0" brushRef="#br0" timeOffset="29">21665 2364 8126,'5'-11'238,"2"-1"1,9 5 417,3-1 1,3 6-161,1-2 0,5 2 130,2 2 0,3 2-8,1 2 109,1 2-343,-1 10 0,-1 2-225,-3 5 1,-2 4 175,-5-1-111,0 6-854,-5-3 589,-7 5 0,-6 1 50,-5-1 0,-1 0-3,-3 0 1,-5-1-181,-10-2 0,-1 1-246,-11-6 0,1 1-96,-4-4-101,-1-5 397,1 3-114,0-8 401,0 3 0,3-8-10,1 0-802,9-6 494,-5 3 1,13-5-67,-2 0 407,7 0 1,-2-5 0,4-1 0</inkml:trace>
  <inkml:trace contextRef="#ctx0" brushRef="#br0" timeOffset="30">22316 2376 7967,'0'-7'0,"0"-3"717,0 2-275,0 3-165,0-5 0,0 8 359,0-6-261,0 6 55,0-4 1787,0 6-1806,0 6-244,0 0 1,0 15 122,0 6 1,0 5 147,0 2 0,0 0-27,0 1-188,0 4-623,0-4 200,0 5 223,0-6 0,4-1-127,0-2-101,0 2 159,-4-9 1,0 4-85,0-6 0,0-4-212,0-3 1,0-2 94,0-2 22,0-4 507,0 3-265,0-9 492,0 4 652,0-5-749,5 0-82,1-5-50,6 4-79,4-9 1,-3 9-68,2-3 0,3 2-107,1 2 0,2 0-135,2 0 68,0 0-80,0 0 0,-1 0-63,-3 0 0,1-3 47,-5-1-908,5 0 311,-7 4-228,4 0-400,-6 0-318,-5-5 1679,-1 4 0,-15-9 0,-2 3 0</inkml:trace>
  <inkml:trace contextRef="#ctx0" brushRef="#br0" timeOffset="31">22179 2695 7967,'7'-5'566,"3"0"150,-3-2 0,4 0-272,0 3-220,5 3-43,2-4 1,5 1 621,0 0 1,5-1-16,2 2-543,3 1-50,-3-3 0,-3 1-266,-4 1 0,-1-1-369,-3 4 1,-3 0-458,-4 0-1054,-6-5 1951,-1 3 0,-5-3 0,0 5 0</inkml:trace>
  <inkml:trace contextRef="#ctx0" brushRef="#br0" timeOffset="32">22236 2376 7967,'5'-17'209,"2"4"160,4-2 1,4 2-6,1 2 1,4 0 141,-1-1 1,6 1 503,2-1-505,5 6-205,-8-4 1,8 9-68,-6-3-10,1 2 0,-4 2-108,0 0 80,-6 0 1,4 0 139,-6 0-371,0 0 112,-3 0 315,-1 6-665,0-5 230,-4 4 10,3 0-79,-4 1 88,1 6 0,1-1 165,-4 1 1,1 5-30,-1 6 1,-3 5 3,3 6 0,-2 2 5,-2 2-256,0 3 207,0 4 0,0-3-64,0 0 1,0-4-253,0 4 0,0-5-224,0 1-23,0-8 363,0-2 0,3-9 65,1 0 28,0-5-30,-4 3 1,4-6-111,0 1-152,-1-6-210,-3-1-3512,0-5 4050,-5-5 0,-1-6 0,-5-7 0</inkml:trace>
  <inkml:trace contextRef="#ctx0" brushRef="#br0" timeOffset="33">22579 2410 7967,'0'-12'61,"1"1"-31,3 0 1,-1-1-31,4 1 1043,1 4-620,3-3 1,2 5 142,2-2 1,0-2 64,8 5 1,-1-4-312,8 4-97,1 1-337,-2 3 48,4 0 104,-4 0 1,0 1 73,-2 3 1,-4 2-80,-4 5 1,-3 2 329,-4 2-855,-6 3 352,-1 5 0,-6 1-409,-3 3 324,-7-3 69,-7 4 1,-9-4-80,1 3 0,-6-7 8,1 3 1,0-4 56,0 0 0,3-3-92,6-4-846,-1-1 666,5 0 0,5-3-128,6 0 570,4-6 0,-2 3 0,5-5 0</inkml:trace>
  <inkml:trace contextRef="#ctx0" brushRef="#br0" timeOffset="34">23059 2376 7967,'0'-7'3287,"0"-3"-2535,0 4-47,0-1-181,0 2 1,0 7-318,0 1 0,1 8-154,3 4 0,-3 9 120,3-1 0,1 7 50,-1 1 1,0 2-360,-4 1 1,0 3 137,0-3 1,0 5-571,0-8 0,-4 3 235,0-7 0,-4-1 48,5-3 1,-1-1 98,4-3 1,0-3-76,0-4 282,0-1-147,0 0 1,0-3 308,0 0-114,0-6 0,1 3 247,3-5 1,-2 0-30,6 0 1,0 0 67,3 0 1,2 0-217,2 0 1,-1-3-34,5-1 0,-4 0-317,4 4 0,-4-4 128,4 0 0,-3 0-547,3 4 0,-5-3-33,1-1-1380,-2 0 982,-2-1 1061,-5 4 0,-1-9 0,-5 3 0</inkml:trace>
  <inkml:trace contextRef="#ctx0" brushRef="#br0" timeOffset="35">22945 2730 7967,'-7'-18'794,"2"5"-596,5 6 1,1 3 652,3-4-318,3 6 0,8-5 111,0 3 1,7 3-447,0-3 1,6 2-325,7-2 1,-1 3-304,0-3 1,-1 3 292,-2 1 0,-4-2 136,-4-1 0,0-4 0,0-4 0</inkml:trace>
  <inkml:trace contextRef="#ctx0" brushRef="#br0" timeOffset="36">22990 2353 7967,'12'-12'0,"-5"1"612,1-1 0,3 1-167,4 0 1,6 0-15,-2 4 0,-1-2-163,1 5 1,-4-3 194,4 3 0,0 0-117,4 4 0,-2 0-172,-2 0 1,-1 0 46,-3 0-7,-2 0 0,4 0-165,-6 0 1,-3 0 112,-1 0 1,-4 1 27,1 3-172,2 2 0,-4 10-72,6-1 1,-2 5 65,2-1 1,1 3 11,-5 1 1,3 4-14,-3 4 1,4 3-139,-4 4 1,3-2-258,-3 2 0,0 1 173,-4-1 1,4-3-158,-1-5 1,1-5 135,-4 2 0,0-4 106,0-4 1,1-3-35,3-4 0,-2-5 305,1 1 492,-1-5-344,-2 2 343,0-5 0,0-5-271,0-3 0,0-3 112,0-5 1,0 2-93,0-5 0,-2 0-57,-1-4 0,1 4-125,-2 0 1,3 0-28,1-4 0,0 2-204,0 2 1,0-1 60,0 4 1,0 1-347,0 4 224,0 4-660,0 2 0,5 10 337,3 3 1,3 7 148,5 4 0,-3 7 58,7 0 0,-1 6 20,3-2 0,-3 0-118,0 0 1,-3-5 92,3 2 0,-5-8 214,1-4 0,1-2-59,0-2 0,-1-3 737,-4 0 1,-3-6 518,0 2-483,-1-3 0,3-6-280,-2-2 1,-2-4 141,-2 0 0,-3-4-21,3 0 0,-4-6-154,-4 2 1,2-6-309,-6-2 0,1-1 140,-5 2 1,1 0-316,-1-4 1,1 1 111,-1-2 1,6-1-650,2 6 0,3-5-189,1 5 0,0-1-505,0 4 0,0 2 150,0 2 1,4 2 555,0 6 0,8 1-1827,0 2 2430,2 3 0,2 10 0,2 1 0</inkml:trace>
  <inkml:trace contextRef="#ctx0" brushRef="#br0" timeOffset="37">23892 2421 7967,'0'-11'0,"0"-1"0,0 1 0,0 3 1759,0 1-616,0 4 9,0-2-739,6 5 1,-5 6-379,3 6 0,1 6 94,-2 8 1,5 3 129,-4 6 0,0-1-135,-4 0 1,4 2-221,-1 2 0,1-3-138,-4 3 1,0-6 169,0-1 1,4-10-588,0 2 1,0-8-88,-4 1 227,0-4 1,0-4-698,0-1-292,0-4 1500,0 2 0,0-5 0</inkml:trace>
  <inkml:trace contextRef="#ctx0" brushRef="#br0" timeOffset="38">23790 2341 7967,'5'-17'691,"-4"0"1,9 9-346,-2 1 0,7 0 87,4 0 0,-1 2 94,1 5 0,-4 0 205,4 0 1,0 1-352,4 3 1,0 3-276,0 9 0,3 1-316,1 6 0,0 5 235,-5 3 0,-4-2-231,-3 1 1,-2 1 134,-1 3 1,-6 4-478,-2 0 1,-4-2 133,-4-2 0,-6-4-38,-5 5 0,-7-1 273,-1-4 0,3-2-8,-7-1 1,6-7 297,-6-1 0,4-5-45,4 1 0,-1-2-380,5-1 0,-1-5-81,5 1-425,-1-6 276,6 3 544,1-5 0,10-5 0,1-1 0</inkml:trace>
  <inkml:trace contextRef="#ctx0" brushRef="#br0" timeOffset="39">24235 2455 7967,'0'-11'0,"0"-5"0,1 4 1150,3 1 1,-3-1 208,3 5 207,3 2-564,-6-6-568,4 10 1,-4-3-493,3 8 1,-3 4 80,3 7 0,-3 8-47,-1 7 1,0 3 104,0 2 0,-1 3-350,-3 0 1,2 4 160,-6-4 1,2 0-340,-2-4 1,3-4 139,5 1 1,0-7 60,0-1 0,0-2 269,0-5 0,4-1-71,0-4 0,5-3 297,-2 0 1,3-6-106,2 2 1,3-3 30,0-1 0,2 0-247,-2 0 0,-1-1-327,5-3 1,-4-2 159,4-6 0,-5 1-122,1-1 0,-6 1-715,-1 0 0,-6-1 430,2 1 1,-3-1 645,-1 1 0,-5-6 0,-1 0 0</inkml:trace>
  <inkml:trace contextRef="#ctx0" brushRef="#br0" timeOffset="40">24132 2730 7967,'13'-2'560,"2"-1"1,2 1-123,2-2-305,-3-2 0,-1 5 33,1-3 1,5-1 181,2 1 1,0-3-636,4 3 0,-5-1 118,-3 1 1,2 1-1235,-6-4 802,0 4 1,-8-7 600,-4 2 0,-1-2 0,-2-1 0</inkml:trace>
  <inkml:trace contextRef="#ctx0" brushRef="#br0" timeOffset="41">24155 2410 7967,'5'-12'232,"3"1"0,2 3-227,1 1 1,2 0 81,2 0 0,-1-2-87,5 5 0,-1-1 634,1 1 1,3 3-270,-3-3 1,1-1-36,-1 1 0,1 0-108,-4 4 0,-1 0-36,-4 0 1,-3 0-62,-1 0 0,-3 0 207,4 0-223,-6 6 1,7 0 12,-5 5 1,1 2-76,-1 2 1,-1-1 86,4 5 1,-3 4-216,4 4 1,-6 3 34,2-3 1,1 5-68,-1-2 0,1-1-176,-1 2 0,-3-6 116,3 2 1,-3-1-56,-1-3 1,4 1 36,0-9 1,-1 1 89,-3-5-143,0 1 611,0-1 410,0-5 749,0-1 0,0-14-1029,0-2 0,0-3 116,0 3 1,0-5-192,0 1 0,0-1-194,0 1 0,0-3 9,0-5 1,0 4-194,0 0 1,0 4-90,0-4 1,0 8-133,0 0 1,2 7-1574,2 0 1313,-3 3 1,9 10-368,-2 2 0,2 12 273,1 0 0,1 2 239,-1-2 1,0 4 54,1 0 0,-1-1 32,1-3 1,-1-4-179,0 0 283,1-5 0,-1 1 731,1-7 1,-5-3-57,1-5 507,0 0 1,2-1-494,-3-3 0,2-2 387,-5-6 1,1-3-420,-1 0 1,-3-6-117,3 2 0,-3-2-84,-1-2 1,0 1-110,0 3 1,-4-6-597,1 2 0,-2-2 299,1 2 0,3 0-1152,-3 0 0,2 0 585,2 1 1,-3 0-1252,-1 3 0,0-1-1015,4 4-78,0 1 2960,0 4 0,10-1 0,3 1 0</inkml:trace>
  <inkml:trace contextRef="#ctx0" brushRef="#br0" timeOffset="42">24943 2410 7979,'0'-7'2472,"0"-3"-2392,5 9-80,-3-4 0,3 6 0,-5 3 0,0 6 0,0 5 0,3 10 0,1-3 0,0 9 0,-4-1 0,0 3 0,0 2 0,0-2 0,0-3 0,0 2 0,0-6 0,0 5 0,0-5 0,1-3 755,3-4-336,-3-5-260,4 3 1,-5-6-354,0 1 1,2-6-507,2-2-324,-3 2 525,4-5 0,-5 3-236,0-8 0,0-2-348,0-5 1083,0 4 0,-10-8 0,-3 2 0</inkml:trace>
  <inkml:trace contextRef="#ctx0" brushRef="#br0" timeOffset="43">24669 2433 8803,'6'-5'1880,"1"-2"-1368,-3-4 0,6 3 267,5 1 1,4 3-74,-4-4-443,0 6-96,-3-3 1,4 1 630,3 0 1,8 0-274,3 4 0,0 0-122,0 0 0,-3 0-144,3 0 1,-8 0-98,1 0-57,-8 0-331,6 0-590,-8 0 443,4 0-824,-6 0-1006,-5 0 2203,-1 0 0,-20 5 0,-4 2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4:10:44.553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1827 11352 8045,'0'-7'-7,"0"-1"351,0 6 175,0-4-34,0 6 0,0 6-197,0 1 0,0 3-2,0 2 1,4 6 10,0 4 0,1 2-51,-1 7 1,-3-2-77,3 2 1,1 5 61,-1-1 0,0 1-193,-4-1 0,0-5-74,0 1 0,0-2-102,0 1 0,0 2 20,0-5 1,0-2-135,0-6 1,1 1-84,3-4 1,-3-1-123,3-4 107,-3 1 1,-1-5-199,0 1-106,0-6 49,0 3-546,0-5 1150,0-5 0,0-1 0,0-5 0</inkml:trace>
  <inkml:trace contextRef="#ctx0" brushRef="#br0" timeOffset="1">1873 11364 8050,'-6'-12'0,"1"1"0,1 3 808,0 1 21,0 4-70,4-7-129,0 9-328,5 6 0,7 4 128,7 10 1,0 1-80,4 7 0,-2-2-10,10 6 1,-5-5-155,5 5 1,-2-1-89,1 4 1,2-3 12,-5-1 0,1-3-216,-2 3 1,-2-4-368,3 0 1,-7-5 292,-1-2 1,-5-5-36,2 1 1,-4-2 47,0-2 0,-1-1 300,1-2 1,-5-2-123,1-2 195,-6-3 1,5 4 253,-4-5-175,-1 0-219,3 0 0,-5-1 60,0-3 1,-4 2-1460,0-6 1018,-5 0 1,7-2-775,-6 3 0,4-2 185,-3 5 0,3-1-694,-4 1 1596,6 3 0,-8-9 0,3 3 0</inkml:trace>
  <inkml:trace contextRef="#ctx0" brushRef="#br0" timeOffset="2">2467 11295 8021,'0'-18'755,"-5"2"-240,4 5 1,-6 0 650,3 4-318,3 2-415,-4 5 0,5 2-362,0 6 0,0 5 119,0 9 1,0 6 203,0 3 1,-1 6-116,-3 1 1,3 5-281,-3-1 1,3-3-108,1-1 0,0 0-168,0-4 0,0 2 17,0-9 0,0 2-152,0-6 1,0 2 140,0-6 1,0-2-4,0-2 0,0-3 45,0 0 1,0-5-140,0 1-525,0-5-281,0 2 822,0-5 1,5 0 0,1 0-1</inkml:trace>
  <inkml:trace contextRef="#ctx0" brushRef="#br0" timeOffset="3">2650 11741 7963,'0'-8'-397,"0"0"1137,0 6 59,0-8 265,0 8 144,0-3-312,0 5 0,0 9-609,0 3 0,1 3-64,3 0 0,-3-1-53,3 5 1,-3 0-31,-1 4 1,0-4-124,0 0 1,1 0-138,3 4 0,-3-4-65,3 0 0,1-5-206,-1 1 1,4-2 180,-4-2 0,1-1-47,-2-2 0,-1-2 55,1-2 0,0-2-339,1 1-35,-3-1-11,4-2-254,0 0-403,-3-5 1244,3-2 0,0-4 0,1-1 0</inkml:trace>
  <inkml:trace contextRef="#ctx0" brushRef="#br0" timeOffset="4">2695 11467 8067,'0'-12'3188,"0"6"-2828,0 1 337,0 5 0,5 0-1807,3 0 1110,-3 5 0,10 1 0,-2 6 0</inkml:trace>
  <inkml:trace contextRef="#ctx0" brushRef="#br0" timeOffset="5">3015 11638 8102,'0'-6'-456,"-1"0"1422,-3 6 65,3 0-424,-4 0 511,5 0-886,5 0 1,1 0 39,6 0 0,-1 0 29,0 0 1,5 0-46,-1 0 0,5 0-20,-1 0 1,3-1 65,1-3 1,3 3-66,1-3 0,0-1-164,-5 1 0,1-4 139,0 0 0,-4 2-227,0-2 1,-5 4-379,1-3 1,-3 3-1317,-5-4-1816,-2 6 3525,-5-4 0,0 6 0,0 0 0</inkml:trace>
  <inkml:trace contextRef="#ctx0" brushRef="#br0" timeOffset="6">3780 11158 8003,'-5'-11'-367,"4"4"0,-5-1 1,2 4 1709,3 0-315,-5 4 51,6 0-879,0 5 0,2 3-42,2 7 1,-3 3 84,3 4 1,1 1-134,-2 0 1,1 1 42,-4 3 1,4-3-145,0 3 0,1-3-47,-1-1 1,-3-2-82,3-2 1,1 2 114,-1-6-234,0 0 252,1-4 21,-4 1 234,4-6-229,-5-1 653,5-5-357,-4-5 1,8-1-147,-5-6 0,5 1-69,-1 0 1,0-1 8,0 1 1,2-2-122,-2-2 1,2 2 138,1-2 0,2-2-224,2 2 1,-2 0 13,2 3 0,-2 1-55,-2 0 1,-1-1 88,-2 1 0,2-1 9,-2 1 1,-2 5 7,2 2 0,-4-1-15,3 1-91,-4 0 0,6 5 119,-6 3 1,5 3-12,-4 4 1,0 5 2,-4 4 0,3-3 92,1 2 0,0-3-122,-4 3 0,0-2-2,0 2 1,0-2-246,0-6-73,0 6 0,1-5-1249,3 4 724,-3-4-298,5 0 1,-6-5 1178,0 1 0,0 0 0,0 3 0</inkml:trace>
  <inkml:trace contextRef="#ctx0" brushRef="#br0" timeOffset="7">4488 11090 8130,'7'-12'26,"-2"1"0,-5 3 410,0 1-54,0 4 1,0-3 191,0 2 415,0 3-307,0-4-476,0 5 0,0 5 69,0 2 0,0 8-30,0 5 1,-4 2 24,0 5 0,-5 3-1,2 9 1,-3-3-163,-2 6 1,-3 1 88,0 7 0,-2-3-439,2 2 0,1 0 239,-5 0 1,5-3-262,-1-1 0,-2 0 133,2-7 0,1-4-12,6-3 1,0-6-80,4 2 1,-4-8 11,4-4 1,1-2-725,3-2 355,-6 0-1269,5-4 1003,-4-2 846,5-5 0,5-5 0,2-2 0</inkml:trace>
  <inkml:trace contextRef="#ctx0" brushRef="#br0" timeOffset="8">4568 11341 7933,'0'-12'1175,"0"6"-926,0 1 1,0 14 142,0 2 0,0 8-79,0 0 0,2 8 289,1 4 1,-1 3-167,1 4 0,-1-3-242,-2 3 1,4 2-109,-1-2 0,1 0-194,-4-4 1,4-1 29,0-2 1,0-3-296,-4-6 0,0-4-221,0-3 0,3-2-25,1-1-322,0-6 248,-4 4-1046,0-9 1739,0 4 0,0-5 0</inkml:trace>
  <inkml:trace contextRef="#ctx0" brushRef="#br0" timeOffset="9">4740 11752 7970,'0'-11'85,"3"-1"41,1 1 1,1 1 1443,-1 2-1031,-3-2 0,8 7 1163,-5-4-1181,0 4 0,-4-1-226,0 8 1,0 3-9,0 4 1,-5 2 141,-3 2 0,2-1-209,-2 5 1,-3-1-15,-4 1 0,-2 2-186,2-2 1,2-2 63,-2-2 1,4-1-278,3 1 194,-2-2 1,9 3-98,-3-4 1,2-5-410,2 1 60,0-5 1,9 2 17,3-5 0,7 0-277,0 0 0,4 0-788,3 0 1,0 0 1491,4 0 0,-4-5 0,1-2 0</inkml:trace>
  <inkml:trace contextRef="#ctx0" brushRef="#br0" timeOffset="10">1770 12414 7888,'-6'0'718,"1"0"231,5 0-238,5 0-424,1 0 0,6 0 85,-1 0 0,2 0-21,2 0 0,-1 0-110,5 0 0,0 0 52,4 0 1,1 0-67,3 0 0,-2-3 0,5-1 1,2-1 13,6 1 0,-1 1-61,5-4 1,-4 3 11,4-4 1,0 5-103,3-5 1,5 2-219,-1-2 1,6-1 29,-2 5 0,3-1 111,1 1 1,4-1 60,0-2 0,-29 3 1,1 1-142,28 0 1,-2 1 96,-5-1 1,5-3-62,-2 3 0,3-1 91,-3 4 1,-1 0-2,-3 0 1,2 0-123,-6 0 0,5-4 117,-5 0 0,4-1-133,-3 1 1,3 2 90,-3-6 0,4 4-97,0-3 1,-2 3 96,1-4 0,-5 5-109,2-5 1,-3 2 21,-2-2 0,-4 2-36,-3 2 0,-1 1 132,1-4 1,-3 4 126,3-1 0,-2 3-54,-2 1 1,0 0-88,1 0 0,-1 0-87,0 0 0,0 0 104,1 0 0,-5 0 82,1 0 0,-2 0-185,1 0 0,2 0 54,-5 0 0,-1 0-46,-3 0 0,-1 0-3,-3 0 0,1 1 141,-5 3 0,2-3-113,-2 3 1,-2-3 157,2-1 0,-6 0-70,-2 0 1,1 0 63,3 0 1,-3 0-31,0 0 1,-5 0 25,5 0-61,-5 0-21,7 0-498,-9 0 165,4 0-1136,-5 0 543,-5 0 0,-1 4-59,-6 0 965,1 0 0,-16 6 0,-3 3 0</inkml:trace>
  <inkml:trace contextRef="#ctx0" brushRef="#br0" timeOffset="11">2604 12871 7507,'0'-11'-1265,"0"5"2871,-5-5-466,4 5-90,-4 0-82,-1-4-455,5 8 0,-4-2-303,5 8 1,5 8 26,3 7 0,2 7-41,1 5 0,5 2 41,-1 1 1,4 0-88,-4 1 1,4-1 72,-4 0 1,4 0-173,-3 1 1,3-6-29,-4-2 1,4-3-160,-4-2 0,0 1 130,-3 0 0,-1-4 118,1 0 89,-1-5-68,0 3 298,-4-11-345,-2-1 0,-5-6 46,0-3 0,-5 1-67,-3-4 0,-1-5-174,2-3 0,-3-5-56,2 1 0,-1-8 44,1-3 0,0-4-280,4-5 0,-4-1 149,4-6 1,-1-1-160,1-2 1,3 6 1,-3-3 0,3 3 188,1-3 1,0 5 72,0 3 0,4 8 106,0 3 1,3 4 281,-3 4 1,4 3-150,-4 4 1,4 5 152,0-1 0,2 6-106,2-2 0,0-1 72,4 1 1,1-1-144,6 1 0,1 2 43,3-6 0,3 4-39,8-3 0,-2 3-12,2-4 0,1 4 139,-1-3 0,4 4-158,-4-1 0,6 2 67,-3-2 0,8 3-17,0-3 1,1 3 48,-5 1 1,5 0-202,-1 0 0,1 0 41,-5 0 1,1 0 0,0 0 0,0-4 24,-1 0 1,-3-4-159,0 5 0,-5-2 45,1 1 0,-8 3 20,-3-3 0,-7 1 63,-1-1 0,-5 3 34,1-3-82,-2 3 275,-1 1 17,-1 0-647,-5 0-390,4 0 330,-8 0-465,3 0 1,-6 0 338,-3 0 1,1 4-1069,-4 0 1683,-1-1 0,-9 8 0,0 1 0</inkml:trace>
  <inkml:trace contextRef="#ctx0" brushRef="#br0" timeOffset="12">3106 12814 7909,'-6'0'-71,"-4"-5"265,9 4 247,-4-4 53,5 5 65,0 0-203,0 5 1,0 1-140,0 6 1,0-1 128,0 0 0,3 1-115,1-1 0,1 5-4,-1-1 0,-3 0 4,3-4 0,-1 2-43,1 2-129,-3-2 0,8 4-129,-5-6 1,-1-3 68,-3-1 1,4-3-331,0 4-9,0-6 131,-4 3 204,0-5-16,5 0 0,-4-5 81,3-2 0,1 0-49,-1 0 1,5-1 12,-2-3 1,2-2-34,-1-2 0,2 2 30,-2-2 1,2 2-45,1 2 0,-3 3 36,-1 0 1,-3 6-61,4-2 39,-6 3 2,8 1 1,-7 5 2,5 2 0,-6 5 2,2 3 1,1-1-46,-1 5 1,1-4-6,-1 4 1,-3-5-270,3 2 0,-3 0 95,-1-1 1,4-3-177,0-5 0,1 0 101,-1 0 0,-2 2-570,6-5 338,-6 0 532,8 1 0,-3-4 0,4 4 0</inkml:trace>
  <inkml:trace contextRef="#ctx0" brushRef="#br0" timeOffset="13">3655 12643 7903,'0'-18'1193,"0"3"-381,0 7-559,0 3 0,0 6-91,0 3 1,0 6 317,0 6 1,0 8-71,0-1 1,-5 11-63,-3 0 0,-2 8-182,-2 0 0,-3 0-159,0 3 0,0-5-53,3 5 0,-3-1 134,0 1 1,1-5-398,6-6 0,-1-5 125,6-6 1,-1-1-89,4-3 1,-4-3-92,0-5-1093,0 1-17,4-1-508,0-4 1177,0-2 804,0-5 0,5-5 0,2-2 0</inkml:trace>
  <inkml:trace contextRef="#ctx0" brushRef="#br0" timeOffset="14">3757 12848 7889,'0'-17'-251,"0"0"0,0 6 1174,0-1-62,0 6-26,0 1-278,0 5-209,0 10 1,0-1-120,0 10 0,0 4-70,0 4 1,0 4-32,0 0 0,0 2 41,0 1 0,0-1-323,0-3 1,0 2 149,0-5 0,2 3-528,2-3 0,-3-2 293,3-6 1,-3 2-118,-1-6 1,0-4-95,0-3-1107,0-1 295,5 0 1262,-4-2 0,4-5 0,-5 0 0</inkml:trace>
  <inkml:trace contextRef="#ctx0" brushRef="#br0" timeOffset="15">3906 13100 7889,'5'-12'0,"-4"5"371,3-1 1,-1 2 278,0-2 175,-1 3 85,3 0-9,-5 4-661,5-4 0,-4 10 2,3 2 1,-3 0-73,-1 0 0,-1 1 45,-3 3 1,2 1-166,-6-1 1,4 1 49,-3-1 0,-1 0-64,-3 1 1,-1-1-42,1 1 0,-1-2-45,1-3 1,3 4 14,1-4 1,3 2 106,-4-1 0,6 2 77,-2-3 1,3 0-12,1 0 86,0 1 0,1 3-71,3 1 1,2-4 5,5-1 1,2-4-12,2 0 0,-1 3-7,5-3 1,-1 1 47,1-4 0,1 0-30,-4 0 1,3 0-741,-4 0 0,0 0 96,-3 0-3519,-6 0 4004,-1 0 0,-20 5 0,-4 2 0</inkml:trace>
  <inkml:trace contextRef="#ctx0" brushRef="#br0" timeOffset="16">7058 11569 8719,'0'23'639,"0"5"-188,0 3 1,0 2-20,0 1 0,4 0-200,0 0 1,0 2-136,-4 2 1,3-3 118,1 4 0,0-5-272,-4-4 1,0 2 114,0-5 0,0-1 160,0-3 0,1-4-98,3 0 1,-3-5-214,3 1-244,-3-2-21,-1-2-114,0-4 471,0-2 0,0 0 0,0 1 0</inkml:trace>
  <inkml:trace contextRef="#ctx0" brushRef="#br0" timeOffset="17">7012 11809 7435,'0'-18'-667,"0"2"0,0 8 1725,0 1 0,0 3 254,0-4-797,0 6 0,2-3-127,1 5 0,5 9 42,7 2 0,3 9-53,5 3 1,0 1-102,0 7 0,-1-5-195,1 5 0,5-2 88,3 1 0,-2 2-363,1-5 0,-4 3 196,0-3 0,-2 0-463,-1-5 193,-5 1-240,4-5 303,-5-2 0,1-4 121,-3-1 1,2-1 196,-2-2 0,-3 1 0,-5-5 486,2-2-270,-4 0-165,0-2 958,-5 0-519,5 0 213,-3 0-465,3-5 0,-5-2 240,0-4-296,0-1 0,0 1 63,0-1-193,-5-4 0,3 2 153,-2-5-266,-2 0 0,4-4 1,-5-1-1,1-3 136,0-3 1,3-3-553,-1-1 269,-2-1-286,5 1 1,-8 0 0,5 0 176,1-1 0,-2 5 0,1 1-119,2 1 1,1 1-86,1 4 1,0 6-601,0 1 648,5 4-508,-4 0 0,5 6 339,-2 2 1,-1 3-1134,4 1 836,1 0 302,-2 5-882,4 1 1406,-3 11 0,4 0 0,1 6 0</inkml:trace>
  <inkml:trace contextRef="#ctx0" brushRef="#br0" timeOffset="18">7789 11912 7887,'-6'-11'0,"1"4"1341,5 2-167,0 0-630,-5 4-164,3-4 0,-8 5 31,9 5-179,-9 1 1,7 9 90,-4 1-258,4 9 0,-6-6 312,5 8-161,1 2-217,3-5 1,0 4 215,0-5 0,0 5-360,5-9 1,1 7-3,5-7 0,6-2-448,2-2 496,2-2-12,2-7 44,0 4 0,0-8 4,0 1 57,0-6 388,0 1 1,-1-12-60,1 3 168,0-3-257,0 2 1,-2-4 409,-2-3 1,-3 1-188,-9-1 0,2 0-310,-5-4 0,0 2 41,-4 2 1,-9-3-387,-2 3 0,-9-6 195,1-2 1,-7 5-848,-5 7 1,-2 4 176,-1 3 0,0 3-150,0 5 1,4 1-1665,4 3 2487,7 3 0,2 14 0,6 3 0</inkml:trace>
  <inkml:trace contextRef="#ctx0" brushRef="#br0" timeOffset="19">8212 11912 7884,'0'-6'573,"0"1"326,0-1-546,0 5 0,0-3 187,0 8 1,1 3-53,3 4 0,-2 5-91,6 3 1,-4 3 11,3 1 1,-3-3-68,4 3 1,-5-4-271,5 4 0,-4-1 123,4-7 1,-6 4-253,2-4 0,1 0 109,-1-3 0,3-1-336,-3 0 0,0-3-139,-4 0-41,0-6 386,0 3 397,0-5-138,0-5 1,-1-1-55,-3-6 0,3 1 56,-3 0 0,-1-2-40,1-2 0,0 2 155,4-2 1,0-3-164,0-1 1,1-3-212,3 0 1,3-5 59,4 0 0,4 1-161,0 3 0,2 1-471,-2 3 1,-2 4 321,2 7 1,2-1-526,-2 6 1,0-1 313,-4 4 0,1 5-1460,-1 3 1997,-4 2 0,3 6 0,-4 2 0</inkml:trace>
  <inkml:trace contextRef="#ctx0" brushRef="#br0" timeOffset="20">8657 11923 7877,'0'-11'260,"0"0"0,0-1-62,0 1 1,0 3 1105,0 0-351,0 6 41,0-3-275,0 5-481,0 5 1,0 5-35,0 5 1,0 9 12,0-1 1,0 3-94,0-4 1,4 5-172,0 0 1,3-1-190,-3-3 1,4-4 201,-5 0 0,3-5-210,-3 2 1,0-4 114,5 0 0,-5-2-498,5-3 227,-6-2 483,9-5-49,-5 0 0,4-5 216,-2-2 0,2-3 71,-3-2 0,0 1-104,0-1 0,-3 0-5,4-4 1,-2 3-45,2-7 1,2 3 17,-2-2 1,-2-3-91,2 3 1,-5-1-5,5 1 1,-5-2-70,0 6 0,2 4 194,-1 3-617,0 6 313,-4-3 0,0 6-203,0 3 0,0 6 101,0 5 1,4 4 43,0-4 1,1 6-48,-1-2 0,-3-2-85,3 2 0,2-5 60,2 2 0,0-4-93,0 0 0,2-6 380,-2-2 0,-2-3-68,2-1 1,-1 0 206,5 0 1,-1 0-100,1 0 1,-1-4-55,0 1 0,1-6 49,-1 1 1,1-1 72,-1 2 1,1-4-74,-1 4 1,0-2-33,1 1 1,-2-2 60,-2 2 0,2-2-82,-3-1 1,0 3 111,0 1 0,-4 3-94,1-4 1,-2 6 36,2-2-69,-3 3 0,6 6 8,-4 2 1,0 7-66,5 2 0,-6 3-186,2-4 0,-3 5-206,-1-1 0,4-1 184,0 1 0,0-4-738,-4 4 0,0-5 384,0 1 1,3 2-1312,1-2 1892,5 0 0,-3-3 0,6-1 0</inkml:trace>
  <inkml:trace contextRef="#ctx0" brushRef="#br0" timeOffset="21">9719 11992 7942,'0'-18'0,"-1"0"726,-3 3 1,3 1-198,-3-5 0,3 5 535,1-1-563,-5 2 0,-2 2 66,-4-1 1,-2 6-342,-2 2 0,-3 4-63,-5 4 0,1 2-113,-1 6 0,0 1 105,0 2 0,0 6-207,0 6 1,6 0 116,1-5 1,4 5-262,0 0 0,6-1-51,2-3 0,3-1-115,1-3 0,5-3-50,2-4 0,7-1 169,2 1 0,3-6-36,-4-2 0,5-3 138,-1-1 0,2-1 126,-2-3 1,1 1-112,-5-4 0,2-1 290,-2-3 0,-4-1 67,1 1 0,-1 0 56,-3-1 0,-3 1-48,-1-1 1,-3 5 55,-1-1 1,4 4 275,0-3-67,-1 4-402,-3-2 1,0 6 80,0 3 0,-1 4-229,-3 7 0,3-1-1,-3 5 1,-1-1-25,1 1 1,0 2 65,4-2 1,0 2-139,0-2 1,2 1-506,2-5 1,-2 4 323,6-4 1,-1-1-768,5-6 739,-1 2 0,1-9-401,-1 3 0,0-2 41,1-2 1,-1-2 711,1-2 0,-1-2 0,1-5 0</inkml:trace>
  <inkml:trace contextRef="#ctx0" brushRef="#br0" timeOffset="22">9936 11546 8020,'0'-22'0,"0"-1"0,0 1 427,0 3 0,0 3 1659,0 4-442,0 6-654,0 1-711,0 5 1,0 10-52,0 5 1,1 11 281,3 4 0,1 8-107,3 4 0,1 6-61,-5 2 1,3 4-314,-3 0 0,0 1 179,-4 3 1,1-3-235,3-1 0,-3-5 116,3-7 0,-1-4-213,0-7 1,-1 0 54,1-4 1,0-4-139,1-4 1,-3-5-32,3 1 6,-3-2 1,0-3-145,3-3 257,-3-1-625,5-6 22,-6 0 1,0-6 720,0-1 0,-6-3 0,0-2 0</inkml:trace>
  <inkml:trace contextRef="#ctx0" brushRef="#br0" timeOffset="23">10599 11181 7949,'0'-11'175,"0"3"286,0 0 110,0 6 76,0-3 1414,0 5-1733,0 5 0,0 1-86,0 6 0,0 0 66,0 4 0,-6 5-80,-1 6 0,-1 8 77,-3 0 1,2 10-45,-6 1 0,2 7-297,2 1 0,-2 1 88,-2 2 1,2-1 125,-2-2 1,2 4-368,2-5 1,4 4 164,4-7 1,1-1-497,2-3 0,0 0 320,0-1 1,5-4 92,3-3 1,-2-2-190,2-2 0,0-1-161,3-3 1,0-2 293,1-5 1,-2 0-19,-2 0 0,2-5 700,-3-3 0,5-3-441,3 0 0,-2-1 431,2 1 1,-6-6-302,-2-2 1,0-2 82,0 2 1,0-3 105,-4 3-203,-1-2-747,3-2-316,-5-6-2100,0 0 2133,0-5 0,-1 1 836,-3 2 0,2-7 0,-3 2 0</inkml:trace>
  <inkml:trace contextRef="#ctx0" brushRef="#br0" timeOffset="24">10873 11786 7843,'0'-17'179,"0"-5"1,0 8-55,0-5 1483,0 5-898,0-2 1,-2 9 64,-1 3 0,0 3-384,-5 1 0,1 5-173,-5 3 0,0 8-10,-4 7 0,4 5 36,-3 6 0,2 1-244,1-1 1,6 0-45,2 0 1,3-3-28,1-1 1,5-4-82,3 0 0,3-2-186,4-1 0,3-1 74,5-3 0,1-6 87,3-6 0,-3-4 169,2 1 0,4-4-85,0-4 1,-1-4 461,2-7 1,-5-3-160,5-5 0,-6 4 419,2 0 1,-7 0-193,-1-4 0,-5-3-1,1-1 0,-7-5-413,-4 2 0,-3-3 72,-1-1 1,-5-1-584,-3 1 0,-3 1 304,-4 3 1,-3-1-238,-5 8 1,-1 0 159,-3 12 0,2 2-663,-5 9 0,0 1 183,0 3 1,3 4 29,8 7 1,-1 3-349,5 5 0,1 1 1059,6 2 0,-2 4 0,4 4 0</inkml:trace>
  <inkml:trace contextRef="#ctx0" brushRef="#br0" timeOffset="25">11272 12140 7940,'7'-6'0,"3"1"1238,-2 5 0,2 1-535,1 3 0,-1-1 359,-2 4 0,1 1-479,-5 3 0,3 1 188,-3-1 0,4 6-230,-5 2 0,1 2-52,-4 2 0,0 1-454,0 3 1,0-2 40,0 6 1,-5-5-717,-3 5 1,-2-7 445,-1-1 0,-1-2-1499,1-6 0,0-1 743,-1-6 1,6-2 949,2-2 0,-2-3 0,-1 5 0</inkml:trace>
  <inkml:trace contextRef="#ctx0" brushRef="#br0" timeOffset="26">11695 11912 7978,'-5'-11'243,"4"-1"0,-6 5 94,3-1-56,3 0 319,-4-3-291,5 5 0,-1-5 83,-3 4 0,3 0 162,-3 0 1,3 3 398,1-4-481,0 6 113,0-3 478,0 5-690,0 5 128,5 1-276,1 16-43,11 2 1,-5 10 343,4 0-358,1 6 1,-4-5 168,2 3-1096,-2 3 845,-2-6 1,5 6 75,-1-3-81,0-2 0,-4 3 253,1-5-772,4 1-138,-3-6 551,4-1-628,-6-6 459,-5 1 0,4-5-92,-2-3 169,-3-2 70,5-2 0,-7-4 673,4-3-318,-4 2 293,2-5-210,-5 4-178,0-5 1,0-5 331,0-2-194,0-4 0,0 0-340,0 0 107,0-1 1,-4-4 170,0-3-547,-4 2 204,6-10 0,-7 7 137,6-10-740,-1 4 455,-1-7 1,3 0-450,-1-5 311,-4 0 157,6-1 1,-5 3-292,2-2 290,3-2-677,-4-1 472,5 0 259,-6-3 0,4 3-148,-6-4 299,1-1-136,0 5 0,-2-2-4,6 5 1,-6 0 98,1 4 0,-1-3-66,2 3-21,-3-3 17,3 13 1,0-8-133,-1 6 138,5-1-15,-2 9 234,0-3 711,4 8-819,-4-4 1,1 6 398,0 0-380,0 4 208,4 2-20,0 0-86,6 4-95,0-4 22,5 0 0,-3 3 115,0-1-138,-1 1-33,0-3 0,-1 4 36,-2-3-5,-3 3 54,4-4-58,-5 4 8,0-5 24,0 6-15,0-5-251,0 4-26,0-4 62,0 5 148,5 0 0,-4-1-39,3-3-33,-3 3 15,-1-4-15,6 5 198,0 0-151,0 0 0,1-4 227,-4 0 15,4 0-211,-1-1 0,5 4 279,1-3-258,-1-2 0,7 3-1,-3-4 0,3 3 45,5-4-65,0 6 0,1-5 4,3 3 0,2 3 60,5-3-298,5 3 83,2 1 1,10 0 79,2 0-757,-20 0 0,0 0 820,-1-2 1,1-1-1,5 2 1,1 1-50,-3-2 1,0 0 50,3-1 1,0 0 0,-4 1 0,1 1-69,2-3 0,0 0 65,-2 3 0,-1 0 0,2-4 1,1 0-165,-2 1 1,0 0 0,-1 1 0,-1 0 130,0-1 0,0 0 0,30-2-5,-7-2-69,-5-2 81,-1 9 1,-8-6 148,-5 4-148,0 1-4,-14-3 0,3 4 335,-8-3 98,2 3-216,-8-4 1835,4 5-1641,-11 0 91,4 0 0,-4 0-394,6 0 1,-5 0-2,1 0 1,-4 1 47,3 3-492,-4-3 196,2 4-27,0-5-1615,-4 0 266,4 0-973,-15 0 1610,-2 0 0,-7 4 916,0 0 0,-6 5 0,-4-3 0</inkml:trace>
  <inkml:trace contextRef="#ctx0" brushRef="#br0" timeOffset="27">12095 11375 8033,'-7'-11'50,"2"4"61,5-3 0,2 5 234,1-2-350,-1-4 74,3 10 0,-4-9 304,3 2 119,-3 3-189,4-5 0,-4 9 440,3-3-257,-3-2 57,5 4 32,-6-3-345,0 5 0,0 5-3,0 2-55,5 4 1,-4 6 172,3 2-223,2 2 65,-5 7 0,6-2 186,-4 4-405,-1-5 73,8 8 0,-9-8-508,3 1 262,2 3 60,-4-4 1,4-1-111,-2-5 0,-3-5 67,3 1-693,2-2 535,-5-2 0,4-3-103,-5-1-968,0-4 275,0 2 945,0-5 0,0 5 0,0 1 0</inkml:trace>
  <inkml:trace contextRef="#ctx0" brushRef="#br0" timeOffset="28">12312 11535 8033,'6'-6'1078,"-1"-4"-369,-5 8-270,0-3 1,0 4-95,0-3 485,0 3-456,0-4 1,0 6 224,0 3-441,0-3 14,-5 9 0,-5-2-62,-5 7-59,-1-2 179,0 3-451,3 1 224,-8-4 1,8 3 228,-2-5-488,2 1 161,7-1 0,-1 1 18,4-1 0,1-3-16,-2-1 1,7-3-26,1 4-95,5-6 105,-3 3 0,5-1-228,1 0 311,-1 0-12,6-4 1,-3 0-416,5 0 206,-5 0-51,2 0-691,1 0 605,-5 0 1,5-4-60,-6 0 1,-3-1-589,0 1 1030,-1 3 0,5-9 0,-1 4 0</inkml:trace>
  <inkml:trace contextRef="#ctx0" brushRef="#br0" timeOffset="29">12586 11535 7923,'-7'-11'71,"2"3"-71,5 0 989,0 6-125,0-3 635,0 5-1064,5-5 83,-3 3-56,8-3-308,-4 5 0,2 0 154,-1 0-89,1 0 54,3 0-491,1-5 218,-1 4 1,5-4 218,-1 5-1197,0 0 735,-4 0 0,1-4-248,-1 0 1,1 1-475,-1 3 0,1-4-428,-1 0 620,-5 0 773,-1 4 0,0-5 0,2-1 0</inkml:trace>
  <inkml:trace contextRef="#ctx0" brushRef="#br0" timeOffset="30">13043 11284 7970,'0'-12'168,"0"1"1,0 3 330,0 1 0,0 3 613,0-4-561,0 6 29,0-8 277,0 8-136,0-3 533,0 5-987,0 10 0,0-1 0,0 10 1,3 0 67,1 4-369,0 5 87,-4-4 0,0 8-316,0-5 235,0-1 0,0-3 21,0 0-465,0 0 205,0 0 40,5-6-1352,-4 5 1033,4-9 0,-3 2-241,2-7 1,-3 2-1227,3-3 2013,-3 3 0,-1-3 0,0-2 0</inkml:trace>
  <inkml:trace contextRef="#ctx0" brushRef="#br0" timeOffset="31">12129 11832 7918,'-6'-11'903,"1"4"-148,5 2 213,0 5-750,0-5 669,0 4-501,0-4 1,1 5 219,3 0-89,-3 0-241,9 0 0,-4 0 58,6 0 0,3 0-38,0 0 1,6 0 31,-2 0 107,2 0-149,7 0 0,3 0 304,7 0-136,2-5-1407,11 3 1244,1-8-114,5 9 1,1-5-37,3 2 1,-1-1-320,-28 1 1,1 0-1,-1-1 1,0 1 323,3 2 0,-1 0-165,29-6 49,-29 7 0,0 0 1,27-8-63,0 6 1,-6-2-230,-9 1 1,-7 2-248,-4-1 293,-6 1 41,-11 2-521,-2 0 160,-4 0 1298,-6 0-2089,-1 0 1210,-5 0 1,-5 0-519,-3 0 0,-3 0-133,-4 0 1,1 0-1507,-5 0 2273,0 0 0,-9 5 0,-2 2 0</inkml:trace>
  <inkml:trace contextRef="#ctx0" brushRef="#br0" timeOffset="32">12631 11901 7886,'-11'-6'76,"0"5"0,4-5 299,3 2 689,-2 3-293,5-4-362,-4 5-24,5 0 1,0 5 173,0 2 0,0 4-198,0 0 0,0 4 61,0 0 1,1 6 37,3-2-419,-3 2 34,4 2 0,-1 0-294,0 0 163,0 0 143,-4 0 0,0-2-291,0-2 101,5 3 144,-4-10-918,4 5 607,-5-6 0,0 1-16,0-1-781,5-4 259,-4-2 250,4 0-846,1-4 337,-5 4 447,9-5 620,-4 0 0,1 0 0,-2 0 0</inkml:trace>
  <inkml:trace contextRef="#ctx0" brushRef="#br0" timeOffset="33">12723 12163 7886,'6'-11'1212,"-1"4"0,-3 1-611,1 2 274,-1 3-181,3-4 0,-5 6-34,0 3-163,0-3-230,0 9 0,-2-3-48,-1 4 0,0 2-36,-5 2 1,1-1-327,-5 5 126,-4-5 9,3 3 0,-5-6 38,3 0 0,3 1 89,-4-1-460,4 1 224,5-1 1,-2-3-12,6-1 42,-1-4 59,4 7 0,5-9-29,2 3 253,4-3-188,0-1 1,6 0-372,2 0 181,-3 0 10,11 0-1523,-8 0 1115,4 0 1,2 0-122,-2 0 0,-3 2 700,-5 1 0,3-1 0,0 3 0</inkml:trace>
  <inkml:trace contextRef="#ctx0" brushRef="#br0" timeOffset="34">13899 11033 7879,'7'-6'18,"-2"0"349,-5-5 116,0-1 158,0 6 212,0-4 175,0 9-230,0-5 590,0 6-965,5 0 109,-4 0-222,4 0 1,-1 7 100,0 4 193,5 1-295,-3 9 1,5 1 173,1 4-37,-1 6-167,1-3 0,-1 9 249,0 0-1117,1 6 866,4-9-263,-3 10 152,4-10 0,-6 8-141,0-5 0,-1 4-121,-2-4 1,2 2 289,-2-2-1121,-3-3 667,0 10 1,-1-9-749,0 6 682,-1-5 1,-3 8 58,0-4 0,0-1 20,0-2 1,0-3 263,0 0-52,-5-1 1,-1-4-268,-5 1 582,-1-6-200,1 3 1,-1-5-127,1 0 284,0 0-144,-1-1 0,1 0 28,-1-3-112,1-2 1,1-2 38,2 0-225,-2 0 486,9 2 0,-6-8-462,3 2 199,3-2 1,-4-1-83,5-1-267,0-4 16,0 7-214,0-9-287,0 4-584,0-5 0,-5 0 0,-1 0 0</inkml:trace>
  <inkml:trace contextRef="#ctx0" brushRef="#br0" timeOffset="35">14904 11524 7877,'0'-12'554,"0"1"0,0 3-33,0 1-137,0 4-160,0-2 428,0 5-310,0 5 0,0 3 126,0 7 14,0 3-318,5 10 0,-3 1 164,1 5-198,-1 5 33,-2-8 1,3 11-44,1-8-61,0 3 1,0-4 74,0-3 1,1 2-262,-1-5 105,-3-1 1,8-7-40,-5 0 0,1-5 47,-2 1-263,-1-2 162,3-6 1,-4-1-19,3-2-701,-3-3 223,4 4-1056,-5-5-1438,0 0 3105,-5 0 0,-1-5 0,-6-1 0</inkml:trace>
  <inkml:trace contextRef="#ctx0" brushRef="#br0" timeOffset="36">14756 11672 7649,'4'-13'-943,"-1"-2"791,1 3 1,0-5 1722,0 6-626,5-1-395,-8 1 1,9-1 111,-2 1 0,2-1-48,1 1-107,6 5-221,-5-4 0,10 5 45,-3-3 1,3-1-47,0 5 1,5-3 51,0 3-160,5 0-13,-3 4 1,4 0-254,-3 0 99,-2 5 0,-10 1-494,-2 6 361,-4-1 0,-2 1 65,-2-1-690,2 6 497,-9-5 1,0 6-20,-5-3 1,-8-2-127,0 2 1,-5 2 145,1-2 1,-4 0 35,1-3 1,-1-5-32,1 1 1,1-4-75,3 3 1,2-3 104,-2 4 0,2-6-163,2 2 131,-1-3 94,1-1 191,4 0 1609,2 0 893,5 0-1864,5 5-387,2-3-94,4 3 1,4-2-39,1 1-31,4 5-8,-2-3-227,5 1 91,-1 3 0,1-4 168,0 6-283,-5-6 80,-2 4 1,0-2 74,-1 7 0,-4-2-36,-3 2 0,-6-2-265,2-2 120,-3 1 64,-1 4 1,-1-3 55,-3 2 1,-7-2-15,-8-2-497,-3 0 332,-1 1 1,1-1-110,-1 1 308,-5-1-57,4-4 0,-5-1-108,2-2 257,3-3-139,-4 4 1,6-5-260,3 0 67,-2 0 127,8 0-1118,-3 0 531,4 0 281,6 0 436,1-5 0,5 4 0,0-4 0</inkml:trace>
  <inkml:trace contextRef="#ctx0" brushRef="#br0" timeOffset="37">15384 11752 7850,'6'-18'0,"-1"2"1112,0 4-223,-3 6-397,3-4 1,-5 7 429,0-4-99,0 4-271,5-2 1,-4 10 11,3 3-137,-3 7-266,-1 3 0,0 5-114,0-1 83,0 6-103,0-3 0,1 6-9,3-4 1,-1 0 21,4-5 0,1 0-331,3-3 1,1 1 96,-1-4-346,1-1 335,-1-4 0,1-4-72,-1-4 394,5 4-123,-3-6 1,4 4 493,-6-5-241,6-5-144,-5 4 0,5-9 279,-6 2-207,1-2 24,-1-2 387,0-4-315,-4 3 1,-1-7 169,-2 5-182,-3-6-81,4 4 1,-5-6 187,0 0-627,0-5 216,0 4 1,0-4-659,0 5 438,0-5-121,0 4 0,0-3-918,0 8 945,0 3-36,0 4 1,0 5-973,0-1 692,0 6-660,0-3 0,0 13 662,0 4 673,5 2 0,2-3 0,4 1 0</inkml:trace>
  <inkml:trace contextRef="#ctx0" brushRef="#br0" timeOffset="38">16023 11672 7949,'0'-23'943,"-3"6"-626,-1 1 1,0 7 841,4 2-184,0 4 155,0-2-607,0 15-301,0 3-8,0 10 0,4 5 215,0 2-207,-1 3 54,3 1-408,-5-4 165,4 8 1,-1-8-72,0 8 1,1-7-265,-2-5 1,0 0 154,5 0 0,-5-7-123,5 0 1,-5-5-193,0-2 205,4-1-1,-6-4-655,4 3 203,-5-9 82,0 4-1604,0-5 1514,0-5 718,0 4 0,-10-9 0,-3 3 0</inkml:trace>
  <inkml:trace contextRef="#ctx0" brushRef="#br0" timeOffset="39">15727 11649 7856,'7'-11'1440,"1"-1"-895,4 1 0,2 1 144,5 2-231,0 3-174,4 5 0,5-4 203,3 1 0,2-1 341,1 4 1,1-4-134,4 0 433,1 0-681,6-1 0,-6 4 483,-1-3-1062,-4-2 567,-1 5-320,-5-5 47,-1 6 1,-10 0-323,-3 0 0,-2 0-1221,-1 0 1302,-6 0-5033,-1 0 5112,-20 6 0,-4 0 0,-16 5 0</inkml:trace>
  <inkml:trace contextRef="#ctx0" brushRef="#br0" timeOffset="40">17108 11501 11126,'0'18'599,"0"4"-339,0 1 0,0 3-28,0 8 1,0-2-59,0 6 41,0-3-102,0-1 0,2 1-93,2-1 6,-3 0-11,4 1 1,-5-6-144,0-3 0,1-2 37,3-1 0,-3-5-66,3-3 1,-1-2 153,0-2-258,-1 1 152,3-6 0,-4-1-469,3-5 301,-3 0-266,4 0-2155,-5 0 2698,-5 0 0,-1-5 0,-6-1 0</inkml:trace>
  <inkml:trace contextRef="#ctx0" brushRef="#br0" timeOffset="41">16891 11592 7852,'0'-11'236,"6"-1"0,-4 2 363,6 3 0,-1-2-25,5 5 158,-1-5-360,1 8 0,4-4 114,3 5 374,3 0-498,1 0 1,4 1 365,4 3-418,2-3 0,-1 9 63,2-2-212,-2 2 1,3 5 6,-4 0 1,-6 6 0,2-2 0,-3 2 154,-1 2-561,-6 0 243,0 5 1,-7-3 152,-2 6-1063,-3-6 603,-5 8 1,-2-8-906,-1 6 634,-4-6 225,-9 3 1,-2-5-85,-5 0 0,-1-5-69,-3-3 468,3 3-39,-4-6 1,7 4-127,2-9 1,-2 3-183,6-2-220,-5-3 122,7 0-958,-3-5 671,4 0 765,6 0 0,1 0 0,5 0 0</inkml:trace>
  <inkml:trace contextRef="#ctx0" brushRef="#br0" timeOffset="42">17565 11626 7827,'0'-22'4,"-4"3"565,1 0 0,-1 5-134,4-2 1,-1 7 931,-3 2-517,3 4 568,-5-7-964,6 9 1,0-3-308,0 8 0,0 3 137,0 9 1,0 5-2,0 6 0,0 8-191,0 0 1,2 2 94,2-3 1,-3-1-278,3-3 1,1 2 119,-2-5 1,1 3-452,-4-3 1,0-1 130,0-3 0,0-4-15,0 0 0,0-5-58,0 1 156,0-2 417,0-1-277,0-6 316,0-1 1166,0-5-1333,5 0 1,-2 0 61,5 0 0,-1 0-51,5 0 0,0 0 54,3 0 1,2 0-57,2 0 1,3 0-4,-3 0 0,-2 0-1,2 0 1,-1-1-33,1-3 1,2 3-310,-6-3 1,1 3-1251,-1 1-20,-2-5 1070,4 3 0,-11-4-2644,-2 2 3098,-3 3 0,-11-9 0,-3 3 0</inkml:trace>
  <inkml:trace contextRef="#ctx0" brushRef="#br0" timeOffset="43">17520 11878 7817,'0'-12'744,"0"6"1,1-4-339,3 2 0,2 3-8,5 1 0,2-1-9,2 1 710,-2-4-678,9 6 0,-3-7 211,7 6-206,-2-1-148,4-1 1,-1 2-182,0-4-62,-1 4 1,-7-2-712,0 5 1,-5-4 513,2 0 0,-8 0-1144,0 4 496,-5 0 810,2 0 0,-10-5 0,-2-1 0</inkml:trace>
  <inkml:trace contextRef="#ctx0" brushRef="#br0" timeOffset="44">17440 11535 7888,'16'-11'0,"3"1"649,8 2 0,2-2-190,5 2 1,4-1 149,0 2 1,4-2 83,-4 5 0,0-4 166,-3 5 0,-2-5-541,-3 4 1,-3 0-304,-8 4 1,-3 0-1222,-4 0 1,-2 2 446,-2 1 759,-3 4 0,0 4 0,1 1 0</inkml:trace>
  <inkml:trace contextRef="#ctx0" brushRef="#br0" timeOffset="45">18125 11592 7920,'0'-6'584,"-5"-4"12,4 8 15,-5-3-188,6 5 1658,0 0-1830,0 10 0,0 1 235,0 11-216,0-1 1,4 12 57,0-3 40,0 3-130,1 1 1,-4 1 144,3-1-476,-3 0 140,4 1 0,-3-6 204,1-3-452,-1-2 177,3-1 0,-4-4-414,3 0 268,2-5 12,-4 3 0,3-10-116,-5 1 1,1-5 51,3 0-802,-3-1 209,4 3 299,-5-4-1481,0 4 1997,-5-5 0,-1 0 0,-6 0 0</inkml:trace>
  <inkml:trace contextRef="#ctx0" brushRef="#br0" timeOffset="46">17965 11581 7856,'0'-12'132,"0"1"0,5-1 269,3 1 1,2 1-47,1 2 0,1-2 93,-1 3 1,6-2 608,2 1-692,2-2 1,2 5 113,0-3 0,4-1-143,-1 6 0,6-3-140,-2 3 1,3 1 47,2-1 1,-5 5-58,1 2-93,-6 5 0,3 1-206,-5 5 165,-6 0-22,0 2 1,-11-1-545,-2 3 365,-3 3 0,-1-4-515,0 5 466,-10-1 1,-2 4-128,-11-3 140,0 2 128,0-7 1,-4 0-37,1-3 0,-1-3-1,4 0 0,0-2-528,1-2 248,4 2 172,-4-9 0,10 4-961,-4-5 483,9 0 246,2 0-1095,0 0 1528,3 0 0,-3-5 0,5-1 0</inkml:trace>
  <inkml:trace contextRef="#ctx0" brushRef="#br0" timeOffset="47">18582 11581 7893,'0'-12'0,"0"1"658,0-1-247,0 1 274,0 5-260,0-4 1,0 7 36,0-5 493,0 6-169,0-3-387,-5 5 0,3 5-112,-1 3 0,-2 7 37,1 4-124,0 2-39,4 7 1,0 1-206,0 6 47,0-1 1,0 0 104,0 0 0,4 5-109,0-1 1,-1-4-777,-3-4 516,0 1 1,0-2-76,0-2 0,0-5-201,0-2 0,0-4 73,0-5 492,0-4-110,0 3 334,0-9-110,-5 4-57,4-5 448,-4 0 858,5 0-1429,0-5 160,0 4 1,4-5 85,0 2-249,4 3 50,-1-5 0,4 3-99,1-1 34,-1 0 91,0 4 1,1-4-41,-1 0 70,1 1-58,-1 3 1,4 0 19,1 0 0,-1 0 28,-4 0-280,1 0 243,-1 0 0,0-2 10,1-1-1041,-6 1 659,4-3 0,-7 5-1797,5 0 1422,-6 0 1,3-1-1554,-5-3 2282,0 3 0,-10-9 0,-3 3 0</inkml:trace>
  <inkml:trace contextRef="#ctx0" brushRef="#br0" timeOffset="48">18479 11866 7842,'-6'-11'0,"1"5"0,6-5 866,3 4-328,2 2-258,5-5 1,2 8 796,2-2-680,-2-2 0,9 5 429,-3-3-509,2-2 1,2 4 104,0-1-293,0-4 29,0 6 0,-1-5-64,1 2 0,-5 3-163,-3-3 1,-2 1 294,-2-1-2173,-4 3 1027,-2-4 920,-5 5 0,0 0 0,0 0 0</inkml:trace>
  <inkml:trace contextRef="#ctx0" brushRef="#br0" timeOffset="49">18502 11535 7914,'0'-11'149,"0"-1"0,6 1 305,6-1 0,0 1-105,7 0 0,-1 3 286,1 0-276,3 1 335,-5-5-352,11 6 1,-4 0 157,3 2-519,-3 3 63,4-5 1,-8 6 282,3 0-1734,-7 0 1090,0 0 0,-1 4-1147,0 0 1464,1 5 0,-5-3 0,1 6 0</inkml:trace>
  <inkml:trace contextRef="#ctx0" brushRef="#br0" timeOffset="50">19073 11569 7955,'-7'-5'371,"2"4"778,0-9-686,4 9-121,-4-5-176,5 6 1,0 6 221,0 1 421,0 3-459,0 7 0,0 1 53,0 4 0,0 6 25,0 3 0,4-2-345,0 1-22,-1 1-185,-3 3 1,0-3-98,0-1 0,0-5 157,0 2 0,0-4-102,0-4 1,0 1 28,0-4-922,0-1 635,0-4 1,0-3-851,0-1-619,0-4 1893,0 7 0,0-9 0,0 4 0</inkml:trace>
  <inkml:trace contextRef="#ctx0" brushRef="#br0" timeOffset="51">19039 11729 7911,'0'-11'335,"0"-1"101,0 1 734,0 0-598,0 4 127,0 2-376,5 5 0,1 9 70,5 2-175,6 8-1,-4-1 194,8 10-178,-3-4 0,6 5 93,3-2-486,-3-3 195,4 4 0,-5-5 224,-1 0-428,1 0 158,0-1 1,-1-4-125,-3-3 0,1-3-192,-5-4 0,0 0 554,-3-4 63,-1 0 76,1-4 448,-1 0-569,1 0 14,-6 0 575,-1-5-439,0-1 0,-4-3 107,3-3 1,-3 3-35,-1-6 0,-1-1-133,-3 0 0,2-4-51,-6 1 1,4-2-79,-3-2 12,4-5 0,-7 4-491,9-9 218,-4 3-76,0 1-144,3 1 0,-3 3-404,5 2 0,0-1 487,0 9 0,0 0-22,0 3 0,0 5-138,0-1-2035,0 5 1112,0-2 1328,5 5 0,2 5 0,4 2 0</inkml:trace>
  <inkml:trace contextRef="#ctx0" brushRef="#br0" timeOffset="52">19690 11615 7855,'0'-11'0,"0"-1"967,0 1-572,0-1 0,0 5 769,0-1-575,0 6-220,0-4 0,0 5 67,0-3 0,0 4-28,0 0-154,0 5-69,0 12 1,3 6 132,1 7 71,5 3-142,-8 2 1,4-1 123,-5 0-413,5 0 74,-3 6 0,3-6-640,-5 0 396,0 0 71,5-9-567,-4 2 480,4-4 0,-5-5 54,0-3 0,4-2-301,0-2 17,0 1-465,-4-6 71,0-1-1110,0-5 1448,-5 0 1,2-5-566,-5-2 1079,1-4 0,-10 0 0,0 0 0</inkml:trace>
  <inkml:trace contextRef="#ctx0" brushRef="#br0" timeOffset="53">19553 11581 7855,'1'-18'233,"3"3"1,1 2-167,2 2 736,9-1-446,-9 6 0,10-4 209,-6 2 220,6 3-448,-5-5 1,10 9 533,-3-3-506,2 3 1,2 1 253,0 0-371,0 5 1,1 1-93,3 5 1,-3 5-99,2-1 1,-1 9 74,-3-1 0,0 3-70,-3 1 1,-8 2-431,-7 6 97,-2-1-414,-2 0-358,0 5 704,-11-8 1,2 7-7,-10-8-591,5-2 568,-7 0 1,3-6-324,-5-3-23,0-3 385,6-4 1,-4-1-384,6 1 268,-5-1 0,7-5-231,-2-2 831,7-3-371,3-1 41,5 0 172,0-5 0,-5-1 0,-1-5 0</inkml:trace>
  <inkml:trace contextRef="#ctx0" brushRef="#br0" timeOffset="54">20021 11604 7931,'0'-22'309,"0"3"1,0-1 686,0 4-433,0 1-171,5 4 347,-4-1-352,4 6 0,-4-3 72,3 5 478,-2-5-159,3 8-458,-5-4 0,0 10-162,0 3 0,3 7 171,1 4-295,0 8 65,-4 2 1,0 3-207,0 2 108,0-2 54,0 7 1,0-5-107,0 0-108,0-4-223,0 3-607,0-4 671,0 0 0,1-1-97,3-5-235,-3 0 390,4-6 1,-3 0-73,2-6 1,-2-1 49,6-2 0,-5 1 370,5-5 281,-5 0-420,7-4 1,-4 0 471,6 0-205,-1 0-108,0 0 0,5-4 49,-1 0 0,5-1 28,-1 1-403,-2 3 147,4-9 1,-8 7 171,2-4-921,-2 4 264,-2-2-1128,1 0 823,-6 4 56,-1-10 805,-5 10 0,-5-9 0,-1 4 0</inkml:trace>
  <inkml:trace contextRef="#ctx0" brushRef="#br0" timeOffset="55">19998 11855 7826,'-6'-12'0,"2"5"360,8-1 0,2 2 525,5-2 0,6-1-673,2 6-3,2-6-39,2 7 0,1-6 72,3 4-33,-3-5-233,9 2-390,-9 1 367,4-4 1,-6 7-87,-3-4 1,-3 4-180,-4-1 0,-5-1 191,1 2 121,-6-6 0,-2 2 0,-6-4 0</inkml:trace>
  <inkml:trace contextRef="#ctx0" brushRef="#br0" timeOffset="56">20044 11524 7932,'0'-18'366,"0"3"0,1 2-314,3 2 1,2-1-53,5 1 0,5 1 0,-1 2 500,5-2-291,-2 9 1,1-8 158,0 5-258,0 0-79,4 4 0,-1 0-261,-3 0 47,2 0 258,-8 0-1421,3 0 909,-4 0 1,-2 1 436,-3 3 0,4 2 0,-5 6 0</inkml:trace>
  <inkml:trace contextRef="#ctx0" brushRef="#br0" timeOffset="57">20535 11512 7914,'-12'0'943,"6"0"-162,1 0-69,5 0 1,0 5-495,0 3 0,0 3 0,0 5 0,0 3 27,0 7 0,4 3-27,-1 6 0,3 0 0,-3 3 0,-1-2 27,1 2 1,3-6 81,-3-2 45,1-5-154,1 3-708,-4-5 401,10-5 1,-10-2-112,3-4-190,-3-1 116,4 1-17,-4-1 61,4-4-72,-5-2 151,0-5 1,0-5 86,0-3 137,-5-2-118,4-2 1,-4 1 80,5-1 0,-4 1 147,0 0 1,1-6-25,3-2 0,0-2 140,0-2 0,0 0 121,0 0-103,0 0-162,0 0-230,0 6 197,0 0-19,0 6 1,0 4-210,0 2 208,0 5 1,3 1 48,1 3-609,10 8 332,-6 5 1,13 6-114,-2 0 49,3 5 156,1-4 1,0 8-221,-1-5 105,-4-1 0,4-4 71,-3-3 32,2 2 0,1-8 62,-3 2 1,3-3 135,-3-5 0,-3 2-71,-1-5 544,3 0-186,-5-4-73,3 0 213,-4 0-319,-6-5 0,3-2 533,-5-4-372,5 0-112,-8-1 0,4-3 377,-5 0-329,0-6 0,0 4-192,0-6-2,0 0 1,-1-4-24,-3 1 1,1-5-103,-4 5 0,3-6-173,-4 1 0,6 2-459,-2-1 0,-1 1-953,1-2 813,0 3 401,4 5 1,0 2-1271,0 2 502,0 2-559,0 11 630,0 1 519,0 5 0,0 5-63,0 3 0,0 5 574,0 3 0,5 4 0,2-2 0</inkml:trace>
  <inkml:trace contextRef="#ctx0" brushRef="#br0" timeOffset="58">21197 11604 7902,'0'6'1274,"0"0"-852,0-2 34,0 2 0,0 6-239,0-1 526,0 6-403,0 1 0,1 4 104,3 1-44,-3 0-132,5 5 0,-3-4 85,1 3-423,5-3 125,-8-1 1,8-4-20,-5 0 18,0-5 108,1 2 1,-4-4-131,3-1-71,2-5-398,-4 5 212,3-10 51,0 4-996,-4-5 374,4 0 380,-5 0-1599,-5-5 907,4-2 1108,-9 1 0,3-4 0,-4 4 0</inkml:trace>
  <inkml:trace contextRef="#ctx0" brushRef="#br0" timeOffset="59">20934 11592 7880,'12'-11'1926,"4"-1"0,3 5-1320,8-1 0,1 6-57,2-2 0,3 1 43,-2-1 0,3 3 241,4-3 1,-2 3 42,2 1-480,-3 0-144,0 0 0,-6 0-218,-3 0 37,-1 0 53,-8 0-1973,0 0 881,-11 0 774,-1 5-3737,-5 1 3931,0 1 0,-5 3 0,-1-4 0</inkml:trace>
  <inkml:trace contextRef="#ctx0" brushRef="#br0" timeOffset="60">22077 11181 7875,'0'-11'-58,"0"4"277,5-3 0,-4 8 339,3-6 147,-3 5-313,4-2 108,-4 5 248,4 0 592,-5 0-1180,0 10 1,-5 1 160,-2 11 248,-3-1-295,-2 12 0,1 0 122,-1 5 49,1 0-156,-6 1 1,5-2 53,-4 5-993,4-5 810,0 7 1,1-3-174,-1 4 113,1-4-53,5 3-470,1-8 364,5 8 0,0-7-491,0 5-198,5-10 514,1 6 1,2-13 8,-1 6-271,1-6 295,3 3 1,1-9-162,-1 0 981,1-5-728,-1 3 1,0-6 664,1 0-456,-1 1-210,1-1 240,-6-4-244,4-2-10,-3 0-471,4-4 85,-5 4 252,4-5-1011,-3 0 244,-1 0-952,-1 0 1977,0 0 0,-9-5 0,3-1 0</inkml:trace>
  <inkml:trace contextRef="#ctx0" brushRef="#br0" timeOffset="61">22373 11467 7875,'0'-18'0,"0"-4"1546,0 4-970,6 1 1,-1 0 131,2 6-367,-2 4-181,-5 2 1,2 5 678,1 0-366,-1 0-157,3 5 1,-5 8-45,0 10-58,0 5-54,0 11 1,-4-2 127,0 5-1003,-5 0 930,3 3-464,0 1 236,-5-5 0,9 2 38,-6-5-874,6-5 566,-3 0 0,5-10-51,0 0-750,0-1 668,0-9 0,0 0-951,0-6 1592,0-4-781,0 2-1185,0-5 1094,-5 0 647,3 0 0,-8-10 0,4-3 0</inkml:trace>
  <inkml:trace contextRef="#ctx0" brushRef="#br0" timeOffset="62">22339 11535 7875,'0'-23'-504,"0"4"-63,0 0 1,0 5 189,0-1 2360,5 7-590,-3-2 143,3 9-822,0-4-314,-4 5 1,9 2 81,-2 6 1,2 5-60,1 10 138,6 4-257,1 3 1,4 4-87,1 0 0,0 4-57,0 0 1,-5 0-121,-3-3 0,1-1-234,0 0 0,-1-1-1115,-4-2 712,-4-9 106,3 0 0,-5-9-223,2 2 0,2-6-487,-5-2-464,0-4 1664,1 7 0,-9-9 0,3 4 0</inkml:trace>
  <inkml:trace contextRef="#ctx0" brushRef="#br0" timeOffset="63">22351 11878 7875,'-7'-7'-1256,"2"-3"2870,10 9-1003,2-4 1,0 5 86,1 0-93,5 0-298,-1-5 1,10 4 111,-3-3-647,2-3 202,-3 6 1,4-5-395,-3 2 323,-3 3 205,6-4-108,-9 0 0,3 3 0,-5-3 0</inkml:trace>
  <inkml:trace contextRef="#ctx0" brushRef="#br0" timeOffset="64">22739 11524 7870,'-6'-18'271,"2"3"-170,3-3 1,1 5 499,0-2-262,0 7 109,0-2 500,0 9-403,5-4-235,-4 5 0,4 10 98,-5 5 1,4 7-21,0 4 29,-1 9-156,2 0 1,-2 8 112,5-5-1200,-6 1 869,8 0 0,-8-4-762,1 3 34,-1-7 496,3 2 0,-4-10-206,3 0 1,-2-2-383,2-6 113,-3 1 1,4-9 40,-5 1 268,0-6-489,0 3 602,0-5 242,-5-5 0,-1-1 0,-5-5 0</inkml:trace>
  <inkml:trace contextRef="#ctx0" brushRef="#br0" timeOffset="65">22613 11501 7893,'2'-12'0,"1"1"0,1 0 324,8-1 0,-2 2 512,9 2 1,-4-1-93,4 6 61,-5-6-459,8 8 0,-5-5 199,6 6-282,5 0 0,-4 2-145,3 2 0,-3 3 97,-1 8 1,0-1-227,0 5 27,-1 0 1,0 8 77,-3 0 1,-4 4-71,-7 0 1,1 2-30,-6 1-551,1 0 342,-9 1 0,-1-2-623,-6-3 446,-4 3 3,3-9 0,-8 7-253,2-9 0,-2 4 131,2-7-249,-2-3 425,3 1 0,0-6-197,3 1 73,-3-6 107,6 4-408,-5-8 759,6 3 0,4-5 0,-3 0 0,9 0 0,-4 0 0</inkml:trace>
  <inkml:trace contextRef="#ctx0" brushRef="#br0" timeOffset="66">23093 11489 7877,'0'-12'0,"0"-4"1258,5 4-744,-4-5 0,8 10-173,-5-1-93,0 6 294,-4-4-72,5 6 0,-4 12-247,3 7 1,-3 8-36,-1 7 1,0 1-100,0 3-134,0 3 206,0 0 0,4 2-230,0-5 54,0-5-47,-4 0-869,0-9 661,0 4 0,1-7-51,3-2 1,-3-2-224,3-6 1,-3-3-354,-1 0-485,0-6 1382,0 3 0,-5-5 0,-1 0 0</inkml:trace>
  <inkml:trace contextRef="#ctx0" brushRef="#br0" timeOffset="67">22990 11501 7887,'0'-18'0,"4"2"0,0 4 1085,5 1-677,-3-1 0,5 5 708,1-1-541,-1 6-279,1-4 1,0 3 551,4-1-442,-4 0-95,15 9 1,-8 1-43,8 6 1,1-1-79,-2 1 0,1 3-27,-4 0 1,0 5 158,-1-1-559,1 3 255,-5 1 0,-1 0-561,-6 0 360,-5-1 79,-1 6 1,-5-4-586,0 3 390,0-3 76,-10-1-344,3 0 330,-15 0 1,0-4-88,-4 0 0,-1-4 104,4 4 0,-3-5-89,-1 1-307,0-2 263,5-2 0,4 1-1087,3-1 721,2-4 18,6 3 700,2-9 0,0 9 0,-1-4 0</inkml:trace>
  <inkml:trace contextRef="#ctx0" brushRef="#br0" timeOffset="68">23744 11535 7860,'0'-16'506,"0"3"-44,0-2 0,1 2-502,3 2 936,2 4-363,1 2-56,-2 0 1,-4 4 317,3-3 0,-3 8-403,3 3-185,-3 9-39,-1 6 0,0 6 288,0 3-244,0 7-556,0-8 182,0 10 206,0-11 0,2 3 58,1-6-631,-1 1 408,3-4 1,-4-2-58,3-2-656,-3-2 306,4-6-132,-5 1 832,0-6-548,5-1-965,-4-5 992,5 0 1,-17-5 0,-1-1 0</inkml:trace>
  <inkml:trace contextRef="#ctx0" brushRef="#br0" timeOffset="69">23527 11535 7852,'5'-16'1268,"1"3"-796,6-9 1,1 10-327,2-4-82,3 9 34,-1-3 0,4 7 287,-6-5-173,5 6-113,-2-8 0,5 9-41,0-3 1,-1 2 259,1 2-390,0 0 123,0 0 0,0 2 244,0 2-1051,-6-3 515,5 9 0,-9-9-426,2 3-162,-2 2 371,-2-4 174,0 3-1,-4-5 248,-2 0-242,-5 0 84,0 5 547,0-4-171,0 4-173,0 0 877,0 2-571,0 4 1,-1 2 628,-3 2-435,2 3-194,-8-1 0,8 5 100,-6-3-228,6 8-103,-9-3 1,6 4 108,-2-5 0,2-1-103,5 1 1,0-1-175,0-3 1,1 1-49,3-5 1,2 4-118,6-3 1,0-1 122,3-4 0,2-3-34,2 0 1,3-6 244,-3 2-14,2-3 0,2-2 115,0-3-83,0-2 0,-4-2-67,0 0 746,-5 1-480,2-5 1,-4 0 125,-1-3 579,0 2-560,-4-9 0,2 4 144,-5-4-378,-1-1-27,-3 0 1,-5-5-341,-2-2 137,-9 2 0,-1 0-1382,-6 5 1018,-5 0 0,4 7-50,-3 4 1,0 2-292,5 6 0,0 2 22,7 5-1759,7 9 2460,-12-4 0,12 7 0,-8-9 0</inkml:trace>
  <inkml:trace contextRef="#ctx0" brushRef="#br0" timeOffset="70">24646 11409 7904,'0'-11'-203,"0"0"0,0-1 203,0 1 1256,0 4-254,0 2-403,0 0 1,-4 5 7,1 0 1,-6 10-31,1 9-141,-2 3-283,-1 1 0,-1 9 54,1 2 1,-1 3 117,1-3-310,5-5 19,-5 4 1,10-8 37,-3 6 1,3-6-183,1 2 0,0-3 160,0-1-867,0 0 570,5-5 0,1-2-146,6-5 177,-1 1 51,1-6 1,0 3 171,4-5 1,-2 0 14,5-4 1,-4-2 194,4-1 0,-5-4-179,1-4 549,-2-1-378,-2 1 1,1-2 60,-1-2 0,0 1 41,1-5 0,-5 0-43,1-4 0,-5 0-99,0 1 0,-1-5-129,-2 0 0,0-4 154,0 0-965,-5-2 560,-7-1 1,-2 5-280,-5 2 1,0 4-385,-4 4 1,0 4 326,1 7-1303,-1 3 1176,5 5 1,-2 1-864,5 3 1537,-6-2 0,9 8 0,-5-4 0</inkml:trace>
  <inkml:trace contextRef="#ctx0" brushRef="#br0" timeOffset="71">24772 11113 7904,'-6'-6'264,"0"5"616,1-9-477,4 4-8,-4-1 109,5 2 737,0 0-593,0 4 266,0-4 157,5 10-668,-4 6 55,10 2 250,-5 9-362,10-5 1,-2 10-2,5 0 1,-1 3 99,1-3 0,3 4-239,-3 0 0,1 2 14,-1 1 0,3 0-185,-3 1 0,-3 0 117,-1 3 0,-3-2-548,-5 2 41,4 3 16,-10-11 0,4 8-423,-5-8 1,-1 0 345,-3 0 0,1-4-152,-4 0 0,3-2-17,-4-1-341,6-5 528,-3 3 1,0-8-13,-3 2 193,-2-2 0,4 4 188,-5-10-54,5 8 1,-4-8-270,2 4 568,-2 1-216,4-6 0,-2 3-72,1-5 1,-1 3 133,-4-3 1,5 4-172,-1-5 0,4 5 18,-3-4 0,4 1-253,-1-1 28,3-3 216,1 4-898,-5 0 189,4-4 160,-4 5-222,5-6 871,0 0 0,0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8:55.342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16983 4408 8351,'0'-6'0,"1"-3"470,3 5-80,-3 1 410,4-2-116,-5 3-194,0-3 37,0 0 197,0 4-105,0-4 847,0 5-1029,0 5-175,0-4 103,0 9-150,0-3 1,0 4 124,0 0-408,0 1 123,0-1 1,0 5 76,0-1-162,0 0 39,0-4 1,4 2 267,0 2-306,0-2 28,-4 9 0,0-8 42,0 5 80,5-5-41,-4 7 1,4-7 16,-5 5 1,0-1 52,0 1-89,0 2 30,0-8 0,0 9 63,0-3-152,0 2 72,0 2 0,0-4 3,0 0-8,0 0 0,0 4 97,0 0 1,0 0 128,0 0-173,0-1 312,0 1-345,0 0 1,0 0 105,0 0 172,0 0-255,0 0 1,0-2 149,0-2-474,0 3 159,5-5 1,-4 3-71,3-1-83,-2 0 170,-2 3 1,3-3-65,1 1 165,0-1-107,1-2 0,-2 4 14,4-6 1,-3 4 8,4-4 1,-2 2-5,2-2 1,0-1 42,-4 5-116,5-5 102,-8 7 0,6-7-196,-3 5 178,-3-5-10,9 8-128,-9-4 120,4-1 0,-1 5-24,0-3 66,0 3-34,1-5 0,-4 5-20,3-3 46,-3 8-19,-1-3 0,4 4 20,0-6 1,1 3 5,-1 1 1,-2-2 160,6 3 1,-4 1-25,3-1 1,0 3 46,0-3-137,3-1-31,-3-3-147,-1 5 152,4-4 0,-7 4 41,4-5-242,-4 0 200,2 5 0,-1-3-4,0 6 0,-1-5-19,-3 5 0,0-2 113,0 1-125,-5 8 6,4-7 1,-5 4-71,2-4 89,3-1-34,-4 5 0,5-5 3,0 0 1,-2-3 30,-2 4-96,3-1 80,-4-1 1,5 4-16,0-2 9,0 2 0,0-3-15,0 1 91,0-6-78,0 8 0,0-8 52,0 6 0,4-6-35,0 2-8,0-3 0,-3-1 10,3 0 0,-3-1 12,3 1-169,-3 0 151,-1-5 1,4 3-55,0-2 50,-1 3-3,-3 1 0,-1-2-16,-3-2 2,3 3 12,-4-4-22,0 5 7,4-6 1,-8 4-19,5-6-178,0 0 96,4-3 1,0-1-48,0 0-21,0 1 1,0-1-131,0 1 10,0-6 234,0 4 0,0-7-244,0 4 181,5-4 39,-4 7-13,5-9 2,-6 9 0,3-7-31,1 5 0,0-5 4,-4 5 0,0-4-79,0 3-268,0-4 12,0 7-548,0-9 475,0 10-92,0-10-301,0 4 450,0 0-352,0-4 268,0 4 1,1-5 79,3 0 485,2 0 0,11-5 0,1-1 0</inkml:trace>
  <inkml:trace contextRef="#ctx0" brushRef="#br0" timeOffset="1">17291 7835 7728,'0'-7'838,"0"2"1488,0 5-1830,0-5-261,5 4 1,2-4 1,-1 5-61,4 0 1,-4 0 176,6 0-296,-1 0 45,6 0 0,-3 0 85,5 0 0,0 0-147,4 0 0,1-4 84,2 0 1,6-3-21,2 3 1,8-1-88,-4 1-665,0 3 793,7-4-265,-5 0 210,1 3 0,-2-3-432,-4 5 303,-1 0 48,0 0 0,-1-4 47,-2 1 0,2-1-116,-3 4 1,-1-4 81,2 0 0,-1-1-18,4 1 0,2 2-154,2-6-50,-2 6 541,3-3 1,-5 3-372,0-2 0,1 3 27,-1-3 40,0 3 238,0 1 1,2-4-285,2 0 211,3 1-303,9 3 0,0-4 133,7 0-1579,-2-5 1563,-22 6 1,1 0 0,29-5-81,-29 4 0,1 1-7,2-1 0,-1 0 86,-1-2 0,0 1-154,2 1 0,0 1 139,0-2 0,-1 0 0,-1 2 0,0 1-2,2-2 0,-1 0 96,-4 2 1,0-1-106,2 1 0,0-1 0,25 2-10,-26-1 1,-1 0 300,28 1-137,2 1 1,-5 0-854,0 0 1037,-5-5-136,9 4 1,-8-5-136,8 6 1,1 0-166,-1 0 1,0-1 76,-4-3 0,0 3 66,0-3 1,-1 2-117,-2-2 1,-4 3 54,-4-3 0,-2 3 80,-2 1 0,1-2-22,-5-1 0,-3 1 680,-5-2 1,-1 3-496,2 1-194,-3 0 1,-5 0-17,-1-5 16,1 4 0,-4-4 424,0 5 0,0 0-412,4 0 0,0-4 22,0 0 58,0 0-87,0-1 1,-2 4 274,-2-3 1,2 3-147,-6 1 0,4 0 113,-4 0 1,4 0-123,-4 0 0,0 0 60,-3 0-88,-1 0 0,1 0 195,-1 0-168,-4 0-211,3 0-661,-9 0 341,4 0-4863,-5 0 5248,-5 0 0,-6 0 0,-7 0 0</inkml:trace>
  <inkml:trace contextRef="#ctx0" brushRef="#br0" timeOffset="2">17097 4466 8431,'-6'-12'-35,"1"6"991,5 1 3278,0 5-4029,5-5 1,1 3 37,5-1 99,6 1-69,1-3-334,5 4 90,4-9 0,4 7 310,7-4-446,-2 4 103,3-2 0,-1 1 46,0 0 1,5-3 56,-1 3 1,2 0 58,2 4-1117,5 0 1049,1-5 0,9 4-136,0-3 22,0 3 0,1 1 165,3 0-247,-32 0 1,1 0-1460,29 0 1603,-27 0 1,1 0-181,27 0 104,-30 0 1,1 0-1,0-2 1,1 0-76,-2 0 0,0 0 0,0 0 0,0 0 106,30 2 1,0-1-34,-32-1 0,1 0 23,1 2 1,-1-1-9,20-4 1,8 5 92,-8 0-66,3-5 35,-4 4 0,3-4 54,-6 5-83,1 0-690,-5 0 488,1 0 98,0 0 0,3 0 95,1 0-93,-1 0 80,-3 0 0,0 0-19,-1 0 1,1 0 360,0 0 0,-4 0-390,-1 0 3,-4 0 24,8 0 1,-5 0 218,6 0 50,0 0 300,-1 5-464,-4-4-67,3 4 0,-3-5 11,5 0-148,-6 0 140,0 0 1,-6 0 250,0 0 1,-3 0-266,-1 0 1,-1 0-52,2 0 37,2 0 463,-9 0 0,4 0-443,-5 0-26,-1-5 27,1 4 1,0-6 90,0 3 1,-4 2-96,0-6 1180,0 6-1168,-1-3 1,3 1 8,-2 0 92,-2 0-92,4 4 0,-3-4 228,5 1-201,-5-1-16,3-1 271,-8 3-259,9-3 0,-8 4 58,5-3 153,-5 3-198,2-4 1,-5 5 118,1 0-72,-1 0 0,-3-1 19,0-3 0,-6 3-433,3-4 140,-5 5 87,-5 0 0,-3 1-2589,-7 3 2677,-3-3 0,-15 14 0,-2-2 0</inkml:trace>
  <inkml:trace contextRef="#ctx0" brushRef="#br0" timeOffset="3">17725 5002 8059,'-6'-11'0,"-1"3"678,4 1-391,1-1 0,-4 0 137,2 1 1,2 4 18,-6 0 0,6 0 707,-2-1-774,2 3 1,-1-3-130,-1 8 0,0 4 58,4 7 1,0-1-59,0 5 0,5 4 42,3 3 1,-2 10-58,2-2 1,-1 3-57,5-3 0,-2 0 31,-2 1 1,0 3-95,-4 0 0,0 0-226,-4-4 1,4 0 128,0 1 1,3-2-164,-3-3 0,4-2 74,-5-5 1,6-4 22,-1 0 0,-2-6 59,2-2 9,0 0 0,-1-6-174,1 3-324,-6-3-1153,3-5-40,-5 0 0,-5-4 973,-2 1 0,-2-6-799,1 1 1499,-2-2 0,-1-2 0,-7 1 0</inkml:trace>
  <inkml:trace contextRef="#ctx0" brushRef="#br0" timeOffset="4">17622 5094 8068,'0'-17'0,"0"5"0,5-9 0,3 6 985,2 0-561,7 3 0,-3-3 236,5 0 55,-5 0-359,7 3 0,-2 5 114,8-1 88,-3 5-383,4-7 0,0 9 3,2-3-89,3 3 0,-2 1 13,-1 0 1,-3 5 77,3 3 0,-8 3-357,1 4 1,-8-1 168,0 5 1,-7-2-325,-4 6 1,-8-7 159,-4 7 1,-11-3 249,-4 3 0,-7-4-52,-1 0 1,-3-5 22,-4 1 1,4-2-550,0-2 1,2-4 237,9-3 0,-1-3-916,9-1 1178,-1 0 0,10-5 0,1-2 0</inkml:trace>
  <inkml:trace contextRef="#ctx0" brushRef="#br0" timeOffset="5">18445 4945 8137,'0'-7'479,"0"-1"180,0 0 174,0 2-235,0-4-110,-5 4 1,-2-2-176,-4 0 0,-2 6-110,-2-2 0,-3 4 55,-5 4 0,-1 2-31,-2 6 1,-2 3-48,-3 0 0,3 5-115,5-1 1,2 3-277,2 1 1,6-2 168,6-2 1,4 3-334,-1-3 1,9-3 187,7 0 1,4-4-16,7 0 0,4-2-23,-1-2 1,6-3 64,-2-5 0,-2-2 309,-1-1 0,-3-4-157,-1-4 1,-1-1 409,-3 1 0,-3 0-166,-4-1 1,-5 1 236,1-1 1,-6 1-157,2-1 1,-3 1 11,-1 0 1,0-1-58,0 1 1,0-1 187,0 1-244,-5 5 1,4-1-54,-3 3-438,3 3 0,1-3 182,0 8 1,0 8-53,0 7 1,0 7 53,0 5 1,0 2 75,0 1 1,0 5-48,0 3 0,0 3-18,0 0 0,1-3-138,3 0 1,-1-1 109,4 1 0,-3-3 138,4-5 0,-5-5-79,5-2 1,-4-4 223,3-4 1,-4-3-93,1-4 0,1-5 0,-1 1 1,-1-4-74,-3 3-197,0-4-1105,0 2-2170,0-5 3462,-5 0 0,-1 0 0,-5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8:55.355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17976 4568 8097,'-6'-5'1732,"1"4"0,6 1-1417,3 8 0,-1 4 68,4 7 1,-3 2 53,4 9 1,-5 1-52,5 3 1,-4 1-95,4 3 1,-2 2-57,1 2 0,2 2-251,-5-2 0,4-1 83,-4 0 0,3-3-294,-3 4 1,1-6 170,-1-2 0,-3-1-123,3-6 0,-2 2-31,2-6 1,-2-2-132,1-5 0,2-7-381,-1 2 193,0-2-249,-4-3 160,0-1-529,0-5 1,0-5 222,0-2 1,-1-4 165,-3 0 757,3 0 0,-15-6 0,4-1 0</inkml:trace>
  <inkml:trace contextRef="#ctx0" brushRef="#br0" timeOffset="1">17931 4637 8074,'0'-12'-133,"5"1"1,1 0 942,6-1 0,0 5-245,4-1 1,3 0-40,7-3 1,-2 3-222,3 1 1,1 3-260,-1-4 0,0 6 81,0-2 1,-2 3-136,6 1 1,-6 5-56,2 2 0,1 4-98,-1 0 0,-1 5 7,-3 3 0,-6 3 70,-6 1 0,-1 0-100,-6 0 1,-3-1 64,-8 1 1,-6 0 390,-10 0 1,-5 0 26,-2 0 0,-7-1 48,-1 1 1,-4-5-142,4-3 1,-3-2-56,7-2 0,0-4-51,11-3 196,-3-3-652,14-1 0,2-5 198,10-3 1,10-2-2113,9-1 2270,2-1 0,12-4 0,3-2 0</inkml:trace>
  <inkml:trace contextRef="#ctx0" brushRef="#br0" timeOffset="2">18776 4660 7974,'-6'-7'1582,"0"-3"-54,6 9-557,0-4-205,0 5-503,6 0 0,0 0 98,5 0 0,2 0-101,2 0 1,-1 0-61,5 0 1,0 0-23,4 0 1,-4 0-141,0 0 1,0 0-343,4 0 1,-1 0 265,-3 0 0,1 0-1879,-5 0 966,0 0-909,-3 0 846,-6 0 1014,-1 5 0,-10 1 0,-1 6 0</inkml:trace>
  <inkml:trace contextRef="#ctx0" brushRef="#br0" timeOffset="3">18742 4842 8488,'6'0'2145,"4"0"-1694,-9 0 1,10 0 225,-4 0 796,3 0-932,7 0 1,1 0-52,4 0 1,1 0 41,0 0 0,-1 0 30,-3 0-394,2 0 1,-3 0-598,5 0 0,-2 0 355,-1 0 0,0 0-1447,-5 0 0,0 0 1521,-3 0 0,-1-5 0,1-1 0</inkml:trace>
  <inkml:trace contextRef="#ctx0" brushRef="#br0" timeOffset="4">19770 4397 8177,'0'-11'-507,"0"4"1978,0-3-338,-6 4 348,5-1-558,-4 2-452,5 5 1,0 3-150,0 5 0,0 2-16,0 12 1,0 5 10,0 11 1,0 3 30,0 5 0,4 4-499,0 4 1,3-4-61,-3 0 0,5-3-485,-1-2 0,-2-8 386,2-2 0,-2-5-14,2 0 1,0-7 8,-4-8 1,0-2-281,-4-1 22,5-6-330,-4-1 610,4-5 0,-8-1-419,-1-3 1,-5-2-72,1-6 1,-2 1 782,-1-1 0,-6-4 0,0-2 0</inkml:trace>
  <inkml:trace contextRef="#ctx0" brushRef="#br0" timeOffset="5">19598 4454 8091,'12'-11'171,"-1"-1"1,2-3 375,2 0 0,3-4-67,5 4 1,3-4 178,1 3 1,5 0-97,-2 1 1,-1 3-178,2 1 1,-2 1-340,1 6 1,2 0 104,-5 4 1,-1 0-104,-3 0 0,-1 6 51,-3 6 0,-4 2-257,-7 9 0,1-2-101,-6 10 1,-5-1-168,-10 4 0,-7 1 118,-11-1 0,-2-1 93,-10-3 1,5-2 37,-1-5 1,4-1 74,4-3 1,3 0-485,8-8 1,3 2-485,4-9-80,6-1 1149,6-3 0,11 0 0,7 0 0</inkml:trace>
  <inkml:trace contextRef="#ctx0" brushRef="#br0" timeOffset="6">20558 4214 8045,'0'-17'0,"0"1"0,3 7 826,1 2-77,0 4 905,-4-7-582,0 9-386,0-4-338,0 5-319,0 5 1,-6 6 195,-6 8 0,0 7 14,-8 0 0,1 10-114,-3-2 0,-1 8 106,0 0 1,0 4-436,0 3 0,5-2 182,3 2 0,8 2-136,3-1 1,3-2 44,1-6 1,1 0-17,3-8 0,2 2 239,5-10 0,5 5 143,-1-5 1,4-4-159,-4-7 1,2 0-50,-2-3 1,-2 2-69,2-7 0,-3-2 238,0-1 1,-1 1-855,1-1-518,-1 0-945,1-4 2101,-6 0 0,4 0 0,-4 0 0</inkml:trace>
  <inkml:trace contextRef="#ctx0" brushRef="#br0" timeOffset="7">20797 4466 7912,'0'-7'34,"0"1"1062,0 2-150,0 3-664,0-4 1,0 6 143,0 3 0,2 3-100,1 9 0,4 3 50,4 7 1,-3 4-105,-1 4 0,-3 0-191,4 0 0,-6 1-315,2-1 1,1-4 253,-1 1 0,0-7-549,-4-1 0,4-2 290,0-6 0,-1 1-494,-3-5 0,0-3-164,0-1-860,5-4 1757,-3 2 0,3-5 0,-5 0 0</inkml:trace>
  <inkml:trace contextRef="#ctx0" brushRef="#br0" timeOffset="8">21037 4477 7982,'0'-11'1656,"0"4"-351,0 2-739,5 20 1,-2 1 7,4 14 1,-4 1-176,1 3 0,1 5-480,-1 3 0,3 1 136,-3-1 0,1-4-558,-1-7 1,-1-4 388,4-4 1,-4-5-584,0-3 0,0-3-889,1-5-373,-3 3 1959,4-8 0,-5 3 0,0-5 0</inkml:trace>
  <inkml:trace contextRef="#ctx0" brushRef="#br0" timeOffset="9">20775 4751 7982,'7'-6'0,"1"2"0,1 3 715,6 1 0,-1 0-126,5 0 0,0 0-20,4 0 0,5 0-457,2 0 1,3-4-314,1 0 0,-1 0-186,-2 4 1,2 0 273,-3 0 113,-2 0 0,0-5 0,-5-1 0</inkml:trace>
  <inkml:trace contextRef="#ctx0" brushRef="#br0" timeOffset="10">21277 4683 8043,'-5'-12'585,"4"6"933,-4-4-881,0 8 0,2-3 47,-5 5 1,6 5-121,-2 3 0,3 3-135,1 5 1,0-1-296,0 8 1,5-7 96,2 7 0,5-3-524,3 3 1,-1-5 81,5-3 0,0-2-101,4-2 0,0-4 102,0-4 0,3-1-111,1-2 0,0-2 55,-5-1 0,0 0 37,-3-5 1,1 1 214,-4-5 1,-1 1-65,-4 0 0,-1-6 407,-2-2 1,-3-4-79,-5-3 0,-1 0 48,-3-4 0,-4 3-388,-7-3 1,-3 4 87,-4 0 0,-6 3-191,-3 4 0,-2 2 77,-1 6 0,5 4-358,2 4 0,7 3 193,1 3 1,5 4-457,-1 4 0,3 6 736,5 2 0,-4 7 0,5 4 0</inkml:trace>
  <inkml:trace contextRef="#ctx0" brushRef="#br0" timeOffset="11">21860 4534 8056,'0'-18'822,"0"2"-454,0 4 1,0 5 767,0-1-638,0 6 0,0-2-135,0 8 1,0 2-304,0 5 0,0 6 75,0 2 0,1 6-215,3 2 1,-2 5 104,6-2 1,-4 2-248,3-2 0,0 2 76,0-5 1,2-4-96,-5-4 0,3-5-189,-3 1 1,1-4-129,-1-3-810,-3-3 683,4-5 685,-5 0 0,-5 0 0,-1 0 0</inkml:trace>
  <inkml:trace contextRef="#ctx0" brushRef="#br0" timeOffset="12">21585 4523 8008,'0'-12'665,"4"5"197,0-1 0,10 2-626,1-2 0,6-1-9,1 5 1,1-1 562,0 1 1,5 2-275,2-6 1,5 6-299,3-2 0,-3-1 23,3 1 1,-2 0-500,-2 4 1,-3-1-269,-1-3 0,-6 3-592,-1-3 0,-1 3-1773,-7 1 2891,0 0 0,-4 0 0,1 0 0</inkml:trace>
  <inkml:trace contextRef="#ctx0" brushRef="#br0" timeOffset="13">22339 4180 8032,'0'-11'1185,"0"-1"-593,0 6 105,5-4 1,-2 8-6,4-1 1,1 6 109,3 5 1,7 3-240,5 5 0,1 5 51,7 6 0,-5 5-342,5-2 0,-6 3-43,2 1 1,-1 4-211,-3 0 0,1 6 67,-8-2 1,-2 4-185,-7 0 1,-2 2 236,-5-6 1,-1 1-793,-3-1 1,-2-1-20,-6-3 1,0-6-258,-4 2 0,1-6-644,-8 2 0,2-4 1573,-10 0 0,6 2 0,-4-1 0,-3-2 0,-6-1 0,-5-1 0</inkml:trace>
  <inkml:trace contextRef="#ctx0" brushRef="#br0" timeOffset="14">18308 6064 8046,'0'-11'0,"1"1"0,3 2 0,-3-2 685,3 3 0,-3-4-198,-1 0 0,0 0 235,0-1 1,0 1-353,0-1 0,-5 5-277,-3-1 1,-2 4 81,-1-3 0,-4 4-143,-1-1 1,-4 4 70,1 4 0,-3 2 142,0 6 1,-1 4-271,0 3 1,1 3-56,3 1 0,3 3-118,4 1 1,6-2 90,2-5 0,3 1-253,1-2 0,3-2 149,4-2 1,6-4-4,10-3 1,1-3 330,2-5 0,4-1-137,4-3 0,-5-2 170,-2-6 0,-3 1-116,-1-1 1,-6 1 444,-1-1 1,-7 1-179,-2 0 0,-3 4 696,4 3-215,-6-2-29,3 5-1020,-5-4 1,0 6 235,0 3 1,0 3-17,0 9 1,1 7 38,3 7 0,1 4-113,3 4 0,2 3-126,-2 5 0,-2 2-239,2-3 0,-6 4 143,2-7 0,1-2-83,-1 2 0,0-9 356,-4 1 1,1-8-90,3-3 1,-3-2 511,3-6-250,-3 1-102,-1-5-33,5 0 30,-4-4-565,5-2-79,-6-5 1,-2-1 645,-2-3 0,3-3 0,-4-4 0</inkml:trace>
  <inkml:trace contextRef="#ctx0" brushRef="#br0" timeOffset="15">18959 5973 7966,'0'-6'-488,"0"-1"1814,0 4-388,0 1-494,0-3 1,1 5 90,3 0 1,3 0-146,9 0 1,-2 2 17,5 1 0,0-1-107,3 1 0,0-1-41,-3-2 0,3 0-144,-3 0 1,2 0-151,2 0 0,0 0 57,0 0 1,-4-4-197,0 0 1,-4-1-1193,4 1 1,-9 3 121,2-3 1243,-3 3 0,-3-4 0,-1-2 0</inkml:trace>
  <inkml:trace contextRef="#ctx0" brushRef="#br0" timeOffset="16">18993 6179 8415,'11'0'674,"6"-2"183,2-1 1,4 0 497,3-5 1,2 5-645,3-5 0,6 0-243,-3-3 0,3 3-164,-3 1 0,-1 4-1139,-3-1 0,-2 3 314,-5 1 521,0 0 0,5 0 0,1 0 0</inkml:trace>
  <inkml:trace contextRef="#ctx0" brushRef="#br0" timeOffset="17">19770 3358 8008,'-7'0'-398,"2"-2"616,5-1 1057,0 1-19,0-3 23,0 5-1025,5 0 1,2 0 68,4 0 1,2 0-44,2 0 0,4 0-1,8 0 0,-2 0-49,5 0 1,1 0 21,3 0 0,2 0-7,2 0 0,-2-3-8,6-1 0,0 0-131,4 4 1,0-4 145,-1 0 0,5 0-354,-1 4 1,5 0 245,-5 0 1,4 0-127,-3 0 1,8 0 80,-1 0 1,7 0-38,-3 0 0,-28 0 1,0 0-149,31 0 1,0 0-315,1 0 1,-5-1 323,-27-1 1,-1 0 0,28 1 52,1-3 0,1 3 15,-1 1 1,0 0 75,-4 0 1,0 0 21,0 0 0,4 4-47,0 0 0,-29-2 0,1-1 46,28-1 1,-1 0-136,-2 0 1,-1 0 101,0 0 0,-5 0-246,-3 0 1,2 0 226,-1 0 0,-1 0-167,-3 0 1,-1 0-6,1 0 1,-2 0-107,-2 0 0,3 0 179,-3 0 1,-2 0-5,2 0 1,1 0 153,7 0 0,-7 0-96,3 0 0,-5 0 165,1 0 0,1 0-98,-4 0 1,4 0 16,-1 0 0,-2 0 13,2 0 0,0 0 136,4 0 1,-6 4-216,-2 0 0,2 0-3,-2-4 1,-3 1-22,-1 3 0,-2-3 48,6 3 1,-2-3 26,-2-1 1,0 0-34,1 0 1,-1 0 207,0 0 1,-1 0-234,-2 0 1,-4-3 98,-4-1 1,-1 0-39,-3 4 0,1-1 148,-5-3 0,1 3 131,-5-3 1,1 2-113,-1 2 1,-3 0 75,-1 0-167,1 0 1,-1 0-304,1 0-50,-5 0 0,3 0-612,-2 0 194,-3 0 0,3 4-574,-8 0 1,-5 4 1204,-10-4 0,-10 4 0,-12-1 0</inkml:trace>
  <inkml:trace contextRef="#ctx0" brushRef="#br0" timeOffset="18">19918 5859 8260,'-8'-10'169,"1"2"1,4-2 867,-1 2 817,-2-2-771,5-1 391,-4-1-479,5 6-842,0 1 1,0 15 93,0 5 1,4 6 164,-1 1 1,6 8-269,-1 4 0,-3 1 64,-1 7 1,1-1-251,-1 1 1,1 2 92,-2-2 0,-1 1-411,2-1 1,-3-6 234,-1-6 0,4-4-53,-1 0 0,1-3-42,-4-4 0,2-4-322,1-7-556,-1 2 374,3-9-108,-5 4 1,0-6 348,0-3 1,0-2-693,0-5 1,0-5 29,0 1 1145,0-5 0,-5 2 0,-2-5 0</inkml:trace>
  <inkml:trace contextRef="#ctx0" brushRef="#br0" timeOffset="19">19724 5802 8179,'11'-12'220,"1"1"0,-1-2 397,1-2 0,3 2 197,0-2 0,5 2-313,-1 2 1,4 0 187,4-1 1,2 2-204,5 2 1,1 3-317,-1 5 0,0 0-16,0 0 0,-1 0-160,-2 0 1,-3 5 3,-5 3 0,-4 3 197,0 5 1,-9-2-445,1 5 1,-7-2 82,0 2 1,-8 3-93,-4-3 0,-8 3 110,-7 0 1,-5 0-64,-6-3 1,-2 3-65,-2-3 0,4-3-148,0-1 0,2-3 38,9-5 1,3 2-631,8-5-1065,6 0 2080,1-4 0,15-5 0,3-1 0</inkml:trace>
  <inkml:trace contextRef="#ctx0" brushRef="#br0" timeOffset="20">20615 5562 8103,'-5'-11'1813,"3"-1"-1198,-1 1 1,0 4 783,-1 4-975,3 1 1,-9 2 423,2 0 0,-2 5-317,-1 3 0,-2 8-61,-2 7 1,-2 5-106,-2 6 0,1 6-60,3 2 1,2 7-584,-2 4 1,4 3 378,3 1 1,-1 4-182,5 0 1,-3 3 81,3-7 0,0-3-450,4-8 0,5-5 188,3-3 0,2-7 17,2 0 0,-1-7 16,0-1 0,1-2 105,-1-5 1,1-1-126,-1-4 0,-1-3 115,-2 0 1,2-6-301,-2 2-168,2-3-1048,1-1 1648,1 0 0,-6-5 0,-1-1 0</inkml:trace>
  <inkml:trace contextRef="#ctx0" brushRef="#br0" timeOffset="21">20854 5916 7899,'4'-11'-534,"0"-1"1749,0 6-75,-4-4-710,5 3 0,-4 0 562,3-1-594,-3 6 0,-2-4 202,-3 6-384,3-5 1,-9 4-131,2-3 1,-2 4 43,-1 4 0,-1-1 34,1 4 0,-1 1-112,1 3 1,0 1 66,-1-1 1,2 1-170,2-1 1,3 0 14,5 1-22,-5-1 1,4 1 65,-3-1 0,4 1 46,4-1 0,2 0 57,6 1 1,0-1 0,4 1 1,3-2 27,7-3 0,2 4-63,3-4 1,2 3 14,-3 2 0,-2-1 9,-1 1 1,-4-5-208,-4 1 0,-3 1 70,-5 6 0,0-2-196,-4 2 1,-2-1 48,-5 1 1,-5-1-45,-2 5 1,-5-4 68,-3 4 1,-3-5 16,-5 1 0,-3-1 144,-1 2 0,0-7-108,5 2 0,-1-3 72,0-1 1,1-2-94,3-5-966,3 0 411,4 0 1,2-1-1407,3-3 399,2-2 1687,10-6 0,1 1 0,5 0 0</inkml:trace>
  <inkml:trace contextRef="#ctx0" brushRef="#br0" timeOffset="22">21163 6042 7899,'6'-17'0,"-1"10"0,-5-9 735,0 9 1,0-3-34,0-2 1,0 4 934,0 1-262,5 4-970,-3-2 0,4 5-79,-2 0 0,1 7-82,2 4 0,4 6-148,-4 5 0,2 6 120,-1 3 1,2 0-293,-3 0 0,0 1-158,0-6 0,0 5-199,0-5 0,2-3-9,-5-4 0,4-9 216,-4 2 0,1-3-251,-2 2 196,-1-4 231,3-2-218,-5-5 521,0 0 1,0-5-7,0-3 1,0-2 95,0-2 1,4 0-68,-1-4 0,1-1 61,-4-6 0,4 4-220,0 0 1,1 0 38,-1-4 1,-2 4-228,6 0 1,-4 9 160,3-2-166,-4 8 0,7-1-65,-2 5 0,-2 7-178,2 4 0,-1 2 101,5 6 1,0 0-36,3 4 0,-2 0-66,2-1 0,2 1 122,-2 0 1,2-4 100,-2 0 1,-1-9-49,5 2 1,-5-8 283,1-1 1,-2-1-70,-2-2 1,-3-2 606,-1-1 1,-3-4-154,4-4 1,-6-4-54,2-1 1,-3-4-101,-1 1 0,0-3-23,0 0 1,0-3-365,0-1 0,0 2 88,0-3 0,-3-1-429,-1 1 1,0 1 40,4 3 0,-1 1-490,-3 3-1627,3 3 1062,-4 10 14,5 0 1,0 8 144,0 2 1211,0 2 0,-6 10 0,0 2 0</inkml:trace>
  <inkml:trace contextRef="#ctx0" brushRef="#br0" timeOffset="23">21837 5985 7899,'0'-18'0,"0"1"265,0 6 0,0-1 1117,0 1-540,0 5 0,0-1 178,0 4 330,0 1-487,0-3-787,0 20 1,0-1-28,0 13 1,0 1 28,0-1 0,0 4 109,0 0 1,0 0-100,0 0 1,0 2-276,0-3 0,0 0 85,0 0 1,0-6-458,0-1 1,0-1 3,0-7 273,5 5 1,0-7-12,2 2 209,4-7 1,-5-3 174,5-5 0,1 0-137,-1 0 0,2 0 268,2 0 0,-2-2-68,2-1 1,2 0-9,-2-5 1,4 6 14,-4-2 0,0-1-458,-3 1 1,-1-3-178,1 3 0,-1-1-1256,0 1 309,-4 3 1421,-2-9 0,-5 3 0,0-4 0</inkml:trace>
  <inkml:trace contextRef="#ctx0" brushRef="#br0" timeOffset="24">21780 6202 7899,'0'-12'1315,"5"6"1,1 1-806,5 5 1,5-2-33,-1-1 1,5 1 22,-1-1 0,7 0-616,0-1 1,1 3 123,-4-3 0,0-1-275,-1 1 1,-4 0 288,-3 4 1,-6-1-2165,-1-3 2141,-6 3 0,-2-9 0,-6 4 0</inkml:trace>
  <inkml:trace contextRef="#ctx0" brushRef="#br0" timeOffset="25">21837 5939 7899,'0'-12'0,"0"5"640,0-1 0,5 1-246,2-5 1,4 5 582,0-1 0,2 2-405,2-2 0,-1-1-310,5 5 0,1-3-244,7 3 0,-3 0-221,3 4 0,-7-1-193,-1-3 1,-1 3-1204,1-3 1599,-3 3 0,-4 6 0,-1 1 0</inkml:trace>
  <inkml:trace contextRef="#ctx0" brushRef="#br0" timeOffset="26">22339 5927 7899,'-6'-11'381,"2"0"0,3 3 1549,1 0-726,0 6-423,0-8-208,0 8 0,0-1-172,0 6 1,0 4-302,0 4 0,0 6 53,0 2 0,4 4 50,-1 3 0,1 3-83,-4 6 0,0-1-131,0 0 0,0 0-433,0 1 0,0-5 231,0 1 0,1-7-277,3-1 0,-2-2-93,1-6 598,-1 1 0,-2-9 26,0 1 1,1-6 208,3 2 1,-2-3-162,6-1 0,-4 0 106,3 0 1,1-5 0,3-2 0,6 0-27,2 0 1,-1 0-294,1 0 1,-2-2 102,2 5 0,2-3-929,-6 3 333,5-5 0,-7 6-356,2-4 0,-6 4-278,-1-1 1251,-6-2 0,-2 0 0,-6-6 0</inkml:trace>
  <inkml:trace contextRef="#ctx0" brushRef="#br0" timeOffset="27">22236 6179 7899,'-6'-5'430,"1"3"1,5-4 0,0 2 117,0 3 1,5-4-161,3 5 0,7 0-171,4 0 0,4-4-37,3 0 0,4-1 22,4 1 1,-1 3-23,-3-3 0,2-1 0,-5 1 0,-2 1 22,-6 3 1,-2-4-203,-6 0 0,0-5 0,1 3 0</inkml:trace>
  <inkml:trace contextRef="#ctx0" brushRef="#br0" timeOffset="28">22282 5927 8241,'0'-11'469,"0"0"1,5-1 101,3 1 1,6-1-173,1 1 1,4 3 105,-4 1 0,6 3-153,-2-4 0,2 4-137,2-3 0,4 4-224,-1-1 0,-2 3-359,-1 1 0,-6 0 273,6 0 95,-8 5 0,1-3 0,-4 3 0</inkml:trace>
  <inkml:trace contextRef="#ctx0" brushRef="#br0" timeOffset="29">22945 5927 7899,'-6'-11'-459,"5"5"229,-4 1 0,5 0 1194,0 3-172,0-3 59,0 5-510,0 5 1,-4 3-17,0 7-200,1 3 64,3 10 1,-2-3 314,-1 6-233,1-1-55,-3 4-603,5 1 465,0-6 0,2 2 247,1-4-768,-1 0 374,3-4 0,-2-6 113,1-1-637,5-4 410,-8 0 0,6-6-858,-3-2 500,-3-3 437,4-1-344,-5 0 1,-5-5 0,-1-1 0</inkml:trace>
  <inkml:trace contextRef="#ctx0" brushRef="#br0" timeOffset="30">22602 5905 7899,'11'-7'0,"-2"2"0,3 5 1097,-4-5-633,14 4 1,-4-4 1107,5 5-786,5 0-398,1 0 1,5 0 17,0 0 0,4 0-11,0 0-400,-5 0 70,0 0 0,-8 0 287,1 0-1423,-2 0 831,-6 0 0,2 0 243,-4 0-3,-1 0 0,-4-5 0,1-2 0</inkml:trace>
  <inkml:trace contextRef="#ctx0" brushRef="#br0" timeOffset="31">23379 5585 7899,'0'-12'751,"0"6"352,5-4-325,-4 9-160,9-4 0,-5 6 209,3 3 1,6 3-305,-3 8 1,8 8-72,0 8 1,4 7 52,4 4 1,-3 1 237,2-1 0,-7 7-1761,-3 1 1234,-4 4 1,0-2-953,-6 4 430,-1-9 1,-6 4 253,-3-5-1543,-2-1 1034,-11 1 1,0-5-120,-6-3 1,-5 1 679,-3-1 0,-7 3 0,-4-5 0,-2-1 0,-2-2 0,1-3 0</inkml:trace>
  <inkml:trace contextRef="#ctx0" brushRef="#br0" timeOffset="32">12266 8246 8030,'-1'-8'548,"-3"1"57,3 4 169,-9-7-329,8 9 143,-3-4 140,5 5 1267,0 0-1823,0 10 0,4-1 173,0 10-319,5 5 146,-3 5 1,2 5-43,-1 0-132,-4 6 47,2-5 0,-1 5-520,-1-6 259,1 0 69,-4-5 1,4 2-108,0-8 0,0 1 44,-4-9 1,1 0-490,3-3 373,-3-6-640,4-1 159,-5-5-793,0 0 1060,0-5 0,0 3-156,0-6 696,0 0 0,-10-8 0,-3-2 0</inkml:trace>
  <inkml:trace contextRef="#ctx0" brushRef="#br0" timeOffset="33">12289 8269 8030,'0'-12'-108,"-1"1"-55,-3-1 1,3 5 162,-3-1 1673,2 6-1068,2-3 0,0 3 707,0-1-685,0 1-284,6-3 0,0 6 374,5 3-545,1 3 1,-1 4-104,1 0-20,-1 1 0,4-1 100,0 1 1,1-1-157,-5 1 0,-1-1 257,-2 0-925,2 1 433,-4-6 1,2 3-840,0-5 579,-6 5 254,8-8 1,-3 4-155,4-5 188,0 0 1,1-4 263,-1 0 1,1-4-126,-1 0-61,1-2 580,-1-2-291,0 1 1,1-4-46,-1 0 0,-3-6 77,-1 2 1,0 1 383,0-1-301,4 5-38,-10-7 1,8 12 78,-5-2 0,-1 5 17,-3-1-357,0 4 150,0-2-21,5 5 0,0 7-125,3 4 0,2 2 227,-2 6-165,-3 0 28,5 9 0,-5 2-167,3 8 151,2-2 0,-8 7-108,6-5 1,-4 0-309,3-4 206,-4-5 0,3-1-261,-2-5 406,-3 0 1,6-5-9,-3-3 0,-3-2-45,3-2 1,-3-3-288,-1-1-32,0-4-65,0 2-4808,0-5 5263,-5-5 0,-1-1 0,-6-6 0</inkml:trace>
  <inkml:trace contextRef="#ctx0" brushRef="#br0" timeOffset="34">13065 8360 7867,'-6'-18'148,"-4"2"1,9 8 1031,-3 1-597,-2-1 429,4 2-124,-8 1-414,9 5 1,-8 1 17,5 3 0,-3 7 15,3 8-81,-5 3-256,3 6 1,-5-3-160,4 5 108,2 1-95,0 3 0,3-5 11,-1-2 0,3-3-15,3-1 1,4-2-384,4-1 1,1-4 186,-1-5-310,5 1 326,-3-6 1,9-1-230,-3-5 590,2 0-254,2-5 0,0-1 369,0-6-180,0-4 1,-4 2 177,0-5-174,-5 5 0,5-8-120,-8 3 508,3-2-257,-13-2 0,8-1 158,-5-3-493,0 3 95,-9-9 0,-2 5-492,-4-2 236,0-3 169,-6 9 0,-1-3-682,-4 8 391,-1 2 102,0 11-932,0 1 726,5 5 1,-2 1-100,5 3 0,-1 2-136,5 6 0,0 3 686,-1 0 0,6 11 0,1-2 0</inkml:trace>
  <inkml:trace contextRef="#ctx0" brushRef="#br0" timeOffset="35">13431 8257 7962,'-5'-23'459,"4"6"1,-4-4 92,5 6-45,0 0 1,0 7 399,0 1 361,0 4-176,0-2-868,0 20 0,0 1 55,0 14 1,3 0 110,1 5-536,5-1 175,-3 5 1,2-3 29,0 2 0,-2-3-93,2 0 1,0-6-1066,-4-2 438,5-8 431,-8 2 1,6-12-496,-3 2 240,-3-2-553,4-2 206,-5-2-1199,0-5 1518,-5 0 0,0-5 513,-3-3 0,-2-2 0,4-2 0</inkml:trace>
  <inkml:trace contextRef="#ctx0" brushRef="#br0" timeOffset="36">13340 8257 7962,'5'-16'0,"-4"3"322,9-3 1,-2 4 500,7 1 0,-2-1-163,2 1 1,-1 1 34,1 2 0,3 2-274,5 2 1,1 3-130,2-3 0,4 8-273,4 3 30,-5 3 0,4 3 206,-3 2-226,-2 3-57,0 5-212,-5 5-370,-5-4 476,-2 9 0,-5-8-32,-4 6 1,-2-4-214,-5 3 0,-5-5-42,-2 2 659,-4-3-294,-5-1 0,-2-1 174,-5-3 0,-3-3 280,-1-5 0,-1 1 282,1-1-307,8-4-165,-12-2 0,15-1 400,-6-1 0,3 1-258,0-4-2246,7 0 769,2 0 728,9 0 399,-4 0 0,5 0 0,0 0 0</inkml:trace>
  <inkml:trace contextRef="#ctx0" brushRef="#br0" timeOffset="37">13991 8212 7994,'0'-12'198,"0"5"537,0-1 107,0 5-147,0-7-238,0 9 390,0-4-255,0 0-210,0 4 55,0-5 113,0 6-310,0 6 1,0 1-1,0 8 1,0 3 268,0 5-113,5 0-212,-4 5 0,5-3-221,-2 6 61,-3-1-352,9 4-462,-8-4 574,3 3 1,-5-9 2,0 2 1,4-3-185,-1-4 1,1-2 203,-4-6 0,0-3-180,0-1 31,0-4 346,0 2 1192,0-5-637,5 0-411,2 0 0,4 0 412,1 0-349,4 0 1,-2-1 125,5-3-350,-5 3 101,8-5 1,-6 6 24,3 0 1,3-1-62,-3-3 0,-3 3-191,-1-3 62,3 3 44,-5 1 0,3-4-647,-4 0 291,-6 1 248,4 3 1,-7 0-52,4 0 0,-4-2-303,1-1 1,-4 1-1245,-4-2 1739,-2 3 0,-11-4 0,-1-1 0</inkml:trace>
  <inkml:trace contextRef="#ctx0" brushRef="#br0" timeOffset="38">13991 8429 7877,'0'-12'7,"0"5"597,0-1 165,5 0 1,1 1-12,5-1 505,1 6-771,4-9 0,6 9 227,5-6-289,4 6-133,-2-3 0,2 0-192,-1-3-108,-4 3 220,-3 0-1229,-2 0 817,-8 3 1,3-4-315,-4 2 1,-5 3-1881,1-3 1673,-5 3 716,-3 1 0,-12-5 0,-6-1 0</inkml:trace>
  <inkml:trace contextRef="#ctx0" brushRef="#br0" timeOffset="39">13899 8177 8060,'5'-11'-224,"2"5"112,-1-5 1,5 6 490,1-2 1,4-3 590,7 2 0,1 2-270,3-2-255,2 5-271,5-7 1,-3 9 174,-1-3-1569,-4 3 891,-4 1 0,-1 0 329,-6 0 0,5 5 0,-2 1 0</inkml:trace>
  <inkml:trace contextRef="#ctx0" brushRef="#br0" timeOffset="40">14527 8075 8060,'-5'-7'147,"-1"-3"1,0 8 308,2-6 0,1 5-18,-1 0 597,3 1-220,-4 2 268,5-5-529,0 4 64,0-4-126,5 20-259,-4-1-55,4 14 0,-1 0 73,0 2 1,0 3 126,-4 2-551,0-1 195,0 0 1,4 0-617,0 1 447,-1-1 78,-3 0 0,0-5-751,0-2 431,0-3 159,0-1 0,0-5-63,0-3 0,0-2-89,0-2 559,0-5-122,0-1 1815,0-5-1640,5 0 0,-2 0 746,5 0-465,-1-5-31,5 4 274,4-9-389,-3 9 0,5-8-164,-3 5 0,-1-1-166,5 1 1,-4 3 34,4-3 0,-4-1-115,4 1 1,-5 0-1729,1 4 808,-7 0 410,2 0-3121,-3 0 3676,-1 0 0,-1 0 0,-5 0 0</inkml:trace>
  <inkml:trace contextRef="#ctx0" brushRef="#br0" timeOffset="41">15304 8017 7975,'0'-6'-300,"0"-4"0,-1 9 1360,-3-3-605,3 3 1,-4-1 394,5-1-514,0 1 0,1 6-98,3 7 0,-2 12 0,6 0 0,-1 8-14,5-1 0,-2 3 14,-2 1 0,0 1 0,-4-1 1,5-1-15,-1-3 0,-2 2-694,2-5 0,-4 2-806,3-6 2882,-4 2-1171,2-12 0,-1 3-531,-1-4-198,1-1-322,-4 1 439,0-6-1277,0-1 327,0-5-315,-5 0 495,-1 0 1,-4-5 946,2-3 0,-7-2 0,2-1 0</inkml:trace>
  <inkml:trace contextRef="#ctx0" brushRef="#br0" timeOffset="42">15213 8132 7975,'6'-17'420,"4"4"1,-2-4-182,7 1 1,-1 5-1,5 0 1,-4-3 96,4 6 350,0-5-331,4 7 0,0 0 385,0 2-442,0-2 1,3 4 37,1-2-341,0 3 285,-5 1-233,1 0 1,-4 1-196,0 3 130,-5 3 120,3 4 0,-10 4-100,1 0 1,-5 6-36,0-2-583,-6 2 389,-9 2 0,-3 0-435,-8 0 362,3-5 118,-8 3 1,5-8-232,0 2 332,0-2-94,0-2 1,1-1-129,-1-2 1,5 1-13,3-5-724,2 0 207,7-4 832,1 0 0,5-6 0,0 0 0</inkml:trace>
  <inkml:trace contextRef="#ctx0" brushRef="#br0" timeOffset="43">15806 8075 7990,'0'-12'0,"0"1"0,0 3 349,0 0 46,0 1 254,0 1-268,0 0 0,0 6 334,0-5-335,0 4 1,2-4 80,2 5-110,-3 5-182,4 7 1,-5 5 225,0 6 28,0 5-155,0 1 0,4 5-152,0 1 0,-1 3-136,-3 0 1,0 0-233,0-4 234,0-5 1,4 3-1185,0-5 855,0-1 1,0-8-86,-1-3 1,1-2-278,-4-1 0,4-5 102,0 1-357,0-6 164,-4 3 800,0-5 0,-5-5 0,-2-1 0</inkml:trace>
  <inkml:trace contextRef="#ctx0" brushRef="#br0" timeOffset="44">15772 8109 7973,'7'-12'228,"-2"1"0,-5 0 396,0-1 0,3 5-2,1-1 205,0 5-471,-4-2 1,1 5 111,3 0 0,2 3 61,6 4 0,-1 2-224,1 10-81,-1 0-43,1 4 1,3 0-383,0 0 143,0 0 33,2 0 0,-5-2-42,4-2 0,-4-2 120,0-6-736,-1 1 416,1-6 1,-1-1 52,0-5 1,-3 0-29,0 0 0,-1 0 402,5 0-50,-6-5-98,4-1 0,-3-6 536,4 1-258,0-1-90,-4 1 0,3-6 130,-2-2 0,-2 2 86,1-2 9,1-1-167,4-7 0,-5 2 217,1-1-374,-1 7 234,0 2-158,-2 6 114,-5-1 48,5 6-748,-4 1 283,4 5 107,0 10-97,-3-2 71,8 13 0,-8-2 87,6 8 1,-6 2-20,2 5 0,-1 1-6,1-1-236,-3 0 117,4 1 0,-5-2-723,0-3 430,0-2 203,0-5 0,1-5-232,3-3 131,-3-3-341,4 0-705,-5-1 211,0-4-236,0-2 670,0-5 694,-5 0 0,-1 0 0,-6 0 0</inkml:trace>
  <inkml:trace contextRef="#ctx0" brushRef="#br0" timeOffset="45">16457 8063 7861,'-6'-11'5,"1"-1"-1,5-4 1602,0 8-410,0-7-129,0 14-58,0-4 582,0 5-1287,5 5 0,-4 7 311,3 11-400,3 5-563,-6 6 327,4 6 208,0 0 1,-4 5-154,3-3 0,-3 1-227,-1-5 1,0-1 141,0-7 1,4-2-167,0-5 0,0-2-354,-4-2 286,0-7 153,0-2 196,5-9-469,-4 9-499,4-8-432,-5 3 712,0-5-439,0-5 637,0 3 0,0-8-268,0 3-446,0-3 1140,0-2 0,0 1 0,0-1 0</inkml:trace>
  <inkml:trace contextRef="#ctx0" brushRef="#br0" timeOffset="46">16412 8303 9432,'11'-6'2119,"1"1"-1714,-1 5 1,0 0 113,1 0 0,4 0 63,3 0 0,3 0-270,1 0 0,3 0-132,1 0 1,-1 0-705,-7 0 369,2 0-6,-8-6 1,3 5-119,-4-3 0,-1-1 233,1 2-2258,-6-1 1502,-1-1 0,-5 2-135,0-5 937,0 6 0,-5-13 0,-1 2 0</inkml:trace>
  <inkml:trace contextRef="#ctx0" brushRef="#br0" timeOffset="47">16389 8052 8173,'4'-14'921,"0"2"-463,10 3 0,-6-2 445,11 0 1,0 4-350,4 3 1,0-1 61,0 2 0,5-3-33,2 3 1091,3 1-1042,-3-3 0,1 2-60,-4-1 1,3 0 3,-3 4 0,-2 0-737,-6 0 149,-2-5-563,-6 4 0,-3-4-1994,0 5 1876,-6 0 1,2 0 692,-8 0 0,-7 5 0,-7 1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8:55.403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1450 10564 7970,'0'-6'-72,"-3"0"-143,-1 2 1415,0 3-488,4-5 2760,0 6-3137,0 11-3,0 1-165,0 16 1,0 4 224,0 10 109,0 0-449,0 19 1,0-8 42,0 8-1387,5 2 1487,-4-4 1,4 0-406,-5-2 158,6-2-995,-5 2 471,4-1 430,0-14 1,-4 6-12,3-10 77,2 0 201,-4-9 1,3-1-295,-5-5 1413,5-5-1301,-4 3 1,4-12 870,-5 3-1274,0-8-632,0 6 330,0-9 170,0 4-1310,0-5 1267,0-5-479,0-1 448,0-6 670,-5-4 0,4-2 0,-4-5 0</inkml:trace>
  <inkml:trace contextRef="#ctx0" brushRef="#br0" timeOffset="1">1393 10599 8036,'0'-12'272,"5"1"169,3-1 1,3 1 11,5-1-156,1 1-125,6 0 1,5-1 352,3 1-58,2-1-359,1 6 1,5-3-73,3 5 1,-1 2 100,1 6 1,-6 2-168,2 5 0,-7 6 245,-4 2-497,-8-3 257,-3 6 0,-10-4 22,-2 5 84,-8 4-33,-7-2 0,-7 3 271,-5-6-291,-4 1-751,-3 0 1113,-9 0-197,3-5 1,-4-2-80,2-4 1,2-1-116,-2 0 1,3-4 221,0-3-1088,6-3 627,1-1 1,11 0-660,1 0 1,7 0-41,2 0-931,4 0 1870,-2 0 0,5 0 0</inkml:trace>
  <inkml:trace contextRef="#ctx0" brushRef="#br0" timeOffset="2">2067 10941 7922,'0'-11'1906,"0"4"-759,0 2 271,0 5 0,0 5-1004,0 3 0,0 7-188,0 4 0,-1 7-39,-3 0 1,2 6-687,-6-1 0,2-2 408,-2 1 1,-1-6-558,5-1 1,-3-1 139,3-7 508,0 0 0,-1-3 0,-1-1 0</inkml:trace>
  <inkml:trace contextRef="#ctx0" brushRef="#br0" timeOffset="3">2889 10667 7871,'-5'-18'0,"3"-2"975,-6 5-577,6-6 1,-5 8-54,4-7-185,-4 7 0,-4-8 565,-1 6-413,1-5 0,-4 7 164,-1-2-184,1 7-125,-1-2 0,-2 9 3,-5-3 1,2 4 26,2 4 1,-3 6-150,3 5 30,-3 5 28,5-2 0,-4 5-209,6 0 78,0 0-178,9 5-407,-5-4 414,10 9 1,-3-9-56,8 3-320,-3-3 363,15-2 0,-4-4-58,11-3 0,-4-7 111,0-4 0,0-3-27,4-1 277,0 0-145,0 0 0,-4-5 671,0-3-65,-5-7-407,2 3 290,-4-5 128,-1 6-175,1-1-174,-6 1 290,4 4-272,-9-3 1,4 8 226,-5-6-284,0 6 146,0-3-287,0 5 1,5 5 21,-3 6 0,3 7-18,-5 5 52,5 10-464,-4-3 306,4 9 55,-5 6 0,0-3 158,0 7-429,5 3 192,-3 0 1,3 0 80,-5-2-394,0-3 245,0-12 0,0 2-179,0-10 577,0-1-138,5-8 1,-4-1-91,3-6-67,-3-5 12,-1 5 484,0-10-470,0 4-908,0-5 1,0-5 516,0-3-1804,0-2 1029,0-1 1193,0-6 0,5-1 0,1-5 0</inkml:trace>
  <inkml:trace contextRef="#ctx0" brushRef="#br0" timeOffset="4">3426 10553 8253,'-7'-5'1416,"-1"-3"-1226,5 3 0,-2-1-337,5 2-76,0 3 558,5-4 181,-3 5 1,4-2-107,-2-1 529,-3 1-553,9-3 0,-3 5 35,4 0 0,2 0-70,2 0 1,-1 4-273,5 0-106,0 0 212,4 1 0,-4-4-272,0 3 97,0-3-200,-1-1 0,3 0-209,-2 0 1,-1 0 122,1 0 0,-4-4-200,4 0 1,-8-3-885,0 3-756,-2 0 2116,-3 4 0,-1-5 0,-5-1 0</inkml:trace>
  <inkml:trace contextRef="#ctx0" brushRef="#br0" timeOffset="5">3449 10770 10080,'12'0'1324,"-1"0"1,0-1-618,1-3 1308,-1 3-1290,6-5 0,-1 5 50,3-3 44,3 3-441,-10-4 0,10 5-1088,-3 0 371,3 0 279,1 0-3154,-1 0 2332,-4 0 0,4 0 882,-3 0 0,2 0 0,2 0 0</inkml:trace>
  <inkml:trace contextRef="#ctx0" brushRef="#br0" timeOffset="6">4420 10347 7935,'0'-11'0,"0"-1"0,0-4 413,0 3-234,0-3 0,0 4 179,0 1 274,0 0-313,0-1 1,0 1 342,0-1-158,5-4-339,-4 8 0,8-7 360,-5 7-165,5-2-122,-3 4 0,9-3 59,1 5 1,5-3 41,2 3-223,0-5 63,10 8 1,-8-5-38,6 6 1,-2 2-153,1 2 0,0-1-287,-4 9 243,-2-3 17,-1 7 0,-3-4-70,-4-1 20,-1 0-1,-9 1-343,4 4 290,-8-3 1,1 5-96,-6-3-59,-4-2 252,-9 3 1,-2 1-7,-5 2 1,-1-2 3,-3 3 1,3-1 87,-2 3-94,2-4 16,-4 4 0,5-4 55,0 4-50,5 1 3,7 0 1,1-4 7,2 0 1,-1-4-10,5 4-441,1 0 258,3-1 1,0-1 6,0-6 279,0 6-139,5-10 0,-4 8 156,3-7 73,2 2-220,-5-3 1,4 3 412,-5-3-166,0-2 130,5 0-135,-3 1 0,3-4 95,-5 6 5,5-6-95,-4 3-580,9-5 158,-8 0-2346,3 0 2576,0 0 0,-4 0 0,4 0 0</inkml:trace>
  <inkml:trace contextRef="#ctx0" brushRef="#br0" timeOffset="7">4614 11033 11396,'6'6'2438,"-1"-1"-1625,-5 0-101,6 1-209,0 1-288,0 3 0,4-9-490,-8 4 245,3-5 54,0 5-686,-4-3-1251,4 3 1913,-5-5 0,0 5 0,0 1 0</inkml:trace>
  <inkml:trace contextRef="#ctx0" brushRef="#br0" timeOffset="8">6464 10450 8045,'0'-11'0,"0"4"0,0-3 687,0 3-256,0 1 285,0-4 170,0 9-397,0-4 1057,0 5-1207,0 5 0,0 3-40,0 7 0,4 8 270,0 7-338,5 3-58,-8 1 0,5 1 87,-2-1 0,-1 0-29,4 1 0,-4-2 0,1-3 1,1 2 172,-1-6-445,-1 1 214,-3-4 0,2-2-351,1-2 133,-1-2-62,3-6-955,-5 1 554,0-6 142,0 4 187,0-8-43,0 3 1276,0-5-969,0-5 1,1 2-80,3-5 0,2 2 107,6-2 1,0 0-109,3 4 0,3-1 87,5 1 0,1 3-157,3-3-59,-3-3 79,9 6 0,-8-5 9,6 2 0,-5 1-19,5-4 0,-6 3-84,2-4 1,-3 5 120,-1-5-430,-5 5 256,3-7 0,-9 8-1440,-1-6 814,-5 6 73,-1-3-596,-3-1 1,-2 4 140,-8-6 1200,-7 6 0,-3-8 0,-5 3 0</inkml:trace>
  <inkml:trace contextRef="#ctx0" brushRef="#br0" timeOffset="9">6533 10679 8030,'0'-8'650,"0"0"0,4 4-267,-1-3-154,6 4 149,-2-7 1,4 9 762,0-3-719,6-2 0,1 4 326,10-8-367,-4 9 0,7-5-47,-4 2 1,4 3-80,-5-3 1,0-1-870,-7 1 422,2 0 184,-8 4 1,3-4-667,-4 1 417,-1-1 237,1 4-2398,-6 0 753,4-5 1665,-9 3 0,4-8 0,-5 4 0</inkml:trace>
  <inkml:trace contextRef="#ctx0" brushRef="#br0" timeOffset="10">6487 10404 7983,'5'-11'964,"1"0"-639,6-1 1,1 2-51,2 2 1,-1-2 62,5 3 520,5-4-463,5 0 0,5 0-36,1-1 0,-2 1-119,-3-1 0,-1 2 153,-2 3-1138,-8 2 610,8-1 1,-11 5-2131,3-3 1171,-2 3 1094,-1 1 0,-3 0 0,3 0 0</inkml:trace>
  <inkml:trace contextRef="#ctx0" brushRef="#br0" timeOffset="11">7606 10267 8069,'-6'-5'693,"-4"-1"1,9-2 130,-3 1-469,-3 4-180,6-2 1,-5 1 126,2 0 1,-2 1 167,-6 3 1,0-2-121,-4-1-196,4 1 21,-10-3 0,4 5 77,-5 0 0,1 5-29,-1 3 0,0 2-205,0 2 50,0-1 57,0 0-347,6 1 201,-5-1 0,6 4-11,-4 1 1,0 3-75,5-4 0,4 1 85,3 0 0,5-4 32,0 4 1,1 0-40,2-1 0,2 1 24,1-5 0,9 4 343,7 0-16,2 1-273,7-5 228,2 0-112,4 1 0,0-1-14,0 1-54,-5-1-16,4 1 1,-5 0-21,3 3 1,-1-2-83,-7 2 0,1-1-497,-9 2 255,1-4 159,-10 5 0,-1-2-490,-5 0 315,0 0 109,-5-3 1,-5-1-25,-5 1 1,-7-1-20,-1 1 0,-3-5-31,-5 1 1,-6-1-197,3 5 1348,-3-6-603,-2 4 0,3-8 246,-2 1-348,8-1 49,2-2-792,10 0 245,2 0 151,9-5-2066,2-2 1459,5 1 1,10-4 749,6 2 0,9-7 0,4-3 0</inkml:trace>
  <inkml:trace contextRef="#ctx0" brushRef="#br0" timeOffset="12">8063 10370 7949,'-5'-18'0,"4"-3"0,-6 8 784,4-2-406,1 2 1327,-3 7-527,5 1-64,0 0 152,0 3-614,0 13-227,0 8-259,0 15 0,0 0 91,0 0 20,5 6-684,-3-5 206,3 5 209,0-1 0,-3-5-98,6 0-536,-6-4 462,4-7 1,-5-2-35,3-2 0,-3-2-467,3-6-777,-3-5 1235,4-1-1703,-4-5 1045,4 0 0,-10-3-258,-2-1 1123,-3-5 0,-2 3 0,1-6 0</inkml:trace>
  <inkml:trace contextRef="#ctx0" brushRef="#br0" timeOffset="13">7732 10336 7931,'0'-18'480,"0"2"1,5 4-96,3 1 87,2 4 0,6 1 470,3 2 1,3 3 1041,1-3-1045,0-2-550,10 5 1,-2-4 603,11 5-487,0 0-160,-1 0 0,-2-4 78,-5 0 1,-1 0-13,-2 4-1318,-3 0 746,-6 0 1,0-4-1335,-3 0 0,-2 1 80,-6 3 1414,0 0 0,1 5 0,-1 1 0</inkml:trace>
  <inkml:trace contextRef="#ctx0" brushRef="#br0" timeOffset="14">8577 10279 7946,'0'-12'1139,"0"1"-233,0 5-230,0 1 106,0 5 1,0 5-82,0 2-248,0 8-273,0 8 0,0 6 489,0 6-294,5 4-747,-4-3 74,4 8 283,-5-8 0,2 5 245,2-6-1099,-3 1 668,4-11 1,-5 1 136,0-7-1499,0-2 1034,5-6 1,-4 1-914,3-1 607,-3-5 1022,-1-1 0,5 1 0,2 0 0</inkml:trace>
  <inkml:trace contextRef="#ctx0" brushRef="#br0" timeOffset="15">8863 10256 7956,'0'-18'0,"0"2"1165,0 4 5,0 1-226,0-1-494,0 6 109,0 1-28,0 15 1,5 4-209,2 13 0,0 2 34,0 5 0,-3 6 32,4 1-1587,-6 4 1187,8 1 1,-7-6-750,5-2 134,-6-7 623,8-3 1,-7-7-634,4-2 276,-4 3 28,2-15-162,0 9 929,-4-15-607,4 4 1,-5-6 161,0-3-41,-5 3-39,4-10 0,-8 5 309,5-5-111,-5-6-58,8 4 1,-8-7 378,6 5-211,-6-5-72,7-3 0,-3-5-1,5-3 1,-4-3-46,1 0 1,-1 1 2,4-1 0,0 1 66,0 6 1,0 2 55,0 6 1,0 2 181,0 6-117,5 4-194,-4-3 1,6 9-172,-4-3 0,0 3 61,5 1 1,-1 5 68,5 3 1,0 2 120,3 1-298,-2 1 67,9-1 1,-6 4 26,3 0 0,2-3-128,-6-5 1,4 0-101,-4 0 256,5 4 18,-2-10 0,1 4 17,0-5 0,-4-1-42,4-3 233,-5 3-109,8-10 1,-9 6-54,2-2 1,-2-3 125,-2 2 0,0-3-26,1-5 0,-5 4 138,1-4 0,-4 4 38,3 0 0,-4 1-105,1-1 1,-2 6 53,2 2-133,-3 3 42,5 1-612,-6 0 323,0 5 0,0 8 121,0 10 1,3 6 45,1 9 0,0-1-50,-4 5 0,4-2-8,0 2 0,-1 2-442,-3-2-47,5-2 369,-3-6 0,7-6-671,-6-5 397,6-6 132,-7 5-550,3-14 489,0 7 1,-4-13-145,3 6-1387,-3-5 676,-1 2 1160,0-5 0,0 0 0</inkml:trace>
  <inkml:trace contextRef="#ctx0" brushRef="#br0" timeOffset="16">9719 10256 7899,'0'-11'-250,"0"-1"0,1 1 1153,3-1-283,-2 1-24,3-1 127,-5 1-348,5 0 56,-4 4 343,4-3-23,-5 9 68,0-4-626,0 20 1,-5 1 137,-3 19 31,-2 2-318,-1 13 1,-2-2 57,-2 6-1162,7-6 1154,-7 3 1,9-7-212,-6-2-342,6-3 501,1-9 1,5-2 57,0-6 1,0-4-61,0-3 1,0-6 340,0-1-1859,0-6-1187,0 3-26,0-15 2825,0 3 0,5-15 0,1 4 0</inkml:trace>
  <inkml:trace contextRef="#ctx0" brushRef="#br0" timeOffset="17">9685 10176 7942,'0'-11'0,"0"-1"0,0 1 1410,0 4-281,0-3-500,0 9 457,0-4-650,0 5 0,5 1 524,3 3-506,7 2-172,3 11 0,4 2 312,1 7-112,5 9-462,-4 5 1,5 7 166,-2 3 0,-3-3-1102,3 2 359,-3-2 506,-6-1 1,2-9-138,-5-3 0,1-7-308,-5-1 0,0-7-355,1-3 469,-1-4 126,1 0-488,-1-1 1,-1-3 521,-2-1-1501,-3-4 1181,-5 2 0,-5-9 541,-3 0 0,-7-10 0,-3 2 0</inkml:trace>
  <inkml:trace contextRef="#ctx0" brushRef="#br0" timeOffset="18">9594 10564 7908,'0'-6'580,"5"1"-497,2 5 821,3 0-289,7 0-226,-4 0 536,8 0-541,2 0 1,6 0 206,5 0-647,1-5 95,-1 4 1,0-6 16,0 3 0,1 2-126,-1-6 1,-4 6-1863,1-2 990,-6-2 942,3 4 0,-5-8 0,0 4 0</inkml:trace>
  <inkml:trace contextRef="#ctx0" brushRef="#br0" timeOffset="19">10416 10222 7937,'0'-12'1258,"-5"1"-968,3-1 486,-3 1-83,5 5-190,0 1 1,-1 6 112,-3 3-43,3 2-262,-4 10 1,5 6 135,0 5 42,0 10-189,5-7 0,-4 13-204,3-5 0,-1 3-173,0-7 1,-1 3 200,2-7-693,2-2 472,-5-5 1,6-5-340,-4-3 160,-1-7 180,3 7 0,-4-13-1394,3 6 635,-3-5-629,4 2 1484,-5-5 0,-5-5 0,-1-2 0</inkml:trace>
  <inkml:trace contextRef="#ctx0" brushRef="#br0" timeOffset="20">10062 10302 7895,'5'-24'8,"1"2"1107,6 5-797,4 5 0,3-3-108,8 7 363,2-2-344,5 3 1,-3-3 75,-1 3 0,1-4 226,3 4 1,0 2-290,0 1 1,-3 1-198,-1 0 1,-3 1-586,3-1 284,-4 1 201,2 2 0,-5 0-1043,-1 0 576,1 0 204,-5 0 0,2 0-673,-4 0-96,-1 0-9,-4 0 549,-4 0 424,3 0-150,-9 0 427,4 0 340,-5 0-400,0 5-77,0-3 1626,0 3-1027,0 0 1,0 1 125,0 6 308,0 4-595,0 2 0,0 5 558,0 0-505,0-1-145,0 6 147,5-4-210,-4 4 1,4-1-153,-5 0 0,0 3-196,0-3 1,0 3 137,0-3 1,-1-1-127,-3-3 0,3-1 262,-3-3-562,3 2 100,1-8-91,0 4 203,0-6-13,0 1-65,5-6 148,-4-1 104,4 0 1,-3-4 391,2 3-284,2-3 0,9-1 92,0 0 1,6 0 23,-2 0 1,2-3-99,2-1 0,0-4-120,0 4 60,0-5 58,5 8-286,-4-4 79,-2 0 0,0 4-16,-3-3 1,-2 3-239,-2 1 1,-2 0-293,-2 0-288,-5-5 528,4 3-1611,-8-3 1193,3 5 0,-7 0-1607,-1 0 2364,-4-5 0,-4-1 0,0-6 0</inkml:trace>
  <inkml:trace contextRef="#ctx0" brushRef="#br0" timeOffset="21">10690 10496 7861,'0'-12'1659,"0"1"0,10 1-1041,5 2-352,1 3-107,5 5 1,-4-1 842,2-3-448,2 3-140,2-9 1,2 8 557,6-1-602,-1-4-175,5 6 0,-5-5-98,1 2 1,-10 2 248,2-1-1496,-8-4 884,2 6 0,-7-5-2052,-3 2 1146,-1 3 755,-6-10 0,0 9-1246,0-6 738,0 6 925,-6-8 0,-5 3 0,-7-4 0</inkml:trace>
  <inkml:trace contextRef="#ctx0" brushRef="#br0" timeOffset="22">10644 10233 7912,'17'-11'1370,"2"-1"0,7 2-726,5 2 0,1 0 265,-2 4 0,3-5-227,-2 1 208,2 3-517,1-5 0,-1 8-802,-3-6 228,3 5-64,-9-2 0,0 5-305,-5 0 0,-5 0 570,2 0 0,1 5 0,1 2 0</inkml:trace>
  <inkml:trace contextRef="#ctx0" brushRef="#br0" timeOffset="23">11901 10222 7999,'0'-12'328,"0"5"442,0-1-329,0 5-73,0-7 113,0 9-141,0-4 671,0 5 1,0 5-383,0 3-192,0 7-162,0 8 1,0 6 213,0 5-57,0 0-205,0-4-668,0 8 503,0-13 0,2 12 205,6-10-462,-1 4 186,10-7 0,-1 3 162,3-8-528,3-2 272,1-6 0,3-1 114,1-2 0,4-3-2,-5-5 0,6-1 253,-2-3 1,0-3 0,0-4 0,-5-4 51,2 0 1,-3-5-54,-1 5 34,-5-5 24,-2 2 1,-4-5-40,-1 1-673,-5-1 310,-1 0 1,-5-5-267,0-3 211,0-2 56,0 4 0,-5-4-927,-2 3 416,2 2 282,0 0-948,0 5 764,3 5 0,-3 2-171,5 4-902,0 6 426,0 1 484,0 5 658,10 0 0,-2 5 0,8 1 0</inkml:trace>
  <inkml:trace contextRef="#ctx0" brushRef="#br0" timeOffset="24">12917 10107 7988,'0'-11'1448,"0"0"1,0-5-1003,0 1-1468,0 0 187,5 9 1003,-4-5 1,4 9 976,-5-6 0,-5 6-404,-2-2-421,-3 3-116,-7 1 0,-1 0-94,-5 0 62,1 0 0,-1 5-409,0 1 202,0 6 0,-4 3 67,1 0 1,3 4-103,4-4 1,4 4 173,-4-3-342,10-1 167,-6 1 1,13-3 94,-2 2-20,3 3 10,1-5 1,7 3 285,4-4-12,5-1-212,7 5 0,1-3 265,3 2-237,2-2 44,0-2 0,4 2 8,-2 2 0,1-2 25,-2 2-251,3-2 182,-9 3 0,0-3-243,-5 2-60,-5-2 234,3-1 1,-7 0-258,-2 3 95,-3-2 16,-5 4 1,0-6-44,0 0 1,-9 1 125,-3-1-254,-7 1 243,-4-6 1,-4 4-39,-4-2 322,-2 2-140,-1-4 1,-2 3 117,-2-5 28,3 0-244,0 1 0,6-4-603,3 3 285,7-3 173,2-1-987,11 0 354,1 0 763,5 0 0,5-5 0,1-1 0</inkml:trace>
  <inkml:trace contextRef="#ctx0" brushRef="#br0" timeOffset="25">13191 10130 7879,'0'-11'242,"0"-1"1,0 1 591,0 0-308,0-1-234,0 6 1,1-3 797,3 5-543,-3 0-165,5 4 300,-1 0-332,-4 0 0,9 7-63,-2 4 1,6 7-72,1 9 0,-5 3 508,-6 8-688,2-2 125,-5 3 1,3-1-223,-8 0-539,-2 0 679,-5-4 1,-3-3-1490,2-1 725,-2-4 132,8-3 0,0-3-444,2-5 0,3 0 209,1-3 1,5-5-1069,2 1 2006,3-6 1,7 4-1,1-6 1</inkml:trace>
  <inkml:trace contextRef="#ctx0" brushRef="#br0" timeOffset="26">13522 10199 7867,'0'-18'1381,"0"-4"-853,0 10 0,2-3 490,1 7 4,-1-2 231,3 9-624,0-5-287,-4 6 1,4 6-133,-5 1 0,0 13 112,0 7 84,0 5-123,0 2 1,0 0-215,0 1 0,0 3-182,0 0 1,0-1 269,0-7-1039,0-2 647,0-5 0,0-2-56,0-2 1,0-2-679,0-6 305,5-4 307,-4 3 153,5-9 0,-6 3 17,0-8 1,0 2 58,0-6 0,0-4 176,0-3 0,-2-1-71,-2 1 1,2-3 104,-6-5 0,2 0 214,-2 0-187,-2 0-55,4-5 0,0 2 148,2-8 0,-1 3-26,1-3 0,0 5 7,4 6 1,0 5-50,0 3 379,0 2-95,0 7-128,5 1 1,1 6-114,6 3 0,3 7-25,0 8 1,9 3 24,-1 1 0,4 1-178,0 2 1,-2 0 6,5 4 1,-4-4-102,0 0 1,-1-2-103,-3-1 1,1-5-259,0-3 1,-4-2 248,0-2 0,-5-3 73,1 0 0,-2-6 250,-2 2 1,1-3-112,-1-1 0,-3 0 804,0 0-393,-6-5-164,3-1 838,0-6-673,-4 1 1,5-2-13,-6-2 1,0-3 35,0-5 1,-4-1-154,0-2 0,-5-2-62,1-3 1,-2-2-360,-1 3 0,3-3 180,1-1 1,0 1-939,0 2 1,2-1 141,5 6-1327,0-1 1316,0 4 1,0 5-1182,0 3 699,0 8 0,1-2 442,3 5 799,2 5 0,5 6 0,1 4 0</inkml:trace>
  <inkml:trace contextRef="#ctx0" brushRef="#br0" timeOffset="27">14504 10085 7962,'-5'-12'390,"4"1"510,-4-1 74,5 1-145,0 0 1,-1 0 63,-3 4-402,3 2-218,-9 0 1,-1 3 257,-4-1-309,-10 1-79,6 12 0,-14-1 55,2 10 1,-2 0 136,-1 4-1068,5 5 835,-4-4 1,9 9 231,-3-2-585,8-3 242,3 5 1,8-8-106,0 5 0,7-4-31,1 0 1,6-1-430,10-3 410,-4 1 0,11-1-500,0-3 440,0-3 1,5-5 44,-5-4 1,3-1 64,1-2 1,1-2 434,-1 1 0,-3-1-246,2-2 1,-5-4 169,-2 0 1,-5-1-99,1 1 1,-4 2 4,-3-6 1,1 4 0,-5-3 0,-1-1 120,-3-3 1,-1-1-156,-3 1 1,-3-1 32,-9 1 1,-1 1-390,-6 2-1987,0 3 1492,0 5 1,0-4 732,0 0 0,1 1 0,-1 3 0</inkml:trace>
  <inkml:trace contextRef="#ctx0" brushRef="#br0" timeOffset="28">15407 10016 7796,'0'-11'-222,"0"-1"632,0 1 664,0-1-546,0 1 246,0 5-62,0-5 539,0 10-988,0 6 0,0 9 250,0 13 1,4 3 178,-1 8-723,1-2 69,-4 8 1,0-4 101,0 2 1,0-1-133,0-6 0,0 2 227,0-7-1352,0-2 756,5 0 0,-2-7-1554,4-2 983,-4-2 71,2-6-1219,0-4 2080,-4-2 0,4-5 0,-5 0 0</inkml:trace>
  <inkml:trace contextRef="#ctx0" brushRef="#br0" timeOffset="29">15395 10028 7886,'0'-17'0,"0"4"1225,0-3-504,0 4-20,0 6 750,0 1-192,0 5-968,5 5 1,2 1 14,4 6 0,1 3-44,-1 0 1,2 6 60,2-2-679,3-3 366,5 6 0,-1-10-246,1 4 208,0-4 15,0 0 0,0-6-266,0-2 0,-4-3 82,0-1 1,0-5-29,4-3 0,-2-2 246,-2-1 0,-1-1 138,-3 1 1,-2 0 373,2-1-264,-7 1-101,2-6 1,-4 0 192,6-6-189,-1 0-77,-5 0 1,4 1 20,-2 3 1,-2 4 88,2 8-87,-5-4 84,2 10 38,0-4-441,-4 15 155,4 3 1,-1 15 52,0 2 1,0 3-55,-4 2 1,0-1-136,0 0-34,0 5 146,0-3 1,0 3-162,0-4 0,0-5 11,0 0 1,0-8-188,0 1 0,0-8-9,0 0-300,0-2 107,0-7-635,0 4-592,0-8 33,0 3 1803,0-5 0,0 0 0</inkml:trace>
  <inkml:trace contextRef="#ctx0" brushRef="#br0" timeOffset="30">16252 9913 7841,'0'-6'-110,"0"-4"618,0 9 55,0-5-34,0 1 221,0-1-398,0-5 483,0 4-479,0 2 1,0 4 203,0-3 407,0 3-205,0-4 339,0 5-885,0 5 334,0 6-284,0 7 1,0 10 125,0 2-7,0 3-125,0 2 0,-1-1-43,-3 0 1,3 0-14,-3 1 1,-1-1-475,1 0 242,-5-5 78,8 4 1,-4-8-648,5 1 357,-5-2 120,3-1-182,-3-5 161,5-2 0,0-4-94,0-1 183,0 1-42,0-1-16,0-5 39,0 5 39,0-10 472,0 4 718,0-5-811,5 0-115,-3-5 0,8 4 97,-3-3 0,3 1-100,2-1 0,4 3 150,3-3 0,3 2-47,1-2-97,5 3-72,1-4 1,5 5 24,0 0 1,-3 0-19,-1 0 0,0-2-85,0-1-91,3 1 33,-9-3 1,3 4-288,-8-3-101,2 3 0,-9-5-1476,-1 2 1371,-4 2-3666,-18-3 1958,-1 5 2174,-11 0 0,-5 0 0,-1 0 0</inkml:trace>
  <inkml:trace contextRef="#ctx0" brushRef="#br0" timeOffset="31">1542 12677 7880,'0'-6'792,"0"1"2528,0 5-3098,0 5 1,0 6-1,0 8 1,1 4 152,3 4-174,-3 2-40,4 10 0,-5 1-36,0 1-865,0 4 974,0-10-426,5 10 164,-3-5 1,3 1 125,-5-3-667,0 3 433,5-6 1,-4 1-16,3-6 0,2-3-16,2 3 0,-2-8-2,2 1 1,-4-7 47,3 3 1,-4-5 268,0 2 22,4-4 191,-6 0 1,4-5-355,-5 1 0,1-2-135,3 2-159,-2-3 287,3-5-622,-5 0-34,-5 0 132,3 0-757,-8 0 605,9 0 143,-9-5 1,7 2 532,-4-4 0,-1-1 0,-3-3 0</inkml:trace>
  <inkml:trace contextRef="#ctx0" brushRef="#br0" timeOffset="32">1496 12791 7905,'0'-11'-254,"0"0"0,0 3 182,0 0 1238,0 1-694,5-5 1,0 5 496,3-1-620,7 0 1,-6-3-56,10 0 1,-4 3-51,4 0 1,4 2-108,4-2 1,1 3 79,-2 5 0,2 0-100,3 0 0,2 0 100,-3 0 0,2 4-203,-2 0 0,-2 5-58,-5-2 1,0 5-100,0 3 1,-5-1 69,-3 5 1,-4-4 106,-3 4 1,-3 0-82,-5 4 1,-1 0 27,-3 0 0,-8 0 126,-7 0 1,-3-1-90,-5 1 1,-2-4 242,-6 0 0,5-5-127,0 2 1,-1-8-253,-3 0 1,5-4-835,2 3 1,3-4 505,1 1 1,5-4-955,3-4 1400,2-2 0,2-11 0,0-1 0</inkml:trace>
  <inkml:trace contextRef="#ctx0" brushRef="#br0" timeOffset="33">1747 12232 7905,'-6'-7'153,"1"2"561,0 5 0,0 2-3,-3 1-295,-2 4-154,4 4 1,-6 6-55,1 2 0,-1 2 27,1 2 1,0 1-204,-1 3 38,1-3 19,-1 4 1,1-7-420,0-1 178,4 1 168,2-8-1081,0-2 383,4-1 341,-4-3-1091,5-1 376,0-1 1056,0-5 0,-5 0 0,-2 0 0</inkml:trace>
  <inkml:trace contextRef="#ctx0" brushRef="#br0" timeOffset="34">1782 12220 7905,'-7'-16'158,"-3"3"-158,9-3 1467,-4 4-395,0 1 289,3 4-701,-3 2 25,5 5 354,0 0-987,5 0 42,2 5 0,0 7 259,1 7-281,5 2 18,-1 2 1,6 1 235,-3 3-493,-2 2 150,9 0 1,-6 3-726,3-5 378,3-1 273,-10-3 0,9-5-221,-6-3 131,0-2 1,-3-2 56,-1 1 73,0-6 0,-3 3 23,0-5 158,-6 0 0,5-4-224,-4 0-200,-1 0 274,3 0 1,-7 0-1898,-1 0 890,-4 0 1027,1 0 0,-9-5 0,2-2 0</inkml:trace>
  <inkml:trace contextRef="#ctx0" brushRef="#br0" timeOffset="35">2787 12677 7845,'-7'-6'250,"-3"-4"0,9 7 66,-3-4 296,-2 4 61,5-2-254,-5 5 1587,6 0-1790,6 0 157,0 0-133,5 0 0,6 0 83,2 0 102,2 0-186,7-5 1,-2 4 83,4-3-302,-4-3 154,7 6 0,-9-9 175,2 2-617,-2 3 243,-1 0 1,-5 1-303,-3 1 270,-2-1-37,-7-1-1553,-1 3 708,0-3-1146,-3 5 1,-7 5 2083,-11 3 0,-4 2 0,-3 2 0</inkml:trace>
  <inkml:trace contextRef="#ctx0" brushRef="#br0" timeOffset="36">2775 12826 7887,'12'0'406,"-1"0"1,1 1 213,-1 3-257,0-3 71,1 4 0,0-5 209,4 0 1,0 0-45,3 0 310,3 0-517,-4 0 0,4-4-80,1 0 0,0-4-143,0 0 0,0 2-1192,0-2 619,-1 5 355,1-7 1,-1 9-1136,-3-3 1184,-3 3 0,1-4 0,1-1 0</inkml:trace>
  <inkml:trace contextRef="#ctx0" brushRef="#br0" timeOffset="37">3895 12335 7847,'-7'-12'0,"2"6"599,5 1-193,0 0 54,0 3 426,0-3 559,0 5-1198,0 5 0,0 3 73,0 7 120,5 3-167,-4 10 1,6 5 144,-3 5-205,-3 5-903,4-2 490,-5 4 204,0-4 1,4 2-63,0-5 1,1 0-342,-2-3 0,0-5 201,5 0 0,-5-8-124,5 1 1,-4-9-955,3-3 631,-4 1 867,7-11-1905,-9 4 843,4-5 840,-5 0 0,0-5 0,0-1 0</inkml:trace>
  <inkml:trace contextRef="#ctx0" brushRef="#br0" timeOffset="38">3872 12403 7864,'0'-11'0,"0"-1"258,0 1 1,0-1 429,0 1 0,0 3 731,0 1-561,0 4-589,0-2 1,1 5 76,3 0 409,2 0-426,6 5 1,0 3-88,3 7 0,2 2-230,2 2 1,1 2-189,-5-2-304,6 3 414,-3-4 1,1-2-250,0-5 1,-5 1 28,1-1-309,3-4 371,-6 3 1,5-9-60,-6 3 0,1-3 89,-1-1 0,0-1 147,1-3 1,-1-1 215,1-3 0,-1-6 343,1 3-286,-1-3-132,0-2 0,2-2 195,2-5-129,-2 0 1,4 0 64,-6 0-70,0 1 1,1 0-35,-1 3 1,-4 2 128,-4 6-70,4 0-193,-6 4 84,4 2 1,-5 8 67,0 4 0,4 2-48,0 10 0,3 2 93,-3 5 1,0 3-153,-4 6 0,1 0 7,3 3 1,-3-1-140,3 5 0,-1-5-290,0 1 1,-1-3 74,1 0 1,0-6-145,1-3 1,-2-5 344,6-2 0,-6-5-48,2 1 0,-1-6 244,1-2 1,-3-3 13,3 4-236,-3-6-64,-1 3-4478,0-5 3843,0-5 839,-5 4 0,4-9 0,-4 4 0</inkml:trace>
  <inkml:trace contextRef="#ctx0" brushRef="#br0" timeOffset="39">4717 12335 7823,'0'-18'1466,"0"1"-628,0 6-68,0-1-432,0 1-125,0 5 399,0 1 315,0 5 0,1 6-684,3 5 1,-2 7 125,6 9 237,-5 2-300,7 5 1,-8 2-158,6 2 1,-6-3 87,2 3 0,1-2-296,-1-2 82,5 0-388,-8 1-237,4-6 477,-5 4 1,4-5 70,0 2-486,0-2 360,1-5 0,-4-4 45,3 0 0,-3-9 22,-1 2 1,1-5 348,3 1-130,-2-3-94,3-5 1063,-5 0 1,5 0-790,2 0 0,3 0-39,2 0 1,-1 0-49,1 0 1,4-4 211,3 0-66,3 1-187,1-3 0,-4 5-242,0-3 82,0-2-337,4 5 1,-2-6-432,-2 4 1,-1 1 441,-3-1-2673,-2 1 809,-2 2 1084,-1 0 1108,-8 0 0,3-5 0,-5-1 0</inkml:trace>
  <inkml:trace contextRef="#ctx0" brushRef="#br0" timeOffset="40">5985 12335 7638,'0'-7'149,"0"-3"455,0 9 152,0-9 133,0 8-81,0-8 316,0 9-586,0-4 123,0 5 0,-4 10-443,0 5 1,0 11 78,4 4 0,0 7-96,0 1 1,0 1-28,0-1 0,0-2 154,0 2-993,0-3 640,0-5 0,0 1-86,0-4 1,0 0-164,0-4 0,0-6 37,0-1 1,0-4 105,0 0 0,0-5-151,0 1 262,5-6 686,-4 3-527,5-5 0,-3-1 265,1-3 0,5 2-109,-1-6 32,2 1-134,1 0 1,4-3-90,1 3 13,4 1 10,-2-4 0,6 9-73,3-3 1,-2-1-23,5 1 1,-3 1-211,3 3 1,-4-2 102,0-2 1,-3 3-47,-4-3 1,2 3-151,-6 1 0,-1-1-847,-7-3-1300,4 3 1031,-10-4 1387,4 5 0,-15-5 0,-3-2 0</inkml:trace>
  <inkml:trace contextRef="#ctx0" brushRef="#br0" timeOffset="41">6007 12597 7919,'7'-7'907,"-3"-1"0,6 4-354,1-3 0,7 3-177,-3-4 0,5 6-20,-1-2 583,3 3-550,1-5 1,0 5 30,0-3 1,-1-1-30,1 1 0,-1 1-63,-3 3-879,2-5 488,-8 3 0,4-3-650,-6 5 445,0 0 231,1 0-3075,-6 0 3112,-1-5 0,-5-1 0,0-6 0</inkml:trace>
  <inkml:trace contextRef="#ctx0" brushRef="#br0" timeOffset="42">5973 12335 7910,'0'-12'1094,"0"1"0,9 3-1030,2 0-11,3 1-40,3-5 1006,-4 6-606,8-4 1,-3 5 214,5-3-211,5-2-181,-4 9 0,4-8-194,-5 5 0,-1-3-206,1 3 1,-1 0-975,-3 4 1,2 0 663,-2 0 0,3 0-867,1 0 1341,0 0 0,0-5 0,-1-2 0</inkml:trace>
  <inkml:trace contextRef="#ctx0" brushRef="#br0" timeOffset="43">6875 12163 7948,'7'0'974,"-2"0"384,-5 0-771,0-5 193,0 4-362,0-4-154,0 5 0,-5 0-43,-3 0 1,-3 1 166,-5 3-523,-1 2 167,-6 6 0,0-3 211,0 2-367,0-2 186,0 7 1,1-4-279,-1-1 175,5 1 9,-4 4 1,10-6-50,-3 5 1,2-8 151,1 4-162,6-2 131,-4 3 0,9-5 43,-3 1-72,3-6 27,1 8 1,1-7 36,3 5 219,2-6-246,10 8 1,-2-5 175,5 3 1,4 2-1,4-2 37,5 2-178,-3-4 1,5 4 84,0-2-224,1 2 60,-6 2 1,3-1 60,-6 0 0,0 5-29,-7-1 1,-2 1-65,-1 0 0,-9-2-191,1 5 0,-6-4-113,-2 4 1,-2-1 144,-6 1 0,-1 1-210,-10-5 338,0 0 31,-4-3 0,-1-1 2,-2 1 1,0-1-46,-4 1 1,4-6 12,0-2 1,-1-3-74,4-1 0,-1 0-138,9 0 0,0 0-550,3 0 0,6-5 342,2-3 1,3-2-1398,1-1 1874,5-1 0,6-4 0,7-2 0</inkml:trace>
  <inkml:trace contextRef="#ctx0" brushRef="#br0" timeOffset="44">7332 12300 7843,'0'-11'884,"0"-1"-442,0 1 52,0 5 95,0-4-273,0 8-202,0-3 3307,0 5-3189,5 10 0,-3 3 31,1 10 0,-1 5-1,-2 2 1,0 4-207,0 5 1,0-4 156,0 3-752,5-2 446,-4-7 1,5 3-224,-2-6 0,-3 1-426,3-4 1,1-5-232,-1-3 276,5-3 1,-8-4 100,3 0-262,-3-6 514,-1 3 0,0-6-694,0-3 503,0-2 242,-5-1 0,-1-3 293,-6 3 0,-4-8 0,-2-3 0</inkml:trace>
  <inkml:trace contextRef="#ctx0" brushRef="#br0" timeOffset="45">7047 12243 7879,'6'-11'1476,"0"4"-1121,-2 4 0,8-2 156,7 1 1,2 0 442,2 4 0,1 0-405,3 0 1,3 0-56,8 0 1,-1 0 48,5 0 0,-4 0 105,4 0 1,-5 0-371,1 0 1,-4 0-245,-3 0 1,-1 0-203,-7 0-269,2 0 1,-12 0-2178,2 0 1221,-7 0 418,-3 0 975,-5 0 0,-10-5 0,-3-2 0</inkml:trace>
  <inkml:trace contextRef="#ctx0" brushRef="#br0" timeOffset="46">8463 12266 7892,'0'-11'0,"0"-1"698,0 1-187,0 4-229,0-3 0,-4 8 300,0-6 0,-1 6 35,1-2 249,3-3-518,-4 6 0,0-4 199,-3 5-119,-2 0-253,-1 5 1,-1 7 47,1 7 0,-2 2-13,-2 2 0,2 5-121,-2 2 1,4 3 93,3 2 0,-1-1-226,5 0 1,1-3-55,3-1 1,2-3-55,6 3 1,1-6 41,10-1 0,0-1-92,3-7 0,1 0 99,0-3 0,4-6 95,-1-2 0,5-3 194,-4-1 1,3-1-35,-3-3 1,1-2 104,-2-6 1,-3-1-90,0-2 1,-1 1 121,-7-5 1,0 4-250,-4-4 1,0 0-94,-4-4 0,-2 0-44,-5 0 0,-5-4-249,-2-4 0,-9-2-20,-3-1 0,-4 0 160,-3-1 1,-2 6-609,-3 2 1,-2 8 104,3 4 1,2 8-39,1 3 1,5 2 137,3 2 0,2 3-594,6 5 1201,4-1 0,-3 15 0,4-4 0</inkml:trace>
  <inkml:trace contextRef="#ctx0" brushRef="#br0" timeOffset="47">8897 12220 7856,'0'-11'0,"5"-1"0,-4 1 0,3 0 1237,2 4-371,-4 2-295,3 5 0,-4 0 279,3 0 1,-3 1-453,3 3 1,1 8-100,-1 7 1,0 4 94,-4 3 0,3 5-242,1 7 0,0-3-96,-4 3 1,1-2-3,3-2 0,-1-1-198,4-2 0,-3-1-476,4-7 1,-5 1 312,5-9 1,-2 0-928,2-3 715,2-1 1,-7-3-607,4 0 554,-4-6 1,2 2-187,-5-8 0,-1 2 283,-3-6 1,1 4 473,-4-3 0,0-1 0,0-4 0,-9-4 0,4-2 0</inkml:trace>
  <inkml:trace contextRef="#ctx0" brushRef="#br0" timeOffset="48">8874 12426 7856,'11'0'746,"1"0"-298,-1 0 1,1 0-34,-1 0 1,2 4-79,2 0 1,3-1 113,5-3 0,-1 0-135,1 0 0,0 0 80,0 0 1,0 0-249,0 0-159,0 0 170,-6 0 0,4-3-634,-6-1 0,-1-1-159,-7 1 0,2 1-594,-5-4 0,0 3 464,-4-4-626,0 6 1390,-5-8 0,-2-2 0,-4-6 0</inkml:trace>
  <inkml:trace contextRef="#ctx0" brushRef="#br0" timeOffset="49">8828 12152 7838,'5'-7'0,"2"-3"0,4 3 0,11-2 2015,4 1-850,6 3-726,2 0 1,-3 4 543,-1-3 0,-3 3-430,3 1 0,0-4-287,0 0 0,2 0-156,-6 4 0,-3 0-138,-4 0 0,-6 2-3351,-2 1 3379,1-1 0,-16 8 0,3-4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8:55.453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14493 4911 8258,'-5'-6'1180,"4"1"-927,-4-1 349,5 5 39,0-4 861,0 5-1123,0 5 81,0 2-151,0 9 1,0 2 4,0 5 1,0 5-16,0 2 1,0 3 35,0 1-115,0 6 1,0-5-190,0 3 0,3 2 144,1-2 0,1 4-381,-1-4 1,-3 1 162,3-1 0,-1-6-347,1 2 0,-3-7 185,3-1 1,-3-3 7,-1-4 1,0-2-166,0-6 126,5 0-157,-4-4 222,4-2-478,-5-5-1396,0 0 1506,0-5 1,0-2-473,0-4 1,-3 0 1010,-1-1 0,-5-4 0,2-2 0</inkml:trace>
  <inkml:trace contextRef="#ctx0" brushRef="#br0" timeOffset="1">14367 5014 8173,'0'-12'0,"6"1"0,-4-1 516,6 1 0,-3 0-18,6-1 0,-2 1-64,6-1 1,4 1-102,4 0 0,0-1-31,4 1 1,-3 3-195,-1 0 1,3 6 85,1-2 0,0 3-220,-5 1 0,4 1 114,-3 3 1,2 2-339,-6 6 1,-2-1 31,-2 1 0,-4 3-62,-3 0 1,-3 5 148,-5-1 1,-1 4 52,-3 4 1,-8-3 239,-7 3 1,-4 1-110,-3-2 0,0 1 171,-4-4 0,5-2-34,-2-2 0,4-4-155,4-7 1,3-2-814,4-2 396,6-2-128,1-2 0,6-7 225,3-4 0,2-4 285,6-1 0,4-4 0,2 2 0</inkml:trace>
  <inkml:trace contextRef="#ctx0" brushRef="#br0" timeOffset="2">15201 4648 8105,'0'-11'173,"0"5"356,0-5-173,0 5 189,0-5-237,0 4 0,1 2 389,3 5-108,-2-5-187,3 4 131,-5-4-343,0 5-18,0 5 0,-5 2-2,-3 9 0,-2 1-56,-2 6 0,1 4-6,-1 0 1,1 4-35,0 0 1,-1 6-73,1 1 0,3 4 103,1-4 0,4 1-208,-1-1 1,3-2 77,1 2 0,0-7-49,0 0 0,0-6 33,0 2 0,5-4-80,3-4 0,2 1 6,1-5 0,1 0 71,-1-3 0,-3-1-134,-1 1 1,1-5 78,3 1 0,-3-6-307,0 2 1,-5-2-194,5-2-947,-5 0 514,2 0-373,-5 0 1405,0-6 0,0 0 0,0-5 0</inkml:trace>
  <inkml:trace contextRef="#ctx0" brushRef="#br0" timeOffset="3">15350 4797 8175,'0'-12'621,"0"1"0,0 3-71,0 1-31,0 4 649,0-2-260,0 5-646,0 5 0,1 2-3,3 4 1,-2 7 36,6 5 1,-4 1-167,3 6 0,-3 2-157,4 6 0,-4-3-108,3 3 1,-4-2 155,0-2 0,-1-5-647,-2-2 0,1-4-22,3-4 158,-3 3 1,4-10-227,-5 3-1089,0-7 865,5 2 940,-3-8 0,3 3 0,-5-5 0</inkml:trace>
  <inkml:trace contextRef="#ctx0" brushRef="#br0" timeOffset="4">15681 5059 7945,'0'-11'424,"0"3"575,0 1-701,0 4 1,0-3 483,0 2-547,0 3 0,1-6 1030,3 4-825,-3 1 1,6-3-309,-4 5 1,0-1-33,4-3 1,1 3-35,4-3 1,-1 3 4,0 1 1,1 0-122,-1 0 1,1 0-367,-1 0 1,0 0 228,1 0 1,1 0-128,2 0 0,-2-4 97,2 0 1,1 0-535,-1 4 1,1-3 36,-5-1 1,-3 0 713,-1 4 0,1 0 0,3 0 0</inkml:trace>
  <inkml:trace contextRef="#ctx0" brushRef="#br0" timeOffset="5">16172 5002 8035,'0'-6'242,"1"0"51,3 2 0,-3 1 56,3-4 0,-3 3 192,-1-4 1,0 4-181,0-3 0,0 3 441,0-4-384,0 1 97,0-5-368,0 6 30,-5-4 1,-1 9-267,-5-3 1,-5 3 110,1 1 0,-4 3-182,4 1 0,-2 5 87,2-1 0,2 2-216,-2 1 1,4 4 82,3 1 0,3-1-56,5-4 1,0 1 35,0-1 0,1-1-67,3-2 1,2 1 198,6-5 1,1-1-104,2-3 174,3 0 1,1 0 81,0 0 0,-5-5-228,1-2 681,-2 2-366,-2-5 1,0 4 272,1-1-66,-6-3 434,4 8-389,-8-3 78,8 5-257,-9 0 1,4 9 33,-5 3-12,0 7-89,0-2 1,1 11 120,3 3-295,-3 2 141,4 1 1,-5 0-187,0 1 45,0-1 1,4 0-107,0 0 0,1-1 97,-1-2 1,-3 1-247,3-6 0,-3-3 106,-1-4 1,4-5 98,0 1 1,0-6-117,-4-1 316,0-6-156,0 3-191,0-5-897,0-5 731,0-1 0,0-5-11,0-1-1361,0 1 716,0-1 1041,0-4 0,0-7 0,0-6 0</inkml:trace>
  <inkml:trace contextRef="#ctx0" brushRef="#br0" timeOffset="6">16332 4591 7933,'-7'-11'722,"2"4"-23,5-3 833,0 9 344,0-4-760,0 5 1,5 0-751,3 0 1,6 1-59,1 3 1,4 4-84,-3 7 1,4 0 375,-1 8-287,2-3 1,1 12-107,-3-5-39,3 4 0,-8-1-296,5 4 1,-9 4 168,1 0 1,-7 1-660,0-1 0,-3 2 349,-1 2 0,-5 2-377,-3-2 1,-7-3-281,-4-1 0,-2-2-1693,-2-2 2406,-5-5 0,-1 4 1,-6-4-1</inkml:trace>
  <inkml:trace contextRef="#ctx0" brushRef="#br0" timeOffset="7">14516 6339 8124,'0'-8'0,"0"0"519,0 6-229,0-3 0,0 3 68,0-1 238,0 1 60,0-3 1442,0 5-1844,0 5 0,0 3-99,0 7 1,-5 3 83,-3 5 0,-2 5-62,-1 2 0,-1 8 22,1 4 1,-4 6-124,-1 2 1,1-1-25,4-3 0,3 0-145,0-1 0,6-4-20,-2-3 0,3-2 161,1-2 0,0-5-279,0-2 1,5-3 88,3-1 1,2-6-38,1-1 1,1-4 68,-1 0 0,0-1 8,1 1 1,-1-5-100,1 1 0,-1-6-196,0 2 0,-3-3-129,0-1-248,-6 0-145,8 0 0,-8-1-4,1-3 923,-1 3 0,3-9 0,1 4 0</inkml:trace>
  <inkml:trace contextRef="#ctx0" brushRef="#br0" timeOffset="8">14642 6544 8017,'-7'-11'0,"2"-1"0,5 1 0,0-1 1304,0 1-828,0 5 0,0-1 802,0 4-860,0 1 0,0-2-145,0 8 0,1 4-14,3 7 0,-1 4-2,4 8 0,-3 3-96,4 8 1,-6-1 66,2 5 0,1-1-322,-1 0 0,1 0 58,-1-3 0,-3-6-589,3 2 0,1-7 83,-1-1 0,0-3-164,-4-4 0,3-2-27,1-6 0,0-3 250,-4-1 0,1-4-1153,3 1 1636,-3-3 0,4-1 0,-5 0 0</inkml:trace>
  <inkml:trace contextRef="#ctx0" brushRef="#br0" timeOffset="9">14744 6807 8476,'5'-7'1427,"2"1"-1062,4 2 0,1 3 176,-1-3 0,0-1-142,1 1 0,3 1-283,0 3 1,4-4-37,-3 0 1,3-1-201,-4 1 1,4 3-688,-4-3 1,2-1 541,-2 1 0,-6 0-1685,2 4 1950,-2 0 0,2 0 0,1 0 0</inkml:trace>
  <inkml:trace contextRef="#ctx0" brushRef="#br0" timeOffset="10">15087 6738 8017,'-6'0'1071,"1"0"-618,5 0 0,0 5-62,0 3 1,0 5-95,0 6 0,0 1-169,0 10 1,0 1 61,0 3 0,0 0-162,0 1 1,0 2-47,0-3 1,0 5-92,0-8 0,0 3-430,0-8 1,0 1 293,0-4 0,0-5-222,0-3 236,5-2 1,-4-6-11,3 1-21,-3-6-45,-1 4 199,0-17 0,-1 4 121,-3-8 1,3 2-14,-3 1 0,-3-4 0,1-2 0</inkml:trace>
  <inkml:trace contextRef="#ctx0" brushRef="#br0" timeOffset="11">15064 6738 8013,'0'-11'0,"0"5"0,0-5 562,0 4 1,1 0-140,3 0 1,-1 4 178,4-1 0,1-1-129,3 2 1,1-1-128,-1 4 0,4 0-275,1 0 1,-1 5 113,-4 2 1,1 4-138,-1 0 0,-1 2 134,-2 2 0,1-1-301,-5 5 1,-1-4 98,-3 4 1,-5-1-355,-2 1 0,-7 1-14,-1-4 0,-6 0-141,2-1 1,3-6-387,0 3 0,4-5 383,0 1 0,1-2-395,0-2 927,-1-3 0,6 4 0,1-5 0</inkml:trace>
  <inkml:trace contextRef="#ctx0" brushRef="#br0" timeOffset="12">15235 6396 8123,'-3'-12'1004,"-1"1"-315,-5-1 726,8 1-724,-4 5-189,5 1 1418,0 5-1540,5 0 0,1 0 220,5 0-621,1 5 215,4 1 1,-2 10-13,5 4-106,0 1 1,4 7-181,0 2 1,-5 5 156,-3 3 1,-2-3-225,-2 3 0,-1 2 66,-2-2 1,-3 0-647,-5-4 0,-1 0 192,-3 1 1,1-5-40,-4 1 0,-2-6 89,-6 2 0,2-7 2,-2-1 0,-2-5-248,2 1 0,0-2-13,3-2 768,6-4 0,-9 3 0,2-4 0</inkml:trace>
  <inkml:trace contextRef="#ctx0" brushRef="#br0" timeOffset="13">15715 6396 7929,'5'-12'52,"-4"1"949,5 4-180,-6-3 535,0 9-488,0-4-224,0 5-408,0 5 1,0 3 130,0 7 0,-6 3-104,-1 5 0,-3 4-30,-2 4 1,5 3-54,-1 4 0,2-1-15,-2 5 1,-1 0-135,5 3 1,-1 1 43,2 0 1,1-2-208,-2-2 1,3-3 110,1-4 0,4-6-204,0-2 1,3-5 76,-3-3 1,5-2-267,-1-6 0,-3 1 49,-1-1 1,1-3-654,-2-1-1712,6-4 2730,-7 2 0,8-5 0,-4 0 0</inkml:trace>
  <inkml:trace contextRef="#ctx0" brushRef="#br0" timeOffset="14">15989 6498 7929,'-1'-7'-1210,"-3"-1"1279,3 1 613,-4 0-394,0-3 409,3 9-335,-3-4 0,5 4 125,0-3 160,0 2-320,0-3 1,0 7 110,0 1-242,0 4 0,0 5 40,0 4 1,2 7-1,1 7 1,-1 3-174,2 1 1,-3 2 96,-1 2 1,0-6-117,0 2 1,1-6 212,3 2-218,-3-4-732,4-4 488,-5 0 0,0-8-915,0 5 767,0-10 0,0 6-194,0-7 0,0-2-957,0 2 1504,0-6 0,0 8 0,0-3 0</inkml:trace>
  <inkml:trace contextRef="#ctx0" brushRef="#br0" timeOffset="15">16138 6773 7972,'0'-7'1283,"0"2"-312,0 0-629,0 4 1,1-4 787,3 5-696,2 0 0,6-4-279,-1 0 0,0 0-28,1 4 1,-1 0-166,1 0 0,-1 0-153,0 0 0,1 0-1074,-1 0 1051,1 0-2064,-6 0 1106,4 0 1172,-9 0 0,10 0 0,-5 0 0</inkml:trace>
  <inkml:trace contextRef="#ctx0" brushRef="#br0" timeOffset="16">16526 6750 8000,'0'-12'0,"0"5"0,0-1 0,0 4 0,0-3 0,0-1 0,0-3 0,-1-1 0,-3 1 0,3 3 0,-3 1 0,-3 4 2061,6-7-917,-9 9-458,9-4-316,-9 5 0,3 0-129,-4 0 1,-1 1-7,1 3-821,0-3 420,-1 9 1,1-4-50,-1 6-233,1-1 280,0 1 1,3 3-118,0 0 189,6 0 1,-3-3-25,5-1 59,0 1 0,5-2-101,2-3 0,4 2 116,0-5 0,-3 4-9,-1-5 0,1 1-10,3-4 0,-3 0 223,-1 0 1,-3 0 189,4 0 71,-1 0 165,5 0-360,-1 0 1,-1 5 14,-2 3 0,-2 7-79,-2 4 1,-3 3 122,3 1 1,-2 3-70,-2 1 1,0 5 137,0-2 1,0 3-212,0 1 1,0-1-305,0-2 0,0 1 30,0-6 1,0 0-261,0-7 0,0-3-162,0-4 117,0-1-174,0 0 166,-6-4 105,5-2-443,-4-5 415,0-5 0,4-2-1329,-3-4 1698,3-6 0,1 0 0,0-6 0</inkml:trace>
  <inkml:trace contextRef="#ctx0" brushRef="#br0" timeOffset="17">16572 6304 7878,'-7'-17'573,"-3"0"1,9 9 366,-3 1 130,3 4-670,1-2 372,0 5 1,5 0-274,3 0 7,2 5-201,6 7 1,2 5-29,5 6 0,0 5 83,-1 3 1,1 7-28,0 4-1318,0 2 1061,-5-3 0,-2 3-457,-4-2 232,-6 2 176,-1 2 0,-5-2-1356,0-2 1054,0 3 0,-9-10-732,-2 3 1,-8-6 458,0-1 0,-3-7-1702,-1-2 1129,0 1 1121,6-10 0,-9 2 0,3-7 0,-2-3 0</inkml:trace>
  <inkml:trace contextRef="#ctx0" brushRef="#br0" timeOffset="18">15772 4317 8126,'-6'0'26,"1"-5"0,4 4 568,-3-3-228,2 3 35,-3 1 2062,5 0-2081,5 0 0,-2 0-143,5 0 0,-1-4-13,5 0 0,0 0 43,4 4 0,1-4-180,6 1 0,0-2 100,0 1 0,1 2-113,3-1 0,-2 1-26,5 2 0,2 0-4,6 0 0,-2 0-11,2 0 1,-1 0 94,1 0 1,-1-3-155,4-1 0,-3 0 106,4 4 1,-1 0-116,1 0 1,2-1 121,-2-3 0,-3 3-242,0-3 1,-4 1 14,-1-1 0,1 3 27,-1-3 0,-1 3 10,-3 1 1,2 0 79,-5 0 1,-1 0 4,-3 0 0,3 0-10,-4 0 1,4 0 112,-7 0 1,2 0-78,2 0 0,-1 0 9,-3 0 1,1 0-20,-5 0 1,4 0 2,-3 0 1,-1 0 42,-4 0 0,2 0-34,2 0 0,-6 0 131,2 0-116,-2 0 135,-2 0-115,-2 0 1278,-5 0-1243,0 5 1,0-2 103,0 4-96,-5-4 0,2 6-2,-4-5 0,3 3 213,-4-3-229,6 5 0,-5-4 48,3 3-32,3 2 0,-4-4-125,5 6 18,0-6 0,0 4-34,0-2 92,0 2 1,-4 1 21,0 1-19,1-1-16,3 0 0,0 1-2,0-1 0,0 5 5,0-1 0,0 1-73,0-1 1,0-1 73,0 5 0,0-5-76,0 2 1,0 0 69,0-1 0,1 6 132,3-2 1,-3-2-78,3 3 0,1-5-35,-1 4 0,3-1-79,-3 1 0,0 1 76,-4-5 1,1 5-242,3-1 226,-3-2 1,4 5 68,-5-3 1,0 3-5,0 5 0,-3 1-55,-1 2 710,0 3-481,4-8 1,0 8 72,0-3-235,0 3 0,0 1 118,0 0 1,0 1 24,0-1 1,0 0 163,0 1-239,0-1-564,0 0 575,0 5-298,0-3 98,0 3 1,1-4-124,3-1 82,-3 5 1,4-3 73,-5 2-161,0-3 3,0 0 217,5-1-265,-3 5 243,3-3-67,0 3 0,-4-5-360,3 1 138,-3-1 232,-1 5-579,5-3 524,-3 3 43,3-5 0,-5 1-37,0-1 104,0 0-71,0 0 1,0 1-553,0-1 541,0-5 1,0 4-40,0-3 41,5 3 0,-4 0-26,3-2-48,-3 2 66,-1-4 1,0 5 293,0 1 0,0-2-271,0-3 1,-4 3 127,0-2 0,-1 2-73,2 1 1,1-4 22,-2 1-78,-2-6 0,5 8-192,-3-2 99,-2-4 1,4 3 339,-1-4 0,1-2-399,2 3 0,0-2 73,0 2-162,0-3 85,0 4 1,0-5-26,0 0-118,0 0 215,0-1 0,0-3 534,0 1-567,0-7 1,0 4 243,0-6-75,0 6 0,2-8-204,1 2 101,-1-2 0,3-1 12,-5-1 50,0-4-29,0 2 1,0-4 246,0 3-261,0-3 24,0 4-6,0 0-159,0-3 145,0 3 711,0-5-913,-5 0 261,3 0 37,-3 0-507,5 0 464,-5 0-273,-1 0 125,-5 0 1,3 0 36,0 0 1,1 0-55,-5 0 1,1-1 3,-1-3-182,-4 2 264,3-3 1,-3 5 46,4 0-55,-4 0 1,3 0 37,-2 0-29,2 0 1,2 0-76,-1 0 152,1 0-68,-6 0 0,5 0-57,-3 0-49,-3 0 101,5 0 0,-9 0-23,3 0 0,-2 0-8,-2 0 1,0 0-209,0 0 227,-5 0 0,3 0-68,-5 0 0,3 4-24,-4 0 42,6 0 221,-8-4-72,9 5 0,-3-4-166,8 3 374,-2-3-170,8-1 0,-3 0-10,4 0 41,-4 0 1,-1 0 228,-2 0-177,3 0 0,4 0 61,1 0 1,-2 0 3,-2 0-138,2 0-254,-8 0 233,8 0 0,-7 4 53,4 0-331,-4 0 125,7-4 1,-7 3 154,5 1-266,0 0 95,3-4 0,1 0 47,-1 0 2,6 0 49,-4 0-596,9 0 162,-4 0 363,5 0 0,5 5 1,1 1-1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8:55.476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10039 12026 7924,'-5'-11'0,"4"3"-61,-3 1 292,3-1 412,1 2-192,0-5-54,0 10 275,0-4 2,0 5-170,0-5-141,0 4 110,0-4 211,0 5-354,5 5-231,-4 1 66,9 11 1,-7 2 12,4 7-165,-4 3 152,2 11 1,-5 4-316,0 6 33,0 4 1,0-7-347,0 3 337,0-3 0,0-3 11,0-2 1,4-4 12,-1-8 1,6 0 16,-1-4-117,-3-7 54,5 3 1,-5-11-94,3 1 151,-3-6 42,0-1-577,-4 0 136,4-3 171,-5 3 0,0-7-236,0-1 0,-1 0-61,-3-5 0,-2 1 615,-6-5 0,1-4 0,0-2 0</inkml:trace>
  <inkml:trace contextRef="#ctx0" brushRef="#br0" timeOffset="1">9845 12060 7940,'0'-15'0,"0"0"0,5-5 591,-4 7-296,9-4 1,0 2 97,6 0 172,4 0-243,-2 3 0,5 5-25,-1-1 1,6 1-43,3-5 0,1 1 114,-2-1-204,3 6 1,-5-3-129,2 5 1,2 0 171,-5 4 66,-1 0-525,-3 0 215,0 6 0,-1-4 176,-3 6-540,-3 4 321,-4 1 0,-2 5-56,-3-3-299,-2 3 298,-5 5 1,-1-1-122,-3 1 109,-7 5 0,-8-4 138,-8 3 1,2-3-63,-6-1 0,1-4 253,-4 0-215,-1-5 0,5 2-34,0-4-231,9-6-3,0-1 243,9 0-600,1-3 158,4 3-1643,2-5 1673,16 0 470,-4 0 0,20-5 0,-3-2 0</inkml:trace>
  <inkml:trace contextRef="#ctx0" brushRef="#br0" timeOffset="2">10713 11763 7852,'0'-11'61,"0"3"291,0 1-45,0 4 24,0-2 2498,0 5-2607,-5 5 0,2 3 184,-4 7 1,3-1-175,-4 5 1,-3 5-15,-5 7 1,1 3 106,4 4-299,-1-2-98,-4 8 1,3-3 396,-2 4-1681,2 6 1318,7-9 0,-3 7-433,5-7 272,0 3 98,4 0-28,6-4 39,0-2 1,5-4 34,1-1 158,-1-5-111,6-1 1,-5-6 10,4-3 1,0 1 115,-1-5 0,2-1-124,-2-6 1,-2 1 1026,2-6-1348,-2 6 159,-2-7-208,-5 3-565,5-5 390,-5 0-469,0 0 0,1 0 415,-4 0 1,-1-2 603,1-1 0,4-4 0,-1-4 0</inkml:trace>
  <inkml:trace contextRef="#ctx0" brushRef="#br0" timeOffset="3">10975 12026 7991,'0'-14'720,"0"3"-11,0 2-449,0 3 1,0-1 194,0 3 243,0 3-394,0-4 1,0 6-140,0 3 1,0 2 74,0 6 0,2 6-30,2 5 0,-3 1 30,3 6 0,1 1-330,-2 3 1,3 4 109,-3 0 0,0-1-190,5-7 0,-5 2-59,5-5 1,-6-2-197,2-6 0,-1 1 123,1-4 1,-3-1-108,3-4-535,2-4 283,-5 3-718,4-9 668,-5 4 711,5-5 0,-3 0 0,3 0 0</inkml:trace>
  <inkml:trace contextRef="#ctx0" brushRef="#br0" timeOffset="4">11192 12049 7948,'0'-11'246,"0"3"-246,0 0 964,0 6-139,0-3 191,0 5 1,0 6-565,0 6 22,0 4-209,0 12 0,0 1 149,0 5-248,0 6 0,0 0-3,0 6-110,6-5 1,-4 2-8,6-5 1,-2-4-213,2-3 1,2-10 184,-3 2-679,-2-8 470,6 2 1,-10-10-113,3 1-483,2-6 121,-5 4-759,4-6 700,-5 0 242,5-6 0,-3 4-90,2-6 0,-4 1 571,-4-5 0,-3-4 0,-4-2 0</inkml:trace>
  <inkml:trace contextRef="#ctx0" brushRef="#br0" timeOffset="5">10930 12369 7948,'7'0'364,"1"0"1,0-4 552,3 0 0,0-3-275,1 3-240,-1 0-240,1-1 0,4 2 85,3-4-81,3-1 0,2-2-610,3 2 0,-3-2 263,2 3 1,-2-2-863,-1 1 1043,0-2 0,-5 4 0,-2-6 0</inkml:trace>
  <inkml:trace contextRef="#ctx0" brushRef="#br0" timeOffset="6">11569 12163 7857,'0'-7'424,"0"-1"-207,0 5 0,0-3 2,0 2 0,-1 3 517,-3-3-339,3-2 0,-4 5 15,5-4-151,0 5 0,-4-2 229,0-2-6,-5 3-320,3-4 0,-5 6-24,-1 3-45,1 3 1,-1 5 59,1 3 0,0 3-123,-1 5 0,2 0 125,2 0 0,-1 1-170,6 3 0,-1-3-467,4 2 230,0-2 61,0-1 0,6-1-177,6-3 1,0 1 59,7-5 43,0-4 88,4-1 1,1-9 141,3 3 1,-3-4 121,3-4 0,1-2-142,-2-6 1,1-3 130,-4 0 0,-2-6 397,-2 2-190,-2-2-143,-11 3 330,4-4-283,-8 5 0,1-6-79,-6 0 0,-1 0-236,-8 0 1,2 0 20,-9 1 1,0-1-184,-4 0 0,1 1-269,-1 3-121,0 3 420,0 4 0,4 6-390,0 2-9,10 3-662,-6 1 655,14 5 664,-5 7 0,6 5 0,0 6 0</inkml:trace>
  <inkml:trace contextRef="#ctx0" brushRef="#br0" timeOffset="7">12026 12095 8110,'0'-12'633,"0"1"-166,0 5 176,0-5-13,0 10 550,0-4-908,0 5 0,-1 5-105,-3 3 0,2 8-36,-6 7-39,5 5 1,-2 6 234,5 0-619,0 1 276,0-6-48,0 4 1,0-9 5,0 3 1,4-4-199,0-4-253,5 2-6,-3-8 237,6 3 0,-5-9-510,1-4 409,-6-1-419,3-2 123,-5-5 1,0-2 85,0-4 589,-5-1 0,-6 1 0,-7 0 0</inkml:trace>
  <inkml:trace contextRef="#ctx0" brushRef="#br0" timeOffset="8">11786 12072 7990,'7'-5'364,"-2"4"1,0-8 581,2 5 1,4 0-204,0 4-266,0-5-308,6 4 0,-4-4 696,2 5-520,3-5 1,1 3-12,7-2 1,0 2 4,4-2-268,-4 3 1,1-6-160,-4 4 0,-1 1 128,-3-1 0,1 1-93,-5 2 0,1 0 159,-5 0-1923,0 0 507,-4 0-1453,3 0 2763,-9 0 0,9 0 0,-3 0 0</inkml:trace>
  <inkml:trace contextRef="#ctx0" brushRef="#br0" timeOffset="9">12289 11752 7950,'0'-11'737,"0"-1"-301,0 6-199,0-4 872,0 8-242,0-3-229,0 0 431,0 4-152,0-4-490,0 5-205,0 5-42,5-4 0,-3 13 439,6-2-138,5 7-260,-1-7 248,5 10-289,-1-4 0,1 5 180,2-1-351,3 6 157,-5-4 0,6 9-84,0-2 0,-4 2-203,0 1 1,-4 2-284,4 2-574,-10-3 969,6 10 1,-13-5-601,2 6 228,-3-5 230,-1 3 1,0-5-76,0 3 0,-5 0 140,-3-8 1,-7 6 25,-4-10 1,1 1-103,-1-9 258,0 1-40,1-5 1,0-1-555,3-6 301,3 0 0,-1 0-939,5-4 1435,1-2-590,0-5-1794,2 0 2085,5 0 0,5-5 0,2-1 0</inkml:trace>
  <inkml:trace contextRef="#ctx0" brushRef="#br0" timeOffset="10">13351 11980 7856,'0'-11'253,"0"5"118,0 1-52,0 0 150,0 3 107,0-3 596,0 5-946,0 10-14,0-2 54,0 19 174,0-3-281,5 10 0,-4 2 160,3 2-316,-3-3 25,4 4 1,-3-4 289,2-1-745,-3-5 367,4-1 0,-3-6 37,6-3-505,-5-3 384,2-4 1,-2-1-275,1 0 179,0-4-2,-4-2-706,5-5 236,-4 0 262,5 0-1629,-6 0 2078,0-5 0,-6-2 0,0-4 0</inkml:trace>
  <inkml:trace contextRef="#ctx0" brushRef="#br0" timeOffset="11">13294 12289 7856,'6'-6'0,"3"-1"402,-5 3-137,5 3-53,-8-4 207,9 5-157,-3 0 0,5-4 56,3 0 459,-2 1-426,9 3 0,-4-4 96,4 0-427,1-5 152,-5 8 1,4-6-684,-3 4 295,-3 1 214,1-8-1707,-6 9 913,0-4 796,-4 5 0,3-5 0,-4-2 0</inkml:trace>
  <inkml:trace contextRef="#ctx0" brushRef="#br0" timeOffset="12">13374 11980 7901,'0'-11'105,"0"5"0,0-4 541,0 2-264,0 3-166,5-5 348,-4 8-271,9-8 0,-3 8 23,4-6 0,6 6-71,2-2 1,-2-1 79,2 1-436,0 0 177,4 4 1,-4 0-82,0 0 0,-1 0-197,1 0 1,-2 0-1671,-6 0 946,6 0 936,-5 0 0,5 0 0,-6 0 0</inkml:trace>
  <inkml:trace contextRef="#ctx0" brushRef="#br0" timeOffset="13">13842 11901 7838,'0'-7'889,"0"2"347,0 5-987,0 5 0,-1 3 306,-3 7-290,3 8 0,-4 6-91,5 5 1,0 2-46,0 2 1,0 1-8,0 3 0,1 1-133,3-5 0,-2-1-873,6-6 417,-6-3 295,9-6-497,-10-4 424,9-1 1,-9-6-89,3 0-472,-3-4 196,4-2-356,-3-5 965,3 0 0,-10-5 0,-2-2 0</inkml:trace>
  <inkml:trace contextRef="#ctx0" brushRef="#br0" timeOffset="14">13728 11969 7838,'6'-11'0,"4"-6"0,-3 4 605,4-3-299,6-1 0,-5 5 109,4-3 282,1 2-377,1 1 1,5 5 103,0-1-44,-5 1-209,3 0 0,-3 2 53,5 5-14,0 0-143,-6 5 1,1 3-71,-3 7 0,-6 3 255,3 5-679,-9 0 357,3 4 1,-8-1-108,-2 4 1,-2-4-181,-5 0 1,-6 2 14,-2-1 29,3 5 152,-6-8 0,6 4-176,-3-6 179,-3 1-137,9 0 163,-3 0 47,9-5 1,-1 0-36,4-3 1,0-3 15,4 4 0,1-5-37,3-3 80,2 2-10,6-4 0,4 2 118,3-1 0,-1-4-108,1 1 0,-4-3 82,4-1-96,0 0-54,4 0 0,-4 0-132,0 0 0,-5-4 261,1 0 0,3-4 0,0 1 0</inkml:trace>
  <inkml:trace contextRef="#ctx0" brushRef="#br0" timeOffset="15">14276 12289 7838,'0'-6'640,"0"-5"-215,0 10 304,0-4-245,0 5 0,-4 1-217,0 3 0,1 2-50,3 6 1,-2 1 151,-1 2-442,1-3 124,-3 10 1,7-9 192,1 2-575,4-2 299,4-2 1,1 0-406,-1 1 300,5-6 66,2-1 0,1-5-18,0 0 0,0 0 104,4 0 1,-1-5 89,-3-2 0,2-4-4,-2 0 1,-2-2 186,-2-2 0,-2 1-24,-2-5 179,1 0-187,-6 1 0,-1-4 224,-5-1-163,0 0-251,-5-5 1,-1 5-93,-6 0 0,-6 0 24,-4 1 1,-3 3-167,-5-1 0,3 12 102,-3 0 1,3 5-151,-3 3 1,8 2-264,-1 2 34,8 2 0,-1 9-28,4 0-960,1 6 630,4-4 208,2 11 530,5 1 1,5 1 0,2-2 0</inkml:trace>
  <inkml:trace contextRef="#ctx0" brushRef="#br0" timeOffset="16">14744 12426 7767,'7'-5'74,"-1"2"36,-2-4 0,-3 3 202,3-4 0,-3 4 478,-1-3 0,0 3 38,0-4 1,0 1-358,0-5 0,0 1-163,0 0 0,0-1-80,0 1 1,-1-2-151,-3-2 1,2 1 37,-6-5 0,4 0-23,-3-4 0,0 0 11,0 0 0,-4 0-185,4 1 0,2-1-87,1 0 1,-1 5 95,1 3 0,0 2-15,4 2 0,0 3 138,0 1-200,0 4-255,0-2-457,0 5 626,0 5 1,4-2 12,0 4 0,9 1-89,-2 3 1,4-3 67,0-1 1,3-4 108,5 1 0,-1-3-102,-3-1 1,2-1 309,-2-3 0,-1 1 48,1-4 0,-5-1 62,1-3 1,-2-1-110,-2 1 0,-1-1 48,-2 1 1,1 0 167,-5-1 1,3 5 118,-3-1-261,0 0 0,-3-2 147,3 3 25,-3 2-115,4 5 0,-5 6 25,0 5 0,0 6 15,0 6 0,0 5 76,0 2 1,0 4-153,0 4 1,2-1-1209,2 5 0,-2-6 848,6-2 0,-5-1 206,5-7 0,-4-4-451,4-7 1,-6-2 142,2-2 0,-2 0-832,2-4-269,-3 3 1393,5-8 0,-12 3 0,0-5 0</inkml:trace>
  <inkml:trace contextRef="#ctx0" brushRef="#br0" timeOffset="27">20044 11786 7748,'0'-11'3,"0"-1"685,0 1-350,-5 0 1,2 3 628,-5 0-517,6 6 0,-7-4-22,5 2 1,-5 2-163,2-1 0,-3 6-54,-2 5 0,-3 3-105,0 5 1,-2 1 75,2 6 1,2 4-80,-2 0 0,4 4 83,3 0 0,3-2-297,5 1 0,1 0-100,3 0 1,2-2-179,6-5 1,4-4 171,3 0 1,3-9-2,1 1 0,3-7 187,1 0 0,1-3 161,-1-1 0,-3-6 83,2-5 1,-2-1-73,-1-3 1,-1-2 1,-3 2 1,-4-5-23,-7 1 1,-3 1 54,-5-1 0,0 0-181,0-4 0,-5 0-200,-3 1 0,-7-1-170,-4 0 1,1 0 177,-1 0 0,0 5-313,-4 3 0,2 2 206,2 2 1,1 5-665,3 2 600,2 3 0,-2 2-727,7 3 1094,3 2 0,5 5 0,0 1 0</inkml:trace>
  <inkml:trace contextRef="#ctx0" brushRef="#br0" timeOffset="28">20478 11809 7892,'-4'-11'410,"0"-1"1,0 1 0,4-1 353,-5 6 1,3-3 229,-6 5 121,5-4-365,-2 6-530,5-3 0,-3 10-161,-1 3 1,0 7 95,4 4 0,1 4-55,3 4 0,-1-2 104,4 6 1,-3-5-300,4 5 0,-1-6 15,5 2 1,-5-5-43,1-2 1,-1-4 42,5-5 0,-1 1-49,1-1 0,-1-4 247,1-4 0,3-1-121,0-2 0,2 0 180,-2 0 1,-1-2-90,5-1 0,-5-4 184,1-4 1,-1-1 27,1 1 0,-6-2 8,2-2 0,-3 1-161,0-5 0,-3 0-29,-5-4 0,0 0-274,0 1 0,0-1 91,0 0 1,0 0-528,0 0 0,0 0 300,0 0 1,-4 6-1446,0 1 36,0 9-352,4-3 985,0 8 528,0 8 0,0 1 539,0 8 0,0-2 0,0-2 0</inkml:trace>
  <inkml:trace contextRef="#ctx0" brushRef="#br0" timeOffset="29">20969 11798 7885,'0'-12'578,"0"1"-334,0 5 0,0-1 1331,0 3-493,5 3-629,-4-4 1,4 10-294,-5 3 1,0 6 54,0 1 1,0 9-103,0-1 0,0 4 77,0-1 0,0-2-325,0 3 1,4-3-105,0-1 1,3-2-350,-3-1 0,1 0-378,-1-5 174,-3 0 0,6-5-487,-4-2 612,-1-3 667,3-5 0,-10 0 0,-2 0 0</inkml:trace>
  <inkml:trace contextRef="#ctx0" brushRef="#br0" timeOffset="30">20775 11775 7810,'11'-13'0,"5"-6"437,4 8 0,2-2 650,5 5 0,-2 0-138,6 4 0,-6-4-425,2 4 0,1-3-180,-2 3 0,4-5-124,-8 1 1,4 3-348,-7 2 0,-3 0-474,0-1 1,-4 3 600,0-3 0,-6 3 0,-1 1 0</inkml:trace>
  <inkml:trace contextRef="#ctx0" brushRef="#br0" timeOffset="31">21860 11729 7875,'-6'-11'-296,"4"1"1486,-6 2-328,6-2-127,-8 9 1,3-6-297,-4 3 1,3 3 1,1-3 1,-1 8-136,-3 4 0,-5 3-88,1 4 0,0 3-42,3 5 1,-1 1 26,1 3 0,-2-3-186,7 3 1,1 1 78,3-2 0,3 1-305,3-4 1,5-4 93,7 0 0,3-5-198,5 1 0,0-4 150,0-3 0,3-3 157,1-5 0,1-1 15,-2-3 0,-1-2 139,1-6 0,1 1 162,-4-1 1,1-3-112,-9 0 1,-4-4 154,-3 4 1,-5-6-84,0 2 0,-3-2-378,-3-2 0,-4-4-157,-4 1 0,-2-2-239,-2 1 1,-3 3 68,-5-3 1,2 8-361,2 4 1,-3 2 187,3 2 0,3 5-307,0 2 84,4 2 0,2 5 341,2 5 1,3-1 487,5 8 0,5-2 0,1-1 0</inkml:trace>
  <inkml:trace contextRef="#ctx0" brushRef="#br0" timeOffset="32">22179 11672 7875,'0'-11'610,"0"-1"917,0 1-1193,0-6 121,0 5 887,0 0-906,0 7 0,0 6-157,0 3 1,0 8-53,0 7 1,0 7-123,0 5 0,0 3-33,0 4 0,0-2-142,0 2 0,2-4-341,1-4 1,0 2 285,5-5 0,-5-2-239,5-6 1,-4-2 112,3-6 1,-3 1-1226,4-1 556,-6-5-1039,3-1 1358,-5-5 0,0-5 601,0-2 0,-5-3 0,-1-2 0</inkml:trace>
  <inkml:trace contextRef="#ctx0" brushRef="#br0" timeOffset="33">22111 11866 7847,'6'-5'0,"0"4"442,-2-3 0,1 2-129,3-2 1,2 3 168,-2-3 1,2 2 90,1 2 0,6 0 144,2 0 1,-1-1-267,1-3 1,3 2-188,5-6 0,0 4-586,-4-3 1,-6 4 292,-1-1 1,0-1-1157,-1 2 1,-1-3 652,-6 3 1,-3 0-1152,-5-4 1683,0 4 0,0-7 0,0 3 0</inkml:trace>
  <inkml:trace contextRef="#ctx0" brushRef="#br0" timeOffset="34">22202 11615 7847,'5'-11'622,"2"-1"171,4 1 0,2 3-167,2 1 1,1 3-214,3-4 0,3 6 89,-3-2 0,3-1-137,0 1 0,-2 0-583,-1 4 0,-2-4-37,2 0 1,2 1-172,-6 3 1,0 0 425,-3 0 0,-1 0 0,0 0 0</inkml:trace>
  <inkml:trace contextRef="#ctx0" brushRef="#br0" timeOffset="38">2969 13911 7780,'-7'-2'1062,"-1"-1"-559,6 1 10,-3-3 258,0 5-464,3 0 114,-3 0 1104,5 0-1450,5 0 104,2 0 0,9 0-4,3 0-103,-2 5 133,9-3-152,-7 3 15,14-5 0,-4-2 30,6-1 0,3 1-82,0-2 0,0-2 189,-4-1-414,-5 1 158,4-4 0,-9 8-404,3-6 276,-8 6-60,-2-3 1,-6 5-694,1 0 77,-6-6-597,-1 5 974,-5-4 1,-1 5-42,-3 0 0,-2 1 519,-6 3 0,-4-3 0,-2 5 0</inkml:trace>
  <inkml:trace contextRef="#ctx0" brushRef="#br0" timeOffset="39">2958 14105 9260,'11'0'1572,"1"0"-1073,4-5-208,-3 3 0,10-6 630,0 4-598,0 0 0,10 0 497,-3 0-519,-2-5 1,9 4 106,-3-2-257,3-3 17,-8 8 0,4-7-31,-3 6-129,-2-1 147,0-1 1,-9 3-436,0-1 243,-5 1-679,3 2-1040,-11 0 1289,4 0-1716,-8 0 0,-6 2 2183,-8 1 0,-7-1 0,2 3 0</inkml:trace>
  <inkml:trace contextRef="#ctx0" brushRef="#br0" timeOffset="46">7641 13842 7706,'-6'-11'241,"5"-1"-42,-4 6 50,5-4 218,-5 8-217,4-8 1,-4 4 118,5-5 111,-5 4 82,3-3-286,-3 4 1,1-6-35,1 1 0,-1 3 354,4 1-151,0 4-294,0-7 1,0 7 56,0-4-6,0 4 50,0-7-233,0 9 40,0-4 1,5 1 42,3 0 1,2 0-143,1 4 1,1 0 132,-1 0-171,0 5 61,6 2 0,-1 3-453,3-2 213,-2 7 177,-1-8 1,2 10-359,5-6 187,-5 6 6,3-10 63,-3 9 61,5-10 1,-4 4-9,0-2 178,-5-3-113,8 0 0,-10-4-69,3 3 431,-2-3-204,-1-1 0,-1-4 75,0 1-13,-4-6-128,3 2 0,-9 0 238,3-1-24,-3 1-217,-1-5 147,0 1-124,0-1 53,0 1-42,0-1-434,0 1 110,-5 0 211,4-1-727,-4 6 238,0-4 101,4 8 0,-5-1-186,6 6 0,2 4-1191,2 4 1819,-3 6 0,4 0 0,-5 6 0</inkml:trace>
  <inkml:trace contextRef="#ctx0" brushRef="#br0" timeOffset="47">7732 14048 7737,'-11'-12'0,"-1"6"0,6 1 834,-4 0-502,8 3 0,-4-6 96,2 4 0,3-1 590,-3 1-574,3 3-34,1-10 99,0 10-60,0-9-51,0 4-213,0-1 1,5-2 49,3 6 1,-2-1 115,1 4-382,1-5 65,4 4 1,-1-5 50,0 6 1,5 4-158,-1 0 0,1 1-151,0-1-156,-4 2 261,5 6 0,-6-5-250,1 1 0,-1 0 116,0 3 1,2 0-1,2 1 0,-2-2-72,2-2 50,-2 2 167,-2-4 0,5 0-133,-1-2 266,0-2-69,-4 3 1,5-4 461,-1 3-221,0-3-136,-3-6 0,-1 2 566,0-4-337,1-1-109,-1-3 1,-3 3 86,-1 0 1,-4 1-57,1-5 1,-3 4-65,-1-4 0,0 7-41,0-6-270,0 2 1,-1-1-1104,-3 2 644,3 3 136,-4 5-2248,5 0 1340,0 5 1393,0 1 0,5 6 0,1-1 0</inkml:trace>
  <inkml:trace contextRef="#ctx0" brushRef="#br0" timeOffset="71">1884 15338 7849,'-6'-6'449,"0"-3"183,2 5-313,3-5 1,-6 7 129,4-6 0,0 6 163,-5-2-287,6-3 0,-8 6-142,2-3 1,2 3 13,-2 1 0,-1 0 50,-6 0-35,2 5-54,-8 2 1,3 8 97,-5 0 0,0 5-28,0-1 1,1 7-84,-1 0 1,1 2-16,3-1 0,3-2-137,4 6 1,2-1 35,2 4 1,2 1-139,2-1 0,3-1-20,-3-3 1,4 3 142,4-2 1,2-3-116,6-2 1,3-1-57,0-3 1,6 1 84,-2 0 0,2-5 16,2-3 1,0-2-25,0-2 1,1-1 20,2-2 1,-1-3-12,1-5 0,2-1 130,-1-3 0,5-4-98,-2-7 0,2-3 49,-2-4 1,-2-3-11,-5-1 0,0 0 6,0-4 0,-7-1-49,-4-3 1,-2 0 0,-7 0 0,1-4-23,-4 0 1,-5-4-140,-2 4 1,-9 0-81,-3 3 0,-2 1 59,-2 0 0,0 5-283,0 2 1,-1 4 74,-3 4 1,3 3-48,-2 4 1,0 5-95,0-1 1,7 5 572,0 0 0,0 6 0,1 4 0</inkml:trace>
  <inkml:trace contextRef="#ctx0" brushRef="#br0" timeOffset="72">1690 16115 7741,'0'-7'138,"0"-3"228,0 9 617,-5-9-574,4 9 1,-4-6 263,5 4-146,0 1-282,0-3 0,1 1-82,3 1 1,-2-3-1,6 3 0,0 1 23,3-1 1,1 1-113,-1 2 1,0 0-98,1 0 0,-1 2 43,1 1 0,-1 0-7,0 5 1,2-1 71,2 5 0,-1-5 62,5 1 1,-3-1-80,3 5 0,-2-1 10,2 1 0,3-1-11,-3 1 0,-1-1-6,1 0 1,-4-4-128,4-3 0,-1 1 94,1-2 1,-1 1-11,-3-4 1,-2-4-16,2 1 0,-6-2-3,-2 1-25,-4-3 1,6-4-117,-5 0 0,-1-1-69,-3 1-94,0-1 1,0 1 182,0-1 0,-1 6 33,-3 2 88,3 3 0,-4 1 0,5 0 0</inkml:trace>
  <inkml:trace contextRef="#ctx0" brushRef="#br0" timeOffset="73">1690 15110 7660,'0'-7'856,"0"2"-5,0 5-446,0-5 1,0 3 87,0-6-240,0 6 0,2-9 127,1 4 0,0 1-188,5-2 1,-5 0-1,5-3 1,0-1-8,3 1 1,0-2 16,1-2 1,-2 1-42,-2-5-101,2 5 62,-9-7 1,8 8-9,-5-2 0,1-2-42,-1 2 0,-3 0-75,3 3 0,-3 1 31,-1-1 0,0 5 71,0-1-76,0 6 58,0-3 1,1 5-291,3 0 0,-3 5-57,3 2 354,2 3-72,1 7 1,4 1 15,1 5 0,-1-1-2,0 1 0,1 1-71,-1 3 62,6-3-26,-5 4 1,5-9-103,-6 0 1,1-4 84,-1 4 1,-1-5-171,-2 2 0,1-8-237,-5 0 0,3-4-1035,-3 3 332,0-4-294,-4 7 1426,0-9 0,-5 10 0,-2-5 0</inkml:trace>
  <inkml:trace contextRef="#ctx0" brushRef="#br0" timeOffset="74">2752 15635 7731,'-10'-1'218,"3"-3"0,0 3-23,4-3 1,1 1 221,-2 0-21,-2 1 0,5-4 228,-3 2 3,3 3-431,1-4 1,0 4-15,0-3 1,5 3-12,2-3 1,5 2-3,3 2 1,3 0-11,5 0 1,1 0 25,2 0 0,2 0-118,3 0 0,1-3 91,-6-1 0,5-1-135,-5 1 1,0 3-161,-7-3 0,-3 1-673,-4 0-98,-1 1 6,-5-3 0,-2 5 532,-8 0 0,-3 0 370,-8 0 0,-3 5 0,-5 2 0</inkml:trace>
  <inkml:trace contextRef="#ctx0" brushRef="#br0" timeOffset="75">2775 15738 7773,'12'0'266,"-1"0"0,2 0 420,2 0 1,3 0-58,5 0 0,-1 0 117,1 0 1,4-4-237,0 0 1,1 1 31,-2 3 1,-2-4-684,3 0 1,-3 0 140,-1 4 1,-4 0-1289,0 0 1,-5 0 1287,1 0 0,3 0 0,0 0 0</inkml:trace>
  <inkml:trace contextRef="#ctx0" brushRef="#br0" timeOffset="76">3803 15350 7817,'0'-7'2170,"0"-3"-1758,0 9 0,0-3-34,0 8 0,0 3-97,0 9 1,0 3 120,0 7 1,1 4 47,3 4 1,3 1-85,4 3 1,-3 3-60,-1 5 1,1-2-225,3-2 1,-3 1-176,-1-5 1,-3 0 120,4-3 0,-6-5-137,2 0 1,-2-8-287,-2 1-471,5-8-555,-4 2 997,9-11 0,-9-6-1666,3-8 2089,-3-2 0,4-6 0,2-2 0</inkml:trace>
  <inkml:trace contextRef="#ctx0" brushRef="#br0" timeOffset="77">3860 15384 7811,'-7'-12'1701,"-1"1"-1338,5 5 105,-2-4 128,5 8 1,0-2-164,0 8 1,5 3-25,3 4 0,6 2-154,1 2 0,2-1-35,-2 5 1,-1-1-101,5 1 0,-4-1-196,4-3 1,-4-3-309,5 4 0,-5-5 259,4-3 1,-5 1-131,1-6 1,1 1-41,0-4 0,-1 0-201,-4 0 0,6-1 231,2-3 0,-1-3 87,1-9 1,-5 4 252,1-4 1,-1 0-60,1 1 0,-4-4 266,1 3 1,-2 0-135,-6 1 1,1 2 345,-1-2 39,-3 2 231,4 2-587,-5 4 1,0 7-55,0 8 1,0 7 223,0 4 0,4 4-73,0 4 1,5 2-32,-2 5 1,0 2-49,0 2 1,1-1-175,3 4 1,-3-3-76,-1 4 1,-3-6-186,4-2 1,-6-3 63,2-5 0,1-7-115,-1 0 0,0-5-277,-4-2-368,5-1-1012,-4-5 1342,4 0 0,-5-8-1252,0-2 1857,0-2 0,0-10 0,0-2 0</inkml:trace>
  <inkml:trace contextRef="#ctx0" brushRef="#br0" timeOffset="78">4603 15430 7819,'-7'-12'1121,"2"1"-186,5-1 309,0 1-824,0 5 0,0-1 411,0 3-418,0 3 1,4 1-155,0 8 1,1 7 78,-1 4 1,1 4-120,2 4 0,2 2 3,-5 5 1,0 0-65,-4 0 1,0-1-127,0-2 0,0 4 45,0-4 1,0 3-181,0-7 1,0 3-28,0-3 0,4-2 50,-1-6 1,1 2-284,-4-6-12,5 0 289,-3-3 0,7-5 191,-6 1 1,2-6 210,-1 2 1,1-4-64,3-4 1,2 2 113,-2-6 1,3 4-95,4-3 0,2 3-94,2-4 1,2 2-75,-2-2 1,4-1 102,4 6 0,-3-1-280,3 4 1,-4 0-393,-4 0 0,1 0-1447,-5 0-165,0 0-1169,-3 0 3245,-6 0 0,-6-5 0,-6-2 0</inkml:trace>
  <inkml:trace contextRef="#ctx0" brushRef="#br0" timeOffset="79">5779 15418 7813,'-6'-5'1193,"-5"-1"56,10-1-294,-4-3 103,5 9-311,0-4-495,0 15 1,0 3 102,0 10 1,1 1-87,3 2 0,-1 4-41,4 4 1,0 0-38,0 0 0,2 1-27,-5-1 1,4-4-129,-5 1 1,1-5-9,-4 5 0,0-10-304,0 2 1,0-4 173,0 0 0,0-6-78,0-5 1,1-2-51,3 2 94,-2-3 1,4-5 122,-2 0 0,2 0 9,5 0 0,1-2 50,-1-1 0,2-2 137,2-3 1,2-2-41,2 2 0,2 2-94,-2-2 1,3 2-119,1-2 1,3 2 118,1 2 0,-2 3-250,-5-3 1,0 3-74,-5 1 0,4 0-73,-4 0 0,1 0-261,-5 0-159,0-5-204,1 3 0,-5-3-126,1 5 1096,-5-5 0,-3-1 0,-7-6 0</inkml:trace>
  <inkml:trace contextRef="#ctx0" brushRef="#br0" timeOffset="80">5847 15658 7750,'2'-10'961,"2"2"1,2-1-931,5 6 1,2-5 38,2 4 1,2 0 809,2 4 1,6-3-325,-2-1 0,7 0-90,1 4 0,-2-4-275,2 0 0,-6 0-198,2 4 1,-3 0-184,-1 0 0,-6 0-433,-1 0 0,-8 0-916,0 0 1126,-5 0 1,0 0 412,-6 0 0,-4 0 0,-4 0 0</inkml:trace>
  <inkml:trace contextRef="#ctx0" brushRef="#br0" timeOffset="81">5813 15418 7821,'5'-6'507,"2"-4"155,4 2 0,6-1-163,2 2 0,2-2-120,2 5 0,1-5-126,3 1 0,2 2-37,5-2 1,-3 2 25,-1-2 1,-1 2-317,2 2 1,-3 3-353,-5-3 0,-1 3-1037,1 1 1,-1 0 1462,-3 0 0,2 0 0,-3 0 0</inkml:trace>
  <inkml:trace contextRef="#ctx0" brushRef="#br0" timeOffset="82">6807 15372 7772,'-7'-5'907,"2"-1"1,4 0-396,-3 2 0,2-1 256,-6 1-637,1 0 1,-9 4 59,1 0 0,-5 0 25,1 0 1,1 1-57,-1 3 1,0 1-1,-4 3 1,4 2 12,0-2 0,4 2-139,-4 1 0,5 1-38,-1-1 1,2-2 36,1 2 1,5-5-66,-1 5 0,6-2 59,-2 2 1,3 1 31,1-1 1,6 1 22,5-1 1,2 0 6,6 1 1,0-1 14,4 1 0,4-1 18,-1 0 0,5 1-146,-5-1 1,5 1 76,-4-1 0,-1 2-156,-3 2 1,-1-2-22,-3 2 1,1 1-40,-5 0 1,-1-1 57,-6-4 1,-3 5 8,-5-1 1,0 0-3,0-4 0,-5 1 9,-3-1 0,-7-3 128,-4 0 0,-3-1-100,-1 5 0,-3-2 49,-1-3 0,-5 2-124,2-5 1,-2 0-164,2-4 0,-1 0 19,8 0 0,-1-1-207,9-3 0,5-3 14,6-4 0,3-4-566,1 0 1039,5-1 0,6 0 0,7-2 0</inkml:trace>
  <inkml:trace contextRef="#ctx0" brushRef="#br0" timeOffset="83">7275 15407 7762,'-11'-5'0,"-1"-3"0,6 2 2320,2-2-994,3 6-227,1-4-666,0 6 1,4 6-99,-1 1 1,5 10-90,-4 6 0,1 3 12,-1 5 1,-3 2-87,3-3 0,1 3-102,-1 1 1,0-3-16,-4-1 1,3-4 106,1 0 0,0-3-509,-4-4 0,4-2-49,0-6 1,-1-3-926,-3-1 696,0-4 1,0 1-462,0-8 0,-1-3 321,-3-4 765,-2 0 0,-5-6 0,-1-1 0</inkml:trace>
  <inkml:trace contextRef="#ctx0" brushRef="#br0" timeOffset="84">6990 15338 7762,'7'-1'723,"1"-3"0,1 2-145,6-6 0,0 5 161,8 0 1,-3-2-92,7 1 0,6 0 180,1 4 0,4 0-372,0 0 0,-2 0 47,2 0 0,-3-4-839,0 0 0,-5 1 226,1 3 1,-7 0-419,-1 0 1,-6 0 348,-5 0 179,4 0 0,-3 0 0,3 0 0</inkml:trace>
  <inkml:trace contextRef="#ctx0" brushRef="#br0" timeOffset="85">8394 15304 8095,'-6'-5'871,"0"4"743,2-3-1132,-3 3 1,-4 6-34,0 2 1,-1 5-85,1 3 1,-1 3-37,1 4 1,5 6-110,2 3 1,3-2-1,1 1 0,0 0-73,0 0 1,8-1 12,4-2 1,7-7-212,0 3 1,4-6 50,3 2 1,2-9-157,3 1 1,6-7-7,-3 0 0,3-8-8,-3-4 1,4-3 75,0-4 0,-1 1-85,-7-5 1,-2 4 90,-5-4 0,-3-2 26,-4-5 0,-2 1-45,-11-1 0,0 0 52,-7 0 0,-7-2-345,-8-3 0,-4 0-22,-4 4 1,-2 0-150,-5 5 1,-4 4 132,0 3 0,-1 7-8,5 4 0,5 3 303,2 1 0,7 1-75,1 3 0,5 2-482,-1 6 700,7-1 0,-7 6 0,2 0 0</inkml:trace>
  <inkml:trace contextRef="#ctx0" brushRef="#br0" timeOffset="86">8954 15350 7795,'1'-12'872,"3"1"0,-1 1 443,4 2-162,-4-2-481,7 9 0,-8-4-226,6 5 0,-4 6-64,3 5 1,-3 6-133,4 6 0,-1 1 113,5 2 0,-6 1-336,-2 7 0,1-6 119,-1 6 0,0-6-79,-4 3 0,4-7-251,-1-1 1,1-2-826,-4-5-40,0-1-825,0-4 376,0-4-889,0-2 2387,-5-15 0,-1 2 0,-6-9 0</inkml:trace>
  <inkml:trace contextRef="#ctx0" brushRef="#br0" timeOffset="87">8977 15475 7795,'0'7'663,"0"-2"0,5-5 49,2 0 0,0 0-144,0 0 1,6 0 53,6 0 0,3 0-186,1 0 0,1 0-22,2 0 1,0 0-277,4 0 0,-4 0 81,0 0 0,-3 0-339,-4 0 1,1 0 3,-4 0 1,-1-4-330,-4 0-151,-4-5 1,-2 7-784,-5-6 0,-2 0 1379,-1-3 0,-9 0 0,-6-1 0</inkml:trace>
  <inkml:trace contextRef="#ctx0" brushRef="#br0" timeOffset="88">8965 15270 7780,'19'-12'1635,"0"1"0,6 1-1162,5 2 1,3-1-132,1 5 0,-1-3 43,-2 3 0,2-5 209,-3 1 0,-2 2-515,-1-1 0,-8 4 82,-4-1 0,-2 3-2386,-2 1 2225,-5 0 0,-6-5 0,-6-2 0</inkml:trace>
  <inkml:trace contextRef="#ctx0" brushRef="#br0" timeOffset="89">10199 14973 7836,'-7'-12'2110,"2"1"-844,5 5-419,0 0-506,0 6 1,0 6-47,0 1 0,4 10 160,0 6 0,1 4-141,-1 8 0,-2 4 52,6 3 0,-5 1-87,0-1 0,2 2-58,-1-2 0,4-1-253,-4 1 0,3-7 120,-3 0 1,5-3-88,-1-5 0,-2-1-178,2-7 0,-5 1-550,5-5 82,-5 0-431,7-3-1210,-9-6 1635,4-1 1,-5-10-526,0-3 1,-1-2 1175,-3-1 0,-2-6 0,-6 0 0</inkml:trace>
  <inkml:trace contextRef="#ctx0" brushRef="#br0" timeOffset="90">10085 14973 7799,'-5'-18'952,"3"1"-714,-2 6 0,3 0 81,1-1 1,5 1-99,3-1 0,0 5 341,3-1 1,-1 1-137,9-5 0,0 5-47,4-1 1,0 5-197,0 0 0,0 0 13,-1-1 0,5 3-153,0-3 1,4 4 104,0 4 0,2-2-106,1 6 1,-1 1 7,-2 6 1,-4-1-127,-4 5 0,-5 0 42,-3 4 1,-7 4-56,-4-1 1,-3 5 53,-1-5 0,-9 5-65,-2-4 0,-12-1-109,0-3 1,-9-1 65,-2-3 0,-2 1-155,-5-5 0,4-1-137,-1-6-551,-3 2 607,11-9 1,-2 4-293,13-5 0,4-5 671,7-2 0,3-9 0,5-1 0</inkml:trace>
  <inkml:trace contextRef="#ctx0" brushRef="#br0" timeOffset="91">10953 14756 7811,'0'-12'0,"0"1"0,0-1 137,0 1 0,3 3 249,1 1 1,4 3 325,-4-4 0,-1 5 180,-3-5 71,0 5-635,0-2 0,0 7-192,0 1 0,-5 5 130,-2 7 1,-3-1 38,-2 5 1,-1 5-50,-2 7 1,3-2 72,-4 2 0,2 4-30,-1 7 1,2 2-80,-2 2 1,4 0-91,3-1 1,-1 5-84,6-1 1,-1 1 89,4-4 0,0-6 49,0-2 1,6 2-122,5-2 0,2-4 35,6-4 0,-4-4-6,4 0 0,1-3 87,2-4 0,0 2-62,-3-6 1,1 0-187,-5-4 1,5 1 181,-5-1 0,0-3-146,-4-1-201,1-4 0,-5 2-1191,1-5 648,-5 0 1,0 0-635,-6 0 1,-4-5 1408,-4-3 0,-6 3 0,0 0 0</inkml:trace>
  <inkml:trace contextRef="#ctx0" brushRef="#br0" timeOffset="92">11444 15064 7820,'0'-11'340,"0"-1"105,0 1 1,0 3-80,0 1-313,0-1 0,0-3 135,0-1 0,-2 5 501,-1-1-521,-4 5 0,-4-5-7,-1 4 0,-3 0-52,0 4 0,-4 0 28,4 0 1,-6 1-8,2 3 1,-2-1 3,-2 4 1,0 1-47,0 3 1,4 2-28,0 2 0,3-2-59,0 2 0,-1-1-8,9 1 0,-3-2 181,7 2-205,0-2 0,9-2 97,3 1 0,3-2-13,4-3 1,-1 4-10,5-4 1,2 0 7,5 0 1,-2 1-110,3 3 1,1 1 109,-1-1 0,3 0 41,-3 1 0,-1-1-42,-3 1 0,0 3 8,0 0 0,-5 0-62,-3-3 0,-6 3-107,-2 0 1,-4 0 102,1-3 1,-7 3-85,-1 0 1,-8 1 17,0-5 0,-7 4 61,0 0 0,-4 1-28,-3-5 1,2-3 0,-3-1 0,4 0-115,4 0 1,-1-2-97,5-5 1,-1 0-178,5 0 0,3 0 88,1 0 0,4-5-76,-1-2 1,8-3-5,4-2 417,2 1 0,6-6 0,2-1 0</inkml:trace>
  <inkml:trace contextRef="#ctx0" brushRef="#br0" timeOffset="93">11695 15110 7756,'0'-17'0,"0"5"585,0-4 849,0-1-789,0 4 1,0 0 165,0 6 422,0 4-515,0-2-499,0 20 1,0-1 14,0 13 1,0-2-26,0 2 1,4-2-2,0 6 0,4-5 21,0 5 0,2-5-144,2 5 1,-1-6 117,0 2 1,0-3-271,-4-1 1,3-2-64,-2-1 0,-2-4-139,2-5 165,-5 1 0,3-5-301,-2 1 279,-3-5 1,4 0 64,-5-6 1,0-4-89,0-4 1,0-2 59,0-2 0,-1 1-150,-3-5 0,3 0 136,-3-4 1,3 0 50,1 0 1,0 2 13,0 2 1,3 1-14,1 3 41,0 2 1,-3-2 254,3 7-161,-3 3-81,10 5 1,-5 7-9,5 4 0,5 5 64,-1 7 0,4 1 133,-4 3 0,4-3-208,-4 3 0,4 1-87,-3-2 0,3 0 26,-4-7 1,4 0 78,-4-8 0,0 3 151,-3-6 1,-1-3-94,1-1 0,-1-3 92,0-1 1,-3-1-16,0-3 0,-5-2 98,5-6 0,-5-1-97,0-2 1,-1-3-61,-2-4 1,-5-1 35,-3 0 0,2-4-7,-2 1 1,4-6-177,-3 1 1,4 0 96,-1 0 1,3-2-185,1 3 0,0 2-224,0 1 1,0 7-831,0 1 628,0 5 1,1 1-347,3 6 1,-1 5-250,4 2 1,-3 5 1176,4 7 0,-1 4 0,5 2 0</inkml:trace>
  <inkml:trace contextRef="#ctx0" brushRef="#br0" timeOffset="94">12437 15098 7771,'0'-11'1062,"-1"0"-797,-3-1 1,3 1 235,-3-1-261,3 6 1414,6 1-526,-4 5-666,4 0 1,-5 2-145,0 6 1,2 5-63,1 10 1,-1 3 75,1 1 1,-1 5-117,-2-2 1,0 3-132,0 1 1,0-3 91,0-1 0,0-1-291,0 2 0,0-3-44,0-5 1,0-1-177,0 1 0,0-5 163,0-3 37,0-2 1,1-3-30,3-2 1,-2-3 82,6-5 1,0 0 230,3 0 1,0-1-81,1-3 0,3 1-36,0-4 0,2 0-19,-2 0 0,2 0 3,2 3 0,2 2-50,-2-6 1,1 6-13,0-2 0,0 1-299,-5 0 0,4 1 109,-4-1 1,1-3-1488,-5 3 1196,0-6 0,-4 6-569,-3-4 1,-4 0 113,-4 0 979,-3-3 0,-9 3 0,-2-4 0</inkml:trace>
  <inkml:trace contextRef="#ctx0" brushRef="#br0" timeOffset="95">12369 15327 8716,'11'0'473,"2"-1"80,2-3 1,-1 2-171,5-1 0,0 0 59,4-1 0,0 3-135,0-3 0,3 2-99,1-2 0,3 3-156,-3-3 1,-2 3-198,-5 1 1,0-2-785,-5-2 0,-4 3 529,-3-3 1,-5 2-306,0-2 1,-3 2 704,-3-6 0,-9 0 0,-6-3 0</inkml:trace>
  <inkml:trace contextRef="#ctx0" brushRef="#br0" timeOffset="96">12369 15030 7787,'11'-5'658,"1"-3"0,0-1-175,4 2 1,1-3-142,6 2 1,4 2 68,-1-2 0,6 4-69,-1-3 0,0 4-234,0-1 1,1 2-125,-6-2 1,0 3-242,-7-3 0,-2 2 200,-1 2 57,-9 0 0,8 0 0,-8 0 0</inkml:trace>
  <inkml:trace contextRef="#ctx0" brushRef="#br0" timeOffset="97">12974 15030 7790,'-6'-5'187,"-4"4"1,8-6-44,-1 3 1437,1 3-1009,2-4 1,0 6-148,0 3 0,0 4-122,0 7 1,4 3 89,0 5 0,0 4-28,-4 4 1,3 2-107,1 1 0,0 0 91,-4 1 0,0-1-145,0 0 1,0-3-194,0-1 0,0-4 102,0 0 1,4-6 91,0-1 0,1-5-1,-1 2 1,-2-4 168,6 0-290,-6-6 0,5-1-337,-4-5 25,-1 0 0,4 0-101,-2 0 0,-2-5 58,6-2 1,-4-4 33,3 0 1,-3 0 236,4-1 0,-1 4-73,5 1 1,3-1 0,2-2-244,0 3 269,7 1-173,1 1 152,3 4 0,-9-4-123,0 5 1,-4 0-29,4 0-237,-5 0 1,2 0-761,-4 0-579,-6 0 1795,-1 0 0,-15-5 0,-3-1 0</inkml:trace>
  <inkml:trace contextRef="#ctx0" brushRef="#br0" timeOffset="98">12928 15270 7772,'8'0'840,"0"0"0,-1-4-660,5 0 0,5-4-25,6 5 0,1-2 578,7 1 0,-6 1-231,2-4 1,0 4-177,-5-1 1,4 2-124,-7-2 1,-3 3-183,0-3 1,-8 3-496,0 1 1,-5-2-1586,0-1 2059,-1 1 0,-2-8 0,0 4 0</inkml:trace>
  <inkml:trace contextRef="#ctx0" brushRef="#br0" timeOffset="99">12928 14996 7851,'5'-7'0,"3"-3"310,7 2 1,3 3 463,5 2 1,0 0-298,0-1 1,3 3 77,1-3 0,3-1-421,-3 1 1,0 0 90,-4 4 0,-1 0-701,1 0 1,-1 0 47,-3 0 1,-1 0-647,-3 0 1074,-3 0 0,10 0 0,-4 0 0</inkml:trace>
  <inkml:trace contextRef="#ctx0" brushRef="#br0" timeOffset="100">13705 14996 8598,'6'-5'2653,"3"5"-2482,-5 0 1,0 2 380,-4 9 0,0 0-146,0 8 1,0 5 139,0 6 1,0 4-156,0 5 0,-4-3-156,0 6 1,0-4-135,4 4 0,0-6-162,0-2 0,0-2 187,0-9 0,0 1-82,0-9 0,2 0-560,2-3 219,-3-1-1968,4-5 1085,-5-1-331,0-15 0,-1-1 1511,-3-8 0,-3-3 0,-4 4 0</inkml:trace>
  <inkml:trace contextRef="#ctx0" brushRef="#br0" timeOffset="101">13477 15076 7757,'0'-12'1040,"1"1"-780,3-1 1,2 5 132,5-1 0,2 4 78,2-3 1,-1 3 163,5-4 0,-3 4-256,3-3 1,0 4-55,4-1 1,-1-1-142,1 2 1,5-3-112,3 3 1,2 1-19,1-1 1,0 1 122,0 2 1,-4 0-702,-4 0 0,1 0-208,-4 0 0,-3 0-1443,-9 0 2174,1 0 0,-1 0 0,1 0 0</inkml:trace>
  <inkml:trace contextRef="#ctx0" brushRef="#br0" timeOffset="102">14139 14550 7851,'-6'-5'1491,"1"-1"-1260,5-1 0,1 2-64,3 5 165,2 0 1,5 2 451,1 1 1,1 4-71,2 4 1,-1 6-278,5 2 1,0 6 102,4 2 1,0 4-88,-1 0 1,1 6-60,0 1 1,-4 4-158,0-4 1,-5 4 12,1-4 1,-2 5-71,-2-1 0,-4 2-173,-3 2 1,1 3-19,-2 1 0,1-1 94,-4-3 1,-4 3-329,1 1 0,-8-1 14,0-3 1,0-5-75,-5-3 0,-1-4-57,-2-3 0,1-4-279,-1-4 1,4-5 60,-4-3 1,5-6-1113,-2-1-785,4-6 1425,0 3 1131,6-10 0,1-6 1,5-7-1</inkml:trace>
  <inkml:trace contextRef="#ctx0" brushRef="#br0" timeOffset="103">15076 15030 8173,'1'-6'1077,"3"2"1,6 2-687,5 2 0,5 0 39,-1 0 0,4 0-119,4 0 1,-3 0 256,3 0 0,-3 0-223,-1 0 0,-1 0-153,1 0 1,-1-1-234,-3-3 0,-1 3-326,-3-3 1,-2 3-1903,2 1 1193,-3 0-764,-5 0 1840,3 0 0,-9 0 0,4 0 0</inkml:trace>
  <inkml:trace contextRef="#ctx0" brushRef="#br0" timeOffset="104">15076 15178 7763,'-7'0'1844,"3"4"-1453,8 0 1,6 0-56,6-4 1,3 0 359,-4 0 1,10 0-253,2 0 0,5 0 36,2 0 1,0-2-132,0-1 0,6-2-143,2-3 1,-7-1-346,-1 5 0,-4-3-444,-4 3 1,-2-1-775,-12 1 1357,2 3 0,-13-4 0,4 5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0T02:41:39.465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4820 4991 8294,'0'11'2963,"0"2"-2109,0 2 0,3-1-361,1 5 0,1 0-353,-1 4 0,-1 0 53,4 0 1,-3 5-159,4 2 1,-1-1 44,5 2 0,-5-1-208,1 5 1,-4-6 124,3-3 1,0-2-103,0-1 0,2-1-132,-5-3 0,1 1-303,-1-5 101,-3 1 343,4-5 1,-1-3-503,0-1 146,0-4-555,-4 2 278,0-5-486,-5 0 1215,3-5 0,-8-7 0,4-5 0</inkml:trace>
  <inkml:trace contextRef="#ctx0" brushRef="#br0" timeOffset="1">5356 4991 8142,'0'-12'0,"-5"6"838,4-4-473,-4 9 1,4-4 220,-3 5 1,1 0-133,-4 0 0,-1 1-220,-3 3 0,-1 3 54,1 9 0,-4 1-32,-1 6 0,-4 5-15,1 3 0,-1 2 14,1 1 1,2 0-209,6 0 0,1 1 68,2-1 1,3 0-292,5 0 1,0-3 127,0-1 0,5-4-427,3 0 0,2-3 111,1-4 0,4 2-72,1-6 0,4-1 168,-1-7 0,-1-2 50,1-5 0,0 0 238,4 0 0,0-1-130,-1-3 0,1-2 229,0-5 1,-4-5-74,0 1 0,-1-1 137,1 0 1,-3 4 163,-4-4 1,-6 0 77,-2 1 0,-4-1-74,-4 5 0,-3 0-35,-9-1 0,-6 2-40,-9 2 0,-3 3-96,-4 5 1,2 5-166,-2 3 1,0 6 136,4 1 1,-2 4-607,10-3 0,5 3-283,10-4 0,1 4-1558,6-4 2295,5 5 0,11-7 0,5 4 0</inkml:trace>
  <inkml:trace contextRef="#ctx0" brushRef="#br0" timeOffset="2">7081 5025 8209,'0'-11'-1012,"0"3"2361,0 1-306,0 4-266,-5-7-630,4 9 0,-4-6 410,5 3-434,0 3 0,1-8 124,3 5 0,-2-1-126,6 2 1,-1 0 58,5-5 0,-1 6-104,1-2 1,-1-1-55,0 1 1,6 0 128,2 4 0,-1 0-150,1 0 1,-4 0 82,4 0 1,-4 2-82,4 1 0,-5 4 61,2 4 1,-5 1-93,-3-1 0,0 2 53,-4 2 0,0-1-95,-4 5 1,-1-1 80,-3 1 1,1 2-8,-4-2 1,-2 2 21,-6-2 1,2 1 2,-2-5 1,-2 4 44,2-3 1,0-1-46,3-4 0,2 1 303,3-1-142,-4-5-108,10-1-81,-4-5 1,6 0-14,3 0 0,6 0 68,6 0 0,4 0-4,-1 0 0,3-3-38,0-1 0,5 0 4,0 4 1,-5 0-64,-2 0 1,-3 0 65,2 0 0,2 1-118,-6 3 1,0 1 50,-3 3 0,-2 2-137,-3-2 1,-2 3 66,-5 4 0,-1-2 64,-3 2 1,-3 2 123,-9-2 1,2 1-86,-5 0 1,-3-4 248,-5 3 1,0-2-71,4-1 0,1-1 81,-1 0 1,-3 0-172,4-4 1,-4 0 14,7-4 1,3-1-849,0 1 387,4-1-610,0-2 420,6 0-1903,1-5 2463,15-2 0,3-9 0,10-2 0</inkml:trace>
  <inkml:trace contextRef="#ctx0" brushRef="#br0" timeOffset="3">7572 5059 8147,'0'-15'-6,"0"0"0,1 0 233,3 3 0,1 1 410,3-1 1,2 1 63,-2 0 1,3 3-250,4 0 0,-1 1-167,5-5 0,-4 5-44,4-1 1,-1 6-187,1-2 1,2 3 153,-6 1 1,4 5-102,-4 2 0,0 5-16,-3 3 1,-2 4-128,-3 8 0,-1-1 3,-6 8 0,0-2-162,0 6 1,-2-1-201,-2 1 1,-3-6 202,-8 2 1,2-3-165,-2-1 0,-2-2 85,2-5 1,0-2 352,3-2 0,2-2-147,3-6 1,-2-3 153,5 0 0,0-5 39,4 5 51,0-5 0,1 3 170,3-2 0,3-3-129,4 3 0,0-3 227,1-1 0,3 0-127,0 0 1,6 0 40,-2 0 1,-2 0-158,2 0 1,-1 0-20,1 0 0,-1-1-355,-3-3 0,-1 3 138,5-3 1,-5 3-784,1 1 1,-6 0-4,-1 0 817,-1 5 0,0 1 0,-2 5 0</inkml:trace>
  <inkml:trace contextRef="#ctx0" brushRef="#br0" timeOffset="4">5082 6807 8194,'0'-12'1071,"0"1"-603,0 0 1,-4-1 404,1 1 34,-1 4-79,4-3-275,0 9-572,0-4 112,0 15 0,1 3 60,3 10 0,2 4 93,6 4 0,-5 2-167,1 1 0,0 4-118,3 0 1,-3-3-98,-1-5 0,0-1-234,0 2 0,-1-5 181,-2-7 1,-1 2-72,4-6 0,-4 0 164,1-3 1,-3-1-317,-1 0 1,4-3-157,0 0-1291,-1-6 478,-3 8 195,0-8 681,0 3 505,6-10 0,-5-2 0,4-4 0</inkml:trace>
  <inkml:trace contextRef="#ctx0" brushRef="#br0" timeOffset="5">5402 6750 8118,'-1'-8'0,"-3"1"1042,3-1 61,-4-4-119,5 6 195,0-4-755,0 9 1,1-2-318,3 11 1,-2 1 145,6 10 0,-1 5 130,5 6 1,-4 5-215,-1 3 0,-1-2-125,2 6 1,-2-5 94,-2 1 1,-2-4-233,1-3 1,2-1 108,-1-7 0,0 1 266,-4-9-346,5 6 1,-4-9 73,3 4 0,-1-5-237,1-3 63,-3 2-1216,4-9 656,-5 4 724,0-5 0,0 5 0,0 2 0</inkml:trace>
  <inkml:trace contextRef="#ctx0" brushRef="#br0" timeOffset="6">7252 6590 11361,'0'23'638,"0"5"-206,0 2 1,0 4-62,0 4 0,4-3-191,0-1 1,3 3-4,-3-7 0,4 4 15,-4-7 1,1 4-190,-1-5 1,-3 0 60,3-7 1,1 1-236,-1-5 1,-1 4 113,-3-4 0,4 1-446,0-5 1,0 0-77,-4 1 0,0-5-303,0 1 1,0-4-683,0 4 459,5-6-154,-4 3 1259,9-5 0,-3-5 0,4-1 0</inkml:trace>
  <inkml:trace contextRef="#ctx0" brushRef="#br0" timeOffset="7">7823 6693 8132,'0'-18'430,"0"3"0,0 2-232,0 2 1,0-1 40,0 1 1,-1 3 424,-3 0 1,2 6-205,-6-2 0,0 3-67,-3 1 1,0 0-203,-1 0 0,-4 1-128,-3 3 0,-3 2-36,-1 6 0,0 0 157,1 4 0,-1-2-274,0 5 0,5-2 38,3 2 1,2-2-13,2-6 1,4 1-20,4-1 1,1 1-186,2-1 0,0-3 31,0-1 0,2-4 2,1 1 0,8 1 315,4-2 1,5 1-107,-1-4 1,-1-4 90,1 1 1,-1-6-69,1 1 0,1-1 191,-5 2 0,1-4-27,-5 4 1,0-3 70,1-2 0,-5 5 191,1-1-257,-5 6 1,3-4-156,-2 6 53,-3 0 0,5 3 15,-2 5 0,-3 1 2,3 10 0,1 5 119,-1 6 0,0 1-117,-4 3 0,0-2-94,0 6 1,0-3-23,0-1 0,1-1-212,3-2 1,-3 1 125,3-6 1,-1-3-126,0-4 1,-1-5 202,1 1 0,0-2-21,1-2 0,-3-3 121,3 0 0,-3-5-92,-1 5 75,0-5-151,0 2 1,1-5-335,3 0-1198,-3 0 862,5 0 779,-6-5 0,0-2 0,0-4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0T02:41:39.473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6818 8280 11148,'12'0'1162,"0"1"-797,4 3 1,-2-3-120,5 3 1,-4-1 0,4 1 1,1-3-1,7 3 0,-2-3-201,6-1 0,-5-1 50,5-3 0,-5 1-164,5-4 0,-7 4-25,-1-1 0,-5-1 117,-7 2-162,0-1 169,1 4-140,-6 0 171,-1 0-269,-5 0 156,0 5 155,-5 1 0,0 6-94,-3-1 0,0 0 113,4 1 1,-5 0-98,1 4 1,-2-2 69,-1 5 0,3 0-46,0 4 1,1 3 54,-5 1 1,1 1-100,0-2 1,0 0-10,4 4 1,-2-4-90,5 0 1,0-3 73,4-4 1,0-1-97,0-3 1,0-6 106,0 2-50,0-2-3,0 3-445,0-6-429,0-1-1940,0-5 2276,0-5 1,0 3-931,0-6 1528,0 0 0,5-3 0,2 0 0</inkml:trace>
  <inkml:trace contextRef="#ctx0" brushRef="#br0" timeOffset="1">7663 8246 8138,'-6'-5'304,"-3"2"-202,5-4-484,1 4 327,-3-2 0,4 1-49,-6 0 440,1 1 0,-5 3 675,1 0 0,-2 5-622,-2 2 1,1 5-186,-5 3 0,4 3-36,-4 5 1,5-1 20,-1 1 1,2 0-122,1 0 1,5 0 115,-1 0 1,6-2-249,-2-2 1,3 2 67,1-6 0,5 0-173,2-4 1,8 0-38,5-4 1,1-2 6,2-5 1,0 0 17,0 0 0,-1-5 101,1-2 1,3-5 46,-3-3 0,2 1-39,-6-5 0,-4 1 241,-3-1 1,-2-1-146,-6 5 0,-1-6 213,-3 2 0,-1-1-86,-3 1 0,-6-1-226,-5 4 1,-5-3-311,1 4 0,-3 0 193,-1 3 1,-4 6-115,1 2 0,-1 3 85,4 1 1,2 1-386,2 3 1,-2 2 109,6 6 1,0 3-130,4 0 1,-1 6 624,1-2 0,-6 2 0,-1 2 0</inkml:trace>
  <inkml:trace contextRef="#ctx0" brushRef="#br0" timeOffset="2">7446 8566 8361,'0'7'461,"0"1"0,0-4-221,0 3 1,-3 2 336,-1 6 0,-4-2-105,4 2 1,-3 2-382,3-2 1,0 2 38,4-2 0,0-3-136,0 4 1,0-2-129,0 1 0,1-2 115,3 2 1,0-6-150,7-2 1,-2 0 46,7 0 0,1-2 17,2-5 0,-1 0 79,1 0 1,0-1 34,4-3 1,-1-2 60,-3-6 1,1 0 12,-5-3 1,4 1 152,-4-5 1,1 3-121,-5-3 0,-5 4 148,-2-4 1,-2 0-106,-2-4 0,-7 4-99,-4 0 0,-6 5 67,-6-1 1,-5 7-102,-2 4 1,-3 3 32,-1 1 0,0 1-140,-1 3 0,2 3-667,3 4 0,3 0 369,8 1 1,4 3 377,7 0 0,-2 6 0,4-4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0T02:41:39.476"/>
    </inkml:context>
    <inkml:brush xml:id="br0">
      <inkml:brushProperty name="width" value="0.09071" units="cm"/>
      <inkml:brushProperty name="height" value="0.09071" units="cm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16161 11569 8316,'0'-11'1728,"0"5"-876,0-5-155,0 10-167,0-4-24,0 5 0,0 5-243,0 3 1,0 3 8,0 4 1,0-1 15,0 5 1,0 2-69,0 5 0,3 0-107,1 4 1,1-3-133,-1 3 0,-1-1 52,4 2 0,-4 1-50,1-6 1,2 5 112,1-5 1,-1 2-287,-3-1 0,4-7 30,0 3 0,-2-4-56,-1 0 1,1 2 34,-1-6 0,4 0 117,-4-4 1,-1 1-56,-3-1 0,2-3 35,1-1-627,-1-4 192,3 2-135,-5-5-2656,0 0 3310,-5 0 0,-2 0 0,-4 0 0</inkml:trace>
  <inkml:trace contextRef="#ctx0" brushRef="#br0" timeOffset="1">16834 11604 8140,'0'-12'0,"0"5"-201,0-1 0,0 4 376,0-3 1,-1 3 467,-3-4 1,3 4-87,-3-3 0,2 4-171,-2-1 1,1 2-14,-4-2 0,3 3 256,-4-3-334,1 3 1,-5 2-88,1 3 0,-6 2 0,-2 5 0,-2 6-111,-2 2 0,1 8 110,3 3 1,-2 2-216,2-2 0,-2 7 31,2-3 1,-1 3-77,5-3 0,3-1 27,5-2 0,4 1-363,-1-6 0,3 1 45,1-4 0,0 0-86,0-1 0,5 0 149,3-3 0,3-2 88,4-6 1,-1 0 194,5 1 0,-3-5-167,3 1 0,-1-5 256,1 0 1,2-1-73,-2-2 0,1-4 279,-1 0 1,-2-5 54,-6 2 1,1-4 148,-1 0 0,-4 0-2,-4-1-500,-1 1 0,-2-1 0,0 1 0</inkml:trace>
  <inkml:trace contextRef="#ctx0" brushRef="#br0" timeOffset="2">16754 12038 8055,'-11'-5'0,"-6"-2"0,-4 0 1262,-6-1 1,2 5-856,6 0 1,-1 1-679,4 2 0,-3 5-122,4 3 1,4-2-1059,3 2 1451,5 0 0,-7 3 0,4 0 0</inkml:trace>
  <inkml:trace contextRef="#ctx0" brushRef="#br0" timeOffset="3">17268 11684 8008,'0'-12'492,"0"1"1,-1 4 251,-3 4-22,3-4-334,-4 6 1,5-3-117,0 8 0,0-2-10,0 6 0,1 1 5,3 6 1,-3-1-37,3 5 1,2-4-86,2 4 1,-3 0 84,-1 4 1,1-4-166,-1 0 1,0 0-186,-4 4 1,1-4 101,3 0 1,-3-3-199,3 3 1,-3-5-10,-1 1-104,0-3 185,0 0 0,0-4-1073,0-1-107,0-4 378,0 2 0,0-7 945,0-1 0,5 1 0,1-3 0</inkml:trace>
  <inkml:trace contextRef="#ctx0" brushRef="#br0" timeOffset="4">17154 11889 8047,'-4'-7'841,"1"-1"-105,-1 5-380,4-2 1,0 4-55,0-3 0,1 3 49,3-3 1,2 3-81,6 1 0,3-4 1,0 0 0,5-1-115,-1 1 1,3 3-112,1-3 0,0 2-33,-1-2 0,1 3-287,0-3 0,-4-1-545,0 1 1,-5 0 402,1 4 1,-2-4-563,-1 1 1,-1-1 977,0 4 0,6-5 0,1-2 0</inkml:trace>
  <inkml:trace contextRef="#ctx0" brushRef="#br0" timeOffset="5">17771 11649 8126,'0'-11'154,"-5"5"1,4-5 827,-3 4-354,2-3-124,2-2 195,0 1-445,6-1 1,-4 2-21,6 3 0,-2 0 20,2 3 1,2 3-125,-3-3 1,4-1 55,0 1 0,0 1 15,1 3 1,-1 0-76,1 0 0,-1 0-249,0 0 0,1 1-10,-1 3 0,-3 1 106,0 2 1,-1 4-104,5-4 1,-5 3 97,1 2 1,-6 3-195,2 0 1,-3 0-2,-1-3 1,0 3 147,0 0 0,0 2 45,0-2 1,-5-2-20,-2 2 0,-3-2 127,-2-2 1,5-1-128,-1-2 0,4 2 249,-3-2 0,3-2 79,-4 2-57,6-6 0,-4 4 67,6-2-118,0-2-86,0 8 0,6-5 3,1 2 1,3 2 0,2-5 0,0 1-8,4-1 0,1-2-111,6 6 1,-4-4 88,0 4 0,0-2 22,4 1 0,-5 4-14,-3-4 1,-2 3 12,-2 2 0,-1 0-73,-2 4 0,1-4-120,-5 4 1,0-4 16,-4 0 0,-5-1 122,-3 1 0,-6 0-85,-1 4 0,-6-4 41,2 3 1,-2-2-5,-2-1 1,-4-1-4,1 0 1,-5 1-1,5-1 1,-1-1-128,4-2 1,2-3 131,1-5 0,4 0-218,5 0 0,3 0-111,0 0-543,6 0 0,-3-5 333,5-3 1,1-2-501,3-1 1,2-1 81,6 1 981,4 0 0,2-6 0,5-1 0</inkml:trace>
  <inkml:trace contextRef="#ctx0" brushRef="#br0" timeOffset="6">18330 11684 8026,'-3'-12'66,"-1"1"1,0-1 363,4 1 1,0-1 308,0 1-254,0 0 0,4-1-102,0 1 0,5 1-178,-2 2 0,0-1 38,0 5 1,-1-5-15,2 2 1,2 2-57,-2 1 0,-2 3 0,2 1 1,-1 0-34,5 0 1,-1 5-139,1 2 0,-5 7-118,1 2 0,0 4 102,3-1 0,-3 4-95,-1 3 1,-4 0 32,1 4 1,-3 1-57,-1 3 1,-5 0-78,-3 0 0,-2-1-154,-1-2 1,-5 1 143,1-6 0,-4 1-50,4-4 1,0-2 293,3-2 1,2-1-102,2-3 1,0-6 727,4 3-349,-5-3 132,8-3-237,-5 4 1,8-9 46,2 3 0,2-3 113,5-1 1,5 0-39,-1 0 1,5 0 0,-1 0 1,-1 0-87,1 0 1,-1 0-103,1 0 1,1 0 66,-5 0 1,0 0-140,-3 0 127,-1-5-161,1 4-828,-1-4-358,-4 5-2134,-2 0 3293,-16 0 0,-1 0 0,-11 0 0</inkml:trace>
  <inkml:trace contextRef="#ctx0" brushRef="#br0" timeOffset="7">23173 11398 8139,'-8'-8'230,"1"1"35,4 4 1,-2-3 215,5 2 293,0 3-235,0-4 329,0 5-628,5 0 1,-1 0-19,7 0 1,-2 0 47,7 0 1,-3 4-260,3-1 1,0 2 116,3-1 1,3-1-147,-3 4 0,2-4-50,2 1 1,0-3 13,0-1 1,0 0 67,0 0 1,-4 0 53,0 0 0,-4 0-49,4 0 0,-5 0 24,1 0 1,-6 0 32,-1 0 1,-5 0-87,5 0 6,-5 0-18,2 5-299,-5-4 122,0 4 145,0 1 0,0 0-65,0 5 0,0 6 44,0 2 0,-5 2 11,-3 2 0,2 5 4,-2 3 1,0 5-100,-3 2 0,-2 1-46,-2-5 1,2 0-235,-2 0 1,4-3 118,3-1 1,-1-6 161,5-1 0,-3 0 220,3-4 0,-4-2-299,5-2 421,-1-3-271,4 0-546,0-1-143,0-4-840,0-2 1616,0-5 0,5-5 0,1-2 0</inkml:trace>
  <inkml:trace contextRef="#ctx0" brushRef="#br0" timeOffset="8">23767 11467 8130,'0'-12'1575,"0"1"-832,0 4-210,0 2-221,0 5 1,-4 2-148,0 1 1,-5 8-145,2 4 1,0 1 93,0-1 0,4-2-113,-1 2 1,3 2-157,1-2 0,0 0-15,0-3 1,1-1 23,3 1 1,3-2-60,4-3 1,4 0 113,0-3 0,2-3 63,-2 3 0,3-3 109,5-1 0,-4-1-108,0-3 0,-5-1 303,1-3 1,0-2-34,-3 2 0,2-2-32,-7-1 1,0-1-112,0 1 0,-4-6 34,1-2 1,-3 2-271,-1-2 0,0 0 86,0-4 0,-1 5-319,-3 3 0,-3-1 152,-4 5 0,0-3-434,-1 6 1,-4 3 145,-3 2 0,1 3-17,-1 3 0,1 4 80,-1 4 1,-1 2 49,4 2 1,-3-1 390,4 5 0,0 0 0,4 4 0,0-5 0,4-3 0,-2-2 0,5-2 0,0 0 0,4 1 0,0-1 0,0 1 0,0-5 0,0 1 0,2-4 0,1 3 0,-1-3 0,1 4 104,-1-6 1,-2 5 290,0-3 54,0-3 0,0 5-170,0-2 1,0-2 119,0 6 1,0 0-42,0 3 1,-2 1-139,-1-1 0,0 2-35,-5 2 1,2-1 18,-1 5 0,-2-4-274,5 4 0,-4 0 80,4 4 0,-3-1-96,3-3 1,0 1 20,4-5 0,0 4-67,0-4 0,1 1 30,3-5 0,3 0 62,4 1 0,0-2 45,1-2 0,4 1 0,3-6 0,-1 1 163,1-4 0,2 0-96,5 0 1,-2-1 146,3-3 0,-3-2-97,-1-6 1,-5 5 193,-3-1 0,1 0 119,0-3 0,-2-4 70,-7 0 0,-2-6-176,-5 2 0,0-2-58,0-2 0,0-1 26,0-3 1,-6 3-54,-6-3 0,0 7-249,-7 1 1,-2 5 78,-5-1 0,0 7-446,-4 4 0,1-1 214,-2 2 1,0 0-1060,4 7 0,-4 3 101,5 9 1116,-1 1 0,-1 11 0,-1 1 0</inkml:trace>
  <inkml:trace contextRef="#ctx0" brushRef="#br0" timeOffset="9">4466 13374 8514,'0'-7'1793,"0"2"146,0 5-1906,0 5 0,0-2 167,0 5 0,0-1-56,0 5 1,0 4 3,0 3 1,0 4-33,0 4 1,0-3-29,0 2 1,0 2-117,0-1 1,0 0 91,0-4 0,0-1-199,0 1 1,0-4-63,0 0 1,0-4 68,0 5 0,1-7-384,3 3 0,-3-7-126,3-2-408,-3 1 711,-1 3 0,1-4-713,3-4 0,-1-1 1048,4-2 0,1 0 0,3 0 0</inkml:trace>
  <inkml:trace contextRef="#ctx0" brushRef="#br0" timeOffset="10">4831 13408 8289,'0'-6'272,"0"-4"672,0 8 75,0-8-241,0 9-513,0-4 0,-1 5 310,-3 0-447,3 0 1,-8 1 10,5 3 1,-5 2 73,1 6 1,-2 0-184,-1 4 1,3 1 36,1 6 1,-1 4-76,-3-1 0,1 2-6,2-1 1,-1-2-220,5 6 1,0-6 134,4 2 1,0-3-410,0-1 1,4-2 186,0-2 0,5 2-10,-1-6 0,2-1 112,1-6 0,1 0 33,-1-4 1,0 0 223,1-4 0,3 0-135,0 0 0,4-1 184,-4-3 1,1-2 77,-5-6 0,1 1 75,-1-1 1,-3 1-44,-1 0 0,-4-1 124,1 1 0,-3-1-160,-1 1 1,-5 1-43,-3 2 1,-3-1-315,-5 5 1,3-3 118,-7 3 0,1 0-516,-3 4 1,4 1 258,3 3 0,2 4-640,2 7 1,0-1 971,4 5 0,-3 0 0,3 4 0</inkml:trace>
  <inkml:trace contextRef="#ctx0" brushRef="#br0" timeOffset="11">5254 13488 8086,'-12'-11'0,"6"3"0,2 0 0,-1 5 1488,1-5-337,0 5-32,4-2-1364,0 5 241,0 5 0,4 6 94,0 4 0,4 5-162,-5-1 1,5 3 26,-4 1 1,3-1 51,-3 1 1,1-4-47,-1 0 1,-3-3-189,3 3 0,-3-5 109,-1 1 208,6-3 0,-5 0 75,3-1-165,-3-4 0,-1 3 0,0-4 0</inkml:trace>
  <inkml:trace contextRef="#ctx0" brushRef="#br0" timeOffset="12">5139 13671 8080,'-6'-7'1135,"1"2"0,10 2-900,3-1 0,3 0-111,4 4 0,-1-4 64,5 0 0,0-3-139,4 3 0,-1-4-130,-3 4 0,1-1-355,-5 2 1,4 1-625,-3-1 1,3 1 1059,-4 2 0,5-5 0,-2-1 0</inkml:trace>
  <inkml:trace contextRef="#ctx0" brushRef="#br0" timeOffset="13">5756 13477 8025,'-11'-5'365,"-1"3"176,6-8 1,0 5-349,2-3 89,3-2-118,-5 4 0,6-2 65,0 1 1,0 3-48,0-4 118,0 6 57,0-3 34,0 0-341,6 3 0,0-3-68,5 5 1,1-4 106,-1 1 0,2-1-205,2 4 0,-2-1 89,2-3 0,1 2-232,0-1 0,-1 1 109,-4 2 0,1 0-308,-1 0 350,1 0 1,-2 2 44,-3 1 58,-2-1 1,-3 7-122,2-6 329,-3 6 1,4-2-43,-5 4 0,-4 1-147,0-1 0,-3-3 307,3-1 1,-4 1 314,4 3 1,-3 1-262,3-1 1,-1-1 233,1-2-424,3 2 0,-4-4 283,5 6-567,0-6 0,1 3 89,3-5 0,2 3-230,6-3 0,-1 4 56,0-4 1,1 3-36,-1-3 1,2 4 33,2-5 1,-2 6-62,2-1 1,-2-2 61,-2 2 1,1-2 25,-1 2 0,-3 1 58,-1-5 1,-4 4-12,1 0 1,-3-2 267,-1 2 0,-1-4 95,-3 3 0,-3 0 107,-4 0 0,-4 4-166,0-4 0,-6 3 8,2 2 0,-1-1-467,1 1 0,-1-5 143,4 1 0,1-6-266,4 2 0,-1-3-13,1-1-939,-1 0 1,2-1 22,3-3 1318,2-7 0,5-7 0,0-5 0</inkml:trace>
  <inkml:trace contextRef="#ctx0" brushRef="#br0" timeOffset="14">6064 13385 8008,'0'-11'946,"6"-1"0,-4 2-537,6 3 1,-1-2-122,5 5 0,-1-4 40,1 5 1,0-1-192,4 4 0,-3-4-136,6 0 1,-5 0-111,2 4 1,0 4 143,-1 0 1,1 5-302,-5-2 0,0 7 79,1 2 0,-4 0 60,-1-1 1,-4 3-23,0 5 1,-1 1-35,-2 3 0,-2-3 94,-1 2 0,-5-1-19,-7-3 0,2 1 137,-2 0 1,2-4-80,2 0 0,-1-5 411,1 1 0,3-3 49,1-5 246,4 4-176,-2-5-303,5 0 1,1 1-7,3-4 0,0-1-18,7 1 1,-2-1-131,7-2 0,-3 0 117,3 0 0,-2 0-289,5 0 0,-4 0 72,4 0 1,-5 0-1398,1 0 707,-2 5-800,-2-4 1567,1 9 0,-6-3 0,-1 4 0</inkml:trace>
  <inkml:trace contextRef="#ctx0" brushRef="#br0" timeOffset="15">4420 14105 9398,'-6'-7'1676,"0"2"-1441,6 5 1,2 0 24,2 0 0,-2 0 31,6 0 0,-5 0-145,5 0 0,0 0 98,3 0 1,-3 0-68,-1 0 0,2-1 48,6-3 0,-1 3-201,5-3 1,1 3 94,2 1 1,2-1 17,3-3 0,-3 3-153,3-3 0,1 1 121,-2-1 0,5 2-173,-4-6 1,3 6 59,-3-2 0,3-1-82,-3 1 0,1-1 92,-2 1 0,0 3-53,4-3 0,-1 2 33,2-2 1,1 2-129,-6-1 0,5 1 75,-5 2 0,2 0-132,-1 0 1,-3-3 26,3-1 1,-3 0 121,-1 4 0,-2 0-33,-2 0 0,3 0 17,-3 0 0,-1 0 45,1 0 0,-2 0-23,2 0 1,3 0 117,-3 0 0,3 0-43,0 0 0,1-4 24,0 0 1,0 1-4,0 3 0,0-4-51,-1 0 0,1 0 13,0 4 1,0-1-8,0-3 1,-4 3-30,0-3 1,-4 3 10,4 1 0,-5 0-9,1 0 0,2 0 77,-2 0 0,2-2 10,-2-1 0,-1 1 42,5-1 1,-4 1-94,4 2 0,-5 0 81,1 0 1,2 0-57,-2 0 1,1 0-4,0 0 0,-4 0-2,4 0 1,-2 0-9,1 0 0,-3 0-108,4 0 0,-4 0 59,0 0 1,-1 0-23,1 0 0,-1 0 45,0 0 0,1 0 54,-1 0 1,1 0-56,-1 0 0,2 0 174,2 0-163,-2 0 1,3 0 6,-4 0 1,-1 0-4,1 0 1,-5 0-1,1 0 69,-1 0 0,5 0-59,-1 0 1,-3 0 120,-1 0 1,-3 0-92,4 0 71,-1 0-86,5 0-16,-1 0 57,1 0-11,-6 0-70,4 0 50,-8 0-905,3 0-651,-5 0 0,-5 0 366,-3 0 1,-7 0 1142,-4 0 0,-8 5 0,-2 2 0</inkml:trace>
  <inkml:trace contextRef="#ctx0" brushRef="#br0" timeOffset="16">5139 14253 11165,'13'0'554,"2"0"0,-1 0-447,5 0 1,0 0 151,4 0 0,-4 0-135,0 0 0,4 0 106,4 0 0,-2 0-262,-6 0 0,3 0-22,-3 0 0,1 0 44,-1 0 1,1-1 84,-4-3 0,3 3-33,-4-3 0,0-1-210,-3 1 228,-1 0-286,0 4 213,-4-5-51,-2 4 35,-5-4-50,0 5 76,0 5 0,-1-2 7,-3 4 1,1 1 0,-4 3 0,-1 2-49,-3 2 0,3 2 47,0 2 1,2 2-41,-2-2 1,-2-1-23,3 1 0,0 0-107,0 4 0,4-4 70,-1 0 0,-1-5 47,1 1 1,1-2 27,3-2 0,0 1-39,0-1 0,0-3 8,0-1 1,0-3-53,0 4-257,0-6-114,0 3-569,0-5-141,0 6-303,0-5 1488,0 4 0,-5-5 0,-2 0 0</inkml:trace>
  <inkml:trace contextRef="#ctx0" brushRef="#br0" timeOffset="17">5847 14196 8021,'0'-7'586,"0"-1"1,0 4 399,0-4-468,0 6 1,-1-7 127,-3 5-128,3 0-55,-4 4-220,0 0 0,2 0-55,-4 0 10,-1 0 0,-2 6-224,2 1 0,0 5-73,4 3 0,-4-1-30,4 5 1,1-5 49,3 1 1,0 1 20,0 0 0,0-1-122,0-4 0,0 1 43,0-1 1,1-3-137,3-1 1,2-4 0,5 1 0,-3-3 121,0-1 1,0 0 116,8 0 1,-4 0 100,4 0 0,-4-5-12,0-3 1,-2-6-77,-2-1 1,0 0 265,-4 4 1,4-1-41,-4 1 0,-1-1-63,-3 1 0,0-4-233,0-1 0,-3 1-229,-1 4 0,-5-1-128,1 1 1,2 3-408,-2 1 1,1 4-81,-5-1 1,5 3 369,-1 1 0,4 4 565,-3 0 0,0 8 0,0 0 0,-3 7 0,3-1 0</inkml:trace>
  <inkml:trace contextRef="#ctx0" brushRef="#br0" timeOffset="18">5825 14333 8021,'-7'0'1449,"1"1"-921,2 3 1,3-1-210,-3 4 0,-1 1-90,1 3 0,-1 1-182,1-1 1,3 1 55,-3-1 0,2 4-23,-2 1 0,3-1 128,-3-4 0,3 1-357,1-1 0,1 0-40,3 1 1,-2-2-124,6-2 0,-4 1 103,3-6 0,1 5 75,3-4 0,4 0 113,1-4 1,-1 0-11,-4 0 1,5 0 26,-1 0 1,0-5 16,-4-3 1,1 2 124,-1-2 1,-1 0-52,-2-3 1,2-1 170,-2 1 1,-3 0 588,-1-1-559,-3 1 0,-1-1 84,0 1 0,-5 0-50,-3-1 0,-2 5-203,-1-1 0,-2 4 110,-2-4 0,2 6-193,-2-2 1,-2 4-229,2 4 0,-4-2-456,4 6 1,0 1 323,3 6 324,1-2 0,-1 8 0,1-3 0</inkml:trace>
  <inkml:trace contextRef="#ctx0" brushRef="#br0" timeOffset="19">8965 13648 7926,'0'-6'-216,"0"-1"57,0 3 324,0 3 1,0-5 273,0 2-21,0 3-418,-5-4 0,4 0 0,-4-2 0</inkml:trace>
  <inkml:trace contextRef="#ctx0" brushRef="#br0" timeOffset="20">8954 13602 7926,'0'-11'0</inkml:trace>
  <inkml:trace contextRef="#ctx0" brushRef="#br0" timeOffset="21">8920 13579 7926,'-12'0'4374,"1"5"-3892,-1 2 0,2 4 50,3 1-528,-3-1 1,4 1 111,-1-1 0,-2 0-102,5 1 1,-1-1 43,1 1 1,3-1-96,-3 0 1,3 1-22,1-1 1,0 1 55,0-1 1,0 1-120,0-1 0,0 0 81,0 1 0,0 1-151,0 2 1,1-3 99,3 4 0,-3-4-74,3 0 0,1-5 78,-1 1 1,4 0-10,-5 3 0,6-3 5,-1-1 0,-2 0 24,2 0 1,-1 0 57,5-4 1,-5-1-63,1 1 0,0 3 93,3-3 0,1 1-76,-1-4 1,0 0 177,1 0-131,-1 0 1,1 0 4,-1 0 1,0 0 22,1 0 0,-4-4 78,-1 1 0,1-5-39,3 4 1,-3-4-52,-1 5 1,1-6 128,3 1 0,0 2-105,-4-2 1,3 1 87,-2-5 1,1 1-31,-2-1 0,4-3 8,-4 0 0,0-2 5,0 2 0,-4 1 9,1-5 0,-3 4 111,-1-4 1,0 4-75,0-4 0,-1 5-59,-3-2 1,-3 0 26,-4 1 1,-2 0-144,-2 3 1,-3 1 34,-5-1 1,1 1-153,-1-1 0,-4 2 59,0 3 1,1 2-131,3 5 1,4 0-573,0 0 0,5 1 122,-1 3 663,2 2 0,-3 10 0,-2 2 0</inkml:trace>
  <inkml:trace contextRef="#ctx0" brushRef="#br0" timeOffset="22">9354 13945 8074,'0'-6'1151,"0"0"1,-2 6 74,-1 0 478,1 0-689,-3 0 2462,5 0-3066,0 6-638,0-5 1,0 5 233,0-2-1996,0-3 1495,0 9 0,0-7-2931,0 5 3425,0-6 0,0 3 0,0-5 0</inkml:trace>
  <inkml:trace contextRef="#ctx0" brushRef="#br0" timeOffset="23">9833 13522 7950,'8'-7'103,"0"-1"0,-6 4 365,2-3 383,-3 4-275,-1-7 156,0 9-455,0-9 0,-1 8 218,-3-2-250,-2 3 0,-6 1 29,1 0 0,0 0-144,-1 0 1,1 5 103,-1 3 0,1 2-115,-1 1 1,0 2 93,-3 2 1,2 3-212,-2 5 0,3 0 41,5 0 1,-4 5-137,4 2 1,2-1 81,1 2 0,3-2-104,1 1 1,0 2-136,0-5 1,0-1 113,0-3 1,5 0-43,2 0 0,3-5 16,2-3 0,4-4-147,3-3 1,3 1 137,1-5 1,-3-1 242,3-3 1,-3-1-31,7-3 0,-3-2 251,-1-5 1,-4-1 16,0 1 0,-5-1-106,1 1 0,-2-1-36,-2 1 1,-4-2-41,-4-2 0,-1 2-82,-2-2 1,-5-1 32,-3 0 1,-6 1-180,-1 4 1,-7-1 3,-1 1 0,1 1-76,-5 2 0,2 3-398,-2 5 1,1 1 240,-4 3 0,6 6-453,1 6 0,2 3 269,5-4 1,2 0 512,7-3 0,2-1 0,5 0 0</inkml:trace>
  <inkml:trace contextRef="#ctx0" brushRef="#br0" timeOffset="24">10153 13602 8074,'-4'-11'500,"1"-1"1,-1 1-72,4 0 0,0 3 538,0 0-517,5 1 1,-3-1-36,6 0 1,-4 5-75,3-5 1,-3 6-94,4-2 1,-2 1 14,2-1 0,6 3-15,-3-3 1,3 3-102,-2 1 1,-1 4 86,0 0 0,1 5-233,-1-2 0,-3 8-96,-1 4 1,-4 3-111,1 1 0,-3 5-88,-1 2 1,0 2 149,0-2 0,-6 3-597,-6-2 1,1-2 280,-4 1 1,1-4-131,-2 1 0,2-5 154,-5-3 0,5 2 350,-1-6 1,3-1 171,0-7 1,5 2 433,-1-5-260,5 5 234,-2-8 48,5 4 1,5-5-174,3 0 1,2 0 189,2 0 0,4 0-180,3 0 1,-1 0 96,1 0 0,1 0-77,7 0 1,-3 0-133,3 0 0,-3 0-70,-1 0 1,3 0 5,1 0 0,0-1-28,-5-3 0,-3 3 87,0-3 1,-5 3-71,2 1 207,-4 0-549,0 0-504,-6 0-565,-1 0-2666,-15 0 3884,-3 0 0,-10 0 0,1 0 0</inkml:trace>
  <inkml:trace contextRef="#ctx0" brushRef="#br0" timeOffset="25">16560 14253 8076,'0'-7'0,"0"-1"0,-1 4 428,-3-3 165,3 4 161,-4-7-322,5 9 1,0-6 187,0 3 189,0 3-504,0-4 1,0 6 131,0 3 1,0 3-91,0 4 1,4 4-100,-1 0 1,1 10 0,-4-3 0,4 8-15,0-4 0,0 6 15,-4-2 0,3 0 0,1 0 0,0-3-15,-4 3 0,4-3 29,0 3 1,0-4-30,-4 0 1,0-2-1806,0-1 1,3-4 1244,1 0 1,0-5 325,-4 1 0,4-2-107,0-1 0,-1-5-50,-3 1 1,2-4-17,1 3-698,-1-4 260,3 2-935,-5-5-697,0 0 2243,0-5 0,0-2 0,0-4 0</inkml:trace>
  <inkml:trace contextRef="#ctx0" brushRef="#br0" timeOffset="26">17006 14299 8075,'0'-11'-518,"0"-1"-649,0 1 2181,5-1 1,-3 2 240,6 2-568,-6-2 0,4 8 248,-6-6 52,0 6-631,0-3 0,-6 5-44,-1 0 1,-3 5-51,-2 2 0,0 8 0,-4 5 1,2 2-30,-5 5 0,4-2 1,-4 6 0,1-1-179,-1 5 1,3-1 148,4 0 0,6 0-311,2 1 0,-1-1-110,1 0 1,2-5-74,6-2 1,-2 0 41,6-5 0,3 3-109,4-10 0,4 0 101,-3-4 1,4-4 130,-1-3 0,-1-3 125,1-1 0,0 0-83,4 0 0,0-1 171,-1-3 0,-3-3-17,0-4 0,-5 0 100,2-1 1,-4 1-42,0-1 0,-6 0 129,-2-4 1,-4 4-37,-4-3 1,-4 2-151,-7 1 0,-4 1-53,-7 0 1,-4 4 81,-4 3 0,0 3-463,0 1 0,1 1-87,2 3 0,4 3-279,8 4 0,0 0 268,8 1 459,-3-1 0,8 1 0,-6-1 0</inkml:trace>
  <inkml:trace contextRef="#ctx0" brushRef="#br0" timeOffset="27">17611 14367 8075,'0'-7'-172,"0"-1"450,-5 6-12,4-8 1,-4 7 362,5-5 300,0 6 12,0-3 107,0 5 1,0 5-763,0 2 0,0 5-83,0 3 1,0 4-150,0 8 1,0-3 119,0 3 1,3-3-90,1-2 1,0 1-353,-4 0 0,0-1 152,0-3 0,0 1-397,0-5 1,4 1 244,0-5 0,-1-3-364,-3-1 0,0-3-726,0 4-396,0-6 1091,5 3 662,-3-5 0,8 0 0,-4 0 0</inkml:trace>
  <inkml:trace contextRef="#ctx0" brushRef="#br0" timeOffset="28">17463 14539 7898,'0'-7'921,"0"2"1,5 5-326,2 0 0,3 0 3,2 0 0,0 0-110,4 0 1,-2 0-131,5 0 1,-4 0 105,4 0 1,-4 0-160,4 0 0,-4-3-234,4-1 1,-3 0-155,3 4 1,-4 0-295,4 0 0,-5 0-955,1 0 0,-2-4 671,-2 0 0,1 0 660,-1 4 0,6 0 0,0 0 0</inkml:trace>
  <inkml:trace contextRef="#ctx0" brushRef="#br0" timeOffset="29">18068 14333 8075,'0'-15'-471,"0"0"0,0 0 1213,0 3 0,0 1-210,0-1 0,0 5 5,0-1 0,0 4 210,0-3 29,0 4-82,0-2-26,0 5 0,0 6-476,0 6 1,0 6-39,0 8 1,0 0 108,0 4 0,0-3-270,0 3 0,0 1 76,0 3 0,0-4-191,0 1 1,0-2-184,0 1 1,0 0-291,0-4 1,1-3 108,3 0 1,-3-5 102,3-7 1,-3 0 270,-1 1 0,0-4-102,0-1 0,1-4-425,3 0 190,-2-1-1332,3-2 1492,-5 0 0,0 0 0</inkml:trace>
  <inkml:trace contextRef="#ctx0" brushRef="#br0" timeOffset="30">18308 14276 8075,'0'-11'-317,"0"-1"1,1 0 845,3-4 1070,-3 4-351,9-5-423,-9 6 234,4 4-619,-5 2 1,0 7-105,0 1 1,0 9-103,0 7 0,0 4 146,0 3 1,2 1-191,2 7 1,-3-1 0,3 9 0,-3-5-134,-1 1 0,0-3 108,0 0 1,0-1-744,0 0 0,0-5 328,0-2 0,0-7-468,0-1 0,0-5 243,0 2 1,0-7 77,0-2 0,1-3-724,3 4-453,-3-6 1574,4 3 0,0 0 0,2 2 0</inkml:trace>
  <inkml:trace contextRef="#ctx0" brushRef="#br0" timeOffset="31">16492 15076 8075,'-7'-2'436,"4"-2"125,1 3-16,2-4 224,0 5-377,0-5 1,2 4 181,1-3 264,-1 3-265,3-4 19,0 3-375,-4-3 0,5 5-30,-2 0 1,-1 0 3,4 0 1,-3 0 28,4 0 1,-1 0-180,5 0 1,-1 0 83,1 0 0,-1 0-61,1 0 1,0 0 24,3 0 1,-1 0-76,5 0 1,-1 0-1,1 0 1,3-4 23,-3 1 1,2-1 22,2 4 1,0 0 5,0 0 0,0-4-138,0 0 1,3 0 78,1 4 1,0-1-126,-5-3 0,1 3 77,0-3 1,0-1-77,0 1 1,0-1 32,-1 2 0,1 1 36,0-2 1,0-1 33,0 2 1,0-1 0,0 4 0,-1 0 23,1 0 1,-4-2-34,0-1 1,0 1 64,4-1 1,-1 1-45,-3 2 1,2-1 141,-2-3 1,3 3-134,1-3 0,0 2 2,-1-2 0,0 3-13,-3-3 0,3 2-3,-3 2 1,1-1 67,-1-3 1,1 3-46,-4-3 0,4 3 40,-1 1 1,-1 0-43,1 0 0,-2 0-60,2 0 0,3 0 53,-3 0 0,3 0-22,0 0 1,-2 0 10,-1 0 1,0 0-8,3 0 1,1 0 2,0 0 1,-1 0-6,-3 0 0,1 0 20,-5 0 0,4 0-8,-3 0 0,-1 0 38,-4 0 0,4 0-32,1 0 1,0 0 0,-1 0 1,-1 0 87,5 0 1,-3 0-79,3 0 0,-5 0-79,1 0 1,1-1 77,0-3 0,0 3-50,-1-3 0,-2 3-32,2 1 23,-2 0 1,-2 0 56,1 0 0,-1-4-7,1 0 1,-5 0-1,1 4 0,-1 0 7,5 0 1,-5 0 2,1 0-10,0-5-580,3 4 194,-5-4-353,-1 5 370,-5 0 0,-10 0 1,-2 0-1</inkml:trace>
  <inkml:trace contextRef="#ctx0" brushRef="#br0" timeOffset="32">17143 15338 8075,'-8'0'0,"0"0"-25,1 0 196,1-5 1,-1 4 640,3-3-215,3 3 257,-4 1 1214,5 0-1763,5 0 0,1 0 12,6 0 1,1 0-70,2 0 1,-1 0 38,5 0 0,0 0-120,4 0 0,0 0 15,-1 0 0,2 0-23,3 0 0,-3 0-169,3 0 0,-3-1 23,-1-3 0,-5 2 100,-3-1 0,-2 1-115,-2 2 1,-1-1 49,-2-3-90,2 3 108,-9-4-179,4 5 190,-5 0-49,0 5 0,-4-2-30,1 4 1,-5 5 35,4 3 1,-5 4-79,2-4 0,-3 5 67,-2-1 0,3 4-63,-2 4 1,4-2-29,-8 6 0,9-5-143,-6 5 0,4-4 14,-4 3 0,5-5-165,-1 2 0,4-4 78,-4-4 0,6 1 98,-2-5 1,3 1 102,1-5 1,0-3-105,0-1 1,0-3 296,0 4 0,0-6 5,0 3-4795,0-5 4680,5-5 0,6-1 0,7-6 0</inkml:trace>
  <inkml:trace contextRef="#ctx0" brushRef="#br0" timeOffset="33">17851 15258 8075,'0'-11'0,"-4"-1"574,0 1 979,0 5-564,-1-4-532,-1 8 1,-5-3-412,-1 5 0,-1 5 30,-2 3 1,3 7-77,-4 4 0,0 0 151,1 4 0,1-3-50,6 7 0,-1-3 30,5-1 1,-3-4-145,3 0 0,0-4 3,4 4 1,4-5-70,0 1 1,5-3-132,-2-5 0,7 2 86,1-5 1,2 0-35,-2-4 1,2 0 66,2 0 0,2-5 341,-2-3 1,2-3-33,-2-4 1,1 2 12,-5-2 1,0-2 5,-3 2 1,-1-5 185,1 1 1,-5 1-368,1-1 1,-6 0 97,2-4 0,-3 4-758,-1 0 0,-3 5 363,-1-1 1,-5 6-811,1 1 0,-2 6 289,-1-2 0,-1 4 10,1 4 0,-1 2 240,1 5 1,-2 5-210,-2-1 721,2 5 0,-3 3 0,5 6 0</inkml:trace>
  <inkml:trace contextRef="#ctx0" brushRef="#br0" timeOffset="34">17748 15521 8075,'-11'0'0,"3"1"136,0 3 1,1-1 126,-5 4 1,5 0 199,-1 0 0,2 3-28,-2-2 1,-1 2-41,5 1 0,-3 1-178,3-1 1,0 2 13,4 2 1,0-2-263,0 2 0,0-2 97,0-2 0,4 2-320,0 2 246,5-2 1,-3 3-329,5-4 1,1-5 146,-1 1 1,1-5 2,-1 0 1,4-1 249,1-2 0,4 0 165,-1 0 0,-1-5-1,1-3 0,0-6-122,4-1 0,-1-2 257,1 2 1,-1 2-6,-3-2 1,-3-1-136,-4 0 0,-2 0-91,-2 1 1,-3 2-114,-5-2 1,0 2-200,0 2 0,-7 0 99,-4 4 0,-6-2-71,-5 5 1,-5 0 16,0 4 0,-8 2-346,1 1 0,-2 4 37,6 4 1,3 1 443,8-1 0,2-5 0,6-1 0</inkml:trace>
  <inkml:trace contextRef="#ctx0" brushRef="#br1" timeOffset="35">19096 14836 8206,'-8'0'-784,"0"0"1292,6-5 1065,-3 3-571,5-8-607,-5 4 0,3-6 48,-1 1 1,1 3-131,2 1 0,2 0 705,1 0-568,-1-3 1,3 3 430,-5-4-572,5 5 1,-3-3-32,6 5 1,-4-4-81,3 4 1,1-3 30,4 3 1,-1-4-168,0 5 1,1-5 123,-1 4 0,4-3-151,1 3 1,0 0-26,-1 4 1,-2 0-352,2 0 114,-2 0 1,-2 4-75,1 0 1,-5 4 57,1 0 0,-4 2 60,3 2 0,-3 3-94,4 0 0,0 0 21,3-3 1,0-1 15,1 1 1,-1 2 81,1-3 0,3 3 187,0-6 1,4-2-20,-4 2 1,4-6 124,-3 2 1,3-3 135,-4-1 0,4-1-121,-4-3 0,4-1 45,-4-3 1,1-2-71,-5 3 0,3-4 199,-3 0 1,3 0-50,-6-1 0,-3 1-103,-1-1 0,-3 0-385,-1-4-325,0 4 1,-1-5-118,-3 6 0,3 3-643,-3 1-804,-2 4 1478,-1-2 1,0 5-73,-1 0 0,6 1 103,-2 3 0,1 2 593,-1 6 0,-2 4 0,-5 2 0</inkml:trace>
  <inkml:trace contextRef="#ctx0" brushRef="#br1" timeOffset="36">19153 15224 8206,'-8'0'123,"1"0"1,3 0 370,-4 0-56,6 0 1,-3-1 576,5-3 316,-6 3-629,5-9 1,-4 7 216,5-5-9,0 1-591,0-5 0,4 1 84,0-1 0,5 2-179,-2 3 0,3-3-32,2 2 1,-1-1 18,1 1 1,0-2-119,4 3 1,-4 0 1,3 0 1,-6 4-448,-1-1-370,0 3 379,3 1 96,0 0 0,1 4-2,-1 0 1,1 3 34,-1-3 1,2 4 60,2-4 1,-2 4-1,2 0 1,-2-2-5,-2 2 0,0-4-112,1 3 1,3 0 198,0 0 0,2-2-72,-2-5 0,-2 4 235,2 0 0,1 0 32,0-4 1,0 0 52,-1 0 1,-2 0-112,2 0 0,-2 0 73,-2 0 0,1-4-18,-1 0 1,1 0-57,-1 4 1,-3-1-192,-1-3 178,-4 3 1,2-5-154,-5 2 222,5 3 4,-4-9-127,4 3 1,-5-4-31,0-1 0,0 5-633,0-1 238,-5 1-880,4-5 1,-5 6 28,2 2 1277,-2 3 0,-6 1 0,1 0 0</inkml:trace>
  <inkml:trace contextRef="#ctx0" brushRef="#br0" timeOffset="37">20569 14584 8206,'0'-7'1087,"0"-1"-610,-5 6 1,4-5 115,-3 4-326,-3 1 0,1-3 14,-5 5 1,3 0 13,0 0 0,1 4-15,-5 0 1,5 3 5,-1-3 0,1 5-34,-5-1 1,1-2-167,-1 2 1,1 3 129,0 4 1,-1 6-104,1-2 1,-1 0 3,1 4 1,3-3-166,1 6 1,3 2 85,-4-1 0,6 1-83,-2-1 0,3-3-6,1 2 0,1-5 74,3-2 1,2 0-100,5 4 1,1-4 134,-1 0 1,1-5-214,-1 1 0,1 0 43,-1-4 1,4 3 51,0-6 0,4 1-14,-3-1 0,4-2-19,-1-2 1,3-3 206,0 3 1,1-4-106,0-4 0,0 1 127,0-4 0,3-2-82,1-6 0,0 2 36,-4-2 1,-1-2-44,1 2 1,-4-5 76,0 1 0,-5-3-30,1-1 1,-3-3-11,-4-1 0,-2-5-76,-2 2 0,-3-1-20,3-3 1,-8 6-118,-4-6 0,-3 3 107,-4 1 0,-3 1-318,-5 2 0,-1 4 136,-3 1 1,-1 1-143,-2 10 0,-2-3-126,6 6 1,-1 3-288,4 1 1,5 3-1223,3 1 1980,2 5 0,2 1 0,0 6 0</inkml:trace>
  <inkml:trace contextRef="#ctx0" brushRef="#br0" timeOffset="38">21106 15110 8206,'-7'0'-323,"2"5"2637,5-4-915,0 4 2501,0-5-3116,5 0-346,-3 0-303,3 0-1025,-5 0-235,0 5-1708,0-3 2833,0 3 0,5-5 0,1 0 0</inkml:trace>
  <inkml:trace contextRef="#ctx0" brushRef="#br0" timeOffset="39">21380 14676 8206,'-5'-12'-9,"4"1"0,-1 0 847,6-1 1,5 1-281,-1-1 0,-2 5 294,2-1-574,-1 0 0,5-2-40,-1 3 0,0 0-72,1 4 1,-1 0 119,1-5 1,0 6-19,4-2 1,-4 1-28,3 0 0,2 1-123,-2-1 1,0 1 68,-3 2 1,-1 4-255,1 0 1,-1 4 46,1-5 0,-5 6-7,1-1 0,-6 2 33,2 1 1,-3 1-139,-1-1 0,0 2-44,0 2 1,-2-1 118,-6 5 0,4-5-62,-7 1 0,2 2 106,-2-2 0,-1 0 76,1-3 0,-1-1-28,1 1 1,1-1 101,2 0 1,-1-3 115,6 0 79,-6-6 1,7 5 173,-1-4-341,1-1 1,2 4-88,0-2 1,2-2 62,1 6 0,4-4-138,4 3 0,2 0 53,2 0 0,-1 3-172,5-2 1,0 1 52,4-1 0,-4 2-64,0-3 1,-4 3-268,4 2 1,-5-1 168,1 1 1,-6 3-203,-1 0 1,-5 0 131,0-3 0,-1 1-25,-2 2 1,-9-3 190,-3 4 1,-7-4 290,0 0 1,-2-1-168,-2 1 0,0-1 137,0 0 0,0 1 285,0-1 0,-3-1-192,-1-2 1,2-2 110,6-2 0,-2-2-78,6 1 1,0-1-816,4-2-518,-1 0 144,6 0 1,1-5 7,5-3 0,1 2-635,3-2 1,2 0 1557,6-3 0,4-1 0,2 1 0</inkml:trace>
  <inkml:trace contextRef="#ctx0" brushRef="#br0" timeOffset="40">22031 14493 8882,'0'-6'1202,"0"1"0,-1 1-121,-3 0-48,3 0-11,-5 4-660,6 5 1,0 2 89,0 4 0,0 0-122,0 1 0,0 3-83,0 0 1,2 4-29,2-3 0,-3 3 59,3-4 0,1 5-261,-2-1 1,1-1 13,-4 1 0,4-1-102,0 1 0,1 1-20,-1-5 0,-3 4-98,3-3 1,1-1-79,-1-4 30,0 1 125,1-1 1,-4-3 41,3-1 12,-3-4-83,-1 2-31,0-5 288,5 0 0,-2-1-133,4-3 1,-3-1 56,4-3 1,-5-1-49,5 6 87,0-6 0,3 6-52,0-5 0,1 6 7,-1-2 1,1 3-9,-1 1 1,2 0-3,2 0 1,-2 0-47,2 0 0,1 0 37,0 0 1,-1 1-24,-4 3 1,5-2 20,-1 6 0,0-2-63,-4 2 1,0 2-15,-4-2 0,2 2-11,-5 1 1,4-2-4,-5 3 1,1-3-15,-4 6 0,0-3-19,0 0 0,-5 3 63,-3 0 1,-2 4-111,-1-3 0,-6 0 92,-2-1 0,-1-2 39,1 2 1,-3-2-6,3-2 1,2 0 7,-2-4 1,5 2 6,-2-5 1,0 3-13,1-3-146,-1 0 1,5-4 84,0 0-653,-1 0 0,1 0 278,-1 0 0,5-1-312,-1-3 0,6 1-130,-2-4 0,-1 3 907,1-4 0,-5 1 0,3-5 0</inkml:trace>
  <inkml:trace contextRef="#ctx0" brushRef="#br0" timeOffset="41">22031 14504 8206,'-6'-5'0,"0"3"329,6-6 0,0 4 262,0-3 588,0 4-310,0-2-418,0 5 1,6 0-7,1 0 0,5 0 49,3 0 1,3 0-152,4 0 1,2 0 75,3 0 0,2 0 3,6 0 1,-5-4-117,0 1 0,1-1 5,3 4 1,-3 0-65,-1 0 1,-4-4-183,0 0 0,-3 0 80,-4 4 1,1-3-116,-4-1 1,-5 0 273,-3 4-333,-6 0-686,3 0 550,-5 0 1,-5 0-1481,-2 0 0,-5 0 762,-3 0 1,-2 4 882,-2 0 0,3 4 0,4-1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02:18:33.673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12369 6510 8268,'6'-5'579,"-1"2"1231,-5-4-1509,0 4-362,0-2 201,-5 5 1,4 1-8,-3 3 0,-1-1-41,1 4 1,-3 1-171,3 3 0,-4 1 139,4-1 0,-3 4-155,3 1 0,-5 4 97,1-1 0,2-3-87,-2 0 0,2 0-14,-1-1 0,-2 6 47,5-2 1,-4-1-39,4 1 0,-3 0 80,3 3 1,0-3-53,4 0 0,-4-1 39,1 1 0,-1 3 13,4-3 1,0-3-16,0 0 0,4 0 48,-1-1 0,5 2-24,-4-2 0,1-2 2,-1 2 0,-2-2 45,6-2 1,-4-3 7,3-1 0,-3 1 59,4 3 0,-6-3-78,2 0 107,2-1 0,-3 3-53,4-2-30,-4 2 0,2-4-23,-5 6 1,1-6 34,3-2-64,-3 2 1,5-3-21,-6 5 1,1-6-110,3 2 1,-3-2 159,3 2-334,2-3 278,-5 5-505,9-6 1,-7 0-695,5 0-326,-6 0 1542,3 0 0,0 0 0,2 0 0</inkml:trace>
  <inkml:trace contextRef="#ctx0" brushRef="#br0" timeOffset="1">12563 6613 8195,'-6'-12'0,"-1"2"0,3 2-628,3-2 325,-4 4 0,5-2 1466,0 1-395,0 4 127,0-7-286,0 9-294,0-4-143,0 5 0,0 5 17,0 2 0,0 6 47,0 6 0,0 0-20,0 8 0,0 5-198,0-2 1,-4 6-10,0-6 1,1 3-93,3 1 1,0 1 57,0-1 1,-4-4-99,0 1 0,0-6 49,4 2 0,0-3-27,0-1 1,0-6 25,0-1 0,0-2 38,0 1 0,0-6-13,0 2 34,0-2-331,0 2 191,0-4-403,0-2 1,2-5-148,1 0-55,-1 0 0,3-1-28,-5-3 789,5-3 0,1-9 0,6-2 0</inkml:trace>
  <inkml:trace contextRef="#ctx0" brushRef="#br0" timeOffset="2">12666 6921 8186,'-7'-8'225,"4"1"18,1 4 326,-3-2-406,4 5 0,-4-1 554,5-3-206,0 3-459,0-4 107,0 5 0,5 0-23,3 0 0,3 0 44,4 0 1,-1 0 20,5 0 0,-4-4-201,4 0 168,-5 0 50,3 4-186,-1-5-84,-3 4 149,4-4 0,-10 5-350,1 0 171,-6-5-8,3 4-310,-5-4-1364,0 5 1,0 0 0</inkml:trace>
  <inkml:trace contextRef="#ctx0" brushRef="#br0" timeOffset="3">12917 6830 8211,'0'-12'-151,"0"5"-324,0-1 406,0 5 760,0-2 552,0 5-1029,0 5-137,0 7 1,0 2 22,0 5 0,0 1 26,0 7 1,0-3-42,0 3 0,0 1 36,0-2 1,0 6-233,0-2 1,-1 2-77,-3-1 0,3-2-108,-3-3 0,3-2 112,1 3 1,-4-7-135,0-1 1,0-5-132,4 2 302,0 1 0,0-4 28,0 2 1,1-7-31,3-4 1,-2-2-577,1 2 724,-1-3 0,3 4 0,1-5 0</inkml:trace>
  <inkml:trace contextRef="#ctx0" brushRef="#br0" timeOffset="4">12917 6898 8087,'0'-11'0,"0"-1"-95,0 1 1,0 0 211,0-1 1,5 2 123,3 2 0,2-2-70,1 3 0,4-2-40,1 1 1,0-2-163,-1 2 1,2 2 85,2-2 0,1 6-71,-4-2 0,-1 3 104,-4 1 1,1 0-153,-1 0 1,-1 5 23,-2 2 1,1 4 5,-6 0 1,1 0 99,-4 1 0,-5 4-48,-2 3 1,-9 3 11,-3 1 1,-2 0-1,-2-1 1,0-3-42,0 1 0,2-7 43,2 3 0,-2-5-39,6-3 1,4-2-89,3-2 1,4-3-522,-3 3-140,4-3 1,-1-6 755,8-2 0,7-4 0,7 0 0</inkml:trace>
  <inkml:trace contextRef="#ctx0" brushRef="#br0" timeOffset="5">13111 6487 8087,'-7'-4'130,"-1"0"-21,5-4 186,-2 6 91,5-8 117,0 9 67,0-4-60,0 0-157,0 3 157,0-3-10,0 5-378,0-5-147,5 4 136,2-4 0,4 9-60,1 0 1,3 4 32,0 0 0,4 3-140,-4 5 0,4-2 5,-3 5-29,4 0 164,-7 4 1,4 1-181,-1 2 1,-5-2 69,0 3 0,1 1-82,-5-1-40,-2-1 187,1 2 0,-6-4-284,0 9-40,0-9 211,0 4 0,-2-1-25,-2 0 1,2 3 55,-6-3-12,1 4 20,-5-6 0,1 3-31,-1-6 0,1 0 6,0-3 0,0 1-228,4-5 30,-3 1 209,8-10 0,-4 3-853,2-5-359,3 0 1261,-4-4 0,5 0 0,0 0 0</inkml:trace>
  <inkml:trace contextRef="#ctx0" brushRef="#br0" timeOffset="6">13694 6807 8043,'0'-12'-83,"0"1"0,0 3 507,0 1 0,-4 3 229,0-4 110,-5 1-450,3-5 1,-6 2-128,1 3 1,0-2-30,-1 5 1,-3 0-126,0 4 0,-1 0 130,5 0 0,-2 1-97,-2 3 0,2 2-178,-2 6 1,2-1 68,2 1 1,0 0-305,-1 4 1,6-4 177,2 4 0,3-2-227,1 1 0,1-3 133,3 4 0,3-4 107,9 0 0,-4-5 179,4 1 0,0-5-98,-1 0 1,2-1 124,-2-2-135,-2 0 1,3 0 298,-4 0 0,-1-4-84,1 0 1,-5-4 186,1 5 1,-4-5-18,3 4 0,-4-5-42,1 2 1,1 0-127,-2 0 1,1 3 172,-4-4-126,0 6 86,0-3-190,0 5-210,0 5 1,0 2 21,0 9 1,0 1 235,0 6 0,0 5-136,0 3 0,0 2-1,0 1 1,-1-1-160,-3-3 0,2 7 61,-6-3 52,5 3 0,-5-6-4,4-1 0,-4-3-25,4 3 1,-3-6-148,3-1 1,0-1 13,4-7 152,0 5 1,0-11 17,0 3 0,0-7 153,0 2 31,0-4-125,0 2 234,5-5-237,-4 0 0,6 0 126,-3 0 0,-3-1-190,3-3 1,-2-1-506,2-3 0,-1-2 132,4 2 434,-4-2 0,7-1 0,-4-1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8:55.598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2056 3301 7962,'0'-12'488,"0"1"-11,-5-1 0,2 2 144,-4 3 1,3-2-207,-4 5 0,4-4-64,-3 4 0,-1-3-35,-3 3 0,-1 0-71,1 4 0,-1 0 11,1 0 0,-2 0-5,-2 0 0,2 2-160,-2 1 1,-1 4 91,0 4 0,-3 1-133,4-1 1,-1 4-4,0 0 1,4 6-132,-3-2 1,2 2-3,1 2 0,2 0 48,3 0 0,-2 3-77,5 1 1,-1 4 82,1-5 1,3 5-50,-3-5 0,3 2 86,1-1 0,4-3-103,-1 3 0,6-3 49,-1-1 1,2-2-26,1-2 1,6-1 89,2-3 0,4-3 79,3-1 0,4-1-54,4-6 1,0 0-45,0-4 0,1-1 136,-1-3 1,-1 1-107,-3-4 0,2-1 41,-5-3 1,-4-1-21,-4 1 0,-5-1-175,1 1 0,-8 3-617,-3 1 0,-3-1 382,-1-3 1,-1 3-378,-3 0 0,-2 2 233,-5-2 1,3 3-1331,0 5 1836,1-5 0,-5 4 0,1-4 0</inkml:trace>
  <inkml:trace contextRef="#ctx0" brushRef="#br0" timeOffset="1">2535 3426 8012,'0'-11'-145,"0"-1"0,-3 5 48,-1-1 966,-5 1 0,3 0-140,-6 3 0,1-1-249,-1 2 1,1 0-269,-1 7 1,-3 2 29,0 6 0,-1 0-152,0 3 0,4 3 106,-4 5 0,4 4-81,0-1 0,1 6 70,-1-1 0,6-2-284,2 1 1,4-3-88,4 3 0,4-6-198,7-1 1,3-1 139,5-7 0,3-4 88,1-3 1,3-5 350,-3 0 1,5-3-153,-2-3 0,2-5 48,-2-7 1,2 1-60,-5-5 1,-1 4 240,-3-4 0,-1 0 192,-3-4 1,-4 1-155,-7 3 0,-3-3-88,-5 3 0,-2-3-27,-1-5 0,-5 3-373,-7-3 1,-7 3 123,-4 1 1,-7 7-514,-2 4 1,0 2 288,-7 6 1,6 4-307,2 4 1,2 9-163,10-2 745,-4 8 0,13-1 0,-3 5 0</inkml:trace>
  <inkml:trace contextRef="#ctx0" brushRef="#br0" timeOffset="2">3061 3301 7974,'-1'-7'756,"-3"3"-378,2 3 0,-3 6-50,5 3 1,0 3-105,0 5 0,0 1 101,0 6 1,0 1-59,0 3 1,2 2-44,1 5 0,-1 2-80,2 2 1,-3-6 43,-1 2 0,0-4-270,0 1 1,4-1 74,-1-7 0,1 3-272,-4-7 0,4-3-287,0-1-304,0-2-491,-4-2 580,5-4 365,-4-2 1,3-5 32,-8 0 0,1-1-443,-4-3 826,4-3 0,-7-4 0,4 0 0</inkml:trace>
  <inkml:trace contextRef="#ctx0" brushRef="#br0" timeOffset="3">3038 3529 7974,'0'-18'0,"0"3"0,0 2 477,0 2 140,0 0 214,0-1 94,0 6-619,0 1 0,1 5-18,3 0 0,2 6-64,6 5 0,4 6-14,3 6 0,3 0 28,1-1 0,1 5-201,2 0 1,0 3-90,4-3 0,-4 0-144,0-5 0,2 1 19,-1 0 1,0-5-106,-5-3 1,1-2 254,0-2 0,-1-1 2,-3-2 0,-3-3 327,-4-5 0,-1 0 97,0 0-88,-4 0 0,-1-1 109,-2-3 1,-3-2 414,3-6 0,-6-1-176,-2-2 0,-4 1-228,4-5 0,-5 0-193,2-4 0,-2-5-14,1-2 0,-2-2 14,3 2 0,-2-3 0,1 2 0,-1 0-14,5 0 0,-3 3 28,3 5 0,0 6-28,4 1 0,0 4 0,0 0 0,0 5-3187,0-1 2348,0 6-4678,0-4 4353,0 6 0,0 11 0,0 1 0</inkml:trace>
  <inkml:trace contextRef="#ctx0" brushRef="#br0" timeOffset="4">3860 3335 7944,'0'-6'700,"0"0"322,0 6-656,0 6 1,2 1-40,1 8 0,0 3-106,4 5 0,-4 5-32,1 2 1,1 5 31,-1 3 0,3-4-276,-3 0 1,0-1-19,-4-6 0,4 0-102,0-5 0,-1-4 189,-3-3 1,0-2 100,0-2-272,5-4 111,-3 3-755,3-9 565,-5 4 1,0-6-601,0-3 1,-1-2 33,-3-6 802,2 1 0,-13 0 0,3-1 0</inkml:trace>
  <inkml:trace contextRef="#ctx0" brushRef="#br0" timeOffset="5">3575 3323 7944,'11'-11'0,"1"0"0,0-1 820,3 1 0,-1-1-272,5 1 0,4 0 296,4-1 1,5 1-197,-2-1 0,3 2 12,1 2 0,1 0-314,-1 4 1,-5 0-112,-2 4 0,1 0-183,-2 0 1,-3 0 126,-4 0 0,-5 0-423,1 0 1,-2 0 207,-1 0-2760,-1 5 1514,0-4 1282,-4 9 0,-2-3 0,-5 4 0</inkml:trace>
  <inkml:trace contextRef="#ctx0" brushRef="#br0" timeOffset="6">4363 3278 7934,'0'-12'-943,"0"5"2594,0-1-548,0 6-272,0-3-570,0 5 0,0 10-41,0 5 0,0 3 102,0 5 0,4 2-75,-1 9 1,2-2-222,-1 2 1,-2-2 128,1 6 1,2-3-322,-1 0 0,0-2 62,-4-3 1,1 1-38,3-9 0,-3 4-11,3-7 0,-3-6 49,-1-2 1,0-2-378,0 2 122,0-4-719,0 3 414,0-9-206,0 4 0,0-6 869,0-3 0,-5-2 0,-1-6 0</inkml:trace>
  <inkml:trace contextRef="#ctx0" brushRef="#br0" timeOffset="7">4660 3312 7898,'0'-11'2026,"0"-1"-1493,0 1-97,0 4 547,0 2-595,0 5 0,0 9-362,0 3 0,0 12 89,0 2 1,0 6-25,0 2 1,0 2-136,0 2 1,0 3-251,0 4 0,4-4-258,-1-3 0,1 1 300,-4-1 0,1-5-52,3-6 1,-3-4 10,3-4 0,-1-3-325,1-4 158,-3-6-863,4-1 323,-5-5 1000,0-5 0,5-1 0,1-6 0</inkml:trace>
  <inkml:trace contextRef="#ctx0" brushRef="#br0" timeOffset="8">4637 3335 7880,'0'-12'1948,"0"5"-1354,0-1 0,1 6-493,3-2 1,2 8 87,6 3 0,3 9 69,0 3 1,5 2-63,0 2 1,5 5 18,2 2 1,-1 3-331,-3 2 1,4-2 171,-1-3 1,1 2-163,-4-6 0,-4-3 3,0-4 1,-1-2-63,1-2 0,-3 0 129,-4-7 1,-1-3 34,0-1 743,1-3-307,-1-1 207,-4 0 0,-1-5-256,-2-3 0,-3-2 111,3-1 1,-3-6-95,-1-2 1,0-2-134,0-2 0,0-1-79,0-3 1,-4-2 27,1-5 0,-3-1-246,3 1 1,1 4 96,-1-1 0,1 7-473,2 1 0,-4 2 229,1 5 0,-1-3-2091,4 4 1641,0 0 1,0 4-1097,0-1 1719,0 6 0,-5-4 0,-2 3 0</inkml:trace>
  <inkml:trace contextRef="#ctx0" brushRef="#br0" timeOffset="9">5699 3335 8019,'0'-12'104,"0"1"0,0 3 120,0 1 1,-1 3 18,-3-4 0,1 2 225,-4-2 1,-1 0-105,-3 4 0,-2-1 2,-2 1 0,1 3-96,-5-3 1,0 3-14,-4 1 0,-1 6-122,-3 5 0,3 2 71,-3 6 1,1 4-167,3 4 1,-2 4 79,6 0 0,2 2-73,2 1 0,2 0-17,2 0 1,1 1-226,2-1 0,3-4 66,5 1 1,1-6-148,3 2 1,4-3-2,7-1 0,1-2 10,3-2 1,3 2 45,-3-6 1,2-1 114,2-6 1,-4 0 17,0-4 1,-3 0-33,3-4 1,-2 0 210,2 0 0,2-1-49,-6-3 1,4-2 243,-4-6 1,0 1 74,-3-1 0,-2 5 60,-2-1 1,1-1-39,-6-6 0,1 2-71,-4-2 0,0 1-260,0-1 1,-4 2 85,1-2 0,-6 2-98,1 2 0,-2 1-180,-2 2 0,1 3-343,0 5 1,-1 0-83,1 0 0,-1 0-569,1 0 1,0 4 1133,-1 0 0,-4 10 0,-2-2 0</inkml:trace>
  <inkml:trace contextRef="#ctx0" brushRef="#br0" timeOffset="10">5905 3403 8011,'-4'-8'0,"0"-4"170,-5 3 1,7-7 340,-6 4 0,5 5 786,0-1-421,1 6 107,2-9-254,0 10-321,0-4-196,0 15 1,4-1-1,0 10 1,4 0 72,-5 4 0,5 4-74,-4-1 1,3 2-256,-3-1 1,0-2 94,-4 6 1,0-6-448,0 2 0,0 1 204,0-2 0,0 1-320,0-4 1,0-4 219,0 0 0,0-5-17,0 1 1,-4-2 99,0-2 0,-1-3-95,2-1 405,1-4-169,-3 7 120,5-9-65,0 4 140,0-5-70,5 0 0,2 0 116,4 0 1,2 0-79,2 0 1,3-3-29,5-1 1,-1-4-126,1 4 0,0-3 93,0 3 0,0-5-358,0 1 1,-2 0 123,-2 0 1,1-2-279,-4 2 0,-1 2-55,-4-2 0,-4 4-972,-3-3 1504,-3 4 0,-1-7 0,0 4 0</inkml:trace>
  <inkml:trace contextRef="#ctx0" brushRef="#br0" timeOffset="11">5779 3620 7888,'13'-10'0,"2"3"0,-1-2 716,5 5 1,0-1 32,4 1 1,-4 2-329,0-6 0,4 4-319,3-3 0,2 3 70,-1-4 1,-3 4-157,3-3 0,-7 3 146,-1-4 0,-5 4-998,1-3 0,-3 3 836,-5-4 0,3 1 0,-3-5 0</inkml:trace>
  <inkml:trace contextRef="#ctx0" brushRef="#br0" timeOffset="12">5825 3312 7959,'0'-11'1232,"0"-1"-799,0 1 1,5-1-70,2 1 1,9 0-115,3-1 0,1 4 539,-1 1 0,8-1-284,-1-3 1,6-1 140,2 1 1,-3 1-537,-1 2 1,-1-1 51,2 6 1,-5-1-1038,-7 4 0,2 0 591,-6 0 1,0 0 283,-3 0 0,-1 5 0,0 1 0</inkml:trace>
  <inkml:trace contextRef="#ctx0" brushRef="#br0" timeOffset="13">6590 3244 8041,'0'-8'-264,"0"0"264,0 6 0,0-5 1382,0 4-880,0 1 1,0-1-208,0 6 1,0 9-156,0 7 1,0 4 97,0 3 0,1 7 101,3 5 1,-3 5-110,3-1 0,-1-1-203,0 1 0,-1-5 124,1 1 1,2-4-362,-1-4 1,4 2 11,-4-5 1,3-4-145,-3-4 0,1-5-865,-1 1 894,-3-2 0,6-7-1194,-4-2 565,-1-3 460,3-1 0,-5-1 482,0-3 0,-5-2 0,-2-11 0,-4-1 0</inkml:trace>
  <inkml:trace contextRef="#ctx0" brushRef="#br0" timeOffset="14">6636 3392 8041,'0'-11'0,"0"-1"0,0 1 1089,0-1 151,0 1-768,0 5 1,1 2-186,3 8 1,6 2 25,5 5 1,4 6-83,-4 2 0,7 6 140,1 2 0,-1 5-152,5-2 1,2 3-208,2 1 1,-2-1-144,1-2 0,-3 0 151,4-4 0,-2 0-86,1-4 0,-2-6 37,-5-1 0,-1-4 161,-3 0 0,-3-5-103,-5 1 0,1-6 325,-1 2-40,-4-2 0,-1-2 226,-2 0 1,-3-6 250,3-1 1,-3-5-255,-1-3 1,-4 1-138,1-5 1,-5-4-174,4-3 1,-4-6-307,5 2 0,-5-3 105,4-2 1,-3 0-81,3-3 1,-1 2 140,1-2 0,3 6-783,-3 2 0,3 5-363,1-2 1,0 7 478,0 1 1,0 8-1331,0 0 758,0 2-1101,0 3 1665,0 1 1,5 5 587,2 0 0,9 10 0,1 3 0</inkml:trace>
  <inkml:trace contextRef="#ctx0" brushRef="#br0" timeOffset="15">7709 3289 7885,'0'-11'1130,"0"-1"-513,0 1 1,-1 3 11,-3 1 0,1 3-274,-4-4 0,-1 6-122,-3-2 0,-1 3-132,1 1 0,-4 1 131,0 3 1,-6 2-189,2 6 0,-2 0 16,-2 3 0,0 7-76,0 5 1,2 4-108,1 0 0,1 6 64,8 1 0,-2 1-25,10-1 1,-1-2 19,4 2 0,1-3-319,3 0 1,6-6 142,5-3 1,5-2-68,0-1 1,1-6 155,2-6 0,0-1 160,0-6 0,-1 0-68,1-4 0,4-1 20,0-3 0,-1-2-202,-3-6 1,0 1 100,0-1 0,-4 0-198,0-4 0,-5 2 92,1-5 0,-2 4-1054,-2-4 1300,1 0 0,-1-4 0,0 0 0</inkml:trace>
  <inkml:trace contextRef="#ctx0" brushRef="#br0" timeOffset="16">7995 3221 7887,'-2'-16'440,"-1"1"1,1 0 501,-2 4-84,3-1-46,1 6-239,0 1-471,0 15 0,0-1 0,0 10 0,1 1-90,3 7 0,4-3-253,7 3 0,-2 0 174,2 0 0,2 0-521,-2-4 1,4-6 309,-4-1 1,0-4-87,-3 0 1,-1-6 85,0-2 1,1-3-13,-1-1 1,1-1 96,-1-3 0,4 1-45,1-4 0,-1-1 233,-4-3 1,1-1-20,-1 1 0,1 0 315,-1-1 0,0-1-147,1-2 1,-5 3 49,1-4 1,-2 4-58,2 0 1,1 1 975,-5-1-207,-1 6-271,-3-4 0,0 10-171,0 0 1,-1 6-107,-3 9 0,-6 4 36,-5 8 0,-1 2-91,0 6 0,2-1-206,-5 0 1,4 2 79,-4 2 0,5-3-105,-1 3 1,3-6-77,5-2 1,-2-4-200,5 1 0,-1-8 38,1-4 1,3-3 82,-3 0 0,3-5-1255,1 1 615,0-5-694,0 2 0,0-4 1416,0 3 0,5-3 0,1 4 0</inkml:trace>
  <inkml:trace contextRef="#ctx0" brushRef="#br0" timeOffset="17">9331 3335 7987,'0'-12'153,"0"1"1203,0 0-383,0 4 311,0 2-861,0 5 0,0 10-202,0 6 0,0 5 67,0 6 0,0 3 139,0 8 0,4-2-206,-1 2 1,1-3 3,-4 0 1,4-1-339,0 0 1,1-5 140,-1-2 0,-3-3-525,3-1 1,1-5 277,-1-3 0,0-6-1246,-4-1-215,0-6-791,0 3 2471,0-5 0,-6-10 0,0-3 0</inkml:trace>
  <inkml:trace contextRef="#ctx0" brushRef="#br0" timeOffset="18">8954 3312 8039,'6'-11'0,"4"-1"0,-2 1 0,3 1 754,5 2 0,5-2-84,6 2 0,5 2 56,-2-2 0,1 6-211,3-2 0,3-1-145,8 1 1,-3 0-276,0 4 1,0 0 80,4 0 0,-4 0-126,-1 0 0,-5 0 149,-2 0 1,-1 0-154,-6 0 0,3 0 5,-3 0 0,-5 0-130,-7 0 1,-3-1-189,0-3 271,-1 3-13,1-4 136,-6 5-90,-1 0 39,-5 0 1,0 5-48,0 3 0,0 3 9,0 4 1,0 3-49,0 5 1,-1 2 46,-3 6 1,1-1-210,-4 8 1,1-1 68,-2 1 0,-1-1-232,5 5 1,-1-7 109,1-1 0,3-1 31,-3-6 1,3 0 243,1-4 0,0-6-211,0-1 0,0-4 244,0 0-202,0-6 300,0-1-207,0-5 1,0-5 32,0-3 1,0-2-211,0-1 0,0-4 10,0-1 1,0-4-117,0 1 0,0-4 3,0-3 1,0-4 98,0-4 0,0 0 134,0 0 0,5-6-99,3-2 0,-2 2 271,2-2 1,-2 5-64,2-1 1,-2 8 756,-2 3-481,-3 3 0,8 6 403,-5 3-330,0 7 1,-3 4-82,3 8 0,2 4-142,5 7 0,5 8 40,-1 7 1,5 8 106,-1 4 1,1 3-254,-1 0 0,3 0-373,-3-3 0,-1 2 197,1-2 1,-5-4-83,1-4 1,2-1-185,-2-6 1,0 0 176,-4-5 0,1-4 19,-1-3 1,-3-2 35,0-1 0,-5-6-372,5-2 0,-6-2-302,2 2-612,-2-3-434,-2 4 1874,-6-15 0,0-2 0,-5-11 0</inkml:trace>
  <inkml:trace contextRef="#ctx0" brushRef="#br0" timeOffset="19">9639 3735 7835,'12'0'1529,"0"0"-1010,4 0 1,0 0 87,3 0 1,3 0-137,-3 0 0,7-2 34,5-1 1,2 0-406,1-5 0,4 2 68,0-2 0,0 0-830,-3 4 0,-6-4 267,-3 4 395,-2 1 0,-1-3 0,0 0 0</inkml:trace>
  <inkml:trace contextRef="#ctx0" brushRef="#br0" timeOffset="20">10382 3301 7899,'1'-18'0,"3"3"490,-3 2 0,4 2 434,-5-1-357,0 6-33,0 1 0,1 5 253,3 0-745,-3 0 1,6 10 143,-4 5 0,0 10 157,5 6 0,-5 2-84,5 1 1,-4 4-221,3 0 1,-4 0-29,1-3 0,-2-1-44,2 0 1,-3-1-488,3-2 0,1-3 303,-1-6 0,0-4-461,-4-3 0,4-2-115,0-2-1162,-1-4 786,-3-2 1169,0-5 0,-5-10 0,-1-3 0</inkml:trace>
  <inkml:trace contextRef="#ctx0" brushRef="#br0" timeOffset="21">10245 3232 7942,'5'-11'543,"2"-1"1,8 1-128,4-1 1,3 2 4,1 3 1,1-3-133,3 2 0,-3 2 246,2-2 0,2 5-174,-1 0 1,3 1-248,-3 2 1,0 0-115,-4 0 0,4 5 0,3 2 0</inkml:trace>
  <inkml:trace contextRef="#ctx0" brushRef="#br0" timeOffset="22">10690 3164 7942,'11'11'0,"1"0"0,-6 5 704,-2-1 0,-3 5-541,-1-1 0,-1-1 35,-3 1 1,-7-4-51,-8 4 1,1-5-46,-1 1 0,0 1 12,-4-5 1,-4 3-125,1-6 0,3 2 404,4 1-164,5-4 341,-3 3-81,11-9-466,1 4 1,11-4 100,6 3 1,2-1 396,8 4-523,-1-4 0,12 7 0,-4-4 0</inkml:trace>
  <inkml:trace contextRef="#ctx0" brushRef="#br0" timeOffset="23">10896 3609 7902,'0'18'861,"0"-2"10,0-4 1,-2 3-674,-2 0 1,-2 0-6,-5-3 1,-6-1-7,-2 1 0,-4-1-164,-3 0 0,-2-3 260,-3 0 0,0-6-89,4 2 0,-5-3-82,2-1 0,3 0-567,4 0-139,0 0 1,11-4-1778,-4 1 1324,9-6 1047,2 2 0,15-4 0,3 0 0</inkml:trace>
  <inkml:trace contextRef="#ctx0" brushRef="#br0" timeOffset="24">11101 3266 7910,'0'-11'0,"0"-4"425,0-1 1,0 1 291,0 4 490,0-1-332,0 1 106,0 0-139,0-1 24,5 6-675,-4-4 26,5 8 1,-6 4-94,0 9 1,1 3 95,3 9 0,-3 2 11,3 10 1,1-1 12,-1 0 1,-1 0-128,-3 1 0,0-1-60,0 0 0,2 4-182,1 0 1,-1 0-255,1-3 0,-1-2 246,-2-3 0,0-2-62,0-5 0,0-2 94,0-2 1,4-2 236,-1-6 1,1-3-174,-4 0 232,0-6 60,0 3 2578,0-5-2665,0-5 1,0 3 53,0-6 1,1 5-371,3 0 1,-1-3-90,4 3 1,1-1-142,3 4 1,2-1 70,2-3 1,-1 3 110,5-3 1,0 2-179,4 2 0,0 0 77,0 0 1,0 0 84,0 0 1,-1-3 15,1-1 0,-4-4 149,0 4 1,-1-1-123,1 2 1,-2 0-157,-6-5 1,0 5-319,1-5-270,-6 5-414,-1-7 1,-10 5 1326,-2-2 0,-9 2 0,-1 5 0</inkml:trace>
  <inkml:trace contextRef="#ctx0" brushRef="#br0" timeOffset="25">11638 3266 7884,'0'-11'0,"0"0"860,0-1 1,4 4 180,-1 1-234,1 4-377,-4-2 1,2 5 694,1 0-1031,-1 0 0,3 5 58,-5 3 0,0 7-48,0 4 0,0 7 138,0 0 0,0 6-96,0-2 1,-2 0 68,-1 0 1,1-1-372,-1 2 1,-3 0 67,3-4 0,-1 4-309,4-5 1,0-3 175,0-4 0,1-4 112,3 4 0,-2-9 187,6 2 1,0-4-120,3-1 1,1 2 113,-1-5 1,2 0-54,2-4 1,3 0 233,4 0 0,-2 0-13,-1 0 1,-2 0-180,2 0 1,2-4-144,-6 0 1,4-4-259,-4 5 1,0-6-544,-3 1 1,-1 2 414,1-2 0,-6 4-227,-2-3 1,-3-1-252,-1-3 945,0-1 0,-10 1 0,-3-1 0</inkml:trace>
  <inkml:trace contextRef="#ctx0" brushRef="#br0" timeOffset="26">11592 3529 7896,'0'-11'1646,"5"0"-1072,3 4 0,-2 2 132,2 5 0,1-4-278,6 0 1,3-1-13,5 1 0,-1 3-121,1-3 0,0 3-23,0 1 1,0-4-126,0 0 0,-4 1-172,0 3 0,-5-4-488,1 0 1,-2 0 390,-2 4 1,-3-1-2236,-1-3 1145,-4 3-1088,2-9 2300,-10 3 0,-2-4 0,-4-1 0</inkml:trace>
  <inkml:trace contextRef="#ctx0" brushRef="#br0" timeOffset="27">11535 3221 7923,'11'-7'0,"2"-2"1101,2 6 1,3-2-454,5 1 1,0 2 336,0-1 1,1 0-430,2-1 1,0 3-182,4-3 0,-4 2-156,0-2 0,-2 3-787,-1-3 1,-5 3-1061,-3 1 1252,-2 0 376,-7 0 0,-11 5 0,-7 1 0</inkml:trace>
  <inkml:trace contextRef="#ctx0" brushRef="#br0" timeOffset="28">10519 3506 9544,'6'0'1754,"4"0"-1480,-9 0 1,6 0 76,-3 0-148,-3 0 0,5 0-119,-2 0 241,-3 0-226,9 0 12,-3 0-105,4 0 1,1 0 53,-1 0 0,-3 0-9,-1 0 1,1 1-6,3 3 1,-3-2 30,-1 1-66,1-1 1,4-1 154,-1 3-184,-5-3 1,4 5 138,-2-2-166,-3-3 0,4 6 132,-5-3-88,5-3 0,-4 5 19,2-2 1,4-3-3,-4 3 0,3 1-62,2-1 0,-5 0 64,1-4 1,0 4-80,3-1 81,0 1-60,1 1 50,-1-4-55,1 10 1,-6-9 35,-2 6-21,2-6 31,-5 8 1,8-7-9,-5 5 1,0-5-181,-4 5 1,0-4 104,0 3 0,0-3-709,0 4 1,0-4 26,0 3 764,0 1 0,-5 3 0,-1 1 0</inkml:trace>
  <inkml:trace contextRef="#ctx0" brushRef="#br1" timeOffset="29">2855 4888 8324,'-6'0'-295,"-4"0"350,8-5 1,-4 4-281,2-3 91,3 3 711,-4-4 34,5 3 118,0-3 856,0 5-1389,0 5-306,0-3 292,0 8-50,0-9-99,0 9 85,0-3 1,0 0 45,0 1-40,0-1 0,0 5 27,0-1 0,0 1-26,0-1 1,0 0-28,0 1 1,1-2 129,3-2-99,-3 2 28,4-4-29,-5 6-25,0-1 0,4 0 25,0 1 1,0-1-232,-4 1 190,0-1 0,1 1-34,3-1 0,-3 0-46,3 1 78,-3-6-93,4 4 1,-3-3-6,1 4 60,-1 0 26,3 1-235,-4-1 196,4 1 1,-4 0 83,3 4-96,-3-4 1,4 6 91,-5-3 0,0-1 18,0 5 0,0-3 11,0 3 1,0-2-70,0 2 1,0 3 4,0-3 1,0 1 10,0-1 0,0 3-59,0-3 1,-3 3-5,-1 0 0,0 1-17,4 0 1,-4 4 180,0-1 0,1 1-131,3-4 0,0 1 157,0 3 0,0-3-138,0 2 0,1 0 54,3 0 0,-3-1-32,3 1 1,1 2-175,-1-1 0,1 4 49,-1 0 1,-2 2-103,6 1 0,-6 0 68,2 1 0,-3 3 44,-1 0 0,0 0 14,0-4 1,0 2-21,0 2 0,0-1 136,0 4 0,0-4-110,0 1 0,0 2 117,0-2 0,4 0-86,0-4 1,4 0 3,-5 1 0,5 3-132,-4 0 0,3 0 80,-3-4 0,4 0-8,-4 1 1,3 3 23,-3 0 1,4 4 45,-5-4 0,1 0-58,-4-4 0,0 5 70,0 3 0,0-2-36,0-2 1,0 2 11,0 2 1,0-1-42,0 1 1,2-4 27,1 4 0,-1-6-17,1 2 0,2-1 13,-1 1 0,1-2-13,-1 2 0,-1-3 3,4 0 1,-4-1-39,1 0 0,1 4 21,-1 0 1,1-2-2,-2-2 0,-1-2 66,2 6 0,-3-3-50,-1 0 0,4-1 10,-1 0 1,1 0-12,-4 1 1,4 0 14,0 3 0,0-2-6,-4 2 0,0-3 121,0 0 0,3 3-78,1 0 1,0 0 5,-4-4 1,1 0-172,3 1 0,-3-5 135,3 1 1,1-2-199,-1 1 1,1 2 110,-1-5 1,-3 1 10,3-2 1,-1-2 17,0 3 0,-1-3 108,1-1 1,-1 0-51,-2 0 1,0-1 137,0 1 1,4-1-139,-1-3 1,2 3 0,-1-3 0,-2-2-69,1 2 1,-1-5 76,-2 2 1,3 0-78,1-1 1,0 2 55,-4-2 0,0-1 74,0 5 1,0-5-111,0 1 0,0-2 19,0-2 0,0 1-522,0-1 180,0 1-976,0-1 502,0-5-1886,0-1 2216,0-5 1,0 0 0</inkml:trace>
  <inkml:trace contextRef="#ctx0" brushRef="#br1" timeOffset="30">3244 9502 8234,'0'-6'-8,"0"1"95,0 5 134,0-5 166,0 3-102,0-3 52,0 5-43,5 0 0,1 2-68,5 1 1,5-1 109,-1 1 0,9-1-51,-1-2 0,7 0-74,1 0 1,2-4-118,1 0 1,0 0 150,0 4 1,2 0-153,2 0 0,-2 0 114,2 0 1,-2 2-104,3 1 1,2-1 40,9 1 0,-2 3-248,5-3 1,1 1 102,3-4 0,0 0 83,0 0 1,5 0-132,3 0 0,-32 0 1,1 0 77,0 0 1,1 0-1,-1 0 1,0-1-54,0-1 1,1 0 0,1 1 0,0 0-122,0-3 0,0 0 0,1 2 0,-1 0 130,-2-2 0,0 1 0,-1 1 0,-1 1 0,1-1 1,-1 0 0,27 0-255,2-2 0,-6 3 291,-2-3 0,-3 2 3,3 2 0,0 0-77,4 0 0,6 0 76,1 0 1,1 0-50,-31 1 1,0-2-1,1-1 1,0-1 26,3 0 1,0-1 0,-1 1-1,-1-1-101,-4 0 1,0 1 0,2 1 0,-2 0-27,29-6 1,-4 5 54,-3-5 0,-10 5 178,2 0 1,-7 0-91,3-1 0,-5 3 163,1-3 1,-3 3 160,0 1 1,-4-1-284,4-3 1,-2 1 1,9-4 1,-1-1-34,5-3 0,1-1 9,3 1 1,-2-1 218,5 1 0,-5 3-172,2 1 0,1 0-61,-2 0 0,1 2 170,-5 5 1,3-4-146,-2 0 0,4 0 123,-5 4 1,1 0-88,4 0 1,-4 0 119,0 0 0,5 0-25,2 0-1052,3 0 984,1 0-20,5 0 0,2 0-199,-30 0 0,0 0 52,30 0 1,-31 0 0,0 0-105,28 0 1,2 0-79,-6 0 0,2 0 363,-10 0 1,-3 0-133,-4 0 0,-6 0 99,2 0 1,-3 0 53,-5 0 1,-2 0-65,-5 0 1,4-1-52,-1-3 10,1 3 38,-4-9-31,0 9-274,-1-5 123,6 1 1,-4 4 732,3-3 1,-2 3-789,2 1 1,-3-4 659,3 0-678,-3 1 144,-1 3 0,2 0 29,-2 0-49,8 0 1,-16 0 467,8 0-204,-8 0-99,1 0 1,-4 0 294,-1 0-212,1 0 0,-5 0 16,1 0 33,-1 0-164,0 0 1,3 0 120,-2 0-292,-3 0 89,5 0 0,-9 0 0,4 0 0</inkml:trace>
  <inkml:trace contextRef="#ctx0" brushRef="#br1" timeOffset="31">9365 9217 10172,'-16'5'323,"-12"1"0,-8 5 0</inkml:trace>
  <inkml:trace contextRef="#ctx0" brushRef="#br1" timeOffset="32">9388 9228 7610,'-6'-1'-659,"2"-3"1465,-3 3-433,6-9 1,-4 7 65,5-5-324,-5 6 168,4-8-214,-4 3 181,5 1-200,0-4 1,0 4 275,0-6-233,0 1 1,0-2 54,0-2 1,0 2-47,0-2 1,0-3 18,0-1 1,0-3-126,0 0 1,0-2 102,0-3 0,0 3-15,0-3 1,0-1 25,0 2 1,0-5-6,0 4 0,0 1-62,0 3 1,0 0 50,0 0 1,0 4-165,0 0 1,0 5 90,0-1 0,3 1-102,1-1 1,0 1 134,-4-5 1,0 0-18,0-4 1,0 0 31,0 0 0,0-5-36,0-2 1,0-3 56,0-1 0,0-1-36,0 1 0,-1 0-33,-3 0 0,3-1 39,-3 1 0,3 1-58,1 3 0,0-2 111,0 5 0,0-1-68,0 2 0,0 2 164,0-3 1,0 2-153,0-2 1,0 2 132,0-6 0,0 4-99,0-3 1,0 0 29,0-5 0,0 1-9,0 0 1,0-1-135,0 1 1,0 2 65,0-2 1,0 4-122,0-5 0,0 1 17,0 4 0,0-3 55,0-1 1,0 3-78,0 1 1,0 3 90,0-4 1,0 2 26,0-1 1,0-2-39,0 5 0,0-4 175,0 0 1,-4 2-110,0-1 0,0-1-43,4-3 1,-4 0-35,1-1 0,-1 5 52,4 0 1,0 0-5,0 0 0,0 2-2,0 5 0,0 0-18,0 0 0,0 1 5,0-1 1,0 0-26,0 0 0,0 3 97,0-3 1,0 3 4,0-7 0,0-2 6,0-2 0,0-3-54,0-4 0,-4 2-100,0-2 1,0 3 98,4 1 0,0 3-80,0 1 0,0 4 70,0 0 1,0 3 3,0 4 1,0-2-20,0 6 1,-1-1-1,-3 1 1,3 1-43,-3-5 0,3 1 42,1-1 1,0-3-126,0 3 0,0-4 118,0-3 0,0 4-92,0-5 1,0 7 67,0-3 1,0 2 29,0 5 1,0 0 3,0 1 1,0 2 4,0-2 1,0 2 52,0 2 0,-4-1-70,0 1 0,1-2-10,3-2 1,0-2 24,0-2 1,0-2-97,0 2 0,0-3 85,0-1 0,0 2-112,0 2 0,-4-3 76,0 3 0,0 3-10,4 0 0,0 4 16,0 0 1,-1 2-10,-3 3 1,3-4 258,-3 4-248,3 2 7,1-5 1,0 3 22,0-4 1,0-1-15,0 1 1,0-2-1,0-2 0,0 1 5,0-5 0,0 4-4,0-4 0,0 5 14,0-1 1,0 2-13,0 1 161,0 1 1,-2 1-150,-1 2 0,1 2 460,-1 2-72,1 3-214,2-9 0,0 3-144,0-4 0,0 0 4,0-1 0,0 1 47,0-1 0,0-3 2,0 0 1,0-2 222,0 2-242,0 2 0,0-3-85,0 5 0,0 3 154,0 0-310,0 6 56,0-8-413,0 8-866,0-3 797,0 15 582,0-2 0,0 14 0,0-5 0</inkml:trace>
  <inkml:trace contextRef="#ctx0" brushRef="#br1" timeOffset="33">2844 4934 8465,'-23'0'0,"5"0"-505,3 0 426,2 0 28,2 0-260,5 0 387,-5 0 145,10 0 94,-4 0 0,6 0 80,3 0 433,-3-5-72,10 3 52,-10-3-441,4 0 134,-5 4-353,0-4 0,1 5 97,3 0 0,-2 0-259,6 0 0,3-1 65,5-3 0,5 1-103,2-4 0,0 3 113,4-4 1,1 5 61,-2-5 0,2 4-15,-1-4 0,-6 6-1,6-2 1,-9 3-95,5 1 1,-3 0 95,3 0 0,0 0-124,-1 0 0,1 0 128,0 0 0,1 0-164,3 0 0,-3 0 60,3 0 1,1 0-74,-2 0 0,6 0 72,-2 0 1,5 0 9,3 0 1,0-1 0,7-3 1,0 3 7,8-3 0,-1-1-248,1 1 1,-2-4 248,-5 4 0,-2 1-88,-2 3 0,1-4 84,-5 0 0,4 0 170,-4 4 0,-3 1-214,-5 3 0,1-2 3,3 1 0,0 2-42,0-1 0,1 0 84,-1-4 1,4 0-22,0 0 1,5 0 13,-1 0 1,4 0 41,3 0 1,-1-4-10,6 0 0,-6-3-1,1 3 0,-2-1 20,-1 1 1,0 3-36,-1-3 0,-4 3-47,-3 1 0,-2 0 46,-2 0 0,0 0-171,0 0 0,5 0 144,-1 0 1,3 0-42,-2 0 0,4 0 20,-1 0 0,6 0-145,1 0 0,3-2 162,2-1 0,-1-2-130,8-3 1,-3-1 136,-1 5 1,0-3-15,0 3 0,-1-1 7,-2 1 1,-4 3-17,-4-3 0,-5 3 70,-3 1 0,1 0-58,-1 0 0,0 0 5,-4 0 0,1 0-65,-1 0 1,4 0-11,0 0 0,8 0 133,-4 0 0,10 0-165,-3 0 1,6-4 183,2 0 1,1-4-81,3 5 1,-2-5 0,1 4 1,-1 0 29,-2 4 1,0-3 8,0-1 0,-1 0 10,-3 4 1,2 0-9,-6 0 0,5 0-178,-5 0 1,4 0 141,-3 0 0,1 0-125,-2 0 1,-2 0 109,3 0 0,2 0 168,1 0 0,-1-4-43,1 0 1,-5 1-40,2 3 1,-1 0-70,-3 0 1,2 0 253,-6 0 0,3 0-79,0 0 0,1 0-62,0 0 1,-7 0-108,-5 0 0,1 0 71,-5 0 0,-2 0-191,-1 0 0,-3 0 101,-1 0 0,-4 0 52,0 0-1,-2 0 276,2 0 1,-1 0-233,-3 0 0,-2 0 88,2 0 0,-1 0-144,2 0 1,-4 0 20,3 0 0,-2 0 19,-1 0 1,-5 0 90,1 0 0,-4 0 13,3 0-98,-4 0-199,2 0-1772,-5 0 1396,-5 0 1,-3 0 493,-7 0 0,-8 5 0,-6 1 0</inkml:trace>
  <inkml:trace contextRef="#ctx0" brushRef="#br1" timeOffset="34">5425 6864 7081,'0'-8'50,"0"1"0,0 3 260,0-4 0,0 4 521,0-3-72,0 4-203,0-7 378,0 9-211,0-9 176,0 8-102,0-3-406,0 5-132,0 5 1,0 2 132,0 4 1,0 4-149,0 1 1,1 8 14,3-1 1,-3 3-87,3 1 71,-3-3-61,4 14 0,-3-11-142,1 7 1,3-2 109,-3 2 1,2 0-236,-1 1 1,-2-5 81,1 0 1,0-4-157,1 1 0,-3-7 40,3-1 0,-2-5-141,2 1-11,-3-2 154,4-2-1012,-5 1 417,0-6-1072,0-1-3607,0-5 5390,-5 0 0,-1-10 0,-5-3 0</inkml:trace>
  <inkml:trace contextRef="#ctx0" brushRef="#br1" timeOffset="35">5436 6978 8176,'0'-29'116,"-5"1"0,0 6-116,-2 3 0,1-1 1403,6 5-622,0-5-269,0 7 650,0 1-460,0 7-228,0 0 141,6 4-186,0-4 62,10 10 79,-3 6-164,9 2-142,-5 9 1,10-4 22,0 4 0,3 5-28,-3 0 1,3 3-132,-3-3 0,3 3 131,-3-3 1,4 3-290,-5-3 0,5-2-245,-5-6 1,1 2 218,-4-6 1,0 4-138,-1-4 1,-4 0 85,-3-3 0,2-5 79,-2 1 1,-1-4 12,-6 3 47,2-4 0,-8 2-38,6-5 415,-5 0-59,2 0 0,-5-1 188,0-3 1,0 0 12,0-7 0,-5 2-127,-3-6 0,2-3-301,-2-1 1,2-4 85,-2-4 0,-2-2-128,2-5 0,2-2 143,-2-2 1,2 7-495,-2-4 0,2 4-270,2-4 0,3 6 336,-3 3 1,2 3-404,-2 4 1,3-2 264,-3 6 0,2 0-508,2 3 1,0 5 334,0-1 1,2 6-1846,2-2 1684,-3 3 0,9 1-148,-2 0 1,-2 6 29,1 5 794,1 1 0,4 14 0,-1-1 0</inkml:trace>
  <inkml:trace contextRef="#ctx0" brushRef="#br1" timeOffset="36">6236 7229 8512,'0'-6'1988,"0"1"82,0 5-1709,0-5 0,-1 4 138,-3-3 1,2 4 293,-1 4-410,1 2-1,2 5-398,0 6 187,0-4 0,0 4 228,0-1-228,0 1 0,0 2 57,0 0 0,0-5 114,0 2-142,0 1 0,4-4 28,0 2 0,4-2 0,-3-2 399,1 1-486,2-1 0,-1-4-703,1-4-310,-6-1-436,9-2-887,-10-5 1,4-2-1,-4-4-989,3-1 3184,-3 1 0,4-6 0,-5 0 0</inkml:trace>
  <inkml:trace contextRef="#ctx0" brushRef="#br1" timeOffset="37">6281 6978 8015,'-11'-11'0,"3"3"961,1 0 75,4 1 1,-3-1 174,2 1-1976,3 4 554,-4-2-1672,10 5 890,-4 5 993,9 1 0,2 6 0,5-1 0</inkml:trace>
  <inkml:trace contextRef="#ctx0" brushRef="#br1" timeOffset="38">6430 7264 10022,'-6'-7'1667,"1"2"-1272,5 0 510,0 4-337,0-4 267,0 5-342,0 5-303,5 1 1,-3 7-1,4 2 733,0 4-690,2 3-222,-6 1 160,8-1 0,-5 5-9,3 0 0,2 4 42,-3 0 68,-2 2-318,6 1 0,-9 0 0,4 1-19,0-1 1,-1-1 88,-2-3 0,-1-2 1,1-6-715,-1-3 365,-2-3 1,-5-4-51,-3-1 1,-2-1 204,-2-2-93,1-3 1,0-1-595,-1 0 304,1 0 1,-2-4-989,-2 0 971,2-6 169,-3 0-595,4-5 0,1-6-26,-1-2 1022,6-7 0,-4-4 0,4-4 0</inkml:trace>
  <inkml:trace contextRef="#ctx0" brushRef="#br1" timeOffset="39">6476 7115 8102,'-5'-18'1855,"-3"3"-850,3 3-425,0 0-174,5 1 882,0 4-526,0-3-388,0 9 1,0-5 112,0 2-593,0 2 141,0-3-318,0 5 0,-5 5 0,-2 2 0</inkml:trace>
  <inkml:trace contextRef="#ctx0" brushRef="#br1" timeOffset="40">3346 5231 8079,'-6'-5'324,"-4"-2"502,3-4-385,1 5 91,1 0 179,5 1-297,0 4 205,0-4-267,0 20-90,0-1 0,4 19 435,0-2-231,5 2-359,-3 1 0,0 4 245,-2 0-711,2 0 263,-4-4 1,4-1-235,-2-2-3,-3 2 1,5-9 135,-2 3 184,-2-3-531,3-6 1,-4-2 24,3-5 0,-3 1-240,3-1 288,-3-4-28,-1-2-563,0 0 719,-5-4-676,4 4 1019,-9-5 0,3-5 0,-4-1 0</inkml:trace>
  <inkml:trace contextRef="#ctx0" brushRef="#br1" timeOffset="41">3358 5391 8079,'-2'-12'0,"-1"1"703,1-1-43,-3 1-89,5 0 969,0-1-845,0 6 1,5 1-256,3 5 0,2 5-122,2 2 0,3 5 1,1 4 16,2 7 1,0 1-199,1 7 97,2-1-688,-3-1 467,5 4 52,0-3 1,1 0-31,3 0 0,-3-4-525,2 0-68,-7-6 413,3 1 0,-9-12 18,2 2 0,-2-3 364,-2 0-19,0-3 162,-4-5 105,3 0-299,-9 0 104,4 0 1,-5-2 729,0-1-626,0-4-1,0-9 79,0-2 1,0-5 183,0 0-464,0 0 43,-5-4-280,4-3 127,-9 1 1,5-4-133,-3 3 10,-2-8 0,4 2 7,-6-2 1,5 6 86,-1 2 1,4 8-711,-3-1 1,4 8-1104,-1 0 912,3 2 354,1 7-149,0 1-2481,0 5 1812,0 5 1,1 1 34,3 6 1276,2 4 0,6 2 0,-1 5 0</inkml:trace>
  <inkml:trace contextRef="#ctx0" brushRef="#br1" timeOffset="42">3906 5528 8033,'0'-7'820,"0"-3"-612,5 9 297,-4-4 511,4 5 81,-5 0-867,5 5-58,-3 1 1,3 7 211,-5 2 0,0 3-51,0 5 0,4 0-142,-1-1 1,1 1 0,-4 0-103,0 0 14,0 0-279,0 0 1,4-2-1,0 0 195,-2-2-118,0-5 0,-1 1-1094,3-8 716,-3 4 260,4-10-4,-5 4-884,0-5 1,0-5 0,0-2-1</inkml:trace>
  <inkml:trace contextRef="#ctx0" brushRef="#br1" timeOffset="43">4066 5573 8049,'0'-11'0,"0"3"1496,0 1-633,0-1-315,0 2-129,0 1 0,1 5 478,3 0-391,-3 0 217,4 0-420,0 5 1,-2 5 0,3 6 249,-1 2 1,3 6-298,-4 7 0,1 0-137,-1 0 1,-2 2 0,4-4-58,0 0 1,-3 3 47,-3-5 0,2-4-1389,1-4 493,-1 0-2132,3-2 1303,-5 0 1615,0-6 0,0 1 0,0-1 0</inkml:trace>
  <inkml:trace contextRef="#ctx0" brushRef="#br1" timeOffset="44">8017 8314 8092,'0'-11'391,"0"0"-156,0 4-57,0-3 58,0 9-45,0-9 1,-1 8 690,-3-1-397,3 1-184,-4 2 1,5 2 209,0 1-58,0 4-218,0 9 1,0 2 299,0 10-149,0 1-686,0 5 595,0 6-119,0-10 1,0 11-22,0-11-118,0 6 198,0-7 60,0 0-680,0-1 310,5-10 86,-4 3-1,4-8-800,-5 4 480,0-6 620,0 0-2009,6 1 691,-5-6-1373,4-1 515,-5-5 1675,0 0 1,0-10 0,0-3-1</inkml:trace>
  <inkml:trace contextRef="#ctx0" brushRef="#br1" timeOffset="45">7983 8371 8092,'0'-17'0,"0"0"0,0 6 0,0-1 1062,0 1-585,0 0 1,1 4 671,3 3-516,-2 3-139,8 1 1,-3 5-39,9 3 1,-3 7-85,7 4 1,-1 6-92,3 2 1,1 4 171,0-5-218,0 6-707,0-3 708,5 0-372,-4-1 187,4 0 62,-5-9 1,-1 7-437,1-11 108,-5 5-179,4-12 213,-10 7 28,5-9 96,-6 1 364,1-2 647,-6-5-903,-1 0-75,-5 0 583,5 0-353,-4 0 0,4-5 579,-5-3 1,-3-7-229,-1-4 0,-5 1-124,1-1 0,2-4-523,-2-4 104,1-4 81,-5 2 1,1-3-444,-1-2 0,2 3 141,3-3 1,-2 5-36,5 6 1,-4 1-143,5 3 0,-1 3-268,4 4 1,0 5 132,0-1-1169,0 6 1057,0-4 0,1 6-1724,3 0 1209,-3 0 655,9 0 1,-3 6 490,4 1 0,0 3 0,1 2 0</inkml:trace>
  <inkml:trace contextRef="#ctx0" brushRef="#br1" timeOffset="46">8611 8771 9692,'0'7'907,"0"3"-404,0-3-276,5 3-90,-3 2 33,3-1 0,-5 1-120,0-1 1,4 2 126,-1 2 0,1-2-215,-4 2 0,1-6-70,3-1 4,-2-1 58,3 5 85,-5-6 543,0-1 402,0-5-744,0-5 0,0-1 310,0-6 0,0-1-119,0-2 0,0 3-26,0-4 0,0-1-506,0-3 0,0-1 157,0-2 0,3 1-531,1 3 0,4 3 304,-4 5 1,5-1-72,-2 1 1,3 3-1,2 2-376,-1 1 1,1 1-442,-1 4 0,0 0-1401,1 0 2460,-6 5 0,9 1 0,-2 6 0</inkml:trace>
  <inkml:trace contextRef="#ctx0" brushRef="#br1" timeOffset="47">8977 8805 7927,'5'-6'0,"-4"-4"1350,4 9 145,0-9-558,-3 8 128,3-8-241,-5 4-371,0-1-234,0-3 179,0 9 138,0-4 328,0 5-992,-5 0 174,-2 0 54,-4 5 120,-1 1-244,1 11 0,0-3 127,-1 5 75,1 0-377,4 4 108,2-5 0,0 3 99,4-8-143,-4 8 1,5-7-11,0 5-85,0-5 109,0 3 0,5-6-107,3 1 1,2-2 0,1-3 46,1-3 1,0-3 118,3-1 0,2 0-53,2 0 1,1-1-259,-4-3 1,3-1-915,-4-2 1,0-3 115,-4 2 1171,-4 3 0,3-5 0,-4 3 0</inkml:trace>
  <inkml:trace contextRef="#ctx0" brushRef="#br1" timeOffset="48">4614 6202 7988,'-11'-12'190,"-1"1"0,6 3 288,2 0 1,3 5 296,1-5-189,0 6-86,0-4 1,0 5 295,0-3-698,0 3 63,0-4 0,0 6-417,0 3 1,4-1-214,-1 4 0,5-3-192,-4 4 1,5-1 0,-3 5 660,0-1 0,5 1 0,-5-1 0</inkml:trace>
  <inkml:trace contextRef="#ctx0" brushRef="#br1" timeOffset="49">4820 6430 12545,'6'0'-1190,"-1"0"1268,0 5-2377,-4-4 2299,4 4 0,1 0 0,0 2 0</inkml:trace>
  <inkml:trace contextRef="#ctx0" brushRef="#br1" timeOffset="50">4991 6624 8872,'6'0'3495,"-1"0"-3306,-5 0 36,0 5-2182,0-4 1957,0 10 0,0-5 0,0 5 0</inkml:trace>
  <inkml:trace contextRef="#ctx0" brushRef="#br1" timeOffset="51">6967 7778 8137,'-5'-7'1644,"3"2"-1410,-3 0-254,5 4 260,0-4 960,0 5-456,0-5-710,5 3 43,-3-3 1,4 5-488,-2 0 1,-2 2 309,6 1 0,-4 0-2202,3 5 2302,-4-6 0,7 8 0,-4-3 0</inkml:trace>
  <inkml:trace contextRef="#ctx0" brushRef="#br1" timeOffset="52">7298 8006 7923,'0'-6'245,"0"1"0,0 3 1006,0-1-297,0 1 274,0-3-1618,0 5 0,5 0 0,1 0 0</inkml:trace>
  <inkml:trace contextRef="#ctx0" brushRef="#br1" timeOffset="53">7504 8154 7990,'6'0'2422,"-1"0"-643,-5 0-186,5 0-415,-4 0-381,4 0-2330,-5 0 1533,0 6 0,0-5 0,0 4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4:10:44.625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5105 12517 12760,'6'0'698,"5"0"1,-5 0-242,5 0-222,6 0-103,-4 0 1,12 0 58,-2 0 0,9-1 220,2-3-293,5 3-120,7-9 0,5 7 140,2-4 1,3 3-140,1-4 1,-5 4-272,-3-3 196,-2 4 58,-1-2 0,0 1-77,-1 1 137,-4-1-40,3 4 0,-7-4-14,5 0 1,-9 0 28,1 4-28,-7 0 33,1 0 0,-5 0 11,0 0 94,-6 0-84,0 0 1,-6 0 199,1 0 164,-1 0-314,-5 0 111,5 0-141,-5 0 7,0 0-144,-1 0 51,-5 0 0,-1-3 75,-3-1-962,3 0 590,-9 4 1,7-4-899,-4 0 612,4 0 273,-7 4 0,7 0-732,-4 0 555,4-5-199,-7 4 350,4-4 0,-6 1-52,1 0 411,5 1 0,-5-2 0,5-2 0</inkml:trace>
  <inkml:trace contextRef="#ctx0" brushRef="#br0" timeOffset="1">6087 12323 8059,'-11'-6'1885,"-1"1"-1578,1 0 0,3 2 20,1-5 1,3 6-13,-4-2 88,6 3 112,-3 1 897,5 0-1332,5 0 121,6 0 0,3 4 57,5-1 0,0 5 95,4-4-355,0 5 181,0-3 0,0 2 10,0-1 1,-1 0-26,1 0 0,-1 2 103,-3-5-336,2 5 84,-8-3 1,5 2-206,-3-1 162,-7-4 27,7 2 1,-13-1 9,6 0-83,-5-1 84,2-3 1,-5 2 73,0 2-21,0-3 231,0 4 52,0-5 228,-5 5-235,-2-4-230,-4 9 47,-1-8-152,1 8 87,0-9 0,-5 9 117,1-2-337,-5 2 94,7 1 1,-7 0 201,5-4-815,-6 3 468,4-3 1,-1 4-169,3 1 1,2-5-170,1 1 1,6-4 516,2 3 0,-2-4 0,0 2 0</inkml:trace>
  <inkml:trace contextRef="#ctx0" brushRef="#br0" timeOffset="2">11432 15176 7843,'0'-11'158,"-1"4"272,-3 4 622,3 1-306,-4 2-315,5 0 0,-2 4-57,-1 0 1,1 6 75,-2 1 1,2 2-41,-2 6 0,3 0-118,-3 4 1,3 4-78,1 3 0,0 7 0,0 1 1,0 3-51,0-3 1,4 7 45,-1 0 0,2 4-292,-1 4 0,-1 1 241,4-5 0,-3 2-169,4-3 0,-1-4-37,5 1 1,-2-9-136,-2-2 0,2-4 90,-3-8 1,0-1 1,0-6 1,-4 0-486,1-8-638,-3-2-718,-1 0 624,0-5 0,-4-1 596,0-3 0,-1-3 710,1-3 0,3-6 0,-4-2 0</inkml:trace>
  <inkml:trace contextRef="#ctx0" brushRef="#br0" timeOffset="3">11478 15346 7858,'-7'-5'422,"1"-1"172,2-5 0,3-1-298,-3 1 1,4 1-119,4 2 0,-2-1 239,6 1 0,0-2-98,3-1 0,1 3 77,-1 0 1,4 2-114,0-2 0,6 0-1,-2 4 0,2 0-108,2 4 1,0 1 0,0 3 0,-2 2-54,-2 6 0,2-1-123,-6 1 0,0-1-234,-3 0 1,-2 5 147,-3 3 1,-2 1-55,-5-1 0,-1 7-7,-3-3 1,-7 6-167,-8-4 0,-4 2 27,-4-4 1,-2-2-12,-5-1 1,1 0 67,3-6 1,-1-4-95,8-6 0,-1 1-530,9-1 219,-5 0-177,7-9 462,2-2 0,7-3-445,8 2 796,7 4 0,7-1 0,5-1 0</inkml:trace>
  <inkml:trace contextRef="#ctx0" brushRef="#br0" timeOffset="4">12014 15324 7824,'-6'0'432,"1"0"680,5 0-628,5 0 1,1 0 117,6 0 0,-1 3-167,1 1 0,3 0-11,0-4 0,5 1-159,0 3 1,1-3-44,2 3 0,0-3 220,0-1 1,-1 0-166,1 0 1,-4 0-256,0 0-584,-5-5-319,3 4 1,-11-5 880,-2 2 0,-13 3 0,-4-4 0</inkml:trace>
  <inkml:trace contextRef="#ctx0" brushRef="#br0" timeOffset="5">12677 15199 7892,'-8'-8'321,"1"1"1,4 3-43,-1-4 1,3 4 307,1-3 153,-5 4 326,4-2-677,-4 5 0,5 2-106,0 1 0,5 9 45,2 7 1,7 4-63,1 3 1,6 0 79,-2 3 1,1 2-140,-1 3 0,1-1-26,-4-3 1,0 1-28,-1-4 1,-3-1-127,-1-3 0,-1 0 96,-6-1 1,4-4-129,-4-3 1,-1-2-125,-3-2 113,0-5 0,2-1-25,2-5 162,-3 0 1,4-6 6,-5-5 1,0-6-128,0-6 1,0 0-117,0-3 0,0 0 70,0-4 1,4 0-88,-1 1 0,3-8-126,-3 3 1,0-3 90,5 4 1,-5 0-36,5 2 0,-6 0 22,2 4 1,1 1-215,-1 4 0,1 4-509,-1 3-302,-3 2 550,9 7 1,-7 0-266,5 6 0,-5 6 919,5 1 0,0 8 0,3 3 0</inkml:trace>
  <inkml:trace contextRef="#ctx0" brushRef="#br0" timeOffset="6">13453 15256 7845,'0'-6'0,"-3"-4"662,-1 2 0,0-2 316,4-2-466,0 1 0,-1 0 211,-3-1-478,-2 1 0,-10 1-18,1 2 1,-5 3 0,1 5 0,-3 1-54,-1 3 1,2 2-153,2 6 1,-3 3-14,3 0 0,1 5 137,-1-1 0,5 3-249,-1 1 0,4-1-26,3 1 1,-1-4-100,6 0 1,-1-4 116,4 4 1,0-5-60,0 0 1,5-2-24,2-5 1,4 2-127,0-5 1,4 0 184,0-4 0,6-2-19,-2-1 1,-1-4 240,1-4 0,-2-4-3,2 0 0,-2-1 101,-6 1 1,-1 2-42,-2-2 1,1 2 59,-5 2 0,0 3 70,-4 0-37,0 6-271,0-3 86,0 5 0,0 9-22,0 2 1,0 8-1,0 0 0,0 3-3,0 1 0,1-5-41,3 1 1,-2 0-7,6 3 1,-1 0-55,5-3 0,-1-2-178,1-6 0,0-1-536,4-3 0,-4 2 341,3-6 1,-2 1-421,-1-4 1,3-5 865,0-2 0,0-3 0,-3-1 0</inkml:trace>
  <inkml:trace contextRef="#ctx0" brushRef="#br0" timeOffset="7">13819 14655 7900,'-5'-23'0,"0"1"125,-3 3 0,-2 3 526,2 0 197,3 4 32,0-5 0,5 10 136,0-1 70,0 5-654,0 8 0,0 9-156,0 13 0,0 1-8,0 6 1,0 3-39,0 5 0,4 3 0,0 8 1,4 7-463,-5-4 1,5 5 164,-4-1 1,0-3 96,-4-1 1,0 2-171,0-8 1,3 0-71,1-12 1,1 2 81,-1-6 0,1-3 16,3-8 1,1 0-95,-6 0 0,5-5-131,-4-3 1,1-6-436,-1-3-41,-3-3-595,4 2 429,-5-5 1,1-1 978,3-3 0,-3-2 0,4-5 0</inkml:trace>
  <inkml:trace contextRef="#ctx0" brushRef="#br0" timeOffset="8">14013 15222 7797,'-10'-18'320,"2"3"407,-2 7 180,9-2-69,-4 9 1,5 1-394,0 7 0,0 5-189,0 3 1,0 4 78,0 8 1,0-3-114,0 1 0,1 3-177,3-1 1,1 0 94,3-4 1,2 1-75,-3-1 1,4 1-64,0-9 1,4 0-268,0-3 0,1-6 99,-5-2 1,6-3 78,2-1 0,2-1 109,2-3 1,1-4-14,3-7 0,-6 1 27,6-5 1,-9 0 34,5-4 1,-8 0 29,0-3 0,-2 1 50,-2-1 0,-4-2 97,-4 2 1,-1-4-10,-2 3 1,0-3-99,0 3 1,-4 5-161,0 3 1,-4 5-77,5-1-398,-6 7 176,2-2 1,0 9-378,-1-3 0,6 4 179,-2 4 1,2-1-299,2 4 1,0 1-414,0 3 0,0 2 1225,0 2 0,6 2 0,0 6 0</inkml:trace>
  <inkml:trace contextRef="#ctx0" brushRef="#br0" timeOffset="9">14538 15279 7821,'-11'0'1992,"0"-5"-1567,4 4 703,2-5-755,5 6 0,4 2 62,0 2 0,3-2-139,-3 5 0,5-3-189,-1 3 0,6-1 45,1 2 0,4 1-105,-4-5 1,6 0-145,-2-4 1,1 0 99,-1 0 1,2 0-21,-2 0 0,3-5-39,1-3 0,-4-2-61,0-2 0,-5 2 22,1-2 1,-3 1 83,-5 0 1,2-5 67,-5 1 0,0 0 5,-4 4 1,0-1 0,0 1 1,-2-1-40,-1 1 0,-8 2-23,-4 1 0,-5-1 41,1 5 1,-8 2-285,-3 6 1,-3 3 63,-1 9 0,-1 2 128,1 8 0,4 3 107,-1 6 1,10-1 155,-2-1 1,9 3-149,2 2 1,2-7-18,6 3 0,2-6 29,6 2 1,7-6-27,8-1 0,4-2 90,4-6 1,2-1 47,5-7 1,4-1 141,0-6 0,4 0-285,-4 0 0,0-6-161,-4-1 0,-4-3-1147,-4-2 0,-7 5 224,-3-1 1038,-4 5 0,5-6 0,0 3 0</inkml:trace>
  <inkml:trace contextRef="#ctx0" brushRef="#br0" timeOffset="10">15304 15109 7816,'-5'-12'1,"3"5"159,-1-1 0,1 4 109,2-3 0,0 3 736,0-4-191,0 6-408,0-4 1,5 6-114,3 0 0,2 0 63,2 0 1,0 4 18,3 0 0,3 4-109,5-4 1,0 1 102,0-2 0,0-1-235,-1 1 1,1-1-118,0-2 0,-1 0-122,-3 0 0,1 0-407,-5 0 1,-3 0-122,-5 0-558,-4 0-155,2 0 1,-6 0 58,-3 0 1287,-3 0 0,-9 0 0,-2 0 0</inkml:trace>
  <inkml:trace contextRef="#ctx0" brushRef="#br0" timeOffset="11">15269 15245 7828,'12'0'406,"-1"0"141,1 0 0,3 0-14,0 0 1,5 0 134,-1 0 1,3 0-166,1 0 1,1 0-135,3 0 0,1-5-146,2-3 0,-2 3-14,-5 1 1,0-1 235,-1 1 0,-4 0-445,-1 4 0,-6 0 0,1 0 0</inkml:trace>
  <inkml:trace contextRef="#ctx0" brushRef="#br0" timeOffset="12">16217 14666 7909,'0'-11'0,"0"4"1361,0-3-354,0 4 320,0 0-297,0 0-471,5 6 1,-3 6-178,1 1 0,-1 10 15,-2 6 0,1 4-19,3 7 0,-2 5-161,6 3 1,-5 6-32,0 6 1,-1 2-163,-2 0 0,0 2 56,0 2 0,0-2 6,0 3 0,-4-3-59,0-1 0,0-10 25,4-1 0,0-8-68,0 0 1,4-9-169,0-2 0,3-4-49,-3-4-480,5-3 0,-6-6-110,4-2-469,-4-3 0,2-10 409,-5-3 0,0-3-1225,0-4 2108,0-3 0,-10-5 0,-3 0 0</inkml:trace>
  <inkml:trace contextRef="#ctx0" brushRef="#br0" timeOffset="13">16057 14722 8156,'-7'-10'927,"-1"-2"-778,6-4 0,-1 3-256,11-2-13,-1 2 1,15 2 532,-3-1 1,4 5-155,3-1 0,2 1 167,3-5 0,2 6-12,-3 3 1,3 2 14,2 1 1,-1 1-172,0 2 1,4 3-38,0 6 0,0 3-85,-3 0 1,-6 5-95,-3-1 0,-5 3-228,-2 1 0,-7 3 150,0 0 0,-6 5-86,-6-5 1,-5 5-68,-3-6 0,-7 6-113,-4-5 1,-7 5 85,-5-4 0,-1-6-39,2-2 1,-6-5 29,6 2 1,-4-5-181,7-3 1,-2-3-252,6-5 1,-1 0 217,9 0 1,1-5-505,6-3 942,3-2 0,5-7 0,0 0 0</inkml:trace>
  <inkml:trace contextRef="#ctx0" brushRef="#br0" timeOffset="14">16971 14428 7847,'4'-17'303,"0"1"136,5 4 0,-7 4 322,6 0-495,-6 6 1,3-2 242,-5 8 0,-1 3-125,-3 9 0,-2-1 73,-5 8 0,-2 1-55,-2 10 0,-2 6-131,-2 2 1,-2 2-254,1 6 0,3 4 93,7-23 1,1 2 0,-1-1 0,1 1-259,-3 2 1,1 1 0,1-1 0,1 0 242,-1-2 1,1 1-1,2 1 1,0 0-114,-1 1 1,1 0 0,0-4 0,1 0 45,0 0 1,0 0 0,0 31-334,2-3 0,3-4 215,1-6 0,6-6-2,6-2 0,0-2 197,8-7 0,-1-4 128,3-2 0,1-3 195,0-1 1,-4-2 20,0-3 0,-5-1-36,1-6 0,-2 1-236,-2-1 1,0-3-577,-4-1-851,3-4-1115,-8 2 1339,3-5 0,-5-1 1025,0-3 0,-5-3 0,-2-4 0</inkml:trace>
  <inkml:trace contextRef="#ctx0" brushRef="#br0" timeOffset="15">17245 15256 7831,'-4'-9'105,"1"-2"1,-2 2 263,1-6 0,2 2-11,-1 2 1,1-1 170,2 1 0,0-5 94,0 2 1,2-2 217,1 1-403,-1 2 0,7-4-63,-6 6 0,6 1 416,-1 2-605,2-2 1,3 9-109,2-3 1,-2 3 99,2 1 1,-2 1-105,-2 3 0,0 3-44,1 9 0,3 6 85,0 9 0,1 5-19,-5 2 1,0 10 54,1 1 0,0 1-90,4 3 0,-2 0 28,5 4 0,1 0-306,7-1 1,-3 0 206,2-4 0,2-2-245,-1-8 0,0-5 55,-5-7 0,0-2 100,-3-5 1,1 0-6,-4 0 0,0-7 75,-1 0 0,-2-5 168,2-3 1,-2 0-249,-2-4 1,-3 0 415,0-4-855,-6 0-779,3 0-1212,-5 0 1853,0-5 1,-5-1 686,-2-6 0,-4 1 0,0-1 0</inkml:trace>
  <inkml:trace contextRef="#ctx0" brushRef="#br0" timeOffset="16">17748 15153 7823,'-5'-11'1363,"-3"0"-846,3 0 1,-1 5-38,2 2 345,3 3-410,-5 1 0,3 6-35,-1 5 1,-6 6-45,-2 10 1,0 7 39,-7 8 1,0 6-118,-4 6 1,1 3-263,3 3 1,-2-3-84,1-1 1,-1 0-42,-2-7 1,0-2-28,0-5 0,6-6 106,1-6 0,5-10-94,3-1 1,3-5-220,5-3 1,0-3-888,0-1 582,0-4 319,0-8 0,4-4 465,0-10 1,10-5 0,-1-4 0</inkml:trace>
  <inkml:trace contextRef="#ctx0" brushRef="#br0" timeOffset="17">17816 14722 7855,'-5'-22'666,"4"5"1,-8-5-367,5 3 0,2 3-136,6 0 0,2 4 186,5 0 1,1 6 430,-1-2 1,1 4-362,-1-3 1,0 4-169,1-1 1,3 4-69,0 4 0,0-1-14,-3 4 1,-1 1-108,1 2 0,-5 3 108,1 2 1,-4-1-349,3 5 0,-4-1 13,1 1 0,-4 3-134,-4-4 0,-2 3 118,-6 2 0,1 0-33,-1 0 1,1-2 165,-1-2 0,2 1 1,3-5 0,-2 0-46,5-4 7,0 1-78,4-1 0,1-3-16,3-1 1,-1-4-112,4 1 1,5-3 88,3-1 0,2 0-116,-2 0 0,-2-1-109,2-3 1,1 3-178,-1-3 0,1-1 603,-5 1 0,-5-5 0,0 3 0</inkml:trace>
  <inkml:trace contextRef="#ctx0" brushRef="#br0" timeOffset="18">18433 14553 7810,'5'-11'-258,"-4"-1"352,3 1 1,-1 3 681,0 0-74,-1 6 364,3-3-666,-5 5 1,0 1-11,0 3 0,-5 6 1,-3 5 0,-2 6-124,-1-2 0,-1 8-40,1 7 0,-2 1 8,-2 7 0,2-1-26,-2 5 0,-2 3-275,2 0 0,-1 2 148,0-2 1,4-2-52,-3 7 0,6-4 62,1-1 0,5 0-22,0-7 1,1 2-48,2 1 1,5-4 0,3-4 1,2-3 51,2-3 1,-1 0 22,1-5 1,3 1 29,0-4 0,0-6 17,-3-1 0,-1 0 112,0-1 1,1-1-332,-1-7 0,1 3-437,-1-2 1,-3-3 246,-1-2 0,-3-1-2219,4-2-25,-6 5 2506,3-4 0,0-1 0,2-6 0</inkml:trace>
  <inkml:trace contextRef="#ctx0" brushRef="#br0" timeOffset="19">18639 14848 7940,'0'-12'74,"0"1"1,0 3 808,0 1-91,0 4 139,0-2-388,-6 5 1,5 1-99,-3 3 0,3 4-180,1 7 0,0 3 143,0 4 1,4 4-166,0 1 0,1 7-161,-1-3 0,-3 5 54,3-2 1,-3-1-136,-1 1 0,0 3-320,0-3 1,0 2 236,0-6 1,0 0-256,0-7 1,0 2 133,0-6 0,0-2-710,0-2 0,1-6-710,3-2 696,-3-4 1,6 2 416,-4-5 1,0-5 107,5-3 1,-1-2 401,5-1 0,-1-1 0,1-4 0,-1-2 0</inkml:trace>
  <inkml:trace contextRef="#ctx0" brushRef="#br0" timeOffset="20">18787 15267 7865,'6'-11'-341,"3"3"-427,-5 1 1125,0 4 1176,-4-2-500,0 0 38,0 4 57,0-4-370,0 5-397,0 5 1,-5 1-45,-3 6 0,-2-1 33,-1 0 0,-1 4-189,1 0 1,-1 4-1,1-4 1,0 4-223,-1-4 0,2 2 122,2-2 1,-1-2-296,6 1 0,-1-1-15,4-2 108,5 1 0,5-2-28,5-3 1,2 2 67,-2-5 0,3 0-157,5-4 0,-2 0-232,-2 0 0,3 0-302,-3 0 1,-3-1-41,0-3 1,-4 3 831,0-3 0,-1-8 0,1 0 0</inkml:trace>
  <inkml:trace contextRef="#ctx0" brushRef="#br0" timeOffset="21">18993 15279 7808,'-7'-5'1398,"3"2"-893,8-4 1,3 4-458,4-1 1,4-1 30,0 1 1,1 1 243,-5 3 1,2-4-151,2 0 1,-1 0 0,5 4 0,-1 0 14,1 0 0,-3 0-118,-4 0 0,-1 0-237,1 0 1,-1 0-249,0 0 0,-3-4-1954,0 1 2369,-6-1 0,8-1 0,-3-2 0</inkml:trace>
  <inkml:trace contextRef="#ctx0" brushRef="#br0" timeOffset="22">19472 14915 7826,'-5'-11'1889,"4"0"-841,-4 4-73,5 2-702,5 20 1,-3-4-57,6 11 1,-5 4 85,0 4 0,3 2-81,-3 2 1,1 1 23,-4-1 1,4 3-116,0 1 1,0 0-105,-4-4 1,0-4-104,0 0 0,1-4-343,3 0 1,-3-1 45,3-4 0,-3-3-389,-1-3 1,0-2-2,0-2 0,1-4-251,3-3 1014,-3-3 0,4-1 0,-5 0 0</inkml:trace>
  <inkml:trace contextRef="#ctx0" brushRef="#br0" timeOffset="23">19689 14564 7839,'0'-11'0,"0"-4"308,0 0 0,2-1-98,1 5 0,0 5 1308,5 2-1000,-6-3 1,4 6-172,-2-3 0,-1 8-35,4 4 0,1 7 166,3 4 0,1 6-138,-1 2 0,1 8 66,-1-1 0,0 6-207,1-2 1,-1 5 23,1-2 1,3 8-320,0-1 0,-3 3 319,-5-2 1,-4 1-280,1 4 1,-3 4-54,-1-1 1,-1-1-45,-3-4 1,-3-2-145,-4 2 0,0-7-357,-1 0 0,-1-7-129,-2-1 1,1-1 21,-5-2 0,4-5 761,-4-3 0,0-2 0,-1-4 0,4-4 0,6-6 0</inkml:trace>
  <inkml:trace contextRef="#ctx0" brushRef="#br0" timeOffset="24">20500 15017 7862,'0'-11'53,"0"4"-1,0 0 294,0-1 86,0 2 0,-1-3 409,-3 5-220,3 0 0,-4 3 639,5-3-474,0 3-398,0-4 1,1 5-78,3 0 0,2 0 29,6 0 0,4 0-168,3 0 0,3 0-1,1 0 1,-1 3 4,1 1 1,4 5 13,0-1 0,3 2-142,-3 1 0,-1-1 67,-3-3 1,-4 2-181,0-5 1,-5 3 43,1-3 0,-2 1-25,-2-1-169,-4-3-300,3 4 67,-9-5 185,4 0 1,-10 4 89,-2 0 1,-7 5 77,-2-1 1,-5 2-51,-2 1 0,-1 1 42,-7-1 0,6 0-210,-2 0 1,0 0-214,0 1 0,0-5-292,4 1 0,4-2 154,0 2 0,9 1-804,-1-5 1468,7 4 0,-6-1 0,3 4 0</inkml:trace>
  <inkml:trace contextRef="#ctx0" brushRef="#br0" timeOffset="25">20957 15267 7861,'6'0'1096,"-1"0"1,-6 0-527,-3 0 1,-3 2 41,-8 2 1,-1 1-103,-7 1 1,-1 8-145,-6-2 0,-2 2-306,6-3 1,-5 2-80,4 2 1,1-4-494,3 1 1,4-1-230,0-3 0,6-2 741,2 2 0,-6-6 0,5 2 0</inkml:trace>
  <inkml:trace contextRef="#ctx0" brushRef="#br0" timeOffset="26">21402 14791 7837,'-5'-12'0,"4"1"0,-4 0 275,5-1 0,0 5 1146,0-1-257,0 5 144,0-2-689,0 5 0,1 5-216,3 3 1,6 12 7,5 7 0,10 6-116,-3 5 0,4 2-166,-3 5 1,3 1 141,1-1 0,0 4-145,-5 1 0,1-2 66,0-2 0,0-4-1,0-1 1,-4-3-312,0 3 0,-4-5 176,4-3 1,-5-4-169,1-6 1,-2-1-125,-2-3 0,0-3-118,-4-5 1,2-4-489,-5 1-65,0-5-514,-4 2 459,0-5 0,-5-4-428,-3 0 1,2-5 1389,-2 2 0,0-3 0,-3-1 0</inkml:trace>
  <inkml:trace contextRef="#ctx0" brushRef="#br0" timeOffset="27">21894 14848 7830,'0'-12'1058,"0"-3"-778,0 0 0,0 0-128,0 3 394,5 1 812,-4 0-860,4 4 0,-5 3 10,0 8 0,0 8-21,0 7 0,-5 2-120,-3 2 0,-6 5-96,-1 1 0,-9 10-136,1 2 1,-4 3-260,1 1 1,-2 5 242,-3-2 1,-2 2-70,3-4 0,-2-3-33,2-1 0,2-3-370,5-4 1,5-7-129,3-2 0,2-5-62,2-2-665,5-5 160,1 2-1031,5-9 455,0-2 1711,0-16 0,-6-1 1,0-11-1</inkml:trace>
  <inkml:trace contextRef="#ctx0" brushRef="#br0" timeOffset="28">22031 14678 7832,'0'-23'0,"5"1"282,2 3 0,3-1 443,2 6 1,1-2-292,2 5 0,-1 0-98,5-1 1,-4 2-14,4 2 0,-5-1 3,1 6 1,-2-1 637,-2 4-756,1 0 0,-1 4-38,1-1 0,-1 6 3,0-1 1,-3 2-112,0 2 1,-2-1 30,2 0 0,-3 5 84,-5-2 0,0 2-328,0 0 0,-7 1 23,-4 6 1,-2-4-71,-6 0 0,0-2 69,-4 2 1,4-1-33,0-3 1,5-4 125,-1 1 1,6-1-5,2-3 0,4-2-229,-1 2 201,3-6 1,2 3-9,3-5 0,6 4 2,5 0 1,6 0-9,-2-4 1,2 0-83,2 0 0,-1 0-178,-3 0 0,1 0-73,-5 0 0,4 0-264,-3 0 1,-1 0 677,-4 0 0,1-5 0,-1-2 0</inkml:trace>
  <inkml:trace contextRef="#ctx0" brushRef="#br0" timeOffset="29">23583 14353 7921,'0'-12'0,"0"-4"1469,0 9-329,0-8 53,0 8-239,0 1-414,0 1 1,1 5-171,3 0 0,0 5-47,7 2 1,0 9 87,8 3 1,-4 4-138,4 3 0,0 3 125,4 6 1,-4 3-8,0 0 1,-4 5 41,4-1 1,-5 2-338,1 2 1,2 1 172,-2 2 0,1-4-175,0 4 0,-4 1 82,4 7 1,-5-1-419,-3-3 1,1 3 201,-6-3 1,1-1-667,-4 1 1,-1-2 176,-3-1 1,-2-1-46,-6-7 1,-3 1 200,0-1 1,0-4-84,3-7 0,-3-3 148,0-6 1,0 0 268,3-3 1,1-2 117,-1-6 0,5 0-36,-1 1-50,0-1 61,-3 1-596,0-1-55,4-5 55,-3-1 1,8-1 71,-6 0 1,5 1-80,0-1 0,-3-1-986,3 4 1534,-6 1 0,2 3 0,-4 1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8:55.652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9776 4991 7809,'0'-6'540,"0"-5"0,-1 6 340,-3-2-525,3-3 1,-4 7 530,5-5-320,0 6-337,0-3 189,0 0 1,0 3-111,0-3-126,0 5 41,5 0 6,-4 5 56,9 2-56,-8 4-237,8 6 1,-9 0 167,9 6 0,-9 5-74,3 3 1,-2 3 10,-2 4 0,0 1-130,0 3 1,0 3 5,0-3 1,0 2-83,0 2 1,0-4 38,0-1 0,0-5 136,0-2 0,0-1-153,0-6 1,0-2 53,0-6 0,1-2 24,3-6-5,-3 1 1,5-2 250,-2-3-199,-3-2-484,4-5-1951,-5 0 2104,0-5 1,-1 3-655,-3-6 0,3 4 378,-3-3 1,2-1 568,-2-3 0,3-1 0,-4 1 0</inkml:trace>
  <inkml:trace contextRef="#ctx0" brushRef="#br0" timeOffset="1">9742 5014 8017,'0'-8'-138,"0"1"0,1 0 91,3 0 1,2-4 786,6 4 0,1-3-134,2-2 1,3 1-215,4-1 1,-1 5-298,2-1 1,-3 2 102,6-2 1,-1 3-96,-3 5 1,1 0 78,0 0 0,-4 1-322,0 3 0,-5 3 85,1 4 1,-2 0-126,-2 1 0,-3 3-93,0 0 0,-6 2 112,2-2 0,-3-1 105,-1 5 1,-5-1 32,-2 1 0,-9 2 112,-3-2 1,-3-1-65,-5 1 1,1-4 28,-4 4 0,1-5-47,-2 2 0,0-5-115,4-3 1,4 1-293,4-6 0,5 1 169,-1-4 0,6 0-1250,1 0 611,6 0 870,-3 0 0,15 0 0,3 0 0</inkml:trace>
  <inkml:trace contextRef="#ctx0" brushRef="#br0" timeOffset="2">10187 5208 7967,'0'-6'531,"0"-1"255,0 3-171,0 3 140,0-4 494,0 5-1074,0 5 0,0 1 59,0 6 1,0 1-28,0 2 0,0 6-84,0 6 1,0 0 74,0-4 1,-1-1-253,-3 1 1,3-4 62,-3 0 1,2-1-128,-2 1 0,3-2 55,-3-6 0,3 0-139,1 1 1,0-5-150,0 1-182,0-5-682,0 2 430,0-5-922,5-5 1707,-4 3 0,9-8 0,-4 4 0</inkml:trace>
  <inkml:trace contextRef="#ctx0" brushRef="#br0" timeOffset="3">9788 4831 7951,'0'-11'1666,"0"4"-1301,0-3 177,0 9 0,0-9 299,0 2-450,5-2-1,-4-1-169,9-6-222,-3 4 1,4-7 143,0 5-23,1-6 0,-1 4-65,1-6 176,-1 5 57,-5-3-424,5 8 1,-6-5 150,2 3-334,3 2 221,-8-3-94,8 9 206,-9-3-21,4 9-42,-5-4 0,1 5 111,3 0-19,-3 0 257,5 0-252,-6 0-6,5 0 64,-4 0 0,9 0 104,-2 0-157,2 5 66,1 1 0,2 6 159,2-1-301,-2 1 114,3 4-9,1-3 35,-10 8-410,9-8 0,-11 3-25,2-4 379,4-1-1169,-10 1 0,4-1 129,-5 1 979,0-1 0,5 5 0,1 2 0</inkml:trace>
  <inkml:trace contextRef="#ctx0" brushRef="#br0" timeOffset="4">9993 6327 8040,'0'-6'778,"0"1"449,0 5 1,-1-4-630,-3 0-137,3 0-648,-4 4-1251,5 0 660,0 5 151,0-3 0,4 8 627,-1-3 0,6 9 0,-2 1 0</inkml:trace>
  <inkml:trace contextRef="#ctx0" brushRef="#br0" timeOffset="5">10050 6738 8040,'-6'7'116,"-4"-2"115,9-5 0,-4 0 209,5 5-152,-6-4 58,5 4 373,-4-5-303,5 5 145,0-4 1,0 5-332,0-1 48,0-4 212,0 4-2365,0-5 384,0 5 1491,5-4 0,2 9 0,4-3 0</inkml:trace>
  <inkml:trace contextRef="#ctx0" brushRef="#br0" timeOffset="6">9833 8463 7878,'7'-18'526,"-3"3"0,-3 6-221,-1 1 25,0 6-55,0-8 497,0 8-275,0-3-228,0 5 0,4 2 127,-1 1-122,1 9-57,1 6 213,-3 4-213,8 6-532,-4 2 722,0 9-135,5 1-55,-5 6 1,0 0-238,4 5 0,-7-1 224,5 4 68,-6 2-1507,3-10 1306,-5 10 35,0-9 1,4 0-388,0-5 1,0-9 74,-4 1 1,0-7-56,0 0 1,0-7 38,0-1 0,0-9 353,0 2-550,0-4 1487,0-1-1171,0-2-555,0-5 560,0-5-1346,0-2 533,0-4 51,0-5 0,-4-1 860,0-2 0,0-8 0,4 3 0</inkml:trace>
  <inkml:trace contextRef="#ctx0" brushRef="#br0" timeOffset="7">9890 8451 7908,'0'-19'389,"0"0"-171,-5 0-1,4 2 1,-4 0-85,5 6 78,0-1-1,5 1 438,1 4-216,6-3 0,4 9-163,2-4-46,0 5-58,9 0 1,-8 0-82,7 0 134,-2 5 54,4-4-54,-4 9-345,4-8 173,-5 8 30,0-4 0,-1 7-29,-3 2-10,-3-2-133,-4 8 1,-6 1-279,-2 5 324,-3 4-71,-1-1-12,-10-1 132,-3 4 1,-4-15 134</inkml:trace>
  <inkml:trace contextRef="#ctx0" brushRef="#br0" timeOffset="8">10211 8594 12086,'-6'6'47,"-5"6"-322</inkml:trace>
  <inkml:trace contextRef="#ctx0" brushRef="#br0" timeOffset="9">10188 8619 11693,'-13'15'-336</inkml:trace>
  <inkml:trace contextRef="#ctx0" brushRef="#br0" timeOffset="10">10165 8643 11363,'-23'20'14,"-12"13"18,1-9 81,0 4-69,0-5-483,-1-5 490,6-2-489,1-4 231,5-6-15,6-1 0,4-5-419,5 0-2187,6 0 3058,7-5 0,8-1 0,9-6 1</inkml:trace>
  <inkml:trace contextRef="#ctx0" brushRef="#br0" timeOffset="11">9970 8120 7904,'0'7'650,"0"-2"4101,0-5-4264,5 0-266,-3-5 64,8 3-119,-9-8 0,8 4 166,-5-6-247,5 1-54,-8 0 191,9-1-165,-9 1 1,8-5-165,-5 1 164,5-5 168,-3 7-469,1-3 205,3-1-512,-9 5 318,9-5 89,-8 6-12,3 4 0,0-3 1,-4 9 77,4-4 68,-5 5-341,0 0 313,5 0-39,-4 0 32,4 0-34,-5 0 127,6 0-89,-5 5 145,9-4 0,-5 9-90,3-2 0,2 2 154,-3 2 1,7 4-35,2 3-134,-1-2 112,-4 9 1,1-8-60,-1 5 1,1 0-598,-1-4 270,0-3 175,-4 1 0,2-6-957,-6 0 1,5 1 1055,-4-1 0,5 1 0,-3-1 0</inkml:trace>
  <inkml:trace contextRef="#ctx0" brushRef="#br0" timeOffset="12">3803 10336 7826,'-5'-12'324,"-1"1"0,-2 0-58,0-1 1,5 1-195,-5-1 1,0 2 267,-3 3 0,0-4 200,-1 4 1,-3 2-142,0 1 0,-6 3-96,2 1 1,-2 0-180,-2 0 1,0 0 66,0 0 1,0 5-64,1 2 1,4 4 7,3 0 0,-1 0-193,5 1 1,-2-1 2,9 1 1,1 0-117,3 4 1,0-4-46,0 3 0,6-2-85,5-1 1,2-1-154,6 0 1,-4-3 155,4 0 1,0-6 3,4 2 1,0-3 123,0-1 0,0-1 159,0-3 0,-4 2-110,0-6 0,-5 4 103,1-3 1,-2 0 168,-2 0 0,-3-4-58,-1 4 0,-4 1 698,1-2-295,-3 5 585,-1-7-733,0 9 1,0-3-27,0 8 0,0 4-111,0 7 0,0 4-21,0 7 1,0 4-88,0 4 1,0 0 70,0 0 0,0 2-272,0 2 0,1-2 32,3 2 1,-3 1-223,3-1 0,-3 1 2,-1-1 1,4-6-151,0 2 1,0-7 133,-4 0 0,4-4-345,-1-4 278,1-3-32,-4-4 117,0-6-82,0-1-473,0-5 299,0-5 1,0-1-639,0-6 1177,0 1 0,0-1 0,0 1 0</inkml:trace>
  <inkml:trace contextRef="#ctx0" brushRef="#br0" timeOffset="13">3963 10496 7888,'0'-7'570,"0"2"1,0 7-254,0 1 0,0 4 152,0 4 1,0 6 16,0 2 1,4 6-156,0 2 1,-1 3-7,-3-3 1,0 3-47,0-3 1,0-4-160,0-4 1,0-1-17,0 1 0,0-3-178,0-4-766,0-6 583,0 4-723,0-9 0,-1 4 457,-3-5 1,3-5-1559,-3-2 2081,3-3 0,1-2 0,0 1 0</inkml:trace>
  <inkml:trace contextRef="#ctx0" brushRef="#br0" timeOffset="14">3518 10028 7991,'-5'-7'565,"3"2"1,-3 4 299,5-3-108,0 3-33,0-4 467,0 5-853,0-5 1,4 2-99,0-5 0,3 5 78,-3-5 0,4 0-93,-4-3 1,3 0-126,-3-1 0,5-1-16,-1-2 0,-2 3-151,2-4 1,-6 0 100,2 1 0,-3-1-113,-1 5 0,0 0 14,0-1 0,0 4 128,0 1 1,0 3-247,0-4 101,0 6-24,0-3 140,5 0-92,2 3 114,4-3-32,0 5 0,1 0-4,-1 0 0,-3 4-13,-1 0 0,1 6 135,4 2 0,-1 0-117,0 7 1,1 2 143,-1 5 0,1 2-118,-1 3 0,0 0-118,1-4 0,-1 3-140,1-3 1,-1-1-356,1-7 1,-2 1-600,-3-5 0,2-3 501,-5-5 0,0-3 660,-4 4 0,5-1 0,1 5 0</inkml:trace>
  <inkml:trace contextRef="#ctx0" brushRef="#br0" timeOffset="15">5322 10233 7984,'-6'0'368,"1"-5"1,5 2 320,0-4 302,0 4-251,0-7-372,5 9-389,-4-4-717,4 5-1255,-5 0 1993,5 0 0,2 0 0,4 0 0</inkml:trace>
  <inkml:trace contextRef="#ctx0" brushRef="#br0" timeOffset="16">5870 10245 7973,'0'-7'468,"0"-3"-178,0 4 0,0-2 397,0 0 1,-1 5 237,-3-5 236,3 5-311,-4-7-677,5 9-466,0-9-673,0 9-1712,0-4 1403,0 5 1275,5 0 0,1 0 0,6 0 0</inkml:trace>
  <inkml:trace contextRef="#ctx0" brushRef="#br0" timeOffset="17">6247 10245 7973,'0'-7'-337,"1"-2"971,3 5 1271,-2-4-760,3 1 94,-5 1-916,0-4 152,0 8-773,0-3 349,0 5 1,-4 5-52,0 3 0,-5 2 0,3 2 0</inkml:trace>
  <inkml:trace contextRef="#ctx0" brushRef="#br0" timeOffset="18">8623 10050 7888,'0'-11'0,"0"0"383,0-1 142,-5 1 0,2-5 154,-4 1 0,-1 0-222,-4 4 1,0-1 2,-3 1 0,1-3-178,-5 2 1,0 0 47,-4 8 0,-5 0-154,-3 4 0,0 5 14,0 3 0,-1 3-64,6 4 0,-5 3 55,5 5 0,-1 0-336,4 0 1,4 3 123,0 1 0,6 3-422,2-3 1,5 1 224,6-1 0,2-3-453,6 2 1,4-3 206,11-4 1,4-3 3,0-9 1,4 2 36,0-5 1,-2-2 106,1-5 0,-3-4 263,4-4 1,-7-1-111,-1 1 0,-2 0 319,-6-1 1,1 1-157,-5-1 0,-3-2 436,-1 3 1,-4-3-117,1 6 0,-3-2 361,-1-1-73,5-1 0,-4 5 218,3-1 47,-3 6-482,-1-4 0,0 8-452,0 2 0,0 7 74,0 8 0,0 3 33,0 0 0,0 8 51,0 4 1,0 1-133,0 7 1,0 0 18,0 4 1,0 0 30,0-1 0,4-3-378,0 0 1,1-9 177,-1 1 0,-3-7-194,3 0 0,-2-5-129,2-3 97,-3-2 239,4-6 0,-3-1-193,2-2-334,-3-3 436,4-5 0,-5-1-1315,0-3 1588,0-2 0,0-11 0,0-1 0</inkml:trace>
  <inkml:trace contextRef="#ctx0" brushRef="#br0" timeOffset="19">8234 9811 7589,'0'6'-222,"0"-1"2427,0-5-1346,6 0-266,-5 0-161,4 0 0,-5-1 24,0-3 0,0 1 227,0-4-449,0-1 0,1-3 3,3-1 1,-3 1-155,3-1 1,-3 1 91,-1 0 0,5-2-212,3-2 1,-2 2-84,2-2 1,-2-2-75,2 2 0,1-4 88,-5 4 0,3 0-48,-3 3 0,1 1 30,-1-1 0,-3 5 109,3-1 1,-3 4 2,-1-3 0,1 3-21,3-4 138,-2 6 1,4-7-65,-2 5 1,-2-1 12,6 1 0,-4 3-52,3-3 0,1 1 39,3 0 3,1 1 0,-1-3-21,1 5 1,-1 5-5,0 3 0,1 7-3,-1 4 0,1-1 118,-1 1 1,1 0-148,-1 4 1,0 0 1,1 0 1,-1-1-169,1 1 1,-1-5 119,0-3 1,1 2-151,-1-2 1,1-1 50,-1-6 1,-3 0-474,-1-4 80,-4 0-1196,2 1 1747,-5-4 0,-5 5 0,-1-6 0</inkml:trace>
  <inkml:trace contextRef="#ctx0" brushRef="#br0" timeOffset="20">8977 10256 7756,'0'-6'-126,"0"-1"1252,0 3-684,0-2 1,-1-4 270,-3 2 0,2-2-203,-1 3 1,-2 0 12,1 0 1,-1 4-143,1-1 0,1 3 48,-4 1-326,-1 0 0,-7 0 65,0 0 1,-1 5-56,5 3 0,-4 7 60,0 4 1,-1-1-153,5 1 0,1 0-48,2 4 1,-1-1-188,5 1 1,1-4-195,3 0 0,0-3 196,0 3 0,6-5 1,5 1 1,2-4 103,6-3 1,0 1 23,4-5 0,0-1-49,0-3 1,-4 0 140,0 0 0,-1 0-274,1 0 0,1 0-951,-5 0 1216,0-5 0,2-1 0,1-5 0</inkml:trace>
  <inkml:trace contextRef="#ctx0" brushRef="#br1" timeOffset="21">10245 8760 7986,'0'-7'1960,"0"2"-615,0 5-1039,5 5 0,0 2 0,2 4 1,0 2-201,-4 2 1,-1 2 132,2 2 1,1 2-226,-2-2 1,2-1 75,-1 1 0,-1-4-6,4 4-59,-4-5 0,6 3-344,-5-6 82,-1-4 251,-3-2 800,0-5 0,0-5-477,0-3 0,0-2-61,0-2 1,0 0 76,0-4 0,0 0-32,0-3 0,4-3-259,0 3 0,5-1-39,-1 1 1,0-1-183,0 4 0,2 2-209,-2 7 0,-2-2 185,2 5 1,-4 0-449,3 4 1,-3 0-48,4 0-814,-6 5 1,7 2 1491,-5 4 0,0 6 0,-4 0 0</inkml:trace>
  <inkml:trace contextRef="#ctx0" brushRef="#br1" timeOffset="22">12158 5636 6648,'-4'-8'1113,"1"1"-514,-1 4 1,2-2 329,-1 5-234,1 0 219,-3 0-219,5 0-452,0 5 1,0 8 33,0 10 0,4 5 69,0 6 1,4 4-152,-5 0 1,5 5 39,-4-1 1,3 2-261,-3 2 1,0 0 219,-4-1 0,4 0-255,0-3 0,-1 1 58,-3-5 0,0 0-99,0-4 0,0-5-24,0-2 1,0-3-1,0-1 1,0-5-71,0-3 1,2-2-23,1-2-580,-1-4 559,3 3-709,-5-9 352,0 4-399,0-5 0,0-5 249,0-3 0,0-2-431,0-1 1176,0-6 0,-5-1 0,-2-4 0</inkml:trace>
  <inkml:trace contextRef="#ctx0" brushRef="#br1" timeOffset="23">12124 5693 7950,'0'-18'0,"0"2"139,0 4 1,0 0 292,0-4 0,1 4 132,3-4 0,1 8-157,3 0 0,3 0 20,0-3 1,2 0-63,6-1 0,0 4-220,4 1 0,5-1 78,2-3 0,5-1-100,3 1 1,-3 3-25,3 1 1,0 4-126,-3-1 1,0 3-227,-8 1 1,0 0 132,-5 0 0,0 1-72,-3 3 1,-3 3 62,-4 4 0,-6 2 117,-2 2 0,-4 4-15,-4 8 1,-7-2 95,-8 5 1,-8 1-33,-3 3 0,-7 0 26,-1 1 0,-2-6-169,2-3 0,5-1 89,-5-3 0,10-3-279,-2 1 0,5-8 85,2 0 1,5-2-472,3-6 0,6-1-158,1-3-715,6 0 1554,-3 0 0,5 0 0</inkml:trace>
  <inkml:trace contextRef="#ctx0" brushRef="#br1" timeOffset="24">12798 5853 12778,'0'18'841,"0"-1"-448,0-1 1,0 0-153,0 3 0,0 3-21,0-3 1,0-1-209,0 1 0,0-4 111,0 4 0,1-5-493,3 1 1,1-2 214,2-2 0,4-3-382,-4-1 0,0-4-407,0 1-340,1-3-858,3-1 1565,1 0 1,-6-1 576,-2-3 0,2-2 0,0-6 0</inkml:trace>
  <inkml:trace contextRef="#ctx0" brushRef="#br1" timeOffset="25">12809 5739 7933,'0'-8'260,"0"0"335,0 6 964,0-8-537,5 8-323,2-3-952,4 5 0,-3 0 229,-1 0-925,-4 0 949,2 0 0,-5 0 0,0 0 0</inkml:trace>
  <inkml:trace contextRef="#ctx0" brushRef="#br1" timeOffset="26">12307 5282 8069,'-2'-7'-287,"-1"4"1,1 0 2005,-2-1-1144,3 3 1,1-5 133,0 2 1,0 1-288,0-4 1,0 3 76,0-4 1,0 1-101,0-5 1,1 1-69,3-1 1,-1 1-150,4 0 1,1-6 28,3-2 1,-3 1-169,0-1 1,-2 0 75,2-4 1,1 4-172,-6 0 1,5 5 53,-4-1 1,0 2-238,-4 2 47,0 0 213,5-1 1,-4 5 59,3-1 14,-3 5-70,-1-2-238,0 5 120,5 0 0,-2 0 24,4 0 0,1 4 70,3 0 0,-3 6-4,-1 2 0,1-1-11,4 4 0,-1 3-18,0 1 0,-1-1-87,-2 1 0,2-4 100,-2 4 0,2-4-223,1 4 1,0-5 77,-4 2 1,3-4-747,-2 0 1,1-1-170,-2 0 1,2-3 1074,-5 0 0,5 4 0,-3 6 0</inkml:trace>
  <inkml:trace contextRef="#ctx0" brushRef="#br1" timeOffset="27">13369 5487 7574,'-7'-5'-485,"2"4"1517,5-4 1836,0 5-2584,5 0 1,2 0 351,4 0-117,1 0-316,4 0 1,2 0 230,5 0-202,0 0 1,-1-5-1,1 4-148,0-10-58,0 10 148,0-9 1,-2 8-136,-2-6 0,-1 4-637,-3-4 0,-6 5 368,3-5 1,-7 6-2168,2-2 1049,-4 2 838,2 2 1,-15 6 0,-3 0 0</inkml:trace>
  <inkml:trace contextRef="#ctx0" brushRef="#br1" timeOffset="28">13414 5682 8060,'7'0'0,"3"0"841,-4 0-304,6 0-220,-1 0 1,2-4 1412,2 0-845,3 0-507,5 4 1,-1-4 523,1 1 1,-4-5-371,0 4 1,-1-1-129,1 1 0,1 2-198,-4-6 1,0 4-206,-1-3 1,-6 4-1236,3-1 1,-7-1 505,2 1 728,-4 1 0,7 3 0,-4 0 0</inkml:trace>
  <inkml:trace contextRef="#ctx0" brushRef="#br1" timeOffset="29">14431 4654 7972,'0'-7'1,"0"-3"854,0 9-257,0-4 1951,0 5-2379,0 5 1,0 3 158,0 7 1,0 8-91,0 7 1,4 4 19,0 4 1,-1-1-35,-3 5 1,2 4-107,1 3 1,-1 1 79,1-5 0,3 1-396,-3 0 0,2-6-3,-1-2 1,-3-3-149,3-5 0,-2-6-33,-2-5 1,0-5 157,0 2 1,0-8-931,0 0 486,0-5-328,0 2 564,0-5 0,-4-5-300,0-3 0,-4 2 8,5-2 723,-1 0 0,-1-8 0,-2-2 0</inkml:trace>
  <inkml:trace contextRef="#ctx0" brushRef="#br1" timeOffset="30">14408 4848 7988,'0'-12'0,"0"1"0,0 0 838,0-1-306,0 1-153,0 4-1,0-3 676,0 9-443,0-4 17,0 5-23,5 0-380,1 0 34,6 0 1,-1 1 152,1 3 0,4 6-139,3 5 0,3 6-20,1-2 1,1 2-204,2 2 0,-1 4 116,1-1 1,0 6-223,0-1 0,-4-2 72,4 1 0,-5-4-274,2 0-1,-1-2-218,-3-1 0,-1-4 108,1 0 1,-4-5 256,5 1 1,-7-6-147,3-1 744,-4-6-241,0 9 178,-1-10 1,-4 3-150,-4-8 1,-1 1 224,-2-4 1,0-1-100,0-3 1,0-5-22,0 1 0,-2-5-218,-1 1 0,1-3 102,-1 0 1,-3-6-257,3-3 1,-5-2 72,4-1 0,-5 0-261,2-1 0,0 5 102,0-1 1,3 6-309,-4-2 0,5 3 117,-5 1 1,5 1-47,0-1 1,1 5-425,2 3 1,0 2 266,0 2 0,0-1-1704,0 1 966,0 4 1211,5 2 0,2 5 0,4 0 0</inkml:trace>
  <inkml:trace contextRef="#ctx0" brushRef="#br1" timeOffset="31">15162 5202 7883,'0'-12'836,"0"1"-70,0 5 362,5 1-290,-4 5-427,4 0 1,-5 8-143,0 4 0,0 7-74,0 0 1,0 3 33,0 0 1,0 1-1,0 0 1,0-1-364,0-3 0,0 2 177,0-2 1,0-2-163,0-2 1,4-2-70,0-2-555,0 1-77,1-6 197,-4 4 0,5-9-1154,-2 3 1248,-3-8 0,5-2-667,-6-5 1196,0-1 0,-6-4 0,0-2 0</inkml:trace>
  <inkml:trace contextRef="#ctx0" brushRef="#br1" timeOffset="32">15242 4973 7894,'-4'-11'240,"0"0"487,0-1 633,4 1-501,0-1-1388,0 6 494,0 1 0,0 6-1622,0 3 1657,0-3 0,5 15 0,2-4 0</inkml:trace>
  <inkml:trace contextRef="#ctx0" brushRef="#br1" timeOffset="33">15402 5156 8039,'0'-6'390,"0"0"-38,0 2 852,0 2-301,0-3-57,0 5-564,5 5 0,-4 2 169,3 4 0,1 1-142,-1-1 1,0 6-50,-4 2 0,1 1 70,3-1 1,-3 2-101,3-1 1,-3-3-184,-1 2 1,0-3 131,0 3 0,1-5-365,3 1 219,-3-3 0,4 0-1222,-5-1 431,0-4 0,2-1-1725,1-2 607,-1-3 1876,3 4 0,-10-5 0,-2 0 0</inkml:trace>
  <inkml:trace contextRef="#ctx0" brushRef="#br1" timeOffset="34">15950 4905 8003,'0'-11'0,"0"-1"0,0 6 702,0-4 141,0 3-415,0-4-158,0 4 0,0 1 668,0 2-441,0 3-192,0-4 1,0 6-155,0 3-114,0 7 161,0 7 1,0 6 319,0 3-291,0-3-324,0 9 155,0-4 226,0 6-333,0-6 0,1 2-554,3-4 608,-3-5-14,4-1-1550,0-8 1056,-3 3 1,3-8 23,-5 0-1075,5-6 524,-4 8 1046,4-8 0,-5 3 0,0-5 1</inkml:trace>
  <inkml:trace contextRef="#ctx0" brushRef="#br1" timeOffset="35">15801 5088 7950,'5'-7'0,"-3"-3"726,3 9-279,-5-4-169,5 5 1,-3-1 915,6-3-541,0 2-161,3-3-55,0 5 291,1 0-253,4 0 0,-3 0-302,4 0 21,-1 0 0,1-3-650,2-1 283,2 0 191,-8 4 1,5-1-1060,-3-3 1,-6 3 558,2-3 0,-2 3 482,2 1 0,1 0 0,-1 0 0</inkml:trace>
  <inkml:trace contextRef="#ctx0" brushRef="#br1" timeOffset="36">16372 5202 7993,'0'-12'902,"0"1"-282,0 0-225,0 4 0,6 2 583,-5 5-377,4-5-187,-5 4-70,0-4-119,0 0 1,0 3-330,5-3 165,-4 5 0,4 0-530,-5 0 1,5 0 0,2 0 0</inkml:trace>
  <inkml:trace contextRef="#ctx0" brushRef="#br1" timeOffset="37">16658 5202 7975,'0'-6'1345,"0"0"-981,0 6 1,5 0 458,-4 0-300,4-5-149,0 4 202,-3-4-17,3 5-531,0 0 4,1 0 54,1 0 1,-1 0-171,-2 0 197,-3 0-1826,9 0 829,-4 0 1,2 0-358,0 0 0,-4 0 1241,3 0 0,-4 5 0,2 1 0</inkml:trace>
  <inkml:trace contextRef="#ctx0" brushRef="#br1" timeOffset="38">16886 5225 7614,'8'-7'1708,"0"4"-545,-6-4-518,8 6 1,-7-4-213,4 5 0,-3-1 419,4-3-707,-6 3 1,5-5-231,-3 6-843,-3 0 797,4 0-2241,-5 6 2372,-5 0 0,-2 0 0,-4-1 0</inkml:trace>
  <inkml:trace contextRef="#ctx0" brushRef="#br1" timeOffset="39">17389 4848 8023,'0'-7'978,"0"2"-749,0 0 407,0 4-52,0-4 501,0 5 1,0 9-628,0 2 0,0 10 20,0 1 0,0 3-7,0 5-242,0 0-564,0 5 621,0-6-115,0 4 1,0-9-676,0 3 343,0-3 201,0-1 0,0-6-1497,0-1 639,0-4-716,0-5-956,0 3 2573,0-9 1,-5 9 0,-2-3 0</inkml:trace>
  <inkml:trace contextRef="#ctx0" brushRef="#br1" timeOffset="40">17252 5065 7935,'0'-7'-76,"0"-3"1,1 9 75,3-3 1626,2 3-1022,6-4 1,-1 4 225,1-3 0,3 3 175,0 1-683,5-6-157,3 5 0,3-8 165,4 6-1200,-5-6 677,8 7 0,-3-7-16,4 6 1,-4-5-621,1 4 829,-6 0 0,8-1 0,-4-1 0</inkml:trace>
  <inkml:trace contextRef="#ctx0" brushRef="#br1" timeOffset="41">18120 4631 8011,'0'-18'0,"0"2"529,0 4-264,0 6 624,0-4 771,0 8-5,0-3-1160,0 5 1,0 10 217,0 6-279,0 4-263,0 13 0,0-1 190,0 10 1,0-4-62,0 4 1,0-2-440,0 2 1,0 1 67,0-5 1,0 4-16,0-4 1,0-4-647,0-3 0,0-6 376,0 2 1,1-7-304,3-1 1,-3-5 219,3 1 1,-3-6-1069,-1-1 488,5-6-484,-3 4 980,3-6 0,-9-2 523,0-2 0,-5-2 0,3-5 0</inkml:trace>
  <inkml:trace contextRef="#ctx0" brushRef="#br1" timeOffset="42">18097 4768 8001,'-4'-12'572,"0"1"1,1 0-145,3-1 0,0 5 644,0-1-284,0 5-306,0-2 0,5 7-65,2 1 0,7 5-154,1 7 1,7 3-64,1 5 1,0 4 40,3-1 0,2 5-196,-1-5 0,0 5 64,-5-5 0,-3 1-342,0-4 0,-3-2 114,3-2 0,-5 2-70,1-6 1,-2-1 42,-2-6 1,-1 2 116,-2-3 1,2 0 105,-2 0 1,-2-4-98,2 1 230,-6-3-189,8-1 1,-7 0 462,4 0 0,-4-1-155,1-3 1,1 1 324,-1-4 0,-1-2-99,-3-6 1,0 2 35,0-2 1,0-3-209,0-1 1,0-3-104,0-1 0,0-1-192,0-2 1,-1 0 87,-3-4 0,2-1-251,-6-3 0,6 0 126,-2 0 0,3-1-778,1 1 1,0 1-26,0 3 1,0-2-301,0 5 1,1 6-1677,3 5 1319,-3 4 540,4 5 1,-1 5 67,0 10 801,-1 4 0,2 11 0,2 0 0</inkml:trace>
  <inkml:trace contextRef="#ctx0" brushRef="#br1" timeOffset="43">18782 5076 7719,'5'-6'1408,"-3"1"-524,3 5-517,-5 0 1,0 5-43,0 3 1,0 3-84,0 4 1,0 3-52,0 5 1,0 0-20,0-1 1,0 1-97,0 0 1,0-1-34,0-3 0,1 1 75,3-5 1,-3 1-660,3-5 348,2 0-1031,-5 1 567,5-6-163,-1-1 1,-4-6-946,3-3 984,-8-2 781,3-6 0,-10 1 0,5 0 0</inkml:trace>
  <inkml:trace contextRef="#ctx0" brushRef="#br1" timeOffset="44">18771 4905 8016,'0'-8'0,"0"1"0,0 4 887,5-7-329,-4 9-108,4-9-57,0 8 217,-3-3-191,3 0-1,-5 4-376,5-4 170,-4 0-2400,9 3 2188,-3-3 0,-1 5 0,-1 0 0</inkml:trace>
  <inkml:trace contextRef="#ctx0" brushRef="#br1" timeOffset="45">19262 5099 8044,'0'-18'0,"0"3"0,0 2 0,-5 7 1098,4-4-434,-5 9-216,6-10 274,0 10 0,-5-8 121,-2 6-392,2-1-278,-5 4 0,2 0 58,-7 0 0,1 9 141,-5 2-141,5 8 0,-8-1-343,4 10 146,1-4 0,-5 4 255,9-5-240,-3-1 33,4 1 1,6-1-216,2-3 1,3 1 99,1-5 1,3 1-114,4-5 0,2 1 77,10-1 0,1-5-75,7-2-51,-3-3 184,9-1 1,-4 0-1262,6 0 589,-6 0 263,-1 0-1108,-5 0 1528,-6-5 0,0 4 0,-6-4 0</inkml:trace>
  <inkml:trace contextRef="#ctx0" brushRef="#br1" timeOffset="46">14340 5750 8239,'0'-6'-550,"0"-1"496,0 4 840,0 1 251,0-3-671,5 5 0,1-4-169,5 1 1,-3-1 56,0 4 1,-1 0-141,5 0 0,3 0 103,0 0 0,5 0-59,-1 0 1,4 0 48,4 0 0,-2-1-19,6-3 0,-1 2-151,4-1 147,1-4-780,4 6 777,2-9-92,-1 9 0,5-6 180,-3 3-99,-3 3-235,5-4 66,-3 5 0,1 0 90,0 0 1,-2 0-307,2 0 296,3 0-255,-5 0 232,6 0 0,-4 0-149,0 0 0,-2 0-11,2 0 0,3 0 37,-4 0 0,0-1 67,1-3 1,0 3 5,3-3 0,1-1-3,0 1 1,-1-1 9,1 1 1,0 2-3,0-6 0,-5 6 126,1-2 0,-5 2-26,1 2 1,2 0-76,-2 0 1,0-1-66,-4-3 1,0 3 69,0-3 1,1 3-75,-1 1 1,1-4 70,4 0 0,-3-1-46,6 2 0,0 0-10,4-5 0,-1 5-7,1-5 1,-4 5 75,0 0 1,-5-2-48,1 1 1,1 0 205,-1 4 0,-4 0-116,-3 0 1,-6 0-188,2 0 1,1 4 517,-1 0 0,3-1-590,-3-3-32,4 0 239,-1 0 0,4 0-142,0 0 79,5 0-43,-8 0 0,11 0 30,-8 0-690,8-5 777,-7 4-117,5-4 39,-11 5 1,4 0 225,-3 0 43,-2 0-240,5 0 0,-7 0 79,4 0 0,-3 0-100,3 0 1,-1 0 6,2 0 0,2 0 220,-3 0 0,3 0-202,2 0 1,0 0-28,3 0 0,-1 0-3,5 0 0,-5-4 140,1 0-827,2 1 692,-4 3 0,3-4 113,-5 0 1,1 0-72,-1 4 0,-4 0 15,1 0 1,-6 0-174,2 0 155,2 0-10,-5 0 1,5 0-227,-2 0-22,-3 0 234,4 0-23,0 0 220,1 0-253,0 0 19,4-5 1,-3 4-129,4-3 1,-4 1 172,1 0 1,-6 1-7,2-1 1,-2 1 238,2 2 1,-4-4-88,-1 1 1,0-1 65,-7 4 1,4 0 26,-3 0 0,0 0-102,-1 0-12,-2 0-49,3 0 107,-4 0-302,-1 0 33,1 0 103,-1 0-176,1 0 185,-1 0-42,-5 0-192,4 0 178,-8 0-854,3 0 356,0 0-708,-4 0 634,-6 0 594,-8 0 0,-15 5 0,-1 1 0</inkml:trace>
  <inkml:trace contextRef="#ctx0" brushRef="#br1" timeOffset="47">16178 6047 8071,'0'-8'-271,"0"1"271,0 4 868,0-2 0,0 4 292,0-3 381,0 3-592,0-4-204,0 5 0,0 9-378,0 2-133,0 8-177,5 4 0,2 1 133,-1 4 0,3-5-43,-5 0-145,5-1 231,-3 1 1,0-5-568,4-1 152,-8-1 169,3-3 0,-4-1-607,3-4 293,-3-5 205,4 7-289,-5-9 108,0 4 1105,0-5-618,0-5 0,0-1-42,0-6-60,0 1 621,0-1-252,0 1-234,5-5 0,2-2-64,4-5 118,0-5-57,1 4-878,4-4-74,2 0 654,5 4-520,0 1 289,-5 2 186,3 13-12,-8-7-34,8 13-147,-8-3 281,4 5-257,-1 0 897,-3 0-788,3 0 95,-4 0 0,-1 5 218,1 3-43,-1 2 68,0 2 0,0 0 119,-4 4 0,2 0 187,-5 3-223,5 3-83,-8-10 1,8 9-238,-5-6 177,0 5-20,1-7 50,-4 8-408,4-8 177,-5 4 10,0-6-1553,5 0 720,-4 1 1,4-1 1,-6-1 933,-3-2 0,-2 2 0,-5-3 0</inkml:trace>
  <inkml:trace contextRef="#ctx0" brushRef="#br1" timeOffset="48">12546 7817 8026,'0'-7'153,"0"-1"0,0 0 316,0-3 1,0 0-147,0-1 1,0 1-95,0-1 0,-1-3 295,-3 0 1,2-4-90,-6 4 0,1-6-191,-5 2 1,-1-1-21,-2 1 0,1-1 28,-5 4 0,0 1-89,-4 4 1,1 1 0,-1 2 0,0 3-107,0 5 1,0 0 72,0 0 0,2 5-90,2 3 1,-3 6 83,3 1 1,1 9-235,-1-1 1,7 7 51,0 1 1,2 2-146,6 1 1,0-1-29,4-3 1,6 2-28,1-5 1,7-1 26,1-3 0,6-5 117,-2-3 1,6-3 64,2-5 0,3-2-63,-3-5 1,-1 0 206,-3 0 1,-1-1-101,-3-3 0,1-2 286,-5-6 0,2 1 202,-2 0 1,-2-1-210,2 1 0,-4-4 85,-3-1 1,2 0-90,-2 1 1,-3 2 46,-1-2 0,-3 6 212,-1 1 45,0 6-126,0-3-647,5 15 1,-2 7-57,4 14 1,-4 3 163,1 4 1,1-1 3,-2 5 0,5-1 70,-4 0 0,4 3-91,-5-6 1,2-2 58,-1-5 1,-1 2-155,4-3 1,-4-6 46,1-1 1,-3-7 24,-1-1 6,5-3 1,-4-4-58,3 0-529,-3-6 0,-2 3 266,-3-5 1,2 0-871,-6 0 0,-1-1 122,-6-3 1193,2-2 0,-8-11 0,3 0 0</inkml:trace>
  <inkml:trace contextRef="#ctx0" brushRef="#br1" timeOffset="49">12238 7326 7953,'0'7'203,"0"-2"-224,5-5 1,-4 0 217,5 0 186,-1 0-140,-4 0 48,4 0 5646,-5 0-5428,0-5 1,-4-2-209,0-4 0,1-1 207,3 1 1,0-1-107,0 1 1,0-5-189,0-3 0,0-3 44,0-1 0,0 0-242,0 0 1,0-3-164,0-1 1,0 0 204,0 5 0,0-1-120,0 0 1,-4 5-32,0 3 1,0 2-390,4 2 86,0 5-558,0 0 389,0 6 67,5 0 1,-2 6 285,4 1 0,2 8 254,6 4 1,-2 0 111,2 4 0,2-1-134,-2 8 0,2-4 235,-2 0 0,-3 2-104,4-1 0,0 0 21,-1-5 0,1-4 55,-5-3 1,1-1-533,-1 2 0,-3-8-626,-1 4 0,-1-7-6,2 3 1,-3-5-2194,-5 5 3130,0-5 0,0 7 0,0-4 0</inkml:trace>
  <inkml:trace contextRef="#ctx0" brushRef="#br1" timeOffset="50">12935 7977 7273,'6'0'229,"-1"0"3904,-5 0-3454,0 5-299,0 2-137,5 9 1,-3 2 184,1 5-160,4 5-54,-6-4-113,9 9 59,-9-9 1,8 8-13,-5-6 1,4 1-121,-5-4 1,6 0-248,-1-1 0,-2 0 174,2-3 1,-6-3-217,2-4 1,-1-1 108,1 1 1,-3-5-81,3 1 1,-4-6 27,-4 2 1,-2-1-403,-6 1 1,1-3-63,-1 3 0,-3-3 250,0-1 0,-5-5-307,0-3 1,-1 1 261,-2-5 1,4 2 462,0-9 0,0-5 0,-4-5 0</inkml:trace>
  <inkml:trace contextRef="#ctx0" brushRef="#br1" timeOffset="51">12935 7737 8058,'0'-14'334,"0"3"611,0 2 157,5-2-250,-4 4 221,4-3-243,-5 9-2055,0-4 1131,0 5 0,0-5 0,0-2 0</inkml:trace>
  <inkml:trace contextRef="#ctx0" brushRef="#br1" timeOffset="52">13437 7703 8365,'0'-6'3207,"0"1"-2591,0 5-388,5 0 1,2 0 209,4 0 0,6 0-99,2 0 1,-2 0-61,2 0 1,0 0-109,4 0 0,0 0 57,0 0 0,-1-4-459,-3 0 0,1-4 219,-5 5 1,0-2-2128,-3 1 1148,-1 2-815,1-3 896,-6 5 910,-1 0 0,-15 5 0,-3 2 0</inkml:trace>
  <inkml:trace contextRef="#ctx0" brushRef="#br1" timeOffset="53">13449 7874 8017,'7'0'603,"1"0"-360,0 0 0,7 0 583,0 0 0,0 0-285,-3 0 1,4 0 271,3 0 0,3-3-307,1-1 1,3-1-80,1 1 1,0 3-445,-5-3 1,0-1 67,-3 1 0,1-1-1164,-4 1 0,-1 3 400,-4-3 713,-4 3 0,3 1 0,-4 0 0</inkml:trace>
  <inkml:trace contextRef="#ctx0" brushRef="#br1" timeOffset="54">14465 7018 8029,'6'-12'0,"-2"1"0,-2 0 159,-2-1 0,0 4 342,0 1 1,0 3-80,0-4 0,0 5 697,0-5-264,0 6-587,5-4 1,-4 8-40,3 2 1,-2 7 143,2 8 0,-3 8-67,3 3 1,1 4 122,-1 4 0,0 7-181,-4 4 0,1 1-133,3-5 1,-3 1-277,3 0 0,1-4 189,-1 0 1,3-9-433,-3 1 1,4-7 254,-4-1 1,3-3-142,-3-4 0,1-2-124,-1-6-1009,-3 0 6,4-4-424,-5-2 19,0-5 992,-5 0 830,-1 0 0,-5-10 0,-1-3 0</inkml:trace>
  <inkml:trace contextRef="#ctx0" brushRef="#br1" timeOffset="55">14488 7223 8029,'0'-19'0,"0"0"0,0 5 663,0-1 1,1 2 433,3 2-70,-3 0-396,4-1 1,0 7-180,3 5 1,7 6-9,4 10 0,3 1-95,1 6 1,3 4-202,1 0 0,1 4 96,-1 0 0,-2 0-132,5 0 1,1 2-24,3-3 0,-3-2-136,-1-1 0,-1-3-195,2-1 1,-3-2 167,-5-1 0,-1 0 53,1-5 1,-1-1 39,-3-6 1,-3 0 170,-4-4 1,-5 1-28,1-1 85,-6-3 1,5 5 18,-3-6 0,-3-2 113,3-2 1,-3-3 410,-1-8-388,0 2-95,0-9 1,-4 3-147,0-7 66,-5-4-57,8-4 0,-9-1-315,2-3 176,3-3-1105,-5-5 1289,9-4-1140,-9 8 526,9-8-472,-5 15 327,6-5-94,0 11 456,-5 1-641,4 10 365,-4-3 1020,5 8-984,0-3 22,0 9-268,0-3 528,0 9-317,0-4-2670,0 5 3126,0 5 0,0 1 0,0 6 0</inkml:trace>
  <inkml:trace contextRef="#ctx0" brushRef="#br1" timeOffset="56">15333 7452 7981,'0'-8'-1545,"0"1"1745,0 4 752,0-2 593,0 5 0,0 5-1321,0 3 1,1 3 204,3 4 0,-3 3-146,3 5 1,-1-2-244,1-1 0,-3 1-59,3-2 1,-2 1-140,2-1 0,-3 2-627,3-6 0,1 0 435,-1-3 1,1-1-252,-1 0 1,-3-3-196,3 0 796,-3-6 0,-1 8 0,0-3 0</inkml:trace>
  <inkml:trace contextRef="#ctx0" brushRef="#br1" timeOffset="57">15607 7486 7882,'-6'-11'0,"1"-1"-590,5 1 2377,0 4-1196,0 2 0,5 8-104,3 5 1,-2 0-130,1 11 1,0 6-19,0 5 1,4 0-71,-4 5 0,0-4-98,0 8 1,-1-4 41,2-1 1,1 1-157,-5-1 1,3-4-30,-3 1 0,0-5-200,-4 5 0,0-10-245,0 2 0,0-6 180,0 2 1,0-5 9,0 1 1,0-6-140,0-2-590,-5-4 292,-1 7 73,-6-9 1,1-1-358,-1-7 1,1-3 522,0-2 0,-1-4 424,1-3 0,-6-3 0,-1-1 0</inkml:trace>
  <inkml:trace contextRef="#ctx0" brushRef="#br1" timeOffset="58">15630 7258 7862,'-6'-12'-265,"-1"2"272,4 2 827,1-2-42,-3 9-21,5-9-1440,0 9 1,2-4 668,1 5 0,4 0 0,4 0 0</inkml:trace>
  <inkml:trace contextRef="#ctx0" brushRef="#br1" timeOffset="59">16133 7201 7975,'0'-12'1467,"0"6"-513,0 1-540,0 5 1,0 5-36,0 2 1,0 9 35,0 3 0,0 2-85,0 2 0,0 4-283,0-1 0,0 5 127,0-5 1,3 1-149,1-4 0,0-4-44,-4 0 0,4-5-592,0 1 1,-1-6-59,-3-1 0,2-6-1589,2 2 2257,-3-3 0,4 4 0,-5 2 0</inkml:trace>
  <inkml:trace contextRef="#ctx0" brushRef="#br1" timeOffset="60">15973 7440 7975,'5'-11'600,"1"0"0,6 0 110,-1 4 1,0 2 217,1 5 1,3-4-307,0 0 0,9-4-214,-1 5 0,4-6-761,0 1 0,-2 2 295,5-2 1,-4 4-1036,0-3 1,-3 3 709,-4-4 1,2 6 382,-6-2 0,0 3 0,-4 1 0</inkml:trace>
  <inkml:trace contextRef="#ctx0" brushRef="#br1" timeOffset="61">16669 7475 7997,'0'-7'3196,"0"2"-2661,0 0 0,2 4 298,1-3-135,-1 3-431,8 1 1,-9-1-685,3-3 1,-2 2 197,2-1-1105,-2 1 0,6 1 1324,-4-3 0,5 3 0,-3-4 0</inkml:trace>
  <inkml:trace contextRef="#ctx0" brushRef="#br1" timeOffset="62">16966 7486 7954,'0'-8'0,"0"1"1312,0 4-824,0-2 0,0 4 41,0-3-2026,0 3 859,5-9 112,2 8 0,4-3 526,1 5 0,-1 0 0,0 0 0</inkml:trace>
  <inkml:trace contextRef="#ctx0" brushRef="#br1" timeOffset="63">17366 7440 9090,'6'-5'2221,"-1"4"-1339,-5-4 66,6 5-270,-5 0-649,4 0-621,0 0-761,-4 0 1353,4 0 0,-5 0 0,0 0 0</inkml:trace>
  <inkml:trace contextRef="#ctx0" brushRef="#br1" timeOffset="64">17891 6995 7917,'0'-11'117,"0"-1"1,0 1 702,0-1-49,0 1-223,0-1 79,0 1 1,2 5-171,1 2 0,-1 4-318,2 4 1,-3 7 83,-1 8 1,0 8 185,0 3 0,0 7-196,0 1 1,0 4-179,0-4 0,0 0-2,0-4 0,0-4 59,0-4 0,0-2-796,0-1 1,0-5 347,0-3 0,0-2-661,0-2 1,1-4-91,3-4 1107,-3-1 0,4 3 0,-5 1 0</inkml:trace>
  <inkml:trace contextRef="#ctx0" brushRef="#br1" timeOffset="65">17720 7223 7969,'0'-7'943,"0"-1"-347,5 6 382,2-9 1,4 9-407,0-6 0,6 4-167,2-3 0,2 3-360,2-4 0,1 5-23,3-5 0,-3 4-193,3-3 0,1 3 225,-2-4 1,6 6-1292,-1-2 0,-4 3 1237,0 1 0,2 0 0,1 0 0</inkml:trace>
  <inkml:trace contextRef="#ctx0" brushRef="#br1" timeOffset="66">18520 6789 8019,'0'-11'0,"0"3"161,0 1 1,0 3 832,0-4 555,0 6-1080,0-3 1,0 6-243,0 3 1,0 7 15,0 8 0,0 12 70,0 3 1,0 4-71,0 0 0,0 1-75,0 3 0,0 1-98,0-4 0,0 2-184,0-3 0,0-1-702,0-6 1,0 0 414,0-4 0,3-4-323,1-4 0,0-5-173,-4 1-616,5-2 761,-4-2 752,4 1 0,-5-6 0,0-1 0</inkml:trace>
  <inkml:trace contextRef="#ctx0" brushRef="#br1" timeOffset="67">18428 6904 7901,'0'-18'0,"0"1"731,0 6 0,0 3 342,0 1-567,0 4 1,1-2-102,3 5 1,3 6-34,4 6 0,2 1-186,2 6 1,-1 3 33,5 5 1,1 3-14,7-3 1,-2 5 13,6-2 0,-5 3-344,5 2 0,-5-1 19,5 0 0,-6-5-234,2-2 0,-3-3 157,-1-1 0,0-2-32,0-1 1,-6-4 97,-1-5 0,-1 1 40,-4-1 0,3-4 414,-6-4-146,-3-1 751,5-2-637,-9 0 0,4-5 439,-5-3 0,2-3-208,1-5 0,-1 2-24,2-5 1,-3 0-365,-1-4 1,0-4 28,0-4 1,0-2-140,0-1 0,0-5 55,0-3 1,0-2-173,0 3 0,-4-3 17,0 6 1,-3 0-107,3 4 1,-4 5-63,4 2 0,-3 4-44,3 4 0,0-1-1018,4 5 608,-5 0-740,4 3 964,-4 6 0,6 2-1964,3 8 2422,-3 2 0,14 16 0,-2 2 0</inkml:trace>
  <inkml:trace contextRef="#ctx0" brushRef="#br1" timeOffset="68">19205 7223 8006,'-1'-7'1102,"-3"-1"-761,2 6 258,-3-3-22,5 5-17,0 0 0,0 6 50,0 5-440,0 1 1,4 11-54,0-1 1,4 1 137,-5 4 1,1-7-290,-4-1 0,4-4 104,0 4 1,0-5-323,-4 2 46,0-4-148,0 0 404,0-6 532,0-1-399,0-5 0,0-5-112,0-2 1,0-4 144,0 0 0,0-4-39,0-1 0,0 1-158,0 4 1,1-6-96,3-2 0,-2 2-304,6-2 1,-1-1 249,5-2 1,1 4 70,2 3 0,-2 2-66,2 2 1,1 4-23,-1 3 0,2 4 147,-2 4 0,-2 3 0,3 4 0</inkml:trace>
  <inkml:trace contextRef="#ctx0" brushRef="#br1" timeOffset="69">19593 7189 8006,'-5'-11'617,"4"-1"1,-4 5 280,5-1-287,0 6-372,0-4 1,4 13 346,-1 4 1,6 7-153,-1 9 1,-2 2-273,2 5 0,-2-1-17,2-2 0,-2 1-158,-2-1 0,-3 1-294,3-2 1,1-1 247,-1-2 0,0-3-413,-4 3 1,0-4 26,0-4-167,0 2 303,0-3 1,-2-2 90,-1-4 0,-4-6-518,-4-6 396,-1 0 1,1-4-1321,0 1 1660,-1-6 0,-4-3 0,-2-5 0</inkml:trace>
  <inkml:trace contextRef="#ctx0" brushRef="#br1" timeOffset="70">19536 6869 7868,'0'-11'614,"0"5"-372,5 0 547,1 6-605,1 6 1,-1-4-1747,-2 6 1562,-3-1 0,9 0 0,-3-2 0</inkml:trace>
  <inkml:trace contextRef="#ctx0" brushRef="#br1" timeOffset="71">14636 8091 8033,'-6'0'68,"1"-1"13,5-3 313,0 3 200,0-4 186,0 5-536,0-5 1,1 4 3,3-3 1,-1 3-12,4 1 0,1 0-18,3 0 0,-2 0 79,3 0 1,-4 0-56,8 0 0,1 0-78,3 0 1,1 0 61,2 0 1,5-2-146,2-2 0,2 2 94,-2-6 0,3 6-120,-2-2 0,-2-1 83,2 1 0,-5 0-138,5 4 1,-5 0 65,5 0 0,-5 0-133,5 0 0,-4 0-62,3 0 0,0 0 80,5 0 1,-1 0-77,0 0 1,1 0 84,-1 0 0,4 0 186,0 0 1,5 0-104,-1 0 1,2-4 3,2 1 1,-4-1-43,0 4 1,-5-4 16,1 0 0,-3 0 45,-1 4 0,-1 0-20,-2 0 0,2 0 52,-3 0 0,1 0-52,3 0 1,-1 0-88,9 0 1,-3 0 52,7 0 0,-2-3-2,10-1 0,-5-4-351,4 4 1,1-3 363,3 3 1,-4-1-167,0 1 0,-1 2 73,2-6 0,-5 5 32,-7 0 1,1 1-11,-5 2 1,0 0 143,-3 0 1,3 0-85,0 0 1,0 0 13,-4 0 0,4 0-12,0 0 1,9 0-6,-1 0 0,7 0-244,1 0 0,1 0 253,2 0 1,-1-1-131,-2-3 1,-2 3 107,-3-3 0,-2 3 32,3 1 1,-7 0 16,-1 0 1,-4 0 128,4 0 1,-1 0-89,5 0 1,-4 0-57,0 0 0,0 0 2,3 0 1,1 0 131,0 0 1,-1-4-244,1 0 1,0 0 67,0 4 50,-6 0-961,5 0 944,-10 0-53,9 0 1,-11 0 238,6 0 0,-6 2-150,5 2-66,-3-3-219,-1 4 201,1-5-139,-1 0 165,0 0-8,0 0 24,1 0 32,-1 0-37,0 0-9,0 0 14,6 0-78,-5 0 72,5 0-12,-6-5 1,-4 4 343,1-3 1,-4 1-183,3-1 3,-5 3-156,3-4 0,-5 4 188,0-3-166,0 3-8,0-4 0,-2 1 123,-2 0 1,-2 0-83,-6 4 514,1 0-730,-1-5 214,0 4-22,1-4 10,-6 5-22,4 0 0,-3 0-161,4 0-63,-5-5 214,5 3-79,-10-3-418,9 5 195,-9 0 0,4 0-1012,-5 0 902,-10 0-1563,3 5 1957,-20 2 0,-2 9 0,-12 2 0</inkml:trace>
  <inkml:trace contextRef="#ctx0" brushRef="#br1" timeOffset="72">16407 8423 7971,'0'-18'0,"0"1"376,0 6 0,0 3-45,0 1 1,0 3 911,0-4-342,0 6-481,0-3 1,1 5-145,3 0 0,-2 1 80,6 3 1,-4 6-51,3 5 0,0 5-36,0-1 1,2 7-15,-5 0 0,4 1-33,-5-4 1,2 0-266,-1 0 1,-2-1 134,1 1 0,0-4-331,1 0 1,-3-5 159,3 2 1,-3-8-284,-1 0 0,4-4-53,0 3 79,-1-4 616,-3 2 1,0-6 52,0-3-137,0-2 0,0-10-80,0 1 0,0-1 102,0 0 1,0 3-33,0-7 1,6-2-323,1-5 1,3 0-42,2 5 1,3-1-123,0 0 1,6 3 160,-2 4 0,-2 1 72,2 7 1,0 3 44,4 2 1,-1 1-100,-3 2 0,2 0 148,-2 0 1,-1 2-55,1 1 1,-4 0 155,4 5 0,-3 3 111,3 4 0,-5 5 96,1 0 0,-2 1-53,-2 2 0,-1 1-122,-2 3 1,1-3 48,-5 2 0,3-7-43,-3-3 0,1 0-376,-1-1 0,-3 1 122,3-5 0,1-3-2008,-1-1-46,5 1 1,-4 0 2138,2-1 0,9 1 0,-4 3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8:55.725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19998 4420 7724,'0'-6'-320,"0"-5"1,1 9 723,3-6-156,-3 6-15,9-8 0,-4 7-28,1-5-68,3 6-144,-3-3 175,-1 5-67,4 0 0,-7 0-13,4 0 118,1 0-11,3 0 89,1 0-114,-1 5-52,1 1 42,-6 1-53,-1 3 2,0-4 0,-4 5 98,4 6-127,-5-4 1,0 7 0,0-4 12,0 2 1,0 1 4,0 4 1,0 0-93,0 0 1,0 3-14,0 1 1,0 5 102,0-2 1,0 3-37,0 2 0,2-1 10,1 0 0,0 2 40,5 2 1,-5-3-12,5 3-38,0-2-688,-2 3 686,4-3 0,-5 4-7,3-2 2,-3-2 1,-4 3-68,3-5 1,-3 1 85,3-1 0,-3-5-143,-1-2 0,2-3 114,1-1 1,-1 0-65,2-1 1,-3 1 42,-1 0 1,0-4-87,0 0 1,0-5 372,0 1 1,0-2-348,0-2 1,0 1-12,0-1 1,4-3 31,-1 0-23,1-6 0,-3 7 15,3-5-184,-2 0 163,3-4 66,-5 0 65,0 5 0,0-3 277,0 6-238,-5-1 1,3 5 4,-2-1 0,3 2-77,1 2 1,0-2 6,0 2 1,4-1 11,0 1 1,3 3 27,-3 5 0,5-4 3,-1 0 1,-2 0-13,2 4 1,-5-2-52,5-2 0,-4 2 31,4-6 0,-6 5-84,2-1 0,-2-2 79,2-2 1,-3 2-108,3-2 0,-2 0 51,-2-4 1,-6 5-42,-1-1 0,-1 0 51,-3-3 0,2-1-13,-6 0 0,-2 1-29,2-1 0,-4 1 15,4-1 1,-6-3 129,2-1 0,3 0-105,1 0 1,2 2 162,2-5 1,-1 1-85,1-1 1,3-2-117,0 6 0,5-5 97,-5 0 1,6 4-128,-9-1 0,9 2 73,-6-1-647,6-4 242,-3 2-650,5-5 868,0 0 0,-5 0 1,-2 0-1</inkml:trace>
  <inkml:trace contextRef="#ctx0" brushRef="#br0" timeOffset="1">20044 6350 7714,'5'-16'0,"1"-2"0</inkml:trace>
  <inkml:trace contextRef="#ctx0" brushRef="#br0" timeOffset="2">20695 4477 7720,'0'-6'-19,"0"1"1191,0 5 1,0 5-1031,0 2 1,3 5-12,1 3 0,4 3-86,-4 5 1,3-1 0,-3 1 0,4 0 43,-5 0 0,5-2-199,-4-2 1,0 2 51,-4-6 1,0 0-186,0-3 0,1-1 112,3 1 0,-3-5-258,3 1 158,-3-6 312,-1 3 1,0-6 54,0-3 0,4 2-67,0-6 0,0-3 346,-4-5 0,3-3-144,1 4 1,4-9 37,-4 1 0,4-2-72,0 2 0,1 0-285,-1 0 0,2 6-39,-3 1 0,0 4-101,0 0 1,1 6-375,3 2 1,1 3 284,-1 1 1,1 0-209,-1 0 0,0 5-63,1 3 548,-1 2 0,1 6 0,-1 2 0</inkml:trace>
  <inkml:trace contextRef="#ctx0" brushRef="#br0" timeOffset="3">21186 4591 7714,'0'-6'304,"0"1"1,0 3 47,0-1 127,0 1-162,0-3 0,1 5-95,3 0 1,2 0-97,6 0 0,-5 0-40,1 0 0,-1 0 68,5 0 1,-1 0-111,1 0 1,-1 0 64,0 0 0,1 0-177,-1 0 1,-3 0 59,0 0 1,-1 0-103,5 0 0,-5-1-500,1-3-502,-6 3-746,9-4 1858,-10 5 0,4 0 0,-5 0 0</inkml:trace>
  <inkml:trace contextRef="#ctx0" brushRef="#br0" timeOffset="4">21574 4374 7714,'0'-11'-415,"0"4"883,0-3 617,0 9-702,0-9-1,0 9 364,0-4-145,0 5 1,1 5-550,3 2 1,-1 8 109,4 4 0,-3 4-133,4 4 1,-5 0 107,5 7 1,-5-6-204,0 6 0,3-4 53,-3 1 0,1 1-203,-4-6 1,4-3 108,0-4 1,0-1 14,-4 1 1,3-2-151,1-6 1,0-3 55,-4-1 1,0-3-1141,0 4 1326,5-6 0,-4 8 0,4-3 0</inkml:trace>
  <inkml:trace contextRef="#ctx0" brushRef="#br0" timeOffset="5">22225 4431 7714,'0'-6'620,"0"-4"138,0 3-305,0 1 1,0 0 343,0 2-253,0 3-402,0-4 1,4 10 55,0 2 0,1 5 12,-2 3 1,0 4-13,5 8 0,-6 2-98,2 5 1,-1-1-18,0-2 1,-1 0-153,1-4 1,0 0-307,1-5 1,-3 0 249,3-3 0,-3 1-362,-1-4 1,4-5-17,0-3-877,0-1 1380,-4 0 0,10 3 0,2-4 0</inkml:trace>
  <inkml:trace contextRef="#ctx0" brushRef="#br0" timeOffset="6">22476 4488 7714,'0'-11'0,"0"3"335,0 1 646,0 4 142,0-2-350,0 5-678,0 5 0,2 3 81,1 7 1,0 4-140,4 8 1,-4-2-78,1 6 1,-3-2-102,-1 1 1,0 2 164,0-5 0,0-1-133,0-3 1,0-5-358,0-3 0,0-2 181,0-2 1,0-3-1038,0-1 529,0-4 793,0 2 0,0-5 0,0 0 0</inkml:trace>
  <inkml:trace contextRef="#ctx0" brushRef="#br0" timeOffset="7">22476 4546 7714,'0'-12'267,"0"6"548,0-4 44,0 3-225,0 1 251,0-4-170,0 8-672,5 8 1,3 1 98,7 8 1,-1 3-145,5 1 1,-1 3-50,1 1 1,3 2-50,-3-2 0,1 2-60,-1-6 0,1-1 73,-5 1 1,4-5-85,-3 1 0,3-2 12,-4-2 1,0-3 402,-3 0 7,-1-6 283,0 3-35,1-5-48,-6 0 0,-1-1 124,-5-3 1,0 2-185,0-6 1,0-1-62,0-6 1,-3 1-109,-1-5 1,-1 0-107,1-4 0,3 1 82,-3 3 1,2-2-260,2 2 0,-1-3-100,-3-1 1,3 4-114,-3 0 1,3 4-230,1-4 0,0 5 253,0-1 0,0 2-534,0 2 495,0-1 0,0 5-1484,0-1 763,0 6-706,0-4 1716,0 6 0,0 11 0,0 1 0</inkml:trace>
  <inkml:trace contextRef="#ctx0" brushRef="#br0" timeOffset="8">22979 4500 7714,'0'-18'172,"0"2"67,0 4 0,0 5 1229,0-1-562,0 5-86,0-7-560,0 9 1,0-3-287,0 8 1,4 6 49,-1 5 1,5 9 28,-4-1 1,1 4 24,-1 0 0,-3 0-163,3 4 1,1 1-362,-1-6 0,1 1 245,-1-4 1,-3-2-624,3-2 544,-3 3 0,3-9-480,-1 2 89,1-7-41,-4 2 712,0-9 0,-5-1 0,-1-6 0</inkml:trace>
  <inkml:trace contextRef="#ctx0" brushRef="#br0" timeOffset="9">22922 4466 7714,'0'-13'0,"0"-2"0,0 8 1122,0-4-701,0 5 1,5-1 26,2 3 0,4 3-24,0-3 1,4 3-197,0 1 1,6 0-31,-2 0 0,2 5-164,2 3 0,0 2 117,0 1 1,-2 5-246,-2-1 1,2 5-57,-6-1 1,0 3-113,-3 1 0,-2-1-1,-3 1 1,-2 0 83,-5 0 0,0 0-211,0 0 1,-1-2 127,-3-2 0,-3 1 181,-8-4 0,1-1-71,-5-4 1,3-1 232,-3-2 0,2 2-120,-3-2 1,0-2-163,5 2 0,0-6-335,3 2-611,1-3 1147,-1-1 0,1 0 0,0 0 0</inkml:trace>
  <inkml:trace contextRef="#ctx0" brushRef="#br0" timeOffset="10">23344 4500 7714,'0'-12'0,"0"1"785,0 0-392,0-1 1752,0 6-1047,0 1-927,5 5 0,0 6-164,3 5 1,2 2 101,-2 6 0,-2 4-200,2 4 1,-6 1 99,2-2 0,1 0-87,-1 4 0,0-5-14,-4 2 0,4-7-589,-1-1 462,1-5 0,-4 3 51,0-6 175,0-4 245,0-2 1237,0-5-1350,5 0 1,-3-2-105,1-1 1,4 0 1,0-4 1,0 4-167,0-1 0,5 3-135,3 1 1,0 0 114,-3 0 1,3 0-99,0 0 1,4 0 32,-4 0 0,1 0-77,-5 0 0,0 0 53,1 0 0,-1 0-53,1 0 0,-5 0-664,1 0 955,-6 0 0,3-5 0,-5-1 0</inkml:trace>
  <inkml:trace contextRef="#ctx0" brushRef="#br0" timeOffset="11">23356 4660 7714,'0'-12'1133,"0"6"-550,0-4-441,0 3 1,3 0 259,1-1 0,5 6 239,-1-2 1,2-1-475,1 1 1,5 0 42,-1 4 1,4-1-280,-4-3 1,0 3 99,-3-3 0,3 3-528,0 1 0,-3 0-483,-5 0-261,1 0 1241,3 0 0,-4 5 0,-2 1 0</inkml:trace>
  <inkml:trace contextRef="#ctx0" brushRef="#br0" timeOffset="12">23367 4454 7714,'0'-11'0,"0"4"1009,0-3-498,5 4 1,2-4 54,4 2 1,0 2-247,1 2 0,0 1-122,4-4 0,-2 4-174,5-1 0,-2 3 94,2 1 1,2 0-376,-6 0 0,4 0 227,-4 0 0,4 0 72,-3 0 0,-1 0-782,-4 0 1,4 0 739,1 0 0,-1 5 0,-4 2 0</inkml:trace>
  <inkml:trace contextRef="#ctx0" brushRef="#br0" timeOffset="13">23870 4408 7714,'0'-6'0,"0"0"548,0 2 372,0 3 472,0-4-733,0 5-640,0 5 1,3 6 81,1 8 1,4 3 120,-4 1 1,3 3-220,-3 1 0,1 5 77,-1-2 1,-3-1-432,3 2 0,-3-10-3,-1 2 0,4-4-152,0 0 0,0-2-64,-4-6 369,0 1 0,0-5-472,0 1 61,0-6 288,0 3 0,0-6 85,0-3 0,-5 2 239,-3-6 0,3 1 0,-10-10 0,2-1 0</inkml:trace>
  <inkml:trace contextRef="#ctx0" brushRef="#br0" timeOffset="14">23778 4420 7714,'0'-12'0,"0"1"474,0 0-209,0-1 0,4 5 75,0-1 0,5 2 95,-2-2 1,4 2-16,0 2 1,0 1-114,1-4 1,0 4-230,4-1 1,-2 3 131,5 1 0,-4 0-150,4 0 0,-1 5-64,1 3 0,1-2-141,-5 2 0,4-1-176,-3 5 1,-3-1 22,-5 1 0,1-1-306,-5 0 368,0 1 1,-4-1 140,0 1 0,-5-2-22,-3-3 1,-6 2-235,-1-5 0,-6 5-98,2-1 449,-2 2 0,-2 1 0,0 1 0</inkml:trace>
  <inkml:trace contextRef="#ctx0" brushRef="#br0" timeOffset="15">24212 4820 13042,'-11'-5'0,"-1"-2"0</inkml:trace>
  <inkml:trace contextRef="#ctx0" brushRef="#br0" timeOffset="16">20832 5356 5981,'-7'-5'2336,"2"4"-1769,5-4 225,0 5-58,-5-5-567,-1 4 1,-6-4 42,1 5 1,0 1-72,-1 3 59,1 2 0,-6 5-96,5 6 0,-9-3-21,6 5 0,0 0 213,3 4-519,1 0 209,5 5 0,-3-4-43,5 2 43,0-2 0,4-1-170,0 0 0,1 0 86,3 0 1,3-4-108,4 0 0,0-5 36,1 1 1,3-2-103,0-2-7,6 1 210,-9-6 1,6-1 89,-3-5-91,-2 0 32,8 0 0,-8 0 59,2 0 1,2-1 128,-2-3 1,0-2-56,-3-6 0,-5 5 153,1-1 0,-4 0-78,3-3 0,-4-1 223,1 1-186,-3 5 105,-1-4 24,0 8-156,0-8-7,0 9-336,0-4 0,0 6 89,0 3 0,0-2-59,0 6 0,0 0 27,0 3 0,1 0-162,3 1 123,-3-6 25,10 4 1,-9-3-6,6 4 0,-1-3 73,5-1 1,3-4 88,0 1 0,2-3-23,-2-1 0,3 0-61,4 0 1,-2-1 185,-1-3-172,0-2 23,3-6 0,0 1 112,-3-1 0,-2 1-96,-6-1 0,-3-3 303,-1 0 0,-4-4-55,1 4 1,-3-6 44,-1 2 1,-1-3-163,-3-5 0,-3 4 9,-4 0 0,-6 2-204,-2 5-52,-2 6 215,-7 0 1,4 10-605,-3 0 248,3 5-63,1 7 0,-2 8-293,2 3 0,3 3 608,8 1 0,1-8 0,-1 3 0</inkml:trace>
  <inkml:trace contextRef="#ctx0" brushRef="#br0" timeOffset="17">20934 5699 7714,'12'23'0</inkml:trace>
  <inkml:trace contextRef="#ctx0" brushRef="#br0" timeOffset="18">21471 5448 7868,'0'-12'1250,"0"6"-282,0 1-579,0 5 1,0 9-180,0 2 1,0 12-61,0 0 0,1 7-84,3 1 1,-2 1-7,1-2 0,0 2-213,1-6 1,-3 1-157,3-4 1,-3-2 204,-1-2 0,4-2-420,0-6 114,-1 1-189,-3-6 113,0 4 223,0-8 0,0 1-6,0-6 1,-3 0-178,-1-5 1,-4 1 75,4-5 1,-3 5 369,3-1 0,-4 1 0,5-5 0,-1-3 0,4 0 0,0-4 0,0 3 0,-4-4 0,0 1 0,0-3-185,4 5 398,0 0 1,0 6-1,0-1 241,0 1 0,4 3 170,0 1 0,1 4-226,-1-1 0,-2 4 188,6 4-261,5 3 2,-1 4-80,5 5-287,-6 2 69,6 5 0,-4 0 268,2 0-670,3 0 348,-6-6 0,6 4-189,-3-6 135,-2 0 0,7-5-22,-5-2 1,2 1 54,-2-5 1,-2 3 227,2-3 0,-2 0-68,-2-4 453,1 0-344,-1-5 1,-3-2 242,-1-4 1,-4 2-47,1-2 0,-3 1 52,-1-10 1,0 1 75,0-3 1,-1-1-192,-3 0 0,3-5-252,-3-2 0,2-2 87,2 1 0,-1 0-306,-3 4 0,3 4 198,-3 4-1254,3 5 79,1-2 318,0 9 1,0 3 772,0 8 0,-5 3 0,-1 4 0</inkml:trace>
  <inkml:trace contextRef="#ctx0" brushRef="#br0" timeOffset="19">22168 5413 7714,'0'-7'-77,"0"-1"0,0 4 127,0-3 0,0 3 80,0-4 1,0 5 37,0-5 0,-1 4 658,-3-3-364,3 4 165,-5-2-214,1 5 123,4-5 2,-9 4-340,4-4 0,-6 5 0,1 0-161,4 0 55,-3 0 1,4 5 64,-5 2 0,-1 0-82,1 0 1,3 1-123,0 3 50,1 1 0,-3 0-355,2 4 256,-2-4 1,9 5 117,-3-6 1,3 1-40,1-1 1,0 0-17,0 1 0,1-1-11,3 1 0,3-1 5,9 1 1,-3-1 10,6 0 0,1 1-134,2-1 1,1-1-12,0-2 1,-1 1 108,-3-5 0,-2 5-40,-1-2 0,-5 0 3,0 0 122,1 1 0,-11 3-84,3 1 0,-4-5 5,-4 1 1,-3-2 118,-9 2 0,-1 2 207,-6-2 1,-1 2-166,-3 1 0,2-3-52,-6-1 0,6-3-274,-2 4 0,0-4 94,5 3 0,1-4-487,10 1 0,3-3-92,1-1 304,4 0 1,8-5-1,8-2 1</inkml:trace>
  <inkml:trace contextRef="#ctx0" brushRef="#br0" timeOffset="20">22476 5493 7714,'-5'-17'0,"4"0"423,-3 6 1,3-1 615,1 1 513,0-1-734,0 1 38,0 5-696,0 1-15,0 15 0,4 2-130,-1 11 0,5 1 58,-4 3 1,3-2-271,-3 6 0,4-6-65,-4 2 1,1-3-302,-1-1 0,-3-2 138,3-1 0,-3-4-192,-1-5 1,4-3-515,0 0 1131,-1-6 0,-3 8 0,0-3 0</inkml:trace>
  <inkml:trace contextRef="#ctx0" brushRef="#br0" timeOffset="21">22533 5745 7714,'-11'0'0</inkml:trace>
  <inkml:trace contextRef="#ctx0" brushRef="#br0" timeOffset="22">22236 5482 7714,'5'-11'0,"-2"-1"115,5 1 0,-1 1 271,5 2 0,0-1 49,4 5 1,0-3-116,3 3 1,4-4-4,0 4 1,0 1-120,3 3 0,2-4-234,-1 0 0,1 0-19,-2 4 0,-5-4-56,2 1 0,-3-1-478,3 4 0,-6 0 303,-1 0 1,-4-4-811,0 0 405,-1 0-37,1 4 728,-1 0 0,1 5 0,-1 2 0</inkml:trace>
  <inkml:trace contextRef="#ctx0" brushRef="#br0" timeOffset="23">22739 5368 7714,'11'11'0</inkml:trace>
  <inkml:trace contextRef="#ctx0" brushRef="#br0" timeOffset="24">22762 5379 6686,'6'-6'897,"-1"1"-381,-5 0-39,0 3-8,0-3 1196,0 5-1467,0 5 0,0 2 157,0 9-157,5 2-37,-3 5 0,3 1-83,-5 3-123,0-3 38,5 9 205,-4-9-345,4 9 222,-5-9-285,0 4 1,4-7-270,0-1 1,-1-4 246,-3-5 1,0 1-303,0-1 285,0-4-331,0 3 391,0-9-62,0 4-1998,0-5 2249,-5 0 0,-1-5 0,-5-1 0</inkml:trace>
  <inkml:trace contextRef="#ctx0" brushRef="#br0" timeOffset="25">22739 5402 7714,'0'-11'0,"5"-1"-50,-4 1 140,9-1-37,-3 1 1,4 3 758,1 1-324,4-1-207,-3 2 1,5 1 312,-3 5-396,3 0-50,-1 0 1,1 0 28,-3 0-149,-2 5 170,4 1-190,-1 6 45,-3 4 1,2-2-189,-7 5 1,-2-4 114,-2 4 0,-3-1-461,3 1 278,-3 3 89,-6-5 1,-5 5-42,-5-3 1,-4 1-15,3-4 149,-4 4-61,7-7 1,-7 3 184,5-5 0,-4 0 22,4-4 1,3 3-105,5-2 0,4-2-4,-1 2 1,3-4 6,1 3-13,0-4 28,0 2-24,5 0-25,1-4 1,7 6 22,2-3 0,-2-3-405,2 3 0,2 1-115,-2-2 0,1 3 506,0-3 0,-4-1 0,5 3 0</inkml:trace>
  <inkml:trace contextRef="#ctx0" brushRef="#br0" timeOffset="26">23184 5368 7714,'2'-7'143,"1"4"0,-1 0 427,2-1 201,-3 3 57,-1-4-297,0 5-238,5 5 1,-4 1-52,3 6 1,-3 4-50,-1 3 0,0 7-78,0 0 1,-4 5-112,1-5 0,-5 5-250,4-4 1,-5 3 199,2-3 1,0-2-415,0-6 1,4-2 239,-1-6 1,-1 0-905,1 1 437,1-1-253,3-4 30,0-2 705,0-5 1,-5-5-1,-2-2 1</inkml:trace>
  <inkml:trace contextRef="#ctx0" brushRef="#br0" timeOffset="27">23184 5402 7714,'0'-18'0,"0"3"0,0 2 266,0 2 0,0 0-68,0-1 0,0 1 675,0-1-387,0 6-205,0 1 1,2 5 384,1 0-319,4 0-94,4 0 1,2 9 62,2 2 1,-1 8-181,5 0 1,0 4 61,4 4 0,-4-2-202,0 6 0,-4-5 66,4 5 1,-1-6-430,1 2 1,-2-1 224,-6-3 0,0 1-809,1-8 485,-1-1 156,-4 1 1,2-7-557,-6 3-550,1-4 1416,-4-1 0,-5 3 0,-1-4 0</inkml:trace>
  <inkml:trace contextRef="#ctx0" brushRef="#br0" timeOffset="28">23493 5733 7714,'-23'0'0</inkml:trace>
  <inkml:trace contextRef="#ctx0" brushRef="#br0" timeOffset="29">23173 5630 7714,'0'-6'0,"0"1"516,0 5-109,0-5-50,0 4-31,5-4 0,1 5-128,1 0 0,3 0 166,-4 0-216,11 0 1,-1 0 148,3 0-708,3 0 368,-4 0 1,3 0 116,-2 0 0,3 0 185,-3 0-1642,-3-5 1383,6 3 0,-9-3 0,3 5 0</inkml:trace>
  <inkml:trace contextRef="#ctx0" brushRef="#br0" timeOffset="30">23596 5368 7714,'0'-12'0,"0"1"366,0 0 1,1-1 31,3 1 1,-3 3-18,3 0 0,-3 5 648,-1-5-661,0 6 1,1-4-247,3 6 0,-3 3 35,3 5 1,1 4 7,-1 11 0,0 0 45,-4 0 1,4 7-267,-1 1 0,1 4-149,-4-4 1,0 0-232,0 0 0,0 1-514,0-6 1,0 1 447,0-4 1,0-2-320,0-2 1,1-2 320,3-6 1,-1-4 499,4-4 0,-4 4 0,2-1 0</inkml:trace>
  <inkml:trace contextRef="#ctx0" brushRef="#br0" timeOffset="31">23767 5413 7714,'0'-11'193,"0"0"0,0 3 327,0 0 1,0 5 233,0-5 24,5 5-473,-4-2 1,4 7-96,-5 1 1,4 4-178,0 4 1,3 7 58,-3 5 0,0 1-235,-4 6 0,1 0-85,3 0 0,-3 2-313,3-6 1,-2 4 299,-2-8 0,0 3-98,0-10 0,0 0-527,0-4 335,0 1 531,0-6 0,-6 4 0,0-3 0</inkml:trace>
  <inkml:trace contextRef="#ctx0" brushRef="#br0" timeOffset="32">23801 5745 6368,'0'-12'0,"0"5"0,0-1 0,0 0 0,0-3-489,0-5 545,0 3 1,-1-5 213,-3 3 0,3-3-78,-3-5 1,3 4 96,1 0 1,-4 5-77,0-1 1,0 2 626,4 2 4,0-1 129,0 1-408,0 5-346,0 1-133,5 5 0,-2 5-33,4 2 1,1 3 206,4 2-467,4-1 217,-3 1 0,3 3 73,-4 0-370,4 0 188,-3-3 23,3-1 0,-4 1-158,4-1 137,-3 0 36,3-4 1,-4 2 128,-1-5 92,1-1-148,-1-3-1,-5 0 14,5 0 226,-10 0 0,9 0-212,-9 0 1,4-1 326,-5-3 0,0 0-92,0-7 1,0 2 148,0-6 0,0 1-48,0-1 0,0-3-5,0-5 1,0 0-303,0 0 0,0 1 111,0-1 1,0 0-674,0 0 266,0 5 212,0-3 0,0 12-1219,0-3 540,0 9 189,0-8-1449,0 10 870,5-4 393,-3 5-609,8 5 551,-9 2 750,9 4 0,-3 0 0,4 1 0</inkml:trace>
  <inkml:trace contextRef="#ctx0" brushRef="#br0" timeOffset="33">24304 5413 8067,'-5'-11'0,"3"3"0,-2 1 840,3 4 1,1-3 291,0 2-517,0 3 0,0-3-187,0 8 1,1 3-307,3 9 0,-1 1 126,4 6 0,-4 0-233,1 0 0,-2 1 78,2 3 0,-3-3-398,3 3 1,-3-5-111,-1-3 0,2 2-280,2-6 1,-3 0-172,3-3 0,-3-5 83,-1 1 783,0-6 0,0 9 0,0-5 0</inkml:trace>
  <inkml:trace contextRef="#ctx0" brushRef="#br0" timeOffset="34">24338 5722 8067,'0'0'0</inkml:trace>
  <inkml:trace contextRef="#ctx0" brushRef="#br0" timeOffset="35">24098 5368 8067,'11'-10'902,"1"2"-751,-1-2 975,6 4-388,1-1-396,4-3 1,1 8-195,0-6-73,0 5 59,5-2 98,-9 5-1237,13-5 727,-13 4 0,5-4 278,-5 5 0,0 5 0,4 1 0</inkml:trace>
  <inkml:trace contextRef="#ctx0" brushRef="#br0" timeOffset="36">24452 5299 8067,'11'0'0,"1"0"0,-1 0 0</inkml:trace>
  <inkml:trace contextRef="#ctx0" brushRef="#br0" timeOffset="37">24738 5322 8067,'0'-11'650,"0"-1"0,-2 6 55,-1 2 0,0-1 191,-5 1 0,5-3 100,-5 3-603,0 0 1,-3 4 32,-1 0 0,1 0-139,0 0 1,-1 1-354,1 3 0,3 2 149,1 6 0,0 1-455,0 2 245,-4-3 166,10 5 1,-4-6-583,5 1 0,0 0 7,0 4 161,5-4 55,2 5 1,4-6-76,0 1 293,6-1 0,-1 1-125,3-1 302,3-5-197,-4 5-47,0-5 44,3 5 188,-8 1 0,3-5-83,-4 1-76,-6 0 182,4 3 17,-9 0-125,5 1 423,-6-1-203,0 1 0,-6-6 172,0 4-183,-10-4 66,-2 6-236,-5-1 281,-5 1-226,-1-1 0,-7-3 88,-2-1-1817,-2 1 1384,-11 3 0,4 1 1,-4-1-1</inkml:trace>
  <inkml:trace contextRef="#ctx0" brushRef="#br0" timeOffset="38">20089 6658 7135,'0'-6'653,"5"-4"0,-2 9-275,5-3 0,-5 3 231,5 1-386,0-6 1,3 5-34,0-3 0,-3 3 335,0 1-364,-6 0 182,8 0-355,-3 0 1,3 1 37,-3 3 1,2-1-100,-5 4 60,5 1-23,-3 8 0,2-2 87,0 5 0,-1 0-16,5 4 1,-5 0 45,1 0 0,-2 5-15,2 2 1,1 3 7,-6 2 1,5-2-22,-4-3 0,0 7 26,-4-3 1,0-1-139,0-2 1,0-5-4,0 5 0,-2-6-93,-1 2 1,1-3-91,-1-1 1,-3-4 88,3 0 1,-5-1 17,4 1 1,0 1 48,4-5 1,0 0-16,0-3 0,0-1 3,0 1 1,0-1 84,0 0 0,2-3-26,2 0 0,-2-2 203,6 2-16,-6-3-137,8 0 0,-7-4 141,5 3-153,-6-3 102,8-1 1,-7 4-75,4 0 1,-3 0 42,4-4 1,-4 1 102,3 3 256,-4-3-29,7 9-251,-9-4 306,9 6-349,-8-1 1,4 1 104,-2-1 0,-3 0-75,3 1 0,-3-5 71,-1 1 0,4 0-102,0 3 0,3 1-10,-3-1 1,5 0-30,-1 1 1,-2-1 67,2 1 1,-2 3-62,2 0 1,2 4 41,-3-4 1,2 4-21,-1-3 0,2 4 4,-2-1 1,-2 6 55,2 2 1,-5 0-34,5-4 0,-2-1 2,2 1 1,2 4 194,-2-1 1,-2 1-114,2-4 1,-5 0-66,5 0 0,-2-1 23,2 1 0,-2 0-220,-2 0 0,-3 0 126,3 0 1,-2 0-127,-2-1 0,0-3-122,0 0 0,0-3-126,0 3 0,0-2 50,0 3 0,-2-4 138,-2-5 0,3 1 143,-3-1 1,3 1-122,1-1 0,-1-1 479,-3-2-155,3 2-36,-4-4-77,0 6-323,3-1 119,-8-4 0,8 3-322,-6-3 124,5-2 182,-7 6 34,9-5 1,-5 0-255,2-2 139,3-3 260,-4-1-2972,5 0 1848,0-5 1,-4 3 1050,0-6 0,-5-5 0,3-4 0</inkml:trace>
  <inkml:trace contextRef="#ctx0" brushRef="#br0" timeOffset="39">20969 6921 8067,'-2'-8'0,"-1"1"0,0-1 458,-5-3 0,5 3-26,-5 1 1,4 0 10,-3 0 0,-1-2 21,-3 5 1,-1-4 61,1 4 1,-2 1-231,-2 3 0,1 0-63,-5 0 1,1 3-103,-1 1 1,-1 5 101,5-1 1,-1 2-233,5 1 0,5 6 122,2 2 0,2 2-304,2 2 1,3 0 79,5 0 0,0 0 10,12 0 1,-3-2-221,2-2 200,3 3-85,-4-9 222,4 3-384,-4-5 173,-1 1 49,-1-6 1,-3 1-261,2-4 173,-2-1 63,-2 3 1,-3-5-828,0 0 445,-6 0-334,8 0 876,-9 0 0,10-5 0,-5-2 0</inkml:trace>
  <inkml:trace contextRef="#ctx0" brushRef="#br0" timeOffset="40">21186 6910 8067,'0'-7'2903,"1"2"-2390,3 5 1,-2 0-139,6 0 1,0 0 32,3 0 1,0 0-122,1 0 0,-1 0-84,1 0 1,-1 0-30,0 0 1,5 0-125,-1 0 0,0 0-49,-3 0 1,-5 0 176,1 0 0,-1-1-852,5-3 0,-5 3 80,1-3 493,-5 3-2007,2 1 2108,-5-5 0,5 3 0,1-3 0</inkml:trace>
  <inkml:trace contextRef="#ctx0" brushRef="#br0" timeOffset="41">21620 6636 10460,'6'1'1086,"-2"3"1,1 2-825,-1 5 1,3 6-31,-3 2 1,1 4 0,-1 3 0,-1 0-107,4 4 1,-4-1-1,1 2 0,1 1-332,-2-6 1,2 1-430,-1-4 0,-2-4 347,1 0 1,0-5-516,1 1 1,-3-6 68,3-2 734,-3 1 0,4-2 0,1 0 0</inkml:trace>
  <inkml:trace contextRef="#ctx0" brushRef="#br0" timeOffset="42">22236 6624 8067,'5'-6'0,"2"1"0</inkml:trace>
  <inkml:trace contextRef="#ctx0" brushRef="#br0" timeOffset="43">22248 6613 9765,'0'11'1171,"5"4"-722,3 1 1,-2 4-217,1-1 0,0 4 145,0 3 0,2 0-131,-5 4 1,1-4-267,-1 0 1,-3-2-21,3-1 0,-1-4-119,0 0 1,-1-5 307,2 1 0,-3-2-2011,4-1 1042,-4-1 819,4-5 0,-5 4 0,0-3 0</inkml:trace>
  <inkml:trace contextRef="#ctx0" brushRef="#br0" timeOffset="44">22396 6647 8067,'0'-8'551,"0"1"0,2 0 103,1 0-255,-1 2 0,4 5 176,-2 0 0,-2 0-330,6 0 1,-4 5 16,3 2 1,-3 5-237,4 3 0,-4 3 138,3 5 1,-3 3-182,4 1 0,-6 5 65,2-2 0,1 2-93,-1-2 0,0-2-171,-4-5 1,1-1-512,3-3 210,-3 2 1,4-8-149,-5 2-367,0-7 674,0-3 1,-1-5-122,-3 0 0,1-1 107,-4-3 0,4 1 372,0-4 0,-4-1 0,1-3 0</inkml:trace>
  <inkml:trace contextRef="#ctx0" brushRef="#br0" timeOffset="45">22442 6864 8067,'1'-20'-165,"3"-3"1,-3-3 110,3 4 1,1 0 338,-1 3 1,0 2-101,-4 6 0,1 1 811,3 2-45,-3-2-61,4 9-722,-5-4 0,4 6 80,0 3 0,5 2-130,-2 6 1,5-1 128,3 0 1,-1 5-193,5-1 0,-1 4 55,1-4 1,2 5-244,-2 0 0,3-3 68,1 2 1,-4-5-26,0 2 1,-4-4-2,4 0 0,-5-1 128,1 0 0,-2-4 345,-2-3-346,1 2 1,-4-5 603,-1 3-391,-4-3 1,2-2 289,-5-3 1,0 2-140,0-6 1,0-1-50,0-6 0,0 2-171,0-2 1,0-1 75,0 0 1,-2-4-305,-1 1 0,1-3 112,-1 0 0,1 3-467,2 0 0,0 5 198,0-2 1,0 4-667,0 0 1,0 1-814,0-1-576,0 6 874,0-4 1386,0 9 0,5-4 0,2 5 0</inkml:trace>
  <inkml:trace contextRef="#ctx0" brushRef="#br0" timeOffset="46">23036 6670 8067,'0'-12'433,"0"1"0,0 3 276,0 1 960,0 4-658,0-2-471,0 5-460,0 5 1,0 3 92,0 7 0,4 4-116,-1 8 1,5-2 145,-4 6 1,0-5-440,-4 5 84,5-6 134,-4 3 0,4-1-830,-5-1 356,5-4 259,-4-1-417,5-8 302,-6 4 84,0-11-493,5 4 139,-4-9 57,4 4 561,-5-5 0,-5 0 0,-1 0 0</inkml:trace>
  <inkml:trace contextRef="#ctx0" brushRef="#br0" timeOffset="47">22956 6624 8067,'5'-6'-219,"3"2"0,-1 1 943,5 0 0,-3 1-231,6-1 0,3 1 299,1 2 1,-2 0-277,2 0 0,4 2-110,4 1 0,0 0-173,-5 4 1,1 2-156,0 7 1,-1-2-65,-3 5 0,1 0-136,-5 3 0,-3 1-283,-5 0 1,-4 0 254,1 0 0,-4-2-182,-4-2 0,-3 2 126,-4-6 1,-6 0 244,-2-3 1,2-1-90,-2 0 0,1 0 108,-1-4 0,-1 2-234,4-5 1,-3 1-174,4-1 1,0-3-991,3 3 1339,6-3 0,-4 4 0,4 2 0</inkml:trace>
  <inkml:trace contextRef="#ctx0" brushRef="#br0" timeOffset="48">23470 6670 8067,'0'-12'0</inkml:trace>
  <inkml:trace contextRef="#ctx0" brushRef="#br0" timeOffset="49">23458 6624 8850,'0'-6'1918,"0"1"1,0 6-1600,0 3 1,0 2-134,0 6 1,2-1 60,2 0 1,-3 6-143,3 2 0,-2 2-27,2 2 1,-3-1-102,3-3 0,1 2-9,-1-1 1,0 1 34,-4 2 0,0-5-589,0-3 353,5-2 79,-4-2 1,4 0-10,-5-4-1,0 3 54,0-9 151,0 4-115,0-5-29,0 5 279,5-3-102,-4 3 1,10-5 72,-4 0 15,-2 0-142,5 0-18,2 0 125,1-5-109,3 3 55,1-3-44,-5 5-110,5 0 112,-1 0 26,-3 0-5,3 0-597,-4-5 274,-1 4 121,1-4-1172,-6 5 557,4 0 277,-3 0-1168,-1 0 1656,-1 0 0,0 0 0,1 0 0</inkml:trace>
  <inkml:trace contextRef="#ctx0" brushRef="#br0" timeOffset="50">23424 6841 8067,'5'-6'676,"-3"-4"-426,8 8 832,-4-3-425,5 0-212,1 4 1,-1-4-451,1 0 90,4 3 0,-3-3 148,8 5-245,-8-5-1,9 4 304,-10-4-57,5 0-1316,-6 4 600,-4-4 300,3 5-1519,-9 0 840,4 0 861,0 0 0,-3-6 0,3 0 0</inkml:trace>
  <inkml:trace contextRef="#ctx0" brushRef="#br0" timeOffset="51">23367 6658 8067,'-11'-11'0</inkml:trace>
  <inkml:trace contextRef="#ctx0" brushRef="#br0" timeOffset="52">23356 6636 8067,'11'-8'301,"1"0"1,4 4 535,3-3 0,-1 3-129,1-4 1,4 2-21,3-2 0,10 0-521,-2 4 1,2-1 80,-6 1 0,2 3-897,-6-3 0,0 3 450,-7 1 0,1 0 199,-5 0 0,1 5 0,-5 1 0</inkml:trace>
  <inkml:trace contextRef="#ctx0" brushRef="#br0" timeOffset="53">23847 6636 8067,'5'-7'0,"1"2"0</inkml:trace>
  <inkml:trace contextRef="#ctx0" brushRef="#br0" timeOffset="54">23858 6613 9327,'0'11'946,"0"1"0,1 4-770,3 3 1,-1 4-84,4 4 1,-4-3-208,1 2 1,1-2-309,-1-1 1,3-4 258,-3 0 1,1-3-48,-1 3 1,-3-9 16,3 1-331,-3-2 524,-1-3 0,5 5 0,2-5 0</inkml:trace>
  <inkml:trace contextRef="#ctx0" brushRef="#br0" timeOffset="55">23824 6521 8067,'11'0'0</inkml:trace>
  <inkml:trace contextRef="#ctx0" brushRef="#br0" timeOffset="56">23858 6498 8067,'19'-6'97,"0"2"1,-4 3 859,5 1 0,-7 0-376,3 0 0,0 1-215,-1 3 0,4 1-368,-3 3 0,-1 2 119,-4-2 0,1 3-376,-1 4 0,-1-2 184,-2 2 0,-3 2 11,-5-2 0,0 0 160,0-3 1,-9-5 88,-2 1 0,-8-2-84,0 2 0,-3-2 26,-1-2 1,-3-3-534,-1 3 0,4-3 235,4-1 0,9 0-1134,-2 0 1305,9 0 0,-7 5 0,3 2 0</inkml:trace>
  <inkml:trace contextRef="#ctx0" brushRef="#br0" timeOffset="57">24292 6910 14241,'0'7'1762,"0"1"-1559,0-6 1,0 5-1894,0-3 1177,0-3 513,0 4 0,0 0 0,0 1 0</inkml:trace>
  <inkml:trace contextRef="#ctx0" brushRef="#br0" timeOffset="58">21049 7903 8067,'0'-11'0,"-4"3"1021,0 1 0,-4 3-407,5-4 0,-2 4 220,1-3-564,-3 4 1,-4-2-171,0 5 0,-2 0 108,-2 0 1,1 5-140,-5 3 0,3 6-58,-3 1 1,2 2 143,-2-2 0,-3 3-4,3 4 1,2 1-28,2 0 1,4 0-268,3 0 1,-1 1 48,6 2 1,-1-1-8,4 1 1,5-5 28,2-2 1,9-2-79,3 2 0,2-1 67,2-3 1,1-3 70,3-1 0,-3-1-51,3-6 0,1 4 44,-2-4 0,1-1-148,-4-3 1,-4 0 122,0 0 1,-4-1 8,4-3 0,-5 2 39,1-6 1,-2 1 12,-2-5 0,-4 5 181,-4-1 0,-1 0-71,-2-3 0,0 3 8,0 1 0,0 3 44,0-4 310,0 6-68,0-8-461,0 8-16,-5-3 0,3 10-181,-1 3 0,1 2-21,2 1 1,2 1 104,1-1 1,0 1 22,5-1 1,0 1 54,8-1 0,-4-3-56,4-1 1,1-4 22,2 1 0,-1-3 83,1-1 0,0 0-12,4 0 0,0-1 116,0-3 0,0-3 62,-1-4 1,0 0-57,-3-1 0,-3 1 239,-4-1 0,-2-3-95,-2 0 1,-3-5 1,-5 0 1,0-1-5,0-2 0,-5 0-68,-3 0 1,-7 2-135,-4 2 1,-7-2-216,0 6 0,-6 1-180,2 7 0,-2 2 202,1 5 0,0 5-559,4 2 1,4 9 317,4 3 1,5 2-1553,-1 2 1961,7 0 0,8 10 0,7 2 0</inkml:trace>
  <inkml:trace contextRef="#ctx0" brushRef="#br0" timeOffset="59">21631 7983 8067,'0'-11'0,"0"-1"0,0 1 924,5 5-143,-4-5-114,5 10 128,-6-4-24,0 5-281,0 5-463,0 2 177,0 9 0,0 2 184,0 5-213,0 5 0,3-3-170,1 5 0,0-3 97,-4 3 1,0-4-545,0 0 0,1-1 264,3-3 0,-3-4-458,3-3 1,-3-2 286,-1-1 0,0-5-321,0 1 1,2-6-591,1 2 1260,-1-3 0,3-1 0,-5 0 0</inkml:trace>
  <inkml:trace contextRef="#ctx0" brushRef="#br0" timeOffset="60">21643 8017 8067,'5'-6'2314,"1"6"-1966,5 8 1,1 2-116,-1 1 1,1 6-2,-1 2 1,4 1-104,1-1 0,3 3-163,-4-3 1,5-1-167,-1 1 0,1-5 152,-1 1 0,3-3-6,-3 0 1,-1-2 2,1-2 1,-5 1 126,1-6 0,2 1-36,-2-4 556,0 0-222,-4-5 1,0-1 113,-4-6 1,-2 1 28,-5-1 1,0 1-100,0 0 0,-1-6-180,-3-2 0,2-3 24,-6 0 1,4-1-231,-3 0 0,0-4-66,0 1 0,2 3-188,5 4 1,-4 1-402,0-1-630,0 3-109,4 4 0,1 6-112,3 2 1474,-2 3 0,8 1 0,-4 0 0</inkml:trace>
  <inkml:trace contextRef="#ctx0" brushRef="#br0" timeOffset="61">22328 7903 8319,'0'-11'413,"0"-1"-522,0 1 0,0 3-28,0 1 73,-5 4 0,0-3-4,-3 2 0,-2 3-1,2-3 1,-3 3 4,-4 1 0,2 0-5,-2 0 1,-2 5 2591,2 2 0,0 2-1488,3-1 0,5 6-677,-1-3 0,6 3-341,-2-2 1,2-1-129,2 1 1,2 3-137,2 0 0,2 0-89,5-3 0,6-1 128,2 0 1,2 0 76,2-4 1,0 3 27,0-2 1,0 2 52,0 2 1,-2-2-9,-2-3 1,2 3 3,-6-2 1,0 2 53,-4 2 1,-4-5-1,-3 1 1,1-1 81,-2 5 1,-1-1-109,-10 1 1,-1-1 195,-10 1 1,-1 3-53,-7 0 0,-2 0-51,-5-3 0,0-5-22,-1 1 1,5-2-1026,-1 2 1,10 1 979,-2-5 0,13 4 0,0-1 0</inkml:trace>
  <inkml:trace contextRef="#ctx0" brushRef="#br0" timeOffset="62">22785 7880 8067,'0'-7'847,"0"-1"100,0 6-340,0-3-176,0 5 0,0 5-28,0 2 0,0 8 17,0 5 1,0 6-154,0 5 1,0 0-9,0 0 1,0 1-328,0-6 0,0 3 120,0-6 1,0 1-5,0-8 1,0-1-17,0-4-1403,0 1 699,0-1-1387,0-5 2059,0-1 0,5-5 0,1 0 0</inkml:trace>
  <inkml:trace contextRef="#ctx0" brushRef="#br0" timeOffset="63">22511 7892 8067,'6'-5'31,"4"-2"1,0 0-1,5-1 1,6 4-32,-2-3 1470,-3 4-909,6-7 1,-3 8 393,7-6-633,-1 5 0,4-6-80,-3 6 1,2-2-116,3 1 1,1 3-127,-6-3 1,3-1 84,-6 1 0,1 0-108,-8 4 1,-1 0 27,-4 0 0,-3 0-127,-1 0 75,-4 0-209,2 0 473,-5 0 0,1 5-132,3 3 0,-1 3 97,4 4 0,-4 4-102,1 8 0,1 2 7,-2 6 0,3-4-48,-3 3 1,-1-3-162,1 3 0,-1-3-118,-2-5 0,4-5-46,-1 1 1,1-5-64,-4 2 0,1-5 88,3 1 0,-3-6-563,3-1 163,-2-6-802,-2 3 1104,0-5 0,0 0 1</inkml:trace>
  <inkml:trace contextRef="#ctx0" brushRef="#br0" timeOffset="64">23013 7835 8067,'11'-7'467,"1"-3"-261,-1 4-1,1 0 0,4-5 269,-3 10 0,8-4-182,-8 5 160,9 0 0,-10 0-219,10 0 25,-4 0-25,0 0 59,-2 0-59,1 0-215,-5 5 0,5 1 156,-6 6 1,-3-1-51,-1 1-175,-4-1 284,2 1 0,-5-1-362,0 0 159,-10 6-119,2-4-24,-8 3 86,-1-4 0,-1 3-36,-4 0 130,-1 5 1,4-7-54,0 2 1,5-2-203,-1-2 230,2 6 22,1-5-339,1 5 124,5-6 0,1 1-166,-1-1 152,5 1-52,-4-6 149,5 4 1,1-7-35,3 4 0,3-3 93,4 4 1,0-6-73,1 2 0,4-1-201,3 0 197,-2-1 11,4 3 6,-3 0-406,5-4 201,-5 4 108,3-5 1,-4 1-436,2 3 235,2-2-37,-8 3-109,4 0 160,-6-4-93,1 4 266,-6-5-74,-1 5-39,0-4 58,-4 4 253,4 1-253,0-5 233,-3 4 0,3-5-13,-5 0 17,0 5-4,5-4 218,-4 4-78,4-5 1064,-5 0-958,5 0 525,-3 0-286,3 0 1496,-5 0-1464,0-5 1,1 3 451,3-6-481,-3 0 1,5-3-103,-2 0 0,-3-2 72,3-2 0,1 1-18,-1-5-88,0 5-177,1-8 0,-3 3-207,6-8 74,-5 3 52,2-4 0,-5 2-31,0-1 1,1 1 163,3 3 6,-3 0-710,4 5 256,-5 2 161,0 9-359,0-3 294,0 9 0,1-4-493,3 5 140,-3 0 1,10 5 322,-4 2 0,3 5 45,2 3 0,-1 3 46,1 5 0,-1 0-64,1-1 0,3 5-259,0 0 13,0 4 135,-3-7 1,-2 4-270,-3-5 1,4-1-165,-4-3 0,2 1 227,-1-5 1,1 1-106,-6-5 0,1-3-266,-4-1 816,5-4 0,-4 7 0,5-4 0</inkml:trace>
  <inkml:trace contextRef="#ctx0" brushRef="#br0" timeOffset="65">23436 8212 8067,'0'-7'605,"5"-3"1,-3 9 26,6-3 0,-1-1-190,5 1 0,-1-1-337,1 1 1,0 3-10,4-3 0,-2 2-77,5-2 1,-2 3-132,2-3 1,3 2-554,-3 2 0,-2 0-261,-2 0 1,-1 0 925,1 0 0,-2-5 0,3-1 0</inkml:trace>
  <inkml:trace contextRef="#ctx0" brushRef="#br0" timeOffset="66">23904 7846 8067,'0'-18'1461,"0"2"-627,0 4-27,0 6-277,0 1 0,0 6-334,0 3 1,0 4 36,0 7 1,0 3-135,0 5 0,4 4 163,-1 4 1,1 2-361,-4 1 1,0-1 132,0-2 0,2 0-689,1-4 0,-1 0 56,1-5 1,-1-4-143,-2-3 1,0-2 137,0-1 1,4-5-22,-1 1 623,1-6 0,-4 9 0,0-5 0</inkml:trace>
  <inkml:trace contextRef="#ctx0" brushRef="#br0" timeOffset="67">24075 7835 8067,'0'-7'539,"0"2"1,0 7-698,0 1 0,0 8 395,0 4 1,4 5 528,0-1 1,0 3-505,-4 1 1,0 1-74,0 2 1,0 0-360,0 4 0,0-3 109,0 3 1,0-4-451,0 0 1,0-7 262,0-4 1,0-2-254,0-1-254,0-1-377,0-5 248,0-1 157,0-5 717,0-5 1,0-1 9,0-5 0,0-1 48,0 1 1,0-1-49,0 1 0,0-6 46,0-2 1,0-2 88,0-2 0,0-1 285,0-3 1,0 3 218,0-3 1,0 7-267,0 1 0,1 9 1167,3-1-607,-3 2-664,4 2 0,-4 7-21,3 8 0,1 6-15,3 1 1,2 5-79,-2-1 1,2 7-139,1 0 0,1 1-196,-1-4 1,4-1 164,0-3 1,1 1-259,-5-5 1,0 0 121,1-3 0,-1-2 227,1-2-87,-1-3 480,1-5-314,-1 0 0,-3-2 84,-1-1 1,-4-4 117,1-4 1,-3-2 125,-1-2 0,4 1-130,-1-5 0,1 0-114,-4-4 0,0-1-212,0-3 1,-4 2 112,1-6 0,-1 6-572,4-2 0,-4 1 254,0 3 0,0 3-1483,4 8 462,0 1-92,0-1-15,0 6 0,0 6 1305,0 8 0,6-3 0,0 0 0</inkml:trace>
  <inkml:trace contextRef="#ctx0" brushRef="#br0" timeOffset="68">24486 7858 8067,'0'-12'934,"0"1"-359,0 4 1089,0 2-1148,5 15 1,-3 3-367,1 10 0,-1 0 65,-2 0 1,1 1-133,3 2 0,-3 0-89,3 4 1,-3-4-191,-1 0 1,0-3-68,0-4 1,0 1 177,0-4 1,0-1-804,0-4 0,4-3-134,0 0 1022,0-6 0,-4 8 0,0-3 0</inkml:trace>
  <inkml:trace contextRef="#ctx0" brushRef="#br0" timeOffset="69">24349 7823 8067,'0'-11'153,"2"3"537,1 1 0,0 4-185,5-1 0,0 3 17,8 1 1,-4-4-156,4 0 0,1 1-257,2 3 1,3 0 137,1 0 0,-2 0-434,-2 0 0,3 0-224,-3 0 0,1 0-499,-1 0 0,-1 0-1005,-3 0 1914,-2 0 0,3 5 0,-4 1 0</inkml:trace>
  <inkml:trace contextRef="#ctx0" brushRef="#br0" timeOffset="70">24840 7800 6984,'0'-6'1648,"-1"0"-950,-3 2 0,2 3 250,-6-3-485,1 3 1,-5 1-104,1 0 0,-1 0-70,1 0 0,-1 0-90,1 0 0,0 3 33,-1 1 1,1 5-84,-1-1 1,5 2 97,-1 1 0,6 1-183,-2-1 1,2 1-143,2-1 0,2 0-72,2 1 0,2-1-93,5 1 0,1 0 135,-1 4 1,4-4-92,1 3 0,3-2 60,-4-1 0,1 3-78,0 0 1,-4 0-36,4-3 0,-4-1 101,0 1 0,-1-1-23,0 0 0,-4 1-131,-3-1 1,1 1 306,-1-1 1,-2 0-115,-6 1 1,2-1 334,-6 1 1,-3-5-109,-5 1 0,-4 0 382,1 3 0,1 0-188,-1 1 0,0-2-137,-4-2 0,2 1-313,2-6 1,1 1 139,3-4 0,7 5 0,-2 2 0</inkml:trace>
  <inkml:trace contextRef="#ctx0" brushRef="#br0" timeOffset="71">12220 9651 7192,'0'-7'3695,"0"-3"-3235,0 9-206,5-4 1,-2 5-1,3 1 1,1 3-1,-2 5 241,0 5 0,0 5-241,-1 7 1,-3 4-185,3 4 0,-3 1 107,-1 3 0,0 3-108,0 5 1,0-1 77,0 1 0,0-4-269,0 0 0,0-2 4,0 2 0,0 0 7,0-8 1,1-2 123,3-9 0,-1-1-127,4-3 0,-3-3-415,4-4 182,-6-6-110,3-1 268,-5-5 1,0-5-336,0-3 1,0-2-185,0-1 0,-5-2 708,-2-2 0,2 2 0,-1-3 0</inkml:trace>
  <inkml:trace contextRef="#ctx0" brushRef="#br0" timeOffset="72">12255 10256 7882,'-12'-11'0</inkml:trace>
  <inkml:trace contextRef="#ctx0" brushRef="#br0" timeOffset="73">12140 9776 7903,'-6'-11'0,"-3"-1"-201,5 1 1,1 3 200,3 1 0,0-1 0,0-3 0</inkml:trace>
  <inkml:trace contextRef="#ctx0" brushRef="#br0" timeOffset="74">12129 9696 8003,'5'-6'742,"1"0"92,6 2 1,3 1-319,0-4 1,6 4 326,-2-1 1,2 3-349,2 1 1,1-4-121,3 0 1,1 1-280,2 3 0,3 1 131,-2 3 0,-2-2-81,1 6 0,-4-1-33,0 5 0,-2 3-86,-1 0 0,-1 6-150,-3-2 0,1 6 95,-5 2 1,-3 1-150,-5-2 0,-4 3 77,1 6 0,-3-1-161,-1 0 1,-6 1 5,-6-1 1,0 0 41,-7 0 0,3-1-17,-3-2 1,0 0-73,-4-4 0,1 0 233,-1-4 1,1-4-46,3 0 1,-2-5 143,1 1 1,0-4-103,1-3 0,-1 1 242,5-5 1,-4-1-8,3-3 0,1 0-57,4 0 0,-1 0-152,1 0 0,-1-1-48,1-3-706,5 3 340,-4-4-1165,8 5 1625,-3 0 0,5-5 0,0-1 0</inkml:trace>
  <inkml:trace contextRef="#ctx0" brushRef="#br0" timeOffset="75">12769 10427 13801,'6'0'1248,"-1"0"-3285,-5 0 2037,5 0 0,-4 5 0,4 2 0</inkml:trace>
  <inkml:trace contextRef="#ctx0" brushRef="#br0" timeOffset="76">13123 9799 7888,'-6'-11'976,"5"3"-152,-3 0 619,3 6-531,1-3 417,0 5-1162,0 10 0,0 4 227,0 13 0,1 2-91,3 5 0,-1 2-259,4 2 1,-3-3 114,4 3 1,-6-2-320,2-2 0,1-1 166,-1-3 0,1 2-511,-1-5 0,-3 0 277,3-5 0,-3-3-48,-1 0 0,4-5-64,0 2 0,0-8-736,-4 0-625,0-5 1180,0 7 1,-2-9-290,-1 3 0,0-3 810,-5-1 0,1-5 0,-5-1 0</inkml:trace>
  <inkml:trace contextRef="#ctx0" brushRef="#br0" timeOffset="77">13111 10119 7901,'-5'-6'-550,"4"-1"221,-3 3 2183,3 3-1280,1-4 1,5 5 179,2 0 1,7 0-296,2 0 1,5 0 74,2 0 0,1-1-213,7-3 1,-5 3-167,5-3 0,-5 3 20,5 1 0,-7 0-110,-1 0 1,-2-2-555,-5-1 445,4 1 44,-7-3 0,3 0 0,-5-1 0</inkml:trace>
  <inkml:trace contextRef="#ctx0" brushRef="#br0" timeOffset="78">13499 10062 7901,'-11'0'61,"0"0"1,-6-5-1,-1-2 1</inkml:trace>
  <inkml:trace contextRef="#ctx0" brushRef="#br0" timeOffset="79">13123 9788 7861,'1'-10'0,"3"2"0,2-2 1,5 3-1</inkml:trace>
  <inkml:trace contextRef="#ctx0" brushRef="#br0" timeOffset="80">13157 9753 7865,'16'-5'2,"3"4"729,8-3 1,2-1 1006,5 1 1,-1-1-489,-2 2-879,2 1 1,-9-4 170,3 2-470,-3 3 18,-1-4 0,-2 5 284,-2 0-1220,-2 0 669,-6 0 0,1 0 85,-1 0-2014,-5 0 793,-1 0 1313,0 0 0,-3 0 0,3 0 0</inkml:trace>
  <inkml:trace contextRef="#ctx0" brushRef="#br0" timeOffset="81">13637 10336 7642,'0'7'2182,"0"1"-529,0-5-668,0 7-85,0-9-147,0 4 244,5-5-640,-4 0 53,4 0-1684,-5 0 0,0 0 1</inkml:trace>
  <inkml:trace contextRef="#ctx0" brushRef="#br0" timeOffset="82">14173 9913 7794,'-6'0'941,"1"0"-372,0 0 229,4 0-170,-5 0-139,6 0 1,6 0-143,1 0 0,3 0-81,2 0 0,0 0-23,4 0 1,-4 0-80,4 0 1,0 0 12,-1 0 1,6 0-150,-2 0 1,2-1 62,2-3 0,-1 3-140,-3-3 1,1 2 33,-5-2-1243,5 3 566,-7-5-1387,4 6 1089,-11 0 990,-1 0 0,-5 0 0</inkml:trace>
  <inkml:trace contextRef="#ctx0" brushRef="#br0" timeOffset="83">14162 10153 8541,'11'0'1578,"1"0"-13,4 0-981,2 5 0,1-4-44,0 3 0,0-2 6,4-2 1,0 0-188,0 0 1,1 0-18,2 0 0,-2-2-336,3-2 27,-3 3 0,-1-8-261,0 6 1,-5-1-1114,-3 4-1825,-2-5 3166,-7 3 0,-1-8 0,-5 4 0</inkml:trace>
  <inkml:trace contextRef="#ctx0" brushRef="#br0" timeOffset="84">15098 9959 7865,'-11'0'0</inkml:trace>
  <inkml:trace contextRef="#ctx0" brushRef="#br0" timeOffset="85">15076 9902 7974,'0'-6'3106,"0"0"7,0 6-2576,5 0-369,-4 11 0,8-2 85,-5 10 0,3 0 14,-3 3 0,4 3-157,-5 1 0,2-2 71,-1 3 1,-2-3-243,1-1 0,0-5 69,1-3 1,-3 1-232,3 0 0,-2-1-37,2-4 1,-3-3-93,3-1 178,-3-4-79,-1 7 19,0-9-39,0 5-11,0-6 68,0-6 635,0 0 0,0-5-261,0-1 0,0-3-140,0 0 0,6-6-229,1 2 1,3-2 60,2-2 0,3-1-15,0-3 1,6 3 38,-2-2 0,1 3-96,-1 4 1,-1 2 165,-3 6 0,-2 1 147,2 2-132,-3-2 0,0 9 179,-1-3 1,-1 4-41,-2 4 1,2-2-72,-2 6 0,-2 4 156,2 7 0,-4 2-47,3-2 0,-4 6-60,1-2 1,-3 2-97,-1-2 0,0 4-3,0 0 0,0-2 19,0-6 0,1 1-125,3-5 1,-3 2-295,3-2 268,-3-2 0,-1 3-543,0-4 171,5-6-229,-3-1 756,3-5 0,5 5 0,3 2 0</inkml:trace>
  <inkml:trace contextRef="#ctx0" brushRef="#br0" timeOffset="86">15487 10290 7870,'0'0'0</inkml:trace>
  <inkml:trace contextRef="#ctx0" brushRef="#br0" timeOffset="87">15772 10073 7870,'-6'0'629,"1"0"-629,5-5 0,5 4 0,1-4 0</inkml:trace>
  <inkml:trace contextRef="#ctx0" brushRef="#br0" timeOffset="88">15772 10062 7870,'12'0'0,"-3"-1"2447,2-3-1589,-2 2 0,9-3 21,-3 5-639,-2 0-77,8-5 1,-8 4-332,2-3 116,3 3 0,-6 0-195,4-3 247,-4 3 0,0-4 0,-1 5 0</inkml:trace>
  <inkml:trace contextRef="#ctx0" brushRef="#br0" timeOffset="89">16343 9731 8076,'5'-12'0,"2"1"0</inkml:trace>
  <inkml:trace contextRef="#ctx0" brushRef="#br0" timeOffset="90">16355 9708 13180,'3'16'693,"1"3"0,0 3-361,-4 1-111,0 0-243,0 4 201,0 3 1,0 0 179,0 1-356,0-1 54,0-1 0,0 3 275,0-5-826,0-1 372,0-3 0,0 0-571,0 0 394,5-6 117,-4 5 0,6-9-175,-3 2 58,-3-2-54,4-2 165,-5 1 29,0-6-563,0-1 150,0 0-275,0-4-21,0 4 868,0-5 0,0 0 0</inkml:trace>
  <inkml:trace contextRef="#ctx0" brushRef="#br0" timeOffset="91">16515 9548 7685,'0'-12'-554,"0"1"1515,0 0-146,0 4-256,0-3 1,1 8 213,3-6 193,-3 5-585,4-2 1,-4 5 27,3 0 1,-1 0-117,4 0 1,1 2 98,3 1 0,1 5-62,-1 7 0,4 2-42,1 2 1,3 6-53,-4-2 1,5 6-22,-1-2 0,1 5-98,-1-2-32,3-2 1,-9 6 236,2 0-472,-2 1 153,-2 4 0,-1-5 87,-2 1-1052,-3-1 847,0 5 0,-4-5-889,3 1 830,-3-1 0,-2-5-115,-3 5 0,2-3 60,-6-1 0,2-4 98,-2 0 0,-2-2-46,2-1 0,-2-4 169,-1 0-294,-1-5 0,1 4 174,0-3-760,-1-2 514,1 4 0,3-10-950,0 1 599,6-6 293,-3 8 0,4-8 432,-3 2 0,-3 2 0,-4 0 0</inkml:trace>
  <inkml:trace contextRef="#ctx0" brushRef="#br0" timeOffset="92">15098 9525 7877,'0'-6'-291,"0"-4"1040,0 3 1,-1 1-64,-3 2 14,3-2 48,-4 4-428,0-3 0,-1 7-60,-6 1 1,-3 4 344,0 4-437,-6 1 1,7 4 167,-5 3 0,0 6-61,-4 2 0,4 5 61,0-2 1,5 7-118,-1 1 1,4 5-85,3-1 1,2-1 97,2 1 1,3-2-143,-3 2 1,3 1-35,1-5 0,0 4-164,0-4 1,0-1-103,0-6 1,4 0 130,-1-4 0,10 0-29,-2-5 0,5 1 64,-1 0 1,1-5 2,3-3 0,2-2 94,-6-2 0,4-3 43,-4-1 1,4-4-99,-4 1 0,-3-3 5,-4-1-1211,-1 0 1207,-1 0 0,0 5 0,-6 2 0</inkml:trace>
  <inkml:trace contextRef="#ctx0" brushRef="#br0" timeOffset="93">15076 10450 8039,'0'0'0</inkml:trace>
  <inkml:trace contextRef="#ctx0" brushRef="#br0" timeOffset="94">17108 10050 7903,'12'0'1662,"-1"0"1741,1 0-2124,4-5-751,-3 4 0,3-4-155,-4 5 1,-5 0-281,1 0 0,-4 0 341,3 0-730,-4 0-395,7 0-652,-3 0 1343,-1 0 0,4-5 0,-4-1 0</inkml:trace>
  <inkml:trace contextRef="#ctx0" brushRef="#br0" timeOffset="95">17668 9639 7803,'0'0'0</inkml:trace>
  <inkml:trace contextRef="#ctx0" brushRef="#br0" timeOffset="96">17702 9582 12643,'-5'12'766,"-1"3"-448,-6 0 1,1 7-57,0 0 0,-5 5-60,1 4 1,0 1-161,4-1 1,-5 2 97,1 1 0,1 4-204,7 0 0,-4 0 90,4-3 1,2-5-248,1 1 1,3-6 26,1 2 0,0-2-259,0 2 315,0-8 1,0 7-99,0-7 131,5-2 75,1-1-101,0 1 69,5-4 0,-5 3-62,5-5-86,-4 1 82,3-6 0,-4 3-19,6-5-391,-1 5 293,0-8 0,-3 4-833,0-5 517,-1 0 561,5 0 0,-6 5 0,-1 2 0</inkml:trace>
  <inkml:trace contextRef="#ctx0" brushRef="#br0" timeOffset="97">17794 10062 7849,'0'-7'168,"0"-3"1,0 4 0</inkml:trace>
  <inkml:trace contextRef="#ctx0" brushRef="#br0" timeOffset="98">17794 10039 9819,'6'5'886,"4"1"-80,-2 6 0,-2 0-10,2 4-692,-6-4 149,8 10-101,-8-9 0,7 7-344,-6-5 135,1 5 0,-2-7-207,1 2 1,-1-2 6,1-1 337,-1-6-169,-2 4 36,0-9-100,0 4 800,0-5-208,-5-5-266,3-1 0,-3-9 90,5-1 1,-4 0-134,1 1 0,-1-3-113,4-5 1,1 0 97,3 0 1,2 4-500,6 0 0,0 4 21,4-4 1,-4 9-149,3-1 0,2 3 59,-2 0 1,2 3-492,-2 5 943,-2 0 0,3 0 0,-4 0 0</inkml:trace>
  <inkml:trace contextRef="#ctx0" brushRef="#br0" timeOffset="99">18262 10050 7766,'11'-5'1064,"1"4"-113,-1-3-606,1 3 0,3 0-271,0-3 0,0 3 48,-3-3 1,-1 3-341,1 1 1,-5-2 127,1-2 1,-1 3-755,5-3 844,-1 3 0,1 1 0,-1 0 0</inkml:trace>
  <inkml:trace contextRef="#ctx0" brushRef="#br0" timeOffset="100">18673 9765 7898,'0'-12'0,"-5"6"0,-1 1 0</inkml:trace>
  <inkml:trace contextRef="#ctx0" brushRef="#br0" timeOffset="101">18673 9742 8122,'6'10'75,"0"-1"443,-6 10 0,3 1-112,1 7 1,0 0-86,-4 7 0,0-4-204,0 5 1,0-1-127,0-4 1,4 0-35,0 0 1,-1-3 135,-3 3 1,2-5-183,1 2 0,-1-7 37,2-1 1,1-1-184,-2 1 0,1-2-371,-4-6-129,5 1 735,-3-1 0,8 0 0,-4 1 0</inkml:trace>
  <inkml:trace contextRef="#ctx0" brushRef="#br0" timeOffset="102">18799 9525 7809,'0'-11'-133,"0"4"1,1 2 695,3 5 279,-3 0 1,9 5-245,-2 3 0,6 6-158,1 1 1,5 10-17,-1 2 0,2 2-99,-2 6 1,2-4-46,-2 7 1,2 2-70,-2-2 1,1 4-140,-5-4 1,0 0 9,-3-4 0,-2 4-101,-2 0 0,0-4-279,-4-3 0,0-4 217,-4 3 1,0-5-339,0 2 0,-1-3 204,-3-1 0,1-1-303,-4-3 1,1-2 225,-2-1 1,-1-4-92,5 3 0,-5-3-179,2-5 1,0 2-923,0-5 1484,-1 5 0,-8-3 0,-2 6 0</inkml:trace>
  <inkml:trace contextRef="#ctx0" brushRef="#br0" timeOffset="103">19438 10016 7799,'0'-11'0</inkml:trace>
  <inkml:trace contextRef="#ctx0" brushRef="#br0" timeOffset="104">19427 10005 7799,'0'-12'0</inkml:trace>
  <inkml:trace contextRef="#ctx0" brushRef="#br0" timeOffset="105">19427 9993 7799,'-6'0'4755,"0"0"-3367,6 0-1168,6 0 0,0-5-99,5 4 40,1-4 0,4 1 157,3 0-321,3 0 62,-4-1 0,3 4 257,-2-3-879,-2-2 408,4 5 1,-8-6 70,2 3-1328,-2 3 1412,-2-4 0,1 5 0,-1 0 0</inkml:trace>
  <inkml:trace contextRef="#ctx0" brushRef="#br0" timeOffset="106">19678 9925 7842,'12'0'0</inkml:trace>
  <inkml:trace contextRef="#ctx0" brushRef="#br0" timeOffset="107">20055 9616 7861,'5'-6'102,"-4"-4"70,4 9 522,1-10-12,-5 10-241,4-9 6,-5 9 160,5-9-111,-4 8 140,4-3-145,-5 0-53,0 4-316,0-4 26,0 5-52,0 5 0,0 3 109,0 7 1,-1 3-128,-3 4 0,-2 6 32,-6 3 1,1 2-125,0 1-10,-6 0 1,4 1 112,-2-1 0,6 0-116,2 0 0,4-3-358,-1-1 238,3-4 0,1 5-125,0-4 0,0 0 114,0-5 1,0 1-91,0 0 0,4 0 89,0 0 1,5-4-115,-2 0 196,3 0 1,3-1-83,2-3 1,-5-1 12,6 1 0,-6-3 55,5-1 3,-2 0 0,-2-8-58,1 5 1,-5-6-74,1 2-685,-1-3 438,5-1 466,-6 0 0,-1 5 0,-5 2 0</inkml:trace>
  <inkml:trace contextRef="#ctx0" brushRef="#br0" timeOffset="108">20489 9982 7848,'0'-12'0,"0"1"0,0 0 0,0 4 0,0 2 0</inkml:trace>
  <inkml:trace contextRef="#ctx0" brushRef="#br0" timeOffset="109">20489 9913 7839,'-6'-11'2027,"1"5"1,3 0-1177,-1 6-406,1 0-274,-8 0 0,4 2 171,-6 2-452,1 2 135,0 5 1,-5 6-46,1 2 157,-5 2 0,6 2-161,-5 0 133,5 0 0,-3 0 109,6 0-388,5-1 103,-5 1 0,10 0 42,-3 0-446,8-5 327,2 3 1,7-8-80,2 2-192,-2-2 215,9-2 1,-6-4-136,3-3 249,3 2-64,-4-5-169,-1 4 236,0-5 0,-2 0-130,0 0 1,-1-1-139,-6-3 1,2 3 350,-2-3 0,-3-2 0,0-1 0</inkml:trace>
  <inkml:trace contextRef="#ctx0" brushRef="#br0" timeOffset="110">20695 10028 7858,'0'-12'0,"0"6"0,0-4 0,0 3 0</inkml:trace>
  <inkml:trace contextRef="#ctx0" brushRef="#br0" timeOffset="111">20695 9993 11059,'11'0'939,"0"0"-473,1 0-335,-1-5 1,1 4 8,-1-3 1,1 3-7,-1 1 1,4-1-217,0-3 1,1 2 89,-5-1 0,0-2-504,1 1 0,-1 0 82,1 4 202,-6-5-1357,4 4 1569,-8-4 0,3 5 0,-5 0 0</inkml:trace>
  <inkml:trace contextRef="#ctx0" brushRef="#br0" timeOffset="112">21094 9742 7909,'0'-11'777,"0"-1"1,2 5-420,1-1-340,-1 5-14,3-7 466,-5 9 1,1-4 1794,3 5-1885,-3 0 1,5 5-188,-2 3 1,-1 3 239,4 4-270,-4 3 0,2 9 116,-5-1 0,4 6-34,0-2 0,-1 3-153,-3 2 1,0 0 83,0 3 0,0-2-281,0 2 0,0-4-69,0-3 1,2 0-132,2-4 1,-3 0 136,3-4 0,1-2-3,-2-2 0,3-2-523,-3-6 170,-1 0-118,3 1 0,-4-6-173,3-2-764,-3-3 1579,4-1 0,-10-5 0,-1-1 0</inkml:trace>
  <inkml:trace contextRef="#ctx0" brushRef="#br0" timeOffset="113">21186 9491 7809,'0'-17'1009,"0"5"-738,5 0 1,5 3 699,5 5 0,-3 1-407,-5 3 0,2 1-133,6 3 0,-1 2-145,5 5 0,0 7 150,4 5 0,4 4-44,-1 3 1,0 7-6,-7-3 1,1 4-204,-5 0 0,4-1 28,-3 5 1,-2 0-318,-7 4 1,2-4 131,-5-1 1,4-4-145,-5 1 84,1-2 0,-4-2 77,0 0-853,0-5 511,-5 4 0,0-7-484,-3 4 516,-2-4 1,4-2-134,-6-5 0,0-1-37,-3 1 0,2-3-763,-2-4 0,2 2 1199,2-3 0,4 3 0,2-8 0</inkml:trace>
  <inkml:trace contextRef="#ctx0" brushRef="#br0" timeOffset="114">21860 9913 7788,'0'-6'2553,"0"-4"-1652,5 9 0,1-6 20,5 3-621,6 3-146,-4-9 0,4 9-981,-1-3 422,-4-2 104,5 4 0,-5-3-562,4 5 863,-9 0 0,9-5 0,-10-1 0</inkml:trace>
  <inkml:trace contextRef="#ctx0" brushRef="#br0" timeOffset="115">22031 9845 7788,'6'0'0,"-1"0"0</inkml:trace>
  <inkml:trace contextRef="#ctx0" brushRef="#br0" timeOffset="116">21791 10107 7788,'6'0'1356,"10"-5"-994,-9 4 53,10-4 203,-1 0-309,-3 4 0,8-6 102,-2 4 45,3 1-277,1-8 1,0 8-180,0-6 0,-6 5 0,0-2 0</inkml:trace>
  <inkml:trace contextRef="#ctx0" brushRef="#br0" timeOffset="117">22099 10039 7788,'0'0'0</inkml:trace>
  <inkml:trace contextRef="#ctx0" brushRef="#br0" timeOffset="118">22488 9525 7788,'0'-11'0,"0"4"0,0 2 0</inkml:trace>
  <inkml:trace contextRef="#ctx0" brushRef="#br0" timeOffset="119">22499 9491 11053,'-11'5'793,"-1"2"-511,1 9-102,-1 1 0,0 8 128,-3 1 80,2 3-234,-4 11 0,2-3-10,0 4-1228,0 1 1238,3 4 0,5 0-397,-1-1 122,5-4 218,-2-2-932,5-4 600,0-1 0,0 0 5,0 0 1,5-5-136,3-2 0,2 1-19,2-1 147,-1-6 237,0 1 0,-4-4 0,-2 4 0</inkml:trace>
  <inkml:trace contextRef="#ctx0" brushRef="#br0" timeOffset="120">22408 10336 7788,'11'10'70,"1"-2"1,-5 1 57,1-6-90,-1 6-952,0-8 914,3 5 0,-4-1 0,6 1 0</inkml:trace>
  <inkml:trace contextRef="#ctx0" brushRef="#br0" timeOffset="121">22602 9970 7838,'0'-24'2016,"0"3"-1357,0 14-630,0-3 12,0 9 0,0-3 311,0 8 0,1 4 189,3 7 0,1-1-204,3 5-179,-3 0 0,-1 0 158,-1 0-275,6 0 223,-8 4-217,5-5 0,-6 2-114,0-5 0,0 0 13,0-3-467,0-1 346,0 1-164,0-6 115,0-1 386,0-5-125,0-5-46,0 4 1,0-13 125,0 2 0,-4-2 199,0 3 1,0-6-150,4-2 1,1-2 7,3-2 1,3 0-204,4 0 1,2-3-252,2-1 0,-1 0-675,5 4 649,0 1 0,3 5-784,-3 6 709,-3-1 1,-5 11-84,1-3 1,-1 3-79,1 1 0,-2 1-53,-3 3 594,4 2 0,-5 11 0,5 1 0</inkml:trace>
  <inkml:trace contextRef="#ctx0" brushRef="#br0" timeOffset="122">22910 10016 7848,'0'-8'237,"0"1"579,0 4-567,5-7 1,-2 9 103,4-3 0,-3 3 389,4 1-318,0-5-159,-2 3 0,4-3 294,-2 5-348,7 0 1,-2-5-306,3 4 137,-5-4 1,1 5 94,-1 0 1,5 0-112,-1 0 1,0-1 289,-4-3-1163,-4 3 579,3-4 0,-8 5-1491,6 0 609,-5 0 1149,2 0 0,0-6 0,1 0 0</inkml:trace>
  <inkml:trace contextRef="#ctx0" brushRef="#br0" timeOffset="123">23310 9616 7848,'0'-6'1403,"0"1"1,0 14-706,0 2 1,0 10-491,0 1 0,0 6-115,0 7 1,0 0 42,0 3 1,-1-2-185,-3 2 0,3 1 88,-3-1 0,3 0-323,1-3 1,0-5 52,0 0 0,1-4-106,3 0 0,-3-3 110,3-4 1,-3-2-279,-1-6-534,5 1 309,-4-1-726,4-5 699,-5 0 756,0-6 0,0-11 0,0-1 0</inkml:trace>
  <inkml:trace contextRef="#ctx0" brushRef="#br0" timeOffset="124">23344 9502 7848,'0'-24'0,"-4"2"651,1 11 0,0 5 64,7 2-172,-3-2 1,6 4-15,-4-2 1,5 8 189,7 4 1,3 7-224,5 4 0,0 9-163,-1 6 0,1 6-7,0 5 1,-5 4-103,-3-4 1,-2 9-403,-2-5 1,-1-3 46,-2-1 0,-3-3-158,-5 0 0,0 1-69,0-5 0,0-3-371,0-5 1,-1-5-250,-3 2 0,-1-3 416,-3-1 0,-2-1-688,3-3 1250,-4 2 0,-5-3 0,-2 5 0</inkml:trace>
  <inkml:trace contextRef="#ctx0" brushRef="#br0" timeOffset="125">23950 9502 11454,'-6'12'496,"0"5"-104,-5 6 1,1 5-130,2 6 0,-5 2-138,6 2 0,-6 3 58,5 4 1,-2-4-136,-1-3 1,4 1 35,4-1 0,-2-3-191,1-5 1,0-1-229,4 2 1,1-2 182,3-2 0,-1-5-431,4 1 1,-4 0 260,0-4 0,4-2-468,0-2 1,-1-2 789,-3-2 0,4-5 0,-1-1 0</inkml:trace>
  <inkml:trace contextRef="#ctx0" brushRef="#br0" timeOffset="126">24246 9913 7848,'0'-11'0,"-3"-1"0,-1 1 0,0 5 0,4 1 0</inkml:trace>
  <inkml:trace contextRef="#ctx0" brushRef="#br0" timeOffset="127">24235 9856 7848,'-5'-6'2838,"-1"-4"-2055,-6 8 1,1-3-393,-1 5 0,0 9-216,-4 3 0,3 7-99,-7 0 0,5 2 4,-4 2 1,5 1 95,-1 3 0,4-3-323,3 3 0,-1-3 48,5-1 0,0-4-313,4 0 0,0-2 31,0 2 0,6 2-152,1-6 1,3 0 105,2-3 1,-1-2-62,1-3 0,0-1-33,4-6 1,-4 0 126,3 0 0,2 0 394,-2 0 0,0 0 0,-3 0 0</inkml:trace>
  <inkml:trace contextRef="#ctx0" brushRef="#br0" timeOffset="128">24361 10028 7908,'0'-7'0,"0"2"0</inkml:trace>
  <inkml:trace contextRef="#ctx0" brushRef="#br0" timeOffset="129">24361 10016 9854,'11'0'855,"-3"-4"-590,-1 0 1,5 1-237,3 3 1,0 0 88,-3 0 0,-1 0-424,0 0 0,1-4 199,-1 0 1,1 0-219,-1 4 1,-3 0 145,-1 0 179,-4 0 0,2-5 0,-5-1 0</inkml:trace>
  <inkml:trace contextRef="#ctx0" brushRef="#br0" timeOffset="130">24738 9685 7851,'0'-8'224,"0"1"-149,0 4 874,0-2 1,1 5-415,3 0 0,-3 1-290,3 3 1,-2 6-73,2 6 1,-3 5-1,3 2 1,-3 5-36,-1 6 0,0 0 73,0 1 1,0-1-282,0 0 1,0 0 97,0 1 1,0-6-450,0-2 0,2 0 192,2 0 0,-2-4-134,6-4 0,-6-5 64,2 1 0,1-2-86,-1-2 0,0-3-14,-4-1 1,1-4-159,3 1 557,-3-3 0,4 4 0,-5 2 0</inkml:trace>
  <inkml:trace contextRef="#ctx0" brushRef="#br0" timeOffset="131">24806 10233 7851,'0'0'0</inkml:trace>
  <inkml:trace contextRef="#ctx0" brushRef="#br0" timeOffset="132">24840 9445 7851,'0'-11'898,"2"4"-543,1 3-404,4 3 829,-1 1 1,4 0-254,-2 0 1,2 5-159,1 3 0,5 8-144,-1 7 0,5 5 91,-1 6 0,3 4-57,1 1 1,0 6-43,-1-3 1,-4 5-220,-3-5 0,-2-1-19,-2 0 0,0 0 51,-4 1 1,2 1-182,-5-5 1,0 0 43,-4-4 1,0-1 26,0-2 1,0 1-261,0-6 1,-5 5 142,-3-5 0,-2 0-137,-2-7 1,1 2-86,0-2 0,-5 2-105,1-2 0,-4-3-9,4-4 533,-5 4 0,7-3 0,-4 3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8:55.858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4306 4329 8120,'0'-8'772,"0"0"-176,0 6 197,0-8-337,0 8 60,0-8-82,0 9 119,0-4 180,0 0-465,-5 3 1,2-4-84,-5 2 1,5 3 52,-5-3 1,0 3-151,-3 1-15,0 0 1,-1 0 165,1 5-328,-1-4 0,0 9 73,-4-2-257,4 7 203,-5-2-93,6 9-49,-1-10 0,5 10 89,-1-3 0,6 2-83,-2 2-59,3 0 272,1 0-88,0 0-248,0 0 115,5-6 66,1 5 0,7-9 35,2 2 1,3-6 175,4-2 0,-3-3-97,1 4 0,-1-6 418,3 2-178,1-3-101,0-6 0,-1 3-446,-3-6 175,2 1 94,-8 0 0,0-2-686,-6 6 364,-4-1 394,2 4 0,-10-5 0,-2-2 0</inkml:trace>
  <inkml:trace contextRef="#ctx0" brushRef="#br0" timeOffset="1">5185 4260 8064,'-5'-11'375,"4"3"-171,-3 0 1,1 5 773,0-5-138,1 5-462,-8-7 1,8 8-146,-6-6 0,0 6 67,-3-2 1,-2 2-109,-2 2 0,1 0-82,-5 0 1,1 4 14,-1 0 0,-2 5 108,2-1 0,1 3-165,-1 4 1,5-1 76,-1 5 1,2 0-238,2 4 1,0 0-313,4 0 269,2 0 64,5-1 0,1 1-220,3 0 161,2 0 51,6 0 0,0 0-174,3 0 1,-1-6-105,5-2 325,-5-2-126,8-1 0,-8-6-20,5-2 17,0 2 121,4-5 1,-2 4-124,-2-5 15,3-5-332,-4 4 178,0-9-848,3 9 464,-8-9-1,3 8-492,-4-8 1179,-1 4 0,1-6 0,-1 1 0</inkml:trace>
  <inkml:trace contextRef="#ctx0" brushRef="#br0" timeOffset="2">5413 4363 8029,'0'-8'-336,"0"1"0,-1 3 1009,-3-4 1,3 4 300,-3-3-507,3 4 0,0-6 403,-3 5 7,3 1-274,-4 3-360,5 0 1,-4 1-129,0 3-143,0 2 200,-1 11 0,3-3-122,-6 5 0,5-2 129,0 2 1,-2 3-410,1-3 91,0-3 59,4 6 1,4-8-89,0 5 1,4-5-289,0 1 1,6-3 195,1-5 1,6 2 46,-2-5 0,6 0 113,2-4 1,1-4-9,-2 0 1,-2-5-24,3 2 0,-3-7 226,-1-2 0,-5 1 10,-3 4 1,-2-2 38,-2-2 1,-5 1 118,-2-5 0,-4 0-96,-4-4 0,-2 4-142,-5 0 0,-6 0 46,-2-4 1,-3 5-196,0 3 0,-4 4 131,3 3 1,-4-1-753,7 5 357,-4 1-157,12 3 0,-1 1-1245,5 3 1237,6 2-526,-3 5 1079,5 1 0,0 4 0,0 2 0</inkml:trace>
  <inkml:trace contextRef="#ctx0" brushRef="#br0" timeOffset="3">5825 4271 7966,'0'-11'2458,"0"0"-2249,0 4 785,0 2-43,0 5-727,5 10 55,1-2-129,0 13 1,3-3-1,-5 5 130,-1 0 1,2 0-30,-1 0 1,-1-3 82,-3 3-110,5-8-1,-3 12 0,3-10 56,-5 1-56,0 4-192,0-10 180,0 0 68,0-2-64,0-4 221,0 1-213,0-2-4094,0-5 3919,0 5 0,5-4 181,1 4 0,6-5 115,-1 0-399,0 0 128,1 0 10,-1 0-362,6 0 170,-5 0 17,5 0 153,-6 0-1845,6 0 842,-4 0 443,-2 0 153,-1 0 346,-4 0 0,1 5 0,-2 2 0</inkml:trace>
  <inkml:trace contextRef="#ctx0" brushRef="#br0" timeOffset="4">6202 4283 7951,'-6'-12'583,"4"5"-317,-6-1 1,6 4 535,-2-3-112,3 4 208,1-2-76,0 5-657,0 5 0,0 7 44,0 7 1,0-2-98,0 2-55,5 1 109,-4 2 0,4 5-261,-5 0 1,1-5 80,3-2 0,-3-3-286,3 2 190,3-2 37,-1-1 0,5-4-159,1-1 126,-1 1-23,1-6 0,4 0-11,3-2 1,-1-3 102,1-1 9,0 0-12,4-5 0,-4-1 270,0-5 18,0-1-277,-1 1 6,-2-6 329,-4 4-149,-1-3 49,0-1-187,-4 0 14,3-6 7,-9 5-76,4-3 1,-5 7-281,0-5 213,0 5 0,-3-3 0,-1 6-74,1-1-779,-3 1 442,5 4-52,-5 2-1421,6 5 1987,0 0 0,0 5 0,0 2 0</inkml:trace>
  <inkml:trace contextRef="#ctx0" brushRef="#br0" timeOffset="5">6647 4317 7970,'0'-18'2081,"0"2"-1840,0 9-88,0-3 0,1 9 699,3-3-617,-3 3-159,9 6 1,-8 1 146,8 6-285,-9 4 272,4 2 53,0 5-53,-3 0-364,3 0 0,-5 3 22,0 1 268,5 0-834,-4-5 295,4-4 232,-5 4-16,5-10-833,-4 5 413,4-6-264,-5-4-480,0 3 450,6-9 901,-5 4 0,4-5 0,-5 0 0</inkml:trace>
  <inkml:trace contextRef="#ctx0" brushRef="#br0" timeOffset="6">6704 4340 7970,'-5'-11'0,"4"-1"0,-3 1 0,-1 3 535,1 0 1,0 5 279,4-5 382,0 5-394,0-2-418,0 5-542,5 0 190,2 0-56,4 0 247,-5 5-492,5-3 1,-4 8 246,8-2 4,-7 2-350,12-4 152,-17 4 136,12-9 0,-9 6-273,6-3 1,-1-3-55,1 3 109,-6-3 219,4-1-46,-3 0 209,4 0-26,0-5-138,-4 4-3,3-10 277,-4 5 22,6 0-269,-1-4 46,-5 3 181,5-4 67,-5-1-234,0 1 1,3 0 18,-5-1 444,0 1-167,-4 4 0,0 2 95,5 0-109,-4 4-75,4-4-35,-5 5 128,0 0-395,0 10 13,5-2 174,-4 13 0,6-3-181,-3 5-76,-3 0 205,9 0 36,-9 4-232,9-2 167,-8 2-532,3-4 263,0 0 89,-4 0-1,4-5-37,0-2-10,-3-4 154,3-1 0,-4-1-457,3-2 104,-3 2 288,4-9-778,-5 4 464,0-5 1,0 0-1</inkml:trace>
  <inkml:trace contextRef="#ctx0" brushRef="#br0" timeOffset="7">7184 4271 7919,'0'-7'39,"0"-1"0,0 4 366,0-3 384,0 4-521,0-2 0,0 4 654,0-3-531,0 3 1,0-3-374,0 8 1,1 0 69,3 7-260,-3-2 249,4 12-136,-5-3 1,1 5-1,2 1-34,1 3 1,0-3-19,-4 3-15,0-3 22,0-1 1,0-2-590,0-2 305,0-2 183,0-6-111,0 1-283,0-1 209,0-5-150,0-1-616,0-5 1156,5 0 0,-4 0 0,4-5 0,-5-1 0</inkml:trace>
  <inkml:trace contextRef="#ctx0" brushRef="#br0" timeOffset="8">7207 4317 7919,'-7'-8'1750,"3"1"-1539,3 4 21,1-2 1,1 5 300,3 0-359,3 5 0,4 3-119,0 7 1,1-2-37,-1 2 1,4 2 137,1-2 65,-1 5-482,-4-7 201,6 3 40,-4-4 0,3-1-33,-5 1-27,1-1 170,-1-5 143,1 4-221,-1-8 56,-5 3 356,5-5-186,-5 0 404,0 0-253,-1-5-173,-5-2 1,0-4 251,0 0-260,0-1-57,0 1 0,0-1-65,0 1 180,0-6-72,0 5 34,0-10-259,0 4 1,-1-3 52,-3 2 0,3-2-242,-3 6 115,3-5-246,1 7 0,0-3 169,0 4 0,0 1-962,0-1 598,0 1 176,0 5 144,0-4-1279,0 8 532,0-3 190,5 5 782,-4-5 0,9 9 0,-3-3 0</inkml:trace>
  <inkml:trace contextRef="#ctx0" brushRef="#br0" timeOffset="9">7743 4214 7973,'0'-11'1803,"0"-1"-947,0 1 612,0 5-1026,0-4 0,-1 8 143,-3-2-420,3 3-112,-9-4 171,9 4 0,-10-4-273,10 5 0,-9 0 91,2 0 182,-2 5-402,4-4 1,-4 8 174,2-5-234,3 5 105,-5-3-1,9 5 49,-10-4 1,10 3 102,-3-2 19,3 2-120,1 1 0,0 1 82,0-1 15,5 0-95,-4 1 0,10-1 87,-4 1-1,8-1-39,-2 1 34,9-1 19,-10 0 1,9 0 24,-6-4-46,5 3 74,-7-3-71,3 4 4,-4 0-4,-1-4 45,1 3-41,-1-4 14,-5 6-11,0-6 242,-6 4 10,0-3-234,0-1-1,0 4 751,-6-4-350,-5 6-305,-7-6 0,-6 4-325,-2-2 374,-4 2-3254,-4 2 1800,0-1 600,0-5 683,4 4 0,2-5 0,6 3 0,-1-4 0,0-3 0</inkml:trace>
  <inkml:trace contextRef="#ctx0" brushRef="#br0" timeOffset="10">2421 8885 8421,'12'0'541,"-1"0"-281,0 0-254,6 0 1,-1 0 0,5-1 117,-2-3 1,-1 3-8,1-3 1,1 2 55,-5-2 0,4 3-209,-4-3-82,-4 3 67,-1-4-26,-9 3 178,9-3 46,-9 5 436,4 0 626,-5 0-846,-5 0 0,-1 0-80,-5 0 1,-5 0 0,1 0 246,1 0-318,2 0-23,-5 0 0,-1-1-198,-5-3 1,1 2-1,-1-6 217,0-1 1,4-5-456,0-1 0,5-2-138,-1 2 0,7 1 201,4-5 1,-1 0-507,1-4 1,1 0 400,3 1 0,5 3 1,2 1-537,3 1 0,2 2 825,-1 4 0,6-1 0,0 1 0</inkml:trace>
  <inkml:trace contextRef="#ctx0" brushRef="#br0" timeOffset="11">2364 8040 8013,'-11'5'253,"3"-3"241,0 1 75,6-1-95,-3-2 66,5 0 0,5 0-363,3 0 50,7 0-181,3 0 0,8 0 271,1 0-411,5 0 0,-5 0 13,4 0 247,2 0-553,-4 0 0,0-2 99,-2-1 119,-3 1-224,-6-3 1,-2 5 15,-4 0-523,-1-5 337,-4 4-78,-2-4-80,-5 5 626,0 0 0,-11 5 0,-1 1 0</inkml:trace>
  <inkml:trace contextRef="#ctx0" brushRef="#br0" timeOffset="12">2318 8097 8013,'-11'-7'496,"0"-1"-268,4 6 57,-3-9-57,9 5 138,-4-5 1,5-1 106,0 1-245,0-6 76,-5 5 0,3-10-149,-1 3 0,1 1 73,2-1 0,0 0-110,0-4 0,5 4 0,3 2 140,2 0 0,2 3-294,-1 7 1,0-2-318,1 5 247,-1 0 0,2 5 35,2 3 13,-2 2 0,7 7 81,-5 2-34,6 8-47,-4 1 1,3 4 102,-1-5-22,-5 0 0,3-5 12,-1-3-7,-4-2-14,5-7 0,-5 3 43,4-5-27,-4-1-221,5-3 0,-6-5-55,1-2 26,-1-3-28,-5-7 222,5 4 1,-9-8-140,6 2 0,-6-4 51,2-4 0,-3 3-151,-1-2 182,0-4-175,-5 6 146,-1-4 17,0 6-45,-5 4-111,5-4 1,-5 9-31,-1-2 152,1 3-191,-1 0 184,6 6 21,-4 1 1,5 3 342,-3-1-120,-2 1 764,4-3-481,-6 5 198,6 5-100,1-3 711,5 3-268,0-5-678,5 0 0,1 0-320,6 0 80,-1 0 65,1 0 1,3 0-375,0 0 169,0-5-83,-3-2 156,-1-9-80,0 3 216,-4-8-186,3 3 0,-9-5 51,3 0 1,-3-4 201,-1 1-136,-5-1-26,4 4 1,-9-3 210,2-1-88,-7 0 1,2 6 199,-2 2 0,-1-2-77,0 6 1,-3 1 105,4 7 1,-5 2-86,1 5 0,-3 0-78,-1 0 32,0 0-193,1 10 0,-1-1 1,1 10 51,3 1 0,7 7-240,4 3-1,5 2 98,0-2 0,10 3-892,5-2 630,7 2 0,-2-5-806,6-6 1,1 0 500,3-7 1,-3-3-606,3-5 0,-3-4 1247,-1 1 0,0-3 0,-1-1 0</inkml:trace>
  <inkml:trace contextRef="#ctx0" brushRef="#br0" timeOffset="13">2364 7104 8055,'-18'0'0,"2"4"994,4-1-511,6 1-257,-4-9 699,9 4 558,-9-4-369,8 5-441,-3 0-326,5 0 1,5-4-371,3 0 85,2-5 0,7 7-162,2-6 166,2 6 166,2-9-627,0 10 0,0-9 143,-1 2 127,-4 3-370,4-5 215,-9 4 1,3-2-401,-5 1 399,1-1-1,-6-3 366,4 4-294,-8-3 335,3 9 312,-5-9-391,0 8 20,0-3 466,-5 5 0,2 0-19,-5 0-67,1 0-196,-5 0 0,1 0 189,0 0-31,-1 0-399,1 0 1,3 0 109,1 0 0,4-1-463,-1-3 0,4 3 188,4-3 1,-1-1-235,4 1 0,2-5 156,6 2 1,-2 0-94,2 0 0,3-1 73,1-3 0,-3-4 96,0-1 1,-4 1 40,0 4 1,-2-1-44,-2 1 1,-2-1 915,-2 1-579,-3 0 1,-1-1 440,-8 1 0,-2 3-261,-1 1 0,-4 0 344,-1 0 1,-3 0-179,4 3 0,-5 3-128,1-3 0,-2-1-277,2 1 0,-2 1 53,2 3 0,-3 0-414,-1 0 1,4-4 216,0 0 1,5 0-1990,-1 4-175,2 0-880,2 0 431,5 0 2639,1 0 0,15 0 0,2 0 0</inkml:trace>
  <inkml:trace contextRef="#ctx0" brushRef="#br0" timeOffset="14">2307 6361 8337,'-11'0'1540,"4"0"-911,-3-5-194,4 4-152,-6-4 86,6 0 0,-4 4 103,2-3-86,3 3 57,-5 1-217,9 0-101,-9 0 1,8 1 124,-2 3-24,3-3-366,1 9 150,0-9 1,0 9-111,0-2 0,0 4 90,0 3 1,5-3-110,3 4 0,6-1 44,1-4 1,0 6-8,-3-10 0,-1 5-61,1-8 92,-1-1 0,0-3 68,1 0 1,-5-5 102,1-2 1,-4-3 57,4-2 1,-1-3-95,5 0 1,-1-4-102,0 3 0,-3-3 69,0 4 0,-1-4-163,5 4 1,-1-2 99,0 2 1,1 3-72,-1-4 0,1 4-151,-1 0 1,1 2 73,-1 2 1,0 3 159,1 5 0,3 0-89,0 0 1,2 7 543,-2 4 1,-1 7-219,5 9 0,-5-2 515,1 5 1,2-2-334,-2 7 1,-1-8 72,-6 8 0,0-10-626,-4-2 1,0-5 182,-4-7-3019,0 1 2969,-5-6 0,-6-1 0,-7-5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55:12.290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14664 12700 8073,'-11'-6'-134,"3"-3"-149,1 5 429,4 0 1,-2 3 621,5-3-61,0 3-236,0-4 106,0 5-321,5 0 1,2 0-9,4 0 0,0 1-52,1 3 0,3-3 18,0 3 0,4-3-53,-3-1 0,5 0-5,2 0 0,1 0-79,7 0 1,-1 0 55,4 0 0,2 0-94,2 0 0,-1 0 54,5 0 1,-4 0-16,3 0 0,0 0 43,1 0 1,2 0-10,-2 0 0,3 0-140,0 0 1,1 0 130,0 0 1,2 0-34,-2 0 1,3 0 34,-3 0 0,-4 0-98,3 0 1,-2 0 65,3 0 1,0 1-4,0 3 1,-6-2 77,-2 1-224,-2-1 129,-2 3 1,-1-4-32,-3 3 0,0-2-89,-4 2 1,-2-3 240,3 3 0,2-3-127,2-1 0,2 0 137,1 0 0,-4 0 3,1 0 0,2 0-160,1 0 1,2 0 44,-10 0 1,2 0-16,-1 0 1,-7 0 3,3 0 0,-8 0 6,0 0-375,-2 0 109,-1 0-322,-6 0 0,-2 0-451,-8 0 1,-6-3 971,-5-1 0,-1-5 0,5 3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5:37.291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1062 3803 8075,'0'-7'131,"0"-1"110,0 5 1,-1-3 255,-3 2 215,3 3 423,-4-9-647,5 9 1,-2-5 212,-1 6-48,1 0-419,-3 0 0,5 2-202,0 2 1,0 3 86,0 8 1,0 4 91,0 8 1,2 2 2,1 6 0,0 0 2,5 3 0,-5-1-419,5 5 1,-4-5 154,3 1 1,-3-7-38,4 0 0,-4-10 72,3 2 0,-3-4-92,4 0 0,-6-6-39,2-5 1,1-5-287,-1 5-826,0-5 912,-4 2 0,0-7-730,0-1 1,0 0 443,0-5 1,-4 1 629,0-5 0,-10 1 0,1 0 0</inkml:trace>
  <inkml:trace contextRef="#ctx0" brushRef="#br0" timeOffset="1">1291 3803 8135,'0'-11'950,"0"-1"793,0 1-541,0 5 131,0 0-819,0 6 0,3 7-52,1 4 0,4 7-191,-4 9 1,3 2-15,-3 5 0,4 5-388,-5 3 0,3-2 193,-3-2 0,-1 1-523,1-1 1,-1-5 299,-2-6 1,0-4-280,0-4 1,1-3-93,3-4 0,-3-1-1024,3 0 410,-3-4-251,-1-2-145,0-5 1542,-5 0 0,-1-5 0,-6-2 0</inkml:trace>
  <inkml:trace contextRef="#ctx0" brushRef="#br0" timeOffset="2">1016 4123 8088,'6'-6'845,"-5"-5"1,9 6-216,-2-2 1,2 2-62,1 5 1,2-4-305,2 0 0,3 0-79,5 4 1,3 0-265,1 0 1,3-1 131,-3-3 0,1 3-1082,-1-3 0,-3 2 592,2-2 1,-5 2 435,-2-1 0,0-4 0,4 1 0</inkml:trace>
  <inkml:trace contextRef="#ctx0" brushRef="#br0" timeOffset="3">1496 3986 10351,'-6'0'1982,"-1"0"-1634,4 0 1,1 1 31,-1 3 0,1 4-67,2 7 0,0-1-260,0 5 0,0 0 121,0 4 1,5 0-490,3-1 0,2-3-26,2 0 0,-1-5-295,0 2 1,2-4 329,2 0 1,-1-6 11,5-2 0,0-3 169,4-1 0,0 0-85,0 0 1,-4-5 214,0-3 1,-1-2 108,1-1 1,-1-4 203,-3-1 1,-6 0 57,2 1 1,-7-3 220,0-5 1,-3 0-229,-1 0 0,-1 1-85,-3-1 0,-4-4-155,-7 0 0,1 5 114,-5 3 1,0 6-158,-4 1 1,0 2 115,0 6 1,1 1-755,-1 3 0,4 5-168,0 2 1,5 5-453,-1 3 0,2 4 1172,1 8 0,6-3 0,1 4 0</inkml:trace>
  <inkml:trace contextRef="#ctx0" brushRef="#br0" timeOffset="4">2010 3906 8039,'0'-11'1285,"-4"-1"-964,0 1 0,1 3 339,3 0-336,0 6 920,-5-3-947,3 5 1,-3 9-358,5 2 1,0 12 40,0 0 1,1 7 185,3 1 0,-1 0-249,4 0 0,-3 2 72,4-3 0,-6-2-198,2-1 0,1-8 91,-1-4 0,1-2-391,-1-2-21,-3 1 42,4-6 47,0-1 1,-3-6-326,1-3 1,-1-2 764,-2-6 0,-10-4 0,-3-2 0</inkml:trace>
  <inkml:trace contextRef="#ctx0" brushRef="#br0" timeOffset="5">1759 3849 10031,'5'-12'942,"1"5"-223,6-1 1,4 4 18,3-3 0,7 3 179,0-4 0,10 5-527,-2-5 1,4 4-157,0-4 1,-7 6-679,-1-2 0,-5 3 325,-2 1 1,-1 0-3008,-3 0 3126,-3 0 0,-4 5 0,-1 1 0</inkml:trace>
  <inkml:trace contextRef="#ctx0" brushRef="#br0" timeOffset="6">1108 5368 8319,'0'-7'3427,"0"2"-2995,0 5 1,0 5-32,0 3 0,1 7-101,3 4 1,-3 4 214,3 4 1,1 2-124,-1 5 0,1 1-218,-1-1 0,-3-1-49,3-3 1,-3 2-154,-1-5 1,4-1-273,0-3 1,0-5 241,-4-3 1,0-2-1371,0-2 699,5 1-1456,-4-1 76,4-5-6,-5-1 2115,0-5 0,5 0 0,1 0 0</inkml:trace>
  <inkml:trace contextRef="#ctx0" brushRef="#br0" timeOffset="7">1610 5368 7942,'0'-12'18,"0"1"0,0 3 876,0 1 1,-1 0-267,-3 0 1,2-2 293,-6 5-474,1-5 1,-5 8-82,1-3 0,-2 3-64,-2 1 0,1 0-107,-5 0 1,1 9-93,-1 2 0,-3 9 104,3 3 1,2 1-161,-2 7 1,5 1 23,-2 6 0,5-3-5,3 3 0,3-1-219,5 1 0,0-4 101,0 1 0,2-5-257,1-3 0,5-4 95,7-1 1,-1 0-26,5-7 0,0-1 144,4-6 1,-4 1-131,0-5 1,0-1-7,4-3 0,-1 0 106,-3 0 1,2-1-521,-2-3 1,-2-2 219,-2-6 0,-2 1-1297,-2 0 1721,-5-1 0,5 1 0,-5-1 0</inkml:trace>
  <inkml:trace contextRef="#ctx0" brushRef="#br0" timeOffset="8">1804 5413 8034,'-3'-11'0,"-1"0"0,0 3 1556,4 0-940,0 6 1,0-4 668,0 2-305,0 2 46,0-3-792,0 21 0,0-2 10,0 12 1,0 3-192,0 2 0,1 2 132,3 1 1,-3 0-138,3 1 0,-3-2-227,-1-3 1,0 2-311,0-6 1,0 0 137,0-7 1,0 1-240,0-5 1,0-3 231,0-5-63,0-4 840,0 2 212,0-5-370,6 0 1,0 0-66,5 0 1,1-4-86,-1 0 1,2-3-167,2 3 1,-1-4 73,5 5 1,-4-2-141,4 1 1,-3 2 85,3-1 0,-5 0-574,1-1 25,-3 3 203,0-4 0,-6 4-880,-2-3-552,-3 3 1813,-1-4 0,-10-1 0,-3 0 0</inkml:trace>
  <inkml:trace contextRef="#ctx0" brushRef="#br0" timeOffset="9">1770 5665 8099,'0'-7'1586,"0"1"-497,0 2-761,5 3 0,2-8 81,4 5 0,6-1 215,2 1 0,2 2-462,2-6 1,0 6 25,0-2 0,-2-1-518,-2 1 0,2-1 313,-6 1 0,0 3-2265,-4-3 144,1 3 2138,-1-4 0,-9 3 0,-4-3 0</inkml:trace>
  <inkml:trace contextRef="#ctx0" brushRef="#br0" timeOffset="10">1770 5402 8043,'0'-11'0,"0"-1"558,0 1 1,7 1-107,4 2 1,2-2-121,6 2 1,0-1-159,4 2 0,1-3-87,2 2 0,-2 3-488,3 1 1,-2 3 245,2 1 0,-3 0-311,3 0 0,-7 0 151,-1 0 315,0 0 0,-1 5 0,-1 1 0</inkml:trace>
  <inkml:trace contextRef="#ctx0" brushRef="#br0" timeOffset="11">2250 5345 8069,'-6'0'1498,"0"0"-282,6 0-815,0 5 1,0 3-155,0 7 0,2 3 1,2 4 0,-3 8-103,3 4 0,-2 0-12,2 4 0,-3-2-246,3-2 1,-3 0-294,-1 1 0,4-6 278,0-3 1,0-3-95,-4-4 0,0-2-161,0-6 183,5 1 0,-4-5-219,3 1-195,-3-6 1,-1 2-13,0-8 1,0 2 625,0-6 0,-5-4 0,-1-6 0</inkml:trace>
  <inkml:trace contextRef="#ctx0" brushRef="#br0" timeOffset="12">2193 5345 8129,'6'-11'593,"-1"4"1,0-2-204,3 6 1,2-5-171,1 4 1,5 0 242,-1 4 0,1 0 414,0 0 1,5 0-478,6 0 0,3 7-193,-3 4 1,0 2-331,-5 6 1,4 0 173,-3 4 0,1 5-450,-9 2 1,-4 2 263,-3-2 1,-5 3-165,0-2 0,-6 2 38,-5 1 1,-8 0 64,-7 0 1,-1-3 564,-7-1 1,1-4-208,-5 0 0,2-7 215,3-3 1,-2-4-118,6 0 0,-4-2-508,8-2 1,-3-3 172,10-5 0,1-5-2354,7-3 2429,2-2 0,5-7 0,0-1 0</inkml:trace>
  <inkml:trace contextRef="#ctx0" brushRef="#br0" timeOffset="13">2798 3381 8139,'-6'-7'0,"1"-3"-11,5 2 0,-4 2-9,0-1 1,-1 3 479,1-4 0,3 4-80,-3-3 1,-1 3 46,1-4 0,-1 6 177,1-2 59,3-2-79,-4 4-31,5-3-447,0 5 62,0 5 0,1-2 127,3 4 1,-1 1-44,4 3 0,-3 0-25,4-4 0,-6 5-25,2-1 0,1 1-107,-1 3 0,0-1 30,-4 1 0,3 3 59,1 5 1,0-4-53,-4 0 1,0 0 52,0 3 1,1 1-227,3 0 0,-3 0 63,3 0 1,-2 1-31,-2 3 0,3-3 58,1 2 0,1 0 24,-1 0 1,-3-2-32,3 3 1,1-3-15,-1-1 0,0 0-87,-4 0 1,4 0 69,-1-1 0,1 1-32,-4 0 0,1 1 69,3 3 1,-2 2 251,1 5 1,-1-3-77,-2-1 0,1-1-113,3 2 0,-2 2 27,6-3 1,-6 2 24,2-1 1,-1 2-20,1-3 0,-3-1-66,3 2 1,-3-2-132,-1 1 1,0 2 112,0-5 1,1 4-44,3 0 1,-3 1 15,3-2 1,-3 2 88,-1-6 1,0 6-100,0-1 1,0-2-107,0 1 0,4-3 76,0 3 0,1-1 59,-1 2 1,-2 1-163,6-6 0,-4 5 122,3-5 0,0 5-157,0-4 0,4 0 70,-4 0 1,2-3 87,-1 3 0,2 1 0,-3-2 1,2 2 3,-1-1 0,1-3-14,-5 3 0,3-2-12,-3 2 0,4-3-21,-5 3 0,2 0 33,-1 0 0,-2 1 10,1-1 0,2-3-9,-1 2 1,0 2-41,-4-1 1,4 3 78,0-3 1,-1 4 8,-3-5 1,4 5-8,0-5 1,0 5-30,-4-5 0,4 5 84,0-4 1,3 3-61,-3-3 0,1 3 94,-1-3 0,-3 3-82,3-3 0,-3 3-68,-1-3 1,4 1-14,0-2 0,0-1-8,-4 1 0,0-2 27,0-1 0,0 0-96,0 0 1,-2-2 94,-1-1 0,1 0-26,-2-5 0,3 2-16,1-2 0,0-3-73,0 4 56,0-4 1,0 0-61,0-1 73,0-4 0,0-1 95,0-2 423,0-3-320,0 4-8150,0-5 6100,0-5-198,0-1 2106,0-6 0,0 1 0,0-1 0</inkml:trace>
  <inkml:trace contextRef="#ctx0" brushRef="#br0" timeOffset="14">3141 6693 8139,'6'-5'128,"4"-2"0,-7 0-69,4-1 356,1 0 163,3-3-47,1 0 0,-5 0 171,1 4-188,-5 2 0,7 5-258,-3 0 0,4-2-17,0-1 0,2 1-192,2-1 1,-1 0 84,5-1 0,0 2-101,4-6 1,0 4 112,-1-3 0,5 3-112,0-4 0,1 2 44,-2-2 1,-2-1 21,3 6 0,1-5-130,-1 4 0,-1-3 137,-3 3 0,0-4-15,0 4 0,5-1 17,2 1 0,4 2 145,4-6-1,3 2-128,5-2 1,1-2-138,2 3 0,5-4-170,6 0 0,0 0 374,-28 5 1,1 0 0,30-5-263,-30 5 1,-1 0 0,1 1 0,0 0 38,28-3 1,-29 5-1,1 0 82,27-1 0,-2 3 8,-5-3 0,0 3 9,4 1 0,-1 0-187,-3 0 1,7 0 170,-3 0 1,4 0 0,0 0 0,-1 0 2,4 0 0,0 0 31,1 0 0,-32-2 1,1 0-216,-2 1 0,0-2 0,32-4 230,-32 5 0,1 0 1,26-3-27,2 1 0,-2 3 67,-2-3 0,0 3-46,0 1 1,-5-4-310,-3 0 0,0 0 203,0 4 1,-2 0 37,3 0 1,-3 0-171,-2 0 1,5 2 102,-1 1 0,1-1-87,-5 1 1,1-1 100,0-2 0,-1 0-17,1 0 1,-4 0 75,0 0 0,-5 0 312,1 0 1,0 4-198,-4-1 0,2 1 89,-10-4 1,2 4-153,-1 0 0,-3 0 245,3-4 0,-3 1-285,-1 3 1,1-3 205,2 3 1,-2-3-287,3-1 0,1 0 42,-1 0 1,-1 0-100,-3 0 1,0 0 148,0 0 1,-4 0-52,0 0 1,-5 0 113,1 0 1,-2 0-109,-2 0 1,1 0 204,-1 0 0,0 0-99,1 0 1,-1 0-117,1 0 1,-1 0-7,1 0 1,-5 0-165,1 0 1,-4 0-1032,3 0 572,-4 0-1143,2 0 907,-5 0 344,-5 0 520,-7 0 0,-11 5 0,-6 1 0</inkml:trace>
  <inkml:trace contextRef="#ctx0" brushRef="#br0" timeOffset="15">7641 3141 8100,'0'-12'9,"-2"5"2,-2-1 1,3 4 289,-3-3 674,3 4-198,1-7 70,0 9-91,0-9-13,0 8-199,5-8 11,-4 9-467,5-4 88,-6 10 1,0 1-10,0 6 1,0 3 32,0 0 1,0 5-19,0-1 1,3 4 90,1 4 0,0 2-22,-4 5 1,5 1-38,3-1 1,-2 0 33,2 0 0,-1-3-168,5-1 0,-5 0 143,1 0 1,0 2-172,3-6 0,-3 6 19,-1-1 1,-3-2-57,4 1 1,-6 1 101,2 3 0,-3-4-40,-1 1 1,0-1-52,0 5 1,0-5 87,0 0 0,0 0-137,0 0 1,0 3 111,0-2 1,0-2-1,0 1 0,0-3 19,0 3 0,0-4 10,0 0 1,1 2-51,3-1 0,-2 0-6,1-5 1,-1 1-24,-2 0 1,0 0 51,0 0 1,0 0-73,0-1 0,-2 1 78,-1 0 0,1 0-7,-2 0 0,3 0-80,1-1 0,0 3 1,0 1 0,0-3-17,0 0 1,0 0-15,0-4 1,0 2 31,0 2 0,0 0 23,0 0 0,0 4-44,0-1 0,-1 1 20,-3-4 1,3 3 23,-3 1 0,-1 1 0,1-1 0,-3-2 10,3 5 1,-4 0-28,4 0 1,-3 2-1,3-6 1,-1 5 22,1-5 1,3 2-13,-3-1 1,3-3-65,1 3 1,-4-3 56,0-1 0,0 1-59,4 3 0,0-3 43,0 2 1,0 2-5,0-1 1,0 1-13,0-2 1,0-1-2,0 1 1,0 2-48,0-1 0,0-1 43,0-3 1,0 4 61,0 0 1,0-1-58,0-3 1,0-1-23,0-3 0,4 2 20,0-2 0,5-1-118,-2 1 1,0-5 99,0 1 0,0-1-4,0 1 1,2-2 118,-5 2 0,1-1-121,-1 2 1,-3-3 30,3 6 0,-3-5-17,-1 2 0,4 0 70,0-1 0,1 2-55,-1-2 0,-3-2 4,3 2 0,1-1-39,-1 1 1,3-2-111,-3 2 0,4-2-273,-5-2 265,1 1 1,0-1-1081,0 1 557,0-6 54,-4 4-1618,0-9-304,0 4 2551,0-5 0,0-5 0,0-1 0</inkml:trace>
  <inkml:trace contextRef="#ctx0" brushRef="#br0" timeOffset="16">2764 3141 8094,'-6'-7'-665,"0"2"1266,6 5 855,0 0-994,6 0 1,-4 0-156,6 0 1,-5 0 4,5 0 0,1-3-77,6-1 1,-1 0 77,5 4 0,0-4-58,4 0 0,0-3-215,0 3 1,3-4 33,1 4 1,5-3-128,-2 3 0,3-4 110,1 5 1,2-1 14,2 4 1,-1 0-145,5 0 0,0 0 20,3 0 0,5 0-149,-1 0 0,3-1 72,-6-3 0,7 1-239,-3-4 1,1 4 293,2-1 0,-5-1 30,2 1 0,4-3 27,-1 3 1,6-1-25,-6 1 0,3 1 26,1-4 0,4 4-3,0 0 0,2-3-142,-6 3 0,2-1 63,-10 4 1,5 0-18,-5 0 1,-3 1 33,-4 3 1,-2-3-65,2 3 1,-1-3 188,-3-1 1,2 0-118,6 0 1,0 0 150,-1 0 1,6 0-73,2 0 1,2 0 18,-2 0 1,2 0-31,-6 0 1,1 0 58,-4 0 0,-1 0-13,1 0 0,-4 0 7,0 0 1,-5 0 18,1 0 0,1 0-51,-1 0 1,0 0 135,-4 0 1,1 0-124,-1 0 0,4 0 26,0 0 1,0 0-8,-4 0 1,1-4 123,-1 1 1,0-1-174,0 4 0,-3 0 38,-1 0 0,-3 0-125,3 0 1,-3 0 65,3 0 0,-3 0 89,4 0 1,3-1-75,4-3 0,1 3 174,-1-3 1,2 2-94,2 2 1,2-3-35,-2-1 0,2 0-22,2 4 0,0 0-92,-1 0 1,-3 0-103,0 0 0,-5 0 123,1 0 1,-5 0 125,1 0 0,-6 0-101,6 0 0,-7 0 108,0 0 1,-7 1-104,-1 3 0,-4-3-1,4 3 0,-4-1 89,5 1 1,-7-3 115,3 3 0,1-3 73,3-1 0,-3 0-111,2 0 0,-5 0 121,2 0 1,-4 0 59,0 0-150,4 0 0,-1 1 119,1 3-307,-1-3 160,-9 4-274,0-5 18,0 0-633,-6 0 1,-7 4-1117,-4 0 927,-6 0 931,-6 1 0,-10-4 0,-2 4 0</inkml:trace>
  <inkml:trace contextRef="#ctx0" brushRef="#br0" timeOffset="17">2935 2318 7962,'0'-6'2603,"0"1"-816,0 5-1713,-5 5 1,-1-2 28,-6 4 1,0 2-103,-4 6 1,2-2 30,-5 2 1,4-1 166,-4 1 0,5-2-91,-1 2 0,2-2 13,2-2 1,1 1 165,2-1-304,-2 1 1,5-1 253,-3 1-256,3-1 0,5 0 43,0 1 0,5-1-143,3 1 0,6-1 80,1 1 0,4-1 56,-4 0 1,9-3 150,-1 0 0,4-2-137,0 2 0,-3 0 150,2-4 1,2 4-77,-1-4 1,-4 3-103,-4-3 1,-4 1 32,4-1 0,-9 1-1,2 3 0,-5 2-173,1-3 1,-3 4 48,-5 0 0,-1 0 102,-3 1 0,-4-1-28,-7 1 1,1-1 24,-5 1 1,0-1-5,-4 0 0,2-3 13,2 0 1,-2-5-18,6 5 1,-2-5 7,2 0 0,6-1-1168,-2-2 828,2 0 1,-1-2-2403,2-1 2732,3-4 0,10-9 0,2-2 0</inkml:trace>
  <inkml:trace contextRef="#ctx0" brushRef="#br0" timeOffset="18">3221 2444 8120,'-5'-16'0,"2"2"0,-5-5 0,6 5 1110,-2-2 1,3 8-438,1 0 0,0 4 1070,0-4-658,0 6-203,0-3-588,0 5 0,4 9-365,-1 2 0,6 12 106,-1 0 0,2 3-89,2 1 1,-1 1-87,0 3 0,-3 0-143,0-4 1,-2 3-17,2-3 0,2 0-50,-3-5 0,2 0 124,-1-3 1,2-2 103,-2-6 0,-3 0 115,-2 1-249,4-6 714,-6-1-183,4-5 377,-5 0 1,0-5-182,0-2 0,0-4-11,0 0 1,0 0-207,0-1 1,0-3-28,0 0 1,4-4-155,0 3 1,0-3 79,-4 4 1,0 0-300,0 4 0,1 3-40,3 0-490,-3 6 275,9-3 0,-4 6-243,6 3 1,-1 2 259,1 6 1,3 0 82,0 3 1,2-1 83,-2 5 1,-2-3 4,2 3 1,1-5 131,0 1 1,-1-2 29,-4-2 0,-1-3 310,-2-1 0,2-4 20,-2 1 0,-2-3 214,2-1 0,-5 0 317,5 0 0,-5-5-383,0-3 0,-1-3 147,-2-4 0,0 1-170,0-5 1,0 1-208,0-1 0,0-3 9,0 3 0,0-2-150,0-2 1,0 0-80,0 0 1,0-1-368,0-3 1,0 3-767,0-3 1,0 7 555,0 1 1,0 5-2363,0-1 2185,0 2 1,0 6-624,0-1 0,0 7 1398,0 1 0,5 5 0,1 6 0</inkml:trace>
  <inkml:trace contextRef="#ctx0" brushRef="#br0" timeOffset="19">3815 2387 8084,'-7'-5'1153,"2"4"-283,5-10-139,0 5-79,0 0 201,0 1-627,0 5 1,0 6-164,0 5 1,0 6 62,0 6 1,0 0 123,0-1 0,0 5-229,0 0 0,0 3 30,0-3 1,0 3-246,0-3 1,0 0 46,0-5 0,0 1-105,0 0 0,0-4 187,0 0 0,1-6 58,3-2 0,-3 1 317,3-5-340,-2-2 319,-2 1-211,5-6 1,-3 0 269,6 0-258,-1 0 0,6 0-6,2 0 0,-1-2-40,5-2 1,-3 3-13,3-3 1,-2-1-104,2 1 0,2 1 69,-6 3 0,4 0-521,-4 0 333,0-5 0,-3 3-994,-1-1-187,-4 1-631,-2-3 2002,-5 4 0,-5-9 0,-2 3 0</inkml:trace>
  <inkml:trace contextRef="#ctx0" brushRef="#br0" timeOffset="20">3837 2661 7962,'0'-6'685,"5"-4"-480,3 2 0,4 3-40,3 1 1,-1-1 117,5 1 1,-4-1 235,4 1 1,0 2-533,4-6 0,-2 4 105,-2-3 0,2 4-193,-6-1 1,0-1 78,-3 2 0,-5-3-792,1 3 0,-6 0 814,2-5 0,-2 1 0,-2-5 0</inkml:trace>
  <inkml:trace contextRef="#ctx0" brushRef="#br0" timeOffset="21">3815 2376 8022,'0'-12'617,"0"6"0,5-7-276,2 5 0,7-3-393,1 7 0,2-3 94,-2 3 0,3-4 211,5 4 0,0-1-344,-1 2 1,1 1-22,0-2 1,0 2-542,0-2 1,0 3 55,0-3 597,-6 3 0,5 1 0,-4 0 0</inkml:trace>
  <inkml:trace contextRef="#ctx0" brushRef="#br0" timeOffset="22">4237 2387 10395,'0'11'341,"0"1"-130,0-1 0,4 6-78,0 2 1,1 4 28,-1 3 1,-3-2 52,3 3 1,1 1-254,-1-1 1,-1-1 81,-3-3 0,0-4-83,0 0 0,0-5 121,0 1 0,0-6 235,0-1 0,0-4 42,0 3 220,0-4-143,0 2 359,0-5-445,5 0-277,-3 0 1,4 0 111,-2 0 0,-2 0-228,6 0 1,0 0 106,3 0 0,1 0-50,-1 0 1,2 0-35,2 0 0,-1 0-81,5 0 0,-1 0 64,1 0 1,-2-4-109,-1 0 1,-4-1-233,4 1 1,-4 3 141,0-3 0,-1-1-739,1 1 1,-6-1-180,-2 2-1020,-3 1 2173,-1-8 0,-5 9 0,-1-4 0</inkml:trace>
  <inkml:trace contextRef="#ctx0" brushRef="#br0" timeOffset="23">4283 2650 7964,'0'-12'0,"0"1"0,0-1 0,0 1 945,0 0 0,1 3-345,3 0 1,-2 6-231,6-2 0,0-1-188,3 1 0,1-1-124,-1 1 0,4 3-341,0-3 0,4 3 272,-3 1 0,3-1-327,-4-3 1,0 3 163,-3-3 0,-1 2 174,0 2 0,1-5 0,-1-1 0</inkml:trace>
  <inkml:trace contextRef="#ctx0" brushRef="#br0" timeOffset="24">4226 2364 8396,'0'-11'942,"0"-1"-753,5-4-320,1 3 109,6 2 1,4 1-1,-3 8-37,3-8 29,1 9-6,-5-9 6,10 8 330,-4-3-1,5 5-516,-1 0 1,5 0-329,0 0 0,-1 0 136,-3 0 409,-5 0 0,4 5 0,-5 2 0</inkml:trace>
  <inkml:trace contextRef="#ctx0" brushRef="#br0" timeOffset="25">4763 2330 11041,'0'11'493,"1"6"-69,3 2-192,-3 2 0,9 2-1,-9 0-205,4 5 264,-5-4-58,0 9-419,5-9 183,-3 9 1,3-9 114,-5-1-436,0-1 243,5-10 0,-4 5 135,3-6-180,-3-4 76,-1 3 1,1-9-467,3 3 41,-2-3-1021,3-1 789,-5 0 708,0-5 0,0-6 0,0-7 0</inkml:trace>
  <inkml:trace contextRef="#ctx0" brushRef="#br0" timeOffset="26">4534 2387 7937,'6'-5'0,"5"-1"0,-4-10 1644,8 1 0,3 0-758,5 3 0,0 5-524,0-1 1,3 1-129,1-5 0,3 5-285,-3-1 1,4 2-464,-5-2 1,2 2-1493,-1 2 2006,-3 3 0,4-5 0,-5 6 0</inkml:trace>
  <inkml:trace contextRef="#ctx0" brushRef="#br0" timeOffset="27">5768 2318 8141,'0'-6'0,"-4"0"529,0 2 2,0 3 275,4-9-216,-5 8-419,4-3 1,-4 6 27,5 3 0,-2 8-84,-1 7 0,1 4 72,-1 3 0,1 0 40,2 4 0,0-3-201,0 3 1,0-3 43,0 3 1,0-4-102,0 0 1,2-5 54,1-2 1,-1-4-24,1 4 0,3-5-238,-3 1-657,6-2-318,-8-2 695,5 1 517,-6-6 0,0 4 0,0-4 0</inkml:trace>
  <inkml:trace contextRef="#ctx0" brushRef="#br0" timeOffset="28">5596 2330 8490,'7'-18'395,"-1"2"-47,-2 4 0,2 1-70,5-1 1,1 5 149,-1-1 1,1 4-50,-1-3 0,4 3 187,1-4 1,4 6-176,-1-2 0,6 3-272,2 1 1,0 0-17,-5 0 0,1 1-221,0 3 1,-1 3-306,-3 9 0,-7 1 299,-4 6 1,-5 0-143,0 0 0,-3 4 69,-3-1 1,-8 2-182,-4-1 0,-5-4 45,1-1 1,-3 0 265,-1-7 1,2 3-141,2-7 0,-1 3 3,4-6 1,1-3-1021,4-1 616,4-3 608,2-1 0,5-5 0,0-1 0</inkml:trace>
  <inkml:trace contextRef="#ctx0" brushRef="#br0" timeOffset="29">6053 2364 8157,'0'-11'0,"-1"-1"1824,-3 1-1282,3-1 0,-4 5 683,5-1-317,0 6-869,0-3 0,0 7 102,0 6 0,1 1-30,3 10 1,-3 1 15,3 7 0,1 2-183,-1 5 1,1-3-226,-1-1 1,-3 0 169,3 5 1,-3-6-241,-1-2 1,0-5 121,0-3 0,0 2 233,0-6 1,-1-1-96,-3-6 161,3 2 0,-5-8-46,6 6 420,0-6 419,0 3 260,0-5-905,6 0 1,-4-3-284,6-1 0,-4 0 74,3 4 1,5 0-104,3 0 0,1-4 139,0 0 0,1 1-20,6 3 0,-4 0-134,0 0 1,-4 0 48,4 0 0,-5 0-651,2 0 1,-4 0-120,0 0-1715,-6 0 1247,4 0 1298,-8-5 0,3 3 0,-5-3 0</inkml:trace>
  <inkml:trace contextRef="#ctx0" brushRef="#br0" timeOffset="30">6453 2387 7978,'0'-11'769,"0"-2"193,0-2 1,0 6-552,0-3 56,0 3 649,0 3-262,0 1-715,5 5 1,-4 1 47,3 3 0,-3 4-325,-1 7 1,0 8 90,0 7 0,0 1-113,0 3 0,0-2-204,0 6 1,0-3 227,0 0 0,-4-5-162,1 0 0,-1-8 47,4 1 1,0-8-85,0 0 1,0-6-126,0-1-675,0-6 522,-5 3 1,3-6-635,-1-3 1247,1-2 0,-3-5 0,-1-1 0</inkml:trace>
  <inkml:trace contextRef="#ctx0" brushRef="#br0" timeOffset="31">6498 2307 8260,'0'-11'923,"0"-1"0,0 5-91,0-1 134,0 5-116,0-2-512,0 15 0,6-1-113,1 10 0,7 4 13,1 4 1,4 5-272,-3-2 0,3 2 117,-4-2 0,4 3-539,-4-2 0,4 0 280,-4 0 1,1-3-230,-5-5 0,-1-4 7,-2 0 1,2-5-147,-2 1 1,-2-4-971,2-3 1031,-6 2 0,7-7 482,-5 4 0,0-4 0,-4 2 0</inkml:trace>
  <inkml:trace contextRef="#ctx0" brushRef="#br0" timeOffset="32">6430 2650 7934,'6'-5'921,"-2"-3"1,2-1-862,2 1 1,2 2-188,2 2 1,-1 3 374,0-3 1,6-2-91,2-2 1,3 2-462,0-2 0,1 5 100,0-5 1,0 2-524,0-2 0,-2-1 726,-2 5 0,3-5 0,-4 3 0</inkml:trace>
  <inkml:trace contextRef="#ctx0" brushRef="#br0" timeOffset="33">6864 2318 8017,'0'-17'1086,"0"0"-815,0 6 1,0 3-506,0 1 446,0 4 523,5-2-576,-4 5 0,8 5-49,-5 3 0,1 8 148,-1 7 1,-2 1-83,6 7 0,-5 0-255,0 7 0,-1-2 121,-2 2 1,3-3-420,1 0 0,0-5 15,-4 1 0,0-7-166,0-1 1,1-2-149,3-6-19,-3 1 695,4-5 0,1 0 0,0 1 0</inkml:trace>
  <inkml:trace contextRef="#ctx0" brushRef="#br0" timeOffset="34">7092 2398 7942,'-6'-11'384,"1"-6"1,5 5-332,0-3-13,0 7-213,0 3 1,1 5 882,3 0 1,-3 9-263,3 2 0,-3 8-83,-1 0 0,0 7-178,0 0 0,0 6-43,0-2 1,0 2-260,0-1 0,0 0 174,0-4 1,0-2-126,0-6 1,0 2-341,0-6-285,0 0-55,0-3 137,0-6 1,2-1-299,1-5 540,-1 0 0,3-1 143,-5-3 0,0 1-11,0-4 1,0-1 125,0-3 1,0-1-20,0 1 0,0-1 297,0 1 1,0-5 101,0-3 1,-4 1 222,0-1 0,0 4-136,4-5 1,0 3 233,0-2 0,2 2 8,1 6 1,-1-1 198,2 1-103,-3 5-446,-1-5 0,1 10-15,3-3 0,-2 8-15,6 4 1,0 2 13,3 1 1,2 5 0,2-1 0,-1 5-15,5-1 1,-4 1 13,4-1 1,-1 3-688,1-3 1,1-2-813,-4-2 1,3-3 1329,-4 0 0,0-4 52,-4-1 1,1-4 34,-1 0 1,-3-1 542,0-2 366,-6 0-733,8 0 0,-9-5 290,3-3 0,-2 0-161,-2-3 0,0 2 81,0-6 0,0-3-143,0-1 1,0-2 23,0-2 1,0 0-64,0 0 0,0-4 62,0 1 0,0-6-560,0 2 0,-4 0 156,0 0 1,-1 8-656,1-1 1,3 8 141,-3 0-1098,3 2 0,-1 7-266,-1 2-1821,1 3 3684,-3 11 0,0 3 0,-1 10 0</inkml:trace>
  <inkml:trace contextRef="#ctx0" brushRef="#br0" timeOffset="35">4237 6967 7936,'0'-12'851,"0"6"184,0-4 104,0 9-474,0-5-209,0 6-317,0 6 0,0 4 84,0 5 0,1 5-136,3-1 0,-1 3 118,4 1 0,1 0-65,3-1 1,0 0 30,-4-3 0,3 1-88,-2-5 1,2 1 37,2-5 1,-6 1 170,-2-1-172,2 0 1,-5-3 186,3 0-394,2-6 255,-4 3 312,3-5-404,-5 0-128,-5-5 1,3 3 66,-1-6 0,0 0-71,-1-3 0,3 0-145,-3-1 1,3-1 69,1-2 0,0-1-149,0-3 1,0-3 30,0 3 0,4-1-1,0 1 1,4-3 72,0 3 1,6 1 165,1-1 0,6 5-63,-2-1 1,-2 4 92,2 3 1,-1-1 12,1 5 0,1 1-83,-4 3 1,-1 1 137,-4 3 0,1 2-63,-1 5 1,-1 6 52,-2 2 0,1 4-146,-5 3 0,1-1-8,-1 1 1,-3 2 19,3-1 1,-2-2-14,2-6 0,-2 2 28,6-6 1,-4 1-6,4-1 0,-6-6 117,2 3-119,2-3 0,-5-2 98,3 1 0,-1-6-402,1 2-445,-3-2-195,4-2-642,-5 0 1635,-5-6 0,-1 0 0,-6-5 0</inkml:trace>
  <inkml:trace contextRef="#ctx0" brushRef="#br0" timeOffset="36">4934 6955 7963,'0'-11'706,"0"5"-122,0 0-160,0 1 340,0 4-157,0-4 1,1 5-227,3 0 1,-2 0-131,6 0 0,1 0 86,6 0 1,-1 4-77,5 0 0,-4-1 71,4-3 1,0 0-111,4 0 1,0 0-37,0 0 0,0 0-3,0 0 1,-4-3-164,0-1 1,-2-1-12,3 1 1,0 1-609,-5-4-205,0 4 1,-5-3 410,-2 2 0,-2 3-902,-2-3 0,-3 2 532,3-2 0,-4 2 763,-4-1 0,-2 1 0,-5 2 0</inkml:trace>
  <inkml:trace contextRef="#ctx0" brushRef="#br0" timeOffset="37">4979 7138 7963,'7'0'1412,"3"0"-577,-4 0 0,6 0-320,-1 0 1,1 0 259,-1 0 0,4 0-205,0 0 1,6 0-43,-2 0 1,2 0-129,2 0 0,0-1-111,0-3 0,-4 3-464,0-3 0,-4-1 198,4 1 1,-5-4-2027,1 5 1045,-2-1 958,-1 4 0,-1-5 0,0-2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8:55.873"/>
    </inkml:context>
    <inkml:brush xml:id="br0">
      <inkml:brushProperty name="width" value="0.09071" units="cm"/>
      <inkml:brushProperty name="height" value="0.09071" units="cm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3106 1074 8034,'-5'-7'166,"4"-3"-166,-4 9 0,0-9 0,-1 3 0</inkml:trace>
  <inkml:trace contextRef="#ctx0" brushRef="#br0" timeOffset="1">3084 1028 11143,'6'16'759,"-2"3"0,-3 3-527,-1 1 1,0 5-68,0 2 1,0 4-235,0 5 0,0-4 74,0 3 1,0 1-195,0 0 1,1-5-99,3-4 1,-3-8 158,3 1 0,1-7-170,-1 3 0,0-9-219,-4 2-217,5-8 169,-4 6 565,4-9 0,0-1 0,2-6 0</inkml:trace>
  <inkml:trace contextRef="#ctx0" brushRef="#br0" timeOffset="2">3049 902 8098,'5'-11'778,"3"-1"0,7 1-234,4 0 1,3 0-104,1 4 0,3-2-195,1 5 0,1 0-157,-1 4 1,1 2-128,2 1 1,6 9 123,-6 7 0,9 2-366,-4 2 0,-2 5 199,-3 3 0,-5 2-118,2 1 0,-4 0 48,-4 0 0,-8 1-305,-7-1 1,-3-4 303,-1 1 1,-6-1 36,-5 5 1,-7-5 314,-9 0 0,2-4-101,-6 0 1,1 2 245,-4-1 1,-4 0-123,0-4 0,-1-6 145,5-1 0,5-4-80,2 0 1,5-2-164,2-3 0,4-1-133,5-6-585,-1 0-436,6 0 0,2-6 91,8-1 938,2 2 0,6-5 0,-1 3 0</inkml:trace>
  <inkml:trace contextRef="#ctx0" brushRef="#br0" timeOffset="3">3940 1005 8121,'-4'-8'1202,"1"1"-378,-1-1 374,4-3-361,0 4-24,0-3-557,0 9 90,0-4-421,0 20 0,-4 0 152,0 16 1,-1-3-197,1 6 0,-2 0 103,-5 12 1,-1-3-428,1 7 0,-1-3 153,1-2 0,-1 1-123,1 0 0,5-11-15,2-4 0,3-7 132,1-5 0,0-3-972,0-4 784,0-1 0,1-5 484,3-2 0,2-2 0,5-2 0</inkml:trace>
  <inkml:trace contextRef="#ctx0" brushRef="#br0" timeOffset="4">3952 891 8071,'-5'-12'1623,"3"1"-272,-3 0-458,5 4-407,0 2-238,0 5 0,5 6-134,3 6 0,7 4 94,4 7 1,3 5-157,1 3 0,-1 5 116,1 2 0,1 6-342,3-2 1,-5-3-209,4-1 1,-5-3 206,1 0 0,0-6 14,-7-2 1,4-3 152,-4-1 1,1-2-124,-5-2 0,1-2 68,-1-6 1,-3 0-183,-1 1 1,-4-5-100,1 1-553,2-5-677,-5 2 1574,4-5 0,-10 5 0,-1 1 0</inkml:trace>
  <inkml:trace contextRef="#ctx0" brushRef="#br0" timeOffset="5">3792 1405 8093,'0'-12'2254,"4"5"-1591,-1-1 1,10 6-488,-2-2 1,5-1-24,-1 1 0,4 0 83,8 4 0,2-1-318,5-3 1,5 3 109,3-3 0,1 1-855,-1 0 1,-2 1 532,-6-1 0,0-3 294,0 3 0,1-1 0,-1 4 0</inkml:trace>
  <inkml:trace contextRef="#ctx0" brushRef="#br0" timeOffset="6">4717 971 8027,'-7'-5'0,"4"-3"0,1-2-42,2-1 556,0 4 1,0 1-33,0 2 1420,0 3-835,0-4-966,0 15 1,2 3 83,1 9 0,0 6-154,5 3 1,-6 6-46,2 1 0,1 1-130,-1-1 1,3-2-3,-3 2 0,4-4 77,-4-4 1,3-2-118,-3-5 1,1-1 90,-1-3 0,-3-3-274,3-4 0,-3-1-160,-1 0-1397,5-4 1926,-3-2 0,3 0 0,-5 1 0</inkml:trace>
  <inkml:trace contextRef="#ctx0" brushRef="#br0" timeOffset="7">4283 959 8230,'1'-11'847,"3"0"0,9 0-466,9 4 0,11-3-8,9 2 1,-1-1 56,1 1 1,1-2 136,6 3 1,3-2-807,6 1 0,-1-2 418,0 2 1,-9 2-344,-2-2 1,-4 5 206,-1-5 0,-5 6-907,-6-2 0,-4-1 864,0 1 0,4 0 0,-1 4 0</inkml:trace>
  <inkml:trace contextRef="#ctx0" brushRef="#br0" timeOffset="8">5413 811 8059,'-6'-12'-272,"1"6"472,5-4-147,0 9 2040,0-4-1335,0 15 0,0-1-127,0 10 1,0 5-263,0 6 1,0 3-103,0 2 0,0 3-273,0 0 0,0 5 97,0-1 0,0 2-357,0 2 0,0-2 212,0-2 1,0-3-117,0-4 1,0-7-54,0-6 1,0 0-256,0-7-282,0 0-480,0-3 553,0-6 1,0-2-991,0-8 1677,0-2 0,0-11 0,0 0 0</inkml:trace>
  <inkml:trace contextRef="#ctx0" brushRef="#br0" timeOffset="9">5459 788 8019,'0'-23'914,"-5"5"213,4 2 1,-3 8-724,8 1-189,2 4 0,6 7 147,-1 7 0,6 14-89,2 1 0,2 11 19,2 5 0,4 6-372,-1 2 0,5 4-81,-5-1 0,0 2 184,-7-2 0,2-7-197,-2-8 1,-1-2 37,1-2 1,-4-5 97,4-2 1,-5-8-197,2-4 0,-4 0 65,0-3 0,-5 2-314,1-7 0,-4-2 522,3-1-1387,-4 2 800,2-4 548,-5 3 0,0-5 0,0 0 0</inkml:trace>
  <inkml:trace contextRef="#ctx0" brushRef="#br0" timeOffset="10">5379 1291 8077,'3'-8'1745,"4"0"0,11 1 61,13-5-788,2 6-421,-4-4-466,4 3 264,-4 1 1,5-4-173,0 2 1,1 2-84,-1-2 95,5 6-3009,-3-8 1607,-2 8 1167,-1-3 0,-9 5 0,4 0 0</inkml:trace>
  <inkml:trace contextRef="#ctx0" brushRef="#br0" timeOffset="11">12204 776 8227,'-5'-11'346,"4"3"478,-3 0-311,3 6 187,-4-3-385,3 5 1,-3 6-67,5 6 0,0 4 158,0 7 1,4 1-117,0 3 1,9 2-2,-2 5 0,3 0-10,-3 1 1,1-4-103,-1 4 1,-1-7-11,-2 6 0,1-6-91,-5 2 1,-1-3-239,-3 3 0,0-4 151,0 0 1,0-3-167,0-4 0,0 2 66,0-6 0,0 0-47,0-4 0,-1-3 13,-3 0 31,3-6 161,-4 3 34,0-5 29,-1 0 1,-2-1-104,0-3 1,6 2 185,-2-6 1,2 4-89,-2-3 1,2 3 193,-1-4-130,1 6-183,2-8 49,0 8 0,2-3-5,1 5 1,5 0-113,7 0 1,3 0 116,5 0 0,5 0-51,2 0 0,8-4 28,4 1 1,0-1 5,4 4 0,-3-4-8,6 0 1,-2-3-16,-1 3 1,-5-4-23,-3 4 1,-8-1-5,-3 1 0,-4 3-886,-4-3 641,-3 3 1,-8 0-1656,-1-3 1370,-4 3 1,-3-4-765,-8 5 1,-2-4 1323,-1 0 0,-6-5 0,-1 3 0</inkml:trace>
  <inkml:trace contextRef="#ctx0" brushRef="#br0" timeOffset="12">12318 1119 8032,'2'-12'12,"1"1"0,1 3 587,8 1 1,-2 3-153,9-4 1,-5 6 237,1-2 0,5 3-237,-1 1 1,9 0-175,-5 0 0,2-4-25,-2 0 1,0 0-1,0 4 0,0 0-15,0 0 1,-4 0 14,0 0 1,-4-1-1,4-3 0,-5 3-1553,1-3 1,-2 3-1853,-2 1 3156,1 0 0,-1-5 0,1-2 0</inkml:trace>
  <inkml:trace contextRef="#ctx0" brushRef="#br0" timeOffset="13">12170 799 8327,'6'-11'803,"6"-1"-475,-1 1 1,3-1 84,9 1 1,2 3-114,9 1 0,6-1 559,2-3 1,6-1-359,1 1 0,1 3-242,-4 1 1,-2 3-461,-2-4 1,1 6 261,-5-2 1,0-1-1041,-4 1 0,-4 0 603,-4 4 1,-3 1 375,-4 3 0,3 3 0,-5 4 0</inkml:trace>
  <inkml:trace contextRef="#ctx0" brushRef="#br0" timeOffset="14">13163 742 8281,'-6'-12'0,"1"6"919,5-4-541,0 9 185,0-4 1799,0 5-1545,5 0-583,-4 5 1,10 2 16,-4 9 68,8 6-64,-2 2 254,9 9-423,-5-3 1,11 8 296,3 0-951,2-5 638,-4 0 0,4-4 63,-3 5 1,2-5-167,-1-2 1,-4-3-242,-4-1 167,0-5 0,0-2-163,0-4 0,-4 2 110,0-3 0,-5 2-370,1-9 0,-2 3 136,-2-3 1,-3 0-1367,-1-4 173,-4 0 1163,2 0 1,-20 0-1,-4 0 1</inkml:trace>
  <inkml:trace contextRef="#ctx0" brushRef="#br0" timeOffset="15">13746 708 8064,'0'-24'300,"0"2"0,0 7 1018,0-1-843,0 6 0,0 0-59,0 9 58,0-4-99,-5 5 0,-2 1 108,-4 3-363,-5 7 0,-7 12-38,-8 8 151,-2 7-1639,-6 7 1363,19-19 1,-1 0 0,-1 3 0,-1 1 61,0 0 0,0 1 126,2-2 1,1 0-484,1 0 1,-1-1 5,-19 23 1,8-7 136,1-2-380,4-2 332,4-11 1,4-3-700,3-7 597,2 3 0,5-9-360,1 2 0,4-6 705,-1-2 0,3-4 0,1 2 0</inkml:trace>
  <inkml:trace contextRef="#ctx0" brushRef="#br0" timeOffset="16">14089 788 8263,'0'-18'-629,"0"1"420,0 6 209,0-1 1750,0 1-848,0 5-388,0-4 512,0 8-196,0-3-577,0 5 96,5 5 1,-3 4 135,6 10-264,-6 5 0,3 11 1,-1 0 143,0 3 0,0 3-112,-4 4 0,0 1-324,0 0 1,4 0 110,-1-1 0,1-5-520,-4-6 0,1-1 305,3-7 1,-2-3-436,1-4 1,0-5 103,1 1 0,-3-6-698,3-1-208,-3-5-286,-1 2 1698,0-5 0,0 0 0</inkml:trace>
  <inkml:trace contextRef="#ctx0" brushRef="#br0" timeOffset="17">14054 765 8254,'17'-24'296,"-5"-3"0,11 14 509,0-2-480,10 2 1,8 2 260,4 0 0,-4-1-145,-3 1 0,-2 3-63,-2 0 0,0 6-126,0-2 0,-4 4-188,-4 4 1,-3 7 135,-4 8 0,-7 8-313,-9 3 1,-4 3-17,-7 2 0,-11-2-82,-15-3 1,-5 2 22,-7-5 1,-3-1-50,-1-3 0,-2-5-198,6-3 1,1-2 160,11-2 0,3-5-878,12-2 389,3-2-112,4-2 0,8-2 875,8-2 0,8-7 0,10-7 0</inkml:trace>
  <inkml:trace contextRef="#ctx0" brushRef="#br0" timeOffset="18">14888 742 8252,'-11'-18'368,"4"-3"-319,2 8 311,5-4 434,0 6 823,0 5-1154,0 1 0,0 7 45,0 6 0,0 6-221,0 12 1,0 3 66,0 6 0,4 3-89,0 0 0,0 5-146,-4-1 0,3 2-250,1 2 1,0-4 129,-4 0 0,0-5-177,0 1 1,0-8 70,0-3 1,4-3 73,0-1 1,1-6-10,-2-1 0,-1-4 82,2 0 59,2-6 45,-5 4 404,4-8-317,-5 3 1,-4-7-214,1-1 0,-2 0 92,1-5 0,2 5 57,-1-5 1,1 4 64,2-3-248,0 4 1,2-3 50,1 2 1,4 3-169,4-3 0,6 3-21,2 1 0,4-2 179,3-2 0,3 3-166,6-3 1,3-1 84,0 1 0,0-3-180,-4 3 1,0-4 61,1 5 0,-5-5-97,1 4 0,-7-3-195,-1 3 1,-6-4-228,-5 4 0,-6-1-1548,-2 1 2241,-3 3 0,-11-9 0,-3 4 0</inkml:trace>
  <inkml:trace contextRef="#ctx0" brushRef="#br0" timeOffset="19">14934 1039 8015,'0'-7'397,"5"2"0,6 2 373,8-1 1,3 0-265,1 4 1,3 0 104,1 0 0,2 0-171,2 0 0,-2-1-346,5-3 0,3 3 84,-7-3 1,1 1-723,-8-1 0,-2 3-134,-2-3 1,-6-1-1716,-6 2 1395,-4-1 1,1 0 997,-8 0 0,-12-10 0,-9 1 0</inkml:trace>
  <inkml:trace contextRef="#ctx0" brushRef="#br0" timeOffset="20">14785 753 8015,'5'-11'0,"2"-1"0,4 1 739,6 0 1,10 3 58,12 0-273,4 1 0,6-5 68,1 1 1,4 1-72,0 2 1,0-1-10,-1 5 1,-2-3-733,-5 3 161,0 0 1,-2 4-474,-2 0 1,-8 0 473,-7 0 57,-3 0 0,-6 0 0,-2 0 0</inkml:trace>
  <inkml:trace contextRef="#ctx0" brushRef="#br0" timeOffset="21">16121 788 8015,'0'-12'0,"0"1"0,0-1 0,0 1 499,0-1 1,0 1-92,0 0 0,0-1 106,0 1 0,-5-1 6,-2 1 1,-3 3-112,-2 1 1,-1 4-289,-2-1 1,-4 3 134,-7 1 1,-5 6-145,-7 6 0,-1 6 77,-3 8 1,-1 3-189,5 6 0,3 0 179,5 3 1,5-2-430,-2 2 0,8 1-214,4-1 0,7 0 341,4-3 0,9-2-91,7-3 1,5-2 110,10-5 0,2 0 380,6 0 0,4-6-122,3-1 1,1-5 64,-1-3 0,-2-2-21,-2-2 0,2-3 106,2 3 0,-3-4-214,-5-4 0,-3 1 77,-1-4 0,-4-1-945,0-3 1,-2-1 538,-1 1 1,-5 0-2743,-3-1 2979,-2 1 0,-7-6 0,-1-1 0</inkml:trace>
  <inkml:trace contextRef="#ctx0" brushRef="#br0" timeOffset="22">16852 730 8104,'0'-11'0,"0"0"307,0-1 1,-1 5 253,-3-1 500,3 5 255,-4-7-856,5 9 0,0-3-241,0 8 1,-1 7 35,-3 8 1,1 8 171,-4 4 0,4 2-110,-1 1 0,3 4-212,1 0 1,0 0-61,0-4 0,1 1-124,3-1 1,-1-4-195,4 1 0,1-10 162,3 2 0,-3-8-160,0 1 139,-1 1 0,0-4-1425,-4 2 619,4-7-1712,-6-3 2650,-1-5 0,-11 0 0,-7 0 0</inkml:trace>
  <inkml:trace contextRef="#ctx0" brushRef="#br0" timeOffset="23">16407 765 8003,'0'-29'0,"0"4"646,0 6 1,5 5-154,3-1 1,7 3-85,4 0 1,-3 4-58,0 1 1,1 1 216,2-2 0,8-1-264,4 5 0,2-3-78,1 3 0,5 0-165,3 4 1,2-4 48,2 0 0,-1 1-43,-4 3 0,1 0 134,-7 0 0,0 0-399,-8 0 0,-1 3-25,-3 1 1,-5 1-474,-3-1 244,-2-3 141,-2 4 280,-4 0-78,-2-3 420,-5 3-221,0 0 1,0 1 61,0 6 1,0 4 5,0 3 1,0 4 140,0 4 0,0 2-199,0 5 1,0 4 5,0 0 1,-4 2-220,0-2 1,0-3 71,4 3 0,0-2-127,0-2 1,4-1 25,0-2 0,5-4 60,-2-4 0,4-1 71,0-3 1,0 1 23,1-5 0,-2-3 239,-2-5 100,2 1 64,-4-2-285,0 0 1,1-6 432,-3 0-317,-3 0 1,9 0 60,-2 0 0,2 0-21,1 0 1,2-4-104,2 0 1,-2 0-210,2 4 1,3-4 143,1 0 1,-1 1-238,1 3 1,1-4 73,7 0 1,-2 0-230,5 4 0,-3-4 109,4 1 0,-7-1-540,-2 4 0,0 0 68,-7 0 0,1-4-165,-5 0 0,-1-1-1780,-2 1 2580,-3 3 0,-5-9 0,0 4 0</inkml:trace>
  <inkml:trace contextRef="#ctx0" brushRef="#br0" timeOffset="24">17138 993 7989,'5'-10'1215,"3"2"1,7 3-780,4 5 0,2-1-149,2-3 0,5 3 283,3-3 1,3 3-147,4 1 0,-1 0-308,5 0 0,-6-4 123,3 0 1,-8 0-533,0 4 0,-7 0-116,-1 0 1,-6 0-1230,-5 0 257,-1 0 0,-4-1 594,-4-3 0,-3 2 787,-3-6 0,-9 1 0,-6-5 0</inkml:trace>
  <inkml:trace contextRef="#ctx0" brushRef="#br0" timeOffset="25">17081 673 7989,'15'-15'286,"0"0"0,7 0 373,1 3 1,10 2-246,9 2 1,2-2 119,2 3 1,-1 2-119,1 1 0,0-1-266,-1 1 1,-3 0 74,0 4 1,-5 0-91,1 0 1,-4 0 89,-3 0 1,0 0-377,-4 0 0,0 4-29,-4 0 1,-1 0-294,1-4 0,-1 0 162,-3 0 0,1 0 83,-5 0 0,1 0 471,-5 0-251,0 0 0,-3 0 248,0 0-70,-6 0 274,3 0 1,-5 5-33,0 2 1,0 3 74,0 2 0,0 4-95,0 3 1,0 8-91,0 3 0,0 9-195,0 2 1,5 0 72,3 1 0,-2 0-71,2 3 1,-2 1-24,2 0 1,1-7-123,-5-5 1,3-1 96,-3-6 1,1 0 50,-1-4 0,-3-2-262,3-2 1,-3-2 91,-1-6 0,2-1-942,1-2 451,-1-3-1548,3-5 1280,-5 0 1,-5 0-16,-3 0 1,-2-5 32,-2-3 799,1-7 0,-11-3 0,-2-5 0</inkml:trace>
  <inkml:trace contextRef="#ctx0" brushRef="#br0" timeOffset="26">17937 651 7981,'18'-18'942,"1"-1"-707,0 7 1,5 0 336,11 8 1,3 0-182,0 4 0,-4 4 88,-4 0 1,1 6-70,3 1 0,2 3-139,2 9 0,-1-1-197,4 8 1,-4 0 109,1 5 0,-7 3-394,-5 0 1,-3 4 249,-4-4 1,-7 4-174,-8-4 0,-4 0 86,-4-4 0,-4 0-6,-7 1 1,-3-5 76,-5 1 1,-5-6 140,-2 2 0,-7-5 115,-1-3 0,0 2-47,4-6 0,-1-1 75,1-6 0,-4 0-66,0-4 1,4 4-718,3-4 1,7-1 292,1-3 1,6 0-2628,5 0 2809,1 0 0,-1-5 0,1-1 0</inkml:trace>
  <inkml:trace contextRef="#ctx0" brushRef="#br1" timeOffset="27">11085 3220 8435,'0'-7'-320,"0"-1"1,0 4-1111,0-3 1212,0 4 1,-1-6 134,-3 5 145,2 1-49,-3-3-13,5 5 0,-5-9 0,-1 4 0</inkml:trace>
  <inkml:trace contextRef="#ctx0" brushRef="#br1" timeOffset="28">11051 3129 8230,'0'-7'523,"0"2"-201,0 0 0,0 3 106,0-6 37,0 6-84,0-3-1,0 0 173,0 3-110,0-8-22,0 9-23,5-4 12,-4 5-2,4 0-497,-5 0 1,1 5 50,3 2 1,-3 4 41,3 0 0,-3 0 7,-1 1 0,0-1 59,0 1 0,0-1 15,0 1 1,4-1 13,0 0 0,0 1 57,-4-1 0,0 1-39,0-1 1,0 0-107,0 1 1,0-1 79,0 1 1,0 3-135,0 0 1,0 0 67,0-3 1,0 1-79,0 2 0,0-1 70,0 5 1,0-5-3,0 1 0,0 1-30,0 0 1,0 3 34,0-4 1,0 0-59,0-3 0,0 3 55,0 0 1,0 4 20,0-4 1,0 2-26,0-2 0,0-2 83,0 2 1,0-1-107,0 1 1,0-2 33,0 2 0,0-1-3,0 1 0,0-1 13,0 5 1,0-5 17,0 1 1,0 3-26,0 1 0,-4-1 155,0 1 1,0-1-145,4 1 0,0 2 9,0-2 0,0-1 19,0 1 0,0-1-2,0 1 1,0 1-73,0-4 1,0 4 65,0-1 1,2-1-73,1 1 1,-1-4 47,2 4 0,1-4-26,-2 4 1,5-4 17,-4 4 0,3-3 55,-3 3 1,1-4-76,-1 4 1,-3-4 3,3 4 0,-1-4-122,1 5 1,-3-5 87,3 4 1,-3-4-4,-1 4 1,0-4 25,0 4 1,4-3 28,0 3 1,1-4-48,-2 4 1,-1-4 80,2 4 1,1-4-32,-2 4 1,1-3 14,-4 3 1,4-5-14,0 1 0,3 1-6,-3 0 1,1 3-11,-1-4 0,-3 4 8,3-4 1,1 4-99,-1-4 0,0 6 50,-4-2 0,0 2-7,0 2 0,0 4 167,0-1 0,0 2-134,0-1 0,0-3 151,0 3 1,0 1-133,0-2 0,0 5 73,0-5 0,0 1-47,0-4 0,0 1 38,0 3 1,0-3-59,0 2 0,4 2 6,0-1 1,1 1-39,-2-1 1,0-3 45,5 2 1,-6 2-80,2-1 1,-2 3 60,2-3 1,-2 3 33,1-3 0,-1 4-32,-2-5 1,3 8 130,1-3 1,0 4-127,-4-4 1,0 2 8,0 1 1,0 3-23,0-3 0,0 2-10,0-10 1,0 5-105,0-5 1,0 4 81,0-8 1,0 8-142,0-7 1,4 1 79,0-5 1,-1 2-19,-3-2 1,4 2 47,0-2 0,1 1-7,-1-5 0,-3 4 18,3-4 1,1 4-14,-1-3 0,0 3 44,-4-4 1,3 0-33,1-3 0,0-1-72,-4 0 1,0 1 70,0-1 0,0 1 110,0-1-111,0 1 1,0-1-36,0 0 0,0-3-82,0 0-8,0-1-55,0 5 166,0-1 1,0-3 107,0-1 1,0-3-173,0 4 148,0-1 1,0 5-196,0-1 2,0-5-9,0 5-16,0-5-200,0 0 1,0 1-189,0-4-701,0-1 313,0 3 297,0 0 1,1-4-99,3 3 1,-1-1 761,4 0 0,1-1 0,3 3 0</inkml:trace>
  <inkml:trace contextRef="#ctx0" brushRef="#br1" timeOffset="29">11485 6841 8223,'-7'-7'93,"2"2"483,5 5-111,0-5 234,0 4-441,5-9 1,-2 8-12,4-1 0,-3 0 216,4-1-227,-6 3 0,8-4-44,-2 5 0,-2 0 1,2 0 1,0-4-60,3 0 1,4 1-143,1 3 1,0 0-73,-1 0 1,3 0 81,5 0 0,-4-2-20,0-2 0,0 3 107,4-3 0,1 3-25,3 1 1,-3 0-23,2 0 1,4 0 17,0 0 35,8 0 1,-1 0-23,5 0-9,-5 0 1,7 0-224,-2 0-78,7 0 1,-2 0 290,3 0 0,1 0-25,-2 0 0,6-4 6,-2 0-1665,3 1 1642,1 3 0,0-4 251,0 0-267,5 0 16,-3 4 0,-27-1 0,2-2 28,26 0-46,-27-2 1,0 1 0,30 2 0,-30 0 0,0-1-26,-1 1 0,0-1 0,29 1-167,-28-2 1,-1 0 0,28 2 77,1-2 1,-7-1 105,-1 1 0,1-4-17,3 5 0,-4-1 116,0 4 1,-3-4-283,3 0 1,-1-3 335,2 3 0,1-4-78,-1 4 1,1-3-32,3 3 0,-1-4 22,0 4-899,-5 1 871,-1 3 1,-4-2-15,2-1 1,-3 1 444,-1-2 0,1 3-275,-4 1-192,-3 0 12,6 0 1,-8 0 186,4 0 21,-4 0-177,3 0 48,-6 0-45,0 0 0,2 0-6,2 0 1,-2 0 1,6 0 1,-5 0 51,1 0-137,-2 0 362,3 0 1,-3 0-125,2 0-153,-3 0-7,5 0 1,-5 0 120,3 0-29,3 0-77,-6 0 517,10 0-519,-10 0 1,8 0 60,-5 0 0,4 0 71,-4 0 0,4 0-56,-4 0 0,4-1 110,-4-3 0,4 3 133,-4-3-257,0 3-25,-3 1 1,-5 0 175,0 0-93,-4 0 53,2 5 1,-5-4-123,-1 3 0,0-3 313,-3-1 1,1 0-503,-4 0 1,-1 0 160,-4 0 1,4 0-201,1 0 0,-1 0-319,-4 0 310,-10 0 137</inkml:trace>
  <inkml:trace contextRef="#ctx0" brushRef="#br1" timeOffset="30">16499 6581 12688,'-12'-3'0</inkml:trace>
  <inkml:trace contextRef="#ctx0" brushRef="#br1" timeOffset="31">11131 3220 8557,'-7'0'-99,"-3"0"-49,4 0 383,-1-5 140,-3 4 320,9-4-201,-4 5 97,5 0 0,5 0-256,3 0 1,7 0 417,4 0-558,2 0 1,7-4-30,3 0 0,-2-1 263,1 1-468,-4 3 68,7-4 1,-4 1 286,5 0-227,0-5 84,1 8 1,4-8 41,3 5-59,2-4-220,2 1 1,4-4 79,-1-1-1265,1 6 1295,0-4 1,-2 5 24,6-3 1,-5-1-96,5 6 1,-5-3 81,4 3 1,-1 0 98,2-4-1021,2 4 927,1-2 1,2 1-44,-27 2 1,1 0 18,-1-2 1,1-1-6,1 2 0,0 0 1,1-1-1,-1 0 4,0 1 0,0-1-8,1 0 1,-1 0 0,0 0 0,0 1-110,1-2 0,-1 2 132,29 0 1,-1-5-25,-4 4 0,-1 0-126,0 4 0,1-4 168,3 0 243,-3 1-151,0 3 0,1 0-300,-2 0 201,-2 0-10,1 0 0,-4 0-98,5 0 116,0 0-201,0 0-99,0 0 271,0-6 0,0 5 44,0-3-358,6 3 278,-5 1 0,-25-2 1,0 0 3,28-2 334,0 1-499,1 3 0,-2 0 239,4 0 1,-3 0 21,4 0 1,-4 0-67,4 0-8,-6 5 1,2-4-166,-8 3 1,3 1 186,-2-1 1,-2 3-234,1-3 64,-5 0 0,8 0 37,-3 0-217,-2-1 250,0-3 0,-4 4 13,2 0-6,-7 0 1,8-4-47,-8 0 206,2 0-159,2 0 39,-6 0 0,0-4 4,-6 0 1,-1 0 435,-3 4 1,3-3-196,-2-1 0,-3-1 42,-2 1 1,-2 1-223,-1-4 0,-1 3 1576,-3-4-1349,2 6 514,-3-3-1017,0 0 115,4 3 0,-10-3 113,-6 5-112</inkml:trace>
  <inkml:trace contextRef="#ctx0" brushRef="#br1" timeOffset="32">16362 2962 12575,'-12'7'0</inkml:trace>
  <inkml:trace contextRef="#ctx0" brushRef="#br1" timeOffset="33">11496 3746 8209,'-6'-6'1040,"1"5"-681,5-4 2358,0 5-2508,0 5 1,0 2-76,0 4 0,0 5 120,0 4 1,1-3 43,3 2 0,-2 0-64,6 4 1,-6 0-201,2 0 0,1 0 29,-1 0 1,0-1-173,-4 1 1,4-4 51,-1 0 1,1-5-57,-4 2 1,0-4-208,0 0 149,0-1 91,0-5 78,0 5 309,0-10 185,0 4 0,0-14-390,0-2 1,0-3-45,0 2 0,0 0-171,0-4 1,0 0 136,0-3 1,4-3-317,0 3 1,5-4 87,-2-3 1,4 2 38,0-3 0,0 4-33,1 4 1,3-1-13,0 4 0,2-1 186,-2 5 0,-2-2-102,2 7 1,-2 0 198,-2 0 0,0 4-131,1-1 177,-1 3 1,1 6-85,-1 3 1,-3 2 212,-1 1 1,-4 2-64,1 2 1,1 3-2,-1 5 0,-1 1-26,-3 3 1,4-2-41,0 6 1,0-6-164,-4 2 0,4-3 101,-1-1 1,2-2-123,-1-2 0,-1-2 71,4-6 0,-4 0-218,1 1 0,1-5 49,-1 1 0,-1-4-199,-3 4 0,2-6-946,2 2-680,-3-3 1989,4-1 0,0 0 0,1 0 0</inkml:trace>
  <inkml:trace contextRef="#ctx0" brushRef="#br1" timeOffset="34">11964 3791 8056,'-6'-6'43,"1"0"550,5 2-71,0 2 478,0-3 182,0 5 0,0 5-841,0 3 0,4 6-34,-1 1 0,3 11-66,-3 0 1,2 2-130,3 3 1,1 0 148,-5 7 0,5-1-320,-2 5 1,0-5 105,0 1 0,-3 1-366,4-1 1,-5-3 169,5-5 1,-4-1-88,3 2 0,-4-3 49,1-5 0,-2-1-42,2 1 0,-3-4 18,3 0 0,-3-5 87,-1 1 0,0-6-75,0-1 1,0-4 27,0 3-1003,0-4 796,-5 2 1,3-5-1207,-6 0 1000,6 0 1,-7-5-255,5-3 838,0-2 0,-1-6 0,-1-2 0</inkml:trace>
  <inkml:trace contextRef="#ctx0" brushRef="#br1" timeOffset="35">11999 3848 8056,'-7'-11'-97,"2"0"168,5-1 0,0 1 358,0-1-349,0 1 157,5-1 0,2 1 703,4 0-85,5 4-486,-3-3 0,9 5-32,-3-3 0,2 3-88,2 5 0,4 0 99,-1 0-526,1 0 198,-4 0 0,-1 5 111,-3 3 0,-3 2-98,-5 2 1,0 3 118,-4 0-701,-2 5 378,-5-2 1,-9 5-375,-2 0 382,-8 5 0,0-4-20,-8 2 1,3-5 85,-2-2 0,-2-5-31,1 1 1,2 0 70,6-3 0,-2 0-356,6-8 1,0 0 125,3-4 1,5 0-111,-1 0 1,6-1 396,-2-3 0,3-2 0,1-6 0</inkml:trace>
  <inkml:trace contextRef="#ctx0" brushRef="#br1" timeOffset="36">12033 3666 8039,'0'-7'452,"0"2"-93,0 0-154,0 4 733,0-4-237,0 0-470,0-2 399,0 1-229,5-4-106,-4 4 1,4-2 132,-5 0-198,5 1 27,-3-5 1,4 1 88,-2-1-116,-3-4-206,4 3 0,-1-7 280,0 5-219,5-6 0,-8 7-90,3-5 1,-3 5 223,4-7-395,-4 8 1,6-2-78,-4 7 202,-1-2 1,3 8 86,-5-6-33,0 5 73,0-2-70,0 5-88,5 0 1,-4 2 109,3 1-12,2 4 0,-1 6 241,3 2-227,2-3 0,-4 6-44,6-3 0,-1 2-2,1 2 0,0 1-141,4-4 1,-4 3 61,4-4 0,-5 4-669,-3-4 0,2 0 316,-3-3 1,-2 3 447,-1 0 0,3 5 0,-1-2 0</inkml:trace>
  <inkml:trace contextRef="#ctx0" brushRef="#br1" timeOffset="37">12661 3791 8027,'6'-11'-28,"-1"4"142,-5-3-28,0 4 107,0-5 1,0-1 57,0 1 0,0 3 420,0 0-365,0 1 1,0-5 374,0 1-438,-5 0 1,-1-1 87,-5 1 0,-1 4-102,1 4 1,-2 1-134,-2 2 0,1 0 98,-5 0 1,1 5-90,-1 3 0,1 3 138,3 5 1,2 1-233,-2 6 1,4 0-216,3 0 0,3 0 128,5 0 1,0-4-141,0 0 1,1-5 71,3 1 0,2-2-3,6-2 1,-1-5 78,1-2 0,3-3 69,0-1 1,0 0 68,-3 0 0,-1-1 185,1-3 1,-1-1 427,0-2-454,1-3 0,-5 4 263,1-1-139,-5-3-509,2 8 170,-5-3 0,1 12-99,3 4 0,-2 2 27,6 6 1,-6 1 81,2 7 1,1-2-5,-1 6 1,4-1 21,-4 4 1,1 2-217,-2 2 1,-1 1 117,1 3 1,3-2-336,-3-6 0,2-4 169,-1 1 0,-1-11-39,4-1 94,-4 0 159,7-6-234,-9 3 251,10-9-294,-10-2 0,4-7 105,-5-1 1,0 0-935,0-5 1,0 0 50,0-8 1063,0 4 0,-5-10 0,-2 4 0</inkml:trace>
  <inkml:trace contextRef="#ctx0" brushRef="#br1" timeOffset="38">12467 3586 7988,'-7'-12'-89,"2"5"-45,5-1 0,0 4 864,0-3-382,0 4 1,0-3 1106,0 2-491,0 3-294,0-10-208,0 10-28,0-9 0,0 8-145,0-6 0,2 4-4,1-3-97,-1-1 0,7-4-170,-6 1 0,5 0 96,-4-1 1,3-3-177,-3 0 0,1-2-53,-1 2 1,-3-1 88,3-4 1,1 0-123,-1 5 1,0-4-4,-4 4 0,4 3 162,-1 5-40,1-1 434,-4 2-364,0-4 43,0 8-96,5 2 0,-2 7 58,5 4 0,-1 4 82,5 1 1,0 0-89,3-1 0,-1 3 218,5 5 1,1-4-118,2 0 0,-3-1-114,0 1 0,-5-3-85,2-4 1,-4 3-210,0 0 1,-5-1-790,1-6 0,-6 2-5,2-3-737,-2 4 1798,-2 5 0,0-3 0,0 3 0</inkml:trace>
  <inkml:trace contextRef="#ctx0" brushRef="#br1" timeOffset="39">11587 5778 8037,'0'-11'2429,"-5"5"-1661,4 1 13,-4 5-500,5 0 0,1 9 92,3 2 0,-3 8-143,3 0 0,1 6-49,-1 2 1,4 3 77,-5-3 1,2 4-253,-1-5 1,-1 5-51,4-5 0,-4 1-61,1-4 0,1-2-49,-1-2 0,-1-2 85,-3-6 1,4-3 98,0 0 26,0-6 159,-4 3 269,0-5-414,-5-5 0,4-1 36,-3-6 0,1 1 1,-1 0 1,3-5-22,-3 1 1,3-6-144,1-2 1,1 0 81,3-4 1,2-1-327,6 2 1,-1-5 138,1 4 1,0 1-77,4 3 1,-2 1 53,5 3 0,-4 3-67,4 4 1,-5 6 159,1 2 0,2 4-42,-2 4 0,0 2 135,-4 6 0,1 6-64,-1 5 0,-3-1 153,0 5 1,-6 1-81,2-1 1,-3 3 99,-1-3 0,0-4-28,0-4 1,0-4-34,0 4 0,4-5-247,0 1 1,0-2 131,-4-2 0,0-3-565,0-1 1,3-3 246,1 4 1,1-4 381,-1 3 0,2-4 0,6 2 0</inkml:trace>
  <inkml:trace contextRef="#ctx0" brushRef="#br1" timeOffset="40">12193 5561 8131,'6'-11'143,"-1"0"1,-4 3 814,3 0-515,-3 1 63,10-5-326,-10 6 0,5 1 239,-2 5 167,-3-5 34,4 4-174,-5-4-198,0 5 142,0 5-261,0 1 51,0 5 0,-1 2-148,-3 2 0,-2 3 148,-5 5 1,-5 5-77,1 2 1,-1 7 67,0 1 0,4 0-8,-4-4 0,8 5-14,0-1 1,5 3-185,0-2 1,1-1-12,2-4 0,0 0-157,0 0 1,0-3 11,0-1 0,4-4 94,0 0 1,5 1-277,-2-4 0,2 1 101,-1-9 1,2 4-72,-2-4 0,2-1 92,1-6 0,1 1-281,-1-5 265,1 0 1,-1-4-160,0 0 0,-3 0-81,0 0 1,-5 0-140,5 0 645,-5 0 0,7-6 0,-4 0 0</inkml:trace>
  <inkml:trace contextRef="#ctx0" brushRef="#br1" timeOffset="41">12387 5630 8095,'0'-11'58,"0"-1"-58,0 6 1177,0 1-706,0 5 0,0 6 66,0 6 0,0 1-12,0 10 1,0 3-148,0 8-201,5 0 0,-4 4-132,3 0 0,-3 2 117,-1-2 1,0-3-426,0 3 1,0-6 231,0-1 1,2-10-124,1 2 0,-1-7-149,1 3-589,-1-5-242,3 3-634,-4-6 1768,4-4 0,0 3 0,2-4 0</inkml:trace>
  <inkml:trace contextRef="#ctx0" brushRef="#br1" timeOffset="42">12535 5950 7866,'0'-7'0,"-1"1"1041,-3 2-203,3 3 436,-4-4-499,5 5-405,5 0 0,1 1-90,6 3 1,0-3-142,4 3 1,-4-3 86,4-1 1,-2 0-111,1 0 0,-1 0-81,5 0 1,-5 0-153,1 0 0,1-3-591,0-1 0,-1-1 353,-4 1 1,1 1-2302,-1-4 2656,-5 4 0,5-7 0,-5 4 0</inkml:trace>
  <inkml:trace contextRef="#ctx0" brushRef="#br1" timeOffset="43">12924 6030 7814,'0'-8'0,"0"1"0,0 4 501,0-7 42,0 9-194,0-10 1,0 9 413,0-6-353,0 6-192,0-3 393,0 5 10,0-5-145,0 3-316,0-3 1,3 6 157,1 3-311,0 3 165,-4 9 1,4-2-19,0 5 0,-1 0 58,-3 4 0,4 0-177,0 0 1,0 1-11,-4 2 0,1-1-175,3 1 1,-3 2-81,3-1 0,1 3-106,-1-3 0,0 0 105,-4-5 1,4-3-55,-1 0 0,1-5 41,-4 2 0,4-7-122,0-2 274,0-4-115,-4 2-1673,0-5 1061,0-5 1,-2-2 195,-2-4 1,2-2 622,-6-2 0,1-8 0,-5-6 0</inkml:trace>
  <inkml:trace contextRef="#ctx0" brushRef="#br1" timeOffset="44">12924 5995 7852,'0'-11'0,"0"-2"786,0-2 0,3 2-261,1-2 1,5-1-96,-1 0 1,2 1-176,1 4 0,1-1 389,-1 1 1,1 1-186,-1 2 1,4-1-303,0 6 0,2-5-62,-2 4 1,-2 0 104,2 4 0,-1 0-334,1 0 0,-3 5 173,-1 3 1,1 2-444,-5 2 1,-1-1 211,2 0 1,-5 1-86,0-1 0,-1 4 23,-2 1 1,-7 0 35,-4-1 0,0-2 232,-5 2 1,-1-2-97,-3-2 0,3-3-271,-2 0 0,1-4 107,-1 3 0,-1-4-1534,4 0 1271,1-1 1,5-4 508,2-1 0,3-4 0,5-4 0</inkml:trace>
  <inkml:trace contextRef="#ctx0" brushRef="#br1" timeOffset="45">12912 5699 8038,'-6'-7'2164,"1"-3"-1263,5 9 192,0-4-690,0 5 203,0-5 3,0 3-379,5-8-114,-4 9 57,9-9 0,-7 3-72,4-4 1,-3 0 143,4-1 0,-6-1-212,2-2 0,1 1 71,-1-5 0,0 1-228,-4-1 1,4-2 62,-1 2 0,1 2-11,-4 2 0,0 2 33,0 2 118,5 0 281,-3-1-246,3 6-367,-5 1 247,0 15 0,5-2 116,2 7 0,4 3-54,0 1 1,4 2-128,0 2 0,2 0 117,-2 0 0,-2-2-24,2-2 1,2 2 64,-2-6 1,0 0-59,-4-4 1,0 1 5,-4-1 0,2-3 8,-5 0 0,4-5-1008,-5 5 691,1-6 1,-4 5-2934,0-3 3207,0-3 0,-5 9 0,-1-4 0</inkml:trace>
  <inkml:trace contextRef="#ctx0" brushRef="#br1" timeOffset="46">13346 5402 7603,'-6'-12'439,"1"6"172,5-4 1,-2 8 780,-1-1-947,1 1 0,-1 4-54,6 1 0,0 1-115,5 8 1,-1 0 64,5 7 0,3 7-79,0-3 1,2 7-30,-2 0 1,-3 3-185,4 2 1,0-1 98,-1 0 1,-3 2-352,-5 2 0,0-1 145,0 5 0,-2-4-149,-5 3 0,0-2-107,0 2 0,-1-8-244,-3 2 0,-1-10-144,-2-2 1,-3-2 231,2-5 0,-2 1-437,-2-5 0,5 1 48,-1-10 859,6 6 0,-9-7 0,5 3 0</inkml:trace>
  <inkml:trace contextRef="#ctx0" brushRef="#br1" timeOffset="47">13849 5790 7923,'0'-12'274,"0"1"-274,0 0 0,-2 3 1028,-1 0-580,1 1 0,-7-5 38,6 1 1,-5 3-70,4 1 1,-5 4-155,2-1 1,-3-1-188,-2 2 1,-3-1 103,0 4 1,-2 5-136,2 2 1,2 4 83,-2 0 0,2 0-200,2 1 1,3 3-19,1 0 1,4 2-90,-1-2 1,3-2 43,1 2 1,1-2 113,3-2 0,3-3-129,4-1 1,0-4 38,1 1 1,-1-3 75,1-1 1,3 0-74,0 0 275,0 0 1,-3-1 232,-1-3 110,1 3-41,-1-10-176,-5 10 204,5-9-349,-10 9 0,5 1-112,-2 7 0,-2 7 115,6 1 1,-5 6-165,0-2 0,0 6 18,1 2 0,-3 5-70,3-2 0,-3 7-221,-1 1 1,0 4 101,0-4 0,1-1 5,3-7 1,-3-1 19,3-2 0,-2-7 85,-2 3 0,0-8-43,0 1 1,1-8 303,3 0-297,-3-5-489,4 2-428,-5-5 1,0-2 477,0-1 0,0-4-751,0-4 1299,0 4 0,-5-8 0,-1 3 0</inkml:trace>
  <inkml:trace contextRef="#ctx0" brushRef="#br1" timeOffset="48">13632 5619 8001,'0'-12'0,"0"5"330,0-1 35,0 5 522,5-7 129,-4 9-312,4-4 0,-4 1-225,3 0 1,-1-1 246,4 1-444,-4 3 0,6-9-56,-5 2 1,1 2-117,-2-2 1,-1 1 67,2-5 1,-3 1-215,-1 0 0,4-1 35,-1 1 0,1-5-24,-4 1 0,4-1-153,0 1 1,1 2 106,-1-2 0,-3 2-85,3 1 1,1 5 38,-1-1 293,-1 6 0,-3-5-66,0 4 86,0 1-37,0-3 181,0 5-280,6 0 1,-4 1 30,6 3 0,-1 4 70,5 7 1,3-1-67,0 5 1,0 0-132,-3 4 0,3 0 99,0 0 0,1 0-114,-5-1 0,3 1 66,-3 0 0,3-4 26,-6 0 0,2-5 19,1 1 1,1-2-24,-1-2 0,-3 1-436,0-1 153,-6-4-774,8 3 1,-8-8 460,1 6 1,-3-6 558,-3 2 0,-4 3 0,-4-1 0</inkml:trace>
  <inkml:trace contextRef="#ctx0" brushRef="#br1" timeOffset="49">16201 2969 6549,'-6'0'1838,"1"0"-75,5 0-1677,5 0 186,-4 0-125,4 0 15,0 0 0,-2 0-40,5 0 1,-5-4 96,5 0 1,-4 1 4,3 3 0,-3 0-78,4 0 33,-6 0-358,9 0 277,-5 0-138,5 0 1,-3 0 122,0 0 0,-5 0-230,5 0 1,0 0 179,3 0 0,0 0 170,1 0 1,-1-4-60,1 0 1,-1 0 222,1 4 1,-1-4 210,0 0-435,1 1 1,-1 3-25,1 0 1,-5 0 79,1 0 1,-4 0-270,3 0 1,-3 0-28,4 0 0,-4 0-50,3 0 1,1 0 259,3 0 0,4 0-81,1 0 1,-1-2 224,-4-1 0,5 1-125,-1-1 0,0 1-80,-4 2 0,0-1 157,-4-3-217,3 3 0,-3-4-1,4 5 0,-3 0-426,-1 0 203,1 0 1,3 0 82,1 0 1,-1 0 135,1 0 0,-1 0-51,0 0 0,1 0 182,-1 0 1,2 0-101,2 0 1,-2 0 63,2 0 1,-2 0-56,-2 0 1,-3 0 39,-1 0 0,1 0-77,3 0 1,1 0 37,-1 0 0,1 0-38,-1 0 0,2 0 21,2 0 1,2 0 139,2 0 0,2 0-91,-2 0 0,3 0 169,1 0 1,-1 0-98,1 0 0,-4 0-33,0 0 1,-5 0 11,2 0 0,-4 0 1,0 0 0,-1 0-58,1 0 1,-1 0 40,0 0 0,1 0 95,-1 0 1,1 0-106,-1 0 0,0 0-127,1 0 0,-1 0 28,1 0 0,-1 0 25,1 0 1,-1 0-82,0 0 0,-3 0 77,0 0 49,-1 0 0,1 0-28,-1 0 146,-4 0 1,3 0-26,-2 0 305,-3 0-252,5 0-639,-6 0 0,-6 0-3262,-1 0 3699,-3 0 0,-7 5 0,-1 1 0</inkml:trace>
  <inkml:trace contextRef="#ctx0" brushRef="#br1" timeOffset="50">17492 2958 8263,'0'-7'216,"0"2"3534,0 5-3818,0 5 78,0-4 0,0 6-139,0-3 125,0-3 84,0 4 97,0-5-119,0 5 1,0-2 260,0 4-238,0-4 0,0 3 38,0-2 71,0-3-108,0 4-9,0 0-12,0-3-97,0 3 1,1-2 83,3 1 0,-3 1-82,3-1 0,-3-1 108,-1 4-48,0-4 1,0 3 27,0-2-45,0-3 85,0 9-44,0-3 1,0 4 152,0 1 0,0-5-101,0 1 0,4-1 97,0 5 0,0 1-118,-4 2 1,0-3 54,0 4 1,0-4-24,0 0 0,0 0-20,0 4 0,0-4 34,0 4 1,4 0 3,-1-1 0,1 1 113,-4-5 1,0 4-137,0 0 1,0 1 58,0-5 1,0 1-34,0-1 0,0 2-59,0 2 0,0-2 66,0 2 0,0 3-38,0 1 0,4-2-50,0 2 1,0-3 67,-4 3 0,0-2-148,0 2 1,0 2 119,0-6 0,0 1-127,0 0 1,3-4 109,1 4 1,0 0-118,-4-1 1,1 1 95,3-5 1,-3 0-43,3 1 0,-1-1 28,1 1 1,-3-1 8,3 1 0,-3 0 40,-1 3 1,4-2-49,0 2 1,-1 2 96,-3-2 0,0 4-82,0-4 0,0 6 128,0-2 0,4-2-98,0 2 1,0 1 71,-4 2 1,0-3-33,0 0 1,0-1 5,0 1 0,1 3-90,3-3 1,-3-1 64,3 1 1,-2-4-153,2 4 1,-1-4 69,4 4 0,-4-4-104,1 4 1,-2-3 19,2 3 0,-3-5 28,3 1 1,1 1 62,-1 0 0,0 3-32,-4-4 1,1 4-1,3-4 1,-3 2 5,3-2 0,-3-1-59,-1 5 1,0-5 61,0 1 0,4-1-167,0 1 0,0-2 127,-4 2 1,3-1-1,1 1 0,0-2-5,-4 2 0,0-2-9,0-2 0,4 5 122,0-1 1,0 0-112,-4-4 1,0 5 200,0-1 0,0 4-92,0-4 0,0 4-1,0-4 0,0 4-68,0-3 0,0 3-10,0-4 0,0 1 2,0 0 1,0-4-9,0 4 1,0 1-18,0 2 1,3-1 13,1 1 1,0-1-64,-4 1 1,0 3 37,0-3 0,0 2 100,0 2 0,0-4-85,0 0 1,0-4 97,0 4 1,0 0-83,0 4 0,-4-1 8,0-3 1,1 2-126,3-2 1,0-1 147,0 1 1,0-4-210,0 5 1,1-7 38,3 3 1,-3 0 125,3-1 0,1 1-46,-1-5 1,-1 0 129,-3 1 1,4-1-65,0 1 0,0 3 17,-4 0 1,0 0-1,0-3 1,4 1-28,-1 2 0,1-3 1,-4 4 1,0-2 1,0 1 1,0-2-48,0 2 0,4 1 36,0 0 0,0-1-4,-4-4 1,1 1-77,3-1 1,-3 0-119,3 1 1,1-1 234,-1 1 0,-1-1-62,-3 1 1,0-1 107,0 0 0,0 5-108,0-1 1,0 1 176,0 0 1,0-4-90,0 3 0,0 2 23,0-2 0,0 4-105,0-4 0,0 2-109,0-2 1,0-1 99,0 5 0,0-5 31,0 1 0,4-1 39,0 2 0,0-4-55,-4 3 1,4-2 71,0-1 1,-1-1-70,-3 0 1,2 1 250,1-1-170,-1 1 0,3-1 7,-5 1-298,0-1 252,0 0 1,1 0-159,3-4 1,-3-1 12,3-2 102,-3-2 0,-1 4-78,0-2 160,0-3-13,5 9-9,-4-4 0,5 2 11,-6 0 0,0-4-45,0 3-99,0-4 1,0 3 103,0-2-250,5-3 192,-4 4-404,4-5-2164,-5 0 0,4-1 1233,0-3 1390,4-2 0,4-6 0,6 1 0</inkml:trace>
  <inkml:trace contextRef="#ctx0" brushRef="#br1" timeOffset="51">16441 6624 8132,'0'-7'70,"0"1"557,0 2-118,0 3 88,0-4 3433,0 5-3521,5 0-286,-3 0 1,4 0 286,-2 0-398,-3 0-71,9-5 0,-4 3-153,6-1 1,-4 1 27,-1 2 0,1 0 79,3 0 0,-3 0-89,-1 0 155,1 0 1,3 2-15,1 1 0,-1-1 3,1 2 0,-1-3 36,1-1 1,4 0 41,3 0 0,3-1 160,0-3 1,3-1-156,1-3 0,-2-2-27,3 2 0,-3 2-136,-1-2 0,-4 6 142,0-2 0,-5 3-139,1 1 0,-2 0 75,-2 0 1,1 0-9,-1 0 0,-2 0 32,2 0 0,-2 0-14,7 0 0,1 0 52,2 0 1,3-2 163,1-1 0,1-2-290,3-3 0,-6-1 112,6 5 0,-7-3-157,3 3 1,-2-4 100,-5 4 1,-1 1-113,-4 3 1,1 0 14,-1 0 58,1 0 1,-1 0 100,0 0 0,-3 0-93,0 0 1,3 0 140,4 0 1,6 0-111,-2 0 0,2-4 34,2 0 0,-4-1-7,0 1 0,-1 2-34,1-6 0,1 5-6,-4 0 1,3-2-3,-4 1 1,0 0-72,-4 4 1,5-1 72,-1-3 0,0 3 174,-3-3 1,0 2-109,3 2 1,-2 0 13,2 0 0,-2 0-44,-2 0 0,1 0-9,-1 0 1,1 0-44,-1 0 1,1-1 16,-1-3-77,0 3 0,1-4 136,-1 5-420,-4 0 196,3 0-629,-9 0 517,4 0 1,-6 0-3197,-3 0 1824,-2 0 1621,-6 0 0,-4 10 0,-2 3 0</inkml:trace>
  <inkml:trace contextRef="#ctx0" brushRef="#br1" timeOffset="52">14808 3460 7206,'0'-6'-281,"0"1"2339,0 5 0,0 6-1698,0 5 0,0 2-106,0 6 1,4 0-51,0 4 1,3 0 49,-3 0 1,4 0-186,-4-1 1,1 1 34,-2 0 0,-1 0-213,1 0 1,0-4-11,1 0 1,-3-5-31,3 1 1,-2-2-17,2-2 0,-3-3 109,3-1-114,-2-4 143,-2 2 178,0-5 0,3-1 116,1-3 0,0-2-30,-4-6 0,0 1-122,0-1 1,1-3-133,3 0 1,-3-4 116,3 4 0,-1-6-134,0 2 0,-1-1 118,2 1 1,1-1-213,-2 4 1,3 1 7,-3 4 1,0-1 33,4 1 1,0 3 49,0 1-11,4 4 0,-5-2 174,5 5 1,1 0-137,-1 0 1,1 5 146,-1 3 1,0-1-119,1 5 0,-1-3 49,1 6 1,-1 3-30,1 1 0,-1 2-69,0 2 1,0 0-28,-4 0 1,0 0-164,-4-1 0,-1 0-64,1-3 0,0 1 94,1-4 1,-3-1-282,3-4 306,-3 1 0,0-2-117,3-3 1,-3 0-41,3-3-959,-2-3-155,-2 4 1435,0-5 0,0 0 0</inkml:trace>
  <inkml:trace contextRef="#ctx0" brushRef="#br1" timeOffset="53">15391 3609 7996,'0'-18'0,"0"1"-3,0 6 116,0-1 790,0 1-189,0 5 352,0 1-373,0 5-637,0 10 0,0-1 235,0 10 1,0 5-62,0 6 0,0 2-159,0-2 0,0 3 145,0-2 1,1-1-384,3 5 0,-2-4 113,6 7 1,-1-1-242,5 1 1,-5 2 72,1 1 0,-2 3 171,2-6 0,-2 0-78,-2-4 1,-3-4 68,3 1 1,-3-10 76,-1 2 0,0-6-64,0 2 1,0-5 49,0 1 1,0-6-20,0-1-362,0-6 35,0 3-1362,0-5 1350,0-5 1,0-1-1004,0-6 1358,0 1 0,-5-6 0,-1 0 0</inkml:trace>
  <inkml:trace contextRef="#ctx0" brushRef="#br1" timeOffset="54">15413 3700 8035,'0'-17'60,"-5"5"0,4-9 150,-3 6 1,3 0 30,1 4 0,0-1 152,0 1 139,5-1 0,1 1-110,6-1 0,0 2-115,4 3 1,-2-4-63,5 4 0,0 2-186,4 1 0,-2 3-186,-2 1 0,3 0 179,-3 0 0,1 0-160,-1 0 0,-1 5 36,-3 2 1,-3 7-5,-1 2 0,-1 3 41,-6-4 1,-2 8-130,-5-4 0,-5 5 12,-7-5 0,-3 2 6,-5 2 0,-3-5 86,-1-3 1,0 2-9,4-2 1,1-4-318,-1-3 0,4-5 108,0 0 0,5-1-190,-2-2 0,8 0 467,0 0 0,5-10 0,-2-3 0</inkml:trace>
  <inkml:trace contextRef="#ctx0" brushRef="#br1" timeOffset="55">15425 3437 8182,'0'-7'-481,"0"-1"0,0 4 2297,0-3-1225,0 4 1,0-7-20,0 2 1,4 2-143,-1-2 1,1 4-106,-4-3 0,4-1-98,0-3 1,0-1 30,-4 1 0,1 0-241,3-1 0,-3 1 152,3-1 0,-3 0-173,-1-4 1,4 4 47,0-4 0,-1 0-131,-3 1 0,4-2 39,0 2 0,0 2 94,-4-2 0,4 6 42,-1 2 1,1 3 53,-4-4-89,0 6 26,0-3 1,5 6-183,3 3 0,-2 2 98,2 5 1,3 6 176,5 2 0,3 3-76,-4 0 1,4 1-41,-4 0 1,2 0-62,-2 0 1,-2-4 60,2 0 0,-4-5-219,-3 1 0,1-6 15,-6-2-1473,6 1 1178,-7 4 0,4-2-2335,-2-3 2778,-3 3 0,4-3 0,-5 4 0</inkml:trace>
  <inkml:trace contextRef="#ctx0" brushRef="#br1" timeOffset="56">16087 3197 8159,'0'-7'-307,"0"-1"0,0 4 957,0-3-13,0 4 297,0-7-127,0 9-47,0-4-84,0 5 0,-5 6-423,-3 5 0,2 2-31,-1 6 0,-5 4 36,-3 4 0,-2 3-167,2-3 0,2 4 135,-2 0 1,3 2-136,0 1 0,2 4 116,2 0 0,-1 4-317,6-4 1,-1 0 75,4-3 1,0 1-131,0-1 0,1 0-43,3-8 1,2 0 98,6-5 0,-1 0 81,1-3 0,-2 1 19,-3-5 1,3 1 26,-2-5 1,2-3-25,2-1 0,-5-3-141,1 4 1,-4-6 140,3 2 0,-3-1-1223,4 0-296,-6-1 356,8 3 0,-5-6 1168,3-3 0,-3-3 0,-5-4 0</inkml:trace>
  <inkml:trace contextRef="#ctx0" brushRef="#br1" timeOffset="57">16270 3323 8068,'-6'-11'1421,"-3"-1"-1066,5 1 1,0 3-214,4 1-142,0 4 937,0-2-628,0 15 0,0 4 128,0 13 1,0-1-155,0 9 0,0 0-62,0 7 0,1 2-237,3-2 1,-3 1 60,3-1 1,-1 0-273,1-8 1,-3 1 184,3-12 1,1 1-334,-1-9 1,1 0 159,-2-3 1,-1-5-1536,1 1 1029,4-6 1,-1 3 720,6-5 0,4 0 0,2 0 0</inkml:trace>
  <inkml:trace contextRef="#ctx0" brushRef="#br1" timeOffset="58">16418 3620 7937,'0'-11'2383,"0"4"-2130,5 2-138,2 5 0,4 0 323,1 0 1,3 0-38,0 0 1,5 0-182,-1 0 1,2 0-47,-2 0 0,2 0 60,-2 0 0,-1-4-315,1 0 0,-5-3 119,1 3 0,-2-1-1173,-2 1 0,1 3 1135,-1-3 0,1-2 0,-1-1 0</inkml:trace>
  <inkml:trace contextRef="#ctx0" brushRef="#br1" timeOffset="59">16978 3449 7991,'0'-12'1258,"0"1"-123,0-1-742,0 1 1,-1 3-50,-3 1 1,1 4-119,-4-1 0,3 3-123,-4 1 0,1 0 151,-5 0 0,1 1-213,-1 3 1,-3 4 16,0 7 1,0-2-7,3 2 1,1 1-163,0 0 1,4 3 55,3-4 0,3 4-103,1-4 0,0 0 82,0-3 1,5-1-12,3 1 0,2-1 59,1 1 0,1-6-47,-1-2 1,1-3 34,-1-1 1,0 0 148,1 0 1,-1 0 95,1 0 1,-5-1-59,1-3 1,-5 1 409,0-4-100,4 4-473,-1-7 1,2 9 286,-1-3-294,-4 3 1,6 2 67,-6 3 0,5 6-32,-4 5 0,0 5 191,-4-1 1,1 7-105,3 0 0,-3 6-55,3-1 1,-3 3 28,-1 4 0,0-2-394,0 2 1,-4 1 188,1-1 0,-1 1-470,4-1 1,0-6 180,0 2 1,0-8-28,0-3 0,0-2-341,0-6 119,0 1 712,0-10 1,1-1-154,3-5 161,-3 0 1,4-1-48,-5-3 0,0-2-1526,0-6 1521,5 6 0,-4-9 0,5 2 0</inkml:trace>
  <inkml:trace contextRef="#ctx0" brushRef="#br1" timeOffset="60">16898 3312 8047,'-10'-2'0,"2"-1"0,-1 0 638,6-5 1,-1 5-176,4-5 1,0 4 185,0-3 0,0 3-189,0-4 0,0 4 699,0-3-153,0-1-224,0-3-715,0-1 112,0 1 1,0-1-63,0 1 0,4 3 71,-1 1 1,2-1-269,-1-3 1,-2-1 90,1 1 0,2-1-251,-1 1 1,0 0-43,-4-1-16,0 1 441,0-1 29,0 6-158,0 1 53,0 5-405,5 0 0,1 5 118,6 3 1,-1 3 306,1 4 0,-1 2-67,1 2 0,0 2 101,4-2 1,-4 3-96,3 1 1,-1-4-41,2 0 1,-6-5-86,5 1 1,-9-2 184,6-2-877,-3 1 528,2-1 1,-3-1-1061,-1-2 1,-4-2 1322,1-2 0,2 2 0,0 6 0</inkml:trace>
  <inkml:trace contextRef="#ctx0" brushRef="#br1" timeOffset="61">17195 3072 8030,'-10'-12'0,"2"1"0,3 5 2230,5-5-1418,0 10 0,1-4 371,3 5-801,-2 0 1,8 5 339,-3 3 0,3 7-253,2 4 1,3 9 207,0 6 0,4 6-245,-3 5 1,3 6-518,-4 2 1,-1 1 197,-7 3 1,2-3-143,-5 7 1,0-8-349,-4-3 0,0-7-532,0-1 1,-5-7-2879,-3 0 3787,-2-1 0,-6-6 0,-1 2 0,1-3 0,0-3 0,1-1 0</inkml:trace>
  <inkml:trace contextRef="#ctx0" brushRef="#br1" timeOffset="62">14682 5550 8151,'0'-6'781,"0"1"0,0 6-509,0 3 0,0 2 107,0 5 0,4 5-137,0-1 0,1 5 29,-1-1 0,-3 3-88,3 1 1,1 0-117,-1-1 1,1-3-86,-1 0 1,-2-5 39,6 2 1,-6 0-157,2-1 1,1-3 24,-1-5-109,0 1 239,1-2-299,-4-1 487,4-5 327,-5 0-423,0-5 0,0-1-50,0-5 0,2-1 159,1 1 1,-1-4-118,2-1 1,1-4-18,-2 1 0,5-1 23,-4 1 0,5-3-68,-2 3 1,3-1-23,2 1 1,-4-2-119,-1 6 1,-1 4 46,2 3 1,1 4 130,-5-3 21,5 4-78,-3-2 0,5 6 26,1 3 0,-5 4-20,1 7 0,0-1-22,3 5 1,-1 0-159,-2 4 0,2 4 113,-2-1 0,-2 1-265,2-4 0,-6-2 81,2-2 1,1 2-378,-1-6 322,0 0 0,-1-4-908,1 1 750,0-6 0,-4 1-1467,0-4 1901,5-1 0,-4 3 0,4-5 0</inkml:trace>
  <inkml:trace contextRef="#ctx0" brushRef="#br1" timeOffset="63">15288 5230 8089,'0'-11'768,"0"-1"127,0 1 44,0 0 133,0-1-691,0 6 0,0-1 346,0 4-152,0 1-251,0-3-74,0 5 1,0 7-112,0 4 0,-2 7 52,-1 9 1,-4 2 14,-4 5 0,-1 5-109,1 3 0,-4 6 55,0 2 1,3 2-239,5-6 1,4 2 83,-1-6 1,3 1-215,1-1 0,0 1 110,0-5 0,4 0-228,0-4 0,3-5 58,-3-2 0,5 0 131,-2-4 1,4 1 2,0-9 1,0 3 38,1-7 1,-2 3-200,-2-6 0,2-2 123,-3 2 0,0-6-669,0 2 503,-4-3 0,3-1-1444,-2 0 891,-3 0 898,4 0 0,0-5 0,2-1 0</inkml:trace>
  <inkml:trace contextRef="#ctx0" brushRef="#br1" timeOffset="64">15448 5459 7979,'-2'-28'0,"-1"5"0,1 5 743,-2 7 1,3 3 474,1 1-383,0 4 63,0-2-173,0 5-582,0 10 0,4 3 47,0 10 0,3 8 22,-3 4 0,4 3-53,-4 0 1,1 2-174,-1 6 1,-3-4-324,3 0 1,1-5 190,-2 1 1,1-4-437,-4-4 1,2-2 327,1-5 0,-1-4-321,1 0 0,-1-9-224,-2 2-415,0-3 81,0 2 1133,0-5 0,5 5 0,1-5 0</inkml:trace>
  <inkml:trace contextRef="#ctx0" brushRef="#br1" timeOffset="65">15596 5699 8011,'6'-12'0,"0"5"0,-6-1 0,3 4 0,1-4 0,4 5 801,-4-5 0,1 6-330,-2-2 0,4 2-318,4 2 1,1-3-75,-1-1 0,0 0 115,1 4 1,3 0-219,0 0 1,1 0 126,-5 0 1,0 0-377,1 0 212,-1 0 1,1 0-668,-1 0 1,-3 0 53,-1 0 674,-4 0 0,7 0 0,-4 0 0</inkml:trace>
  <inkml:trace contextRef="#ctx0" brushRef="#br1" timeOffset="66">15927 5573 7951,'0'-6'2803,"0"2"-2689,0 8 1,0 3 120,0 8 1,4 3 222,0 5 0,0 5-189,-4 2 0,0 7-34,0 1 1,0 2-178,0-2 0,0 1 123,0 3 0,0-3-285,0-5 0,0-1 85,0-2 0,0 1-134,0-6 1,0 0-101,0-7 1,1 1-365,3-5-86,-3 0 208,4-3-61,-5-6 161,0-1-274,0-5 0,0-5-27,0-2 696,0 2 0,0-11 0,0 4 0</inkml:trace>
  <inkml:trace contextRef="#ctx0" brushRef="#br1" timeOffset="67">15927 5699 7980,'0'-23'1601,"0"5"-1075,0 3 1,2 2-314,1 2 0,4-1 40,4 1 0,-3 3 157,-1 1 1,2 3-75,6-4 1,2 4-154,2-3 0,1 4-50,-4-1 0,3 3-139,-4 1 1,1 1-144,0 3 0,-8 2 162,4 6 1,-8 1-315,-1 2 0,-1-1 170,-2 5 0,-2-5-175,-1 1 1,-8 2 86,-4-2 0,-4 0 125,4-4 1,-4 1-21,4-1 1,-2-1-19,2-2 1,2-3-20,-2-5 1,2 0 150,2 0 0,0 0 0,-1 0 0</inkml:trace>
  <inkml:trace contextRef="#ctx0" brushRef="#br1" timeOffset="68">15927 5436 7984,'-7'-18'0,"-1"3"0,6 6 0,-2 1 810,2 1 1,2-1-34,0 1 0,0 3-355,0-4 1,2 4-182,2-3 0,-3 3 12,3-4 0,1 1 2,-2-5 1,3 1-31,-3-1 0,-1 1-149,1 0 1,0-5 45,1 1 0,-3-4 58,3 4 1,-3 0-125,-1 3 0,0 1 63,0-1 93,0 6 80,0-4-428,0 9 189,0-5 1,0 8-312,0 2 0,5 2 123,3 5 1,2 2 101,1 2 1,5 2 153,-1 2 1,1 2-136,0-2 1,-4 2 27,3-2 1,-2 1-15,-1-5 0,2 4-188,-3-3 1,3-1 147,-6-4 0,-2-3-815,2-1 590,-6 1 1,4 2-2377,-2-2 174,-3 2 2467,5-4 0,-6 6 0,0-1 0</inkml:trace>
  <inkml:trace contextRef="#ctx0" brushRef="#br1" timeOffset="69">16156 5105 7996,'-12'-18'2800,"6"1"-1758,1 6-749,5 5 0,1 1 97,3 5 0,6 6-100,5 5 0,2 6 174,-2 6 0,2 1-81,2 2 1,1 4-90,-5 4 0,4 5-142,-4 3 1,1 4-98,-5 3 1,0-2-164,1 3 1,-6-3 131,-2-2 1,-3 0-115,-1-3 0,0-3-7,0-5 0,-1-3-566,-3-1 1,-2-4 284,-6 0 1,1-2-755,0-1 0,-1-4-763,1 0 141,-1-5 1754,1 3 0,-6-1 0,0 2 0</inkml:trace>
  <inkml:trace contextRef="#ctx0" brushRef="#br1" timeOffset="70">16635 5185 8206,'0'-12'-1849,"0"1"3108,0-1-243,0 1 25,0 5-227,0 0-268,0 6-359,-5 6 1,-1 5 74,-5 8 1,-2 8 44,-2 3 0,2 7-60,-2 1 0,3 9-108,5-1 0,-2 2 123,5-2 1,-4-1-471,5 1 1,-1 0 189,4-1 0,0-4-43,0-3 0,4-6-118,-1-2 0,6-4 84,-1 0 0,2-3 3,1-4 0,1 1-50,-1-4-81,6-1 1,-5-5-113,4-2-488,-4 2-438,0-9-580,-1 4 1841,-4-5 0,3 0 0,-4 0 0</inkml:trace>
  <inkml:trace contextRef="#ctx0" brushRef="#br1" timeOffset="71">16761 5424 8111,'-6'-22'0,"-1"3"258,4 0 1,1 5 1076,-2-2-195,3 4-292,1 5-379,0 2 1,1 8-160,3 4 0,-1 7-202,4 13 0,0 1 144,0 2 1,0 7-249,-3-3 1,-3 7-336,3-3 1,1 1 237,-2 0 0,3-5-701,-3 0 1,-1-1 386,1-6 0,3-2-195,-3-6 1,1-2 208,-4-6 1,0 0-1134,0 1 1526,5-6 0,-4 4 0,5-3 0</inkml:trace>
  <inkml:trace contextRef="#ctx0" brushRef="#br1" timeOffset="72">16944 5699 8003,'0'-8'0,"0"0"0,0 5 760,0-5-185,0 5 5,0-7 1,4 8 11,-1-6 1,2 6-53,-1-2 0,-2 1-342,1-1 1,4 3 56,0-3 1,0 3-317,0 1 1,1 0 114,3 0 1,1-4-618,-1 0 0,1 1 310,-1 3 1,0 0-403,1 0 0,-5 0-1979,1 0 2634,0 0 0,3 0 0,0 0 0</inkml:trace>
  <inkml:trace contextRef="#ctx0" brushRef="#br1" timeOffset="73">17309 5641 7923,'0'-7'462,"0"-1"1,0 4-316,0-3 19,5 4 0,-3-3 418,1 2 1,2 2-176,-1-6 0,1 4-237,-1-3 1,-3 3 293,3-4-75,-3 0-92,-1-3-190,0 0 39,0-1 1,-1 6-67,-3 2-273,3-2 1,-9 4 91,2-1 1,-2 3-143,-1 3 1,-1 4 125,1 4 0,0 2-37,-1 2 1,2-2 11,2 2 0,2-1-253,2 1 294,3-2 1,-4 3-111,5-4 130,5-1 1,1-4-78,6-4 249,-1 4 0,1-6-112,-1 3 1,-3-4 301,-1-4 1,-3 3 28,4-3 8,-6 3 1,4 1-55,-2 0 1,-2 2-134,1 6 1,2 1 68,-1 10 0,4 0-55,-4 4 1,-1 3-69,-3 1 0,4 3 40,0-3 1,1 3-78,-1-3 0,-1 4 53,4-5 0,-4 5-151,0-5 1,3 1-4,-3-4 0,1-2-337,-4-2 249,0 3 0,0-9 50,0 2-757,0-7 323,0-3-3003,0-5 3534,0-5 0,-5-2 0,-1-4 0</inkml:trace>
  <inkml:trace contextRef="#ctx0" brushRef="#br1" timeOffset="74">17241 5390 7946,'-8'-11'-691,"0"-1"1,5 5 1075,-5-1 1927,6 6-1341,-4-9 0,5 6 111,-3-2-534,3 2-30,-4 0-104,5 3-185,0-8 0,0 8-241,0-6 1,4 4-129,0-3 0,1 0 131,-1 0 1,-2-4-56,6 4 0,-6 1-83,2-2 270,2 0-29,-4-3 197,3-1-163,-5 6 262,0-4-365,0 9 3,0-4-675,0 5 484,5 0 0,1 5 76,6 2 0,-5 7 37,1 1 0,-1 5-185,5-5 1,-2 4 26,-2-4 0,2 1-1,-3 0 0,0-4-26,0 4 0,-3-5-68,4-3 0,-4 1-175,3-6 0,-3 5 140,4-4 1,-5 1-363,5-1 1,-4-3-88,3 3 787,1-3 0,3 4 0,1 1 0</inkml:trace>
  <inkml:trace contextRef="#ctx0" brushRef="#br1" timeOffset="75">17389 5196 8066,'-6'-11'235,"1"-1"0,5 1 1189,0-1-391,0 6 740,5 1-1275,-4 5 1,9 5-202,-2 3 1,2 8 188,1 7 0,5 1-110,-1 7 0,0 0 75,-3 7 1,3 3-83,0 5 1,0-1-458,-3 1 1,-5 2 200,1-2 0,-6 2-314,2-6 1,-3 1 82,-1-1 0,0 1-170,0-5 0,-1-5-1283,-3-6 0,-2 1 63,-5-2 1508,-6-4 0,7 1 0,-5-8 0,0-2 0</inkml:trace>
  <inkml:trace contextRef="#ctx0" brushRef="#br1" timeOffset="76">18154 4728 8116,'-6'-5'-73,"-3"2"350,5-4 1,1 3 162,3-4 0,-4 4 199,0-3 1,0 3 329,4-4-34,0 1-560,0-5 1,1 2-169,3 2 1,-1-2 30,4 3 0,1-2-172,3 1 0,1-2 103,-1 2 0,4 0-55,1 0 0,-1-1-197,-4 5 1,5-3 80,-1 3 1,0 0-588,-4 4 456,1 0 0,-1 0-191,1 0 0,-1 5 73,1 3 0,-1-2-81,0 2 0,5-1 125,-1 5 0,0-1 33,-4 1 1,5-1 14,-1 0 0,0 1 16,-3-1 0,3 2 68,0 2 0,2-6-52,-2 2 1,-3-2-33,4 3 1,-4-2 40,0-2 1,-1 0 113,1-4 1,-1 1 13,0-1 1,5-3 114,-1 3 1,0-4 26,-3-4 1,0 2-131,3-6 1,-2 1 228,2-5 0,-2 1-38,-1-1 0,-5 1-137,1 0 0,-6-5-73,2 1 1,-1 0-421,0 3 0,-1 1-1795,1 0 1270,-1 4 942,-2 2 0,0 5 0,0 0 0</inkml:trace>
  <inkml:trace contextRef="#ctx0" brushRef="#br1" timeOffset="77">18223 5162 8116,'-5'-12'646,"4"1"-345,-3-1 0,2 5 152,2-1 0,0 1 156,0-5 124,0 1 0,4-1-119,0 1 1,5 0-217,-1-1 0,2 1-95,1-1 0,1 1-65,-1-1 0,0 5-178,1-1 0,1 4 148,2-3 1,-3 4-150,4-1 1,-4 3-77,0 1 0,-1 1-251,1 3 0,-1 3-235,0 4 0,0 0 225,-4 1 0,2 3-116,-5 0 1,5 2 139,-2-2 0,4-1-29,0 5 1,0-5 96,1 1 1,3-3 179,0-5 1,6 2-32,-2-5 1,2 0 99,2-4 0,0 0 107,0 0 0,0-5 364,-1-3 1,0-6 177,-3-1 0,3-2-270,-3 2 1,-3 2-356,-1-2 0,-6 3 177,-1 0 1,-6 5-1951,2-1 1686,-3 5 0,-1-7 0,0 4 0</inkml:trace>
  <inkml:trace contextRef="#ctx0" brushRef="#br1" timeOffset="78">18851 5002 8116,'-11'11'0</inkml:trace>
  <inkml:trace contextRef="#ctx0" brushRef="#br1" timeOffset="79">19262 3140 8116,'0'-6'91,"0"0"376,0 2-39,0 2-189,0-3 2960,0 5-3138,0 5 1,0 2-9,0 4 1,0-3 104,0-1 0,0 1 10,0 4 0,0-1 71,0 0 1,0 5-95,0-1 0,-1 4 169,-3-4 1,3 5-89,-3-1 1,3 3 61,1 1 1,-2 1-77,-1 3 1,1-3-21,-1 2 1,1-2-168,2-1 1,0 1 128,0 3 0,0-3-199,0 3 1,0-3 115,0-1 1,0 3-129,0 1 0,0 0 74,0-4 1,2-1 131,1 1 0,-1 0-44,1 0 1,-1 4-1,-2-1 1,4 1 12,-1-4 1,1 0-11,-4-1 0,0 1-131,0 0 1,4 0 87,0 0 1,1 1-95,-1 3 0,-3-3 97,3 2 1,1 2-105,-1-1 0,-1 0 46,-3-5 0,2 1-6,2 0 1,-3 0-17,3 0 1,-3-4 42,-1 0 0,1 0-73,3 4 1,-3-4 62,3 0 1,1 0-94,-1 4 1,1-3 72,-1 3 1,-3-7-100,3 7 1,1-3 18,-1 3 1,1 0-8,-1 0 0,-3 0 60,3 0 0,-3-1-8,-1 1 0,0 0 25,0 0 0,0 0-31,0 0 0,0-1 149,0 1 1,1 0-135,3 0 1,-3 0 139,3 0 0,-3 1-12,-1 2 0,2-1-24,1 1 1,-1-2-73,2-1 1,-3 4 14,-1-1 1,0 1-24,0-4 1,0 1 34,0 3 1,4-3-36,-1 2 0,1-1 15,-4-3 0,0 5 1,0 0 0,0 1 3,0-2 0,0-2-2,0 3 0,0 1-3,0-1 0,0-1 8,0-3 1,0 0-75,0 0 1,4 0 67,0-1 0,1 0-111,-1-3 1,-3 3 87,3-3 0,-2 2-6,2 2 1,-3-4 29,3 0 0,-3 0 0,-1 4 0,0 0 153,0 0 1,0 0-101,0-1 0,0 1-46,0 0 0,0 0 20,0 0 0,0-4-89,0 0 1,0-4 88,0 4 0,0-5-140,0 1 1,0-2 136,0-2-180,0 1 1,2-1 131,2 1-4,-3-1 1,8 1 119,-5-1 0,-1-3-30,-3-1-40,5 1 0,-3 3-17,1 1 0,-1-1 21,-2 0 0,0 1-206,0-1-103,5 1 0,-4-1 52,3 1 1,-3-5-175,-1 1 1,0-4-429,0 3 153,0-4-1163,0 2-2045,0-5 2462,5 0-178,-3 0 1588,3 0 0,-10-5 0,-2-2 0</inkml:trace>
  <inkml:trace contextRef="#ctx0" brushRef="#br1" timeOffset="80">19274 3095 8116,'-7'0'-304,"2"-5"305,5 3 0,0-4 592,0 2-163,0 3 261,0-4 192,0 0-174,0 3-357,0-3 0,0 4 154,0-3-52,0 3-201,0-4 0,5 0-117,3-3 0,2 2 47,1-2 1,6 2-105,2-2 1,-1-2-66,1 3 1,0 0 86,4 0 1,-2 4-62,-2-1 0,2 3 102,-6 1 0,5 0-64,-1 0 1,1 0 39,-1 0 1,3 0-110,-3 0 1,3 0 83,0 0 0,6 0 4,3 0 1,3 0-52,4 0 1,-1-4 49,5 0 1,-2-3-166,2 3 1,2-4 96,-6 4 1,0 1-99,-4 3 1,-1 0 71,-3 0 1,2 0 47,-5 0 1,4 3-100,0 1 0,-2 4-114,2-4 0,-5 3 45,5-3 1,-5 4 56,5-4 0,-1-1 63,4-3 1,1 0-36,-1 0 0,2 0-69,2 0 0,-3 0 53,3 0 0,-2 0-34,-2 0 1,4 0 77,0 0 1,0 0 6,-4 0 1,1 0-105,-1 0 0,-1 0 61,-3 0 0,2 0-107,-5 0 0,1 0 91,-2 0 1,0 0 110,4 0 1,-1 0-109,2 0 0,3 0 137,0 0 0,1 0-99,3 0 0,2-3 9,2-1 1,-1-1-58,1 1 1,-4 1 59,4-4 0,-6 4-31,3-1 1,-3 2 17,2-2 1,-2 3 76,2-3 1,-2 3-87,-2 1 0,4-4-26,0 0 0,1 0 4,-1 4 0,-2 0-1,2 0 0,-3 0-7,0 0 0,3 0 38,0 0 1,1-4 54,-1 1 1,3-2-70,5 1 0,-2 3 128,-2-3 0,-2 2-79,-1 2 0,-4 0 198,3 0 1,-2 0-105,-2 0 1,-1 0-63,-3 0 0,2 0-12,-5 0 0,4 0-2,0 0 0,1 0 100,-2 0 0,3 0-81,-2 0 1,-2-1 58,1-3 0,-1 3-59,2-3 1,1 2-86,-6-2 0,1 3 23,-4-3 1,-2 3-115,-2 1 1,2 0 135,-6 0-45,0 0-109,-4 0 0,-3 0-12,0 0 104,-6 0-36,3 0-183,-5 0 1,-5 0-589,-2 0 0,-4 0 855,0 0 0,-11 0 0,-2 0 0</inkml:trace>
  <inkml:trace contextRef="#ctx0" brushRef="#br1" timeOffset="81">19525 6429 8185,'-12'0'-373,"6"0"0,0 0 192,2 0 956,3 0-138,-4 0 249,5-5-523,0 4 128,0-4 148,0 5-135,5 0-189,1 0-163,5 0 0,1 0 13,-1 0 0,1 0-37,-1 0 0,2 0 7,2 0 0,-1 0 66,5 0 0,-1 0-159,1 0 1,2 0 98,-2 0 1,4-4-117,4 0 1,-3 1 77,3 3 1,2 0-3,1 0 1,2-4 66,-1 0 0,7-1-6,0 1 0,5 2-3,2-6 0,4 4-23,-4-3 1,7 3-266,-6-4 0,2 2 269,-2-2 1,0-1-136,-1 5 1,1-3 60,0 3 1,-1-4-86,1 5 0,0-5 51,-1 4 1,-3 0-136,0 4 1,-5 0 13,1 0 1,-2 0 121,-2 0 0,0 0 36,0 0 1,4 0-46,1 0 0,-1 0 141,-4 0 1,4 0-93,0 0 1,4-3-31,-4-1 1,4-1-39,-4 1 1,0 3-3,-4-3 1,1 1-78,-1 0 0,-1 1 66,-3-2 1,2 3-74,-5 1 1,4 0 75,0 0 0,1 0 131,-2 0 1,3 0-153,-3 0 0,0 0 2,0 0 1,-1 0 38,2 0 1,0-4 4,-4 1 0,0-1-5,-4 4 0,-1 0-17,1 0 1,0 0 25,0 0 0,0 0-22,0 0 0,1 0 42,2 0 0,2-2-78,3-1 1,-3 1-97,-6-1 1,4 1 72,-3 2 1,2 0-109,-6 0 1,-1 0 176,1 0 1,-5 0-61,1 0 0,-1 2 197,1 1 1,-2-1-122,2 1 1,-2-1 42,-2-2 0,1 0-8,-1 0 1,1 1 23,-1 3 1,0-3-32,1 3 1,3-3-18,0-1 0,1 0-128,-5 0 122,0 0 1,1 4-117,-1 0 0,-3 0 97,-1-4 1,1 0-650,3 0 299,1 0 1,3 1-18,0 3 1,1-3-170,-5 3 0,-3-3-409,-1-1 1,1 1-686,3 3 0,-3-3 1616,0 3 0,-6-8 0,3-2 0</inkml:trace>
  <inkml:trace contextRef="#ctx0" brushRef="#br1" timeOffset="82">23397 2980 8190,'6'-11'-1535,"-1"3"1516,-5 1 1,0 3 1493,0-4-516,0 6 15,0-8-514,0 8 0,0-4 270,0 2-192,0 3-16,0-4 909,0 5-1521,-5 0-35,4 5 1,-4-3 66,5 6 1,0 0 78,0 3 0,0 1 41,0-1 1,0 0 108,0 1 0,0-1-55,0 1 1,3 3 22,1 0 0,0 4 18,-4-4 0,0 6 13,0-2 1,0 1-27,0-1 0,0 6-12,0-2 1,0 3 25,0-4 0,0 1-30,0 0 1,0 4 66,0-1 1,0 2-30,0-1 0,0-2-13,0 6 0,4-1 7,0 5 0,1-1 27,-2 0 0,0-3-182,5-1 0,-5-3 137,5 3 0,-4-3-201,3 3 1,-3-4 40,4 0 1,-6 2-90,2-1 1,-3 3 65,-1-3 0,0 3 45,0-3 1,0 5 54,0-2 1,-1-1 5,-3 2 1,2-5 103,-6 5 0,6-4-121,-2 3 0,-1-3 81,1 3 0,0-3-52,4 3 0,0-3 14,0 3 1,0-3 13,0 3 0,1-3-16,3 4 1,-2-2 22,1 1 1,0-1-32,1-2 1,-3-3 3,3 3 1,-3 1 0,-1-2 1,0 1-118,0-4 1,0 1 61,0 3 1,-4-3-98,0 2 0,-3 0 59,3 0 1,-5-1-24,2 1 0,0 0 89,0 0 1,3-2-44,-4 3 0,4-3 33,-3-1 0,4 0-34,-1 0 1,2-1-13,-2 1 1,3 0 5,-3 0 0,-1 0-4,1 0 1,0-4 0,4 0 0,0 0-12,0 4 0,0-1 3,0 1 1,0 0 5,0 0 0,0 0 62,0 0 1,-4-1-59,1 1 1,-1 0 13,4 0 0,-1-4-10,-3 0 0,3 0-22,-3 4 1,2 0 10,2 0 1,0-4-7,0 0 1,0-2 14,0 3 0,0 0-4,0-5 1,0 5-17,0-1 1,4-1 13,0 1 0,0-1-25,-4 1 1,0 3 10,0-3 0,0-2-3,0 2 0,0-3-22,0 3 1,0-2-7,0 2 1,0-2 45,0-6 0,1 1-19,3-1 0,-3 1-80,3-1 1,-1-3 54,0-1-98,-1 1 0,3 3 107,-5 1 1,1-5-53,3 1 60,-3 0 1,4 3 2,-5 0 0,0-3-152,0 0 1,0-5-22,0 5-287,0-5 207,0 7 408,0-9-192,0 9-22,0-9 19,0 5 385,0-6-318,0 5 327,0-4-239,0 4 264,0-5-455,0-5 15,-5 4 26,4-4 1,-6 5 9,4 0 0,0-4-247,-5 0 228,1 0 0,-5 4 27,1 0 1,3 0 93,1 0 1,3 0-54,-4 0 36,6 0-27,-8 0-124,3-5 1,-4 2 59,-1-4 0,1 4-133,0 0 0,-2 0-474,-2-1 1,2 3 246,-2-3 1,-2 3-1278,2 1 0,-4-1 196,4-3 1492,0 2 0,-2-8 0,-1 4 0</inkml:trace>
  <inkml:trace contextRef="#ctx0" brushRef="#br1" timeOffset="86">20381 3894 8798,'0'-6'2053,"0"1"-2217,0 5 0,0 5 0,0 1 1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8:55.976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2101 10279 7425,'0'-12'-1301,"-3"5"2210,-1-1 1,-1 1-1,2-5 1370,-1 1-1887,1 4 0,1 2 225,-1 5 243,1 0-84,-3-5 8,5 4-192,0-4 396,0 5-954,5 5 1,3 3 131,7 7 1,3 0-16,5 8 0,-3-2 73,3 10 0,-5-5-205,8 5 0,-4-1-101,4 5 1,0 0-56,1 3 0,0 0-138,4 0 1,-3 4 249,-5-7 0,-4-2-29,0-3 0,-2-1 55,3 2 0,-4-7-63,-5-5 1,-3-5 29,0 1 289,-1-2-121,5-2 209,-6-5-969,-1 0 231,-5-6-796,0 0-59,-5 0 1,3 0 505,-6 0 1,4-2-1604,-4-2 2345,6 3 0,-8-4 0,3 5 0</inkml:trace>
  <inkml:trace contextRef="#ctx0" brushRef="#br0" timeOffset="1">2490 10199 8028,'5'-23'194,"-4"5"1,8-2 585,-5 5-585,5-6 0,-8 14 1393,9-8-395,-9 13-452,4-3-98,-5 0 11,0 4-194,0-4-354,0 15 0,0-2 12,0 7 54,0 3 0,-6 1-143,-5 7 1,-6 3 85,-6 6 1,-1 4-242,-2 3 1,-4 4-180,-4 3 0,0-1 90,0 6 1,-1-5 98,1 4 1,5-9-67,2-3 1,3-4 11,1-3 0,6-4-68,1-4 0,4-7 93,0-3 0,2-4-176,2 0-470,-2-6 145,9 4-949,-4-9 990,5 5 605,0-6 0,0-6 0,0 0 0</inkml:trace>
  <inkml:trace contextRef="#ctx0" brushRef="#br0" timeOffset="2">2901 9833 7963,'-5'-11'9,"4"0"0,-5-1-4,6 1 971,0 4-559,0-3 0,0 8 230,0-6 287,0 5-144,0-7-172,0 9-368,0-4-76,0 5 0,4-1-47,0-3 44,5 3 1,-3-4-3,6 5 1,-1 0 57,1 0 1,0 0-207,4 0 1,-4 0 32,3 0 1,-6 0-298,-1 0 0,0 5 144,3 2 0,-5 3-187,-2 2 1,-3 1 5,-1 2 0,-1 3-21,-3 4 0,-3 2-18,-9 3 0,2-3 97,-5 3 0,0-3 13,-3-1 0,3 0 39,0 0 1,5-6 219,-2-1 0,7-4-184,2 0 248,4-1 0,-2-3 115,5-1 1,1-4 113,3 1 1,4-3 356,7-1 1,2-1-318,2-3 0,2 3 66,-2-3 1,3-1-11,1 1 0,-4-4-279,0 4 0,-1-1-309,1 2 0,-2 1-1035,-1-2 1095,-4-2 89,5 5 0,-6-4 0,1 5 0</inkml:trace>
  <inkml:trace contextRef="#ctx0" brushRef="#br0" timeOffset="5">5996 9662 8461,'-6'-5'1067,"1"2"-248,5-4-448,0 4 792,0-7-700,0 9 0,5-5 654,2 2-758,3 2 1,2-3 46,-1 5 0,6-1-51,2-3 1,2 3-309,2-3 1,0 2 115,0-2 0,-4 3-128,0-3 0,-1-1 138,1 1 0,-2 0-1210,-1 4 1,-4-4 121,4 0 915,-9 1 0,8 3 0,-2 0 0</inkml:trace>
  <inkml:trace contextRef="#ctx0" brushRef="#br0" timeOffset="11">8440 8794 8001,'-5'-11'0,"-1"-1"1291,-1 1-230,2-1-146,5 6 0,0 0-378,0 2 1,1 3 82,3-3 1,-1 3-213,4 1 1,5 6-4,3 5 1,5 2-91,-1 6 0,0 1 69,4 7 0,-2 2-21,5 5 0,-5 1-52,-2-1 0,-2 0-223,2 0 0,2 2 152,-6 2 1,-5-1-331,-6 5 0,1-4 117,-1 4 1,0-4-133,-4 4 0,-6-6-180,-1 3 0,-3 0-326,-2-1 1,-3 0 122,0-4 1,-5-1-347,0-2 1,-1 0-397,-2-4 0,0 0 554,0-4 0,1-2 676,-1-2 0,-5 3 0,-1-4 0</inkml:trace>
  <inkml:trace contextRef="#ctx0" brushRef="#br0" timeOffset="12">4900 8954 8029,'0'-18'-491,"0"2"1385,0 4-361,0 6-247,-6 1 0,5 4 718,-3-3-206,3 3-376,-4-5 0,3 6-78,-6 0 1,0 0-41,-3 0 0,-1 6-21,1 1 0,-2 5 0,-2 3 1,1 3 49,-5 4 0,4 8 112,-4 4 1,4 1-216,-4 7 0,5 0 29,-2 4 1,5 1-127,3 2 1,-1-2-116,6 3 1,-5 2-8,4 1 1,0-5-106,4 2 0,4-6-118,0 6 1,5-8 166,-1-4 0,2-3-12,1-1 1,4-3 72,1-1 0,0-4 14,-1 0 1,2-2-7,2-1 1,2-4 7,-2 0 0,-1-5 249,1 2 1,-5-4-220,1 0 1,2-2-16,-2-3 0,0 2-311,-3-5 0,-5 0-1196,1-4 1460,0 0 0,3 5 0,0 1 0</inkml:trace>
  <inkml:trace contextRef="#ctx0" brushRef="#br0" timeOffset="13">8748 8771 7943,'0'-11'122,"0"-1"1,-1 1 394,-3 0-244,3 4 1,-4-3 166,5 2 0,0 2-91,0-2 1,1 1 98,3-5 0,-1 5-80,4-1 0,1 1 1,3-5 0,4 5-78,1-1 0,4 2 91,-1-2 1,3-1-159,0 5 0,5 0 13,0 4 0,-1 0-71,-3 0 1,-1 6 61,-3 1 0,1 3-165,-5 2 0,-3 0 70,-5 4 1,-4-2-243,1 5 1,-4 0 115,-4 4 0,-2-1-198,-6 1 0,-3 0 22,0 0 0,-6 0-87,2 0 1,2-4 26,-2 0 0,5-5 79,-2 1 0,9-6 53,3-2 15,-2-4 0,4 3 168,-1-2 1,8-3-103,6 3 1,3-3 415,9-1 0,-2-1-169,10-3 0,-4 3-35,3-3 0,-1-1-860,2 1 1,0-1 365,-4 1 0,-4 3-1343,-4-3 1641,-5 3 0,2 6 0,-4 2 0</inkml:trace>
  <inkml:trace contextRef="#ctx0" brushRef="#br0" timeOffset="14">4808 10336 8136,'-6'0'446,"1"0"-86,5 0 218,0-5-319,0 4 1,1-5 110,3 6 0,-2-1 210,6-3 0,-4 3-41,3-3 1,1 2-168,3-2 0,1 3 18,-1-3 1,2 3-170,2 1 1,-1-2-16,5-1 0,-4 1 3,4-2 1,4 2-1,4-2 1,5 2-31,-2-6 1,7 5 14,1 0 0,5-4-181,-1 0 1,8 0-1270,3 0 1446,-2 4-417,4-7 197,-8 9 0,9-8 107,-3 5-243,3-5 227,1 8 1,4-9-102,0 2-1,0 3 1,1-4-91,-29 7 0,-1 0 0,1-2 1,0-1 153,-1 2 0,1-1 0,0-1 1,1 1-192,-1 0 1,-1 0-1,30-4 212,-1 4 1,-3-4-131,-1 4 1,-1-3 67,-3 3 0,7-4 164,-3 4 1,3-4-176,-3 0 0,-4 2-3,1-2 0,-6 4 1,1-3 1,-2 4-27,-1-1 0,1-1 130,2 1 1,-2-3-54,3 3 1,-3 0 83,-2 4 1,1-1-71,0-3-281,-6 3 662,5-4-405,-10 5 0,5 0-220,-6 0 101,5 0 0,-3 0-85,2 0 76,-3 0 1,0 0 18,-1 0-237,5 0 155,-3 0 1,4 0-128,-2 0-38,-2-5 378,8 3 1,-3-4-153,5 2 5,-1 3 1,1-8-155,0 5-57,-1 0 186,1-1 3,0 4 317,-6-4-156,5 0 1,-10 4-514,3-3 672,3 3-96,-11-5 1,7 5 231,-10-3 0,3 3-187,-3 1 0,-2 0 52,-6 0 276,3 0 214,-9 0 0,7-4-205,-5 1 293,0-1-620,-3 4-246,-1 0 88,1 0 1,-1-4 183,1 0-247,-1 0 139,0 4 0,1 0 43,-1 0 96,-4-5-134,3 4 328,-4-4-2,6 5-266,-6 0 355,-1 0-2088,-5 0 1,-5 0 1046,-3 0 561,-7 0 0,-8 5 0,-6 1 0</inkml:trace>
  <inkml:trace contextRef="#ctx0" brushRef="#br0" timeOffset="20">9765 9696 7924,'0'-11'0</inkml:trace>
  <inkml:trace contextRef="#ctx0" brushRef="#br0" timeOffset="21">9765 9685 7924,'0'-12'0,"0"6"1287,0 1-236,0 0 291,0 4-464,0-4 329,0 5-976,0 10 1,0-1 16,0 10 0,0 1 15,0 7 1,0-2-44,0 5 0,0-3-152,0 4 0,0-5-76,0 5 0,4-6-78,-1 2 0,3-4-136,-3-4 1,-1 1 107,1-5 0,2 0-254,-1-3 1,1-2-74,-1-2-344,-3 2 170,5-9-1660,-6 4 2275,0-5 0,0 0 0</inkml:trace>
  <inkml:trace contextRef="#ctx0" brushRef="#br0" timeOffset="22">9594 9948 7935,'0'-7'815,"0"-3"1,0 8-87,0-6 0,5 5 714,2 0-965,8 1 1,-1-1 428,5-1 1,4 0-389,4 4 0,3-4 31,-3 0 0,3 0-141,-3 4 1,0-3-206,-4-1 0,-1-1 16,1 1 1,-4 3-210,0-3 0,-5 1-444,2 0 0,-8 1-1684,0-2-2175,-5 3 4292,2 1 0,-10 5 0,-2 2 0</inkml:trace>
  <inkml:trace contextRef="#ctx0" brushRef="#br0" timeOffset="25">11546 9331 7823,'0'-8'2088,"0"1"-1349,0 4 494,6-2-752,-5 5 1,5-4 812,-2 0-857,2 1 0,6 3 54,-1 0 1,4-4-10,1 0 0,3 0-162,-4 4 0,5-4-97,-1 1 1,-2-1-133,-2 4 1,1-4 356,0 0-1585,-1 0-850,-4-1 1987,-4 4 0,-2 1 0,-5 6 0</inkml:trace>
  <inkml:trace contextRef="#ctx0" brushRef="#br0" timeOffset="30">13568 8703 7889,'0'-18'0,"0"3"222,-5-3 0,4 9 746,-3-2-690,3 7 0,-1-5 492,-2 5 1,3-1 252,-3 1 452,-2 3-339,5-4-528,-4 5 1,5 1-107,0 3 1,5 2 74,2 6 1,5 4-117,3 3 1,3 0-138,5 4 1,1 1-5,2 7 1,-1 0-74,1-4 0,-4 5-208,1-2 0,-7 5 120,7 3 0,-8-3-351,0 3 0,1 2-89,-5-2 1,3 3-331,-6-2 0,-3 2-5,-1-2 0,-3-1 249,-1-4 0,0 0-481,0 0 1,-5 1 280,-3-1 1,-2-4-263,-1 1 1,-2-6 305,-2 2 1,1-3-1537,-5-1 2059,0 0 0,-9-1 0,-2 1 0</inkml:trace>
  <inkml:trace contextRef="#ctx0" brushRef="#br0" timeOffset="31">10610 8691 8034,'-1'-6'0,"-3"2"706,3 3 24,-4 1-34,5 0-86,-6 0-380,5 0 431,-9 0-298,4 10 0,-7 4 237,-2 13 1,-2-1-181,-2 9 0,-6 3 158,2 11 1,-1-1-439,5 6 0,-1-1 277,4 4 0,1 0-46,4 0 1,4 0-358,4 0 0,1-1-2,2-2 0,5-5-16,3-7 0,8 0-185,7-8 0,1 2 128,7-10 1,-1 0-44,5-7 1,-5-3 38,1-4 0,-6-1-63,2 0 1,-3 0 50,-1-4 1,-6 2-1842,-1-5 1342,1 5 1,-4-4 575,2 2 0,-7 4 0,-3-5 0</inkml:trace>
  <inkml:trace contextRef="#ctx0" brushRef="#br0" timeOffset="32">13945 8509 8087,'0'-12'-1050,"0"5"524,0-1 1399,0 0 1,0-3-186,0-1 1,0 5-92,0-1 0,0 4 434,0-3-279,0-1-320,5-3 0,1-1-136,6 1 1,-1 3 29,1 1 1,3 4-117,0-1 0,4 3-15,-4 1 1,2 0-46,-2 0 0,-2 1-150,2 3 0,-6 2-133,-2 6 1,-3 1 108,4 2 1,-6 1-98,2 3 0,-3 3 32,-1-3 1,0 3-42,0 0 0,-3-3 64,-1 0 1,-1-5-260,1 2 246,3-4 0,-6-2-1,4-2 464,1 2-331,2-8 1,8 3 531,7-5 1,3-2-238,5-1 1,0 0 42,-1-5 1,5 5-42,0-5 1,3 5-396,-3 0 0,-1 1-469,-3 2 1,-1 0-1869,-3 0 2382,-3 0 0,-4 5 0,-1 2 0</inkml:trace>
  <inkml:trace contextRef="#ctx0" brushRef="#br0" timeOffset="33">10519 10085 7950,'0'-7'432,"0"-3"0,1 9 22,3-3 1,-2 3-87,6 1 0,-4-1 369,3-3-451,-4 2 1,7-3 6,-2 5 1,-2 0-74,2 0 0,0 0 13,8 0 0,1 0 34,6 0 0,1 0-14,3 0 0,-2 0-9,6 0 1,3-1-8,4-3 0,5 2 11,-1-6 1,6 2-159,2-2 1,4-2 123,0 2 0,3-2-381,4-1 0,-3-1 201,3 1 1,-3 3 97,0 1 0,2-1-101,1-3 1,-28 5 0,-1 0-51,29-5 1,-29 7 0,1 0 31,28-3 0,-29 3 1,2 1-32,-2 0 0,0-1 0,31-5 63,-3 5 1,1-4-60,-4 5 1,3-2 45,-7 1 0,3 2-13,1-1 0,0-2 29,1 1 0,-1-5-3,0 1 1,1 2-127,3-2 1,-3 4 126,3-3 1,-2 1-72,-2-2 1,-1 2 48,-3 2 1,-2 2-213,-6-1 1,1 1 197,0 2 0,-1-3-60,1-1 1,-4 0-71,0 4 1,-4 0 66,4 0 0,-5 0-48,1 0 1,-2 0 66,3 0 1,0 0-1,3 0 1,-2 0-21,-2 0 1,-2 0 120,2 0 1,-4 0-122,-3 0 1,2 0 309,-3 0 0,-1 0-258,2 0 1,-6 0 145,2 0 1,1 0-45,-2 0 0,1 0-125,-4 0 1,-4 0 221,0 0 1,-5 0 74,1 0 540,-2 0-155,-2 0-287,-4 0 0,-2-1 115,-5-3-55,0 3-791,0-4-1802,0 5 1642,-5 5 0,-2-4-2994,-4 3 3515,-6 2 0,-5 5 0,-8 7 0</inkml:trace>
  <inkml:trace contextRef="#ctx0" brushRef="#br0" timeOffset="38">15155 9536 7848,'0'-11'176,"0"0"0,0 3 634,0 0-247,0 1-114,0 0 1,0-3 914,0 9-444,0-4-167,0 5 1,0 9-539,0 2 1,0 8-11,0 0 0,0 4-13,0 4 1,0-3-183,0 3 0,0 0 31,0 0 1,0 0-279,0-4 1,2-1 138,2 1 1,-2-1-504,6-3 0,-6 1-235,2-5-76,2 1-205,-4-5-577,3-5 3,-5-1 1691,0-5 0,-5 0 0,-2 0 0</inkml:trace>
  <inkml:trace contextRef="#ctx0" brushRef="#br0" timeOffset="39">14916 9753 7848,'0'-11'16,"5"5"1,1-3 1737,5 5-1087,1-5 1,1 8-83,2-3 0,3-1 33,4 1 0,1-3 509,0 3 0,5-1-536,2 1 1,3-1 0,2-3 1,-5-1-186,1 5 0,-6 1-978,2 3 0,-4 0-455,-4 0 0,-3 0-2435,-5 0 3461,-4 0 0,3 0 0,-4 0 0</inkml:trace>
  <inkml:trace contextRef="#ctx0" brushRef="#br0" timeOffset="42">16971 9034 8000,'0'-6'0,"0"0"0,5 6 3490,2 0-1660,4 0-129,1 0-1071,-1 0 1,2 4-125,2 0 0,-1 4-62,5-4 0,-5-1-23,1-3-801,-2 5 357,-2-3 0,1 3 127,-1-5-2205,-5 0 1498,0 0 1,-6 1 602,0 3 0,0-3 0,0 4 0</inkml:trace>
  <inkml:trace contextRef="#ctx0" brushRef="#br0" timeOffset="47">18993 8451 7856,'-8'-29'33,"1"3"170,4 1 1,-2 8 764,5 1-600,0 4 358,0 0 337,0 1-550,0 0 387,0 4-138,0 2 665,0 5-1004,5 5 0,0 5-156,3 6 1,6 5 247,-3 2 1,4 1-136,1 7 1,3 3 121,7 4 0,0 5-190,4-1 1,-4-1-128,0 0 1,1 0-84,-4 1 0,1 2-150,-9-2 0,-1-1-504,-6 1 1,0-2 375,-4 2 0,-1 3-186,-7-4 0,-2 0 106,-6 1 1,0-4-663,-4 4 1,-3-5 283,-7 1 1,0-3-578,-4 0 1,3-5 152,-3 0 0,4-4 1058,0 0 0,-2-5 0,1-2 0,2 1 0,1 2 0,1 1 0</inkml:trace>
  <inkml:trace contextRef="#ctx0" brushRef="#br0" timeOffset="48">15784 8543 8151,'6'-5'807,"-1"3"-445,-5-3 368,0 0-1,0 4 117,0-4-223,0 5 1,-4 5-367,0 3 0,-6 7 113,-1 4 1,-2 9-130,-6 6 1,1 5 209,-1 7 1,-1 4-324,5-1 1,1 6 307,6-2 1,3 3-51,5 1 1,0-5-117,0-3 0,9-2-326,2-1 1,3-2 122,-2-2 1,1 0-398,2-8 1,-1 3 195,5-6 1,0 0-996,4 0 1,-1-3 531,1-5 0,4-6-2751,0-1 3348,4 1 0,-4-6 0,5 1 0,2-2 0,2-4 0,2-4 0</inkml:trace>
  <inkml:trace contextRef="#ctx0" brushRef="#br0" timeOffset="49">19176 8371 8107,'1'-11'-296,"3"0"202,-3-1 1,9 1 205,-2-1 0,2 1 226,1 0 1,-1 3-58,-2 0 1103,2 1-281,-8-5 130,8 1-835,-4-1 0,2 6 129,-1 2 0,-3-1-113,4 1 1,-1 1-59,5 3 1,-1-2-80,1-1 0,-1 1-112,0-2 1,5 3 71,-1 1 1,5 0-218,-1 0 1,1 4 115,-1 0 1,-1 3-250,-3-3 0,-3 5-311,-1-1 1,-1-2 225,-6 2 0,0 3-97,-4 4 1,-1 4 90,-3-3 1,-2 4 105,-6-1 0,0-1 29,-4 1 0,5-2 4,-1 3 0,2-4 16,7-5 1,-5-3 31,4 0 59,0-1 0,9 0-72,3-4 1,3-1-172,5-2 1,3 0 108,7 0 1,2 0-988,3 0 0,6 0 45,-3 0 1034,-3 0 0,8 0 0,-4 0 0</inkml:trace>
  <inkml:trace contextRef="#ctx0" brushRef="#br0" timeOffset="50">15806 9890 8148,'0'-6'731,"0"1"1,4 4-183,0-3 0,1 3-130,-1-3 0,-1 1 9,4 0 1,1 1-43,3-2 0,6 2 4,2-2 0,1 3-200,-1-3 0,4-1 33,0 1 1,0-1-111,3 1 1,3 3 100,2-3 0,2-1-77,1 1 0,5-3 85,3 3 1,4-5-302,3 1 1,0-2 65,4-1 1,2-1-382,5 1 0,4 0 401,-30 5 0,0 0 0,1 0 1,-1 1 24,0-1 1,1 0 0,-3 2 0,0 1-17,1-1 0,-1 0 1,28-2-72,1-2 1,-8 2 159,-4 2 1,2 3-32,-1-3 1,4-1 44,-1 1 1,-1-4-76,2 5 1,-1-6-77,4 1 1,-1 2-96,-3-2 1,3 1 112,-3-5 0,2 4-91,-2 1 1,-2 1 105,-5-2 1,-1-2-115,1 2 1,0 2 56,-1-2 0,1 4 3,0-3 0,3 3-4,1-4 0,3 6 1,-3-2 0,3-1-194,-4 1 0,5 0 124,-5 4 0,-1 0-139,-6 0 0,1 0 52,-5 0 0,4-3 156,-4-1 1,4 0-87,-4 4 1,-1 0 101,-6 0 0,5 0-41,-1 0 1,-2-4 369,-3 0 1,-1 0-306,2 4 1,2 0 96,-3 0 1,-2-3-100,-1-1 1,-1 0-20,-3 4 0,5 0 102,-9 0 1,5 0-79,-5 0 0,-1 0 109,1 0 1,-5 0-48,1 0 0,-2 0-42,-2 0 0,1 0 118,-1 0 0,-3 0 6,0 0-337,-6 0-344,3 0-1320,-5 0 1658,0 5-14,0-4 1,0 6-170,0-3 0,0-2 396,0 6 0,-5-1 0,-1 5 0</inkml:trace>
  <inkml:trace contextRef="#ctx0" brushRef="#br0" timeOffset="55">20112 9251 7873,'6'-12'219,"-2"1"287,3 5-213,-6-4 161,4 8 163,-5-3 375,0 5 1,0 5-518,0 3 0,0 6-54,0 1 1,1 5-141,3-1 0,-3 3 79,3 1 1,-1 1-102,0 3 0,-1-3-178,2 2 1,-2-5-87,2-2 0,-2-2-195,6 3 0,-4 0-605,3-5 1,-4 0 438,1-3 0,-2-2-1122,2-3 753,-3 4 735,5-5 0,-6 5 0,0 1 0</inkml:trace>
  <inkml:trace contextRef="#ctx0" brushRef="#br0" timeOffset="56">19975 9502 8107,'9'-4'497,"2"1"-284,-2-1 1685,13 4-1193,-4 0 0,4-4-20,1 0 0,0 0 75,0 4 0,1-3-67,3-1 288,-3-5-594,9 8 0,-9-5-1009,3 6 463,-3 0 0,-7 0-3119,-1 0 3278,-4 0 0,5 0 0,1 0 0</inkml:trace>
  <inkml:trace contextRef="#ctx0" brushRef="#br0" timeOffset="58">21505 8851 7899,'0'-6'0,"2"1"737,2 5 187,2 0 1,5 0 330,1 0-838,-1 0 1,1-2 305,-1-1 1,0 1-285,1-1 0,3 1-50,0 2 1,4 0-122,-3 0 1,4-3-290,-1-1 0,1-1-306,-1 1 0,2 3-408,-6-3 0,0 2 494,-4 2 241,-4-5 0,3 4 0,-4-4 0</inkml:trace>
  <inkml:trace contextRef="#ctx0" brushRef="#br0" timeOffset="65">20649 8200 7899,'6'-11'-479,"-1"4"411,-5-3 1228,0 9-192,0-4 278,0 5 0,-1 4-1114,-3 0 0,2 8 98,-6 0 0,1 8-111,-5 3 1,1 5 96,-1 6 1,1 5 195,-1 3 0,2 6-122,3 2 1,-4 6-222,4 1 0,2 0 258,1 4 1,3-4 44,1-4 1,0 2-308,0-6 0,5 1 94,2-5 0,4-4-248,0-3 0,4-4 114,0-3 1,1-2-377,-5-2 1,2-7 187,2 3 0,-2-4-264,2 0 1,-2-3 11,-2-4-839,0-1 623,6 1 0,-4-1 631,2 1 0,8 4 0,1 2 0</inkml:trace>
  <inkml:trace contextRef="#ctx0" brushRef="#br0" timeOffset="66">23573 8132 7899,'-5'-12'0,"3"1"920,-3 4-538,0 2 0,4 4 683,-3-3 251,3 3-506,1-4 525,0 5-1054,5 0 1,-3 6 200,6 6-109,0-1-197,3 11 0,4-1 449,1 6-360,-1 5 0,-3-3 176,4 5 0,-4 2-84,4 2 1,0-1 156,-1 4-465,6 1 1,-9 0 275,4 0-1162,-4 0 803,0 4 0,-6-1 58,-2 1 1,1-2-110,-1-2 1,0 1-1111,-4-5 498,-6 6-175,0-14 4,-5 8 516,-1-14 1,-3 4-60,0-5-283,0-5 379,-2-2 0,4-4 330,-2-1-1342,2 1 835,2-6 1,3 3-1567,1-5 2203,4-1 0,-7-3 0,4 0 0</inkml:trace>
  <inkml:trace contextRef="#ctx0" brushRef="#br0" timeOffset="67">24007 8120 7899,'0'-16'116,"5"3"0,1-3 213,5 4 0,-3 2-116,0 2 1356,-6-2-398,8 4-454,-3-6-21,4 6-11,-4-4-287,3 9-182,-9-4 163,4 5-403,0 0 67,-4 5-23,4 1 0,-5 7 59,0 2 0,0-1-29,0 5 1,0 0-324,0 4 0,-3 3 129,-1 1-69,0 0 96,4-4 1,0-1-78,0 1 344,0 0-87,0-5 0,5-2 469,3-4-248,2-1 38,1 1 0,5-6 123,-1-2 0,5 1-100,-1-1 1,3-1 18,0-3 1,1 0 206,0 0-836,0 0 273,5-5 1,-5 4-650,0-3-838,-6-2 749,-5 5 730,-1-4 0,-4 5 0,-2 0 0</inkml:trace>
  <inkml:trace contextRef="#ctx0" brushRef="#br0" timeOffset="68">20569 9731 7144,'-6'0'133,"1"0"2280,5 0-1780,0-5-417,0 3 109,0-3 62,0 5 1,5-4-6,2 1 1,3-3-116,2 3 1,1 1 323,2-1-269,-3-4 0,10 5 3,-3-6 72,8 6-145,-3-4 1,5 3 11,-2-1-102,2 0 0,1 4 163,1 0-260,4-5-557,1 4 668,8-4 0,-6 1 27,8 0 0,2-1 122,9 1-324,0 3 43,0-9 0,6 7 59,-31-1 1,0 1-137,31 0-176,-27-2 0,0 0 0,-3 2 1,0 1 213,5-2 0,0 0 43,-3-1 1,1 0-1,5 4 1,-1-1-15,-2-1 1,0-1 0,3 1 0,0 0-3,-3-1 1,0 0-18,1-1 0,0 0 0,0 3 0,0 1 1,1-2 1,0-1 0,-2 0 0,1 0 40,3-2 1,0 1-910,-1 1 1,-1 1 826,-2-2 1,-1 0 0,-2 2 0,0 1 75,-3-2 1,1 0 0,30-2-168,-31 4 0,1 0 0,30 1 341,-2-3-199,-8 3 0,-20-1 0,-1 0 65,25-2 0,3 0 222,-3 4 0,-1 0-334,-3 0 94,3 0 1,-4-3 100,5-1-740,-5 0 498,4 4 1,-8 0 48,5 0-418,-4 0 862,1 0 1,-4 0-749,0 0 130,-6 0 111,5 0 1,-10 0-66,3 0 78,-7 0-72,2 0 327,-9 0-112,4 0 1,-4 0 216,3 0 1,-4 0-265,-1 0 0,0 0 196,-7 0 0,4 0-32,-4 0 0,4 0 1469,-3 0-1367,-1 5 129,-4-4-106,1 4-226,-1-5-165,-4 0-352,-2 0-590,-5 0 154,-5 0 1,-3 0 862,-7 0 0,7 6 0,-2 0 0</inkml:trace>
  <inkml:trace contextRef="#ctx0" brushRef="#br0" timeOffset="75">3780 12620 7775,'-10'-8'-313,"3"1"527,-4 4 0,9-6 356,-6 6 1,4-5 488,-3 4-468,4-5-312,-2 8 1,1-5 377,1 2-403,-1 3 0,3-8 95,-3 5 0,2-1-142,-1 1 0,1 1-92,2-4 1,2 1 117,1-2 0,4-2-147,4 2 1,2-2 26,2-1 0,3 3 46,5 0 1,-4 1-122,0-5 0,0 6-132,4 2 1,-4-1-29,0 1 0,-1 2 69,1 6 1,2 1-167,-2 2 1,-1 7 101,1-2 1,-4-1-106,4 0 0,-1-2-4,1 7 1,1-5 83,-4-3 1,0 2-62,-1-3 1,-2 2 47,2-1 0,-2 1 102,-2-5 0,1-1-61,-1-3 0,-3 0 362,-1 0-204,1 0 0,2-1 222,-2-3 0,1 2-39,-6-6 0,1 1 74,-4-5 0,4 1-178,0-1 0,0 5-36,-4-1 1,0 0-691,0-3 0,0 3 71,0 1-2022,-5 4 1300,3-2 1254,2 5 0,7 5 0,4 2 0</inkml:trace>
  <inkml:trace contextRef="#ctx0" brushRef="#br0" timeOffset="76">3849 12963 7803,'-7'-14'198,"4"2"-198,-4 3 0,6-2 1405,-3 0-625,3-1-286,1 1 702,0-1-732,0 1 1,0 3 461,0 1-675,0-1 0,5-2-13,3 2 0,2-1 26,1 6 1,1-1-254,-1 4 47,6 0 22,-5 0 1,10 0-152,-3 0 64,-3 0 0,5 1-12,-6 3 1,5-2-221,-1 6 1,2 0-94,-2 3 1,1-3 148,-5-1 1,2 1-31,-2 3 1,-2 1 45,2-1 1,-3-3-45,0-1 1,-1 0 153,1 0 1,-1 2 269,1-5-2,-1 0 1,0-4-108,1 0 1,-1 0 302,1 0 0,-1-1-175,1-3 1,0-3 62,3-4 0,-2 3 1,2 1 0,-6-1-301,-1-3 1,-6 3-1000,2 1 1004,-3-1 0,-1-4 0,0 1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8:56.057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2079 14710 7773,'0'-11'-406,"-2"3"-161,-1 0 1224,1 6 1,-4-7 254,2 5 298,3 0-645,-4 4 504,5 0 0,0 7-672,0 4 0,0 7-114,0 9 1,0-1 69,0 8 0,0-4-133,0 8 1,1-1-17,3 4 0,-2 0-157,6-3 0,-4-1-72,3 5 0,0-4-164,0 4 1,2-2 61,-5 2 0,4-4-247,-5-7 0,5 0 151,-4-4 0,4 0 7,-5-4 0,1-2 80,-4-2 0,0 1 7,0-4 0,4-1 30,0-4 1,0-3-43,-4 0 181,0-6-146,0 3-97,0 0 0,-2-3-538,-2 1 397,3-1-661,-9-2 580,9 0 1,-6 0-176,4 0 0,0-2 214,-5-1 0,6 0-228,-2-5 0,-1 1 614,1-5 0,0-4 0,-6-2 0,-2-5 0</inkml:trace>
  <inkml:trace contextRef="#ctx0" brushRef="#br0" timeOffset="1">2090 14790 7815,'0'-24'367,"0"2"-367,0 11 0,0-1 603,0 1 1,1 1-66,3 2 1,-1-1 24,4 6 0,1-5-142,3 4 1,5-5 2,-1 2 0,5 0-104,-1 0 1,6 3 69,2-4 0,1 6-293,-1-2-105,-3 3 177,9 1 0,-9 5-207,3 2 0,-3 4 12,-2 0 1,-4 5 39,-3 3 0,-3 3-167,-4 1 0,-3 5-205,-5 2 0,-7 3 139,-4 2 0,-11-1-74,-8 0 0,-3-3 193,-1-1 0,-5-5 233,1 2 0,-3-4 21,2-4 1,1 0 12,4-8 0,4 2-85,-1-9 1,11 0-109,1-4 1,5 0-157,2 0 1,6-2-280,2-1 0,9-4-673,7-4 0,2-1-398,9 1 1,2 0 1531,9-1 0,6-4 0,0-2 0</inkml:trace>
  <inkml:trace contextRef="#ctx0" brushRef="#br0" timeOffset="2">2741 14847 7815,'-6'-11'604,"1"4"-302,5-3-150,0 9 1280,0-4-303,0 5-511,0-5 576,5 4-730,-4-5 0,9 6-12,-2 0 1,2 0-144,1 0 0,1 0 278,-1 0-241,1 0-179,4 0 0,-3 0-192,2 0 64,-2 0 169,-2-5-1758,0 4 1152,1-4 0,-4 5-714,-1 0 1,-3 0 1111,4 0 0,-1 0 0,5 0 0</inkml:trace>
  <inkml:trace contextRef="#ctx0" brushRef="#br0" timeOffset="3">3392 14710 7815,'-6'-18'0,"-1"2"573,4 4 147,1 1 1,-4 0 385,2-1-446,3 6 815,-4 1-403,5 5-51,0-5-461,0 3 1,0-1-236,0 6 1,5 9-127,2 7 1,4 2-5,0 2 0,0 4 26,1 0 0,-1 3-309,1-3 1,-1 3 39,1-3 0,-1 3-41,0-3 0,1-4-25,-1-4-441,-4-5 357,3 2 0,-5-4 29,2-1 0,0-5-252,-3-2 542,-3 3-183,4-6 285,-5 4 1,0-6-12,0-3 0,0 1-19,0-4 1,0-1-74,0-3 0,0-5 2,0 1 0,5-6-130,3-2 1,2-5-242,1-6 0,1-1 118,-1 1 0,2 0-163,2-1 1,-6 5-159,2 0 263,-2 4-74,3-2 0,-6 11-80,-2 1 1,-2 5 24,2 3 1,-3 2-604,3 2 318,-3 3 0,-1-3-345,0 8 0,0-2-355,0 6 0,0 1 1303,0 6 0,5-2 0,2 3 0</inkml:trace>
  <inkml:trace contextRef="#ctx0" brushRef="#br0" timeOffset="4">4180 14779 7815,'0'-16'0,"0"1"0,0 0 0,4 3 0,0 1 0,-1 3 2976,-3 1-1384,0-1-640,0-3-413,-5-1-259,4 1 0,-9 1-64,2 2 1,-2-2-81,-1 2 0,-1 3 17,1 2 0,-6 1-110,-2 2 1,-3 5 46,-5 3 0,3 3-268,-3 5 0,-1 1-61,2 6 1,-5 4-45,4 0-509,6 4 690,-1-7 1,10 6-73,-4-4 0,9-3-153,3 0 1,3-2 53,1-5 0,1-1-74,3-4 1,2-1 76,6-2 1,0-3 83,3-5 0,3 0 863,5 0-684,0 0-26,0-5 1,3-1 451,1-6 0,0 0-73,-4-4 1,-1 4 78,1-4 1,-1 0-9,-3 1 118,-3 0-288,-4 3 1,-5 1 91,1-1 0,-5 5 90,0-1-320,-1 6 0,-4-4-20,-1 6 1,0 2-195,-5 2 1,5 3 38,-5 8 1,5 3-190,0 5 0,-2 4 49,1-1 1,0 1-83,4-4 1,1 3-236,3 1 0,-1 0 220,4-4 0,1-6-113,3-1 1,4-4-189,1 0 53,4-6 266,-7-1 0,8-5-137,-2 0 1,-1-1-155,1-3 0,-1 1 576,1-4 0,2-1 0,-3-3 0</inkml:trace>
  <inkml:trace contextRef="#ctx0" brushRef="#br0" timeOffset="5">4751 14150 7815,'-5'-17'-454,"2"1"-57,-4 9 0,3-3 787,-4 2 1,5 2 1967,-5-2-315,5 6-1425,-7-3 1,5 6 56,-2 3 0,-2 7-62,5 8 1,-4 9-5,5 6 1,-1 6-169,4 5 1,0 2-12,0 3 1,1 0-374,3 4 1,-2 0 236,6-4 1,-6-1-538,2-3 230,-2 0 157,-2-1 1,3 1-305,1 0 0,0-6 42,-4-2 165,0-2 64,0-2 1,0-5-97,0-2-245,0-8 22,0 3-152,0-10 87,0 5 0,0-10-2169,0 1 1582,0-5-1576,0 2 1450,5-10 1100,1-7 0,6-6 0,-1-4 0</inkml:trace>
  <inkml:trace contextRef="#ctx0" brushRef="#br0" timeOffset="6">4911 14687 7815,'-5'-11'922,"4"-1"232,-3 1 0,3 0-456,1-1-490,0 6 130,0 1 769,0 5 0,0 6-837,0 5 0,0 6-84,0 6 0,0 5-85,0 2 1,0 7-9,0 1 1,0-4-191,0-3 0,5-2-112,2 1 1,7-2 160,1-5 0,1-5-340,-5-3 1,6-2 179,2-2 0,2-4 139,2-4 1,4-1 109,-1-2 0,5-7 192,-5-4 0,2-2-57,-1-6 1,-3 4 179,3-4 1,-4 0 66,-4-4 1,-3 0-74,-4 0 0,-2-1-266,-3-2 0,-2 0-49,-5-4 0,-1-1-199,-3-3 0,-1 1-90,-2 3 0,-4 2-329,4 5 0,-2 5-458,1 3-806,-2 7 178,9-2 1,-4 14 266,5 0 1402,10 0 0,-2 6 0,8-4 0</inkml:trace>
  <inkml:trace contextRef="#ctx0" brushRef="#br0" timeOffset="7">5676 14779 7815,'-7'-8'-1411,"-1"0"2894,5 6-591,-7-8-290,9 8 279,-4-3-148,0 5 2,4 0-402,-10 5 1,10 2-122,-3 4 1,3-3-1,1-1 1,0-3 44,0 4 0,6-2-26,6 2 0,1-3 254,6-5-105,0 0-198,3 0 0,6 0 148,3 0-122,2-5-103,1 4 1,0-10-23,1 4 0,-1-3 28,0-2 0,-5-1-163,-2-2 1,-4 3 110,-4-4 0,-3 4-141,-4 0 0,-6-3-28,-2 0 0,-4 0-57,-4 3-11,-2 1-1,-6-1 155,-4 1-64,-2-1 0,-6 6-176,-3 2 0,-2 3 107,-5 1 1,-9 5-81,-3 3 1,-3 7 5,-1 4 1,7 4 150,-3 3 1,4 7-191,0 6 0,8-1 26,8-4 0,8 0-143,6 0 1,7-1 154,9-2 0,8-1 232,7-7 1,11 1-177,4-9 1267,3 1-783,2-10 1,-3 3-47,2-5 1,-2 0 167,-2-4 1,-1 0 444,-3 0 1,2 0-247,-5 0 1,-1-4-452,-3 0 0,-5-1-415,-3 1 0,-2 3-599,-2-3 1,-4 1-226,-4 0 1,-3 1-2749,-3-1 3809,-4 1 0,-9-3 0,-2-1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8:56.065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3586 10439 7872,'0'-12'282,"1"1"398,3-1 194,-3 6-518,5-4 0,-3 4 137,1-6 1,1 1-115,-1-1 1,-1 5-11,4-1 1,-3 0-101,4-3 1,-5 1 61,5 2 1,0-2-95,3 3 0,-1 0-136,-2 0 1,2 4 92,-2-1 0,2 3-196,1 1 0,1 0-227,-1 0 0,4 1 172,0 3 0,5-1-169,-5 4 0,5 1 91,-1 3 0,3 1 13,1-1 1,-4 0 43,0 1 1,-4-1-69,4 1 1,-4-5 101,4 1 1,-5-2-1,1 2 0,2-3 189,-2-5 0,2 0-113,-2 0 0,-3-1 191,4-3 0,-4-2 94,0-6-91,-1 1 0,-1-1-73,-2 1 1,-3-1-138,-5 1 1,0 0-186,0-1 0,-1 5-373,-3-1 1,-2 5-992,-6 0 0,5 1 678,-1 2 1,4 2 854,-3 1 0,-1 9 0,-3 6 0</inkml:trace>
  <inkml:trace contextRef="#ctx0" brushRef="#br0" timeOffset="1">3735 10736 7784,'-11'-5'714,"4"-3"17,-3 3 8,8-5-139,-3 3 673,0 1-349,4-4-483,-4 9 0,5-6 128,0 3-281,0 3-70,0-4 1,5 5-244,3 0 0,7 0 11,4 0 0,0 0-78,4 0 1,-3 4-48,7 0 0,-3 3 72,-1-3 0,0 4-209,-1-4 0,1 3 116,0-3 0,-1 1 35,-3-1 1,2-3 78,-2 3 1,2-3 92,-2-1 1,-2 0-19,-1 0-1,-4 0 308,4 0-230,-4 0 1,0-1-49,-1-3 1,-5 2 163,-2-6 0,1 4-48,-1-3 1,0 3-51,-4-4 0,0 1 13,0-5-501,0 1-756,0-1-1656,0 1 2776,0 4 0,0-3 0,0 4 0</inkml:trace>
  <inkml:trace contextRef="#ctx0" brushRef="#br0" timeOffset="2">6875 14630 7713,'-7'-6'19,"-1"2"58,6-2 0,-3 3 525,5-5 50,0 6 89,0-8-510,0 3 1,0 0-10,0-1 0,3 4-92,1-3 0,5 4 68,-1-1 0,2-1-70,1 2 1,1-1-16,-1 4 1,2 0-95,2 0 0,-1 0 66,5 0 1,-4 0-160,4 0 1,-4 5 97,4 2 0,-5 2-52,2-1 0,0 2-146,-1-2 0,1 2 53,-5 1 0,0 1-52,1-1 0,-1-1 31,1-2 1,3 1 84,0-5 0,0-1 40,-3-3 0,-1 0 84,1 0 1,-1 0-36,1 0 0,-1 0 125,0 0 0,1-5-4,-1-2 0,-3 0-104,-1 0 0,1-1 128,3-3 1,0-5-136,-4 1 0,0 0 45,-4 4-285,-1-1-507,3 1-188,-5-1 97,0 6 1,-2 2 4,-1 8 0,1 2 16,-1 6 775,-4-1 0,1 6 0,-6 0 0</inkml:trace>
  <inkml:trace contextRef="#ctx0" brushRef="#br0" timeOffset="3">6967 14893 7713,'-5'-12'708,"3"6"34,-8-4-75,9 9-132,-4-10 0,5 10-456,0-4 571,0 5-536,0 5 0,5 0-178,3 3 0,2 2 63,1-2 0,2 1-52,2-2 0,-1 3 24,5-2 0,0 1 52,4-2 0,0 2-9,0-5 1,3 4 36,1-4 1,1 3 24,-2-3 1,-1 0 6,1-4 1,-5 0 11,-2 0 1,-2 0 12,2 0 1,-2 0 93,-6 0 1,1-2-139,-1-1 0,-3 0 1,-1-4 1,0 3 119,0-4 0,2 4 28,-5-3-225,5-1 0,-8 0 20,3 1 1,-3 3-263,-1-4-459,-5 6-960,-1-3-1449,-6 5 3122,1 5 0,0 1 0,-1 6 0</inkml:trace>
  <inkml:trace contextRef="#ctx0" brushRef="#br0" timeOffset="4">8349 14208 7713,'6'-18'5,"-2"3"0,-3 2 125,-1 1 155,0 1 1,0 0 70,0-1 0,0 1 68,0-1 1,0 5 254,0-1-106,0 6 1,0-5 324,0 3-423,0 3 0,0-3-220,0 8 1,0 4-51,0 7 0,0 7 52,0 4 0,4 10 43,0-2 1,-1 8-79,-3 0 1,4 2-13,0 2 1,1 0-378,-1-1 1,-1 1 0,4 0 1,-3-2-195,4-2 0,-6-3 118,2-5 0,2-1-222,2-2 1,-2-3-47,2-5 0,-4-6 195,3-1 1,0-4 158,0 0 1,0-5-250,-4 1 52,-1-5 117,3 2-469,-5-5 365,0 0 0,-5 0-240,-3 0 0,-2-4 73,-2 0 1,1-4-80,0 5 1,-1-6 585,1 1 0,-6-7 0,-1-3 0</inkml:trace>
  <inkml:trace contextRef="#ctx0" brushRef="#br0" timeOffset="5">8200 14173 7713,'0'-23'0,"0"1"0,1 0 159,3 3 1,4-1 314,7 4 0,-1 1-209,5 4 1,0-1-56,4 1 0,0 0 774,0-1-443,5 6-221,1-4 1,4 7 74,-3-5 0,3 6-116,-2-2 1,-2 4-26,1 4 1,-4-2-94,0 6 0,-5 1-112,-2 6 1,-5-1-69,1 5 1,-2-4 79,-2 4 0,0 1-279,1 2 0,-6 2-42,-2 3 0,-4 1-152,-4 2 0,-7 3 202,-8-2 0,-4-3-73,-4-2 0,2-3 135,-6-4 1,2-2 155,-1-6 0,-2-3 71,5 0 1,-3-6-218,3 2 1,2-3-556,6-1-83,-3 0-590,10-5 873,-5-1 0,12-2 493,5 0 0,5 6 0,6-3 0</inkml:trace>
  <inkml:trace contextRef="#ctx0" brushRef="#br0" timeOffset="6">9308 13751 7713,'0'-12'-1224,"0"1"734,0-1 2041,0 1-384,5 5-91,-4-4 34,4 8-332,-5-8-390,0 9 0,0-3-84,0 8 0,-3-2-94,-1 6 1,-5 5 103,1 6 0,-3 0-43,-4 4 0,1 1-23,-5 6 1,0 4-20,-4 1 1,4-1-13,0 4 0,0 3-59,-4 1 0,5-2-105,3 2 1,2 0-1256,2 4 1123,-1-1 102,6-4 0,1 2-280,5-5 0,0 0 119,0-4 1,0 2-9,0 2 0,0-4-33,0 1-264,0 4 272,0-9 1,4 6 1,0-6 1,3 1 66,-3 3 0,5-4 212,-2 1 1,4-4 428,0 3 1,0-5-438,1 2 1,-1-3 50,1-1 1,0-4-82,4 0 1,-4-5 95,4 1 0,-4-2 152,0-2 0,2-3-66,-3 0 1,3-6 445,-6 2 14,2-3-467,1-1 1,-3 0-139,-1 0 203,-4 0-1692,2 0-1793,-5 0 2513,0-5 660,-5 4 0,-1-9 0,-6 3 0</inkml:trace>
  <inkml:trace contextRef="#ctx0" brushRef="#br0" timeOffset="7">9662 14436 7713,'-6'-11'243,"-4"-1"0,8 1-33,-2-1 1,3 5 640,1-1-281,0 0 275,0-3-510,0 5 0,4-4 14,0 2 0,5 2-22,-2-2 0,3 4-6,2-3 172,4 4-234,-3-2 1,7 1 160,-4 0-164,-1 1-108,-4 3 1,1 5-52,-1 2 0,1 5 92,-1 3 0,0 3-174,1 4 1,-5 6-38,1 3 1,-4 6-83,3 1 1,1 5 76,3-1 0,2 3-190,2 5 0,-1-2 284,5 5 0,2 6-28,-8-27 0,0 0 0,-1 1 0,0 0-353,2 0 0,-1-1 527,0 0 1,-2-2 88,7 22-1473,-2-6 1086,1-7 1,-1-6-175,3-2-150,3-3 459,-9-10 0,7 1-110,-5-8 0,1 3 548,-5-6 0,0-3-1207,1-2 1154,-6-1-887,4-2 1,-8-2 63,1-1 0,-3-2-512,-3-3 1,-4-3 64,-4-1 0,-1 1-1437,1-5 2272,0 4 0,-1-5 0,1 0 0</inkml:trace>
  <inkml:trace contextRef="#ctx0" brushRef="#br0" timeOffset="8">10176 14527 7713,'0'-11'1517,"5"-1"-511,-4 1-117,4 5-480,-5 1 747,0 5-823,-5 0 0,-1 1-84,-5 3 0,-6 3-212,-2 9 1,-8 6 195,-3 9-331,-3 7-136,4-3 1,-8 14 248,3-4 1,1 5-154,2-1 1,7-3-413,1 0 1,0 2 261,4-6 1,3 4-292,1-8 225,2-5 143,2-6 0,3-5-107,0-3 0,6-2-343,-2-6-112,3 0 93,1-4 240,0-2 0,-4-6-434,0-3 985,0 3-111,4-10 0,0 5 0,5-10 0,2-2 0</inkml:trace>
  <inkml:trace contextRef="#ctx0" brushRef="#br0" timeOffset="9">10404 14093 7713,'0'-11'941,"0"-6"-343,0 5-428,5-10 0,1 9-178,1-2 0,0 3 453,-4 0 0,0 1 459,4-1 1,-3 5-510,4-1 0,-2 4-57,2-3 1,2 4-211,-2-1 1,2 3 69,1 1 0,-3 0-128,-1 0 41,1 0-360,3 0 223,1 0 0,-5 1-32,1 3 0,-4 2-86,4 6 0,-6 1-36,2 2 0,-3 3-102,-1 4 0,-5 1-116,-3 0 1,-2 0 135,-1 0 1,-1 0-279,1-1 286,0 1-83,-6 0 246,4-5-37,-3 3 1,8-8-24,1 2 0,3-3 102,-4-5-2,6 4 1,-2-6 176,8 2 0,2-2 480,6-5-355,-1 0-135,0 0 1,2 0 339,2 0 0,-1 0-72,5 0 0,-1 0 63,1 0 0,3 0-199,-3 0 1,-2-3-256,2-1 1,-5 0-40,2 4 0,-4-4-284,0 0 1,-5 1-2672,1 3 3001,-5 0 0,2 0 0,-5 0 0</inkml:trace>
  <inkml:trace contextRef="#ctx0" brushRef="#br0" timeOffset="10">11124 13865 7713,'-6'-6'1060,"1"1"37,5 5-327,0 0 1,-6 5-387,-1 2 1,-5 5 136,-3 3-121,2 3-175,-8 4 0,3 1 72,-5 0 32,6 5-103,-5 1 1,9 6-53,-2-1 1,2 1-86,2 3 1,1-1-76,2 5 1,-1-5 76,5 1 0,1 1-58,3-1 0,0 0 95,0-3-469,0 4 300,0-9 1,3 9 17,1-9 1,5 2-113,-1-2 1,2-2 129,1-5 1,1 0-84,-1 0 1,1-2 43,-1-2 1,-1-2 49,-2-6 1,2 1 152,-2-1 1,0-3-47,0-1-41,2-4 0,-7 2-130,4-5-168,-4 0-518,2 0-712,-5 0 1,5 0 0,1 0 0</inkml:trace>
  <inkml:trace contextRef="#ctx0" brushRef="#br0" timeOffset="11">12015 13950 7713,'0'-12'0,"0"3"25,0 2 1,0 2 147,0-3 1,0 5 427,0-6 356,0 6-305,0-8 127,0 10 92,0-5 1870,0 6-2498,5 0 0,-3 0 114,6 0 1,0 6-96,3 2 0,0 3 95,1 1 0,3 4 276,0 2-435,6 3 0,-9-1-270,10 5 233,-4-2 0,1 2-21,0 0 1,-5 1-118,1 3 1,1-1 203,0 5-441,-1 0 197,-9-2 0,4 8-145,-2-7 1,1 7-203,-2-6 1,2 1-222,-5-1 258,0 3 122,-4-9 0,0 6-514,0-3 332,0-1 261,-5 1 0,2-4-87,-4 2 0,-5 0-85,-3 0 370,0-2-98,-2 5 1,3-6 72,-5 0 0,4-5-116,-4 1 0,4-2 47,-4 2 1,5-4-34,-1-4 1,2-2 148,2-2-135,-1 1-24,6-3-156,-4-1 123,8 0-118,-3 0 20,0-5 0,4 6 71,-3-3-161,3-3 121,1 5-4534,0-6 4699,5 0 0,1-6 0,6 0 0</inkml:trace>
  <inkml:trace contextRef="#ctx0" brushRef="#br1" timeOffset="13">12986 14235 7713,'0'-12'24,"0"3"194,0 0 522,0 2-86,0 0-221,0 1 2871,0 6-2937,5 0-207,1 0 1,7 6 150,2 2 0,3 2-114,4-2 0,6 7 12,3-3 1,2 3-31,1-3 0,4 1-74,0-1 0,2 1 23,-2-1 0,-3 1-146,3-1 0,-6-3-16,-2-2 1,-5 2 53,-3 3 0,-4-3 61,-6-2 1,-1-3 34,0 5 19,-4-7-109,-2 10 0,-5-10-75,0 7 1,-1-7 114,-3 2 1,-8 2-31,-7-2 1,0 6-133,-4-2 1,-2-1 86,-9 1 1,2-1-265,-2 1 0,2 3-35,-6-3 0,0 3-146,4 2 1,-2-5 100,9 0 1,1-1-55,3 2 1,5-3-89,3-2-793,7-3 310,-2 10-1041,9-9 704,-4 9 1315,5-4 0,5 6 0,1-1 0</inkml:trace>
  <inkml:trace contextRef="#ctx0" brushRef="#br1" timeOffset="14">13591 14717 7579,'0'-7'2316,"0"0"-1004,0 3-328,0 3-616,0-5 1,-5 8 186,-3 2 1,-7-2-251,-4 7 0,-5-1-191,-7 4 0,1 4-35,-8 1 0,-3 3-179,-1-2 0,-1 2 174,1-4 1,-1 1-99,5-4 1,0 2-659,4-3 0,8 2-49,4-11 0,6 6-305,1-5 1,7 1-549,5 0 559,1-4 1,4 9 1024,1-6 0,9 0 0,6-4 0</inkml:trace>
  <inkml:trace contextRef="#ctx0" brushRef="#br1" timeOffset="21">16320 13815 7635,'0'-20'114,"-3"3"0,-1 4 1045,1 1-268,2 4-60,1 3 116,0-1-557,0 5 501,5-4-529,-4 5 0,6 0 390,-4 0-395,4 5-132,4 2 1,2 10 462,2-1-297,-2 6-60,8-2 0,-4 4 19,2 1 0,3 1-1,-3 3 24,2-4-115,2 11 1,0-8-79,0 5 0,0 1 0,-1 8 0,0-3-127,-3 2-946,3 2 944,-10 1 139,5 6-275,-6-1 1,1 5 64,-1-1 1,-5 7-318,-2-3 1,-3 2 286,-1-1-133,-5-3 116,-1-6 1,-5-1-48,-1-2 0,1-4-87,-1-5 0,-3-4-313,0 0 0,-5-7 210,1-1 1,1-1-210,-1-8 263,0 0 250,1-3 0,-4-1 0,5 0 0</inkml:trace>
  <inkml:trace contextRef="#ctx0" brushRef="#br1" timeOffset="22">16457 15224 7635,'-6'-1'0,"2"-3"0,8-9 0,2-6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8:56.088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17394 14486 7737,'0'-11'-1154,"-1"2"577,-3 1 2409,3 5-1141,-4-8 1,1 8 402,0-5-248,0 5 53,4-2-684,0 5 1,-1-5 210,-3 2-28,3-1-243,-4-2 0,5 3 25,0-5 1,5 4-50,2-4 0,0 3-120,0-2 0,5 2-49,3-3 0,4 3-130,-4-2 1,6 4-144,-2-2 1,-2 4 158,2 1 0,0 0-141,4 0 0,-4 1 83,0 4 1,2 0 96,5 4 1,0 2 30,4-3 1,-3 3 117,3 1 0,-3-1-92,3-3 0,-4 2 143,0-6 1,-2 1 149,-1-5 1,-1 0-99,-3 0 1,1 0 277,-5 0 0,1-5-156,-5 1 0,-3-6 404,-1 2-468,1-3 1,2-1-40,-2-1 0,1-3-189,-6 0 0,1-1 71,-4 4 0,1 2-1167,3 4 608,-2-5-2678,3 5 2295,-5 1 1,0 6 901,0 8 0,0 3 0,0 1 0</inkml:trace>
  <inkml:trace contextRef="#ctx0" brushRef="#br0" timeOffset="1">17463 14870 7737,'-7'-12'-510,"2"-1"1,5 1 304,0 0 0,1-1 437,3 1 1,-1-1 481,4 1 0,1-1 53,3 1 1,5 1-303,-1 3 0,1-3-193,0 3 1,-3 2-155,7 3 1,-5-3-143,4 2 1,-5 0 42,1 4 0,1 0-117,0 0 0,-1 1-23,-4 3 0,5 2 44,-1 7 0,5-5-127,-1 1 1,-1-1 26,1 4 0,-1-1-46,1-2 0,1 2 56,-5-3 0,4 1-68,-3 0 1,-1 1 100,-4-1 1,4-4 34,1 0 0,0-4 132,-1-1 1,-1 0 54,5 0 0,-5 0 16,2 0 0,0 0-33,-1 0 1,4-6 265,-3-2 0,-1-2 91,-4 2-392,1-2-797,-6 2-278,-1-4 0,-10 6 1039,-3 1 0,-2 3 0,-1 2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4:10:44.655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1758 18075 7902,'0'-6'1015,"0"0"2062,0 6-2746,0 6 1,0 1-50,0 8 0,-1 3-69,-3 5 0,1 5 4,-4 2 0,3 3-86,-4 2 0,2-4-38,-2 4 0,-2-5-107,3 4 1,0-1 45,0-6 0,3 3-191,-4-3 0,6-2 7,-2-6 1,3-1-107,1-3 0,0-6-577,0 3 341,0-3-186,0-3 125,0 4 73,0-9 0,0 3-108,0-8 0,0 2-28,0-6 1,0 1 617,0-5 0,0-4 0,0-2 0</inkml:trace>
  <inkml:trace contextRef="#ctx0" brushRef="#br0" timeOffset="1">1747 18075 7857,'0'-12'136,"0"1"0,0 0 175,0-1 0,0 1 82,0-1 1,-2 6 1077,-1 2-44,1 3-967,-3 1 0,9 6 105,0 6 1,3 4-169,-3 7 1,9 4-103,-2-1 1,3 6-84,-2-1 1,4 2 51,3 1 1,3 0-92,1 0 1,-4 1-28,0-1 1,0-1-68,4-3 1,-4-2-146,0-5 0,-5 0-513,1 0 1,-2-4 315,-2 0 0,-1-9-715,-2 1 330,2-2-778,-4 3 275,1-6 91,-2-1 462,-5-5 0,-5 0-813,-3 0 1411,-2 0 0,-7-5 0,0-1 0</inkml:trace>
  <inkml:trace contextRef="#ctx0" brushRef="#br0" timeOffset="2">1724 18475 7851,'-12'0'1821,"1"0"-691,5 0-405,1 0-480,5 0 0,5 0-184,2 0 0,5 0 113,3 0 1,3 0-348,4 0 1,3-2 171,1-1 0,-2 0-679,3-5 1,-7 5-36,-1-5 0,-1 4 715,1-3 0,3-1 0,-5-3 0</inkml:trace>
  <inkml:trace contextRef="#ctx0" brushRef="#br0" timeOffset="3">2420 18063 7788,'0'-11'713,"-3"3"200,-1 1-169,0 4-281,-1-2 0,-1 5-97,-6 0 1,0 0-187,-4 0 1,4 4-9,-4 0 0,-1 5-2,-2-2 1,1 3 11,-1 2 0,5-1-131,-1 1 0,-2-1-35,2 1 1,1 3 46,6 0 0,-2 0-32,3-3 0,1-1 64,3 1 0,1-5-70,2 1 1,0-1 22,0 5 1,2-2-8,1-2 0,9 2 100,7-3 1,2 0 92,2 0 0,0-3-203,0 4 1,5-6 84,2 2 1,0 1-92,0-1 0,-5 5-5,2-2 1,-4 0-124,-4 0 0,1 1 57,-5 3 0,-3 2-110,-5 2 1,-4-1 23,1 5 1,-8-1-35,-4 1 1,-3 3-121,-4-3 1,-3 1 48,-5-1 1,-1 1 107,-3-4 0,3-1 67,-2-4 0,-2 1-32,1-1 1,4-3-86,4-1 0,5-4 15,-1 1 0,2-3-987,2-1 784,5 0 1,0-1-1414,6-3 1780,0-2 0,6-11 0,0-1 0</inkml:trace>
  <inkml:trace contextRef="#ctx0" brushRef="#br0" timeOffset="4">2843 18121 7792,'0'-12'661,"0"-4"0,0 3-196,0-2 1,1 2-482,3 2 0,-3 3 137,3 0 89,-3 1 0,-1-1 147,0 1 23,0 4-246,0-2 1,-5 5-16,-2 0 1,0 0-82,0 0 1,-1 4 39,-3 0 1,-4 4 123,-1 0 0,1 1-43,4-1 1,-5 2 0,1-3 0,0 3-79,4 2 1,3-1 102,0 1-68,6-1 1,-5 1 106,4-1-68,1 0 0,-1 1-26,6-1 0,4-1-24,4-2 0,1 2-32,-1-2 0,2 2-91,2 1 1,1 1 70,3-1 0,3-3-105,-3-1 0,1 1 114,-1 3 0,3 1-14,-3-1 1,3 1-33,0-1 1,-4 1 17,-3-1 1,-2 2-59,-1 2 0,-5-2 24,1 2 0,-6 1-1,2 0 0,-4 3 38,-4-4 0,-7 4-3,-8-4 0,0 4-211,-4-4 0,1 1 59,-8-5 1,3-3-53,-3-1 1,1-3 82,-2 4 0,3-6-556,5 2 1,6-3-882,1-1-347,9-5 1871,2-1 0,5-6 0,0 1 0</inkml:trace>
  <inkml:trace contextRef="#ctx0" brushRef="#br0" timeOffset="5">3117 18189 6330,'-6'0'2734,"1"1"-2192,5 3 0,0 3-54,0 4 1,0 4-2,0 0 0,4 6-10,-1-2 1,1 4-190,-4 3 1,0-2-29,0 3 1,4 1-155,0-1 0,3-1-126,-3-3 0,5-1-248,-1-3 1,2 1 172,1-5 0,2-1-226,2-6 1,3 1 138,5-6 1,-3 1 24,3-4 0,-3-1 55,7-3 1,-3-3 85,-1-9 0,0 2 94,0-5 1,-2 4-106,-2-4 1,1 0 189,-4-4 0,-5 3-78,-3-3 0,-5 3-67,5-7 0,-5-1 9,0 2 1,-3-5-171,-3 4 1,-4 1-76,-4 3 0,3 3-210,1 4 1,-1 2-301,-3 11 1,3-5 284,0 4 1,5 0-1287,-5 4 1729,5 5 0,-2 2 0,5 4 0</inkml:trace>
  <inkml:trace contextRef="#ctx0" brushRef="#br0" timeOffset="6">3722 18132 7442,'0'-11'2124,"0"4"-1080,0-3-624,0 9 1,0-3-10,0 8 1,0 3 113,0 9 1,0 3-126,0 7 1,2 1-139,2 7 1,-3-2-54,3 6 1,1-2-195,-2-2 0,5-1-111,-4-3 0,4 2-86,-5-5 0,5-1-52,-4-3 0,3-5-1051,-3-3 232,5-2-840,-3-7 1143,1-1 1,-2-6 309,-5-3 1,0 2 439,0-6 0,-5-5 0,-2-4 0</inkml:trace>
  <inkml:trace contextRef="#ctx0" brushRef="#br0" timeOffset="7">3722 18201 7826,'7'-12'556,"-2"1"878,-5-1-341,5 6 133,-4 1-722,9 5 1,-3 5-144,4 3 0,-3 0-93,-1 0 1,1 2-141,3-2 1,1 2-121,-1 1 1,1 0-8,-1-4 1,0 2-231,1-5 1,1 0-46,2-4 1,-2 0-326,2 0 0,-3 0 204,0 0 1,1-2 111,2-1 1,-3-3 252,4-1 1,-4-3-11,0 2 1,-1-2 105,1-1 0,-2-5-15,-3 1 0,4 0 202,-4 3 1,-2 1 158,-1 0 1,-1 0-150,0 4 1,-1 0 599,1 4-252,-1 1-307,-2 7 0,0 8-89,0 10 1,0 5-19,0 2 0,0 5-33,0 3 0,0 2-154,0 6 1,0-2-455,0-2 0,0-2 250,0-6 0,0-5-572,0-2 0,0-8-46,0-4-821,5-2 162,1-2 725,6-5 1,-5 0 56,1-6 689,-6 0 0,3-6 0,-5 0 0</inkml:trace>
  <inkml:trace contextRef="#ctx0" brushRef="#br0" timeOffset="8">4339 18166 7746,'-7'-16'2332,"-1"4"-1542,5 1-162,-2 5 128,5-1 0,0 7-265,0 8 0,2 3 67,1 4 1,-1 3-163,1 5 1,3 4-99,-3-1 0,2 6-178,-1-1 0,-2 0-115,1 0 0,-1 2-26,-2-3 1,1-2-229,3-1 1,-3-3-66,3-1 0,2-6 143,2-1 0,-2-4-253,2 0 0,1-6 129,6-2 0,-3-3 161,4-1 0,0 0 42,-1 0 0,6-5 17,-2-2 1,-1-2-159,1 1 1,-2-2-163,2 2 0,-1-1 10,-3 2 1,-2-3-853,2 2 660,-7 3 0,1-1-205,-5 2-298,-1 3 1080,-8-5 0,-6 1 0,-7-1 0</inkml:trace>
  <inkml:trace contextRef="#ctx0" brushRef="#br0" timeOffset="9">4282 18406 7761,'0'-11'1880,"5"1"-1239,3 2 1,7-1-194,4 5 1,4-3-159,4 3 1,2-4-24,5 4 0,-5-3-273,-2 3 1,-3-4 83,-1 5 0,-4-1-808,0 4 0,-9-4 168,1 0-1648,-7 0 1091,1-1 1119,-5 4 0,-5-9 0,-1 3 0</inkml:trace>
  <inkml:trace contextRef="#ctx0" brushRef="#br0" timeOffset="10">4259 18041 7761,'5'-7'720,"3"-3"188,7 3 1,7-4-145,4 0 1,6 3-326,-1 1 1,4 4-12,-1-1 0,2 3-351,-9 1 1,3 0-354,-3 0 1,3 0 19,-3 0 1,1 0 255,-2 0 0,3 0 0,6 0 0</inkml:trace>
  <inkml:trace contextRef="#ctx0" brushRef="#br0" timeOffset="11">5573 17846 7854,'0'-7'329,"0"-1"0,0 4 298,0-3 82,0 4-172,0-7-69,0 9 0,0-3 14,0 8 0,0 6 1,0 5 0,0 6-143,0-2 1,0 2 90,0 2 0,0-1-286,0-3 1,1 1 31,3-5 0,-3 4-45,3-4 0,1 1 45,-1-5 0,-1-3-268,-3-1 0,2-4-273,2 1-427,-3-3 328,4-1 115,-5 0 0,4-1 22,0-3 1,1-3 78,-2-4 0,4 0 93,4-1 1,-3-3 2,-1 0 0,1-4 154,3 3 1,2 1-13,2 4 1,-2-3 104,2 2 1,-2-1-89,-2 5 0,2 2 139,2-2 0,-6 5 162,3 0 1,-4 1 100,4 2-138,-1 0 0,-1 5-109,-2 3 0,1 2 23,-5 2 0,3 4-35,-3 3 0,0 3-40,-4 1 1,0-1-101,0 1 0,0 4-205,0 0 0,0-1-459,0-3 1,0-4 328,0 0 1,0-5-747,0 1 0,0-6-193,0-1 1263,0-6 0,5 8 0,1-3 0</inkml:trace>
  <inkml:trace contextRef="#ctx0" brushRef="#br0" timeOffset="12">5436 18338 10774,'11'0'972,"2"0"-443,2 0 1,1 0-90,3 0 0,4 0 62,0 0 1,1-4-195,7 0 0,-1 0 5,4 4 1,1-1-212,-1-3 1,4 3 113,0-3 1,0 1-306,-4 0 1,4 0-142,1-4 1,-5 4-212,-4-1 1,-4 2 49,0-2 1,-5 3-322,-2-3 0,-9 2-273,1 2 368,-7 0 1,0 0-288,-8 0 0,-6 0 88,-5 0 816,-6 6 0,-2 0 0,-6 5 0</inkml:trace>
  <inkml:trace contextRef="#ctx0" brushRef="#br0" timeOffset="13">5733 18440 8547,'0'-6'3391,"0"1"-2372,0 5-496,0 5 0,0 1-169,0 6 0,0 0-46,0 4 1,0 1-195,0 6 1,0-1-157,0-3 0,1 2-135,3-1 1,-3 1 242,3 2 1,1-1-246,-1-3 0,-1 1-177,-3-5 0,0 0-315,0-3 1,2-2-379,1-3-506,-1 4 359,3-10-149,-5 4 16,0-5 1329,5 0 0,-4-5 0,4-1 0,-5-6 0</inkml:trace>
  <inkml:trace contextRef="#ctx0" brushRef="#br0" timeOffset="14">5892 18635 7794,'7'-6'107,"-2"5"0,-1-5 639,-1 2-11,6 3 290,-7-4-17,3 5-266,-5 0 1,0 5-506,0 2 1,-2 4-24,-1 0 1,-4 0-77,-4 1 1,-4-1-101,-1 1 1,-3-1 60,4 0 1,-4 1-263,4-1 6,0 1 205,3-1 308,6 1-290,1-1 0,6-1 15,3-2 0,1-2 77,3-2 0,3-2 118,0 6 1,1-4-50,3 3 0,-1-4-87,1 1 0,-1 1-60,5-1 1,-4 0 66,4-4 1,-3 0-347,3 0 1,-5 0-383,1 0 0,-2 0-647,-2 0 0,-3 0 475,-1 0 0,-3 0 753,4 0 0,-11 0 0,2 0 0</inkml:trace>
  <inkml:trace contextRef="#ctx0" brushRef="#br0" timeOffset="15">6726 18075 7800,'0'-12'8,"0"1"-8,0 0 222,0-1 0,0 5 712,0-1 613,0 5-1044,0-2 0,0 7-6,0 1 1,0 5-76,0 7 0,0 8 114,0 8 1,0 2-177,0 1 1,0 5-155,0 3 1,4-3-184,0-1 0,0-2-53,-4-2 0,0-3-105,0-1 0,0-4-155,0 0 1,0-7-444,0-4 1,0-2-609,0-1-995,0-1 82,0-5 1339,0-1 915,0-5 0,0-5 0,0-1 0</inkml:trace>
  <inkml:trace contextRef="#ctx0" brushRef="#br0" timeOffset="16">6692 18223 7800,'-5'-6'0,"4"-4"629,-5 4 195,6-1 0,2 2-350,2 5 0,2 5 38,5 3 1,2 3-36,2 4 1,2-1-145,2 5 1,2 0-24,-2 4 0,3 1-119,1 3 1,-3-3-26,3 3 0,-7-4-63,7-4 0,-2 1-129,1-5 0,-3 0 72,0-3 0,-5-1-183,2 1 1,-4-6 159,0-2 0,-1-3 79,1-1 254,-1 0-231,0 0 0,-4-5 112,-3-3 1,-3-2-45,-1-1 1,0-6 27,0-2 1,0 0 52,0-4 0,-4 3-56,0-6 1,-3-2-215,3 1 1,-5-5 100,1 2 1,2-3-584,-2-1 0,6 1-59,-2 2 0,1 3-1191,0 5 724,1 6-318,-3 0 372,5 11 1,0 2 418,0 8 1,0 2-1010,0 5 1540,0 6 0,0 1 0,0 5 0</inkml:trace>
  <inkml:trace contextRef="#ctx0" brushRef="#br0" timeOffset="17">7389 18201 7734,'-7'-2'985,"3"-2"1,3 2-389,1-6-163,0 6 926,0-3-443,0 5 0,-1 5-513,-3 2 1,-1 9-142,-3 3 1,-6 6-106,3 2 1,-3 1-1,3-2 1,-1 2-96,1 3 0,4 0 105,4-4 1,1-2-333,2-6 0,2 2 102,1-6 1,4 3-530,4-7 1,6 2 173,2-9 0,2-1-12,2-3 1,0 0 160,0 0 0,0-5 110,-1-2 0,1-5 249,0-3 1,0-1-87,0-3 1,-4-3 148,0 3 0,-6-3-20,-2 0 1,-1-1 228,-6 0 0,0-4-167,-4 1 0,-7-2-107,-4 1 0,-5 3-159,-7-3 0,0 4-245,0 4 0,-1 3-67,-3 4 0,3 6-328,-3 2 0,3 4 67,2 4 0,4 2 211,3 6 1,2-1 431,1 1 0,6 4 0,1 2 0</inkml:trace>
  <inkml:trace contextRef="#ctx0" brushRef="#br0" timeOffset="18">7857 18212 7744,'0'-11'0,"-4"-1"843,0 1 1,0-1-386,4 1 1,2 4 188,1 4 176,-1 1-59,3 2 0,-5 7-288,0 4 0,4 7-72,-1 9 0,1-2-249,-4 5 0,0 1 47,0 3 1,4 0-263,0 1 1,0-5-27,-4 1 0,3-7 2,1-1 1,1-2-241,-1-6 1,-3 1-504,3-5 1,1-3-567,-1-1-761,0-4 244,-4 2 1910,0-5 0,0-10 0,0-3 0</inkml:trace>
  <inkml:trace contextRef="#ctx0" brushRef="#br0" timeOffset="19">7685 18155 7755,'0'-12'275,"-5"1"0,4 0 347,-3-1 1,9 2 535,7 2 0,1 2-522,6 2 0,0 2 151,3-6 1,5 6-335,0-2 1,3-1-217,-3 1 0,3-1-440,-3 1 0,-2 3-496,-6-3 0,3 3-80,-3 1 779,-3 0 0,6-5 0,-4-2 0</inkml:trace>
  <inkml:trace contextRef="#ctx0" brushRef="#br0" timeOffset="20">8668 18086 7796,'-12'-5'1166,"6"4"0,1-5-863,5 2 0,0 4-27,0 0 1,0 6 224,0 9 0,0 3-104,0 5 1,1 1-137,3 3 1,-2 2-30,6 5 0,-4-3-156,3-1 1,-3-1-110,4 2 0,-4-3-197,3-5 1,-4-2-115,1-2 1,-2-2-372,2-6 1,-3-3-680,3-1-819,-3-4 2213,-1 2 0,-5-10 0,-1-2 0</inkml:trace>
  <inkml:trace contextRef="#ctx0" brushRef="#br0" timeOffset="21">8416 18166 7796,'0'-11'0,"0"-1"146,0 1 1,5 0 212,3-1 1,4 1 330,3-1 1,0 5-255,8-1 0,-5 2-333,8-2 1,-4-1 78,4 5 0,2-1-255,-1 2 0,0 1 33,-4-2 0,-2 3 49,-2 1 0,1 0-17,-4 0 0,3 0-241,-4 0 0,1 0-3,0 0 0,-7 4-70,2 0 328,-2 0 0,1-3 64,-2 3 326,-3-3-283,-5 9 1,0-4 97,0 6 0,0-1 16,0 1 0,-5 4 128,-3 3 1,2 3 71,-2 1 1,4 3-101,-3 1 0,4 1-143,-1-1 0,3-3 56,1 2 0,1-2-377,3-1 0,2-4 3,6 0 1,3-5-113,0 2 1,6-8 136,-2 0 1,-2-5-25,2 0 1,0-1-4,4-2 1,0-2 27,0-1 0,0-4 101,0-4 0,-6-1-43,-1 1 0,-4 0 284,0-1 1,-2-3 4,-2 0 1,0-6-7,-4 2 0,0-2-186,-4-2 0,-5-1 24,-3-3 1,-3-1-291,-4-2 1,1 2 92,-5 5 1,0 0-228,-4 0 1,4 6 136,0 1 0,1 9-504,-1 3 0,-1 3 23,4 1 1,1 0-137,4 0 1,3 5 251,1 2 581,4 3 0,-2 7 0,5 1 0</inkml:trace>
  <inkml:trace contextRef="#ctx0" brushRef="#br0" timeOffset="22">9262 18143 8323,'0'-11'3297,"0"5"-2842,0 1 1,0 7-138,0 6 1,0 1-7,0 10 1,0 0-25,0 4 0,0 1-45,0 2 1,0-2-105,0 3 0,0-3-114,0-1 0,3-1-4,1-3 1,5 1-154,-1-5 1,6 0-220,1-3 0,5-5 202,-1 1 0,3-5 27,1 0 1,1-3 8,2-3 0,-2-4 85,3-4 1,1-1 45,-1 1 0,-1-4 218,-3-1 1,-5-3 245,-3 4 1,-3-5-181,-5 1 1,-2-3-94,-5-1 1,-1-1-49,-3-2 1,-7-2-488,-8-3 0,-5 3 99,-7 6 0,-4 4-54,-11 3 0,0 3-169,1 5 0,4 1-515,3 6 0,4 6-342,3 1 0,10 7 1307,9 1 0,1 6 0,4-4 0</inkml:trace>
  <inkml:trace contextRef="#ctx0" brushRef="#br0" timeOffset="23">10187 18006 8010,'0'-11'631,"5"0"1,0-1-391,2 1 0,0 3 573,-3 0-149,-3 6 168,4-3-141,-5 0-13,0 3-538,0-3 1,-5 10-86,-3 3 1,-2 2 25,-1 2 1,-1-1-139,1 1 0,-1 3-33,1 0 1,3 4-13,1-4 1,0 4-35,0-3 0,-2 3 7,5-4 1,0 0-38,4-4 1,0 1 153,0-1 1,2 1-2,1-1 0,4 1 28,4-1 0,4-1 89,1-2 1,0 2-1,-1-3 0,-2 4-52,2 0 1,-2-3 1,-2-1 0,1 1-4,-1 3 0,-3-3-16,-1 0 1,-4-1-40,1 5 1,-4-1-99,-4 0 0,-4 1 36,-7-1 1,1 1-165,-5-1 1,-1 1 3,-7-1 0,3 0 115,-3 1 1,3-1-172,1 1 0,2-5 44,2 1 1,2-6-107,6 2 1,1-1-258,2 1-919,3-3 1520,5 4 0,10-10 0,3-2 0</inkml:trace>
  <inkml:trace contextRef="#ctx0" brushRef="#br0" timeOffset="24">10449 18475 8879,'0'-7'1762,"0"1"-1348,0 2 1,0 2 190,0-6 0,0 4-221,0-3 0,0-1-160,0-3 1,0-1-47,0 1 1,0-1 49,0 1 1,-5-2-252,-2-2 1,0 1 38,0-5 0,4 0 37,-1-4 0,-1 0-97,1 0 1,1-3-133,3-1 0,0-3 17,0 3 1,0 0 111,0 4 0,1 2-2,3 2 61,-3 2 1,5 7 54,-2 3-145,-3 2 35,4 5 0,-1 5-5,0 2 1,5 3-140,-1 2 0,-2-1 31,2 1 1,0 0 105,8 4 1,-4-8-148,4 4 1,-2-5 52,1 1 1,-3 1 31,4-5 0,-4 0 42,0-4 1,-1 0-1,1 0 1,-1 0 25,0 0 0,1-2-10,-1-1 1,1 0 161,-1-5 0,1 5-42,-1-5 1,-3 4 253,-1-3 1,-4 3-7,1-4 1,1 4 491,-2-3-281,1 4-304,-4-2 0,0 6-88,0 3 1,0 8-9,0 7 0,0 3-140,0 5 1,2 2 27,1 6 1,-1 3-251,1 0 0,-1-2 137,-2-5 0,0 2-979,0-3 1,0-2 38,0-1 1,0-4-267,0-4 1,0-3 704,0-4 1,0-5 600,0 1 0,5 0 0,1 3 0</inkml:trace>
  <inkml:trace contextRef="#ctx0" brushRef="#br0" timeOffset="25">10849 18497 7632,'4'-7'-190,"0"-1"555,-1 6 0,1-8 901,0 2-855,0-2 0,0-2 138,0 1 0,-1-4-36,-3-1 0,0-3-14,0 4 0,0-5-176,0 1 1,0-4 82,0-4 0,-3 3-187,-1-2 0,0-2-15,4 1 1,0 0-91,0 5 1,4-1 102,0 0 1,-1 5-75,-3 3 30,5 2 0,-2 3 15,5 2 1,-5 3-140,5 5 1,-4 5-155,3 3 1,1 2-121,3 2 0,1 4 108,-1 3 0,2 4 115,2 4 1,-2-3 40,2 2 1,-1 4-112,1 0 0,-2 2-61,2-2 1,-2 2-182,-2-5 1,1-1 42,-1-3 0,-3-4-243,-1 0 1,0-5-58,0 1 0,2-2 47,-5-2 1,4-3-919,-5 0 311,1-6-9,1 3 1140,-3-5 0,-2-5 0,-7-1 0</inkml:trace>
  <inkml:trace contextRef="#ctx0" brushRef="#br0" timeOffset="26">10849 18395 7778,'0'-12'587,"5"6"109,3 2 1,6 3-49,1 1 1,5-4-385,-1 0 0,3-3-312,1 3 0,0-1 81,-1 1 1,-3 3-140,0-3 1,-1 1-178,1-1 0,3 2-446,-3-6 1,-1 5 728,1-5 0,0 0 0,4-3 0</inkml:trace>
  <inkml:trace contextRef="#ctx0" brushRef="#br0" timeOffset="27">11306 18063 7778,'-5'-6'434,"0"-4"-304,-3 2 0,-1 2 1350,5-2 21,1 6-654,3-8 1,1 8-375,3-1 0,-3 3 71,3 3 0,-2 5 121,2 7 1,-3 3-263,3 5 1,-3 1-198,-1 3 0,0 1-2,0 2 1,0 3-265,0-3 0,-1-2-69,-3-1 1,3-3-117,-3-1 1,-1-1 140,1-3 1,1 1-243,3-5 1,0 0-653,0-3 665,0-1 1,0-3-77,0-1 231,0-4 0,5 2 236,2-5 1,3 0 24,2 0 0,3-1 29,0-3 0,6 1-121,-2-4 0,2 3-17,2-4 1,0 2-89,0-2 1,-2 0 53,-2 4 1,2-4-328,-6 4 0,0-1 116,-3 1 0,-2 2-1215,-3-6 738,3 6 1,-8-8-853,2 2 1600,-3 3 0,-6-5 0,-2 3 0</inkml:trace>
  <inkml:trace contextRef="#ctx0" brushRef="#br0" timeOffset="28">11706 18006 7790,'-5'-11'0,"3"3"917,-2 1 205,3-1 0,2 2 191,3 2-566,-2 3 0,4 2-72,-2 3 0,-3 7-251,3 8 1,1 7-36,-1 0 0,-1 7-140,-3 2 0,0-1 101,0 4 1,0-4-172,0-3 1,-1 2-183,-3-3 1,3-2 31,-3-1 0,3-5-147,1-3 0,0 2-172,0-6 0,0 0 170,0-3 0,4-5-156,0 1 0,5-6 87,-2 2 0,3 1 56,2-1 0,-1 0-18,1-4 0,-1-1-48,0-3 1,2 3-168,2-3 1,-2-1-409,2 1 1,-2-5 29,-2 1 0,-3 3-395,0 1 1,-5 2 1138,5-2 0,-5 3 0,2-4 0</inkml:trace>
  <inkml:trace contextRef="#ctx0" brushRef="#br0" timeOffset="29">12528 17824 7648,'4'-8'669,"0"0"-203,-1 6 1,-1-3 587,1 5-283,-1 0-213,3 0 0,-6 0-106,-3 0 0,1 1 41,-4 3 0,-5 3-165,-3 9 1,-5 1 34,1 6 1,-2 7-89,2 4 0,-2 4-52,2 4 1,2 6-255,2-2 0,3-2 174,5-2 0,1-1-121,2 0 0,2 0 148,-1-3 0,5-2-10,2 2 0,5-4-242,-2-4 1,5-2-301,3-5 0,3 0-225,5 0 0,0-5 294,-1-3 1,1-2-319,0-2 0,-1-1 370,-3-2 1,1-3-743,-5-5 0,0 0-752,-3 0 1755,-1 0 0,1 0 0,-1 0 0</inkml:trace>
  <inkml:trace contextRef="#ctx0" brushRef="#br0" timeOffset="30">12756 18086 7752,'0'-11'1,"-3"-2"192,-1-2 0,1 6 243,7-2 0,2 7-73,6 0 0,-1-1 177,1 1 1,-1 0-182,0 4 0,6 2-115,2 1 1,-1 0 72,1 5 0,0-1-128,4 5 1,0-2-111,-1-3 0,1 4 15,0-4 0,-4 3-167,0 2 1,-5-5 13,1 1 1,2-2 157,-2 2-163,0 2 32,-3-4 44,-1 1 39,-5 3 0,0-4 20,-6 6 0,-7-3 11,-4 2 0,-7-1-40,-9 9 0,2-4-150,-6 4 1,4-5 91,-8 2 0,9 0-288,-5-1 0,7 1-509,5-5 154,-3 0 0,11-3-269,0 0-458,-1-6-46,11 3 1432,1-5 0,11 0 0,7 0 0</inkml:trace>
  <inkml:trace contextRef="#ctx0" brushRef="#br0" timeOffset="31">13122 18349 7767,'6'6'1680,"-1"-1"-646,-5-5 9,0 0 1,-6 2-618,-6 1 1,0 4-163,-7 4 1,0 1-263,-4-1 0,0 1 65,0-1 0,0 0-601,1 1 1,0-2-74,3-2 0,2 2-1588,6-3 1479,0-2 716,-1 6 0,6-5 0,1 5 0</inkml:trace>
  <inkml:trace contextRef="#ctx0" brushRef="#br0" timeOffset="32">13499 17892 7834,'0'-7'1155,"0"-1"-398,0 5 240,0-2-593,-5 5 1,3 5 132,-1 3 0,-3 2-24,3 2 1,-1 4-151,4 3 1,-4 3-124,0 1 0,0-1-60,4 1 1,0 0-99,0 0 1,0 0 33,0 0 0,4-4-161,0 0 0,0-5 64,-4 1 1,0-2-161,0-2 1,0-3-571,0-1 384,0-4 98,0 2 1,1-5-168,3 0 205,-3 0 110,4 0 44,0-5 0,0-2 20,3-4 0,1 3 12,-5 1 0,5 4 15,-2-1 0,3 3-36,2 1 1,-1 0 134,1 0 0,-1 1-47,0 3 0,5 1-40,-1 3 1,0 6-14,-3-3 1,-1 3 18,0-2 0,3-1-4,-2 0 0,2 5-2,-7-1 1,-2 0-5,-1-3 0,-2 3 2,-2 0 0,0 2-41,0-2 0,-6-1 19,-1 5 0,-7-5 3,-1 1 0,-9 1-89,1 0 0,-6-1-166,2-4 1,-4-3 68,5 0 1,-5-5-139,5 5 0,-1-6-323,4 2 1,5-2-190,3-2-484,2 0 768,2-6 0,5 0-520,2-5 1071,3-1 0,1 1 0,0-1 0</inkml:trace>
  <inkml:trace contextRef="#ctx0" brushRef="#br0" timeOffset="33">13487 17892 7795,'0'-11'-28,"0"3"0,0 1 736,0 4 1,5-6-226,3 5 0,2 0-3,2 4 1,-1-3-217,0-1 0,5 0-117,-1 4 1,4 0-28,-4 0 1,5 0-194,-1 0 0,-1 0-121,1 0 0,-4 0 227,5 0 0,-7 0-976,3 0 0,-4 0 43,0 0 900,-6 0 0,4 0 0,-3 0 0</inkml:trace>
  <inkml:trace contextRef="#ctx0" brushRef="#br0" timeOffset="34">13864 17744 7824,'1'-8'58,"3"0"0,-1 6 874,4-2-409,-4 3 1,6 2 32,-5 3 0,5-2-36,-2 6 1,3 0-143,2 3 0,3 1-36,0-1 0,5 2-76,-1 2 1,-1-1 170,1 5 0,-1-1-56,1 1 0,1 4-30,-4-1 1,0 1-172,-1 4 1,-2 1-13,2-2 0,-2 6-19,-2-1 0,0 0-110,-4 0 1,-2 6-193,-5-3 1,0 3 136,0-3 0,-5-4-175,-2 1 1,-5-2-108,-3 1 1,1-2-219,-5-5 1,0-1-35,-4-3 1,0 1-333,0-5 1,-3 2 144,-1-2 0,2-4-178,6 1 0,-3 3 915,3-3 0,3 2 0,-1-3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0T02:41:39.518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4466 3723 8137,'0'-11'-1093,"0"3"1871,0 1 0,-2 4-186,-2-1 1,3 2 408,-3-2-170,3 3-236,1-4-220,-5 10 1,4 1-96,-3 5 1,3 2 6,1 2 1,0 3-33,0 5 1,0 0-107,0 0 0,4 3 35,-1 1 0,5 3-144,-4-3 1,5 5-153,-2-2 0,0-1 87,0 2 1,0-2-216,0 1 0,3-2 118,-2-5 1,1-4-27,-2 0 0,2-5 97,-5 1-147,0-2 142,1-1 1,-4-5-58,3 1-432,-3-6 279,-1 3-918,0-5 807,-5 0 1,3 0-558,-6 0 0,4-1 386,-3-3 1,4 2-402,-1-6 949,3 6 0,-4-9 0,-1 5 0</inkml:trace>
  <inkml:trace contextRef="#ctx0" brushRef="#br0" timeOffset="1">4957 3712 8224,'0'-12'211,"0"6"510,-5-4-80,3 9 1,-4-4-156,2 5 1,2 0-75,-6 0 1,0 0-124,-3 0 1,0 6 120,-1 5 0,-1 2-118,-2 6 1,1 4-5,-5 3 1,5 6-49,-1-1 1,2-2-31,2 1 0,1 1-163,2 3 0,-1 0 165,5 1 1,1-5-369,3 0 1,0-4 131,0 1 1,1-3-395,3-2 0,2 0 204,6-3 1,0 1-180,3-4 0,2-2 143,2-7 1,3 2 86,-3-5 1,2 0 200,2-4 1,0-2-177,0-1 0,-1-4 217,1-4 0,-1-2-89,-3-2 1,1-2 88,-5-2 1,1-1-38,-5 5 0,-5-4 329,-2 4 0,-4-4-107,-4 3 1,-3 1-10,-8 4 0,-7 1-97,-5 2 0,-4 3-29,0 5 0,-2 1-277,-1 3 0,1 2 120,3 6 1,2 3-504,5 0 0,1 4 228,3-4 0,4 1-1970,7-5 2273,3 0 0,5 6 0,0 1 0</inkml:trace>
  <inkml:trace contextRef="#ctx0" brushRef="#br0" timeOffset="2">4397 5528 7525,'0'0'0</inkml:trace>
  <inkml:trace contextRef="#ctx0" brushRef="#br0" timeOffset="3">4466 5413 8198,'12'-11'0,"3"0"0,-1-1 2076,5 1 0,-5 3-1086,2 1 1,-4 4-706,0-1 1,3 3-256,0 1 0,0 0 92,-3 0 1,3 0-154,0 0 1,1 1 78,-5 3 1,0-1-142,1 4 0,-5-3 94,1 4 1,-4-1-136,3 5 0,-4-1-57,1 0 0,-3 2 136,-1 2 0,-5-1-89,-3 5 1,-2-5 106,-1 2 1,-1-4 18,1 0 0,3-2-34,1-3 1,3 2 168,-4-5 1,5 4 25,-5-4 155,5-1-264,-2-3 15,5 0 0,5 0-6,3 0 1,-2 4 5,2 0 1,3 0-26,5-4 0,0 0-55,-1 0 1,-1 4 42,5-1 1,-3 5-10,3-4 1,-4 5-5,4-2 0,-5 2 1,1-1 1,-2 3-46,-2 1 1,1-1 50,-1 4 0,-3-1-138,-1 2 1,-4-4 120,1 3 0,-3 2-155,-1-2 0,-4 2 122,0-2 1,-8-1 118,0 5 0,-3-5 98,0 1 1,1-2-137,-5-2 1,3 1 177,-3-1 0,4-3-50,-4-1 0,4-4 24,-4 1 1,5-3 77,-1-1-209,-3 0 0,5 0-61,-2 0 1,2-4-190,2 0 1,5-5-549,2 2 740,2 2 0,-3-5 0,-1 3 0</inkml:trace>
  <inkml:trace contextRef="#ctx0" brushRef="#br0" timeOffset="4">5151 5368 8074,'6'-12'0,"6"1"0,-1 0-805,4-1 1,2 1 804,-2-1 0,0 5-272,-3-1 0,3 2 272,0-2 0,4 2 101,-4 2 1,4 3-190,-3-3 0,-1 8 383,-4 3 1,1 5-168,-1 3 0,-3-1 34,-1 5 1,-4 4 259,1 3 1,-3 6 15,-1-1 0,-1 5-530,-3 2 0,-3 4 9,-4-4 1,-5 0-310,-3-3 0,-3-1 165,-1 0 1,2-5 34,2-2 0,2-4 228,6-4 0,-1 0-151,1-8 0,3 3 398,1-6-228,4-3 1,-2 1 99,5-2 1,1-2-54,3 1 1,2-1 239,6-2 1,0 0-27,4 0 1,1-2 69,6-1 0,0 1-156,0-2 0,0-1-63,0 2 0,-1-3-108,1 3 1,0 1 143,0-1 0,0 1-271,0 2 0,-6-1 79,-1-3 1,0 3-82,-1-3 0,-1 2-29,-6-2 0,2 3 135,-2-3-105,-3 2 1,1 2-330,-2 0-3,-3 0 1,3 0 171,-8 0 0,-2 0-815,-6 0 0,0 6 1044,-3 1 0,-3-2 0,-5 0 0</inkml:trace>
  <inkml:trace contextRef="#ctx0" brushRef="#br0" timeOffset="5">7127 3598 7302,'0'-8'829,"0"0"185,0 6-146,0-8-557,0 3 0,0 0 665,0-1-233,0 6-461,0-4 1,0 5 665,0-3-586,0 3 0,0-3-256,0 8 1,0 4 160,0 7 1,0 8-104,0 7 0,0 5-10,0 3 1,0-3-96,0 3 0,3-2-266,1-2 0,4-1 172,-4-3 0,3-2-83,-3-5 1,4 0 37,-5 0 1,5-4-101,-4 0 0,4-5-19,-5 1 1,5-6 107,-4-1 1,0-5 36,-4 5 1,1-5-678,3 0-452,-3-1 498,4-2-435,-5 0 675,-5-5 0,0-2-429,-3-4 0,-1 3-29,6 1 903,-1-1 0,-1-9 0,-2 0 0</inkml:trace>
  <inkml:trace contextRef="#ctx0" brushRef="#br0" timeOffset="6">7446 3575 8125,'0'-8'0,"0"1"0,0 3 0,0-4 0,0 6 0,0-4 0,0 6 0,5 0 0,-3 0 0,4 2 0,-2 2 0,-2-1 2025,6 9 0,-2-2-947,2 9 0,2 0-579,-2 4 0,-3 3-317,-1 1 1,1 5 28,-1-2 0,-1-1-238,-3 2 0,4-6 83,0 2 0,0-3-186,-4-1 1,0-1 62,0-3 1,4 1 24,-1-5 0,1 0 71,-4-3 37,5-1 1,-2-1 130,4-2-109,-4 2-65,2-9 0,-4 4 107,3-5-256,-3 5 152,4-3-1620,-5 3 838,0-10 1,0-2-942,0-4 1697,0 0 0,-5-1 0,-1 1 0</inkml:trace>
  <inkml:trace contextRef="#ctx0" brushRef="#br0" timeOffset="7">7012 5219 8430,'0'-6'3257,"0"-4"-2179,0 9-737,0-5 1,0 8-58,0 2 0,2 7-29,1 8 1,0 4 134,5 4 0,-1 2-183,5 5 1,-2 1-16,-3 4 0,4-3-191,-4 6 0,-2-5 94,-1 1 1,1-4-226,-1-3 0,4-3 82,-5-5 0,2-2 93,-1-2 1,-2 2-33,1-6 1,0-1-227,1-7 100,-3 3 1,4-7-327,-5 5-741,0-6 501,0 3-921,0-5 0,0-5 410,0-2 0,0-4 118,0 0 1072,0 0 0,0-6 0,0-1 0</inkml:trace>
  <inkml:trace contextRef="#ctx0" brushRef="#br0" timeOffset="8">7561 5334 8076,'0'-12'396,"0"1"1,0 3 278,0 0 62,0 1 1,0-5-239,0 1 0,-4 3-116,0 1 1,-1 3 206,1-4-356,-2 6 1,-7-7-146,-2 5 0,1 0 126,-5 4 0,0 2-171,-4 1 1,0 4 126,0 4 0,0 4-140,1 1 1,4 0-113,3-1 0,2-2 130,2 2 1,4-2-449,3-2 303,3 6 1,1-4-188,0 2 0,6-3 104,6 0 0,1-2-53,6-2 1,0-3 70,3-5 1,5 0 54,0 0 0,-4 0 68,-4 0 0,-2-5 179,2-3 0,2 2-72,-6-2 0,0 0-37,-3-3 410,-1 0-73,0-1 228,-4 1-96,-2 4 144,-5-3-266,0 9-368,0-4 1,0 6 11,0 3 1,0 4 69,0 7 0,0 3-113,0 4 0,0 6 94,0 3 1,4 2-167,-1 1 0,1 0-63,-4 1 1,2-1-195,1 0 1,-1-5 131,1-2 1,0-3 105,1-1 1,-3-5 286,3-3 0,-3-6-189,-1-2 1,0-3 700,0 4-305,5-6 278,-4 3-38,5-5-112,-6 0-969,0-5 1,0 3-227,0-6 1,0 4 332,0-3 0,0 3 351,0-4 0,0 1 0,0-5 0</inkml:trace>
  <inkml:trace contextRef="#ctx0" brushRef="#br0" timeOffset="9">19815 3438 8216,'0'16'1810,"0"3"0,4 4-996,0 4 1,3-2-209,-3 6 1,0-6-258,-4 2 0,4 0-393,0 0 1,-1 0-13,-3-4 0,4-1-124,0 1 1,0 0-28,-4 0 0,0-4 142,0 0 0,1-5-32,3 1 1,-3-6 65,3-1 1,-3-4-96,-1 3-20,0-4-438,0 2-3131,0-5 3101,0-5 0,2 2 614,1-4 0,-1-1 0,3-3 0</inkml:trace>
  <inkml:trace contextRef="#ctx0" brushRef="#br0" timeOffset="10">20306 3426 8212,'-11'0'0,"1"-1"1104,2-3 0,-2 3-412,2-3 0,2 3-196,-2 1 0,1 1-181,-5 3 0,1 2 17,0 6 1,-5-1-85,1 1 0,-1 4 30,0 3 1,2 4-149,-5 4 0,5-3 117,-1 2 1,2 2-267,2-1 0,0 3 96,-1-3 0,6 0-261,2-5 0,3 1 121,1 0 1,0-1-344,0-3 0,1 1 142,3-5 0,2 1 1,6-5 0,-1-3 139,0-1 0,5-3 20,-1 4 1,5-6 155,-1 2 1,-1-4-154,1-4 1,-4 2 207,4-6 0,-5 0-87,2-3 0,-5 0 135,-3-1 1,0 1-48,-4-1 0,0-3-61,-4 0 1,-5-4-117,-3 4 0,-7-5 96,-4 5 1,-1 0-266,1 4 0,-7 4 78,4 3 1,0 3-389,3 1 0,0 1 189,-4 3 0,4 3-672,0 4 1,6 2 1030,2 2 0,-1-7 0,6 2 0</inkml:trace>
  <inkml:trace contextRef="#ctx0" brushRef="#br0" timeOffset="11">20375 3952 10274,'6'0'2463,"-1"0"-1846,-5-5-59,0 3-31,0-3 254,0 5-1167,-5 0 141,4 0-1066,-4 0-1328,5 0 2639,5 0 0,-4 0 0,4 0 0</inkml:trace>
  <inkml:trace contextRef="#ctx0" brushRef="#br0" timeOffset="12">20832 3426 8212,'0'-11'1310,"0"3"-1035,0 1 1,-4 3 389,0-4-333,0 6 1,0-5 462,1 4-532,-6 1 0,2-3 34,-4 5 1,-2 5-50,-2 3 0,1-1-6,-5 5 0,4-2 6,-4 9 0,4-2-100,-4 5 1,5-1 41,-2 5 0,4 2-194,0-1-1,5 3-127,-1-3 1,5 3-46,0-3 1,1 4-304,2-5 1,2 1 237,1-4 1,0 0-109,5-1 0,-1-3 79,5 0 0,-1-5 141,1 2 0,3-4 0,0 0 0,1-2 29,0-2 0,-2-3 156,5-5 1,-4 0-101,4 0 0,-4 0 193,4 0 0,-5-2-48,1-1 0,-2 0 233,-2-5 0,0 1-125,-4-5 0,-2 1 144,-5 0 0,0-5-30,0 1 1,-1-1-133,-3 0 1,-3 4 9,-9-4 1,-1 4 1,-6 0 0,3 2-222,-3 3 0,2 1 110,-5 6 0,2 2-513,1 2 0,5 2 204,3 5 1,2 2-1848,2 2 2066,-1-2 0,1-2 0,-1-6 0</inkml:trace>
  <inkml:trace contextRef="#ctx0" brushRef="#br0" timeOffset="13">21837 3392 8212,'-7'-5'284,"2"4"981,0-9-456,4 8 104,-4-3-509,5 5-141,0 0 0,-1 6 66,-3 6 1,3 9-83,-3 10 1,1 6-64,-1 1 0,3 5-79,-3-1 0,3 1-197,1-1 0,0-3-411,0-5 0,0-1 258,0-2 1,0 1-293,0-6 1,4 1 200,0-4 1,5-5-436,-2-3 1,-1 1 242,2-1 0,-2-3 528,2-4 0,2-6 0,-3 3 0</inkml:trace>
  <inkml:trace contextRef="#ctx0" brushRef="#br0" timeOffset="14">22042 3575 8212,'0'-12'1474,"0"1"-766,0 5 0,-4 2-255,1 8 0,-2 3-152,1 8 1,1 1-23,-4 6 0,-1 1-82,-3 12 0,4-8 51,3 8 0,-1-9-336,2 1 0,0-3-67,7-1 1,-2-1-65,6-3 1,0-3 77,3-4 0,4-2 85,0-3 1,6 2 183,-2-5 1,2 0-140,2-4 0,4-5 151,0-3 1,3-2-121,-3-1 0,-2-5 343,-6 1 1,-2-1-24,-6 0 0,0-1 90,1-6 1,-6-4-202,-2 0 0,-3-4-28,-1 0 0,-5-2-487,-2-1 0,-5 1 217,-3 3 0,1 2-449,-5 5 0,4 1 261,-4 3 0,3 4-428,-3 7 1,5 3 21,-1 5 0,1 2-235,-1 1 0,2 5 54,-2 7 1,2 4 73,2 8 770,5 2 0,-5-5 0,5-2 0</inkml:trace>
  <inkml:trace contextRef="#ctx0" brushRef="#br0" timeOffset="15">22419 4009 12715,'5'6'913,"-3"-1"-464,3 0-551,-5-4 1,1 5-260,3-6 0,-3 1-1012,3 3-1373,-3-3 2746,-1 4 0,0-5 0,0 0 0</inkml:trace>
  <inkml:trace contextRef="#ctx0" brushRef="#br0" timeOffset="16">22739 3392 8212,'-5'-11'0,"4"-1"0,-4 1 2384,5 4-1623,0 2 1,-2 5-296,-2 0 0,3 5-276,-3 3 0,2 7 28,-2 4 1,1 4 30,-4 4 1,3 3-303,-4 8 1,5-2 111,-5 2 1,5-3-420,0 0 0,-2-5 161,1 1 1,0-7-232,4-1 1,0-2-35,0-6 220,0 1 0,1-5 47,3 0 0,-1-4 66,4-3 0,1 1-102,3-2 1,1 1 104,-1-4 1,1 0-229,-1 0 0,-3 0 156,-1 0 1,0-5-199,0-2 0,2 0 32,-5 0 0,0-1 144,-4-3 0,1-5 17,3 1 1,-3 0 73,3 3 0,-3 1 268,-1 0 1,0-1-69,0 1 837,5-1-379,-4 1 740,4 5-455,-5 1-245,0 5 0,0 5-126,0 2 1,0 5 52,0 3 1,0 3-137,0 4 1,0 1-111,0 0 0,0-4-164,0 0 0,0 0 47,0 4 0,0-1-254,0-3 0,0 1 154,0-5 0,2 0-712,2-3 310,-3-1 0,4 1-214,-5-1 0,0-3-689,0-1 1274,0-4 0,5 7 0,1-4 0</inkml:trace>
  <inkml:trace contextRef="#ctx0" brushRef="#br0" timeOffset="17">19849 5471 8087,'-11'0'0,"5"0"0,-4-5 0,3-2 0</inkml:trace>
  <inkml:trace contextRef="#ctx0" brushRef="#br0" timeOffset="18">19792 5436 8087,'0'-11'0,"2"3"0,1 1 0,0-1 1076,5-3 0,-1-1-436,5 1 1,3 1-246,0 2 0,0-2-241,-3 2 1,0 2 74,4-2 0,-4 5-106,4-5 1,0 4 48,-1-4 0,1 6-153,-5-2 1,0 3 116,1 1 0,-1 1-75,1 3 1,-1-2 37,0 6 0,-3 0-147,0 3 1,-2 1-42,2-1 1,-3 0 98,-5 1 0,4-1-85,-1 1 1,1 0 50,-4 4-91,0-4 133,-5 10 1,0-9-46,-3 2 1,-2-3 14,3 0 0,-2-5 7,1 1 1,-1-4 142,5 4-128,-4-6 1,5 7 140,-5-5 1,6 1-124,-2-1 0,4-3 67,4 3 1,2 1-48,6-1 1,0 1-28,4-2 1,-3 0-4,7 5 1,-3-2-6,2 2 1,3 2-129,-3-3 1,-3 2 82,0-1 0,-4 2-141,0-2 1,-1 2 87,1 1 0,-6 1-76,-2-1 1,-3 2 52,-1 2 0,0-2 20,0 2 1,-9-1 37,-2 1 1,-8-2 2,0 2 1,-3-2 99,-1-2 1,0 0-68,1 1 0,0-2 171,3-2 1,-3 1-101,3-6 1,3 5 310,1-4-167,2 0-574,2-4-12,4 0 1,-2-2-290,5-1 0,1 0-67,3-5 0,1 2 256,3-2 0,2-2 485,6 3 0,-6-4 0,-1 0 0</inkml:trace>
  <inkml:trace contextRef="#ctx0" brushRef="#br0" timeOffset="19">20478 5379 8087,'-4'-11'0,"0"-1"0,0 1 507,4 0-249,0-1 1467,0 1-569,0 4-519,0 2-412,0 21 0,-4-3 0,1 14 0,-1 2-207,4 2 1,1 2 101,3 1 0,-3 0-48,3 1 0,1-2-20,-1-3 0,1 2-478,-1-6 1,-3 1 218,3-4 0,-3-2 69,-1-2 1,0-2-242,0-6 1,4 1-449,0-1-943,-1 1 897,-3-1 873,0-5 0,0 5 0,0-5 0</inkml:trace>
  <inkml:trace contextRef="#ctx0" brushRef="#br0" timeOffset="20">20706 5756 9221,'0'12'1972,"0"-1"-1672,0 0 0,0-3-130,0 0 1,0-5 299,0 5-1004,0-5 529,0 7 5,0-9 0,0 9 0,0-4 0</inkml:trace>
  <inkml:trace contextRef="#ctx0" brushRef="#br0" timeOffset="21">21071 5231 8087,'-5'-12'416,"-1"2"-167,-5 3 135,4-4 1,1 6 268,2-2-167,-2 2 0,-6 6-94,1 3 0,-2 0-218,-2 7 1,2-1 41,-2 9 1,2 0-15,2 4 1,1 0-216,2 0 0,-1-4 90,6 0 0,-1-1-320,4 1 0,5 1 153,2-5 0,4 0-268,0-3 1,4-5 135,0 1 1,6-5 10,-2 0 0,1-1 99,-1-2 1,3-2 28,-3-1 1,-3-3 240,-1-1 1,-2-5-85,-1 1 1,-2 0 173,-3-5 0,-2 2-45,-5-1 0,0-1-322,0-3 1,-1-3-76,-3 3 1,-2 3-266,-5 0 0,-1 4 65,1 0 1,3 6 393,1 2 0,-1-2 0,-4-1 0</inkml:trace>
  <inkml:trace contextRef="#ctx0" brushRef="#br0" timeOffset="22">21003 5528 8087,'-6'0'0,"-3"1"348,5 3 0,-5-2-49,1 6 0,-2 0 391,-1 3 1,3 0-192,1 1 0,0 0-65,0 4 0,-2-4-269,5 4 1,0 1 84,4 2 0,0 2-376,0-2 0,0 1 174,0-5 0,5 4-492,3-3 1,3-1 189,5-4 1,0-4 6,3-4 1,3-1 133,-3-2 0,2 0 211,2 0 1,0-2-10,0-1 1,-2-4-58,-2-4 0,2-1 505,-6 1 0,-4-4-192,-3 0 1,-6-6 203,2 2 0,-4-2-160,-4-2 0,-3-1-409,-8-3 0,-3 3-227,-5-3 1,-1 8-256,-3 4 0,2 2-597,-6 2 1,6 5 1098,-2 2 0,8 8 0,3 2 0</inkml:trace>
  <inkml:trace contextRef="#ctx0" brushRef="#br0" timeOffset="23">22042 5219 8087,'0'-7'1000,"0"-1"-409,0 6 31,0-9 1,0 10-214,0-4-190,0 20 0,0-5 53,0 13 0,0 1-37,0 3 0,0 4-172,0-5 0,0 8 116,0-3 0,2 3-317,1-7 0,-1 3 106,1-3 0,2 0-262,-1-5 0,0 1 101,-4 0 0,0-5-51,0-3 0,4-2 57,0-2 0,0 1 113,-4-1 1,0-3-207,0-1 0,1-4-171,3 1-679,-3-3 104,4-1 605,-5 0 0,0 0 0</inkml:trace>
  <inkml:trace contextRef="#ctx0" brushRef="#br0" timeOffset="24">22431 5322 8087,'0'-18'258,"0"3"0,0 1-36,0-1 1,3 2-95,1-2 0,0-1 66,-4 0 0,0 0 264,0 1 0,0 2-55,0-2 0,-5 2-203,-3 2 0,-2 3-21,-1 0 0,-1 6-83,1-2 0,-6 3-141,-2 1 1,-1 1 81,1 3 1,-3 6-130,3 5 1,-1 5 33,1-1 0,3 3-48,4 1 1,6-4-30,2 0 0,3-1-162,1 1 0,5-3 100,2-4 1,9-1-40,3 1 0,0-5 225,4 1 1,-7-6-79,7 2 0,-4-3 237,0-1 0,1-3-67,-4-1 0,-1-4 53,-4 4 1,-3-5 348,-1 2-234,1-3 1,-2-2 61,-2 1-61,2-1 1,-4 5 95,2-1-82,-3 6-324,-1-3 0,1 5 96,3 0 0,-3 5-115,3 2 1,-3 9 60,-1 3 1,0 3 41,0 5 1,0 1-109,0 2 0,-4 3 95,1-2 1,-5 1-302,4-2 0,0-2 81,4-5 1,-3-2 28,-1-2 0,0 2 64,4-6 1,0-4-429,0-3 192,0 0 1,0-1 351,0 1 0,0-6 0,0 3 0</inkml:trace>
  <inkml:trace contextRef="#ctx0" brushRef="#br0" timeOffset="25">22625 5722 9704,'0'6'1936,"0"1"-1163,0-4-596,0-1 0,1 3 293,3-5-971,-3 0-415,4 5-827,-5-4 1743,5 4 0,-4-5 0,5 0 0</inkml:trace>
  <inkml:trace contextRef="#ctx0" brushRef="#br0" timeOffset="26">23024 5196 8087,'-1'-11'381,"-3"0"1,3-1-39,-3 1-218,3-1 684,1 6 0,-1-3 264,-3 5-682,3 1 0,-9 8-201,2 2 1,-2 5-1,-2 3 0,1 3-72,0 4 1,-2 4 116,-2 4 0,2-3-337,-2 7 1,2-2 112,2 2 0,3 0-99,0 1 0,2-1 22,-2 0 0,3-3-623,5-1 1,0-7 199,0 4 0,5-11-4,3 3 1,2-5 391,2-2 1,3-1-102,0 0 0,4-4 276,-4-3 1,4-3-92,-3-1 0,3 0 131,-4 0 1,0-1 199,-4-3 1,1 1 223,-1-4 0,-3-1-151,0-3 1,-6-5 160,2 1 1,-8-4-323,-4 4 0,-3 0-5,-4 3 1,-3 1-222,-5-1 0,5 6 0,2 1 0</inkml:trace>
  <inkml:trace contextRef="#ctx0" brushRef="#br0" timeOffset="27">5139 9239 13069,'2'16'292,"1"-1"0,-1 5-208,2-1 0,-2 3 87,2 1 1,-3 3-80,3 1 1,1 5 71,-1-2 1,1-1-317,-1 2 0,-3-6 73,3 2 79,-3-3 0,4-6 0,1-2 0</inkml:trace>
  <inkml:trace contextRef="#ctx0" brushRef="#br0" timeOffset="28">5482 9194 8213,'-13'24'1890,"-2"3"1,-1 3-895,-3 8 1,2 3-789,6 4 1,0-4-152,4-3 0,2-4-179,5-3 1,1-3-41,3-5 1,-2 3 104,6 1 1,0-2-358,3-6 0,4 2 188,1-6 1,0 4-150,-1-4 1,2-1 95,2-6 0,2-2 10,-2-2 0,-1-3 177,1 3 1,-1-3 153,1-1 1,-1-4 21,-3 0 1,-2-4-110,2 0 0,-6 2 425,-2-2 1,-3 0-193,4-3 1,-6 0 549,2-1 1,-4 1-297,-4-1 0,-3-3 279,-8 0 1,1 0-197,-5 3 0,-1 1-181,-2-1 0,3 2-106,0 3 0,0 2-13,-4 5 1,5 0-175,3 0 1,-2 1 146,2 3 1,0 2-715,3 5 1,1 5-347,-1-1 1,5 1-1869,-1 0 2710,6-4 0,-3 5 0,5-6 0</inkml:trace>
  <inkml:trace contextRef="#ctx0" brushRef="#br0" timeOffset="29">6727 9080 8115,'0'-12'1747,"0"1"-151,0 4-654,0-3-535,0 9 0,0-3-162,0 8 1,0 7-8,0 8 1,0 4 155,0 4 0,0 6-114,0 5 1,4 5-136,0-1 0,-1-1 23,-3 0 0,2 1-182,1 4 1,-1-5-25,1-3 0,3-3-255,-3 0 1,1-6 75,-4-3 1,4-5 50,0-2 1,3-9-420,-3 1 68,0-2-965,1-2-153,-4-2 546,9-5 0,-4-2 354,1-1 735,3-4 0,-3-9 0,4-2 0</inkml:trace>
  <inkml:trace contextRef="#ctx0" brushRef="#br0" timeOffset="30">7241 9080 8082,'-7'-17'425,"-3"4"1,9-3 40,-3 4 1,3 5 327,1-1-216,-5 6 1,-1-3-138,-6 5 0,-1 1-138,-2 3 1,1 7-25,-5 8 1,-1 4-16,-7 4 1,2 3 56,-6 8 1,7 2-73,1 1 1,2 3-77,6-6 1,1 3 75,6-2 1,3-1-345,5-4 1,0-4 121,0 1 0,5-6-164,3 2 0,2-7-88,1-1 1,6-5-266,2 1 1,4-7 178,3-4 1,-2 1-114,3-1 1,-3-2 133,-1-6 1,-1 2 52,-3-6 1,1 1 292,-5-5 1,0 1 6,-3-1 0,-2 1 152,-2 0 1,0-1-139,-4 1 0,-1-2 67,-7-2 1,-2 2 93,-6-2 1,-4 2-49,-3 2 0,-8 3-166,-3 1 0,0 4 73,0-1 1,3 3-356,-3 1 1,4 5 16,0 3 1,7 2-307,4 1 1,6 1 56,1-1 1,6 0-655,-2 1 1144,2-6 0,2 4 0,0-3 0</inkml:trace>
  <inkml:trace contextRef="#ctx0" brushRef="#br0" timeOffset="31">7458 9651 8075,'-7'0'2984,"2"0"-1599,5 0-23,0 5-439,0-4-873,0 4 0,0-4 50,0 3 0,2-3-1202,1 3-364,-1-3-1167,3-1 906,-5 0 1727,5 0 0,-4 0 0,4 0 0</inkml:trace>
  <inkml:trace contextRef="#ctx0" brushRef="#br0" timeOffset="32">7858 9091 8005,'-4'-11'0,"0"-1"0,0 1 0,3-1 0,-3 1 0,2 3 221,-6 1 1,4 4 980,-4-1-36,1 3 0,-5 1-510,1 0 1,-2 5-243,-2 3 1,1 3-28,-5 4 0,4 3-98,-4 5 1,1 5-40,-1 2 0,3 7-9,4 1 1,1 0-58,-1-3 0,6 3-72,2 0 1,3 0-158,1-4 1,1-1-93,3-2 0,6-5-426,5-7 1,6 1-3,-2-4 1,2-2 275,2-7 1,0-2 34,0-5 1,0 0-57,-1 0 1,1-5 85,0-2 0,0-3 116,0-2 0,-4 1 154,0-1 0,-9-3 348,1 0 0,-5 0-200,1 3 0,-6 1 112,-1-1 0,-5-3-109,-6 0 1,-6 0-190,-2 3 0,-6 6 81,-2 2 1,-4 3-186,0 1 1,-1 1-260,2 3 0,2 3-910,5 9 1265,0-4 0,6 5 0,0-6 0</inkml:trace>
  <inkml:trace contextRef="#ctx0" brushRef="#br0" timeOffset="33">5825 10496 8322,'0'-12'1379,"-5"6"405,3-4-1254,-3 9 0,5 1-146,0 7 1,1 8 26,3 4 1,-1 8-122,4 4 0,1 3-98,3 4 1,-3-3 58,0 4 1,-2 0-219,2-1 0,1 0-363,-6-4 0,1-3 277,-4-1 0,4-4-638,0 0 1,0-3 360,-4-4 1,1 0-486,3-7 1,-3 1-164,3-5-575,-3-3 156,4 0 1397,1-5 0,6-10 0,-1-3 0</inkml:trace>
  <inkml:trace contextRef="#ctx0" brushRef="#br0" timeOffset="34">6316 10484 8038,'-8'-11'0,"1"0"0,4-1 808,-2 1-527,5 4 1,-4-3 956,0 3-342,0 1 197,-1-4-504,-1 9 1,-5-4-157,-1 5 1,1 10-145,-1 5 1,-3 11-83,0 4 1,-4 4 22,4 5 1,1-3-104,6 6 0,-1-4 103,5 4 1,1-6-183,3-2 0,0 0-441,0-3 1,5-3 226,2-2 0,5-2-467,3-1 0,-1-1 317,5-3 0,-4-3-95,4-4 1,-1-2 86,1-3 0,3-1 304,-3-6 0,1-2-119,-1-2 0,1-2 221,-5-5 1,1-1 19,-5 1 1,-1-1 62,-2 1 1,-3 0 276,-5-1 0,0 1-173,0-1 0,-5 0-27,-3-4 1,-7 5-77,-4 0 0,-6 0-259,-2 8 1,-3-1 140,3 4 1,-4 0-521,5 0 1,0 5 110,7 3 0,0 2-79,8 1 1,-2 1-1621,9-1 2060,1 0 0,8 1 0,1-1 0</inkml:trace>
  <inkml:trace contextRef="#ctx0" brushRef="#br0" timeOffset="35">6658 11021 7967,'-6'0'4687,"1"0"-4111,0 0 1,4 1 248,-3 3-492,3-3-514,1 5-1869,0-6 1,0 0-1</inkml:trace>
  <inkml:trace contextRef="#ctx0" brushRef="#br0" timeOffset="36">7104 10473 8003,'-4'-15'760,"0"-1"1,0 1 558,4 4-398,0-1-415,-5 1 1,-1 5-148,-5 2 1,3 3 133,0 1 1,1 1-51,-5 3 0,-3 3-65,0 8 0,-4 5-152,4 6 1,-2 1 14,2 7 0,2-2-14,-2 6 0,2 1 14,2-1 0,4 0 0,4-3 1,1-2-16,2-3 1,2 2 14,1-6 1,4 5-1,4-4 0,2-2-49,2-6 0,-1-3-56,5-4 0,0-5-708,4 1 0,0-5-552,0 0 1,0-6 1123,-1-5 0,1-2-1848,0-2 0,-5 0 1049,-3-3 1,-2 2 824,-2-2 0,-5-3 178,-2-1 0,-2 1 311,-2-1 1,-6 4-27,-1-4 1,-12 5-142,-4-1 0,-11 7-403,-1 4 0,-6 3 108,-1 1 1,1 6-912,-1 6 1,7 3 252,0 4 0,11 1 605,9-5 0,2 1 0,2-5 0</inkml:trace>
  <inkml:trace contextRef="#ctx0" brushRef="#br0" timeOffset="37">10907 9034 8074,'0'-12'455,"0"1"-73,0 0 1,0-1-105,0 1 1,0 3 203,0 1 1,0 3 295,0-4-19,0 6-164,0-3 139,0 5-509,0 5 0,4 6-122,0 8 0,-1 4 20,-3 4 0,0 6 111,0 5 0,4 0-247,0-4 0,4 3 41,-5-3 1,5 5-99,-4-8 0,5 3 27,-2-7 0,-2 3-449,-1-3 1,1-2 106,-1-6 0,0 2-594,-4-6 70,0 0 566,5-4 0,-4-3-949,3 0 421,-3-6-25,-1 3 1,2-14 609,1-2 1,0-4 285,5 0 0,-1-3 0,5-5 0</inkml:trace>
  <inkml:trace contextRef="#ctx0" brushRef="#br0" timeOffset="38">11192 9011 8074,'0'-18'-41,"0"2"0,-1 4 723,-3 1 1,3 3-211,-3 1 1,2 4 171,-2-1 0,3 4-164,-3 4 1,3 4-61,1 7 1,-4 4-82,0 8 1,0 2-34,4 5 1,0-2-223,0 2 1,0-2 99,0 6 0,4-3-297,0 0 0,0-5 159,-4 1 0,1-6-492,3 2 1,-3-7 265,3-1 1,-3-5-355,-1 1-35,5-2 73,-4-2-1248,4 1 862,-5-6 882,6-1 0,-5 0 0,4 2 0</inkml:trace>
  <inkml:trace contextRef="#ctx0" brushRef="#br0" timeOffset="39">12175 8943 7999,'0'-12'0,"-4"5"235,0-1 0,0 4 334,4-4-117,0 6 216,0-8-87,0 9-61,0-5-294,5 17 1,-2 6 177,4 14 0,-3 2-112,4 1 1,-6 5-51,2 3 1,1 1-91,-1-1 1,0 1-182,-4-4 0,-1 2-477,-3-3 1,3-3 346,-3-5 1,2-4-423,2 0 0,0-7 276,0-4 1,0-2-309,0-1 1,4-5-255,0 1 338,5-6 1,-3 3-173,6-5 701,-6 0 0,4-5 0,-3-1 0</inkml:trace>
  <inkml:trace contextRef="#ctx0" brushRef="#br0" timeOffset="40">12437 9102 8014,'-5'-11'121,"4"0"-121,-3-1 0,3 5 598,1-1 0,0 4 528,0-3-559,0 4 1,0-1-93,0 8 0,0 4-159,0 7 0,-4 4-116,0 8 0,-5 2 28,2 5 0,0-1-215,0-3 0,4 2 68,-1-5 1,3-1-301,1-3 1,5-1 66,3-3 0,2-3-130,1-4 1,5-5-47,-1 1 1,5-5 105,-1 0 0,3-3 324,1-3 1,0-5-127,-1-7 0,0 1 235,-3-5 0,1 3-68,-4-3 1,-3 6 239,-5-3 1,1-1-82,-5-3 1,0 3 2,-4-2 0,-2 0-245,-1-4 0,-5-1 116,-7-3 0,1 3-525,-5-3 1,1 3 207,-1 1 1,-1 6-483,4 1 1,-3 7 290,4 2 1,0 4-537,3-1 1,5 4 69,-1 4 1,6 8-66,-2 7 0,3 2 863,1 2 0,0 5 0,0 1 0</inkml:trace>
  <inkml:trace contextRef="#ctx0" brushRef="#br0" timeOffset="41">12769 9502 8038,'0'-6'547,"0"-1"916,0 4-207,0 1-401,5-3-81,-4 5-285,4 0-465,-5 0 0,1 4 217,3 0-546,-3 0 1,4-3-498,-5 3 34,0-3 1,2 4-1480,1-5 1243,-1 0 1004,3 0 0,-5 0 0,0 0 0</inkml:trace>
  <inkml:trace contextRef="#ctx0" brushRef="#br0" timeOffset="42">13020 8908 7958,'-5'-11'465,"0"-1"775,-3 1-412,3 0-303,5-1 421,0 6-546,0 1 1,0 14-148,0 2 0,0 9 12,0 3 0,0 1 28,0 7 0,-4-3-130,0 6 0,-3-6-119,3 6 0,-5-7-188,1-1 1,3 0 110,2 0 1,-3-5-199,3 2 0,-1-8 7,4 0 114,0-2 0,5-3 12,3-2 1,3-3 59,4-5 0,-2 0-151,2 0 0,2 0-189,-2 0 0,1 0-763,0 0 0,-4-4 528,3 0 1,-6-1-980,-1 1 1075,0 3 1,2-9 516,-3 2 0,0 2 0,-4-2 0,-1 0 0,3-3 0</inkml:trace>
  <inkml:trace contextRef="#ctx0" brushRef="#br0" timeOffset="43">13157 9171 7958,'0'-11'0,"-1"4"393,-3 3 107,2-2 655,-3 5-302,5-4 17,0 5-445,0 5 1,0 1 29,0 6 0,0 3-66,0 0 0,0 4-167,0-4 0,2 6-117,1-2 0,0-2 131,5 2 1,-6-3-515,2 3 0,1-4 264,-1 4 0,0-5-2489,-4 1 150,0-2 2353,0-2 0,0 1 0,0-1 0</inkml:trace>
  <inkml:trace contextRef="#ctx0" brushRef="#br0" timeOffset="44">11341 10222 8201,'-6'-5'0,"-1"3"0,3-1 472,3-4-165,-4 6 0,5-5 187,0 2 1,1 4-20,3 0 0,1 2-138,3 10 0,2 3 137,-2 12 0,2 7-91,1 8 0,-1 6 93,-2 1 0,1 1-163,-5-4 0,-1-1-165,-3 1 0,0-2 44,0-2 0,0-2-160,0-6 0,0-6-25,0-5 1,0-2-241,0-6 1,4 1-1444,0-5 842,5-5-2123,-3 0 2107,6-6 1,-1-6 849,1-1 0,-1-8 0,0-3 0</inkml:trace>
  <inkml:trace contextRef="#ctx0" brushRef="#br0" timeOffset="45">11706 10347 8013,'-5'-23'0,"0"6"0,-2 1 0,2 4 0,5 0 0,0 1 0,0 5 1635,0 1 1,-4 7-630,0 6 0,-5 6-528,1 12 0,-2 5-83,-1 7 0,1-1-153,2 4 0,-1 0-169,5 1 1,1-4 98,3-8 0,0 0-268,0-4 1,5-5-50,2 1 1,5-6-224,3-1 0,3-7 259,5-5 0,-3-1-43,3-2 0,-3-2 18,7-1 1,-3-8 57,-1-4 0,-1-5 173,1 1 0,-1 1-145,-3-1 0,-3 1 356,-4-1 0,-2-2-91,-2 2 1,-3-3 25,-5-1 1,-7-1-264,-4-3 1,-4 2 115,-4-5 0,-3 0-601,3 0 1,-6 2 268,-2 5 0,0 5-505,4 3 1,4 8 305,0 3 0,5 4-382,-1 4 1,4 7 80,3 8 1,3 8-648,5 3 1383,0 3 0,10 6 0,3 2 0</inkml:trace>
  <inkml:trace contextRef="#ctx0" brushRef="#br0" timeOffset="46">12095 10804 7911,'-8'-7'1151,"0"-1"-432,6 5 776,-3-2-461,5 5 2178,0 0-3830,0 5 527,0 2-1754,0 4 900,0 1 1,0-5-2054,0 1 1451,5-6 1547,-4 3 0,9 0 0,-3 2 0</inkml:trace>
  <inkml:trace contextRef="#ctx0" brushRef="#br0" timeOffset="47">12346 10279 7979,'-5'-29'319,"-1"1"1,-1 10 438,3 3 1,3 6 376,1 1-730,0 6 1,0-2-19,0 8 1,0 3-106,0 8 1,0 3 17,0 5 0,0 1-56,0 3 1,0-2-1,0 6 1,0-5-86,0 5 1,0-5-169,0 5 1,0-6-219,0 2 1,-4 1 190,0-2 0,1-4-845,3-7 651,0 3 1,1-7-112,3 1 0,-2-2-34,6-6 1,-4 0-137,3-4 0,1 0-98,3 0 1,1-4 215,-1 0 0,-3-1-851,-1 1 814,1 3 0,2-5 42,-2 2 1,-2 1 387,-2-4 0,-1 3 0,4-4 0,-4 1 0,0-5 0,3 1 0,-3-1 0,5 1 0,-4-1 0,3 1 0,-3 0 0,0-1 17,-4 1 0,0-1 92,0 1 1,0 0 1004,0-1-354,0 1 907,0-1-1092,0 6 1,0 2-100,0 8 1,-1 7-9,-3 8 1,3 3-136,-3 1 1,3 3-60,1 1 0,0 4-36,0-5 1,0 5-136,0-5 0,0 5 94,0-5 1,3 1-365,1-4 0,0-4-168,-4 0 1,0-5 217,0 1 0,0-6-1479,0-1 739,0-6-2213,0 3 3070,0-5 0,5-5 0,1-1 0</inkml:trace>
  <inkml:trace contextRef="#ctx0" brushRef="#br0" timeOffset="48">16103 8943 8000,'-6'-6'-129,"1"0"360,5-5 1,0-1 339,0 1 0,1 3-146,3 1 0,-1-1-170,4-3 0,1-1 136,3 1 0,-3-1-110,-1 1 1,1-1 99,4 1 0,-1 0-113,0-1 1,1 1-31,-1-1 0,4 5-120,1-1 1,-1 6 62,-4-2 1,-3-1-236,0 1 196,-1 0-145,5 9 0,-2 2 59,-3 4 1,-2 2-132,-5 2 1,0-1-15,0 5 1,-5-4-13,-2 4 1,-2-4 80,1 4 0,-2-3-15,2 3 1,0-5 1,0 1 0,-2 1 45,2 0 0,2-2 19,-2-7 1,6 3-29,-2-2 1,3-2 57,1 2 0,0-4-61,0 3 0,1-4 4,3 1 0,3 1 21,9-1 0,-2 3-1,5-3 1,0 4 48,3-5 0,0 6-51,-3-1 0,3-2 129,-3 2 1,-3-2-121,-1 2 1,1 2 43,-5-2 0,3 2-25,-6 1 0,-2 1 8,2-1 1,-6 0-89,2 1 0,-3-1 80,-1 1 0,-4-1-73,1 0 1,-10-3 60,1 0 1,-3-1-170,0 5 1,1-1 89,-5 1 1,4-5-139,-4 1 1,5-2-108,-1 2 0,-2-3-777,2-5 484,0 0 0,3 0-1132,1 0 670,4 0 1,2-1 458,5-3 0,0-3-217,0-4 799,5 0 0,2-1 0,4 1 0</inkml:trace>
  <inkml:trace contextRef="#ctx0" brushRef="#br0" timeOffset="49">16606 8851 8022,'0'-23'0,"0"6"0,4 0 565,0 6 1,3-5-133,-3 1 0,1 0 161,-1 4 0,-3 3-155,3 0 1,-2 5 470,2-5-595,-2 5 1,4-2-114,-2 5 0,-3 3-30,3 4 0,1 2 96,-1 10 1,3 0-155,-3 4 1,0 5 85,-4 3 0,0 2-367,0 1 0,0-1 136,0-3 1,-4 3-549,0-2 0,-3-2 204,3 1 0,-4-4-113,4 0 0,-1-1 211,2-3 0,0-3-5,-5 0 1,6-5 253,-2 2 0,3-7-130,1-2 0,0-3 531,0 4-309,0-6 0,5 3 461,2-5 0,4 0-147,0 0 1,0 0 96,1 0 1,3 0-243,0 0 1,1 0-43,-5 0 0,-3-1-955,-1-3 639,1 3 1,-1-4-1143,1 5 1,-5 1 1266,0 3 0,-6 2 0,-4 6 0</inkml:trace>
  <inkml:trace contextRef="#ctx0" brushRef="#br0" timeOffset="50">17565 8817 7927,'-11'-18'0,"-1"7"0,5 1 432,-1 2 1,6-2-119,-2-2 1,1 2-252,0 3 355,1-4 1,-3 5-72,5-5 0,0 3-47,0 0 0,0 5-76,0-5 1,1 0 1,3-3 0,3 1 24,4 2 1,0-2-35,1 2 1,3 0-34,0 0 0,4-1-50,-3 5 0,-1 0-202,-4 4 0,1 0 79,-1 0 1,0 2-156,1 2 1,-4 2 79,-1 5 0,-4 2-22,0 2 1,-1-1 2,-2 5 0,0-4 20,0 5 0,0-5 5,0 4 1,0-5-37,0 1 0,-2-2 50,-1-2 0,1 0-40,-1 1 47,1-1 14,2 1 0,0-5 205,0 1-223,0-5 166,0 7 0,0-8-113,0 6 0,5-6 8,3 2 0,2 1 33,2-1 1,3 1-24,0-1 1,4-2 74,-4 6 1,6-4-73,-2 4 0,-3-1 29,-1 5 1,-2-2-27,-2-3 1,0 3-106,-4-2 0,-2 3 79,-5 5 0,0-4-5,0 4 1,-5 0-52,-2-1 0,-7 2 53,-2-2 0,0-2 170,1 2 0,1-2-112,-5-2 0,5-3 64,-1-1 0,-2 0-81,2 0 1,1 0-245,6-4 1,-2-1-534,2 2-487,3-3 379,-5-1 186,9 0 0,-4-5-522,5-3 0,5-2 1174,3-1 0,2-1 0,1 1 0</inkml:trace>
  <inkml:trace contextRef="#ctx0" brushRef="#br0" timeOffset="51">18068 8668 7992,'0'-17'-12,"0"0"6,0 6 0,0-1 6,0 1 690,0 5-83,0 0-244,0 1 494,0 4-95,0-4 570,0 5-863,0 5 0,0 1-70,0 6 1,4 4-41,-1 3 0,1 3-89,-4 1 1,1 0 65,3 0 0,-2-1-111,1 1 1,-1 4-230,-2 0 1,0-1-25,0-3 0,0-4-89,0 0 0,3-1-342,1 1 0,0 1 275,-4-5 1,0-3-53,0-5 1,1 1-243,3 3-606,-3-4 403,4 3-1494,-5-9 321,0 4 1293,0-5 1,0 0-1</inkml:trace>
  <inkml:trace contextRef="#ctx0" brushRef="#br0" timeOffset="52">18285 9045 7992,'0'7'984,"0"-2"1,0-4-373,0 3 229,0-3 360,0 9-945,0-3 0,0 0-16,0 1 0,0-4-1081,0 3 674,0-4-2033,5 2 1111,-4-5 304,9 0 0,-3 0 785,4 0 0,0-10 0,1-3 0</inkml:trace>
  <inkml:trace contextRef="#ctx0" brushRef="#br0" timeOffset="53">18547 8634 7929,'-6'-18'710,"-4"2"1,9 4 251,-3 1-373,3 0 1,-1 3 341,-1 0-196,1 6-658,-3-3 1,1 6 103,1 3 1,-5 3-297,4 9 1,-3-2 147,3 5 0,0-2-242,4 3 0,0 1 116,0-2 0,1-1-373,3 1 0,2-5 197,6 1 1,-1-2 49,1-2 0,-1-4-22,0-4 0,5 2 92,-1-1 0,0 0-39,-3-4 1,-1-1-112,0-3 0,1-2-105,-1-6 0,-1 1 4,-2-1 1,1 0 186,-5-4 1,0 3 1468,-4-7 0,0 3-993,0-2 0,-2-3-263,-2 3 0,-2 1 0,-5-1 0,-1 5 69,1-1 1,3 2-182,1 2 92,-1 5-1164,2 1 718,-4 5 0,7 0-772,-5 0 820,6 5 1,-5 6 417,4 8 0,1 3 0,-1 0 0,-4 6 0,1-3 0,-6 2 0</inkml:trace>
  <inkml:trace contextRef="#ctx0" brushRef="#br0" timeOffset="54">18547 8828 7929,'0'7'1090,"0"-2"1,0-4-686,0 3 0,0 2 134,0 6 0,0-1-100,0 0 0,0 5-159,0-1 0,0 1-183,0 0 1,0-2-157,0 5 0,4-5-247,0 1 1,5 1 250,-1 0 0,2-1-119,1-4 1,1-1 10,-1-2 0,0-3 28,1-5 0,-1 0 21,1 0 1,0 0 442,4 0 0,-4-4 41,4 0 1,-4-4 193,0 0 1,-1-4-190,0-3 0,-4 3 12,-3-4 1,-3-1-526,-1-2 1,-5 1 137,-3-1 0,-3 1-221,-4-1 1,-3 0 194,-5 7 0,0 0-1047,0 8 0,-5 1 93,-2 7 980,-3 3 0,-6 9 0,-2 2 0</inkml:trace>
  <inkml:trace contextRef="#ctx0" brushRef="#br0" timeOffset="55">16789 10096 8247,'0'-6'2314,"0"-1"-1793,0 4 0,0 0-158,0-5 0,0 5 59,0-5 0,1 4-73,3-3 0,-2 0-89,6 0 0,0-4-59,3 4 0,0-2-58,1 1 0,0-2-22,4 3 0,-2 0 83,5 0 0,-5 3-242,1-4 0,-2 6 77,-2-2-384,0 3 262,1 6 0,-2 2-104,-2 8 1,-3-2 43,-5 2 1,0 2 82,0-2 1,0 4-15,0-4 1,0 4 61,0-3 1,-4 3-161,0-4 0,-1-1 135,1-7 0,3 4 13,-3-4 0,3 0 52,1 0 19,0-4 197,0 2-125,0-5 1,1 4-96,3-1 1,4 1 127,7-4 0,-1 0-103,5 0 1,0 2-74,4 1 1,-4-1 16,0 1 1,-4 2-20,4-1 1,-5 4-37,1-4 0,-3 5 72,-5-2 0,2 0-121,-5 0 1,0 1 96,-4 3 0,-2 4-12,-1 1 1,-4 3-3,-4-4 0,-4 4 75,-1-4 0,-4 4-7,1-4 1,1 1 138,-1-5 0,0 1-47,-4-1 0,6-3-87,1-1 0,1-3-486,4 4 0,-3-6 0,6 2-566,3-3 461,0-1-1999,5 0 1793,0-5 1,1-1 751,3-6 0,7-4 0,7-2 0</inkml:trace>
  <inkml:trace contextRef="#ctx0" brushRef="#br0" timeOffset="56">17405 10016 8067,'-5'-18'0,"4"7"0,-4 1 915,5 2 0,0 2-459,0-2 0,0 4 427,0-3 118,0 4-558,0-2 0,0 6-415,0 3 0,0 4 73,0 7 0,4 3 190,0 5 1,3 5-59,-3 2 1,1 3-303,-1 1 0,-2 1-56,6-1 0,-5-4-68,0 1 1,2-6-35,-1 2 1,0-4-223,-4-4 1,0 1 79,0-5 1,4 0 113,0-3 1,0-5-1516,-4 1 1224,0 0 1,0 3-484,0 1 0,1-6 1029,3-2 0,2 2 0,5 0 0</inkml:trace>
  <inkml:trace contextRef="#ctx0" brushRef="#br0" timeOffset="57">17657 10496 12231,'6'0'983,"-1"1"-623,-5 3-267,0-3-1310,0 4 1070,5 0 1,-4-2-2652,3 4 1437,-3-4 1361,-1 2 0,-5-5 0,-1 0 0</inkml:trace>
  <inkml:trace contextRef="#ctx0" brushRef="#br0" timeOffset="58">18022 9959 7967,'0'-11'-26,"0"-1"1,0 1 123,0-1 1,0 5-37,0-1 885,0 0-603,0-3 1,0 3 732,0 1-273,0 4-339,-5-2 1,3 5-143,-6 0 0,0 1-129,-3 3 0,-1 4-10,1 7 1,0 3-28,-1 5 0,1 0-183,-1-1 1,6 1 113,2 0 1,3-1-235,1-3 0,0 1 114,0-5 0,5 0-607,3-3 1,2-2 243,1-2 0,4 1 92,1-6 0,0 1 193,-1-4 0,-2 0 241,2 0 0,2-5 350,-2-3 0,-4-2-281,-3-1 0,-2-1 68,2 1 1,-3-4 29,-5 0 1,0-4-270,0 3 0,0-4-234,0 1 1,-1-3-383,-3 0 1,-2 4-491,-6 3 1,5 2-82,-1 1 311,0 6 1,-3 1 330,0 5 1,3 6 515,0 6 0,2 1 0,-2 6 0,-1 0 0,6 3 0,-6 1 0,2 0 0</inkml:trace>
  <inkml:trace contextRef="#ctx0" brushRef="#br0" timeOffset="59">17965 10165 7967,'-6'6'598,"1"4"-5,5-4 0,-2 6-172,-1-1 0,0 1 251,-5-1 1,5 2-184,-5 2 1,4 3-33,-3 5 1,4-4-542,-1 0 0,3 0 137,1 4 1,0-1-412,0 1 0,0-1 280,0-3 0,1 1-423,3-5 1,2 1 199,6-5 0,3-3 63,0-1 0,4-4 142,-4 1 1,6-4 264,-2-4 1,2-3 291,2-4 1,-1 0-217,-3-1 0,1 0 438,-5-4 1,-1 2-260,-6-5 0,1 0 8,-5-4 1,-1 1-188,-3-1 1,-1-4-186,-3 0 0,-6 0-211,-5 0 0,-5 8-441,1 0 0,-3 5-535,-1 2 0,-1 6 525,-3 2 0,-2 8-2130,-5 4 2732,0 2 0,5 6 0,1 2 0</inkml:trace>
  <inkml:trace contextRef="#ctx0" brushRef="#br0" timeOffset="60">21026 8577 7998,'-4'-8'0,"0"1"0,0-2 125,-1-1 45,4 3 0,-4-3 170,5 3 296,0 2 39,0 0 674,0 5-730,0 10-421,0-3 0,4 16-7,0 0 1,4 4-1,0 3 1,-2 3-117,2-2 1,-5-2 91,0 1 0,2-4-275,-1 0 0,1 2 115,-1-1 1,-3-1-320,3-3 1,-3 0 166,-1 0 1,0-4-349,0 0 1,0-5 43,0 1 0,0-2-103,0-2 0,0-3-609,0 0 378,0-6-583,0 3 1366,0-5 0,0 0 0</inkml:trace>
  <inkml:trace contextRef="#ctx0" brushRef="#br0" timeOffset="61">21346 8680 7998,'0'-17'0,"0"5"0,0-4 0,0 2 398,0-1 1,0 3-30,0-4 1,0 0 57,0 1 0,0-4-66,0 3 0,-4-3-5,0 4 1,-5 0-113,1 3 1,2 5-33,-1-1 0,-1 6-123,-4-2 1,-3 3 86,0 1 0,-4 1-98,4 3 0,-4 2 81,4 5 0,-5 2-379,5 2 1,0-1 154,4 5 0,0-3-276,4 3 0,-2-4 64,5 4 0,0-5-59,4 1 0,4-2 105,0-2 1,6-1-13,2-2 1,-1-2 269,4-2 1,2-3-91,-2 3 0,4-3 127,-4-1 0,0-3-88,-3-1 1,-1-4 315,1 4 0,-5-3-35,1 3 0,-4-4 397,3 5-348,-4-6 0,2 6 177,-5-4-410,0 4 34,0-2 1,0 7-141,0 6 1,0 1 90,0 10 0,0 5-115,0 7 1,0 2 53,0 1 1,0 4 22,0 0 0,-4 0-182,0-4 1,-1-3 110,1-1 0,3-1-250,-3 2 1,2-3 99,-2-5 0,3-6-51,-3-1 0,3-4-80,1 0 1,0-5-436,0 1 133,5-6 1,1 4-1125,5-6 1758,1 0 0,4 0 0,2 0 0</inkml:trace>
  <inkml:trace contextRef="#ctx0" brushRef="#br0" timeOffset="62">22259 8463 7998,'-12'-12'282,"-4"1"0,11 3 169,-2 1-292,2 4 0,3-2 158,-1 5 303,1 0 1,-7 5-149,6 3 0,-1 8-65,4 7 1,0 1-111,0 7 1,0-2-37,0 1 0,0 3-255,0-2 1,0-3 101,0-2 1,4 2-58,-1-1 0,2 0 85,-1-5 0,-2 1-620,1 0 0,2-4 24,-1 0 0,0-5-838,-4 1 449,0-2 1,1-1-162,3-1-727,-3-5 945,4-1 792,0-5 0,2 0 0,4 5 0,1 2 0</inkml:trace>
  <inkml:trace contextRef="#ctx0" brushRef="#br0" timeOffset="63">22636 8577 8074,'0'-18'281,"0"-2"-235,0 5 1,4-4 262,0 4 0,3-6-38,-3 2 1,0 1 297,-4-1 1,4 2-119,0-2 1,-2 2-105,-6 6 0,-1-1-97,-2 1 0,-7 4 0,2 4 0,-7-2-83,0 1 0,-2 1-173,-2 7 0,0 2-128,0 6 0,0 0 145,0 4 0,4-2-259,0 5 0,7 0 112,0 4 1,2-1-209,6 1 1,0-4 96,4 0 0,6-3-34,1 3 1,5-7 56,3 0 0,-1-2-47,5-6 0,-1 3 291,1-3 0,1 0-132,-5-4 0,2 0 528,-2 0-304,-2-5 1,3 0 181,-5-3 0,-3-2-100,0 2 1,-4 2 69,3-2 0,-4 5 20,0-5 0,3 4 367,-3-3-72,1 4-184,-4-2-432,0 5 0,0 6 68,0 6 0,0 4 263,0 7 0,0 1-216,0 3 0,0-2-108,0 6 1,-1-5 97,-3 5 0,3-5-130,-3 5 0,1-6-396,0 2 0,1-3 222,-1-1 1,1-5-315,2-3 1,0-2 202,0-2 0,0-3-1099,0-1-109,0-4-429,5 7 1632,2-9 0,4 4 352,1-5 0,-1-5 0,0-1 0</inkml:trace>
  <inkml:trace contextRef="#ctx0" brushRef="#br0" timeOffset="64">22842 8931 7985,'-7'0'-5,"2"0"1078,5 0 1538,-5 0-1533,4 5-265,-4 2-292,5 4-563,0 0 208,0 1-1622,0-6 703,0 4-2453,0-8 1626,0 3 1580,5-5 0,1 0 0,6 0 0</inkml:trace>
  <inkml:trace contextRef="#ctx0" brushRef="#br0" timeOffset="65">23196 8417 7971,'0'-23'549,"0"6"181,0 1 0,4 4-388,-1 0 24,6 1 85,-7-1 1,3 5 235,-5-1-335,0 6 1,-2-2-102,-1 8 1,-4 3-135,-4 8 1,-6 4 75,-2 8 1,-2 4 27,-2 7 1,4-2-189,0 6 1,1-5 69,-1 1 1,4-2-459,7-2 0,2 0 218,2 1 0,3-5-389,-3 0 0,4-4 205,4 0 0,2-5-6,5-2 0,2-5 88,2 1 0,-1-6-5,5-1 0,-3-6 96,3 2 0,0-3 194,4-1 0,-4 0 390,0 0 0,-5-5-216,1-3 1,-3-2 337,0-1 1,-2-1-212,-2 1 0,-3-2 20,-5-2 0,-3 1-89,-4-5 0,-4 4-18,-11-4 0,-1 9-468,-12-2 1,4 8 189,-7 1 1,-2 3-1326,2 3 0,5 5 149,7 7 1194,7-2 0,-3 14 0,4-3 0</inkml:trace>
  <inkml:trace contextRef="#ctx0" brushRef="#br0" timeOffset="66">21563 9879 8022,'0'-11'-295,"0"-1"196,0 1 1477,0-1-238,5 1-155,-4 0-511,4 4 1,-5 5-173,0 9 1,4 6 66,0 10 1,-1 9-80,-3 2 0,4 3-30,0-3 1,0 4-126,-4 0 0,0-4-126,0-3 0,1-2 102,3 1 0,-3 2-132,3-5 1,-3 3-117,-1-3 0,0-2-231,0-6 0,4 2-279,0-6 1,1 0 284,-1-4 0,-3-3-1739,3 0 816,2-6-359,-5 3 1644,10-5 0,-10 0 0,4 0 0</inkml:trace>
  <inkml:trace contextRef="#ctx0" brushRef="#br0" timeOffset="67">22054 9970 8022,'0'-22'250,"0"-1"1,5 1-68,2 3 1,4-1 347,0 5 0,-5-6-13,-2 2 0,-3 3 228,-1 1-499,0 2 0,-1 3-4,-3 2 0,-6 3-239,-5 5 0,-5 0 81,1 0 1,-4 3-149,-4 4 1,2 2 12,-6 10 1,6-4-16,-2 4 0,4 0-53,4 4 0,4 0 63,8 0 1,1 0-74,6 0 1,2-2 95,2-2 1,3-1-267,8-3 1,3-3 48,5-1 1,0-1 44,0-6 0,-2 0 313,-2-4 1,2 0-131,-6 0 0,4-4 276,-4 0 0,0-5-90,-3 2 1,-2 0 155,-3 0 0,0-1-55,-3-3 1,-3 3 1,3 0 1,-3 1-16,-1-5 1,0 5 136,0-1 0,0 4-87,0-3 44,0 4-501,0-2 144,0 15 1,-1 3 0,-3 10 0,3 5 75,-3 2 1,1 1-57,-1 3 0,3-6-18,-3 6 0,3-2-155,1 2 1,0-5-107,0-2 1,0 0-28,0-5 1,0 3-16,0-10 1,0 0 108,0-4 1,0 1-360,0-1 1,0-3 113,0-1 1,0-3-979,0 4 718,0-6 0,0 5 707,0-3 0,0-3 0,0 4 0</inkml:trace>
  <inkml:trace contextRef="#ctx0" brushRef="#br0" timeOffset="68">22351 10427 7891,'-8'-1'0,"0"-3"2273,6 3-1485,-3-4 0,4 5 517,-3 0-433,2 0-204,-3 0-1103,0 0 420,4 0-1392,-4 5 1066,5-4-1094,0 4 0,0-3 379,0 1 1,5-1-213,3 1 1268,2-1 0,1-7 0,1-2 0</inkml:trace>
  <inkml:trace contextRef="#ctx0" brushRef="#br0" timeOffset="69">22853 9856 7955,'0'-23'190,"0"1"1,1 4 382,3 3 1,1 2 165,3 1-517,-3 6 0,-6 0 200,-3 2 0,-2 3-74,-6-3 0,-8 9-126,-3 6 1,-7 7 13,-1 9 0,-1 2-131,2 5 0,-2 0-95,6 1 1,0 3 189,7 0 0,0 0-140,8-4 1,-3 0 18,6 1 0,3-2-494,1-3 1,3 2 231,1-5 0,5-1-356,3-3 1,3-5 237,4-3 1,-1-2 19,5-2 1,0-5 185,4-2 0,0-2 177,0-2 0,-4 0-72,0 0 1,0-4-49,4 0 1,-5-5 543,-3 1 1,-4-6-229,-3-1 0,1-1 256,-5 1 0,-1 1-160,-3-5 0,-5 5-49,-2-2 0,-10 4-361,-6 0 0,-5 5-298,-6-1 0,-4 7-874,0 1 1,0 5 617,4 6 0,2 6 590,5 2 0,1 2 0,8 2 0</inkml:trace>
  <inkml:trace contextRef="#ctx0" brushRef="#br0" timeOffset="70">5379 12369 7982,'-1'-7'-29,"-3"4"171,3-4 1,-5 5 293,2-6 17,2 6 238,-8-3-420,4 5 0,-4-2 273,2-2-256,-2 3 0,8-4-28,-6 5 0,4 1-85,-4 3 1,2 3 81,-1 4 0,-5 7-116,1 5 1,-1 1 85,-3 6 1,2 4-115,2 4 0,3 2-64,1-2 0,4-3-155,-1 3 1,3-6-44,1-1 1,5-6 98,3 2 0,3-4-165,4-4 0,3-2 78,5-1 0,0-5 2,0 0 1,0 0 77,-1-8 1,2 1-20,3-4 1,-1-1 103,4-3 1,-3-6 139,3-5 0,-3-6-51,3 2 1,-4-2 158,0-2 0,-2-4 117,-1 1 1,-5-6-106,-3 1 0,-2-2 9,-2-1 1,-4-4-63,-4 0 0,-3-1 36,-3 1 0,-9-3-194,-7-5 0,-7 6-369,-5 2 0,-7 7-35,-4 5 1,2 7 198,-2 3 1,0 10-545,-4 6 1,5 10 329,3 9 0,4 9-886,4 6 1,7 2 44,8 6 1183,7-5 0,3 7 0,5-2 0,0 2 0</inkml:trace>
  <inkml:trace contextRef="#ctx0" brushRef="#br0" timeOffset="71">5927 12986 8130,'0'-12'885,"0"1"0,4-1-606,0 1 1,0 3 167,-4 1 0,0 3 900,0-4-346,5 6-254,-4-3-659,4 5-1439,-5 0 1351,0 5 0,0 1 0,0 5 0</inkml:trace>
  <inkml:trace contextRef="#ctx0" brushRef="#br0" timeOffset="72">6510 12357 8143,'-6'-5'824,"0"4"-338,1-4-134,4 0 1,-8 2-110,5-4 0,-1 3 96,2-4 1,0 6-2,-5-2 0,5 3 511,-5 1-499,0 0 1,-3 2-39,0 6 0,-5 1-121,1 10 0,0 1 67,3 7 0,-3 1-242,0 2 0,1 6 81,6-6 1,3 6-23,5-6 1,0-2-138,0-1 1,5 1-151,3-2 1,3-3-94,5-4 0,-2-5 111,5 1 0,3-3 49,5-5 1,4 2 98,-5-5 1,6-1 58,-2-7 0,0 1-56,0-4 0,-5-2 189,2-7 1,1 0-54,-1-3 1,-4-3 43,-4 3 0,-6-2 27,3-2 0,-5 0 253,-3 0 1,-3 0-98,-5 1 1,-1-3-130,-3-1 0,-4-2-362,-7-3 1,-3-2 117,-5 3 0,-1 1-533,-2-2 0,-4 6 128,-4-2 0,0 10-62,0 5 1,4 2-99,4 6 0,3 5-359,4 7 0,4 7 977,7 4 0,-2 3 0,4 1 0</inkml:trace>
  <inkml:trace contextRef="#ctx0" brushRef="#br0" timeOffset="73">7298 12346 8128,'0'-11'-3,"0"-6"0,0 4 768,0-2 1,0-1-234,0 0 0,0-3 16,0 4 0,0-1-177,0 0 1,0 2-334,0-5 0,-4 5 65,0-1 0,-5 4-1,2 3 0,-5-1 43,-3 6 0,1-1 123,-5 4 1,3 2-411,-7 6 0,3 2 83,-7 13 0,2-2-91,-2 10 1,4 1 38,0 6 0,2-3-127,5 3 0,6-6-54,6-2 0,3-4-47,1 0 0,5-6 124,3-5 0,7-8 78,4-3 1,4-3 291,4-1 0,-3-5-115,2-2 1,1-3 141,-4-2 1,2-3-59,-6 0 1,2-4 149,-2 3 1,-3-3 14,-4 4 0,-1 0 422,0 4-216,-4-1-133,-2 1-335,-5 4 268,0 2-347,0 20 0,0-1 50,0 13 0,0 2 97,0 2 0,0 2-82,0 1 1,0 2-26,0 2 1,0 1-80,0 3 0,0 1 92,0-5 1,0-4-311,0-3 1,0-3 96,0-2 1,1 0 238,3-11-195,-3 0 609,4-3-453,0-6-311,-3-1 1,3-6-1411,-5-3 0,0-2 1733,0-6 0,0 1 0,0-1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0T02:41:39.592"/>
    </inkml:context>
    <inkml:brush xml:id="br0">
      <inkml:brushProperty name="width" value="0.09071" units="cm"/>
      <inkml:brushProperty name="height" value="0.09071" units="cm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11626 14242 7996,'-7'-1'0,"-1"-3"0,1 2 111,-5-1 0,5-2 173,-1 1 0,4-4 144,-3 4 0,3-1 20,-4 1 1,6 2 270,-2-6 283,2 6-254,2-3-189,0 5 1,0 6-125,0 5 1,4 6-40,0 6 1,0 1-8,-4 3 0,0 2-226,0 5 0,0 0-1,0 1 1,0-5-86,0 0 0,0 1 90,0 3 0,1-1-104,3-2 1,-1 0 48,4-4 1,-1 0-282,2-5 1,2 1 17,-2 0 1,-2-5-78,2-3 1,-4-3 345,3-5-71,-4 3-107,7-3 105,-9-1-855,4-1 104,-5-5-581,0 0 0,-4-5-1328,1-3 2615,-1-2 0,-1-1 0,-2-1 0</inkml:trace>
  <inkml:trace contextRef="#ctx0" brushRef="#br0" timeOffset="1">14333 14367 7997,'0'-6'0,"0"0"110,0 2 266,0 3 137,0-9 0,-1 8-49,-3-2 1,2 3-31,-6 1 0,-1 5-100,-6 3 0,1 3 7,-5 5 1,4 3-232,-4 7 1,1 2 105,-1 3 1,2 2-125,6-3 1,1-1 133,2 2 1,3-5-192,5 5 0,0-6-28,0 2 1,1-3-211,3-1 0,6-4 16,5 0 1,6-9-7,-2 1 1,1-3 254,-1 0 0,7-3-53,-4-5 0,9-2 278,-1-1 0,-1-5-88,2-7 0,-1 1 64,5-5 0,1-4-28,-1-4 1,0-1 166,-8 2 0,-2 2 43,-6-3 1,-2 2-18,-6-2 1,-4 2-195,-4-6 1,-3 1-123,-3-5 1,-5 5-440,-7-1 1,-8 2 226,-8-1 0,-3 6-205,-4 5 1,-4 10-196,-7 1 0,3 7-461,0 5 0,6 3 227,6 9 1,4-2-275,4 5 0,7 0 1008,3 3 0,4 6 0,0 2 0</inkml:trace>
  <inkml:trace contextRef="#ctx0" brushRef="#br0" timeOffset="2">14870 14779 7997,'0'-8'-1095,"0"0"3300,0 6-1526,0-3 0,-1 5 160,-3 0 1,1 1-351,-4 3 0,4 0-206,-1 7 0,2-2-239,-2 6 1,3-2-474,-3-2 147,3 1 0,1-1 286,0 1 0,0-5-2384,0 1 1615,5-6 0,1 3 765,6-5 0,4-5 0,2-1 0</inkml:trace>
  <inkml:trace contextRef="#ctx0" brushRef="#br0" timeOffset="3">15521 14265 7997,'-11'-18'231,"-1"1"0,4 2 415,1 0 1,1 4 224,-2 3-447,-2 5 0,3-2-349,-4 5 0,-4 2 20,0 1 0,-2 5-80,2 7 1,1 4 153,-5 8 0,1 2-238,-1 5 1,-1 4 81,5 0 0,-5 1 94,5-5 1,4-1-99,3-3 1,6 2-151,-2-5 0,3 3-34,1-3 0,2-4 189,6-4 1,1-5 122,10 1 1,0-4 18,4-3 1,1-3-304,2-5 0,3-1-158,6-3 0,-5-3 305,1-4 0,-5-2 0,5-2 0,-6-3 604,2-4 1,-8 3 207,-4-1-559,-2 1 1,-6-3 116,1-1-394,-5-5 70,2 4 1,-10-8 54,-3 5 0,-4-8-150,-3 1 1,1-2-862,-5 6 459,0-3 289,-4 14 1,1-3-1231,-1 11 904,5 4 1,-2 2-565,4 5 0,2 1 500,7 3 1,-2 6-12,5 6 0,0 3 563,4-4 0,0 5 0,0-2 0</inkml:trace>
  <inkml:trace contextRef="#ctx0" brushRef="#br0" timeOffset="4">16012 14356 7997,'0'-18'0,"0"2"0,0 1 777,0-1 0,0 0-247,0 1 0,0 2 108,0-2 1,0 2-196,0 2 0,-5-1-324,-3 1 0,-2 1 48,-1 2 1,-1-1-38,1 5 1,-2 0-22,-2 4 0,2 6-162,-2 1 1,-1 5-88,0 3 1,-3 3 94,4 4 0,4 0-213,3-3 0,6 3 123,-2-3 1,2-2-204,2 2 1,6-5 142,1 2 0,5-5-44,3-3 1,-1 1 137,5-6 0,0 1 150,4-4 0,-2-4 311,-2 1 0,3-6-191,-3 1 0,-1-2-128,1-2 1,-7 1 217,0 0-1,-1 3 364,-3 0 0,-3 5 108,-1-5-540,-3 5 0,-1 0 21,0 6 1,-1 5-10,-3 7 1,-2 3-46,-6 5 1,5 1-7,-1 3 1,2 2-15,-2 5 0,2 4 29,2 0 0,1 2-410,-4-2 0,4-3-7,-1 3 1,-1-7-173,1-5 1,1-2 314,3-1 0,0-5 35,0-3 1,0-6 1109,0-1-564,0-6 373,5 3-337,-4-5-657,4 0 310,-5-5 1,0-1-1819,0-5 1,0-1-20,0 1 1,0-1 1674,0 1 0,-5-1 0,-1 1 0</inkml:trace>
  <inkml:trace contextRef="#ctx0" brushRef="#br0" timeOffset="5">19119 14173 7997,'-6'-11'-825,"4"3"939,-6 1 1,6-1 612,-2-3 0,1 3-249,0 0 1,0 2-82,-5-2 0,5 0 13,-5 4 0,3 0-94,-6 4 0,2 1 28,-7 3 0,-1 4-79,-2 7 1,-3 3 107,-1 4 0,0 6-189,1 3 1,-1 3 0,0 4 0,1-2-26,3 2 0,3-1-171,4 1 0,6-2-25,2 6 1,3-5 158,1 1 1,5-7-381,3-5 0,6 2 122,1-1 1,9-6-86,-1-5 1,6-1 107,-2-4 1,4 2 73,0-9 0,2 0 144,1-4 0,0-5 235,1-3 1,0-6-23,3-1 0,-2-6-79,2 2 0,-3-2 84,0-2 1,-6-4-35,-3 1 1,-7-6-9,-3 1 1,-7 1-50,-2-4 0,-6-2-250,-1-6 1,-6-2-142,-9 2 0,-8 1-215,-7 0 0,-6 5-233,-6 2 0,0 10 395,-7 8 0,6 9-735,1 3 0,6 4 346,2 4 1,6 2-602,9 6 0,2 0 1202,6 4 0,5-4 0,1 5 0</inkml:trace>
  <inkml:trace contextRef="#ctx0" brushRef="#br0" timeOffset="6">19644 14744 7997,'-5'-6'396,"4"1"764,-5 5 1477,6 0-2092,0 5-109,0 1-412,0 6-537,0-1-1908,0 1 1236,0-6 1185,0-1 0,6 0 0,0 1 0</inkml:trace>
  <inkml:trace contextRef="#ctx0" brushRef="#br0" timeOffset="7">20055 14071 7997,'0'-12'-280,"-5"1"0,4 3-57,-3 0 1708,3 6-348,1-8-121,0 8-580,0-3 0,1 5-40,3 0 1,-2 0-38,6 0 1,3 0 94,4 0-183,6 0 0,0-1 0,7-1 206,1-2-241,7 0 1,-4 0-38,2 0 1,-7-1 103,-1 1-136,-2 3 0,-6-4 183,-3 5-127,-2 0 0,-5 0-42,-1 0 64,-4 0 1,1 0-91,-8 0 1,-1 6 80,-3 6 1,-6 2-205,3 9 0,-4 2 48,-1 9 0,4 9 38,-4 3 0,2 6-263,-1-2 0,3 3 64,-4-4 0,4 1-60,0-4 1,2-2 47,2-2 1,0-3-118,4-4 0,-4-8 43,4-4 0,1-1 343,3-7 0,0 0-158,0-3-8,0-1 1,1-1 8,3-2 1,-2-3-1079,6-5-86,-1 0 0,5-1 86,-1-3 1173,-4-2 0,3-6 0,-4 1 0</inkml:trace>
  <inkml:trace contextRef="#ctx0" brushRef="#br0" timeOffset="8">21174 14059 7997,'-11'-16'135,"-1"3"0,5-4 168,-1 6 0,4 1 359,-3 2 1,-1 3-331,-3 5 0,-2 0-113,-2 0 1,1 1-262,-5 3 0,-5 4 74,-7 7 1,-2 3 266,-1 5 1,2 5-96,-2 2 0,4 3-52,-5 1 1,2 1 8,7-1 0,-1 0 182,4 0 1,2-1-154,2-2 0,3 2-126,9-3 1,2-1-279,5 2 0,0-4 168,0 3 1,1-5-255,3 2 1,2-4 140,6-4 0,-1 1 41,0-5 0,6-1 230,2-6 0,2 1-128,2-5 1,-4-1 36,0-3 1,0 0 192,4 0 0,-4 0 69,0 0 0,-1-5-70,1-2 0,-1-3 86,-3-2 1,-3 0-42,-1-4 0,-1-1 49,-6-6 0,0 0-69,-4 0 1,-3-1-65,-4-3 0,-6 4-378,-10 1 1,-7 1 187,-9 10 1,1 2-859,-11 9 1,5 5 342,-6 3 0,8 7-774,4 4 1,9 2 3,6 2 1301,5 0 0,4 0 0,3 0 0,2 0 0</inkml:trace>
  <inkml:trace contextRef="#ctx0" brushRef="#br1" timeOffset="9">2638 16800 7919,'0'-8'-26,"0"1"1,4 3 30,0-4 1,3 1 218,-3-5 1,0 5 131,-4-1 1,1 1 31,3-5 0,-3 5-86,3-1 0,-3 0 154,-1-3 1,-1 3-56,-3 1 1,-2 0-34,-5 0 1,-2-2-204,-2 5 1,1 0-107,-5 4 1,0 0 76,-4 0 1,-4 0 45,1 0 1,-5 5-150,4 3 0,-4 2 12,0 1 0,2 6-80,-1 2 1,4-1 58,0 1 0,1 0 47,3 4 1,0 1-22,3 2 1,3 4-69,4 4 0,6 1-9,2 3 1,4-5 100,4 6 1,3-6-289,9 5 0,1-4 65,6-4 0,0 2-42,0-5 0,1-1-8,3-3 0,-3-5-22,2-3 0,2-2 120,-1-2 0,5-3-16,-2 0 1,-1-6 472,2 2 0,-1-4-165,5-4 0,-5 2-29,0-6 1,-4-1-85,0-6 0,-3 2 267,-4-2 1,2 2-136,-6 2 1,-1-1-239,-7 1 1,-1 0-210,-6-1 0,0 4-507,0 1 1,-2-1-1016,-2-3 0,-1 3 204,-2 1 1555,2-1 0,0 2 0,-2 1 0</inkml:trace>
  <inkml:trace contextRef="#ctx0" brushRef="#br1" timeOffset="10">3209 16789 8096,'0'-12'-260,"0"1"327,0-1 0,0 5 435,0-1 101,0 1 289,0-5-32,0 1-564,0-1 0,0 5 569,0-1-574,-5 6 1,4-5 340,-3 3-465,3 3 0,-3-3-178,0 8 0,0 8 156,4 7 0,0 8-4,0 8 0,-3 0-236,-1 7 1,0 0 74,4 4 1,-4-2-334,0-2 0,-1-3 13,2-4 1,1-2-130,-2-3 0,3-2 144,1-5 1,0-5-570,0-3 253,0-8-15,0 4 274,0-10 1,0 3 119,0-8 0,0 1-146,0-4 0,0-2 172,0-6 0,0-2 102,0-2 1,1-4 17,3 0 0,-2-1 185,1-6 0,-1-1-94,-2-3 1,1 0 157,3 0 0,-3 2 14,3-2 1,2 6-125,2-7 1,-2 5 327,2-1 1,-5 0-129,5 4 1,-5 2 326,0 6 0,-1-2-7,-2 6 1,0 0 117,0 4 0,0-1-205,0 1 1,0 3 649,0 0-317,0 6-553,0-3 0,5 5-193,2 0 0,4 10 59,0 5 1,4 7 21,0 4 0,6 13-82,-2 6 1,2 5-532,2-1 0,0-1 182,0 6 1,-4-6-253,0 1 1,-1-7 16,1-4 0,1-6 240,-5-1 1,0-10 40,-3 2 1,-1-8 15,1 0 0,-1-2 352,1-1 0,-5-5-31,1 1 0,-6-4 279,2 3 1,-1-4-771,0 0-270,-1-1-42,3-2 1,-6 0 298,-3 0 1,1 0-189,-4 0 0,-5-4 616,-3 0 0,-5-5 0,2 3 0</inkml:trace>
  <inkml:trace contextRef="#ctx0" brushRef="#br1" timeOffset="11">3278 17074 8089,'-12'-6'-27,"5"-4"13,-1 2 1,4 3 1936,-3 1-717,4-2-122,-2 5-697,5-10 0,5 10-279,3-3 1,3 3 3,4 1 1,3 0-103,5 0 1,4 0-21,-1 0 1,5 1-236,-5 3 1,5-3-761,-4 3 0,-1-2 459,-3-2 0,-1 0-1700,-3 0 2246,2-6 0,-8 5 0,3-4 0</inkml:trace>
  <inkml:trace contextRef="#ctx0" brushRef="#br1" timeOffset="12">3895 16754 8021,'-6'-11'0,"5"3"122,-3 1 106,-2 4 0,3-6 777,-4 6-212,4-6 182,-2 2-242,5 1-589,0 1 1,0 6 44,0 3 1,0 7-29,0 8 0,5 8-131,3 4 1,-2 3 160,2 4 0,-2-1-389,2 5 1,-2-4-60,-2 3 1,-1-8-172,4 2 0,-3-11 193,4 2 1,-5-8-166,5 5 290,-5-8 1,5 2-356,-4-6 121,0-4 50,-4-2 480,0-5-197,0-5 0,0-3 188,0-7 1,0 1 36,0-5 0,0-4 24,0-4 1,-4-3-126,0 3 0,-3-3 71,3 3 1,-1-3-93,1 3 0,3 0 14,-3 4 0,3 2-57,1 2 0,0 2 39,0 6 0,0 3 402,0 1-402,0 4 0,1-2-150,3 5 0,2 1-2,6 3 0,4 3 129,3 4 1,3 5-74,1 3 0,3 3 56,1 1 0,1 4-182,-2-1 0,-1 1 40,1-4 0,-3-4-84,-4 0 0,1-5 211,-4 1 1,0-4 137,-1-3 0,-2 2-58,2-2 0,-2-3 203,-2-1 1,1-3-26,-1-1 0,-3 0 121,-1 0 73,-4 0-290,7 0 0,-9-5 213,3-3 0,-3 1 7,-1-5 1,0 2 49,0-9 1,-1 0-221,-3-4 0,-2-5-59,-5-2 0,-1-5-311,1-3 0,-1-2 143,1-6 0,1 2-136,2 2 1,-1-1 57,5 5 0,1 1-492,3 6 0,0 3-76,0 6 1,0 0-307,0 3 0,1 4-521,3 7 0,2-1 720,6 5 1,4 1-1198,3 3 1932,3 0 0,0 0 0,1 0 0</inkml:trace>
  <inkml:trace contextRef="#ctx0" brushRef="#br1" timeOffset="13">4671 16732 8029,'0'-8'-85,"0"0"44,0 6 256,0-8 1,0 7 372,0-5 41,0 6 254,0-3 188,0 0-701,0 4 1,0-3-347,0 8 0,1 6 105,3 5 0,-1 6-196,4 2 0,0 5-14,0 7 0,2 3-104,-5 0 1,4 1-116,-5-1 1,1-2 120,-4 2 0,0-8-288,0-3 1,2-4 148,1-4 0,-1-3 272,1-4 0,-1-5-132,-2 1 345,0-6-340,0 3 110,0-15 1,0 3 42,0-9 0,0 2 27,0-1 0,0-3 30,0-4 1,-4-1-77,0 0 1,-5 0 189,2 0 0,-4-3-114,0-1 0,3 0 182,1 4 0,3 2 55,-4 2 0,6-1 75,-2 4 0,1 5 175,0 3 285,1 6-557,-3-3 0,7 5-44,1 0 1,5 1-233,7 3 1,3 6 72,5 5 1,5 5 116,2-1 0,3 3-47,1 1 1,3 0-95,-2 0 1,-2-2-258,-7-2 0,-2-1 106,3-3 0,-3-6 162,-1 2 1,-5-3 8,-3 0 0,1-3 349,0-5 1,-5 0-21,-3 0 0,-1 0-17,5 0 1,-5 0-5,1 0 0,-4-1 220,3-3 1,-4-3-14,1-4 0,1 0 97,-1-1 0,-1-3-176,-3 0 0,0-9-188,0 1 0,-3-8-259,-1 1 0,-5-3-51,1-1 1,-2-5-184,-1 1 1,-1-4-115,1 4 1,1 2-461,2 5 0,-1-1-205,5 6 0,1 3-992,3 4-958,0 5 2203,5-3 1,5 11-223,5 2 1,5 4 947,-1 4 0,8 2 0,2 6 0</inkml:trace>
  <inkml:trace contextRef="#ctx0" brushRef="#br1" timeOffset="14">5505 16754 8029,'5'-11'0,"-3"0"37,6-1 1,-4 1 147,4-1 0,-5 1 292,5-1 1,-6 1-117,2 0 1,-1-1 618,1 1-66,-3-1-558,4 1 0,-5 3 54,0 1 1,-1 4-92,-3-1 0,-1 4-78,-3 4 0,-2 3-12,2 4 1,-2 2-200,-1 2 1,3 4 61,1 8 1,4 2-295,-1 5 1,3 0 89,1 1 0,1-1-67,3 0 0,2 0-370,6 1 0,1-6 206,2-3 1,-1-1-373,5-3 1,-1 0 268,1-3 1,2-3 155,-2-4 1,1-5 205,0 1 0,1-5 272,-2 0 0,1-3-123,-1-3 0,3-4 164,-3-4 1,1-2 485,-1-2 1,2 1-311,-6-5 0,0 1 402,-3-1 0,-1-2-229,0 2 0,0-2-170,-4 2 0,-2-2-220,-5 2 1,0-4-138,0-4 0,-5 3-77,-2-3 1,-9-1-300,-3 2 1,-4-5-175,-3 5 0,-3 0 255,-6 7 0,1-1-1010,0 5 1,0 1 447,-1 6 0,11 3-298,5 5 0,5 1 163,3 3 941,4 8 0,2 5 0,5 6 0</inkml:trace>
  <inkml:trace contextRef="#ctx0" brushRef="#br1" timeOffset="15">6259 16663 7919,'0'-11'0,"0"-1"0,0 5-8,0-1 0,0 0 38,0-3 0,0 0 350,0-1 0,-2 4-162,-1 1 1,1 3 156,-2-4 1,3 5 221,1-5 110,0 5-396,0-2 0,0 7-18,0 1 0,0 4-120,0 4 1,1 10-1,3 1 1,-1 9-117,4-1 0,-3 3 48,4 2 1,-4 3-250,3 0 1,-3-4 107,4-4 1,-4-3-257,3 4 1,-3-7-58,4-2 0,-5 0-780,5-7 722,-5 1 0,3-6-698,-2-3-348,-3-2 1011,4-5 0,-5-1 442,0-3 0,0 3 0,-5-14 0,-1 2 0</inkml:trace>
  <inkml:trace contextRef="#ctx0" brushRef="#br1" timeOffset="16">6087 16560 7913,'-11'-11'0,"3"3"339,1 1 1,3 3-73,-4-4 1,6 4 383,-2-3 0,1 4 273,0-1 6,1 3-658,-3 1 0,6 0-41,3 0 1,-1 0 4,4 0 0,6 0 0,6 0 0,4 1 52,4 3 1,-1-3-63,9 3 0,-4-2 32,7-2 1,-2 0-82,-2 0 0,4-2-124,0-2 1,2 2 63,-2-6 1,-3 5-189,3-5 1,-6 0-33,-2-3 0,-5 3 91,-3 1 0,-4 4-1860,-6-1 868,-1-2-787,-5 5 1,-1-6 1790,-5 4 0,0-4 0,0-4 0</inkml:trace>
  <inkml:trace contextRef="#ctx0" brushRef="#br1" timeOffset="17">7709 16469 7950,'0'-17'0,"-4"9"0,0-4 0,-1 7 463,2-3 0,0 5 680,-5-5-52,6 5-714,-8-2 1,7 5 14,-4 0 1,4 7-358,-1 4 0,3 12 124,1 11 1,1 2-187,3 6 0,1-2 83,3 2 0,2 1-33,-2-5 1,-3 0-222,-2-3 1,2-5-284,-1 1 0,1-7 126,-1-1 1,-3-1-221,3-3 1,-2-6-100,-2-1 1,0-4-168,0 4-640,5-6 1481,-4-1 0,9-5 0,-4 0 0</inkml:trace>
  <inkml:trace contextRef="#ctx0" brushRef="#br1" timeOffset="18">7698 16583 7950,'0'-18'0,"0"-3"0,0 4 271,0-2 0,0-2-50,0 2 1,0 1 343,0-1 1,5 4-155,2-4 0,4 1-35,0-1 1,5 2-46,3 6 1,3-1-80,1 1 1,1 5-43,3 2 1,-2-1 27,5 1 0,-3 4-162,4 4 1,-6 6 96,2 1 0,-5 2-212,-3 6 1,-2-4 52,-6 4 0,-4 0-279,-3 4 0,-4 1 103,-4 3 0,-4-2-56,-7 6 0,1-5 117,-5 5 1,0-2 6,-4 2 0,-4 2-53,1-3 1,0-2-36,7-1 1,-2-3 1,2-1 0,2-1-92,2 1 0,2-5-87,2-3 0,1-2 13,2-2 1,3-3 2158,5 0-1418,0-1-395,0 5 0,5-2 0,3-3 0,6 2 100,1-5 0,5 1 227,-1-1 1,3-3-183,1 3 1,1-3-41,2-1 0,0 0-67,4 0 1,-4 0-10,0 0 1,1 0-58,-4 0 1,1 0 89,-9 0 0,0-1-423,-3-3 1,-1 3-71,1-3-477,-6 3 0,0 0 65,-2-3 843,-3 2 0,4-3 0,-5 5 0</inkml:trace>
  <inkml:trace contextRef="#ctx0" brushRef="#br1" timeOffset="19">8349 16515 7983,'0'-12'-3,"0"1"1,0-1 208,0 1 0,0 3 160,0 1 1,0 3 603,0-4-242,0 6 84,0-3-108,0 5 0,-4 6-440,0 5 0,-1 2 145,1 6 0,2 5-180,-6 7 1,5 2-147,0 1 1,-2 4 68,1 0 1,0 1-179,4-1 0,0-2-285,0 2 0,1-4 190,3-3 1,2 1-123,6-6 1,-1 1 69,1-4 0,4-6 7,3-1 0,7-5 43,0-3 0,6-3-186,-2-5 1,2-1-52,-1-3 1,0-3 117,-4-4 1,3 0-272,-3-1 1,-4 1 109,-4-1 1,-5 2-400,1 2 0,-6 0 304,-1 4 1,-6-1-260,2 1 757,-3 3 0,-6-4 0,-1 5 0</inkml:trace>
  <inkml:trace contextRef="#ctx0" brushRef="#br1" timeOffset="20">8406 16789 7991,'-12'-5'602,"1"3"-362,-1-3 0,2 4 854,3-3-32,-3 3-93,8-4-679,-3 5 0,14 0-35,3 0 0,8-1-19,3-3 1,5 2-12,6-1 1,0-4-325,0 0 0,1 0 135,-1 0 1,-5 3-790,-2-4 1,-4 5 379,-4-5 0,-3 2-952,-4-2 1,-5-1 390,1 5 1,-6-1 933,2 1 0,-8 3 0,-2-4 0</inkml:trace>
  <inkml:trace contextRef="#ctx0" brushRef="#br1" timeOffset="21">8360 16492 7991,'-6'-7'1139,"1"2"-496,5 0 1,5 0-30,2-2 1,9-4 137,3 4 0,3-3-266,5-2 0,4 1-198,7-1 1,-2-3-348,6 0 1,-6-4 118,-2 4 1,0-1-770,-3 5 1,-5 3 487,-3 1 1,0 3-3372,-4-4 3592,-2 6 0,4-8 0,-3 3 0</inkml:trace>
  <inkml:trace contextRef="#ctx0" brushRef="#br1" timeOffset="22">9102 16526 7966,'-6'-6'0,"1"-5"0,5 5 0,-1-4 0,-3 2 0,3 2 0,-3 2 0,1 2 0,0-6 0,1 6 0,-4-4 913,2 6 1756,3 0-2104,-4 0 0,1 2-200,0 2 0,0 7-75,4 8 1,0 8 3,0 3 1,5 3-130,3 1 0,3 4 28,5 0 0,-4 1-218,4-5 0,-4 0 99,0 0 1,-1 1-456,1-1 0,-6-4 184,-2 1 0,1-2-297,-1 1 0,-1 2 195,-3-5 1,-5-1 30,-2-3 1,-3 0 72,-2 0 0,-3-5 183,0-3 0,-6 1-68,2 0 1,3-5 199,1-3 0,-2-2-93,2 2 0,-4-3-58,4-5 0,-1 0-171,5 0 1,0-2 18,-1-1 0,1 0-121,-1-4 1,6-5-181,2-3 0,3 0-395,1 3 0,0-3 879,0 0 0,0-6 0,0 4 0</inkml:trace>
  <inkml:trace contextRef="#ctx0" brushRef="#br1" timeOffset="23">9331 16526 8061,'0'-11'0,"0"-1"169,0 1 0,0-1 341,0 1 0,-1 3 508,-3 1 402,3-1-889,-5 2 1,5 1 288,-3 5-526,3 0 1,-4 10-63,5 5 1,0 9 2,0 3 0,5 4-98,3 0 1,-2 3-143,2 4 0,-1-6 69,5 2 0,-6-2-210,-2 2 0,1-3-141,-1-1 1,0-4 175,-4 0 0,0-2-430,0-1 1,0-1 224,0-3 0,0-3 32,0-4 0,0-5 160,0 1 251,0-6-88,0 4 939,0-6-920,5 0 0,1 0-13,5 0 0,2 0 46,2 0 0,3-2-2,5-2 0,4 3-82,-1-3 1,6-2-4,-2-2 1,2 2-135,-1-2 1,0 2 106,-4-2 1,-2 0-102,-6 4 0,2-4 122,-6 4 1,-4-3-894,-3 3-128,-6 0-477,4-1 795,-6 4 0,-2-8-293,-2 5 1,2 0 997,-6 4 0,1-5 0,-5-1 0</inkml:trace>
  <inkml:trace contextRef="#ctx0" brushRef="#br1" timeOffset="24">9434 16789 8061,'-12'-7'284,"2"1"630,2 2 60,-2 3 382,9-4-676,-4 5 0,6-1-241,3-3 0,4 2-38,7-1 1,4 1-155,8 2 0,0-1-129,4-3 0,2 2 114,-3-6 1,0 4 14,0-3 1,-6 3-627,-1-4 1,-1 5-963,-7-5 1,-1 4-323,-7-4-1180,3 6 1209,-8-8 1634,3 9 0,-10-10 0,-2 5 0</inkml:trace>
  <inkml:trace contextRef="#ctx0" brushRef="#br1" timeOffset="25">9354 16515 8061,'0'-12'0,"0"1"0,1-4 302,3-1 0,2-3 480,6 4 0,-1-1 288,0 0 1,6 4-481,2-4 1,2 2-58,2-1 0,1 2-129,3-2 1,1-1-746,2 1 0,0-1 92,-4 5 0,-2-1-59,3 1 1,-3 1-382,-1 2 0,-1 3 689,-3 5 0,2-5 0,-3-1 0</inkml:trace>
  <inkml:trace contextRef="#ctx0" brushRef="#br1" timeOffset="26">10404 16423 8015,'7'-5'-133,"-2"-1"1,-5-6 367,0 1-54,0 0 0,-1-1 147,-3 1 1,1-1-101,-4 1 1,3 3-3,-4 1 0,1 0 30,-5 0 1,1-2 56,-1 5 1,0 0-121,-4 4 1,-1 0 28,-6 0 0,-1 1 13,-3 3 1,3 3-1,-3 4 1,-1 5-23,2 4 0,-2 2 12,1 5 1,4-2-192,0 6 1,2-1 122,6 5 1,1 0-252,6 3 0,-1-2-20,5 2 1,1-3-13,3 0 0,5-5 13,2 0 1,8 0-174,5 0 1,6-2 75,5-5 1,2-5 110,1-3 1,4-4-38,0-3 1,4 1 45,-4-5 0,0-1 75,-4-3 1,-1-5-128,-2-2 1,0-2 2,-4 1 0,0-2-116,-4 2 1,-4-2-265,0-1 0,-5 3-37,1 1 0,-6 3 556,-2-4 0,1 1 0,3-5 0</inkml:trace>
  <inkml:trace contextRef="#ctx0" brushRef="#br1" timeOffset="27">10941 16446 8005,'0'-23'0,"0"5"616,0 3 1,0 6 297,0 2-118,0-1 127,0 2-282,0 1 0,0 14-316,0 2 1,0 8-120,0 0 1,0 8-203,0 3 0,0 2 80,0-2 1,0 3-248,0-2 1,1-2 150,3 1 0,-2-4-511,1 0 0,-1-1 163,-2-3 1,0-3 35,0 0 1,0-5 31,0 2 1,0-4-554,0 0 124,0-6 305,0-1-884,0-5 849,-5 0 0,3-5 61,-2-2 1,2 0 389,-2 0 0,-7-1 0,-7-3 0</inkml:trace>
  <inkml:trace contextRef="#ctx0" brushRef="#br1" timeOffset="28">10679 16435 8005,'-7'-18'0,"-3"1"0,5 6 816,-3 0 1,3 3-267,5 0 0,2 2 510,1-2 1,7-2-501,6 3 0,4 0 71,-1 0 0,4 3-208,4-4 1,3 4-175,8-3 0,-1 3-162,5-4 0,0 2 168,3-2 1,-3-2-296,0 3 1,-5 0 106,1 0 1,-6 0-543,-2 0 1,-5-2-224,2 5 1,-7-1-411,-1 1 1,-5 3-930,2-3-655,-9 3 2692,-2 1 0,-10 5 0,-1 1 0</inkml:trace>
  <inkml:trace contextRef="#ctx0" brushRef="#br1" timeOffset="29">12243 16378 8021,'0'-12'-582,"0"1"1,-1-1 754,-3 1 1,3-1 1375,-3 1-877,3 0 1,1 3 197,0 0-186,0 6-414,0 12 1,0 9 13,0 15 1,0 1-74,0-1 0,1 4-14,3 0 0,-3 4-200,3-4 0,-3 0 98,-1-4 1,0-1-472,0-2 0,0-1 201,0-7 1,0 1-502,0-9 482,5 6 1,-3-9-357,1 4-154,-1-9-300,-2 3 652,0-8 1,3 1-56,1-6 0,0-4 329,-4-4 0,0-1-116,0 1 1,0-6 376,0-2 1,0-3-75,0-5 1,0-2 74,0-6 1,0 1-8,0 0 0,-4 0 125,0-1 0,-3 1-82,3 0 1,-4 5 76,5 2 0,-1 4 88,4 4 0,0-1-80,0 5 0,0 3 153,0 5 0,0 3 365,0-4-541,0 6 1,5 2-30,2 7 1,9 5-24,3 3 0,4 3 76,3 5 0,0-1-78,4 1 1,0 5 0,5 3 0,-5-2 28,1 1 0,-2 1-695,1 3 0,-1-1 255,-2-3 1,-3-2 2,3-5 1,-7-5 122,-1-3 0,-1 0 95,1-3 0,-2 0-145,-6-8 396,0 5-317,1-8 365,-1 5-275,-4-6 0,1-2 207,-4-2 0,0-2-85,-4-5 0,0-1 114,0 1 1,-4-6-70,0-2 0,-4-4-46,0-3 1,2-3-57,-2-6 0,0 0-18,-3-3 1,3 1-390,1-5 0,4 0 190,-1-3 1,3-1-532,1 0 1,0 6 63,0 1 1,0 10-190,0 6 0,1 6-448,3 5-338,-3 1 938,10 4 1,-9 4 11,6 6 1,-4 5-1132,3 7 1713,1-2 0,-2 9 0,-1-5 0</inkml:trace>
  <inkml:trace contextRef="#ctx0" brushRef="#br1" timeOffset="30">12986 16400 8093,'0'-11'0,"0"3"-55,0 1 1,0 3 6,0-4 0,0 4 682,0-3-342,0-1 0,0 1 301,0-1 4,0 5 255,0-2-198,0 5-257,0 5 0,0 3-155,0 7 1,0 8-8,0 8 1,0 2-224,0 1 0,0 0 95,0 0 1,0 3-63,0-3 1,1 2-123,3-9 1,3 3-304,8-3 0,-1-2 100,5-6 0,0 0-57,4-7 0,0 2 208,0-7 0,0-2 35,0-1 1,0-3 363,-1-1 0,1-5-107,0-2 0,0-5 15,0-3 0,0 1 112,-1-5 1,-3 4 145,0-4 0,-5 0-136,2-4 0,-5-4 29,-3 1 1,1-6-343,-6 1 0,1-5 119,-4-2 1,0-2-449,0 2 0,0 3 181,0-3 1,0 5-611,0 6 1,1 2-366,3 9-64,-2 1 511,3 9 1,-2 2-295,1 8 1,4 2 982,-4 5 0,5 6 0,-3 1 0</inkml:trace>
  <inkml:trace contextRef="#ctx0" brushRef="#br1" timeOffset="31">13728 16252 8220,'-5'-17'0,"4"10"0,-8-8 885,5 7-362,0 3 156,4 0 403,0 5-536,0 5-360,0 6 1,4 12 61,0 8 1,-1-2 30,-3 1 1,4 2-152,0 6 1,0-2 46,-4 2 0,0-3-169,0-1 0,-4 1-8,0-1 1,-1-1-415,1-3 0,3 2 126,-3-5 0,-1-2-73,1-6 1,1 1 182,3-4 1,0-1 108,0-4 243,5-4 1,-3 2 13,6-6 1,-4 1 201,3-4 1,-3-1-77,4-3 1,-1 2-31,5-6 0,-1 4-69,1-3 0,4-1-189,3-3 1,-1-1-3,1 1 1,0 3-197,4 0 0,-4 1-17,0-5 1,-1 6 62,1 2 1,1-1-500,-5 1 90,0 1-464,-3 3 527,-6 0 0,-1-2-1484,-5-2 1958,0 3 0,0-4 0,0 5 0</inkml:trace>
  <inkml:trace contextRef="#ctx0" brushRef="#br1" timeOffset="32">14288 16229 8124,'-12'-6'65,"6"-4"1,-3 7 251,5-5 1,-1 6 125,1-2 1,2 2 518,-6-2-164,5 2-391,-7-3 1,8 12-118,-6 4 0,6 6 35,-2 5 1,3 6-72,1 3 0,0 3-33,0 4 1,3-2-63,1 2 1,0-3-144,-4 0 1,0-1-266,0 0 0,0-1 196,0-2 0,0 0-436,0-4 1,-1 0 211,-3-5 0,3 0 32,-3-3 1,-1 1 93,1-4 1,-4-1 198,5-4 0,-1-3-32,4-1 0,0-3 578,0 4 84,-5-6 11,3 3-53,-3-5-412,10 0 1,2 0-32,4 0 0,1-3-27,-1-1 1,5-4-28,4 4 1,1-3-14,2 3 1,0-5-117,0 2 0,1 0 32,2 0 0,-2 3-109,3-4 0,-3 2-118,-1-2 1,-1-1 89,-3 5 0,-3-3-617,-4 3 34,-1-5-199,0 8-612,-4-9-816,-7 8 2305,-1-3 0,-10 0 0,5-1 0</inkml:trace>
  <inkml:trace contextRef="#ctx0" brushRef="#br1" timeOffset="33">14950 16834 7931,'-6'-6'3311,"-5"1"-1530,10 5 521,-4 0-875,5 0-1286,-5 0-498,4 5-2708,-9-4 3065,3 9 0,-9-3 0,-2 4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6487 7001 7789,'0'-6'3213,"0"1"-2872,0 5 1,5 0-106,3 0 0,2 1-165,1 3 0,1-3 57,-1 3 1,4-3-158,1-1 0,4 0 32,-1 0 0,3 0-84,0 0 0,0 0 56,-3 0 1,3 0 98,-3 0 1,2 0-164,2 0 0,-1-1 44,-3-3 0,1 3 139,-5-3 0,0 3-74,-3 1 0,-1 0 278,1 0-167,-1-6 17,0 5-115,1-4 104,-6 5-91,4 0 73,-8 0-99,3 0-77,-5 0 49,-5 0 0,3 1-10,-1 3 1,-3-1 46,3 4 0,-6 1-14,1 3 0,2 6-21,-2 2 1,1 3 10,-5 0 1,-3 5-56,0 0 1,0 1 40,3-2 1,1-2-188,-1 3 0,5-3 48,-1-1 1,4 0-80,-3 0 0,4-4 209,-1 0 1,3-4-64,1 4 0,-4-5 127,0 1 1,1-2-198,3-2 147,0 1 0,-4-1-27,0 1 0,0-5 15,4 1 1,0-4-142,0 3-13,0-4-654,0 2 229,0 0-893,0-4 703,0 4 785,0-5 0,0-5 0,0-1 0</inkml:trace>
  <inkml:trace contextRef="#ctx0" brushRef="#br0">7275 7047 7950,'-5'-12'0,"2"2"143,-4 2 0,4 2 300,0 2 211,-4 3-433,1-4 1,-6 5-190,1 0 1,0 1 153,-1 3 1,1-1-111,-1 4 0,1 2 7,-1 6 0,2-1-93,3 5 0,-3 0 44,2 4 0,2 0 28,-2 0 0,5-4-124,0 0 1,1-1 14,2 1 1,5-3-84,3-4 1,2-1 102,2 1 0,4-6-90,3-2 1,1-3 56,-1-1 0,3-1 25,-3-3 1,3-2 17,1-6 0,-4-1-1,0-2 1,-5 2 173,1-2 1,-3-1-101,0 1 1,-6-5 222,-2 5 0,-3-4-61,-1 4 1,-1-5-170,-3 1 1,-2 1-16,-6-1 1,-3 5-314,0-1 1,-5 2-235,1 2 0,1 3 232,-1 0 0,5 6-15,-1-2 0,2 3 89,2 1 1,-1 1-270,1 3 0,3 3 83,0 9 0,1-2 393,-5 5 0,6 0 0,-4 9 0,4 1 0</inkml:trace>
  <inkml:trace contextRef="#ctx0" brushRef="#br0">7115 7287 7623,'0'11'-743,"-4"-3"704,1-1 0,-2-3 321,1 4 1,2-5 5,-1 5 0,0-2-94,-1 2 0,3 2-63,-3-2 0,3 2 173,1 1-235,0 1 0,0-1 75,0 1 1,0-1-25,0 0-125,0 1 0,4-1 153,0 1-232,4-1 0,-1-1 96,4-2 1,1 1-116,-1-5 1,4-1 89,0-3 1,5 0-26,-5 0 1,5 0 15,-1 0 0,-1-3-13,1-1 1,-4-5 91,4 1 1,-5-3 140,1-4 1,-2 2 226,-2-2 0,0-2-155,-4 2 0,-2-2 188,-5 2 1,0 1-101,0-5 0,-6 5-68,-5-1 0,-6 2-9,-6 2 1,-5 1-197,-2 2 0,1 3 25,-2 5 0,5 1-186,-5 3 0,6 3-631,-2 4 0,8 5 430,4 3 0,3-1 277,5 1 0,-3 0 0,3 4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5T07:47:08.026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15801 13405 8026,'0'-8'230,"0"0"740,0 0-163,0 2-242,0 1 143,0 5-465,5 0 0,-4 2-15,3 1 1,1 0-48,-1 5 1,4 3-1,-5 4 1,5 6-48,-4-2 1,1 2-155,-1 2 0,-3 4-139,3-1 1,1 1 101,-1-4 0,-1 0 24,-3-1 0,0 0 11,0-3 1,4-2-274,0-6 268,0 0-27,-4 1 186,0-6 46,0-1 0,0-6 77,0-3 1,4 0-55,-1-7 1,1 1-173,-4-9 0,4 4 197,0-5-357,5 1 0,-4-7 114,2-1 0,4 1-526,-4 3 351,3-5 0,2 7-164,-1-1 0,1 5 103,-1-2 0,0 9 215,1-1 1,-4 5-231,-1-1 287,-4 4 0,6-1-69,-6 8 0,2 3 28,-1 4 0,-1 2 26,4 2 1,-3-1 11,4 5 1,-2 0-75,2 4 1,1-2-31,-6-2 1,6-2 64,-1-6 0,-2 1-30,2-1 1,0-3 152,3-1 1,0-4-25,1 1 1,-1-3 82,1-1 0,-1 0-135,0 0 0,1-5 23,-1-3 1,-10 7-41</inkml:trace>
  <inkml:trace contextRef="#ctx0" brushRef="#br0" timeOffset="190684.72">16737 13416 7931,'0'-11'1053,"0"4"-520,0-3-523,0 9-120,5-9 396,2 8 1,4-3 325,1 5 0,3-1-287,0-3 0,5 3-140,-1-3 0,3 3 145,1 1-425,5-5 120,-4 4 1,4-4-444,-5 5 283,0 0 141,-1-6 1,-4 5-262,-3-3 0,2 3-14,-2 1-1057,0 0 294,-8 0-283,3 0-27,-9 0 1342,4 5 0,-15 2 0,-3 4 0</inkml:trace>
  <inkml:trace contextRef="#ctx0" brushRef="#br0" timeOffset="190685.72">16852 13553 7898,'-11'1'0,"4"3"577,2-3 163,5 5 340,0-6-648,5 0 0,2 0 137,9 0 0,-2 0-192,5 0 1,0-4-59,4 0 0,3-4-143,1 4 0,1-4-109,-2 0 0,-1 2-373,1-2 1,-3 5-198,-4 0 0,1-2-547,-4 1 0,-1 0 434,-4 4 616,-4 0 0,3 0 0,-4 0 0</inkml:trace>
  <inkml:trace contextRef="#ctx0" brushRef="#br0" timeOffset="190686.72">17548 13131 7723,'0'-7'1492,"0"2"1,0 15-1145,0 5 0,0 6-60,0 2 0,0 1-53,0 2 0,0 4-28,0 4 1,2 0-185,1 0 1,0 1 111,5-1 0,-5-1-60,5-3 1,-4 2 12,3-5 0,-3-1-246,4-3 0,-4-4 115,3 0 1,-3-5-109,4 1 0,-6-6-68,2-1-683,2-6 258,-4 9-1407,3-10 1432,0 4 1,-4-6-599,3-3 1217,-3-8 0,-1-5 0,0-6 0</inkml:trace>
  <inkml:trace contextRef="#ctx0" brushRef="#br0" timeOffset="190687.72">17777 13233 7969,'0'-11'0,"5"-1"0,1 1 540,6 0 1,0-3-124,3 2 1,-2-2 95,2 7 1,2-2-79,-2 1 0,4-1-153,-4 5 0,4 1-63,-3 3 0,3 0 14,-4 0 0,1 0-226,0 0 1,-4 3 77,4 1 1,-4 5-196,0-1 1,-2 2 128,-3 1-481,-1 1 330,-6-1 1,0 4-6,0 1 1,-6 3-81,-1-4 0,-7 4 113,-1-4 1,-4 4 13,3-4 0,-3 1 82,4-5 0,0-3 9,3-1 1,2-3 303,3 4-11,-3-6 23,8 8-214,-3-8-39,5 3 1,1-5 19,3 0 0,4 1 6,7 3 0,-1-3-159,5 3 0,0-2 115,4 2 0,0-2-84,0 1 0,1 4 1,2 0 1,-1 0-16,1 0 0,-6 2 6,0 6 1,-8-2-18,0 2 1,-2 2-8,-6-2 1,-1 5-125,-3-1 0,-6-1 151,-5 1 0,-6-4-6,-6 4 1,-3-5-7,-1 2-6,-5-4 19,3 0 1,-1-1 123,-1 1 0,5-6-79,-5-2 0,7-3-24,1-1 0,2 0-166,5 0 1,5 0-236,3 0 1,6-1-543,-2-3 0,4-1 414,4-3 1,6-6-505,5 3 1054,5-3 0,-2-3 0,5 0 0</inkml:trace>
  <inkml:trace contextRef="#ctx0" brushRef="#br0" timeOffset="190688.72">18451 13359 7961,'-12'-6'0,"1"-5"0,4 10 0,-3-4 1575,9 5-676,-9 0-464,3 0 0,-4 1 0,0 3 105,-1 4 0,2 7-235,2 4-82,-2 3 55,9 0-287,-4 1 231,5 5 1,0-4 0,0 4-805,5-5 443,1 0 146,11-5-890,1 3 488,4-13 145,1 7 139,5-14 0,1 4-266,6-5 195,-1 0 296,5-5 1,-3-1-93,2-5-497,-3-6 786,0 4-745,-1-8 581,-5 3-95,4 0-151,-14-3 300,8 3-10,-15-5 1,0 0 223,-8 0-233,-3 1 0,-2-1-39,-3 0 0,-9 0-197,-10 0 1,-5 2 37,-6 2 0,-8 3-325,0 9 0,-13 2-273,1 5 1,-4 1 5,1 3 1,6 3-1335,5 9 1942,6-4 0,3 10 0,3-3 0,5 3 0,3 0 0</inkml:trace>
  <inkml:trace contextRef="#ctx0" brushRef="#br0" timeOffset="190689.72">15369 14474 7828,'-6'-5'-52,"-4"4"1222,9-4-310,-10 5 102,10 0-602,-4 0 1,6 1-5,3 3 1,-1 7-60,4 8 1,1 3-33,3 1 1,5 3-108,-1 1 1,5 5-14,-1-2 0,4-1-41,4 2 0,-2-2 119,5 1 0,-3 2-259,4-5 0,-5 3 62,5-3 0,-6-4-123,2-4 0,-3-4 18,-1 4 0,-2-5-14,-2 1 0,-2-6 57,-6-1 0,1-5-7,-1 5-147,-5-5 0,1 3-96,-3-2-500,-3-3 272,4 4-860,-10-5 729,-2 0 0,-4 0-905,0 0 492,4 0 289,-3 0 769,9-5 0,-4-6 0,5-7 0</inkml:trace>
  <inkml:trace contextRef="#ctx0" brushRef="#br0" timeOffset="190690.72">15803 14565 7779,'-5'-17'239,"4"5"-239,-4 2 0,4 5 828,-3-3 276,3-2 195,-4 9-936,5-9 1,-4 10-132,0 0 0,-4 10-33,4 9 0,-8 8-13,0 3 1,-3 4-154,0 4 1,-3-1 122,-5 5 0,-1-4-434,-2 4 1,1-5 74,-1 1 0,7-4-211,4-3 0,-2-3 205,2-6 0,1-3-311,6 0 313,-2-5 0,8 3-147,-6-6-364,5-4 382,-2-2-507,5-5-222,0 0 59,0-5 1006,0-2 0,-5-4 0,-1-1 0</inkml:trace>
  <inkml:trace contextRef="#ctx0" brushRef="#br0" timeOffset="190691.72">15244 14303 7823,'-18'-7'0,"1"1"192,6 2-162,0 3 0,3-4 1100,0 5-137,6 0-67,-3 0-709,5 0 0,5 0-26,2 0 1,5 0 17,3 0 0,4-1 0,8-3 0,2 3 31,5-3 0,2 1-31,2-1 0,-1 2-95,5-6 1,-4 4 21,3-3 1,-2 3-145,2-4 1,-4 2 71,1-2 0,-6 2-157,-2 2 0,-8 3-129,1-3 1,-8-1-813,0 1-1031,-7 1 1503,2 3 0,-10 1-586,0 3 0,-1-2 1148,-7 6 0,1-1 0,-5 5 0</inkml:trace>
  <inkml:trace contextRef="#ctx0" brushRef="#br0" timeOffset="190692.72">16340 14680 7823,'-11'-4'49,"-1"0"1,5-1 119,-1 1 0,4 2 33,-3-6 1,4 4 66,-1-3 1,2 3 41,-2-4 1,3 4-59,-3-3 1,1 3-19,0-4 0,1 4-14,-2-3 1,3 3-47,1-4 0,0 5-42,0-5 1,5 4 30,3-3 0,-2 4-30,2-1-5,-1-2 0,5 5-50,-1-3 0,1 3-98,-1 1 0,2 0 44,2 0 0,-2 0-114,2 0 1,-2 1-13,-2 3 1,1 1 4,-1 2 0,2 3 91,2-2 0,-2 2-80,2 2 0,-3-1 50,0 0 0,-1 0-1,1-4 0,0 3 28,4-2 0,-4-2-4,4 2 0,-4-5 65,0 0 1,-1-1-24,1-2 0,0 0 78,3 0 1,-2 0-92,2 0 0,-6 0 49,-1 0 33,-1-5-37,5-2 0,-6-4 23,-2-1 1,1 5 155,-1-1-6,0 0-994,-4-3 1,-2 1-2601,-1 2 2078,1 3 1281,-8 5 0,-1 5 0,-7 2 0</inkml:trace>
  <inkml:trace contextRef="#ctx0" brushRef="#br0" timeOffset="190693.72">16397 14897 7902,'-18'-5'307,"2"-1"69,5-1 11,-1-3 1,5 5 430,-1-3-159,5-2 0,-2 3 198,5-4-93,0 5-132,0-4-172,0 8-587,0-3 21,0 5 40,5 0 1,2 0 63,4 0 0,4 4-76,1 0 0,3 3-41,-4-3 0,5 4-65,-1-4 1,3 5-15,1-2 0,-2 0 100,-2 0 1,3-4 57,-3 0 0,1 3 20,-1-3 0,1 1 64,-4-4 0,3 0-56,-4 0 1,0 0 8,-3 0 0,-1 0 45,0 0 172,1 0-25,-1-5-160,1-1 1,-5-4-5,1 2-260,-6-2-417,4 3-179,-6-4-617,0 5 468,0 1 637,0 5 1,-6 0 0,0 0 0</inkml:trace>
  <inkml:trace contextRef="#ctx0" brushRef="#br0" timeOffset="190694.72">15920 15775 7894,'-11'0'-313,"-1"-1"-390,1-3 364,-1 3 268,1-9 0,1 7 893,2-4-266,-2 4-4,9-7-99,-9 4-120,3-6 1,-4 2-148,-1 3 0,5 0 199,-1 3-124,1 3 0,-5-4-51,1 5 1,3 0-192,0 0 0,1 0 133,-5 0 0,0 5-131,-3 3 1,2-2 71,-2 2 0,-2-1 49,2 5 0,0 0-63,3 4 0,2-4-5,2 4 1,0-2-16,4 1 1,-4-2-12,4 2 0,1-3-148,3 0 1,1-1 117,3 1 1,2-1-163,5 1 1,2-1 30,2 0 0,-1 1 24,5-1 0,0 1 70,4-1 0,1-3 1,3-1 0,-3 1 31,3 3 1,-3 1-25,-1-1 1,-2 1 17,-2-1 1,2 4-5,-6 0 0,-1 2 8,-7-2 1,2-1-65,-5 5 1,0 0-8,-4 4 0,0-4 55,0 0 1,-9-5-7,-2 1 0,-7 2 49,3-2 0,-7 0 117,-1-3 1,-1-5 36,-6 1 0,3 0-102,-4 3 1,1-1 208,-4-2 1,1 1-43,2-6 1,0 1-116,4-4 1,2 0-144,6 0 0,2-1-223,6-3 0,4-2-125,3-6 1,3 1-490,1 0 0,5 3-311,3 0 1,3 1 68,5-5 1080,1 1 0,6-1 0,0 1 0</inkml:trace>
  <inkml:trace contextRef="#ctx0" brushRef="#br0" timeOffset="190697.72">16605 15935 7902,'-11'0'0,"-1"0"0,1 0-30,0 0-58,4 0 591,2-5 981,0 4-583,4-4-368,-4 5 467,5 0-811,5 0 1,1 0-10,6 0 0,-1 0-97,0 0 0,1 0 81,-1 0 0,4 0-125,1 0 0,3-1-52,-4-3 1,4 3 23,-4-3 0,0 3-99,-3 1 1,-1 5-14,1 2 1,-5 3-54,1 2 1,-2-1 145,2 1 0,2-5-94,-2 1 0,3-2 43,4 2 1,-2-3-18,2-5 1,2 0-72,-2 0 1,4 0 104,-4 0 1,0-1 66,-3-3 1,-1 1-26,1-4 1,-1 3 8,1-4 0,-5 4 0,1-3 0,-2 3 12,2-4 1,2 2 80,-2-2 1,-2-2-60,1 3 1,1-2 0,4 1 0,-5-2-3,1 2-119,-1-2-32,5-1 0,-6 3-533,-2 1 69,2 4 57,-4-2 0,3 10-279,-5 3 0,-2 2 285,-1 1 0,0 1 511,-5-1 0,1 6 0,-5 0 0</inkml:trace>
  <inkml:trace contextRef="#ctx0" brushRef="#br0" timeOffset="190698.72">16685 16232 7960,'-6'0'737,"-3"-5"-709,5-2 0,-3 0-64,3 0 1,0 3 1385,4-4-436,0 1 58,0-5-266,0 1-465,0 4 1,1 2-57,3 5 0,-1-3-89,4-1 0,1 0 42,3 4 0,4 0-166,1 0 1,3 0-145,-4 0 1,5 0 97,-1 0 1,-1 4 22,1 0 0,0-1 57,4-3 1,0 0-135,0 0 0,-2 0 114,-2 0 1,3 0 27,-3 0 1,-1 0-25,1 0 0,-5 0 4,1 0 1,1-3-40,0-1 1,-1-4 54,-4 4 0,-3-1-208,-1 1 112,-4 3 0,2-5-365,-5 2 19,0 3 77,0-4 0,-1 5-489,-3 0-487,3-5-197,-9 3 1528,8-3 0,-3 5 0,5 0 0</inkml:trace>
  <inkml:trace contextRef="#ctx0" brushRef="#br0" timeOffset="190699.72">17587 15684 7985,'-17'-6'0,"0"-4"311,6 3 130,4 1 1,1 0 1065,2 2-1010,3 2 1,-4 2-127,5 8 0,0 4-94,0 3 0,0 6 132,0 6 1,1 5-173,3-2 1,-3 7 14,3 1 0,1 5-84,-1-1 1,4-1-121,-5 1 0,2-6-4,-1 2 0,-2-6 118,1-1 1,2-6-343,-1 2 0,1-7 17,-1-1 0,-3-5-96,3 1 0,-1-3-254,1-5-200,-3 3-236,4-8-596,-5 3 416,0-5 0,1-5 105,3-3 1024,-3-2 0,4-7 0,-5 0 0</inkml:trace>
  <inkml:trace contextRef="#ctx0" brushRef="#br0" timeOffset="190700.72">17725 15696 8019,'0'-12'1026,"10"1"1,1 3-710,8 0 0,-1 6 111,-3-2 0,0-1-105,8 1 0,-6 0-23,6 4 1,-3 0-12,3 0 1,-2 0-15,-2 0 0,2 0-146,-6 0 0,0 0 114,-4 0 0,1 4-162,-1 0-70,1 0 1,-5 0-111,1-1 0,-6 3 136,2-3-70,-2-1 0,-2 8 17,0-3 0,0 0-86,0 0 0,-2 2 41,-2 6 0,2-1 71,-6 5 0,2 0 38,-2 4 1,-4 5-36,4 3 0,-8 2 2,4 1 1,-1 4-1,6 0 0,-3 0-1,2-4 1,3-1-138,1-2 0,-1-1 123,1-7 0,0 3-99,4-7 1,0-3 69,0-1 0,4-6 57,0-1-116,5-1 20,-8 0-441,9-2-647,-8-5 676,3 0 0,-1-1-165,-1-3 0,2 1-1310,-1-4 1955,-2 4 0,8-12 0,-4 2 0</inkml:trace>
  <inkml:trace contextRef="#ctx0" brushRef="#br0" timeOffset="190701.72">18216 16244 8432,'-7'-2'2049,"3"-1"-1620,3 1 1068,1-3 88,0 5-1956,5 0-1405,-3 0 1417,8 0 1,-9-1-2534,3-3 2892,2 3 0,0-9 0,6 3 0</inkml:trace>
  <inkml:trace contextRef="#ctx0" brushRef="#br0" timeOffset="190702.72">18455 15730 7871,'-6'-12'343,"1"1"0,5 0-10,0-1 0,0 4-71,0 1 1,4 3 15,0-4 0,5 6 100,-2-2 1,3-1-113,2 1 1,-1 0-40,1 4 0,-1 0-129,0 0 1,2 0 114,2 0 1,-2 0-141,2 0 0,2 0 5,-2 0 0,0 0-146,-3 0 0,3 4 71,0 0 0,0 0 42,-3-4 0,-1 0-138,1 0 190,-6 0-167,4 0 0,-9 1 87,3 3 96,-3 2 0,-2 6-61,-3-1 0,2 6-2,-6 2 0,1 2 1,-5 2 0,-3 5 2,0 2 0,-1 3-8,5 2 0,-4-1 10,0 0 1,-1 0-125,5 1 0,1-2 103,2-3 1,-1-2-174,5-5 1,1-1-2,3-3 1,0-3-124,0-5 0,0 1 66,0-1 0,0-3-149,0 0 1,1-6-45,3 2 0,-2-3 73,6-1 0,-4 0-488,3 0 0,-3-1 805,4-3 0,-1-2 0,5-6 0</inkml:trace>
  <inkml:trace contextRef="#ctx0" brushRef="#br0" timeOffset="190703.72">19026 15673 7888,'-11'-5'0,"0"-2"0,4 0 171,3-1 0,2 5 577,-2 0-256,3 1 0,-9 4 458,2 1 0,2 4-484,-2 4 0,1 6-168,-5 2 1,2 4-138,2 3 0,-1 0 54,6 4 0,-1-4-96,4 0 0,0-2 2,0-1 0,1-1-162,3-3 1,4-4-33,7-7 0,-1 0-116,5-4 0,-1 0 1,1-4 1,2-1 63,-2-3 1,3-2-8,1-6 0,-1-3 58,1 0 1,-4-2 59,0 2 1,-5 1 15,2-5 1,-5 1 10,-3-1 1,-3-2-35,-5 2 0,0-3 0,0-1 0,-2 0-393,-1 1 1,-4 0 163,-4 3 0,-4-1-489,-1 4 0,-4 6 302,1 6 1,1 3-306,-1 1 1,4 1 256,-4 3 1,4 4 76,-4 7 0,5-1 407,-2 5 0,4 0 0,0 4 0,1 0 0</inkml:trace>
  <inkml:trace contextRef="#ctx0" brushRef="#br0" timeOffset="190704.72">18935 15958 7859,'-6'0'1074,"-1"4"-357,4 0 0,0 5-227,-5-2 1,2 5 67,-1 3 0,-4 3-165,4 5 0,-3-1-153,-2 1 1,2 0-115,2 0 0,2 0-168,2 0 1,3-1 35,-3 1 1,3-4 173,1 0 0,5-5-463,3 2 1,2-8 43,1 0 0,6-2-28,2 2 1,2-3 100,2-5 1,0 0 105,0 0 0,1-1 8,3-3 1,-3-4 10,2-7 0,0 1 128,0-5 0,-3 4-104,0-4 1,-1 1 119,-7-1 0,-5-2-7,-6 2 0,-3-3 103,-1-1 1,-5 0-233,-3 0 1,-7 4 9,-4 0 0,-6 7-136,-2 0 1,-8 2 117,0 6 0,-2 0-417,3 4 1,1 2 170,3 2 1,3 2 298,8 5 0,-2 1 0,3-1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5T07:43:09.235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7652 14516 8045,'-4'-8'13,"0"1"0,1 3 186,3-4 0,-4 1 78,0-5 0,0 5-32,4-1 1,0 4 407,0-3-162,0-1-375,5-3 0,0-1 98,3 1 1,2 3 14,-2 0 0,2 2-17,1-1 1,-3-2-31,-1 5 0,5-4-106,3 4 0,0-3 68,-3 3 1,3 0-25,0 4 1,4 0 62,-4 0 1,5 0-134,-5 0 1,4 5-1,-4 3 1,3 2-95,-7 1 1,6 1 97,-10-1 1,5 6-172,-8 2 0,3-1-5,-3 1 0,0-2 46,-4 2 1,0 3-33,0-3 1,-5 1 54,-3-1 0,2-1-157,-2-3 0,1-2 124,-5 2 1,1-3 41,-1-5 1,1 3 17,-1-2 225,1-3-40,0 0 1,3-1-39,0 0 171,6 0-185,-3-4 310,5 0-266,5 0 1,1 0-34,6 0 1,-1 0-10,0 0 0,6 0-19,2 0 0,-1 3-49,1 1 1,0 5 42,4-1 1,-2 2-60,-2 1 0,2 1 40,-6-1 0,4 1-6,-4-1 0,-1 2-33,-6 2 1,-3 3-103,-5 5 1,-2-4-140,-1 0 0,-5 0 71,-7 3 0,-3 1 98,-5 0 1,-1 0 10,-3 0 1,-2-2 43,-5-2 0,3-1-37,1-3 1,5-6 8,-2 3 0,-1-7 28,1 2 1,1-4 15,3 1 0,1-3-131,3-1 1,-1-1 99,5-3 1,1 1-204,6-4 1,-1 3 104,6-4 0,-1 5-508,4-5 0,0 4-71,0-3 0,6 0-255,5 0 0,5-4 383,3 4 1,7-3-486,1-2 1040,0-4 0,1-2 0,-6-5 0</inkml:trace>
  <inkml:trace contextRef="#ctx0" brushRef="#br0" timeOffset="1">8463 14527 8045,'5'-17'0,"-4"0"200,3 6 1,2-5 386,2 1 0,-2-1-109,2 0 0,-6 4-198,2-3 0,1 2 191,-1 1 1,0 1 336,-4 0-573,0-1 1,-5 2-72,-3 2 1,-2 3-123,-1 5 1,-2 0 29,-2 0 0,-3 5-108,-5 3 1,4 2-30,0 2 0,0 3-30,-4 0 1,0 5-19,1-1 1,4 3 29,3 1 0,3-2-97,5-2 1,1 2-56,6-6 0,2 0-83,2-3 1,3-1 165,8 0 0,-1-4-61,5-3 1,0-3 210,4-1 1,-1 0-116,-3 0 1,2-1 114,-2-3 1,2-3-113,-2-4 1,1 1 281,-5 2 0,4-2 85,-3 2 1,-1-2 70,-4-1 0,-3 3-43,-1 1 0,-3 4 433,4-1 9,-6-2-431,3 5 1,-5-3-10,0 8 1,0 2-48,0 5 1,-1 2-60,-3 2 0,2 4-3,-6 8 1,6-2-96,-2 6 1,-1-1 38,1 5 1,-4-1-133,5 0 0,-1 0-163,4 1 0,-4-2 94,0-3 1,0 2-174,4-5 0,0-5 97,0-3 0,0-5-79,0 2-120,5-4-446,-3 0-167,3-6-375,-5-1-677,0-5 1465,0-5 0,0 3-1345,0-6 1903,5 0 0,6-3 0,7-1 0</inkml:trace>
  <inkml:trace contextRef="#ctx0" brushRef="#br0" timeOffset="2">8805 15030 7789,'-7'0'-1649,"-1"0"4442,6 0-1206,-3 0 396,0 0-1379,3 0 1,-4 1 413,2 3-710,3-3-516,-4 4 89,5-5-145,0 0-1261,0 5 1,1-3 176,3 1 1348,-3-1 0,9-7 0,-3-2 0</inkml:trace>
  <inkml:trace contextRef="#ctx0" brushRef="#br0" timeOffset="3">9160 14447 7823,'-7'-11'0,"2"0"464,5-1-46,0 1 193,0-1-194,0 1 538,0-1-505,0 6 1,0 0 290,0 2-508,0 3 0,-1-3 0,-3 8 0,3 2 0,-3 5 0,1 2-11,0 2 0,0 3-89,-5 5 0,2 0 76,-1 0 0,-4-1-223,4 1 0,-3 4-17,-2 0 1,5-1-129,-1-3 1,2 0 70,-2 0 1,2-5-90,2-3 1,3 1-209,-3 0 263,2-1 1,2-4 12,0 1 0,2-6 70,2-2 0,-2-2 19,6 2 1,-4-3 12,3 3 0,-3-3 22,4-1 0,-5 0-1,5 0 0,0 0 17,3 0 0,-3 0-297,-1 0 252,1 0 1,3 0-370,1 0 1,-5 0-584,1 0-565,0 0 533,3 0-112,0 0-144,-4 0 1254,3-5 0,-4-1 0,6-5 0</inkml:trace>
  <inkml:trace contextRef="#ctx0" brushRef="#br0" timeOffset="4">9262 14687 7823,'0'-11'1104,"0"-1"26,0 1-463,-5 5 0,4 2-191,-3 8 1,-1 3-4,1 8 0,-3 3-68,3 5 1,0 1-141,4 3 1,0-3-19,0 3 0,0 1-12,0-2 0,0 1-290,0-4 0,0-1-36,0 1 0,0-4-21,0 0 0,0-5-271,0 2-323,0-4 93,5 0-166,-4-6-1056,4 4 669,-5-9-583,0-1 950,0-6 799,0-5 0,6-6 0,0-1 0</inkml:trace>
  <inkml:trace contextRef="#ctx0" brushRef="#br0" timeOffset="5">9548 14356 7820,'-5'-11'1063,"3"-1"599,-3 6-1055,5 1 0,0 6-64,0 3 0,0 3-227,0 9 1,0 1-52,0 6 1,0 0-99,0 0 1,0 4-14,0-1 0,0 1-128,0-4 1,0 2 131,0-2 1,0 5-246,0-9 1,0 4 8,0-8 0,-3 0-136,-1-3 0,0-1-72,4 0 172,0-4 1,0-1 186,0-2-4,0-3 56,0 4 1,4-6-66,0-3 0,4 2 115,0-6 0,-2 4-105,2-3 1,0 4-34,3-1 0,4-1-35,1 1 1,3 1-3,-4 3 1,4 0 16,-4 0 0,4 0-98,-4 0 0,4 1 14,-3 3 0,3-2 68,-4 6 0,0-1-17,-3 5 1,-5-1 8,1 1 0,-2 3-117,2 0 0,-3 2 51,-5-2 0,0 1-12,0 3 0,-5 3 53,-3-3 1,-3 3-7,-5 0 0,-5 0 72,-6-3 1,-1 1-73,2-4 1,0-1 46,-4-4 0,4 1 3,0-1 1,3-3 17,4-1 1,2-4-30,6 1 0,0-3 11,-1-1 1,5-1-189,-1-3 1,5-2-279,0-6 0,1 1-1318,2-1 0,0 1 877,0-1 1,0-4-154,0-3 1048,0-3 0,0-1 0,0 1 0</inkml:trace>
  <inkml:trace contextRef="#ctx0" brushRef="#br0" timeOffset="6">9456 14367 7921,'-6'-11'-208,"2"0"0,3-1 1022,1 1 0,5 1-120,3 2 1,2-1-53,1 5 0,2-3-190,2 3 1,3-1-22,5 1 1,5 3-45,2-3 1,-1 3 167,2 1 0,-1 0-133,5 0 1,-1 0-163,0 0 1,-3 0 52,-1 0 0,-5 0-81,2 0 1,-7-2-121,-1-1 0,-5 1-55,2-1-349,-4 1-85,0 2-3,-6 0 0,-2-4-1295,-8 1 1,-7-1 86,-8 4 1588,-3 0 0,-11 0 0,-3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8:56.145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8000"/>
    </inkml:brush>
  </inkml:definitions>
  <inkml:trace contextRef="#ctx0" brushRef="#br0">1211 2787 8155,'-8'-10'-438,"0"2"1153,6-2 283,-3 9 321,5-10-409,0 10-324,0-4-314,0 5 0,0 5-161,0 3 0,0-1 146,0 5 0,1-2-103,3 9 1,-2 5 13,6 6 0,-5 5-44,0 3 0,2 2-127,-1 6 1,0 0 108,-4-1 1,4 0-219,0-3 1,-1 1 80,-3-5 0,-1 3-115,-3-7 0,3 1 50,-3-8 0,3-2-2,1-6 0,0-2-185,0-6 54,0 1-556,0-6 279,0-1-909,0-5 971,0-5 0,0 1-563,0-7 1,4 2 1006,0-6 0,5-3 0,-3 0 0</inkml:trace>
  <inkml:trace contextRef="#ctx0" brushRef="#br0" timeOffset="1">1222 2924 8156,'-4'-8'1756,"0"1"-514,1 4-740,3-2 0,1 6-146,3 3 1,-2 2 133,6 6 0,3 0-127,4 4 0,6 3-73,-2 7 0,2 2-159,2 3 0,5 3 64,3 0 0,-2-1-462,1 1 0,1 1 349,3-5 0,-4-2-568,1-1 0,-2-4 263,2-4 0,-4-3 95,-4-4 1,-1-1 240,-3 0 167,2-4 1,-9-1 218,-1-2-292,-4-3 1508,-7 4-1169,0-10 0,-2-1 14,-1-6 0,0 1-166,-5 0 0,2-6-330,-2-2 0,-2-3-17,3 0 0,0-2-118,0-3 0,0 3 30,0-3 0,0-1 16,4 2 1,1-5-440,-1 4 1,0 1 216,-1 3 0,3 4-243,-3 0 1,3 1 181,1-1 0,0-1-349,0 5 1,0-4-205,0 3 1,4 1 333,-1 4 0,3-1-1166,-3 1 676,-1-1 383,3 6 0,-4 1 184,3 5 1,-3 1 449,3 3 0,2 2 0,1 6 0</inkml:trace>
  <inkml:trace contextRef="#ctx0" brushRef="#br0" timeOffset="2">1964 2912 8107,'0'-7'0,"0"-1"0,0 4 1203,0-3 1,0 4 179,0-2 108,0 5-1454,0 10 0,0-1 143,0 10 0,0 1-16,0 7 1,0 2 87,0 6 1,0 3-199,0 0 1,2 4-130,1-4 0,0 3-165,5-2 0,-5-3-85,5-5 1,0-1 174,3-7 0,0 1 109,1-9 0,-1 1 7,1-5 1,-1-1 137,1-2 0,-1-3 14,0-5 0,2 0 234,2 0 1,-1-1-58,5-3 1,0-4 119,4-7 1,-1-1-25,-3-4 0,1-2-112,-5-1 0,1 0-32,-5-4 0,-1-2-17,-2-1 0,-3-7-303,-5-1 0,0 0 109,0 3 1,0 0-158,0-3 0,-4 4-158,0-1 0,-3 4-294,3 8 1,-4 2-1153,4 10 735,1 0-859,-2 4 1849,3 2 0,-3 5 0</inkml:trace>
  <inkml:trace contextRef="#ctx0" brushRef="#br0" timeOffset="3">2524 2832 8080,'0'-6'-1869,"0"1"1765,0 5 295,0 5 0,1 6 25,3 8 1,-1 4 36,4 4 0,-3 2-135,4 5 0,-5 2 60,5 2 1,-5-2-111,0 2 0,0-4-240,1-4 0,-3 2 197,3-5 1,-3-2-226,-1-6 0,0 1 173,0-4 1,0-1-26,0-4 1,-1-1 79,-3-2-159,3 2 281,-4-3 0,3-1-20,-1-2 260,1 2-60,-3-5-6,5 4 1218,0-5-1229,5 5 0,2-3-1,4 2 1,4-3-124,1-1 1,0 0-109,-1 0 0,2 0 149,2 0 1,2-4-381,-2 0 1,-2 0-512,-2 4 1,2-3 399,-2-1 1,4 0-795,-4 4 0,0 0-137,-3 0 319,-1-5 873,1 4 0,-1-4 0,0 5 0</inkml:trace>
  <inkml:trace contextRef="#ctx0" brushRef="#br0" timeOffset="4">2981 2741 6567,'5'13'-57,"3"2"1,2 8 317,1 7 0,-1 3 111,-2 1 1,1 1-36,-5-1 1,3 2-7,-3 2 1,0-3-321,-4 3 0,0-2 52,0-2 0,0 0-281,0 1 0,0-6 191,0-3 1,0-3-122,0-4 1,0-1-31,0-3 136,-5-2 1,3 3 65,-1-4 178,1-6 555,2-1 1302,0-5 1,5 0-1821,3 0-17,2 0-114,2-5 1,0 4 55,4-3 0,-2-1-111,5 1 0,-3-1 51,7 1 1,-7 3-132,7-3 1,-2-1 23,1 1 0,0-1-256,-3 2 1,3 0 122,-3-5 1,-3 5-280,-1-5 1,-1 4-903,1-3 0,-6 4-37,3-1 1354,-8 3 0,6-4 0,-4-2 0</inkml:trace>
  <inkml:trace contextRef="#ctx0" brushRef="#br0" timeOffset="5">3860 2798 7963,'0'0'0</inkml:trace>
  <inkml:trace contextRef="#ctx0" brushRef="#br0" timeOffset="6">3860 2787 15609,'0'6'-1453,"0"4"1453,5-3 0,-3 4 0,3 0 0</inkml:trace>
  <inkml:trace contextRef="#ctx0" brushRef="#br0" timeOffset="7">3917 3164 7994,'0'7'1971,"0"1"1,0-4-300,0 3-435,0-4-601,0 7 0,0-8-8,0 6-402,0-5 0,0 3-902,0-2 1,2-3 291,1 3 384,-1 2 0,8-5 0,-4 5 0</inkml:trace>
  <inkml:trace contextRef="#ctx0" brushRef="#br0" timeOffset="8">4694 2718 8060,'0'-11'1063,"0"4"0,-4 1 429,0 2-281,1 3-1091,3-4 1,0 14 64,0 2 1,0 13-81,0 3 1,1 11 127,3 8 0,-3-1 36,3 5 1,1 1-23,-1-2 0,4 4-517,0-3 0,2-1 6,2-3 0,-5-5-130,1-3 1,-4-4 170,3-3 1,-4-7-25,1-5-62,-3-5-90,-1 2-456,0-4 855,0-6 0,0-1 0,0-5 0</inkml:trace>
  <inkml:trace contextRef="#ctx0" brushRef="#br0" timeOffset="9">4671 2935 7983,'0'-11'112,"0"-2"-110,0-2 1730,0 2-584,0-3 149,0 4-454,0 6-434,0 1 0,5 6-133,3 3 1,3 9-270,4 9 1,5 4 54,6 8 0,0 2 151,4 5 1,-3 4-583,3-3 0,1 1 379,3-1 0,4-4-335,0-8 0,0 2 65,-4-5 0,1-4 305,-1-4 1,-4-5 69,1 1 1,-7-4 194,-1-3 1,-2 1 613,-6-6-341,1 1 1188,-5-4-1288,-5 0 1,0-5 269,-6-2 1,-2-4-349,-2 0 1,2-5-123,-6-4 0,1-2-113,-5-5 1,1-2-152,-1-5 0,0-5-252,-3 1 0,2-3 278,-2 2 0,2-2-673,1 2 1,5-2 309,-1 3 1,4-4-557,-3 4 0,4 5 345,-1 6 1,3 4-99,1 4 1,0 3-317,0 4 78,0 1-1243,0 4 1051,0-3 1057,0 9 0,10 6 0,3 8 0</inkml:trace>
  <inkml:trace contextRef="#ctx0" brushRef="#br0" timeOffset="10">5482 3152 7950,'0'-7'0,"0"-1"1583,0 0-502,0 2 576,0 1-680,0 5-818,-5 0 0,4 1 8,-3 3 1,-1 7-151,1 8 1,-4 3 95,5 1 1,-5 1 121,4 3 1,0-2-279,4 5 0,0 0 56,0 0 1,5-2-279,3-5 0,2 0 104,2 0 0,3-6-35,0-1 1,9-5 220,-1-3 1,7-3 171,1-5 1,2-5 123,1-3 0,-3-7-91,-1-4 1,-1-3 53,2-1 1,-5-1-10,-7-2 1,-3 1 205,-9-1 0,-2-2-41,-5 1 1,-2-5-531,-6 2 0,-5 1-197,-9-2 1,-6 6-267,-3-2 1,-8 4-2134,-7 4 2686,1 8 0,-10-2 0,3 8 0,-4 8 0,-4 7 0</inkml:trace>
  <inkml:trace contextRef="#ctx0" brushRef="#br0" timeOffset="11">6042 3106 7894,'3'16'348,"1"-1"0,0 5 549,-4-1 0,1-1-486,3 1 1,-3 0-188,3 4 1,1-4-189,-1 0 1,0-4 38,-4 4 0,1-5-119,3 1 1,-3-6 241,3-1-253,-3 0 1,-1-1 80,0 1 163,0-6 71,0 3-130,-5-5 152,-1 0 0,-4-5-115,2-2 0,-1-3 319,5-2 0,-3-1-108,3-2 1,-4 1 114,5-5 0,-1-5-224,4-6 0,0-3-254,0-2 1,6 4 4,6-4 1,4 8 122,7-8 1,5 9 133,2-1 1,1 4-104,3 4 0,-4 3-1589,5 4 0,-2 6 616,-7 2 0,-3 3-1235,-4 1 2034,-5 5 0,8 6 0,-4 7 0</inkml:trace>
  <inkml:trace contextRef="#ctx0" brushRef="#br0" timeOffset="12">6487 3118 12773,'1'13'403,"3"2"1,-1 3-407,4 4 0,-4 5-26,1 0 0,1 3 55,-1-3 1,3 3-89,-3-3 1,4 0 8,-5-5 0,5-3-559,-4 0 473,5-5 1,-7 2 194,6-9 619,-6-2-243,8-5-145,-8-5 1,7-5-42,-6-5 0,3 0-48,-3 3 1,0-3-69,4 0 0,-3-5-4,4 0 1,-4-1-40,3-2 1,1 0-222,3 0 1,-3 2-63,0 2 0,-6 2-39,2 6 204,-3-1 29,-1 6-672,0 1 452,0 5 1,0 5 26,0 3 0,0 2-19,0 1 0,4 1-52,0-1 0,1 1-22,-1-1 1,1 0 94,2 1 1,4-2 196,-4-2 0,0-3-121,0-5 0,1 0 251,3 0 1,1 0-82,-1 0 1,0-2 81,1-1 0,3-4 3,0-4 1,1-1 112,-5 1 1,4-4 33,0-1 1,1 0-68,-5 1 1,2 2 149,2-2-145,-2 2-210,3 2 35,-4 4-204,-6 2 1,3 12 33,-5 4 0,-1 6 78,-3 5 0,2 1-92,1 0 0,-1 0 51,2 0 0,-3 3-561,-1 1 0,0 0 233,0-4 0,4-1-1379,-1 1 1792,1 0 0,6 0 0,3 0 0</inkml:trace>
  <inkml:trace contextRef="#ctx0" brushRef="#br0" timeOffset="13">7481 3244 7949,'0'-17'0,"0"3"0,0-5 0,0 0 987,0-4 0,3 5-228,1 3 0,0 2 653,-4 2-753,-5 0-501,-1-1 1,-10 6-92,1 2 0,-5 8 112,1 3 0,-4 5-184,-4 3 0,2 4 104,-5 8 1,5-2-245,3 6 0,4-2-19,6 1 0,2 2-90,3-5 1,2-1-248,5-3 0,0-4 228,0 0 0,5-5-11,2 1 0,3-3 116,2-5 1,4-1 144,3-6 0,3-2-111,1-2 0,1-2 242,3-5 1,-7-5 90,3 1 0,-4 0 86,0 4 0,-3-5-72,-4 1 1,-6-1 59,-2 0 0,1 4 50,-1-4 1,0 8 374,-4 0-283,0 5-236,0-7 1,-4 10-293,0 0 0,-4 7 81,4 8 0,-3 3-67,3 4 1,0-2 37,4-1 0,0 0-69,0 3 0,2 1-203,1 0 1,4-1-41,4-3 0,1 1-105,-1-5 1,2-1 156,2-6 1,-2 1-367,2-5 0,1-1 687,-1-3 0,1 0 0,-5 0 0</inkml:trace>
  <inkml:trace contextRef="#ctx0" brushRef="#br0" timeOffset="14">7960 2638 8038,'-3'-7'912,"-1"-1"-531,-5 0 1,6 2 547,-4 2-129,4 3-489,-7 1 0,7 5-79,-4 3 0,4 7 11,0 4 0,1 9 22,2 6 0,0 7 0,0 8 0,0-2-21,0 3 1,2-2 205,1 1 0,2-2-333,3 3 1,1-3 90,-5-2 0,1-3-277,-1 0 1,-3-9 123,3 1 1,-3-3-131,-1-1 1,0-2-12,0-5 1,0-4-86,0 0 0,0-5 45,0 1 1,0-2 103,0-2-84,0-4-9,0 3-1221,0-9 551,0 4 157,0-5 1,-5-10 0,-1-3 0</inkml:trace>
  <inkml:trace contextRef="#ctx0" brushRef="#br0" timeOffset="15">8474 2535 8073,'0'-11'476,"0"0"455,0-1-328,0 1 236,0 4-189,0-3 168,0 9-377,0-4-250,0 15 1,-5-1-20,-2 10 0,-4 5 62,0 7 0,-2 10 227,-2 5 0,1 5-455,-5 2 1,4 0 96,-4 8 0,4-2 117,-4-2 0,7 0-182,-3 0 1,9-1-117,-6-3 0,5 0-314,-1-7 0,2-1 121,2-7 0,3-4 131,-3 0 0,4-2 157,4-9 0,-2 2-85,6-6 1,-1-2 99,5-2 0,-5-2-15,1-2 0,-4-1 640,3-2-720,1 2 1,0-9 80,-1 3 0,-4-1-665,1 0 0,-2-1-110,2 1 757,-3-1 0,4-2 0,-5 0 0</inkml:trace>
  <inkml:trace contextRef="#ctx0" brushRef="#br0" timeOffset="16">9491 3472 8007,'0'-6'2251,"5"1"-1508,-4 5 0,5 1-289,-2 3 1,-1-2-8,4 6 1,-3 1-153,4 6 1,-1-1 106,5 5 1,-5 4-52,1 3 0,-4 6 42,3-1 1,-4 5-318,1 2 1,-3 0 114,-1-3 1,-5-5-1010,-3 1 0,-3-6 470,-4 2 1,-2-7 347,-2-1 0,-7 0 0,1 4 0</inkml:trace>
  <inkml:trace contextRef="#ctx0" brushRef="#br0" timeOffset="17">10816 2535 7448,'-2'-6'991,"-2"2"-480,3 3 1,-4 0 453,5-3-204,0 3-126,0-4 1260,0 5-1324,0 5-314,0 1 0,5 5 38,3 1 0,-2-1 34,2 1 1,-1 0-1,5 4 1,3-2-95,0 5 0,1-4 15,-5 4 0,4 0 19,0 4 0,2 0-28,-2-1 1,-1 5-133,5 0 1,-5 3 146,1-3 1,-2 8-289,-2 0 0,0 1 79,-4-1 1,2 3-273,-5 0 0,0 9 119,-4-2 1,0 7 6,0-2 1,0-1-7,0-3 1,-4-1 48,0-4 1,-5-1 18,2-6 1,-7-1-14,-2-3 1,1 2 25,4-5 1,-1-2 12,1-6 1,-1 2-103,1-6 0,0 0 66,-1-4 1,5 1-237,-1-1 226,0 1-18,-3-6-469,0 4 140,-1-9-1744,1 5 1504,-1-6 0,5-4 644,-1 0 0,0-10 0,-3 1 0</inkml:trace>
  <inkml:trace contextRef="#ctx0" brushRef="#br1" timeOffset="18">8486 4134 7968,'0'8'-734,"0"0"2507,0-6-778,5 3 129,1-5-150,0 0-640,5 0 1,-6-1 21,2-3 0,3-2-79,-2-6 0,1-3-207,-1 0 1,2-5 115,-3 1 1,3-4-89,2-4 0,1-2 11,2-5 0,-2-1-159,2 1 0,-3-5-289,0-3 0,3-6 174,0-2 1,6-4-458,-2 0 1,-3-2 364,-1-1 0,2 2-60,-2 1 0,0 1 118,-3 7 1,-5 4-5,1 12 0,-2 2 125,2 5 1,1 5 176,-5 3 0,-1 6 438,-3 2-307,0 4 166,0-2-285,0 5 1,4 1-2,0 3 0,1 1-65,-1 3 0,-2 6 6,6-3 0,-4 8-41,4 0 0,-6-1-13,2 1 0,1 0-58,-1 4 1,0-4 54,-4 0 0,3-5-200,1 1 0,1-2 74,-1-2 0,-1-4 41,4-4 1,-3 3 31,4-3 1,-1 0 130,5-7 0,-1 2-33,0-6 1,1-1 104,-1-6 0,5 1 201,-1-5 1,0 0-125,-4-4 1,0 0 161,-4 0 0,2 0-108,-5 1 1,3 3 349,-3 0-361,0 5 0,-4 1 341,0 5-218,0 6-337,0 12 0,-1 5-94,-3 16 0,1 0 56,-4 7 1,4 2-36,0 2 1,1 2 63,2-2 0,4 1-721,0-1 1,3-7-6,-3-4 0,1-10-258,-1 2 0,1-8 43,3 1 1,2-5 899,-2-3 0,2 2 0,1-4 0</inkml:trace>
  <inkml:trace contextRef="#ctx0" brushRef="#br1" timeOffset="19">10142 3118 7814,'-5'-8'-407,"-3"1"322,3 4 1,-5-2 1462,2 5-861,-2-5 0,-1 4 252,-1-3 0,-3 8-286,0 3 0,0 3-86,3 2 1,1 4-172,-1 3 1,1 3-38,-1 1 1,5 1 12,-1 3 0,6-3-135,-2 2 0,3 2 73,1-1 1,1 3-156,3-3 1,3-4-302,8-4 1,-2-5 213,2 1 1,2-3-42,-2-5 0,5 2 84,-1-5 1,2-2 271,-2-5 0,2-4-107,-2-4 1,-1-2 39,1-2 0,-6-3-78,-2-5 0,-1 4 28,-6 0 0,0 0-191,-4-4 1,0-3 129,0-1 1,-5-3-389,-3 3 0,-3-5 149,-4 2 1,1 3-238,-5 4 0,0 2 159,-4 5 0,0 1 87,0 4 0,2 4 70,2 4 562,2-4-237,6 6 0,4-3-118,4 8 1,8-1 426,6 4 0,9-3-170,7 4 1,10-6 370,1 2 1,5-3-198,3-1 0,-1-4-16,1 1 0,-4-5-224,0 4 1,-9 0-86,1 4 1,-7-1-116,-1-3 1,-3 3 335,-4-3-293,-2 3 169,-6 1-766,-5 0 23,0 0 1,-13 4-386,-4 0 1,-1 3 210,-3-3 0,-1 5-1146,0-2 1778,1 4 0,-1 0 0,-2 0 0</inkml:trace>
  <inkml:trace contextRef="#ctx0" brushRef="#br1" timeOffset="20">8360 4466 8055,'0'-7'2989,"0"2"-2410,0 5-509,0 5 1,0 2 121,0 4 1,1 0-81,3 1 0,-3 4 65,3 3 0,-3 3-129,-1 1 0,0 0-83,0-1 1,0 1 89,0 0 0,2 0-72,2 0 1,-2-2 93,6-2 1,-1 2-150,5-6 1,-1 0 97,1-3 1,3-6-32,0-2 1,5-3 40,-1-1 0,3 0 129,1 0 0,0-5 18,-1-3 1,1-3 157,0-4 1,0 1-24,0-5 0,-5 1-108,-3-1 0,-2-3 17,-2 3 0,-1-2-22,-2-2 1,1 0-188,-6 0 1,1 0 91,-4 1 1,0 0-112,0 3 1,-5-1-486,-2 4 0,0 2 42,0 7-260,4-3 1,-6 7-80,5-5-550,1 6 1,3-2 46,0 8 1286,0 2 0,5 6 0,1-1 0</inkml:trace>
  <inkml:trace contextRef="#ctx0" brushRef="#br1" timeOffset="21">9034 4443 7771,'-5'-12'1069,"4"6"0,-5 0-86,6 2-655,0 3 1,-3 1-24,-1 7 1,0 5-55,4 3 1,-4 3-102,0 4 0,1 5 73,3 0 1,0 4-218,0 0 1,0-2-125,0 2 0,3-6-160,1 2 1,0-7 29,-4-1 1,0-5 109,0 1 0,4-6-247,0-1 1,-1-5-105,-3 5-942,0-5 35,0 2 1396,0-5 0,0-5 0,0-2 0</inkml:trace>
  <inkml:trace contextRef="#ctx0" brushRef="#br1" timeOffset="22">8988 4546 7968,'0'-12'0,"0"4"1068,0 1-255,0-1-402,0 2 1,1 1-129,3 5 0,-1 0 107,4 0 0,1 5-98,3 3 1,5 5-186,-1 3 0,4 4-223,-4-1 0,6 3 149,-2 0 1,2 4-404,2-3 0,-1 2 200,-3-6 1,2-2-9,-2-2 1,-1-2-29,1-2 0,-5-3 324,1-1 1,2-4 40,-2 0 1,-4-1 459,-3-2-230,0 0 0,-2-2 318,-2-1 0,1 0 167,-1-4 1,-1-1-345,-3-3 0,-3-5-71,-1 1 1,-4-5-169,4 1 1,-3-3-77,3-1 0,-1-3-19,1-1 0,3 0-136,-3 5 0,1-5-92,0 0 0,1 6-225,-1 5 1,1 0-704,2 1 0,0 3 74,0 5-1929,0 4 1177,0-2 1215,0 5 1,0 10 0,0 3 0</inkml:trace>
  <inkml:trace contextRef="#ctx0" brushRef="#br1" timeOffset="23">9662 4420 7946,'0'-8'847,"0"1"-45,0 4-233,0-2-132,0 5-212,0 5 0,0 1-109,0 6 0,0 4 56,0 3 0,0 3-81,0 1 1,0 3 4,0 1 1,0 1-173,0-1 1,4-3-80,0 2 1,1-3 66,-1-4 0,-3 2-199,3-6 1,1-4-129,-1-3-201,-1 0 1,-3-1-737,0 1 1352,0-6 0,5 3 0,2-5 0</inkml:trace>
  <inkml:trace contextRef="#ctx0" brushRef="#br1" timeOffset="24">9799 4454 7965,'6'-6'-241,"5"-4"0,-9 5 1739,6-3-198,-6 3-471,3 5-188,0 0-404,-3 0 0,3 1 89,-5 3 1,0 2-104,0 6 1,-5 3-5,-3 0 0,-2 2-37,-1-2 1,-1 1-124,1 3 0,-5 2 53,1-6 1,-1 4-181,1-4 0,2 4-126,-2-4 1,3 1 104,5-5 1,-2 1-64,5-1 1,0-3 77,4-1-34,0 1 82,0 3 0,5-1 38,3-2 0,2 1 189,1-5 1,1 3-56,-1-3 0,6 1 121,2-1 1,-2-3-61,2 3 1,-1 1 12,1-1 1,2 0-48,-6-4 0,4 1-26,-4 3 0,0-3-60,-3 3 1,-5-3-281,1-1-393,-6 0-999,9 0-184,-10 0 1,4 1 1768,-5 3 0,0-2 0,0 3 0</inkml:trace>
  <inkml:trace contextRef="#ctx0" brushRef="#br1" timeOffset="25">10165 4454 7905,'0'-18'264,"0"3"1,0 6-44,0 2 1,0 3 790,0-4-38,0 6 29,0-3-726,0 5-112,0 5 0,0 5 84,0 5 0,3 9-1,1-1 0,0 6-139,-4-2 1,0 5 110,0-2 1,4 2-310,0-2 1,-1 2-142,-3-5 0,0-1-233,0-3 0,4-4 189,0 0 0,0-9 2,-4 2-968,5-3 418,-4-3-1220,4-1 1080,-5-5 962,0 0 0,5-5 0,2-1 0</inkml:trace>
  <inkml:trace contextRef="#ctx0" brushRef="#br1" timeOffset="26">10176 4523 7937,'0'-18'-519,"0"3"2311,0 2-660,0 2-664,0 4 0,1 2-169,3 5 1,-1 1 16,4 3 0,5 3-82,3 4 0,4 4-65,-4 0 0,5 10-77,-1-3 0,3 4-179,1-3 1,-2-1-452,-2 1 1,2 0 323,-6 0 0,4-5 7,-4-3 0,2-2-13,-2-2 0,-2-1 292,2-2 1,-2-3 64,-2-5 0,-3 0 163,-1 0 0,-3 0 442,4 0-35,-6 0 0,3-5 173,-5-3 0,0-3-338,0-4 1,0 1-20,0-5 1,-1 3-155,-3-3 0,3 0-145,-3-4 1,-1-3-86,1-1 0,0 1-142,4 3 0,-3 1-416,-1 3 1,0-1 360,4 5 1,0-5-972,0 5 1,0 4-50,0 3-2199,0 1 1568,0 0 184,0 2 1525,5 5 0,1 0 0,6 0 0</inkml:trace>
  <inkml:trace contextRef="#ctx0" brushRef="#br1" timeOffset="27">10758 4397 7957,'0'-8'440,"0"1"535,0 4-120,0-2 104,0 5-617,-5 0 1,4 5-130,-3 3 0,-1 3 5,1 5 0,-3 1 4,3 6 0,-1 0-144,1 0 1,3 0 86,-3 0 1,3-1-364,1 1 0,0 0 158,0 0 0,1-2-314,3-2 1,-2-1 177,6-3 0,0-6 31,3 3 1,4-8 152,0-1 1,2-1-77,-2-2 1,-1-2 237,5-1 1,-4-4-70,4-4 0,-1-2 431,1-2 1,-2 1-173,-6-5 0,-3 4 241,-1-4 1,-4 0-168,1-4 1,-3-1-90,-1-3 1,-5 3-602,-3-3 1,-3-1 249,-4 2 1,-3 0-1360,-5 7 1,-4 4 708,1 7 0,-5 3 656,5 5 0,-1 11 0,4 1 0</inkml:trace>
  <inkml:trace contextRef="#ctx0" brushRef="#br1" timeOffset="28">11067 4431 7969,'0'-11'1885,"-5"-1"-1343,3 1 0,-3 3 228,5 1 883,0 4-558,0-2-459,0 5 0,2 7-546,1 4 0,3 5-79,1 7 0,3 5 99,-2 3 0,-2-2-469,2 1 1,-2-3 215,2 3 1,2-3-221,-2 4 0,-2-10 36,2 2 1,-5-8-491,5 0 764,-5-2-267,7-1 988,-9-6-375,4-1 648,-5-5-684,0-5 1,0-1 75,0-6 0,0 1 25,0-1 1,0 1 6,0-1 0,0-3-203,0 0 1,0-2-146,0 2 1,0 6-241,0-2 210,0 2-439,5 3 1,-2 1 256,4 5 1,-3 5-320,4 2 0,-1 5 147,5 3 1,-1-1-7,1 5 0,-1-1-42,0 1 1,2 1 114,2-5 0,-2 1 191,2-5 1,-2-1-110,-2-2 0,1-3 693,-1-5 1,1 0-306,-1 0 1,-1-2 840,-2-1 1,-2 0-306,-2-4 0,-3-2-10,3-7 1,-3 2-136,-1-5 1,0 4-67,0-4 1,-1 0-304,-3-4 1,2 4 58,-6 0 1,6 0-501,-2-4 0,2 1 236,2-1 1,-3 4-1805,-1 0-189,0 5-930,4-3 380,0 11 1509,0 1 1047,0 5 0,5 5 0,1 1 0</inkml:trace>
  <inkml:trace contextRef="#ctx0" brushRef="#br1" timeOffset="29">11626 4408 7997,'0'-11'266,"0"0"0,0 3 187,0 0-16,0 6 1,0-4 325,0 2-285,0 2 1,0-1-101,0 6 0,0 5-165,0 7 0,0 3 32,0 5 1,0 5 14,0 2 0,0 3-301,0 2 0,0-1 98,0 0 0,0-4-201,0 1 1,0-6 110,0 2 0,0-3-588,0-1 0,0-5 296,0-3 0,0-2-5,0-2 1,2-5-508,2-2-146,-3-3-917,4-1 1680,-5 0 1,-5-5-1,-2-1 1</inkml:trace>
  <inkml:trace contextRef="#ctx0" brushRef="#br1" timeOffset="30">11626 4523 7958,'0'-12'1275,"0"6"1,2 1-882,2 5 0,2 1-121,5 3 0,1 6 60,-1 5 1,2 4-183,2-3 1,2 4 84,2-1 0,1 2-355,-5 2 1,4-1 148,-4-3 1,1-3-41,-5-4 1,4-1-106,0 1 64,1-1 1,-5-1 211,1-2 0,-5-3 471,1-5 350,-6 0-626,8 0 1,-8-1 849,2-3-756,2-2 0,-5-7 14,3-2 0,-3 2 20,-1-2 0,0-3 92,0-1 1,0 0-172,0-4 0,0 3-139,0-7 0,0-1-179,0 1 0,0-4 81,0 0 0,0 2-539,0-1 0,0 6 324,0 1 1,0 1-372,0 7 0,0 0-206,0 3 1,1 2-1473,3 2-569,-2-2 1296,3 9-194,-5-4 0,3 6 1563,1 3 0,5 7 0,-3 7 0</inkml:trace>
  <inkml:trace contextRef="#ctx0" brushRef="#br0" timeOffset="31">1313 6361 8068,'0'0'0</inkml:trace>
  <inkml:trace contextRef="#ctx0" brushRef="#br0" timeOffset="32">1313 6361 8068,'0'-6'978,"0"1"-453,0 0-30,0 4 40,0-4 1,0 13-278,0 4 0,2 6 49,1-3 1,0 5-46,5-1 1,-6 7-88,2 0 0,1 2 58,-1-1 1,0 2-172,-4 5 0,0-3 30,0-1 0,0-1-179,0 2 0,-4 2 8,0-3 0,0-2-8,4-1 1,0-4 45,0-4 1,0 1 88,0-5 1,0 0-101,0-3 1,0-5 84,0 1 125,0-5-86,0 2 2482,0-5-2507,5-5 0,2 2-112,4-5 1,1 5-16,-1-5 1,4 4-48,0-3 1,4 4 106,-3-1 1,4-1-95,-1 1 0,3-1 94,0 2 0,-3 1 13,0-2 0,1 3 6,2 1 1,-4-4-2,-3 1 0,2-1-135,-2 4 87,0 0 0,-3 0-155,-1 0 1,-5-1-470,-2-3-619,-2 2-1563,3-3 1519,-4 5 1337,4 0 0,-5-5 0,0-1 0</inkml:trace>
  <inkml:trace contextRef="#ctx0" brushRef="#br0" timeOffset="33">1348 6636 7988,'-7'-12'994,"2"6"183,5-4-335,0 8 95,0-3-140,0 5-386,5 0 1,2 0-77,4 0 0,1 0-93,-1 0 1,5 0-125,3 0 1,-1 0 120,1 0 1,0 0-201,4 0 1,5-1 138,3-3 0,2 2-346,1-6 0,4 0-10,0-3 1,-5 1-106,-6 2 0,-3-2-194,-2 2 0,-8 3-1370,-2 2-752,-3-4 1427,-3 6 1172,-6-4 0,-6 5 0,-6 0 0</inkml:trace>
  <inkml:trace contextRef="#ctx0" brushRef="#br0" timeOffset="34">1268 6339 8110,'5'-7'389,"-3"-2"-272,6 6 0,1-5 983,6 4 0,3-5-418,5 2 0,5 0 169,2 0 1,3 0-322,1 0 0,1-2-68,-1 5 1,0-4-322,0 5 0,-3-1 96,-1 4 1,-4 0-362,0 0 0,-5 0 166,-2 0 0,-5 0-1108,1 0 1,-3 0 52,0 0-1841,-1 0 2854,1 5 0,-1 1 0,1 6 0</inkml:trace>
  <inkml:trace contextRef="#ctx0" brushRef="#br0" timeOffset="35">2376 6419 7972,'6'-6'-162,"-1"5"400,-5-9 0,0 7 177,0-4 0,0 3-85,0-4 0,0 5 36,0-5 0,0 4-86,0-3 1,0 3 150,0-4 1,0 4-16,0-3 1,0 3-126,0-4 1,-1 6-93,-3-2 0,-2 1 18,-6 0 0,1 1-209,-1-1 1,-4 3 80,-3 3 1,-3 0-41,-1 5 0,-3-1 11,-1 5 1,-3-1-75,3 0 0,0 1 83,4-1 0,2 1-105,2-1 0,2 1 39,6-1 1,3-1-3,1-2 0,4 2-85,-1-3 0,3 0 133,1 0 1,5-3 46,3 4 1,6-2-61,1 2 1,5 2 26,-1-2 1,4 0 16,4 0 1,-2 2 91,6-2 1,-6 2-171,2 1 1,1 1 69,-2-1 1,1 4-209,-4 1 1,0-1 121,-1-4 1,-4 5-351,-3-1 0,2 4 136,-2-4 0,-3 4-207,-5-4 1,-4 4 139,0-3 1,-1 3-15,-2-4 1,-7 4 377,-4-4 1,-2 0-110,-6-3 1,-1-1 499,-7 1 1,2-1-224,-6 0 1,0 0 271,-7-4 0,2 2-153,-2-5 0,3 4 17,0-5 0,10 1-121,2-4 0,8-1-48,0-3-842,7-2 0,4-7-169,8-2 0,2 2-1006,6-2 1,4 2 1812,3 2 0,8-6 0,2 0 0</inkml:trace>
  <inkml:trace contextRef="#ctx0" brushRef="#br0" timeOffset="36">2844 6373 8003,'-7'-18'-1092,"2"5"2767,5 6-994,0 4 1,-1-2-98,-3 5 1,3 1-198,-3 3 1,3 8-133,1 7 1,0 4 146,0 3 0,0 3-117,0 6 1,0-1-26,0 0 1,0-2-35,0 2 1,0-6-202,0 6 1,4-3-14,0-1 0,1-2-122,-2-5 0,0-5-76,5-3 0,-6-2 83,2-2-154,2 1 49,-4-6-1375,3-1 742,-5-5-1276,0 0 1251,-5-5 1,-2-1 865,-4-6 0,-6-4 0,0-2 0</inkml:trace>
  <inkml:trace contextRef="#ctx0" brushRef="#br0" timeOffset="37">2478 6419 8005,'5'-12'888,"-2"4"-483,5 1 1,3 3-42,4-4 0,6 5-137,-2-5 0,3 4 14,5-3 1,2 3 727,5-4 1,5 6-416,-1-2 1,1-1 85,-1 1 0,-4 0-218,1 4 1,-2-4-697,-7 1 0,0-1 247,-7 4 0,1 0-278,-5 0 0,0 0 253,-3 0 1,-5 0-2938,1 0 2989,-5 0 0,2 0 0,-5 0 0</inkml:trace>
  <inkml:trace contextRef="#ctx0" brushRef="#br0" timeOffset="38">3438 6350 8122,'0'-6'-87,"-5"1"155,3 5 368,-3-5 95,5 3 731,0-8-806,0 9 0,-1-4 690,-3 5-208,3 0-727,-4 0 1,5 6 26,0 6 1,0 9 201,0 10 0,0 3-204,0 4 0,0 2-57,0 6 0,1-4-99,3 0 0,-3-4 95,3 4 1,1-5-620,-1 1 1,3-8 297,-3-3 1,5-4-539,-1-4 1,-2 1 311,2-5 1,-4-1-1679,3-6 26,-4 2 2024,2-4 0,0 6 0,1-1 0</inkml:trace>
  <inkml:trace contextRef="#ctx0" brushRef="#br0" timeOffset="39">3643 6407 8028,'0'-18'0,"0"2"394,0 4 0,2 2 194,1 3 275,-1 2-507,3 0 1,-4 3 104,3-2 1,-2 10-79,6 5 0,-4 7-71,3 8 0,-3 4-129,4 4 0,-1 4 15,5 0 0,-5 4-353,1-4 0,0 2 185,3-5 0,-3 0-373,-1-8 1,-3-4 90,4-4-90,-6-5-63,8 2-422,-8-4-3,3-6 2,-5-1 397,0-5 1,-4-5 92,0-3 0,-5-2 334,2-1 1,0-2-98,0-2 1,-1 1 73,-3-5 0,3 0-106,0-4 1,5-4 382,-5 1 0,5-6-37,0 2 1,-2-3 65,1-2 0,0 2 33,4 3 0,0-2-84,0 5 1,0 5 707,0 3-307,0 5-285,0-3 1,1 11-95,3 2 1,-1 4-16,4 4 0,1 6-170,3 5 1,2 5 112,2 0 0,-1 1-262,5 2 1,0 0 63,4 0 0,0-2-244,0-2 1,-2 0 122,-2-7 1,3 0 0,-3-8 0,1 0 130,-1-4 1,3 0 75,-3 0 1,1-5-23,-1-3 0,1-3 195,-4-4 1,3 2 84,-4-2 1,0-3-88,-3-1 1,-2 1-19,-3-1 0,2 1-63,-5-1 0,1-1-14,-1 5 1,-3 3 186,3 5-454,-3 4 84,-1-2 0,0 15 23,0 6 0,2 4-65,1 3 1,-1 5 64,1 2 0,-1 3-65,-2 1 0,4 4 43,-1 0 1,5 4-312,-4-4 0,5-1 69,-2-6 1,0-3-13,0-6 1,0-3 126,0 0 0,2-8-177,-5 0-881,0-2 338,1-3-1040,-4-1 1053,4-5 874,-5 0 0,-5 0 0,-1 0 0</inkml:trace>
  <inkml:trace contextRef="#ctx0" brushRef="#br0" timeOffset="40">4580 6304 7941,'0'-11'6,"0"-1"0,0 1 1751,0 0-614,0 4-777,0 2 1,0 6-84,0 3 1,-2 8 149,-1 7 1,1 9-223,-1 6 0,0 5 11,-1 7 1,2 3-312,-6 1 1,4 1 178,-3-2 0,0-3-458,0 0 0,-3-3 163,2-9 1,2 0-27,-2-11 0,5 2-275,0-6-231,-4-2-917,6-1 690,-4-9-275,5-2 834,0-5 405,0-5 0,5-7 0,1-5 0</inkml:trace>
  <inkml:trace contextRef="#ctx0" brushRef="#br0" timeOffset="41">4546 6293 7961,'0'-12'641,"0"5"160,0-1 1,0 4 490,0-3-876,0 4 1,0-1 181,0 8 0,5 4-180,2 7 0,7 4-114,1 8 1,6 2-69,-2 5 1,6 6 114,2 1 1,-1 4-298,-3 1 0,0-5-230,0 1 1,-2-5-357,-1 1 0,0-6 341,-5-2 1,0-8-119,-3 1 0,-1-8 117,1 0 1,-1-2-299,0-2 84,1 1-244,-1-1-130,-4 1-583,-2-6 244,-5-1 0,-5-5 1119,-3 0 0,-7-5 0,-3-1 0</inkml:trace>
  <inkml:trace contextRef="#ctx0" brushRef="#br0" timeOffset="42">4477 6784 7872,'0'-8'1224,"0"1"0,1 0-456,3 0 1,2 2-300,6 5 0,1-2 322,2-1 0,3 0-287,4-4 0,2 4-502,3-1 1,2-1 53,6 1 0,-1-1-1047,0 1 0,-5 3 651,-2-3 0,-3 3 340,-1 1 0,-5 0 0,-2 0 0</inkml:trace>
  <inkml:trace contextRef="#ctx0" brushRef="#br0" timeOffset="43">5299 6339 8032,'0'-7'-1031,"0"1"793,0 2 1491,0 3-211,0-4-260,0 5-494,0 5 0,0 2 162,0 9 1,0 1-151,0 6 0,0 9 10,0 2 0,0 3-66,0-3 0,0 4-109,0 0 1,4 1-34,0-5 1,1-4-178,-1 1 1,-2-7 71,6-1 1,-4-2-232,3-6 0,-4 1-89,1-5 0,1-3 150,-1-1 1,-1-3-170,-3 4 1,2-6-215,1 2-1321,-1-3 1648,3-1 1,-15-5-1,-3-1 1</inkml:trace>
  <inkml:trace contextRef="#ctx0" brushRef="#br0" timeOffset="44">4922 6419 8029,'7'-12'0,"-3"1"0,-3 4 0,0-3 1175,3 3-474,2 1-323,1 1 0,4 2 693,0-1-709,6 0 0,7 0 116,3 0 0,3 1-169,8 3 1,-1 0-85,5 0 0,-4 0 19,4 0 0,-5 0-217,1 0 1,-4 0-3,-4 0 1,2-4 48,-5 0 0,-1 0-291,-3 4 0,-1-1-1123,-3-3-838,2 3 973,-8-4-1041,4 5 2246,-11 0 0,-6 0 0,-6 0 0</inkml:trace>
  <inkml:trace contextRef="#ctx0" brushRef="#br0" timeOffset="45">5745 6407 8061,'-7'-5'595,"4"-3"163,1 3-107,2-5 1164,0 9-764,0-4-499,0 5-274,0 5 1,0 6 89,0 8 1,0 3-179,0 1 0,4 5 43,0 2 0,1 3-120,-1 1 1,-3 4 108,3 1 0,1-5 11,-1-4 0,0-1-508,-4 2 0,3 1-558,1-6 1,0-3 582,-4-4 0,0-5 46,0 1 0,0-2 109,0-2 0,0-3-131,0 0 304,0-6 1,0 5-187,0-4 565,0-1 30,0 3 1576,0-5-1907,5 0 0,-2 0 138,4 0 0,5-4-121,3 0 0,4-1-85,-4 1 1,5 3 26,-1-3 0,7-1-103,0 1 1,1-3 34,-4 3 0,4-1-154,-1 1 1,-3 3-32,-4-3 1,-5 1 144,1 0 0,-2 1-873,-2-2 364,-4 3-1554,-2 1 957,-5 0 1,-5 0-348,-3 0 0,-6 0 1446,-1 0 0,-5-5 0,2-1 0</inkml:trace>
  <inkml:trace contextRef="#ctx0" brushRef="#br0" timeOffset="46">5745 6750 7952,'-7'-12'0,"2"1"322,5-1 0,0 5 1286,0-1-883,5 6 1,-2-7-270,5 5 0,-5 0 12,5 4 0,0 0-133,3 0 0,0 0-141,1 0 0,3 0 42,0 0 0,6 0-179,-2 0 1,1 0-111,-1 0 0,1 0-244,-5 0 0,4 0-1056,-3 0 1,-1 0-36,-4 0-851,1 0 2239,-6-5 0,-1-1 0,-5-6 0</inkml:trace>
  <inkml:trace contextRef="#ctx0" brushRef="#br0" timeOffset="47">5562 6419 8073,'13'-12'0,"2"1"0,3-1 1154,4 1 0,6-1-451,3 1 1,7 3 595,4 1 0,-2-1-608,2-3 0,-1 3-492,1 1 0,-3 4-3,-5-1 0,-1 3-800,-2 1 0,-1 0 120,-7 0 0,1 0 484,-9 0 0,6 5 0,-3 1 0</inkml:trace>
  <inkml:trace contextRef="#ctx0" brushRef="#br0" timeOffset="48">6955 6350 8026,'0'-11'1000,"0"4"-542,0-3-56,0 9 457,0-4 69,0 5-538,0 5 0,0 6 196,0 8 0,0 4-164,0 4 1,0 3-214,0 8 0,4-2 34,0 2 1,1 1-276,-1-1 1,-2 4 95,6-4 0,-6-3-489,2-5 0,1-5-3,-1 2 0,4-4-223,-4-4 1,-1 1-293,-3-5 0,0-3-159,0-5-1148,0 1 2250,0-2 0,-10 5 0,-2-5 0</inkml:trace>
  <inkml:trace contextRef="#ctx0" brushRef="#br0" timeOffset="49">6727 6441 7934,'0'-19'370,"0"0"1,1 4-66,3-4 0,2 4 234,6-4 1,3 5-104,0-1 0,5 3 153,0 5 1,1-4-155,2 4 1,5 2-122,2 1 0,3 3-140,2 1 0,-1 0-145,0 0 0,-3 5-150,-1 2 1,-5 7 158,2 2 0,-8 0-398,-4-1 1,-3-1 179,-5 5 0,-2 0-330,-5 4 1,-1 0 245,-3 0 0,-6 0-71,-5-1 1,-5-2 79,1-1 0,-3-5 83,-1 1 0,0 1 182,1-1 1,2-3-168,1-5 823,5-4-360,-2 2 436,10-5-518,1 0 1,6 0 66,3 0 0,3 0-73,8 0 0,3 0-41,5 0 1,4 4-33,-1 0 1,1 1 6,-4-1 1,4-2-230,-1 6 1,1-1 125,-4 5 0,-4-1-204,0 1 1,-5-1 63,1 0 0,-4 5-184,-3-1 1,1 1 46,-5 0 1,-1-2-58,-3 5 1,-6-2-53,-5 2 1,-2-1 124,-6-3 1,-1-2 294,-7 2 1,3-2-172,-3-2 1,2 0 194,-2-4 0,3 2-54,-3-5 1,7 4-184,1-5 0,5 1-417,-1-4-713,2 0-128,2-5 1388,4-1 0,7-11 0,7-1 0</inkml:trace>
  <inkml:trace contextRef="#ctx0" brushRef="#br0" timeOffset="50">7389 6430 7963,'0'-18'144,"0"3"0,2 2 57,1 2 1,2-1 58,3 1 754,2 0-610,-3-1 1,0 6 102,1 2 0,-4 3-96,3 1 1,1 1-285,3 3 0,1 3-21,-1 9 1,1-2-70,-1 5 1,0 0-308,1 4 0,-1-1 206,1 1 0,-1-5-245,0-3 0,1-2 142,-1-2 1,-3 1-1585,0-1 1234,-1-4 1,5-2-1209,-1-5 915,0 0 810,1 0 0,-1 0 0,1 0 0</inkml:trace>
  <inkml:trace contextRef="#ctx0" brushRef="#br0" timeOffset="51">7800 6441 7968,'8'-17'0,"0"1"1,-5 0 181,5 1 0,-4-1 345,4 5 1,-6 0-130,2-1 0,1 5 827,-1-1-375,0 5-118,-4-2-460,0 5 1,-6 7-166,-1 4 1,-7 7 32,-1 8 1,-6 4-23,2 4 0,-2 0-67,-2 0 1,1 1-58,3-1 1,-1 0-294,5 1 0,-4-2 201,4-3 1,1 2-6,6-6 1,-2 1 13,2-4 1,3-4 204,1 0 0,-1-4-75,1 4 1,1-5 103,3 1 1,0-2-247,0-2 0,0-3 98,0 0 0,0-5-530,0 5 1,1-4-48,3 4-678,-3-6 1,4 4 1257,-5-2 0,5-3 0,1 5 0</inkml:trace>
  <inkml:trace contextRef="#ctx0" brushRef="#br0" timeOffset="52">8771 6327 7973,'0'-11'208,"0"-1"0,0 1 472,0-1-121,0 1 572,0 0-285,0-1 247,0 6-669,0-4 1,0 11-327,0 3 0,0 5 190,0 14 1,0 3-1,0 12 1,0-1-202,0 5 0,1 0 153,3 3 1,-1 1-194,4 0 1,-3-4 23,4 0 0,-2-9-704,2 1 0,2-8 359,-2 1 0,-2-7-1286,2-1 784,-6-5 1,7 3-240,-5-6 0,0-3 1015,-4 0 0,-5-6 0,-2 3 0</inkml:trace>
  <inkml:trace contextRef="#ctx0" brushRef="#br0" timeOffset="53">8805 6339 7999,'7'-18'255,"-3"3"-255,-3 2 0,-1 5 1439,0 1-377,0-1-188,0 2 0,1 1-346,3 5 0,-1 1-102,4 3 1,2 2-201,6 5 1,-1 6-29,5 2 0,-4 3 42,5 0 1,-5 1-299,4 0 1,-4 0-97,4 0 1,-4-4-169,4 0 1,-5-5-53,1 1 0,-2-6 110,-1-1 1,-1-6 176,0 2 0,1-3-7,-1-1 0,1-1 237,-1-3-159,1-2 1,-1-6 238,0 1 1,1-4-28,-1-1 0,1-4 11,-1 1 1,0-2-116,1-2 0,-1 0 3,1 0 0,-2 4-22,-2 0 1,0 5 63,-4-1 83,5 2 0,-8 5 25,3 1-240,-3 4 0,1-1 29,2 8 1,-2 4-24,6 7 1,-5 3 32,5 5 1,-5 5 36,0 2 1,2 4-147,-1 4 1,4-1 60,-4 5 0,0-4-295,-4 4 1,1-5 127,3 1 0,-3-6-58,3-2 0,-3-6 37,-1-1 1,1-4 24,3-4 0,-3-2-97,3 2 0,-3-6-153,-1-1-208,0-1 0,0 1-235,0 0-1168,0-6 1114,0 3 914,0-5 0,-10 0 0,-2 0 0</inkml:trace>
  <inkml:trace contextRef="#ctx0" brushRef="#br0" timeOffset="54">9594 6361 7924,'0'-21'174,"0"2"0,0 2 232,0 6 1,0-1-26,0 1 0,1 5 194,3 2 1402,-3 3-1385,4 1 1,-5 1-383,0 3 0,0 5 13,0 10 0,0 1 266,0 10 1,0 5-123,0 3 1,0 4-166,0-4 0,0 1-77,0-1 0,0-2 74,0 2 1,0-3-450,0-1 1,0-1 181,0-2 0,0 1-463,0-6 0,0 0 262,0-7 0,0 1-27,0-5 1,1-1 164,3-6-86,-3 2 326,4-9-147,-5 4 1772,0-5-1284,0-5 1,4 3-139,0-6 1,1 4-96,-1-3 1,2 3-102,6-4 1,-1 4-158,0-3 1,2 4-113,2-1 0,-1 2 93,5-2 1,0 3-21,4-3 0,0 3 87,0 1 1,0 0-127,0 0 1,3 0 62,1 0 1,-2-4-152,-6 0 1,2 0-206,-6 4 0,0 0-938,-3 0-1949,-6 0 1839,-1 0 1460,-5 0 0,-5 0 0,-1 0 0</inkml:trace>
  <inkml:trace contextRef="#ctx0" brushRef="#br0" timeOffset="55">10210 6270 7934,'0'-11'3,"0"4"0,0-3 897,0 3-104,0 1 585,0 1-410,0 0-477,0 4 1,-1-3-137,-3 8 1,3 2-5,-3 6 0,3 4-51,1 3 0,0 8 121,0 3 1,0 3-179,0 2 0,0 0-24,0 3 1,0-1-190,0 5 0,0-5 103,0 1 1,0-1-335,0 1 1,0-4 141,0 0 1,0-3-119,0-5 1,0-5 1,0 1 0,0-6-63,0-1 1,0-2 246,0-2 0,0-3-115,0-1 483,0-4-243,0 2 497,5-5-365,-4 0 0,9 0 38,-2 0 1,2-4-162,2 0 1,-1-3-34,0 3 0,2-5-147,2 1 1,-1 3 56,5 1 0,-1-1-232,1 2 0,3-5 117,-3 4 0,-2 0-157,2 4 1,-3-1 89,3-3 0,-5 3-94,1-3 1,-2 3-121,-2 1-71,0 0-961,1 0 943,-6 0 0,3-1-834,-5-3 0,-2 3 605,-5-3 0,-4 3 691,-4 1 0,-1-6 0,1 0 0</inkml:trace>
  <inkml:trace contextRef="#ctx0" brushRef="#br0" timeOffset="56">10142 6693 7924,'0'-8'253,"0"0"1,0 1 51,0-5 355,5 6 1,1-3 28,6 5 0,-5 1 123,1 3 0,1-4-313,6 0 0,-1 0-48,5 4 0,-4-1-136,4-3 0,0 3-96,4-3 0,-4 3-98,0 1 1,-1 0 74,1 0 0,1 0-342,-5 0 0,1-4 196,-5 0 0,1 0-1877,-1 4-149,0-5-861,-4 4 616,-2-9 2221,-5 8 0,-5-8 0,-2 4 0</inkml:trace>
  <inkml:trace contextRef="#ctx0" brushRef="#br0" timeOffset="57">10119 6304 8036,'1'-11'618,"3"-1"1,4 2-137,7 3 0,1-2 191,3 5 0,3-1-244,-3 1 0,0 3 589,4-3 0,-3 3-429,7 1 1,1 0-14,-2 0 0,5 0-153,-5 0 1,1 0-2,-4 0 0,-1 0-197,-3 0 0,1 0-268,-5 0 1,0 0-842,-3 0 0,-5 0 393,1 0-1680,-6 0 0,2 0 2171,-8 0 0,-7 0 0,-7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8:56.203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1565 7892 8091,'-5'-12'737,"2"5"-265,-5-1 149,6 1-120,-3 0 935,5 2 1135,0 5-2358,0 5 0,5 2 93,3 4 0,2 5-71,1 4 1,6 1-67,2 2 0,2 4 81,2-1 1,0 6-122,0-2 1,3 0 102,1 0 0,0-1-484,-5 2 0,1 2 62,0-3 0,-4-1-102,0 2 0,-1-6 166,1 2 0,-1-3 59,-3-1 0,-2-2-115,2-2 1,-2 2 115,-2-6 0,0 0 115,1-3 0,-4-2-63,-1-3 0,-4 0 258,0-4-381,4-1-366,-6 3-1187,4-5-1940,-5 0 2361,-5 0 1269,4-5 0,-14-2 0,2-4 0</inkml:trace>
  <inkml:trace contextRef="#ctx0" brushRef="#br0" timeOffset="1">2033 7789 8143,'0'-8'871,"0"1"106,0 4 48,0-2-388,0 5-366,0 5 1,-1 3 35,-3 7 1,1 4-67,-4 8 0,-1 1-113,-3 2 1,-6 7 112,-2-3 0,-6 8-286,-2 0 0,-3 2-138,3 2 1,-6-3 32,-1 3 1,-1-3-194,-3 7 0,3-4 375,1 0 0,4-5 261,4-3 0,7-8-111,4-3 0,2-4-47,1-4 0,6-3-29,2-4 0,3-5-766,1 1 9,0-5-1260,0 2 842,0-5 0,5-4-255,3 0 1324,-3-5 0,5-2 0,-4-7 0</inkml:trace>
  <inkml:trace contextRef="#ctx0" brushRef="#br0" timeOffset="2">1439 7549 8062,'0'-6'1572,"0"1"-133,0 5-1100,5 0 1,1 0 100,6 0 1,4 0 88,3 0 1,4 0-83,4 0 0,2 0 30,5 0 1,6 0-108,2 0 1,2-1-106,2-3 1,-2-1-33,-2-3 0,0-1-188,-8 5 0,2-5-26,-10 2 1,-3 2-154,-4 1 1,-5-1-669,1 1-1208,-7 0 1082,-3 4 0,-20 5 0,-4 2 0</inkml:trace>
  <inkml:trace contextRef="#ctx0" brushRef="#br0" timeOffset="3">2501 8497 7971,'0'-6'2579,"0"1"-1503,0 5 0,0 5-518,0 2 0,4 9-95,0 3 0,1-2-144,-1 2 0,-3 0-293,3 4 0,-3 4 131,-1 0 1,-4-1-750,0-3 1,-4 0-390,0 0 0,2-2 981,-2-2 0,0 3 0,-3-4 0</inkml:trace>
  <inkml:trace contextRef="#ctx0" brushRef="#br1" timeOffset="4">3312 7846 7995,'-5'-6'43,"4"-4"176,-4 3 1,5-4 119,0-1 41,0 6 114,0-4-189,0 4 1,0-6-43,0 1 1,3 3 128,1 1-208,0-1 0,-4 0 199,0 1-157,0-1 0,-1 0-126,-3 1 0,1 3 93,-4-4 1,-1 6-225,-3-2 1,-2 3-32,-2 1 1,-3 1 13,-5 3 0,-5 2 84,-2 6 0,1 3 30,-2 0 0,5 0-54,-5-3 0,6 3 3,-2 0 1,8 0 77,4-3 0,2 3-28,2 0 0,1 1-111,2-5 0,2 0 113,2 1 0,3-1-64,-3 1 0,2-1 75,2 1 0,0-1 0,0 0 1,6 1 134,1-1 1,3-1-100,2-2 1,0 6 74,4-3 0,1-1-47,6-2 1,0 0 32,0 3 0,4 4-30,-1 1 1,2-1-230,-1-4 0,-3 2 8,3 2 0,-1-1-123,-3 5 0,2-5-3,-6 1 1,-1 2 130,1-2 1,-5 4-256,1-4 0,-3 2 90,-4-2 0,0-2-20,-4 2 1,0-2 172,-4-2 1,0 0 165,0 1 0,-5-1 75,-3 1 0,-7-1 309,-4 1 1,-3-6 20,0-2 0,-2 1-214,-3-1 0,1-1 534,-4-3 1,0 0-282,-5 0 0,5 0-383,-1 0 0,2 0 110,-1 0 1,3-3-260,8-1 0,-1-4-1013,5 4 751,4-4-3186,1 1 2548,9 1 1,1 1-1171,8 5 2075,7 0 0,3 10 0,4 3 0</inkml:trace>
  <inkml:trace contextRef="#ctx0" brushRef="#br1" timeOffset="5">10793 5916 7972,'0'-8'0,"0"1"0,0 3 639,0-4-62,0 6 287,0-3-521,0 0 0,1 3 60,3-1 0,-2 3-194,6 3 0,0 0 15,3 5 1,0-1-145,1 5 1,-1 3 104,1 0 1,3 5-230,0-1 0,4 3 61,-4 1 1,6 0-32,-2-1 1,-3 1-164,-1 0 1,1 0-190,-5 0 1,3-5 86,-6-3 1,1-2 69,-2-2 1,0-3 218,-4-1-179,-1-4 41,3 2 59,-5-5 0,-2 0-288,-1 0 357,1 0 0,-8-5 0,4-2 0</inkml:trace>
  <inkml:trace contextRef="#ctx0" brushRef="#br1" timeOffset="6">11078 5882 10217,'-5'16'1302,"3"-2"-883,-6 5 1,0 0-401,-3 4 1,-6 4-25,-2-1 0,2 2-199,-2-1 1,3-3-53,-3 3 0,5-8-126,-1-4 0,4-2-379,3-2 316,-2 1 445,9-6 0,-4 4 0,5-4 0</inkml:trace>
  <inkml:trace contextRef="#ctx0" brushRef="#br1" timeOffset="7">10747 6076 8051,'9'0'933,"2"0"0,-1 1-373,10 3 0,-1-3 60,3 3 0,3-3-89,1-1 0,0 0-46,4 0 0,-3 0-243,3 0 0,-1-1-145,2-3 1,0 2-553,-4-6 1,-4 2 260,-4-2-946,-5-2 1140,2 9 0,-9-9 0,-2 3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8:56.211"/>
    </inkml:context>
    <inkml:brush xml:id="br0">
      <inkml:brushProperty name="width" value="0.09071" units="cm"/>
      <inkml:brushProperty name="height" value="0.09071" units="cm"/>
      <inkml:brushProperty name="color" value="#3165BB"/>
    </inkml:brush>
  </inkml:definitions>
  <inkml:trace contextRef="#ctx0" brushRef="#br0">1782 12654 7969,'-12'8'-119,"1"-2"-296,-1-1 238,6-1 212,1-4 66,5 5 48,0-3 0,5 3-63,3-5 0,2 0 100,1 0 0,4-4-90,1 0 1,-1-4-15,-4 5 0,-1-3-103,-2 3 1,2 1 157,-2-1-83,-3 1 80,5 2 0,-7 0-7,4 0 1,1 0-14,3 0 0,1 4 6,-1 0 1,1 0 18,-1-4 0,2 0-24,2 0 1,-2 0 83,2 0 0,-1-2-73,1-1 0,-2 1-132,2-1 1,1 1 22,0 2 0,3 0-52,-4 0 0,5 4 71,-1 0 0,3 0-125,1-4 1,-1 0 92,1 0 0,0 0-22,0 0 1,4-4 80,-1 0 1,5-5-48,-5 2 0,1 0 170,-4 0 0,0 3-37,0-4 1,-2 6-29,-2-2 0,3 3-56,-3 1 0,2 0 6,2 0 0,0 0-43,0 0 1,1 0-11,3 0 0,-2 0-43,5 0 1,1 0 69,3 0 0,-1-4 12,-2 0 1,5-5 2,-1 2 0,2 0 7,-3 0 1,-1 0-37,-3 0 0,6-4 2,-6 4 0,2 0-36,-5 0 0,1 1 35,2-2 0,3-2-20,-3 2 0,0-1 26,0 2 0,-1-3-109,2 2 0,2-2 55,-3-2 0,3 1-6,1-1 0,-1 1 38,-2 0 0,4-1 2,-4 1 0,3-1-95,-7 1 0,3 0 77,-3-1 1,1-3-46,-2 0 1,-1-1 37,1 5 1,2 0-1,-1-1 1,1-3 49,-2 0 0,2-2 100,3 2 1,0 2-104,-4-2 1,1-1 15,-1 0 1,-3 0-50,2 1 1,-1 2 18,-3-2 0,0-2-146,-3 2 0,1 0 88,-5 3 1,5 1-61,-5-1 1,5-3 33,-1 0 1,3-4-3,1 4 1,-1-6 52,1 2 0,1-2 15,3-2 0,1-1 58,2-3 1,3 3-82,-2-3 1,-2 3 12,1 2 0,0-1 6,0 0 0,-2 0-5,-5 0 1,0 4-8,-1 0 1,0 4-14,-3-4 1,3 5 19,-3-1 0,2-3 0,2-1 1,0-3 6,0-1 0,0 3-12,-1-3 0,3 2-32,1-10 0,-2 6 37,3-2 0,-3 2-9,-1-2 0,-1 3-7,-3-3 1,1 3-7,-5 2 0,4-3 69,-4-1 1,4 2 6,-3-3 1,3 3-4,-4 1 0,5-1-41,-1-3 0,-1 2-20,1-6 0,1 5 32,7-5 0,-3 1-111,3-4 1,-2-1 77,2 1 0,-3 0-8,3 0 0,-3 3-5,-2 1 0,-2-1-6,-1-3 1,-4 0 42,4-1 0,-5 1-29,1 0 0,1 1 87,0 2 0,3-2-64,-4 3 1,1 1 5,0-2 0,-2 1 13,5-4 1,-2-1 1,3 1 0,1 2-20,-2-2 1,-1 2-1,1-6 1,-4 3-58,4 1 0,-4-1 57,4 1 1,-3 0-46,3-1 1,-2 1 28,3 0 1,-3 0-115,-2-1 1,-1 1 69,5 0 1,-5 3-16,2 1 0,-2 3 47,1-3 1,-2-1 0,2-3 1,-1 4 35,1-1 1,-1 5-28,5-5 0,-4 4 17,4-3 0,-4 1-21,4-2 0,-5 2-105,2 3 1,0 1 91,-1-1 0,2-2-13,-2 1 0,-1 1 37,5 3 1,0 0-2,4 0 0,-4 0 5,0 0 0,0 1-30,4-1 0,0 0 88,0 0 1,-1 1-28,1 3 0,4-1 12,0 5 1,-1-2-37,-3 2 1,0 2-1,0-2 1,3 3-36,1 0 1,0 1-6,-4-1 0,-1 1 24,1-1 1,0 2-6,0 3 0,-1-3 86,-3 2 0,1 2-81,-5-2 0,5 2 194,-1-2 0,2-2-91,-2 2 1,2 2-45,-2-2 1,3 4-42,1-3 1,-2 3 3,-2-4 0,3 5 60,-3-5 1,-1 5-34,1 0 0,-4-2 6,4 1 0,-5 0-23,1 4 0,-2 0 83,-2 0 1,1 0-105,-1 0 0,2 0 7,2 0 0,-1 1-17,5 3 0,-5-3-8,1 3 1,2-3-44,-2-1 1,4 0 69,-4 0 1,4 0 15,-3 0 0,0 4-32,-1 0 0,-1 0 195,5-4 1,-4 0-53,5 0 1,-7 4 62,3-1 0,0 5-104,-1-4 0,4 3 22,-3-3 0,0 5-112,-1-1 1,2-2 79,2 2 1,3-2-116,-3 2 0,1 2 56,-1-3 0,2 2-48,-2-1 1,-1 2-2,1-2 1,-1 2-23,1 1 0,1 1 59,-4-1 0,3 2 9,-4 2 0,1-2 97,0 2 1,-4-1-63,4 1 1,0-2 93,-1 2 1,4 2-60,-3-2 0,0 4 35,-1-4 1,2 4-50,2-4 1,2 6-12,-2-2 0,-1 1-25,1-1 0,-1 3-104,1-3 0,1 2-3,-4 2 0,4 0 57,-1 0 0,-1 3-62,1 1 0,-2 1 70,2-1 1,3-2-28,-3 5 1,-1-3 52,1 3 0,-1-3 13,1 4 0,1-5 13,-5 5 0,6-1 105,-2 4 1,-2-3-10,2-1 1,-3 1-98,3 3 0,-4 0-66,4 1 1,-4-4 13,4 4 0,0-4-13,4 7 1,0-2 31,0-2 0,0 0-20,-1 1 0,2-2-35,3-3 0,-3 3-9,3-2 0,1 2 14,-2 1 0,1 0 22,-4 0 0,4-1 43,-1-2 1,2 2-36,-1-3 0,-2 3-21,6 2 1,-5-1 3,5 0 0,-5 0-2,5 1 0,-4-5-52,3 0 0,-3 1-14,3 3 0,-1-1 79,2-2 1,2 2-145,-3-3 1,3 2 238,1-2 0,-3 3-27,-1-2 0,0 2-23,0 1 1,3 0-34,-3 1 0,0-1 1,0 0 0,-3 0-16,3 1 0,-1-1 1,2 0 0,2-1-53,-3-2 1,-1 5 57,2-1 1,-4 1-27,3-1 1,-3-1 19,3 0 0,-3 0 1,3 1 1,-3-1 4,3 0 1,-3-1 7,3-2 0,1 2 33,3-3 1,-1 2 6,-2-2 1,2 2 32,-3-5 0,3 3-60,1-3 0,1 3 131,-1-3 0,5 3-163,3-3 1,-1 3 6,1-3 1,-2 0-26,2-4 1,6-1-14,-2 1 0,7-1-240,0-3 0,8 2 267,-29-11 0,1-1 0,1 0 1,1-1-187,1 0 0,0-1 1,-1 1-1,1 1 191,2-2 0,0 1 1,0 0-1,-1-1 14,1-1 1,0 0 0,3-1 0,1 1 6,-2-1 1,0 1 0,-1 2 0,0 0 4,0-1 0,-2 1 0,1 0 0,-1 0-29,1 0 1,0 0 0,1 0-1,0 0 2,-3 1 0,0 1 0,0 1 0,-1 0-16,-2-2 1,-1 1 0,2-1 0,-1 0-5,0 0 0,-1 1 0,1-2 0,1 1 20,0 1 1,1-1 0,-1 0 0,0 0 0,0-1 0,1-1 1,-1 0-1,0-1 21,0 2 0,1-1 0,1 0 0,1-1-23,1 0 0,1-1 0,0 1 0,0-1 80,1-2 1,0 1 0,2 1 0,0-1-16,0-2 0,0 0 1,2 2-1,1-1-14,-2-1 1,1 0-1,-1 2 1,-1 0-29,0-2 0,0 0 0,-1 1 0,0 1 1,-3-2 1,0 0 0,3 1 0,-2-1-86,-4 0 0,-1 0 0,-1 0 0,-1 1-17,25 5 0,-9 2-58,-6-3 0,-9 2-28,1-1 1,-11 1-250,0-5 156,-8 4 0,-2-6 65,-6 2-307,-4-3 595,2-1 0,-6 0-905,-3 0 0,-2-5 325,-6-3 0,-4 2 498,-3-2 0,-18-4 0,-5-6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8:56.212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  <inkml:brush xml:id="br2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16891 9936 7876,'-5'-11'-218,"4"-1"0,-3 1 1199,3-1-110,-4 6-158,4-4 190,-4 9-142,5-9-157,0 8-60,0-3-455,0 5 0,0 5 73,0 3 1,0 8 111,0 7 0,0 6-42,0 9 0,0 3-203,0 5 0,0 1 89,0 2 1,3-6-572,1 3 1,4-4 231,-4 0 1,1 0-184,-1-8 0,-3-2 127,3-9 0,1-2 152,-2-2 0,3-2-301,-3-6 15,-1 0-619,3 1 308,-5-6-963,0-1 1685,0-5 0,0-5 0,0-1 0</inkml:trace>
  <inkml:trace contextRef="#ctx0" brushRef="#br0" timeOffset="1">17188 10336 7823,'11'-12'0,"-4"1"0,-2 3 1015,-5 1-534,0 4 1,2-2 587,1 5-151,-1 0-241,3 0-460,-10 5 0,-3 5-8,-7 6 0,1 4-130,-5-1 1,0 3 155,-4 0 1,0 1-350,0 0 0,2 0-67,2 0 0,-2-4-100,6 0 1,-4-4 99,4 4 1,3-6-15,5-2 1,4 1 295,-1-5-183,-2-2 213,5 0 0,-4-3-85,5 1 1,1-1 261,3 2-254,-3-3 0,9 3 150,-2-1 0,2 5-52,1-4 1,2 3-33,2-3 1,-1 4-99,5-4 0,0 3 64,4-3 1,-1 4-160,-3-4 1,1 1 94,-5-2 0,4-1-156,-3 2 1,-1-2-297,-4 2 0,1-3-389,-1 3 0,1-3 819,-1-1 0,0 0 0,1 0 0</inkml:trace>
  <inkml:trace contextRef="#ctx0" brushRef="#br0" timeOffset="2">17565 10302 7852,'-11'-4'-223,"-1"0"1,6-1-201,2 1 1752,3 3-606,1-4 432,0 5 1,5 0-763,3 0 0,2 0-102,1 0 1,2-4-67,2 0 0,3 0-41,5 4 0,1-3 27,3-1 1,-2-5-244,5 1 0,-4 2 103,0-2 0,-1 6-742,-3-2 0,-4-1-147,-3 1 0,-2 0-495,-2 4 1,-3 0 1312,0 0 0,-6 5 0,3 2 0</inkml:trace>
  <inkml:trace contextRef="#ctx0" brushRef="#br0" timeOffset="3">17542 10427 8898,'0'-6'1042,"2"1"-536,2 5 0,-2 0 487,6 0 1,-1 0-537,5 0 1,4 0-182,3 0 0,3 0-157,1 0 1,1 0 55,2 0 0,2-1-608,3-3 1,2 2 359,-3-1 1,-1-2-2223,2 1 2295,-6 0 0,8-1 0,-4-1 0</inkml:trace>
  <inkml:trace contextRef="#ctx0" brushRef="#br0" timeOffset="4">18605 9959 7911,'6'-5'-110,"-1"4"903,-5-10-256,0 10 251,0-4-366,0 5 0,-1-4-26,-3 1 0,-2-1 56,-6 4 1,1 0-142,-1 0 1,-3 5-48,0 2 1,-5 4-47,1 0 0,-1 5-202,-2 4 1,5 2 64,-6 5 0,-1 3-16,-2 9 0,0-3-17,7 6 1,1-4-207,3 4 1,8-5 91,-1 1 1,5-2-6,3-2 0,2-1-195,1-3 0,4-2 84,4-5 0,6 0 46,2 0 0,4-4 63,3 0 1,3-9-38,6 1 0,-1-7 74,0 0 0,-2-3 7,2-1 1,-6-1 75,6-3 0,-6-3-90,3-9 0,-7 4 308,-1-4 0,-2 0-93,-5 1 1,-5-4 260,-3 3 0,-7-4-138,-1 1 0,-7-2 67,-8-2 0,-8 1-88,-7 3 0,-4 3-179,-4 4 1,-7 6-451,-4 2 0,-5 3 305,5 1 1,-1 9-981,5 2 0,9 4 502,6 0 0,9-1 528,6 5 0,8-2 0,3-2 0,3-5 0</inkml:trace>
  <inkml:trace contextRef="#ctx0" brushRef="#br0" timeOffset="5">19678 10096 7988,'0'-11'96,"0"4"1,0 1 1859,0 2-1367,0 3 0,-4 2 4,1 11 0,-3 4-201,3 7 1,1 5-180,-1 2 1,1 7-98,2 1 0,4 4-235,0-4 1,5 1-429,-2-1 0,2-3 415,-1-1 1,2-5-249,-2-6 0,-2-1 112,2-3 1,-6-3-319,2-4 0,-1-2-769,0-3 1355,-1-2 0,-2-5 0,-7 0 0</inkml:trace>
  <inkml:trace contextRef="#ctx0" brushRef="#br0" timeOffset="6">19404 10119 7868,'0'-12'715,"1"-3"-433,3 0 0,2 0-70,6 3 1,-1 1 191,1 0 1,4 0 229,3 4 1,4-2-154,4 5 1,-2-1-151,6 1 0,-1 3-292,4-3 0,1 3 97,-1 1 1,-4 5-301,1 3 0,-6 2 189,2 1 1,-4 1-141,-4-1 0,-4 4-181,-8 0 0,-1 2-309,-6-2 0,0-2 43,0 2 0,-2 2 204,-2-2 1,-6 0 340,-5-4 1,-5 3-123,1-2 1,-3 2 352,-1-7 1,1 2-159,-1-1 1,5 1 324,3-5 1,2-1 153,2-3 98,4 0 10,2 0-429,5 0 0,6 0-120,6 0 0,4 0 75,7 0 0,1 0-224,3 0 1,-2 4 63,6 0 0,-6 4-86,2-5 1,-2 6-24,2-1 0,-7 2 3,3 1 0,-4 5-65,0-1 1,-4 4 35,-7-4 0,-3 5-107,-5 0 0,-1 1 93,-3 2 0,-9 0-109,-10 0 0,-1-4 77,-6 0 1,3-5 275,-3 1 0,-1 1-49,-3 0 1,4-5 92,-1-3 0,6-6-201,-2 2 1,8-3 12,4-1-1439,2 0 822,7-5 657,1-1 0,10-11 0,1 0 0</inkml:trace>
  <inkml:trace contextRef="#ctx0" brushRef="#br0" timeOffset="7">20249 10222 7891,'0'-18'0,"0"1"0,0 6 0,0 0 2481,0-1-1064,0 6-590,0-4 1,0 10-306,0 0 0,-1 6-562,-3 9 1,3 3-27,-3 5 1,3 5 72,1 2 0,4 4-309,-1 5 1,6-3 170,-1 6 0,2-5-107,1 1 0,5-7 72,-1-5 1,5-3-87,-1-4 1,3-2 140,1-6 0,0-5 458,-1-2 1,2-4-42,3-4 0,-3 1 109,3-9 1,-4 2 212,-4-9 1,1 0-243,-5-4 1,4 0 71,-3 0 0,-3-1-99,-5-2 0,1 0-60,-5-4 0,0-1-57,-4-3 1,-5 0-347,-3 0 1,-2 1-325,-2 2 0,0-1-1277,-4 6 1233,4 4 5,-5 6-4206,11 9 4673,6 2 0,6 15 0,6 3 0</inkml:trace>
  <inkml:trace contextRef="#ctx0" brushRef="#br0" timeOffset="8">21323 10130 7909,'-8'-10'-272,"1"3"0,-1-4 958,-4 4 0,1 0-156,0 0 1,-6 0-73,-2 0 1,-8 2-113,-3 5 1,-3 1-116,-1 3 1,-4 6 90,0 5 0,-2 6-105,2-2 1,6 6-165,-2 2 0,9 3 71,2-3 0,7 6-211,8 1 1,3 0 38,5 4 0,1-3-97,3-5 1,7 2-191,8-6 0,7 0 171,0-7 1,2-3 11,-1-4 0,-3-1 43,3 1 1,1-6 158,-2-2 1,6-3-111,-2-1 0,0 0-192,0 0 1,-3-5-4,3-3 1,-6 2-147,-1-2 0,-1 2 401,-7-2 0,0-2 0,-3 4 0</inkml:trace>
  <inkml:trace contextRef="#ctx0" brushRef="#br0" timeOffset="9">21505 10119 7909,'0'-23'646,"0"0"0,0 2-385,0 2 0,4 6-140,0 5 1,1 6 1424,-1-2-1031,-3 3 1,4 3-217,-5 6 1,0 6-83,0 12 1,4 4-56,0 4 0,4 5-92,-5 3 0,5 3-248,-4 0 0,5 0-590,-2-4 1,-2-1 447,-1-6 0,1-5-221,-1-2 0,0-8 164,-4-4 1,0-2-408,0-2 0,0-3 20,0 0 764,0-6 0,0 3 0,0-5 0</inkml:trace>
  <inkml:trace contextRef="#ctx0" brushRef="#br0" timeOffset="10">21814 10130 7909,'0'-16'523,"0"3"1,1-3 147,3 4-52,2 1-321,1-1 1081,3 6-983,-9 1 0,4 7-312,-5 6 0,-1 1 1,-3 10 0,-4 4 116,-7 4 0,1 4-384,-5 0 0,-1 5 166,-7 3 0,3 2-190,-3-3 0,3-3 107,2-5 1,0-6-280,3-1 1,4-1 117,7-7 528,-2 0-125,9-3 1,-3-6-109,8-2 1,-2-2 178,6 2 1,-1-3-25,5 3 1,1-3 35,2-1 0,1 0-144,3 0 1,3 0 7,-3 0 0,6 0-46,2 0 1,0 0-136,-5 0 1,1 0-260,0 0 1,-1 0 159,-3 0 0,-2 0-1318,-1 0 0,-4 4 1509,4 0 0,-4 5 0,0-3 0</inkml:trace>
  <inkml:trace contextRef="#ctx0" brushRef="#br0" timeOffset="11">22054 10119 7863,'6'-12'467,"0"5"-5,-2-1 774,-3 6-373,5-3 173,-6 5-200,0 0-434,0 5 0,0 6-153,0 8 0,0 4 0,0 4 1,0 6-5,0 5 0,0 1-28,0-1 1,0-2-497,0 2 0,3 0 275,1-4 1,1 2-565,-1-10 0,-3-3 257,3-4 1,1-5-244,-1 1 390,5-2 1,-7-3 97,6-2 42,-5-3 0,3-5-131,-2 0 277,-3 0 1,9 0 15,-2 0 0,-2-4 47,2 0 1,1-1-75,6 1 1,-1 2-37,5-6 1,0 6-95,4-2 1,0-1-126,-1 1 1,1-4-88,0 5 1,-4-3 71,0 3 1,-1 1-150,1-1 0,-3-3 39,-4 3 0,-5-1-1866,1 4 2135,-5 0 0,2-5 0,-5-2 0</inkml:trace>
  <inkml:trace contextRef="#ctx0" brushRef="#br0" timeOffset="12">22042 10439 7909,'0'-12'0,"5"5"589,3-1 1,2 2-132,2-2 0,-1 2-19,0 2 1,6 1-105,2-4 0,8 4 82,3-1 1,-1 2-201,2-2 1,-2 3-1,1-3 1,-3 3-1148,-8 1 1,-3 0 237,-4 0-1403,-1 0 2095,-4 0 0,-2 0 0,-5 0 0</inkml:trace>
  <inkml:trace contextRef="#ctx0" brushRef="#br0" timeOffset="13">22054 10142 7909,'5'-18'277,"1"1"34,6 6 0,5 0 333,6-1 0,1 1-203,7-1 0,-3 5 94,6-1 0,-2 2-148,6-2 0,-3-1-425,-1 5 0,-1 1-23,-2 3 0,-3 0-59,-5 0 0,-2 0-1208,-2 0 0,-6 1 292,-5 3 1036,-6-3 0,3 9 0,-5-3 0</inkml:trace>
  <inkml:trace contextRef="#ctx0" brushRef="#br0" timeOffset="14">22830 10028 8305,'0'-7'1491,"0"2"-757,5 5 0,-3 5-237,1 3 0,-1 7-128,-2 4 1,0 4-139,0 4 0,0 2-65,0 5 1,0 0-114,0 1 0,0-1-272,0 0 1,1-1 50,3-3 0,-3-2-196,3-5 0,1-5-146,-1-3 108,0-2-814,1-2 393,-4-4-190,4-2 0,-6-5 1013,-3 0 0,-2-5 0,-6-2 0</inkml:trace>
  <inkml:trace contextRef="#ctx0" brushRef="#br0" timeOffset="15">22522 10107 7909,'5'-17'577,"1"0"0,6 2-289,-1 0 1,6 1 414,2 6 0,6-1-258,2 5 0,1-3 295,-2 3 0,5-4-368,7 5 1,1-2-344,3 1 0,1 2-229,-5-1 1,4 1-531,-4 2 1,-4 0-862,-3 0 0,-2 4 1591,2 0 0,-3 5 0,-6-3 0</inkml:trace>
  <inkml:trace contextRef="#ctx0" brushRef="#br0" timeOffset="16">23470 10005 7909,'0'-8'861,"0"0"-302,0 6 0,-5-3-273,-3 5 0,-3 0 219,-4 0 1,1 1-163,-5 3 1,0-2-101,-4 6 1,0 0-34,0 3 1,0 1-128,0-1 0,2 4-161,2 0 0,2 2 135,6-2 0,1-2-130,2 2 1,3-2 24,5-2 1,5 1 102,3-1 0,8 0-13,7 1 1,4-1-1,3 1 1,3 0-61,-2 4 1,2-4-98,1 4 0,-4-4 59,1 0 0,-6-1 82,2 0 1,-3 2-76,-1 2 0,-6-2 55,-1 2 0,-7-2 199,-2-2 0,-4 5-78,0-1 0,-3 4 156,-3-4 1,-9 2 28,-7-2 0,-6-1 0,-2 5 0,-8-5-145,0 1 0,-6-2 94,-1-2 0,1 1-1222,-1-1 1,4-5 566,-4-2 0,5-3 394,-1-1 0,-2 0 0,-1 0 0</inkml:trace>
  <inkml:trace contextRef="#ctx0" brushRef="#br1" timeOffset="17">7766 12814 7877,'0'-6'1020,"0"1"1347,0 5 0,0 6-2308,0 6 1,0 4 60,0 7 1,0 0 61,0 0 1,0 1-142,0 2 1,0 0 55,0 4 0,0-3-155,0 3 0,4-4 62,0 0 0,0-2-28,-4-1 1,3-5 57,1-3 1,0-2-150,-4-2 0,4-3-94,0 0 233,-1-6-506,-3 3-457,0-5 1,0 5-1,0 2 1</inkml:trace>
  <inkml:trace contextRef="#ctx0" brushRef="#br1" timeOffset="18">6122 12917 11378,'0'11'435,"0"1"-314,0-1 0,0 6 126,0 2-51,0 2-32,0-3-174,0 4 44,0-5 1,0 5 53,0-3 1,0 3-129,0-3 0,0-3 155,0-1-325,0-2 155,5-1 1,-4-1 19,3 0 0,-2 1-275,2-1 222,-3-4 60,10 3 44,-10-9-275,4 9 239,-5-9-43,0 4-114,5-5-22,-4 0 148,4 0-256,-5 0 0,-5 6 1,-1 0-1</inkml:trace>
  <inkml:trace contextRef="#ctx0" brushRef="#br1" timeOffset="19">3837 13065 12022,'0'7'328,"0"3"1,0-2-174,0 7-110,0 3 121,0-1-182,0 5 16,0 1 0,0 1 179,0 3-321,0-3 120,-5-2 0,4 0 45,-3-3 0,3 1 7,1-4 0,0-1-148,0-4-84,0 1 248,0-1-236,0-5 223,0 0-1044,0-6 0,0 0 0</inkml:trace>
  <inkml:trace contextRef="#ctx0" brushRef="#br1" timeOffset="20">9776 12826 8026,'0'-7'-684,"0"2"686,0 5 235,0-5-20,0 4 184,0-4 3424,0 5-3613,0 5-40,0-4 0,4 9 172,0-2-309,0 2 160,-4 1 0,0 1-45,0-1-90,0 6 0,0-1-18,0 3 1,0 3 114,0-3-107,0-3 1,0 6 26,0-3 0,-4-2 117,0-2-409,0 3 153,4-11 0,0 8 39,0-7-131,0 2-12,0-4 82,0 5-30,0-10 96,0 4-496,0-5 1,0 5 0,0 1 0</inkml:trace>
  <inkml:trace contextRef="#ctx0" brushRef="#br1" timeOffset="21">12529 12860 6157,'6'0'-181,"-1"0"496,-5 0 0,1-4-207,3 0 22,-3 0-79,5 4 3035,-6 0 0,0 6-2907,0 1-152,0 3 83,0 2 0,0 3 42,0 0 0,0 5 126,0 0-191,0-4 23,0 6 0,0-6-28,0 3 0,0 1 24,0-4 0,0-1 100,0-4-347,0-4 339,0 3-264,0-4-93,0 0 204,0 5-139,0-10-99,0 4-539,0-5 1,5 0 0,1 0 0</inkml:trace>
  <inkml:trace contextRef="#ctx0" brushRef="#br2" timeOffset="22">7401 13819 7874,'0'-6'579,"0"1"-365,0 0 0,0 2 214,0-4 54,0 4-54,0-7-214,0 4 0,0-2 268,0 0-268,5 6 1,-3-7 217,6 5-1863,-6-5 1,9 7 837,-4-6 2593,3 6-955,2-4-722,-6 6-127,4-5 0,-3 4-33,4-3-326,1 3 127,-1 1 0,0 0 9,1 0 1,-1 4 4,1 0 0,-2 5 40,-3-2-322,4 3 172,-10 7 1,4-5-165,-5 4 89,0-4 162,0 0 0,0-1 53,0 1-52,0-1-30,0 1 247,-5-1-210,4-5 0,-6 3 11,3-5 38,3 5 80,-4-8 215,5 4 67,0-5 1,1 4-316,3 0 0,-1 3-9,4-3 0,1 1 2,3-1-41,1-3 18,-1 10 1,1-9-121,-1 6 123,0-1-13,1 0-296,-1 3 177,1-4 0,-2 6 34,-3-1-101,4 0 59,-10 1 1,4-1 52,-5 1 160,0-1-61,-5 1 1,1 3-60,-7 0 0,2 0 101,-6-3 1,-3-1 216,-1 0-119,2 1-62,-4-1 0,4-3 286,-2 0-218,3-6 1,0 3-239,1-5 209,0 0 9,4 0-1143,-1 0 676,6 0 1,-1 0 57,4 0-668,1-5 573,-3 4 0,10-9-1760,3 2 2094,7-2 0,3-7 0,5 0 0</inkml:trace>
  <inkml:trace contextRef="#ctx0" brushRef="#br2" timeOffset="23">7960 13751 7850,'0'-7'0,"0"-3"447,0 4-171,0 0 1,0-1 40,0 3 252,0 3 69,0-9-103,0 9-312,-5-4 1,-1 5-37,-5 0-158,-1 0 130,1 0 0,-5 2-108,1 6 28,-5-1 53,7 10-120,-3-6 19,4 1 1,1-1 196,-1 1-627,6 4 320,-4-3 0,9 3-154,-3-4 1,3 0-143,1 4 0,0-8-340,0 4 350,0-3 176,5-3 1,1-1-279,5-5 300,1 0 47,-1 0 0,5 0-4,-1 0 1,0 0 61,-4 0 1,0-5 187,-4-2 1,3 0-125,-2 0 659,2-1-462,-4 2 0,1-3 673,-3 5-315,-3-5-100,4 8-50,-5-4 133,0 5 0,-4 1-172,0 3-706,1 2 289,-3 6 1,5 3 98,-3 0-347,3 5 190,1-2 0,0 5-357,0 0 281,0 0-57,0-1 1,0 1-496,0 0 510,0 0-109,0-5-293,5 3 356,-4-8 1,5 7-63,-6-5 1,1-1-435,3-6 362,-3 2-32,4-9 437,-5 5 0,0-1 0,0 1 0</inkml:trace>
  <inkml:trace contextRef="#ctx0" brushRef="#br2" timeOffset="24">8063 14162 9014,'6'0'873,"0"0"-753,-1 5 52,-4-4-798,4 4 462,-5-5 1,1 2-1388,3 1 1551,-3-1 0,4 3 0,-5-5 0</inkml:trace>
  <inkml:trace contextRef="#ctx0" brushRef="#br2" timeOffset="25">8234 13728 7769,'0'-12'407,"0"1"102,0 5 134,0 1 1668,0 5-2151,0 5 1,0 1-73,0 5 1,0 2 242,0 2-566,-5 3 228,4 0 0,-5 3-171,2-1 55,3-4-76,-4 6 1,5-8-106,0 5 0,0-5 68,0 1-20,0-8-60,0 4 161,0-5 57,0 5 1,0-3-123,0 0 130,0-6 27,0 3 1,1-4-108,3 3 107,-3-3-47,9 5 0,-7-6-125,4 0 1,-3 0 80,4 0-97,-6 0 87,8 0 0,-7 0-28,5 0-180,-6 0 122,8 0 0,-7 0 8,4 0 242,-4-6 0,7 5 0,-4-4 0</inkml:trace>
  <inkml:trace contextRef="#ctx0" brushRef="#br2" timeOffset="26">8326 13911 7769,'0'-7'327,"0"-3"1532,0 9-1242,0-4 561,0 5-1109,0 5-60,0 1 0,0 6 29,0-1 28,0 6 1,0-4 289,0 7-759,5-1 352,-4-2 0,4 5-10,-5-3-487,5-3 331,-3 6 1,3-8-230,-5 5 250,5-10-78,-4 6 278,4-9-276,-5 6 221,0-6 0,0 1-972,0-4 497,0-1-123,0 3 649,0-5 0,5 0 0,1 0 0</inkml:trace>
  <inkml:trace contextRef="#ctx0" brushRef="#br2" timeOffset="27">8451 13716 7800,'0'-11'84,"0"5"852,0-4-562,0 8 311,0-3 169,0 5-647,0 5-116,0-3 77,0 8 0,0-3 168,0 9-599,6-4 228,-5 5 1,4-2 92,-5 0 1,0 4-134,0-4 0,4 1-249,-1-5 150,1 1 83,-4-1 0,0 0-149,0 1 30,0-6 71,0-1 79,0 0-12,0-3 345,0 3 295,0-5-288,5 0 37,-3 0-207,8 0-38,-9 0 0,9 0 157,-2 0-99,-3 0-111,5 0 1,-4 0-118,6 0 100,-1 0 0,1 0-168,-1 0 1,-3 3 72,-1 1 1,0 1-105,0-1 1,2-1-132,-5 4 244,0 1 31,1-2 0,-4 4-219,3-2 16,-3 2 186,-1 2-274,0-1 257,0 0 0,0 1-71,0-1 282,-5 1-198,-1-1 0,-6 1-100,1-1 312,5 0-85,-10-4 1,11 3-163,-10-3 169,5-1-104,-7-1 0,6-2-214,0 1 44,-1 0-20,1-4 0,3 0-823,0 0 594,1 0 463,-5-5 0,6-1 0,1-6 0</inkml:trace>
  <inkml:trace contextRef="#ctx0" brushRef="#br2" timeOffset="28">8417 13671 7810,'0'-7'1584,"0"2"-959,0 5 0,5 0 102,3 0-364,2 0-104,1 0 1,1 0 115,-1 0-168,6 0-77,-5 0 1,9-1 76,-6-3 1,4 3 104,-4-3-260,6 3 26,-9 1 0,5 0 285,-6 0-341,-4-5 13,3 4-158,-4-4 87,5-1 42,-4 5-1000,-2-4 491,0 5 68,-4 0 0,3 0 435,-8 0 0,-2 5 0,-6 2 0</inkml:trace>
  <inkml:trace contextRef="#ctx0" brushRef="#br2" timeOffset="29">5585 13808 7851,'-7'0'-1,"2"-5"17,5 3 1,-1-3 430,-3 5 296,3 0-486,-4 0 0,5-1 406,0-3-314,0 3-83,0-4-8,0 5 107,0-5-45,5 4-317,1-4 157,1-1 0,3 5 0,-3-3 0,4 3-41,0 1 1,0-4 153,1 1-440,4-1 145,-3 4 0,4 0-241,-6 0 188,6 5-26,-5-4-146,5 4 177,-6-5 0,1 4-17,-1 0 0,0 1-109,1-1 1,-5-2 131,1 6 1,-5-1-7,0 5 1,2-5 26,-1 1 0,0 0 2,-4 3 0,-1 4 141,-3 1-137,3-1-6,-9-4 266,8 1-240,-8-1 1,8-3 0,-6-1 273,5-4 19,-2 2-153,5 0 202,0-4-199,0 4 258,0-5 0,5 0-253,3 0-326,-3 0 241,5 0 0,-3 2 43,4 1-182,0-1 60,1 3 1,-1-1 37,1-1 1,-5 6-11,1-1 0,-2-2-112,2 2 125,-3-1 11,0 5-264,-4-1 239,4-4 1,-5 7-14,0-3-65,0 3 74,-5-3 0,2 1-13,-9-1 208,3 6-196,-7-5 1,1 5 152,-1-6-142,-4 6 0,2-5 1,-1 4 12,0-9 5,5 3 26,-7-8-10,8 3 1,-4-5-68,6 0-185,5 0-272,-4 0-116,8 0 0,-3-1-1344,5-3 910,0 2 417,5-8 623,2 9 0,9-9 0,2 4 0</inkml:trace>
  <inkml:trace contextRef="#ctx0" brushRef="#br2" timeOffset="30">6007 13854 7880,'0'-12'-17,"0"6"0,0-1 721,0 4 1066,0 1-1151,0-3 876,0 5-1116,0 5-164,0 2-41,0 4 0,0 4-14,0 1 54,0 9-161,0-6 1,0 9-95,0-5 0,4 3 112,0 1 0,4 5-198,-5-2 0,5 2 3,-4-2-604,5-2 471,-8-5 0,4 3-347,-5-4 403,0 4 0,4-14-206,0 4 116,-1-9 180,-3 3-77,0-3-450,0-1 317,0-1 1,0-4-490,0 3-78,0-2 888,0 3 0,6-5 0,0 0 0</inkml:trace>
  <inkml:trace contextRef="#ctx0" brushRef="#br2" timeOffset="31">6202 14288 13269,'6'0'-750,"-1"5"770,-5-4-2024,5 4 2004,-4-5 0,9 5 0,-3 1 0</inkml:trace>
  <inkml:trace contextRef="#ctx0" brushRef="#br2" timeOffset="32">6270 13808 7786,'-6'0'150,"1"0"0,5-1 280,0-3-275,0 2 1,1-3 549,3 5-376,-3 0 1,5 0 78,-2 0-36,2 0-135,6-5 1,-4 4 123,-1-3-168,1 3-38,3 1 0,2-4-62,2 0 17,-2 1-69,3 3 1,-4-2 46,-1-2 1,1 3 221,-1-3-604,-5 3 131,4 1 130,-8 0-164,8 0 66,-9 0 6,4 5 99,-5 2 31,0 4 1,-1-3 207,-3-1-186,3 1-9,-4 3 0,1 4-85,0 1 96,-5-1-17,8 1 0,-5 1 5,2 2 1,3 3 32,-3-3-247,-3 2 212,6 7 0,-4-4-5,5 3-157,0-3 59,0-1 1,0 0-368,0-1 255,0 1 0,0-1 10,0-3-243,0 2 172,0-8 13,0 4 1,0-10 35,0 1 0,1-4-297,3 3-28,-3-4 165,10 2-382,-10-5 754,9 0 0,-9-5 0,4-1 0</inkml:trace>
  <inkml:trace contextRef="#ctx0" brushRef="#br2" timeOffset="33">6750 13956 7774,'0'-11'0,"0"-1"342,0 1-101,0 0 1,0-1-84,0 1 1,0-1-15,0 1 0,0 0 185,0-1 0,0 4 151,0 1-410,-5-1 99,3-3 1,-8 3-22,3 1 0,0 4-5,0-1 0,3 3-144,-4 1 4,1 0 1,-1 1 160,0 3-404,1-3 182,-5 9 0,5-2-187,-1 7 186,1-2 1,-1 9-26,0-3 1,4 1-145,-3-1 1,4 1 113,0-5 0,1 2-55,2-2 1,2-6-241,1 3 218,4-4 1,3 0-18,-3 0 0,4-6-56,-4 2 1,3-3 293,2-1-15,-1 0 1,-3-1-25,-1-3 1,1-1 199,3-3 1,-3-2-111,0 3 1,-4 0 267,3 0 417,-4-1-208,2-3-173,0 4 102,-4 2-113,4 0 35,-5 4-479,0-4 264,0 5 1,0 5-304,0 3 1,0 2 123,0 1-254,0 6 159,0-5 1,0 10-78,0-3-26,0 3 174,0 0 1,0 1-297,0 0 172,0 0 1,0 0-166,0 0 1,0-6-76,0-1 310,5-4 81,-4 0-96,5-1 0,-3-3-66,1-1 306,0-4-46,-4 2-153,0-5 223,5 0-165,-4 0-55,4 0-917,-5-5 446,0 4 505,0-4 0,-5-6 0,-1-1 0</inkml:trace>
  <inkml:trace contextRef="#ctx0" brushRef="#br2" timeOffset="34">9559 13545 7866,'-6'0'-54,"1"0"-16,5 0 588,-5 0-152,3-5 133,-3 4-78,5-4 453,0 5 1,-1 5-554,-3 2-235,3 4 74,-4 0 1,1 5-24,0 4-105,-4 1 115,6 2 1,-8 4-275,2-1 92,3 1 1,-5-4-26,3 0 0,0-2 256,0-2-214,4 3 0,-2-10-63,5 4 0,-4-4-21,0 0-8,1-6 0,3 0-20,0-2 143,0-2-24,0 3 103,0-5-92,5 0 228,1 0-100,5 0 0,1 0-62,-1 0-181,1 0 148,-1 0 1,1 0-356,-1 0 159,0 0 82,1 5 1,-1-4-755,1 3 390,-1-3 91,1-1 0,-5 0-604,1 0 958,-6 0 0,8 5 0,-3 1 0</inkml:trace>
  <inkml:trace contextRef="#ctx0" brushRef="#br2" timeOffset="35">9639 13842 7872,'-6'-6'678,"1"-4"-232,5 8 331,0-3 52,0 5 1,0 5-578,0 3 1,0 7 9,0 4 1,0 3-28,0 1 0,0 5-193,0 2 32,0-2 43,0 5 0,4-9-565,-1 3 198,1-3 15,-4-6 1,1 2-282,3-5 1,-2 0 86,1-3 1,-1-5-919,-2 1 316,0-6-230,0 4 1261,5-6 0,-4-6 0,4 0 0</inkml:trace>
  <inkml:trace contextRef="#ctx0" brushRef="#br2" timeOffset="36">9696 13716 7789,'0'-11'799,"0"5"-352,0-4-210,0 8 1,4-4 100,0 2 299,5 3-216,-3-4 0,1 5-315,3-5 48,-4 3 1,5-3 154,1 5-304,-1 0 62,1 0 0,-1 0 51,1 0 1,0 0-180,3 0 1,-2 0-33,2 0 102,-2 0-45,-2 0 0,1 0-185,-1 0 106,-4 0 0,3 0 25,-9 0-24,9 5 119,-9-3-30,10 3 37,-10-5-2,4 0 260,-5 5-256,0-4 0,0 5 327,0-2-138,0-2-89,0 8 1,-1-3 113,-3 9 6,3-4-140,-10 10 1,6-4 47,-2 4 1,-2 3 30,5 1-275,-5-2 87,8 9 1,-8-9-7,5 3 0,-1-3-207,1-1 0,3 0-283,-3 0 250,3-6 121,1 5 0,0-9-258,0 2 94,0-2-22,0-7-470,0 4 382,0-9-413,0 4 358,0-5 0,-5 0 0,-1 0 0</inkml:trace>
  <inkml:trace contextRef="#ctx0" brushRef="#br2" timeOffset="37">10062 14150 11400,'11'12'0</inkml:trace>
  <inkml:trace contextRef="#ctx0" brushRef="#br2" timeOffset="38">10233 13716 7743,'-1'-10'282,"-3"3"-81,3-3 50,-4 8 313,5-3 13,0 0-180,0 4 339,0-4 1618,0 5-2153,0 10-117,0-2 1,0 13-52,0-2 34,5 8 186,-4-3-572,9 9 297,-9-4 0,8 4 64,-5-2-814,0 2 551,1-9 1,-4 7 13,3-4-324,2 0 325,-4-10 1,4 1-590,-2-3 339,-3-7-103,4 7-62,-5-8 171,0 4 201,0-5-328,0-1 209,0-5 1,-5-5 0,-1-1 0</inkml:trace>
  <inkml:trace contextRef="#ctx0" brushRef="#br2" timeOffset="39">10439 13705 7774,'0'-11'-346,"0"4"953,0-3 904,0 9-438,0-4 421,0 5-1290,0 5-58,0 1 0,3 11 64,1 2 0,1 6-57,-1 2 1,-3 8-140,3 0 1,1 1 291,-1-1-520,0-6 163,-4 4 0,4-5 19,0 2-481,4-2 370,-6-10 0,4 2-154,-2-5 70,-3 1 159,9-5 15,-8 0-36,3 1 78,0-6-19,-4-1-738,4-5-1007,-5 0-146,-5 0 1921,-1 0 0,-6 0 0,1 0 0</inkml:trace>
  <inkml:trace contextRef="#ctx0" brushRef="#br2" timeOffset="40">3381 13911 7831,'0'-7'-1028,"0"2"1728,0 5 13,0-5-128,0 4-67,0-4-149,0 0-167,0 3-44,0-3 0,5 2 157,2-1-207,-2 0 76,5 4 0,-7-1-108,5-3-104,-1 3 178,5-4 1,-5 5-132,1 0 3,0 5-25,3-4 0,0 9 86,1-2 0,-1 2 66,1 1-220,-6 6 136,4-5 0,-9 10-37,3-3 0,-3 3-73,-1 0 0,0 5-145,0 0 103,-5-1-17,4-3 0,-13 3-42,3-4 0,-3 4 121,2-7-20,1-3 26,0 6 0,-1-9 3,1 2 0,1-6 6,2-2 1,-1-3-58,5 4 315,0-6-56,4 3 31,0-5 1,5 0-139,3 0 1,-2 0-42,2 0 0,0-3-7,3-1 0,1 0-7,-1 4-133,5-5 128,-3 4 0,4-4-195,-6 5-16,0 0 201,-4 0 0,3-2-387,-2-2 177,-3 3-487,5-4-430,-9 5 665,9 0 447,-9 0 0,5 0 0,-6 0 0</inkml:trace>
  <inkml:trace contextRef="#ctx0" brushRef="#br2" timeOffset="41">3678 13911 7899,'0'-12'368,"1"2"675,3 2-442,-3 3-224,9 0-201,-9 4 0,9-5 390,-2 2-350,-3 3 1,5-4-233,-3 5 368,-1 0 0,4-6-434,-4 5 184,6-4 148,-6 10-409,4 2 123,-8 4 1,7 4-87,-6 0 169,1 6 0,-4-4 23,0 6-223,0 0 77,0 5 0,0-4-241,-5 4 202,-1 0 0,-7 0 52,-2 2-365,2-2 244,-3-5 1,4-1 8,1-3 194,-1 2-75,1-8 1,5 0 80,2-6 36,-3 1-175,6-2 175,-4-1-115,5-5 110,0 0 127,5 0 1,-2 0-178,4 0 462,-4 0-266,7 0 0,-4 0-5,6 0-130,-1 0-11,-4 0 1,3 0-162,-3 0 188,3 0-20,-3 0 1,3 0-99,-2 0 110,-3 0-109,5 0 1,-8 0-304,6 0-363,-6 0 47,9 0 0,-9 0 239,6 0-1474,-6 0 885,8 0 1003,-8 0 0,8 0 0,-4 0 0</inkml:trace>
  <inkml:trace contextRef="#ctx0" brushRef="#br2" timeOffset="42">4020 14310 7879,'0'-6'3042,"0"1"-941,0 5-1779,0 5-1900,5-4 865,-4 4 713,5 0 0,-6-3 0,0 3 0</inkml:trace>
  <inkml:trace contextRef="#ctx0" brushRef="#br2" timeOffset="43">4089 13956 7879,'0'-6'560,"0"-4"-147,0 3-126,5 1 0,-3-4 166,6 2-238,-6 3-35,9-5 0,-5 4 80,5-6 1,-3 2 61,0 3 19,-1-4-180,0 10 0,3-8 214,-3 5-299,-2 1 85,6 3 0,-5 0-139,5 0 43,-4 0 16,3 0 1,-4 1-24,6 3-101,-6 2 146,4 6-293,-9 4 149,9-3 1,-7 8-5,5-2-70,-6 8 36,3-3 1,-5 8 88,0-6-338,0 1 189,0 1 0,-4-8-257,1 3 233,-1-8 47,-1 7 0,3-9 10,-1 2 52,-4-2 24,6-7 0,-5 4-26,2-2 0,3-2-96,-3 2 335,3-6-15,1 3-201,0 0 148,0-3-30,0 8 0,0-8 86,0 6 7,0-6-127,0 4 234,0-6-123,5 0 1,-3 0-29,6 0 1,-1 0 124,5 0 0,-1 0-25,1 0-139,-1 0 7,1 0 1,-1 0 2,0 0 1,1-2-128,-1-2 0,1 2-357,-1-6 220,-5 6 107,5-3 1,-10 3-1371,3-1 712,-3 1-883,4-3 1004,-4 5 1,-6 0-1,-8 0 1</inkml:trace>
  <inkml:trace contextRef="#ctx0" brushRef="#br2" timeOffset="44">4580 13785 7913,'0'-11'0,"0"4"0,-2-2 802,-1 6-55,1-6 191,-3 7-208,5-3-268,-5 5-335,4 0 200,-4 0 0,5 0-299,-5 5 54,4 2 0,-8 5 123,5 4 1,-4 1-14,4 6 1,-4 0-236,0 0 55,3 5-131,-5-4 0,7 5-76,-4-2 1,4-3 50,-1 3 0,-1-8-72,1-4 1,1-2 137,3-2 0,0 0-65,0 1 0,0-5 104,0 1 1,1-5-5,3 0 1,-2-1 70,6-2-74,-6 0 6,8 5 172,-8-4-160,8 4 2,-4-5-381,6 0 75,-6 0-417,4 0-760,-3 0-45,4 0 888,-5 0 666,-1 0 0,-5 0 0,0 0 0</inkml:trace>
  <inkml:trace contextRef="#ctx0" brushRef="#br2" timeOffset="45">4614 14048 8012,'0'-7'2103,"0"2"-865,0 5-550,0 5 160,0 2-463,0 9 1,0-2 192,0 5-187,0 0-231,0 4 1,0-4-176,0 0 34,5 0-102,-4-1 0,4 2-32,-5-5 1,4 1-236,0-5 1,0 1-695,-4-1 1,0-3 307,0-1 736,0-4 0,5 7 0,1-4 0</inkml:trace>
  <inkml:trace contextRef="#ctx0" brushRef="#br2" timeOffset="46">12277 13488 8497,'0'-6'2393,"0"1"-1876,0 5-276,0 5 0,4-3-32,0 6 0,1 5-1,-1 6 1,-3 0-33,3 3 0,1-1-147,-1 5 1,0 0-163,-4 0 106,0-1 57,0 2 1,0-2-220,0 1 0,0-5 82,0 1-182,0-6 184,0 0 1,0-4-66,0-1 56,0 0 22,0 1 171,0-6-132,0-1 714,0-5-387,-5 0 1,3-5-203,-3-1 0,5-2 16,0 1 1,0 3-26,0-4 0,0 4 5,0-3 1,0 3 105,0-4-358,0 6 135,5-3 0,-2 1-133,4 0 1,1 0 64,4 4 0,-1 0-5,0 0 117,1 0-28,4 0 0,-2 2-99,5 1 1,-5 0 63,1 4-162,-2-4 191,-1 7 0,-1-3-43,0 4-132,1 0 172,-1 1 0,-4-1-225,-4 1 9,-1-1 190,-2 0 0,0 5-201,0-1 39,0 0 94,-5-3-72,-2-1 117,-9 0 0,3 1 14,-2-1 0,2-1 1,2-2 0,-2 1-58,-2-5 0,2 0 14,-2-4 1,1 0-73,-1 0 1,2 0-138,-2 0 1,2 0 328,2 0 0,-1-6 0,1 0 0</inkml:trace>
  <inkml:trace contextRef="#ctx0" brushRef="#br2" timeOffset="47">12335 13545 7836,'0'-11'382,"0"4"140,0 2 0,1 1 293,3 1-344,-3-1 0,9 4-62,-2 0-111,2 0-140,1 0 0,1 0 77,-1 0-25,0 0-53,1 0 1,-1 0-399,1 0 174,-1 0 190,1 0-1659,-1 0 1069,0 0 0,1 0 467,-1 0 0,6-5 0,1-2 0</inkml:trace>
  <inkml:trace contextRef="#ctx0" brushRef="#br2" timeOffset="48">12803 13522 7847,'6'0'965,"-1"0"533,-5 0 1,-5 5-943,-2 3-345,-4 7-53,-5 3 1,3 5 23,-2 0 29,-3 0-50,0 4 1,1-2-47,1 1 0,0 2-5,1-1 0,3-1-183,5-3 0,4 0 103,-1 0-497,3-5 339,1 3 0,1-8-242,3 2 1,-1-2 152,4-2 1,0 1-114,0-1 98,3-5 139,-3 5 0,4-10-15,1 3 1,-1-3-99,0-1 337,1 0-100,-1 0 0,1 0-38,-1 0 0,-3-5 134,-1-3 0,-3 2 110,4-2 1,-6 1-55,2-5 1,-3 5 82,-1-1 7,0 0-236,-5-3 1,-1 1 22,-5 2 1,-2-1-45,-2 6 0,1-1-162,-5 4 1,5 0 152,-2 0-1058,4 5 681,0-4 0,6 9-1674,2-2 2044,3 2 0,1 1 0,0 1 0</inkml:trace>
  <inkml:trace contextRef="#ctx0" brushRef="#br2" timeOffset="49">12928 14048 10440,'0'0'0</inkml:trace>
  <inkml:trace contextRef="#ctx0" brushRef="#br2" timeOffset="50">13260 13568 7263,'0'-6'-309,"0"-5"1016,0 10-251,0-9 178,0 9 45,0-4 63,-5 5 234,3-5-506,-3 3-119,0-3-125,4 5 0,-9 2 65,2 1 0,-2 4-62,-1 4 0,-5 2-71,1 2 46,-5-2-112,7 8 1,-7-2 76,5 8 1,-1-2 135,5 6-452,-1-6 141,6 3 0,-3-5 191,5 0-637,-4 0 347,6 0 0,-3-4-539,5 0 324,0-5 168,0 7 0,1-9-236,3-1 0,1 0 139,3-3 1,2-2-53,-2 2 1,2-6 161,1 2 1,1-2 35,-1-2 0,1 0-242,-1 0 560,0 0-178,1 0 0,-5-6-20,1-1 1,-4 1 144,3-2 0,-4 4 461,1-4-295,-3 1-119,-6-5-185,-1 1 9,-11 5 1,4 1-89,-2 5 0,-1 0-87,1 0 0,-1 0-319,5 0 1,-1 3 198,1 1-1286,5 5 364,-4-8-3,8 10 1187,-3-5 0,10 5 0,2 1 0</inkml:trace>
  <inkml:trace contextRef="#ctx0" brushRef="#br2" timeOffset="51">13442 13682 7770,'0'-11'-8,"0"4"128,0 2 210,0 0 40,0-1-135,0 0 1,0-1 523,0 3 408,-5 3-133,4-9-655,-9 9 1,7-4 139,-4 5-128,4 0-288,-7 0 0,4 1 63,-6 3 1,1 2 164,-1 6-240,-4 4 62,3 2 0,-7 5-5,5-1 0,-2 3-125,2 1 1,4-2-227,-1 3 0,1 1 114,3-1-718,3-1 556,0-3 0,5 0 30,0 0-517,5-6 432,1 0 0,6-2-193,-1 0 170,1-4 99,4-1 1,-3-5 17,2 2 1,-2-1-13,-2-6 0,2 0 276,2 0-49,-2 0-41,3 0 1,-4-2 442,-1-2-274,1-2 723,-1-5-585,0-1 1,-4 1-5,-3-1 562,-3 6-511,-1-4 1,-5 5 239,-3-3-252,-2-2-64,-7 4 0,3-1-276,-5 4 0,2 1 127,-2 2 1,-2 2 124,6 1 1,0 2-677,3 3 0,6 2 460,2-2 0,-2 2 0,0 1 0</inkml:trace>
  <inkml:trace contextRef="#ctx0" brushRef="#br1" timeOffset="52">7778 12860 6354,'0'6'444,"0"-1"1170,0-5-1510,0-5 1,0 3 520,0-6-108,0 6-402,0-4 276,0 6-329,0-5 1,0 3-133,0-6 0,0 4 113,0-3 1,0-2 157,0-6 1,0 2-16,0-2 1,0 2 101,0 2 1,0-5-212,0 1 0,0 4 166,0 3-278,0 1 99,0-5 1,0 1-72,0-1 1,0 5 92,0-1 1,0 4-184,0-3 0,0-1-59,0-3 108,0-1 0,0 1 6,0-1 24,0 1 0,0 0 164,0-1 0,0 1-86,0-1 0,0 5 80,0-1 1,0 0-102,0-3 0,0 0 71,0-1 0,0-1-42,0-2 1,0 3-118,0-4 0,0 0 46,0 1 0,0-4-16,0 3 1,0-4-44,0 1 0,0 1 72,0-1 0,0 0-47,0-4 1,0-1 33,0-2 0,0 1-2,0-1 0,0-2 4,0 1 1,-2-1 105,-1 2 1,1 0 21,-2-4 0,3 4-101,1 0 0,0 2 20,0 1 0,0 0-9,0 0 0,0 2 14,0 2 0,-1-3-7,-3 3 1,3-1-39,-3 1 1,3-7-10,1 3 0,0-3-10,0-1 1,0-1-5,0-2 0,0-3 36,0 2 1,0 0-43,0 0 0,0-1 34,0 6 0,0-5-16,0 5 1,0 0 7,0 7 0,0-1 39,0 5 0,0-4-34,0 3 1,0 0 43,0 1 0,0 1 12,0-5 0,0-2-44,0-5 1,0 0-10,0-4 1,0 1 15,0-2 0,0-2 8,0 3 1,0 2-6,0 1 1,-4-1 62,0 2 0,0 3-62,4 4 0,0 4 1,0-4 1,-3 5-66,-1-2 1,-1 0 60,1 1 1,1-2-104,-4 2 1,4 1 91,-1-5 1,-1-1-93,1-7 0,1 3 70,3-3 1,0-2-33,0-1 1,0 0 18,0 0 0,-4 3 74,0-3 1,0 4-22,4 0 1,0 3-38,0 4 1,0-1 16,0 4 1,0-3-7,0 4 0,-4-5-119,1 1 0,-1-3 113,4-1 1,0 1-12,0-1 1,0-1 4,0-3 0,0 2-1,0-6 1,0 2 1,0-2 0,0 0-13,0 4 0,0 0 69,0 5 0,0 0-53,0 3 1,1-1 32,3 4 1,-3 0-27,3 1 0,-3-2-58,-1-2 1,0-2 54,0 2 1,0-3-177,0-1 1,0 0 52,0 0 1,0-3 81,0-1 1,0 1 26,0 3 0,0 0-43,0 0 1,0 0 95,0 0 0,0 0-86,0 1 1,0-1 182,0 0 1,0 4-91,0 0 0,0 4 85,0-4 0,0 0 15,0-4 1,0 0-100,0 0 0,0-4-34,0 1 0,0-5 32,0 5 0,2-5-74,1 5 1,-1 3 64,1 4 1,-1 1-95,-2-1 0,0 2 21,0 6-6,0 0-131,0-1 169,0 6-795,0 1 437,0 5 358,0 5 0,-5 6 0,-2 7 0</inkml:trace>
  <inkml:trace contextRef="#ctx0" brushRef="#br1" timeOffset="53">6064 13043 8960,'7'-5'-1,"-2"3"0,-4-7 333,3 6-123,-3-6 88,4 2-120,-5-4 317,0 5-148,0-5-45,0 5 1,0-5-56,0-1 0,0 1 63,0-1 1,0 1-61,0 0 1,0-2-12,0-2 1,0 2-204,0-2 0,0-2 184,0 2 0,0-4-202,0 4 1,0 0 94,0 3 1,0 1-210,0-1 1,-3 1-31,-1-1 0,0 1-34,4 0 0,0-1 160,0 1 0,0-1-24,0 1 1,0-1 42,0 1 1,0 0-8,0-1 0,-1 0 150,-3-4 0,3 4-127,-3-4 0,2 4 332,2 0-206,-5 1 1,4-1-22,-3 1 1,3 0-132,1-1 0,-4-3-8,0 0 1,1-6 24,3 2 1,0-1 87,0 1-66,0-3-112,0 10 97,0-10 1,0 8 25,0-5 0,0 5-9,0-1 1,-4 1-86,0-1 69,-5 2 0,8-5-126,-3 3 1,2 2 126,-2-2 0,2-1-170,-1 1 1,1-1 133,2 5 0,-1-2-49,-3-2 1,3 1 37,-3-5 0,3 4-26,1-4 18,0 0 1,0-3 187,0 3-179,0-3 1,0 5 140,0-6 0,0 0-68,0 0 0,-4 4 6,0 0 1,1 0-30,3-4 1,-4 4-45,0 0 0,0 4 65,4-4-103,0 5 1,0-3-5,0 6 1,0 3-60,0 1 100,-5 4 21,4-7-93,-4 4 71,5-6 1,0 1-5,0-1 1,-2 1-4,-1 0 0,1-6-12,-1-2 18,1-2-2,2 3 1,0-3-14,0 6-37,0-5 53,0 2 1,0 0 18,0 3-22,0-3-2,0 6 1,0-9 49,0 6-48,0-5 1,0 7 48,0-2-45,0-3 0,0 6-21,0-4 1,0 4 0,0 0 1,4-3 17,0 0-261,0 0 256,-4 3 0,0-4-69,0-3 56,0 2 1,0-3 12,0 5 1,0-5-27,0 5 0,-2 0 151,-1 4 0,1-1-138,-1 1 1,1-1 174,2 1 1,0 0-143,0-1 1,0-1 113,0-2-101,0 2 1,0-3 107,0 5-99,0-6 0,2 3 83,1-5 1,-1 4-73,1-4 0,-1 5-4,-2-1 1,3 2 41,1 2-1543,0 4 1303,-4 2 0,0 20 0,0 4 0</inkml:trace>
  <inkml:trace contextRef="#ctx0" brushRef="#br1" timeOffset="54">3815 13248 11517,'5'-6'690,"-4"-4"0,4 3-582,-5-4 0,0 0 72,0-1 0,1 1-138,3-1 1,-3 1 173,3-1 0,-3 1-34,-1 0 1,0-1 69,0 1 1,0-1-79,0 1 0,0-1-146,0 1 0,0 0 81,0-1 0,0 1-168,0-1 0,0 5 66,0-1 0,0 1-230,0-5 170,0 1 0,0-1 87,0 1 0,0 3 36,0 1-48,0 4 0,0-3 381,0 2-356,0 3 0,0-6-17,0 3 0,0 2-50,0-6 0,0 5-12,0-5 1,-3-1 25,-1-6 0,0 2-136,4-2 1,0 1 67,0-1 49,0 2 0,0-3-25,0 4 115,0 6 265,0-4-314,0 8 1,0-4 17,0 2 0,0 2-67,0-6 0,0 4 61,0-3 0,0-1-55,0-3 0,0-1 68,0 1-121,5-1 1,-4 1 64,3-1 1,-3 5-25,-1-1 0,0 4 105,0-3 221,0 4-153,0-2-2040,0 5 87,5 0 1819,-3 0 0,8 5 0,-4 2 0</inkml:trace>
  <inkml:trace contextRef="#ctx0" brushRef="#br1" timeOffset="55">9753 12906 10579,'7'-8'191,"-3"0"1,-3 5-102,-1-5 0,0 4-2,0-3 0,4 3 72,-1-4 0,1 4 61,-4-3-95,0-1 0,0-3-12,0-1 0,0 5-13,0-1 0,0 4-66,0-3 0,0-1 177,0-3-194,0-1 0,0 1 119,0-1-83,0 1 1,0-1-23,0 1 1,0 0-4,0-1 1,0 1 40,0-1 1,0 1-15,0-1 0,0 1 109,0 0 1,0-2-98,0-2 1,0 2 150,0-2 1,2-2-126,1 2 0,-1 0 0,1 3 0,-1 1-61,-2 0 1,0-1-2,0 1 1,0-1-109,0 1 1,3 3 85,1 1 1,0-1-118,-4-3 0,1-1 68,3 1 1,-3-1-72,3 1 1,-1-4 91,1-1 1,-2-4 47,6 1 0,-6 1-25,2-1 1,1 0 4,-1-4 1,4 2 113,-5 2 1,1-1-113,-4 4 0,4-3 134,0 4 1,0 0-100,-4 3 0,0 0-65,0-3 1,0 2-3,0-2 1,0 2-21,0 1 1,0 1 33,0 0 1,3-5-4,1 1 0,0-1-84,-4 0 1,0 4 77,0-3 0,4-3-53,0-1 0,-1 1 42,-3-1 1,4 4 152,0-4 0,0 5-74,-4-2 1,1 4 16,3 0 1,-3 1-9,3 0 23,-3-1-41,-1 1 0,0-1-2,0 1 1,0 3-100,0 1 0,0-1 85,0-3 0,0 3-144,0 0 0,0 1 65,0-5 0,0 1 46,0-1 0,0 1 278,0 0-287,0-1 156,0 1-113,0-1 102,0 1-86,0 0 0,0-1-72,0 1 1,0-1 40,0 1 0,0-1-14,0 1 0,0-2-27,0-2 1,0 1-12,0-5 0,0 4 25,0-4 1,0 4 6,0-4 1,2 3-1,1-3 1,-1 5 1,1-1 1,3 2 4,-3 2 0,1 0 66,-4-1 0,4 1 8,0-1 1,1 0-39,-1-4 1,-3 4-17,3-3 1,1 2-39,-1 1 1,1 1 41,-2 0 1,-1-1-27,2 1 0,-3-1 24,-1 1 1,0-1-9,0 1 0,-4 0-20,0-1 1,-1 1-9,1-1 0,3 1-13,-3 0 1,3 3-1,1 0 0,-4 1 11,0-5 14,1 1-3,3-1 1,0 1-11,0 0 110,-6 4-71,5-3 15,-4 4-28,5-1 5,-5-3 15,4 9 0,-4-5-6,5 2-1272,-5 3 536,3-5-1172,-3 6 1882,5 6 0,0 0 0,0 5 0</inkml:trace>
  <inkml:trace contextRef="#ctx0" brushRef="#br1" timeOffset="56">12586 12963 11934,'-7'-7'1128,"2"2"-658,5 0-201,0-1-110,0-6 76,0 6 0,0-4-82,0 2 1,0 2-471,0-2 432,0 1 54,0-5-234,0 1 54,0-1 0,0 0-220,0-3 160,0 2 0,0-4-127,0 6 9,0 0 231,0-1 1,0 1 114,0-1-101,0 1 3,0 4 333,0-3-249,0 4-31,0-5 0,0 3-8,0 0 10,0 6-269,0-8 0,0 3-42,0-4 165,0-1 0,4 5-61,0-1 70,0 1 40,-4-5 58,0 6-90,0-4-10,0 8-249,5-3-1,-4 5 241,4-5-296,-5 4-18,0-4-462,0 5 1,0 5 0,0 1-1</inkml:trace>
  <inkml:trace contextRef="#ctx0" brushRef="#br2" timeOffset="57">2284 12049 7846,'-5'-6'166,"4"-4"0,-6 7 356,4-5-361,1 6 0,-3-8 202,5 2 1,0 2-107,0-2 1,0 0 20,0-3 1,2 3-39,1 1 0,4-1 74,4-3 1,1-1-139,-1 1 0,0 3 28,1 1 0,-1 3-142,1-4 0,3 6 101,0-2 1,2 3-169,-2 1 1,-2 0 25,2 0 1,1 4-39,0-1 1,-1 6 75,-4-1 1,1-1-197,-1 5 1,-3-3 13,-1 6 1,-4 3 15,1 1 1,-3 4 83,-1 3 1,-6 0-10,-6 4 1,-3 1-54,-4 3 1,-3-4 72,3 1 0,-6-2 6,-2 1 1,4 2-9,4-5 1,5-4 120,-1-4 1,4-5 152,3 1 241,-2-8-256,9 4-64,-4-10 0,11 4 506,5-5-434,1 0 1,9-1-35,-2-3 0,3 1-90,1-4 1,-4 3 1,0-4 0,-1 6-18,1-2 0,1 3-292,-5 1 149,0 0 15,-3 0-287,4 0 160,-3 0 53,-2 0-602,0 0 194,-10 0 208,4 0-1083,0 0 324,-4 0 436,4 0 0,-6 3 612,-3 1 0,-2 0 0,-5-4 0</inkml:trace>
  <inkml:trace contextRef="#ctx0" brushRef="#br2" timeOffset="58">2798 11935 7806,'-6'-12'-181,"1"1"1,1 3 180,0 1 956,0-1-174,4 2-187,-5-4 20,4 3 51,-4 1-253,5-4-370,0 3 113,0 1 1,1 0 253,3 2-251,-3 3 0,9-8 100,-2 5 1,2-1-36,2 1 1,-1 3-33,0-3 1,1 3 121,-1 1-105,6 0-399,-5 0 204,5 5 1,-2 1-2,0 6 0,-1 4-149,-6 3 1,1 3-138,-5 1 195,-1-1 1,-3 5 5,0 0 1,0 3-48,0-3 0,-5 3-50,-2-3-246,-3 5-123,-2-8 268,1 4 45,-1-6 71,6-4 1,-4 3 7,2-6 330,3 0-153,-5-4 0,9-3 392,-3 0-229,3-6 367,-4 3-228,3-5-295,-3 0 211,5 5 77,0-3-181,0 3 178,0-5 80,5 0-275,2 0 1,4 3-7,0 1 1,1 0-9,-1-4-1,1 0-5,-1 0 289,6 0-191,-5 0 1,6 0-6,-3 0 1,-2 0-32,2 0 1,-2 0 218,-2 0-185,1 0 1,-1 0-19,1 0-328,-6 0-1592,-1 0 648,-5 0 1086,-5 0 0,-1 0 0,-6 0 0</inkml:trace>
  <inkml:trace contextRef="#ctx0" brushRef="#br2" timeOffset="59">4134 10998 7916,'0'-11'-519,"0"3"208,0 1 312,0 4 1125,5-7-712,-3 9 0,4-9 437,-2 2-528,2-2 0,6 2 27,-1 1 1,2-1-81,2-3 1,1-1-78,3 1 1,3-1 52,-3 1 1,-1 4-170,1 4 1,-1 1 94,1 2 0,1 0-185,-5 0 0,4 2-72,-4 1 1,1 5-19,-5 7 0,1 2 23,-1 2 1,-3 2-108,-1-2 0,-4 7 5,1 0 0,-3 2 67,-1-1 1,-5-2-96,-3 6 1,-2-6 36,-1 2 0,-5-2 164,1 2 0,-5-3 4,1 3 1,-3 1 9,-1-2 0,4-3 214,0-4 1,7-5 78,0 1 69,1-2-13,4-7-125,1-1 1,2-5-67,8 0 0,-1 0 210,4 0 1,2-1-24,6-3 0,-1 2 7,5-6 1,-1 4-175,1-3 1,3 3-102,-3-4 1,-2 6-203,3-2 0,-3 3 121,2 1 0,-2 0-110,-6 0 0,1 0-32,-1 0-634,1 0 535,-1 0 1,-3 0-595,-1 0 10,-4 0-202,2 5-1052,-5-4 1108,-5 4 970,-2-5 0,-4 5 0,0 2 0</inkml:trace>
  <inkml:trace contextRef="#ctx0" brushRef="#br2" timeOffset="60">4728 10804 7786,'-1'-10'0,"-3"2"0,3 3 626,-4 0-2,5 4 388,0-9-294,0 9-626,0-10 0,0 9 269,0-6-261,5 6 0,1-3 72,6 5 0,-5-2 12,1-1 1,0 1-41,3-2 0,0 3-164,1 1 1,-1 1-145,1 3 0,-1-1 125,0 4 0,1-3-115,-1 4 1,1-1 77,-1 5 1,-1-1-44,-2 1 1,1-1 15,-5 1 1,3-1 33,-3 0 1,0 1 5,-4-1 26,0 1 1,0-1 76,0 1 0,-4-1-64,0 0 1,-3-3 247,3 0-138,-5-1 232,8 5-189,-10-1 1,10-3 236,-3-1-227,3-4-61,1 2 1,0-4-22,0 3 58,0-3-62,0 4 0,4-3-5,0 1 0,5-1 60,-2 1-189,3-1 48,2-2 1,-5 4-151,1-1 208,0 6 0,3-6-58,0 4 0,1 1-60,-1 3 112,-4 1-221,3-1 83,-9 1 0,5 0 89,-2 4 1,-2-4 7,1 3 0,-6 2-71,-5-2 494,-2 6-251,-2-9 1,-3 9 237,0-6 218,-5 0-277,2 1 0,-6-3 371,-3 2-438,3-2 33,-4-2 79,5-4-101,5 3 1,-2-9 53,5 3-519,0-3 212,3-1 0,5-1-344,-1-3 1,5-2-680,0-6 1,3 1 1002,3 0 0,4-6 0,4-1 0</inkml:trace>
  <inkml:trace contextRef="#ctx0" brushRef="#br2" timeOffset="61">5813 9011 7851,'-11'-6'-3,"3"-1"160,1 4 0,3 0 373,-4-5-160,6 6-158,-3-8 9,-1 8 0,5-4 524,-3 2-534,3 3-129,1-9 77,0 4 0,0-2-9,0 0 0,0 5 300,0-5-312,5 0 0,2-2 87,4 3 0,0-2-160,1 5 0,-1 0-9,1 4 0,-1-4-140,0 0 0,5 1 67,-1 3 1,0 6-48,-3 5 1,-1 2 39,0 6 0,0 0-77,-4 4 1,2 4-34,-5-1 0,0 9 94,-4-5 0,0 4-67,0-7 1,-5 5 92,-3-2 1,2-1-160,-2 2 0,0-5 75,-3 5 0,0-6 58,-1 2 0,1-3 177,-1-1 1,5-5-116,-1-3 1,4-4 339,-3-3-102,4 2-104,-2-9-103,5 4 1,1-5 38,3 0 0,2 0-6,6 0 1,-1 0 172,1 0 1,3 0-150,0 0 0,4 0-59,-4 0 1,4 0-117,-3 0 1,3-3 92,-4-1 0,0 0-168,-3 4 0,-1 0-20,0 0 75,-4 0 31,3 0-872,-9 0-1735,4 0 2661,-15 0 0,3 5 0,-10 1 0</inkml:trace>
  <inkml:trace contextRef="#ctx0" brushRef="#br2" timeOffset="62">6122 8863 7503,'0'-7'2341,"0"2"-1680,0 5-207,5 0-299,1 0 0,2 0 102,-1 0-101,6 0 1,0 0 155,2 0-50,-2 0-52,-2 0-209,5 0 52,-3 0 1,4 0 260,-6 0-442,6 0 113,-5 5 0,5-3-87,-6 1 77,1-1 0,-5-2 206,1 0-25,-1 0-141,5 0 1,-5 0 129,1 0-49,-5 0-23,2 5 1,-5-3 80,0 6 0,0-4-73,0 3 0,0-3-69,0 4 0,0-1 29,0 5 0,-4-1 26,0 1 0,-1 0-115,1 3 1,3-1 113,-3 5 1,-1 0-144,1 4 0,-5 4 106,2 0 1,-2 1-88,1-2 0,-2-2 71,2 3 0,-2 1-50,-1-1 1,3-1-26,1-3 0,0 0-5,0 0 1,0-6-250,4-1 238,1 1 1,-4-4-974,2 2 394,3-7-1254,-4 2 1911,5-9 0,0 4 0,0-5 0</inkml:trace>
  <inkml:trace contextRef="#ctx0" brushRef="#br2" timeOffset="63">9171 8691 7794,'-6'0'927,"1"0"107,5 0 0,1 9-717,3 3-111,-3 12-52,9 0 1,-5 10 65,3 0 38,2 1-104,-9-1 1,8 4-174,-5 0 0,3 0 82,-3-4 0,0-1-445,-4-2 150,5 2-63,-4-9 1,4 0 82,-5-5 35,0-5 93,6 2 4,-5-4 3,4-1-447,-5-4 219,0 3 16,0-9 150,0 4 139,0-5 0,-5 0 0,-2 0 0</inkml:trace>
  <inkml:trace contextRef="#ctx0" brushRef="#br2" timeOffset="64">9308 8851 7780,'0'-6'4,"0"1"-3,0 0 968,0 3-484,0-3-93,0 5-6,0-5 512,5 4 0,3-4-26,7 5-475,-2 0-322,3 0 130,1 0-51,-5 0 0,10 0-327,-3 0 1,-1 0 154,1 0 58,0 0-207,4 0 180,-6 0-136,5 0 0,-8 4-159,5 0 1,-5 1-47,1-2 130,-7-1-114,2 8 265,-9-9 272,9 4-135,-8 0 0,8-3-146,-9 3 382,4-5-164,-5 0 74,5 5-223,-4-4 86,4 4-65,-5-5 111,0 0-164,6 0 116,-5 5-37,4-4-45,-5 4 1,0-3 118,0 2 192,0-3-193,0 9-77,-5-4 104,4 1 1,-8 3-82,5-3 1,-4 0 88,4 0-86,1 1 42,-2 8 1,2-3 7,-5 2 1,2 2-154,-2-2 0,0 5 126,4-1 1,-5 3-117,1 1 1,2 0 111,-2 0-24,1-1 159,-5 1-162,1 5 3,4 1 1,-3 2 85,3-1-85,2-4-19,-5 2 0,8-7 15,-2-2 1,3 1-272,1-4 112,0-1 24,0-9 131,0 4-515,0-3 236,0-1 22,0-1-1584,0-5 1142,5 0 0,-3-1-1308,1-3 1937,-1-2 0,3-11 0,1-1 0</inkml:trace>
  <inkml:trace contextRef="#ctx0" brushRef="#br2" timeOffset="65">11170 10827 7372,'0'-6'1676,"0"1"-1253,0 5-161,0 5 1,1-2 43,3 9 82,-3 2-118,9 9 1,-7 2-41,4 5 1,-3 1 0,4 7 0,-6-1-174,2 1-17,2-8 1,-4 8-9,1-7 0,3-2 133,-3 2 1,1-10-154,-4 2-42,0-8 1,0 2-63,0-6 112,0 0 1,0-3-253,0 0-389,0-6-673,0 3-924,0-5 1761,-5 0 0,4-5 457,-3-2 0,-2-4 0,-1 0 0</inkml:trace>
  <inkml:trace contextRef="#ctx0" brushRef="#br2" timeOffset="66">11421 10998 7888,'0'-6'1562,"1"-3"-1223,3 5 0,-2-3-97,6 3 1,-4 0 277,4 4 1,-1 0-123,5 0 1,-1-4 52,0 0 1,5 1-112,-1 3 1,4 1 8,-4 3 0,4-3-136,-4 3 1,2 1-183,-2-1 1,-2-1-128,2-3 0,-2 0 174,-2 0 0,1 0-204,-1 0 0,0 0 79,1 0 0,-5 0-34,1 0 1,-4 0 96,3 0 1,-3 0 17,4 0 90,-6 0-50,3 0 1077,-5 0 0,-5 2-993,-2 2 1,0 2-184,0 5 0,-1 6-87,-3 2 0,-1 4 164,1 3 0,0 4-125,-1 4 1,-3 5 34,0 3 0,-4 2-104,3 2 0,1-4 33,4 0 0,-1-7-35,1 0 1,3-6 124,1-6 0,4-6 2,-1-1 1,3-4-8,1 0 0,0-5 14,0 1-1268,0-5 497,0 2-678,0-5 0,4-2 1459,0-1 0,5-4 0,-3-4 0</inkml:trace>
  <inkml:trace contextRef="#ctx0" brushRef="#br2" timeOffset="67">13237 11706 7829,'0'-11'472,"-5"0"293,3-1-365,-3 1 0,5-1-15,0 1 0,2 3-38,1 1 98,4-1 1,4 0 218,1 1-449,-1-1 271,0 2-327,6-4 0,-3 7-75,5-4 75,-5 4 0,6-2-126,-5 5 0,1 1 55,-5 3 1,2 0-138,2 7 1,-6 3 40,2 9 0,-7 1-27,0 3 0,-3 6-7,-1 5 0,-5 5-114,-2-1 1,-7-2-3,-2 2 1,-3-1 116,4 1 0,-5-3-1,1-5 1,1 1 26,-1-1 0,5-4 59,-1 1 0,0-7-63,3-1 1,-2-5 207,7-7 36,1 0 240,1-4-269,5-2 0,3-6 54,5-3 1,0-1 196,11-3 1,-3-2-115,3 2 1,0-2-302,4-1 1,-1 3 132,1 1 1,-1 4-316,-3-1 1,1 3 29,-5 1 0,4 0 36,-3 0 1,-1 0-260,-4 0 1,1 0-69,-1 0 126,1 0 1,-1 1-64,0 3 76,-4-3 13,-2 4-396,0-5-170,-4 0-176,4 0 267,-5 0 0,-5 0 0,-1 0 0</inkml:trace>
  <inkml:trace contextRef="#ctx0" brushRef="#br2" timeOffset="68">13785 11672 7891,'0'-11'128,"0"-1"271,0 1 723,0-1-501,0 1-226,0 5 815,0 1-286,0 5 0,1 6-571,3 5 0,-3 2-138,3 6 1,-3 0-147,-1 4 0,0 4 106,0-1 1,-1 1-243,-3-4 1,2 3-48,-6 1 0,4 1-113,-3-1 0,4-3-128,-1 2 1,-1-2 182,2-1 0,-1-1-19,4-3 1,0-3-2,0-4 112,0-1-26,5 1 1,1-6 158,6-2 0,-1-3-140,0-1 0,1 0-144,-1 0 0,1 0-341,-1 0 1,1 0 196,-1 0 1,-3-1-215,-1-3 0,1-1-21,3-3 610,1-2 0,-1 4 0,0-6 0</inkml:trace>
  <inkml:trace contextRef="#ctx0" brushRef="#br2" timeOffset="69">13956 11935 7891,'-6'0'2016,"1"-5"-1299,5 3 0,0-1-253,0 6 1,0 4 134,0 4 0,0 6-214,0 2 1,0-1-6,0 1 1,0 0-166,0 3 1,0 1-53,0 0 0,0-1-16,0-3 0,0 2-171,0-2 0,0-1-133,0 1 0,0-5 142,0 1 0,0-6-1452,0-1 743,0-1-2673,0 5 1578,0-6 1819,0-1 0,0 0 0,0 2 0</inkml:trace>
  <inkml:trace contextRef="#ctx0" brushRef="#br2" timeOffset="70">16412 12186 7831,'-5'-6'-1195,"3"-4"1024,-8 3 1303,9 1-678,-4-4 0,4 7 44,-3-4 1,3 3 414,-3-4-220,3 1-86,1 0 272,0-3-306,0 9-69,0-4 632,0 5-897,0 5 1,5 1-1,2 6 1,3 4 29,2 3-91,4 3 1,-2 0-91,5 1 1,0 5 60,4 3 1,0 2-178,0 1 1,-2 0 70,-2 0 0,7 1-17,-3-1-31,2 0 0,-6-3-34,0-1 0,-4-1-230,4 2 1,-1 1-375,1-6 424,-2 1 1,-6-6-137,1-2 118,-1 3 2,0-4 167,1 0 1,-1-2 53,1-5 0,-5 1-149,1-1 163,-1 1-67,0-6 1,-1 3-124,-2-5 38,-3 0-347,4-4-2200,-5 0 1403,-5 0 771,4-6 0,-9 4-66,2-6 591,-2 6 0,-1-13 0,-1 2 0</inkml:trace>
  <inkml:trace contextRef="#ctx0" brushRef="#br2" timeOffset="71">16846 12243 7820,'0'-11'-397,"0"-1"1013,5 6-308,-4-4 1,8 3-23,-5-4 1,1 1 174,-1 2 11,-3-2 439,4 9-216,-5-4-193,0 0-147,0 3-5,0-3-196,0 5 1,-1 5 77,-3 3 33,-2 2-101,-6 7 1,0 2 53,-4 7 0,-1 5-34,-6 7 0,-4 3-96,0 4 0,-1 6-340,2 2 1,-2-1 141,-3 2 0,0-7 15,4-2 1,0 1-342,5-4 0,-1-4-106,0-4 377,5 0 1,2-13-168,4 2 156,1-3 0,1-2-43,2-3 1,-1-6-652,5-2 549,1-4-825,3 2 881,0-5 1,5-5 0,1-1-1</inkml:trace>
  <inkml:trace contextRef="#ctx0" brushRef="#br2" timeOffset="72">17097 11889 7934,'0'-6'0,"0"-1"0,0 4 708,0 1 15,0-8-243,0 9 11,0-4-191,0 0 1,1 4-71,3-3-65,-3 2 0,4 1-75,-5-3 85,6 3 1,-4-4-31,6 5-28,-6 0 74,8 0-108,-3 0 1,4 1-180,1 3 69,-6-3 0,4 10 0,-7-5-36,4 5 6,-4-4 0,3 7-31,-2-3 1,-3 3 65,3-3 42,-3 6-175,-1 1 83,0 4 0,-5-2 48,-2-1 0,-2 0-18,1 3 0,-2-3 13,2 1-49,-2-7 60,-1 4 1,-1-2-59,1 0 56,-1 1 0,5-9 122,-1 1 0,6-4-137,-2 3 365,3-4-185,1 2-65,0-5 1,5 0 177,2 0 0,3 0-164,2 0 471,-1 0-329,6 0 0,-5 0 226,4 0-246,-4-5 1,1 4-357,2-3 117,-2-3 0,4 6-189,-6-3 1,0 3-448,1 1 0,-5-4 366,1 0-1811,0 1 946,-2 3 1158,-1 0 0,-5 5 0,0 1 0</inkml:trace>
  <inkml:trace contextRef="#ctx0" brushRef="#br2" timeOffset="73">17474 12449 9214,'0'-7'934,"0"2"1,5 5-270,3 0-412,2 0 1,2 0 107,4 0 1,-2-3-94,5-1 1,0-1-52,4 1 0,-1 1-16,1-4 0,-4 4-190,0-1 0,-3-1-152,3 1 1,-2-1-151,2 2 1,-2 1 259,-6-2-1411,1 3 960,-1 1 1,-3 0-1230,-1 0 853,-4 0 858,2 0 0,-5 5 0,0 2 0</inkml:trace>
  <inkml:trace contextRef="#ctx0" brushRef="#br2" timeOffset="74">17474 12666 9365,'11'0'1861,"1"0"-1411,-1 0 1,4 0-42,1 0 0,4-2-70,-1-1 0,3 1 83,0-1 0,5-2-270,0 1-184,-1 0 196,-3-1 0,-1 4-439,-3-3 238,2-3 0,-4 6-1341,2-3 952,-3 3 0,-4-3-118,-1 0 1,-3 1 543,-1 3 0,-4 0 0,2 0 0</inkml:trace>
  <inkml:trace contextRef="#ctx0" brushRef="#br2" timeOffset="75">18399 11729 7766,'0'-11'562,"0"4"-257,0-3 58,0 4-106,0-5 1,0 3 46,0 0 215,0 6 48,5-8-167,-4 8-248,10-8 1,-9 8 62,6-6 0,-1 4 26,5-3 0,3 3-35,0-4 1,5 6-4,-1-2 0,2 3 26,-2 1 0,1 0-26,-5 0 0,4 5-547,-3 2 0,-1 5 194,-4 3 0,-3-1 28,0 5 1,-5 4-120,5 3 1,-6 6 119,2-1 1,-8 2-221,-3 1 0,-3 0 125,-2 0 0,-4 1-57,-3-1 1,0-1 158,-4-3 1,6-2 165,-5-5 0,6-1-139,1-3 335,2 2-217,2-8 113,5 3 291,1-9-277,5-2 0,5-6 112,2-3 0,3 1-69,2-4 1,3 3-72,0-4 0,4 4-46,-3-3 0,-1 3-93,-4-4 1,4 6-1,1-2 0,-1-1 94,-4 1 1,-3 0-195,0 4 0,-2-1 100,1-3 1,0 3-725,-3-3 394,-3 3-467,4 1-238,-5 0 0,0 0 1</inkml:trace>
  <inkml:trace contextRef="#ctx0" brushRef="#br2" timeOffset="76">18890 11729 7778,'0'-18'398,"0"2"1,0 5-208,0-1 0,4 1-2,0-1 1,5 1 133,-2-1 0,0 2 102,0 3 1,1-3-140,3 2 0,1-1-18,-1 1 0,4 0 1,1 4-112,-1-5 0,0 8-102,0-3 0,0 2 112,-3 2 0,-2 2-212,-2 2 0,2 2 65,-3 5 0,0 6-12,0 2 1,-4 2 22,1 2 1,-3 5-133,-1 3 0,-5 2-84,-3 1 1,-2 0-114,-1 0 0,-5 1-54,1-1 1,-4-5 106,4-2 0,-4-1 164,4-3 0,-1 1-36,5-8 0,1 3 95,2-4 0,-1-4-244,6-3 519,-1 0-77,4-2 1,0 0 86,0-2 0,1-3 443,3 3-333,2-3-289,6-1 1,-1 0-49,0 0 0,1 0 13,-1 0 0,-3 0-142,0 0 1,-1 0 55,5 0 1,-1 0-133,0 0 1,-3-3-817,0-1 461,-1 0 92,0 4 432,3 0 0,-4 0 0,6 0 0</inkml:trace>
  <inkml:trace contextRef="#ctx0" brushRef="#br2" timeOffset="77">19336 11923 7783,'0'-11'0,"0"5"1128,0-5-218,0 10-231,0-4 114,0 5 0,1-4-238,3 1-42,-3-1-263,9 4 1,-4 0 364,6 0-410,-1 0 0,1 0 50,4 0-102,2 0 1,1 0-3,0 0 0,-1 0-95,1 0 1,-1-2 276,-3-1-514,-3 1 195,5-3 0,-9 1-632,-1 1-132,1-1 1,-2 3-882,-2-3 1631,-3 3 0,-1-5 0</inkml:trace>
  <inkml:trace contextRef="#ctx0" brushRef="#br2" timeOffset="78">20009 11352 7771,'0'-6'0,"0"0"366,0 2 127,0 3-102,0-5 1375,0 6-1692,0 11 0,0-2 501,0 10-422,0-5 0,0 11-73,0-2 0,0 3 143,0 1 30,0-3-243,5 9 20,-3-4 0,4 2 171,-2-1-596,-3-4 332,4 7 0,-4-13 5,3 3-563,-2-3 405,3-2 1,-5-2-761,0-4 507,0-1-246,0-4-334,5 3 474,-4-9 575,4 4 0,-5 0 0,0 1 0</inkml:trace>
  <inkml:trace contextRef="#ctx0" brushRef="#br2" timeOffset="79">20112 11387 7771,'8'-5'0,"-1"-3"552,-4 3-268,7-5 0,-7 7 7,4-4 1,1 3-19,3-4 1,4 4-17,1-3 0,4 3 107,-1-4 0,-1 6-316,1-2 2,-5 3-22,7 1 0,-8 0-129,2 0 201,-2 0-52,-2 5-355,-4 1 218,3 5 1,-9 1-10,3-1 0,-3 5 25,-1-1 0,-1 4-54,-3-4 32,-2 5 60,-6-7 1,0 7 171,-4-4-60,4 4 1,-10-7 150,3 2-96,3-3 1,-1 0-75,6-1 207,-1-4 50,6 3-195,1-9-43,5 4 448,0-5-299,5 0-132,1 0-1,6 0-139,-1 0 45,1 0 0,3 0 127,0 0-251,0 0 75,-3 0 1,-1 1 24,1 3 0,-1-1-147,0 4 0,0 1 103,-4 3 0,2 1-81,-5-1 1,0 1-133,-4-1-16,0 1 280,0-1 1,0 4-32,0 0-59,-5 1 39,-2-5 198,-4 6-78,-6-5 0,3 6-136,-5-3 209,0-2-56,2 3 1,-4-5-91,6-4-227,-5 3 1,12-8-243,-7 3 220,14-5 0,-4 0-90,5 0 0,0-5 0,0-2 0</inkml:trace>
  <inkml:trace contextRef="#ctx0" brushRef="#br2" timeOffset="80">20580 11455 7771,'0'-7'0,"0"-1"0,-1 4 735,-3-4-291,3 6 0,-4-3 174,0 5-2,4 0-156,-10 0-43,5 0-158,-5 0 0,3 6 59,0 6-115,-4 4-25,-1 7 1,-3 0-75,4 0-102,1 5 97,4 1 0,-1 4-31,4-3 0,0 2 237,4-5-1017,0 4 492,5-7 1,0 3 48,3-8-674,2-2 529,1-6 0,2-1 0,2-2 0,-2-3-92,-2-5 0,5 0 339,-1 0 54,0-5-12,1-2 0,-3-4-1,2 0 1,-2-5-120,-1 1 595,-1-5-306,0 2 1,-1-5 1,-2 0 454,2 1-361,-8-1 0,3-4 2,-5 0 1,-2-3 46,-1 3 0,-5 1-428,-7 3 56,2 0 33,-9 5-885,5-3 655,-1 13 0,-2-6-282,4 10 140,1 0 0,4 4 425,-1 0 0,6 6 0,1 0 0</inkml:trace>
  <inkml:trace contextRef="#ctx0" brushRef="#br2" timeOffset="81">20980 11329 7771,'0'-11'618,"0"5"24,0 1-207,0 0 176,0 3 0,0-3-250,0 5 1,-1 5 90,-3 3 0,-2 7 122,-6 4-196,1 3-175,-1 6-139,1 1-7,0 5 1,-2 4 248,-2 0-1454,2 5 1150,-4-2 1,2 9 58,0-1 1,-4 2-341,4-2 0,-4 2-580,4 2 396,-1-2 297,0-10 1,4 1-474,1-8 260,0 3 147,4-13-32,-4 4 162,4-11 1,-1 4-144,4-6 0,0-4-173,4-3 0,-4-4 42,0 3 667,1-4-589,3 2 1,0-6 232,0-3 0,0 1-253,0-4 0,3-1 318,1-3 0,5-1 0,-3 1 0,6-6 0,-1 0 0,1-6 0</inkml:trace>
  <inkml:trace contextRef="#ctx0" brushRef="#br2" timeOffset="82">21003 11786 7771,'6'-17'0,"-2"1"0,-3 4 743,4 0-101,-3 6-134,3-4 424,-5 8-203,0-3 479,0 5-1160,-5 5 1,-2 7 257,-4 7-307,5 2 166,-5 7 1,5 0 165,-5 3-516,-1 2 185,1-4 0,3 4-706,1-3 383,4 3 230,-2-3 1,5-1-378,0-3 210,0-1 137,0-3-601,5 1 445,-4-5 0,10-2-38,-4-4 1,5-4 12,3-1 1,-3-4 190,4 0 0,-4-1 146,0-2 0,3-5 8,0-3 1,0-2 226,-3-2 0,-4 1 290,-1 0-258,-4-1 54,2 1 0,-1-1 229,-1 1 1,0 0-146,-7-1 165,-2 1-261,-6 4 1,-4-2 163,-3 6-1281,-3-1 618,-6 4 1,0 5-405,-2 3 0,-3 3-759,2 4 1,4 2 1319,0 2 0,3 7 0,1-2 0</inkml:trace>
  <inkml:trace contextRef="#ctx0" brushRef="#br2" timeOffset="83">18365 11307 7655,'0'-7'1012,"0"2"1651,0 5-2397,0 5 1,-4 2 12,0 4 1,-5 2 237,2 2-295,-4 3-57,0 5 0,0 1 413,-1 2-388,1 4 0,-4 1 222,-1 4-251,-4 1 0,4 10-1036,-3 0 1208,2 4-172,6-3 0,0 4 160,4-5-481,-3 0 167,8-1 0,-3 0-135,5-3 104,0-3 1,5-1-76,3 0 1,2-4-166,2-3 0,-1-6-9,0 2 1,1-3 104,-1-1 0,1-2-23,-1-2 0,1 2 650,-1-6 0,-3 0-400,-1-4 1,1 1-107,3-1 1,-3-1-66,-1-2-221,1 2-59,3-3 0,1 0-1659,-1 1 2051,1-6 0,-1 9 0,1-5 0</inkml:trace>
  <inkml:trace contextRef="#ctx0" brushRef="#br2" timeOffset="84">21140 11284 7909,'-5'-7'379,"4"-3"176,-9 9 0,8-5-94,-2 2 548,3 3-223,1-4 1871,0 5-2292,5 0-148,2 0 180,4 5-221,6 1 1,-4 7 85,7 2 0,-5-1-14,4 5 0,-4 5-52,4 6 1,-5 0-70,1 0 0,-2 1-206,-2 3 93,1 0 5,-1 5 1,1-2-783,-1 5 397,-5-5-684,5 7 235,-10-3 500,9 5 1,-9-1-39,3 1-111,-3 0 207,-1-6 1,0 3-80,0-5 0,0 1 58,0-5 0,-4-1 198,1-3-114,-1-2 26,-1-5 0,0-4-57,-3 0 73,-2-5-147,4 3 1,-2-10-861,0 1 946,6-6-396,-8 3 0,7-6 205,-4-3 1,4-2 403,-1-5 0,3-6 0,1-2 0,-5-8 0,-2-2 0</inkml:trace>
  <inkml:trace contextRef="#ctx0" brushRef="#br2" timeOffset="85">21391 11341 7909,'5'-18'-511,"-2"2"438,5 4 1043,-6 1-207,8 4 43,-3-3-393,4 4 137,0 0 43,1-5-375,-1 10-104,1-4 0,-1 5-17,0 0 0,-3 0 229,0 0-512,-6 0 197,8 5 1,-8 2 49,1 4 0,-1 0-191,-2 1 1,0 3 35,0 0 19,0 6 20,0-9 112,0 10-25,-5-4 1,3 1 51,-1 0 1,1-5 295,2 1-290,0-2 167,0-2-97,0 0 1,0-3 17,0 0 222,5-6-194,-3 3 1,8-1 208,-3 0-249,9 0-26,-4-4 1,6 0-196,-3 0 63,-2 0-455,9 0 1,-8 1-564,5 3 0,-5-2 523,1 6-2558,-3-6 3045,-5 3 0,-2 6 0,-5 1 0</inkml:trace>
  <inkml:trace contextRef="#ctx0" brushRef="#br2" timeOffset="86">18353 12803 7855,'0'-7'1441,"0"2"-171,0 5-780,5 0-218,-3 0 0,8 0-27,-3 0 0,0 0 13,0 0 1,1 0 94,3 0-140,1 0-54,4 0 1,-2 2 247,5 1-141,0-1-53,4 3-115,5-5 61,1 0 1,7-1 159,2-3-175,3-3-182,9-4 0,1-4 346,2-1-1642,3 1 1367,-9 4 0,4 1-89,-5 2-546,-1 3 723,-4 0 1,2 4 21,-5-3-3,5 3-7,-7 1-175,8 0 14,-8 0 1,7 0 13,-5 0 1,4 0-182,-4 0 0,1 0 114,-1 0 0,-1 0-99,5 0 0,-4-4 110,4 0 1,-4-1-7,4 1 0,-5 3-244,1-3-17,-3 3 280,0-4-89,-1 3 90,0-3 0,0 5 944,1 0-888,-6 0-50,4 0 1,-9 0-47,3 0 229,-3 0-88,4 0 0,-4 0 305,2 0 0,2 0-393,-1 0 0,0 0-118,-5 0-57,6 0 186,-4 0 1,4-3 200,-5-1-499,-5 0 344,3-1-374,-3 4 274,5-5 0,-5 6-98,-3 0 174,3 0-107,-5 0 0,7 0-97,-5 0 46,5 0 80,-7 0 0,9 0 108,-3 0-99,-3 0 7,6 0 0,-8 0 188,5 0 59,-5 0-236,7 0 0,-8 0 222,2 0-192,-2 0-16,-2 0 1,2-3-8,2-1 0,-6 0 3,3 4 1,-4 0 2,4 0 0,-1 0 70,1 0 0,-1 0-69,0 0 1,1 0 177,-1 0 26,1 0-188,-1 0 371,1 0-202,-1-5 1,0 4-24,1-3-73,-1 3 14,1 1 0,0 0 15,4 0 0,-4 0 16,4 0 0,-4 0 289,0 0-327,-1 0 0,4 0 3,1 0 1,-1 0 23,-4 0-17,-4 0 151,3 0-72,-4 0 1,5 0 17,1 0 1,-1-2 111,1-1 1,-1 1-154,1-2 0,-1 3 99,0 1-328,1 0 66,-1-5-63,-4 4-54,-2-4 242,0 5-843,-4 0 223,4 0-1542,-5 0 1524,-5 5-832,-1-4 590,-6 9 803,-4-8 0,-2 8 0,-5-4 0</inkml:trace>
  <inkml:trace contextRef="#ctx0" brushRef="#br2" timeOffset="87">18833 13134 7842,'0'-11'401,"0"-1"-243,0 6 1,1-1 154,3 4-166,-3 1 35,4-3 25,-5 5 4190,0 0-4144,6 0-69,-5 0 1,4 7 131,-5 4-183,5 6 25,-4 5 0,6 1-27,-4 0 1,-1 0-204,1 0 1,2 3 226,-1 1-654,0 0 404,1-4 0,-2-4-178,4 0 146,-4-5-25,7 7 0,-7-8-62,4 2 1,-4-2-32,1-2-12,2 1 94,-5-1 0,5-1 6,-2-2-356,-2 2 272,3-9 1,-5 6-474,0-4-459,0-1-658,0 3 906,0 0 925,0-4 0,0 4 0,0-5 0</inkml:trace>
  <inkml:trace contextRef="#ctx0" brushRef="#br2" timeOffset="88">19096 13111 7801,'0'-6'592,"-5"1"-480,3 5 473,-3 0 283,0 0-446,4-5-72,-4 3 103,5-3 690,0 5-794,0-5-143,0 4 94,0-9-98,5 9 0,1-8-34,6 5 1,-5 0 12,1 4 0,0 0-57,3 0 1,0 0-180,1 0 0,-1 0-239,1 0 250,-1 5 28,0 1 1,1 2-402,-1 0 245,1-1 65,-6 5-310,4-1 235,-3 1 1,-1-1 27,-2 0 0,-3 1 35,-1-1 1,0 1-69,0-1 289,0 1-84,-5-6 0,0 4 155,-3-2 1,-2-2 21,2 2 298,3-6-232,-5 3 123,9-5 202,-4 0-200,5 0-415,5 0 0,1 0-138,6 0 109,4 0 3,-3 0 0,5 1-70,-3 3-28,-2-2 82,8 3 0,-8-4-67,2 3 1,-2-2 49,-2 6 1,-3-2-116,-1 2 0,-4 2 149,1-2 0,-3 2-1,-1 1 0,-5 1-70,-3-1 189,-2 0-45,-6 6 0,-3-3 34,-8 5 1,2-4-132,-6 4 1,6-1-135,-2 1 0,1-3-108,3-4 1,-1-1-976,8 1-24,1-6-314,9-1 1633,1-5 0,5-5 0,0-1 0</inkml:trace>
  <inkml:trace contextRef="#ctx0" brushRef="#br2" timeOffset="89">19610 13134 7730,'0'-11'0,"0"3"178,0 0 454,0 1 227,0-5-404,0 1 36,0 5-158,0 0 0,0 5 254,0-3-113,0 3-170,0-4 279,0 5-281,0 5 11,-5-4-13,3 10-129,-3-10-151,5 4 281,0-5-230,0 5 76,0-4 18,0 4 622,0-5-672,-5 0-258,4 0 176,-4 0 1,4 0-1,-3 0 1,2 2 23,-1 1 1,-2 0-103,1 5 83,-5-1-12,8 5 0,-10-1-163,4 0 163,-3 6 0,-2 1-155,1 5 144,-1-1 0,5 1-4,-1 0-244,6-5 130,-9 3 0,10-4-70,-3 2 1,3 1-131,1-5 0,4 4-175,0-3 136,5-1 241,-3-4 0,7 0-560,2-4 244,-2 3 181,8-8 0,-4 3-90,2-5 0,1 0-17,-5 0 228,6 0 33,-4-5 0,5-2-219,-3-4 492,2-1-198,-8 1 1,4-4 349,-6-1-230,1 1-86,-1-1 1,-3-2 698,-1-5-401,-4 0-38,2 0 0,-5-1 152,0-2 1,-5 2-181,-3-3 0,-3-1-36,-5 1 1,-1 5 120,-6 3-810,0 5 403,-5 2 0,5 7-1367,0 5 724,6 0 454,0 0 0,8 5-1711,-2 3 908,7 2 1055,-1 1 0,0 6 0,-1 1 0</inkml:trace>
  <inkml:trace contextRef="#ctx0" brushRef="#br2" timeOffset="90">20078 12986 7798,'0'-7'607,"0"-3"4,0 9-201,0-4 1123,0 5-1178,-5 0 0,2 5-86,-4 2 1,3 9 95,-4 3 0,1 3-106,-5 5 0,2 2-87,2 6-155,-2-1 26,4 5 0,-5-2-116,-1 5 0,1 0-200,-1 3-475,1-4 544,-6 3 1,6-8 57,-1 2-541,1-8 446,5-2 0,-2-6-244,0-3 186,6 3 80,-3-15 0,5 8-650,0-7 382,0-3 154,0 0-127,0 0-334,0-3 631,0 3 0,10-16 0,3-1 0</inkml:trace>
  <inkml:trace contextRef="#ctx0" brushRef="#br2" timeOffset="91">20226 13260 7727,'7'-8'0,"-3"0"619,-3 6-288,-1-8 1,0 7 467,0-4 264,0 4-493,0-2-203,-5 5-134,3 5 0,-9 3 66,0 7-86,-1 3-39,-4 4 1,0 3-18,1 1-106,-5 3 24,7 6 1,-3-1 84,4 0-150,1 0-239,-1 1-37,6-6 225,1 4 0,1-8-198,0 6 0,1-6-233,3 2 0,5-7 180,2-1 0,1-6-172,3-2 0,-2-1 278,6-6 0,-2 0 16,-1-4 1,-1 0 304,0 0 1,2-4-94,2 0 0,-3-8 183,-1 0 0,1-2 106,-5 3 1,-2-2 334,-1-2 0,-3 2-263,-1-2 0,0-1 132,0 0 1,-6 1-794,-5 4 129,-6-1 185,-6 6 0,-1 1-2498,-3 5 1202,3 0 486,-4 5 0,7 1 754,2 6 0,7 4 0,7 2 0</inkml:trace>
  <inkml:trace contextRef="#ctx0" brushRef="#br2" timeOffset="92">21939 12437 8604,'0'-6'774,"0"1"1,-1 5-449,-3 0 1,3 1 19,-3 3 1,3-1 14,1 4 0,0 5-40,0 3 1,0 5-59,0-1-63,0 3-190,0 1 1,0-1-99,0 1 1,0-4 178,0 0-1108,0 0 725,0-1 1,0 2-377,0-4-478,0-1-67,0-4 1,0-3-104,0-1 1316,0-4 0,0 2 0,-5-5 0,-1 0 0</inkml:trace>
  <inkml:trace contextRef="#ctx0" brushRef="#br2" timeOffset="93">21802 12677 7727,'-5'-6'0,"3"-3"0,-6 5 746,6 0-55,-3 4 235,5-5-365,0 4 1,5-4-81,2 5 1,3 0 25,2 0 0,4 0-202,3 0 1,3 1-247,1 3 1,-3-3-232,3 3 1,-7-3 223,7-1-1501,-2 0 1052,-4 0 0,0 0-1217,-6 0-1005,1 0 2619,-6 0 0,-1-5 0,-5-1 0</inkml:trace>
  <inkml:trace contextRef="#ctx0" brushRef="#br2" timeOffset="94">22099 12769 7569,'7'0'576,"-2"5"280,-5-4-9,0 4-136,5-5-912,-4 5 256,4-4 1,-4 4-968,3-5 483,-2 0-194,8 0-384,-9 0 1007,4 0 0,-5 5 0,0 2 0</inkml:trace>
  <inkml:trace contextRef="#ctx0" brushRef="#br2" timeOffset="95">22271 12780 7727,'6'-5'556,"-1"4"468,-5-4-259,0 5-1042,0 5 255,0-4 1,1 4-862,3-5 1,-1 0-364,4 0 1246,-4 0 0,7 5 0,-4 1 0</inkml:trace>
  <inkml:trace contextRef="#ctx0" brushRef="#br2" timeOffset="96">22419 12769 7727,'0'-7'810,"0"2"-235,0 5 259,5 0-138,-3 0 40,3 0-287,-5 0-525,5 0-234,-4 0 1,4 1 252,-5 3-733,0-3 790,0 10 0,0-5 0,0 5 0</inkml:trace>
  <inkml:trace contextRef="#ctx0" brushRef="#br2" timeOffset="97">22648 12426 7833,'0'-6'-635,"-2"-5"444,-2 4 1,2 0 1383,-6 0-517,6 4-326,-3-7 0,1 8 51,0-6 0,0 0 43,4-3 6,0 5-293,0-5 0,0 5 292,0-5-199,0-1 1,5 1-145,3-1 1,2 1 103,2 0 0,-1 3-179,0 0 1,1 2-29,-1-2 0,1 2 9,-1 2 0,1 3-2,-1-3 1,0-1-86,1 1 1,-1 0 28,1 4 0,-1 0-68,0 0 1,1 0-95,-1 0 1,1 2-92,-1 2 29,1 2 104,-1 5 6,0 1 76,1-1 1,-1 4-89,1 1 1,-1-1 45,1-4 1,-1 1-8,0-1 0,1 1-76,-1-1 282,1-5-170,-1 4 0,0-7 175,1 5-106,-1-6 0,1 3 104,-1-5-75,1 0 1,-1-1 6,0-3 0,-4 2-162,-3-6 83,2 0 0,-5-3-135,3 0 1,-3 3-277,-1 0 0,0 4-1346,0-3 1828,-5 4 0,-6-2 0,-7 5 0</inkml:trace>
  <inkml:trace contextRef="#ctx0" brushRef="#br2" timeOffset="98">22807 12586 7833,'-7'0'-73,"-1"0"0,4-1-292,-3-3 1259,4 2 0,-6-4 248,6 2-406,-1 3 0,3-8 158,-3 5-161,2 1-417,-3 3-285,5-6-128,0 5 157,5-4 0,2 1-28,4 0 1,1 1-44,-1 3-289,0 0 214,1 0 1,3 0-53,0 0 1,4 0 82,-3 0 1,3 3-17,-4 1 0,0 5-121,-3-1 1,-1-2-61,0 2 1,1-1 65,-1 5 1,-1-5-24,-2 1 1,2-2 81,-2 2-60,2 2 97,1-9 0,1 4-103,-1-5 498,-5 0-167,5 0-35,-5 0 1,5 0 196,1 0 0,-5-3 2,1-1-189,-5-5-950,2 3 0,-5-6 91,0 1 1,-2 3 745,-1 1 0,-9-1 0,-6-3 0</inkml:trace>
  <inkml:trace contextRef="#ctx0" brushRef="#br2" timeOffset="99">23310 12186 7833,'5'-11'-48,"-4"-1"93,3 1 1,-1-1 176,0 1 0,0 1 139,5 2 0,-5-2-25,5 2 1,-2-2 125,2-1 0,2 3-64,-2 1 1,2-1-117,1-3 1,5 4-134,-1 3 1,1-1 14,0 2 0,-3-1-67,7 4 1,-5 0 62,4 0 0,-1 1-100,1 3 1,-3 2 21,-4 6 0,-2 0-222,-3 4 1,2 1-157,-5 6 213,0 0 35,-4 0 0,-2 0-74,-1-1 0,-4 1 54,-4 0 1,2-5 44,-2-3 0,2 2 48,-6-2 0,2 0 6,1-3 1,2-1 36,3 0 1,-2-3 11,5 0 0,-4-5 363,5 5-16,-1-5-186,4 2-40,0-5 0,5 0-128,2 0 0,0 0 5,0 0 0,5 3-39,3 1 1,0 4-26,-3-4 0,3 5-93,0-2 1,0 3 79,-3 2 0,-1-1-158,1 1 1,-1 3-33,0 0 0,-3 2-61,0-2 1,-6-3 99,2 4 0,-3 0 19,-1-1 0,-5 4 40,-2-3 0,-5 3-8,-3-4 0,-3 0 116,-5-3 0,1-1-64,-1 0 0,0 1 220,0-1 0,-1-3 55,-3-1-186,8-4-43,-2 2 0,9-5-160,1 0 1,-1 0-230,1 0 0,5-1-563,2-3 140,3 3 0,1-6-79,0 4 0,5 1 892,2-1 0,3 1 0,2 2 0</inkml:trace>
  <inkml:trace contextRef="#ctx0" brushRef="#br2" timeOffset="100">23790 12791 7833,'0'-6'743,"1"1"-65,3 5 791,-3 0-393,4 0-13,-5 0-376,-5 5-435,-1 1 1,-2 5-183,0-4 1,5 2-225,-5-5-386,5 5-816,-2-3-358,5 0 1,2 3 78,1-5 1635,4 0 0,9-4 0,2 0 0</inkml:trace>
  <inkml:trace contextRef="#ctx0" brushRef="#br2" timeOffset="101">24304 12095 7833,'-12'-5'186,"5"3"90,-1-1 1,0 1 20,-3 2 1,-1 0 131,1 0 0,0 0 377,-1 0-421,-4 0-140,-2 0 1,-1 5 191,0 3 0,4 2-15,-4 2 1,0 4-163,-4 3 1,4 4 54,0 4-132,5 2 0,-3 5 1,6-2-194,-1 2 1,5-2 87,-1 6 1,6-4-157,-2-3 0,3 2 51,1-3-764,0-2 550,5 5 0,-3-9-57,6 3 0,-1-3-174,5-1 0,3-6 181,0-1 1,0-5-73,-3-3 1,4-3 314,3-5 0,-1 0-113,1 0 1,-4-2 236,5-1 0,-7-4 60,3-4 0,-4-1 55,0 1 1,-2-4 13,-2 0 0,-3-1 90,-5 5 1,-2-4-66,-1-1 0,-5 1-130,-7 4 1,0-3-217,-8 2 0,2 0 102,-5 8 0,-2 0-650,1 4 0,2 4 330,6 0 0,2 5-869,6-2 0,3 3 1203,1 2 0,4-1 0,-2 1 0</inkml:trace>
  <inkml:trace contextRef="#ctx0" brushRef="#br2" timeOffset="102">24532 12220 7833,'0'-11'48,"0"-1"1,0 5 325,0-1 290,0 6-333,0-8 1,-4 7 724,0-5-277,-4 6-307,1-3 0,-4 5-120,-1 0 1,1 1 61,-1 3 1,0 7-230,-3 8 1,-2 7 50,-2 0 0,-3 10-139,3-2 0,3 4-13,1 0 1,2-1-69,2 5 0,0-5-116,4 1 0,2-6-352,5-2 0,1-1 155,3 2 1,2-3-227,6-6 0,-1-4-104,0-3 296,6-2 87,-4-1 0,8-6 9,-2-2 1,-1-3 94,1-1 1,-1-5 104,1-3 0,-1-2-2,-3-1 0,-2-1 219,2 1 0,-6-1 40,-2 1 1,-4-4 78,1 0 0,-3-2-100,-1 2 1,-5 2-179,-3-2 1,-3 2-331,-4 2 1,-5 4 30,-6 4 0,0 1-178,-4 2 1,5 2-70,-2 1 1,4 4-413,4 4 1,3 1 934,4-1 0,6 6 0,1 0 0</inkml:trace>
  <inkml:trace contextRef="#ctx0" brushRef="#br2" timeOffset="103">24635 12312 7833,'6'-18'-521,"-1"1"-65,-5 6 1,1 1 1357,3 2 0,-2-2-230,1 2 0,-1-2 65,-2-1 1,1-1-192,3 1 1,-2 0-146,6-1 1,-4 1-33,3-1 0,-3 5 265,4-1-315,-1 6 1,5-3-14,-1 5 0,1 0-119,-1 0 0,0 0 111,1 0 0,-1 5-285,1 2 0,-1 5 30,1 3 1,-2-1-64,-3 5 0,2 1 74,-5 7 0,0 2-55,-4 5 1,-5 1 18,-3-1 0,-3 4-89,-5 0 1,-1 4-293,-6-4 1,0 0 187,0-4 0,2-5 40,2-2 0,-2-3 275,6-1 0,1-5 726,6-3-165,-2-2 475,9-2-514,-4-5-156,5 0 1,5-6 391,3 0 1,2 0-270,1 0 0,2 0-226,2 0 0,-1-4-137,5 0 1,-4 0-131,4 4 0,-3-1 65,3-3 0,-2 3-98,2-3 0,3 3 106,-3 1 1,-1-2-146,1-1 1,-5 1 177,1-1 0,-2 1-24,-2 2 251,1-5-137,-1 4-574,0-4 144,-4 5-334,-2 0 0,-8 0-765,-4 0 0,-2 0 571,-10 0 756,5 5 0,-8 1 0,4 6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2:04.699"/>
    </inkml:context>
    <inkml:brush xml:id="br0">
      <inkml:brushProperty name="width" value="0.09071" units="cm"/>
      <inkml:brushProperty name="height" value="0.09071" units="cm"/>
    </inkml:brush>
    <inkml:brush xml:id="br1">
      <inkml:brushProperty name="width" value="0.09071" units="cm"/>
      <inkml:brushProperty name="height" value="0.09071" units="cm"/>
      <inkml:brushProperty name="color" value="#FF8000"/>
    </inkml:brush>
  </inkml:definitions>
  <inkml:trace contextRef="#ctx0" brushRef="#br0">1610 15658 7729,'2'-8'562,"1"1"-104,-1 4 483,3-2 77,-5 0 8,0 4-422,0-4-96,0 5-198,5 5 0,-4 1-110,3 6 0,1 0-51,-1 4 0,1 1 64,-1 6 0,-3 1-128,3 3 1,1-2 94,-1 6 0,3-1-1,-3 4 1,5 4-56,-1 1 1,-2-1-91,2-4 0,-5-1 211,5-3-531,-6 3 211,9-9 0,-6 4-142,2-5 1,2-1 1,-5-3 14,5-3 0,-7-6-148,6-2 1,-5-2-672,0-2 158,-1-3-317,-2 5 0,0-15 579,0-3 600,0-2 0,-5-2 0,-2-2 0</inkml:trace>
  <inkml:trace contextRef="#ctx0" brushRef="#br0" timeOffset="1">1610 15669 7769,'0'-11'0,"2"0"0,1-1 0,0 2 600,5 2 0,-5-2-60,5 3 1,-4 2-40,3 1 1,0 1-136,0-1 1,4 3 51,-4-3 1,5 3-170,3 1 0,-1 0 0,5 0 1,0 5 27,4 3 1,-2 2-74,-2 1 0,3 1-58,-3-1 0,2 4 29,2 1 0,-4 4-134,0-1 1,0-1 87,4 1 0,-5 1-118,-3 7 0,2-3 31,-2 2 0,-1 2-92,-6-1 0,0 5-122,-4-2 0,0-1 87,-4 2 1,-1-1-40,-3 5 1,-2-2 7,-6-3 1,-3-1-121,0-2 0,-6-3 109,2 3 1,-3-7-110,-5-1 1,2-1 257,-6 1 0,6-3-71,-2-4 0,3-5 121,1 1 1,5-6-61,3 2 0,2-4-134,2-4 1,1 2-103,2-6 1,-1 4-334,6-3 1,-1 3 186,4-4-1307,0 1 1677,5-5 0,6 1 0,7 0 0</inkml:trace>
  <inkml:trace contextRef="#ctx0" brushRef="#br0" timeOffset="2">2421 15635 7724,'0'-11'753,"0"4"1,1 2-165,3 5-46,-2 0-158,3 0 0,-5 5-45,0 3 0,0 2 91,0 2 0,0 4-127,0 3 1,0 3 293,0 1-425,0-1 0,0 6 0,1 3 120,3 2 0,-3 1-141,3 0 49,2 1-129,-5-1 0,8 0-55,-5 0 0,4-1 66,-4-2 0,4 0-119,0-4 1,-2-5 3,2-7 0,-2 1-72,2 0 1,1-5-180,-5-3 131,5-6-771,-3 3 409,0-5 236,-1 0-520,-5 0 1,0-5-924,0-2 1721,-5 2 0,-6-11 0,-7 4 0</inkml:trace>
  <inkml:trace contextRef="#ctx0" brushRef="#br0" timeOffset="3">2410 16035 7700,'-7'0'721,"2"-5"1,10 2-239,3-4 0,2 4-39,2-1 0,-1 3 147,0 1 0,6-1-154,2-3 0,-1 3-29,1-3 1,-1 3-144,1 1 1,2-4-18,-2 0 0,3 0-171,1 4 0,-4-1 119,0-3 1,-5 3-247,1-3 1,-2 2-506,-2-2-16,0 2 0,0-4-434,-4 2-841,-2 3-505,-5-9 2351,0 9 0,-10-15 0,-3 4 0</inkml:trace>
  <inkml:trace contextRef="#ctx0" brushRef="#br0" timeOffset="4">2433 15681 7743,'0'-12'709,"0"1"0,5 1-336,2 2 0,9-1 221,3 6 0,-2-5-185,2 4 0,0-1 106,4 1 1,1 2-125,3-6 0,2 4-81,5-3 0,-1 4-145,-2-1 0,1-1-13,-6 1 1,0-1-537,-7 2 395,2 1 0,-8-3-2260,2 5 1362,-7 0 1,-2 0 886,-2 0 0,-3-5 0,4-1 0</inkml:trace>
  <inkml:trace contextRef="#ctx0" brushRef="#br0" timeOffset="5">3358 15864 7748,'-7'-2'264,"4"-1"353,1 1-161,2-3 0,0 4 179,0-3 144,0 3-262,0-4-64,0 5-220,5 0 0,2 0-32,4 0 1,4-2 3,1-1 1,0 1 34,-1-1 1,-1 1-26,5 2 1,0-1-82,4-3 1,0 3-83,0-3 1,-4-1-128,0 1 1,-5-1-288,1 1 1,-2 3-1555,-2-3 1442,-4 3 1,-2 0-197,-5-3 1,-2 3 59,-1-3 1,-4 3 609,-4 1 0,-11 5 0,-2 1 0</inkml:trace>
  <inkml:trace contextRef="#ctx0" brushRef="#br0" timeOffset="6">3278 16069 7728,'0'7'1556,"5"-2"-831,2-5 0,9 0-150,3 0 1,0-4-66,4 0 1,-2-4-31,10 5 0,-2-5 102,1 4 0,3-3-233,-2 3 1,-3-4-111,-2 4 0,-2 0-450,-1 4 1,-5 0 198,-3 0 0,-2 0-2353,-2 0 474,-4 0 1891,-2 0 0,-10 6 0,-2 0 0</inkml:trace>
  <inkml:trace contextRef="#ctx0" brushRef="#br0" timeOffset="7">4717 15510 7910,'0'-12'1390,"0"4"-718,0 1-228,0 4-56,0-7 0,-1 9 291,-3-3 0,1 3-273,-4 1 1,-6 1-185,-6 3 0,-3 4 2,-1 7 1,-1-1 24,-2 5 1,0 0-91,-4 4 1,3 1 42,-3 2 0,4 4-83,0 4 0,2 0 26,1 0 1,5 4-126,3 1 0,0 0 133,3-1 0,-1-6-109,10 2 0,0-4-17,7 1 1,-2 1-170,6-6 1,5 1 18,6-4 0,2-4 75,2 0 1,0-4-156,0 4 1,4-9-8,-1 2 1,5-9 106,-5 1 0,5-3 77,-5-1 0,1-5 3,-4-2 1,-2-3-66,-2-2 1,-2 1 9,-6-1 0,-4-3-20,-3 0 0,-3-5 61,-1 1 1,-7 1-290,-4-1 0,-7 1-56,-8-1 0,-4-1-68,-4 4 0,-4-1 77,0 5 1,-4 0 0,4 8 0,-4 0 84,4 4 1,5 1-76,7 3 0,3-1-300,4 4 0,3 1-10,9 3 673,2 1 0,5-1 0,0 0 0</inkml:trace>
  <inkml:trace contextRef="#ctx0" brushRef="#br0" timeOffset="8">4957 15921 8186,'6'0'1896,"0"0"-1537,-2 0 13,-3 0 0,10 0 200,-4 0 1,0 0-2,0 0 1,1 0-195,3 0 1,1 0-71,-1 0 0,2 0-155,2 0 1,-1-2 12,5-1 0,-1 1 6,1-1 0,2 0-13,-2-1 1,-2 3-23,-2-3 1,2 2-101,-2-2-1644,0 2 849,-4-3-611,-4 5 1,-3 0 1369,-8 0 0,-3 0 0,-4 0 0</inkml:trace>
  <inkml:trace contextRef="#ctx0" brushRef="#br0" timeOffset="9">5939 15532 8161,'0'-6'1602,"0"1"2457,0 5-3728,0 5 0,0 3-33,0 7 0,0 0 80,0 8 0,0-3-17,0 7 1,0 2-93,0 2 0,0 2-71,0 1 0,0 0-17,0 0 0,0 4 25,0 0 1,0-3-68,0-5 1,1-3-114,3 3 1,1-6-79,3-1 0,2-1 60,-3-7 0,4 0-163,0-3 0,-3-2 50,-1-3-327,-4 4-390,2-10-712,-5 4-353,0-5-905,-5-5 2792,-2-1 0,-4-6 0,0 1 0</inkml:trace>
  <inkml:trace contextRef="#ctx0" brushRef="#br0" timeOffset="10">6521 15818 7703,'-6'0'853,"1"0"1889,5 0-2025,5 0-350,1 0 1,6 0 41,-1 0 1,-3 0-26,-1 0 1,2 0-2,6 0 1,-1 0-125,5 0 1,1 0 154,2 0 1,1-4-87,0 0 0,0-1-106,0 1 1,0 2-78,-1-6 0,1 6-104,0-2 1,-5-1-396,-3 1 0,-2 0 103,-2 4-2927,-4 0 2813,-2 0 0,-16 5 0,-1 2 0</inkml:trace>
  <inkml:trace contextRef="#ctx0" brushRef="#br0" timeOffset="11">7424 15601 7741,'0'-8'-66,"0"1"0,0 3 308,0-4 0,0 4 207,0-3 1,0-1-97,0-3 0,1 3-93,3 1 0,-3-1 52,3-3 0,-3-1-71,-1 1 1,4 3 101,0 0 0,1 2-137,-2-1 1,0-2 0,5 5 0,-5-4 9,5 4 1,-4 1-26,3 3 1,1 0-34,4 0 1,3-4 70,0 0 0,5 0-163,-1 4 1,-1 4 103,1 0 0,-5 6-117,1 1 1,1 2 4,-5 6 1,3 0-83,-6 4 0,-3 1 65,-2 3 1,-1-1-191,-2 9 1,-5-4-154,-3 7 1,-7 2 137,-4-2 0,1 4 3,-1-4 0,0 1 55,-4-1 0,1-2-109,3 2 1,-1-6 85,5-2 0,1-6 29,6-1 1,-2-2 54,3-5 1,1-1 145,3-4 1,0-4 463,-1-3-235,3 2-171,-4-5 1,6 4 102,3-5 1,-1 0 118,4 0 0,2 0-72,6 0 1,-1 0 44,5 0 0,0 0-60,4 0 0,1-4 49,3 1 0,-2-1-217,6 4 0,-5-4 88,5 0 1,-6-1-80,2 1 0,-7 3 36,-1-3 0,-5 2-91,1-2 1,-6 3-74,-1-3-441,-6 3-382,4 1-86,-6 0 0,-7 0-1465,-4 0 0,-2 0 2367,-6 0 0,5-6 0,-2 0 0</inkml:trace>
  <inkml:trace contextRef="#ctx0" brushRef="#br0" timeOffset="12">8303 15727 7726,'-11'0'0,"3"0"-104,0 0 1,1 0 82,-5 0 1,1 0 301,-1 0 1,1 0 16,0 0 1,3 0 551,0 0-323,6 0-90,-3 0 49,5 0-230,5 0 0,2 0 86,9 0 0,1 0-100,6 0 1,0-2 46,0-2 0,4 3-39,-1-3 0,5 3 64,-5 1 1,5-1-126,-5-3 1,1 3-1,-4-3 1,0 3-112,0 1 0,-9 0-261,-3 0-1592,-2 0 1365,-3 0 1,-2 0-843,-8 0 1,-2 0 326,-6 0 1,-3 0 924,0 0 0,-5 0 0,2 0 0</inkml:trace>
  <inkml:trace contextRef="#ctx0" brushRef="#br0" timeOffset="13">8143 15966 7731,'0'7'733,"1"-2"-205,3-5 1,-1 0 187,4 0 1,2 4-234,6-1 0,1 1-70,6-4 1,-1 0-9,5 0 1,4 0 184,0 0 1,-1-4-175,2 1 0,-1-2-111,4 1 1,1 1-246,-1-4 1,-4 3-225,1-4 1,-6 4-233,2-3 0,-4 4-130,-4-1 1,-3-1-807,-4 1 1,-5 1-138,1 3 1469,-6-5 0,4-2 0,-6-4 0</inkml:trace>
  <inkml:trace contextRef="#ctx0" brushRef="#br0" timeOffset="14">9171 15464 7759,'0'-6'476,"0"-10"1,5 9-454,3-9 1,-2 8 277,2 0 1,-2 4 441,2-3 0,3 4-310,0-1 1,1 2-38,3-2 1,-1 3-91,1-3 1,3 2-92,5 2 1,-4 2-56,0 2 1,-1-2-18,1 6 1,1-4-107,-5 3 1,0-1 106,-3 2 1,-1 2-154,1-2 1,-5 2 17,1 1 1,-5 1-115,0-1 1,-1 1-147,-2-1 1,-2 1 100,-1-1 0,-4 0 57,-4 1 1,-1-1 6,1 1 0,-4-1 40,-1 0 0,0-3 9,1 0 0,2-2 28,-2 2 32,2 2 200,2-4 28,4 1-115,2 3 49,5-9 0,2 8-33,1-5 0,4 3 59,4-3 1,4 4-28,1-5 1,3 6 137,-4-1 1,5 2-84,-1 2 1,1-1-35,0 0 0,1 1-167,-2-1 1,1 4 139,-1 1 1,-2 0-208,-6-1 1,1-1 33,-1 5 0,-3-3-41,-1 3 1,-4 0-81,1 4 0,-4-2-165,-4-2 0,0 1 73,-7-4 0,1 3 96,-9-4 0,0 0 271,-4-3 0,0-1-36,0 0 0,-1 0 133,-3-4 1,3 2-126,-3-5 1,2 0-2,-2-4 1,3 0-41,-2 0 0,5 0-17,2 0 0,5 0-145,-1 0 1,2-4-330,2 0 0,3-4-1041,1 5 1,4-6 103,-1 1 1338,3-2 0,6-1 0,2-1 0</inkml:trace>
  <inkml:trace contextRef="#ctx0" brushRef="#br1" timeOffset="15">6944 16891 8816,'11'-3'1089,"1"-1"0,-1 0-732,1 4 1,0 0-152,3 0 1,2-4-133,2 0 1,3-1 110,-3 2 1,6-3-227,2-1 0,1-3 97,-2 2 1,3-2-137,6-1 1,-1-2-16,0-2 0,3 1-53,-3-5 0,3 5 94,-6-2 1,-4 0 50,0 1 0,-3-4 36,-1 3 1,-1 1 13,-3 4 1,-3-1-12,-4 1 0,-6 0 32,-2-1-261,-3 1 144,-1-1 1,0 5 35,0-1 0,-5 5 3,-3 0 1,2 1-2,-2 2 0,5 0-8,-5 0-5,0 0 0,1 4 169,-1 0-146,6 0 103,-4-4 0,6 1-11,0 3 5,0-3 39,0 4-67,6 0 1,-1-2 7,2 4 0,3-3 12,-2 4 0,-2-4-13,2 3 0,0-3 87,3 4-135,0-1 1,1 5-31,-1-1 1,-3 2-8,-1 2 0,1-2 14,4 2 1,0-1-121,3 1 0,3-2 95,5 2 1,0 2-93,0-2 0,3 1 116,1 0 1,5-4-36,-2 4 1,-1-3-11,2 3 0,-1-4-30,5 4 0,-1-8-7,0 0 1,0-2-2,1 2 0,-1-3-99,0-5 1,0 0 144,1 0 1,-6 0-15,-3 0 1,-3 0 89,-4 0 0,0-1-69,-7-3 0,1 2 125,-10-6 0,2 5-73,-1 0 0,-3-4 93,3 0 1,-1 0-204,1 0 0,-2 3-144,6-4 1,-4 6-173,3-2-361,-4-2-125,2 4 0,-6-3 887,-3 5 0,-8 0 0,-5 0 0</inkml:trace>
  <inkml:trace contextRef="#ctx0" brushRef="#br1" timeOffset="16">6990 17291 8429,'0'-6'2035,"0"1"-718,0 5 0,3 5-980,1 2 1,5 4-124,-1 0 0,2 6-72,1 2 0,1 2 72,-1 2 1,1 0-186,-1 0 0,2 0-52,2-1 0,-1 1-48,5 0 1,-4 0 18,4 0 1,-5-4-83,1 0 1,2-5-53,-2 1 1,2-2-2,-2-2 0,-3-1-143,4-2 236,-4 2-92,0-9 1,-5 4-247,1-5-444,-5 0 335,2 0 0,-7 0-1127,-1 0 1069,-4 0 599,-4-5 0,-1-1 0,1-6 0</inkml:trace>
  <inkml:trace contextRef="#ctx0" brushRef="#br1" timeOffset="17">7275 17280 7724,'1'-10'1886,"3"2"-817,-3 3-700,10 0 1,-9 4-45,6-3 0,-6 4-40,2 4 1,-3 2 23,-1 5 0,0 2-122,0 2 1,-5 3-26,-2 5 1,-5 1-150,-3 3 0,-3 2 99,-5 5 1,1 0-85,-1 1 1,0-5 8,0 1 1,1-6-403,3 2 1,3-5-24,5-3 1,3-2-138,0-6 0,4-3-253,-3 0-245,4-6 244,-2 3 1,5-6-10,0-3 788,0-2 0,-5-6 0,-1 1 0</inkml:trace>
  <inkml:trace contextRef="#ctx0" brushRef="#br1" timeOffset="18">6955 17108 10996,'12'0'619,"-1"-3"-304,1-1 1,4-1 68,3 1 1,3 3-46,1-3 0,-1-1 1,1 1 0,4 0-126,-1 4 1,2 0-45,-1 0 1,-3 0-138,3 0 1,-3 0-204,-1 0 1,0 0-2,-1 0 1,-4-4-283,-3 1 0,-2-2-2364,-1 1 2817,-1 2 0,-5-3 0,-1 5 0</inkml:trace>
  <inkml:trace contextRef="#ctx0" brushRef="#br1" timeOffset="19">7572 17702 7785,'-6'-11'927,"1"-1"0,3 2-395,-1 3 871,1-3-522,-3 8 148,5-3-151,0 5-622,5 5 0,-2 2-8,4 4 1,-3 6 24,4 2 1,-6 2-161,2 2 1,-3 0-139,-1 0 0,0 0-632,0-1 1,-3-3 373,-1 0 0,-4-3-1475,4 3 1,-4-7 1757,0 0 0,-2 4 0,-2-3 0</inkml:trace>
  <inkml:trace contextRef="#ctx0" brushRef="#br1" timeOffset="20">8017 17246 7768,'0'-12'-525,"0"1"778,0-1 1,-1 2 600,-3 2-602,3-2 1,-8 8-37,5-6 1,-4 6-120,0-2 0,-2 3 66,-2 1 1,1 5-93,0 2 0,-1 0 59,1 0 0,-5 1 4,1 3 0,0-1-20,4-2 0,3 1-5,0-5 0,5 5-8,-5-2 1,5 0 11,0 0 0,1-3-59,2 4 79,0-1 0,0 5-179,0-1 1,2 0 43,1 1 1,4-5-73,4 1 1,4 0 145,1 3 1,4-3-7,-1-1 0,6 0 9,2 0 1,3 3 13,-3-2 0,0-2-57,-4 2 0,-2 0 37,-2 3 1,1 1-118,-4-1 1,-2 0-37,-7 1 0,-2-1-144,-5 1 1,0 3 78,0 0 1,-6 2-115,-5-2 1,-6-3 49,-6 4 1,0-2-77,1 1 0,-1-6 376,0 2 0,-4-3-77,1-1 1,-1-2 59,4-5 0,2 0 45,1 0 0,3 0 87,1 0 0,8-1-332,-4-3 1,7-2-251,-3-5 1,6-1-1819,-2 1 2198,8-1 0,2 1 0,6 0 0</inkml:trace>
  <inkml:trace contextRef="#ctx0" brushRef="#br1" timeOffset="21">5528 16732 6788,'-7'0'1445,"2"-6"-643,5 5-40,0-4-273,0 0 138,0 4-285,0-4-24,0 5 32,0-5-175,0 3 1,2-7-156,1 6 1,4-5 17,4 4 1,2-5-131,2 2 0,-1 0 76,5 0 1,-4 0 3,4 0 1,-1-3-67,1 2 1,3 2-192,-3-2 0,2 2 162,2-2 0,0-2 58,0 2 1,0-2 9,-1-1 0,1-1 6,0 1 1,-1 0 49,-3-1 1,-3 2-64,-4 2 77,-1-2 0,-3 5-7,-1-2 0,-4 0 85,1 3 1,-3 2-89,-1-6-7,0 6 1,-1-7-21,-3 5 1,3-1-4,-3 1-119,3 3 134,-5-9-42,5 8 139,-4-3 10,5 5 1162,0 0-1186,0 5 0,0-2 79,0 5 0,0-5-103,0 5 1,4 1-6,0 6 1,5-2 3,-2 2 0,2 3-99,-1 1 1,2 1-23,-3-1 0,5 3 67,3-3 1,-1 2-38,5 2 0,-4 0 45,4 0 0,-1-2-98,1-2 0,3-2 63,-3-6 1,1 0-3,-1-4 0,3 2 21,-3-5 0,-1 0-4,1-4 1,-4 0 69,4 0 0,-5 0-61,1 0 0,-6 0 130,-2 0 0,-3-4-5,4 0 165,-6 0-340,4-1-101,-6-1 0,-4-2-460,0 1-856,-5 4-1065,3-2 2525,-6 5 0,1 0 0,-1 0 0</inkml:trace>
  <inkml:trace contextRef="#ctx0" brushRef="#br1" timeOffset="22">5756 17200 7702,'0'-8'-234,"0"1"200,0 4 659,0-7 125,0 9 239,0-4 24,0 5-747,0 5 1,0 2-69,0 8 1,4 3-42,0 5 1,3 0 19,-3 0 0,4 1-118,-4 3 0,3-3 89,-3 2 1,4-3-93,-5-4 0,2 1-44,-1-4 1,-2 3-177,1-4 1,0-4-252,1-3 203,-3-5 71,4 2 101,-5-5 239,0 0-232,0-5-7,0-2 0,0-8 24,0 0 1,-1 0 3,-3 3 0,3-3-93,-3 0 1,3-6 56,1 2 0,0 2-149,0-3 1,1 3 43,3-2 0,-2 2 46,6 6 1,-4-3 23,3 2 0,1-2 3,3 7 0,1 2 45,-1 1 1,1-1-3,-1 1 0,0 0 167,1 4 0,-1 0-51,1 0 1,-1 0 114,1 0 1,-1 4-56,0 0 1,1 9 105,-1-2 0,-1 4 32,-2 0 0,2 3-6,-2 5 1,2-4-214,1 0 1,-1 0 7,-2 4 1,1-4-50,-5 0 1,3-5 55,-3 1 0,1-2-211,-1-2 0,-3-3-417,3 0-326,-3-6-385,-1 3 1266,0-5 0,-5 0 0,-1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4:10:44.690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8000"/>
    </inkml:brush>
    <inkml:brush xml:id="br2">
      <inkml:brushProperty name="width" value="0.12095" units="cm"/>
      <inkml:brushProperty name="height" value="0.12095" units="cm"/>
      <inkml:brushProperty name="color" value="#FF8000"/>
    </inkml:brush>
  </inkml:definitions>
  <inkml:trace contextRef="#ctx0" brushRef="#br0">2124 14630 8010,'-5'-11'65,"3"-1"1,-5 1 0,2-1-1,1 2 524,-1 3 1,4-3 2,-3 2-300,-2-2 1,5 2 730,-3 1 284,3 4-451,-4-2 117,3 5-607,-3 0 0,6 0-110,3 0 0,-1 5 18,4 3 1,1 6-16,3 1 1,2 5-93,2-1 0,-1 3 75,5 1 0,-3 4-130,3 4 0,0 2 129,3 1 1,1 0-303,0 1 1,0 3-126,0 0 0,0 0-99,0-4 0,-4 0 53,0 1 1,-5-2-115,1-3 1,1-2 107,0-5 0,-3-2 93,-5-1 0,2 0 154,-2-5 0,1-4-279,-2-3 438,4 0-224,-10-2 1,5-1-134,-2-5-123,-3 0-407,4 0-1593,-5 0 1001,-5 0 543,4 0 0,-5-1 288,2-3 0,1 2 480,-4-6 0,-1 0 0,-3-3 0</inkml:trace>
  <inkml:trace contextRef="#ctx0" brushRef="#br0" timeOffset="1">2604 14573 8010,'0'-23'234,"0"5"59,0 3 0,0 6 614,0 2-260,0-1 1129,0-3-671,0 4-579,0 2-270,-5 5 0,-1 3-148,-6 4 0,-4 6 49,-3 10 0,-4 10 68,-4 5 0,-3 5-491,-8 3 0,2 3 344,-2 1 0,20-23 1,-1 0-177,0 0 0,0 0 0,-13 27 26,-2 0 0,4-4-314,-1-4 1,5-2 98,7-2 0,2-6-68,6-6 1,0-6 91,4-1 1,0-4-15,4-4 1,1-6-437,-1 3 94,-4-3 50,6-3-276,-4-1-276,5-5 50,0 0 1071,0-5 0,0-6 0,0-7 0</inkml:trace>
  <inkml:trace contextRef="#ctx0" brushRef="#br0" timeOffset="2">2901 14356 8010,'-5'-18'-143,"4"2"0,-8 4 95,5 1 0,0 0 797,4-1-449,0 1 0,0-1 1120,0 1-911,0-1 0,4 1-75,0 0 1,5 3-188,-2 0 1,3 5 14,2-5 0,-1 5-47,1 0 0,-1-3 12,0 3 1,5-1-106,-1 4 1,0 1 118,-3 3 1,-1-2-186,0 6 1,1 1 20,-1 6 1,-1-1-92,-2 5 0,-3-4 63,-5 4 1,-2 6 84,-6 5 1,-1-1-85,-10 2 1,0-1 52,-4 4 0,-4 1-195,1-1 0,3-5 116,4-2 1,5-7-109,-1-1 93,2-5 0,7 3 59,2-6 75,3-5 1,2-1 171,3-5 0,2 0 117,5 0 1,5 0-122,-1 0 0,5 0-259,-1 0 1,3-3 190,1-1 1,1 0-1115,2 4 1,2 0-597,3 0 0,-3 1 1467,-5 3 0,-6 2 0,0 6 0</inkml:trace>
  <inkml:trace contextRef="#ctx0" brushRef="#br0" timeOffset="3">3540 15007 8248,'-6'0'-405,"1"0"4096,5 0-3362,5 0 0,1 0 0,6 0 0,3 0 50,0 0 0,6 0-70,-2 0 1,6 0-69,2 0 0,1 0 10,-2 0 0,0 0-137,4 0 1,1 0 41,3 0 1,1 0 17,3 0 1,8-1-2,7-3 0,3 3-503,1-3 0,7 3 381,-30 1 0,0 0 0,31 0 30,-31 0 0,1 0 0,-3-2 1,0 0-60,1 0 1,-1 0-1,1 0 1,0 0 75,28 2 1,0 0-168,-4 0 1,-1 0 133,-3 0 1,3 0-27,-3 0 0,3 0 44,1 0 1,-5 4-2,-2 0 0,-3 0-106,-2-4 0,0 0 108,-3 0 1,-3 0-170,-5 0 1,0-4 84,1 0 1,-1-4-137,0 5 1,-5-6 34,-2 1 1,0-1 262,-4 2 1,2-2-231,-6 5 1,-3-4 157,0 4 1,-4-3-56,0 3 0,-6-1-130,-2 1 221,2 3-110,-4-4 36,3 5-1521,-5 0 1834,0-5-302,0 3-29,0-8 0,0 8-52,0-6 0,0 4 63,0-3-55,-5 4 1,2-6 9,-5 6 0,5-1 50,-5 4 0,4-2-35,-3-1 0,-1 1 32,-3-1 0,3 1 103,0 2 9,6 0 45,-8 0-154,8 0 1,-1 4 117,6 0 1,4 1-70,4-1 0,6-3 91,2 3 0,2-3-127,2-1 0,0 4 3,0 0 0,2 0-30,-2-4 1,2 3-189,-6 1 0,-2 1 65,-2-1 1,-6-3 170,-1 3 297,-6 2-374,3-4 0,-7 7 250,-6-6 0,-6 6-130,-13-1 0,1 2-103,-8 1 0,1 1-388,-9-1 1,1 1-720,-1-1 0,8 4-3783,7 1 4866,3-1 0,1-4 0,0 1 0</inkml:trace>
  <inkml:trace contextRef="#ctx0" brushRef="#br0" timeOffset="4">3952 14447 8011,'0'-6'225,"-5"-4"1,2 5 380,-5-3 1,6 2 1009,-2 2-607,3 3-194,1-4-247,0 5-378,0 5 0,4 1 61,-1 6 0,5 0 28,-4 3 0,3-1-306,-3 5 0,1-1 102,-1 1 0,-3 3-258,3-3 0,1-3 84,-1 0 1,0-4-74,-4 0 0,1-5-97,3 1-226,-3-6 89,4 4 155,-5-6 390,0 0 0,4-2-31,0-2 1,1-2-57,-1-5 0,-2-2 36,6-2 0,-2 2-69,2-2 1,2-2 6,-2 2 0,2 0-20,1 3 1,1 1-110,-1 0 0,3 3 60,-3 0 1,3 6 29,-6-2 1,2 3 4,2 1 0,-5 1-9,1 3 1,-2-2-23,2 6 1,1 1 12,-6 6 1,5-2 3,-4 2 0,4 2-58,-5-2 0,1 4-130,-4-4 0,0 4-322,0-4 1,0 4 205,0-3 0,0-5-933,0-3 402,0-1-725,0 5 539,0-6 1043,0-1 0,5 0 0,2 1 0</inkml:trace>
  <inkml:trace contextRef="#ctx0" brushRef="#br0" timeOffset="5">4340 14607 8011,'0'-11'0,"0"5"1063,0-5-46,0 5-508,0 0 1,1-3-92,3 5 0,2 0-134,6 4 0,-1-1-83,1-3 1,3 3 40,0-3 0,4 3-168,-4 1 1,6 0 96,-2 0 1,-2 0-196,2 0 0,-5 0-88,2 0 0,-4 0-342,0 0-89,-1 0-312,1 0 40,-6 0 300,-1 0-602,-5 0 724,0-5 1,-1 3-152,-3-1 1,1-2-219,-4 1 348,-1 0 265,-3-1 0,1 2 107,2-4 1,-1 3 305,5-4 1,-3 4-196,3-3 357,0 4-83,-1-7 939,4 9-214,-4-9 158,5 8-766,5-3 0,1 2-68,6-1 1,-1 0-281,0 4 0,5 0 91,-1 0 1,4 0-84,-4 0 1,5 0 66,-1 0 1,-2 0-235,-2 0 1,-2 4-60,-2 0 1,1 1-26,-1-2 1,-5 0 21,-2 5 1,-2-5-85,-2 5 0,-2 0 27,-2 3 0,-6-3 157,-5-1 1,-4 1-187,4 3 0,-6 1 107,2-1 1,-1 1-148,1-1 1,3-1-282,4-2 1,6 2-1105,2-2 405,3-3 588,1 5 1,1-5 626,3 2 0,7-1 0,7-6 0</inkml:trace>
  <inkml:trace contextRef="#ctx0" brushRef="#br0" timeOffset="6">4797 14619 8011,'6'-5'262,"-1"3"1,-1-8 193,0 3 665,5 2-146,-8-6-555,9 10 0,-4-8 144,6 5-350,-1 1 1,5 3-217,-1 0 0,1 3 120,-1 1 1,-1 4-221,5-4 1,-3 5 142,3-2 1,0-2-443,4-1 1,-1 1 112,1-1 0,0 0 11,0-4 1,0 0 65,0 0 0,-1 0-52,1 0 0,-1-2 253,-3-1 0,-1 0-113,-3-5 1,-2 5 264,2-5 0,-6 2-66,-2-2 1,0-2 192,0 2 1,-2-2-27,-5-1 0,0-1 65,0 1 1,0-1-98,0 1 1,0 3-48,0 1 1,-3 3 228,-1-4-225,-5 6 0,3-3-150,-6 5 1,1 0 69,-1 0 0,1 5-148,-1 3 0,0 2-28,-3 1 1,1 0-120,-5 1 0,3 1 113,-3 2 1,-4-1-60,-3 5 1,-6-5-171,2 1 1,0 2 72,0-2 1,5-4 149,-2-3 0,7-2-25,1 2 1,5 1 205,-2-6 0,4 1 56,0-4 1,5 0 366,-1 0-358,6 0 0,-4-1-123,6-3 0,0 2-80,0-6 0,4 0 122,0-3 1,5 0-946,-1-1 1,2 2 879,1 2 0,1-2 0,-1 4 0</inkml:trace>
  <inkml:trace contextRef="#ctx0" brushRef="#br0" timeOffset="7">6339 14779 7919,'-5'-17'0,"3"4"0,-7-4 322,6 1 0,-1 2-24,4-5 1,0 4 117,0-4 1,1 5-61,3-1 0,1-2 69,3 2 1,2-1-136,-3 1 0,5 3 35,3 1 0,-2 1 66,2 6 0,-2-4-125,-2 4 1,4 0-91,0 4 1,2 6 206,-2 1-165,3 8-163,0-2 108,3 14 1,-7-6 120,5 14-121,-5-4 1,6 10 23,-4-3 1,0 3-27,-1 4 1,-1 0-189,5-3 1,-1 2-72,1-2 0,3-3-2,-3-1 0,1-2 55,-1-2 0,5-1-246,-5-2 0,4-4 72,-8-4 1,1-5-54,-5-3 1,0 2 190,1-2 1,-2-4 34,-2-3 1,-2-2 34,-2 2-133,-3 2 440,9-9-352,-9 4-393,5-5-2305,-6 0 1760,0 6 1,-2-5 66,-2 3 1,-2-3 926,-5-1 0,-6-5 0,-1-2 0</inkml:trace>
  <inkml:trace contextRef="#ctx0" brushRef="#br0" timeOffset="8">6887 14767 8464,'0'-23'744,"-5"0"0,3 4-677,-1 0 1,1 5-68,2-1 0,0 6 1573,0 2-396,0 4-659,0-2 0,-3 11-327,-1 6 0,-6 11 40,-2 11 1,-4 4-131,-7 4 1,-1 7 116,-3 1 1,-1 1-532,-2 2 0,-3-1 183,2 1 1,2 2-60,-1-6 0,8-5-99,-1-10 0,9-4-232,3-3 0,1-8 236,6 0 0,0-5-158,4-3 213,0 1 74,0-1 1,0-3-514,0-1 762,0-4-693,0 2-423,0-5 0,0-5 503,0-3 0,0-2 519,0-1 0,0-6 0,0-1 0</inkml:trace>
  <inkml:trace contextRef="#ctx0" brushRef="#br0" timeOffset="9">6978 14539 7967,'0'-29'1107,"0"-4"1,1 10-998,3 0 1,3 1-311,4 7 0,0-3 80,1 7 1983,-1-3-1201,1 8 1,-5-5 69,1 4-183,0-3-246,3 8 1,0-3 48,1 5-185,-1 0 1,1 5 20,-1 3 0,0 0-43,1 3 0,-2-2-191,-2 6 0,1 2 107,-6-2 1,1 6-230,-4 2 1,-1 1 11,-3 7 1,-2-1-38,-6 5 1,0-1 73,-4 0 0,4-5 60,-4-2 1,4-3 136,0-1 0,2-5-97,3-3 358,2-2-157,5-2-28,0 0 1,6-4-92,5-3 0,1-3-101,3-1 1,3 0-229,1 0 0,1-4-463,-1 0 1,1 0 116,-4 4 0,-1 0 612,-4 0 0,1 6 0,-1 0 0</inkml:trace>
  <inkml:trace contextRef="#ctx0" brushRef="#br0" timeOffset="10">7800 14333 8023,'0'-11'-80,"0"-1"267,0 1 0,0 0 213,0-1 0,0 4-36,0 1 0,0 3 88,0-4 0,0 5 251,0-5 173,0 5 131,0-2 113,0 5-863,0 5 1,-1 6 49,-3 4 1,-3 6-123,-8 2 1,2 5 28,-2 6 0,-3 2-20,-1 2 1,1 3-1,-1 4 1,0 1-240,-4 0 0,0 1 104,0 2 1,6-3-173,1 0 0,4-1 96,0-3 1,2 1-321,3-1 0,2-3 71,5-4 0,0-2-68,0-3 1,5-2 108,2-5 1,7 0-5,1 0 0,2-2 77,-2-2 1,-2-1 174,2-3 1,-2-2 81,-2 2 1,1-6-120,-1-1 1,0-5 311,1 5-122,-1-5-216,1 2 1,-5-5-141,1 0-349,-6 0-562,4 0 1,-6-2 497,0-1 0,-2 1-1945,-2-2 2538,3-2 0,-9 0 0,4-6 0</inkml:trace>
  <inkml:trace contextRef="#ctx0" brushRef="#br0" timeOffset="11">7938 14539 8023,'-6'-23'0,"4"5"1053,-6 3 0,6 2 227,-2 2-819,3 4 1,1 1 237,0 2-268,5 3 1,-3 1-22,6 8 1,-4 8-127,3 7 1,0 6-71,0 9 1,0 3 28,-4 5 0,-1-5-134,1 1 1,3 0-65,-3 4 1,2-6-272,-1-1 1,-2-8-136,1 0 1,-1-6-334,-2 2 1,0-4-546,0-4 0,0-3-138,0-4-296,0-1 670,0 0-63,0 1 1066,0-6 0,-5-1 0,-2-5 0</inkml:trace>
  <inkml:trace contextRef="#ctx0" brushRef="#br0" timeOffset="12">8189 14881 7961,'0'-11'-1,"-2"1"1706,-1 2-1140,1-2 1,-4 8 417,2-6 1,2 5-409,-6 0 1,0 3-205,-3 3 1,-4 4-80,0 4 1,-6 2 55,2 2 1,-1 2-194,1 2 1,-1 2-108,4-2 1,1-1-193,4 1 0,3-5 223,1 1-291,4 3 0,-2-5 83,5 2 0,6-4-53,6-3 1,0 1 85,7-5 1,0 3 45,4-3 1,0 0 42,0-4 1,0 0 121,0 0 1,-1 0-555,1 0 1,-1 0 200,-3 0 1,1 0-816,-5 0 1,1 0-126,-5 0-1513,-5-5 2691,0 3 0,-1-3 0,1 5 0</inkml:trace>
  <inkml:trace contextRef="#ctx0" brushRef="#br0" timeOffset="13">8509 14881 7893,'0'-11'1831,"0"0"-1300,0 4 0,1-2-2,3 6 0,2-1-215,5 4 1,2-4-58,2 0 0,-1-1 17,5 1 0,-3 3-58,3-3 0,0 2-131,3-2 1,0 3 45,-3-3 0,1 1-86,-4-1 0,-1 3-92,-4-3 1,1 3-245,-1 1 0,-1-1-688,-2-3 500,-3 3-2376,0-4 2458,-4 5 1,-6 5 0,-8 1 0</inkml:trace>
  <inkml:trace contextRef="#ctx0" brushRef="#br0" timeOffset="14">8965 14596 7909,'0'-17'0,"0"5"279,0-4 0,0 8 1220,0 0-538,5 0-277,2 2 461,-1-4-731,4 9 1,-7 1-126,4 7 1,-3 5-45,4 3 0,-6 4-28,2 8 1,1-1-10,-1 8 1,1-2 26,-1 6 1,-3-5-187,3 1 0,-1-6 112,0 7 0,-1-5-284,1 1 1,0-4 13,1-4 0,-2-4-70,6 0 1,-4-5 95,3 2-118,-4-4-106,7 0-307,-9-1-1165,4-5 773,-5 0-225,0-6 0,-5 0 368,-2 0 1,-3-2 862,-2-2 0,1-7 0,-1-7 0</inkml:trace>
  <inkml:trace contextRef="#ctx0" brushRef="#br0" timeOffset="15">9160 14253 7905,'0'-11'0,"0"-1"597,0 1 905,0 5-876,5-5 1,0 9-214,2-6 1,3 6 178,-2-2 1,2 3-68,2 1 1,0 0-10,4 0 0,-2 5-173,5 2 1,0 5 31,3 3 1,1 3-41,0 5 1,0 3 154,0 1 1,3 5-87,1-2 0,0 3-171,-4 1 0,-2 2-166,-2 2 1,-2 3-182,-6 4 1,-1 2 63,-2 3 1,-3-3-10,-5 2 1,-1-2-306,-3-1 1,-2-4 109,-6 0 1,1-6-220,-1 2 1,1-3 4,-1-5 0,1-2 145,0-5 1,-1-2-35,1-1 0,-1-4-110,1-5 0,3 0-367,1-4 0,0 0 14,0-4 1,0-1 819,4 1 0,-4-1 0,-4-2 0</inkml:trace>
  <inkml:trace contextRef="#ctx0" brushRef="#br1" timeOffset="16">2044 15989 8549,'5'-11'85,"-3"-1"-81,3 1 539,0 0 258,-4 4 0,5-2 247,-2 5-731,-2 1 1,4 3 140,-2 0-195,2 0 0,7 0-201,2 0 1,1-4 182,3 0 1,3 0 19,-3 4 1,6-4-196,2 1 0,5-2 145,-2 1 0,-1 2-160,2-1 0,-4 1 130,3 2 0,-1 0-150,2 0 0,-3 0 13,-6 0 0,5 4 26,0 0 1,4 4-26,0-5 0,3 3-25,4-3 1,4-1 110,8 1 0,0-1-169,4-2 1,3-2 85,0-1 0,1 0-191,-26-1 0,1 0 0,-1 3 0,1-1 206,1-2 1,0 0 0,0 2 0,1 0-27,-1-2 0,0 1 0,2 1 0,1 0 0,-1-2 0,0 0 0,0 3 1,0 0-23,-1-1 0,-1 0 0,30 1-19,1 1 1,-32 0-1,0 0 2,3 0 0,1 0 0,-3 0 0,1 0-4,1 0 0,1 0 1,-1 0-1,0 1-29,2 1 1,0 0 0,-2-2 0,0 1 43,4 1 1,0 0 0,0-1 0,-1-1-83,3 0 1,0 0-1,-3 0 1,1 0 77,1 0 0,1 0 0,-2 0 0,0 0-235,4 0 0,0 0 0,-2 0 0,0 0 249,1 0 0,1 0 0,0-2 0,0 0-2,1 0 1,1 0 0,-1 0-1,0-1 23,-1 1 0,0 1 0,1 0 0,0 0 12,-1 0 0,-1-2 1,2 1-1,0-1-33,1 1 1,0 1-1,2-2 1,0 0 2,2 1 0,-1 1 1,0 0-1,0 0-60,1 0 1,-1-1 0,-1-1 0,-1 1 51,2 0 1,1 0-1,-1-1 1,1 1-428,1 0 0,1 0 0,-1 1 0,1-1 283,-1-1 1,0-1-1,0 2 1,-1 0 60,1-2 0,0 0 0,-2 2 0,-1 0 19,3-1 0,1-1 0,-6 2 1,-1 0-109,1-2 1,-1 0-1,0 3 1,-1 0 232,2-1 1,0 0-1,-2 0 1,-1-1-45,1 1 0,0 0 0,-3 0 0,-1 0 56,0 2 0,0 0 0,0 0 0,0-1-71,-2-1 0,0 0 0,-1 2 0,1-1-31,0-1 1,0 0 0,0 1 0,0 0 14,2-1 0,0 0 0,1 1 0,-1-1-64,2-1 0,0-1 0,0 2 1,1 0 50,1-2 1,0 0-1,0 2 1,0 0-23,-1-1 1,-2-1 0,0 2 0,-1 1 10,1-1 1,-2 1-1,-2-1 1,-1 1-15,2-1 1,0 0 0,-5 2 0,0-1 208,28-3 0,1 3-114,-1 1 0,-2 0-18,-5 0 0,-3 0 32,-6 0 1,6 0 137,2 0 0,-2 0-126,-1 0 1,-4 0 321,0 0 1,0 0-457,0 0 0,-5 0 118,1 0 0,-10-4 381,-2 0 0,-9 0-518,-6 4 1240,-2 0-1060,-7 0 508,-1 0-896,-10-5 1,-1 4-262,-6-3 0,-3 3-267,0 1 1,-2 0 344,2 0 0,-1 0-1179,-3 0 0,1 0 1636,3 0 0,-3 0 0,-5 0 0</inkml:trace>
  <inkml:trace contextRef="#ctx0" brushRef="#br1" timeOffset="17">10062 13785 8208,'0'-11'-849,"0"-1"993,0 1 1,5 4 398,2 4 0,0-3 111,0 3 0,-3-1 263,4 4-5,-1-5-274,0 4-419,3-5 0,-7 10-35,4 0 0,-4 5 31,0-1 1,3 2 19,-3 1 0,1 1 0,-4-1 0,1 2-22,3 2 0,-3-1-3,3 5 1,-2-4-58,-2 4 1,1 0 22,3 4 1,-3 4-17,3-1 0,1 6 28,-1-1 1,1-2 17,-2 1 1,-1 1-21,2 3 0,-3 0-11,-1 0 0,4 1 136,-1-1 1,1 1-122,-4 4 0,4-3-28,0 6 0,3-5 38,-3 1 1,4-1-23,-4 1 0,5-3-18,-2 4 1,0-4-70,0-1 0,-3 1 16,4-1 1,-5 0-157,5 0 1,-4 1 57,3-1 0,-4 0 95,1 0 1,-2 5-174,2-1 0,-3 1 70,3-1 1,-3-2-39,-1 2 0,4 1 141,0-1 0,1-1 107,-1-7 0,-3 3-101,3-2 1,1-2 125,-1 1 0,4-3-147,-5 3 0,5-4 33,-4 0 1,0-1-224,-4-3 0,3 1 1,1 0 0,0-4-154,-4 0 0,4-5 72,0 1 0,1-2-176,-2-2 1,-1-3 34,2 0 0,-2-6-501,2 2 441,-3-3 0,4 1-508,-5 1-1207,0-1-1858,0 3 3956,-5-15 0,-11 2 0,-8-9 0</inkml:trace>
  <inkml:trace contextRef="#ctx0" brushRef="#br2" timeOffset="18">1565 14128 10819,'-7'-12'-1848,"2"6"3127,5 1-10,0 5 91,0-5-992,0 3 0,0-1 75,0 6 0,0 0-173,0 5 0,0 3-91,0 4 1,0 6 197,0-2 0,0 3 22,0 5 0,2-2-120,1 6 1,-1-4-63,1 3 0,-1 0 21,-2 5 1,3-1-113,1 0 1,0 2-123,-4 2 0,4-3 165,0 3 1,1 2-35,-1-2 0,-2 5 14,6-1 1,-4-2-12,3 2 0,-4-4 66,0 4 1,3 0-51,-3 4 1,1-4 12,-4 0 1,4-2-65,0 2 1,0-1-132,-4-3 1,3-3 94,1 3 0,4-2-263,-4-2 0,3 0 200,-3 1 0,1-5-155,-1 1 0,-2-6 144,6 2 0,-5-3-51,0-1 0,0-4 143,1 0 1,-3-5-123,3 1 1,1-1 0,-1 1 1,0-6-39,-4 2 1,0-2-358,0 3 268,0-1-100,0 0 1,0 1 127,0-1-1,0-3 54,0 0 1,0-5 37,0 5 0,0-4-40,0 3 0,0-3-189,0 4 132,0-6 0,1 3 0,3-5 0,-3 2 41,3 1-8,-3-1 222,-1 3-281,5-5 194,-4 0-137,4 0-633,-5 0 736,0 5 24,0-4-153,0 4 66,0 0 1,0-2-126,0 4-252,0-4 419,5 7-127,-3-9 105,3 10-96,0-10 155,-4 4 101,4-5 150,0 0 1,2 0-138,4 0 0,0-1-7,1-3 1,1 3 4,2-3 0,-1-1-62,5 1 1,4-1-11,3 1 0,2 3 9,-1-3 1,1 3-144,2 1 0,2 0-303,-5 0 0,3 0-456,-3 0 0,1 0 286,-2 0 558,9 0 0,5 0 0,6 0 0</inkml:trace>
  <inkml:trace contextRef="#ctx0" brushRef="#br1" timeOffset="19">1473 14196 8505,'-5'-6'0,"4"-1"-457,-3 4 635,3 1 1057,1-3-557,0 5-251,5 0 1,-3 0-109,6 0 0,1 0 5,6 0 1,-1 0-52,5 0 1,-2 0-1,6 0 1,-2 0-29,10 0 0,-5-1-14,5-3 1,3 3-159,4-3 0,5 3 78,-1 1 0,2 0-154,2 0 0,-5-4 99,-3 0 1,1 0 8,-1 4 0,5 0 25,-1 0 1,-1-1 17,1-3 1,5 3-256,6-3 0,-1-1 227,1 1 0,1-1 4,3 2 0,0 1-43,0-2 1,-4 3-114,0 1 1,3 0 91,1 0 0,7 0-28,-7 0 0,8 0-278,-1 0 1,-30 0 0,0 0 253,0 0 1,0 0 0,0 0 0,1 0-25,-1 0 1,0 0 0,1 0-1,-1 0 40,0 0 1,0 0-1,31-1 35,-33-1 1,1 0 0,30 1-72,-30-1 1,-1 0 0,31 1 0,-2 1 1,-4-4-37,0 0 1,1-1 3,-5 1 1,-2 3-2,-2-3 1,-2 3 50,-1 1 1,-1-4 185,1 0 0,-4 1-116,0 3 0,0-4-60,3 0 1,1-1-39,0 1 1,0 3-5,-1-3 1,1-1 9,0 1 0,-5-4-26,1 5 0,-5-1 69,1 4 1,-4-1-35,-3-3 1,1 2 80,-6-1 1,5 1 124,-5 2 1,1 0-185,-4 0 0,0 0 321,0 0 0,-1 0-307,1 0 1,4 0 100,0 0 1,0 0-89,0 0 1,2 0 4,6 0 1,-5-3-19,0-1 0,-3-1 60,4 1 1,-1 1 23,4-4 1,4 4 164,0-1 0,-1-1-233,-6 2 0,0-1 12,-4 4 1,3 0-9,-3 0 0,0 0-105,-4 0 0,1 0-131,2 0 1,-1 0 138,1 0 0,2 0-100,-1 0 1,3 0 186,-3 0 0,3 0 8,-3 0 1,0 0-18,-5 0 1,1 0 101,0 0 0,0 0 50,0 0 1,0 0-136,-1 0 0,1 0-48,0 0 1,0 0 73,0 0 1,5 0-146,2 0 0,3 0 39,1 0 1,1-2-20,-1-1 0,4 1 33,0-1 1,5 1-9,-1 2 1,-1 0 22,1 0 0,0-4 3,3 1 0,1-1 39,0 4 1,-1 0-39,1 0 0,0-4-156,-1 0 1,1 0 124,0 4 1,-1-3-6,1-1 1,-4 0 69,0 4 0,0-4-4,3 0 1,-3-3-33,0 3 1,-4 0 0,4 4 0,-5-4 13,1 1 1,-3-1-8,0 4 1,3 0-2,0 0 1,0-1 91,-4-3 0,4 2 7,0-1 1,4 1-100,-4 2 1,4 0 0,-4 0 1,2 0-181,-2 0 1,-3 0 29,3 0 0,-2 0 30,-2 0 0,0-3 87,1-1 1,-2 0 0,-3 4 0,3 0-23,-3 0 1,2 0 123,-1 0 0,5 0-188,-1 0 0,0 0-91,-4 0 1,5 0 93,-1 0 0,2 0 43,-3 0 0,0 0 63,0 0 0,-1-1-83,-2-3 0,0 1 154,-4-4 1,4 3-36,-5-4 1,1 6 78,-4-2 1,0 1-222,-1 0 0,0 1 6,-3-1 1,3 1-54,-3 2 1,-2 0 116,2 0 0,-3 0 116,3 0 1,-4 0-134,4 0 1,-5 0 195,1 0 1,-1 0-48,1 0 1,-2 0 115,2 0 0,2-1-226,-2-3 0,5 3 31,-1-3 1,3-1-39,1 1 0,0-1-190,-1 1 1,-4 3-73,-3-3 1,2 2 58,-2-2 1,-3 3 94,-5-3-25,1 3 432,-2 1-538,-1 0-33,-5 0 35,-5 0 0,-1 0-338,-6 0 1,0 3-869,-4 1 0,2 5 60,-5-1 1408,0 2 0,-9 1 0,-1 1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2:04.722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</inkml:definitions>
  <inkml:trace contextRef="#ctx0" brushRef="#br0">12677 15343 7767,'0'-7'225,"0"-1"371,0 5 773,0-2-95,0 5-966,-5 5 1,4 2 90,-3 4 0,-1 4-128,1 1 1,-3 4-43,3-1 0,0 3-66,4 0 0,0 6 6,0 3 1,1 2-42,3 1 0,-1-2 36,4 2 1,1-6-89,3 6 0,-3-3 42,-1-1 1,1 2-190,3-5 0,1 3 59,-1-3 0,-3-2 119,-1-6 1,-3 1-147,4-4-64,-6 4-121,4-7-451,-6 3-95,0-5 128,0 1 0,-2-6 189,-2-2-870,3-3 820,-9-1 1,7-5-994,-4-2 717,4-4 779,-7 0 0,4-11 0,-6-2 0</inkml:trace>
  <inkml:trace contextRef="#ctx0" brushRef="#br0" timeOffset="1">12517 15377 8203,'5'-11'644,"3"0"0,3-1-644,5 1 0,-2 3 694,5 1 1,3 3-206,5-4 1,1 4-114,-1-3 1,2 4-188,5-1 1,0 3-20,1 1 1,-1 0-54,0 0 0,4 4-165,0 0 0,-5 5-29,-6-2 1,-4 3 104,-4 2 1,-3-1-44,-4 1 0,-2-1 59,-3 0 1,2 2-15,-5 2 1,0-1 3,-4 5 0,-10 0 31,-5 4 0,-7 0-24,-5 0 0,-2 0-121,-5 0 1,-4-4 2,0 0-397,0-5 493,3 2 1,5-6-379,0-2 1,8 1-149,-1-5 0,7-1-321,-3-3 0,8 0 294,0 0 0,6 0 534,-3 0 0,6-5 0,-3-1 0</inkml:trace>
  <inkml:trace contextRef="#ctx0" brushRef="#br0" timeOffset="2">13648 15046 7759,'-6'-7'717,"2"-1"1,3 4 157,1-3-111,0 4-373,0-2 970,0 5-1123,0 5 0,-6-1 25,-1 7 0,-3-1-20,-2 10 0,0-1 141,-4 3-225,4 1 0,-9 4 0,5 1 113,-2 1 1,0 1-48,-1 5 1,3 3 132,4 0-969,1 5 764,0-2 0,3 3 0,0-2 1,6 4-114,-2-1 1,6-3 87,2 4 0,5-4-135,-1 0 0,2 1 29,1-5 1,1 0 59,-1-4 0,1-1-148,-1-2 1,4-2-8,0-3 1,1-5 67,-5 2 1,2-4 431,2 0 0,-2-3-460,2-4 1,-2-5 75,-2 1 1,1-4-49,-1 3-912,0-4 419,1 2-918,-6-5 775,-1 0 641,-5-5 0,-5-2 0,-1-4 0</inkml:trace>
  <inkml:trace contextRef="#ctx0" brushRef="#br0" timeOffset="3">13888 15720 7731,'-5'-11'1458,"3"-5"-957,-1 1 1,3 0-47,3 4 1,3-1-146,1 1 1,3-1 87,-2 1 0,2-1-120,1 1 1,2 3-125,2 1 1,-2 4 19,2-1 0,-2-1-86,-2 2 1,1-1 52,-1 4 0,1 1-93,-1 3 0,1-2-22,-1 6 1,4 0 7,0 3 0,1 4 39,-5 1 0,2 5 50,2 2 1,-2 5 88,2 6 0,-2 0-92,-2 1 1,0 4 0,1 3 0,-1 2-24,1 2 0,0 1-89,4 2 0,-2-5-76,5 1 0,-2-3 97,2 0 0,3-3-41,-3-4 0,-1-6-18,1-3 0,-1-1-58,1-3 1,1-4 51,-5-3 1,0-3-264,-3-5 183,-1 4-51,1-10 0,-5 8-979,1-5 773,-6-1 0,-2-6-813,-7-1 1,-3-4 147,-2 4 1038,1-5 0,-6 3 0,-1-5 0</inkml:trace>
  <inkml:trace contextRef="#ctx0" brushRef="#br0" timeOffset="4">14356 15663 7702,'5'-11'231,"-4"-1"1,6 1 324,-3-1 0,2 5-201,5-1 0,-3 6 392,0-2 302,-6 2-651,8 2 0,-9 3-98,3 5 0,-2 1-91,-2 10 0,-6 0 56,-1 3 0,-5 6-104,-3 3 1,-4 7 11,-7 4 1,1 2-333,-1 2 1,-3 5 157,-2 2 0,-1 1 72,2 0 0,-2-3-146,6-6 0,0-5-306,7-6 1,3-2 244,4-10 1,6 2-244,2-8 0,-1-5-773,1-3-863,0-6 1276,4 3 1,4-11 882,0-5 1,10-6-1,-1-6 1</inkml:trace>
  <inkml:trace contextRef="#ctx0" brushRef="#br0" timeOffset="5">14584 15309 7725,'-6'-11'-73,"1"-1"-138,5 1 1,0 3 868,0 0-284,0 6 167,5-3 85,-4 0 0,8 2-278,-5-4 1,5 4 12,-1-1 1,2 2-153,1-2 1,1 3 216,-1-3-244,5 3 0,-3 1 4,2 0 1,-3 5-124,-5 2 1,2 3 94,-5 2 1,0 3-259,-4 0 0,0 6 34,0-2 1,-1 2-37,-3 2 0,-3 0-2,-4 0 1,0-2-305,-1-2 191,1 3 116,-1-9-117,1 3 166,5-4 1,-3-1 193,5 0 0,0-3 73,4 0-84,0-6 1,1 3-19,3-5 0,0 0 169,7 0 1,-2 0-104,7 0 0,0 0 51,-1 0 1,4 0-73,-3 0 1,3 0-19,-4 0 0,4 0-1307,-4 0 700,0 0 467,-3 0 0,-11-5 0,-2-1 0</inkml:trace>
  <inkml:trace contextRef="#ctx0" brushRef="#br0" timeOffset="6">15315 15229 7811,'0'-8'597,"0"1"-8,5 4-140,-3-7 496,3 9-214,-5-4-253,0 5 0,-1 5-249,-3 2 0,-1 5 32,-3 3 1,-6 3-1,3 5 1,-5 0-54,1-1 0,1 6 12,-5 3 1,1 2-64,-1 1 0,-1 4 50,5 0 1,0 5-108,3-1 0,1 1 44,-1-1 0,6 1-147,2-5 1,3 4 108,1-4 0,5-3-83,3-5 0,7-3 82,4 3 0,4-4 25,3 0 0,0-5-2,4-2 1,-2-5-22,-1 1 0,2-3 1,-10 0 1,4-5-48,-8 1 0,0-4-81,-3 3 1,-1-4-320,1 1-855,-6-3-1595,-1-1 2399,-5 0 1,-5 0 0,-1 0-1</inkml:trace>
  <inkml:trace contextRef="#ctx0" brushRef="#br0" timeOffset="7">16206 15263 9097,'-1'-6'1325,"-3"2"-209,3 3-340,-4 1-84,5 0-349,5 0 1,1 1 99,6 3 0,0 6-123,4 5 0,-2 4 73,5-3 1,0 4-70,3-1 0,1 6 60,0 2 0,0 1-211,0-1 1,-4-2 43,0 5 1,-5 1-94,1 3 0,-2 4 93,-2 0 1,-5 4-153,-2-4 1,1 5-44,-1-1 1,0-2-139,-4-2 0,-5-3 25,-3-1 0,-2-1-80,-1-2 0,-1 1-171,1-6 0,-6 1 151,-2-4 1,2 0-462,-2-1 0,1-4 93,-1-3 1,2-2-126,6-2 0,-1-4-139,1-3 1,3-3 822,1-1 0,-1 0 0,-3 0 0</inkml:trace>
  <inkml:trace contextRef="#ctx0" brushRef="#br0" timeOffset="8">17154 15469 8119,'6'-5'627,"1"4"-179,-3-3 1,2 2 5,5 2 0,1 0-17,-1 0 1,4 2-82,1 2 0,4-3 93,-1 3 0,4 1-146,4-2 0,-2 5-35,5-4 1,-3 5-67,3-2 0,-4 0 0,0 0 0,1 1-90,-4 3 1,1-3 10,-9 0 1,4-2-94,-3 2 1,-1 2 65,-4-3 1,-3-2-267,-1-1 85,-4 3 0,2-5-87,-5 6 1,-1-6 41,-3 2 0,-6 2 106,-5 2 0,-6-2-11,2 2 0,-6-2 24,-2 2 0,-4 2-6,0-2 0,-2 2-38,-1 1 0,0 1-83,-1-1 0,2 1-56,3-1 0,2-1-252,5-2 1,5 1-1420,3-6 788,2 6-159,7-7 671,1 3 0,6-5-579,3 0 1144,2 0 0,11-5 0,1-2 0</inkml:trace>
  <inkml:trace contextRef="#ctx0" brushRef="#br0" timeOffset="9">17611 15789 7754,'5'11'1730,"-4"-5"-684,4 5-304,-5-5 0,-5 5-280,-2 1 0,-5-1-88,-3 1 0,-3-1-139,-5 0 1,-1-3-61,-2 0 1,-3-1-158,-6 5 1,2-2-205,3-3 1,1 2-665,2-5 0,7 4 470,-3-4 0,4-1-2420,0-3 2800,2 0 0,6 0 0,-1 0 0</inkml:trace>
  <inkml:trace contextRef="#ctx0" brushRef="#br0" timeOffset="10">18136 15389 7783,'0'-17'396,"0"5"-264,5-5 0,2 10 342,4-1-320,1 0 1,-5 1 131,1-1 0,-1 2 274,5-2 1,-1-1-115,1 6 0,-1-5-111,1 4 0,0 0-73,3 4 1,2 0-46,2 0 1,3 0-75,-3 0 1,-2 2 21,2 1 0,-5 0-67,2 5 0,-4-5 20,0 5 1,-2 0-189,-3 3 0,-1 0-3,-6 1 0,0-1 80,0 1 1,0-1-52,0 0 0,-6 5 95,-1-1 0,-3 0-120,-2-3 1,-4 3 126,-3 0 1,1 0-1,-1-3 0,5-1 13,-1 1 0,2-5 79,2 1 1,-1-2-56,1 2 1,3 1 268,1-6-366,4 6 1,-2-6 91,5 4 0,1-3-44,3 4 1,4-2 21,7 2 0,-1 2-7,5-2 0,0 2 12,4 1 0,0 1-9,-1-1 1,1 2 7,0 2 0,0-1 4,0 5 0,0-4-125,-1 4 1,0-4 115,-3 4 0,-4 0-81,-7 4 0,1 0 2,-5 0 0,-1 0-144,-3 0 1,-6-4 111,-5 0 1,-2-1-117,-6 1 0,0-3 237,-4-5 0,0 1-110,0-1 0,1-3 110,-1 0 1,0-6-88,0 2 0,0-3-100,0-1 1,0-4-62,1 1 0,4-6-224,3 1 1,2 2-70,2-2 0,0 0-276,4-3 1,2 3-593,5 1 377,0-1 1,0-3-720,0-1 1674,5 6 0,6-9 0,7 2 0</inkml:trace>
  <inkml:trace contextRef="#ctx0" brushRef="#br0" timeOffset="11">18787 16063 8038,'7'0'1623,"-1"0"-381,-2 0 66,-3 0 404,4 0 13,-5 0-1255,0 5-368,-5-4 1,3 4-1424,-6-5 989,5 0-2420,-2 0 2752,5 0 0,-5 0 0,-1 0 0</inkml:trace>
  <inkml:trace contextRef="#ctx0" brushRef="#br0" timeOffset="12">19404 15286 7708,'-6'-6'-1641,"1"-4"1636,5 8-36,0-3 0,-5 5 906,-3 0 0,-6 5-427,-1 3 1,-6 7 23,2 4 1,-3 3-142,-5 1 1,2 3-51,-6 1 1,6 6-49,-2 1 1,3 0-25,1 5 0,2 0-53,1-1 1,5 1-96,8-1 1,2-6-301,5 2 1,0-6 168,0 3 0,8-6 64,4 2 1,7-3-157,0-1 0,6-6-337,2-1 1,1-5 302,-1-3 0,2 1 4,5-6 1,-4 0 98,1-7 0,-3 2 7,-2-6 0,1 0 162,-8-3 0,-6-4-27,-2-1 0,-7 0 32,0 1 1,-4-2-60,-4-2 1,-7-2-146,-8 2 0,-8 1-54,-3-1 1,-7 5-162,-1-1 0,-5 7 64,1 4 0,4 3-191,3 1 0,4 4 475,8 0 0,2 4 0,10 0 0,1 2 0,2 2 0,3-1 0,10 0 0,2 1 0</inkml:trace>
  <inkml:trace contextRef="#ctx0" brushRef="#br0" timeOffset="13">19998 15332 7712,'6'-12'0,"3"1"-495,-5 0-617,5-1 1112,-8 1 0,4 3 0,-5 0 0,-1 6 229,-3-2 1,-3 3 17,-9 1 0,-1 5 306,-6 3 0,-1 2-146,-3 1 1,2 2-29,-6 2 1,-1 3-35,-6 5 0,3 5-89,-3 2 1,6 3-150,2 1 1,4 2-60,-1 2 1,8-1-44,4 5 0,8-4-139,3 3 1,3-4-176,1 1 0,2-7 142,6-5 0,1 2-146,10-1 1,0-5 137,3-7 1,1-2 13,0-2 0,4-5 193,-1-2 0,5-3-139,-4-1 1,-1 0 234,-3 0 0,-1-5-153,-3-2 1,-3-3 245,-4-2 0,-6 1-59,-2-1 1,-3-3 15,-1 0 0,-10-5-119,-5 0 0,-7 3-30,-5-2 1,-3 1-170,-8-1 0,1 6 70,-5 6 0,5 4-431,-1-1 1,4 4 200,4 4 1,3 2-439,8 6 0,4-1 45,7 1 693,3-1 0,10 0 0,1 1 0</inkml:trace>
  <inkml:trace contextRef="#ctx0" brushRef="#br0" timeOffset="14">20283 15400 7736,'0'-11'530,"0"-1"-300,0 1 1,0 0 80,0-1 0,0 1 134,0-1 1,0 5-70,0-1 0,2 2 123,2-2 0,-2-1-31,6 6 0,-1-5-129,5 4 0,-1-1-132,1 1 1,3 3-65,0-3 0,0 8 12,-3 4 1,-1 7 6,1 4 1,-5 4-113,1 3 0,-6 3 94,2 6 1,-3 0-143,-1 3 1,-5 2-208,-2 2 0,-7 5 116,-2-6 0,-4 5 139,1-8 1,-2 0-205,-2-4 1,4-4-282,0-4 0,5-5 273,-2-2 1,1-5 83,4 1-69,-3-2 405,8-2-9,-1-5-151,2-1 0,6-5 151,3 0 0,0 0 5,7 0 0,-2 0-121,7 0 1,1 0-52,2 0 1,3 0 2,1 0 0,1 0 38,2 0 1,-1 0-20,1 0 0,2 0-283,-1 0 0,-1 0 91,-3 0 1,-1 0-1198,-3 0 1,1 0 100,-5 0 1184,-4 0 0,-1-5 0,-4-1 0</inkml:trace>
  <inkml:trace contextRef="#ctx0" brushRef="#br0" timeOffset="15">20740 14898 7798,'7'-1'-39,"-4"-3"1,-1 1 889,-2-4 39,0 4-94,0-7-465,0 9 0,0-6 576,0 3-596,0 3 1,1-4-45,3 5 1,-2 1 112,6 3 1,-4 1-126,3 3 1,1 2 49,3-2 1,5 3-17,-1 4 1,1-1-60,0 5 1,-2 0 41,5 4 1,0 1 123,3 3 1,-1-2-120,2 6 0,-3 0 41,7 8 1,-5-4-203,-3 3 0,2 3 90,-6 1 1,0 3-333,-3 5 0,-5-3 163,1 2 1,-6-1-117,2 2 1,-3-3 52,-1 2 0,-1-2-54,-3-1 1,2-4-77,-6 0 1,2-5-113,-2 1 0,-2-7-174,2 0 0,-2-4 194,-1 3 0,-4-5 91,-1 2 0,-3-4-203,4-4 0,-4-1-52,4-3 0,-4-2 59,4 2 0,-4-6 1,3-2 0,2-3-483,7 4 224,-3-6 0,7 3-568,-4-5 1,4-1 1178,-1-3 0,8-2 0,2-6 0</inkml:trace>
  <inkml:trace contextRef="#ctx0" brushRef="#br0" timeOffset="16">21722 15435 7730,'-10'-2'602,"3"-1"0,2 0-176,5-5 0,0 1-275,0-5 0,1 2 185,3 3 1,0-4 173,7 4 1,-2-3-202,6-2 0,-2 2 9,-2 2 0,4-2-76,1 3 0,4-2 12,-1 1 1,-1-1-139,1 6 0,-1-3 52,1 3 0,-2 1-77,-1-1 0,-8 1 125,4 2-275,-3 0 1,2 0-43,1 0 0,-5 4-146,1 0 0,-4 4 64,3-5 0,0 6-44,0-1 1,3 6 173,-2 1 1,2 4-2,2-4 1,-1 6 81,0-2 0,2 1-45,2-1 1,-2 3 94,2-3 0,2-3-40,-2-1 0,0-6 128,-3-1 0,3-6-83,0 2 0,4-3 12,-4-1 1,2-1-350,-2-3 226,3-2 1,3-7-303,-2-2 1,-6 2 64,-5-2 1,-6 1-29,2-1 0,-3 2-241,-1-2 1,0-1-1139,0 0-134,0 1 1806,-5 4 0,-1 4 0,-6 2 0</inkml:trace>
  <inkml:trace contextRef="#ctx0" brushRef="#br0" timeOffset="17">21905 15846 7672,'-11'0'671,"4"0"-688,2-5 0,5 2 8,0-4 884,0 4 0,0-7 305,0 2-701,5-2 0,1-5-147,1 0 0,3-1-81,-2 5 0,-2 0 36,2-1 0,-1 1-64,5-1 0,-1 2-128,1 3 0,-1 0 66,1 3 0,-1 3-149,0-3 0,-3 3-78,0 1 0,-1 0-96,5 0 1,-5 5 58,1 3 1,-2 3-43,2 4 0,2-1 76,-2 5 1,-2-3 29,2 3 1,-1-4 19,5 4 0,-1-5-12,0 1 1,5-2 0,-1-2 1,4-1 60,-4-2 1,5 1 9,0-5 1,-3-1 26,2-3 0,-3 0 3,3 0 1,-5-3-58,1-1 1,-3-5 3,0 1 0,-4-2-253,-1-1 1,-4-1 84,0 1 1,3-1-1463,-3 1 56,1 0 568,-4-1 0,0 5 325,0-1 663,0 5 0,-5-2 0,-1 5 0</inkml:trace>
  <inkml:trace contextRef="#ctx0" brushRef="#br0" timeOffset="18">22967 15355 7938,'0'-12'594,"4"3"-476,0-2 1,1 6-42,-1-7 909,-3 4 11,4 1-362,-5-3 0,-1 9-248,-3-3 0,-6 8-88,-5 3 1,-6 9 36,2 3 1,0 3-100,-3 5 1,5-1-218,-6 4 0,7 0 145,-3 5 0,9-1-106,-2 0 1,8-1 93,0-2 1,8 0 18,4-4 0,3-2-96,5-6 0,3 2 41,7-6 0,0-1-283,4-6 0,-1-3-56,2-5 1,6 0 67,-3 0 0,-1-5-59,-3-3 0,-3-6 14,3-1 0,-4-6 0,-1 2-481,-5-2 651,-3-2 0,-11-5 67,-2-2 1,-3 0 103,-1 0 1,-2-4-288,-6-4 0,-3 3 113,-8 5 1,-7 1-292,3-2 1,-6 5-26,3 7 1,-5 2-147,5 6 0,0 4 121,7 4 1,-1 3-173,5 3 0,-1 5 545,5 7 0,0 3 0,-1 5 0</inkml:trace>
  <inkml:trace contextRef="#ctx0" brushRef="#br0" timeOffset="19">23390 15846 7660,'6'0'486,"1"0"776,-4 0-372,-1 0-250,3 0-568,-5 0-72,5 0 0,-4-5 0,4-2 0</inkml:trace>
  <inkml:trace contextRef="#ctx0" brushRef="#br0" timeOffset="20">23561 15423 7735,'7'-16'465,"3"-2"1,-4-4-1032,6 3 0,3-1 133,0 5 1,0-4 521,-3 4 0,-1-2 295,0 2 1,1 2 369,-1-2 0,-3 3 111,0 5-261,-1-3 1,5 5-147,-1-3 0,0 3-134,1 5 0,-3 0-132,2 0 1,-2 0 20,6 0 0,-1 5-105,1 3 0,-1 2 1,5 1 0,-3 1-156,3-1 1,-4 0 14,4 1 0,-5 3-219,1 0 0,-3 1 6,-5-5 1,2 0 82,-5 1 0,0-1 155,-4 1 0,-5-1-30,-3 0 1,-3 0 127,-5-4 1,-1 2 15,-6-5 0,0 4 120,0-5 0,1 5-49,3-4 0,3 3 125,5-3 0,-1 1-29,1-1-152,4-3-124,2 10 0,5-5 61,0 5 0,2 1-100,1-1 1,7 1 152,6-1 0,4 2 6,-1 2 0,3-2-20,0 2 0,1 3 18,0 1 0,0-2-102,0 2 0,-2-1 70,-2 1 0,-2 3-175,-6-3 1,-1-1 50,-2 1 0,-3-2-22,-5 2 0,-5-1 6,-3-3 1,-7-2 28,-4 2 0,-7-3 37,-5-5 0,-3 2 20,-4-5 1,-3 4 33,-4-5 1,-1 5-56,0-4 1,3 0-704,5-4 0,1 0 343,10 0 0,6-5 351,6-3 0,2-7 0,2-3 0</inkml:trace>
  <inkml:trace contextRef="#ctx0" brushRef="#br1" timeOffset="21">15578 15606 7683,'1'-10'499,"3"2"1,-1-2-258,4 2 0,-3 2 103,4-2 0,-6 1 65,2-5 0,1 5-5,-1-1 1,1 1 29,-1-5 0,-3 4-128,3 1 0,1 3 302,-1-4-455,5 6 0,-3-7-68,5 5 0,1 0 51,-1 4 0,4 0-94,1 0 1,3 0-77,-4 0 0,4 6 17,-4 1 0,6-1 10,-2 2 0,1 0-21,-1 3 0,-1 1-40,-3-1 0,-2 0 35,2 1 1,-8-1-104,-3 1 0,1-1-71,-1 0 1,-1 1 70,-7-1 1,1 1 58,-4-1 1,-2 1 41,-6-1 1,3-3-5,1-1 1,-1-4 3,5 1 0,0 1 130,0-2 0,3 1-22,-4-4 217,6 0 39,-3 0-284,5 0 25,0 5 0,1-2 0,3 4 0,2-3 12,6 4 0,3-4 77,0 3 1,4 1-92,-4 3 1,6 1 13,-2-1 1,-2 1-83,2-1 1,-1 2 68,1 2 1,-2-2-125,-6 2 0,1-1 20,-1 1 0,-1-2-70,-2 2 0,-3 1 67,-5 0 0,-5 3-24,-3-4 0,-6 4-7,-1-4 0,-5 0-69,1-3 1,-3-1 275,-1 1 0,-1-6-71,-3-2 1,3-3 354,-2-1 1,-3 0-153,-2 0 0,3 0 11,1 0 0,5-5-190,3-3 0,-2 2-5,6-1 0,0-1-730,3-4 416,6 1-1052,1 0 0,5 3 87,0 0 1192,5 6 0,1-8 0,6 3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8:56.316"/>
    </inkml:context>
    <inkml:brush xml:id="br0">
      <inkml:brushProperty name="width" value="0.09071" units="cm"/>
      <inkml:brushProperty name="height" value="0.09071" units="cm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1428 5048 8053,'-4'-11'0,"0"-1"0,0 6 455,4 1 144,-5 5-37,4 0-28,-4 0-98,5 0-169,0 5 1,0 6 0,0 8 1,0 4-36,0 4 0,0 2 42,0 5 1,0 2-103,0 2 1,4-1-119,-1 5 0,2-4 78,-1 3 1,-1-4-255,4 1 0,-3-3-129,4-5 0,-6 2 166,2-6 0,1 0-10,-1-7 0,4 1 83,-5-5 1,3 1-120,-3-5 1,-1 0-49,1 1-65,-1-6 0,-1 3-845,3-5 420,-3 0-1235,4-4 1903,-5 0 0,-5-5 0,-1-2 0</inkml:trace>
  <inkml:trace contextRef="#ctx0" brushRef="#br0" timeOffset="1">1313 5105 8059,'0'-11'71,"0"4"-36,5-3 0,2 4 1101,4-6-660,1 6 0,0-3 75,4 5 0,3-3-169,7 3 0,0-4-277,4 5 1,1-3 96,3 3 1,1 1-182,3-1 1,-1 3 96,5 3 1,-5 8-241,1 4 0,-3 5 21,0-1 0,-6 4-92,-2 4 1,-3-3-170,-1 2 0,-6 2 168,-1-1 0,-5 3-49,-3-3 0,-3 4 87,-5-5 1,-2 1 69,-1-4 0,-5-1-28,-7 1 1,-3 0 244,-5 0 1,-5-1-3,-2-3 0,-7 1 30,-1-5 1,-5 4 47,1-4 1,1 1 59,-1-5 0,9-1 92,-1-2 0,9-2 208,2-2-505,0-3 1,10 4 291,-2-5-1138,8 0-182,1 0-623,6 0 1117,6 0 0,1 0 472,8 0 0,3-10 0,5-3 0</inkml:trace>
  <inkml:trace contextRef="#ctx0" brushRef="#br0" timeOffset="2">2147 5139 8151,'0'-17'0,"0"-5"0,0 9 0,0-2 587,0 2-262,0 2 1,0 0 153,0-1-91,0 6 1,0-1 223,0 4-253,0 1 64,0-3-86,0 5 0,0 7-52,0 4 1,0 6-44,0 5 0,4 6 27,0 3 1,0 2 2,-4 1 0,3 2-291,1 2 0,4-2-183,-4 6 0,3-4-168,-3 4 0,4-9 127,-5 2 0,2-9-90,-1 1 0,-2-7 123,1-1 1,0-5 112,1 1 1,-3-2 42,3-2 1,-3-3-237,-1 0-527,0-6-741,0 8 1077,0-8 0,-1 3-1196,-3-5 1677,3 0 0,-9-5 0,3-2 0</inkml:trace>
  <inkml:trace contextRef="#ctx0" brushRef="#br0" timeOffset="3">2181 5425 8138,'0'-12'278,"0"6"1061,0-4-70,0 9-853,5-4 0,3 5 143,7 0 0,-1 0-141,5 0 0,4 0-25,4 0 1,1 0-154,-2 0 1,2 0-268,3 0 0,-3-4 113,-6 0 1,1 0-88,0 4 1,-1 0-207,-3 0 0,-1-4-381,-3 1 0,-6-2 99,2 1 1,-6 2-1116,3-1 213,-6-4 0,-2 5 1391,-7-6 0,-9 1 0,-1-5 0</inkml:trace>
  <inkml:trace contextRef="#ctx0" brushRef="#br0" timeOffset="4">2079 5139 8247,'0'-17'0,"5"4"956,2 5-548,-2 1 1,9-5 295,-2 1 646,7 5-818,-7-5 0,15 6 165,0-2 1,4-3 703,4 2-910,-1 3-106,0 0 1,1 1 110,-1 0 1,-1 0-420,-3 4-13,-2 0 1,-5-3-36,0-1 1,-5 0 192,-3 4 1,-2 0-1070,-2 0 554,0 0-1571,1 0 0,-6 1 78,-2 3 1786,-8 2 0,-7 6 0,-7-1 0</inkml:trace>
  <inkml:trace contextRef="#ctx0" brushRef="#br0" timeOffset="5">3221 5276 8466,'0'-6'1872,"0"1"-1350,0 0-247,5 4 1,1-4-4,6 5-135,-1-5 0,2 3 58,2-2 0,-1 3-57,5 1 0,-4 0-117,4 0 1,0 0 113,4 0 1,0 0-158,0 0 0,-4 0 20,0 0 1,-1-1-18,1-3 0,1 3 20,-5-3 0,4-1-211,-4 1 1,1 0-386,-5 4 0,-3 0 35,-1 0-1175,-4-5 1213,2 4 0,-10-4 522,-3 5 0,-7 5 0,-3 1 0</inkml:trace>
  <inkml:trace contextRef="#ctx0" brushRef="#br0" timeOffset="6">3278 5425 10105,'11'0'1532,"1"0"-1073,-1 0 1,2 0 130,2 0 0,-1 0-161,5 0 0,0 0 3,4 0 0,3 0-68,1 0 0,0-1-116,-4-3 1,-1 3-234,1-3 1,4-3 163,0 0 0,-5 2-348,-3 1 0,-3-1 168,3 1 0,-9-1-2096,1 1 1027,-2 3 1070,-2-4 0,-13 5 0,-6 0 0</inkml:trace>
  <inkml:trace contextRef="#ctx0" brushRef="#br0" timeOffset="7">4637 4979 8220,'0'-6'0,"0"-4"580,0 9 42,0-9 199,0 8 95,0-8-426,-5 9-29,4-4-275,-5 5 1,1 0-51,-2 0 0,-3 0 128,-2 0 0,-3 5-93,0 3 1,-7 3 92,-1 4 0,0 8-41,-3 7 1,-3 5 25,-2 3 0,3-1-155,2 4 0,2 1 27,1 4 0,5-4-148,3 0 0,3-5 5,5 1 0,2-3 127,5-1 0,1-1-435,3-2 1,3-4 188,8-8 1,2 1-170,2-5 0,3 0 45,-3-3 1,2-6 202,2-2 0,0-3 29,0-1 1,3 0 23,1 0 1,1-5 10,-1-3 1,-3-3-19,2-4 0,-2 1 89,-1-5 0,-5 0-64,-3-4 1,-3 3 214,-5-3 1,-2 4-132,-5-4 0,-5 0 74,-2 4 1,-10-1-314,-6 1 1,-5 2 52,-6 6 0,-1 1-80,-3 2 1,1 3 54,-5 5 1,5 5-423,-1 3 0,4 6 187,3 1 0,5 5-673,7-1 1,7 3 1025,8 1 0,3-1 0,1 1 0</inkml:trace>
  <inkml:trace contextRef="#ctx0" brushRef="#br0" timeOffset="8">4957 5368 11873,'11'0'819,"2"0"-509,2 0 0,-1 0-62,5 0 0,0 0-33,4 0 1,-2 0-90,-2 0 1,3-4-71,-3 0 0,-1-1-19,1 1 0,-5 3-434,1-3 1,-6 3 202,-1 1 0,-5-1-1271,5-3 698,-5 3-1586,2-4 2353,-5 5 0,-5 5 0,-2 1 0</inkml:trace>
  <inkml:trace contextRef="#ctx0" brushRef="#br0" timeOffset="9">5710 5037 8013,'0'-18'635,"0"3"-437,0 2 1,0 5 39,0 1 477,0 4-53,0-2 368,0 5-181,0-5 1,0 5-113,0 0-848,0 10 154,0 3 1,0 12 257,0-2-73,0 8-98,0 3 1,0 1 57,0 3 0,0 2 211,0-2-1161,0 0 783,0 1 0,4-7-420,0 2 352,5-7 133,-8 1 0,8-5 0,-5-1 1,4-3-36,-5 1 1,5-7-226,-4 3 444,0-4 1,-3-1-597,3-4 0,-3-1 334,3-2-1041,-3-2 442,-1 3 591,0-5 0,-5 0 0,-1 0 0</inkml:trace>
  <inkml:trace contextRef="#ctx0" brushRef="#br0" timeOffset="10">7823 5162 8082,'-6'-5'458,"1"4"-165,5-4 74,0 5-14,0-5-1,0 3 349,0-3-321,0 5 0,1-3 89,3-1-32,2 0-261,6 4 1,4-4 234,3 0-88,3 1-147,1 3 0,1-4 1,2 0-74,4 0 0,0 0-141,1 1 0,-6-1 99,2 4 0,-5-4-213,-3 0 1,2 0 95,-6 4 0,0 0-835,-3 0 1,-5 0-28,1 0-1308,-6 0 2226,3 0 0,-10 5 0,-1 2 0</inkml:trace>
  <inkml:trace contextRef="#ctx0" brushRef="#br0" timeOffset="11">7835 5334 8082,'6'0'895,"0"0"-591,-2 0 1,-1 0 612,4 0-425,1 0 0,5 0 289,2 0 0,-2-2 264,2-2-625,3 3 0,-4-4-163,5 5 1,0-4-24,3 1 1,-3-1-403,1 4 1,-1-4 186,3 0 0,1-1-267,0 1 1,-4 3 266,0-3 1,-5-1-1486,1 1 1,-2 0 91,-2 4 1374,1 0 0,-1-5 0,1-1 0</inkml:trace>
  <inkml:trace contextRef="#ctx0" brushRef="#br0" timeOffset="12">8851 4808 8067,'0'-11'834,"-5"-1"-484,4 6 383,-4-4-371,5 9 0,0-6 638,0 3 49,0 3-640,0-4-32,0 5 1,0 5-113,0 3 0,0 7-32,0 4 1,1 3-164,3 0 0,-3 5 119,3 0 0,1 1-275,-1-2 1,3-2 130,-3 3 0,0-3-477,-4-1 0,4-1 173,0-3 0,-1 1 31,-3-5 1,0-3-190,0-5 134,0 1 550,0 3-303,0-4 289,-5-2 0,3-5 117,-6 0-110,6-5 1,-7-2 289,5-4-260,0-1-245,4 1 85,5 0 0,2 0-213,4 4 0,2 2 46,2 5 1,-1 0-113,5 0 1,-4 0 37,4 0 1,-1 0-87,1 0 0,3 5-68,-3 2 0,2 4-27,2 0 1,-4 0-2,0 1 0,-5 3 116,1 0 0,-2 6-225,-2-2 0,1-2 48,-1 2 1,-4-3 119,-4 3 1,-1-4-49,-2 4 0,-2-5 352,-1 1 1,-5 2 86,-7-2 0,1 1 88,-5 0 1,0-4 197,-4 3 0,0-3-236,0-4 1,-3 2 43,-1-3 1,-1 0-5,1 0 1,3-4-78,-2 1 0,5-3 5,2-1 1,5 0-515,-1 0 0,2 0-146,2 0 1,3 0-1242,1 0-504,4-5 2230,-2-2 0,0-4 0,-1 0 0</inkml:trace>
  <inkml:trace contextRef="#ctx0" brushRef="#br0" timeOffset="13">8863 4785 8027,'0'-6'87,"-5"-4"477,3 9 189,-3-10-333,5 10 204,0-4 280,0 0-337,0 4-337,0-4 95,0 5 1,5 0 307,3 0-324,2 0 0,3 0 151,2 0 1,3 0-152,5 0 0,1-2 35,2-1 0,3 1-115,6-1 0,-1-3-49,0 3 1,1-1 63,-1 4 0,-5-4-108,-2 0 0,-5 0 64,-2 4 0,-1-1 3,-8-3-544,3 3 275,-8-4-960,1 5 0,-7 0 524,-8 0 0,-6 1-3064,-1 3 3566,-5 2 0,2 6 0,-5-1 0</inkml:trace>
  <inkml:trace contextRef="#ctx0" brushRef="#br1" timeOffset="14">12072 4808 8011,'0'-6'-79,"0"-4"1,0 7 1130,0-4-524,-5 4 476,4-2-559,-5 5 126,6-5 59,0 4 89,0-4-129,0 5-367,0 5 0,0 2 9,0 8 0,2 3-2,2 5 0,-2 1-51,6 3 0,-5 3 48,5 8 0,-4-2-240,4 2 0,-6 3-92,2 0 0,1 0-124,-1 1 1,0-2-123,-4 2 0,3-4 184,1-7 1,0-2-21,-4-2 0,4-7 131,0 3 0,1-8 5,-2 0 1,-1-6-41,2-1 36,-3-6-300,4 3-340,-4-5-248,4 0 312,-5 0-104,-5-5 0,3 0-245,-6-2 22,0-3 958,-3 3 0,0-4 0,-1-1 0</inkml:trace>
  <inkml:trace contextRef="#ctx0" brushRef="#br1" timeOffset="15">11958 4831 8192,'0'-11'0,"1"-1"0,3 1 899,-3 4-496,9-3 1,-4 4-20,6-5 0,3-1-139,0 1 1,6-1 30,-2 1 1,7-1-31,5 1 0,-2 1-1,1 2 1,5-1 30,3 6 1,0-1-31,-4 4 0,0 0-120,1 0 1,-6 4-773,-3-1 0,-1 6-1779,-3-1 2966,1 2 1,-5 1 64,-3 1-607,-2-1 0,-3 2-145,-2 2 1,1-1 195,-6 5 0,-1-4 93,-10 4 0,-5 0 103,-9 4-112,-6 0 1,-7 0 253,-7 0 1,-1 0-92,1-1 0,-1-4 5,5-3 0,0-2 0,4-1 0,6-5-586,5 1 1,5-6-909,7 2-1251,5-3 2443,1-1 0,20-10 0,4-2 0</inkml:trace>
  <inkml:trace contextRef="#ctx0" brushRef="#br1" timeOffset="16">13065 4454 8052,'0'-6'834,"0"1"-600,0 5 322,0-5 97,0 3 223,0-3-587,0 5 0,-3 2-142,-1 1 1,-5 4 85,1 4 0,-2 7 93,-1 5 1,-2 1-65,-2 6 1,1 1 26,-5 3 0,0 5-93,-4 3 0,4 3 28,0 0 1,5-3-56,-1 0 0,2 0-258,2 4 0,4-1-25,3 1 0,3 0 111,1-1 0,1 0-236,3-3 1,4 1 94,7-5 1,-1 4 78,5-4 0,0 0 233,4-4 1,0-1-169,0-2 0,-4-3 266,0-6 0,0 0-70,4-3 1,-6 0-127,-1-8 0,-4 3 13,0-6 0,-1 1-186,1-1 0,-5-3 163,1-5-661,-6 5-744,3-4 973,-5 4 0,0-6 372,0-3 0,-10-2 0,-2-6 0</inkml:trace>
  <inkml:trace contextRef="#ctx0" brushRef="#br1" timeOffset="17">13317 5094 8086,'0'-7'0,"0"-3"0,0 3 719,0 2-361,0-6 0,-4 9 672,0-6-305,0 6-233,4-8 1,-1 4 240,-3-1-372,3-3 0,-4 7 109,5-4-127,0 4 157,5-7-378,1 9 0,7-5 34,2 6 1,-2 0-87,2 0 1,3 6-18,1 1 1,6 5 81,2 3 1,0 3-61,-5 4 0,5 5 51,0 0 1,1 4-164,-2 0 0,-2 2 102,3 1 0,-3 0-180,-1 1 0,-1-1-51,-3 0 1,2 4-84,-2 0 1,-1 2 98,1-2 1,-1-3 114,1 3 0,1-6 209,-5-1 0,1-5-103,-5 5 1,3-6-74,-3 2 1,3-4-16,-6-4 1,-2 1-7,2-5 0,-6 0-197,2-3-89,-2-1 1,-2-3-1187,0-1 688,0-4-1379,0 2 1564,-6-5 1,0-5 621,-5-3 0,-1-2 0,1-1 0</inkml:trace>
  <inkml:trace contextRef="#ctx0" brushRef="#br1" timeOffset="18">13842 5082 8016,'0'-17'232,"0"0"173,0 6 0,0 3-63,0 0 404,0 6-58,0-3 1112,0 5-1545,0 10 0,-1 0-142,-3 13 1,-4-2 105,-7 10 0,-4 6-262,-8 8 1,0 1-186,-4 4 1,-2 0 48,3 0 1,0-2-2,0-6 1,5 1-128,-2-5 0,8-4 194,4-3 1,2-10-66,2 2 1,4-7-640,3-1 252,-2-3-543,5-5 0,-3-2 602,8-5 506,-3 0 0,14-5 0,-2-2 0</inkml:trace>
  <inkml:trace contextRef="#ctx0" brushRef="#br1" timeOffset="19">13933 4808 8196,'7'-11'131,"3"-1"1,-4 1 355,6 0 0,-3 3 76,2 0-282,-2 1 0,7-1 40,-4 0 0,3 6-59,0-2 0,4-1-211,-3 1 1,3 0 342,-4 4-500,0 0 1,-5 5 111,-2 3 1,-3 2-224,-5 2 0,0-1 25,0 1 0,-5 4-80,-3 3 0,-7 3 101,-4 0 0,-3 1 136,0 0 0,2-1 32,1-3 0,5-1-39,-1-3 0,6-3 99,2 4 0,4-7-87,-1-2 176,3-4 1,2 6 221,3-6-20,3 1 0,8-4-47,0 0 0,0 0-191,-3 0 1,0 0-92,4 0 1,-4 0 129,3 0 1,2-4-1053,-2 1 443,0-1 460,-3 4 0,-1-5 0,1-2 0</inkml:trace>
  <inkml:trace contextRef="#ctx0" brushRef="#br1" timeOffset="20">14573 4648 7997,'0'-11'-309,"0"5"1492,0 0-245,0 1-477,0 4 1,-1-4-97,-3 5 0,1 5 48,-4 3-243,-1 7 0,-3 3 230,-1 5 1,-3 4-126,0 4 0,-4 6 43,4 1 0,-6 9-168,2-2 0,3 1-68,1 0 1,2-3 95,1 6 0,2-2-84,3-1 0,2 0-62,5-1 0,0 0-172,0-3 0,5 1-5,2-5 0,5-5 46,3-6 1,-2-1 91,2-3 0,-2 1 27,-2-9 0,0 1-43,1-5 0,-1-1 51,1-2 1,-1 1-146,0-5 1,1-1-9,-1-3 0,-3 0 3,0 0 0,-5 0-1056,5 0 0,-4-1 1178,3-3 0,-4-2 0,2-6 0</inkml:trace>
  <inkml:trace contextRef="#ctx0" brushRef="#br1" timeOffset="21">15761 4740 8093,'0'-12'-413,"0"6"1,0-4 693,0 2 1,0 2 617,0-2 0,-4 4 543,0-3-835,0 4 1,4-3 553,0 2-761,0 3 0,2-4-58,1 5 1,4 5-17,4 2 1,2 7 91,2 2 1,3 4-165,5-1 0,1 6 30,2 2 0,-1 5-284,1-2 1,2 3 93,-1 1 1,-1 4-444,-3 1 1,-4 2 257,0-3 1,-5 4-611,2-4 1,-5 0 301,-3-3 0,-3-5 36,-5 1 0,0-6 259,0 2 0,-3-3-143,-4-1 1,-2-2 197,-10-2-1,0 2-67,-4-6 0,4 4-137,0-4 0,1 0 168,-1-3 0,2-2-1366,6-3 704,0 4 748,-1-10 0,6 4 0,1-5 0</inkml:trace>
  <inkml:trace contextRef="#ctx0" brushRef="#br1" timeOffset="22">16629 4922 8054,'-7'-5'-155,"-3"4"1389,9-9-259,-4 9 80,5-4-196,0 5-551,5 0 1,1 0 64,6 0 1,4 5 128,3 2-294,3-2 0,6 5-83,2-2 1,3 1 120,2-1 1,3 2-304,0-3 0,-2 3 143,-5 2 0,1-1-110,-6 1 1,5-1-14,-5 1 0,0-2-223,-7-3 1,1 4 54,-5-4 0,1-1-41,-5 2 1,-3-5-26,-1 0 174,-4 4 385,2-6-119,-5 4 43,0-5 1,-5 0-47,-3 0 1,-3 0-102,-5 0 0,3 4 6,-7 0 1,1 3 5,-3-3 1,-1 4-109,0-4 0,0 3 52,0-3 0,0 4-206,1-5 0,-3 5 51,-1-4 1,5 3-614,-1-3 1,3 4 332,0-4 1,2 1-1050,6-1 1463,-1-3 0,1 9 0,-1-4 0</inkml:trace>
  <inkml:trace contextRef="#ctx0" brushRef="#br1" timeOffset="23">17211 5276 9637,'-11'0'1818,"-1"0"-1540,1 0 1,-6 6 814,-2 1-695,-2 3 0,-2 2-207,0-1 0,-3 1 71,-1-1 0,-1 0-307,1 1 0,3-1 111,-2 1 1,3-2-196,4-3 1,-2 2-518,6-5-661,0 5 446,4-8-360,-1 4 1221,6-5 0,6 0 0,6 0 0</inkml:trace>
  <inkml:trace contextRef="#ctx0" brushRef="#br1" timeOffset="24">17451 5048 7951,'0'-11'-20,"4"3"446,0 0 98,0 1-121,1-5 59,1 1-172,0 5 0,3-5 338,-5 4-301,5 2 1,-7-5 49,6 2 0,0 2-102,3-2 1,4 2-33,0-2 1,5-1-15,-5 5 0,0 1-121,-4 3 0,1 0 148,-1 0 0,1 0-262,-1 0 1,-1 1-64,-2 3 0,1 2-82,-5 5 1,3 2-104,-3 2 1,1-1 97,-1 5 0,-3-3-5,3 3 1,-7-5 86,0 1 0,-5-3 46,4 0 1,-3-1-48,3 1 186,-5-1-24,2 1 260,1-1-54,-4-5-126,9-1-57,-4-5 0,6 4-51,3 0 1,2 1 123,5-1 0,2-2-92,2 6 0,-1-4-12,5 3 0,-1 1-25,1 3 1,2-3 10,-6 0 0,1-1-29,-1 5 1,-2-1-96,2 1 1,-3 0-93,-5 4 0,2-4 105,-5 3 0,0 2-132,-4-2 0,-1 2 86,-3-2 1,-4-2 74,-7 2 0,-3-3 7,-5 0 1,1-1 0,-1 1 0,-4-1 41,0 1 1,-3-2 143,3-3 1,-3 2 114,3-5 1,4 0-93,4-4 1,5 0-45,-1 0 0,6 0 72,2 0-847,4 0-4,-2-5 137,5-2 0,1-4-1064,3 0 1,6 3 66,5 0 1484,6 6 0,-3-8 0,4 3 0</inkml:trace>
  <inkml:trace contextRef="#ctx0" brushRef="#br1" timeOffset="25">18125 5505 8029,'5'-6'2086,"-4"0"-582,4 6 2965,-5 0-4095,0 6 115,0-5-851,0 9 230,0-9-825,0 9-1214,0-3 2171,0 4 0,0 1 0,0-1 0</inkml:trace>
  <inkml:trace contextRef="#ctx0" brushRef="#br1" timeOffset="26">18879 4785 8084,'-5'-11'-41,"3"0"1,-4-1-81,2 1 0,2 3 121,-6 0 1272,6 6-757,-9-8 0,9 5 726,-6-3-837,1-2 0,-5 9 94,1-3 1,-1 3-162,1 1 0,-6 0-47,-2 0 1,0 6-56,-4 5 0,3 6 8,-6 6 1,-2 5-9,1 2 0,-1 4-20,1 4 0,7-1-37,-3 5 1,4-4-172,0 4 0,7-5-272,4 1 0,5-3 206,0 0 1,3-2-271,3-3 0,5-2 168,7-5 0,3 0-177,5 0 1,0-4 119,-1 0 0,3-7-106,1 0 0,-2-2 43,3-6 1,-5-1 78,0-3 0,-5-1 255,6-3 0,-8-1-145,0-2 1,-2-3 257,-2 2 0,-4-2-78,-4-2 1,-3 0 19,-3-4 1,-9 4-46,-7-3 0,-4-2-209,-3 2 1,0 1 7,-4 6 1,-2-1-144,-6 6 0,8-5-385,-1 4 1,7 0 228,5 4 1,4 2-1215,7 1 1651,3 4 0,5 4 0,0 1 0</inkml:trace>
  <inkml:trace contextRef="#ctx0" brushRef="#br1" timeOffset="27">19210 4842 8012,'0'-11'226,"0"0"0,0 3 98,0 0 1,0 5 424,0-5-521,0 5 0,0-2 626,-5 5-64,4 0-155,-10 0-357,5 0 0,-7 2 22,-2 1 0,1 5-58,-5 7 0,1-1 22,-1 5 0,-2 0-22,2 4 0,-3 4-130,-1-1 1,2 10 115,2-2 0,-2 3-239,6-3 1,1 1-422,7-1 1,-2-1 293,5-3 1,0 2-338,4-5 1,5 2 240,3-6 0,2 1-24,1-9 1,6 0-14,2-3 1,-1-5 223,1 1 0,0-6-31,4 2 0,-4-4 158,0-4 1,0 2-98,4-6 1,-2 1 208,-2-5 1,-4 1 108,-7-1 1,1-3-109,-5 0 0,-1-4-252,-3 4 1,-8-2 120,-4 2 1,-7 2-232,0-2 1,-8 6 136,-3 2 1,-4 4-618,-4-1 1,2 4 27,-2 4 0,8 2-204,3 6 0,8-1 825,4 1 0,2 4 0,2 2 0</inkml:trace>
  <inkml:trace contextRef="#ctx0" brushRef="#br1" timeOffset="28">19370 4991 8007,'0'-17'312,"0"5"1,2-10-224,6 3 124,0 3 0,8-1 2,-5 6 106,1-6 0,-1 5 401,1-4 0,3 4-18,0 0-405,0 6 0,-2-3 10,2 5 1,-2 0-83,2 4 0,-2 0-143,-2 0 0,1 2 124,-1 1 0,1 4-217,-1 4 1,-3 4-61,-1 1 1,-4 4-83,1-1 1,-3 8 92,-1 3 1,-1 3-34,-3 1 0,-4 6-411,-7 2 0,-3-2 204,-5 2 0,1-5-136,-1 1 0,-3-8 125,3-3 0,-1-4 497,9-4 1,0-3 72,3-4 1,2-1 89,3 1 1,2-5 41,5 1 82,0-6 627,0 3-691,0-5 1,5 0 129,2 0 0,5 0-121,3 0 0,-1 0-288,5 0 1,0 0 5,4 0 0,0 0-156,0 0 0,1 0-489,2 0 1,-2 0-50,3 0 1,-4 0-262,-4 0 0,1 0 367,-5 0 1,1 0 449,-5 0 0,6 0 0,0 0 0</inkml:trace>
  <inkml:trace contextRef="#ctx0" brushRef="#br1" timeOffset="29">19815 4488 7983,'0'-7'205,"0"-1"-13,0 6 0,0-5 93,0 3 1,-1 2 252,-3-6 259,3 6-52,-4-3 192,5 0-350,-5 3 208,3-3-238,-3 5-343,5 0 1,4 2 206,0 1 0,5 4-99,-2 4 0,5-3-61,3-1 0,-1 5 131,5 3 0,1 4-107,7-4 1,1 6 28,2-2 1,3 6-83,-2 2 0,6 8-38,1-1-83,0 3 0,-9-2-184,-2-1 70,2 0 1,-9 4 59,3 0 0,-8 0-55,0-4 1,-3 5-389,-5-1 0,-1 1 187,-6-1 1,0-4-580,0 1 529,0-1 0,-6-6-167,-1 2 162,2-2 144,-5-5 1,-1 0 69,-4 0 20,-5-1 0,2 1-106,-5 0 0,1-4 21,-1 0 1,0-5 155,0 1 0,4-2-18,0-1-23,5-1-599,-8 0 343,10-4 0,-1 2 11,5-6-1092,6 1 234,-8 1-338,8-3-176,-3 3 1607,5-5 0,5 0 0,2 0 0</inkml:trace>
  <inkml:trace contextRef="#ctx0" brushRef="#br1" timeOffset="30">20763 4877 7888,'0'-12'396,"0"1"0,0-1-22,0 1 1,0 0-55,0-1 1,1 2 121,3 2 1,-1-2-161,4 3 1,0 0-141,0 0 0,3 0 103,-2 0 0,4-2-163,3 5 0,-3-4 120,4 5 0,0-1-44,-1 4 0,1 0-91,-5 0 1,2 1-196,2 3 1,-1-2 64,5 6 1,0 0 65,4 3 1,3 2-85,1 2 0,0-1 77,-4 5 1,-1-5-185,1 1 1,0 2-74,0-2 279,0 0-191,0-3 74,-6-1 0,4-3 80,-6-1-24,0-4 1,0 2 194,1-5 0,-1 0-131,-4 0 0,1 0 212,-1 0 1,1-4-55,-1 0 0,-3-3-1,-1 3 1,-4-5-85,1 1 0,-3-2-855,-1-1 68,0-1 201,-5 1 0,-2 5-2000,-4 2 2492,0 2 0,-1 2 0,1 0 0</inkml:trace>
  <inkml:trace contextRef="#ctx0" brushRef="#br1" timeOffset="31">20934 5219 8040,'-5'-11'103,"4"-1"0,-4 5 264,5-1 1,0 1 35,0-5 356,0 1-388,0 4 1,0-3 466,0 3-194,0 2-307,0-6 1,0 9 123,0-6-293,0 6 0,1-3 77,3 5 0,-1-4-152,4 0 1,-3 0 151,4 4 0,-1 0-171,5 0 0,4 0-71,3 0 1,-1 0-46,1 0 0,0 4-46,4 0 1,1 4 78,3-5 1,-3 2-31,2-1 0,-5-3 57,-2 3 1,-5 1-128,1-1 1,-2 5 74,-2-1 1,0-2-119,1 2 1,-4-1 41,-1 5 0,-1-5-78,2 1 0,2-4 149,-2 3 0,-2-4-45,2 1 282,-1 2 0,5-5-83,-1 3 0,-3-3 53,0-1 0,-2-1-83,1-3 0,2 2 151,-5-6 1,4 4-126,-4-3 0,-1 3-299,-3-4 1,4 1-994,0-5-1241,0 1 2422,-9-1 0,-2 6 0,-4 1 0</inkml:trace>
  <inkml:trace contextRef="#ctx0" brushRef="#br1" timeOffset="32">22156 4808 7973,'0'-11'450,"0"-1"-282,0 6 0,0-4 168,0 2 195,0 3-363,0-5 0,-3 7 168,-1-4 377,0 4-334,4-2 0,0 4 68,0-3-279,-5 3 0,2-4-125,-4 5 0,-1 2 130,-3 6 0,-6 1 1,-2 10 1,-2 4 63,-2 3 0,0 7-109,0 2 1,5-1 14,3 4 1,2-3-174,2 0 1,5-1-4,2 0 0,4 1-162,4-1 1,2-5 150,5-2 0,6-3-98,2-1 0,4-6 96,4-1 1,-2-5 39,5-3 1,1-3 98,3-5 1,2 0-79,2 0 0,-3-5 161,3-3 0,-6-6-4,-2-1 0,-4-5 106,0 0 0,-1-1-92,-3-2 1,-4-5 59,-3-2 1,-7-5-240,-4-3 0,-3 2 90,-1-6 0,-2 1-564,-6-1 0,-5-1 251,-10 5 0,-6 4-404,-5 3 1,-2 11 247,-5 1 0,-1 10-185,-4 5 1,2 3-25,2 1 0,2 9-110,6 2 0,5 12-1041,2 0 1731,8 7 0,3 0 0,4 4 0</inkml:trace>
  <inkml:trace contextRef="#ctx0" brushRef="#br1" timeOffset="33">22670 5299 7536,'0'-6'4547,"0"1"-3607,0 5-940,0 5 0,0-4 0,0 4 0</inkml:trace>
  <inkml:trace contextRef="#ctx0" brushRef="#br1" timeOffset="34">23276 4717 7973,'0'-12'0,"0"5"0,0-1 0,0 4 0,0-3 0,0 4 0,-2-2 0,-1 5 0,1-5 2442,-8 4-1053,9-4-493,-9 5-519,-2 5 1,-5 2-21,-6 9 1,-1 1 49,-3 6-183,3 0-789,-4 5 733,0-4 0,5 9-135,0-2 0,2-2 69,6 1 0,-1 1-110,5 3 1,1-1 36,2-3 0,3 3-439,5-2 1,1-2 207,3 1 0,3-8-212,4 1 0,4-4 449,0 0 1,6 1-326,-2-5 1,2-4 238,2-8 0,-4 3-40,0-3 0,0 1 66,4-4 0,-1 0-67,-3 0 0,-3-5 277,-4-3 1,-1 0-55,0 0 0,-3-6 227,0 3 1,-6-3-88,2 2 0,-5-3 40,-7 0 0,-1-6-185,-10 2 0,-4 3 8,-3 1 0,-10 2-419,2 2 0,-7 4 175,3 3 0,1 4-287,7 4 1,2 4 68,5 7 328,5 3 0,2 5 0,5-1 0</inkml:trace>
  <inkml:trace contextRef="#ctx0" brushRef="#br0" timeOffset="35">14984 4865 7943,'0'-11'1060,"0"-1"-115,0 6-242,0-4-173,0 9 97,0-4 565,0 5-984,0 5 0,0 5 155,0 5-316,0 5 120,0-2 1,0 6 167,0 3-452,0-3 145,5 9 0,-3-8 62,1 6-680,-1-6 451,-2 3 1,0-6-212,0-3 223,0 2 1,1-9-261,3-1 148,-3 1 556,4-11-192,-5 4 775,0-5-582,5-5 0,-4 2 1,3-4 0,1-1-95,-1-3 1,5 3-48,-1 0 0,2 5-258,1-5 1,2 5 117,2 0 0,-1 1-273,5 2 0,0 0 108,4 0 1,0 2-239,0 1 1,-4 0 81,0 5 0,-2-1-72,2 5 1,2-1-97,-6 0 0,0 2 147,-3 2 0,-1 2 7,0 2 1,-4 1 33,-3-5 0,-3 6 228,-1-2 1,-5 1-130,-3-1 0,-7 3 219,-4-3 0,-4-1 70,-4 1 1,2-5 41,-5 1 0,-1-3-59,-3 0 1,1-5 87,2 1 0,-2-5-92,3 0 0,3-1-59,5-2 0,0 0-227,7 0 0,-1 0 76,5 0-887,5-5 0,1-2 994,5-4 0,0-1 0,0 1 0</inkml:trace>
  <inkml:trace contextRef="#ctx0" brushRef="#br0" timeOffset="36">14950 4820 8071,'-6'-7'2107,"0"2"-1249,6 0-85,0 4-425,0-4 1,6 5 19,1 0 1,8 0-68,4 0 0,8 0 181,4 0 1,5 0-94,2 0 0,9 0-138,-1 0 1,1 0 11,-5 0 0,-3 0-156,-5 0 1,-4 0 65,-4 0 1,-7-2-45,-3-1-214,-4 1-271,-5-3 1,-4 5-1118,-6 0 0,-9 0 144,-7 0 1329,-2 5 0,-12 2 0,-3 4 0</inkml:trace>
  <inkml:trace contextRef="#ctx0" brushRef="#br1" timeOffset="37">1565 7641 8192,'-2'-7'617,"-1"3"196,1-2 335,-3 5-365,5-4-291,0 5-153,0 5 0,0 2-93,0 9 0,5 6 118,3 9 1,-2 3-49,2 4 0,0 4-173,3 8 0,-3 2-337,-1 5 0,-3 0 77,4 0 0,-5 0-453,5 0 0,-5-5 359,0-2 1,0-5-54,1-3 1,-3-2-3,3-6 1,1-5-24,-1-2 1,-1-4 45,-3-4 1,0-3 348,0-5-205,6 1 473,-5-1-1031,4-4 482,-5-2 0,-1-5-973,-3 0 1148,3-5 0,-10-7 0,5-6 0</inkml:trace>
  <inkml:trace contextRef="#ctx0" brushRef="#br1" timeOffset="38">1462 7823 8053,'0'-12'471,"0"-4"-1,5 4-238,1-10-27,6 4 0,4-1 86,3 0 1,4 4 56,4-4 49,2 5 1,5-6 218,0 5-505,6-1-27,-10 10 1,12-3-44,-8 5 1,3 0 90,-3 4 0,-3 0-221,-1 0 0,-6 2 71,-1 2 0,-5 2-123,-7 5 1,1 5 48,-1-1 1,-4 5-42,-4-1 0,-6 3 102,-5 1 1,-7-1-22,-4 1 1,-8 0 363,-3 0 0,-5 0-109,-3 0 1,2-2 68,-6-2 1,6-2-101,2-6 1,2-1-350,9-2 213,-2-3-300,12-5 1,3 0-1123,10 0 0,9 0 141,6 0 1245,11-5 0,-7-1 0,9-6 0</inkml:trace>
  <inkml:trace contextRef="#ctx0" brushRef="#br1" timeOffset="39">2341 7698 7957,'-7'0'829,"-1"0"-303,6 0-96,-4 0 3366,6 0-3574,6 0 1,0 0 219,5 0 1,2 0-105,2 0 0,-1 0-291,5 0 0,-4 0-244,4 0 0,-3 0 225,3 0 0,-5-4-362,1 0 1,1-4 36,0 5-2336,-1-6 2633,-4 7 0,-4-8 0,-2 4 0</inkml:trace>
  <inkml:trace contextRef="#ctx0" brushRef="#br1" timeOffset="40">2969 7583 8084,'-7'-3'459,"-1"-1"-171,6-5 1,-5 6 33,4-4 0,1 3 85,-2-4 1,2 6 554,-2-2 433,3 3-914,-4 1-18,5 0-287,5 0 1,1 6 261,6 6 1,3 5-126,0 10 0,5 2-211,-1 5 0,-1 1 148,1-1 0,0 0-284,4 0 1,-4-1 98,0-2 0,-5-1-94,1-7 0,-2 1-325,-2-8 1,-3 1 79,0-5-41,-6 2 0,5-9-102,-4 2-652,-1-2 722,3-5 0,-7 0-942,-1 0 0,0-1 591,-5-3 1,6-2 697,-2-5 0,-2-1 0,-1 1 0</inkml:trace>
  <inkml:trace contextRef="#ctx0" brushRef="#br1" timeOffset="41">3403 7526 7970,'-6'-11'0,"1"0"193,5-1 0,-1 4 692,-3 1-387,3 4-275,-4-2 793,5 5-221,0-5-278,0 4 1,0 6-279,0 10 0,-2 7-16,-1 4 1,-3 9-71,-1 7 0,-7-2 98,2 2 1,-3 0-332,0 4 0,2-5 121,-2 1 1,2-10-399,2-1 1,3-6-400,1-2 0,3-4 99,-4 0-439,6-5 309,-3 2-958,5-9 1745,5-2 0,1-10 0,6-2 0</inkml:trace>
  <inkml:trace contextRef="#ctx0" brushRef="#br1" timeOffset="42">3860 7743 7929,'0'-11'0,"0"0"433,0-1 1,0 1 356,0-1-416,0 1 0,-1-1 126,-3 1 1,-1 0-127,-3-1 0,-2 5-253,3-1 0,-3 5 61,-2 0 0,-4 1-66,-3 2 1,-3 2 116,-1 1 0,0 8-188,1 4 1,-5 4 72,0-4 0,4 5-111,4-1 0,5 3-217,-1 1 1,6-4 122,2 0 0,4-1-171,-1 1 1,6 1 91,5-5 0,2 0-68,10-3 1,0-2 39,4-2 0,4-3-182,-1-5 1,1-2 15,-4-1 1,0-4 257,-1-4 0,0-2 78,-3-2 0,-2 2 146,-6-2 0,-3 2 112,-1 2 0,-4 3 26,1 1 44,-3-1 1,-1 0 171,0 1-1,0 4-294,0-2 1,-4 6 38,0 3 0,0 3-221,4 4 0,0 2 140,0 2 1,0-1-193,0 5 1,0 0 93,0 4 1,2-2-238,1-2 1,3 2 69,1-6 0,3 4-181,-2-4 102,2 0 0,2-4-66,-1-4 0,-3-2-1203,-1-5 789,1 0 685,3 0 0,1 0 0,-1 0 0</inkml:trace>
  <inkml:trace contextRef="#ctx0" brushRef="#br1" timeOffset="43">4214 7161 8015,'-6'-5'1347,"1"4"-9,5-5-498,0 6 0,0 6-368,0 1 1,4 8-99,-1 4 1,3 6 90,-3 5 1,0-2-168,5 10 0,-6 0-109,2 8 0,-3-1 67,-1 1 1,0 1-309,0 3 1,0-4-345,0 4 0,0-7 374,0-1 0,0-5-74,0 1 0,0-4 49,0-3 0,0-5-94,0-7 0,0-2 135,0-6 0,4 1-434,0-1-543,0-5-358,-4 5-1424,0-10 1484,5 4 1281,1-10 0,10-2 0,2-4 0</inkml:trace>
  <inkml:trace contextRef="#ctx0" brushRef="#br1" timeOffset="44">4443 7686 8450,'0'-6'1783,"0"1"-490,0 5 0,0 5-1015,0 3 0,0 3-49,0 4 0,0 3 16,0 5 1,1 0-184,3-1 0,-3 5 141,3 0 1,1 3-312,-1-3 0,5 0 83,-2-5 1,3-3-229,2 0 1,-1-5 101,1 2 0,3-5-1,0-3 0,5-3-1,-1-5 0,-1 0 104,1 0 1,0-2 72,4-1 0,1-8-72,3-4 1,-4-4 216,0 4 1,-1-5-103,-3 1 1,-2-4 141,-2-4 0,-2 2-71,-2-6 1,-4 6-53,-4-2 1,-3-1-215,-3 2 1,0 0 75,-5 7 1,-3 2-250,-4 1 1,3 9-39,5-1-1139,-1 0 1048,2 7 0,1-3-815,5 8 1,0 3 1244,0 4 0,10 0 0,3 1 0</inkml:trace>
  <inkml:trace contextRef="#ctx0" brushRef="#br1" timeOffset="45">5014 7778 8449,'0'-7'1019,"0"2"1,0 4-364,0-3-270,0 3-157,0-4 546,5 5-420,1 0 0,6 4 245,-1-1-428,0 6 1,2-6-218,2 4 0,-1-3 92,5 4 1,0-6-30,4 2 1,0-3 113,0-1 0,-4 0-431,0 0 1,0-1 113,4-3 0,-4-2 7,0-5 0,-5-1 183,1 1 0,-3-4 308,-5-1 1,2 1-48,-5 4 1,0-2-82,-4-2 1,-5 2-53,-3-2 1,-7 2 32,-4 2 0,-4 3-163,-4 0 0,-2 6 95,-5-2 0,-2 12-277,-2 3 0,-2 12 38,-6 0 1,5 7 141,3 1 0,8 2-126,3 1 1,8 2 79,4 2 0,7-3-181,4 3 1,4-2 125,4-2 0,9-1 12,10-3 1,1-5 37,6-6 1,1-9 147,3 1 0,0-7 47,1 0 0,-1-4 169,0-4 1,0 1-479,1-4 1,-6-1 87,-3-3 0,-1-1-1391,-3 1 0,-4 3 1467,-3 1 0,-2-1 0,-2-3 0</inkml:trace>
  <inkml:trace contextRef="#ctx0" brushRef="#br1" timeOffset="46">6498 7401 8049,'0'-7'941,"0"-3"-550,0 9-160,0-4 1464,0 5 1,2 9-1263,2 2-202,-3 8 1,9 4-160,-4 6 0,2 7 304,0 2-387,-6-3 63,3 10 0,-1-6-151,0 3 0,1 1 63,-1-5 0,-2 0-250,6-3 1,-4-6 169,3-3 1,-3-5-91,4-2 1,-5-5 49,5 1 1,-5-2-76,0-2 1,0-3-537,1-1-405,-3-4-1175,4 2 2347,-5-5 0,0-5 0,0-2 0</inkml:trace>
  <inkml:trace contextRef="#ctx0" brushRef="#br1" timeOffset="47">6967 7435 7988,'0'-11'0,"0"-1"915,0 6-548,5-4 1,-4 7 548,3-5-122,-3 6-284,-1-3 53,0 0 225,0 4-337,0-5-226,-5 6-203,-1 0 16,-6 0 1,0 6 108,-4 1-74,-1 3 0,-6 2-19,0-1 1,-1 4 104,-3 1 0,4 0-181,0-1 1,2-1 17,6 5 0,3-5-56,5 2 0,4 0 136,-1-1 0,8 0-134,4-3 1,3-1 25,4 1 0,8-2 37,8-3 0,2 4-30,1-4 1,-2-2 61,2-1 1,-2 2-100,6 2 1,-3-2 58,0 2 0,-5-4-137,0 3 0,-8 1 76,1 4 1,-8 0-140,0 3 0,-3-2 115,-5 2 0,-2 2-126,-5-2 0,-1 2 82,-3-2 1,-3-1 29,-9 5 1,-1-5 313,-6 1 0,-4 1-109,1 0 0,-6-1 271,1-4 0,-2 1-126,-1-1 0,5-1 43,2-2 1,8-3-399,4-5 112,2 0-1538,2 0 1,6 0 198,5 0 1334,5-5 0,6-1 0,1-6 0</inkml:trace>
  <inkml:trace contextRef="#ctx0" brushRef="#br1" timeOffset="48">8314 7355 7954,'5'-6'0,"-3"-4"1,3 7 254,-5-5 0,0 5 200,0-5 218,0 5-324,0-7 1,-1 9 124,-3-3 106,2-2-280,-3 5 1,0-4 125,-2 5-284,-3 0 27,-2 0 1,-3 1 170,0 3-375,-6 2 219,4 5 1,-6 1-54,0-1 40,0 1 0,4 0-69,0 4 1,5-4 34,-1 3 1,2 2-229,2-2 0,3 2 45,0-2 0,6-1-33,-2 5 0,4-4 86,4 4 1,6-4-45,5 4 1,9-5-73,-1 2 1,8-2 83,-1 1 1,4-3-83,5 4 0,-4-4 113,3 0 1,-6-5-87,-2 1 0,-4 0 66,0 3 1,-3 4-66,-4 1 1,-2-1 52,-6-4 1,-5 2-56,-2 2 0,-5-2 126,-7 2 1,0 2-74,-12-2 1,0 4 219,-6-4 1,-4 0-125,-4-3 1,2-1 60,-2 1 1,2-1-73,-6 0 0,7-3 59,0 0 0,10-6 33,-2 2-1198,7-3 297,5-6 1,9-1-525,9-6 1,7-3 1275,13 0 0,2 0 0,5 3 0</inkml:trace>
  <inkml:trace contextRef="#ctx0" brushRef="#br1" timeOffset="49">8703 7641 8031,'-10'-12'290,"2"1"0,3-1 1216,5 1-813,-5 5-45,4 0-153,-5 1 560,6 4-407,0-4 0,0 14-469,0 2 0,0 8 65,0 0 1,0 4-420,0 4 1,2-2 215,2 6 1,2-5-181,5 5 0,2-7 112,2-1 0,-1-2-618,5-5 0,-1-5 217,1-3 1,3-6 109,-3 2 1,2-4 277,2-4 0,0-2-72,0-6 0,0 0 365,-1-4 1,-3 4-121,0-3 1,-6-2 301,-1 2 0,-2-5-197,-6 0 1,-1-1 88,-3-2 1,-5-1-25,-2-3 1,-9 2-112,-3-6 0,-3 6-290,-5-2 1,2 5 99,-6 3 1,-3 3-612,-4 9 1,1 2 328,6 5 0,1 5-814,7 2 1,0 9 469,12 3 0,-2 3 624,9 5 0,1-3 0,3 4 0</inkml:trace>
  <inkml:trace contextRef="#ctx0" brushRef="#br1" timeOffset="50">9239 7504 7980,'0'-18'760,"-5"-4"0,4 9-1307,-3-2-120,3 3 1241,1 5 162,0 2 1,1 5 10,3 0 1,-3 1-252,3 3 0,1 8-373,-1 7 0,5 7 47,-1 5 1,-3 3-212,-2 4 1,0-2-175,1 2 0,-3 1-178,3-1 0,-3-1-73,-1-7 1,0-2 194,0-5 0,4-5-1327,0-3 738,0-2 860,-4-2 0,0-4 0,0-2 0</inkml:trace>
  <inkml:trace contextRef="#ctx0" brushRef="#br1" timeOffset="51">9239 7446 7895,'0'-11'820,"-5"0"0,4-1-106,-3 1-331,3 4-123,6 2-52,-4 5 556,10 0-429,-10 5 1,9 2 210,-2 4-530,2 6 19,6-5 1,-3 10-346,2-3 268,3-3 1,-4 6-559,5-3 1,-5-2 367,1-2 0,2-4-26,-2-3 0,1 1 1,0-6 0,-4 1 126,3-4 0,2-5-62,-2-2 0,2-4 426,-2 0 1,-2 0 60,2-1 0,-2-3 219,-2 0 1,0-4 35,1 3 1,-2-4-218,-2 1 0,2-1 9,-3 1 1,0 2 350,0 6-394,-4-1 1,3 6-68,-2 2 0,-3 6-254,3 5 0,-1 7-36,0 13 0,-1 3-41,1 8 0,-1-1-86,-2 5 1,0 0 101,0 4 0,0-1-454,0 1 0,0-5 261,0-3 0,0-8-160,0-3 1,0-7 141,0-1 1,1-9-244,3 2 1,-3-7-72,3 2 609,-3-4 0,4 2 0,2-5 0</inkml:trace>
  <inkml:trace contextRef="#ctx0" brushRef="#br1" timeOffset="52">10016 7458 7963,'0'-12'798,"0"1"-464,0 0 412,0 4-219,0-3 122,0 9 309,0-4-391,0 5 0,0 5-338,0 2 1,0 9-6,0 3 1,0 7 38,0 5 0,0 3-39,0 4 1,1 1-186,3 3 1,-1 3 101,4-3 1,-2-3-301,7-1 1,-6-4 33,9-3 1,-4-5-64,4-7 0,1-2 64,0-6 0,3-1 125,-4-2 1,1-3 12,-1-5 1,-1 0-35,5 0 0,-1-1-114,1-3 0,3-2-64,-3-6 0,-1 1-269,1 0 0,-5-1-159,1 1 1,-6-1-1577,-2 1 2202,-4 4 0,-8-3 0,-8 4 0</inkml:trace>
  <inkml:trace contextRef="#ctx0" brushRef="#br1" timeOffset="53">10062 7755 7966,'-7'-12'0,"2"1"0,2 0 671,-1-1 181,0 6 1,5 1 603,3 5-999,-3-5 0,9 3 14,-2-1 1,3 1-121,5 2 1,3 4-211,7 0 0,-2 3 82,3-3 1,1 1-548,-1-1 0,-1-3 280,-3 3 1,-4-2-1162,0-2 0,-5 0 196,1 0 1009,-7 0 0,2-6 0,-3 0 0</inkml:trace>
  <inkml:trace contextRef="#ctx0" brushRef="#br1" timeOffset="54">10016 7446 7989,'1'-11'0,"3"0"0,-3 4 954,10-3-557,0 4 0,3-4 776,5 2-789,0-2 0,5 5 18,3-3 0,2-1-118,5 5 0,-1-3-516,-2 3 1,0 0 221,-4 4 0,0 0-1200,-4 0 0,-6 1 309,-1 3 901,-4 3 0,0 4 0,-1 0 0</inkml:trace>
  <inkml:trace contextRef="#ctx0" brushRef="#br1" timeOffset="55">10610 7378 8066,'0'-12'2252,"0"6"-1065,0-4-343,0 9-394,0 11 1,4 4-155,0 12 0,4 4-154,0 0 1,2 4-84,2 4 1,-2-1 105,-3 5 1,4-5-588,-4 1 1,3-2 323,2-2 1,-1-5-552,1-2 0,-5-7-133,1-1 460,-1-5 0,4-1-297,-4-6 610,3-4 0,-7-2 185,5-5 0,-6-5 618,2 2 0,-3-5-166,-1-3 1,0 1-211,0-5 0,0 4 20,0-4 1,0 0-70,0-4 1,0 5-294,0 3 1,0 2 92,0 2 0,0 3-342,0 1 1,1 4 22,3-1 1,-1 8-138,4 4 1,-3 2-203,4 1 1,-1 6 189,5 2 0,3 1-77,0-1 0,2 3 90,-2-3 1,-1 1-94,5-1 0,-4 1 179,4-4 1,-4-5 221,5-3 1,-5-6 99,4 2 0,-5-3 483,1-1 1,-2-5-42,-2-2 1,-1-5-249,-2-3 0,1 2 626,-5-2 0,-1-3-339,-3-1 0,0-1 10,0 1 1,0-3-197,0 3 0,-5-6-297,-2-2 0,2-1-168,1 2 1,-1 0-333,1-4 0,0 4-264,4 0 0,-4 3 13,0 4-1310,1 2 1,4 7 1940,3 3 0,2 7 0,6 6 0</inkml:trace>
  <inkml:trace contextRef="#ctx0" brushRef="#br1" timeOffset="56">11341 7332 7985,'0'-11'-446,"0"-1"1750,0 1-524,0 5 132,0 1 17,0 5 1,0 5-667,0 2 0,0 8-24,0 4 0,0 3 66,0 1 1,4 4-81,0-1 0,4 6 21,0-2 1,2 3-117,2 2 1,-1 3-188,0 0 1,-3-1-339,0-7 0,-2 2 295,2-6 1,-3 1-365,-5-4 0,0-2 231,0-2 1,0-2-298,0-6 1,0-3-140,0 0-526,0-6-81,0 3 1276,0-5 0,5 0 0,1 0 0</inkml:trace>
  <inkml:trace contextRef="#ctx0" brushRef="#br1" timeOffset="57">11741 7389 7955,'0'-11'0,"0"-1"516,0 1 627,0 0 64,0 4-521,0 2 993,0 5-1298,0 10 1,0 3-119,0 10 0,3 5-41,1 2 1,0 7-127,-4 1 1,4 4 8,0-4 0,1 4-80,-1-4 1,1 0-479,2-4 1,2-4 229,-5-4 0,5-7-496,-2-4 248,-1 3-123,4-5 1,-9 0-223,3-6-346,-3-4 0,-2 2 1162,-3-5 0,-2-5 0,-6-2 0</inkml:trace>
  <inkml:trace contextRef="#ctx0" brushRef="#br1" timeOffset="58">11272 7800 7957,'12'-6'54,"-5"-3"-27,1 5 0,3-4-27,5 0 1559,4 3-975,-2-5 1,10 7 83,2-4-91,3-1 0,1 0 63,1 1-907,4-1 250,-3 2 1,-1-1-257,-4 4 0,-6 1 264,2-1 1,-7 1 8,-1 2 0,-5-5 0,2-1 0</inkml:trace>
  <inkml:trace contextRef="#ctx0" brushRef="#br1" timeOffset="59">12003 7424 8009,'-6'-13'0,"0"-2"1008,2 7-150,3 3 346,-5-5-375,6 9-382,0-5 0,0 8-137,0 2 0,0 6-44,0 5 1,2 10-26,2 2 1,-3 3-15,3 1 1,-3 6-107,-1-3 0,0 8-146,0 0 1,-4-3-237,0-1 0,0 0 207,4-4 1,0 2-55,0-9 1,0-2 35,0-6 1,0 1 146,0-4 1,4-5-136,0-3 237,0-1 0,-3 0 119,3-4 182,-3-1 293,4-2-462,0 0 1,2-4-167,4 0 0,1-4 31,-1 5 0,2-5-123,2 4 1,-1-3 90,5 3 0,-4 0-271,4 4 0,-4 0-336,4 0 1,-1 0 284,1 0 0,-1 0-375,-3 0 1,-2-4 234,2 0 1,-2 1-1649,-2 3 702,1 0-1178,-1 0 2444,-5 0 0,-6-6 0,-6 0 0</inkml:trace>
  <inkml:trace contextRef="#ctx0" brushRef="#br1" timeOffset="60">11935 7778 8079,'0'-7'0,"1"-3"0,3 2 1063,2-2 1,6 0-25,-1 3-633,0 2 779,6-1-698,-4 5 1,12-8-76,-2 5 0,6-1-91,-2 2-86,4 1-537,-1-3 388,-1 5 0,-3 0-397,-6 0 1,0 0 272,-5 0 0,0 0-2299,-3 0 1129,-6 0 1208,-1 0 0,-5 0 0</inkml:trace>
  <inkml:trace contextRef="#ctx0" brushRef="#br1" timeOffset="61">11935 7469 8018,'0'-18'527,"0"7"-244,5 1 0,-3 4 134,6-6 390,0 1-440,8 4 0,-2-2 106,5 6 311,5-6-390,5 2 1,7 1 115,2 2-477,-2-2 41,3 5 0,-5-4-630,0 5 475,-4 0 0,-2 0-406,-6 0 1,-3 1 252,0 3 0,-8-2 234,0 6 0,-2-1 0,2 5 0</inkml:trace>
  <inkml:trace contextRef="#ctx0" brushRef="#br1" timeOffset="62">12563 7378 8055,'-6'0'633,"1"0"1114,5 0-1121,0 5 1,-4 1-167,0 6 0,0 5-267,4 6 1,1 5 38,3 7 0,-3 4-20,3 3 1,1-2 33,-1 2 1,4-1-431,-4 1 1,3 0 38,-3-8 0,4-2-166,-5-10 0,2-4 35,-1-3 1,-2-2-122,1-1-568,-1-6 339,-2-1-994,0-5 1620,0-5 0,-5-1 0,-2-6 0</inkml:trace>
  <inkml:trace contextRef="#ctx0" brushRef="#br1" timeOffset="63">12494 7504 8055,'7'-18'0,"3"-3"626,-2 6 0,2-4-185,1 4 1,4 0 300,1 3 0,4 1-280,-1-1 1,2 5-83,2-1 0,0 4-134,0-3 1,4 4-130,-1-1 1,1 4-113,-4 4 1,-4 3-24,0 4 0,-5 2-341,1 2 1,-7-1 249,-5 5 0,-1 0-264,-2 4 0,-3 0 110,-4 0 0,-6 3 49,-10 1 0,-4 3 108,1-3 1,-5 1 135,5-2 1,-4-1 122,8 1 1,-2-2-56,8-1 0,2-1 220,7-3 0,2-3 95,5-4-64,0 4 0,5-3-81,2 2 1,3-3-88,2-5 0,3 2-35,0-5 0,6 3-133,-2-3 1,2 0-547,2-4 1,1 0 288,3 0 0,-3 0-1255,3 0 0,1 0 1499,-2 0 0,1 5 0,-4 2 0</inkml:trace>
  <inkml:trace contextRef="#ctx0" brushRef="#br1" timeOffset="64">13077 7481 7935,'0'-14'0,"0"2"585,0 3-269,0-2 0,0 0 80,0-1 1,0 5 630,0-1-76,5 5-264,-4-2-470,4 5 1,-5 7 15,0 4 1,0 6 111,0 5 1,0 6-126,0 3 0,0 2-107,0 1 0,0 0-1,0 1 1,0 3-180,0 0 1,5-2-338,3-5 1,2 1 265,2-6 0,0-3 9,3-4 1,-2-5-6,2 1 1,-1-6 118,2-1 1,-4-4-72,4 3 1,0-4 69,-1 1 1,4-3-161,-3-1 0,3 0 145,-4 0 1,4-1-403,-4-3 1,2 1-96,-2-4 52,-3 4 1,5-6-185,-6 5-799,-4-4 1459,-2 1 0,-5-4 0,0-1 0</inkml:trace>
  <inkml:trace contextRef="#ctx0" brushRef="#br1" timeOffset="65">13020 7732 7910,'-7'0'0,"2"-5"0,5-3 1334,0-2-822,0 4 0,5-1-43,3 4 1,2 1-39,2-1 1,5-3-20,6 3 393,5-1-442,1-1 1,9 3-166,0-1-35,1-4 1,0 6-493,-5-3 0,-1 2 259,-2-2 1,-7 3-2283,-5-3 1212,-5 3 1140,2 1 0,-15-6 0,-2 0 0</inkml:trace>
  <inkml:trace contextRef="#ctx0" brushRef="#br1" timeOffset="66">13020 7458 7958,'1'-18'676,"3"3"1,3 2-200,9 2 1,0 3 226,3 0 1,4 5-281,0-5 0,5 4-176,6-3 1,0 4 1,1-1 0,-4 3-816,4 1 0,-7 1 262,6 3 304,-2 2 0,2 6 0,0-1 0</inkml:trace>
  <inkml:trace contextRef="#ctx0" brushRef="#br1" timeOffset="67">14288 7389 7997,'0'-11'458,"0"5"0,1-1 463,3 3-357,-3 3 645,4-4-787,-5 5 0,4 5 33,0 3 0,1 8-83,-2 7 0,-1 1-64,1 7 0,3 3-155,-3 4 0,5 5-97,-4-1 1,3-3-280,-3-1 0,1 0 203,-1-3 0,-3 0-127,3-8 0,-1-2 33,1-6 1,-3 2-491,3-6 0,1 0-88,-2-3 0,1-5-1349,-4 1 2041,0-6 0,0 8 0,0-3 0</inkml:trace>
  <inkml:trace contextRef="#ctx0" brushRef="#br1" timeOffset="68">14573 7538 8097,'0'-18'341,"0"2"-214,0 4 1,0 4 1292,0 1-399,5 4 464,-4-7-1020,4 9 0,-5 5-288,0 7 0,4 9 59,0 3 1,1 5-120,-1 6 0,-3 2 36,3 2 0,-3-2-200,-1 2 1,2 0-484,1-4 0,-1-1 332,1-6 0,0-7-421,1 3 0,-2-8-95,6 0 96,-6-2 0,5-5-257,-3-1 51,-3-4 0,4 0 246,-5-6 0,-1 0 578,-3-4 0,1-1 0,-4-3 0,-1-1 0,-3-4 0,-1-2 0</inkml:trace>
  <inkml:trace contextRef="#ctx0" brushRef="#br1" timeOffset="69">14562 7743 8097,'-5'-29'0,"3"0"0,-2 2 0,3 4 478,1 1-301,0-1 0,0 10 422,0-2 1,0 2-116,0 2 0,1 1 787,3 2-835,3 3 0,8 6-88,0 3 0,5 6-112,-1 5 1,4 6-112,4-2 0,-2 6 29,6 2 0,-1 1-197,4-2 0,1-2-8,-1 3 0,-1-3 127,-3-1 1,-2-5-276,-5-3 0,0-2 86,0-2 0,-4-5 371,0-2 0,-5 1-95,1-1 1,-2 0 447,-2-4 1,-1-1 40,-2-3 1,-3 1 216,-5-4 0,4-5-378,0-3 1,-1-5-115,-3 1 0,-5-3-241,-2-1 0,0-1 100,0-2 1,0-2-227,0-3 0,-3-2 73,2 3 0,2-2-661,-2 2 0,6 2-164,-2 5 0,-1 5-453,1 3 0,0 2-2600,4 2 1884,0 4 1436,0 2 0,5 21 0,2 3 0</inkml:trace>
  <inkml:trace contextRef="#ctx0" brushRef="#br1" timeOffset="70">16126 7104 8054,'-1'-12'-324,"-3"1"556,3 5 73,-4-5 0,5 9 150,0-6-11,0 6 195,0-8-407,0 3 310,5 1 213,-4 1-523,4 5 121,-5 0 1,4 5-85,0 3 0,0 7-37,-4 4 0,1 4 0,3 3 0,-3 5 14,3 7 1,-3-1-81,-1 4 0,0 1 81,0 4 0,1 0-300,3-1 1,-3 1-150,3 0 1,-1-2-136,1-2 1,-3-3-52,3-4 0,1-5 173,-1 1 0,-1-6-4,-3 2 0,4-7 84,0-1 1,0-5-83,-4 1 82,0 3 1,0-5 144,0 2 4,0-8 346,0 4 92,-5-10-305,3 4 110,-3-5 625,5 0-746,5 0 0,-2 0 29,5 0 1,-5 0-139,5 0 1,0 0 69,3 0 1,0 0-160,1 0 0,-1 0 92,1 0 0,3 0-299,0 0 0,0-4 126,-3 0 0,-1 1-1497,1 3 319,-1-6-218,1 5 1539,-6-9 0,-6 9 0,-6-4 0</inkml:trace>
  <inkml:trace contextRef="#ctx0" brushRef="#br1" timeOffset="71">16126 7138 7650,'0'-11'-158,"0"3"870,0 0 0,2 5 4,1-5-174,-1 5-254,8-7 1,-5 8 56,2-6 1,5 4 369,-1-3-329,1 4-160,4-2-165,1 0 1,-3 4 204,5-3-685,-5 3 369,7-4 0,-8 3-1819,2-1 1433,-2 1 1,-2 2 435,1 0 0,-1 0 0,1 0 0</inkml:trace>
  <inkml:trace contextRef="#ctx0" brushRef="#br1" timeOffset="72">16743 7287 8073,'0'-7'0,"0"2"0,0 5 0,-5 5 0,-3 3 0,2 3 0,-2 4 0,-3 3 0,-4 5 0,-1 0 0,5 0 0,0 3 0,-1 1 0,2 3 0,2-3 3562,3 5-2129,5-8-633,0 9-484,0-9 1,2 4-926,1-5 381,4 0 1,4-6-140,1-1 1,0-4 101,4 0 1,-3-6 294,7-2 0,-4-3-26,7-1 1,-3 0 54,7 0 0,-3-5-27,-1-3 1,0-2 216,-1-1 1,1-4 180,0-1 1,-5-4-131,-3 1 0,-2-2 59,-2-2 0,-4-1-136,-4-3 1,-1-2-308,-2-5 1,-2 3 72,-1 1 1,-9 0-146,-7 0 1,-4-1-205,-3 9 0,0 1-414,-4 10 0,1 5-159,-2 2 0,3 3 298,5 1 1,4 6-1134,0 5 1768,10 6 0,-11 11 0,7 1 0</inkml:trace>
  <inkml:trace contextRef="#ctx0" brushRef="#br1" timeOffset="73">17097 7823 8021,'0'-6'1224,"5"1"-788,-4 5 269,4 0 1534,-5 0-1814,6 0 22,-5 0-882,4 0 499,-5 0-2095,0 5 1106,0-4 925,0 4 0,0 0 0,0 2 0</inkml:trace>
  <inkml:trace contextRef="#ctx0" brushRef="#br1" timeOffset="74">17348 7401 7901,'-5'-12'307,"4"-3"37,-3 0 0,8 0-101,4 3 1,-2 5 123,2-1 1,-5 2 831,5-2-758,-6-2 0,9 5-48,-4-3 0,3-1 50,2 5-550,-1 1 228,1 3-324,-1 0 200,1 0-477,-1 0 352,-5 0 1,3 1-224,-5 3 1,0-2-95,-4 6 212,0 0 0,0 3 193,0 0 1,0-3 112,0 0-20,0-1 1,-2 3-69,-1-2 0,0 1 245,-4-5 0,3 3-45,-4-3 0,6 1 57,-2-1 0,1-2 253,-1 6-345,3 0 1,-4 3 78,5 1 1,0-5-105,0 1 1,4-4 100,0 3 0,8-3-90,0 4 1,2-5-9,-3 5 1,4-2 6,1 2 1,0 2-200,-1-2 0,-2 2 1,2 1 0,-2 1-152,-2-1 1,0 2-46,-4 2 1,3-2 37,-2 2 0,-3-2-154,-1-2 1,-3 1 83,-1-1 0,-5 0 81,-3 1 1,-2-1 128,-1 1 1,-4-1 102,-1 1 1,-4-5 13,1 1 1,-3-2 235,0 2 1,3 1 48,0-6 0,1 2-134,-1-1 0,-2-2-439,6 1 0,4-1 126,3-2 1,4 0-2220,-3 0 2346,4 0 0,-2 0 0</inkml:trace>
  <inkml:trace contextRef="#ctx0" brushRef="#br1" timeOffset="75">17874 7823 7901,'0'-6'1991,"0"1"-765,0 5 1,3 5-730,1 3 0,0 2-129,-4 1 1,0 4-323,0 1 1,0 4 95,0-1 0,-5 0-620,-3 4 1,2-4 381,-2 4 1,1-2-2321,-5-6 2416,6 6 0,-9-9 0,2 5 0</inkml:trace>
  <inkml:trace contextRef="#ctx0" brushRef="#br1" timeOffset="76">18422 7332 7851,'0'-11'102,"0"4"1,0-3 159,0 3 0,0 0 5,0 0 1,0 3 485,0-4-46,0 6 387,-5-8-572,-2 8-31,-9-3-190,3 10 1,-10 3 33,1 7-161,-1 3-246,-10 10 136,9 1 23,-4 5 0,6 1 75,3-1 1,3 0-90,4 0 1,6-3-88,2-1 1,4-3-380,4 3 1,3-4-430,9 0 571,1-1 0,8-8-7,1-2 0,0-6 29,4-1 1,0-5 469,5 0 1,-1-6-289,0-5 1,-1-2 417,-2-2 0,-3-3-166,-6 0 1,0-5 213,-3 1-258,-2-3 1,-10-2-1,0-3 164,-2-3 0,-2-3-305,-3-1 1,-6-1-176,-5 1 0,-2 0-355,-6-1 0,0 6 296,-4 3 0,-4 7-452,1 3 1,0 9 268,7 3 0,-1 3-189,5 1 0,0 2-188,3 6 774,1-1 0,4 20 0,2-3 0</inkml:trace>
  <inkml:trace contextRef="#ctx0" brushRef="#br1" timeOffset="77">18787 7755 8337,'7'0'1206,"3"0"1,-9 1 95,3 3-884,-3-3 0,-1 5 447,0-2-406,0-2-358,0 8 0,-4-8-14,1 6 1,-3-6-245,3 2 1,0 1-212,-4-1 0,4 1 156,-1-1-2413,-2-3 2625,5 4 0,-5 0 0,6 2 0</inkml:trace>
  <inkml:trace contextRef="#ctx0" brushRef="#br1" timeOffset="78">19450 7344 7906,'0'-12'0,"0"6"0,0-4 195,0 3 1,-2 1 70,-1 2-103,-4-2 645,1 5-460,-4-4 0,2 5 217,-7 0-402,2 0 0,-7 0 93,5 0 1,-6 5-27,2 2 1,-3 3 89,-5 2 0,2 8-103,-6 3 0,10 4-121,-2-1 0,4 0 31,0 4 1,-2-1-192,6 2 0,4 0-66,3-4 1,5 4-6,0-5 0,1 5-314,2-5 0,5 0 238,3-7 0,4 1-78,3-5 0,-3-1 16,4-6 1,1 1 161,2-6 0,-1 1 41,1-4 1,-1 0 137,1 0 0,1-4 356,-4 1 0,-1-6-217,-4 1 0,-1-2 177,-2-1 0,-3-2-99,-5-2 1,-1 2-117,-3-2 0,-4 1 16,-7-1 1,-4 6-348,-7-3 1,-2 8-243,-3 1 1,-2 1-317,3 2 1,3 2 125,4 1 1,5 5 593,7 7 0,0-2 0,-1 4 0</inkml:trace>
  <inkml:trace contextRef="#ctx0" brushRef="#br1" timeOffset="79">19564 7138 7937,'-6'-11'-247,"1"-1"206,5 1 0,1 3 312,3 1 1,-3 3 51,3-4 1094,2 6-955,-5-3 0,8 3-197,-5-2 0,5 3 82,-2-3 0,1 3-109,4 1 0,-4 0-126,8 0 1,0 0 99,-1 0 0,6 0-233,-2 0 1,-2 0 92,2 0 0,-1 0-62,1 0 1,2-4-16,-6 0 0,0-1 101,-4 2 0,-3 1 166,0-1 296,-6-4 93,8 6-51,-8-4-579,3 5 2,-5 0 1,0 5-127,0 3 0,0 3 33,0 4 0,4-1 85,-1 5 1,1 1 1,-4 7 0,4-3 106,0 3 1,0 1-105,-4-2 1,0 6-35,0-1 1,0 2 71,0 1 0,1 3-185,3-3 1,-3 7 46,3-7 1,1 6-61,-1-2 0,-1-1 26,-3-6 0,4 0 36,0-4 1,0 0 59,-4-4 1,0-1-50,0 1 1,0-4 236,0 0 0,0-5-62,0 2 1,0-4 77,0 0 1,0-1 183,0 1-139,0-1-345,0 0 162,0 1-154,0-1 98,0-4-13,0-2 676,0-5 0,-5 0-271,-3 0 1,-2 0 147,-1 0 0,-2 0-151,-2 0 0,1 0-127,-5 0 0,1 0-6,-1 0 0,-3 0-694,3 0 0,1 0 341,-1 0 1,5 0-1600,-1 0 0,4 1 192,3 3 1513,-2-3 0,4 9 0,-6-4 0</inkml:trace>
  <inkml:trace contextRef="#ctx0" brushRef="#br1" timeOffset="80">1519 9696 8008,'0'-6'171,"0"1"0,0 4 343,0-3-173,-5 3 647,4-5-248,-4 6-460,5 0 0,0 6-38,0 1 0,0 8 175,0 4 1,0 12-62,0 3 0,0 4-76,0 0 1,0-1-54,0 5 1,0 0-111,0 4 1,0-2-202,0-2 0,0 1 108,0-5 0,0-4-363,0-3 0,0-10 174,0 2 0,3-8-104,1 1 0,0-4-72,-4 0-328,0-6 1,1 3-735,3-5-553,-3 0 781,4-4 1175,-5 0 0,0-6 0,0 0 0</inkml:trace>
  <inkml:trace contextRef="#ctx0" brushRef="#br1" timeOffset="81">1508 9868 8008,'-7'-17'161,"2"10"-161,5-9 0,0 10 1360,0-5-821,-5 4 0,4 1 1186,-3 2-720,3 3-633,6-4 1,5 10-132,5 2 1,4 7 165,-4 2 0,10 4-58,-3-1 1,4 6-246,-3 2 1,3 3 122,1-3 1,5 5-342,-2-2 1,-2-2-262,-1-1 1,-1-1-1,-3-3 0,3 3 48,-7-7 0,-3-3-67,-1-1 158,3-2 1,-5-3-28,2-2 0,-7-2 424,-5-2 6,-1-3-7,-2 4-2333,0-5 1424,-5-5 1,2 4-140,-5-3 888,6-2 0,-8-6 0,3-5 0</inkml:trace>
  <inkml:trace contextRef="#ctx0" brushRef="#br1" timeOffset="82">2056 9776 7917,'0'-18'511,"0"2"1,0 5 147,0-1-93,0 1 685,0-1-348,0 6-456,0 1 1,0 6-256,0 3 0,0 4 27,0 7 1,-2 4-116,-1 7 0,1 4 67,-1 4 1,1 4-176,2 0 1,0 5 93,0-1 0,0-3-246,0 0 1,0-4-156,0-1 0,0-5-304,0-2 0,0-7-877,0-1 700,0-5-747,5 3 607,-3-6 932,3-4 0,-5 3 0,0-4 0</inkml:trace>
  <inkml:trace contextRef="#ctx0" brushRef="#br1" timeOffset="83">2307 9833 7850,'-6'-17'12,"2"1"-9,3 4 1068,1 0-205,0 1 60,0 4-270,0 2 1783,0 5-2347,0 5 0,0 7 62,0 7 1,0 8 55,0 3 1,-4 3 19,0 1 0,0 4-251,4 0 1,4 1-130,0-5 1,5-4-230,-2 1 1,3-6 11,2 2 0,3-4 177,0-4 1,4-4-144,-3-8 1,4 2 84,-1-5 0,1 0 224,-1-4 1,3-1-154,-3-3 0,-1-2 273,1-6 1,0-1 56,4-2 0,-2 1 99,-2-5 0,1 0 52,-4-4 1,-1 0-83,-4 1 0,-1-5 234,-2 0 1,1-4-162,-5 0 1,0-3 44,-4-4 1,0 4-109,0-1 0,-4 2-661,0 7 1,-4 0-121,5 7 1,-3 3-1354,3 4-154,1 6 2056,-3 1 0,15 10 0,3 1 0</inkml:trace>
  <inkml:trace contextRef="#ctx0" brushRef="#br1" timeOffset="84">3106 9685 7936,'-5'-13'-159,"4"-2"0,-5 10 426,2-3-149,3-2 1,-6 9 664,4-3-113,1 3 115,-3 1 1240,5 0-1593,0 5 1,0-1 86,0 7 1,0-2-120,0 6 0,0 3-30,0 1 0,0 6-150,0 2 0,1 5-60,3-2 1,-2-1-58,1 2 0,0-1-208,1 5 0,-3-2-347,3-3 0,-3 2 311,-1-6 1,0 1-209,0-4 1,-4-4 148,0 0 1,-3-5 29,3 1 0,-1-6 147,1-1 0,2-5 294,-6 5-217,5-5 0,-2 3 391,5-2 21,0-3-178,0 4 164,0-5 0,5 0-201,3 0 0,2 0-84,2 0 0,0 0-66,4 0 1,1 0-13,6 0 0,0 0-189,0 0 0,0-1-245,0-3 0,-1 3 202,1-3 0,-1-1-623,-3 1 0,1-4 337,-5 5 0,3-2-590,-6 1 0,1 2 439,-5-1 1,1 0-668,-1-1 1247,-3 3 0,-5-9 0,0 4 0</inkml:trace>
  <inkml:trace contextRef="#ctx0" brushRef="#br1" timeOffset="85">3552 9731 8685,'6'-18'1115,"-1"-4"0,-3 10-793,1-4-320,-1 4 1573,3 0-508,0 6-496,-4 1 1,4 6-168,-5 3 1,1 7-232,3 8 1,-1 4 43,4 4 0,-4 2 13,1 5 1,-3 3-50,-1-3 0,0 7-103,0-7 0,0 7-15,0-3 1,0-1 69,0-7 0,1 2-481,3-5 0,-3-2 230,3-6 0,-3-1-137,-1-3 0,0-6-68,0 2 8,0-2 436,0-3 423,5 0-264,-3-6 0,4 0-81,-2 0 0,-2 0 356,6 0 1,0 0-171,3 0 1,1 0-12,-1 0 1,2-4-139,2 0 1,-1 0-361,5 4 0,-4 0-271,4 0 0,-1 0-550,1 0 0,1 0-341,-5 0 1,4 0 143,-3 0 1142,-1 0 0,1 5 0,2 2 0</inkml:trace>
  <inkml:trace contextRef="#ctx0" brushRef="#br1" timeOffset="86">4831 9765 7890,'0'-18'261,"0"2"1,0 3-66,0-2 0,0 2 1086,0-2-851,0 2 0,0 2 446,0-1-488,0 6 0,-1-3 457,-3 5-697,3 0 1,-4 6 61,5 1 1,0 8-124,0 4 0,3 10 133,1 2 0,5 6-133,-1 5 1,-2 3 61,2 4 1,-2 5-297,2-1 1,2-1 97,-3-6 1,0 0-142,0-8-1,-3 2-104,4-9 1,-6-2-105,2-6 1,1 1-329,-1-4 1,0-5-148,-4-3-919,0-6 697,0 3 818,0-5 0,0-10 0,0-3 1</inkml:trace>
  <inkml:trace contextRef="#ctx0" brushRef="#br1" timeOffset="87">5105 9719 7945,'6'-11'0,"0"-1"689,-6 1 0,1 1 304,3 2 387,-3-2-958,4 9 1,-4-4 52,3 5 0,1 6-104,3 5 0,2 7 24,-2 9 1,-2 7-119,1 8 0,-4 6-42,1 2 0,1 3-493,-1-4 1,1 1 309,-1-4 1,-3-6-479,3-2 0,1-7 231,-1-5 1,3-3-426,-3-4 0,1-2-766,-1-6-615,-3-4 642,4 3 1359,-5-9 0,0-1 0,0-6 0</inkml:trace>
  <inkml:trace contextRef="#ctx0" brushRef="#br1" timeOffset="88">4888 10073 7982,'0'-6'1384,"0"1"1,1 1-899,3 0 0,6 0 107,6 4 0,5 0-161,2 0 0,9-3-315,6-1 0,5-5 136,-1 1 0,1 2-717,-1-2 1,-4 2 344,-8-2 0,1 3-2297,-8 5 2416,2-5 0,-12 4 0,3-4 0</inkml:trace>
  <inkml:trace contextRef="#ctx0" brushRef="#br1" timeOffset="89">5448 9708 7994,'0'-12'622,"0"1"-307,0-1 1,0 1 96,0 0-16,0 4-142,0 2 0,0 4 85,0-3 683,0 3-220,0-4-746,5 15-28,1-2 1,7 12-264,2-5 1,-2 5 232,2-1 1,2-1-686,-2 1 0,0-4 425,-4 4 0,2-8-735,2 0 0,-2-3 394,2-1 1,-2-2-2,-2-5 0,5 0 604,-1 0 0,5-5 0,-2-1 0</inkml:trace>
  <inkml:trace contextRef="#ctx0" brushRef="#br1" timeOffset="90">5836 9742 7994,'5'-11'22,"-4"-1"147,4 1 1,-3-1 169,2 1 169,-3 5-226,4-5 1,-5 9 913,0-6-294,0 6 553,5-3-570,-4 5-37,4 0-368,-5 0-394,-5 5 0,-1 2 107,-6 9 1,0 1-165,-3 6 1,-2 5 76,-2 3 0,-3 2-39,3 1 1,2 4-282,-2 0 1,5 5 93,-2-1 0,5-3-355,3-1 0,0-3 227,4-5 0,0-2 8,4-5 0,0-5-32,0-3 1,0-2-102,0-2 1,4 0-224,0 1 205,4-6 1,-5-1-488,5-5 0,-5 4 878,5 0 0,0 0 0,3-4 0</inkml:trace>
  <inkml:trace contextRef="#ctx0" brushRef="#br1" timeOffset="91">6236 9673 7980,'-7'-16'0,"-1"2"511,4-5 0,0 9 1702,4-2-1533,0 9-228,0-2 627,0 5-612,5 5-121,-4 6-178,4 7 1,-1 14 387,0 2-264,0 8 0,0 2-93,-1 6 1,2-1-232,-1-3 0,-2-1-195,1 1 1,-1-5 184,-2-3 0,3-8-554,1-3 1,0-7 290,-4-1 0,4-9-38,0 2 0,-1-7-624,-3 2-414,0-4-63,0 2 809,0-5-865,-5-5 1500,-1-1 0,-5-11 0,-1-1 0</inkml:trace>
  <inkml:trace contextRef="#ctx0" brushRef="#br1" timeOffset="92">6019 9731 7939,'5'-18'0,"-3"-4"0,6 3 1299,0 3-797,8-6 0,2 6 495,5-3-605,5-3 0,-3 9 150,5-2 0,1 2-168,3 2 0,4 1-331,0 2 1,-2 3 108,-2 5 1,-6 1-128,6 3 0,-7 4-116,0 7 0,-8 3-221,-4 5 1,-4 1 87,-3 2 1,-3 0-118,-5 4 0,-10-3 118,-5 3 0,-11-3-8,-4 3 1,-2-4 121,2 1 0,-2-7 11,5-1 0,-3-5-196,3 1 0,6-6-96,5-1 390,4-6 0,5 3 0,2-5 0</inkml:trace>
  <inkml:trace contextRef="#ctx0" brushRef="#br1" timeOffset="93">6738 9753 7971,'-6'-5'1824,"-3"3"-1409,5-6 1,0 7 53,4 1 1,-5 5 75,-2 6 0,2 6 110,1 2 1,-1 8-499,1 3 0,-1 3 43,1 1 0,3-1-374,-3-2 0,3 2 167,1-3 1,5-2-442,2-1 1,7-4 149,2-4 1,4-4-63,-1-8 0,6 2 175,2-5 0,1-1 17,-1-7 0,-2 0 393,5-7 1,-4 2-142,0-6 1,-1-2 226,-3 2 1,0-5-137,-3 1 1,-2 1 608,-6-1 1,0-4-304,1-4 1,-6-1 205,-2 2 0,-4 0-306,-4-4 0,-3 1-178,-9-2 1,-5 3-461,-6 5 0,-6 2 252,-1 2 0,-6 4-1221,-5 7 0,0 4 638,3 8 0,1 7-1435,6 8 1,5 3 2022,11 1 0,2 0 0,6 0 0</inkml:trace>
  <inkml:trace contextRef="#ctx0" brushRef="#br1" timeOffset="94">7526 9582 7936,'0'8'692,"0"-1"0,0 2-435,0 6 1,4 1-38,0 7 1,5-2 467,-2 10 0,4 0-299,0 7 0,-3-2-176,-1 2 1,0 1-220,0-1 1,2-3 73,-5-5 1,1-5-202,-1 2 1,-3-4 167,3-4 1,-3-3-1307,-1-4 683,0-1-820,5 1 703,-4-6 705,5-1 0,-6-5 0</inkml:trace>
  <inkml:trace contextRef="#ctx0" brushRef="#br1" timeOffset="95">7218 9651 8264,'11'-7'0,"1"2"835,-1 5 1,7 0-159,5 0 0,5-4-21,6 1 0,2-1-243,2 4 0,2-4-145,6 0 1,-2 0-205,-2 4 0,-2-3 117,-6-1 0,-1 0-148,-3 4 1,-2 0 90,-5 0 1,-1 0-90,-3 0 0,-3 0-17,-4 0 1,-5-4-49,1 0 295,-6 1-82,3 3 1249,-5 0-1384,5 5 1,-3-3 53,2 6 1,-2 1-39,2 6 1,-3 3 25,3 4 0,-3 5 36,-1 0 0,2 6-68,1 1 1,-1 0 53,1 4 0,2-2-301,-1-2 1,5-1-12,-1-2 1,-2 0-197,2-4 1,-2-2 182,2-6 0,2 2-4,-3-6 0,0-1-21,0-7 79,-4 4 0,3-9-667,-2 6 139,-3-6-621,4 3 1,-6-5 96,-3 0 1211,3 0 0,-14-5 0,2-1 0</inkml:trace>
  <inkml:trace contextRef="#ctx0" brushRef="#br1" timeOffset="96">8303 9548 7880,'0'-13'0,"0"-2"0,0 7 1692,0 3-447,0 0-345,0 5 1,0 7-505,0 4 1,4 7 8,0 8 0,4 5-123,0 7 1,-2 4-65,2 7 0,-4-2-334,3 3 1,-4-3 247,1-2 0,1-4-524,-1-3 1,3-8 261,-3-3 1,1-4-1397,-1-4 16,-3-3-435,4-4-142,-5-6 2087,0-1 0,-5-5 0,-1 0 0</inkml:trace>
  <inkml:trace contextRef="#ctx0" brushRef="#br1" timeOffset="97">7835 10028 7848,'0'-12'0,"5"2"367,2 2 0,5-1 580,3 6 0,3-5-468,5 4 0,1-1 7,2 1 0,4 2-583,4-6 0,1 2 113,3-2 0,2-1-857,2 6 0,1-5 575,-5 4 1,-4-1-423,-3 1 1,-10 3 687,2-3 0,-8-2 0,2-1 0</inkml:trace>
  <inkml:trace contextRef="#ctx0" brushRef="#br1" timeOffset="98">8543 9651 7979,'-7'-11'0,"-1"4"1676,4-8-1040,0 2 0,4 5 481,0 1-394,0 4 970,0-2-1124,0 5 0,5 10 80,3 5 0,2 7-160,1 5 1,-1 2-203,-2 5 1,2 2-166,-2 2 1,-3 1-140,-1 3 0,-3 1-461,-1-5 1,0-4 369,0-3 0,0-6-529,0 2 0,0-8 292,0-4 1,0-2-274,0-2 133,0-4 418,0-2 482,0-5-339,5 0 0,1 0 152,6 0 0,-1 0-62,1 0 0,0-2-235,4-1 1,1 1 132,6-1 0,0-2-298,0 1 1,0 0-100,-1 4 1,0-4-91,-3 0 0,3-1 72,-3 1 1,-3 3-80,-1-3 0,-2-1-601,-1 1 0,-2-1 94,-3 2 937,-2 1 0,0-8 0,2 4 0</inkml:trace>
  <inkml:trace contextRef="#ctx0" brushRef="#br1" timeOffset="99">8429 9925 7833,'11'-7'1934,"6"-3"-1636,2 3-40,7-4-114,3 5 1,2-3-58,-1 5 1062,-4 1-715,2-2 1,-4 2 212,2-5-713,4 6 133,4-8 0,-5 8-944,-2-1 635,-8-4 1,-3 6-2287,-4-3 1931,-1 3 0,-5 0 597,-2-3 0,-8-2 0,-2-6 0</inkml:trace>
  <inkml:trace contextRef="#ctx0" brushRef="#br1" timeOffset="100">8497 9594 7906,'0'-12'0,"1"1"1076,3-1 1,8 1-287,7-1 0,2 1-168,2 0 1,1-1-36,3 1 1,2-1 186,5 1 0,6 5-731,1 2 0,3 2 34,-2 2 1,-1 0-592,-6 0 1,-5 2 513,-11 2 0,3 2 0,-5 5 0</inkml:trace>
  <inkml:trace contextRef="#ctx0" brushRef="#br1" timeOffset="101">9445 9594 7960,'6'-12'-222,"-1"1"0,-1 3 222,0 0 1273,5 1-778,-8-5 1,4 5 288,-5-1 256,0 1-618,0-5 1,0 5 218,0-1-100,0 5 88,0-7-220,0 9-242,-5-4 0,-2 5-188,-9 0 1,-1 1 102,-6 3 0,-4 4-129,0 7 1,-4-1 121,0 5 0,0-4-95,0 4 1,3-4-21,5 4 1,1-3-3,-1 3 0,5-5 70,3 1 1,6-1 20,1 1 1,6-6-36,-2 2 0,3-2 66,1 3 1,6-1-89,5 0 0,6 0 65,6-4 1,3 3-121,1-2 1,9 2 89,-2 2 1,1-1-99,-4 0 0,0 1 13,-4-1 1,0 1-9,-4-1 0,-6 0 51,-1 1 1,-4 3 9,0 0 1,-6 4-203,-2-3 1,-4 4 87,-4-1 1,-4-3-55,-7 0 1,-1 0 71,-3-1 1,-3 1 163,3-5 0,-6-1-45,-2-2 0,-1 2-32,2-2 0,1-3-528,-1-2 1,7-1-89,3-2-348,4 0 597,5 0 1,2-2 380,5-1 0,11-9 0,1-6 0</inkml:trace>
  <inkml:trace contextRef="#ctx0" brushRef="#br1" timeOffset="102">9845 9514 7907,'0'-25'2396,"0"0"-1725,0 10 0,0 0 91,0 3-273,0 6 865,0 1-907,0 5 1,0 5-229,0 2 0,0 14 11,0 5 0,0 7 0,0 5 0,0 3-364,0 5 1,0-1 161,0 1 1,1-1-594,3-4 1,-2 1 355,6-7 0,-4 0-194,3-8 1,-3-2 107,4-6 0,-6-2-715,2-6 468,-3 1 0,3-5-898,0 1-606,0-6 2046,-4 3 0,-5-5 0,-2 0 0</inkml:trace>
  <inkml:trace contextRef="#ctx0" brushRef="#br1" timeOffset="103">10393 9548 7851,'6'-18'0,"1"2"0,-4 4 0,0 5 1412,5-1-490,-6 5 1551,3-2-1808,-5 5 1,-1 0-596,-3 0 1,-3 0 92,-9 0 0,-3 2-157,-7 1 1,-4 5 25,-4 7 0,0-1 46,0 5 0,-3-4-67,3 4 1,-2-3 54,9 3 0,2-5-52,6 1 1,4-2 5,7-2 0,3 0-59,5 1 1,3 3 90,4 0 1,6 1-108,10-5 1,5 4 31,2 0 1,4 1 27,4-5 1,-2 4-37,2 1 1,-6-1-101,-2-4 0,-4 1 137,0-1 0,-3-1-16,-4-2 1,-2 2-2,-6-2 0,-3 2 7,-1 1 0,-4 1-38,1-1 0,-4 0 95,-4 1 0,-2-1 4,-6 1 1,-4-1 19,-3 1 1,-4-1-71,-4 0 1,-1-3 133,-2 0 1,-2-2-108,5 2 0,-2-3 15,6-5 0,-1 0 30,9 0 0,4 0-79,3 0 0,5 0 0,-2 0 0</inkml:trace>
  <inkml:trace contextRef="#ctx0" brushRef="#br1" timeOffset="104">11798 9594 7864,'1'-12'327,"3"1"-166,-3-1 0,5 3 162,-2-2 338,-2 2-351,3-7 0,-5 4 53,0 1 0,0-4 110,0-1 0,-5 1-16,-3 4 115,3-1-273,-5 1 1,0 1 240,-6 2-342,-4 3 1,2 5-77,-5 0 0,-1 2 84,-2 6 0,-2 5-73,-3 10 1,-2 6 85,3 5 1,2 2-49,1 5 0,4 1 15,4 4 0,4-4-282,8 0 0,1-4-64,6 4 1,6-11-72,1 0 1,12-2-3,4-2 1,4-2 90,-1-6 0,2-2 66,3-6 1,5-1 31,-1-2 0,-2-3-133,-3-5 1,-3 0 71,3 0 0,-4 0-241,0 0 1,-2-1-314,-1-3 0,-5 1-433,-3-4 1,-2 3 1091,-2-4 0,1 1 0,-1-5 0</inkml:trace>
  <inkml:trace contextRef="#ctx0" brushRef="#br1" timeOffset="105">12300 9491 7846,'5'-18'905,"-3"-4"-472,3 10-336,0-5 1682,-4 11-1235,4 1 0,-5 10-215,0 2 1,0 9-100,0 3 0,-5 9 108,-3 6 0,-6 5-116,-1 7 1,-4-2-134,4-2 0,-2 3-281,2-3 1,4-3 216,-1-1 0,6-8-547,6-3 0,0-3 260,0-1 1,0-5-637,0-3 586,0-2 1,1-3-1221,3-3 77,-3-1 677,4-6 0,-3-2 449,2-2 0,-3-2 329,3-5 0,-3-1 0,-1-4 0,0-2 0</inkml:trace>
  <inkml:trace contextRef="#ctx0" brushRef="#br1" timeOffset="106">12209 9856 7882,'0'-34'-699,"0"0"1,1-2 1007,3-2 0,-1 1 2,4-5 0,-3 6 21,4-2 1,-5 6-51,5 1 1,-5 10 1176,0-2-514,4 8-107,-1-2 0,2 11-351,-1 2 1,2 5 63,6 7 0,-1 6-56,5 13 0,4-2-70,4 5 1,-1 5-169,-3 3 0,0 1-16,0-1 1,0-1-381,0 5 1,-4-5 176,0 1 0,-5-4-701,1-4 1,-2-2 64,-2-5 1,0-4-195,1 0 0,-2-5-402,-2 1-356,2-7-846,-9 2 1283,4-9 1113,-5 5 0,-5-6 0,-1 0 0</inkml:trace>
  <inkml:trace contextRef="#ctx0" brushRef="#br1" timeOffset="107">12140 9879 7795,'-6'-11'0,"1"3"1297,5 0-802,0 6 0,5-4 39,3 2 1,7 2 44,4-1 1,2 1 147,2 2 0,7 0-256,4 0 1,1-3-703,7-1 1,0-1 207,4 1 0,-2 3-496,-2-3 1,-3 3 277,-4 1 241,-11 0 0,2 0 0,-8 0 0</inkml:trace>
  <inkml:trace contextRef="#ctx0" brushRef="#br1" timeOffset="108">12928 9468 7840,'0'-6'-997,"0"-5"2037,0 10-196,0-9 250,0 9 177,0-4-620,0 5-370,0 5 0,-1 2 184,-3 9 1,3 5-96,-3 6 1,4 4-77,4 0 1,1 2-66,3 1 0,2 0-307,-2 1 0,-2-5-232,1 1 0,-4-2-280,1 1 0,-3-2 201,-1-5 0,0-4-291,0 0 1,0-5-666,0 1 1,0-6 1344,0-1 0,-5-6 0,-1 3 0</inkml:trace>
  <inkml:trace contextRef="#ctx0" brushRef="#br1" timeOffset="109">12871 9594 7890,'0'-25'-3,"4"-1"1,0 7 1,0 2 1228,-4 2-723,0 2 1,1 6 118,3-1 0,-2 6 83,6-2 1,0 9-220,3 6 1,2 6-209,2 6 1,6 4 60,6 4 0,1-2-98,-1 2 1,-2-1-246,6 4 0,-2 1-164,1-1 1,2-4-172,-5 1 1,-1-7 181,-3-1 1,0-2-202,0-5 1,-4-3 425,0-5 0,-5 1-104,1-5 320,3 0-137,-6-4 412,5 0 1,-11-6-58,-2-1 1,-3-3 113,-1-2 0,0 0-131,0-4 1,0 2-214,0-5 1,-3 0-215,-1-3 1,-1-3 46,1-1 0,1-3-90,-4-6 1,4 1 155,-1 0 1,-1 0-700,1-1 1,1-3-56,3 0 0,0 5-303,0 6 0,0 3-328,0 2 0,0 4 563,0 3 0,0 6-1773,0 1 2158,0 6 0,5 7 0,1 7 1</inkml:trace>
  <inkml:trace contextRef="#ctx0" brushRef="#br1" timeOffset="110">13694 9491 7971,'0'-12'394,"0"1"-226,0-1 0,0 1 665,0 0-500,0 4 1,0 1 413,0 2-259,0 3 1,0-3-16,0 8 1,3 3-183,1 9 0,5 7 90,-1 7 0,-2 0-115,2 5 1,-5-4-320,5 8 1,-4-4-112,4-1 0,-6 1-182,2-1 0,-2-4-254,2 1 0,-3-7 252,3-1 0,-2-2-1078,-2-5 1,0-1 1425,0-4 0,-6 1 0,0-1 0</inkml:trace>
  <inkml:trace contextRef="#ctx0" brushRef="#br1" timeOffset="111">13671 9616 7958,'0'-28'0,"0"8"302,0-3 0,0 4 50,0 0 1,1 4 124,3 7 1,-2 0 331,6 4 0,-4-4-291,3 4 0,1 2-89,3 6 1,5 3-157,-1 8 1,5 3 126,-1 5 1,3 1-195,1 3 1,3-2-50,1 6 0,1-5-14,-1 5 1,-2-5-188,5 5 1,-4-7-145,0-1 1,2-2 186,-1-5 1,-4-2 152,-4-7 0,-1 2-93,1-5 0,-3 0 212,-4-4 0,-1 0-136,0 0 0,-3-5 454,0-3 1,-6-2-63,2-2 1,-3 0 40,-1-4 0,0-1-421,0-6 1,-1-1 54,-3-3 1,-2 2-433,-6-6 0,2 1 226,3-4 1,-4-5-301,4 1 1,2 0 170,1 4 0,3 5-1064,1 2 1,0 8 68,0 4 0,0 2-1578,0 2 1154,0 5 1,1 2 238,3 8 1313,-3-3 0,9 14 0,-3-2 0</inkml:trace>
  <inkml:trace contextRef="#ctx0" brushRef="#br1" timeOffset="112">14676 9399 7960,'0'-12'0,"-4"-4"1946,0 9-535,0 2-715,4-5-743,0 8 512,0-3 1,-5 12-52,-2 4-1,-7 6-289,-1 5 1,-6 6 97,2 3 1,-2 6-143,-2 1 1,1 0 47,3-4 0,3 4-104,4 0 1,6-1-216,2-7 0,4 2 160,4-5 1,4-1-338,7-3 0,-1-5 173,5-3 0,4-3-50,3-5 0,5-2 25,-5-5 0,6-1 161,-1-3 0,0-3 43,0-9 1,-3 2 158,-6-5 1,1 0 428,0-3 1,-5-1-253,-3 0 0,-7 0 100,-4 0 1,-3-1-104,-1-3 1,-1-1-334,-3-2 0,-8-2 94,-7 6 0,-7-1-762,-5 4 0,-2 0-59,-1 0 0,-3 6-414,3 1 1,0 5 237,11 3 0,2 3 919,10 5 0,0 11 0,-1 1 0</inkml:trace>
  <inkml:trace contextRef="#ctx0" brushRef="#br1" timeOffset="113">15133 9502 7952,'0'-11'0,"1"-6"0,3-2 0,6-1 807,5 1 1,-3 4-431,-5 7 2574,-4-2-1455,2 9-1220,-5-4 0,0 15-117,0 5 0,0 10-8,0 6 1,0 3-12,0 4 1,0-1 87,0 5 0,-2-4-229,-1 4 1,1-7 3,-1-1 1,1-1-644,2-6 0,0-1-37,0-7 1,0-3-1205,0-5 1100,0 1 0,0-4-1298,0-1 2079,0-4 0,0 2 0,0-5 0</inkml:trace>
  <inkml:trace contextRef="#ctx0" brushRef="#br1" timeOffset="114">14779 9422 7883,'5'-18'0,"4"-2"1654,10 5 1,5 0-755,10 3 1,0 6-77,0 2 0,6-1-147,2 1 1,6 0 121,1 4 1,1 0-869,-4 0 0,-2 2 104,-2 2 0,-8-3-1702,-7 3 1,-4 2 528,-4 2 1138,-3-3 0,-4 5 0,-1-4 0</inkml:trace>
  <inkml:trace contextRef="#ctx0" brushRef="#br1" timeOffset="115">16400 9297 7921,'0'-12'-144,"0"6"1444,0 1-815,0 5 1,-3 1 83,-1 3 1,-1 7 6,1 8 1,3 8 8,-3 3 134,3 8-368,1-2 1,0 8 240,0-2-331,0-2 0,3 0-209,1-2 1,5-3 110,-1-1 1,1-1-543,-2-7 1,2 0 284,-5-7 1,0 1-1170,-4-5 0,0 1 1263,0-5 0,0 0 0,0 1 0</inkml:trace>
  <inkml:trace contextRef="#ctx0" brushRef="#br1" timeOffset="116">16001 9365 7927,'16'-11'0,"-2"1"917,5 2 0,5-1-332,7 5 1,2-3 47,1 3 1,1-1-93,4 1 1,0 3 92,3-3 0,2-1-346,-2 1 1,-3 0-69,-1 4 0,-2 0-125,-2 0 1,-8 1 73,-4 3 1,-2 1-405,-1 3 1,-7 6-7,-4-3 1,-6 5-323,2-1 0,-3-1 198,-1 5 1,-5-4-150,-2 4 0,-1-1 200,-3 1 1,2 1 122,-6-5 1,2 1 117,2-5 1,-5-1-60,1-2 0,0 1 750,3-6-376,1 6 652,0-7-574,4 3 0,2-4 306,5 3-369,0-3 1,1 8-112,3-5 0,3 3-135,4-3 0,5 5 111,4-1 1,1 2-139,2 1 0,0 1 67,0-1 1,-1 2-132,1 2 1,-1-1 56,-3 5 1,0-4-144,-8 4 0,2-4-456,-9 4 0,-2 1 305,-5 2 1,-5-3-349,-7 0 1,-3-3 251,-5 3 0,-4-5 5,1 1 1,-6-2 195,2-2 0,-2-3 127,1-1 1,0-4-154,4 1 1,-2-3-1,6-1 0,-1 0-870,9 0 1108,5 0 0,-1-10 0,5-3 0</inkml:trace>
  <inkml:trace contextRef="#ctx0" brushRef="#br1" timeOffset="117">16891 9445 7901,'0'-24'0,"0"1"1914,0 8-562,0 7-387,0-7-395,0 14 211,0-4 0,2 6-285,2 3 1,-3 5-40,3 10 1,-3 2-226,-1 14 1,4-2-268,-1 8 1,1 0 88,-4 1 0,2 1-140,1-5 1,-1 3-505,1-7 0,4-1 359,0-6 1,4-7-199,0 3 0,4-8 84,0 0 1,6-3 394,-2-5 1,6-2-36,2-5 1,-1 0-62,-3 0 0,1 0-52,3 0 0,-3-1 50,3-3 0,-3-2-480,-1-6 0,-2 1 219,-2 0 1,-2-1-885,-6 1 0,-4-4 1193,-4-1 0,-6-4 0,-4 2 0</inkml:trace>
  <inkml:trace contextRef="#ctx0" brushRef="#br1" timeOffset="118">16812 9708 7862,'6'-7'840,"4"-3"1,0 5-275,5-2-157,11-4-139,-7 10 1,13-8 168,-6 5 0,10-4 253,-2 0 0,7 2-54,-3-2-1113,-5 5 402,-5-7 1,-6 8-2012,1-6 1462,-10 6 1,2-7 621,-7 5 0,-3-5 0,0 3 0</inkml:trace>
  <inkml:trace contextRef="#ctx0" brushRef="#br1" timeOffset="119">16754 9354 7938,'5'-18'0,"2"1"807,4 6 1,10 0-267,1-1 1,9 1-45,-1-1 1,8 1 71,4-1 0,8 5 199,3-1 1,3 2-1088,1-2 1,0 3 339,0 5 1,-6 0-1471,-5 0 0,-3 0 1449,-9 0 0,3 5 0,-8 2 0</inkml:trace>
  <inkml:trace contextRef="#ctx0" brushRef="#br1" timeOffset="120">18113 9342 8007,'0'-11'343,"0"-1"685,0 6-264,0-4-164,0 9 103,0-4 0,0 6-264,0 3 0,2 8 200,2 11 1,1 5-221,2 6 1,2 2-295,-5 2 0,4 1 84,-5 3 1,5-1-491,-4-3 0,0-4-94,-4 0 0,0-1-373,0-6 0,3-2 63,1-6 0,0-2-164,-4-6-1176,0 1 2025,0-6 0,-5 4 0,-1-3 0</inkml:trace>
  <inkml:trace contextRef="#ctx0" brushRef="#br1" timeOffset="121">18011 9365 7968,'6'-18'0,"5"-2"1082,1 5-619,4-5 1,8 7 156,3-2 1,-3 6 133,3 1 1,2 6-179,2-2 0,-2 2-193,1 2 0,-3 0 5,3 0 1,-1 2-83,2 2 1,-7 2-329,-5 5 1,-1 5-124,1-1 0,-8 9-103,-7-1 0,-4 3-52,-4 1 0,-7 1-395,-8 2 0,-4 2 171,-4-5 0,-2-1 161,-5-3 0,3 0 12,1 0 1,5-1 55,-2-3 1,8 1 364,4-5 1,7 4 39,4-4 0,3 1 14,1-5 0,3 4 64,4 0 1,2 1 166,10-5 1,0 1 74,4-1 0,1-3-168,3-1 0,-2-4 9,6 1 0,-6-3-112,2-1 1,1 0-265,-2 0 0,1 0-392,-4 0 1,-4 0-1296,0 0 1792,-5 0 0,2 0 0,-4 0 0</inkml:trace>
  <inkml:trace contextRef="#ctx0" brushRef="#br1" timeOffset="122">18753 9411 7841,'0'-23'23,"0"5"1943,0 3-575,0 2-1080,5 2-44,1 5 490,1 0 0,-2 8-259,-5 2 1,0 3-50,0 8 1,0 4-167,0 8 1,0 2-123,0 5 1,-4 1-44,0-1 0,0 0-167,4 1 0,0-2-299,0-3 1,2 2 225,2-6 1,2 1-277,5-4 1,2-2 163,2-2 1,2-3 141,2-9 0,2 2-27,-2-5 1,4 0 296,4-4 0,-3-4-142,3 0 0,-3-3-118,-1 3 1,-6-5-277,-1 1 1,-8 2-580,0-2 0,-5 1 937,0-5 0,-6 1 0,-4-1 0</inkml:trace>
  <inkml:trace contextRef="#ctx0" brushRef="#br1" timeOffset="123">18650 9662 7852,'8'-4'825,"0"0"1,-1-1-488,5 2 1,4 1 68,3-2 0,3 2-92,0-2 1,6 3 198,3-3 0,3-1-115,4 1 1,-4-3-605,1 3 1,-6-1 194,-6 1 1,-2 3-2323,-2-3 2332,-7-3 0,-2 1 0,-4-5 0</inkml:trace>
  <inkml:trace contextRef="#ctx0" brushRef="#br1" timeOffset="124">18593 9308 7896,'0'-11'0,"0"-1"925,0 1 0,10-1-366,6 1 1,13-1-73,5 1 1,10 3-148,6 1 0,2 0-39,9 0 0,-3 2 33,-1 5 1,-5 0-350,-2 0 0,-8 0-564,-4 0 1,-9 1-913,-6 3 1491,-5 2 0,-7 6 0,0-1 0</inkml:trace>
  <inkml:trace contextRef="#ctx0" brushRef="#br1" timeOffset="125">19530 9274 7984,'-7'-12'1441,"-3"1"-986,9-1 530,-4 1-579,0 5 1,3-1 272,-1 4 309,-4 1-174,6-3 66,-4 5-447,5 0 1,0 5 319,0 3-456,0 12 1,0 4 199,0 11 0,5 3-129,3 0 1,3 9-224,4-2 0,-1 0 94,5-3 0,-5 0-379,2 3 1,-4-3 175,0 0 0,-5-4-206,1 4 0,-6-7-148,2 0 1,-4-1-414,-4-4 1,-2-2 207,-5-1 0,-5-8 151,1-4 1,-5-2 281,1-2 0,-1 0-131,0-4 0,-1 2-182,2-5 0,-1 0 111,1-4 0,-2 0-429,6 0 0,0-2-165,3-1 1,6 0 116,2-5 769,3 1 0,1-10 0,0 0 0</inkml:trace>
  <inkml:trace contextRef="#ctx0" brushRef="#br1" timeOffset="126">19758 9399 7840,'0'-22'16,"0"4"-7,0 3 1347,0 2-286,0 1 106,5 6 223,-4-4-956,5 9 0,-6-3-81,0 8 1,0 7 281,0 8-364,0 8 1,0 2 67,0 5 1,0 0-133,0 1 0,0-1-180,0 0 1,5-3 98,2-1 0,3-3-285,2 3 1,-1-6 134,1-1 1,4-1-278,3-7 0,-1 0 142,1-3 1,1-6-18,7-2 1,-2-3 89,6-1 1,-6 0 27,2 0 1,1-1-388,-2-3 1,0-1 171,-7-3 1,-1-2-704,-3 3 1,-6-4 403,2 0 1,-7 0-1555,0-1 2117,-3 1 0,-6-6 0,-1-1 0</inkml:trace>
  <inkml:trace contextRef="#ctx0" brushRef="#br1" timeOffset="127">19747 9639 8497,'11'-6'1412,"2"-3"-1099,2 5 228,-2 0-300,8-1 1,-7 3 47,5-6 1368,0 6-1046,9-9 0,1 6-295,6-2-236,-1-3 1,-5 7-729,-2-5 0,-3 5 451,-1-5 0,-6 4-1293,-1-3 0,-7 3 282,-2-4 1208,-4 6 0,-3-14 0,-7 4 0</inkml:trace>
  <inkml:trace contextRef="#ctx0" brushRef="#br1" timeOffset="128">19655 9297 7909,'0'-7'0,"2"-3"0,1 2 1319,9-2-896,6-1 0,9 3 192,4 1 1,3 3 453,4-4 0,8 2-364,7-2-1932,3-2 1417,1 9 0,2-4 136,1 5-1609,-1 0 964,-2 0 0,-8 0 282,-7 0 37,-2 0 0,-7-4 0,-3 0 0,-3 2 0,-3 0 0</inkml:trace>
  <inkml:trace contextRef="#ctx0" brushRef="#br1" timeOffset="129">20946 9365 7982,'-5'-18'-210,"-2"2"0,1 3 704,2-2 0,-1 2-74,1-2 1,-4-1 27,0 0 0,-2 0-106,-2 1 1,1 2 134,-1-2 1,0 6 7,-3 1 0,-3 6-61,-5-2 1,-1 4-107,-3 4 0,-1 7-12,-2 8 0,-2 8-84,5 3 0,-3 3 3,3 1 0,5 4-196,2 1 0,7 2 62,-3-2 0,9-1-324,3-4 1,4 0 66,4 0 1,3-3-82,9-1 1,3-6 121,7-1 1,0-1 88,4-7 0,-3 0 22,3-3 0,-1-5-22,2 1 1,2-6-201,-3 2 1,-1-2 90,2-2 0,-6-4-787,2 0 0,-3-4 382,-1 4 1,-5-4 549,-3 0 0,3-7 0,-1-3 0</inkml:trace>
  <inkml:trace contextRef="#ctx0" brushRef="#br1" timeOffset="130">21380 9297 7877,'-6'-17'978,"2"4"1417,8-2-2249,2 2 1,4 6 189,-2-1 1279,-3 6-1081,0-3 0,-4 11-113,3 5 1,-3 11-204,-1 8 0,0 5 28,0 3 0,0-1-112,0 4 0,0 0-158,0 1 1,0 0-53,0-8 0,0 2-304,0-10 0,4-3-442,0-4 1,3-5 395,-3 1 1,1-3-2392,-1-5 1496,-3-2 1321,4-5 0,-5 0 0,0 0 0</inkml:trace>
  <inkml:trace contextRef="#ctx0" brushRef="#br1" timeOffset="131">20992 9331 7851,'6'-10'1562,"9"7"-991,-2-12 0,11 12 99,3-4 82,-3 4-423,9-2 1,-4 5 195,5 0-74,5-5-142,2 4 1,3-4-155,-2 5-80,3 0 0,-10-2-540,3-1 1,-3 1 350,-5-1 0,-6 1-1355,-5 2 1,-5-3 134,1-1 1334,-7 0 0,2-6 0,-3-3 0</inkml:trace>
  <inkml:trace contextRef="#ctx0" brushRef="#br1" timeOffset="132">21860 9205 8518,'-7'-5'2145,"2"-1"-801,5-6 147,0 6-515,0 1-518,0 5 1,0 9-173,0 2 1,-1 10 93,-3 1 1,1 6-157,-4 7 0,1 3-202,-2 0 0,-1 5-367,5-1 1,0-3 303,4-1 1,0 0-265,0-4 1,6 2 126,1-9 1,7-4-75,1-4 1,6-5 94,-2 1 1,2-4 272,2-3 0,4-3-82,-1-5 0,2 0 64,-1 0 0,-3 0-167,3 0 0,-3-1 46,-1-3 1,-2-3-285,-2-4 0,-2 0 123,-6-1 1,1 1-1192,-1-1 0,-5-3 45,-2 0 1330,-3-5 0,-1 2 0,0-5 0</inkml:trace>
  <inkml:trace contextRef="#ctx0" brushRef="#br1" timeOffset="133">21814 9514 7870,'-5'-5'1838,"5"-3"0,14-1-1664,9 1 1,7 2-6,0 2 1,0 2 316,0-6 1,-3 4-97,3-3 1,-3 3-271,3-4 1,0 6 92,0-2 1,-2-1-736,-5 1 0,-5-1-190,-3 1 1,-4 2-1597,-3-6 2308,-3 0 0,-5-3 0,0 0 0</inkml:trace>
  <inkml:trace contextRef="#ctx0" brushRef="#br1" timeOffset="134">21871 9194 7931,'0'-12'0,"5"2"285,3 3 1,7-2 351,4 5 1,2 0-164,2 4 0,3 0 371,4 0 1,1 0-365,7 0 1,-2 0-140,3 0 1,-3 0-323,6 0 0,-6 1 147,-2 3 0,-1-3-132,-6 3 1,-1-2 9,-3-2 1,-5 0-162,-3 0 0,-2 0-123,-2 0 59,1 0 554,-6 0-241,-1 0-80,-5 0 1,4 5 28,0 2 0,0 8-41,-4 4 0,3 8 46,1 4 1,0 2-53,-4 1 0,0 1-104,0 3 0,0-2 67,0 2 1,0-4 22,0-3 0,4 0-41,0-4 0,-1 0 22,-3-4 0,4-6 26,0-1 1,0-4-89,-4 0-84,0-6-29,0-1 173,0-5 0,-5 0 0,-2 0 0</inkml:trace>
  <inkml:trace contextRef="#ctx0" brushRef="#br1" timeOffset="135">22408 9205 7868,'16'-23'12,"-1"6"1332,8 1 0,1 5-474,7 3 1,1 3-222,-6 5 0,2 0-103,-1 0 0,2 5-157,5 3 1,1 7-131,-1 4 0,-1 4-43,-3 4 0,-2 2-398,-5 5 1,-5 4 225,-3 0 0,-4 2-455,-3-2 1,-3-3 50,-5 3 1,-1-3-195,-3-5 0,-2 2 247,-6-6 0,-3 1 90,0-4 1,-9-2 187,1-1 1,-8-4-89,1-5 0,-4 1 152,-4-1 1,1-3-45,-5-1 0,8-4-296,-4 1 1,8-3 304,-4-1 0,2 5 0,-2 2 0</inkml:trace>
  <inkml:trace contextRef="#ctx0" brushRef="#br1" timeOffset="136">1793 11033 7989,'0'-12'962,"0"6"-164,-5-4 324,4 8-516,-4-3 0,5 12-155,0 4 1,0 11-88,0 8 0,-2 4 5,-1 4 0,0 7-96,-5 4 0,2 2-435,-2-1 0,-3-2 221,0 5 1,0-8-380,0 0 0,0-7 7,3 0 0,-1-7-281,2-5 0,1-3-214,6-4 220,0-2-1089,0-11 1144,0-1 1,4-10-216,0-2 0,5-5 817,-1-3 1,2-8-1,1-6 1</inkml:trace>
  <inkml:trace contextRef="#ctx0" brushRef="#br1" timeOffset="137">1747 11192 7989,'-5'-22'0,"3"3"206,-6 0 0,6 5 356,-2-2 0,3 4 280,1 0 0,0 5-320,0-1 1,1 5 155,3 0 0,2 1-240,5 2 0,2 3 44,2 5 1,7 2-190,5 13 1,3 2 141,-3 9 0,3 2-172,-3 2 0,-1 2-425,-3 6 1,-1-2-304,-3-2 1,1 2 371,-5-6 0,4-2-662,-3-5 0,-1-3 355,-4-5 0,1-2-61,-1-2 0,-1-2 85,-2-6 0,1-3-932,-5-1 140,-1-4 667,-3 2 0,-1-5 501,-3 0 0,-2 0 0,-5 0 0</inkml:trace>
  <inkml:trace contextRef="#ctx0" brushRef="#br1" timeOffset="138">1702 11535 7931,'0'-6'1254,"0"-4"-767,0 3 1,2 0 229,6-1-399,-1 5-126,10-2 1,-1 2 1007,4-1-764,6-5 1,3 3-270,6-6 0,4 1 52,3-1 1,-2 2-1137,2 3 1,-4-2 391,4 5 351,-10-5 0,11 3 0,-7-6 0</inkml:trace>
  <inkml:trace contextRef="#ctx0" brushRef="#br1" timeOffset="139">2593 11147 7973,'-6'-12'3335,"5"1"-2581,-4 0-687,5 4 296,0-3 1,0 9 794,5-4-698,-4 10 0,8 6 226,-5 8-131,5 8-250,-3 2 1,2 7 242,0 2-380,-6-3 0,8 8-91,-2-5 0,-3 0 42,-1-3 0,1-5-397,-1 1 0,1-10 241,-1 2 0,-3-8-1201,3 0-62,2-2-549,0-1 114,1-6-794,-2-1 2529,-5-5 0,-5-5 0,-2-1 0</inkml:trace>
  <inkml:trace contextRef="#ctx0" brushRef="#br1" timeOffset="140">2181 11227 7906,'0'-24'0,"5"-2"0,3 11 0,3-4 1318,5 4 0,3 0-240,7 3 1,4 1 50,4-1 0,8 2-372,0 2 0,8-2-327,-4 3 0,5 2 32,-6 1 1,2 1-119,-8-1 1,-3 3-1003,-5-3 0,-1 3-282,-7 1 0,1 4-2029,-9 0 2969,1 5 0,-5-3 0,0 5 0</inkml:trace>
  <inkml:trace contextRef="#ctx0" brushRef="#br1" timeOffset="141">4751 11021 7969,'0'-11'555,"0"-1"1,0 1-291,0-1 0,0 1 83,0 0 0,0-1 37,0 1 1,-4 3-118,0 1 1,-6-1-238,-1-3 0,-4 4 121,-4 3 0,-7 3-152,3 1 0,-7 1 113,-1 3 1,-1 3-53,-3 4 1,-3 5 36,0 3 0,0 3-19,4 1 1,5 0-14,2 0 0,7-4 43,1 0 1,10-2-211,1 2 1,7 2 85,5-6 0,5 0-130,10-3 0,5-6 14,10-2 0,5-3 34,3-1 0,4-1 63,3-3 1,-6-4-10,3-7 0,-9 2 216,-3-2 0,-5 3-129,-6 0 1,-5 1 258,-3-1 0,-2 2-92,-2 2 0,-4-2 586,-4 3-120,-1 2 99,-2-6-269,0 10-247,0-9 1,0 10-305,0 0 1,0 6 60,0 10 0,0 3 7,0 7 1,1 7 16,3 5 0,-2 7-104,6 0 1,-4 1 25,3 4 1,-4-3-178,1-2 1,-3-4-1,-1-3 1,4-4 79,0-3 1,-1-3-67,-3-6 1,0-3-2,0 1 0,0-10 146,0 1 0,0-6-222,0 3-602,0-6-591,0 3 370,0-5 1,-3-1-942,-1-3 2041,0-2 0,-1-5 0,-1-1 0</inkml:trace>
  <inkml:trace contextRef="#ctx0" brushRef="#br1" timeOffset="142">5128 11147 7874,'0'-12'6,"-4"1"341,0 0 0,1 3 1361,3 0-547,0 6-561,0-3 1,0 6-144,0 3 1,0 5-181,0 10 1,0 1 132,0 10 1,-4 5-122,0 3 0,-4 5-48,5-1 0,-1 1-145,4-1 1,0-3-199,0-5 1,5-1-312,2-2 1,7-7 293,2-5 0,4-6-167,-1-2 1,6-1 132,2-6 1,1-1 71,-1-7 1,-2-3-21,5-4 0,-4-2 181,0-2 1,2-3 67,-1-5 0,-4 1 195,-4-1 1,-1-4 213,1 1 1,-3-6-178,-4 1 0,-6-2-189,-2-1 0,-3-4 5,-1 0 1,-5-1-418,-3 1 1,-7 6 173,-4-2 0,-4 8-78,-3 3 1,-1 6-132,-7 5 1,1 7-315,-9 5 1,5 6-254,-1 10 0,7-2 294,5 5 0,7 3-690,3 5 1,9 5 118,3-2 1100,3-2 0,6 5 0,1-4 0</inkml:trace>
  <inkml:trace contextRef="#ctx0" brushRef="#br1" timeOffset="143">6144 11044 7896,'4'-8'0,"0"1"0,4-1 1693,-5-3-349,6 4-44,-7 2-539,3 5-453,-5 0-94,0 10 1,-5 3 67,-3 10 0,-7 1 69,-4 3-176,2 2-13,-4 10 0,3-3-58,-5 2 0,0 0-188,0-4 0,4 7 283,0-7-1442,10-2 1050,-6 1 0,10-10-753,-2-1 359,-4 1-459,10-10 689,-4 3 0,4-9-1478,-3-3 1271,3-3 0,-6-1 690,4 0 1,1-10-1,-3-3 1</inkml:trace>
  <inkml:trace contextRef="#ctx0" brushRef="#br1" timeOffset="144">5893 10907 7909,'-5'-11'616,"3"-1"768,-6 1-1076,5-1 877,-2 6-255,5 1 1542,0 5-2565,5 0 78,-3 5 0,8 1-382,-3 6 0,2-1-714,-1 1 0,2 4-2052,-2 3 3163,-3-2 0,0 4 0,-5-3 0</inkml:trace>
  <inkml:trace contextRef="#ctx0" brushRef="#br1" timeOffset="145">6122 11512 7783,'0'7'0,"1"-1"1252,3-2 0,-2-3-69,6 3 0,-6-2 216,2 2 1,-1-3 1258,1 3-2000,-3-3 0,8 1-913,-6 2 1,3-3 230,-3 3 1,-1-2-646,1 2 1,0-3-1565,1 3 2233,-3-3 0,9-1 0,-3 0 0</inkml:trace>
  <inkml:trace contextRef="#ctx0" brushRef="#br1" timeOffset="146">7435 11033 7873,'0'-12'0,"0"1"521,0 4-233,0-3 1,0 4 135,0-6-14,0 6 108,0 1-193,0 0 494,0 4-484,0-9 0,-1 8 270,-3-2-324,-2 3 1,-6 6-122,1 3 1,-6 7 54,-2 4 1,-1 4-119,1 4 1,-3 2 87,3 5 0,3 2-144,1 2 0,2-3-25,1 3 1,6-3-175,2-5 1,4 2 24,4-6 1,7 5-92,9-5 1,1-4 48,2-7 0,4 1 97,-1-5 1,5 2 10,-5-10 0,2 1 1,-1-4 1,-3-1 158,3-3 0,-3-1-79,-1-3 0,-2-2 215,-2 3 1,2-3 64,-6-2 1,-1 1 53,-7-1 1,2 1-45,-5-1 0,0 1-99,-4 0 1,0 3 54,0 0 1,0 5 141,0-5-328,0 5-180,0-2 1,4 10-283,-1 3 1,5 2 146,-4 2 1,6-1 31,1 0 1,1 1 50,3-1 1,3 1 82,1-1 0,2-3-62,2-1 1,4-4 17,0 1 1,3-3 36,-3-1 0,4-1 48,0-3 0,-2-2 95,2-6 0,-6 1-26,2-1 1,-3 0 145,-2-4 0,-4 2 313,-3-5 0,-2 4-217,-1-4 1,-2 0 67,-3-4 0,-2 0-44,-5 1 1,-1-1-133,-3 0 1,-3 0-81,-8 0 1,-7 5-194,-5 3 1,-8 4-448,1 3 1,-12 3 336,0 5 1,-2 10-511,2 5 0,-3 7 128,-1 5 0,11 2-704,8 5 0,9 0 121,6 1 1179,6 4 0,9-2 0,5 2 0,8-3 0,8-5 0</inkml:trace>
  <inkml:trace contextRef="#ctx0" brushRef="#br1" timeOffset="147">8406 11078 7900,'0'-18'0,"1"2"0,3 5 639,-3-1-284,4 6 2107,-5 1-1096,0 5-1191,0 10 1,4 0 0,0 13 1,0 2-36,-4 10 0,0-3 47,0-1 1,3 2-137,1-3 0,1-2-230,-1-1 1,1-3-91,3-1 1,-2-4-930,-2 0 0,-3-9-116,3 2-1323,2-4 2636,-4-1 0,-7-2 0,-8-5 0</inkml:trace>
  <inkml:trace contextRef="#ctx0" brushRef="#br1" timeOffset="148">8394 11021 7920,'0'-11'1707,"0"-1"-1323,0 1 0,2 5 435,1 2 1,4 2-282,4 2 1,1 7 422,-1 4 1,6 2-410,2 6 1,7 4 69,5 3 0,2 5-192,1-4 1,0 0-323,0 0 0,5-3-102,-1 3 1,0-3 89,-4-1 1,-5-2-168,-2-2 0,-3 2 129,-1-6 1,-6-4-587,-1-3 0,-4-2 198,0 2 0,-5-3-1412,1-5-189,-5 0 722,2 0 0,-7 0 1209,-1 0 0,-9 5 0,-6 1 0</inkml:trace>
  <inkml:trace contextRef="#ctx0" brushRef="#br1" timeOffset="149">8897 10930 7846,'0'-12'-115,"0"1"-58,0 0 1,0 3 1189,0 0 89,0 6 752,0-8-814,0 3-572,5 1 0,-3 1-114,6 5 0,-4 9 48,4 2 0,-1 9-78,5 3 1,-2 5-95,-3 6 1,2 2-113,-5 2 1,4-2-138,-5 2 1,1-3-392,-4-1 1,0 1 267,0-1 0,4-5-708,0-2 1,0-7 380,-4-1 0,3-5-722,1 1 0,0-2 80,-4-2 1107,0-4 0,5 3 0,1-4 0</inkml:trace>
  <inkml:trace contextRef="#ctx0" brushRef="#br1" timeOffset="150">9205 11010 7864,'0'-18'36,"0"1"1,0 6-37,0 0 0,5-1 1084,2 6-180,-1-4-441,-1 8 0,-4-1-18,3 6 0,-3 9-110,3 7 0,1 4 24,-1 3 1,0 4-178,-4 4-9,0 0 0,0 0 7,0 1 1,0-2-105,0-3 1,1 2-379,3-6 0,-1 1 194,4-4 0,-3-2-1111,4-1 1,-2 0 1218,2-5 0,2 0 0,-4-3 0</inkml:trace>
  <inkml:trace contextRef="#ctx0" brushRef="#br1" timeOffset="151">9228 11261 7798,'5'-6'0,"1"-3"536,6 5 0,3-1-41,0 1 1,4 3 220,-3-3 0,0 3-68,-1 1 1,3 0-255,5 0 0,0 0-185,0 0 1,3-2 9,1-1 0,0 1-388,-5-1 1,-3 1 200,0 2 0,-5 0-2282,2 0 1362,-4 0 888,-5 0 0,-2-5 0,-5-1 0</inkml:trace>
  <inkml:trace contextRef="#ctx0" brushRef="#br1" timeOffset="152">9171 10964 7827,'0'-18'19,"1"3"-16,3 7 1,7-2-2,8 3 1622,3 2-1023,6 0 0,-3 1 1286,6 0-1266,-1 0 0,6 3-306,2-3 0,-3 3-103,3-3 1,-2-1-1126,-2 1 0,-5 0 310,-2 4 603,-3 0 0,-1 5 0,0 2 0</inkml:trace>
  <inkml:trace contextRef="#ctx0" brushRef="#br1" timeOffset="153">9925 10896 7923,'0'-8'0,"0"0"0,0 6 668,0-8-336,0 8 1,0-4 945,0 2-461,0 3 162,0-4-614,0 5 0,4 5 61,-1 3 0,5 7-92,-4 4 1,5 7 76,-2 5 1,0 1-159,0-2 1,-3 7-250,4-3 0,-6 3-109,2-3 0,1 0-325,-1 1 0,0-2-199,-4-3 0,0-3-56,0-8-1863,0 2 2548,0-3 0,0 0 0,0-2 0</inkml:trace>
  <inkml:trace contextRef="#ctx0" brushRef="#br1" timeOffset="154">10187 10884 7914,'0'-14'0,"0"3"0,2 3 1860,1 0-825,4 3-454,4 5 1,-1 5-99,-2 3 0,1 9-141,-5 5 0,5 8-45,-2 8 0,-2-3-57,-1 3 0,1 0-152,-1-3-58,0 1 1,-4-8-25,0 3 0,4-3-269,-1-5 0,1-6 243,-4-1-1517,0-4 385,0 0 1152,0-1 0,-5 0 0,-1 1 0</inkml:trace>
  <inkml:trace contextRef="#ctx0" brushRef="#br1" timeOffset="155">10073 10918 7876,'0'-17'0,"5"-1"0,3 3 0,2 3 1161,1 1-794,1-1 0,3 11 1582,0-3-942,6 3-527,-4-4 1,8 4 327,1-3-499,3 3 1,11 6-22,2 2-127,-3 8 0,5 3-855,-2 5 398,-2 0 280,-6 5 1,-2 1 8,-6 5 1,-4-1-15,-7-2 0,-4 4-892,-3-4 544,-3 4 0,-5-9-181,0 4 1,-6-5 179,-6 2 0,0-3 39,-7-1 0,0-1 129,-4-3 1,-4-3 798,0-4 1,0-1-531,0 0 1,1 0-15,-4-4 1,5 2-173,-2-5 1,3 1-69,1-1 1,1-3-1447,3 3 1633,3-3 0,5-1 0,-1 0 0</inkml:trace>
  <inkml:trace contextRef="#ctx0" brushRef="#br1" timeOffset="156">10850 10896 7906,'0'-12'0,"0"6"0,0-4 0,0 2 578,0 3 18,0-5 325,0 8 282,0-8 167,0 9-360,0-4-566,0 5 1,4 10-95,-1 5 0,3 11 113,-3 4 1,-1 1-202,1 3 0,2-2-44,-1 6 1,1-3 161,-1 0-544,-3-6 184,5 9 0,-6-12-1019,0 9 748,0-9 1,0 2 126,0-5-725,5-5 555,-4-2 0,5-4 104,-2-1 1,1-3 25,3-1 0,2-4 225,-3 1 1,4-3-149,0-1 0,2-1 554,2-3 1,-1 1-186,5-4 1,0 3 82,4-4 1,0 2-199,0-2 0,-1 0-361,1 4 1,-1-4-552,-3 4 1,1-3 52,-5 3-46,1 0 0,-9 3-276,1-3-355,-6 3 1,-2-4 1368,-7 5 0,-3-5 0,-2-2 0</inkml:trace>
  <inkml:trace contextRef="#ctx0" brushRef="#br1" timeOffset="157">10804 11192 7904,'5'-11'1138,"2"5"-705,4-4 1,2 7 25,2-5 0,3 6-31,5-2 0,3-1 4,1 1 277,5-5-362,-8 3 0,11-2 101,-4 1-440,4 4 23,-11-7 0,3 9-1161,-8-3 838,3-2 0,-14 4-2443,4-1 2735,-8 1 0,1-3 0,-5-1 0</inkml:trace>
  <inkml:trace contextRef="#ctx0" brushRef="#br1" timeOffset="158">10816 10884 7923,'3'-11'242,"1"-1"1,9 1 890,-2-1-814,8 1 1,-1 1 131,5 2-287,0-2 0,5 4 522,2-6 1,4 2-248,4 3 0,-1-2-239,5 5 1,-4-4 45,4 4 0,-9 1-571,1 3 1,-7 0-32,0 0 0,-5 0-361,-2 0 1,-4 0 48,-5 0 171,-4 0 1,-1 0-389,-2 0-38,-3 0 1151,4 0-286,-5 0 573,5 0 0,-3 1-29,1 3 0,3-2 140,-3 6 0,2-1-254,-1 5 1,-3 6 123,3 4 1,-1 6 68,1 7 0,-3 3-182,3 0 0,-2 4-173,2-4 1,-3 0 22,3-4 0,-1 3-349,0-3 113,-1 3 1,4-13-362,-2 3 296,-3-3 0,4-5-397,-5 0 184,0-5-18,0 2 179,0-9 322,0-2-177,0-5 0,0-5-77,0-3 0,-1-2 61,-3-2 0,2-3 4,-6 0 0,5-5 75,0 1 0,0-3 141,-1-1 1,3-1-36,-3-2 0,3 0-140,1-4 0,1 4 87,3 0 0,-3 7 44,3 3 12,2 4-106,1 5 1,4 2-210,1 5 41,-1 5 1,6 3 96,2 7 1,2 3-119,2 5 0,4 3-10,-1 1 1,6 4 112,-2-5 1,2 5-197,-1-5 1,0 4 94,-4-8 0,4 2-219,-5-8 1,0-1 232,-7-4 0,1-3 344,-5 0 0,4-6 364,-4 2 1,-3-4-340,-5-4 0,0 2 616,0-6 0,0-1-365,-3-6 0,-3-3 42,3-5 0,-3 0-195,-1 1 0,-4-3-26,0-1 1,-5-3-147,2-6 1,-2 1-192,1 0 1,-2-2-810,2-2 0,3 3 570,2-3 1,1 2-1576,2 2 0,0 2 810,0 5 1,0 6-2534,0 9 2082,0 1 1433,5 5 0,2 11 0,4 7 0</inkml:trace>
  <inkml:trace contextRef="#ctx0" brushRef="#br1" timeOffset="159">12746 10850 7876,'0'-7'54,"-4"1"162,0 2 105,-5-2 255,8-5-253,-9 4 0,7-3 416,-4 2-456,-1-2 0,0 3 97,1-1 0,-1 2 127,-3-2 1,-2 2-52,-2 2 1,-3 3-168,-5-3 1,-3 8-135,-1 3 1,-5 9 58,2 3 1,-3 3-121,-2 5 1,6 4 24,3 7 0,3-3-99,4 3 1,4 2 102,7-2 1,-1 0-107,5-4 1,6 3-301,5-3 1,5 2 167,3-10 0,4 1-500,7-4 428,4-1 0,5-4-94,3-3-604,-2-2 731,3-6 1,-3-2 201,2-5-25,-3 0 0,3-2-91,-7-1 1,0 0 112,-4-5 0,0 1 86,-4-5-36,-6 1 1,1-2-110,-3-2 330,-7 2-174,7-8 0,-8 3 3,4-5 80,-5-5-77,4 4 1,-7-9-148,5 3 47,-6-3 0,7 2 397,-5 1 1,0 4-368,-4 0 1,0 7 332,0 3-242,0 4 317,0 5-330,0 2 0,-2 15-284,-1 6 109,1 4 1,-3 4-50,5 3 134,0 2 1,0 4-59,0-3 0,2 3-150,1-2 1,4-3-29,4-2 0,1 2 50,-1-1 1,2-2-240,2-6 1,-1 2 95,5-6 1,0-4 259,4-3 1,0-5 6,-1 0 0,1-1 100,0-2 0,-1 0-593,-3 0 0,2 0 179,-2 0 0,-1-5-661,1-3 0,-5-2 399,1-2 1,-7 5-229,-4-1 1,-3 0 43,-1-3 756,0 0 0,-5-6 0,-1-1 0</inkml:trace>
  <inkml:trace contextRef="#ctx0" brushRef="#br1" timeOffset="160">12906 11158 10162,'17'0'772,"5"0"1,-4 0-425,5 0 289,4-5-318,3 4 0,4-6 108,0 4-351,5 1-11,-8-8 0,7 8-818,-8-6 423,-2 6-285,-5-9 1,-2 9-690,-6-6 0,-5 4 598,-6-3 706,-3-1 0,-11-8 0,-3-2 0</inkml:trace>
  <inkml:trace contextRef="#ctx0" brushRef="#br1" timeOffset="161">12940 10918 7824,'-7'-14'871,"4"3"1,3 2-341,3-2 0,5 3-292,7 0 1,2 5 74,2-5 846,2 5-475,2-7-259,6 4 1,6-4 649,-1 2-636,5-2-765,-3 9-217,8-9 481,-8 8 1,2-3-276,-8 5-1826,3 0 1187,-9 0 957,-1 0 1,4-5-1,-3-1 1</inkml:trace>
  <inkml:trace contextRef="#ctx0" brushRef="#br1" timeOffset="162">14310 10701 7930,'0'-6'928,"0"-4"-234,0 9 442,0-4 150,0 5 0,-3 10-787,-1 5 0,0 9 637,4 3-772,0 4 1,0 2-12,0 5 0,0 4-120,0-4 1,0-1-393,0-6 130,0 2 0,0-4 84,0 5 0,0-5-152,0-2 89,0-3 228,-5-1-1096,4-5 236,-4-2 186,5-4 155,0-1 488,0-5-234,0-1 774,0-5-504,5 0 0,2-3 59,8-1 0,-2-5-50,2 1 1,3-1-41,1 2 1,7-3-68,0 2 0,6-2-122,-2-2 0,2 2-13,-1 3 1,0-3-212,-4 2 1,0 2-1249,-5-2 982,-4 5 1,1-3-26,-7 2-2159,2 3 844,-13-4 1825,4 5 0,-5-5 0,0-1 0</inkml:trace>
  <inkml:trace contextRef="#ctx0" brushRef="#br1" timeOffset="163">14767 10770 7879,'5'-18'0,"2"-2"1052,4 5 0,0 3 210,1 5-1265,4 4 0,-7-2-53,3 5 1749,-9 0-1044,3 0 1,-6 5 329,0 3-641,0 7 0,0 6-13,0 6 1,0 5-60,0-2 0,0 3 56,0 2-347,-6-6 79,5 4 1,-8-8 102,6 6 1,-1-6-120,4 2 0,0 0-643,0 0 382,0-5 1,5-1-350,2-2 0,4-1 257,0 1 0,4-9-165,0 2 265,6-9 1,-4 6-94,6-5 377,0 0-90,0-4 0,4 0-103,-1 0 0,1-4 29,-4 0 0,-4-3-300,0 3 224,0-5 0,-1 3-661,-3-6 1,-2 2 325,-2 3 1,-5-4-725,-2 4 0,-3-5 1230,-1-3 0,-5-3 0,-1-4 0</inkml:trace>
  <inkml:trace contextRef="#ctx0" brushRef="#br1" timeOffset="164">14779 11067 7871,'7'-4'1385,"1"0"-693,5-5-346,-1 8 559,10-9-545,-10 9 0,10-6 299,-3 3 0,4-1 263,4-2 0,2-3-287,5 2-220,5 3-128,-3-5 1,-2 5 33,-7-3-1177,-3-2 682,-6 9 1,-2-6-2070,-4 4 1558,-1 1 1,-5-4-1381,-2 2 2065,-3 3 0,-11-9 0,-2 3 0</inkml:trace>
  <inkml:trace contextRef="#ctx0" brushRef="#br1" timeOffset="165">14699 10781 7906,'5'-6'485,"1"-5"60,5-1 0,10 2 964,2-1-981,7-1 1,-1 7 296,6-3 1,0-2 369,3 3 1,-2 0-530,2 0 1,-3 4-253,0-1 1,-5 3-336,0 1 1,-5-4 132,-3 0 5,1 1-2232,-10 3 911,-2 0 1104,0 0 0,-15 5 0,2 1 0</inkml:trace>
  <inkml:trace contextRef="#ctx0" brushRef="#br1" timeOffset="166">15475 10679 7922,'-5'-7'0,"4"-3"0,-4 7 602,5-4 0,0 3 288,0-4 811,0 6-647,0-8 383,0 8-1009,0-3 1,4 7-80,-1 1 0,6 5-2,-1 7 1,2 4 157,2 8 1,-1 1-193,0 2 0,1 3-81,-1-2 1,1 6-232,-1 1 0,4 0 100,1-4 1,-1-1-968,-4-3 607,1 3 0,-1-8-1494,0 1 1184,1-7 1,-1-2-43,1-6 0,-5-3-220,1-1 0,-4-4-1444,3 1 2275,-4-3 0,-3 4 0,-6 1 0</inkml:trace>
  <inkml:trace contextRef="#ctx0" brushRef="#br1" timeOffset="167">15875 10656 7800,'6'-12'775,"-2"1"0,1-1-161,-1 1 1,5 5 39,-1 2-287,-3 3 188,0 1 26,0 0-112,-4 0-24,9 5-172,-9 6 0,5 8 188,-6 8-105,0 7-581,-6 7 15,-5 4 210,-12 1 0,-2 3 50,-6 1 1,3-2-84,2-6 1,-1-3 221,8-4-1097,3-6 588,-1 4 0,11-10-44,2 0-760,-2-6 202,4-5-271,-3-1 766,5 1 0,2-6-183,1-2 732,-1-3 0,8-1 1,-4 0-1</inkml:trace>
  <inkml:trace contextRef="#ctx0" brushRef="#br1" timeOffset="168">16092 10758 7831,'5'-16'1020,"-2"3"1099,4-2-1708,1 2 0,7 3 137,0 3-159,1 2-176,-10 5 756,-1 0-561,0 5 0,-4 2 218,3 8-269,-3 3-126,-1 5 0,0 5 190,0 2-238,-5 3 1,3 3-68,-6 2 0,6-4-176,-2 1 83,-3-1-496,6-10 400,-4 9 1,10-9 74,3 3-627,7-8 388,-2-3 1,8-6 31,-2-2 0,3-3 75,1-5 0,1 0-165,2 0 442,-1 0-216,3 0 0,-3-5-325,-2-3 206,2-2 1,-12 0-906,2 2 0,-6-6 487,-1 3 0,-6-3-1735,2 3 2341,-8-1 0,-7-4 0,-7-2 0</inkml:trace>
  <inkml:trace contextRef="#ctx0" brushRef="#br1" timeOffset="169">16103 11033 9667,'17'0'903,"-3"-2"-317,5-2 1,-4 2-7,4-6-198,5 6 0,2-8 220,4 2 0,1-2-705,3-2 74,-5 6 0,1-4-48,-7 2 1,1 2-246,-8-2 1,-1 2-1017,-4-2 1338,-4-2 0,-2 4 0,-5-5 0</inkml:trace>
  <inkml:trace contextRef="#ctx0" brushRef="#br1" timeOffset="170">16092 10701 7917,'1'-11'0,"3"0"0,7-1 1003,9 1 1,2 1-367,5 2 0,1-1-233,2 5 1,3-3-133,-2 3 0,2-4-40,1 4 0,4-1-354,0 1 0,0 3 163,-3-3 1,-2 3-530,-3 1 1,-3 0 349,-8 0 0,-2-4-519,-1 1 1,-7-1-94,2 4 464,-2-5 0,2-2 252,1-4 0,-5 3 455,1 1 93,0-1-342,3-3 1,-3 0 1304,-1 4-1015,-4 2 1,3 5 364,-2 0 1,-3 5-193,3 2 0,-3 9-64,-1 3 0,0 7-189,0 5 0,0-1-95,0 5 0,0-6-112,0 9 1,0-5 42,0 5 1,0 1-159,0-1 1,0 2 46,0-2 1,-1-3-329,-3 3 0,2-6 45,-6-2 0,5-4-121,0 0 0,1-5 365,2-2 1,0-9-62,0 1 679,0-2-277,0-2 154,0-2-289,0-5 0,5 0 270,3 0 0,7 0-217,4 0 1,3-2-180,1-1 0,1 1-298,3-1 1,0-3 188,4 3 1,2-1-532,-3 4 0,0 0 300,0 0 0,-6-4-306,-1 0 1,-5 0-147,-7 4-2880,1 0 3524,-1 0 0,-10 0 0,-2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0T02:41:39.227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22705 14059 7934,'0'-8'0,"0"1"0,0 3-967,0-4 840,0 6 1,-2-4 322,-1 2 11,1 2 28,-8-8-36,9 9 1,-4-5 30,5 2 29,0 3-28,0-4 44,0-1 26,0 5 2,-5-9 122,3 9 65,-3-4-344,5 0-1997,0 3 1467,0-3 384,0 5 3298,0 5-1633,0 2-1068,0-1 1,4 4-235,0-2 1,0 6-169,-4 1 1,0 2-160,0-2 0,0 1 77,0 3 0,0 3-128,0-3 0,0 2 79,0 2 1,0 0-144,0 0 1,0 0 51,0 0 1,0 0 47,0-1 0,0 2 12,0 3 1,0-3 3,0 3 0,1-7 55,3-1 1,-3 0-48,3 4 0,-3 0 16,-1 0 0,0-4-7,0 0 0,0 0 8,0 4 1,0-2-18,0-2 1,0 3-10,0-3 0,0 2-9,0 2 1,0-4-2,0 0 0,0-5-24,0 2 1,2 0 35,1-1 1,-1 1-41,1-5 1,2 0 29,-1 1 0,4-1-240,-4 1 168,5-1 0,-7 0-14,6 1 0,-6-4-5,2-1 1,-1-3-85,0 4-6,-1-6 66,3 8-292,-5-8 166,0 8-260,0-9 28,0 4-4028,0-5 3303,-5 0 1170,3 0 0,-8 5 0,4 1 0</inkml:trace>
  <inkml:trace contextRef="#ctx0" brushRef="#br0" timeOffset="1">22945 14185 7934,'0'-12'424,"0"6"-204,0-4 0,0 7 751,0-4-154,0 4-103,0-2 131,0 5 0,0 5-598,0 3 1,0 3 103,0 4 0,5 3-131,2 5 0,3 0 26,2 0 0,3 1-101,0 2 0,4-1-113,-4 1 1,6 3 107,-2 2 1,-1-3-116,1-2 0,0-2-302,4-1 0,-6 3 184,-1-3 0,0 2-304,-1-6 0,0 1 171,-3-1 1,-5-1 11,1-3 0,-2-2 100,2 2 49,2-2 10,-3-2 1,0-1 2,1-2 164,-6-3-85,8-5-419,-8 0 1,4 0-132,-2 0-968,-3 0-53,4 0-423,-5-5 1605,0-1 0,-4-2 362,1 1 0,-6 4 0,-3-7 0,-5 3 0</inkml:trace>
  <inkml:trace contextRef="#ctx0" brushRef="#br0" timeOffset="2">23333 14288 7934,'0'-18'52,"0"1"139,0 6 0,0-1 632,0 1-142,0 0-316,0-1 1,0 5 246,0-1-98,0 5-122,0-2-122,0 5 1,-5 3-155,-3 4 0,-3 2-68,-5 10 1,3 4 15,-7 4 0,5 5-31,-4-2 0,0 3 45,-4 1 1,1 1-148,-1-1 0,-4 0 77,0 0 0,1 1-127,3-1 1,0-5-173,0-2 1,4-3 119,0-1 1,6-6-45,2-1 1,0-1 32,3-4 1,3 3-135,1-6 32,-2 2 125,4 1 1,-4-3-209,2 0-12,3-6-536,-4 3 218,5-5-283,0 0 1,5-1 979,3-3 0,2 3 0,1-14 0,1 2 0</inkml:trace>
  <inkml:trace contextRef="#ctx0" brushRef="#br0" timeOffset="3">23367 14162 7934,'0'-17'-1375,"1"8"1367,3-2 0,1 2 733,3-2 0,2-1-313,-2 1 0,2 1-160,1 2 1,1-2 65,-1 2 1,0 2-99,1-2 0,-5 5 92,1-5 1,-2 4 182,2-3-16,2 4-171,-3-7-127,4 9 0,-3-4 148,-1 5-165,1 0 0,3 1-123,1 3 1,-5-2 1,1 6 0,-4-1-93,3 5 0,-4-1 38,1 1 0,-3-1-75,-1 1 0,-1 4 0,-3 3 0,1-1-15,-4 1 1,-5 0 37,-3 4 1,0-2-161,3-2 1,2-1 24,3-3 1,-4-2 145,4 2 1,-2-2-60,1-2 31,-2 1 0,9-1 149,-3 1-9,3-6 162,1 4-146,0-9 112,0 4 0,5-1-3,3 0 1,3 0-33,4-4 1,-1 0 211,5 0 1,-4 0-15,4 0 1,-1 0-34,1 0 1,-2 0 86,-6 0 68,1 0 56,-1-5 51,-5 4-346,-1-5 1,-6 6-104,-3 0 0,-3 0-130,-8 0 0,-8 6 0,-6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3FB922-F127-5E47-9B2E-CA730A74DCAB}" type="datetimeFigureOut">
              <a:rPr lang="en-US" smtClean="0"/>
              <a:t>4/24/22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E1A22D-B0DA-7946-9107-1C35E13A8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08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4354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459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4533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0832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2509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380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buckets: 2, 10, 11,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9420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5024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9385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477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958037"/>
            <a:ext cx="7772400" cy="815815"/>
          </a:xfrm>
          <a:prstGeom prst="rect">
            <a:avLst/>
          </a:prstGeom>
        </p:spPr>
        <p:txBody>
          <a:bodyPr/>
          <a:lstStyle>
            <a:lvl1pPr>
              <a:defRPr>
                <a:latin typeface="Franklin Gothic Medium"/>
                <a:cs typeface="Franklin Gothic Medium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685800" y="682560"/>
            <a:ext cx="63347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/>
              <a:t>ENGG</a:t>
            </a:r>
            <a:r>
              <a:rPr lang="en-US" sz="2400" b="1" baseline="0"/>
              <a:t> 2780A </a:t>
            </a:r>
            <a:r>
              <a:rPr lang="en-US" sz="2400" b="0" baseline="0"/>
              <a:t>/</a:t>
            </a:r>
            <a:r>
              <a:rPr lang="en-US" sz="2400" b="1" baseline="0"/>
              <a:t> ESTR 2020: </a:t>
            </a:r>
            <a:r>
              <a:rPr lang="en-US" sz="2400" baseline="0"/>
              <a:t>Statistics for Engineers</a:t>
            </a:r>
            <a:endParaRPr lang="en-US" sz="2400"/>
          </a:p>
        </p:txBody>
      </p:sp>
      <p:sp>
        <p:nvSpPr>
          <p:cNvPr id="8" name="TextBox 7"/>
          <p:cNvSpPr txBox="1"/>
          <p:nvPr userDrawn="1"/>
        </p:nvSpPr>
        <p:spPr>
          <a:xfrm>
            <a:off x="6119098" y="5887585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Andrej Bogdanov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685800" y="1094160"/>
            <a:ext cx="1662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aseline="0" dirty="0"/>
              <a:t>Spring 2022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27174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493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664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latin typeface="Franklin Gothic Medium"/>
                <a:cs typeface="Franklin Gothic Medium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881280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3158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2184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8249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4" r:id="rId3"/>
    <p:sldLayoutId id="2147483657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customXml" Target="../ink/ink34.xml"/><Relationship Id="rId3" Type="http://schemas.openxmlformats.org/officeDocument/2006/relationships/customXml" Target="../ink/ink29.xml"/><Relationship Id="rId7" Type="http://schemas.openxmlformats.org/officeDocument/2006/relationships/customXml" Target="../ink/ink31.xml"/><Relationship Id="rId12" Type="http://schemas.openxmlformats.org/officeDocument/2006/relationships/image" Target="../media/image48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2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5.png"/><Relationship Id="rId11" Type="http://schemas.openxmlformats.org/officeDocument/2006/relationships/customXml" Target="../ink/ink33.xml"/><Relationship Id="rId5" Type="http://schemas.openxmlformats.org/officeDocument/2006/relationships/customXml" Target="../ink/ink30.xml"/><Relationship Id="rId15" Type="http://schemas.openxmlformats.org/officeDocument/2006/relationships/customXml" Target="../ink/ink35.xml"/><Relationship Id="rId10" Type="http://schemas.openxmlformats.org/officeDocument/2006/relationships/image" Target="../media/image47.png"/><Relationship Id="rId4" Type="http://schemas.openxmlformats.org/officeDocument/2006/relationships/image" Target="../media/image44.png"/><Relationship Id="rId9" Type="http://schemas.openxmlformats.org/officeDocument/2006/relationships/customXml" Target="../ink/ink32.xml"/><Relationship Id="rId14" Type="http://schemas.openxmlformats.org/officeDocument/2006/relationships/image" Target="../media/image4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39.xml"/><Relationship Id="rId3" Type="http://schemas.openxmlformats.org/officeDocument/2006/relationships/image" Target="../media/image31.png"/><Relationship Id="rId7" Type="http://schemas.openxmlformats.org/officeDocument/2006/relationships/image" Target="../media/image33.png"/><Relationship Id="rId2" Type="http://schemas.openxmlformats.org/officeDocument/2006/relationships/customXml" Target="../ink/ink36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38.xml"/><Relationship Id="rId11" Type="http://schemas.openxmlformats.org/officeDocument/2006/relationships/image" Target="../media/image35.png"/><Relationship Id="rId5" Type="http://schemas.openxmlformats.org/officeDocument/2006/relationships/image" Target="../media/image32.png"/><Relationship Id="rId10" Type="http://schemas.openxmlformats.org/officeDocument/2006/relationships/customXml" Target="../ink/ink40.xml"/><Relationship Id="rId4" Type="http://schemas.openxmlformats.org/officeDocument/2006/relationships/customXml" Target="../ink/ink37.xml"/><Relationship Id="rId9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customXml" Target="../ink/ink46.xml"/><Relationship Id="rId3" Type="http://schemas.openxmlformats.org/officeDocument/2006/relationships/customXml" Target="../ink/ink41.xml"/><Relationship Id="rId7" Type="http://schemas.openxmlformats.org/officeDocument/2006/relationships/customXml" Target="../ink/ink43.xml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4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png"/><Relationship Id="rId11" Type="http://schemas.openxmlformats.org/officeDocument/2006/relationships/customXml" Target="../ink/ink45.xml"/><Relationship Id="rId5" Type="http://schemas.openxmlformats.org/officeDocument/2006/relationships/customXml" Target="../ink/ink42.xml"/><Relationship Id="rId15" Type="http://schemas.openxmlformats.org/officeDocument/2006/relationships/customXml" Target="../ink/ink47.xml"/><Relationship Id="rId10" Type="http://schemas.openxmlformats.org/officeDocument/2006/relationships/image" Target="../media/image39.png"/><Relationship Id="rId4" Type="http://schemas.openxmlformats.org/officeDocument/2006/relationships/image" Target="../media/image36.png"/><Relationship Id="rId9" Type="http://schemas.openxmlformats.org/officeDocument/2006/relationships/customXml" Target="../ink/ink44.xml"/><Relationship Id="rId1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customXml" Target="../ink/ink53.xml"/><Relationship Id="rId18" Type="http://schemas.openxmlformats.org/officeDocument/2006/relationships/image" Target="../media/image56.png"/><Relationship Id="rId3" Type="http://schemas.openxmlformats.org/officeDocument/2006/relationships/customXml" Target="../ink/ink48.xml"/><Relationship Id="rId21" Type="http://schemas.openxmlformats.org/officeDocument/2006/relationships/customXml" Target="../ink/ink57.xml"/><Relationship Id="rId7" Type="http://schemas.openxmlformats.org/officeDocument/2006/relationships/customXml" Target="../ink/ink50.xml"/><Relationship Id="rId12" Type="http://schemas.openxmlformats.org/officeDocument/2006/relationships/image" Target="../media/image53.png"/><Relationship Id="rId17" Type="http://schemas.openxmlformats.org/officeDocument/2006/relationships/customXml" Target="../ink/ink55.xml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55.png"/><Relationship Id="rId20" Type="http://schemas.openxmlformats.org/officeDocument/2006/relationships/image" Target="../media/image5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0.png"/><Relationship Id="rId11" Type="http://schemas.openxmlformats.org/officeDocument/2006/relationships/customXml" Target="../ink/ink52.xml"/><Relationship Id="rId24" Type="http://schemas.openxmlformats.org/officeDocument/2006/relationships/image" Target="../media/image59.png"/><Relationship Id="rId5" Type="http://schemas.openxmlformats.org/officeDocument/2006/relationships/customXml" Target="../ink/ink49.xml"/><Relationship Id="rId15" Type="http://schemas.openxmlformats.org/officeDocument/2006/relationships/customXml" Target="../ink/ink54.xml"/><Relationship Id="rId23" Type="http://schemas.openxmlformats.org/officeDocument/2006/relationships/customXml" Target="../ink/ink58.xml"/><Relationship Id="rId10" Type="http://schemas.openxmlformats.org/officeDocument/2006/relationships/image" Target="../media/image52.png"/><Relationship Id="rId19" Type="http://schemas.openxmlformats.org/officeDocument/2006/relationships/customXml" Target="../ink/ink56.xml"/><Relationship Id="rId4" Type="http://schemas.openxmlformats.org/officeDocument/2006/relationships/image" Target="../media/image43.png"/><Relationship Id="rId9" Type="http://schemas.openxmlformats.org/officeDocument/2006/relationships/customXml" Target="../ink/ink51.xml"/><Relationship Id="rId14" Type="http://schemas.openxmlformats.org/officeDocument/2006/relationships/image" Target="../media/image54.png"/><Relationship Id="rId22" Type="http://schemas.openxmlformats.org/officeDocument/2006/relationships/image" Target="../media/image5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ustomXml" Target="../ink/ink62.xml"/><Relationship Id="rId3" Type="http://schemas.openxmlformats.org/officeDocument/2006/relationships/image" Target="../media/image590.png"/><Relationship Id="rId7" Type="http://schemas.openxmlformats.org/officeDocument/2006/relationships/image" Target="../media/image61.png"/><Relationship Id="rId2" Type="http://schemas.openxmlformats.org/officeDocument/2006/relationships/customXml" Target="../ink/ink59.xml"/><Relationship Id="rId1" Type="http://schemas.openxmlformats.org/officeDocument/2006/relationships/slideLayout" Target="../slideLayouts/slideLayout3.xml"/><Relationship Id="rId6" Type="http://schemas.openxmlformats.org/officeDocument/2006/relationships/customXml" Target="../ink/ink61.xml"/><Relationship Id="rId11" Type="http://schemas.openxmlformats.org/officeDocument/2006/relationships/image" Target="../media/image63.png"/><Relationship Id="rId5" Type="http://schemas.openxmlformats.org/officeDocument/2006/relationships/image" Target="../media/image60.png"/><Relationship Id="rId10" Type="http://schemas.openxmlformats.org/officeDocument/2006/relationships/customXml" Target="../ink/ink63.xml"/><Relationship Id="rId4" Type="http://schemas.openxmlformats.org/officeDocument/2006/relationships/customXml" Target="../ink/ink60.xml"/><Relationship Id="rId9" Type="http://schemas.openxmlformats.org/officeDocument/2006/relationships/image" Target="../media/image6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ustomXml" Target="../ink/ink67.xml"/><Relationship Id="rId13" Type="http://schemas.openxmlformats.org/officeDocument/2006/relationships/image" Target="../media/image69.png"/><Relationship Id="rId18" Type="http://schemas.openxmlformats.org/officeDocument/2006/relationships/customXml" Target="../ink/ink72.xml"/><Relationship Id="rId3" Type="http://schemas.openxmlformats.org/officeDocument/2006/relationships/image" Target="../media/image64.png"/><Relationship Id="rId7" Type="http://schemas.openxmlformats.org/officeDocument/2006/relationships/image" Target="../media/image66.png"/><Relationship Id="rId12" Type="http://schemas.openxmlformats.org/officeDocument/2006/relationships/customXml" Target="../ink/ink69.xml"/><Relationship Id="rId17" Type="http://schemas.openxmlformats.org/officeDocument/2006/relationships/image" Target="../media/image71.png"/><Relationship Id="rId2" Type="http://schemas.openxmlformats.org/officeDocument/2006/relationships/customXml" Target="../ink/ink64.xml"/><Relationship Id="rId16" Type="http://schemas.openxmlformats.org/officeDocument/2006/relationships/customXml" Target="../ink/ink71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66.xml"/><Relationship Id="rId11" Type="http://schemas.openxmlformats.org/officeDocument/2006/relationships/image" Target="../media/image68.png"/><Relationship Id="rId5" Type="http://schemas.openxmlformats.org/officeDocument/2006/relationships/image" Target="../media/image65.png"/><Relationship Id="rId15" Type="http://schemas.openxmlformats.org/officeDocument/2006/relationships/image" Target="../media/image70.png"/><Relationship Id="rId10" Type="http://schemas.openxmlformats.org/officeDocument/2006/relationships/customXml" Target="../ink/ink68.xml"/><Relationship Id="rId19" Type="http://schemas.openxmlformats.org/officeDocument/2006/relationships/image" Target="../media/image72.png"/><Relationship Id="rId4" Type="http://schemas.openxmlformats.org/officeDocument/2006/relationships/customXml" Target="../ink/ink65.xml"/><Relationship Id="rId9" Type="http://schemas.openxmlformats.org/officeDocument/2006/relationships/image" Target="../media/image67.png"/><Relationship Id="rId14" Type="http://schemas.openxmlformats.org/officeDocument/2006/relationships/customXml" Target="../ink/ink70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customXml" Target="../ink/ink78.xml"/><Relationship Id="rId3" Type="http://schemas.openxmlformats.org/officeDocument/2006/relationships/customXml" Target="../ink/ink73.xml"/><Relationship Id="rId7" Type="http://schemas.openxmlformats.org/officeDocument/2006/relationships/customXml" Target="../ink/ink75.xml"/><Relationship Id="rId12" Type="http://schemas.openxmlformats.org/officeDocument/2006/relationships/image" Target="../media/image7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3.png"/><Relationship Id="rId11" Type="http://schemas.openxmlformats.org/officeDocument/2006/relationships/customXml" Target="../ink/ink77.xml"/><Relationship Id="rId5" Type="http://schemas.openxmlformats.org/officeDocument/2006/relationships/customXml" Target="../ink/ink74.xml"/><Relationship Id="rId10" Type="http://schemas.openxmlformats.org/officeDocument/2006/relationships/image" Target="../media/image75.png"/><Relationship Id="rId4" Type="http://schemas.openxmlformats.org/officeDocument/2006/relationships/image" Target="../media/image720.png"/><Relationship Id="rId9" Type="http://schemas.openxmlformats.org/officeDocument/2006/relationships/customXml" Target="../ink/ink76.xml"/><Relationship Id="rId14" Type="http://schemas.openxmlformats.org/officeDocument/2006/relationships/image" Target="../media/image7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customXml" Target="../ink/ink2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7" Type="http://schemas.openxmlformats.org/officeDocument/2006/relationships/image" Target="../media/image80.png"/><Relationship Id="rId2" Type="http://schemas.openxmlformats.org/officeDocument/2006/relationships/customXml" Target="../ink/ink79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81.xml"/><Relationship Id="rId5" Type="http://schemas.openxmlformats.org/officeDocument/2006/relationships/image" Target="../media/image79.png"/><Relationship Id="rId4" Type="http://schemas.openxmlformats.org/officeDocument/2006/relationships/customXml" Target="../ink/ink8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customXml" Target="../ink/ink9.xml"/><Relationship Id="rId3" Type="http://schemas.openxmlformats.org/officeDocument/2006/relationships/customXml" Target="../ink/ink4.xml"/><Relationship Id="rId7" Type="http://schemas.openxmlformats.org/officeDocument/2006/relationships/customXml" Target="../ink/ink6.xml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11" Type="http://schemas.openxmlformats.org/officeDocument/2006/relationships/customXml" Target="../ink/ink8.xml"/><Relationship Id="rId5" Type="http://schemas.openxmlformats.org/officeDocument/2006/relationships/customXml" Target="../ink/ink5.xml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customXml" Target="../ink/ink7.xml"/><Relationship Id="rId1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10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12.xml"/><Relationship Id="rId5" Type="http://schemas.openxmlformats.org/officeDocument/2006/relationships/image" Target="../media/image14.png"/><Relationship Id="rId4" Type="http://schemas.openxmlformats.org/officeDocument/2006/relationships/customXml" Target="../ink/ink1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16.xml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15.xml"/><Relationship Id="rId5" Type="http://schemas.openxmlformats.org/officeDocument/2006/relationships/image" Target="../media/image17.png"/><Relationship Id="rId4" Type="http://schemas.openxmlformats.org/officeDocument/2006/relationships/customXml" Target="../ink/ink14.xml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customXml" Target="../ink/ink17.xml"/><Relationship Id="rId7" Type="http://schemas.openxmlformats.org/officeDocument/2006/relationships/customXml" Target="../ink/ink19.xml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11" Type="http://schemas.openxmlformats.org/officeDocument/2006/relationships/customXml" Target="../ink/ink21.xml"/><Relationship Id="rId5" Type="http://schemas.openxmlformats.org/officeDocument/2006/relationships/customXml" Target="../ink/ink18.xml"/><Relationship Id="rId10" Type="http://schemas.openxmlformats.org/officeDocument/2006/relationships/image" Target="../media/image22.png"/><Relationship Id="rId4" Type="http://schemas.openxmlformats.org/officeDocument/2006/relationships/image" Target="../media/image20.png"/><Relationship Id="rId9" Type="http://schemas.openxmlformats.org/officeDocument/2006/relationships/customXml" Target="../ink/ink2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1.png"/><Relationship Id="rId7" Type="http://schemas.openxmlformats.org/officeDocument/2006/relationships/customXml" Target="../ink/ink23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customXml" Target="../ink/ink2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customXml" Target="../ink/ink24.xml"/><Relationship Id="rId7" Type="http://schemas.openxmlformats.org/officeDocument/2006/relationships/customXml" Target="../ink/ink26.xml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11" Type="http://schemas.openxmlformats.org/officeDocument/2006/relationships/customXml" Target="../ink/ink28.xml"/><Relationship Id="rId5" Type="http://schemas.openxmlformats.org/officeDocument/2006/relationships/customXml" Target="../ink/ink25.xml"/><Relationship Id="rId10" Type="http://schemas.openxmlformats.org/officeDocument/2006/relationships/image" Target="../media/image29.png"/><Relationship Id="rId4" Type="http://schemas.openxmlformats.org/officeDocument/2006/relationships/image" Target="../media/image26.png"/><Relationship Id="rId9" Type="http://schemas.openxmlformats.org/officeDocument/2006/relationships/customXml" Target="../ink/ink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16322"/>
            <a:ext cx="7772400" cy="752332"/>
          </a:xfrm>
        </p:spPr>
        <p:txBody>
          <a:bodyPr/>
          <a:lstStyle/>
          <a:p>
            <a:r>
              <a:rPr lang="en-US" dirty="0"/>
              <a:t>10. Goodness of fit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D22E57-2E8E-B548-9D04-0F14E3D37339}"/>
              </a:ext>
            </a:extLst>
          </p:cNvPr>
          <p:cNvSpPr txBox="1"/>
          <p:nvPr/>
        </p:nvSpPr>
        <p:spPr>
          <a:xfrm>
            <a:off x="3244132" y="938254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>
              <a:latin typeface="Franklin Gothic Medium"/>
              <a:cs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42939832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FF30C-78B5-034F-8695-D127C6221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Chi-square for continuous</a:t>
            </a:r>
            <a:r>
              <a:rPr lang="en-GB" dirty="0"/>
              <a:t> random variables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936AD11-6BBD-7844-A7A7-97AB81837CC6}"/>
                  </a:ext>
                </a:extLst>
              </p14:cNvPr>
              <p14:cNvContentPartPr/>
              <p14:nvPr/>
            </p14:nvContentPartPr>
            <p14:xfrm>
              <a:off x="457200" y="3614760"/>
              <a:ext cx="8515440" cy="10688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936AD11-6BBD-7844-A7A7-97AB81837CC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1000" y="3598560"/>
                <a:ext cx="8547840" cy="110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CB0C06D-5ADA-2343-9A62-95B4124B8816}"/>
                  </a:ext>
                </a:extLst>
              </p14:cNvPr>
              <p14:cNvContentPartPr/>
              <p14:nvPr/>
            </p14:nvContentPartPr>
            <p14:xfrm>
              <a:off x="612720" y="1188720"/>
              <a:ext cx="5116680" cy="3985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CB0C06D-5ADA-2343-9A62-95B4124B881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96520" y="1172520"/>
                <a:ext cx="5149080" cy="43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EA1186B-1CF2-E848-A852-3BF903E13115}"/>
                  </a:ext>
                </a:extLst>
              </p14:cNvPr>
              <p14:cNvContentPartPr/>
              <p14:nvPr/>
            </p14:nvContentPartPr>
            <p14:xfrm>
              <a:off x="435960" y="3938760"/>
              <a:ext cx="6903360" cy="14392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EA1186B-1CF2-E848-A852-3BF903E1311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19760" y="3922560"/>
                <a:ext cx="6935760" cy="147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D7A95FA9-EEC5-5445-B094-B4C932378814}"/>
                  </a:ext>
                </a:extLst>
              </p14:cNvPr>
              <p14:cNvContentPartPr/>
              <p14:nvPr/>
            </p14:nvContentPartPr>
            <p14:xfrm>
              <a:off x="452160" y="5361480"/>
              <a:ext cx="8205120" cy="13158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D7A95FA9-EEC5-5445-B094-B4C93237881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35960" y="5345280"/>
                <a:ext cx="8237520" cy="134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30B50B4B-D5AE-B048-AB72-DAF8116267F1}"/>
                  </a:ext>
                </a:extLst>
              </p14:cNvPr>
              <p14:cNvContentPartPr/>
              <p14:nvPr/>
            </p14:nvContentPartPr>
            <p14:xfrm>
              <a:off x="1541880" y="1550160"/>
              <a:ext cx="5333400" cy="17928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30B50B4B-D5AE-B048-AB72-DAF8116267F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525680" y="1533960"/>
                <a:ext cx="5365800" cy="18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86C3FF73-E5FD-5143-9DD6-AEA15D755987}"/>
                  </a:ext>
                </a:extLst>
              </p14:cNvPr>
              <p14:cNvContentPartPr/>
              <p14:nvPr/>
            </p14:nvContentPartPr>
            <p14:xfrm>
              <a:off x="4588560" y="1131480"/>
              <a:ext cx="2121840" cy="4845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86C3FF73-E5FD-5143-9DD6-AEA15D755987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572360" y="1115280"/>
                <a:ext cx="2154240" cy="51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AF91283-8544-5D49-A4DC-B91D9E7658A7}"/>
                  </a:ext>
                </a:extLst>
              </p14:cNvPr>
              <p14:cNvContentPartPr/>
              <p14:nvPr/>
            </p14:nvContentPartPr>
            <p14:xfrm>
              <a:off x="5341320" y="1661040"/>
              <a:ext cx="518040" cy="867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AF91283-8544-5D49-A4DC-B91D9E7658A7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325120" y="1644840"/>
                <a:ext cx="550440" cy="119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754145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9A685CF-2B20-2D4E-B1EB-74400FB1260C}"/>
              </a:ext>
            </a:extLst>
          </p:cNvPr>
          <p:cNvSpPr txBox="1"/>
          <p:nvPr/>
        </p:nvSpPr>
        <p:spPr>
          <a:xfrm>
            <a:off x="160386" y="244067"/>
            <a:ext cx="67768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Is this a </a:t>
            </a:r>
            <a:r>
              <a:rPr lang="en-US" sz="2800" dirty="0">
                <a:latin typeface="Garamond" panose="02020404030301010803" pitchFamily="18" charset="0"/>
                <a:cs typeface="Franklin Gothic Medium"/>
              </a:rPr>
              <a:t>Binomial(2, </a:t>
            </a:r>
            <a:r>
              <a:rPr lang="en-US" sz="2800" dirty="0">
                <a:solidFill>
                  <a:schemeClr val="accent1"/>
                </a:solidFill>
                <a:latin typeface="Symbol" pitchFamily="2" charset="2"/>
                <a:cs typeface="Franklin Gothic Medium"/>
              </a:rPr>
              <a:t>q</a:t>
            </a:r>
            <a:r>
              <a:rPr lang="en-US" sz="2800" dirty="0">
                <a:latin typeface="Garamond" panose="02020404030301010803" pitchFamily="18" charset="0"/>
                <a:cs typeface="Franklin Gothic Medium"/>
              </a:rPr>
              <a:t>) </a:t>
            </a:r>
            <a:r>
              <a:rPr lang="en-US" sz="2800" dirty="0">
                <a:latin typeface="Franklin Gothic Medium"/>
                <a:cs typeface="Franklin Gothic Medium"/>
              </a:rPr>
              <a:t>random variable?</a:t>
            </a:r>
            <a:endParaRPr lang="en-US" sz="2800" dirty="0">
              <a:latin typeface="Franklin Gothic Medium" panose="020B0603020102020204" pitchFamily="34" charset="0"/>
              <a:cs typeface="Franklin Gothic Medium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0FECBD-D01E-2048-AEAE-3ACAD3311D91}"/>
              </a:ext>
            </a:extLst>
          </p:cNvPr>
          <p:cNvSpPr txBox="1"/>
          <p:nvPr/>
        </p:nvSpPr>
        <p:spPr>
          <a:xfrm>
            <a:off x="160386" y="919189"/>
            <a:ext cx="49824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Franklin Gothic Medium"/>
                <a:cs typeface="Franklin Gothic Medium"/>
              </a:rPr>
              <a:t>value				0		1		2</a:t>
            </a:r>
          </a:p>
          <a:p>
            <a:r>
              <a:rPr lang="en-US" sz="2400" dirty="0">
                <a:latin typeface="Franklin Gothic Medium"/>
                <a:cs typeface="Franklin Gothic Medium"/>
              </a:rPr>
              <a:t>empirical count	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125	225	150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890DB6D-2E45-7348-80B1-EDCDB067534D}"/>
                  </a:ext>
                </a:extLst>
              </p14:cNvPr>
              <p14:cNvContentPartPr/>
              <p14:nvPr/>
            </p14:nvContentPartPr>
            <p14:xfrm>
              <a:off x="312840" y="1714680"/>
              <a:ext cx="4493880" cy="11599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890DB6D-2E45-7348-80B1-EDCDB067534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6640" y="1698480"/>
                <a:ext cx="4526280" cy="119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B7A8AB8-2A82-644F-B258-31CEFB710434}"/>
                  </a:ext>
                </a:extLst>
              </p14:cNvPr>
              <p14:cNvContentPartPr/>
              <p14:nvPr/>
            </p14:nvContentPartPr>
            <p14:xfrm>
              <a:off x="357840" y="3096000"/>
              <a:ext cx="5308200" cy="12668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B7A8AB8-2A82-644F-B258-31CEFB71043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1640" y="3079800"/>
                <a:ext cx="5340600" cy="129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B42F5C1-35D8-7D4E-A177-6F162908A4EE}"/>
                  </a:ext>
                </a:extLst>
              </p14:cNvPr>
              <p14:cNvContentPartPr/>
              <p14:nvPr/>
            </p14:nvContentPartPr>
            <p14:xfrm>
              <a:off x="398880" y="4506120"/>
              <a:ext cx="8539560" cy="10569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B42F5C1-35D8-7D4E-A177-6F162908A4E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2680" y="4489920"/>
                <a:ext cx="8571960" cy="108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77ACF9A-D47E-1B4F-BC0D-44B193EE12BE}"/>
                  </a:ext>
                </a:extLst>
              </p14:cNvPr>
              <p14:cNvContentPartPr/>
              <p14:nvPr/>
            </p14:nvContentPartPr>
            <p14:xfrm>
              <a:off x="3276720" y="690840"/>
              <a:ext cx="1719000" cy="2469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77ACF9A-D47E-1B4F-BC0D-44B193EE12B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260520" y="674640"/>
                <a:ext cx="1751400" cy="27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23A9939F-39F3-D249-A1BB-1CFD77646541}"/>
                  </a:ext>
                </a:extLst>
              </p14:cNvPr>
              <p14:cNvContentPartPr/>
              <p14:nvPr/>
            </p14:nvContentPartPr>
            <p14:xfrm>
              <a:off x="213840" y="2529000"/>
              <a:ext cx="349920" cy="4352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23A9939F-39F3-D249-A1BB-1CFD7764654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97640" y="2512800"/>
                <a:ext cx="382320" cy="467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919055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E3606-4C51-8149-BD53-7F940944E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Fisher’s Theorem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0392EBE-551A-FE4C-BFBD-6043DDBD809A}"/>
              </a:ext>
            </a:extLst>
          </p:cNvPr>
          <p:cNvSpPr/>
          <p:nvPr/>
        </p:nvSpPr>
        <p:spPr>
          <a:xfrm>
            <a:off x="674914" y="1233692"/>
            <a:ext cx="21050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i="1" dirty="0">
                <a:latin typeface="Garamond" panose="02020404030301010803" pitchFamily="18" charset="0"/>
                <a:cs typeface="Franklin Gothic Medium"/>
              </a:rPr>
              <a:t>N</a:t>
            </a:r>
            <a:r>
              <a:rPr lang="en-US" sz="3600" baseline="-25000" dirty="0">
                <a:latin typeface="Garamond" panose="02020404030301010803" pitchFamily="18" charset="0"/>
                <a:cs typeface="Franklin Gothic Medium"/>
              </a:rPr>
              <a:t>1</a:t>
            </a:r>
            <a:r>
              <a:rPr lang="en-US" sz="3600" dirty="0">
                <a:latin typeface="Garamond" panose="02020404030301010803" pitchFamily="18" charset="0"/>
                <a:cs typeface="Franklin Gothic Medium"/>
              </a:rPr>
              <a:t>, …, </a:t>
            </a:r>
            <a:r>
              <a:rPr lang="en-US" sz="3600" i="1" dirty="0" err="1">
                <a:latin typeface="Garamond" panose="02020404030301010803" pitchFamily="18" charset="0"/>
                <a:cs typeface="Franklin Gothic Medium"/>
              </a:rPr>
              <a:t>N</a:t>
            </a:r>
            <a:r>
              <a:rPr lang="en-US" sz="3600" i="1" baseline="-25000" dirty="0" err="1">
                <a:latin typeface="Garamond" panose="02020404030301010803" pitchFamily="18" charset="0"/>
                <a:cs typeface="Franklin Gothic Medium"/>
              </a:rPr>
              <a:t>k</a:t>
            </a:r>
            <a:endParaRPr lang="en-US" sz="3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04C9A07-B071-7940-8D38-C9861292D090}"/>
              </a:ext>
            </a:extLst>
          </p:cNvPr>
          <p:cNvSpPr/>
          <p:nvPr/>
        </p:nvSpPr>
        <p:spPr>
          <a:xfrm>
            <a:off x="3459409" y="1266351"/>
            <a:ext cx="31021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  <a:latin typeface="Franklin Gothic Medium" panose="020B0603020102020204" pitchFamily="34" charset="0"/>
                <a:cs typeface="Franklin Gothic Medium"/>
              </a:rPr>
              <a:t>empirical</a:t>
            </a:r>
            <a:r>
              <a:rPr lang="en-US" sz="3200" dirty="0">
                <a:solidFill>
                  <a:prstClr val="black"/>
                </a:solidFill>
                <a:latin typeface="Franklin Gothic Medium" panose="020B0603020102020204" pitchFamily="34" charset="0"/>
                <a:cs typeface="Franklin Gothic Medium"/>
              </a:rPr>
              <a:t> counts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E408A85-1C24-AE46-BDA0-A06F3B13B9A9}"/>
              </a:ext>
            </a:extLst>
          </p:cNvPr>
          <p:cNvSpPr/>
          <p:nvPr/>
        </p:nvSpPr>
        <p:spPr>
          <a:xfrm>
            <a:off x="740232" y="1930377"/>
            <a:ext cx="27783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i="1" dirty="0">
                <a:latin typeface="Garamond" panose="02020404030301010803" pitchFamily="18" charset="0"/>
                <a:cs typeface="Franklin Gothic Medium"/>
              </a:rPr>
              <a:t>p</a:t>
            </a:r>
            <a:r>
              <a:rPr lang="en-US" sz="3600" baseline="-25000" dirty="0">
                <a:latin typeface="Garamond" panose="02020404030301010803" pitchFamily="18" charset="0"/>
                <a:cs typeface="Franklin Gothic Medium"/>
              </a:rPr>
              <a:t>1</a:t>
            </a:r>
            <a:r>
              <a:rPr lang="en-US" sz="3600" dirty="0">
                <a:latin typeface="Garamond" panose="02020404030301010803" pitchFamily="18" charset="0"/>
                <a:cs typeface="Franklin Gothic Medium"/>
              </a:rPr>
              <a:t>(</a:t>
            </a:r>
            <a:r>
              <a:rPr lang="en-US" sz="3600" dirty="0">
                <a:solidFill>
                  <a:schemeClr val="accent1"/>
                </a:solidFill>
                <a:latin typeface="Symbol" pitchFamily="2" charset="2"/>
                <a:cs typeface="Franklin Gothic Medium"/>
              </a:rPr>
              <a:t>q</a:t>
            </a:r>
            <a:r>
              <a:rPr lang="en-US" sz="3600" dirty="0">
                <a:latin typeface="Garamond" panose="02020404030301010803" pitchFamily="18" charset="0"/>
                <a:cs typeface="Franklin Gothic Medium"/>
              </a:rPr>
              <a:t>), …, </a:t>
            </a:r>
            <a:r>
              <a:rPr lang="en-US" sz="3600" i="1" dirty="0">
                <a:latin typeface="Garamond" panose="02020404030301010803" pitchFamily="18" charset="0"/>
                <a:cs typeface="Franklin Gothic Medium"/>
              </a:rPr>
              <a:t>p</a:t>
            </a:r>
            <a:r>
              <a:rPr lang="en-US" sz="3600" i="1" baseline="-25000" dirty="0">
                <a:latin typeface="Garamond" panose="02020404030301010803" pitchFamily="18" charset="0"/>
                <a:cs typeface="Franklin Gothic Medium"/>
              </a:rPr>
              <a:t>k</a:t>
            </a:r>
            <a:r>
              <a:rPr lang="en-US" sz="3600" dirty="0">
                <a:latin typeface="Garamond" panose="02020404030301010803" pitchFamily="18" charset="0"/>
                <a:cs typeface="Franklin Gothic Medium"/>
              </a:rPr>
              <a:t>(</a:t>
            </a:r>
            <a:r>
              <a:rPr lang="en-US" sz="3600" dirty="0">
                <a:solidFill>
                  <a:schemeClr val="accent1"/>
                </a:solidFill>
                <a:latin typeface="Symbol" pitchFamily="2" charset="2"/>
                <a:cs typeface="Franklin Gothic Medium"/>
              </a:rPr>
              <a:t>q</a:t>
            </a:r>
            <a:r>
              <a:rPr lang="en-US" sz="3600" dirty="0">
                <a:latin typeface="Garamond" panose="02020404030301010803" pitchFamily="18" charset="0"/>
                <a:cs typeface="Franklin Gothic Medium"/>
              </a:rPr>
              <a:t>)</a:t>
            </a:r>
            <a:endParaRPr lang="en-US" sz="36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2DBE06-F86D-134E-ACE0-5D920A3CFBE0}"/>
              </a:ext>
            </a:extLst>
          </p:cNvPr>
          <p:cNvSpPr/>
          <p:nvPr/>
        </p:nvSpPr>
        <p:spPr>
          <a:xfrm>
            <a:off x="3459409" y="2006579"/>
            <a:ext cx="46412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  <a:latin typeface="Franklin Gothic Medium" panose="020B0603020102020204" pitchFamily="34" charset="0"/>
                <a:cs typeface="Franklin Gothic Medium"/>
              </a:rPr>
              <a:t>hypothesized</a:t>
            </a:r>
            <a:r>
              <a:rPr lang="en-US" sz="3200" dirty="0">
                <a:solidFill>
                  <a:prstClr val="black"/>
                </a:solidFill>
                <a:latin typeface="Franklin Gothic Medium" panose="020B0603020102020204" pitchFamily="34" charset="0"/>
                <a:cs typeface="Franklin Gothic Medium"/>
              </a:rPr>
              <a:t> frequencies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01E8956-39D9-FC47-A41D-3878B8FD89DB}"/>
              </a:ext>
            </a:extLst>
          </p:cNvPr>
          <p:cNvSpPr/>
          <p:nvPr/>
        </p:nvSpPr>
        <p:spPr>
          <a:xfrm>
            <a:off x="2365171" y="3774377"/>
            <a:ext cx="18998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(</a:t>
            </a:r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N</a:t>
            </a:r>
            <a:r>
              <a:rPr lang="en-US" sz="3200" baseline="-25000" dirty="0">
                <a:latin typeface="Garamond" panose="02020404030301010803" pitchFamily="18" charset="0"/>
                <a:cs typeface="Franklin Gothic Medium"/>
              </a:rPr>
              <a:t>1 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– </a:t>
            </a:r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nP</a:t>
            </a:r>
            <a:r>
              <a:rPr lang="en-US" sz="3200" baseline="-25000" dirty="0">
                <a:latin typeface="Garamond" panose="02020404030301010803" pitchFamily="18" charset="0"/>
                <a:cs typeface="Franklin Gothic Medium"/>
              </a:rPr>
              <a:t>1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)</a:t>
            </a:r>
            <a:r>
              <a:rPr lang="en-US" sz="3200" baseline="30000" dirty="0">
                <a:latin typeface="Garamond" panose="02020404030301010803" pitchFamily="18" charset="0"/>
                <a:cs typeface="Franklin Gothic Medium"/>
              </a:rPr>
              <a:t>2</a:t>
            </a:r>
            <a:endParaRPr lang="en-US" sz="32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7588B92-3243-DA4A-918D-7349D8870F71}"/>
              </a:ext>
            </a:extLst>
          </p:cNvPr>
          <p:cNvSpPr/>
          <p:nvPr/>
        </p:nvSpPr>
        <p:spPr>
          <a:xfrm>
            <a:off x="4161879" y="3966051"/>
            <a:ext cx="14927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+ … +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5B643C7-B9B8-3F4E-B9FC-F0FD9A8DC025}"/>
              </a:ext>
            </a:extLst>
          </p:cNvPr>
          <p:cNvSpPr/>
          <p:nvPr/>
        </p:nvSpPr>
        <p:spPr>
          <a:xfrm>
            <a:off x="2914474" y="4373409"/>
            <a:ext cx="7056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nP</a:t>
            </a:r>
            <a:r>
              <a:rPr lang="en-US" sz="3200" baseline="-25000" dirty="0">
                <a:latin typeface="Garamond" panose="02020404030301010803" pitchFamily="18" charset="0"/>
                <a:cs typeface="Franklin Gothic Medium"/>
              </a:rPr>
              <a:t>1</a:t>
            </a:r>
            <a:endParaRPr lang="en-US" sz="320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D0BBA5B-EE75-D042-BCDE-69F2A33C7CE5}"/>
              </a:ext>
            </a:extLst>
          </p:cNvPr>
          <p:cNvCxnSpPr>
            <a:cxnSpLocks/>
          </p:cNvCxnSpPr>
          <p:nvPr/>
        </p:nvCxnSpPr>
        <p:spPr>
          <a:xfrm>
            <a:off x="2452258" y="4361650"/>
            <a:ext cx="1709621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0735C1F8-C351-1F40-A4D0-1A2395A8BA90}"/>
              </a:ext>
            </a:extLst>
          </p:cNvPr>
          <p:cNvSpPr/>
          <p:nvPr/>
        </p:nvSpPr>
        <p:spPr>
          <a:xfrm>
            <a:off x="5707032" y="3717208"/>
            <a:ext cx="19287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(</a:t>
            </a:r>
            <a:r>
              <a:rPr lang="en-US" sz="3200" i="1" dirty="0" err="1">
                <a:latin typeface="Garamond" panose="02020404030301010803" pitchFamily="18" charset="0"/>
                <a:cs typeface="Franklin Gothic Medium"/>
              </a:rPr>
              <a:t>N</a:t>
            </a:r>
            <a:r>
              <a:rPr lang="en-US" sz="3200" i="1" baseline="-25000" dirty="0" err="1">
                <a:latin typeface="Garamond" panose="02020404030301010803" pitchFamily="18" charset="0"/>
                <a:cs typeface="Franklin Gothic Medium"/>
              </a:rPr>
              <a:t>k</a:t>
            </a:r>
            <a:r>
              <a:rPr lang="en-US" sz="3200" baseline="-25000" dirty="0">
                <a:latin typeface="Garamond" panose="02020404030301010803" pitchFamily="18" charset="0"/>
                <a:cs typeface="Franklin Gothic Medium"/>
              </a:rPr>
              <a:t> 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– </a:t>
            </a:r>
            <a:r>
              <a:rPr lang="en-US" sz="3200" i="1" dirty="0" err="1">
                <a:latin typeface="Garamond" panose="02020404030301010803" pitchFamily="18" charset="0"/>
                <a:cs typeface="Franklin Gothic Medium"/>
              </a:rPr>
              <a:t>nP</a:t>
            </a:r>
            <a:r>
              <a:rPr lang="en-US" sz="3200" i="1" baseline="-25000" dirty="0" err="1">
                <a:latin typeface="Garamond" panose="02020404030301010803" pitchFamily="18" charset="0"/>
                <a:cs typeface="Franklin Gothic Medium"/>
              </a:rPr>
              <a:t>k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)</a:t>
            </a:r>
            <a:r>
              <a:rPr lang="en-US" sz="3200" baseline="30000" dirty="0">
                <a:latin typeface="Garamond" panose="02020404030301010803" pitchFamily="18" charset="0"/>
                <a:cs typeface="Franklin Gothic Medium"/>
              </a:rPr>
              <a:t>2</a:t>
            </a:r>
            <a:endParaRPr lang="en-US" sz="32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7D5F6E6-BE27-9E44-858E-E906705E5565}"/>
              </a:ext>
            </a:extLst>
          </p:cNvPr>
          <p:cNvSpPr/>
          <p:nvPr/>
        </p:nvSpPr>
        <p:spPr>
          <a:xfrm>
            <a:off x="6256335" y="4305354"/>
            <a:ext cx="7200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 err="1">
                <a:latin typeface="Garamond" panose="02020404030301010803" pitchFamily="18" charset="0"/>
                <a:cs typeface="Franklin Gothic Medium"/>
              </a:rPr>
              <a:t>nP</a:t>
            </a:r>
            <a:r>
              <a:rPr lang="en-US" sz="3200" i="1" baseline="-25000" dirty="0" err="1">
                <a:latin typeface="Garamond" panose="02020404030301010803" pitchFamily="18" charset="0"/>
                <a:cs typeface="Franklin Gothic Medium"/>
              </a:rPr>
              <a:t>k</a:t>
            </a:r>
            <a:endParaRPr lang="en-US" sz="3200" i="1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63F401E-DAD4-7C45-9302-58A9AD44EF2A}"/>
              </a:ext>
            </a:extLst>
          </p:cNvPr>
          <p:cNvCxnSpPr>
            <a:cxnSpLocks/>
          </p:cNvCxnSpPr>
          <p:nvPr/>
        </p:nvCxnSpPr>
        <p:spPr>
          <a:xfrm>
            <a:off x="5794119" y="4293594"/>
            <a:ext cx="1730881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32793224-2900-3F4F-81D9-99F10656F0A9}"/>
              </a:ext>
            </a:extLst>
          </p:cNvPr>
          <p:cNvSpPr/>
          <p:nvPr/>
        </p:nvSpPr>
        <p:spPr>
          <a:xfrm>
            <a:off x="1349170" y="4027597"/>
            <a:ext cx="10550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i="1" dirty="0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3600" baseline="30000" dirty="0">
                <a:latin typeface="Garamond" panose="02020404030301010803" pitchFamily="18" charset="0"/>
                <a:cs typeface="Franklin Gothic Medium"/>
              </a:rPr>
              <a:t>2 </a:t>
            </a:r>
            <a:r>
              <a:rPr lang="en-US" sz="3600" dirty="0">
                <a:latin typeface="Garamond" panose="02020404030301010803" pitchFamily="18" charset="0"/>
                <a:cs typeface="Franklin Gothic Medium"/>
              </a:rPr>
              <a:t>=</a:t>
            </a:r>
            <a:endParaRPr lang="en-US" sz="36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99A1-581D-0442-8500-6722F6E797A9}"/>
              </a:ext>
            </a:extLst>
          </p:cNvPr>
          <p:cNvSpPr/>
          <p:nvPr/>
        </p:nvSpPr>
        <p:spPr>
          <a:xfrm>
            <a:off x="707575" y="2735923"/>
            <a:ext cx="18742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i="1" dirty="0">
                <a:latin typeface="Garamond" panose="02020404030301010803" pitchFamily="18" charset="0"/>
                <a:cs typeface="Franklin Gothic Medium"/>
              </a:rPr>
              <a:t>P</a:t>
            </a:r>
            <a:r>
              <a:rPr lang="en-US" sz="3600" baseline="-25000" dirty="0">
                <a:latin typeface="Garamond" panose="02020404030301010803" pitchFamily="18" charset="0"/>
                <a:cs typeface="Franklin Gothic Medium"/>
              </a:rPr>
              <a:t>1</a:t>
            </a:r>
            <a:r>
              <a:rPr lang="en-US" sz="3600" dirty="0">
                <a:latin typeface="Garamond" panose="02020404030301010803" pitchFamily="18" charset="0"/>
                <a:cs typeface="Franklin Gothic Medium"/>
              </a:rPr>
              <a:t>, …, </a:t>
            </a:r>
            <a:r>
              <a:rPr lang="en-US" sz="3600" i="1" dirty="0">
                <a:latin typeface="Garamond" panose="02020404030301010803" pitchFamily="18" charset="0"/>
                <a:cs typeface="Franklin Gothic Medium"/>
              </a:rPr>
              <a:t>P</a:t>
            </a:r>
            <a:r>
              <a:rPr lang="en-US" sz="3600" i="1" baseline="-25000" dirty="0">
                <a:latin typeface="Garamond" panose="02020404030301010803" pitchFamily="18" charset="0"/>
                <a:cs typeface="Franklin Gothic Medium"/>
              </a:rPr>
              <a:t>k</a:t>
            </a:r>
            <a:endParaRPr lang="en-US" sz="36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1288F5B-FB9C-744A-9363-0357CC1C6CA5}"/>
              </a:ext>
            </a:extLst>
          </p:cNvPr>
          <p:cNvSpPr/>
          <p:nvPr/>
        </p:nvSpPr>
        <p:spPr>
          <a:xfrm>
            <a:off x="3448524" y="2790353"/>
            <a:ext cx="45993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Franklin Gothic Medium" panose="020B0603020102020204" pitchFamily="34" charset="0"/>
                <a:cs typeface="Franklin Gothic Medium"/>
              </a:rPr>
              <a:t>max likelihood estimates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BAB7FA7-19A0-0242-8DB8-4513984C3292}"/>
              </a:ext>
            </a:extLst>
          </p:cNvPr>
          <p:cNvSpPr txBox="1"/>
          <p:nvPr/>
        </p:nvSpPr>
        <p:spPr>
          <a:xfrm>
            <a:off x="783776" y="265352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Garamond" panose="02020404030301010803" pitchFamily="18" charset="0"/>
                <a:cs typeface="Franklin Gothic Medium"/>
              </a:rPr>
              <a:t>^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8BFCB99-B266-1840-9184-EB108BC50885}"/>
              </a:ext>
            </a:extLst>
          </p:cNvPr>
          <p:cNvSpPr txBox="1"/>
          <p:nvPr/>
        </p:nvSpPr>
        <p:spPr>
          <a:xfrm>
            <a:off x="2057400" y="2642847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Garamond" panose="02020404030301010803" pitchFamily="18" charset="0"/>
                <a:cs typeface="Franklin Gothic Medium"/>
              </a:rPr>
              <a:t>^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D06E2C0-6371-BA40-9FB9-20FD8C983606}"/>
              </a:ext>
            </a:extLst>
          </p:cNvPr>
          <p:cNvSpPr txBox="1"/>
          <p:nvPr/>
        </p:nvSpPr>
        <p:spPr>
          <a:xfrm>
            <a:off x="3529467" y="367879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Garamond" panose="02020404030301010803" pitchFamily="18" charset="0"/>
                <a:cs typeface="Franklin Gothic Medium"/>
              </a:rPr>
              <a:t>^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C20CE04-1024-CD49-AAC4-D6F108288DF7}"/>
              </a:ext>
            </a:extLst>
          </p:cNvPr>
          <p:cNvSpPr txBox="1"/>
          <p:nvPr/>
        </p:nvSpPr>
        <p:spPr>
          <a:xfrm>
            <a:off x="3146048" y="4292929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Garamond" panose="02020404030301010803" pitchFamily="18" charset="0"/>
                <a:cs typeface="Franklin Gothic Medium"/>
              </a:rPr>
              <a:t>^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9CA5651-349F-C745-B912-B56299769A3F}"/>
              </a:ext>
            </a:extLst>
          </p:cNvPr>
          <p:cNvSpPr txBox="1"/>
          <p:nvPr/>
        </p:nvSpPr>
        <p:spPr>
          <a:xfrm>
            <a:off x="6884942" y="359812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Garamond" panose="02020404030301010803" pitchFamily="18" charset="0"/>
                <a:cs typeface="Franklin Gothic Medium"/>
              </a:rPr>
              <a:t>^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9FFF202-D1BC-5744-AE2E-F48083207F1E}"/>
              </a:ext>
            </a:extLst>
          </p:cNvPr>
          <p:cNvSpPr txBox="1"/>
          <p:nvPr/>
        </p:nvSpPr>
        <p:spPr>
          <a:xfrm>
            <a:off x="6501523" y="421226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Garamond" panose="02020404030301010803" pitchFamily="18" charset="0"/>
                <a:cs typeface="Franklin Gothic Medium"/>
              </a:rPr>
              <a:t>^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5B3FEFD-6968-F941-8C64-6C0C84AEABDE}"/>
              </a:ext>
            </a:extLst>
          </p:cNvPr>
          <p:cNvSpPr/>
          <p:nvPr/>
        </p:nvSpPr>
        <p:spPr>
          <a:xfrm>
            <a:off x="2129394" y="5319271"/>
            <a:ext cx="4971233" cy="646331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sz="3600" i="1" dirty="0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3600" baseline="30000" dirty="0">
                <a:latin typeface="Garamond" panose="02020404030301010803" pitchFamily="18" charset="0"/>
                <a:cs typeface="Franklin Gothic Medium"/>
              </a:rPr>
              <a:t>2</a:t>
            </a:r>
            <a:r>
              <a:rPr lang="en-US" sz="3600" dirty="0">
                <a:latin typeface="Garamond" panose="02020404030301010803" pitchFamily="18" charset="0"/>
                <a:cs typeface="Franklin Gothic Medium"/>
              </a:rPr>
              <a:t> </a:t>
            </a:r>
            <a:r>
              <a:rPr lang="en-US" sz="3600" i="1" dirty="0">
                <a:latin typeface="Garamond" panose="02020404030301010803" pitchFamily="18" charset="0"/>
                <a:cs typeface="Franklin Gothic Medium"/>
              </a:rPr>
              <a:t>→</a:t>
            </a:r>
            <a:r>
              <a:rPr lang="en-US" sz="3600" dirty="0">
                <a:latin typeface="Garamond" panose="02020404030301010803" pitchFamily="18" charset="0"/>
                <a:cs typeface="Franklin Gothic Medium"/>
              </a:rPr>
              <a:t> </a:t>
            </a:r>
            <a:r>
              <a:rPr lang="en-US" sz="3600" dirty="0">
                <a:latin typeface="Symbol" pitchFamily="2" charset="2"/>
                <a:cs typeface="Franklin Gothic Medium"/>
              </a:rPr>
              <a:t>c</a:t>
            </a:r>
            <a:r>
              <a:rPr lang="en-US" sz="3600" baseline="30000" dirty="0">
                <a:latin typeface="Garamond" panose="02020404030301010803" pitchFamily="18" charset="0"/>
                <a:cs typeface="Franklin Gothic Medium"/>
              </a:rPr>
              <a:t>2</a:t>
            </a:r>
            <a:r>
              <a:rPr lang="en-US" sz="3600" dirty="0">
                <a:latin typeface="Garamond" panose="02020404030301010803" pitchFamily="18" charset="0"/>
                <a:cs typeface="Franklin Gothic Medium"/>
              </a:rPr>
              <a:t>(</a:t>
            </a:r>
            <a:r>
              <a:rPr lang="en-US" sz="3600" i="1" dirty="0">
                <a:latin typeface="Garamond" panose="02020404030301010803" pitchFamily="18" charset="0"/>
                <a:cs typeface="Franklin Gothic Medium"/>
              </a:rPr>
              <a:t>k</a:t>
            </a:r>
            <a:r>
              <a:rPr lang="en-US" sz="3600" dirty="0">
                <a:latin typeface="Garamond" panose="02020404030301010803" pitchFamily="18" charset="0"/>
                <a:cs typeface="Franklin Gothic Medium"/>
              </a:rPr>
              <a:t> </a:t>
            </a:r>
            <a:r>
              <a:rPr lang="en-US" sz="3600" dirty="0">
                <a:solidFill>
                  <a:schemeClr val="accent1"/>
                </a:solidFill>
                <a:latin typeface="Garamond" panose="02020404030301010803" pitchFamily="18" charset="0"/>
                <a:cs typeface="Franklin Gothic Medium"/>
              </a:rPr>
              <a:t>– 2</a:t>
            </a:r>
            <a:r>
              <a:rPr lang="en-US" sz="3600" dirty="0">
                <a:latin typeface="Garamond" panose="02020404030301010803" pitchFamily="18" charset="0"/>
                <a:cs typeface="Franklin Gothic Medium"/>
              </a:rPr>
              <a:t>) </a:t>
            </a:r>
            <a:r>
              <a:rPr lang="en-US" sz="3600" dirty="0">
                <a:latin typeface="Franklin Gothic Medium" panose="020B0603020102020204" pitchFamily="34" charset="0"/>
                <a:cs typeface="Franklin Gothic Medium"/>
              </a:rPr>
              <a:t>as </a:t>
            </a:r>
            <a:r>
              <a:rPr lang="en-US" sz="3600" i="1" dirty="0">
                <a:latin typeface="Garamond" panose="02020404030301010803" pitchFamily="18" charset="0"/>
                <a:cs typeface="Franklin Gothic Medium"/>
              </a:rPr>
              <a:t>n → ∞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809964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9A685CF-2B20-2D4E-B1EB-74400FB1260C}"/>
              </a:ext>
            </a:extLst>
          </p:cNvPr>
          <p:cNvSpPr txBox="1"/>
          <p:nvPr/>
        </p:nvSpPr>
        <p:spPr>
          <a:xfrm>
            <a:off x="160386" y="244067"/>
            <a:ext cx="67768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Is this a </a:t>
            </a:r>
            <a:r>
              <a:rPr lang="en-US" sz="2800" dirty="0">
                <a:latin typeface="Garamond" panose="02020404030301010803" pitchFamily="18" charset="0"/>
                <a:cs typeface="Franklin Gothic Medium"/>
              </a:rPr>
              <a:t>Binomial(2, </a:t>
            </a:r>
            <a:r>
              <a:rPr lang="en-US" sz="2800" dirty="0">
                <a:solidFill>
                  <a:schemeClr val="accent1"/>
                </a:solidFill>
                <a:latin typeface="Symbol" pitchFamily="2" charset="2"/>
                <a:cs typeface="Franklin Gothic Medium"/>
              </a:rPr>
              <a:t>q</a:t>
            </a:r>
            <a:r>
              <a:rPr lang="en-US" sz="2800" dirty="0">
                <a:latin typeface="Garamond" panose="02020404030301010803" pitchFamily="18" charset="0"/>
                <a:cs typeface="Franklin Gothic Medium"/>
              </a:rPr>
              <a:t>) </a:t>
            </a:r>
            <a:r>
              <a:rPr lang="en-US" sz="2800" dirty="0">
                <a:latin typeface="Franklin Gothic Medium"/>
                <a:cs typeface="Franklin Gothic Medium"/>
              </a:rPr>
              <a:t>random variable?</a:t>
            </a:r>
            <a:endParaRPr lang="en-US" sz="2800" dirty="0">
              <a:latin typeface="Franklin Gothic Medium" panose="020B0603020102020204" pitchFamily="34" charset="0"/>
              <a:cs typeface="Franklin Gothic Medium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0FECBD-D01E-2048-AEAE-3ACAD3311D91}"/>
              </a:ext>
            </a:extLst>
          </p:cNvPr>
          <p:cNvSpPr txBox="1"/>
          <p:nvPr/>
        </p:nvSpPr>
        <p:spPr>
          <a:xfrm>
            <a:off x="160386" y="919189"/>
            <a:ext cx="49824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Franklin Gothic Medium"/>
                <a:cs typeface="Franklin Gothic Medium"/>
              </a:rPr>
              <a:t>value				0		1		2</a:t>
            </a:r>
          </a:p>
          <a:p>
            <a:r>
              <a:rPr lang="en-US" sz="2400" dirty="0">
                <a:latin typeface="Franklin Gothic Medium"/>
                <a:cs typeface="Franklin Gothic Medium"/>
              </a:rPr>
              <a:t>empirical count	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125	225	150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589DD66-6C1E-F84C-864E-68FB20A51AF6}"/>
                  </a:ext>
                </a:extLst>
              </p14:cNvPr>
              <p14:cNvContentPartPr/>
              <p14:nvPr/>
            </p14:nvContentPartPr>
            <p14:xfrm>
              <a:off x="300240" y="3204611"/>
              <a:ext cx="8063280" cy="34326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589DD66-6C1E-F84C-864E-68FB20A51AF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4040" y="3188411"/>
                <a:ext cx="8095680" cy="346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A863FE6A-DFA7-8E47-A7D2-8793205F7D60}"/>
                  </a:ext>
                </a:extLst>
              </p14:cNvPr>
              <p14:cNvContentPartPr/>
              <p14:nvPr/>
            </p14:nvContentPartPr>
            <p14:xfrm>
              <a:off x="4630492" y="4499545"/>
              <a:ext cx="3239280" cy="999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A863FE6A-DFA7-8E47-A7D2-8793205F7D6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614292" y="4483345"/>
                <a:ext cx="3271680" cy="103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D5538DD-7D74-9146-8FAD-409F1368F44B}"/>
                  </a:ext>
                </a:extLst>
              </p14:cNvPr>
              <p14:cNvContentPartPr/>
              <p14:nvPr/>
            </p14:nvContentPartPr>
            <p14:xfrm>
              <a:off x="300240" y="1668960"/>
              <a:ext cx="4667400" cy="7858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D5538DD-7D74-9146-8FAD-409F1368F44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84040" y="1652760"/>
                <a:ext cx="4699800" cy="81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37D4F987-964C-164C-9D17-72CDB7C75993}"/>
                  </a:ext>
                </a:extLst>
              </p14:cNvPr>
              <p14:cNvContentPartPr/>
              <p14:nvPr/>
            </p14:nvContentPartPr>
            <p14:xfrm>
              <a:off x="365760" y="5206571"/>
              <a:ext cx="25200" cy="3254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37D4F987-964C-164C-9D17-72CDB7C7599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49560" y="5190371"/>
                <a:ext cx="57600" cy="35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5A46FBE1-968B-3B40-A5C0-0FE1312836D4}"/>
                  </a:ext>
                </a:extLst>
              </p14:cNvPr>
              <p14:cNvContentPartPr/>
              <p14:nvPr/>
            </p14:nvContentPartPr>
            <p14:xfrm>
              <a:off x="2849400" y="6144011"/>
              <a:ext cx="29160" cy="2264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5A46FBE1-968B-3B40-A5C0-0FE1312836D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833200" y="6127811"/>
                <a:ext cx="61560" cy="25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E75FC6B3-1FB4-A64B-AC6A-343A7140B3D1}"/>
                  </a:ext>
                </a:extLst>
              </p14:cNvPr>
              <p14:cNvContentPartPr/>
              <p14:nvPr/>
            </p14:nvContentPartPr>
            <p14:xfrm>
              <a:off x="6323400" y="4956011"/>
              <a:ext cx="604800" cy="2962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E75FC6B3-1FB4-A64B-AC6A-343A7140B3D1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307200" y="4939811"/>
                <a:ext cx="637200" cy="32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570BBAD-4333-3E47-B224-53586264B92F}"/>
                  </a:ext>
                </a:extLst>
              </p14:cNvPr>
              <p14:cNvContentPartPr/>
              <p14:nvPr/>
            </p14:nvContentPartPr>
            <p14:xfrm>
              <a:off x="238320" y="2651760"/>
              <a:ext cx="5205600" cy="5432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570BBAD-4333-3E47-B224-53586264B92F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22120" y="2635560"/>
                <a:ext cx="5238000" cy="575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602823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E3606-4C51-8149-BD53-7F940944E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Fisher’s Theorem with multiple parameters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E408A85-1C24-AE46-BDA0-A06F3B13B9A9}"/>
              </a:ext>
            </a:extLst>
          </p:cNvPr>
          <p:cNvSpPr/>
          <p:nvPr/>
        </p:nvSpPr>
        <p:spPr>
          <a:xfrm>
            <a:off x="740232" y="1201035"/>
            <a:ext cx="27783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i="1" dirty="0">
                <a:latin typeface="Garamond" panose="02020404030301010803" pitchFamily="18" charset="0"/>
                <a:cs typeface="Franklin Gothic Medium"/>
              </a:rPr>
              <a:t>p</a:t>
            </a:r>
            <a:r>
              <a:rPr lang="en-US" sz="3600" baseline="-25000" dirty="0">
                <a:latin typeface="Garamond" panose="02020404030301010803" pitchFamily="18" charset="0"/>
                <a:cs typeface="Franklin Gothic Medium"/>
              </a:rPr>
              <a:t>1</a:t>
            </a:r>
            <a:r>
              <a:rPr lang="en-US" sz="3600" dirty="0">
                <a:latin typeface="Garamond" panose="02020404030301010803" pitchFamily="18" charset="0"/>
                <a:cs typeface="Franklin Gothic Medium"/>
              </a:rPr>
              <a:t>(</a:t>
            </a:r>
            <a:r>
              <a:rPr lang="en-US" sz="3600" b="1" dirty="0">
                <a:solidFill>
                  <a:schemeClr val="accent1"/>
                </a:solidFill>
                <a:latin typeface="Symbol" pitchFamily="2" charset="2"/>
                <a:cs typeface="Franklin Gothic Medium"/>
              </a:rPr>
              <a:t>q</a:t>
            </a:r>
            <a:r>
              <a:rPr lang="en-US" sz="3600" dirty="0">
                <a:latin typeface="Garamond" panose="02020404030301010803" pitchFamily="18" charset="0"/>
                <a:cs typeface="Franklin Gothic Medium"/>
              </a:rPr>
              <a:t>), …, </a:t>
            </a:r>
            <a:r>
              <a:rPr lang="en-US" sz="3600" i="1" dirty="0">
                <a:latin typeface="Garamond" panose="02020404030301010803" pitchFamily="18" charset="0"/>
                <a:cs typeface="Franklin Gothic Medium"/>
              </a:rPr>
              <a:t>p</a:t>
            </a:r>
            <a:r>
              <a:rPr lang="en-US" sz="3600" i="1" baseline="-25000" dirty="0">
                <a:latin typeface="Garamond" panose="02020404030301010803" pitchFamily="18" charset="0"/>
                <a:cs typeface="Franklin Gothic Medium"/>
              </a:rPr>
              <a:t>k</a:t>
            </a:r>
            <a:r>
              <a:rPr lang="en-US" sz="3600" dirty="0">
                <a:latin typeface="Garamond" panose="02020404030301010803" pitchFamily="18" charset="0"/>
                <a:cs typeface="Franklin Gothic Medium"/>
              </a:rPr>
              <a:t>(</a:t>
            </a:r>
            <a:r>
              <a:rPr lang="en-US" sz="3600" b="1" dirty="0">
                <a:solidFill>
                  <a:schemeClr val="accent1"/>
                </a:solidFill>
                <a:latin typeface="Symbol" pitchFamily="2" charset="2"/>
                <a:cs typeface="Franklin Gothic Medium"/>
              </a:rPr>
              <a:t>q</a:t>
            </a:r>
            <a:r>
              <a:rPr lang="en-US" sz="3600" dirty="0">
                <a:latin typeface="Garamond" panose="02020404030301010803" pitchFamily="18" charset="0"/>
                <a:cs typeface="Franklin Gothic Medium"/>
              </a:rPr>
              <a:t>)</a:t>
            </a:r>
            <a:endParaRPr lang="en-US" sz="36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2DBE06-F86D-134E-ACE0-5D920A3CFBE0}"/>
              </a:ext>
            </a:extLst>
          </p:cNvPr>
          <p:cNvSpPr/>
          <p:nvPr/>
        </p:nvSpPr>
        <p:spPr>
          <a:xfrm>
            <a:off x="3709780" y="1277237"/>
            <a:ext cx="46412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  <a:latin typeface="Franklin Gothic Medium" panose="020B0603020102020204" pitchFamily="34" charset="0"/>
                <a:cs typeface="Franklin Gothic Medium"/>
              </a:rPr>
              <a:t>hypothesized</a:t>
            </a:r>
            <a:r>
              <a:rPr lang="en-US" sz="3200" dirty="0">
                <a:solidFill>
                  <a:prstClr val="black"/>
                </a:solidFill>
                <a:latin typeface="Franklin Gothic Medium" panose="020B0603020102020204" pitchFamily="34" charset="0"/>
                <a:cs typeface="Franklin Gothic Medium"/>
              </a:rPr>
              <a:t> frequencies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01E8956-39D9-FC47-A41D-3878B8FD89DB}"/>
              </a:ext>
            </a:extLst>
          </p:cNvPr>
          <p:cNvSpPr/>
          <p:nvPr/>
        </p:nvSpPr>
        <p:spPr>
          <a:xfrm>
            <a:off x="2379024" y="3211290"/>
            <a:ext cx="18998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(</a:t>
            </a:r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N</a:t>
            </a:r>
            <a:r>
              <a:rPr lang="en-US" sz="3200" baseline="-25000" dirty="0">
                <a:latin typeface="Garamond" panose="02020404030301010803" pitchFamily="18" charset="0"/>
                <a:cs typeface="Franklin Gothic Medium"/>
              </a:rPr>
              <a:t>1 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– </a:t>
            </a:r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nP</a:t>
            </a:r>
            <a:r>
              <a:rPr lang="en-US" sz="3200" baseline="-25000" dirty="0">
                <a:latin typeface="Garamond" panose="02020404030301010803" pitchFamily="18" charset="0"/>
                <a:cs typeface="Franklin Gothic Medium"/>
              </a:rPr>
              <a:t>1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)</a:t>
            </a:r>
            <a:r>
              <a:rPr lang="en-US" sz="3200" baseline="30000" dirty="0">
                <a:latin typeface="Garamond" panose="02020404030301010803" pitchFamily="18" charset="0"/>
                <a:cs typeface="Franklin Gothic Medium"/>
              </a:rPr>
              <a:t>2</a:t>
            </a:r>
            <a:endParaRPr lang="en-US" sz="32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7588B92-3243-DA4A-918D-7349D8870F71}"/>
              </a:ext>
            </a:extLst>
          </p:cNvPr>
          <p:cNvSpPr/>
          <p:nvPr/>
        </p:nvSpPr>
        <p:spPr>
          <a:xfrm>
            <a:off x="4175732" y="3402964"/>
            <a:ext cx="14927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+ … +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5B643C7-B9B8-3F4E-B9FC-F0FD9A8DC025}"/>
              </a:ext>
            </a:extLst>
          </p:cNvPr>
          <p:cNvSpPr/>
          <p:nvPr/>
        </p:nvSpPr>
        <p:spPr>
          <a:xfrm>
            <a:off x="2914474" y="3810322"/>
            <a:ext cx="7056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nP</a:t>
            </a:r>
            <a:r>
              <a:rPr lang="en-US" sz="3200" baseline="-25000" dirty="0">
                <a:latin typeface="Garamond" panose="02020404030301010803" pitchFamily="18" charset="0"/>
                <a:cs typeface="Franklin Gothic Medium"/>
              </a:rPr>
              <a:t>1</a:t>
            </a:r>
            <a:endParaRPr lang="en-US" sz="320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D0BBA5B-EE75-D042-BCDE-69F2A33C7CE5}"/>
              </a:ext>
            </a:extLst>
          </p:cNvPr>
          <p:cNvCxnSpPr>
            <a:cxnSpLocks/>
          </p:cNvCxnSpPr>
          <p:nvPr/>
        </p:nvCxnSpPr>
        <p:spPr>
          <a:xfrm>
            <a:off x="2466111" y="3798563"/>
            <a:ext cx="1709621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0735C1F8-C351-1F40-A4D0-1A2395A8BA90}"/>
              </a:ext>
            </a:extLst>
          </p:cNvPr>
          <p:cNvSpPr/>
          <p:nvPr/>
        </p:nvSpPr>
        <p:spPr>
          <a:xfrm>
            <a:off x="5720885" y="3154121"/>
            <a:ext cx="19287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(</a:t>
            </a:r>
            <a:r>
              <a:rPr lang="en-US" sz="3200" i="1" dirty="0" err="1">
                <a:latin typeface="Garamond" panose="02020404030301010803" pitchFamily="18" charset="0"/>
                <a:cs typeface="Franklin Gothic Medium"/>
              </a:rPr>
              <a:t>N</a:t>
            </a:r>
            <a:r>
              <a:rPr lang="en-US" sz="3200" i="1" baseline="-25000" dirty="0" err="1">
                <a:latin typeface="Garamond" panose="02020404030301010803" pitchFamily="18" charset="0"/>
                <a:cs typeface="Franklin Gothic Medium"/>
              </a:rPr>
              <a:t>k</a:t>
            </a:r>
            <a:r>
              <a:rPr lang="en-US" sz="3200" baseline="-25000" dirty="0">
                <a:latin typeface="Garamond" panose="02020404030301010803" pitchFamily="18" charset="0"/>
                <a:cs typeface="Franklin Gothic Medium"/>
              </a:rPr>
              <a:t> 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– </a:t>
            </a:r>
            <a:r>
              <a:rPr lang="en-US" sz="3200" i="1" dirty="0" err="1">
                <a:latin typeface="Garamond" panose="02020404030301010803" pitchFamily="18" charset="0"/>
                <a:cs typeface="Franklin Gothic Medium"/>
              </a:rPr>
              <a:t>nP</a:t>
            </a:r>
            <a:r>
              <a:rPr lang="en-US" sz="3200" i="1" baseline="-25000" dirty="0" err="1">
                <a:latin typeface="Garamond" panose="02020404030301010803" pitchFamily="18" charset="0"/>
                <a:cs typeface="Franklin Gothic Medium"/>
              </a:rPr>
              <a:t>k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)</a:t>
            </a:r>
            <a:r>
              <a:rPr lang="en-US" sz="3200" baseline="30000" dirty="0">
                <a:latin typeface="Garamond" panose="02020404030301010803" pitchFamily="18" charset="0"/>
                <a:cs typeface="Franklin Gothic Medium"/>
              </a:rPr>
              <a:t>2</a:t>
            </a:r>
            <a:endParaRPr lang="en-US" sz="32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7D5F6E6-BE27-9E44-858E-E906705E5565}"/>
              </a:ext>
            </a:extLst>
          </p:cNvPr>
          <p:cNvSpPr/>
          <p:nvPr/>
        </p:nvSpPr>
        <p:spPr>
          <a:xfrm>
            <a:off x="6270188" y="3742267"/>
            <a:ext cx="7200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 err="1">
                <a:latin typeface="Garamond" panose="02020404030301010803" pitchFamily="18" charset="0"/>
                <a:cs typeface="Franklin Gothic Medium"/>
              </a:rPr>
              <a:t>nP</a:t>
            </a:r>
            <a:r>
              <a:rPr lang="en-US" sz="3200" i="1" baseline="-25000" dirty="0" err="1">
                <a:latin typeface="Garamond" panose="02020404030301010803" pitchFamily="18" charset="0"/>
                <a:cs typeface="Franklin Gothic Medium"/>
              </a:rPr>
              <a:t>k</a:t>
            </a:r>
            <a:endParaRPr lang="en-US" sz="3200" i="1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63F401E-DAD4-7C45-9302-58A9AD44EF2A}"/>
              </a:ext>
            </a:extLst>
          </p:cNvPr>
          <p:cNvCxnSpPr>
            <a:cxnSpLocks/>
          </p:cNvCxnSpPr>
          <p:nvPr/>
        </p:nvCxnSpPr>
        <p:spPr>
          <a:xfrm>
            <a:off x="5807972" y="3730507"/>
            <a:ext cx="1730881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32793224-2900-3F4F-81D9-99F10656F0A9}"/>
              </a:ext>
            </a:extLst>
          </p:cNvPr>
          <p:cNvSpPr/>
          <p:nvPr/>
        </p:nvSpPr>
        <p:spPr>
          <a:xfrm>
            <a:off x="1363023" y="3464510"/>
            <a:ext cx="10550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i="1" dirty="0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3600" baseline="30000" dirty="0">
                <a:latin typeface="Garamond" panose="02020404030301010803" pitchFamily="18" charset="0"/>
                <a:cs typeface="Franklin Gothic Medium"/>
              </a:rPr>
              <a:t>2 </a:t>
            </a:r>
            <a:r>
              <a:rPr lang="en-US" sz="3600" dirty="0">
                <a:latin typeface="Garamond" panose="02020404030301010803" pitchFamily="18" charset="0"/>
                <a:cs typeface="Franklin Gothic Medium"/>
              </a:rPr>
              <a:t>=</a:t>
            </a:r>
            <a:endParaRPr lang="en-US" sz="36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D06E2C0-6371-BA40-9FB9-20FD8C983606}"/>
              </a:ext>
            </a:extLst>
          </p:cNvPr>
          <p:cNvSpPr txBox="1"/>
          <p:nvPr/>
        </p:nvSpPr>
        <p:spPr>
          <a:xfrm>
            <a:off x="3543320" y="311570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Garamond" panose="02020404030301010803" pitchFamily="18" charset="0"/>
                <a:cs typeface="Franklin Gothic Medium"/>
              </a:rPr>
              <a:t>^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C20CE04-1024-CD49-AAC4-D6F108288DF7}"/>
              </a:ext>
            </a:extLst>
          </p:cNvPr>
          <p:cNvSpPr txBox="1"/>
          <p:nvPr/>
        </p:nvSpPr>
        <p:spPr>
          <a:xfrm>
            <a:off x="3159901" y="3729842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Garamond" panose="02020404030301010803" pitchFamily="18" charset="0"/>
                <a:cs typeface="Franklin Gothic Medium"/>
              </a:rPr>
              <a:t>^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9CA5651-349F-C745-B912-B56299769A3F}"/>
              </a:ext>
            </a:extLst>
          </p:cNvPr>
          <p:cNvSpPr txBox="1"/>
          <p:nvPr/>
        </p:nvSpPr>
        <p:spPr>
          <a:xfrm>
            <a:off x="6898795" y="3056809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Garamond" panose="02020404030301010803" pitchFamily="18" charset="0"/>
                <a:cs typeface="Franklin Gothic Medium"/>
              </a:rPr>
              <a:t>^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9FFF202-D1BC-5744-AE2E-F48083207F1E}"/>
              </a:ext>
            </a:extLst>
          </p:cNvPr>
          <p:cNvSpPr txBox="1"/>
          <p:nvPr/>
        </p:nvSpPr>
        <p:spPr>
          <a:xfrm>
            <a:off x="6515376" y="3649176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Garamond" panose="02020404030301010803" pitchFamily="18" charset="0"/>
                <a:cs typeface="Franklin Gothic Medium"/>
              </a:rPr>
              <a:t>^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5B3FEFD-6968-F941-8C64-6C0C84AEABDE}"/>
              </a:ext>
            </a:extLst>
          </p:cNvPr>
          <p:cNvSpPr/>
          <p:nvPr/>
        </p:nvSpPr>
        <p:spPr>
          <a:xfrm>
            <a:off x="1669799" y="4934432"/>
            <a:ext cx="5567550" cy="646331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sz="3600" i="1" dirty="0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3600" baseline="30000" dirty="0">
                <a:latin typeface="Garamond" panose="02020404030301010803" pitchFamily="18" charset="0"/>
                <a:cs typeface="Franklin Gothic Medium"/>
              </a:rPr>
              <a:t>2</a:t>
            </a:r>
            <a:r>
              <a:rPr lang="en-US" sz="3600" dirty="0">
                <a:latin typeface="Garamond" panose="02020404030301010803" pitchFamily="18" charset="0"/>
                <a:cs typeface="Franklin Gothic Medium"/>
              </a:rPr>
              <a:t> </a:t>
            </a:r>
            <a:r>
              <a:rPr lang="en-US" sz="3600" i="1" dirty="0">
                <a:latin typeface="Garamond" panose="02020404030301010803" pitchFamily="18" charset="0"/>
                <a:cs typeface="Franklin Gothic Medium"/>
              </a:rPr>
              <a:t>→</a:t>
            </a:r>
            <a:r>
              <a:rPr lang="en-US" sz="3600" dirty="0">
                <a:latin typeface="Garamond" panose="02020404030301010803" pitchFamily="18" charset="0"/>
                <a:cs typeface="Franklin Gothic Medium"/>
              </a:rPr>
              <a:t> </a:t>
            </a:r>
            <a:r>
              <a:rPr lang="en-US" sz="3600" dirty="0">
                <a:latin typeface="Symbol" pitchFamily="2" charset="2"/>
                <a:cs typeface="Franklin Gothic Medium"/>
              </a:rPr>
              <a:t>c</a:t>
            </a:r>
            <a:r>
              <a:rPr lang="en-US" sz="3600" baseline="30000" dirty="0">
                <a:latin typeface="Garamond" panose="02020404030301010803" pitchFamily="18" charset="0"/>
                <a:cs typeface="Franklin Gothic Medium"/>
              </a:rPr>
              <a:t>2</a:t>
            </a:r>
            <a:r>
              <a:rPr lang="en-US" sz="3600" dirty="0">
                <a:latin typeface="Garamond" panose="02020404030301010803" pitchFamily="18" charset="0"/>
                <a:cs typeface="Franklin Gothic Medium"/>
              </a:rPr>
              <a:t>(</a:t>
            </a:r>
            <a:r>
              <a:rPr lang="en-US" sz="3600" i="1" dirty="0">
                <a:latin typeface="Garamond" panose="02020404030301010803" pitchFamily="18" charset="0"/>
                <a:cs typeface="Franklin Gothic Medium"/>
              </a:rPr>
              <a:t>k</a:t>
            </a:r>
            <a:r>
              <a:rPr lang="en-US" sz="3600" dirty="0">
                <a:latin typeface="Garamond" panose="02020404030301010803" pitchFamily="18" charset="0"/>
                <a:cs typeface="Franklin Gothic Medium"/>
              </a:rPr>
              <a:t> – 1 – </a:t>
            </a:r>
            <a:r>
              <a:rPr lang="en-US" sz="3600" i="1" dirty="0">
                <a:latin typeface="Garamond" panose="02020404030301010803" pitchFamily="18" charset="0"/>
                <a:cs typeface="Franklin Gothic Medium"/>
              </a:rPr>
              <a:t>s</a:t>
            </a:r>
            <a:r>
              <a:rPr lang="en-US" sz="3600" dirty="0">
                <a:latin typeface="Garamond" panose="02020404030301010803" pitchFamily="18" charset="0"/>
                <a:cs typeface="Franklin Gothic Medium"/>
              </a:rPr>
              <a:t>) </a:t>
            </a:r>
            <a:r>
              <a:rPr lang="en-US" sz="3600" dirty="0">
                <a:latin typeface="Franklin Gothic Medium" panose="020B0603020102020204" pitchFamily="34" charset="0"/>
                <a:cs typeface="Franklin Gothic Medium"/>
              </a:rPr>
              <a:t>as </a:t>
            </a:r>
            <a:r>
              <a:rPr lang="en-US" sz="3600" i="1" dirty="0">
                <a:latin typeface="Garamond" panose="02020404030301010803" pitchFamily="18" charset="0"/>
                <a:cs typeface="Franklin Gothic Medium"/>
              </a:rPr>
              <a:t>n → ∞ </a:t>
            </a:r>
            <a:endParaRPr lang="en-US" sz="36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C7D1AA6-0F4A-8B48-9778-1B04E1A0FBEE}"/>
              </a:ext>
            </a:extLst>
          </p:cNvPr>
          <p:cNvSpPr/>
          <p:nvPr/>
        </p:nvSpPr>
        <p:spPr>
          <a:xfrm>
            <a:off x="659827" y="2026332"/>
            <a:ext cx="29722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accent1"/>
                </a:solidFill>
                <a:latin typeface="Symbol" pitchFamily="2" charset="2"/>
                <a:cs typeface="Franklin Gothic Medium"/>
              </a:rPr>
              <a:t>q</a:t>
            </a:r>
            <a:r>
              <a:rPr lang="en-US" sz="3600" b="1" dirty="0">
                <a:latin typeface="Garamond" panose="02020404030301010803" pitchFamily="18" charset="0"/>
                <a:cs typeface="Franklin Gothic Medium"/>
              </a:rPr>
              <a:t> </a:t>
            </a:r>
            <a:r>
              <a:rPr lang="en-US" sz="3600" dirty="0">
                <a:latin typeface="Garamond" panose="02020404030301010803" pitchFamily="18" charset="0"/>
                <a:cs typeface="Franklin Gothic Medium"/>
              </a:rPr>
              <a:t>= (</a:t>
            </a:r>
            <a:r>
              <a:rPr lang="en-US" sz="3600" dirty="0">
                <a:solidFill>
                  <a:schemeClr val="accent1"/>
                </a:solidFill>
                <a:latin typeface="Symbol" pitchFamily="2" charset="2"/>
                <a:cs typeface="Franklin Gothic Medium"/>
              </a:rPr>
              <a:t>q</a:t>
            </a:r>
            <a:r>
              <a:rPr lang="en-US" sz="3600" baseline="-25000" dirty="0">
                <a:solidFill>
                  <a:schemeClr val="accent1"/>
                </a:solidFill>
                <a:latin typeface="Garamond" panose="02020404030301010803" pitchFamily="18" charset="0"/>
                <a:cs typeface="Franklin Gothic Medium"/>
              </a:rPr>
              <a:t>1</a:t>
            </a:r>
            <a:r>
              <a:rPr lang="en-US" sz="3600" dirty="0">
                <a:latin typeface="Garamond" panose="02020404030301010803" pitchFamily="18" charset="0"/>
                <a:cs typeface="Franklin Gothic Medium"/>
              </a:rPr>
              <a:t>, …, </a:t>
            </a:r>
            <a:r>
              <a:rPr lang="en-US" sz="3600" dirty="0" err="1">
                <a:solidFill>
                  <a:schemeClr val="accent1"/>
                </a:solidFill>
                <a:latin typeface="Symbol" pitchFamily="2" charset="2"/>
                <a:cs typeface="Franklin Gothic Medium"/>
              </a:rPr>
              <a:t>q</a:t>
            </a:r>
            <a:r>
              <a:rPr lang="en-US" sz="3600" i="1" baseline="-25000" dirty="0" err="1">
                <a:solidFill>
                  <a:schemeClr val="accent1"/>
                </a:solidFill>
                <a:latin typeface="Garamond" panose="02020404030301010803" pitchFamily="18" charset="0"/>
                <a:cs typeface="Franklin Gothic Medium"/>
              </a:rPr>
              <a:t>s</a:t>
            </a:r>
            <a:r>
              <a:rPr lang="en-US" sz="3600" dirty="0">
                <a:latin typeface="Garamond" panose="02020404030301010803" pitchFamily="18" charset="0"/>
                <a:cs typeface="Franklin Gothic Medium"/>
              </a:rPr>
              <a:t>)</a:t>
            </a:r>
            <a:r>
              <a:rPr lang="en-US" sz="3600" b="1" dirty="0">
                <a:latin typeface="Symbol" pitchFamily="2" charset="2"/>
                <a:cs typeface="Franklin Gothic Medium"/>
              </a:rPr>
              <a:t> </a:t>
            </a:r>
            <a:endParaRPr lang="en-US" baseline="-250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C0D0FAF-D9EF-6746-94E3-A27992E8CC0D}"/>
              </a:ext>
            </a:extLst>
          </p:cNvPr>
          <p:cNvSpPr/>
          <p:nvPr/>
        </p:nvSpPr>
        <p:spPr>
          <a:xfrm>
            <a:off x="3709780" y="2085866"/>
            <a:ext cx="22236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Franklin Gothic Medium" panose="020B0603020102020204" pitchFamily="34" charset="0"/>
                <a:cs typeface="Franklin Gothic Medium"/>
              </a:rPr>
              <a:t>parameters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5691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1138CCD-ECFB-B34A-8575-EEE8FCD7589E}"/>
              </a:ext>
            </a:extLst>
          </p:cNvPr>
          <p:cNvSpPr txBox="1"/>
          <p:nvPr/>
        </p:nvSpPr>
        <p:spPr>
          <a:xfrm>
            <a:off x="160386" y="178751"/>
            <a:ext cx="67768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How do you like your drink?</a:t>
            </a:r>
            <a:endParaRPr lang="en-US" sz="2800" dirty="0">
              <a:latin typeface="Franklin Gothic Medium" panose="020B0603020102020204" pitchFamily="34" charset="0"/>
              <a:cs typeface="Franklin Gothic Medium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9837C8D2-9240-D04D-8308-D82745B8788F}"/>
                  </a:ext>
                </a:extLst>
              </p14:cNvPr>
              <p14:cNvContentPartPr/>
              <p14:nvPr/>
            </p14:nvContentPartPr>
            <p14:xfrm>
              <a:off x="743611" y="1354041"/>
              <a:ext cx="2455200" cy="18259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9837C8D2-9240-D04D-8308-D82745B8788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7411" y="1337841"/>
                <a:ext cx="2487600" cy="18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99A90C2-D75D-E247-8B48-0B7809268E51}"/>
                  </a:ext>
                </a:extLst>
              </p14:cNvPr>
              <p14:cNvContentPartPr/>
              <p14:nvPr/>
            </p14:nvContentPartPr>
            <p14:xfrm>
              <a:off x="3937996" y="803936"/>
              <a:ext cx="4757040" cy="3952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99A90C2-D75D-E247-8B48-0B7809268E5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921796" y="787736"/>
                <a:ext cx="4789440" cy="42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0755F76-D5D6-D749-BC2C-1CA9FD6F574E}"/>
                  </a:ext>
                </a:extLst>
              </p14:cNvPr>
              <p14:cNvContentPartPr/>
              <p14:nvPr/>
            </p14:nvContentPartPr>
            <p14:xfrm>
              <a:off x="4210968" y="1540136"/>
              <a:ext cx="1653120" cy="12913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0755F76-D5D6-D749-BC2C-1CA9FD6F574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194768" y="1523936"/>
                <a:ext cx="1685520" cy="132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3A3AB95-9D17-D341-8383-16DC6B32418D}"/>
                  </a:ext>
                </a:extLst>
              </p14:cNvPr>
              <p14:cNvContentPartPr/>
              <p14:nvPr/>
            </p14:nvContentPartPr>
            <p14:xfrm>
              <a:off x="4407480" y="1192320"/>
              <a:ext cx="4317120" cy="19450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3A3AB95-9D17-D341-8383-16DC6B32418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391280" y="1176120"/>
                <a:ext cx="4349520" cy="197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1974B1F8-2752-8341-88B6-6930E023EF97}"/>
                  </a:ext>
                </a:extLst>
              </p14:cNvPr>
              <p14:cNvContentPartPr/>
              <p14:nvPr/>
            </p14:nvContentPartPr>
            <p14:xfrm>
              <a:off x="501480" y="3544200"/>
              <a:ext cx="5522400" cy="13201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1974B1F8-2752-8341-88B6-6930E023EF9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85280" y="3528000"/>
                <a:ext cx="5554800" cy="135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D912E36-B9A2-0144-9505-CCFD00C2B13E}"/>
                  </a:ext>
                </a:extLst>
              </p14:cNvPr>
              <p14:cNvContentPartPr/>
              <p14:nvPr/>
            </p14:nvContentPartPr>
            <p14:xfrm>
              <a:off x="5172120" y="1525320"/>
              <a:ext cx="1061280" cy="12049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D912E36-B9A2-0144-9505-CCFD00C2B13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155920" y="1509120"/>
                <a:ext cx="1093680" cy="123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C2AFAAF8-B753-4A48-BD6E-A7D1C0E7AB5D}"/>
                  </a:ext>
                </a:extLst>
              </p14:cNvPr>
              <p14:cNvContentPartPr/>
              <p14:nvPr/>
            </p14:nvContentPartPr>
            <p14:xfrm>
              <a:off x="547200" y="4148640"/>
              <a:ext cx="7565040" cy="16858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C2AFAAF8-B753-4A48-BD6E-A7D1C0E7AB5D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31000" y="4132440"/>
                <a:ext cx="7597440" cy="171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B3A01413-61BE-5944-AE52-93EF750C7EF2}"/>
                  </a:ext>
                </a:extLst>
              </p14:cNvPr>
              <p14:cNvContentPartPr/>
              <p14:nvPr/>
            </p14:nvContentPartPr>
            <p14:xfrm>
              <a:off x="1735200" y="1764000"/>
              <a:ext cx="1155600" cy="8514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B3A01413-61BE-5944-AE52-93EF750C7EF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719000" y="1747800"/>
                <a:ext cx="1188000" cy="88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CD13F819-8B55-BD4D-A124-A37A9BCB63BE}"/>
                  </a:ext>
                </a:extLst>
              </p14:cNvPr>
              <p14:cNvContentPartPr/>
              <p14:nvPr/>
            </p14:nvContentPartPr>
            <p14:xfrm>
              <a:off x="2454480" y="2956320"/>
              <a:ext cx="333360" cy="2221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CD13F819-8B55-BD4D-A124-A37A9BCB63BE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438280" y="2940120"/>
                <a:ext cx="365760" cy="25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8A9AE89C-120A-3C4C-B3E1-223DE124AF1E}"/>
                  </a:ext>
                </a:extLst>
              </p14:cNvPr>
              <p14:cNvContentPartPr/>
              <p14:nvPr/>
            </p14:nvContentPartPr>
            <p14:xfrm>
              <a:off x="1586880" y="4087440"/>
              <a:ext cx="7051680" cy="1611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8A9AE89C-120A-3C4C-B3E1-223DE124AF1E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570680" y="4071240"/>
                <a:ext cx="7084080" cy="164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2F29DC7-53C6-0D4D-A441-01C4EC0B5A6C}"/>
                  </a:ext>
                </a:extLst>
              </p14:cNvPr>
              <p14:cNvContentPartPr/>
              <p14:nvPr/>
            </p14:nvContentPartPr>
            <p14:xfrm>
              <a:off x="4403520" y="2314800"/>
              <a:ext cx="526680" cy="3704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2F29DC7-53C6-0D4D-A441-01C4EC0B5A6C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387320" y="2298600"/>
                <a:ext cx="559080" cy="402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386058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E3606-4C51-8149-BD53-7F940944E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chi-square test for independence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01E8956-39D9-FC47-A41D-3878B8FD89DB}"/>
              </a:ext>
            </a:extLst>
          </p:cNvPr>
          <p:cNvSpPr/>
          <p:nvPr/>
        </p:nvSpPr>
        <p:spPr>
          <a:xfrm>
            <a:off x="4273139" y="4027719"/>
            <a:ext cx="21932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(</a:t>
            </a:r>
            <a:r>
              <a:rPr lang="en-US" sz="3200" i="1" dirty="0" err="1">
                <a:latin typeface="Garamond" panose="02020404030301010803" pitchFamily="18" charset="0"/>
                <a:cs typeface="Franklin Gothic Medium"/>
              </a:rPr>
              <a:t>N</a:t>
            </a:r>
            <a:r>
              <a:rPr lang="en-US" sz="3200" i="1" baseline="-25000" dirty="0" err="1">
                <a:latin typeface="Garamond" panose="02020404030301010803" pitchFamily="18" charset="0"/>
                <a:cs typeface="Franklin Gothic Medium"/>
              </a:rPr>
              <a:t>ij</a:t>
            </a:r>
            <a:r>
              <a:rPr lang="en-US" sz="3200" baseline="-25000" dirty="0">
                <a:latin typeface="Garamond" panose="02020404030301010803" pitchFamily="18" charset="0"/>
                <a:cs typeface="Franklin Gothic Medium"/>
              </a:rPr>
              <a:t> 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– </a:t>
            </a:r>
            <a:r>
              <a:rPr lang="en-US" sz="3200" i="1" dirty="0" err="1">
                <a:latin typeface="Garamond" panose="02020404030301010803" pitchFamily="18" charset="0"/>
                <a:cs typeface="Franklin Gothic Medium"/>
              </a:rPr>
              <a:t>nP</a:t>
            </a:r>
            <a:r>
              <a:rPr lang="en-US" sz="3200" i="1" baseline="-25000" dirty="0" err="1">
                <a:latin typeface="Garamond" panose="02020404030301010803" pitchFamily="18" charset="0"/>
                <a:cs typeface="Franklin Gothic Medium"/>
              </a:rPr>
              <a:t>i</a:t>
            </a:r>
            <a:r>
              <a:rPr lang="en-US" sz="3200" i="1" dirty="0" err="1">
                <a:latin typeface="Garamond" panose="02020404030301010803" pitchFamily="18" charset="0"/>
                <a:cs typeface="Franklin Gothic Medium"/>
              </a:rPr>
              <a:t>Q</a:t>
            </a:r>
            <a:r>
              <a:rPr lang="en-US" sz="3200" i="1" baseline="-25000" dirty="0" err="1">
                <a:latin typeface="Garamond" panose="02020404030301010803" pitchFamily="18" charset="0"/>
                <a:cs typeface="Franklin Gothic Medium"/>
              </a:rPr>
              <a:t>j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)</a:t>
            </a:r>
            <a:r>
              <a:rPr lang="en-US" sz="3200" baseline="30000" dirty="0">
                <a:latin typeface="Garamond" panose="02020404030301010803" pitchFamily="18" charset="0"/>
                <a:cs typeface="Franklin Gothic Medium"/>
              </a:rPr>
              <a:t>2</a:t>
            </a:r>
            <a:endParaRPr lang="en-US" sz="32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5B643C7-B9B8-3F4E-B9FC-F0FD9A8DC025}"/>
              </a:ext>
            </a:extLst>
          </p:cNvPr>
          <p:cNvSpPr/>
          <p:nvPr/>
        </p:nvSpPr>
        <p:spPr>
          <a:xfrm>
            <a:off x="4808589" y="4626751"/>
            <a:ext cx="9797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 err="1">
                <a:latin typeface="Garamond" panose="02020404030301010803" pitchFamily="18" charset="0"/>
                <a:cs typeface="Franklin Gothic Medium"/>
              </a:rPr>
              <a:t>nP</a:t>
            </a:r>
            <a:r>
              <a:rPr lang="en-US" sz="3200" i="1" baseline="-25000" dirty="0" err="1">
                <a:latin typeface="Garamond" panose="02020404030301010803" pitchFamily="18" charset="0"/>
                <a:cs typeface="Franklin Gothic Medium"/>
              </a:rPr>
              <a:t>i</a:t>
            </a:r>
            <a:r>
              <a:rPr lang="en-US" sz="3200" i="1" dirty="0" err="1">
                <a:latin typeface="Garamond" panose="02020404030301010803" pitchFamily="18" charset="0"/>
                <a:cs typeface="Franklin Gothic Medium"/>
              </a:rPr>
              <a:t>Q</a:t>
            </a:r>
            <a:r>
              <a:rPr lang="en-US" sz="3200" i="1" baseline="-25000" dirty="0" err="1">
                <a:latin typeface="Garamond" panose="02020404030301010803" pitchFamily="18" charset="0"/>
                <a:cs typeface="Franklin Gothic Medium"/>
              </a:rPr>
              <a:t>j</a:t>
            </a:r>
            <a:endParaRPr lang="en-US" sz="320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D0BBA5B-EE75-D042-BCDE-69F2A33C7CE5}"/>
              </a:ext>
            </a:extLst>
          </p:cNvPr>
          <p:cNvCxnSpPr>
            <a:cxnSpLocks/>
          </p:cNvCxnSpPr>
          <p:nvPr/>
        </p:nvCxnSpPr>
        <p:spPr>
          <a:xfrm>
            <a:off x="4360226" y="4614992"/>
            <a:ext cx="1709621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32793224-2900-3F4F-81D9-99F10656F0A9}"/>
              </a:ext>
            </a:extLst>
          </p:cNvPr>
          <p:cNvSpPr/>
          <p:nvPr/>
        </p:nvSpPr>
        <p:spPr>
          <a:xfrm>
            <a:off x="2560452" y="4280939"/>
            <a:ext cx="10550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i="1" dirty="0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3600" baseline="30000" dirty="0">
                <a:latin typeface="Garamond" panose="02020404030301010803" pitchFamily="18" charset="0"/>
                <a:cs typeface="Franklin Gothic Medium"/>
              </a:rPr>
              <a:t>2 </a:t>
            </a:r>
            <a:r>
              <a:rPr lang="en-US" sz="3600" dirty="0">
                <a:latin typeface="Garamond" panose="02020404030301010803" pitchFamily="18" charset="0"/>
                <a:cs typeface="Franklin Gothic Medium"/>
              </a:rPr>
              <a:t>=</a:t>
            </a:r>
            <a:endParaRPr lang="en-US" sz="3600" dirty="0">
              <a:latin typeface="Symbol" pitchFamily="2" charset="2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D06E2C0-6371-BA40-9FB9-20FD8C983606}"/>
              </a:ext>
            </a:extLst>
          </p:cNvPr>
          <p:cNvSpPr txBox="1"/>
          <p:nvPr/>
        </p:nvSpPr>
        <p:spPr>
          <a:xfrm>
            <a:off x="5437435" y="3932132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Garamond" panose="02020404030301010803" pitchFamily="18" charset="0"/>
                <a:cs typeface="Franklin Gothic Medium"/>
              </a:rPr>
              <a:t>^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C20CE04-1024-CD49-AAC4-D6F108288DF7}"/>
              </a:ext>
            </a:extLst>
          </p:cNvPr>
          <p:cNvSpPr txBox="1"/>
          <p:nvPr/>
        </p:nvSpPr>
        <p:spPr>
          <a:xfrm>
            <a:off x="5369753" y="4539049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Garamond" panose="02020404030301010803" pitchFamily="18" charset="0"/>
                <a:cs typeface="Franklin Gothic Medium"/>
              </a:rPr>
              <a:t>^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5B3FEFD-6968-F941-8C64-6C0C84AEABDE}"/>
              </a:ext>
            </a:extLst>
          </p:cNvPr>
          <p:cNvSpPr/>
          <p:nvPr/>
        </p:nvSpPr>
        <p:spPr>
          <a:xfrm>
            <a:off x="1702610" y="5628192"/>
            <a:ext cx="6211957" cy="646331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sz="3600" i="1" dirty="0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3600" baseline="30000" dirty="0">
                <a:latin typeface="Garamond" panose="02020404030301010803" pitchFamily="18" charset="0"/>
                <a:cs typeface="Franklin Gothic Medium"/>
              </a:rPr>
              <a:t>2</a:t>
            </a:r>
            <a:r>
              <a:rPr lang="en-US" sz="3600" dirty="0">
                <a:latin typeface="Garamond" panose="02020404030301010803" pitchFamily="18" charset="0"/>
                <a:cs typeface="Franklin Gothic Medium"/>
              </a:rPr>
              <a:t> </a:t>
            </a:r>
            <a:r>
              <a:rPr lang="en-US" sz="3600" i="1" dirty="0">
                <a:latin typeface="Garamond" panose="02020404030301010803" pitchFamily="18" charset="0"/>
                <a:cs typeface="Franklin Gothic Medium"/>
              </a:rPr>
              <a:t>→</a:t>
            </a:r>
            <a:r>
              <a:rPr lang="en-US" sz="3600" dirty="0">
                <a:latin typeface="Garamond" panose="02020404030301010803" pitchFamily="18" charset="0"/>
                <a:cs typeface="Franklin Gothic Medium"/>
              </a:rPr>
              <a:t> </a:t>
            </a:r>
            <a:r>
              <a:rPr lang="en-US" sz="3600" dirty="0">
                <a:latin typeface="Symbol" pitchFamily="2" charset="2"/>
                <a:cs typeface="Franklin Gothic Medium"/>
              </a:rPr>
              <a:t>c</a:t>
            </a:r>
            <a:r>
              <a:rPr lang="en-US" sz="3600" baseline="30000" dirty="0">
                <a:latin typeface="Garamond" panose="02020404030301010803" pitchFamily="18" charset="0"/>
                <a:cs typeface="Franklin Gothic Medium"/>
              </a:rPr>
              <a:t>2</a:t>
            </a:r>
            <a:r>
              <a:rPr lang="en-US" sz="3600" dirty="0">
                <a:latin typeface="Garamond" panose="02020404030301010803" pitchFamily="18" charset="0"/>
                <a:cs typeface="Franklin Gothic Medium"/>
              </a:rPr>
              <a:t>((</a:t>
            </a:r>
            <a:r>
              <a:rPr lang="en-US" sz="3600" i="1" dirty="0">
                <a:latin typeface="Garamond" panose="02020404030301010803" pitchFamily="18" charset="0"/>
                <a:cs typeface="Franklin Gothic Medium"/>
              </a:rPr>
              <a:t>r</a:t>
            </a:r>
            <a:r>
              <a:rPr lang="en-US" sz="3600" dirty="0">
                <a:latin typeface="Garamond" panose="02020404030301010803" pitchFamily="18" charset="0"/>
                <a:cs typeface="Franklin Gothic Medium"/>
              </a:rPr>
              <a:t> – 1)(</a:t>
            </a:r>
            <a:r>
              <a:rPr lang="en-US" sz="3600" i="1" dirty="0">
                <a:latin typeface="Garamond" panose="02020404030301010803" pitchFamily="18" charset="0"/>
                <a:cs typeface="Franklin Gothic Medium"/>
              </a:rPr>
              <a:t>c</a:t>
            </a:r>
            <a:r>
              <a:rPr lang="en-US" sz="3600" dirty="0">
                <a:latin typeface="Garamond" panose="02020404030301010803" pitchFamily="18" charset="0"/>
                <a:cs typeface="Franklin Gothic Medium"/>
              </a:rPr>
              <a:t> – 1))</a:t>
            </a:r>
            <a:r>
              <a:rPr lang="en-US" sz="3600" dirty="0">
                <a:latin typeface="Franklin Gothic Medium" panose="020B0603020102020204" pitchFamily="34" charset="0"/>
                <a:cs typeface="Franklin Gothic Medium"/>
              </a:rPr>
              <a:t> as </a:t>
            </a:r>
            <a:r>
              <a:rPr lang="en-US" sz="3600" i="1" dirty="0">
                <a:latin typeface="Garamond" panose="02020404030301010803" pitchFamily="18" charset="0"/>
                <a:cs typeface="Franklin Gothic Medium"/>
              </a:rPr>
              <a:t>n → ∞ </a:t>
            </a:r>
            <a:endParaRPr lang="en-US" sz="36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B665045-A3B9-564A-A20A-84150DBD3041}"/>
              </a:ext>
            </a:extLst>
          </p:cNvPr>
          <p:cNvSpPr txBox="1"/>
          <p:nvPr/>
        </p:nvSpPr>
        <p:spPr>
          <a:xfrm>
            <a:off x="5764006" y="392124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Garamond" panose="02020404030301010803" pitchFamily="18" charset="0"/>
                <a:cs typeface="Franklin Gothic Medium"/>
              </a:rPr>
              <a:t>^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6ACA9A6-E44E-7944-BFB4-03CA23D73C4E}"/>
              </a:ext>
            </a:extLst>
          </p:cNvPr>
          <p:cNvSpPr txBox="1"/>
          <p:nvPr/>
        </p:nvSpPr>
        <p:spPr>
          <a:xfrm>
            <a:off x="5045759" y="453905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Garamond" panose="02020404030301010803" pitchFamily="18" charset="0"/>
                <a:cs typeface="Franklin Gothic Medium"/>
              </a:rPr>
              <a:t>^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6642A40-38FD-C540-9E26-770EC661CA22}"/>
              </a:ext>
            </a:extLst>
          </p:cNvPr>
          <p:cNvSpPr/>
          <p:nvPr/>
        </p:nvSpPr>
        <p:spPr>
          <a:xfrm>
            <a:off x="3566793" y="4096399"/>
            <a:ext cx="71526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err="1">
                <a:latin typeface="Symbol" pitchFamily="2" charset="2"/>
                <a:cs typeface="Franklin Gothic Medium"/>
              </a:rPr>
              <a:t>S</a:t>
            </a:r>
            <a:r>
              <a:rPr lang="en-US" sz="3200" i="1" baseline="-25000" dirty="0" err="1">
                <a:latin typeface="Garamond" panose="02020404030301010803" pitchFamily="18" charset="0"/>
                <a:cs typeface="Franklin Gothic Medium"/>
              </a:rPr>
              <a:t>ij</a:t>
            </a:r>
            <a:endParaRPr lang="en-US" sz="32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7B79CDE7-B360-604D-A4A2-19433418E760}"/>
                  </a:ext>
                </a:extLst>
              </p14:cNvPr>
              <p14:cNvContentPartPr/>
              <p14:nvPr/>
            </p14:nvContentPartPr>
            <p14:xfrm>
              <a:off x="612720" y="1126440"/>
              <a:ext cx="3696480" cy="23356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7B79CDE7-B360-604D-A4A2-19433418E76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96520" y="1110240"/>
                <a:ext cx="3728880" cy="236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8EBE08A-BB48-5740-A4CD-3CF6C5DA0FAD}"/>
                  </a:ext>
                </a:extLst>
              </p14:cNvPr>
              <p14:cNvContentPartPr/>
              <p14:nvPr/>
            </p14:nvContentPartPr>
            <p14:xfrm>
              <a:off x="1237680" y="1614240"/>
              <a:ext cx="5906520" cy="23616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8EBE08A-BB48-5740-A4CD-3CF6C5DA0FA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21480" y="1598040"/>
                <a:ext cx="5938920" cy="239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118AE5A2-7242-3D42-B9A4-7B3B1C8AAD3B}"/>
                  </a:ext>
                </a:extLst>
              </p14:cNvPr>
              <p14:cNvContentPartPr/>
              <p14:nvPr/>
            </p14:nvContentPartPr>
            <p14:xfrm>
              <a:off x="4362480" y="1554120"/>
              <a:ext cx="4691520" cy="22287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118AE5A2-7242-3D42-B9A4-7B3B1C8AAD3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346280" y="1537920"/>
                <a:ext cx="4723920" cy="226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41BB1709-CDB1-0D4F-B0D0-5AE8DE4A9B64}"/>
                  </a:ext>
                </a:extLst>
              </p14:cNvPr>
              <p14:cNvContentPartPr/>
              <p14:nvPr/>
            </p14:nvContentPartPr>
            <p14:xfrm>
              <a:off x="793440" y="1492560"/>
              <a:ext cx="2035800" cy="17064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41BB1709-CDB1-0D4F-B0D0-5AE8DE4A9B6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77240" y="1476360"/>
                <a:ext cx="2068200" cy="173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164EFB4-B61C-0241-98AA-010CF7E2128B}"/>
                  </a:ext>
                </a:extLst>
              </p14:cNvPr>
              <p14:cNvContentPartPr/>
              <p14:nvPr/>
            </p14:nvContentPartPr>
            <p14:xfrm>
              <a:off x="5266800" y="4559760"/>
              <a:ext cx="760680" cy="165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164EFB4-B61C-0241-98AA-010CF7E2128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250600" y="4543560"/>
                <a:ext cx="793080" cy="48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667575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9F48B10-A5B2-0346-B5A7-A27858A37F48}"/>
                  </a:ext>
                </a:extLst>
              </p14:cNvPr>
              <p14:cNvContentPartPr/>
              <p14:nvPr/>
            </p14:nvContentPartPr>
            <p14:xfrm>
              <a:off x="636465" y="883440"/>
              <a:ext cx="2455200" cy="18259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9F48B10-A5B2-0346-B5A7-A27858A37F4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0265" y="867240"/>
                <a:ext cx="2487600" cy="18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F6BE0A2-0CF9-274C-BE49-B16CB9A777B5}"/>
                  </a:ext>
                </a:extLst>
              </p14:cNvPr>
              <p14:cNvContentPartPr/>
              <p14:nvPr/>
            </p14:nvContentPartPr>
            <p14:xfrm>
              <a:off x="1097640" y="201240"/>
              <a:ext cx="7362360" cy="22618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F6BE0A2-0CF9-274C-BE49-B16CB9A777B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81440" y="185040"/>
                <a:ext cx="7394760" cy="229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E6EE4DD8-C986-5C43-A726-53C925EDA629}"/>
                  </a:ext>
                </a:extLst>
              </p14:cNvPr>
              <p14:cNvContentPartPr/>
              <p14:nvPr/>
            </p14:nvContentPartPr>
            <p14:xfrm>
              <a:off x="731880" y="2878200"/>
              <a:ext cx="8096040" cy="17888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E6EE4DD8-C986-5C43-A726-53C925EDA62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15680" y="2862000"/>
                <a:ext cx="8128440" cy="182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1C9DF21-8CA1-D542-80DC-B8A2F73C5806}"/>
                  </a:ext>
                </a:extLst>
              </p14:cNvPr>
              <p14:cNvContentPartPr/>
              <p14:nvPr/>
            </p14:nvContentPartPr>
            <p14:xfrm>
              <a:off x="723960" y="5065560"/>
              <a:ext cx="1475640" cy="5389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1C9DF21-8CA1-D542-80DC-B8A2F73C580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07760" y="5049360"/>
                <a:ext cx="1508040" cy="57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0F553FDC-0757-AC44-B9DE-258FB5FCA7A7}"/>
                  </a:ext>
                </a:extLst>
              </p14:cNvPr>
              <p14:cNvContentPartPr/>
              <p14:nvPr/>
            </p14:nvContentPartPr>
            <p14:xfrm>
              <a:off x="1290960" y="3692160"/>
              <a:ext cx="4740840" cy="18547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0F553FDC-0757-AC44-B9DE-258FB5FCA7A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274760" y="3675960"/>
                <a:ext cx="4773240" cy="188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81464C49-8B5A-F842-9D49-175B8E4E4C4D}"/>
                  </a:ext>
                </a:extLst>
              </p14:cNvPr>
              <p14:cNvContentPartPr/>
              <p14:nvPr/>
            </p14:nvContentPartPr>
            <p14:xfrm>
              <a:off x="6249600" y="5153284"/>
              <a:ext cx="296280" cy="216269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81464C49-8B5A-F842-9D49-175B8E4E4C4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233400" y="5137091"/>
                <a:ext cx="328680" cy="2486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247C4CAD-149C-7645-BA0B-91C53A6D8910}"/>
                  </a:ext>
                </a:extLst>
              </p14:cNvPr>
              <p14:cNvContentPartPr/>
              <p14:nvPr/>
            </p14:nvContentPartPr>
            <p14:xfrm>
              <a:off x="1582920" y="1204560"/>
              <a:ext cx="6796800" cy="34707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247C4CAD-149C-7645-BA0B-91C53A6D8910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566720" y="1188360"/>
                <a:ext cx="6829200" cy="350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2BF92B9-E542-BC4A-8733-71D8162F2E12}"/>
                  </a:ext>
                </a:extLst>
              </p14:cNvPr>
              <p14:cNvContentPartPr/>
              <p14:nvPr/>
            </p14:nvContentPartPr>
            <p14:xfrm>
              <a:off x="769320" y="5032440"/>
              <a:ext cx="6853680" cy="12211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2BF92B9-E542-BC4A-8733-71D8162F2E12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53120" y="5016240"/>
                <a:ext cx="6886080" cy="125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4EACED3-13A0-3B4C-9C50-E92310964E15}"/>
                  </a:ext>
                </a:extLst>
              </p14:cNvPr>
              <p14:cNvContentPartPr/>
              <p14:nvPr/>
            </p14:nvContentPartPr>
            <p14:xfrm>
              <a:off x="2335320" y="2508120"/>
              <a:ext cx="325080" cy="2098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4EACED3-13A0-3B4C-9C50-E92310964E15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319120" y="2491920"/>
                <a:ext cx="357480" cy="242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84377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E0BF95D-FE5F-874C-9838-5099205BECD9}"/>
              </a:ext>
            </a:extLst>
          </p:cNvPr>
          <p:cNvSpPr txBox="1"/>
          <p:nvPr/>
        </p:nvSpPr>
        <p:spPr>
          <a:xfrm>
            <a:off x="331076" y="208052"/>
            <a:ext cx="41677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Are ENGG scores </a:t>
            </a:r>
            <a:r>
              <a:rPr lang="en-US" sz="28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normal</a:t>
            </a:r>
            <a:r>
              <a:rPr lang="en-US" sz="2800" dirty="0">
                <a:latin typeface="Franklin Gothic Medium"/>
                <a:cs typeface="Franklin Gothic Medium"/>
              </a:rPr>
              <a:t>?</a:t>
            </a:r>
            <a:endParaRPr lang="en-US" sz="2800" dirty="0">
              <a:latin typeface="Franklin Gothic Medium" panose="020B0603020102020204" pitchFamily="34" charset="0"/>
              <a:cs typeface="Franklin Gothic Medium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5548FA1-7B27-C841-8353-598691523115}"/>
              </a:ext>
            </a:extLst>
          </p:cNvPr>
          <p:cNvSpPr/>
          <p:nvPr/>
        </p:nvSpPr>
        <p:spPr>
          <a:xfrm>
            <a:off x="4645152" y="135791"/>
            <a:ext cx="4572000" cy="32932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/>
              <a:t>80	74	70	77	70	73	74	67	66	76</a:t>
            </a:r>
          </a:p>
          <a:p>
            <a:r>
              <a:rPr lang="en-US" sz="1600" dirty="0"/>
              <a:t>69	66	62	66	64	51	48	64	64	54</a:t>
            </a:r>
          </a:p>
          <a:p>
            <a:r>
              <a:rPr lang="en-US" sz="1600" dirty="0"/>
              <a:t>47	71	63	57	56	54	59	57	41	52</a:t>
            </a:r>
          </a:p>
          <a:p>
            <a:r>
              <a:rPr lang="en-US" sz="1600" dirty="0"/>
              <a:t>54	35	38	47	33	48	48	40	44	59</a:t>
            </a:r>
          </a:p>
          <a:p>
            <a:r>
              <a:rPr lang="en-US" sz="1600" dirty="0"/>
              <a:t>32	48	57	48	38	51	56	53	56	47</a:t>
            </a:r>
          </a:p>
          <a:p>
            <a:r>
              <a:rPr lang="en-US" sz="1600" dirty="0"/>
              <a:t>44	39	52	40	43	43	53	39	33	41</a:t>
            </a:r>
          </a:p>
          <a:p>
            <a:pPr marL="342900" indent="-342900">
              <a:buAutoNum type="arabicPlain" startAt="47"/>
            </a:pPr>
            <a:r>
              <a:rPr lang="en-US" sz="1600" dirty="0"/>
              <a:t>	29	39	40	44	45	26	34	34	35</a:t>
            </a:r>
          </a:p>
          <a:p>
            <a:pPr marL="342900" indent="-342900">
              <a:buAutoNum type="arabicPlain" startAt="47"/>
            </a:pPr>
            <a:r>
              <a:rPr lang="en-US" sz="1600" dirty="0"/>
              <a:t>	44	33	37	37	15	44	37	34	24</a:t>
            </a:r>
          </a:p>
          <a:p>
            <a:r>
              <a:rPr lang="en-US" sz="1600" dirty="0"/>
              <a:t>24	23	28	35	36	36	30	31	30	36</a:t>
            </a:r>
          </a:p>
          <a:p>
            <a:r>
              <a:rPr lang="en-US" sz="1600" dirty="0"/>
              <a:t>29	37	23	26	26	18	27	38	38	27</a:t>
            </a:r>
          </a:p>
          <a:p>
            <a:r>
              <a:rPr lang="en-US" sz="1600" dirty="0"/>
              <a:t>36	28	26	24	16	34	27	20	28	16</a:t>
            </a:r>
          </a:p>
          <a:p>
            <a:r>
              <a:rPr lang="en-US" sz="1600" dirty="0"/>
              <a:t>9	16	25	16	14	10	16	34	20	6</a:t>
            </a:r>
          </a:p>
          <a:p>
            <a:r>
              <a:rPr lang="en-US" sz="1600" dirty="0"/>
              <a:t>22	22	6	30	26	12	4	13	13	15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0BE29C3-AA40-604E-B726-F67D1BCAC425}"/>
              </a:ext>
            </a:extLst>
          </p:cNvPr>
          <p:cNvSpPr/>
          <p:nvPr/>
        </p:nvSpPr>
        <p:spPr>
          <a:xfrm>
            <a:off x="5974080" y="922858"/>
            <a:ext cx="1767839" cy="1710613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00000"/>
              </a:highlight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2EEDEB4-0B1D-6D4C-9EED-AE4B2EFA4A34}"/>
                  </a:ext>
                </a:extLst>
              </p14:cNvPr>
              <p14:cNvContentPartPr/>
              <p14:nvPr/>
            </p14:nvContentPartPr>
            <p14:xfrm>
              <a:off x="6071713" y="1134072"/>
              <a:ext cx="1464840" cy="11826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2EEDEB4-0B1D-6D4C-9EED-AE4B2EFA4A3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55513" y="1117872"/>
                <a:ext cx="1497240" cy="121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0ED61EE-7C42-894F-8D3F-52AFC2A68F27}"/>
                  </a:ext>
                </a:extLst>
              </p14:cNvPr>
              <p14:cNvContentPartPr/>
              <p14:nvPr/>
            </p14:nvContentPartPr>
            <p14:xfrm>
              <a:off x="6803736" y="1507089"/>
              <a:ext cx="863280" cy="3250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0ED61EE-7C42-894F-8D3F-52AFC2A68F2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787536" y="1490889"/>
                <a:ext cx="895680" cy="35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01E96990-0623-E548-A4FA-D567ABBA0123}"/>
                  </a:ext>
                </a:extLst>
              </p14:cNvPr>
              <p14:cNvContentPartPr/>
              <p14:nvPr/>
            </p14:nvContentPartPr>
            <p14:xfrm>
              <a:off x="427680" y="888120"/>
              <a:ext cx="3885480" cy="16286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01E96990-0623-E548-A4FA-D567ABBA012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11480" y="871920"/>
                <a:ext cx="3917880" cy="166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AA64A8DE-3D2A-3B4A-BDB7-E3B3EAEAC24E}"/>
                  </a:ext>
                </a:extLst>
              </p14:cNvPr>
              <p14:cNvContentPartPr/>
              <p14:nvPr/>
            </p14:nvContentPartPr>
            <p14:xfrm>
              <a:off x="518040" y="2113920"/>
              <a:ext cx="3515760" cy="10688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AA64A8DE-3D2A-3B4A-BDB7-E3B3EAEAC24E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01840" y="2097720"/>
                <a:ext cx="3548160" cy="110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64E7DBB-F449-9B43-96D4-5013C6FA471A}"/>
                  </a:ext>
                </a:extLst>
              </p14:cNvPr>
              <p14:cNvContentPartPr/>
              <p14:nvPr/>
            </p14:nvContentPartPr>
            <p14:xfrm>
              <a:off x="624960" y="2989080"/>
              <a:ext cx="4806720" cy="15915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64E7DBB-F449-9B43-96D4-5013C6FA471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08760" y="2972880"/>
                <a:ext cx="4839120" cy="162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A9186474-8DBC-9F4F-824B-C047A6EE56E8}"/>
                  </a:ext>
                </a:extLst>
              </p14:cNvPr>
              <p14:cNvContentPartPr/>
              <p14:nvPr/>
            </p14:nvContentPartPr>
            <p14:xfrm>
              <a:off x="813960" y="3128760"/>
              <a:ext cx="8182440" cy="20358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A9186474-8DBC-9F4F-824B-C047A6EE56E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97760" y="3112560"/>
                <a:ext cx="8214840" cy="2068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72883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E3606-4C51-8149-BD53-7F940944E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Chernoff-Lehmann theorem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5B3FEFD-6968-F941-8C64-6C0C84AEABDE}"/>
              </a:ext>
            </a:extLst>
          </p:cNvPr>
          <p:cNvSpPr/>
          <p:nvPr/>
        </p:nvSpPr>
        <p:spPr>
          <a:xfrm>
            <a:off x="949765" y="5361611"/>
            <a:ext cx="7537641" cy="646331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sz="3600" dirty="0">
                <a:latin typeface="Symbol" pitchFamily="2" charset="2"/>
                <a:cs typeface="Franklin Gothic Medium"/>
              </a:rPr>
              <a:t>c</a:t>
            </a:r>
            <a:r>
              <a:rPr lang="en-US" sz="3600" baseline="30000" dirty="0">
                <a:latin typeface="Garamond" panose="02020404030301010803" pitchFamily="18" charset="0"/>
                <a:cs typeface="Franklin Gothic Medium"/>
              </a:rPr>
              <a:t>2</a:t>
            </a:r>
            <a:r>
              <a:rPr lang="en-US" sz="3600" dirty="0">
                <a:latin typeface="Garamond" panose="02020404030301010803" pitchFamily="18" charset="0"/>
                <a:cs typeface="Franklin Gothic Medium"/>
              </a:rPr>
              <a:t>(</a:t>
            </a:r>
            <a:r>
              <a:rPr lang="en-US" sz="3600" i="1" dirty="0">
                <a:latin typeface="Garamond" panose="02020404030301010803" pitchFamily="18" charset="0"/>
                <a:cs typeface="Franklin Gothic Medium"/>
              </a:rPr>
              <a:t>k</a:t>
            </a:r>
            <a:r>
              <a:rPr lang="en-US" sz="3600" dirty="0">
                <a:latin typeface="Garamond" panose="02020404030301010803" pitchFamily="18" charset="0"/>
                <a:cs typeface="Franklin Gothic Medium"/>
              </a:rPr>
              <a:t> – 1 – </a:t>
            </a:r>
            <a:r>
              <a:rPr lang="en-US" sz="3600" i="1" dirty="0">
                <a:latin typeface="Garamond" panose="02020404030301010803" pitchFamily="18" charset="0"/>
                <a:cs typeface="Franklin Gothic Medium"/>
              </a:rPr>
              <a:t>s</a:t>
            </a:r>
            <a:r>
              <a:rPr lang="en-US" sz="3600" dirty="0">
                <a:latin typeface="Garamond" panose="02020404030301010803" pitchFamily="18" charset="0"/>
                <a:cs typeface="Franklin Gothic Medium"/>
              </a:rPr>
              <a:t>) ≤ </a:t>
            </a:r>
            <a:r>
              <a:rPr lang="en-US" sz="3600" i="1" dirty="0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3600" baseline="30000" dirty="0">
                <a:latin typeface="Garamond" panose="02020404030301010803" pitchFamily="18" charset="0"/>
                <a:cs typeface="Franklin Gothic Medium"/>
              </a:rPr>
              <a:t>2</a:t>
            </a:r>
            <a:r>
              <a:rPr lang="en-US" sz="3600" dirty="0">
                <a:latin typeface="Garamond" panose="02020404030301010803" pitchFamily="18" charset="0"/>
                <a:cs typeface="Franklin Gothic Medium"/>
              </a:rPr>
              <a:t> ≤ </a:t>
            </a:r>
            <a:r>
              <a:rPr lang="en-US" sz="3600" dirty="0">
                <a:latin typeface="Symbol" pitchFamily="2" charset="2"/>
                <a:cs typeface="Franklin Gothic Medium"/>
              </a:rPr>
              <a:t>c</a:t>
            </a:r>
            <a:r>
              <a:rPr lang="en-US" sz="3600" baseline="30000" dirty="0">
                <a:latin typeface="Garamond" panose="02020404030301010803" pitchFamily="18" charset="0"/>
                <a:cs typeface="Franklin Gothic Medium"/>
              </a:rPr>
              <a:t>2</a:t>
            </a:r>
            <a:r>
              <a:rPr lang="en-US" sz="3600" dirty="0">
                <a:latin typeface="Garamond" panose="02020404030301010803" pitchFamily="18" charset="0"/>
                <a:cs typeface="Franklin Gothic Medium"/>
              </a:rPr>
              <a:t>(</a:t>
            </a:r>
            <a:r>
              <a:rPr lang="en-US" sz="3600" i="1" dirty="0">
                <a:latin typeface="Garamond" panose="02020404030301010803" pitchFamily="18" charset="0"/>
                <a:cs typeface="Franklin Gothic Medium"/>
              </a:rPr>
              <a:t>k</a:t>
            </a:r>
            <a:r>
              <a:rPr lang="en-US" sz="3600" dirty="0">
                <a:latin typeface="Garamond" panose="02020404030301010803" pitchFamily="18" charset="0"/>
                <a:cs typeface="Franklin Gothic Medium"/>
              </a:rPr>
              <a:t> – 1) </a:t>
            </a:r>
            <a:r>
              <a:rPr lang="en-US" sz="3600" dirty="0">
                <a:latin typeface="Franklin Gothic Medium" panose="020B0603020102020204" pitchFamily="34" charset="0"/>
                <a:cs typeface="Franklin Gothic Medium"/>
              </a:rPr>
              <a:t>as </a:t>
            </a:r>
            <a:r>
              <a:rPr lang="en-US" sz="3600" i="1" dirty="0">
                <a:latin typeface="Garamond" panose="02020404030301010803" pitchFamily="18" charset="0"/>
                <a:cs typeface="Franklin Gothic Medium"/>
              </a:rPr>
              <a:t>n → ∞ </a:t>
            </a:r>
            <a:endParaRPr lang="en-US" sz="36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D50B5F6-3D02-3F4F-9287-7AE378061548}"/>
              </a:ext>
            </a:extLst>
          </p:cNvPr>
          <p:cNvSpPr/>
          <p:nvPr/>
        </p:nvSpPr>
        <p:spPr>
          <a:xfrm>
            <a:off x="477229" y="1305862"/>
            <a:ext cx="46285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Franklin Gothic Medium" panose="020B0603020102020204" pitchFamily="34" charset="0"/>
                <a:cs typeface="Franklin Gothic Medium"/>
              </a:rPr>
              <a:t>1. </a:t>
            </a:r>
            <a:r>
              <a:rPr lang="en-US" sz="3200" dirty="0">
                <a:solidFill>
                  <a:schemeClr val="accent1"/>
                </a:solidFill>
                <a:latin typeface="Franklin Gothic Medium" panose="020B0603020102020204" pitchFamily="34" charset="0"/>
                <a:cs typeface="Franklin Gothic Medium"/>
              </a:rPr>
              <a:t>Estimate</a:t>
            </a:r>
            <a:r>
              <a:rPr lang="en-US" sz="3200" dirty="0">
                <a:solidFill>
                  <a:prstClr val="black"/>
                </a:solidFill>
                <a:latin typeface="Franklin Gothic Medium" panose="020B0603020102020204" pitchFamily="34" charset="0"/>
                <a:cs typeface="Franklin Gothic Medium"/>
              </a:rPr>
              <a:t> </a:t>
            </a:r>
            <a:r>
              <a:rPr lang="en-US" sz="3200" i="1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s</a:t>
            </a:r>
            <a:r>
              <a:rPr lang="en-US" sz="3200" i="1" dirty="0">
                <a:solidFill>
                  <a:prstClr val="black"/>
                </a:solidFill>
                <a:latin typeface="Franklin Gothic Medium" panose="020B0603020102020204" pitchFamily="34" charset="0"/>
                <a:cs typeface="Franklin Gothic Medium"/>
              </a:rPr>
              <a:t> </a:t>
            </a:r>
            <a:r>
              <a:rPr lang="en-US" sz="3200" dirty="0">
                <a:solidFill>
                  <a:prstClr val="black"/>
                </a:solidFill>
                <a:latin typeface="Franklin Gothic Medium" panose="020B0603020102020204" pitchFamily="34" charset="0"/>
                <a:cs typeface="Franklin Gothic Medium"/>
              </a:rPr>
              <a:t>parameters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CF40532-31C4-A542-81EB-3629A28957B2}"/>
              </a:ext>
            </a:extLst>
          </p:cNvPr>
          <p:cNvSpPr/>
          <p:nvPr/>
        </p:nvSpPr>
        <p:spPr>
          <a:xfrm>
            <a:off x="483869" y="2066789"/>
            <a:ext cx="59672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Franklin Gothic Medium" panose="020B0603020102020204" pitchFamily="34" charset="0"/>
                <a:cs typeface="Franklin Gothic Medium"/>
              </a:rPr>
              <a:t>2. </a:t>
            </a:r>
            <a:r>
              <a:rPr lang="en-US" sz="3200" dirty="0">
                <a:solidFill>
                  <a:schemeClr val="accent1"/>
                </a:solidFill>
                <a:latin typeface="Franklin Gothic Medium" panose="020B0603020102020204" pitchFamily="34" charset="0"/>
                <a:cs typeface="Franklin Gothic Medium"/>
              </a:rPr>
              <a:t>Set</a:t>
            </a:r>
            <a:r>
              <a:rPr lang="en-US" sz="3200" dirty="0">
                <a:solidFill>
                  <a:prstClr val="black"/>
                </a:solidFill>
                <a:latin typeface="Franklin Gothic Medium" panose="020B0603020102020204" pitchFamily="34" charset="0"/>
                <a:cs typeface="Franklin Gothic Medium"/>
              </a:rPr>
              <a:t> up </a:t>
            </a:r>
            <a:r>
              <a:rPr lang="en-US" sz="3200" i="1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k</a:t>
            </a:r>
            <a:r>
              <a:rPr lang="en-US" sz="3200" dirty="0">
                <a:solidFill>
                  <a:prstClr val="black"/>
                </a:solidFill>
                <a:latin typeface="Franklin Gothic Medium" panose="020B0603020102020204" pitchFamily="34" charset="0"/>
                <a:cs typeface="Franklin Gothic Medium"/>
              </a:rPr>
              <a:t> equiprobable buckets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1E562D0-87AC-3D40-BBE8-0586391E6D7C}"/>
              </a:ext>
            </a:extLst>
          </p:cNvPr>
          <p:cNvSpPr/>
          <p:nvPr/>
        </p:nvSpPr>
        <p:spPr>
          <a:xfrm>
            <a:off x="483869" y="2885047"/>
            <a:ext cx="49301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Franklin Gothic Medium" panose="020B0603020102020204" pitchFamily="34" charset="0"/>
                <a:cs typeface="Franklin Gothic Medium"/>
              </a:rPr>
              <a:t>3. </a:t>
            </a:r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N</a:t>
            </a:r>
            <a:r>
              <a:rPr lang="en-US" sz="3200" i="1" baseline="-25000" dirty="0">
                <a:latin typeface="Garamond" panose="02020404030301010803" pitchFamily="18" charset="0"/>
                <a:cs typeface="Franklin Gothic Medium"/>
              </a:rPr>
              <a:t>i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 = </a:t>
            </a:r>
            <a:r>
              <a:rPr lang="en-US" sz="3200" dirty="0">
                <a:solidFill>
                  <a:schemeClr val="accent1"/>
                </a:solidFill>
                <a:latin typeface="Franklin Gothic Medium" panose="020B0603020102020204" pitchFamily="34" charset="0"/>
                <a:cs typeface="Franklin Gothic Medium"/>
              </a:rPr>
              <a:t>samples in bucket </a:t>
            </a:r>
            <a:r>
              <a:rPr lang="en-US" sz="3200" i="1" dirty="0" err="1">
                <a:latin typeface="Garamond" panose="02020404030301010803" pitchFamily="18" charset="0"/>
                <a:cs typeface="Franklin Gothic Medium"/>
              </a:rPr>
              <a:t>i</a:t>
            </a:r>
            <a:endParaRPr lang="en-US" i="1" dirty="0">
              <a:latin typeface="Garamond" panose="02020404030301010803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259F737-DE45-0449-95A0-0C7E2FBFCD2A}"/>
              </a:ext>
            </a:extLst>
          </p:cNvPr>
          <p:cNvSpPr/>
          <p:nvPr/>
        </p:nvSpPr>
        <p:spPr>
          <a:xfrm>
            <a:off x="2379025" y="3752602"/>
            <a:ext cx="19720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(</a:t>
            </a:r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N</a:t>
            </a:r>
            <a:r>
              <a:rPr lang="en-US" sz="3200" baseline="-25000" dirty="0">
                <a:latin typeface="Garamond" panose="02020404030301010803" pitchFamily="18" charset="0"/>
                <a:cs typeface="Franklin Gothic Medium"/>
              </a:rPr>
              <a:t>1 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– </a:t>
            </a:r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n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/</a:t>
            </a:r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k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)</a:t>
            </a:r>
            <a:r>
              <a:rPr lang="en-US" sz="3200" baseline="30000" dirty="0">
                <a:latin typeface="Garamond" panose="02020404030301010803" pitchFamily="18" charset="0"/>
                <a:cs typeface="Franklin Gothic Medium"/>
              </a:rPr>
              <a:t>2</a:t>
            </a:r>
            <a:endParaRPr lang="en-US" sz="32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16E4805-2D69-6C4C-903A-4CDC75BE390A}"/>
              </a:ext>
            </a:extLst>
          </p:cNvPr>
          <p:cNvSpPr/>
          <p:nvPr/>
        </p:nvSpPr>
        <p:spPr>
          <a:xfrm>
            <a:off x="4175733" y="3944276"/>
            <a:ext cx="14927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+ … +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54A1E85-5131-1F4B-9B92-F76872D7E4B5}"/>
              </a:ext>
            </a:extLst>
          </p:cNvPr>
          <p:cNvSpPr/>
          <p:nvPr/>
        </p:nvSpPr>
        <p:spPr>
          <a:xfrm>
            <a:off x="2928328" y="4257619"/>
            <a:ext cx="7777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n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/</a:t>
            </a:r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k</a:t>
            </a:r>
            <a:endParaRPr lang="en-US" sz="3200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B8B3B69-F3CB-914E-AF16-DC3012AFB0AF}"/>
              </a:ext>
            </a:extLst>
          </p:cNvPr>
          <p:cNvCxnSpPr>
            <a:cxnSpLocks/>
          </p:cNvCxnSpPr>
          <p:nvPr/>
        </p:nvCxnSpPr>
        <p:spPr>
          <a:xfrm>
            <a:off x="2466112" y="4328988"/>
            <a:ext cx="1709621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871CE043-75D6-F645-88C9-FD36A39F0B56}"/>
              </a:ext>
            </a:extLst>
          </p:cNvPr>
          <p:cNvSpPr/>
          <p:nvPr/>
        </p:nvSpPr>
        <p:spPr>
          <a:xfrm>
            <a:off x="5720886" y="3695433"/>
            <a:ext cx="19864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(</a:t>
            </a:r>
            <a:r>
              <a:rPr lang="en-US" sz="3200" i="1" dirty="0" err="1">
                <a:latin typeface="Garamond" panose="02020404030301010803" pitchFamily="18" charset="0"/>
                <a:cs typeface="Franklin Gothic Medium"/>
              </a:rPr>
              <a:t>N</a:t>
            </a:r>
            <a:r>
              <a:rPr lang="en-US" sz="3200" i="1" baseline="-25000" dirty="0" err="1">
                <a:latin typeface="Garamond" panose="02020404030301010803" pitchFamily="18" charset="0"/>
                <a:cs typeface="Franklin Gothic Medium"/>
              </a:rPr>
              <a:t>k</a:t>
            </a:r>
            <a:r>
              <a:rPr lang="en-US" sz="3200" baseline="-25000" dirty="0">
                <a:latin typeface="Garamond" panose="02020404030301010803" pitchFamily="18" charset="0"/>
                <a:cs typeface="Franklin Gothic Medium"/>
              </a:rPr>
              <a:t> 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– </a:t>
            </a:r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n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/</a:t>
            </a:r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k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)</a:t>
            </a:r>
            <a:r>
              <a:rPr lang="en-US" sz="3200" baseline="30000" dirty="0">
                <a:latin typeface="Garamond" panose="02020404030301010803" pitchFamily="18" charset="0"/>
                <a:cs typeface="Franklin Gothic Medium"/>
              </a:rPr>
              <a:t>2</a:t>
            </a:r>
            <a:endParaRPr lang="en-US" sz="32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92D13CA-7D0B-484D-9682-CD46987D84C0}"/>
              </a:ext>
            </a:extLst>
          </p:cNvPr>
          <p:cNvSpPr/>
          <p:nvPr/>
        </p:nvSpPr>
        <p:spPr>
          <a:xfrm>
            <a:off x="6270189" y="4200450"/>
            <a:ext cx="7777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n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/</a:t>
            </a:r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k</a:t>
            </a:r>
            <a:endParaRPr lang="en-US" sz="3200" i="1" dirty="0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9395066-C10B-5A4C-821B-8E3F8D5DE239}"/>
              </a:ext>
            </a:extLst>
          </p:cNvPr>
          <p:cNvCxnSpPr>
            <a:cxnSpLocks/>
          </p:cNvCxnSpPr>
          <p:nvPr/>
        </p:nvCxnSpPr>
        <p:spPr>
          <a:xfrm>
            <a:off x="5807973" y="4271819"/>
            <a:ext cx="1899354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445D25EF-8308-A645-9372-34FE7963902F}"/>
              </a:ext>
            </a:extLst>
          </p:cNvPr>
          <p:cNvSpPr/>
          <p:nvPr/>
        </p:nvSpPr>
        <p:spPr>
          <a:xfrm>
            <a:off x="1363024" y="4005822"/>
            <a:ext cx="10550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i="1" dirty="0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3600" baseline="30000" dirty="0">
                <a:latin typeface="Garamond" panose="02020404030301010803" pitchFamily="18" charset="0"/>
                <a:cs typeface="Franklin Gothic Medium"/>
              </a:rPr>
              <a:t>2 </a:t>
            </a:r>
            <a:r>
              <a:rPr lang="en-US" sz="3600" dirty="0">
                <a:latin typeface="Garamond" panose="02020404030301010803" pitchFamily="18" charset="0"/>
                <a:cs typeface="Franklin Gothic Medium"/>
              </a:rPr>
              <a:t>=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05229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840A205-9A52-1E4C-8E73-D48EF1FD01D2}"/>
              </a:ext>
            </a:extLst>
          </p:cNvPr>
          <p:cNvSpPr txBox="1"/>
          <p:nvPr/>
        </p:nvSpPr>
        <p:spPr>
          <a:xfrm>
            <a:off x="331076" y="208052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A 3-sided die is tossed 50 times. Is it fair?</a:t>
            </a:r>
            <a:endParaRPr lang="en-US" sz="2800" dirty="0">
              <a:latin typeface="Franklin Gothic Medium" panose="020B0603020102020204" pitchFamily="34" charset="0"/>
              <a:cs typeface="Franklin Gothic Medium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91C614A-EEFC-6646-9A92-9B979F8A85E4}"/>
              </a:ext>
            </a:extLst>
          </p:cNvPr>
          <p:cNvSpPr/>
          <p:nvPr/>
        </p:nvSpPr>
        <p:spPr>
          <a:xfrm>
            <a:off x="581447" y="846550"/>
            <a:ext cx="79901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HK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33112232221323131312313121213323332332332231331123</a:t>
            </a:r>
            <a:endParaRPr lang="en-HK" sz="2000" dirty="0"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AD698C0-1F0B-414E-8BE1-CA7463098943}"/>
                  </a:ext>
                </a:extLst>
              </p14:cNvPr>
              <p14:cNvContentPartPr/>
              <p14:nvPr/>
            </p14:nvContentPartPr>
            <p14:xfrm>
              <a:off x="581400" y="1436040"/>
              <a:ext cx="8517600" cy="44600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AD698C0-1F0B-414E-8BE1-CA746309894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5200" y="1419840"/>
                <a:ext cx="8550000" cy="449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89940E7E-F4BA-BA4F-B157-E28782D018EA}"/>
                  </a:ext>
                </a:extLst>
              </p14:cNvPr>
              <p14:cNvContentPartPr/>
              <p14:nvPr/>
            </p14:nvContentPartPr>
            <p14:xfrm>
              <a:off x="1171977" y="1436040"/>
              <a:ext cx="2019240" cy="8352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89940E7E-F4BA-BA4F-B157-E28782D018E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55777" y="1419840"/>
                <a:ext cx="2051640" cy="86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5E88EAB-0E82-0F40-B505-164845A043A0}"/>
                  </a:ext>
                </a:extLst>
              </p14:cNvPr>
              <p14:cNvContentPartPr/>
              <p14:nvPr/>
            </p14:nvContentPartPr>
            <p14:xfrm>
              <a:off x="563400" y="3967560"/>
              <a:ext cx="7847280" cy="23439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5E88EAB-0E82-0F40-B505-164845A043A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47200" y="3951360"/>
                <a:ext cx="7879680" cy="2376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53880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405CAA8-65EA-0049-8A83-01B28B4774AD}"/>
                  </a:ext>
                </a:extLst>
              </p14:cNvPr>
              <p14:cNvContentPartPr/>
              <p14:nvPr/>
            </p14:nvContentPartPr>
            <p14:xfrm>
              <a:off x="401170" y="579870"/>
              <a:ext cx="2898720" cy="9338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405CAA8-65EA-0049-8A83-01B28B4774A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4970" y="563670"/>
                <a:ext cx="2931120" cy="96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DF24241-E93D-C040-9B26-B64CDC8E4C79}"/>
                  </a:ext>
                </a:extLst>
              </p14:cNvPr>
              <p14:cNvContentPartPr/>
              <p14:nvPr/>
            </p14:nvContentPartPr>
            <p14:xfrm>
              <a:off x="4264715" y="458550"/>
              <a:ext cx="4161240" cy="5882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DF24241-E93D-C040-9B26-B64CDC8E4C7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248515" y="442350"/>
                <a:ext cx="4193640" cy="62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916C47A-8DA5-9D41-AB50-80EE8AE34525}"/>
                  </a:ext>
                </a:extLst>
              </p14:cNvPr>
              <p14:cNvContentPartPr/>
              <p14:nvPr/>
            </p14:nvContentPartPr>
            <p14:xfrm>
              <a:off x="472680" y="1595160"/>
              <a:ext cx="7907040" cy="26276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916C47A-8DA5-9D41-AB50-80EE8AE3452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56480" y="1578960"/>
                <a:ext cx="7939440" cy="2660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29768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FF30C-78B5-034F-8695-D127C6221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chi-square test for uniformity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C6F8174-F8A4-3945-838B-B299DC716543}"/>
              </a:ext>
            </a:extLst>
          </p:cNvPr>
          <p:cNvSpPr/>
          <p:nvPr/>
        </p:nvSpPr>
        <p:spPr>
          <a:xfrm>
            <a:off x="533400" y="1473179"/>
            <a:ext cx="21050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i="1" dirty="0">
                <a:latin typeface="Garamond" panose="02020404030301010803" pitchFamily="18" charset="0"/>
                <a:cs typeface="Franklin Gothic Medium"/>
              </a:rPr>
              <a:t>N</a:t>
            </a:r>
            <a:r>
              <a:rPr lang="en-US" sz="3600" baseline="-25000" dirty="0">
                <a:latin typeface="Garamond" panose="02020404030301010803" pitchFamily="18" charset="0"/>
                <a:cs typeface="Franklin Gothic Medium"/>
              </a:rPr>
              <a:t>1</a:t>
            </a:r>
            <a:r>
              <a:rPr lang="en-US" sz="3600" dirty="0">
                <a:latin typeface="Garamond" panose="02020404030301010803" pitchFamily="18" charset="0"/>
                <a:cs typeface="Franklin Gothic Medium"/>
              </a:rPr>
              <a:t>, …, </a:t>
            </a:r>
            <a:r>
              <a:rPr lang="en-US" sz="3600" i="1" dirty="0" err="1">
                <a:latin typeface="Garamond" panose="02020404030301010803" pitchFamily="18" charset="0"/>
                <a:cs typeface="Franklin Gothic Medium"/>
              </a:rPr>
              <a:t>N</a:t>
            </a:r>
            <a:r>
              <a:rPr lang="en-US" sz="3600" i="1" baseline="-25000" dirty="0" err="1">
                <a:latin typeface="Garamond" panose="02020404030301010803" pitchFamily="18" charset="0"/>
                <a:cs typeface="Franklin Gothic Medium"/>
              </a:rPr>
              <a:t>k</a:t>
            </a:r>
            <a:endParaRPr lang="en-US" sz="36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AF613EF-1536-EF47-A7A2-C384FA6B4CED}"/>
              </a:ext>
            </a:extLst>
          </p:cNvPr>
          <p:cNvSpPr/>
          <p:nvPr/>
        </p:nvSpPr>
        <p:spPr>
          <a:xfrm>
            <a:off x="3524723" y="1508107"/>
            <a:ext cx="417351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  <a:latin typeface="Franklin Gothic Medium" panose="020B0603020102020204" pitchFamily="34" charset="0"/>
                <a:cs typeface="Franklin Gothic Medium"/>
              </a:rPr>
              <a:t>empirical counts</a:t>
            </a:r>
            <a:r>
              <a:rPr lang="en-US" sz="3200" dirty="0">
                <a:solidFill>
                  <a:prstClr val="black"/>
                </a:solidFill>
                <a:latin typeface="Franklin Gothic Medium" panose="020B0603020102020204" pitchFamily="34" charset="0"/>
                <a:cs typeface="Franklin Gothic Medium"/>
              </a:rPr>
              <a:t> in </a:t>
            </a:r>
            <a:r>
              <a:rPr lang="en-US" sz="3200" i="1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n</a:t>
            </a:r>
            <a:r>
              <a:rPr lang="en-US" sz="3200" dirty="0">
                <a:solidFill>
                  <a:prstClr val="black"/>
                </a:solidFill>
                <a:latin typeface="Franklin Gothic Medium" panose="020B0603020102020204" pitchFamily="34" charset="0"/>
                <a:cs typeface="Franklin Gothic Medium"/>
              </a:rPr>
              <a:t> </a:t>
            </a:r>
          </a:p>
          <a:p>
            <a:r>
              <a:rPr lang="en-US" sz="3200" dirty="0">
                <a:solidFill>
                  <a:prstClr val="black"/>
                </a:solidFill>
                <a:latin typeface="Franklin Gothic Medium" panose="020B0603020102020204" pitchFamily="34" charset="0"/>
                <a:cs typeface="Franklin Gothic Medium"/>
              </a:rPr>
              <a:t>tosses of a </a:t>
            </a:r>
            <a:r>
              <a:rPr lang="en-US" sz="3200" i="1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k</a:t>
            </a:r>
            <a:r>
              <a:rPr lang="en-US" sz="3200" dirty="0">
                <a:solidFill>
                  <a:prstClr val="black"/>
                </a:solidFill>
                <a:latin typeface="Franklin Gothic Medium" panose="020B0603020102020204" pitchFamily="34" charset="0"/>
                <a:cs typeface="Franklin Gothic Medium"/>
              </a:rPr>
              <a:t>-sided die 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ED443291-711D-9048-8E83-D89D73685445}"/>
                  </a:ext>
                </a:extLst>
              </p14:cNvPr>
              <p14:cNvContentPartPr/>
              <p14:nvPr/>
            </p14:nvContentPartPr>
            <p14:xfrm>
              <a:off x="461160" y="2726203"/>
              <a:ext cx="5526360" cy="999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ED443291-711D-9048-8E83-D89D7368544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4960" y="2710003"/>
                <a:ext cx="5558760" cy="103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C04A243-8140-D144-9F52-0EB08D75FB13}"/>
                  </a:ext>
                </a:extLst>
              </p14:cNvPr>
              <p14:cNvContentPartPr/>
              <p14:nvPr/>
            </p14:nvContentPartPr>
            <p14:xfrm>
              <a:off x="457200" y="3894136"/>
              <a:ext cx="8383680" cy="8762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C04A243-8140-D144-9F52-0EB08D75FB1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41000" y="3877936"/>
                <a:ext cx="8416080" cy="90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0FCCAC23-3A60-F44C-BEB7-288F2D1A798D}"/>
                  </a:ext>
                </a:extLst>
              </p14:cNvPr>
              <p14:cNvContentPartPr/>
              <p14:nvPr/>
            </p14:nvContentPartPr>
            <p14:xfrm>
              <a:off x="1837800" y="4210653"/>
              <a:ext cx="6779880" cy="13867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0FCCAC23-3A60-F44C-BEB7-288F2D1A798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821600" y="4194453"/>
                <a:ext cx="6812280" cy="141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DB603AE9-92B4-7342-AE60-C3E7AF76F6C2}"/>
                  </a:ext>
                </a:extLst>
              </p14:cNvPr>
              <p14:cNvContentPartPr/>
              <p14:nvPr/>
            </p14:nvContentPartPr>
            <p14:xfrm>
              <a:off x="582439" y="6079187"/>
              <a:ext cx="4518720" cy="4075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DB603AE9-92B4-7342-AE60-C3E7AF76F6C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66239" y="6062987"/>
                <a:ext cx="4551120" cy="43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C12D7FD3-8C7E-9247-9EBB-26E827132C0C}"/>
                  </a:ext>
                </a:extLst>
              </p14:cNvPr>
              <p14:cNvContentPartPr/>
              <p14:nvPr/>
            </p14:nvContentPartPr>
            <p14:xfrm>
              <a:off x="526320" y="4937760"/>
              <a:ext cx="3227760" cy="8186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C12D7FD3-8C7E-9247-9EBB-26E827132C0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10120" y="4921560"/>
                <a:ext cx="3260160" cy="85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E529461-5F0D-2140-99FC-4599D731F0C3}"/>
                  </a:ext>
                </a:extLst>
              </p14:cNvPr>
              <p14:cNvContentPartPr/>
              <p14:nvPr/>
            </p14:nvContentPartPr>
            <p14:xfrm>
              <a:off x="8161200" y="5024160"/>
              <a:ext cx="362160" cy="3826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E529461-5F0D-2140-99FC-4599D731F0C3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145000" y="5007960"/>
                <a:ext cx="394560" cy="415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71701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840A205-9A52-1E4C-8E73-D48EF1FD01D2}"/>
              </a:ext>
            </a:extLst>
          </p:cNvPr>
          <p:cNvSpPr txBox="1"/>
          <p:nvPr/>
        </p:nvSpPr>
        <p:spPr>
          <a:xfrm>
            <a:off x="331076" y="208052"/>
            <a:ext cx="52750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A 3-sided die is tossed 50 times. </a:t>
            </a:r>
          </a:p>
          <a:p>
            <a:r>
              <a:rPr lang="en-US" sz="2800" dirty="0">
                <a:latin typeface="Franklin Gothic Medium"/>
                <a:cs typeface="Franklin Gothic Medium"/>
              </a:rPr>
              <a:t>Is it fair?</a:t>
            </a:r>
            <a:endParaRPr lang="en-US" sz="2800" dirty="0">
              <a:latin typeface="Franklin Gothic Medium" panose="020B0603020102020204" pitchFamily="34" charset="0"/>
              <a:cs typeface="Franklin Gothic Medium"/>
            </a:endParaRPr>
          </a:p>
        </p:txBody>
      </p:sp>
      <p:pic>
        <p:nvPicPr>
          <p:cNvPr id="4" name="Picture 3" descr="Dice-2.svg.png">
            <a:extLst>
              <a:ext uri="{FF2B5EF4-FFF2-40B4-BE49-F238E27FC236}">
                <a16:creationId xmlns:a16="http://schemas.microsoft.com/office/drawing/2014/main" id="{60074874-3791-7F4A-B79E-FE442C89EC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315" y="338290"/>
            <a:ext cx="523221" cy="523221"/>
          </a:xfrm>
          <a:prstGeom prst="rect">
            <a:avLst/>
          </a:prstGeom>
        </p:spPr>
      </p:pic>
      <p:pic>
        <p:nvPicPr>
          <p:cNvPr id="6" name="Picture 5" descr="Dice-1.png">
            <a:extLst>
              <a:ext uri="{FF2B5EF4-FFF2-40B4-BE49-F238E27FC236}">
                <a16:creationId xmlns:a16="http://schemas.microsoft.com/office/drawing/2014/main" id="{1EFD24E2-8900-1B4F-A3CB-3FF47D4312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790" y="338291"/>
            <a:ext cx="523220" cy="523220"/>
          </a:xfrm>
          <a:prstGeom prst="rect">
            <a:avLst/>
          </a:prstGeom>
        </p:spPr>
      </p:pic>
      <p:pic>
        <p:nvPicPr>
          <p:cNvPr id="7" name="Picture 6" descr="Dice-3.png">
            <a:extLst>
              <a:ext uri="{FF2B5EF4-FFF2-40B4-BE49-F238E27FC236}">
                <a16:creationId xmlns:a16="http://schemas.microsoft.com/office/drawing/2014/main" id="{6462D865-4C2C-7640-9F84-B1F92E5B35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841" y="338289"/>
            <a:ext cx="523221" cy="52322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A1FE12A-2AF2-4A40-8CC9-7505F971571D}"/>
              </a:ext>
            </a:extLst>
          </p:cNvPr>
          <p:cNvSpPr txBox="1"/>
          <p:nvPr/>
        </p:nvSpPr>
        <p:spPr>
          <a:xfrm>
            <a:off x="6480394" y="861510"/>
            <a:ext cx="5487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13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C7DB18-4FE4-8747-B04D-8A285021CB76}"/>
              </a:ext>
            </a:extLst>
          </p:cNvPr>
          <p:cNvSpPr txBox="1"/>
          <p:nvPr/>
        </p:nvSpPr>
        <p:spPr>
          <a:xfrm>
            <a:off x="7177315" y="861509"/>
            <a:ext cx="553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15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649291-CD5A-524D-BF1F-814B20AED108}"/>
              </a:ext>
            </a:extLst>
          </p:cNvPr>
          <p:cNvSpPr txBox="1"/>
          <p:nvPr/>
        </p:nvSpPr>
        <p:spPr>
          <a:xfrm>
            <a:off x="7844358" y="861508"/>
            <a:ext cx="553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22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665352-2D56-8D44-B27E-726337BB6507}"/>
              </a:ext>
            </a:extLst>
          </p:cNvPr>
          <p:cNvSpPr txBox="1"/>
          <p:nvPr/>
        </p:nvSpPr>
        <p:spPr>
          <a:xfrm>
            <a:off x="331076" y="3582624"/>
            <a:ext cx="5275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How about this one?</a:t>
            </a:r>
            <a:endParaRPr lang="en-US" sz="2800" dirty="0">
              <a:latin typeface="Franklin Gothic Medium" panose="020B0603020102020204" pitchFamily="34" charset="0"/>
              <a:cs typeface="Franklin Gothic Medium"/>
            </a:endParaRPr>
          </a:p>
        </p:txBody>
      </p:sp>
      <p:pic>
        <p:nvPicPr>
          <p:cNvPr id="11" name="Picture 10" descr="Dice-2.svg.png">
            <a:extLst>
              <a:ext uri="{FF2B5EF4-FFF2-40B4-BE49-F238E27FC236}">
                <a16:creationId xmlns:a16="http://schemas.microsoft.com/office/drawing/2014/main" id="{768274FE-2CAB-1B43-8641-9765FE5936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439" y="3582623"/>
            <a:ext cx="523221" cy="523221"/>
          </a:xfrm>
          <a:prstGeom prst="rect">
            <a:avLst/>
          </a:prstGeom>
        </p:spPr>
      </p:pic>
      <p:pic>
        <p:nvPicPr>
          <p:cNvPr id="12" name="Picture 11" descr="Dice-1.png">
            <a:extLst>
              <a:ext uri="{FF2B5EF4-FFF2-40B4-BE49-F238E27FC236}">
                <a16:creationId xmlns:a16="http://schemas.microsoft.com/office/drawing/2014/main" id="{D1E46244-309D-C64D-B258-7E7B8E373C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914" y="3582624"/>
            <a:ext cx="523220" cy="523220"/>
          </a:xfrm>
          <a:prstGeom prst="rect">
            <a:avLst/>
          </a:prstGeom>
        </p:spPr>
      </p:pic>
      <p:pic>
        <p:nvPicPr>
          <p:cNvPr id="13" name="Picture 12" descr="Dice-3.png">
            <a:extLst>
              <a:ext uri="{FF2B5EF4-FFF2-40B4-BE49-F238E27FC236}">
                <a16:creationId xmlns:a16="http://schemas.microsoft.com/office/drawing/2014/main" id="{18B8ACFF-B607-8846-892E-3F8DEE8764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965" y="3582622"/>
            <a:ext cx="523221" cy="52322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2C9E1D5-7A19-F94F-B2C6-4A71F0669627}"/>
              </a:ext>
            </a:extLst>
          </p:cNvPr>
          <p:cNvSpPr txBox="1"/>
          <p:nvPr/>
        </p:nvSpPr>
        <p:spPr>
          <a:xfrm>
            <a:off x="6491518" y="4105843"/>
            <a:ext cx="553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27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556E6A0-5AE5-274C-A2DB-61798D60E20D}"/>
              </a:ext>
            </a:extLst>
          </p:cNvPr>
          <p:cNvSpPr txBox="1"/>
          <p:nvPr/>
        </p:nvSpPr>
        <p:spPr>
          <a:xfrm>
            <a:off x="7188439" y="4105842"/>
            <a:ext cx="553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13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A568FE-051C-E449-80F4-C61D7786E20E}"/>
              </a:ext>
            </a:extLst>
          </p:cNvPr>
          <p:cNvSpPr txBox="1"/>
          <p:nvPr/>
        </p:nvSpPr>
        <p:spPr>
          <a:xfrm>
            <a:off x="7855482" y="4105841"/>
            <a:ext cx="553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788E453C-52BE-FD47-A086-7316996A7933}"/>
                  </a:ext>
                </a:extLst>
              </p14:cNvPr>
              <p14:cNvContentPartPr/>
              <p14:nvPr/>
            </p14:nvContentPartPr>
            <p14:xfrm>
              <a:off x="488880" y="1384560"/>
              <a:ext cx="7564320" cy="47005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788E453C-52BE-FD47-A086-7316996A793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72680" y="1368360"/>
                <a:ext cx="7596720" cy="4732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89892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F7D8C5-77D2-5E46-8B5B-835489D8A3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7673"/>
            <a:ext cx="9144000" cy="4572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4DF3AA6-9DAB-B949-AC3D-B232A13A91F8}"/>
                  </a:ext>
                </a:extLst>
              </p14:cNvPr>
              <p14:cNvContentPartPr/>
              <p14:nvPr/>
            </p14:nvContentPartPr>
            <p14:xfrm>
              <a:off x="6874560" y="1311480"/>
              <a:ext cx="633240" cy="30099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4DF3AA6-9DAB-B949-AC3D-B232A13A91F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858360" y="1295280"/>
                <a:ext cx="665640" cy="304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1B0FACB-3179-C749-B389-B3FA315B5038}"/>
                  </a:ext>
                </a:extLst>
              </p14:cNvPr>
              <p14:cNvContentPartPr/>
              <p14:nvPr/>
            </p14:nvContentPartPr>
            <p14:xfrm>
              <a:off x="546840" y="1739160"/>
              <a:ext cx="7578000" cy="45230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1B0FACB-3179-C749-B389-B3FA315B503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30640" y="1722960"/>
                <a:ext cx="7610400" cy="4555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80618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22AA82-B44C-5F45-814E-65B3AACB1011}"/>
              </a:ext>
            </a:extLst>
          </p:cNvPr>
          <p:cNvSpPr txBox="1"/>
          <p:nvPr/>
        </p:nvSpPr>
        <p:spPr>
          <a:xfrm>
            <a:off x="331076" y="208052"/>
            <a:ext cx="7838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Are we about 26% confident that die 1 is fair?</a:t>
            </a:r>
            <a:endParaRPr lang="en-US" sz="2800" dirty="0">
              <a:latin typeface="Franklin Gothic Medium" panose="020B0603020102020204" pitchFamily="34" charset="0"/>
              <a:cs typeface="Franklin Gothic Medium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16EC31F-8624-2749-862B-F9E58B196917}"/>
                  </a:ext>
                </a:extLst>
              </p14:cNvPr>
              <p14:cNvContentPartPr/>
              <p14:nvPr/>
            </p14:nvContentPartPr>
            <p14:xfrm>
              <a:off x="464760" y="986760"/>
              <a:ext cx="600480" cy="3416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16EC31F-8624-2749-862B-F9E58B19691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8560" y="970560"/>
                <a:ext cx="632880" cy="37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2B54E7C0-A231-D942-B0E4-4F903A22DA77}"/>
                  </a:ext>
                </a:extLst>
              </p14:cNvPr>
              <p14:cNvContentPartPr/>
              <p14:nvPr/>
            </p14:nvContentPartPr>
            <p14:xfrm>
              <a:off x="1652760" y="879840"/>
              <a:ext cx="6915960" cy="8802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2B54E7C0-A231-D942-B0E4-4F903A22DA7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36560" y="863640"/>
                <a:ext cx="6948360" cy="9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FFAC840-A41D-AF42-9D0C-15B19F649C1A}"/>
                  </a:ext>
                </a:extLst>
              </p14:cNvPr>
              <p14:cNvContentPartPr/>
              <p14:nvPr/>
            </p14:nvContentPartPr>
            <p14:xfrm>
              <a:off x="1640520" y="2172600"/>
              <a:ext cx="6944040" cy="10677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FFAC840-A41D-AF42-9D0C-15B19F649C1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624320" y="2156400"/>
                <a:ext cx="6976440" cy="110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213C6AA-9BCB-A14D-9E1C-FFEEAEF3C3D5}"/>
                  </a:ext>
                </a:extLst>
              </p14:cNvPr>
              <p14:cNvContentPartPr/>
              <p14:nvPr/>
            </p14:nvContentPartPr>
            <p14:xfrm>
              <a:off x="546840" y="3511080"/>
              <a:ext cx="6915960" cy="9583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213C6AA-9BCB-A14D-9E1C-FFEEAEF3C3D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30640" y="3494880"/>
                <a:ext cx="6948360" cy="990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531949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FF30C-78B5-034F-8695-D127C6221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general chi-square test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F986868-F3D0-FD49-9224-46D9BD297BA8}"/>
              </a:ext>
            </a:extLst>
          </p:cNvPr>
          <p:cNvSpPr/>
          <p:nvPr/>
        </p:nvSpPr>
        <p:spPr>
          <a:xfrm>
            <a:off x="674914" y="2017466"/>
            <a:ext cx="21050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i="1" dirty="0">
                <a:latin typeface="Garamond" panose="02020404030301010803" pitchFamily="18" charset="0"/>
                <a:cs typeface="Franklin Gothic Medium"/>
              </a:rPr>
              <a:t>N</a:t>
            </a:r>
            <a:r>
              <a:rPr lang="en-US" sz="3600" baseline="-25000" dirty="0">
                <a:latin typeface="Garamond" panose="02020404030301010803" pitchFamily="18" charset="0"/>
                <a:cs typeface="Franklin Gothic Medium"/>
              </a:rPr>
              <a:t>1</a:t>
            </a:r>
            <a:r>
              <a:rPr lang="en-US" sz="3600" dirty="0">
                <a:latin typeface="Garamond" panose="02020404030301010803" pitchFamily="18" charset="0"/>
                <a:cs typeface="Franklin Gothic Medium"/>
              </a:rPr>
              <a:t>, …, </a:t>
            </a:r>
            <a:r>
              <a:rPr lang="en-US" sz="3600" i="1" dirty="0" err="1">
                <a:latin typeface="Garamond" panose="02020404030301010803" pitchFamily="18" charset="0"/>
                <a:cs typeface="Franklin Gothic Medium"/>
              </a:rPr>
              <a:t>N</a:t>
            </a:r>
            <a:r>
              <a:rPr lang="en-US" sz="3600" i="1" baseline="-25000" dirty="0" err="1">
                <a:latin typeface="Garamond" panose="02020404030301010803" pitchFamily="18" charset="0"/>
                <a:cs typeface="Franklin Gothic Medium"/>
              </a:rPr>
              <a:t>k</a:t>
            </a:r>
            <a:endParaRPr lang="en-US" sz="3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0CC75FC-3373-EC4C-A596-6C1E32C1D99C}"/>
              </a:ext>
            </a:extLst>
          </p:cNvPr>
          <p:cNvSpPr/>
          <p:nvPr/>
        </p:nvSpPr>
        <p:spPr>
          <a:xfrm>
            <a:off x="3459409" y="2071897"/>
            <a:ext cx="31021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  <a:latin typeface="Franklin Gothic Medium" panose="020B0603020102020204" pitchFamily="34" charset="0"/>
                <a:cs typeface="Franklin Gothic Medium"/>
              </a:rPr>
              <a:t>empirical</a:t>
            </a:r>
            <a:r>
              <a:rPr lang="en-US" sz="3200" dirty="0">
                <a:solidFill>
                  <a:prstClr val="black"/>
                </a:solidFill>
                <a:latin typeface="Franklin Gothic Medium" panose="020B0603020102020204" pitchFamily="34" charset="0"/>
                <a:cs typeface="Franklin Gothic Medium"/>
              </a:rPr>
              <a:t> counts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77AB88-67EA-4747-A9D0-FF4CBAC4EC79}"/>
              </a:ext>
            </a:extLst>
          </p:cNvPr>
          <p:cNvSpPr/>
          <p:nvPr/>
        </p:nvSpPr>
        <p:spPr>
          <a:xfrm>
            <a:off x="849090" y="1255466"/>
            <a:ext cx="17588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i="1" dirty="0">
                <a:latin typeface="Garamond" panose="02020404030301010803" pitchFamily="18" charset="0"/>
                <a:cs typeface="Franklin Gothic Medium"/>
              </a:rPr>
              <a:t>p</a:t>
            </a:r>
            <a:r>
              <a:rPr lang="en-US" sz="3600" baseline="-25000" dirty="0">
                <a:latin typeface="Garamond" panose="02020404030301010803" pitchFamily="18" charset="0"/>
                <a:cs typeface="Franklin Gothic Medium"/>
              </a:rPr>
              <a:t>1</a:t>
            </a:r>
            <a:r>
              <a:rPr lang="en-US" sz="3600" dirty="0">
                <a:latin typeface="Garamond" panose="02020404030301010803" pitchFamily="18" charset="0"/>
                <a:cs typeface="Franklin Gothic Medium"/>
              </a:rPr>
              <a:t>, …, </a:t>
            </a:r>
            <a:r>
              <a:rPr lang="en-US" sz="3600" i="1" dirty="0">
                <a:latin typeface="Garamond" panose="02020404030301010803" pitchFamily="18" charset="0"/>
                <a:cs typeface="Franklin Gothic Medium"/>
              </a:rPr>
              <a:t>p</a:t>
            </a:r>
            <a:r>
              <a:rPr lang="en-US" sz="3600" i="1" baseline="-25000" dirty="0">
                <a:latin typeface="Garamond" panose="02020404030301010803" pitchFamily="18" charset="0"/>
                <a:cs typeface="Franklin Gothic Medium"/>
              </a:rPr>
              <a:t>k</a:t>
            </a:r>
            <a:endParaRPr lang="en-US" sz="36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00934A9-18E5-894C-ADA3-5548EBD5D949}"/>
              </a:ext>
            </a:extLst>
          </p:cNvPr>
          <p:cNvSpPr/>
          <p:nvPr/>
        </p:nvSpPr>
        <p:spPr>
          <a:xfrm>
            <a:off x="3459409" y="1331668"/>
            <a:ext cx="46412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  <a:latin typeface="Franklin Gothic Medium" panose="020B0603020102020204" pitchFamily="34" charset="0"/>
                <a:cs typeface="Franklin Gothic Medium"/>
              </a:rPr>
              <a:t>hypothesized</a:t>
            </a:r>
            <a:r>
              <a:rPr lang="en-US" sz="3200" dirty="0">
                <a:solidFill>
                  <a:prstClr val="black"/>
                </a:solidFill>
                <a:latin typeface="Franklin Gothic Medium" panose="020B0603020102020204" pitchFamily="34" charset="0"/>
                <a:cs typeface="Franklin Gothic Medium"/>
              </a:rPr>
              <a:t> frequencies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EAC979C-9AFB-6241-B6BB-29E99F863F6F}"/>
              </a:ext>
            </a:extLst>
          </p:cNvPr>
          <p:cNvSpPr/>
          <p:nvPr/>
        </p:nvSpPr>
        <p:spPr>
          <a:xfrm>
            <a:off x="2046514" y="3156857"/>
            <a:ext cx="18485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(</a:t>
            </a:r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N</a:t>
            </a:r>
            <a:r>
              <a:rPr lang="en-US" sz="3200" baseline="-25000" dirty="0">
                <a:latin typeface="Garamond" panose="02020404030301010803" pitchFamily="18" charset="0"/>
                <a:cs typeface="Franklin Gothic Medium"/>
              </a:rPr>
              <a:t>1 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– </a:t>
            </a:r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np</a:t>
            </a:r>
            <a:r>
              <a:rPr lang="en-US" sz="3200" baseline="-25000" dirty="0">
                <a:latin typeface="Garamond" panose="02020404030301010803" pitchFamily="18" charset="0"/>
                <a:cs typeface="Franklin Gothic Medium"/>
              </a:rPr>
              <a:t>1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)</a:t>
            </a:r>
            <a:r>
              <a:rPr lang="en-US" sz="3200" baseline="30000" dirty="0">
                <a:latin typeface="Garamond" panose="02020404030301010803" pitchFamily="18" charset="0"/>
                <a:cs typeface="Franklin Gothic Medium"/>
              </a:rPr>
              <a:t>2</a:t>
            </a:r>
            <a:endParaRPr lang="en-US" sz="32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EC3C3A5-B7AA-EC4C-A4C7-8652F6FB575F}"/>
              </a:ext>
            </a:extLst>
          </p:cNvPr>
          <p:cNvSpPr/>
          <p:nvPr/>
        </p:nvSpPr>
        <p:spPr>
          <a:xfrm>
            <a:off x="3843222" y="3348531"/>
            <a:ext cx="14927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+ … +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C760DD8-91C1-E347-AB97-7385C8F0920A}"/>
              </a:ext>
            </a:extLst>
          </p:cNvPr>
          <p:cNvSpPr/>
          <p:nvPr/>
        </p:nvSpPr>
        <p:spPr>
          <a:xfrm>
            <a:off x="2595817" y="3592599"/>
            <a:ext cx="6543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np</a:t>
            </a:r>
            <a:r>
              <a:rPr lang="en-US" sz="3200" baseline="-25000" dirty="0">
                <a:latin typeface="Garamond" panose="02020404030301010803" pitchFamily="18" charset="0"/>
                <a:cs typeface="Franklin Gothic Medium"/>
              </a:rPr>
              <a:t>1</a:t>
            </a:r>
            <a:endParaRPr lang="en-US" sz="320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064849B-5DD4-F543-B5BD-08CC31CE7E04}"/>
              </a:ext>
            </a:extLst>
          </p:cNvPr>
          <p:cNvCxnSpPr/>
          <p:nvPr/>
        </p:nvCxnSpPr>
        <p:spPr>
          <a:xfrm>
            <a:off x="2133601" y="3733243"/>
            <a:ext cx="1578428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6AD9F74C-6DFA-184B-9F92-5C73CE1CD68E}"/>
              </a:ext>
            </a:extLst>
          </p:cNvPr>
          <p:cNvSpPr/>
          <p:nvPr/>
        </p:nvSpPr>
        <p:spPr>
          <a:xfrm>
            <a:off x="5388375" y="3099688"/>
            <a:ext cx="18774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(</a:t>
            </a:r>
            <a:r>
              <a:rPr lang="en-US" sz="3200" i="1" dirty="0" err="1">
                <a:latin typeface="Garamond" panose="02020404030301010803" pitchFamily="18" charset="0"/>
                <a:cs typeface="Franklin Gothic Medium"/>
              </a:rPr>
              <a:t>N</a:t>
            </a:r>
            <a:r>
              <a:rPr lang="en-US" sz="3200" i="1" baseline="-25000" dirty="0" err="1">
                <a:latin typeface="Garamond" panose="02020404030301010803" pitchFamily="18" charset="0"/>
                <a:cs typeface="Franklin Gothic Medium"/>
              </a:rPr>
              <a:t>k</a:t>
            </a:r>
            <a:r>
              <a:rPr lang="en-US" sz="3200" baseline="-25000" dirty="0">
                <a:latin typeface="Garamond" panose="02020404030301010803" pitchFamily="18" charset="0"/>
                <a:cs typeface="Franklin Gothic Medium"/>
              </a:rPr>
              <a:t> 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– </a:t>
            </a:r>
            <a:r>
              <a:rPr lang="en-US" sz="3200" i="1" dirty="0" err="1">
                <a:latin typeface="Garamond" panose="02020404030301010803" pitchFamily="18" charset="0"/>
                <a:cs typeface="Franklin Gothic Medium"/>
              </a:rPr>
              <a:t>np</a:t>
            </a:r>
            <a:r>
              <a:rPr lang="en-US" sz="3200" i="1" baseline="-25000" dirty="0" err="1">
                <a:latin typeface="Garamond" panose="02020404030301010803" pitchFamily="18" charset="0"/>
                <a:cs typeface="Franklin Gothic Medium"/>
              </a:rPr>
              <a:t>k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)</a:t>
            </a:r>
            <a:r>
              <a:rPr lang="en-US" sz="3200" baseline="30000" dirty="0">
                <a:latin typeface="Garamond" panose="02020404030301010803" pitchFamily="18" charset="0"/>
                <a:cs typeface="Franklin Gothic Medium"/>
              </a:rPr>
              <a:t>2</a:t>
            </a:r>
            <a:endParaRPr lang="en-US" sz="32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9630168-6BF0-6945-8EC8-736E5B1C773E}"/>
              </a:ext>
            </a:extLst>
          </p:cNvPr>
          <p:cNvSpPr/>
          <p:nvPr/>
        </p:nvSpPr>
        <p:spPr>
          <a:xfrm>
            <a:off x="5937678" y="3535430"/>
            <a:ext cx="6687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 err="1">
                <a:latin typeface="Garamond" panose="02020404030301010803" pitchFamily="18" charset="0"/>
                <a:cs typeface="Franklin Gothic Medium"/>
              </a:rPr>
              <a:t>np</a:t>
            </a:r>
            <a:r>
              <a:rPr lang="en-US" sz="3200" i="1" baseline="-25000" dirty="0" err="1">
                <a:latin typeface="Garamond" panose="02020404030301010803" pitchFamily="18" charset="0"/>
                <a:cs typeface="Franklin Gothic Medium"/>
              </a:rPr>
              <a:t>k</a:t>
            </a:r>
            <a:endParaRPr lang="en-US" sz="3200" i="1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7266651-4334-4D43-9EC9-D5DF796E625C}"/>
              </a:ext>
            </a:extLst>
          </p:cNvPr>
          <p:cNvCxnSpPr/>
          <p:nvPr/>
        </p:nvCxnSpPr>
        <p:spPr>
          <a:xfrm>
            <a:off x="5475462" y="3676074"/>
            <a:ext cx="1578428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2D37E9D9-BDF3-A048-A403-DF61E2AF3A86}"/>
              </a:ext>
            </a:extLst>
          </p:cNvPr>
          <p:cNvSpPr/>
          <p:nvPr/>
        </p:nvSpPr>
        <p:spPr>
          <a:xfrm>
            <a:off x="1030513" y="3410077"/>
            <a:ext cx="10550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i="1" dirty="0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3600" baseline="30000" dirty="0">
                <a:latin typeface="Garamond" panose="02020404030301010803" pitchFamily="18" charset="0"/>
                <a:cs typeface="Franklin Gothic Medium"/>
              </a:rPr>
              <a:t>2 </a:t>
            </a:r>
            <a:r>
              <a:rPr lang="en-US" sz="3600" dirty="0">
                <a:latin typeface="Garamond" panose="02020404030301010803" pitchFamily="18" charset="0"/>
                <a:cs typeface="Franklin Gothic Medium"/>
              </a:rPr>
              <a:t>=</a:t>
            </a:r>
            <a:endParaRPr lang="en-US" sz="36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0598B737-7549-2E44-B2B0-C3D00EB1CEE7}"/>
                  </a:ext>
                </a:extLst>
              </p14:cNvPr>
              <p14:cNvContentPartPr/>
              <p14:nvPr/>
            </p14:nvContentPartPr>
            <p14:xfrm>
              <a:off x="4084001" y="4376682"/>
              <a:ext cx="4602600" cy="6454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0598B737-7549-2E44-B2B0-C3D00EB1CEE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67801" y="4360482"/>
                <a:ext cx="4635000" cy="67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8724E99F-7528-5C4F-859F-120681629FE0}"/>
                  </a:ext>
                </a:extLst>
              </p14:cNvPr>
              <p14:cNvContentPartPr/>
              <p14:nvPr/>
            </p14:nvContentPartPr>
            <p14:xfrm>
              <a:off x="594499" y="5543216"/>
              <a:ext cx="6238080" cy="34164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8724E99F-7528-5C4F-859F-120681629FE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78299" y="5527016"/>
                <a:ext cx="6270480" cy="37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E667D97D-08AA-1B4D-A0BB-3ECBC110A98B}"/>
                  </a:ext>
                </a:extLst>
              </p14:cNvPr>
              <p14:cNvContentPartPr/>
              <p14:nvPr/>
            </p14:nvContentPartPr>
            <p14:xfrm>
              <a:off x="538380" y="4385229"/>
              <a:ext cx="3227760" cy="8186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E667D97D-08AA-1B4D-A0BB-3ECBC110A98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22180" y="4369029"/>
                <a:ext cx="3260160" cy="85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44017AE6-D307-BD4A-905D-B708ECBBFED8}"/>
                  </a:ext>
                </a:extLst>
              </p14:cNvPr>
              <p14:cNvContentPartPr/>
              <p14:nvPr/>
            </p14:nvContentPartPr>
            <p14:xfrm>
              <a:off x="1940760" y="5628600"/>
              <a:ext cx="1916280" cy="3538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44017AE6-D307-BD4A-905D-B708ECBBFED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924560" y="5612400"/>
                <a:ext cx="1948680" cy="38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BA910330-36C3-1C45-95D3-C89DD27E72B1}"/>
                  </a:ext>
                </a:extLst>
              </p14:cNvPr>
              <p14:cNvContentPartPr/>
              <p14:nvPr/>
            </p14:nvContentPartPr>
            <p14:xfrm>
              <a:off x="8161200" y="4432320"/>
              <a:ext cx="415800" cy="4690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BA910330-36C3-1C45-95D3-C89DD27E72B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145000" y="4416120"/>
                <a:ext cx="448200" cy="501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53447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ce-2.svg.png">
            <a:extLst>
              <a:ext uri="{FF2B5EF4-FFF2-40B4-BE49-F238E27FC236}">
                <a16:creationId xmlns:a16="http://schemas.microsoft.com/office/drawing/2014/main" id="{DE5733C7-37CB-3347-B1EB-E2139801C9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097" y="208052"/>
            <a:ext cx="523221" cy="523221"/>
          </a:xfrm>
          <a:prstGeom prst="rect">
            <a:avLst/>
          </a:prstGeom>
        </p:spPr>
      </p:pic>
      <p:pic>
        <p:nvPicPr>
          <p:cNvPr id="5" name="Picture 4" descr="Dice-1.png">
            <a:extLst>
              <a:ext uri="{FF2B5EF4-FFF2-40B4-BE49-F238E27FC236}">
                <a16:creationId xmlns:a16="http://schemas.microsoft.com/office/drawing/2014/main" id="{A15C87B8-98BC-1A4F-B112-A233DCA1DD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572" y="208053"/>
            <a:ext cx="523220" cy="523220"/>
          </a:xfrm>
          <a:prstGeom prst="rect">
            <a:avLst/>
          </a:prstGeom>
        </p:spPr>
      </p:pic>
      <p:pic>
        <p:nvPicPr>
          <p:cNvPr id="6" name="Picture 5" descr="Dice-3.png">
            <a:extLst>
              <a:ext uri="{FF2B5EF4-FFF2-40B4-BE49-F238E27FC236}">
                <a16:creationId xmlns:a16="http://schemas.microsoft.com/office/drawing/2014/main" id="{5AE5550B-3CAA-5748-921E-877A99D734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3623" y="208051"/>
            <a:ext cx="523221" cy="52322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AD4BA02-CBFC-834D-BE27-9F5AFBB7D800}"/>
              </a:ext>
            </a:extLst>
          </p:cNvPr>
          <p:cNvSpPr txBox="1"/>
          <p:nvPr/>
        </p:nvSpPr>
        <p:spPr>
          <a:xfrm>
            <a:off x="6524176" y="1242899"/>
            <a:ext cx="553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27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D4B6B5-7DC6-794E-86B7-F7783695EEB3}"/>
              </a:ext>
            </a:extLst>
          </p:cNvPr>
          <p:cNvSpPr txBox="1"/>
          <p:nvPr/>
        </p:nvSpPr>
        <p:spPr>
          <a:xfrm>
            <a:off x="7242869" y="1242898"/>
            <a:ext cx="553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13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EE747F-4451-324B-B208-55F9170A57E9}"/>
              </a:ext>
            </a:extLst>
          </p:cNvPr>
          <p:cNvSpPr txBox="1"/>
          <p:nvPr/>
        </p:nvSpPr>
        <p:spPr>
          <a:xfrm>
            <a:off x="7909912" y="1242897"/>
            <a:ext cx="553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E532436-52E4-064D-AEB4-FE5572065399}"/>
              </a:ext>
            </a:extLst>
          </p:cNvPr>
          <p:cNvSpPr txBox="1"/>
          <p:nvPr/>
        </p:nvSpPr>
        <p:spPr>
          <a:xfrm>
            <a:off x="331077" y="208052"/>
            <a:ext cx="48396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Can we reject null hypothesis </a:t>
            </a:r>
            <a:endParaRPr lang="en-US" sz="2800" dirty="0">
              <a:latin typeface="Franklin Gothic Medium" panose="020B0603020102020204" pitchFamily="34" charset="0"/>
              <a:cs typeface="Franklin Gothic Medium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8929970-1229-074D-A886-B38988F3498E}"/>
              </a:ext>
            </a:extLst>
          </p:cNvPr>
          <p:cNvSpPr txBox="1"/>
          <p:nvPr/>
        </p:nvSpPr>
        <p:spPr>
          <a:xfrm>
            <a:off x="331077" y="1223358"/>
            <a:ext cx="48396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based on these counts:</a:t>
            </a:r>
            <a:endParaRPr lang="en-US" sz="2800" dirty="0">
              <a:latin typeface="Franklin Gothic Medium" panose="020B0603020102020204" pitchFamily="34" charset="0"/>
              <a:cs typeface="Franklin Gothic Medium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B79DA79-F315-5142-AB19-33BF2648E7E3}"/>
              </a:ext>
            </a:extLst>
          </p:cNvPr>
          <p:cNvSpPr txBox="1"/>
          <p:nvPr/>
        </p:nvSpPr>
        <p:spPr>
          <a:xfrm>
            <a:off x="6567720" y="739924"/>
            <a:ext cx="5325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Franklin Gothic Medium"/>
                <a:cs typeface="Franklin Gothic Medium"/>
              </a:rPr>
              <a:t>½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17C7228-B198-5C48-A81B-5C6153661D44}"/>
              </a:ext>
            </a:extLst>
          </p:cNvPr>
          <p:cNvSpPr txBox="1"/>
          <p:nvPr/>
        </p:nvSpPr>
        <p:spPr>
          <a:xfrm>
            <a:off x="7296069" y="731272"/>
            <a:ext cx="5325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Franklin Gothic Medium"/>
                <a:cs typeface="Franklin Gothic Medium"/>
              </a:rPr>
              <a:t>¼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80E85BD-F988-9040-95F8-F26CAE465BE5}"/>
              </a:ext>
            </a:extLst>
          </p:cNvPr>
          <p:cNvSpPr txBox="1"/>
          <p:nvPr/>
        </p:nvSpPr>
        <p:spPr>
          <a:xfrm>
            <a:off x="7947032" y="722314"/>
            <a:ext cx="5325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Franklin Gothic Medium"/>
                <a:cs typeface="Franklin Gothic Medium"/>
              </a:rPr>
              <a:t>¼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6F0AD57-244C-8441-A864-74D1BE241B3F}"/>
                  </a:ext>
                </a:extLst>
              </p14:cNvPr>
              <p14:cNvContentPartPr/>
              <p14:nvPr/>
            </p14:nvContentPartPr>
            <p14:xfrm>
              <a:off x="680400" y="1332000"/>
              <a:ext cx="7840440" cy="35751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6F0AD57-244C-8441-A864-74D1BE241B3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64200" y="1315800"/>
                <a:ext cx="7872840" cy="360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5D1A6DB-1150-5F4C-99C0-B1EAE1A343B2}"/>
                  </a:ext>
                </a:extLst>
              </p14:cNvPr>
              <p14:cNvContentPartPr/>
              <p14:nvPr/>
            </p14:nvContentPartPr>
            <p14:xfrm>
              <a:off x="670320" y="4482000"/>
              <a:ext cx="7042680" cy="15087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5D1A6DB-1150-5F4C-99C0-B1EAE1A343B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54120" y="4465800"/>
                <a:ext cx="7075080" cy="1541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332866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C2969AE-CBAB-444B-8A72-50375F088CFB}"/>
              </a:ext>
            </a:extLst>
          </p:cNvPr>
          <p:cNvSpPr/>
          <p:nvPr/>
        </p:nvSpPr>
        <p:spPr>
          <a:xfrm>
            <a:off x="2414961" y="380691"/>
            <a:ext cx="463905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HK" sz="2000" dirty="0"/>
              <a:t>0.234	0.460	0.623	0.838	0.631</a:t>
            </a:r>
          </a:p>
          <a:p>
            <a:r>
              <a:rPr lang="en-HK" sz="2000" dirty="0"/>
              <a:t>0.604	0.593 	0.433	0.375	0.258</a:t>
            </a:r>
          </a:p>
          <a:p>
            <a:r>
              <a:rPr lang="en-HK" sz="2000" dirty="0"/>
              <a:t>0.283	0.253	0.663 	0.430	0.296</a:t>
            </a:r>
          </a:p>
          <a:p>
            <a:r>
              <a:rPr lang="en-HK" sz="2000" dirty="0"/>
              <a:t>0.269	0.425	0.291	0.599	0.091</a:t>
            </a:r>
          </a:p>
          <a:p>
            <a:r>
              <a:rPr lang="en-HK" sz="2000" dirty="0"/>
              <a:t>0.653	0.765	0.707	0.677	0.565 </a:t>
            </a:r>
            <a:endParaRPr lang="en-US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AB62AC-4C59-C048-8738-667C336BE7AC}"/>
              </a:ext>
            </a:extLst>
          </p:cNvPr>
          <p:cNvSpPr txBox="1"/>
          <p:nvPr/>
        </p:nvSpPr>
        <p:spPr>
          <a:xfrm>
            <a:off x="331074" y="2194787"/>
            <a:ext cx="41677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Is data </a:t>
            </a:r>
            <a:r>
              <a:rPr lang="en-US" sz="28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Uniform(0, 1)</a:t>
            </a:r>
            <a:r>
              <a:rPr lang="en-US" sz="2800" dirty="0">
                <a:latin typeface="Franklin Gothic Medium"/>
                <a:cs typeface="Franklin Gothic Medium"/>
              </a:rPr>
              <a:t>?</a:t>
            </a:r>
            <a:endParaRPr lang="en-US" sz="2800" dirty="0">
              <a:latin typeface="Franklin Gothic Medium" panose="020B0603020102020204" pitchFamily="34" charset="0"/>
              <a:cs typeface="Franklin Gothic Medium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603D51C0-62B1-B446-948C-7E39941A5F53}"/>
                  </a:ext>
                </a:extLst>
              </p14:cNvPr>
              <p14:cNvContentPartPr/>
              <p14:nvPr/>
            </p14:nvContentPartPr>
            <p14:xfrm>
              <a:off x="1512720" y="2779560"/>
              <a:ext cx="6147360" cy="5839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603D51C0-62B1-B446-948C-7E39941A5F5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96520" y="2763360"/>
                <a:ext cx="6179760" cy="61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4266E22-9733-5B4C-8CD2-25C2E71753C7}"/>
                  </a:ext>
                </a:extLst>
              </p14:cNvPr>
              <p14:cNvContentPartPr/>
              <p14:nvPr/>
            </p14:nvContentPartPr>
            <p14:xfrm>
              <a:off x="509760" y="2294280"/>
              <a:ext cx="6730920" cy="22039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4266E22-9733-5B4C-8CD2-25C2E71753C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93560" y="2278080"/>
                <a:ext cx="6763320" cy="223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D95B0E6-5F07-404E-8A75-7F2F489C6E9A}"/>
                  </a:ext>
                </a:extLst>
              </p14:cNvPr>
              <p14:cNvContentPartPr/>
              <p14:nvPr/>
            </p14:nvContentPartPr>
            <p14:xfrm>
              <a:off x="509760" y="4678200"/>
              <a:ext cx="6998040" cy="12837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D95B0E6-5F07-404E-8A75-7F2F489C6E9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93560" y="4662000"/>
                <a:ext cx="7030440" cy="131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30EB307F-1958-6342-96DB-53B62A62FA10}"/>
                  </a:ext>
                </a:extLst>
              </p14:cNvPr>
              <p14:cNvContentPartPr/>
              <p14:nvPr/>
            </p14:nvContentPartPr>
            <p14:xfrm>
              <a:off x="7626960" y="5020200"/>
              <a:ext cx="1048680" cy="3085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30EB307F-1958-6342-96DB-53B62A62FA1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610760" y="5004000"/>
                <a:ext cx="1081080" cy="34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5C4BD095-277C-DB41-B8B0-92F846A5B63A}"/>
                  </a:ext>
                </a:extLst>
              </p14:cNvPr>
              <p14:cNvContentPartPr/>
              <p14:nvPr/>
            </p14:nvContentPartPr>
            <p14:xfrm>
              <a:off x="555120" y="5821920"/>
              <a:ext cx="7927200" cy="5472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5C4BD095-277C-DB41-B8B0-92F846A5B63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38920" y="5805720"/>
                <a:ext cx="7959600" cy="579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897512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666666"/>
      </a:dk2>
      <a:lt2>
        <a:srgbClr val="EEECE1"/>
      </a:lt2>
      <a:accent1>
        <a:srgbClr val="FF9933"/>
      </a:accent1>
      <a:accent2>
        <a:srgbClr val="FF6600"/>
      </a:accent2>
      <a:accent3>
        <a:srgbClr val="FF9900"/>
      </a:accent3>
      <a:accent4>
        <a:srgbClr val="9999FF"/>
      </a:accent4>
      <a:accent5>
        <a:srgbClr val="6666CC"/>
      </a:accent5>
      <a:accent6>
        <a:srgbClr val="3333CC"/>
      </a:accent6>
      <a:hlink>
        <a:srgbClr val="666666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effectLst/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400" dirty="0" smtClean="0">
            <a:latin typeface="Franklin Gothic Medium"/>
            <a:cs typeface="Franklin Gothic Medium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907</TotalTime>
  <Words>744</Words>
  <Application>Microsoft Office PowerPoint</Application>
  <PresentationFormat>On-screen Show (4:3)</PresentationFormat>
  <Paragraphs>132</Paragraphs>
  <Slides>20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10. Goodness of fit</vt:lpstr>
      <vt:lpstr>PowerPoint Presentation</vt:lpstr>
      <vt:lpstr>The chi-square test for uniformity</vt:lpstr>
      <vt:lpstr>PowerPoint Presentation</vt:lpstr>
      <vt:lpstr>PowerPoint Presentation</vt:lpstr>
      <vt:lpstr>PowerPoint Presentation</vt:lpstr>
      <vt:lpstr>The general chi-square test</vt:lpstr>
      <vt:lpstr>PowerPoint Presentation</vt:lpstr>
      <vt:lpstr>PowerPoint Presentation</vt:lpstr>
      <vt:lpstr>Chi-square for continuous random variables</vt:lpstr>
      <vt:lpstr>PowerPoint Presentation</vt:lpstr>
      <vt:lpstr>Fisher’s Theorem</vt:lpstr>
      <vt:lpstr>PowerPoint Presentation</vt:lpstr>
      <vt:lpstr>Fisher’s Theorem with multiple parameters</vt:lpstr>
      <vt:lpstr>PowerPoint Presentation</vt:lpstr>
      <vt:lpstr>The chi-square test for independence</vt:lpstr>
      <vt:lpstr>PowerPoint Presentation</vt:lpstr>
      <vt:lpstr>PowerPoint Presentation</vt:lpstr>
      <vt:lpstr>Chernoff-Lehmann theorem</vt:lpstr>
      <vt:lpstr>PowerPoint Presentation</vt:lpstr>
    </vt:vector>
  </TitlesOfParts>
  <Company>Chinese University of Hong Kong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Andrej Bogdanov</dc:creator>
  <cp:lastModifiedBy>Andrej Bogdanov (CSD)</cp:lastModifiedBy>
  <cp:revision>15</cp:revision>
  <cp:lastPrinted>2021-02-01T02:48:29Z</cp:lastPrinted>
  <dcterms:created xsi:type="dcterms:W3CDTF">2013-01-07T07:20:47Z</dcterms:created>
  <dcterms:modified xsi:type="dcterms:W3CDTF">2022-04-24T02:18:53Z</dcterms:modified>
</cp:coreProperties>
</file>