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5" r:id="rId3"/>
    <p:sldId id="339" r:id="rId4"/>
    <p:sldId id="317" r:id="rId5"/>
    <p:sldId id="327" r:id="rId6"/>
    <p:sldId id="325" r:id="rId7"/>
    <p:sldId id="309" r:id="rId8"/>
    <p:sldId id="311" r:id="rId9"/>
    <p:sldId id="333" r:id="rId10"/>
    <p:sldId id="312" r:id="rId11"/>
    <p:sldId id="334" r:id="rId12"/>
    <p:sldId id="313" r:id="rId13"/>
    <p:sldId id="328" r:id="rId14"/>
    <p:sldId id="330" r:id="rId15"/>
    <p:sldId id="314" r:id="rId16"/>
    <p:sldId id="335" r:id="rId17"/>
    <p:sldId id="338" r:id="rId18"/>
    <p:sldId id="319" r:id="rId19"/>
    <p:sldId id="321" r:id="rId20"/>
    <p:sldId id="332" r:id="rId21"/>
    <p:sldId id="32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 snapToObjects="1" showGuides="1">
      <p:cViewPr varScale="1">
        <p:scale>
          <a:sx n="114" d="100"/>
          <a:sy n="114" d="100"/>
        </p:scale>
        <p:origin x="768" y="17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FB929AE0-4169-2E4B-BA65-4EE3B40AFA67}"/>
    <pc:docChg chg="undo custSel addSld delSld modSld sldOrd">
      <pc:chgData name="Andrej Bogdanov (CSD)" userId="54a3fc38-bcd8-4812-b887-b84a314b9e17" providerId="ADAL" clId="{FB929AE0-4169-2E4B-BA65-4EE3B40AFA67}" dt="2022-04-26T09:54:15.118" v="262" actId="7634"/>
      <pc:docMkLst>
        <pc:docMk/>
      </pc:docMkLst>
      <pc:sldChg chg="addSp delSp modSp">
        <pc:chgData name="Andrej Bogdanov (CSD)" userId="54a3fc38-bcd8-4812-b887-b84a314b9e17" providerId="ADAL" clId="{FB929AE0-4169-2E4B-BA65-4EE3B40AFA67}" dt="2022-03-14T08:44:38.321" v="149" actId="7634"/>
        <pc:sldMkLst>
          <pc:docMk/>
          <pc:sldMk cId="1482593760" sldId="309"/>
        </pc:sldMkLst>
        <pc:inkChg chg="add">
          <ac:chgData name="Andrej Bogdanov (CSD)" userId="54a3fc38-bcd8-4812-b887-b84a314b9e17" providerId="ADAL" clId="{FB929AE0-4169-2E4B-BA65-4EE3B40AFA67}" dt="2022-03-14T05:01:28.020" v="1" actId="7634"/>
          <ac:inkMkLst>
            <pc:docMk/>
            <pc:sldMk cId="1482593760" sldId="309"/>
            <ac:inkMk id="2" creationId="{2B3AB04B-3B62-E743-8B56-B06E3543C48A}"/>
          </ac:inkMkLst>
        </pc:inkChg>
        <pc:inkChg chg="add">
          <ac:chgData name="Andrej Bogdanov (CSD)" userId="54a3fc38-bcd8-4812-b887-b84a314b9e17" providerId="ADAL" clId="{FB929AE0-4169-2E4B-BA65-4EE3B40AFA67}" dt="2022-03-14T08:44:38.321" v="149" actId="7634"/>
          <ac:inkMkLst>
            <pc:docMk/>
            <pc:sldMk cId="1482593760" sldId="309"/>
            <ac:inkMk id="2" creationId="{C3B678BE-4FF1-884F-BD24-0B0F707DE610}"/>
          </ac:inkMkLst>
        </pc:inkChg>
        <pc:inkChg chg="add">
          <ac:chgData name="Andrej Bogdanov (CSD)" userId="54a3fc38-bcd8-4812-b887-b84a314b9e17" providerId="ADAL" clId="{FB929AE0-4169-2E4B-BA65-4EE3B40AFA67}" dt="2022-03-14T05:38:24.750" v="2" actId="7634"/>
          <ac:inkMkLst>
            <pc:docMk/>
            <pc:sldMk cId="1482593760" sldId="309"/>
            <ac:inkMk id="4" creationId="{A3D2621D-6C6F-B642-9396-E59032D23503}"/>
          </ac:inkMkLst>
        </pc:inkChg>
        <pc:inkChg chg="del mod modStrokes">
          <ac:chgData name="Andrej Bogdanov (CSD)" userId="54a3fc38-bcd8-4812-b887-b84a314b9e17" providerId="ADAL" clId="{FB929AE0-4169-2E4B-BA65-4EE3B40AFA67}" dt="2022-03-14T08:09:09.830" v="54"/>
          <ac:inkMkLst>
            <pc:docMk/>
            <pc:sldMk cId="1482593760" sldId="309"/>
            <ac:inkMk id="5" creationId="{0874F454-E894-394F-8566-93E1D5D057AC}"/>
          </ac:inkMkLst>
        </pc:inkChg>
        <pc:inkChg chg="mod modStrokes">
          <ac:chgData name="Andrej Bogdanov (CSD)" userId="54a3fc38-bcd8-4812-b887-b84a314b9e17" providerId="ADAL" clId="{FB929AE0-4169-2E4B-BA65-4EE3B40AFA67}" dt="2022-03-14T08:01:57.047" v="35" actId="14100"/>
          <ac:inkMkLst>
            <pc:docMk/>
            <pc:sldMk cId="1482593760" sldId="309"/>
            <ac:inkMk id="6" creationId="{FE54DE2B-B0D0-3B49-BA80-2B663D5493C5}"/>
          </ac:inkMkLst>
        </pc:inkChg>
        <pc:inkChg chg="add">
          <ac:chgData name="Andrej Bogdanov (CSD)" userId="54a3fc38-bcd8-4812-b887-b84a314b9e17" providerId="ADAL" clId="{FB929AE0-4169-2E4B-BA65-4EE3B40AFA67}" dt="2022-03-14T08:03:10.263" v="36" actId="7634"/>
          <ac:inkMkLst>
            <pc:docMk/>
            <pc:sldMk cId="1482593760" sldId="309"/>
            <ac:inkMk id="7" creationId="{AD19AAA8-3912-9F4E-AAA7-41ADDB29F31D}"/>
          </ac:inkMkLst>
        </pc:inkChg>
        <pc:inkChg chg="add mod modStrokes">
          <ac:chgData name="Andrej Bogdanov (CSD)" userId="54a3fc38-bcd8-4812-b887-b84a314b9e17" providerId="ADAL" clId="{FB929AE0-4169-2E4B-BA65-4EE3B40AFA67}" dt="2022-03-14T08:07:56.112" v="51"/>
          <ac:inkMkLst>
            <pc:docMk/>
            <pc:sldMk cId="1482593760" sldId="309"/>
            <ac:inkMk id="8" creationId="{99B0ADA3-DC54-BA46-978B-D6883BA8F606}"/>
          </ac:inkMkLst>
        </pc:inkChg>
        <pc:inkChg chg="add">
          <ac:chgData name="Andrej Bogdanov (CSD)" userId="54a3fc38-bcd8-4812-b887-b84a314b9e17" providerId="ADAL" clId="{FB929AE0-4169-2E4B-BA65-4EE3B40AFA67}" dt="2022-03-14T08:05:57.830" v="44" actId="7634"/>
          <ac:inkMkLst>
            <pc:docMk/>
            <pc:sldMk cId="1482593760" sldId="309"/>
            <ac:inkMk id="9" creationId="{AC130A77-682D-DD4B-B0E0-38BDAB71063C}"/>
          </ac:inkMkLst>
        </pc:inkChg>
        <pc:inkChg chg="add mod modStrokes">
          <ac:chgData name="Andrej Bogdanov (CSD)" userId="54a3fc38-bcd8-4812-b887-b84a314b9e17" providerId="ADAL" clId="{FB929AE0-4169-2E4B-BA65-4EE3B40AFA67}" dt="2022-03-14T08:44:27.811" v="148"/>
          <ac:inkMkLst>
            <pc:docMk/>
            <pc:sldMk cId="1482593760" sldId="309"/>
            <ac:inkMk id="10" creationId="{AD5D0335-25B5-0C47-A0AF-577781DFACE2}"/>
          </ac:inkMkLst>
        </pc:inkChg>
        <pc:inkChg chg="add del">
          <ac:chgData name="Andrej Bogdanov (CSD)" userId="54a3fc38-bcd8-4812-b887-b84a314b9e17" providerId="ADAL" clId="{FB929AE0-4169-2E4B-BA65-4EE3B40AFA67}" dt="2022-03-14T08:12:23.182" v="59" actId="21"/>
          <ac:inkMkLst>
            <pc:docMk/>
            <pc:sldMk cId="1482593760" sldId="309"/>
            <ac:inkMk id="11" creationId="{3C62DDA4-2B9C-0C40-AE52-91FA0C4818B0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8:14:17.914" v="66" actId="1076"/>
        <pc:sldMkLst>
          <pc:docMk/>
          <pc:sldMk cId="3330049526" sldId="311"/>
        </pc:sldMkLst>
        <pc:inkChg chg="add">
          <ac:chgData name="Andrej Bogdanov (CSD)" userId="54a3fc38-bcd8-4812-b887-b84a314b9e17" providerId="ADAL" clId="{FB929AE0-4169-2E4B-BA65-4EE3B40AFA67}" dt="2022-03-14T08:14:06.490" v="64" actId="7634"/>
          <ac:inkMkLst>
            <pc:docMk/>
            <pc:sldMk cId="3330049526" sldId="311"/>
            <ac:inkMk id="6" creationId="{E3FC9377-BAEE-9A4F-8483-6495E01ABD0E}"/>
          </ac:inkMkLst>
        </pc:inkChg>
        <pc:inkChg chg="add del">
          <ac:chgData name="Andrej Bogdanov (CSD)" userId="54a3fc38-bcd8-4812-b887-b84a314b9e17" providerId="ADAL" clId="{FB929AE0-4169-2E4B-BA65-4EE3B40AFA67}" dt="2022-03-14T08:10:24.441" v="56"/>
          <ac:inkMkLst>
            <pc:docMk/>
            <pc:sldMk cId="3330049526" sldId="311"/>
            <ac:inkMk id="6" creationId="{FD4D14B9-8F65-D645-97E2-B3C3F403BD0D}"/>
          </ac:inkMkLst>
        </pc:inkChg>
        <pc:inkChg chg="mod modStrokes">
          <ac:chgData name="Andrej Bogdanov (CSD)" userId="54a3fc38-bcd8-4812-b887-b84a314b9e17" providerId="ADAL" clId="{FB929AE0-4169-2E4B-BA65-4EE3B40AFA67}" dt="2022-03-14T08:14:17.914" v="66" actId="1076"/>
          <ac:inkMkLst>
            <pc:docMk/>
            <pc:sldMk cId="3330049526" sldId="311"/>
            <ac:inkMk id="9" creationId="{643DD02B-C9CD-EB4D-A330-689E1905DE22}"/>
          </ac:inkMkLst>
        </pc:inkChg>
      </pc:sldChg>
      <pc:sldChg chg="addSp modSp">
        <pc:chgData name="Andrej Bogdanov (CSD)" userId="54a3fc38-bcd8-4812-b887-b84a314b9e17" providerId="ADAL" clId="{FB929AE0-4169-2E4B-BA65-4EE3B40AFA67}" dt="2022-03-14T08:44:08.748" v="144" actId="7634"/>
        <pc:sldMkLst>
          <pc:docMk/>
          <pc:sldMk cId="1555113343" sldId="312"/>
        </pc:sldMkLst>
        <pc:inkChg chg="add mod modStrokes">
          <ac:chgData name="Andrej Bogdanov (CSD)" userId="54a3fc38-bcd8-4812-b887-b84a314b9e17" providerId="ADAL" clId="{FB929AE0-4169-2E4B-BA65-4EE3B40AFA67}" dt="2022-03-14T08:14:34.266" v="67"/>
          <ac:inkMkLst>
            <pc:docMk/>
            <pc:sldMk cId="1555113343" sldId="312"/>
            <ac:inkMk id="3" creationId="{178402FE-147A-8D4E-9E4C-8FBCB05D1A36}"/>
          </ac:inkMkLst>
        </pc:inkChg>
        <pc:inkChg chg="add">
          <ac:chgData name="Andrej Bogdanov (CSD)" userId="54a3fc38-bcd8-4812-b887-b84a314b9e17" providerId="ADAL" clId="{FB929AE0-4169-2E4B-BA65-4EE3B40AFA67}" dt="2022-03-14T08:41:16.123" v="127" actId="7634"/>
          <ac:inkMkLst>
            <pc:docMk/>
            <pc:sldMk cId="1555113343" sldId="312"/>
            <ac:inkMk id="3" creationId="{9FA387C8-E766-7449-B233-2C71973EA631}"/>
          </ac:inkMkLst>
        </pc:inkChg>
        <pc:inkChg chg="mod modStrokes">
          <ac:chgData name="Andrej Bogdanov (CSD)" userId="54a3fc38-bcd8-4812-b887-b84a314b9e17" providerId="ADAL" clId="{FB929AE0-4169-2E4B-BA65-4EE3B40AFA67}" dt="2022-03-14T08:16:32.602" v="72" actId="1076"/>
          <ac:inkMkLst>
            <pc:docMk/>
            <pc:sldMk cId="1555113343" sldId="312"/>
            <ac:inkMk id="4" creationId="{70BD708F-622E-2044-9458-2015D6C638FA}"/>
          </ac:inkMkLst>
        </pc:inkChg>
        <pc:inkChg chg="mod modStrokes">
          <ac:chgData name="Andrej Bogdanov (CSD)" userId="54a3fc38-bcd8-4812-b887-b84a314b9e17" providerId="ADAL" clId="{FB929AE0-4169-2E4B-BA65-4EE3B40AFA67}" dt="2022-03-14T08:16:17.394" v="71"/>
          <ac:inkMkLst>
            <pc:docMk/>
            <pc:sldMk cId="1555113343" sldId="312"/>
            <ac:inkMk id="5" creationId="{996914FC-46EC-EE4D-A1EB-116DAE215099}"/>
          </ac:inkMkLst>
        </pc:inkChg>
        <pc:inkChg chg="mod modStrokes">
          <ac:chgData name="Andrej Bogdanov (CSD)" userId="54a3fc38-bcd8-4812-b887-b84a314b9e17" providerId="ADAL" clId="{FB929AE0-4169-2E4B-BA65-4EE3B40AFA67}" dt="2022-03-14T08:17:15.589" v="76"/>
          <ac:inkMkLst>
            <pc:docMk/>
            <pc:sldMk cId="1555113343" sldId="312"/>
            <ac:inkMk id="7" creationId="{1C897451-A751-454D-A035-B1BBDDC89E67}"/>
          </ac:inkMkLst>
        </pc:inkChg>
        <pc:inkChg chg="add">
          <ac:chgData name="Andrej Bogdanov (CSD)" userId="54a3fc38-bcd8-4812-b887-b84a314b9e17" providerId="ADAL" clId="{FB929AE0-4169-2E4B-BA65-4EE3B40AFA67}" dt="2022-03-14T08:17:08.111" v="73" actId="7634"/>
          <ac:inkMkLst>
            <pc:docMk/>
            <pc:sldMk cId="1555113343" sldId="312"/>
            <ac:inkMk id="8" creationId="{17A74820-85B8-4A4C-9E0D-52D65EB4FA08}"/>
          </ac:inkMkLst>
        </pc:inkChg>
        <pc:inkChg chg="add mod modStrokes">
          <ac:chgData name="Andrej Bogdanov (CSD)" userId="54a3fc38-bcd8-4812-b887-b84a314b9e17" providerId="ADAL" clId="{FB929AE0-4169-2E4B-BA65-4EE3B40AFA67}" dt="2022-03-14T08:40:57.336" v="126"/>
          <ac:inkMkLst>
            <pc:docMk/>
            <pc:sldMk cId="1555113343" sldId="312"/>
            <ac:inkMk id="9" creationId="{54F9F992-13E8-1F41-8F70-21662D06F712}"/>
          </ac:inkMkLst>
        </pc:inkChg>
        <pc:inkChg chg="add mod modStrokes">
          <ac:chgData name="Andrej Bogdanov (CSD)" userId="54a3fc38-bcd8-4812-b887-b84a314b9e17" providerId="ADAL" clId="{FB929AE0-4169-2E4B-BA65-4EE3B40AFA67}" dt="2022-03-14T08:44:02.879" v="143"/>
          <ac:inkMkLst>
            <pc:docMk/>
            <pc:sldMk cId="1555113343" sldId="312"/>
            <ac:inkMk id="10" creationId="{C37F134F-3265-814C-A329-0B8C0AD0FBEE}"/>
          </ac:inkMkLst>
        </pc:inkChg>
        <pc:inkChg chg="add">
          <ac:chgData name="Andrej Bogdanov (CSD)" userId="54a3fc38-bcd8-4812-b887-b84a314b9e17" providerId="ADAL" clId="{FB929AE0-4169-2E4B-BA65-4EE3B40AFA67}" dt="2022-03-14T08:44:08.748" v="144" actId="7634"/>
          <ac:inkMkLst>
            <pc:docMk/>
            <pc:sldMk cId="1555113343" sldId="312"/>
            <ac:inkMk id="11" creationId="{E1BAB27D-6E8A-BE4E-8915-F4A28928B2F5}"/>
          </ac:inkMkLst>
        </pc:inkChg>
      </pc:sldChg>
      <pc:sldChg chg="addSp modSp">
        <pc:chgData name="Andrej Bogdanov (CSD)" userId="54a3fc38-bcd8-4812-b887-b84a314b9e17" providerId="ADAL" clId="{FB929AE0-4169-2E4B-BA65-4EE3B40AFA67}" dt="2022-03-14T08:43:41.779" v="142" actId="7634"/>
        <pc:sldMkLst>
          <pc:docMk/>
          <pc:sldMk cId="3775979354" sldId="313"/>
        </pc:sldMkLst>
        <pc:inkChg chg="add">
          <ac:chgData name="Andrej Bogdanov (CSD)" userId="54a3fc38-bcd8-4812-b887-b84a314b9e17" providerId="ADAL" clId="{FB929AE0-4169-2E4B-BA65-4EE3B40AFA67}" dt="2022-03-14T06:00:01.474" v="4" actId="7634"/>
          <ac:inkMkLst>
            <pc:docMk/>
            <pc:sldMk cId="3775979354" sldId="313"/>
            <ac:inkMk id="3" creationId="{3EC133AD-E5F0-C746-B2B9-21BAC7F02EE1}"/>
          </ac:inkMkLst>
        </pc:inkChg>
        <pc:inkChg chg="mod modStrokes">
          <ac:chgData name="Andrej Bogdanov (CSD)" userId="54a3fc38-bcd8-4812-b887-b84a314b9e17" providerId="ADAL" clId="{FB929AE0-4169-2E4B-BA65-4EE3B40AFA67}" dt="2022-03-14T08:40:09.488" v="121"/>
          <ac:inkMkLst>
            <pc:docMk/>
            <pc:sldMk cId="3775979354" sldId="313"/>
            <ac:inkMk id="4" creationId="{EDCCE014-A927-BF41-A45C-0D105F82904D}"/>
          </ac:inkMkLst>
        </pc:inkChg>
        <pc:inkChg chg="mod modStrokes">
          <ac:chgData name="Andrej Bogdanov (CSD)" userId="54a3fc38-bcd8-4812-b887-b84a314b9e17" providerId="ADAL" clId="{FB929AE0-4169-2E4B-BA65-4EE3B40AFA67}" dt="2022-03-14T08:43:02.387" v="140"/>
          <ac:inkMkLst>
            <pc:docMk/>
            <pc:sldMk cId="3775979354" sldId="313"/>
            <ac:inkMk id="5" creationId="{CF297E06-1C31-CE4B-91EB-F8D86237DA8B}"/>
          </ac:inkMkLst>
        </pc:inkChg>
        <pc:inkChg chg="mod modStrokes">
          <ac:chgData name="Andrej Bogdanov (CSD)" userId="54a3fc38-bcd8-4812-b887-b84a314b9e17" providerId="ADAL" clId="{FB929AE0-4169-2E4B-BA65-4EE3B40AFA67}" dt="2022-03-14T08:43:06.949" v="141"/>
          <ac:inkMkLst>
            <pc:docMk/>
            <pc:sldMk cId="3775979354" sldId="313"/>
            <ac:inkMk id="8" creationId="{082AEE51-1C30-6E4C-B9B4-A3CBC8A3B741}"/>
          </ac:inkMkLst>
        </pc:inkChg>
        <pc:inkChg chg="add">
          <ac:chgData name="Andrej Bogdanov (CSD)" userId="54a3fc38-bcd8-4812-b887-b84a314b9e17" providerId="ADAL" clId="{FB929AE0-4169-2E4B-BA65-4EE3B40AFA67}" dt="2022-03-14T08:39:24.600" v="112" actId="7634"/>
          <ac:inkMkLst>
            <pc:docMk/>
            <pc:sldMk cId="3775979354" sldId="313"/>
            <ac:inkMk id="9" creationId="{0D399792-35CE-944E-B1CA-CD854DAB9331}"/>
          </ac:inkMkLst>
        </pc:inkChg>
        <pc:inkChg chg="add">
          <ac:chgData name="Andrej Bogdanov (CSD)" userId="54a3fc38-bcd8-4812-b887-b84a314b9e17" providerId="ADAL" clId="{FB929AE0-4169-2E4B-BA65-4EE3B40AFA67}" dt="2022-03-14T08:39:45.329" v="118" actId="7634"/>
          <ac:inkMkLst>
            <pc:docMk/>
            <pc:sldMk cId="3775979354" sldId="313"/>
            <ac:inkMk id="10" creationId="{F752192A-8DE8-9C49-8016-8A9524FE5C0D}"/>
          </ac:inkMkLst>
        </pc:inkChg>
        <pc:inkChg chg="add">
          <ac:chgData name="Andrej Bogdanov (CSD)" userId="54a3fc38-bcd8-4812-b887-b84a314b9e17" providerId="ADAL" clId="{FB929AE0-4169-2E4B-BA65-4EE3B40AFA67}" dt="2022-03-14T08:40:03.034" v="120" actId="7634"/>
          <ac:inkMkLst>
            <pc:docMk/>
            <pc:sldMk cId="3775979354" sldId="313"/>
            <ac:inkMk id="11" creationId="{91384666-0F88-6C41-A5FA-53E5F67305DE}"/>
          </ac:inkMkLst>
        </pc:inkChg>
        <pc:inkChg chg="add">
          <ac:chgData name="Andrej Bogdanov (CSD)" userId="54a3fc38-bcd8-4812-b887-b84a314b9e17" providerId="ADAL" clId="{FB929AE0-4169-2E4B-BA65-4EE3B40AFA67}" dt="2022-03-14T08:40:47.253" v="122" actId="7634"/>
          <ac:inkMkLst>
            <pc:docMk/>
            <pc:sldMk cId="3775979354" sldId="313"/>
            <ac:inkMk id="12" creationId="{19159A22-DF51-3C4A-BF95-B636372CC15F}"/>
          </ac:inkMkLst>
        </pc:inkChg>
        <pc:inkChg chg="add">
          <ac:chgData name="Andrej Bogdanov (CSD)" userId="54a3fc38-bcd8-4812-b887-b84a314b9e17" providerId="ADAL" clId="{FB929AE0-4169-2E4B-BA65-4EE3B40AFA67}" dt="2022-03-14T08:43:41.779" v="142" actId="7634"/>
          <ac:inkMkLst>
            <pc:docMk/>
            <pc:sldMk cId="3775979354" sldId="313"/>
            <ac:inkMk id="13" creationId="{AB392580-782A-EB4F-A667-0128E420EBCA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8:59:41.398" v="191" actId="7634"/>
        <pc:sldMkLst>
          <pc:docMk/>
          <pc:sldMk cId="3342415762" sldId="314"/>
        </pc:sldMkLst>
        <pc:inkChg chg="add del mod modStrokes">
          <ac:chgData name="Andrej Bogdanov (CSD)" userId="54a3fc38-bcd8-4812-b887-b84a314b9e17" providerId="ADAL" clId="{FB929AE0-4169-2E4B-BA65-4EE3B40AFA67}" dt="2022-03-14T08:58:25.918" v="190"/>
          <ac:inkMkLst>
            <pc:docMk/>
            <pc:sldMk cId="3342415762" sldId="314"/>
            <ac:inkMk id="2" creationId="{F7E8C64C-75EF-934C-B9C3-F6DBAFA4BF47}"/>
          </ac:inkMkLst>
        </pc:inkChg>
        <pc:inkChg chg="add">
          <ac:chgData name="Andrej Bogdanov (CSD)" userId="54a3fc38-bcd8-4812-b887-b84a314b9e17" providerId="ADAL" clId="{FB929AE0-4169-2E4B-BA65-4EE3B40AFA67}" dt="2022-03-14T08:57:45.785" v="185" actId="7634"/>
          <ac:inkMkLst>
            <pc:docMk/>
            <pc:sldMk cId="3342415762" sldId="314"/>
            <ac:inkMk id="3" creationId="{D4ADEDBE-A797-DE41-8E17-F9E23188F052}"/>
          </ac:inkMkLst>
        </pc:inkChg>
        <pc:inkChg chg="add">
          <ac:chgData name="Andrej Bogdanov (CSD)" userId="54a3fc38-bcd8-4812-b887-b84a314b9e17" providerId="ADAL" clId="{FB929AE0-4169-2E4B-BA65-4EE3B40AFA67}" dt="2022-03-14T08:58:21.824" v="189" actId="7634"/>
          <ac:inkMkLst>
            <pc:docMk/>
            <pc:sldMk cId="3342415762" sldId="314"/>
            <ac:inkMk id="4" creationId="{424D9B79-95B4-2A4F-A0E3-F6A8AFDADD50}"/>
          </ac:inkMkLst>
        </pc:inkChg>
        <pc:inkChg chg="add">
          <ac:chgData name="Andrej Bogdanov (CSD)" userId="54a3fc38-bcd8-4812-b887-b84a314b9e17" providerId="ADAL" clId="{FB929AE0-4169-2E4B-BA65-4EE3B40AFA67}" dt="2022-03-14T08:59:41.398" v="191" actId="7634"/>
          <ac:inkMkLst>
            <pc:docMk/>
            <pc:sldMk cId="3342415762" sldId="314"/>
            <ac:inkMk id="5" creationId="{066DE873-17A4-F046-B374-9E2D7A579725}"/>
          </ac:inkMkLst>
        </pc:inkChg>
      </pc:sldChg>
      <pc:sldChg chg="addSp">
        <pc:chgData name="Andrej Bogdanov (CSD)" userId="54a3fc38-bcd8-4812-b887-b84a314b9e17" providerId="ADAL" clId="{FB929AE0-4169-2E4B-BA65-4EE3B40AFA67}" dt="2022-03-14T05:01:28.020" v="1" actId="7634"/>
        <pc:sldMkLst>
          <pc:docMk/>
          <pc:sldMk cId="1873722321" sldId="316"/>
        </pc:sldMkLst>
        <pc:inkChg chg="add">
          <ac:chgData name="Andrej Bogdanov (CSD)" userId="54a3fc38-bcd8-4812-b887-b84a314b9e17" providerId="ADAL" clId="{FB929AE0-4169-2E4B-BA65-4EE3B40AFA67}" dt="2022-03-14T04:34:09.735" v="0" actId="7634"/>
          <ac:inkMkLst>
            <pc:docMk/>
            <pc:sldMk cId="1873722321" sldId="316"/>
            <ac:inkMk id="2" creationId="{72DA63D0-3A79-2743-BAA4-ED2545FC845A}"/>
          </ac:inkMkLst>
        </pc:inkChg>
        <pc:inkChg chg="add">
          <ac:chgData name="Andrej Bogdanov (CSD)" userId="54a3fc38-bcd8-4812-b887-b84a314b9e17" providerId="ADAL" clId="{FB929AE0-4169-2E4B-BA65-4EE3B40AFA67}" dt="2022-03-14T05:01:28.020" v="1" actId="7634"/>
          <ac:inkMkLst>
            <pc:docMk/>
            <pc:sldMk cId="1873722321" sldId="316"/>
            <ac:inkMk id="4" creationId="{46915EDB-7786-8947-A24B-A14C3C22F8E6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8:46:12.933" v="157" actId="7634"/>
        <pc:sldMkLst>
          <pc:docMk/>
          <pc:sldMk cId="3855841563" sldId="317"/>
        </pc:sldMkLst>
        <pc:inkChg chg="add del">
          <ac:chgData name="Andrej Bogdanov (CSD)" userId="54a3fc38-bcd8-4812-b887-b84a314b9e17" providerId="ADAL" clId="{FB929AE0-4169-2E4B-BA65-4EE3B40AFA67}" dt="2022-03-14T07:34:36.163" v="23"/>
          <ac:inkMkLst>
            <pc:docMk/>
            <pc:sldMk cId="3855841563" sldId="317"/>
            <ac:inkMk id="6" creationId="{15184EBF-95A1-FA4B-8325-6B8A37399584}"/>
          </ac:inkMkLst>
        </pc:inkChg>
        <pc:inkChg chg="add">
          <ac:chgData name="Andrej Bogdanov (CSD)" userId="54a3fc38-bcd8-4812-b887-b84a314b9e17" providerId="ADAL" clId="{FB929AE0-4169-2E4B-BA65-4EE3B40AFA67}" dt="2022-03-14T08:46:12.933" v="157" actId="7634"/>
          <ac:inkMkLst>
            <pc:docMk/>
            <pc:sldMk cId="3855841563" sldId="317"/>
            <ac:inkMk id="6" creationId="{59E4EB5E-9A4E-4C4B-AE0A-6D948F0A7C19}"/>
          </ac:inkMkLst>
        </pc:inkChg>
        <pc:inkChg chg="add mod modStrokes">
          <ac:chgData name="Andrej Bogdanov (CSD)" userId="54a3fc38-bcd8-4812-b887-b84a314b9e17" providerId="ADAL" clId="{FB929AE0-4169-2E4B-BA65-4EE3B40AFA67}" dt="2022-03-14T07:34:36.160" v="22"/>
          <ac:inkMkLst>
            <pc:docMk/>
            <pc:sldMk cId="3855841563" sldId="317"/>
            <ac:inkMk id="10" creationId="{2723F776-F99B-7843-A4B0-D7868DCFAE8A}"/>
          </ac:inkMkLst>
        </pc:inkChg>
        <pc:inkChg chg="add mod modStrokes">
          <ac:chgData name="Andrej Bogdanov (CSD)" userId="54a3fc38-bcd8-4812-b887-b84a314b9e17" providerId="ADAL" clId="{FB929AE0-4169-2E4B-BA65-4EE3B40AFA67}" dt="2022-03-14T08:46:01.827" v="156"/>
          <ac:inkMkLst>
            <pc:docMk/>
            <pc:sldMk cId="3855841563" sldId="317"/>
            <ac:inkMk id="11" creationId="{2E330EE8-362D-544D-A3CA-4E3F655EB424}"/>
          </ac:inkMkLst>
        </pc:inkChg>
      </pc:sldChg>
      <pc:sldChg chg="addSp delSp modSp ord">
        <pc:chgData name="Andrej Bogdanov (CSD)" userId="54a3fc38-bcd8-4812-b887-b84a314b9e17" providerId="ADAL" clId="{FB929AE0-4169-2E4B-BA65-4EE3B40AFA67}" dt="2022-03-21T04:42:40.918" v="244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FB929AE0-4169-2E4B-BA65-4EE3B40AFA67}" dt="2022-03-14T09:07:03.341" v="222"/>
          <ac:inkMkLst>
            <pc:docMk/>
            <pc:sldMk cId="907833591" sldId="319"/>
            <ac:inkMk id="2" creationId="{2007FED3-D902-1B4D-90AB-FD57AC186842}"/>
          </ac:inkMkLst>
        </pc:inkChg>
        <pc:inkChg chg="add">
          <ac:chgData name="Andrej Bogdanov (CSD)" userId="54a3fc38-bcd8-4812-b887-b84a314b9e17" providerId="ADAL" clId="{FB929AE0-4169-2E4B-BA65-4EE3B40AFA67}" dt="2022-03-14T09:29:25.976" v="243" actId="7634"/>
          <ac:inkMkLst>
            <pc:docMk/>
            <pc:sldMk cId="907833591" sldId="319"/>
            <ac:inkMk id="2" creationId="{24334077-B571-7E42-87C3-6C798F9EBF08}"/>
          </ac:inkMkLst>
        </pc:inkChg>
        <pc:inkChg chg="add mod modStrokes">
          <ac:chgData name="Andrej Bogdanov (CSD)" userId="54a3fc38-bcd8-4812-b887-b84a314b9e17" providerId="ADAL" clId="{FB929AE0-4169-2E4B-BA65-4EE3B40AFA67}" dt="2022-03-14T09:15:17.161" v="225"/>
          <ac:inkMkLst>
            <pc:docMk/>
            <pc:sldMk cId="907833591" sldId="319"/>
            <ac:inkMk id="3" creationId="{EE26F958-CCD7-784F-B53E-3303F7574903}"/>
          </ac:inkMkLst>
        </pc:inkChg>
        <pc:inkChg chg="add mod modStrokes">
          <ac:chgData name="Andrej Bogdanov (CSD)" userId="54a3fc38-bcd8-4812-b887-b84a314b9e17" providerId="ADAL" clId="{FB929AE0-4169-2E4B-BA65-4EE3B40AFA67}" dt="2022-03-14T09:27:13.165" v="242"/>
          <ac:inkMkLst>
            <pc:docMk/>
            <pc:sldMk cId="907833591" sldId="319"/>
            <ac:inkMk id="6" creationId="{FBA7574D-16F9-384F-8BAE-2F4324944527}"/>
          </ac:inkMkLst>
        </pc:inkChg>
        <pc:inkChg chg="add">
          <ac:chgData name="Andrej Bogdanov (CSD)" userId="54a3fc38-bcd8-4812-b887-b84a314b9e17" providerId="ADAL" clId="{FB929AE0-4169-2E4B-BA65-4EE3B40AFA67}" dt="2022-03-14T09:15:35.716" v="226" actId="7634"/>
          <ac:inkMkLst>
            <pc:docMk/>
            <pc:sldMk cId="907833591" sldId="319"/>
            <ac:inkMk id="7" creationId="{6593E170-2602-574C-9F44-0105E38D6B05}"/>
          </ac:inkMkLst>
        </pc:inkChg>
        <pc:inkChg chg="add">
          <ac:chgData name="Andrej Bogdanov (CSD)" userId="54a3fc38-bcd8-4812-b887-b84a314b9e17" providerId="ADAL" clId="{FB929AE0-4169-2E4B-BA65-4EE3B40AFA67}" dt="2022-03-14T09:20:58.986" v="230" actId="7634"/>
          <ac:inkMkLst>
            <pc:docMk/>
            <pc:sldMk cId="907833591" sldId="319"/>
            <ac:inkMk id="8" creationId="{038A6B21-B0D0-3E41-92CC-236E3154FB91}"/>
          </ac:inkMkLst>
        </pc:inkChg>
        <pc:inkChg chg="add del">
          <ac:chgData name="Andrej Bogdanov (CSD)" userId="54a3fc38-bcd8-4812-b887-b84a314b9e17" providerId="ADAL" clId="{FB929AE0-4169-2E4B-BA65-4EE3B40AFA67}" dt="2022-03-14T09:21:01.776" v="233"/>
          <ac:inkMkLst>
            <pc:docMk/>
            <pc:sldMk cId="907833591" sldId="319"/>
            <ac:inkMk id="9" creationId="{5DCD26DE-E8C2-6744-B2D1-CC5EDBA2D1A6}"/>
          </ac:inkMkLst>
        </pc:inkChg>
        <pc:inkChg chg="add">
          <ac:chgData name="Andrej Bogdanov (CSD)" userId="54a3fc38-bcd8-4812-b887-b84a314b9e17" providerId="ADAL" clId="{FB929AE0-4169-2E4B-BA65-4EE3B40AFA67}" dt="2022-03-21T04:42:40.918" v="244" actId="7634"/>
          <ac:inkMkLst>
            <pc:docMk/>
            <pc:sldMk cId="907833591" sldId="319"/>
            <ac:inkMk id="9" creationId="{6D784117-1EF4-6846-A254-9572AA6D3404}"/>
          </ac:inkMkLst>
        </pc:inkChg>
        <pc:inkChg chg="add del mod modStrokes">
          <ac:chgData name="Andrej Bogdanov (CSD)" userId="54a3fc38-bcd8-4812-b887-b84a314b9e17" providerId="ADAL" clId="{FB929AE0-4169-2E4B-BA65-4EE3B40AFA67}" dt="2022-03-14T09:26:44.684" v="238"/>
          <ac:inkMkLst>
            <pc:docMk/>
            <pc:sldMk cId="907833591" sldId="319"/>
            <ac:inkMk id="10" creationId="{EC8236BB-0492-4941-B478-F5611993717A}"/>
          </ac:inkMkLst>
        </pc:inkChg>
      </pc:sldChg>
      <pc:sldChg chg="addSp delSp">
        <pc:chgData name="Andrej Bogdanov (CSD)" userId="54a3fc38-bcd8-4812-b887-b84a314b9e17" providerId="ADAL" clId="{FB929AE0-4169-2E4B-BA65-4EE3B40AFA67}" dt="2022-03-21T08:17:17.650" v="260" actId="7634"/>
        <pc:sldMkLst>
          <pc:docMk/>
          <pc:sldMk cId="1362140589" sldId="323"/>
        </pc:sldMkLst>
        <pc:inkChg chg="add del">
          <ac:chgData name="Andrej Bogdanov (CSD)" userId="54a3fc38-bcd8-4812-b887-b84a314b9e17" providerId="ADAL" clId="{FB929AE0-4169-2E4B-BA65-4EE3B40AFA67}" dt="2022-03-21T08:11:40.183" v="256"/>
          <ac:inkMkLst>
            <pc:docMk/>
            <pc:sldMk cId="1362140589" sldId="323"/>
            <ac:inkMk id="2" creationId="{870ED423-1996-0F47-B921-D17A981DFF92}"/>
          </ac:inkMkLst>
        </pc:inkChg>
        <pc:inkChg chg="add del">
          <ac:chgData name="Andrej Bogdanov (CSD)" userId="54a3fc38-bcd8-4812-b887-b84a314b9e17" providerId="ADAL" clId="{FB929AE0-4169-2E4B-BA65-4EE3B40AFA67}" dt="2022-03-21T08:11:40.179" v="255"/>
          <ac:inkMkLst>
            <pc:docMk/>
            <pc:sldMk cId="1362140589" sldId="323"/>
            <ac:inkMk id="3" creationId="{B30438E1-5E3D-234E-A90A-322F13298C69}"/>
          </ac:inkMkLst>
        </pc:inkChg>
        <pc:inkChg chg="add del">
          <ac:chgData name="Andrej Bogdanov (CSD)" userId="54a3fc38-bcd8-4812-b887-b84a314b9e17" providerId="ADAL" clId="{FB929AE0-4169-2E4B-BA65-4EE3B40AFA67}" dt="2022-03-21T08:11:40.177" v="254"/>
          <ac:inkMkLst>
            <pc:docMk/>
            <pc:sldMk cId="1362140589" sldId="323"/>
            <ac:inkMk id="4" creationId="{4D29F0EE-E51E-DD4A-80D8-C2883F6910CE}"/>
          </ac:inkMkLst>
        </pc:inkChg>
        <pc:inkChg chg="add">
          <ac:chgData name="Andrej Bogdanov (CSD)" userId="54a3fc38-bcd8-4812-b887-b84a314b9e17" providerId="ADAL" clId="{FB929AE0-4169-2E4B-BA65-4EE3B40AFA67}" dt="2022-03-21T08:15:28.412" v="257" actId="7634"/>
          <ac:inkMkLst>
            <pc:docMk/>
            <pc:sldMk cId="1362140589" sldId="323"/>
            <ac:inkMk id="5" creationId="{CFFDAEF3-69C7-2D43-8A0A-DFE5E11B83E5}"/>
          </ac:inkMkLst>
        </pc:inkChg>
        <pc:inkChg chg="add del">
          <ac:chgData name="Andrej Bogdanov (CSD)" userId="54a3fc38-bcd8-4812-b887-b84a314b9e17" providerId="ADAL" clId="{FB929AE0-4169-2E4B-BA65-4EE3B40AFA67}" dt="2022-03-21T08:15:42.844" v="259"/>
          <ac:inkMkLst>
            <pc:docMk/>
            <pc:sldMk cId="1362140589" sldId="323"/>
            <ac:inkMk id="6" creationId="{90DD5B55-0BF5-AA4D-8E0A-90FA699A70B4}"/>
          </ac:inkMkLst>
        </pc:inkChg>
        <pc:inkChg chg="add">
          <ac:chgData name="Andrej Bogdanov (CSD)" userId="54a3fc38-bcd8-4812-b887-b84a314b9e17" providerId="ADAL" clId="{FB929AE0-4169-2E4B-BA65-4EE3B40AFA67}" dt="2022-03-21T08:17:17.650" v="260" actId="7634"/>
          <ac:inkMkLst>
            <pc:docMk/>
            <pc:sldMk cId="1362140589" sldId="323"/>
            <ac:inkMk id="8" creationId="{75847A9D-EEDA-7B41-A76A-0EA5A0F5EAA1}"/>
          </ac:inkMkLst>
        </pc:inkChg>
      </pc:sldChg>
      <pc:sldChg chg="addSp modSp">
        <pc:chgData name="Andrej Bogdanov (CSD)" userId="54a3fc38-bcd8-4812-b887-b84a314b9e17" providerId="ADAL" clId="{FB929AE0-4169-2E4B-BA65-4EE3B40AFA67}" dt="2022-03-14T08:45:11.019" v="150" actId="7634"/>
        <pc:sldMkLst>
          <pc:docMk/>
          <pc:sldMk cId="499482812" sldId="325"/>
        </pc:sldMkLst>
        <pc:inkChg chg="mod modStrokes">
          <ac:chgData name="Andrej Bogdanov (CSD)" userId="54a3fc38-bcd8-4812-b887-b84a314b9e17" providerId="ADAL" clId="{FB929AE0-4169-2E4B-BA65-4EE3B40AFA67}" dt="2022-03-14T08:41:24.635" v="130"/>
          <ac:inkMkLst>
            <pc:docMk/>
            <pc:sldMk cId="499482812" sldId="325"/>
            <ac:inkMk id="3" creationId="{72FB4109-83FA-5E47-B585-87271D4327C3}"/>
          </ac:inkMkLst>
        </pc:inkChg>
        <pc:inkChg chg="add mod modStrokes">
          <ac:chgData name="Andrej Bogdanov (CSD)" userId="54a3fc38-bcd8-4812-b887-b84a314b9e17" providerId="ADAL" clId="{FB929AE0-4169-2E4B-BA65-4EE3B40AFA67}" dt="2022-03-14T08:07:14.281" v="49"/>
          <ac:inkMkLst>
            <pc:docMk/>
            <pc:sldMk cId="499482812" sldId="325"/>
            <ac:inkMk id="4" creationId="{F3F1B63E-A233-0449-887D-46099F1FF80D}"/>
          </ac:inkMkLst>
        </pc:inkChg>
        <pc:inkChg chg="add">
          <ac:chgData name="Andrej Bogdanov (CSD)" userId="54a3fc38-bcd8-4812-b887-b84a314b9e17" providerId="ADAL" clId="{FB929AE0-4169-2E4B-BA65-4EE3B40AFA67}" dt="2022-03-14T08:07:10.443" v="48" actId="7634"/>
          <ac:inkMkLst>
            <pc:docMk/>
            <pc:sldMk cId="499482812" sldId="325"/>
            <ac:inkMk id="5" creationId="{7D536586-5759-BE4E-A0AA-BA2D0E569EF1}"/>
          </ac:inkMkLst>
        </pc:inkChg>
        <pc:inkChg chg="add">
          <ac:chgData name="Andrej Bogdanov (CSD)" userId="54a3fc38-bcd8-4812-b887-b84a314b9e17" providerId="ADAL" clId="{FB929AE0-4169-2E4B-BA65-4EE3B40AFA67}" dt="2022-03-14T08:07:52.019" v="50" actId="7634"/>
          <ac:inkMkLst>
            <pc:docMk/>
            <pc:sldMk cId="499482812" sldId="325"/>
            <ac:inkMk id="6" creationId="{AC4B9ABF-B8E8-1B41-AE60-9293FC7BDFFA}"/>
          </ac:inkMkLst>
        </pc:inkChg>
        <pc:inkChg chg="add">
          <ac:chgData name="Andrej Bogdanov (CSD)" userId="54a3fc38-bcd8-4812-b887-b84a314b9e17" providerId="ADAL" clId="{FB929AE0-4169-2E4B-BA65-4EE3B40AFA67}" dt="2022-03-14T08:41:45.887" v="131" actId="7634"/>
          <ac:inkMkLst>
            <pc:docMk/>
            <pc:sldMk cId="499482812" sldId="325"/>
            <ac:inkMk id="7" creationId="{E7C3D572-7B90-294A-AD36-81C97B2238EC}"/>
          </ac:inkMkLst>
        </pc:inkChg>
        <pc:inkChg chg="add">
          <ac:chgData name="Andrej Bogdanov (CSD)" userId="54a3fc38-bcd8-4812-b887-b84a314b9e17" providerId="ADAL" clId="{FB929AE0-4169-2E4B-BA65-4EE3B40AFA67}" dt="2022-03-14T08:45:11.019" v="150" actId="7634"/>
          <ac:inkMkLst>
            <pc:docMk/>
            <pc:sldMk cId="499482812" sldId="325"/>
            <ac:inkMk id="8" creationId="{2F862914-F118-1C4C-9CFC-8D3942EE1E98}"/>
          </ac:inkMkLst>
        </pc:inkChg>
      </pc:sldChg>
      <pc:sldChg chg="addSp modSp">
        <pc:chgData name="Andrej Bogdanov (CSD)" userId="54a3fc38-bcd8-4812-b887-b84a314b9e17" providerId="ADAL" clId="{FB929AE0-4169-2E4B-BA65-4EE3B40AFA67}" dt="2022-04-26T09:54:15.118" v="262" actId="7634"/>
        <pc:sldMkLst>
          <pc:docMk/>
          <pc:sldMk cId="3217174665" sldId="327"/>
        </pc:sldMkLst>
        <pc:inkChg chg="add mod modStrokes">
          <ac:chgData name="Andrej Bogdanov (CSD)" userId="54a3fc38-bcd8-4812-b887-b84a314b9e17" providerId="ADAL" clId="{FB929AE0-4169-2E4B-BA65-4EE3B40AFA67}" dt="2022-03-14T07:38:09.837" v="28"/>
          <ac:inkMkLst>
            <pc:docMk/>
            <pc:sldMk cId="3217174665" sldId="327"/>
            <ac:inkMk id="2" creationId="{C6B5A0A6-7B17-D043-8F27-1FAE428030E5}"/>
          </ac:inkMkLst>
        </pc:inkChg>
        <pc:inkChg chg="add mod modStrokes">
          <ac:chgData name="Andrej Bogdanov (CSD)" userId="54a3fc38-bcd8-4812-b887-b84a314b9e17" providerId="ADAL" clId="{FB929AE0-4169-2E4B-BA65-4EE3B40AFA67}" dt="2022-04-26T09:54:07.921" v="261"/>
          <ac:inkMkLst>
            <pc:docMk/>
            <pc:sldMk cId="3217174665" sldId="327"/>
            <ac:inkMk id="4" creationId="{1E1037D2-F637-6040-984B-D339DCC242E5}"/>
          </ac:inkMkLst>
        </pc:inkChg>
        <pc:inkChg chg="add">
          <ac:chgData name="Andrej Bogdanov (CSD)" userId="54a3fc38-bcd8-4812-b887-b84a314b9e17" providerId="ADAL" clId="{FB929AE0-4169-2E4B-BA65-4EE3B40AFA67}" dt="2022-03-14T08:45:48.453" v="154" actId="7634"/>
          <ac:inkMkLst>
            <pc:docMk/>
            <pc:sldMk cId="3217174665" sldId="327"/>
            <ac:inkMk id="5" creationId="{55549443-2232-794A-99C5-367513DF892A}"/>
          </ac:inkMkLst>
        </pc:inkChg>
        <pc:inkChg chg="add">
          <ac:chgData name="Andrej Bogdanov (CSD)" userId="54a3fc38-bcd8-4812-b887-b84a314b9e17" providerId="ADAL" clId="{FB929AE0-4169-2E4B-BA65-4EE3B40AFA67}" dt="2022-04-26T09:54:15.118" v="262" actId="7634"/>
          <ac:inkMkLst>
            <pc:docMk/>
            <pc:sldMk cId="3217174665" sldId="327"/>
            <ac:inkMk id="6" creationId="{7614EFC7-AA92-3542-AC0B-CB7CBAEA8F15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8:54:50.186" v="176" actId="7634"/>
        <pc:sldMkLst>
          <pc:docMk/>
          <pc:sldMk cId="359729232" sldId="328"/>
        </pc:sldMkLst>
        <pc:inkChg chg="add del mod modStrokes">
          <ac:chgData name="Andrej Bogdanov (CSD)" userId="54a3fc38-bcd8-4812-b887-b84a314b9e17" providerId="ADAL" clId="{FB929AE0-4169-2E4B-BA65-4EE3B40AFA67}" dt="2022-03-14T08:46:51.227" v="174" actId="478"/>
          <ac:inkMkLst>
            <pc:docMk/>
            <pc:sldMk cId="359729232" sldId="328"/>
            <ac:inkMk id="3" creationId="{0DA72C32-0749-014C-A5A5-849B1D2F37FD}"/>
          </ac:inkMkLst>
        </pc:inkChg>
        <pc:inkChg chg="add">
          <ac:chgData name="Andrej Bogdanov (CSD)" userId="54a3fc38-bcd8-4812-b887-b84a314b9e17" providerId="ADAL" clId="{FB929AE0-4169-2E4B-BA65-4EE3B40AFA67}" dt="2022-03-14T08:47:30.586" v="175" actId="7634"/>
          <ac:inkMkLst>
            <pc:docMk/>
            <pc:sldMk cId="359729232" sldId="328"/>
            <ac:inkMk id="4" creationId="{38C41DB7-40D8-7440-8C8F-3DF6BF2FC6AD}"/>
          </ac:inkMkLst>
        </pc:inkChg>
        <pc:inkChg chg="add">
          <ac:chgData name="Andrej Bogdanov (CSD)" userId="54a3fc38-bcd8-4812-b887-b84a314b9e17" providerId="ADAL" clId="{FB929AE0-4169-2E4B-BA65-4EE3B40AFA67}" dt="2022-03-14T08:54:50.186" v="176" actId="7634"/>
          <ac:inkMkLst>
            <pc:docMk/>
            <pc:sldMk cId="359729232" sldId="328"/>
            <ac:inkMk id="5" creationId="{FE591524-40C0-B541-B6C0-2290F2EAECD4}"/>
          </ac:inkMkLst>
        </pc:inkChg>
      </pc:sldChg>
      <pc:sldChg chg="addSp modSp">
        <pc:chgData name="Andrej Bogdanov (CSD)" userId="54a3fc38-bcd8-4812-b887-b84a314b9e17" providerId="ADAL" clId="{FB929AE0-4169-2E4B-BA65-4EE3B40AFA67}" dt="2022-03-14T08:54:58.456" v="179"/>
        <pc:sldMkLst>
          <pc:docMk/>
          <pc:sldMk cId="3034513369" sldId="330"/>
        </pc:sldMkLst>
        <pc:inkChg chg="add mod modStrokes">
          <ac:chgData name="Andrej Bogdanov (CSD)" userId="54a3fc38-bcd8-4812-b887-b84a314b9e17" providerId="ADAL" clId="{FB929AE0-4169-2E4B-BA65-4EE3B40AFA67}" dt="2022-03-14T08:54:58.456" v="179"/>
          <ac:inkMkLst>
            <pc:docMk/>
            <pc:sldMk cId="3034513369" sldId="330"/>
            <ac:inkMk id="3" creationId="{5C28CA33-8416-5E47-AE13-9F82C1352A25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21T08:11:30.337" v="253" actId="7634"/>
        <pc:sldMkLst>
          <pc:docMk/>
          <pc:sldMk cId="4036807076" sldId="332"/>
        </pc:sldMkLst>
        <pc:inkChg chg="add del mod modStrokes">
          <ac:chgData name="Andrej Bogdanov (CSD)" userId="54a3fc38-bcd8-4812-b887-b84a314b9e17" providerId="ADAL" clId="{FB929AE0-4169-2E4B-BA65-4EE3B40AFA67}" dt="2022-03-21T08:05:55.451" v="252"/>
          <ac:inkMkLst>
            <pc:docMk/>
            <pc:sldMk cId="4036807076" sldId="332"/>
            <ac:inkMk id="2" creationId="{030D10F0-1F51-0843-A0B5-7D2D85CBF441}"/>
          </ac:inkMkLst>
        </pc:inkChg>
        <pc:inkChg chg="add">
          <ac:chgData name="Andrej Bogdanov (CSD)" userId="54a3fc38-bcd8-4812-b887-b84a314b9e17" providerId="ADAL" clId="{FB929AE0-4169-2E4B-BA65-4EE3B40AFA67}" dt="2022-03-21T08:05:43.564" v="250" actId="7634"/>
          <ac:inkMkLst>
            <pc:docMk/>
            <pc:sldMk cId="4036807076" sldId="332"/>
            <ac:inkMk id="3" creationId="{062DD797-05F5-5446-9426-C60162C3DC43}"/>
          </ac:inkMkLst>
        </pc:inkChg>
        <pc:inkChg chg="add">
          <ac:chgData name="Andrej Bogdanov (CSD)" userId="54a3fc38-bcd8-4812-b887-b84a314b9e17" providerId="ADAL" clId="{FB929AE0-4169-2E4B-BA65-4EE3B40AFA67}" dt="2022-03-21T08:11:30.337" v="253" actId="7634"/>
          <ac:inkMkLst>
            <pc:docMk/>
            <pc:sldMk cId="4036807076" sldId="332"/>
            <ac:inkMk id="4" creationId="{CFCA7EBF-4372-AB47-B111-EA5A1128D060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8:44:23.180" v="147"/>
        <pc:sldMkLst>
          <pc:docMk/>
          <pc:sldMk cId="3304470812" sldId="333"/>
        </pc:sldMkLst>
        <pc:inkChg chg="add mod modStrokes">
          <ac:chgData name="Andrej Bogdanov (CSD)" userId="54a3fc38-bcd8-4812-b887-b84a314b9e17" providerId="ADAL" clId="{FB929AE0-4169-2E4B-BA65-4EE3B40AFA67}" dt="2022-03-14T08:44:23.180" v="147"/>
          <ac:inkMkLst>
            <pc:docMk/>
            <pc:sldMk cId="3304470812" sldId="333"/>
            <ac:inkMk id="2" creationId="{34E9375E-11CD-444C-9982-26D7075CD67A}"/>
          </ac:inkMkLst>
        </pc:inkChg>
        <pc:inkChg chg="add del mod modStrokes">
          <ac:chgData name="Andrej Bogdanov (CSD)" userId="54a3fc38-bcd8-4812-b887-b84a314b9e17" providerId="ADAL" clId="{FB929AE0-4169-2E4B-BA65-4EE3B40AFA67}" dt="2022-03-14T08:12:11.749" v="58"/>
          <ac:inkMkLst>
            <pc:docMk/>
            <pc:sldMk cId="3304470812" sldId="333"/>
            <ac:inkMk id="2" creationId="{C9F0C278-B36F-754A-AE1D-F6B0703057D3}"/>
          </ac:inkMkLst>
        </pc:inkChg>
        <pc:inkChg chg="add mod modStrokes">
          <ac:chgData name="Andrej Bogdanov (CSD)" userId="54a3fc38-bcd8-4812-b887-b84a314b9e17" providerId="ADAL" clId="{FB929AE0-4169-2E4B-BA65-4EE3B40AFA67}" dt="2022-03-14T08:44:13.882" v="145"/>
          <ac:inkMkLst>
            <pc:docMk/>
            <pc:sldMk cId="3304470812" sldId="333"/>
            <ac:inkMk id="6" creationId="{665A9575-117E-8C4C-9263-643FA4AC3354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8:42:53.523" v="139" actId="7634"/>
        <pc:sldMkLst>
          <pc:docMk/>
          <pc:sldMk cId="3067986219" sldId="334"/>
        </pc:sldMkLst>
        <pc:inkChg chg="add del mod modStrokes">
          <ac:chgData name="Andrej Bogdanov (CSD)" userId="54a3fc38-bcd8-4812-b887-b84a314b9e17" providerId="ADAL" clId="{FB929AE0-4169-2E4B-BA65-4EE3B40AFA67}" dt="2022-03-14T08:20:08.722" v="85" actId="478"/>
          <ac:inkMkLst>
            <pc:docMk/>
            <pc:sldMk cId="3067986219" sldId="334"/>
            <ac:inkMk id="3" creationId="{0321E330-FDCF-CB42-87C2-DFA352ADF81E}"/>
          </ac:inkMkLst>
        </pc:inkChg>
        <pc:inkChg chg="add">
          <ac:chgData name="Andrej Bogdanov (CSD)" userId="54a3fc38-bcd8-4812-b887-b84a314b9e17" providerId="ADAL" clId="{FB929AE0-4169-2E4B-BA65-4EE3B40AFA67}" dt="2022-03-14T08:42:08.802" v="135" actId="7634"/>
          <ac:inkMkLst>
            <pc:docMk/>
            <pc:sldMk cId="3067986219" sldId="334"/>
            <ac:inkMk id="3" creationId="{42B2B488-5D81-8E4B-B966-25E767F037B2}"/>
          </ac:inkMkLst>
        </pc:inkChg>
        <pc:inkChg chg="add del">
          <ac:chgData name="Andrej Bogdanov (CSD)" userId="54a3fc38-bcd8-4812-b887-b84a314b9e17" providerId="ADAL" clId="{FB929AE0-4169-2E4B-BA65-4EE3B40AFA67}" dt="2022-03-14T08:20:17.095" v="88"/>
          <ac:inkMkLst>
            <pc:docMk/>
            <pc:sldMk cId="3067986219" sldId="334"/>
            <ac:inkMk id="4" creationId="{73F382B3-0F1C-4343-A3A9-1CBB190E6816}"/>
          </ac:inkMkLst>
        </pc:inkChg>
        <pc:inkChg chg="add">
          <ac:chgData name="Andrej Bogdanov (CSD)" userId="54a3fc38-bcd8-4812-b887-b84a314b9e17" providerId="ADAL" clId="{FB929AE0-4169-2E4B-BA65-4EE3B40AFA67}" dt="2022-03-14T08:42:53.523" v="139" actId="7634"/>
          <ac:inkMkLst>
            <pc:docMk/>
            <pc:sldMk cId="3067986219" sldId="334"/>
            <ac:inkMk id="4" creationId="{CCAE424D-8ACF-EC4A-B2DE-CB3280C8F3F3}"/>
          </ac:inkMkLst>
        </pc:inkChg>
        <pc:inkChg chg="add del">
          <ac:chgData name="Andrej Bogdanov (CSD)" userId="54a3fc38-bcd8-4812-b887-b84a314b9e17" providerId="ADAL" clId="{FB929AE0-4169-2E4B-BA65-4EE3B40AFA67}" dt="2022-03-14T08:20:17.091" v="87"/>
          <ac:inkMkLst>
            <pc:docMk/>
            <pc:sldMk cId="3067986219" sldId="334"/>
            <ac:inkMk id="5" creationId="{DF5EC0DB-1E89-C144-BCCC-C9B9C186859F}"/>
          </ac:inkMkLst>
        </pc:inkChg>
        <pc:inkChg chg="add mod modStrokes">
          <ac:chgData name="Andrej Bogdanov (CSD)" userId="54a3fc38-bcd8-4812-b887-b84a314b9e17" providerId="ADAL" clId="{FB929AE0-4169-2E4B-BA65-4EE3B40AFA67}" dt="2022-03-14T08:23:54.795" v="97"/>
          <ac:inkMkLst>
            <pc:docMk/>
            <pc:sldMk cId="3067986219" sldId="334"/>
            <ac:inkMk id="6" creationId="{636C2891-93E3-204C-AC02-45AE2F07B739}"/>
          </ac:inkMkLst>
        </pc:inkChg>
        <pc:inkChg chg="add del">
          <ac:chgData name="Andrej Bogdanov (CSD)" userId="54a3fc38-bcd8-4812-b887-b84a314b9e17" providerId="ADAL" clId="{FB929AE0-4169-2E4B-BA65-4EE3B40AFA67}" dt="2022-03-14T08:22:53.157" v="92"/>
          <ac:inkMkLst>
            <pc:docMk/>
            <pc:sldMk cId="3067986219" sldId="334"/>
            <ac:inkMk id="7" creationId="{D32541CF-30BF-7A48-9D7F-30CF02394A8C}"/>
          </ac:inkMkLst>
        </pc:inkChg>
        <pc:inkChg chg="add mod">
          <ac:chgData name="Andrej Bogdanov (CSD)" userId="54a3fc38-bcd8-4812-b887-b84a314b9e17" providerId="ADAL" clId="{FB929AE0-4169-2E4B-BA65-4EE3B40AFA67}" dt="2022-03-14T08:23:51.212" v="96" actId="1076"/>
          <ac:inkMkLst>
            <pc:docMk/>
            <pc:sldMk cId="3067986219" sldId="334"/>
            <ac:inkMk id="8" creationId="{0918D250-E7C8-4C4B-8C6C-635EE704FFC9}"/>
          </ac:inkMkLst>
        </pc:inkChg>
        <pc:inkChg chg="add mod">
          <ac:chgData name="Andrej Bogdanov (CSD)" userId="54a3fc38-bcd8-4812-b887-b84a314b9e17" providerId="ADAL" clId="{FB929AE0-4169-2E4B-BA65-4EE3B40AFA67}" dt="2022-03-14T08:23:51.212" v="96" actId="1076"/>
          <ac:inkMkLst>
            <pc:docMk/>
            <pc:sldMk cId="3067986219" sldId="334"/>
            <ac:inkMk id="9" creationId="{60399ED2-E579-C447-BF4F-7DBDF6E74DD8}"/>
          </ac:inkMkLst>
        </pc:inkChg>
        <pc:inkChg chg="add del">
          <ac:chgData name="Andrej Bogdanov (CSD)" userId="54a3fc38-bcd8-4812-b887-b84a314b9e17" providerId="ADAL" clId="{FB929AE0-4169-2E4B-BA65-4EE3B40AFA67}" dt="2022-03-14T08:24:03.385" v="99"/>
          <ac:inkMkLst>
            <pc:docMk/>
            <pc:sldMk cId="3067986219" sldId="334"/>
            <ac:inkMk id="10" creationId="{77A6860B-C09A-1F4F-9496-14CB22D990BE}"/>
          </ac:inkMkLst>
        </pc:inkChg>
        <pc:inkChg chg="add">
          <ac:chgData name="Andrej Bogdanov (CSD)" userId="54a3fc38-bcd8-4812-b887-b84a314b9e17" providerId="ADAL" clId="{FB929AE0-4169-2E4B-BA65-4EE3B40AFA67}" dt="2022-03-14T08:24:09.366" v="100" actId="7634"/>
          <ac:inkMkLst>
            <pc:docMk/>
            <pc:sldMk cId="3067986219" sldId="334"/>
            <ac:inkMk id="11" creationId="{2E010B14-F425-E542-97AC-447DACBDD64F}"/>
          </ac:inkMkLst>
        </pc:inkChg>
        <pc:inkChg chg="add del">
          <ac:chgData name="Andrej Bogdanov (CSD)" userId="54a3fc38-bcd8-4812-b887-b84a314b9e17" providerId="ADAL" clId="{FB929AE0-4169-2E4B-BA65-4EE3B40AFA67}" dt="2022-03-14T08:26:15.634" v="102"/>
          <ac:inkMkLst>
            <pc:docMk/>
            <pc:sldMk cId="3067986219" sldId="334"/>
            <ac:inkMk id="12" creationId="{D74389EC-83E4-5B4E-9E93-09044421164A}"/>
          </ac:inkMkLst>
        </pc:inkChg>
        <pc:inkChg chg="add mod modStrokes">
          <ac:chgData name="Andrej Bogdanov (CSD)" userId="54a3fc38-bcd8-4812-b887-b84a314b9e17" providerId="ADAL" clId="{FB929AE0-4169-2E4B-BA65-4EE3B40AFA67}" dt="2022-03-14T08:42:22.531" v="138"/>
          <ac:inkMkLst>
            <pc:docMk/>
            <pc:sldMk cId="3067986219" sldId="334"/>
            <ac:inkMk id="13" creationId="{1E97FF76-8490-604D-98DE-365471336C0D}"/>
          </ac:inkMkLst>
        </pc:inkChg>
      </pc:sldChg>
      <pc:sldChg chg="addSp delSp modSp">
        <pc:chgData name="Andrej Bogdanov (CSD)" userId="54a3fc38-bcd8-4812-b887-b84a314b9e17" providerId="ADAL" clId="{FB929AE0-4169-2E4B-BA65-4EE3B40AFA67}" dt="2022-03-14T09:04:27.001" v="211" actId="1076"/>
        <pc:sldMkLst>
          <pc:docMk/>
          <pc:sldMk cId="2319050485" sldId="335"/>
        </pc:sldMkLst>
        <pc:spChg chg="mod">
          <ac:chgData name="Andrej Bogdanov (CSD)" userId="54a3fc38-bcd8-4812-b887-b84a314b9e17" providerId="ADAL" clId="{FB929AE0-4169-2E4B-BA65-4EE3B40AFA67}" dt="2022-03-14T09:02:20.221" v="207" actId="1076"/>
          <ac:spMkLst>
            <pc:docMk/>
            <pc:sldMk cId="2319050485" sldId="335"/>
            <ac:spMk id="5" creationId="{6F5AECCF-EAB8-044E-B78A-8BED618636A9}"/>
          </ac:spMkLst>
        </pc:spChg>
        <pc:inkChg chg="add del mod modStrokes">
          <ac:chgData name="Andrej Bogdanov (CSD)" userId="54a3fc38-bcd8-4812-b887-b84a314b9e17" providerId="ADAL" clId="{FB929AE0-4169-2E4B-BA65-4EE3B40AFA67}" dt="2022-03-14T08:59:58.663" v="199"/>
          <ac:inkMkLst>
            <pc:docMk/>
            <pc:sldMk cId="2319050485" sldId="335"/>
            <ac:inkMk id="7" creationId="{751A6A01-5083-224A-9435-E28CB12C8FAC}"/>
          </ac:inkMkLst>
        </pc:inkChg>
        <pc:inkChg chg="add mod modStrokes">
          <ac:chgData name="Andrej Bogdanov (CSD)" userId="54a3fc38-bcd8-4812-b887-b84a314b9e17" providerId="ADAL" clId="{FB929AE0-4169-2E4B-BA65-4EE3B40AFA67}" dt="2022-03-14T09:04:06.786" v="209"/>
          <ac:inkMkLst>
            <pc:docMk/>
            <pc:sldMk cId="2319050485" sldId="335"/>
            <ac:inkMk id="8" creationId="{4E453C1B-DE6C-2B4C-875F-0120B21E4532}"/>
          </ac:inkMkLst>
        </pc:inkChg>
        <pc:inkChg chg="add mod">
          <ac:chgData name="Andrej Bogdanov (CSD)" userId="54a3fc38-bcd8-4812-b887-b84a314b9e17" providerId="ADAL" clId="{FB929AE0-4169-2E4B-BA65-4EE3B40AFA67}" dt="2022-03-14T09:04:27.001" v="211" actId="1076"/>
          <ac:inkMkLst>
            <pc:docMk/>
            <pc:sldMk cId="2319050485" sldId="335"/>
            <ac:inkMk id="9" creationId="{4C432455-D6A1-6946-963F-22CE2F4E140E}"/>
          </ac:inkMkLst>
        </pc:inkChg>
        <pc:inkChg chg="add">
          <ac:chgData name="Andrej Bogdanov (CSD)" userId="54a3fc38-bcd8-4812-b887-b84a314b9e17" providerId="ADAL" clId="{FB929AE0-4169-2E4B-BA65-4EE3B40AFA67}" dt="2022-03-14T09:04:19.216" v="210" actId="7634"/>
          <ac:inkMkLst>
            <pc:docMk/>
            <pc:sldMk cId="2319050485" sldId="335"/>
            <ac:inkMk id="10" creationId="{4E635292-DC38-964E-BD58-527DACA48C5F}"/>
          </ac:inkMkLst>
        </pc:inkChg>
      </pc:sldChg>
      <pc:sldChg chg="addSp new del">
        <pc:chgData name="Andrej Bogdanov (CSD)" userId="54a3fc38-bcd8-4812-b887-b84a314b9e17" providerId="ADAL" clId="{FB929AE0-4169-2E4B-BA65-4EE3B40AFA67}" dt="2022-03-14T08:34:31.259" v="105" actId="2696"/>
        <pc:sldMkLst>
          <pc:docMk/>
          <pc:sldMk cId="1778686255" sldId="336"/>
        </pc:sldMkLst>
        <pc:inkChg chg="add">
          <ac:chgData name="Andrej Bogdanov (CSD)" userId="54a3fc38-bcd8-4812-b887-b84a314b9e17" providerId="ADAL" clId="{FB929AE0-4169-2E4B-BA65-4EE3B40AFA67}" dt="2022-03-14T06:00:01.474" v="4" actId="7634"/>
          <ac:inkMkLst>
            <pc:docMk/>
            <pc:sldMk cId="1778686255" sldId="336"/>
            <ac:inkMk id="2" creationId="{49DF672E-ED9E-F44C-842A-41C25B7971E6}"/>
          </ac:inkMkLst>
        </pc:inkChg>
      </pc:sldChg>
      <pc:sldChg chg="addSp new">
        <pc:chgData name="Andrej Bogdanov (CSD)" userId="54a3fc38-bcd8-4812-b887-b84a314b9e17" providerId="ADAL" clId="{FB929AE0-4169-2E4B-BA65-4EE3B40AFA67}" dt="2022-03-14T06:21:00.126" v="6" actId="7634"/>
        <pc:sldMkLst>
          <pc:docMk/>
          <pc:sldMk cId="3706327902" sldId="337"/>
        </pc:sldMkLst>
        <pc:inkChg chg="add">
          <ac:chgData name="Andrej Bogdanov (CSD)" userId="54a3fc38-bcd8-4812-b887-b84a314b9e17" providerId="ADAL" clId="{FB929AE0-4169-2E4B-BA65-4EE3B40AFA67}" dt="2022-03-14T06:21:00.126" v="6" actId="7634"/>
          <ac:inkMkLst>
            <pc:docMk/>
            <pc:sldMk cId="3706327902" sldId="337"/>
            <ac:inkMk id="2" creationId="{D5BA3FFD-2638-5142-88F6-CF462C835CB6}"/>
          </ac:inkMkLst>
        </pc:inkChg>
      </pc:sldChg>
      <pc:sldChg chg="addSp modSp">
        <pc:chgData name="Andrej Bogdanov (CSD)" userId="54a3fc38-bcd8-4812-b887-b84a314b9e17" providerId="ADAL" clId="{FB929AE0-4169-2E4B-BA65-4EE3B40AFA67}" dt="2022-03-14T09:06:38.155" v="221" actId="7634"/>
        <pc:sldMkLst>
          <pc:docMk/>
          <pc:sldMk cId="405697225" sldId="338"/>
        </pc:sldMkLst>
        <pc:inkChg chg="add">
          <ac:chgData name="Andrej Bogdanov (CSD)" userId="54a3fc38-bcd8-4812-b887-b84a314b9e17" providerId="ADAL" clId="{FB929AE0-4169-2E4B-BA65-4EE3B40AFA67}" dt="2022-03-14T09:05:36.572" v="215" actId="7634"/>
          <ac:inkMkLst>
            <pc:docMk/>
            <pc:sldMk cId="405697225" sldId="338"/>
            <ac:inkMk id="2" creationId="{DAF41B05-1C29-4849-A7C9-89961BB5F2C5}"/>
          </ac:inkMkLst>
        </pc:inkChg>
        <pc:inkChg chg="mod modStrokes">
          <ac:chgData name="Andrej Bogdanov (CSD)" userId="54a3fc38-bcd8-4812-b887-b84a314b9e17" providerId="ADAL" clId="{FB929AE0-4169-2E4B-BA65-4EE3B40AFA67}" dt="2022-03-14T09:05:48.642" v="217" actId="1076"/>
          <ac:inkMkLst>
            <pc:docMk/>
            <pc:sldMk cId="405697225" sldId="338"/>
            <ac:inkMk id="5" creationId="{45A73A87-4B26-7E41-961A-6FF7432E7929}"/>
          </ac:inkMkLst>
        </pc:inkChg>
        <pc:inkChg chg="mod modStrokes">
          <ac:chgData name="Andrej Bogdanov (CSD)" userId="54a3fc38-bcd8-4812-b887-b84a314b9e17" providerId="ADAL" clId="{FB929AE0-4169-2E4B-BA65-4EE3B40AFA67}" dt="2022-03-14T09:06:13.988" v="220"/>
          <ac:inkMkLst>
            <pc:docMk/>
            <pc:sldMk cId="405697225" sldId="338"/>
            <ac:inkMk id="6" creationId="{22717172-F5C0-D64F-BE0F-55E9446FA740}"/>
          </ac:inkMkLst>
        </pc:inkChg>
        <pc:inkChg chg="add">
          <ac:chgData name="Andrej Bogdanov (CSD)" userId="54a3fc38-bcd8-4812-b887-b84a314b9e17" providerId="ADAL" clId="{FB929AE0-4169-2E4B-BA65-4EE3B40AFA67}" dt="2022-03-14T09:06:07.646" v="219" actId="7634"/>
          <ac:inkMkLst>
            <pc:docMk/>
            <pc:sldMk cId="405697225" sldId="338"/>
            <ac:inkMk id="7" creationId="{1B0D32C8-CCA2-CB4C-875F-4A7695B1EBB3}"/>
          </ac:inkMkLst>
        </pc:inkChg>
        <pc:inkChg chg="add">
          <ac:chgData name="Andrej Bogdanov (CSD)" userId="54a3fc38-bcd8-4812-b887-b84a314b9e17" providerId="ADAL" clId="{FB929AE0-4169-2E4B-BA65-4EE3B40AFA67}" dt="2022-03-14T09:06:38.155" v="221" actId="7634"/>
          <ac:inkMkLst>
            <pc:docMk/>
            <pc:sldMk cId="405697225" sldId="338"/>
            <ac:inkMk id="8" creationId="{E2FBEDD8-25BD-2F4C-9F1E-EA6B6DE07261}"/>
          </ac:inkMkLst>
        </pc:inkChg>
      </pc:sldChg>
      <pc:sldChg chg="addSp modSp">
        <pc:chgData name="Andrej Bogdanov (CSD)" userId="54a3fc38-bcd8-4812-b887-b84a314b9e17" providerId="ADAL" clId="{FB929AE0-4169-2E4B-BA65-4EE3B40AFA67}" dt="2022-03-14T07:32:37.467" v="19" actId="1076"/>
        <pc:sldMkLst>
          <pc:docMk/>
          <pc:sldMk cId="829186050" sldId="339"/>
        </pc:sldMkLst>
        <pc:inkChg chg="mod">
          <ac:chgData name="Andrej Bogdanov (CSD)" userId="54a3fc38-bcd8-4812-b887-b84a314b9e17" providerId="ADAL" clId="{FB929AE0-4169-2E4B-BA65-4EE3B40AFA67}" dt="2022-03-14T07:32:37.467" v="19" actId="1076"/>
          <ac:inkMkLst>
            <pc:docMk/>
            <pc:sldMk cId="829186050" sldId="339"/>
            <ac:inkMk id="2" creationId="{11E9BD33-3063-F14D-8709-B804E0CD5959}"/>
          </ac:inkMkLst>
        </pc:inkChg>
        <pc:inkChg chg="mod">
          <ac:chgData name="Andrej Bogdanov (CSD)" userId="54a3fc38-bcd8-4812-b887-b84a314b9e17" providerId="ADAL" clId="{FB929AE0-4169-2E4B-BA65-4EE3B40AFA67}" dt="2022-03-14T07:32:37.467" v="19" actId="1076"/>
          <ac:inkMkLst>
            <pc:docMk/>
            <pc:sldMk cId="829186050" sldId="339"/>
            <ac:inkMk id="4" creationId="{D66B59A6-3A3E-7A4B-A406-D4D35F6B5A07}"/>
          </ac:inkMkLst>
        </pc:inkChg>
        <pc:inkChg chg="mod modStrokes">
          <ac:chgData name="Andrej Bogdanov (CSD)" userId="54a3fc38-bcd8-4812-b887-b84a314b9e17" providerId="ADAL" clId="{FB929AE0-4169-2E4B-BA65-4EE3B40AFA67}" dt="2022-03-14T07:32:37.467" v="19" actId="1076"/>
          <ac:inkMkLst>
            <pc:docMk/>
            <pc:sldMk cId="829186050" sldId="339"/>
            <ac:inkMk id="5" creationId="{66EB7B2A-9088-2543-80A5-1ADB28465D12}"/>
          </ac:inkMkLst>
        </pc:inkChg>
        <pc:inkChg chg="add mod">
          <ac:chgData name="Andrej Bogdanov (CSD)" userId="54a3fc38-bcd8-4812-b887-b84a314b9e17" providerId="ADAL" clId="{FB929AE0-4169-2E4B-BA65-4EE3B40AFA67}" dt="2022-03-14T07:32:37.467" v="19" actId="1076"/>
          <ac:inkMkLst>
            <pc:docMk/>
            <pc:sldMk cId="829186050" sldId="339"/>
            <ac:inkMk id="6" creationId="{430AB2E8-A626-B647-87B3-53F0446E05D3}"/>
          </ac:inkMkLst>
        </pc:inkChg>
        <pc:inkChg chg="mod modStrokes">
          <ac:chgData name="Andrej Bogdanov (CSD)" userId="54a3fc38-bcd8-4812-b887-b84a314b9e17" providerId="ADAL" clId="{FB929AE0-4169-2E4B-BA65-4EE3B40AFA67}" dt="2022-03-14T07:32:37.467" v="19" actId="1076"/>
          <ac:inkMkLst>
            <pc:docMk/>
            <pc:sldMk cId="829186050" sldId="339"/>
            <ac:inkMk id="8" creationId="{5CC19885-5454-204D-A7EF-923BAC25FF0B}"/>
          </ac:inkMkLst>
        </pc:inkChg>
        <pc:inkChg chg="mod">
          <ac:chgData name="Andrej Bogdanov (CSD)" userId="54a3fc38-bcd8-4812-b887-b84a314b9e17" providerId="ADAL" clId="{FB929AE0-4169-2E4B-BA65-4EE3B40AFA67}" dt="2022-03-14T07:32:37.467" v="19" actId="1076"/>
          <ac:inkMkLst>
            <pc:docMk/>
            <pc:sldMk cId="829186050" sldId="339"/>
            <ac:inkMk id="9" creationId="{63971992-C3BE-0D40-874C-BC4DA162E4A3}"/>
          </ac:inkMkLst>
        </pc:inkChg>
      </pc:sld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 (CSD)" userId="54a3fc38-bcd8-4812-b887-b84a314b9e17" providerId="ADAL" clId="{EF541B81-E176-3146-9A2B-3A353255E576}"/>
    <pc:docChg chg="modSld">
      <pc:chgData name="Andrej Bogdanov (CSD)" userId="54a3fc38-bcd8-4812-b887-b84a314b9e17" providerId="ADAL" clId="{EF541B81-E176-3146-9A2B-3A353255E576}" dt="2021-05-08T01:57:13.953" v="14" actId="20577"/>
      <pc:docMkLst>
        <pc:docMk/>
      </pc:docMkLst>
      <pc:sldChg chg="modSp mod">
        <pc:chgData name="Andrej Bogdanov (CSD)" userId="54a3fc38-bcd8-4812-b887-b84a314b9e17" providerId="ADAL" clId="{EF541B81-E176-3146-9A2B-3A353255E576}" dt="2021-05-08T01:57:13.953" v="14" actId="20577"/>
        <pc:sldMkLst>
          <pc:docMk/>
          <pc:sldMk cId="2544030580" sldId="321"/>
        </pc:sldMkLst>
        <pc:spChg chg="mod">
          <ac:chgData name="Andrej Bogdanov (CSD)" userId="54a3fc38-bcd8-4812-b887-b84a314b9e17" providerId="ADAL" clId="{EF541B81-E176-3146-9A2B-3A353255E576}" dt="2021-05-08T01:57:13.953" v="14" actId="20577"/>
          <ac:spMkLst>
            <pc:docMk/>
            <pc:sldMk cId="2544030580" sldId="321"/>
            <ac:spMk id="3" creationId="{7FD8D4E7-4A55-D646-A0B6-E570B1548296}"/>
          </ac:spMkLst>
        </pc:sp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7T11:31:58.493" v="1791" actId="20577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7T11:31:58.493" v="179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7T11:31:58.493" v="1791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1FB99C20-9CCD-624C-8D31-FD3A575F3971}"/>
    <pc:docChg chg="undo custSel addSld delSld modSld sldOrd modMainMaster">
      <pc:chgData name="Andrej Bogdanov (CSD)" userId="54a3fc38-bcd8-4812-b887-b84a314b9e17" providerId="ADAL" clId="{1FB99C20-9CCD-624C-8D31-FD3A575F3971}" dt="2022-03-21T07:57:49.633" v="2088" actId="20577"/>
      <pc:docMkLst>
        <pc:docMk/>
      </pc:docMkLst>
      <pc:sldChg chg="modSp mod">
        <pc:chgData name="Andrej Bogdanov (CSD)" userId="54a3fc38-bcd8-4812-b887-b84a314b9e17" providerId="ADAL" clId="{1FB99C20-9CCD-624C-8D31-FD3A575F3971}" dt="2022-03-10T04:50:24.434" v="3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1FB99C20-9CCD-624C-8D31-FD3A575F3971}" dt="2022-03-10T04:50:24.434" v="3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mod">
        <pc:chgData name="Andrej Bogdanov (CSD)" userId="54a3fc38-bcd8-4812-b887-b84a314b9e17" providerId="ADAL" clId="{1FB99C20-9CCD-624C-8D31-FD3A575F3971}" dt="2022-03-14T07:39:58.295" v="1911"/>
        <pc:sldMkLst>
          <pc:docMk/>
          <pc:sldMk cId="1482593760" sldId="309"/>
        </pc:sldMkLst>
        <pc:spChg chg="mod">
          <ac:chgData name="Andrej Bogdanov (CSD)" userId="54a3fc38-bcd8-4812-b887-b84a314b9e17" providerId="ADAL" clId="{1FB99C20-9CCD-624C-8D31-FD3A575F3971}" dt="2022-03-12T11:03:12.943" v="1674" actId="20577"/>
          <ac:spMkLst>
            <pc:docMk/>
            <pc:sldMk cId="1482593760" sldId="309"/>
            <ac:spMk id="3" creationId="{F6D8157F-C70B-3146-9CEE-34DC099A04EE}"/>
          </ac:spMkLst>
        </pc:spChg>
        <pc:spChg chg="del mod">
          <ac:chgData name="Andrej Bogdanov (CSD)" userId="54a3fc38-bcd8-4812-b887-b84a314b9e17" providerId="ADAL" clId="{1FB99C20-9CCD-624C-8D31-FD3A575F3971}" dt="2022-03-11T11:57:52.069" v="469" actId="478"/>
          <ac:spMkLst>
            <pc:docMk/>
            <pc:sldMk cId="1482593760" sldId="309"/>
            <ac:spMk id="4" creationId="{D13FA547-5B28-4140-B28A-A30C8E6C1C46}"/>
          </ac:spMkLst>
        </pc:spChg>
        <pc:inkChg chg="del">
          <ac:chgData name="Andrej Bogdanov (CSD)" userId="54a3fc38-bcd8-4812-b887-b84a314b9e17" providerId="ADAL" clId="{1FB99C20-9CCD-624C-8D31-FD3A575F3971}" dt="2022-03-14T07:39:05.048" v="1903" actId="478"/>
          <ac:inkMkLst>
            <pc:docMk/>
            <pc:sldMk cId="1482593760" sldId="309"/>
            <ac:inkMk id="2" creationId="{2B3AB04B-3B62-E743-8B56-B06E3543C48A}"/>
          </ac:inkMkLst>
        </pc:inkChg>
        <pc:inkChg chg="del">
          <ac:chgData name="Andrej Bogdanov (CSD)" userId="54a3fc38-bcd8-4812-b887-b84a314b9e17" providerId="ADAL" clId="{1FB99C20-9CCD-624C-8D31-FD3A575F3971}" dt="2022-03-11T11:58:06.098" v="528" actId="478"/>
          <ac:inkMkLst>
            <pc:docMk/>
            <pc:sldMk cId="1482593760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1FB99C20-9CCD-624C-8D31-FD3A575F3971}" dt="2022-03-14T07:39:06.854" v="1904" actId="478"/>
          <ac:inkMkLst>
            <pc:docMk/>
            <pc:sldMk cId="1482593760" sldId="309"/>
            <ac:inkMk id="4" creationId="{A3D2621D-6C6F-B642-9396-E59032D23503}"/>
          </ac:inkMkLst>
        </pc:inkChg>
        <pc:inkChg chg="add mod">
          <ac:chgData name="Andrej Bogdanov (CSD)" userId="54a3fc38-bcd8-4812-b887-b84a314b9e17" providerId="ADAL" clId="{1FB99C20-9CCD-624C-8D31-FD3A575F3971}" dt="2022-03-14T07:39:37.327" v="1906" actId="1076"/>
          <ac:inkMkLst>
            <pc:docMk/>
            <pc:sldMk cId="1482593760" sldId="309"/>
            <ac:inkMk id="5" creationId="{0874F454-E894-394F-8566-93E1D5D057AC}"/>
          </ac:inkMkLst>
        </pc:inkChg>
        <pc:inkChg chg="del">
          <ac:chgData name="Andrej Bogdanov (CSD)" userId="54a3fc38-bcd8-4812-b887-b84a314b9e17" providerId="ADAL" clId="{1FB99C20-9CCD-624C-8D31-FD3A575F3971}" dt="2022-03-11T11:58:07.617" v="529" actId="478"/>
          <ac:inkMkLst>
            <pc:docMk/>
            <pc:sldMk cId="1482593760" sldId="309"/>
            <ac:inkMk id="6" creationId="{0A0424E0-7517-A448-B547-9F395E37B1A5}"/>
          </ac:inkMkLst>
        </pc:inkChg>
        <pc:inkChg chg="add mod">
          <ac:chgData name="Andrej Bogdanov (CSD)" userId="54a3fc38-bcd8-4812-b887-b84a314b9e17" providerId="ADAL" clId="{1FB99C20-9CCD-624C-8D31-FD3A575F3971}" dt="2022-03-14T07:39:58.295" v="1911"/>
          <ac:inkMkLst>
            <pc:docMk/>
            <pc:sldMk cId="1482593760" sldId="309"/>
            <ac:inkMk id="6" creationId="{FE54DE2B-B0D0-3B49-BA80-2B663D5493C5}"/>
          </ac:inkMkLst>
        </pc:inkChg>
      </pc:sldChg>
      <pc:sldChg chg="addSp delSp modSp mod">
        <pc:chgData name="Andrej Bogdanov (CSD)" userId="54a3fc38-bcd8-4812-b887-b84a314b9e17" providerId="ADAL" clId="{1FB99C20-9CCD-624C-8D31-FD3A575F3971}" dt="2022-03-14T08:11:08.910" v="1912"/>
        <pc:sldMkLst>
          <pc:docMk/>
          <pc:sldMk cId="3330049526" sldId="311"/>
        </pc:sldMkLst>
        <pc:spChg chg="mod">
          <ac:chgData name="Andrej Bogdanov (CSD)" userId="54a3fc38-bcd8-4812-b887-b84a314b9e17" providerId="ADAL" clId="{1FB99C20-9CCD-624C-8D31-FD3A575F3971}" dt="2022-03-12T11:06:44.850" v="1697" actId="20577"/>
          <ac:spMkLst>
            <pc:docMk/>
            <pc:sldMk cId="3330049526" sldId="311"/>
            <ac:spMk id="3" creationId="{87619102-DD25-4947-9892-68D5C607E5B6}"/>
          </ac:spMkLst>
        </pc:spChg>
        <pc:spChg chg="mod">
          <ac:chgData name="Andrej Bogdanov (CSD)" userId="54a3fc38-bcd8-4812-b887-b84a314b9e17" providerId="ADAL" clId="{1FB99C20-9CCD-624C-8D31-FD3A575F3971}" dt="2022-03-12T11:06:10.357" v="1688" actId="20577"/>
          <ac:spMkLst>
            <pc:docMk/>
            <pc:sldMk cId="3330049526" sldId="311"/>
            <ac:spMk id="4" creationId="{B5F128C6-C7B0-4F45-82D7-0E54AEADD2EE}"/>
          </ac:spMkLst>
        </pc:spChg>
        <pc:spChg chg="mod">
          <ac:chgData name="Andrej Bogdanov (CSD)" userId="54a3fc38-bcd8-4812-b887-b84a314b9e17" providerId="ADAL" clId="{1FB99C20-9CCD-624C-8D31-FD3A575F3971}" dt="2022-03-11T12:57:41.490" v="748" actId="20577"/>
          <ac:spMkLst>
            <pc:docMk/>
            <pc:sldMk cId="3330049526" sldId="311"/>
            <ac:spMk id="5" creationId="{B8326516-6562-2C40-A1C6-43E55BE653FC}"/>
          </ac:spMkLst>
        </pc:spChg>
        <pc:spChg chg="del mod">
          <ac:chgData name="Andrej Bogdanov (CSD)" userId="54a3fc38-bcd8-4812-b887-b84a314b9e17" providerId="ADAL" clId="{1FB99C20-9CCD-624C-8D31-FD3A575F3971}" dt="2022-03-11T12:57:37.481" v="746" actId="478"/>
          <ac:spMkLst>
            <pc:docMk/>
            <pc:sldMk cId="3330049526" sldId="311"/>
            <ac:spMk id="6" creationId="{0332412C-E8D1-3D42-9A87-206D2959F292}"/>
          </ac:spMkLst>
        </pc:spChg>
        <pc:spChg chg="add mod">
          <ac:chgData name="Andrej Bogdanov (CSD)" userId="54a3fc38-bcd8-4812-b887-b84a314b9e17" providerId="ADAL" clId="{1FB99C20-9CCD-624C-8D31-FD3A575F3971}" dt="2022-03-14T08:11:08.910" v="1912"/>
          <ac:spMkLst>
            <pc:docMk/>
            <pc:sldMk cId="3330049526" sldId="311"/>
            <ac:spMk id="8" creationId="{9A5AF9A5-B090-C944-BA20-0165E31A0B2C}"/>
          </ac:spMkLst>
        </pc:spChg>
        <pc:spChg chg="del mod">
          <ac:chgData name="Andrej Bogdanov (CSD)" userId="54a3fc38-bcd8-4812-b887-b84a314b9e17" providerId="ADAL" clId="{1FB99C20-9CCD-624C-8D31-FD3A575F3971}" dt="2022-03-11T12:57:04.600" v="729" actId="478"/>
          <ac:spMkLst>
            <pc:docMk/>
            <pc:sldMk cId="3330049526" sldId="311"/>
            <ac:spMk id="8" creationId="{B4EA1F42-69A3-A84D-B4BD-8C3B0BAB0C96}"/>
          </ac:spMkLst>
        </pc:spChg>
        <pc:spChg chg="del">
          <ac:chgData name="Andrej Bogdanov (CSD)" userId="54a3fc38-bcd8-4812-b887-b84a314b9e17" providerId="ADAL" clId="{1FB99C20-9CCD-624C-8D31-FD3A575F3971}" dt="2022-03-11T12:34:52.498" v="574" actId="478"/>
          <ac:spMkLst>
            <pc:docMk/>
            <pc:sldMk cId="3330049526" sldId="311"/>
            <ac:spMk id="12" creationId="{A2FE17A4-A99D-4F49-A3DC-CD194F68FF53}"/>
          </ac:spMkLst>
        </pc:spChg>
        <pc:grpChg chg="mod">
          <ac:chgData name="Andrej Bogdanov (CSD)" userId="54a3fc38-bcd8-4812-b887-b84a314b9e17" providerId="ADAL" clId="{1FB99C20-9CCD-624C-8D31-FD3A575F3971}" dt="2022-03-11T12:57:34.771" v="745"/>
          <ac:grpSpMkLst>
            <pc:docMk/>
            <pc:sldMk cId="3330049526" sldId="311"/>
            <ac:grpSpMk id="10" creationId="{3489AFA3-8521-F84A-BA39-DBAAC2D7E414}"/>
          </ac:grpSpMkLst>
        </pc:grpChg>
        <pc:inkChg chg="add mod">
          <ac:chgData name="Andrej Bogdanov (CSD)" userId="54a3fc38-bcd8-4812-b887-b84a314b9e17" providerId="ADAL" clId="{1FB99C20-9CCD-624C-8D31-FD3A575F3971}" dt="2022-03-14T08:11:08.910" v="1912"/>
          <ac:inkMkLst>
            <pc:docMk/>
            <pc:sldMk cId="3330049526" sldId="311"/>
            <ac:inkMk id="9" creationId="{643DD02B-C9CD-EB4D-A330-689E1905DE22}"/>
          </ac:inkMkLst>
        </pc:inkChg>
        <pc:inkChg chg="del">
          <ac:chgData name="Andrej Bogdanov (CSD)" userId="54a3fc38-bcd8-4812-b887-b84a314b9e17" providerId="ADAL" clId="{1FB99C20-9CCD-624C-8D31-FD3A575F3971}" dt="2022-03-11T12:34:49.247" v="572" actId="478"/>
          <ac:inkMkLst>
            <pc:docMk/>
            <pc:sldMk cId="3330049526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1FB99C20-9CCD-624C-8D31-FD3A575F3971}" dt="2022-03-11T12:34:51.443" v="573" actId="478"/>
          <ac:inkMkLst>
            <pc:docMk/>
            <pc:sldMk cId="3330049526" sldId="311"/>
            <ac:inkMk id="11" creationId="{1AB26DA1-8E0A-E241-A6D2-3B17DC53A000}"/>
          </ac:inkMkLst>
        </pc:inkChg>
        <pc:inkChg chg="del">
          <ac:chgData name="Andrej Bogdanov (CSD)" userId="54a3fc38-bcd8-4812-b887-b84a314b9e17" providerId="ADAL" clId="{1FB99C20-9CCD-624C-8D31-FD3A575F3971}" dt="2022-03-11T12:34:54.148" v="575" actId="478"/>
          <ac:inkMkLst>
            <pc:docMk/>
            <pc:sldMk cId="3330049526" sldId="311"/>
            <ac:inkMk id="13" creationId="{482B26D8-2E26-7745-83CF-4763A589A366}"/>
          </ac:inkMkLst>
        </pc:inkChg>
        <pc:cxnChg chg="mod">
          <ac:chgData name="Andrej Bogdanov (CSD)" userId="54a3fc38-bcd8-4812-b887-b84a314b9e17" providerId="ADAL" clId="{1FB99C20-9CCD-624C-8D31-FD3A575F3971}" dt="2022-03-11T12:57:47.595" v="749" actId="14100"/>
          <ac:cxnSpMkLst>
            <pc:docMk/>
            <pc:sldMk cId="3330049526" sldId="311"/>
            <ac:cxnSpMk id="7" creationId="{246930E0-D1FD-8F42-BE1D-363B71B3EDB3}"/>
          </ac:cxnSpMkLst>
        </pc:cxnChg>
      </pc:sldChg>
      <pc:sldChg chg="addSp delSp modSp mod">
        <pc:chgData name="Andrej Bogdanov (CSD)" userId="54a3fc38-bcd8-4812-b887-b84a314b9e17" providerId="ADAL" clId="{1FB99C20-9CCD-624C-8D31-FD3A575F3971}" dt="2022-03-14T08:15:48.027" v="1914"/>
        <pc:sldMkLst>
          <pc:docMk/>
          <pc:sldMk cId="1555113343" sldId="312"/>
        </pc:sldMkLst>
        <pc:spChg chg="mod">
          <ac:chgData name="Andrej Bogdanov (CSD)" userId="54a3fc38-bcd8-4812-b887-b84a314b9e17" providerId="ADAL" clId="{1FB99C20-9CCD-624C-8D31-FD3A575F3971}" dt="2022-03-12T11:14:58.892" v="1720" actId="20577"/>
          <ac:spMkLst>
            <pc:docMk/>
            <pc:sldMk cId="1555113343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1FB99C20-9CCD-624C-8D31-FD3A575F3971}" dt="2022-03-14T08:15:08.356" v="1913" actId="478"/>
          <ac:inkMkLst>
            <pc:docMk/>
            <pc:sldMk cId="1555113343" sldId="312"/>
            <ac:inkMk id="3" creationId="{178402FE-147A-8D4E-9E4C-8FBCB05D1A36}"/>
          </ac:inkMkLst>
        </pc:inkChg>
        <pc:inkChg chg="del">
          <ac:chgData name="Andrej Bogdanov (CSD)" userId="54a3fc38-bcd8-4812-b887-b84a314b9e17" providerId="ADAL" clId="{1FB99C20-9CCD-624C-8D31-FD3A575F3971}" dt="2022-03-11T12:43:45.447" v="588" actId="478"/>
          <ac:inkMkLst>
            <pc:docMk/>
            <pc:sldMk cId="1555113343" sldId="312"/>
            <ac:inkMk id="3" creationId="{D0316F65-7C34-F343-924C-AFA85DD8CE5C}"/>
          </ac:inkMkLst>
        </pc:inkChg>
        <pc:inkChg chg="add mod">
          <ac:chgData name="Andrej Bogdanov (CSD)" userId="54a3fc38-bcd8-4812-b887-b84a314b9e17" providerId="ADAL" clId="{1FB99C20-9CCD-624C-8D31-FD3A575F3971}" dt="2022-03-14T08:15:48.027" v="1914"/>
          <ac:inkMkLst>
            <pc:docMk/>
            <pc:sldMk cId="1555113343" sldId="312"/>
            <ac:inkMk id="4" creationId="{70BD708F-622E-2044-9458-2015D6C638FA}"/>
          </ac:inkMkLst>
        </pc:inkChg>
        <pc:inkChg chg="add mod">
          <ac:chgData name="Andrej Bogdanov (CSD)" userId="54a3fc38-bcd8-4812-b887-b84a314b9e17" providerId="ADAL" clId="{1FB99C20-9CCD-624C-8D31-FD3A575F3971}" dt="2022-03-14T08:15:48.027" v="1914"/>
          <ac:inkMkLst>
            <pc:docMk/>
            <pc:sldMk cId="1555113343" sldId="312"/>
            <ac:inkMk id="5" creationId="{996914FC-46EC-EE4D-A1EB-116DAE215099}"/>
          </ac:inkMkLst>
        </pc:inkChg>
        <pc:inkChg chg="add mod">
          <ac:chgData name="Andrej Bogdanov (CSD)" userId="54a3fc38-bcd8-4812-b887-b84a314b9e17" providerId="ADAL" clId="{1FB99C20-9CCD-624C-8D31-FD3A575F3971}" dt="2022-03-14T08:15:48.027" v="1914"/>
          <ac:inkMkLst>
            <pc:docMk/>
            <pc:sldMk cId="1555113343" sldId="312"/>
            <ac:inkMk id="6" creationId="{B760B840-65F2-484E-B653-E74C26F6B86B}"/>
          </ac:inkMkLst>
        </pc:inkChg>
        <pc:inkChg chg="add mod">
          <ac:chgData name="Andrej Bogdanov (CSD)" userId="54a3fc38-bcd8-4812-b887-b84a314b9e17" providerId="ADAL" clId="{1FB99C20-9CCD-624C-8D31-FD3A575F3971}" dt="2022-03-14T08:15:48.027" v="1914"/>
          <ac:inkMkLst>
            <pc:docMk/>
            <pc:sldMk cId="1555113343" sldId="312"/>
            <ac:inkMk id="7" creationId="{1C897451-A751-454D-A035-B1BBDDC89E67}"/>
          </ac:inkMkLst>
        </pc:inkChg>
        <pc:inkChg chg="del">
          <ac:chgData name="Andrej Bogdanov (CSD)" userId="54a3fc38-bcd8-4812-b887-b84a314b9e17" providerId="ADAL" clId="{1FB99C20-9CCD-624C-8D31-FD3A575F3971}" dt="2022-03-11T12:43:44.380" v="587" actId="478"/>
          <ac:inkMkLst>
            <pc:docMk/>
            <pc:sldMk cId="1555113343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1FB99C20-9CCD-624C-8D31-FD3A575F3971}" dt="2022-03-11T12:43:46.751" v="589" actId="478"/>
          <ac:inkMkLst>
            <pc:docMk/>
            <pc:sldMk cId="1555113343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1FB99C20-9CCD-624C-8D31-FD3A575F3971}" dt="2022-03-11T12:43:50.930" v="590" actId="478"/>
          <ac:inkMkLst>
            <pc:docMk/>
            <pc:sldMk cId="1555113343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1FB99C20-9CCD-624C-8D31-FD3A575F3971}" dt="2022-03-11T12:43:52.371" v="591" actId="478"/>
          <ac:inkMkLst>
            <pc:docMk/>
            <pc:sldMk cId="1555113343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1FB99C20-9CCD-624C-8D31-FD3A575F3971}" dt="2022-03-11T12:43:53.476" v="592" actId="478"/>
          <ac:inkMkLst>
            <pc:docMk/>
            <pc:sldMk cId="1555113343" sldId="312"/>
            <ac:inkMk id="11" creationId="{3A4C2A8B-94E4-024B-85EA-DC4371296EC7}"/>
          </ac:inkMkLst>
        </pc:inkChg>
      </pc:sldChg>
      <pc:sldChg chg="addSp delSp modSp mod">
        <pc:chgData name="Andrej Bogdanov (CSD)" userId="54a3fc38-bcd8-4812-b887-b84a314b9e17" providerId="ADAL" clId="{1FB99C20-9CCD-624C-8D31-FD3A575F3971}" dt="2022-03-14T08:36:06.712" v="1916"/>
        <pc:sldMkLst>
          <pc:docMk/>
          <pc:sldMk cId="3775979354" sldId="313"/>
        </pc:sldMkLst>
        <pc:spChg chg="mod">
          <ac:chgData name="Andrej Bogdanov (CSD)" userId="54a3fc38-bcd8-4812-b887-b84a314b9e17" providerId="ADAL" clId="{1FB99C20-9CCD-624C-8D31-FD3A575F3971}" dt="2022-03-11T12:46:25.772" v="601" actId="2711"/>
          <ac:spMkLst>
            <pc:docMk/>
            <pc:sldMk cId="3775979354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1FB99C20-9CCD-624C-8D31-FD3A575F3971}" dt="2022-03-14T08:35:39.866" v="1915" actId="478"/>
          <ac:inkMkLst>
            <pc:docMk/>
            <pc:sldMk cId="3775979354" sldId="313"/>
            <ac:inkMk id="3" creationId="{3EC133AD-E5F0-C746-B2B9-21BAC7F02EE1}"/>
          </ac:inkMkLst>
        </pc:inkChg>
        <pc:inkChg chg="del">
          <ac:chgData name="Andrej Bogdanov (CSD)" userId="54a3fc38-bcd8-4812-b887-b84a314b9e17" providerId="ADAL" clId="{1FB99C20-9CCD-624C-8D31-FD3A575F3971}" dt="2022-03-11T12:49:13.212" v="620" actId="478"/>
          <ac:inkMkLst>
            <pc:docMk/>
            <pc:sldMk cId="3775979354" sldId="313"/>
            <ac:inkMk id="4" creationId="{E441A8F6-C0A9-E04F-A89F-F3A0692FFBD5}"/>
          </ac:inkMkLst>
        </pc:inkChg>
        <pc:inkChg chg="add mod">
          <ac:chgData name="Andrej Bogdanov (CSD)" userId="54a3fc38-bcd8-4812-b887-b84a314b9e17" providerId="ADAL" clId="{1FB99C20-9CCD-624C-8D31-FD3A575F3971}" dt="2022-03-14T08:36:06.712" v="1916"/>
          <ac:inkMkLst>
            <pc:docMk/>
            <pc:sldMk cId="3775979354" sldId="313"/>
            <ac:inkMk id="4" creationId="{EDCCE014-A927-BF41-A45C-0D105F82904D}"/>
          </ac:inkMkLst>
        </pc:inkChg>
        <pc:inkChg chg="del">
          <ac:chgData name="Andrej Bogdanov (CSD)" userId="54a3fc38-bcd8-4812-b887-b84a314b9e17" providerId="ADAL" clId="{1FB99C20-9CCD-624C-8D31-FD3A575F3971}" dt="2022-03-11T12:49:14.938" v="621" actId="478"/>
          <ac:inkMkLst>
            <pc:docMk/>
            <pc:sldMk cId="3775979354" sldId="313"/>
            <ac:inkMk id="5" creationId="{8D5EEEEC-5920-E14E-8A12-B4E8F02F0181}"/>
          </ac:inkMkLst>
        </pc:inkChg>
        <pc:inkChg chg="add mod">
          <ac:chgData name="Andrej Bogdanov (CSD)" userId="54a3fc38-bcd8-4812-b887-b84a314b9e17" providerId="ADAL" clId="{1FB99C20-9CCD-624C-8D31-FD3A575F3971}" dt="2022-03-14T08:36:06.712" v="1916"/>
          <ac:inkMkLst>
            <pc:docMk/>
            <pc:sldMk cId="3775979354" sldId="313"/>
            <ac:inkMk id="5" creationId="{CF297E06-1C31-CE4B-91EB-F8D86237DA8B}"/>
          </ac:inkMkLst>
        </pc:inkChg>
        <pc:inkChg chg="del">
          <ac:chgData name="Andrej Bogdanov (CSD)" userId="54a3fc38-bcd8-4812-b887-b84a314b9e17" providerId="ADAL" clId="{1FB99C20-9CCD-624C-8D31-FD3A575F3971}" dt="2022-03-11T12:49:16.504" v="622" actId="478"/>
          <ac:inkMkLst>
            <pc:docMk/>
            <pc:sldMk cId="3775979354" sldId="313"/>
            <ac:inkMk id="6" creationId="{2DC2EDC1-C5CD-5C49-89C6-717994A6C06D}"/>
          </ac:inkMkLst>
        </pc:inkChg>
        <pc:inkChg chg="add mod">
          <ac:chgData name="Andrej Bogdanov (CSD)" userId="54a3fc38-bcd8-4812-b887-b84a314b9e17" providerId="ADAL" clId="{1FB99C20-9CCD-624C-8D31-FD3A575F3971}" dt="2022-03-14T08:36:06.712" v="1916"/>
          <ac:inkMkLst>
            <pc:docMk/>
            <pc:sldMk cId="3775979354" sldId="313"/>
            <ac:inkMk id="6" creationId="{E15DFFF1-8EF0-414A-8F2A-CFF1A75E2F1F}"/>
          </ac:inkMkLst>
        </pc:inkChg>
        <pc:inkChg chg="del">
          <ac:chgData name="Andrej Bogdanov (CSD)" userId="54a3fc38-bcd8-4812-b887-b84a314b9e17" providerId="ADAL" clId="{1FB99C20-9CCD-624C-8D31-FD3A575F3971}" dt="2022-03-11T12:49:18.686" v="623" actId="478"/>
          <ac:inkMkLst>
            <pc:docMk/>
            <pc:sldMk cId="3775979354" sldId="313"/>
            <ac:inkMk id="7" creationId="{04BBDCA4-A4B4-4443-BAB8-FFEF9585C0BB}"/>
          </ac:inkMkLst>
        </pc:inkChg>
        <pc:inkChg chg="add mod">
          <ac:chgData name="Andrej Bogdanov (CSD)" userId="54a3fc38-bcd8-4812-b887-b84a314b9e17" providerId="ADAL" clId="{1FB99C20-9CCD-624C-8D31-FD3A575F3971}" dt="2022-03-14T08:36:06.712" v="1916"/>
          <ac:inkMkLst>
            <pc:docMk/>
            <pc:sldMk cId="3775979354" sldId="313"/>
            <ac:inkMk id="7" creationId="{47DAEC7C-3268-104F-93B7-CADDCA83B4CD}"/>
          </ac:inkMkLst>
        </pc:inkChg>
        <pc:inkChg chg="del">
          <ac:chgData name="Andrej Bogdanov (CSD)" userId="54a3fc38-bcd8-4812-b887-b84a314b9e17" providerId="ADAL" clId="{1FB99C20-9CCD-624C-8D31-FD3A575F3971}" dt="2022-03-11T12:49:19.835" v="624" actId="478"/>
          <ac:inkMkLst>
            <pc:docMk/>
            <pc:sldMk cId="3775979354" sldId="313"/>
            <ac:inkMk id="8" creationId="{0596AB2D-3165-DA49-8C89-8075CB6BE8DC}"/>
          </ac:inkMkLst>
        </pc:inkChg>
        <pc:inkChg chg="add mod">
          <ac:chgData name="Andrej Bogdanov (CSD)" userId="54a3fc38-bcd8-4812-b887-b84a314b9e17" providerId="ADAL" clId="{1FB99C20-9CCD-624C-8D31-FD3A575F3971}" dt="2022-03-14T08:36:06.712" v="1916"/>
          <ac:inkMkLst>
            <pc:docMk/>
            <pc:sldMk cId="3775979354" sldId="313"/>
            <ac:inkMk id="8" creationId="{082AEE51-1C30-6E4C-B9B4-A3CBC8A3B741}"/>
          </ac:inkMkLst>
        </pc:inkChg>
      </pc:sldChg>
      <pc:sldChg chg="delSp modSp mod">
        <pc:chgData name="Andrej Bogdanov (CSD)" userId="54a3fc38-bcd8-4812-b887-b84a314b9e17" providerId="ADAL" clId="{1FB99C20-9CCD-624C-8D31-FD3A575F3971}" dt="2022-03-11T13:43:38.103" v="1265" actId="20577"/>
        <pc:sldMkLst>
          <pc:docMk/>
          <pc:sldMk cId="3342415762" sldId="314"/>
        </pc:sldMkLst>
        <pc:spChg chg="mod">
          <ac:chgData name="Andrej Bogdanov (CSD)" userId="54a3fc38-bcd8-4812-b887-b84a314b9e17" providerId="ADAL" clId="{1FB99C20-9CCD-624C-8D31-FD3A575F3971}" dt="2022-03-11T13:43:38.103" v="1265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1FB99C20-9CCD-624C-8D31-FD3A575F3971}" dt="2022-03-11T13:42:50.159" v="1255" actId="478"/>
          <ac:inkMkLst>
            <pc:docMk/>
            <pc:sldMk cId="3342415762" sldId="314"/>
            <ac:inkMk id="2" creationId="{47B16916-0255-D64B-BED7-3BEE82103C99}"/>
          </ac:inkMkLst>
        </pc:inkChg>
        <pc:inkChg chg="del mod">
          <ac:chgData name="Andrej Bogdanov (CSD)" userId="54a3fc38-bcd8-4812-b887-b84a314b9e17" providerId="ADAL" clId="{1FB99C20-9CCD-624C-8D31-FD3A575F3971}" dt="2022-03-11T13:39:20.204" v="1004" actId="478"/>
          <ac:inkMkLst>
            <pc:docMk/>
            <pc:sldMk cId="3342415762" sldId="314"/>
            <ac:inkMk id="3" creationId="{D59B2828-508C-6840-B0D4-FA103F6797AE}"/>
          </ac:inkMkLst>
        </pc:inkChg>
        <pc:inkChg chg="del">
          <ac:chgData name="Andrej Bogdanov (CSD)" userId="54a3fc38-bcd8-4812-b887-b84a314b9e17" providerId="ADAL" clId="{1FB99C20-9CCD-624C-8D31-FD3A575F3971}" dt="2022-03-11T13:42:48.401" v="1254" actId="478"/>
          <ac:inkMkLst>
            <pc:docMk/>
            <pc:sldMk cId="3342415762" sldId="314"/>
            <ac:inkMk id="4" creationId="{6323D7D5-DE85-CE41-8B2C-8AEDD647B561}"/>
          </ac:inkMkLst>
        </pc:inkChg>
        <pc:inkChg chg="del">
          <ac:chgData name="Andrej Bogdanov (CSD)" userId="54a3fc38-bcd8-4812-b887-b84a314b9e17" providerId="ADAL" clId="{1FB99C20-9CCD-624C-8D31-FD3A575F3971}" dt="2022-03-11T13:39:31.463" v="1007" actId="478"/>
          <ac:inkMkLst>
            <pc:docMk/>
            <pc:sldMk cId="3342415762" sldId="314"/>
            <ac:inkMk id="5" creationId="{3972AFB9-FA48-DD47-B5A4-C05E438C0301}"/>
          </ac:inkMkLst>
        </pc:inkChg>
        <pc:inkChg chg="del">
          <ac:chgData name="Andrej Bogdanov (CSD)" userId="54a3fc38-bcd8-4812-b887-b84a314b9e17" providerId="ADAL" clId="{1FB99C20-9CCD-624C-8D31-FD3A575F3971}" dt="2022-03-11T13:42:52.710" v="1257" actId="478"/>
          <ac:inkMkLst>
            <pc:docMk/>
            <pc:sldMk cId="3342415762" sldId="314"/>
            <ac:inkMk id="6" creationId="{A433BC80-AA3D-B54D-B5BD-3704A94D0DF0}"/>
          </ac:inkMkLst>
        </pc:inkChg>
        <pc:inkChg chg="del">
          <ac:chgData name="Andrej Bogdanov (CSD)" userId="54a3fc38-bcd8-4812-b887-b84a314b9e17" providerId="ADAL" clId="{1FB99C20-9CCD-624C-8D31-FD3A575F3971}" dt="2022-03-11T13:42:51.616" v="1256" actId="478"/>
          <ac:inkMkLst>
            <pc:docMk/>
            <pc:sldMk cId="3342415762" sldId="314"/>
            <ac:inkMk id="8" creationId="{3D7047DF-0A64-EC47-B347-E9901D5CB68B}"/>
          </ac:inkMkLst>
        </pc:inkChg>
        <pc:inkChg chg="del">
          <ac:chgData name="Andrej Bogdanov (CSD)" userId="54a3fc38-bcd8-4812-b887-b84a314b9e17" providerId="ADAL" clId="{1FB99C20-9CCD-624C-8D31-FD3A575F3971}" dt="2022-03-11T13:42:55.614" v="1259" actId="478"/>
          <ac:inkMkLst>
            <pc:docMk/>
            <pc:sldMk cId="3342415762" sldId="314"/>
            <ac:inkMk id="9" creationId="{2A8AC9DD-C39F-3446-AE80-C0F068E1638B}"/>
          </ac:inkMkLst>
        </pc:inkChg>
        <pc:inkChg chg="del">
          <ac:chgData name="Andrej Bogdanov (CSD)" userId="54a3fc38-bcd8-4812-b887-b84a314b9e17" providerId="ADAL" clId="{1FB99C20-9CCD-624C-8D31-FD3A575F3971}" dt="2022-03-11T13:42:58.613" v="1260" actId="478"/>
          <ac:inkMkLst>
            <pc:docMk/>
            <pc:sldMk cId="3342415762" sldId="314"/>
            <ac:inkMk id="10" creationId="{0BA492CB-6530-884F-AF4B-E4099CBEB96A}"/>
          </ac:inkMkLst>
        </pc:inkChg>
        <pc:inkChg chg="del">
          <ac:chgData name="Andrej Bogdanov (CSD)" userId="54a3fc38-bcd8-4812-b887-b84a314b9e17" providerId="ADAL" clId="{1FB99C20-9CCD-624C-8D31-FD3A575F3971}" dt="2022-03-11T13:42:54.394" v="1258" actId="478"/>
          <ac:inkMkLst>
            <pc:docMk/>
            <pc:sldMk cId="3342415762" sldId="314"/>
            <ac:inkMk id="11" creationId="{81861D1C-AF9D-FC4D-8022-71ECBDACD89E}"/>
          </ac:inkMkLst>
        </pc:inkChg>
      </pc:sldChg>
      <pc:sldChg chg="delSp modSp del mod">
        <pc:chgData name="Andrej Bogdanov (CSD)" userId="54a3fc38-bcd8-4812-b887-b84a314b9e17" providerId="ADAL" clId="{1FB99C20-9CCD-624C-8D31-FD3A575F3971}" dt="2022-03-14T07:26:13.847" v="1887" actId="2696"/>
        <pc:sldMkLst>
          <pc:docMk/>
          <pc:sldMk cId="1873722321" sldId="316"/>
        </pc:sldMkLst>
        <pc:spChg chg="mod">
          <ac:chgData name="Andrej Bogdanov (CSD)" userId="54a3fc38-bcd8-4812-b887-b84a314b9e17" providerId="ADAL" clId="{1FB99C20-9CCD-624C-8D31-FD3A575F3971}" dt="2022-03-11T14:12:18.441" v="1539" actId="1076"/>
          <ac:spMkLst>
            <pc:docMk/>
            <pc:sldMk cId="1873722321" sldId="316"/>
            <ac:spMk id="3" creationId="{806A2771-A024-A745-BB2B-C3DF3B33AC5B}"/>
          </ac:spMkLst>
        </pc:spChg>
        <pc:inkChg chg="del">
          <ac:chgData name="Andrej Bogdanov (CSD)" userId="54a3fc38-bcd8-4812-b887-b84a314b9e17" providerId="ADAL" clId="{1FB99C20-9CCD-624C-8D31-FD3A575F3971}" dt="2022-03-11T12:34:17.545" v="568" actId="478"/>
          <ac:inkMkLst>
            <pc:docMk/>
            <pc:sldMk cId="1873722321" sldId="316"/>
            <ac:inkMk id="2" creationId="{11E9BD33-3063-F14D-8709-B804E0CD5959}"/>
          </ac:inkMkLst>
        </pc:inkChg>
        <pc:inkChg chg="del">
          <ac:chgData name="Andrej Bogdanov (CSD)" userId="54a3fc38-bcd8-4812-b887-b84a314b9e17" providerId="ADAL" clId="{1FB99C20-9CCD-624C-8D31-FD3A575F3971}" dt="2022-03-11T12:34:24.046" v="571" actId="478"/>
          <ac:inkMkLst>
            <pc:docMk/>
            <pc:sldMk cId="1873722321" sldId="316"/>
            <ac:inkMk id="4" creationId="{D66B59A6-3A3E-7A4B-A406-D4D35F6B5A07}"/>
          </ac:inkMkLst>
        </pc:inkChg>
        <pc:inkChg chg="del">
          <ac:chgData name="Andrej Bogdanov (CSD)" userId="54a3fc38-bcd8-4812-b887-b84a314b9e17" providerId="ADAL" clId="{1FB99C20-9CCD-624C-8D31-FD3A575F3971}" dt="2022-03-11T12:34:16.485" v="567" actId="478"/>
          <ac:inkMkLst>
            <pc:docMk/>
            <pc:sldMk cId="1873722321" sldId="316"/>
            <ac:inkMk id="5" creationId="{66EB7B2A-9088-2543-80A5-1ADB28465D12}"/>
          </ac:inkMkLst>
        </pc:inkChg>
        <pc:inkChg chg="del">
          <ac:chgData name="Andrej Bogdanov (CSD)" userId="54a3fc38-bcd8-4812-b887-b84a314b9e17" providerId="ADAL" clId="{1FB99C20-9CCD-624C-8D31-FD3A575F3971}" dt="2022-03-11T12:34:15.181" v="566" actId="478"/>
          <ac:inkMkLst>
            <pc:docMk/>
            <pc:sldMk cId="1873722321" sldId="316"/>
            <ac:inkMk id="8" creationId="{5CC19885-5454-204D-A7EF-923BAC25FF0B}"/>
          </ac:inkMkLst>
        </pc:inkChg>
        <pc:inkChg chg="del">
          <ac:chgData name="Andrej Bogdanov (CSD)" userId="54a3fc38-bcd8-4812-b887-b84a314b9e17" providerId="ADAL" clId="{1FB99C20-9CCD-624C-8D31-FD3A575F3971}" dt="2022-03-11T12:34:18.646" v="569" actId="478"/>
          <ac:inkMkLst>
            <pc:docMk/>
            <pc:sldMk cId="1873722321" sldId="316"/>
            <ac:inkMk id="9" creationId="{63971992-C3BE-0D40-874C-BC4DA162E4A3}"/>
          </ac:inkMkLst>
        </pc:inkChg>
      </pc:sldChg>
      <pc:sldChg chg="delSp modSp mod">
        <pc:chgData name="Andrej Bogdanov (CSD)" userId="54a3fc38-bcd8-4812-b887-b84a314b9e17" providerId="ADAL" clId="{1FB99C20-9CCD-624C-8D31-FD3A575F3971}" dt="2022-03-14T07:27:12.733" v="1893"/>
        <pc:sldMkLst>
          <pc:docMk/>
          <pc:sldMk cId="3855841563" sldId="317"/>
        </pc:sldMkLst>
        <pc:spChg chg="mod">
          <ac:chgData name="Andrej Bogdanov (CSD)" userId="54a3fc38-bcd8-4812-b887-b84a314b9e17" providerId="ADAL" clId="{1FB99C20-9CCD-624C-8D31-FD3A575F3971}" dt="2022-03-11T12:53:10.383" v="688" actId="20577"/>
          <ac:spMkLst>
            <pc:docMk/>
            <pc:sldMk cId="3855841563" sldId="317"/>
            <ac:spMk id="3" creationId="{E6C7844E-7124-4847-B4A4-98769121B750}"/>
          </ac:spMkLst>
        </pc:spChg>
        <pc:spChg chg="mod">
          <ac:chgData name="Andrej Bogdanov (CSD)" userId="54a3fc38-bcd8-4812-b887-b84a314b9e17" providerId="ADAL" clId="{1FB99C20-9CCD-624C-8D31-FD3A575F3971}" dt="2022-03-10T05:48:46.751" v="12" actId="20577"/>
          <ac:spMkLst>
            <pc:docMk/>
            <pc:sldMk cId="3855841563" sldId="317"/>
            <ac:spMk id="4" creationId="{56C6FEE0-B65C-FB4E-AC4D-02893E82556D}"/>
          </ac:spMkLst>
        </pc:spChg>
        <pc:spChg chg="mod">
          <ac:chgData name="Andrej Bogdanov (CSD)" userId="54a3fc38-bcd8-4812-b887-b84a314b9e17" providerId="ADAL" clId="{1FB99C20-9CCD-624C-8D31-FD3A575F3971}" dt="2022-03-11T12:53:24.710" v="692" actId="2711"/>
          <ac:spMkLst>
            <pc:docMk/>
            <pc:sldMk cId="3855841563" sldId="317"/>
            <ac:spMk id="5" creationId="{305CC365-38AE-9847-8D29-890403FD2E0F}"/>
          </ac:spMkLst>
        </pc:spChg>
        <pc:spChg chg="mod">
          <ac:chgData name="Andrej Bogdanov (CSD)" userId="54a3fc38-bcd8-4812-b887-b84a314b9e17" providerId="ADAL" clId="{1FB99C20-9CCD-624C-8D31-FD3A575F3971}" dt="2022-03-11T12:53:33.157" v="694"/>
          <ac:spMkLst>
            <pc:docMk/>
            <pc:sldMk cId="3855841563" sldId="317"/>
            <ac:spMk id="7" creationId="{CFB9F81D-6CD8-3A48-9231-719B969430B7}"/>
          </ac:spMkLst>
        </pc:spChg>
        <pc:inkChg chg="del">
          <ac:chgData name="Andrej Bogdanov (CSD)" userId="54a3fc38-bcd8-4812-b887-b84a314b9e17" providerId="ADAL" clId="{1FB99C20-9CCD-624C-8D31-FD3A575F3971}" dt="2022-03-11T12:34:21.029" v="570" actId="478"/>
          <ac:inkMkLst>
            <pc:docMk/>
            <pc:sldMk cId="3855841563" sldId="317"/>
            <ac:inkMk id="6" creationId="{1469FA93-1272-3241-A899-41CD14F446EB}"/>
          </ac:inkMkLst>
        </pc:inkChg>
        <pc:inkChg chg="mod">
          <ac:chgData name="Andrej Bogdanov (CSD)" userId="54a3fc38-bcd8-4812-b887-b84a314b9e17" providerId="ADAL" clId="{1FB99C20-9CCD-624C-8D31-FD3A575F3971}" dt="2022-03-14T07:27:12.733" v="1893"/>
          <ac:inkMkLst>
            <pc:docMk/>
            <pc:sldMk cId="3855841563" sldId="317"/>
            <ac:inkMk id="6" creationId="{15184EBF-95A1-FA4B-8325-6B8A37399584}"/>
          </ac:inkMkLst>
        </pc:inkChg>
      </pc:sldChg>
      <pc:sldChg chg="del">
        <pc:chgData name="Andrej Bogdanov (CSD)" userId="54a3fc38-bcd8-4812-b887-b84a314b9e17" providerId="ADAL" clId="{1FB99C20-9CCD-624C-8D31-FD3A575F3971}" dt="2022-03-11T13:44:55.874" v="1286" actId="2696"/>
        <pc:sldMkLst>
          <pc:docMk/>
          <pc:sldMk cId="2906289534" sldId="318"/>
        </pc:sldMkLst>
      </pc:sldChg>
      <pc:sldChg chg="addSp delSp modSp mod">
        <pc:chgData name="Andrej Bogdanov (CSD)" userId="54a3fc38-bcd8-4812-b887-b84a314b9e17" providerId="ADAL" clId="{1FB99C20-9CCD-624C-8D31-FD3A575F3971}" dt="2022-03-18T08:47:06.924" v="1966"/>
        <pc:sldMkLst>
          <pc:docMk/>
          <pc:sldMk cId="907833591" sldId="319"/>
        </pc:sldMkLst>
        <pc:picChg chg="add del mod">
          <ac:chgData name="Andrej Bogdanov (CSD)" userId="54a3fc38-bcd8-4812-b887-b84a314b9e17" providerId="ADAL" clId="{1FB99C20-9CCD-624C-8D31-FD3A575F3971}" dt="2022-03-14T09:30:07.520" v="1957" actId="478"/>
          <ac:picMkLst>
            <pc:docMk/>
            <pc:sldMk cId="907833591" sldId="319"/>
            <ac:picMk id="9" creationId="{6DBA53CE-8A67-2147-A45F-FC02A556E65F}"/>
          </ac:picMkLst>
        </pc:picChg>
        <pc:picChg chg="add mod">
          <ac:chgData name="Andrej Bogdanov (CSD)" userId="54a3fc38-bcd8-4812-b887-b84a314b9e17" providerId="ADAL" clId="{1FB99C20-9CCD-624C-8D31-FD3A575F3971}" dt="2022-03-14T09:30:34.991" v="1964" actId="14100"/>
          <ac:picMkLst>
            <pc:docMk/>
            <pc:sldMk cId="907833591" sldId="319"/>
            <ac:picMk id="11" creationId="{00A6837A-3C2A-F549-A474-DF4736A44AA1}"/>
          </ac:picMkLst>
        </pc:picChg>
        <pc:inkChg chg="mod">
          <ac:chgData name="Andrej Bogdanov (CSD)" userId="54a3fc38-bcd8-4812-b887-b84a314b9e17" providerId="ADAL" clId="{1FB99C20-9CCD-624C-8D31-FD3A575F3971}" dt="2022-03-14T09:24:55.171" v="1939" actId="1036"/>
          <ac:inkMkLst>
            <pc:docMk/>
            <pc:sldMk cId="907833591" sldId="319"/>
            <ac:inkMk id="3" creationId="{EE26F958-CCD7-784F-B53E-3303F7574903}"/>
          </ac:inkMkLst>
        </pc:inkChg>
        <pc:inkChg chg="del">
          <ac:chgData name="Andrej Bogdanov (CSD)" userId="54a3fc38-bcd8-4812-b887-b84a314b9e17" providerId="ADAL" clId="{1FB99C20-9CCD-624C-8D31-FD3A575F3971}" dt="2022-03-11T14:09:35.130" v="1507" actId="478"/>
          <ac:inkMkLst>
            <pc:docMk/>
            <pc:sldMk cId="907833591" sldId="319"/>
            <ac:inkMk id="6" creationId="{5975BE1C-BC28-8144-82DC-8655B8B62380}"/>
          </ac:inkMkLst>
        </pc:inkChg>
        <pc:inkChg chg="mod">
          <ac:chgData name="Andrej Bogdanov (CSD)" userId="54a3fc38-bcd8-4812-b887-b84a314b9e17" providerId="ADAL" clId="{1FB99C20-9CCD-624C-8D31-FD3A575F3971}" dt="2022-03-18T08:47:06.924" v="1966"/>
          <ac:inkMkLst>
            <pc:docMk/>
            <pc:sldMk cId="907833591" sldId="319"/>
            <ac:inkMk id="6" creationId="{FBA7574D-16F9-384F-8BAE-2F4324944527}"/>
          </ac:inkMkLst>
        </pc:inkChg>
        <pc:inkChg chg="del">
          <ac:chgData name="Andrej Bogdanov (CSD)" userId="54a3fc38-bcd8-4812-b887-b84a314b9e17" providerId="ADAL" clId="{1FB99C20-9CCD-624C-8D31-FD3A575F3971}" dt="2022-03-11T14:09:36.401" v="1508" actId="478"/>
          <ac:inkMkLst>
            <pc:docMk/>
            <pc:sldMk cId="907833591" sldId="319"/>
            <ac:inkMk id="7" creationId="{52BE2B58-4B16-0742-A91F-023465FAB6F5}"/>
          </ac:inkMkLst>
        </pc:inkChg>
        <pc:inkChg chg="mod">
          <ac:chgData name="Andrej Bogdanov (CSD)" userId="54a3fc38-bcd8-4812-b887-b84a314b9e17" providerId="ADAL" clId="{1FB99C20-9CCD-624C-8D31-FD3A575F3971}" dt="2022-03-14T09:25:58.485" v="1954"/>
          <ac:inkMkLst>
            <pc:docMk/>
            <pc:sldMk cId="907833591" sldId="319"/>
            <ac:inkMk id="8" creationId="{038A6B21-B0D0-3E41-92CC-236E3154FB91}"/>
          </ac:inkMkLst>
        </pc:inkChg>
        <pc:inkChg chg="del">
          <ac:chgData name="Andrej Bogdanov (CSD)" userId="54a3fc38-bcd8-4812-b887-b84a314b9e17" providerId="ADAL" clId="{1FB99C20-9CCD-624C-8D31-FD3A575F3971}" dt="2022-03-11T14:09:37.551" v="1509" actId="478"/>
          <ac:inkMkLst>
            <pc:docMk/>
            <pc:sldMk cId="907833591" sldId="319"/>
            <ac:inkMk id="8" creationId="{354BB952-2811-AA4A-84D1-EE55575A4C72}"/>
          </ac:inkMkLst>
        </pc:inkChg>
        <pc:inkChg chg="del">
          <ac:chgData name="Andrej Bogdanov (CSD)" userId="54a3fc38-bcd8-4812-b887-b84a314b9e17" providerId="ADAL" clId="{1FB99C20-9CCD-624C-8D31-FD3A575F3971}" dt="2022-03-11T14:09:38.609" v="1510" actId="478"/>
          <ac:inkMkLst>
            <pc:docMk/>
            <pc:sldMk cId="907833591" sldId="319"/>
            <ac:inkMk id="9" creationId="{0BB0B067-DA32-2A48-9F97-3C51DEC41898}"/>
          </ac:inkMkLst>
        </pc:inkChg>
        <pc:inkChg chg="del">
          <ac:chgData name="Andrej Bogdanov (CSD)" userId="54a3fc38-bcd8-4812-b887-b84a314b9e17" providerId="ADAL" clId="{1FB99C20-9CCD-624C-8D31-FD3A575F3971}" dt="2022-03-11T14:09:39.668" v="1511" actId="478"/>
          <ac:inkMkLst>
            <pc:docMk/>
            <pc:sldMk cId="907833591" sldId="319"/>
            <ac:inkMk id="10" creationId="{CF8A55E3-CD92-0D42-B38E-BD50EF0D3B60}"/>
          </ac:inkMkLst>
        </pc:inkChg>
        <pc:inkChg chg="mod">
          <ac:chgData name="Andrej Bogdanov (CSD)" userId="54a3fc38-bcd8-4812-b887-b84a314b9e17" providerId="ADAL" clId="{1FB99C20-9CCD-624C-8D31-FD3A575F3971}" dt="2022-03-14T09:26:21.145" v="1956" actId="14100"/>
          <ac:inkMkLst>
            <pc:docMk/>
            <pc:sldMk cId="907833591" sldId="319"/>
            <ac:inkMk id="10" creationId="{EC8236BB-0492-4941-B478-F5611993717A}"/>
          </ac:inkMkLst>
        </pc:inkChg>
        <pc:inkChg chg="del">
          <ac:chgData name="Andrej Bogdanov (CSD)" userId="54a3fc38-bcd8-4812-b887-b84a314b9e17" providerId="ADAL" clId="{1FB99C20-9CCD-624C-8D31-FD3A575F3971}" dt="2022-03-11T14:09:40.838" v="1512" actId="478"/>
          <ac:inkMkLst>
            <pc:docMk/>
            <pc:sldMk cId="907833591" sldId="319"/>
            <ac:inkMk id="11" creationId="{1E76C3B5-8ADA-DB4C-9B20-B1418B0BE90B}"/>
          </ac:inkMkLst>
        </pc:inkChg>
      </pc:sldChg>
      <pc:sldChg chg="del">
        <pc:chgData name="Andrej Bogdanov (CSD)" userId="54a3fc38-bcd8-4812-b887-b84a314b9e17" providerId="ADAL" clId="{1FB99C20-9CCD-624C-8D31-FD3A575F3971}" dt="2022-03-11T13:44:58.757" v="1287" actId="2696"/>
        <pc:sldMkLst>
          <pc:docMk/>
          <pc:sldMk cId="169446022" sldId="320"/>
        </pc:sldMkLst>
      </pc:sldChg>
      <pc:sldChg chg="modSp mod">
        <pc:chgData name="Andrej Bogdanov (CSD)" userId="54a3fc38-bcd8-4812-b887-b84a314b9e17" providerId="ADAL" clId="{1FB99C20-9CCD-624C-8D31-FD3A575F3971}" dt="2022-03-21T07:57:49.633" v="2088" actId="20577"/>
        <pc:sldMkLst>
          <pc:docMk/>
          <pc:sldMk cId="2544030580" sldId="321"/>
        </pc:sldMkLst>
        <pc:spChg chg="mod">
          <ac:chgData name="Andrej Bogdanov (CSD)" userId="54a3fc38-bcd8-4812-b887-b84a314b9e17" providerId="ADAL" clId="{1FB99C20-9CCD-624C-8D31-FD3A575F3971}" dt="2022-03-21T07:57:49.633" v="2088" actId="20577"/>
          <ac:spMkLst>
            <pc:docMk/>
            <pc:sldMk cId="2544030580" sldId="321"/>
            <ac:spMk id="3" creationId="{7FD8D4E7-4A55-D646-A0B6-E570B1548296}"/>
          </ac:spMkLst>
        </pc:spChg>
      </pc:sldChg>
      <pc:sldChg chg="delSp modSp mod ord">
        <pc:chgData name="Andrej Bogdanov (CSD)" userId="54a3fc38-bcd8-4812-b887-b84a314b9e17" providerId="ADAL" clId="{1FB99C20-9CCD-624C-8D31-FD3A575F3971}" dt="2022-03-12T13:14:18.248" v="1872" actId="20578"/>
        <pc:sldMkLst>
          <pc:docMk/>
          <pc:sldMk cId="1362140589" sldId="323"/>
        </pc:sldMkLst>
        <pc:spChg chg="mod">
          <ac:chgData name="Andrej Bogdanov (CSD)" userId="54a3fc38-bcd8-4812-b887-b84a314b9e17" providerId="ADAL" clId="{1FB99C20-9CCD-624C-8D31-FD3A575F3971}" dt="2022-03-11T14:11:47.958" v="1538" actId="20577"/>
          <ac:spMkLst>
            <pc:docMk/>
            <pc:sldMk cId="1362140589" sldId="323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1FB99C20-9CCD-624C-8D31-FD3A575F3971}" dt="2022-03-11T14:05:20.338" v="1475" actId="478"/>
          <ac:inkMkLst>
            <pc:docMk/>
            <pc:sldMk cId="1362140589" sldId="323"/>
            <ac:inkMk id="2" creationId="{44B5ED51-7A64-5645-B4F3-FC4E8D0C2142}"/>
          </ac:inkMkLst>
        </pc:inkChg>
        <pc:inkChg chg="del">
          <ac:chgData name="Andrej Bogdanov (CSD)" userId="54a3fc38-bcd8-4812-b887-b84a314b9e17" providerId="ADAL" clId="{1FB99C20-9CCD-624C-8D31-FD3A575F3971}" dt="2022-03-11T14:05:16.262" v="1472" actId="478"/>
          <ac:inkMkLst>
            <pc:docMk/>
            <pc:sldMk cId="1362140589" sldId="323"/>
            <ac:inkMk id="3" creationId="{5EF67C50-F559-5648-B11F-0749A87C77BD}"/>
          </ac:inkMkLst>
        </pc:inkChg>
        <pc:inkChg chg="del">
          <ac:chgData name="Andrej Bogdanov (CSD)" userId="54a3fc38-bcd8-4812-b887-b84a314b9e17" providerId="ADAL" clId="{1FB99C20-9CCD-624C-8D31-FD3A575F3971}" dt="2022-03-11T14:05:17.482" v="1473" actId="478"/>
          <ac:inkMkLst>
            <pc:docMk/>
            <pc:sldMk cId="1362140589" sldId="323"/>
            <ac:inkMk id="4" creationId="{7378B259-FB71-F549-8E6D-6CC64BE99880}"/>
          </ac:inkMkLst>
        </pc:inkChg>
        <pc:inkChg chg="del">
          <ac:chgData name="Andrej Bogdanov (CSD)" userId="54a3fc38-bcd8-4812-b887-b84a314b9e17" providerId="ADAL" clId="{1FB99C20-9CCD-624C-8D31-FD3A575F3971}" dt="2022-03-11T14:05:18.689" v="1474" actId="478"/>
          <ac:inkMkLst>
            <pc:docMk/>
            <pc:sldMk cId="1362140589" sldId="323"/>
            <ac:inkMk id="5" creationId="{7B3DDFF2-0744-404A-97C2-06C2D898B698}"/>
          </ac:inkMkLst>
        </pc:inkChg>
        <pc:inkChg chg="del">
          <ac:chgData name="Andrej Bogdanov (CSD)" userId="54a3fc38-bcd8-4812-b887-b84a314b9e17" providerId="ADAL" clId="{1FB99C20-9CCD-624C-8D31-FD3A575F3971}" dt="2022-03-11T14:05:21.494" v="1476" actId="478"/>
          <ac:inkMkLst>
            <pc:docMk/>
            <pc:sldMk cId="1362140589" sldId="323"/>
            <ac:inkMk id="6" creationId="{1C6AA815-8FB4-8C49-B3C4-54DEEA809055}"/>
          </ac:inkMkLst>
        </pc:inkChg>
        <pc:inkChg chg="del">
          <ac:chgData name="Andrej Bogdanov (CSD)" userId="54a3fc38-bcd8-4812-b887-b84a314b9e17" providerId="ADAL" clId="{1FB99C20-9CCD-624C-8D31-FD3A575F3971}" dt="2022-03-11T14:05:22.531" v="1477" actId="478"/>
          <ac:inkMkLst>
            <pc:docMk/>
            <pc:sldMk cId="1362140589" sldId="323"/>
            <ac:inkMk id="8" creationId="{53F804CF-F101-1542-A10C-7E4CC1EA0E34}"/>
          </ac:inkMkLst>
        </pc:inkChg>
        <pc:inkChg chg="del">
          <ac:chgData name="Andrej Bogdanov (CSD)" userId="54a3fc38-bcd8-4812-b887-b84a314b9e17" providerId="ADAL" clId="{1FB99C20-9CCD-624C-8D31-FD3A575F3971}" dt="2022-03-11T14:05:24.088" v="1478" actId="478"/>
          <ac:inkMkLst>
            <pc:docMk/>
            <pc:sldMk cId="1362140589" sldId="323"/>
            <ac:inkMk id="9" creationId="{FB619B99-B752-2F45-A926-DF883FAFFFE4}"/>
          </ac:inkMkLst>
        </pc:inkChg>
      </pc:sldChg>
      <pc:sldChg chg="modSp mod">
        <pc:chgData name="Andrej Bogdanov (CSD)" userId="54a3fc38-bcd8-4812-b887-b84a314b9e17" providerId="ADAL" clId="{1FB99C20-9CCD-624C-8D31-FD3A575F3971}" dt="2022-03-14T07:30:07.320" v="1902"/>
        <pc:sldMkLst>
          <pc:docMk/>
          <pc:sldMk cId="499482812" sldId="325"/>
        </pc:sldMkLst>
        <pc:spChg chg="mod">
          <ac:chgData name="Andrej Bogdanov (CSD)" userId="54a3fc38-bcd8-4812-b887-b84a314b9e17" providerId="ADAL" clId="{1FB99C20-9CCD-624C-8D31-FD3A575F3971}" dt="2022-03-11T11:48:58.573" v="51" actId="20577"/>
          <ac:spMkLst>
            <pc:docMk/>
            <pc:sldMk cId="499482812" sldId="325"/>
            <ac:spMk id="2" creationId="{69440BF1-E489-184C-BDC1-0A1ADD803A25}"/>
          </ac:spMkLst>
        </pc:spChg>
        <pc:inkChg chg="mod">
          <ac:chgData name="Andrej Bogdanov (CSD)" userId="54a3fc38-bcd8-4812-b887-b84a314b9e17" providerId="ADAL" clId="{1FB99C20-9CCD-624C-8D31-FD3A575F3971}" dt="2022-03-14T07:30:07.320" v="1902"/>
          <ac:inkMkLst>
            <pc:docMk/>
            <pc:sldMk cId="499482812" sldId="325"/>
            <ac:inkMk id="3" creationId="{72FB4109-83FA-5E47-B585-87271D4327C3}"/>
          </ac:inkMkLst>
        </pc:inkChg>
        <pc:inkChg chg="mod">
          <ac:chgData name="Andrej Bogdanov (CSD)" userId="54a3fc38-bcd8-4812-b887-b84a314b9e17" providerId="ADAL" clId="{1FB99C20-9CCD-624C-8D31-FD3A575F3971}" dt="2022-03-14T07:27:47.208" v="1895"/>
          <ac:inkMkLst>
            <pc:docMk/>
            <pc:sldMk cId="499482812" sldId="325"/>
            <ac:inkMk id="4" creationId="{F3F1B63E-A233-0449-887D-46099F1FF80D}"/>
          </ac:inkMkLst>
        </pc:inkChg>
      </pc:sldChg>
      <pc:sldChg chg="delSp del mod">
        <pc:chgData name="Andrej Bogdanov (CSD)" userId="54a3fc38-bcd8-4812-b887-b84a314b9e17" providerId="ADAL" clId="{1FB99C20-9CCD-624C-8D31-FD3A575F3971}" dt="2022-03-11T14:09:50.712" v="1514" actId="2696"/>
        <pc:sldMkLst>
          <pc:docMk/>
          <pc:sldMk cId="2228068489" sldId="326"/>
        </pc:sldMkLst>
        <pc:grpChg chg="del">
          <ac:chgData name="Andrej Bogdanov (CSD)" userId="54a3fc38-bcd8-4812-b887-b84a314b9e17" providerId="ADAL" clId="{1FB99C20-9CCD-624C-8D31-FD3A575F3971}" dt="2022-03-11T14:09:46.573" v="1513" actId="478"/>
          <ac:grpSpMkLst>
            <pc:docMk/>
            <pc:sldMk cId="2228068489" sldId="326"/>
            <ac:grpSpMk id="6" creationId="{08F605FE-1208-894A-B6A8-324D11F8EC34}"/>
          </ac:grpSpMkLst>
        </pc:grpChg>
        <pc:inkChg chg="del">
          <ac:chgData name="Andrej Bogdanov (CSD)" userId="54a3fc38-bcd8-4812-b887-b84a314b9e17" providerId="ADAL" clId="{1FB99C20-9CCD-624C-8D31-FD3A575F3971}" dt="2022-03-11T14:08:34.401" v="1505" actId="478"/>
          <ac:inkMkLst>
            <pc:docMk/>
            <pc:sldMk cId="2228068489" sldId="326"/>
            <ac:inkMk id="11" creationId="{C1AAC933-BC90-4546-BEDA-A7F0D35EAECC}"/>
          </ac:inkMkLst>
        </pc:inkChg>
        <pc:inkChg chg="del">
          <ac:chgData name="Andrej Bogdanov (CSD)" userId="54a3fc38-bcd8-4812-b887-b84a314b9e17" providerId="ADAL" clId="{1FB99C20-9CCD-624C-8D31-FD3A575F3971}" dt="2022-03-11T14:08:32.875" v="1504" actId="478"/>
          <ac:inkMkLst>
            <pc:docMk/>
            <pc:sldMk cId="2228068489" sldId="326"/>
            <ac:inkMk id="12" creationId="{2A3C7B38-A581-B341-9E0B-82279FB01602}"/>
          </ac:inkMkLst>
        </pc:inkChg>
        <pc:inkChg chg="del">
          <ac:chgData name="Andrej Bogdanov (CSD)" userId="54a3fc38-bcd8-4812-b887-b84a314b9e17" providerId="ADAL" clId="{1FB99C20-9CCD-624C-8D31-FD3A575F3971}" dt="2022-03-11T14:08:44.462" v="1506" actId="478"/>
          <ac:inkMkLst>
            <pc:docMk/>
            <pc:sldMk cId="2228068489" sldId="326"/>
            <ac:inkMk id="13" creationId="{A4937C0F-B5C3-DC4A-9E0D-3695FF1ECD44}"/>
          </ac:inkMkLst>
        </pc:inkChg>
      </pc:sldChg>
      <pc:sldChg chg="delSp modSp add mod">
        <pc:chgData name="Andrej Bogdanov (CSD)" userId="54a3fc38-bcd8-4812-b887-b84a314b9e17" providerId="ADAL" clId="{1FB99C20-9CCD-624C-8D31-FD3A575F3971}" dt="2022-03-14T07:28:32.061" v="1901"/>
        <pc:sldMkLst>
          <pc:docMk/>
          <pc:sldMk cId="3217174665" sldId="327"/>
        </pc:sldMkLst>
        <pc:spChg chg="mod">
          <ac:chgData name="Andrej Bogdanov (CSD)" userId="54a3fc38-bcd8-4812-b887-b84a314b9e17" providerId="ADAL" clId="{1FB99C20-9CCD-624C-8D31-FD3A575F3971}" dt="2022-03-12T10:58:50.678" v="1596" actId="20577"/>
          <ac:spMkLst>
            <pc:docMk/>
            <pc:sldMk cId="3217174665" sldId="327"/>
            <ac:spMk id="3" creationId="{806A2771-A024-A745-BB2B-C3DF3B33AC5B}"/>
          </ac:spMkLst>
        </pc:spChg>
        <pc:inkChg chg="del">
          <ac:chgData name="Andrej Bogdanov (CSD)" userId="54a3fc38-bcd8-4812-b887-b84a314b9e17" providerId="ADAL" clId="{1FB99C20-9CCD-624C-8D31-FD3A575F3971}" dt="2022-03-11T11:50:43.191" v="55" actId="478"/>
          <ac:inkMkLst>
            <pc:docMk/>
            <pc:sldMk cId="3217174665" sldId="327"/>
            <ac:inkMk id="2" creationId="{11E9BD33-3063-F14D-8709-B804E0CD5959}"/>
          </ac:inkMkLst>
        </pc:inkChg>
        <pc:inkChg chg="mod">
          <ac:chgData name="Andrej Bogdanov (CSD)" userId="54a3fc38-bcd8-4812-b887-b84a314b9e17" providerId="ADAL" clId="{1FB99C20-9CCD-624C-8D31-FD3A575F3971}" dt="2022-03-14T07:28:32.061" v="1901"/>
          <ac:inkMkLst>
            <pc:docMk/>
            <pc:sldMk cId="3217174665" sldId="327"/>
            <ac:inkMk id="2" creationId="{C6B5A0A6-7B17-D043-8F27-1FAE428030E5}"/>
          </ac:inkMkLst>
        </pc:inkChg>
        <pc:inkChg chg="del">
          <ac:chgData name="Andrej Bogdanov (CSD)" userId="54a3fc38-bcd8-4812-b887-b84a314b9e17" providerId="ADAL" clId="{1FB99C20-9CCD-624C-8D31-FD3A575F3971}" dt="2022-03-11T11:50:51.089" v="57" actId="478"/>
          <ac:inkMkLst>
            <pc:docMk/>
            <pc:sldMk cId="3217174665" sldId="327"/>
            <ac:inkMk id="4" creationId="{D66B59A6-3A3E-7A4B-A406-D4D35F6B5A07}"/>
          </ac:inkMkLst>
        </pc:inkChg>
        <pc:inkChg chg="del">
          <ac:chgData name="Andrej Bogdanov (CSD)" userId="54a3fc38-bcd8-4812-b887-b84a314b9e17" providerId="ADAL" clId="{1FB99C20-9CCD-624C-8D31-FD3A575F3971}" dt="2022-03-11T11:50:41.506" v="54" actId="478"/>
          <ac:inkMkLst>
            <pc:docMk/>
            <pc:sldMk cId="3217174665" sldId="327"/>
            <ac:inkMk id="5" creationId="{66EB7B2A-9088-2543-80A5-1ADB28465D12}"/>
          </ac:inkMkLst>
        </pc:inkChg>
        <pc:inkChg chg="del">
          <ac:chgData name="Andrej Bogdanov (CSD)" userId="54a3fc38-bcd8-4812-b887-b84a314b9e17" providerId="ADAL" clId="{1FB99C20-9CCD-624C-8D31-FD3A575F3971}" dt="2022-03-11T11:50:40.341" v="53" actId="478"/>
          <ac:inkMkLst>
            <pc:docMk/>
            <pc:sldMk cId="3217174665" sldId="327"/>
            <ac:inkMk id="8" creationId="{5CC19885-5454-204D-A7EF-923BAC25FF0B}"/>
          </ac:inkMkLst>
        </pc:inkChg>
        <pc:inkChg chg="del">
          <ac:chgData name="Andrej Bogdanov (CSD)" userId="54a3fc38-bcd8-4812-b887-b84a314b9e17" providerId="ADAL" clId="{1FB99C20-9CCD-624C-8D31-FD3A575F3971}" dt="2022-03-11T11:50:46.028" v="56" actId="478"/>
          <ac:inkMkLst>
            <pc:docMk/>
            <pc:sldMk cId="3217174665" sldId="327"/>
            <ac:inkMk id="9" creationId="{63971992-C3BE-0D40-874C-BC4DA162E4A3}"/>
          </ac:inkMkLst>
        </pc:inkChg>
      </pc:sldChg>
      <pc:sldChg chg="addSp modSp new mod">
        <pc:chgData name="Andrej Bogdanov (CSD)" userId="54a3fc38-bcd8-4812-b887-b84a314b9e17" providerId="ADAL" clId="{1FB99C20-9CCD-624C-8D31-FD3A575F3971}" dt="2022-03-11T12:46:55.214" v="618" actId="20577"/>
        <pc:sldMkLst>
          <pc:docMk/>
          <pc:sldMk cId="359729232" sldId="328"/>
        </pc:sldMkLst>
        <pc:spChg chg="add mod">
          <ac:chgData name="Andrej Bogdanov (CSD)" userId="54a3fc38-bcd8-4812-b887-b84a314b9e17" providerId="ADAL" clId="{1FB99C20-9CCD-624C-8D31-FD3A575F3971}" dt="2022-03-11T12:46:55.214" v="618" actId="20577"/>
          <ac:spMkLst>
            <pc:docMk/>
            <pc:sldMk cId="359729232" sldId="328"/>
            <ac:spMk id="2" creationId="{47FC53B4-D258-F84D-B50A-B6CBBE1C2D39}"/>
          </ac:spMkLst>
        </pc:spChg>
      </pc:sldChg>
      <pc:sldChg chg="new del">
        <pc:chgData name="Andrej Bogdanov (CSD)" userId="54a3fc38-bcd8-4812-b887-b84a314b9e17" providerId="ADAL" clId="{1FB99C20-9CCD-624C-8D31-FD3A575F3971}" dt="2022-03-11T12:50:32.839" v="630" actId="2696"/>
        <pc:sldMkLst>
          <pc:docMk/>
          <pc:sldMk cId="1169410855" sldId="329"/>
        </pc:sldMkLst>
      </pc:sldChg>
      <pc:sldChg chg="addSp modSp new mod">
        <pc:chgData name="Andrej Bogdanov (CSD)" userId="54a3fc38-bcd8-4812-b887-b84a314b9e17" providerId="ADAL" clId="{1FB99C20-9CCD-624C-8D31-FD3A575F3971}" dt="2022-03-12T11:05:54.277" v="1686" actId="20577"/>
        <pc:sldMkLst>
          <pc:docMk/>
          <pc:sldMk cId="3034513369" sldId="330"/>
        </pc:sldMkLst>
        <pc:spChg chg="mod">
          <ac:chgData name="Andrej Bogdanov (CSD)" userId="54a3fc38-bcd8-4812-b887-b84a314b9e17" providerId="ADAL" clId="{1FB99C20-9CCD-624C-8D31-FD3A575F3971}" dt="2022-03-11T12:50:53.541" v="654" actId="20577"/>
          <ac:spMkLst>
            <pc:docMk/>
            <pc:sldMk cId="3034513369" sldId="330"/>
            <ac:spMk id="2" creationId="{B0055801-9358-494B-A9A0-21D96E8E6325}"/>
          </ac:spMkLst>
        </pc:spChg>
        <pc:spChg chg="add mod">
          <ac:chgData name="Andrej Bogdanov (CSD)" userId="54a3fc38-bcd8-4812-b887-b84a314b9e17" providerId="ADAL" clId="{1FB99C20-9CCD-624C-8D31-FD3A575F3971}" dt="2022-03-11T13:11:37.015" v="1002" actId="1036"/>
          <ac:spMkLst>
            <pc:docMk/>
            <pc:sldMk cId="3034513369" sldId="330"/>
            <ac:spMk id="4" creationId="{D3B6B46A-1F92-614A-905F-929C2A524BDE}"/>
          </ac:spMkLst>
        </pc:spChg>
        <pc:spChg chg="add mod">
          <ac:chgData name="Andrej Bogdanov (CSD)" userId="54a3fc38-bcd8-4812-b887-b84a314b9e17" providerId="ADAL" clId="{1FB99C20-9CCD-624C-8D31-FD3A575F3971}" dt="2022-03-11T13:11:37.015" v="1002" actId="1036"/>
          <ac:spMkLst>
            <pc:docMk/>
            <pc:sldMk cId="3034513369" sldId="330"/>
            <ac:spMk id="5" creationId="{CABD6E9C-D896-F644-9AB0-BF15D150C669}"/>
          </ac:spMkLst>
        </pc:spChg>
        <pc:spChg chg="add mod">
          <ac:chgData name="Andrej Bogdanov (CSD)" userId="54a3fc38-bcd8-4812-b887-b84a314b9e17" providerId="ADAL" clId="{1FB99C20-9CCD-624C-8D31-FD3A575F3971}" dt="2022-03-12T11:05:54.277" v="1686" actId="20577"/>
          <ac:spMkLst>
            <pc:docMk/>
            <pc:sldMk cId="3034513369" sldId="330"/>
            <ac:spMk id="6" creationId="{58BED282-D4FD-5449-830F-DAFA8BBD5662}"/>
          </ac:spMkLst>
        </pc:spChg>
      </pc:sldChg>
      <pc:sldChg chg="addSp delSp modSp add del mod ord delAnim modAnim">
        <pc:chgData name="Andrej Bogdanov (CSD)" userId="54a3fc38-bcd8-4812-b887-b84a314b9e17" providerId="ADAL" clId="{1FB99C20-9CCD-624C-8D31-FD3A575F3971}" dt="2022-03-17T13:25:30.643" v="1965" actId="2696"/>
        <pc:sldMkLst>
          <pc:docMk/>
          <pc:sldMk cId="2711772212" sldId="331"/>
        </pc:sldMkLst>
        <pc:spChg chg="add mod">
          <ac:chgData name="Andrej Bogdanov (CSD)" userId="54a3fc38-bcd8-4812-b887-b84a314b9e17" providerId="ADAL" clId="{1FB99C20-9CCD-624C-8D31-FD3A575F3971}" dt="2022-03-11T14:04:55.019" v="1468" actId="1035"/>
          <ac:spMkLst>
            <pc:docMk/>
            <pc:sldMk cId="2711772212" sldId="331"/>
            <ac:spMk id="2" creationId="{195D0322-AC96-3248-8E1E-3DD7BC04AD87}"/>
          </ac:spMkLst>
        </pc:spChg>
        <pc:spChg chg="add mod">
          <ac:chgData name="Andrej Bogdanov (CSD)" userId="54a3fc38-bcd8-4812-b887-b84a314b9e17" providerId="ADAL" clId="{1FB99C20-9CCD-624C-8D31-FD3A575F3971}" dt="2022-03-11T14:03:57.824" v="1453" actId="1076"/>
          <ac:spMkLst>
            <pc:docMk/>
            <pc:sldMk cId="2711772212" sldId="331"/>
            <ac:spMk id="3" creationId="{FBE428D6-B2C6-5644-A24B-BC8ECDFD4BB5}"/>
          </ac:spMkLst>
        </pc:spChg>
        <pc:spChg chg="add mod">
          <ac:chgData name="Andrej Bogdanov (CSD)" userId="54a3fc38-bcd8-4812-b887-b84a314b9e17" providerId="ADAL" clId="{1FB99C20-9CCD-624C-8D31-FD3A575F3971}" dt="2022-03-11T14:03:57.824" v="1453" actId="1076"/>
          <ac:spMkLst>
            <pc:docMk/>
            <pc:sldMk cId="2711772212" sldId="331"/>
            <ac:spMk id="4" creationId="{86F7D84D-366C-7743-A496-441CC9CE01B4}"/>
          </ac:spMkLst>
        </pc:spChg>
        <pc:spChg chg="mod">
          <ac:chgData name="Andrej Bogdanov (CSD)" userId="54a3fc38-bcd8-4812-b887-b84a314b9e17" providerId="ADAL" clId="{1FB99C20-9CCD-624C-8D31-FD3A575F3971}" dt="2022-03-11T13:44:24.742" v="1285" actId="20577"/>
          <ac:spMkLst>
            <pc:docMk/>
            <pc:sldMk cId="2711772212" sldId="331"/>
            <ac:spMk id="7" creationId="{849CA05B-87AD-F644-BBC3-A68273768773}"/>
          </ac:spMkLst>
        </pc:spChg>
        <pc:grpChg chg="add del mod">
          <ac:chgData name="Andrej Bogdanov (CSD)" userId="54a3fc38-bcd8-4812-b887-b84a314b9e17" providerId="ADAL" clId="{1FB99C20-9CCD-624C-8D31-FD3A575F3971}" dt="2022-03-12T13:08:02.933" v="1864" actId="21"/>
          <ac:grpSpMkLst>
            <pc:docMk/>
            <pc:sldMk cId="2711772212" sldId="331"/>
            <ac:grpSpMk id="5" creationId="{57B5161E-392D-A041-A1A6-1CD6CF2115B2}"/>
          </ac:grpSpMkLst>
        </pc:grpChg>
      </pc:sldChg>
      <pc:sldChg chg="addSp modSp new del mod ord modClrScheme chgLayout">
        <pc:chgData name="Andrej Bogdanov (CSD)" userId="54a3fc38-bcd8-4812-b887-b84a314b9e17" providerId="ADAL" clId="{1FB99C20-9CCD-624C-8D31-FD3A575F3971}" dt="2022-03-11T14:04:01.451" v="1454" actId="2696"/>
        <pc:sldMkLst>
          <pc:docMk/>
          <pc:sldMk cId="67366571" sldId="332"/>
        </pc:sldMkLst>
        <pc:spChg chg="add mod">
          <ac:chgData name="Andrej Bogdanov (CSD)" userId="54a3fc38-bcd8-4812-b887-b84a314b9e17" providerId="ADAL" clId="{1FB99C20-9CCD-624C-8D31-FD3A575F3971}" dt="2022-03-11T13:51:49.563" v="1372" actId="20577"/>
          <ac:spMkLst>
            <pc:docMk/>
            <pc:sldMk cId="67366571" sldId="332"/>
            <ac:spMk id="2" creationId="{A8C5A478-BC21-394A-B4A7-A0DACF912E9E}"/>
          </ac:spMkLst>
        </pc:spChg>
        <pc:spChg chg="add mod">
          <ac:chgData name="Andrej Bogdanov (CSD)" userId="54a3fc38-bcd8-4812-b887-b84a314b9e17" providerId="ADAL" clId="{1FB99C20-9CCD-624C-8D31-FD3A575F3971}" dt="2022-03-11T13:59:18.866" v="1450" actId="1076"/>
          <ac:spMkLst>
            <pc:docMk/>
            <pc:sldMk cId="67366571" sldId="332"/>
            <ac:spMk id="3" creationId="{674544D3-2BE1-9B46-831F-539610B0F7F2}"/>
          </ac:spMkLst>
        </pc:spChg>
        <pc:spChg chg="add mod">
          <ac:chgData name="Andrej Bogdanov (CSD)" userId="54a3fc38-bcd8-4812-b887-b84a314b9e17" providerId="ADAL" clId="{1FB99C20-9CCD-624C-8D31-FD3A575F3971}" dt="2022-03-11T13:58:31.484" v="1446" actId="1076"/>
          <ac:spMkLst>
            <pc:docMk/>
            <pc:sldMk cId="67366571" sldId="332"/>
            <ac:spMk id="4" creationId="{147745A1-2CA7-4E42-BAD3-A918FB9BE3F4}"/>
          </ac:spMkLst>
        </pc:spChg>
      </pc:sldChg>
      <pc:sldChg chg="addSp modSp new del mod modClrScheme chgLayout">
        <pc:chgData name="Andrej Bogdanov (CSD)" userId="54a3fc38-bcd8-4812-b887-b84a314b9e17" providerId="ADAL" clId="{1FB99C20-9CCD-624C-8D31-FD3A575F3971}" dt="2022-03-11T13:48:41.057" v="1349" actId="2696"/>
        <pc:sldMkLst>
          <pc:docMk/>
          <pc:sldMk cId="3159497984" sldId="332"/>
        </pc:sldMkLst>
        <pc:spChg chg="add mod">
          <ac:chgData name="Andrej Bogdanov (CSD)" userId="54a3fc38-bcd8-4812-b887-b84a314b9e17" providerId="ADAL" clId="{1FB99C20-9CCD-624C-8D31-FD3A575F3971}" dt="2022-03-11T13:45:11.662" v="1305" actId="20577"/>
          <ac:spMkLst>
            <pc:docMk/>
            <pc:sldMk cId="3159497984" sldId="332"/>
            <ac:spMk id="2" creationId="{BD89F95C-3429-5647-8277-163BE4816447}"/>
          </ac:spMkLst>
        </pc:spChg>
        <pc:spChg chg="add mod">
          <ac:chgData name="Andrej Bogdanov (CSD)" userId="54a3fc38-bcd8-4812-b887-b84a314b9e17" providerId="ADAL" clId="{1FB99C20-9CCD-624C-8D31-FD3A575F3971}" dt="2022-03-11T13:46:43.150" v="1348" actId="2711"/>
          <ac:spMkLst>
            <pc:docMk/>
            <pc:sldMk cId="3159497984" sldId="332"/>
            <ac:spMk id="3" creationId="{62FCF255-2A66-6447-80BA-C67C0C0AB994}"/>
          </ac:spMkLst>
        </pc:spChg>
      </pc:sldChg>
      <pc:sldChg chg="delSp modSp add mod ord">
        <pc:chgData name="Andrej Bogdanov (CSD)" userId="54a3fc38-bcd8-4812-b887-b84a314b9e17" providerId="ADAL" clId="{1FB99C20-9CCD-624C-8D31-FD3A575F3971}" dt="2022-03-12T13:27:21.857" v="1879" actId="20577"/>
        <pc:sldMkLst>
          <pc:docMk/>
          <pc:sldMk cId="4036807076" sldId="332"/>
        </pc:sldMkLst>
        <pc:spChg chg="mod">
          <ac:chgData name="Andrej Bogdanov (CSD)" userId="54a3fc38-bcd8-4812-b887-b84a314b9e17" providerId="ADAL" clId="{1FB99C20-9CCD-624C-8D31-FD3A575F3971}" dt="2022-03-12T13:27:21.857" v="1879" actId="20577"/>
          <ac:spMkLst>
            <pc:docMk/>
            <pc:sldMk cId="4036807076" sldId="332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1FB99C20-9CCD-624C-8D31-FD3A575F3971}" dt="2022-03-11T14:13:41.298" v="1590" actId="478"/>
          <ac:inkMkLst>
            <pc:docMk/>
            <pc:sldMk cId="4036807076" sldId="332"/>
            <ac:inkMk id="2" creationId="{44B5ED51-7A64-5645-B4F3-FC4E8D0C2142}"/>
          </ac:inkMkLst>
        </pc:inkChg>
        <pc:inkChg chg="del">
          <ac:chgData name="Andrej Bogdanov (CSD)" userId="54a3fc38-bcd8-4812-b887-b84a314b9e17" providerId="ADAL" clId="{1FB99C20-9CCD-624C-8D31-FD3A575F3971}" dt="2022-03-11T14:13:37.262" v="1587" actId="478"/>
          <ac:inkMkLst>
            <pc:docMk/>
            <pc:sldMk cId="4036807076" sldId="332"/>
            <ac:inkMk id="3" creationId="{5EF67C50-F559-5648-B11F-0749A87C77BD}"/>
          </ac:inkMkLst>
        </pc:inkChg>
        <pc:inkChg chg="del">
          <ac:chgData name="Andrej Bogdanov (CSD)" userId="54a3fc38-bcd8-4812-b887-b84a314b9e17" providerId="ADAL" clId="{1FB99C20-9CCD-624C-8D31-FD3A575F3971}" dt="2022-03-11T14:13:38.534" v="1588" actId="478"/>
          <ac:inkMkLst>
            <pc:docMk/>
            <pc:sldMk cId="4036807076" sldId="332"/>
            <ac:inkMk id="4" creationId="{7378B259-FB71-F549-8E6D-6CC64BE99880}"/>
          </ac:inkMkLst>
        </pc:inkChg>
        <pc:inkChg chg="del">
          <ac:chgData name="Andrej Bogdanov (CSD)" userId="54a3fc38-bcd8-4812-b887-b84a314b9e17" providerId="ADAL" clId="{1FB99C20-9CCD-624C-8D31-FD3A575F3971}" dt="2022-03-11T14:13:39.594" v="1589" actId="478"/>
          <ac:inkMkLst>
            <pc:docMk/>
            <pc:sldMk cId="4036807076" sldId="332"/>
            <ac:inkMk id="5" creationId="{7B3DDFF2-0744-404A-97C2-06C2D898B698}"/>
          </ac:inkMkLst>
        </pc:inkChg>
        <pc:inkChg chg="del">
          <ac:chgData name="Andrej Bogdanov (CSD)" userId="54a3fc38-bcd8-4812-b887-b84a314b9e17" providerId="ADAL" clId="{1FB99C20-9CCD-624C-8D31-FD3A575F3971}" dt="2022-03-11T14:13:42.368" v="1591" actId="478"/>
          <ac:inkMkLst>
            <pc:docMk/>
            <pc:sldMk cId="4036807076" sldId="332"/>
            <ac:inkMk id="6" creationId="{1C6AA815-8FB4-8C49-B3C4-54DEEA809055}"/>
          </ac:inkMkLst>
        </pc:inkChg>
        <pc:inkChg chg="del">
          <ac:chgData name="Andrej Bogdanov (CSD)" userId="54a3fc38-bcd8-4812-b887-b84a314b9e17" providerId="ADAL" clId="{1FB99C20-9CCD-624C-8D31-FD3A575F3971}" dt="2022-03-11T14:13:43.579" v="1592" actId="478"/>
          <ac:inkMkLst>
            <pc:docMk/>
            <pc:sldMk cId="4036807076" sldId="332"/>
            <ac:inkMk id="8" creationId="{53F804CF-F101-1542-A10C-7E4CC1EA0E34}"/>
          </ac:inkMkLst>
        </pc:inkChg>
        <pc:inkChg chg="del">
          <ac:chgData name="Andrej Bogdanov (CSD)" userId="54a3fc38-bcd8-4812-b887-b84a314b9e17" providerId="ADAL" clId="{1FB99C20-9CCD-624C-8D31-FD3A575F3971}" dt="2022-03-11T14:13:45.751" v="1593" actId="478"/>
          <ac:inkMkLst>
            <pc:docMk/>
            <pc:sldMk cId="4036807076" sldId="332"/>
            <ac:inkMk id="9" creationId="{FB619B99-B752-2F45-A926-DF883FAFFFE4}"/>
          </ac:inkMkLst>
        </pc:inkChg>
      </pc:sldChg>
      <pc:sldChg chg="modSp add mod">
        <pc:chgData name="Andrej Bogdanov (CSD)" userId="54a3fc38-bcd8-4812-b887-b84a314b9e17" providerId="ADAL" clId="{1FB99C20-9CCD-624C-8D31-FD3A575F3971}" dt="2022-03-12T11:14:46.484" v="1700" actId="20577"/>
        <pc:sldMkLst>
          <pc:docMk/>
          <pc:sldMk cId="3304470812" sldId="333"/>
        </pc:sldMkLst>
        <pc:spChg chg="mod">
          <ac:chgData name="Andrej Bogdanov (CSD)" userId="54a3fc38-bcd8-4812-b887-b84a314b9e17" providerId="ADAL" clId="{1FB99C20-9CCD-624C-8D31-FD3A575F3971}" dt="2022-03-12T11:14:46.484" v="1700" actId="20577"/>
          <ac:spMkLst>
            <pc:docMk/>
            <pc:sldMk cId="3304470812" sldId="333"/>
            <ac:spMk id="3" creationId="{F6D8157F-C70B-3146-9CEE-34DC099A04EE}"/>
          </ac:spMkLst>
        </pc:spChg>
      </pc:sldChg>
      <pc:sldChg chg="modSp add mod">
        <pc:chgData name="Andrej Bogdanov (CSD)" userId="54a3fc38-bcd8-4812-b887-b84a314b9e17" providerId="ADAL" clId="{1FB99C20-9CCD-624C-8D31-FD3A575F3971}" dt="2022-03-12T11:56:16.287" v="1829" actId="20577"/>
        <pc:sldMkLst>
          <pc:docMk/>
          <pc:sldMk cId="3067986219" sldId="334"/>
        </pc:sldMkLst>
        <pc:spChg chg="mod">
          <ac:chgData name="Andrej Bogdanov (CSD)" userId="54a3fc38-bcd8-4812-b887-b84a314b9e17" providerId="ADAL" clId="{1FB99C20-9CCD-624C-8D31-FD3A575F3971}" dt="2022-03-12T11:56:16.287" v="1829" actId="20577"/>
          <ac:spMkLst>
            <pc:docMk/>
            <pc:sldMk cId="3067986219" sldId="334"/>
            <ac:spMk id="2" creationId="{DAB6C908-583A-7E4F-BCBA-CACB8793F631}"/>
          </ac:spMkLst>
        </pc:spChg>
      </pc:sldChg>
      <pc:sldChg chg="modSp add del mod">
        <pc:chgData name="Andrej Bogdanov (CSD)" userId="54a3fc38-bcd8-4812-b887-b84a314b9e17" providerId="ADAL" clId="{1FB99C20-9CCD-624C-8D31-FD3A575F3971}" dt="2022-03-12T11:38:43.207" v="1765" actId="2696"/>
        <pc:sldMkLst>
          <pc:docMk/>
          <pc:sldMk cId="4200064931" sldId="334"/>
        </pc:sldMkLst>
        <pc:spChg chg="mod">
          <ac:chgData name="Andrej Bogdanov (CSD)" userId="54a3fc38-bcd8-4812-b887-b84a314b9e17" providerId="ADAL" clId="{1FB99C20-9CCD-624C-8D31-FD3A575F3971}" dt="2022-03-12T11:34:39.755" v="1764" actId="20577"/>
          <ac:spMkLst>
            <pc:docMk/>
            <pc:sldMk cId="4200064931" sldId="334"/>
            <ac:spMk id="2" creationId="{DAB6C908-583A-7E4F-BCBA-CACB8793F631}"/>
          </ac:spMkLst>
        </pc:spChg>
      </pc:sldChg>
      <pc:sldChg chg="addSp modSp new mod modAnim">
        <pc:chgData name="Andrej Bogdanov (CSD)" userId="54a3fc38-bcd8-4812-b887-b84a314b9e17" providerId="ADAL" clId="{1FB99C20-9CCD-624C-8D31-FD3A575F3971}" dt="2022-03-12T13:10:55.612" v="1871"/>
        <pc:sldMkLst>
          <pc:docMk/>
          <pc:sldMk cId="2319050485" sldId="335"/>
        </pc:sldMkLst>
        <pc:spChg chg="add mod">
          <ac:chgData name="Andrej Bogdanov (CSD)" userId="54a3fc38-bcd8-4812-b887-b84a314b9e17" providerId="ADAL" clId="{1FB99C20-9CCD-624C-8D31-FD3A575F3971}" dt="2022-03-12T13:07:58.679" v="1863" actId="207"/>
          <ac:spMkLst>
            <pc:docMk/>
            <pc:sldMk cId="2319050485" sldId="335"/>
            <ac:spMk id="2" creationId="{C1EB70C8-62CC-6040-9AEE-27422526AD24}"/>
          </ac:spMkLst>
        </pc:spChg>
        <pc:spChg chg="mod">
          <ac:chgData name="Andrej Bogdanov (CSD)" userId="54a3fc38-bcd8-4812-b887-b84a314b9e17" providerId="ADAL" clId="{1FB99C20-9CCD-624C-8D31-FD3A575F3971}" dt="2022-03-12T13:08:05.760" v="1865"/>
          <ac:spMkLst>
            <pc:docMk/>
            <pc:sldMk cId="2319050485" sldId="335"/>
            <ac:spMk id="4" creationId="{A587BFC4-FA11-C045-AD50-2309C0485CD6}"/>
          </ac:spMkLst>
        </pc:spChg>
        <pc:spChg chg="mod">
          <ac:chgData name="Andrej Bogdanov (CSD)" userId="54a3fc38-bcd8-4812-b887-b84a314b9e17" providerId="ADAL" clId="{1FB99C20-9CCD-624C-8D31-FD3A575F3971}" dt="2022-03-12T13:08:05.760" v="1865"/>
          <ac:spMkLst>
            <pc:docMk/>
            <pc:sldMk cId="2319050485" sldId="335"/>
            <ac:spMk id="5" creationId="{6F5AECCF-EAB8-044E-B78A-8BED618636A9}"/>
          </ac:spMkLst>
        </pc:spChg>
        <pc:spChg chg="mod">
          <ac:chgData name="Andrej Bogdanov (CSD)" userId="54a3fc38-bcd8-4812-b887-b84a314b9e17" providerId="ADAL" clId="{1FB99C20-9CCD-624C-8D31-FD3A575F3971}" dt="2022-03-12T13:08:05.760" v="1865"/>
          <ac:spMkLst>
            <pc:docMk/>
            <pc:sldMk cId="2319050485" sldId="335"/>
            <ac:spMk id="6" creationId="{A7F108E9-1C32-0546-B521-4E9E81D1CC77}"/>
          </ac:spMkLst>
        </pc:spChg>
        <pc:grpChg chg="add mod">
          <ac:chgData name="Andrej Bogdanov (CSD)" userId="54a3fc38-bcd8-4812-b887-b84a314b9e17" providerId="ADAL" clId="{1FB99C20-9CCD-624C-8D31-FD3A575F3971}" dt="2022-03-12T13:08:13.890" v="1870" actId="1036"/>
          <ac:grpSpMkLst>
            <pc:docMk/>
            <pc:sldMk cId="2319050485" sldId="335"/>
            <ac:grpSpMk id="3" creationId="{646BD9AE-2E9D-0240-8BFA-627F1C139484}"/>
          </ac:grpSpMkLst>
        </pc:grpChg>
      </pc:sldChg>
      <pc:sldChg chg="del">
        <pc:chgData name="Andrej Bogdanov (CSD)" userId="54a3fc38-bcd8-4812-b887-b84a314b9e17" providerId="ADAL" clId="{1FB99C20-9CCD-624C-8D31-FD3A575F3971}" dt="2022-03-14T08:36:50.717" v="1917" actId="2696"/>
        <pc:sldMkLst>
          <pc:docMk/>
          <pc:sldMk cId="3706327902" sldId="337"/>
        </pc:sldMkLst>
      </pc:sldChg>
      <pc:sldChg chg="addSp modSp new mod">
        <pc:chgData name="Andrej Bogdanov (CSD)" userId="54a3fc38-bcd8-4812-b887-b84a314b9e17" providerId="ADAL" clId="{1FB99C20-9CCD-624C-8D31-FD3A575F3971}" dt="2022-03-14T08:37:42.946" v="1920" actId="1076"/>
        <pc:sldMkLst>
          <pc:docMk/>
          <pc:sldMk cId="405697225" sldId="338"/>
        </pc:sldMkLst>
        <pc:picChg chg="add mod">
          <ac:chgData name="Andrej Bogdanov (CSD)" userId="54a3fc38-bcd8-4812-b887-b84a314b9e17" providerId="ADAL" clId="{1FB99C20-9CCD-624C-8D31-FD3A575F3971}" dt="2022-03-14T08:37:42.946" v="1920" actId="1076"/>
          <ac:picMkLst>
            <pc:docMk/>
            <pc:sldMk cId="405697225" sldId="338"/>
            <ac:picMk id="3" creationId="{76578B8D-DB85-9746-8E3E-75DD8EC74A67}"/>
          </ac:picMkLst>
        </pc:picChg>
        <pc:inkChg chg="add mod">
          <ac:chgData name="Andrej Bogdanov (CSD)" userId="54a3fc38-bcd8-4812-b887-b84a314b9e17" providerId="ADAL" clId="{1FB99C20-9CCD-624C-8D31-FD3A575F3971}" dt="2022-03-14T08:37:37.199" v="1918"/>
          <ac:inkMkLst>
            <pc:docMk/>
            <pc:sldMk cId="405697225" sldId="338"/>
            <ac:inkMk id="4" creationId="{099F90D3-A3F3-C74C-B30D-7E151111426A}"/>
          </ac:inkMkLst>
        </pc:inkChg>
        <pc:inkChg chg="add mod">
          <ac:chgData name="Andrej Bogdanov (CSD)" userId="54a3fc38-bcd8-4812-b887-b84a314b9e17" providerId="ADAL" clId="{1FB99C20-9CCD-624C-8D31-FD3A575F3971}" dt="2022-03-14T08:37:37.199" v="1918"/>
          <ac:inkMkLst>
            <pc:docMk/>
            <pc:sldMk cId="405697225" sldId="338"/>
            <ac:inkMk id="5" creationId="{45A73A87-4B26-7E41-961A-6FF7432E7929}"/>
          </ac:inkMkLst>
        </pc:inkChg>
        <pc:inkChg chg="add mod">
          <ac:chgData name="Andrej Bogdanov (CSD)" userId="54a3fc38-bcd8-4812-b887-b84a314b9e17" providerId="ADAL" clId="{1FB99C20-9CCD-624C-8D31-FD3A575F3971}" dt="2022-03-14T08:37:37.199" v="1918"/>
          <ac:inkMkLst>
            <pc:docMk/>
            <pc:sldMk cId="405697225" sldId="338"/>
            <ac:inkMk id="6" creationId="{22717172-F5C0-D64F-BE0F-55E9446FA740}"/>
          </ac:inkMkLst>
        </pc:inkChg>
      </pc:sldChg>
      <pc:sldChg chg="add">
        <pc:chgData name="Andrej Bogdanov (CSD)" userId="54a3fc38-bcd8-4812-b887-b84a314b9e17" providerId="ADAL" clId="{1FB99C20-9CCD-624C-8D31-FD3A575F3971}" dt="2022-03-14T07:26:11.610" v="1886"/>
        <pc:sldMkLst>
          <pc:docMk/>
          <pc:sldMk cId="829186050" sldId="339"/>
        </pc:sldMkLst>
      </pc:sldChg>
      <pc:sldMasterChg chg="modSldLayout">
        <pc:chgData name="Andrej Bogdanov (CSD)" userId="54a3fc38-bcd8-4812-b887-b84a314b9e17" providerId="ADAL" clId="{1FB99C20-9CCD-624C-8D31-FD3A575F3971}" dt="2022-03-10T04:50:15.859" v="1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1FB99C20-9CCD-624C-8D31-FD3A575F3971}" dt="2022-03-10T04:50:15.859" v="1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1FB99C20-9CCD-624C-8D31-FD3A575F3971}" dt="2022-03-10T04:50:15.859" v="1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22T07:48:15.077" v="245" actId="7634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22T07:48:15.077" v="245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">
          <ac:chgData name="Andrej Bogdanov (CSD)" userId="54a3fc38-bcd8-4812-b887-b84a314b9e17" providerId="ADAL" clId="{A48DC910-249B-0A48-9A51-BB220B56C9C3}" dt="2021-03-22T07:48:15.077" v="245" actId="7634"/>
          <ac:inkMkLst>
            <pc:docMk/>
            <pc:sldMk cId="1873722321" sldId="316"/>
            <ac:inkMk id="4" creationId="{D66B59A6-3A3E-7A4B-A406-D4D35F6B5A07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 mod modStrokes">
          <ac:chgData name="Andrej Bogdanov (CSD)" userId="54a3fc38-bcd8-4812-b887-b84a314b9e17" providerId="ADAL" clId="{A48DC910-249B-0A48-9A51-BB220B56C9C3}" dt="2021-03-22T07:48:00.151" v="243"/>
          <ac:inkMkLst>
            <pc:docMk/>
            <pc:sldMk cId="1873722321" sldId="316"/>
            <ac:inkMk id="8" creationId="{5CC19885-5454-204D-A7EF-923BAC25FF0B}"/>
          </ac:inkMkLst>
        </pc:inkChg>
        <pc:inkChg chg="add mod modStrokes">
          <ac:chgData name="Andrej Bogdanov (CSD)" userId="54a3fc38-bcd8-4812-b887-b84a314b9e17" providerId="ADAL" clId="{A48DC910-249B-0A48-9A51-BB220B56C9C3}" dt="2021-03-22T07:48:02.051" v="24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22T07:40:23.848" v="213" actId="7634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  <pc:inkChg chg="add del mod modStrokes">
          <ac:chgData name="Andrej Bogdanov (CSD)" userId="54a3fc38-bcd8-4812-b887-b84a314b9e17" providerId="ADAL" clId="{A48DC910-249B-0A48-9A51-BB220B56C9C3}" dt="2021-03-22T07:34:42.102" v="212"/>
          <ac:inkMkLst>
            <pc:docMk/>
            <pc:sldMk cId="2544030580" sldId="321"/>
            <ac:inkMk id="4" creationId="{B6E4455C-E19C-2E43-830B-8D9D5BB856A8}"/>
          </ac:inkMkLst>
        </pc:inkChg>
        <pc:inkChg chg="add">
          <ac:chgData name="Andrej Bogdanov (CSD)" userId="54a3fc38-bcd8-4812-b887-b84a314b9e17" providerId="ADAL" clId="{A48DC910-249B-0A48-9A51-BB220B56C9C3}" dt="2021-03-22T07:40:23.848" v="213" actId="7634"/>
          <ac:inkMkLst>
            <pc:docMk/>
            <pc:sldMk cId="2544030580" sldId="321"/>
            <ac:inkMk id="5" creationId="{A352DFB4-3BDF-A04F-A488-DCAC1C5A394D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22T07:46:14.970" v="242" actId="7634"/>
        <pc:sldMkLst>
          <pc:docMk/>
          <pc:sldMk cId="1362140589" sldId="323"/>
        </pc:sldMkLst>
        <pc:inkChg chg="add mod modStrokes">
          <ac:chgData name="Andrej Bogdanov (CSD)" userId="54a3fc38-bcd8-4812-b887-b84a314b9e17" providerId="ADAL" clId="{A48DC910-249B-0A48-9A51-BB220B56C9C3}" dt="2021-03-22T07:44:11.584" v="241"/>
          <ac:inkMkLst>
            <pc:docMk/>
            <pc:sldMk cId="1362140589" sldId="323"/>
            <ac:inkMk id="2" creationId="{44B5ED51-7A64-5645-B4F3-FC4E8D0C2142}"/>
          </ac:inkMkLst>
        </pc:inkChg>
        <pc:inkChg chg="add">
          <ac:chgData name="Andrej Bogdanov (CSD)" userId="54a3fc38-bcd8-4812-b887-b84a314b9e17" providerId="ADAL" clId="{A48DC910-249B-0A48-9A51-BB220B56C9C3}" dt="2021-03-22T07:41:17.278" v="219" actId="7634"/>
          <ac:inkMkLst>
            <pc:docMk/>
            <pc:sldMk cId="1362140589" sldId="323"/>
            <ac:inkMk id="3" creationId="{5EF67C50-F559-5648-B11F-0749A87C77BD}"/>
          </ac:inkMkLst>
        </pc:inkChg>
        <pc:inkChg chg="add">
          <ac:chgData name="Andrej Bogdanov (CSD)" userId="54a3fc38-bcd8-4812-b887-b84a314b9e17" providerId="ADAL" clId="{A48DC910-249B-0A48-9A51-BB220B56C9C3}" dt="2021-03-22T07:41:39.167" v="222" actId="7634"/>
          <ac:inkMkLst>
            <pc:docMk/>
            <pc:sldMk cId="1362140589" sldId="323"/>
            <ac:inkMk id="4" creationId="{7378B259-FB71-F549-8E6D-6CC64BE99880}"/>
          </ac:inkMkLst>
        </pc:inkChg>
        <pc:inkChg chg="add del mod modStrokes">
          <ac:chgData name="Andrej Bogdanov (CSD)" userId="54a3fc38-bcd8-4812-b887-b84a314b9e17" providerId="ADAL" clId="{A48DC910-249B-0A48-9A51-BB220B56C9C3}" dt="2021-03-22T07:44:07.321" v="236"/>
          <ac:inkMkLst>
            <pc:docMk/>
            <pc:sldMk cId="1362140589" sldId="323"/>
            <ac:inkMk id="5" creationId="{7B3DDFF2-0744-404A-97C2-06C2D898B698}"/>
          </ac:inkMkLst>
        </pc:inkChg>
        <pc:inkChg chg="add">
          <ac:chgData name="Andrej Bogdanov (CSD)" userId="54a3fc38-bcd8-4812-b887-b84a314b9e17" providerId="ADAL" clId="{A48DC910-249B-0A48-9A51-BB220B56C9C3}" dt="2021-03-22T07:42:58.795" v="231" actId="7634"/>
          <ac:inkMkLst>
            <pc:docMk/>
            <pc:sldMk cId="1362140589" sldId="323"/>
            <ac:inkMk id="6" creationId="{1C6AA815-8FB4-8C49-B3C4-54DEEA809055}"/>
          </ac:inkMkLst>
        </pc:inkChg>
        <pc:inkChg chg="add">
          <ac:chgData name="Andrej Bogdanov (CSD)" userId="54a3fc38-bcd8-4812-b887-b84a314b9e17" providerId="ADAL" clId="{A48DC910-249B-0A48-9A51-BB220B56C9C3}" dt="2021-03-22T07:44:03.748" v="233" actId="7634"/>
          <ac:inkMkLst>
            <pc:docMk/>
            <pc:sldMk cId="1362140589" sldId="323"/>
            <ac:inkMk id="8" creationId="{53F804CF-F101-1542-A10C-7E4CC1EA0E34}"/>
          </ac:inkMkLst>
        </pc:inkChg>
        <pc:inkChg chg="add">
          <ac:chgData name="Andrej Bogdanov (CSD)" userId="54a3fc38-bcd8-4812-b887-b84a314b9e17" providerId="ADAL" clId="{A48DC910-249B-0A48-9A51-BB220B56C9C3}" dt="2021-03-22T07:46:14.970" v="242" actId="7634"/>
          <ac:inkMkLst>
            <pc:docMk/>
            <pc:sldMk cId="1362140589" sldId="323"/>
            <ac:inkMk id="9" creationId="{FB619B99-B752-2F45-A926-DF883FAFFFE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5T07:44:53.64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17383 12121 7993,'-12'-6'295,"1"1"0,-1 5 44,1 0 264,5 0-292,-5 0 1,5 3 177,-5 1-38,-1 5-169,1-3 0,-1 7 101,1 2-157,0 3 56,-1 5-80,1 5-33,-1 1 1,0 7 168,-4 2-1198,4-3 948,0 10 0,3-9 177,6 6-620,-1-5 308,4 8 1,1-11-109,3 0-542,2 0 495,11-4 1,-3-1-443,5-3 321,0-7 175,9 3 0,1-11-80,5 1 0,2-6 47,2-6 371,-3 0-174,5-5 0,-2-1 112,0-6 0,0-4 254,-4-3 0,0-4-119,0-4 418,1 3-407,-6-9 0,0 8 415,-2-6-306,-8 1-97,7-4 0,-14 3-33,-1 1 52,-4-1-96,-7 2-376,0-4 208,0 4 0,-7 0 177,-4 2-1251,-11-2 745,-2 5 1,-9-3 17,3 8-856,-8 3 732,-3 9 1,-7 2-771,2 5 531,-2 5 248,7 2 0,5 4-760,1 0 553,4 6 592,1-4 0,-1 4 0,7-4 0,6-2 0,6-2 0</inkml:trace>
  <inkml:trace contextRef="#ctx0" brushRef="#br0" timeOffset="1">17394 12372 10523,'0'7'-694,"0"-2"118,0 0 1,0-3-287,0 6-749,0-6 1611,0 4 0,5-6 0,-4 0 0,9 0 0,-3 0 0</inkml:trace>
  <inkml:trace contextRef="#ctx0" brushRef="#br0" timeOffset="2">17600 12361 7983,'0'-6'2118,"0"0"-3110,0 6 947,0 6 1,0-4 44,0 6 0,5-1 0,1 5 0</inkml:trace>
  <inkml:trace contextRef="#ctx0" brushRef="#br0" timeOffset="3">17291 12624 7810,'0'-7'340,"0"2"1,-1 5 287,-3 0-25,3 0 44,-4 0-253,5 0 1,0 5 46,0 3 20,0 2-304,0 1 0,6 0-101,6-4 206,-1 3-105,11-3 0,-5 4-43,6 1-104,5-6 199,-4-1-288,9-5 108,-4 0 0,6-1 37,-1-3-75,-5-2 22,4-6 1,-9 1 136,3-1-379,-8-4 89,-3 3-596,-4-3 400,-6 4 204,-1 1 0,-7 1-1900,-6 2 962,0 3 1070,-8 0 0,-1 4 0,0-5 0</inkml:trace>
  <inkml:trace contextRef="#ctx0" brushRef="#br0" timeOffset="4">18627 12167 7912,'0'-12'254,"0"6"-63,0-4 0,0 7 135,0-4-29,0 4-134,0-2 1,-3 4 433,-1-3-164,-5 3-270,3-4 0,-7 7-93,-2 6 107,-3-1 0,-5 15 86,0-3-100,-5 8 0,4 2 164,-2 5-1172,1 0 1028,3 1 1,4 0 123,3 3-675,7-2 311,3 3 1,5-1-387,0 0 313,0-5 71,10 0 1,-1-5-480,10 3 227,0-3 146,9-11 1,-3 4-115,6-6 0,-1-5 267,4-6 0,5-3 225,-1-1 1,1-5-220,-1-3 636,-2-7-424,3 2 1,-5-8 45,0 2 0,-3 0 432,-1-4 1,-6 5-15,-1-8-256,-5 4 243,-7-6-610,-4 5 40,3-5 1,-10 3 239,0-6-1116,-5 1 607,-7 1 1,-5 0-37,-6 2-999,-5 3 811,-6-4 1,-2 6-25,-2 3-2026,-3 3 1869,-4 9 0,4 2-442,3 5 279,8 0 750,2 0 0,4 4 0,5 0 0,5 0 0</inkml:trace>
  <inkml:trace contextRef="#ctx0" brushRef="#br0" timeOffset="5">18513 12338 7741,'0'6'1966,"0"-1"-284,0-5-1256,0 6-357,0-5 263,5 4-1,-3 0-1354,8 1 790,-9 1 1,4-1 217,-5-2 15,5-3 0,1 9 0,6-3 0</inkml:trace>
  <inkml:trace contextRef="#ctx0" brushRef="#br0" timeOffset="6">18719 12384 7943,'5'-7'712,"-4"2"-13,4 0-245,-5 4 661,0-4-259,0 5 19,0-5-53,0 4-1248,0-5-1639,0 6 1170,0 6 895,0-5 0,-5 9 0,-1-4 0</inkml:trace>
  <inkml:trace contextRef="#ctx0" brushRef="#br0" timeOffset="7">18445 12509 7886,'-7'0'1178,"2"-5"-731,5 4 208,0-4 485,0 5-736,0 5-149,0-4 0,5 9 68,3-2-340,2 7 89,2-2 0,0 3-160,3-4 98,3-1 48,0 1 1,2-1 99,-4 1-152,4-6 0,-2 4-276,4-9 211,1 4 1,0-5-28,0 0 346,0-5-230,0-1 0,1-5 2,2-1 0,-5-1 26,2-2 1,-7 3 30,3-4-232,-10 4 37,6-5-269,-14 4 174,5-3-338,-6 5 0,0 3 539,0 0 0,-6 6 0,0-3 0</inkml:trace>
  <inkml:trace contextRef="#ctx0" brushRef="#br0" timeOffset="8">19895 12167 7957,'-11'-10'-434,"-1"2"0,5-1 659,-1 5 0,-1 0 518,-6 4 0,1 0-259,-5 0 0,4 0-112,-4 0 1,0 2-12,-4 2 1,-1 2-140,-3 5 1,3 6 11,-3 2 1,3 4-51,1 3 1,-2 4-77,2 4 1,-1 0 65,9 0 1,0-1-163,3-2 0,6 2-244,2-3 1,4-2 181,4-1 0,3-3-228,9-1 0,3-6 135,7-1 1,5-4 46,7 0 0,-1-6 108,5-2 1,-1-3 108,5-1 0,0-5 199,-1-2 0,-3-9 60,0-3 1,-5-2 68,1-2 1,-4 0-101,-3 0 0,-7 0-142,-5 1 1,-9-1 32,2 0 0,-9 0-542,1 0 1,-8-4-162,-3 1 0,-9-2-416,-3 1 1,-7 4 422,-5 1 0,2 1-144,-1 10 0,-1-2-346,-3 9 0,5 1 352,2 3 1,3 1 593,1 3 0,0 2 0,1 5 0</inkml:trace>
  <inkml:trace contextRef="#ctx0" brushRef="#br0" timeOffset="9">19701 12338 8032,'0'-6'1361,"0"1"-111,0 5-1424,0 5 0,0-3-1062,0 6 1045,0-1 191,0 5 0,5-1 0,1 1 0</inkml:trace>
  <inkml:trace contextRef="#ctx0" brushRef="#br0" timeOffset="10">19952 12327 8032,'0'-7'1081,"0"-3"-539,0 9 0,0-5 688,0 2-567,0 2-421,0-3-1229,0 5 0,0 5 987,0 3 0,0 2 0,0 2 0</inkml:trace>
  <inkml:trace contextRef="#ctx0" brushRef="#br0" timeOffset="11">19632 12441 11277,'12'5'1117,"-2"1"-1074,-2 6 1,2-1 119,-3 1 0,4-1-188,0 0 0,2-3 82,2 0 1,-1-5-152,5 5 1,0-5 58,4 0 0,3-1 110,1-2 0,0-2 19,-4-1 1,-1-4 39,1-4 0,0 2-41,0-3 1,-4 4 20,0-8 1,-6 4-224,-2 0 1,-3 1 136,-4-1 0,-3 1-394,3 0 0,-8 3 171,-4 0 1,-2 6-890,-1-2 0,-1 3 52,1 1 1032,-1 0 0,1 5 0,0 1 0</inkml:trace>
  <inkml:trace contextRef="#ctx0" brushRef="#br0" timeOffset="12">20946 12235 8114,'-6'-11'226,"-5"-1"0,10 1-48,-3 0-126,3-1 970,-4 1-513,-1-1 1,-5 5 114,4-1 1,-3 6-292,2-2 1,-3 2-135,-5 2 0,-1 7-26,-6 4 1,-1 6-86,-3 6 0,0 1-35,1 2 0,-3 4 108,10 4 1,-4 0-425,7 0 1,6-3 108,7-1 1,1-3-69,2 3 0,5-4-94,3 0 0,7-2-159,4-1 1,12-1 133,3-3 1,4-6 123,0-6 0,-2-4 350,2 1 1,1-4-97,-1-4 1,3-3 508,-7-4 0,1-4-271,-8 0 1,0-5 334,-4 5 1,-2-5-147,-2 1 1,-2-3 5,-6 0 0,-5-5-328,-2 0 1,-4-1 48,-4 2 0,-3-2-597,-8-3 1,-4-2 247,-8 3 1,-4 2-625,-7 1 1,-2 8 383,-6 4 1,4 6-629,0 1 1,7 6 288,1-2 1,4 7 196,8 0 1,4 6 539,3-1 0,-3 2 0,0 2 0</inkml:trace>
  <inkml:trace contextRef="#ctx0" brushRef="#br0" timeOffset="13">20843 12372 9683,'0'-6'4766,"0"1"-5127,0 5 0,-5 5 0,-1 1 0</inkml:trace>
  <inkml:trace contextRef="#ctx0" brushRef="#br0" timeOffset="14">20992 12349 7963,'0'-6'842,"0"-4"1,-2 7 100,-2-4-289,3 4 1,-4-3 145,5 2 396,0 3-800,0-4-2222,0 5 689,0 5 0,1 1 1137,3 6 0,-3-1 0,5 0 0</inkml:trace>
  <inkml:trace contextRef="#ctx0" brushRef="#br0" timeOffset="15">20695 12487 7963,'6'0'1559,"-1"0"-507,-5 0-656,5 0 1,-2 1 63,4 3 1,1 2-58,3 5 1,1 1-149,-1-1 0,1-3-192,-1-1 0,4 1 116,0 3 0,4-3-130,-3 0 1,4-6 129,-1 2 0,3-3-176,0-1 0,0-5-181,-3-2 0,1-4-239,-4 0 1,3 0-652,-4-1-818,0 1 1886,-9-1 0,-1-4 0,-5-2 0</inkml:trace>
  <inkml:trace contextRef="#ctx0" brushRef="#br0" timeOffset="16">21791 12155 7963,'-11'-6'0,"4"1"0,-3 1 411,2 0 1,2 0 31,-1 4 1,3 0-21,-4 0 0,4 0-14,-3 0 1,-1 7-142,-3 4 1,-1 6-28,1 6 0,-4 4-4,-1 4 0,2 2-45,7 1 0,-2 4-180,5 0 0,0-1-295,4-6 1,2 0-47,1-4 1,4 0 215,4-5 1,4 1 37,1 0 0,8-4 50,-1 0 0,6-5 79,-3 1 1,6-6-138,-1-1 1,-2-6 155,1 2 0,-4-2 12,0-2 0,2-2 306,-1-2 0,3-6-71,-3-5 1,3-5 56,-3 1 1,0-3-87,-5-1 0,-2 0-128,-1 1 1,-5-2-62,1-3 0,-8-1 108,-3-3 0,-3-2-327,-1 3 1,-6-3-170,-5-1 1,-7 3-202,-9 1 1,-3 6-4,-8 1 1,1 5-429,-5 7 1,0 4 59,-4 4 0,2 3 351,2 3 0,-1 4-218,5 4 0,4 2 725,3 2 0,1 3 0,-4 5 0</inkml:trace>
  <inkml:trace contextRef="#ctx0" brushRef="#br0" timeOffset="17">21665 12372 8660,'7'-6'2728,"-2"1"-1979,-5 5-831,0 0 1,1 4-1241,3-1 1322,-3 6 0,4-7 0,-5 3 0</inkml:trace>
  <inkml:trace contextRef="#ctx0" brushRef="#br0" timeOffset="18">21951 12338 7874,'0'-6'3273,"0"-4"-2385,0 8-372,0-3 0,1 5-304,3 0 107,-3 0-1323,4 0 763,-5 5-1613,0 2 1854,0 4 0,0 0 0,0 1 0</inkml:trace>
  <inkml:trace contextRef="#ctx0" brushRef="#br0" timeOffset="19">21677 12521 7562,'0'-7'1534,"0"2"1552,0 5-2806,5 0 0,1 4-59,6 0 1,0 5-71,4-2 0,1 0-130,6 0 0,1 0 87,3 0 1,2-2-92,5-5 1,1 0-185,-1 0 0,-1-5 120,-3-2 1,-2 0-192,-5 0 0,-4-1 112,0-3 1,-9-1-81,2 1 0,-8 3-237,-1 1 0,-6 0-303,-5 0 0,-3-2 746,-5 5 0,-1-5 0,-6 3 0</inkml:trace>
  <inkml:trace contextRef="#ctx0" brushRef="#br0" timeOffset="20">22830 12144 7901,'-5'-6'201,"4"-5"62,-9 5 1,7 0 53,-4 2 1,3-1 170,-4 1-10,6 0 0,-8 4-104,2 0 0,-2 1-99,-2 3 1,-3 8-104,0 7 0,-4 6-90,4 2 1,-4 4 44,3 0 0,1 3-205,4 4 1,1-3-269,2-1 0,3-1 249,5-7 1,0 5-165,0-4 0,9-1 101,2-3 1,8-1-249,0-3 1,7 0 245,0-8 1,5 2 115,-5-9 0,5-1 133,-4-3 1,4-5 335,0-2 1,0-3 190,0-2 0,-3-3-278,-5 0 1,-1-4 129,1 3 0,-1-4-54,-3 1 1,-4-2-175,-7-2 0,-2-4-142,-2 0 1,-4-1-199,0 2 1,-5-2-99,-7-3 0,-8 0-409,-3 4 1,-8 0-542,-4 5 1,1 4 472,-4 3 0,2 3-173,2 5 1,5 1 325,2 6 1,4 0 523,4 0 0,-2 11 0,3 1 0</inkml:trace>
  <inkml:trace contextRef="#ctx0" brushRef="#br0" timeOffset="21">22693 12327 7901,'0'-7'1303,"0"-3"-620,0 9 101,0-4-212,0 5-2446,0 5 465,0 1 1409,0 6 0,0-1 0,0 0 0</inkml:trace>
  <inkml:trace contextRef="#ctx0" brushRef="#br0" timeOffset="22">22910 12304 7901,'0'-12'780,"0"6"0,0 0 325,0 2-548,0 3 39,0-4-235,0 5 0,4 1-917,0 3 1,0-2-715,-4 6 1,0-4 42,0 3 1227,0 1 0,0 3 0,0 1 0</inkml:trace>
  <inkml:trace contextRef="#ctx0" brushRef="#br0" timeOffset="23">22659 12429 11076,'4'8'736,"0"0"1,6-1-503,1 5 0,2-5-105,6 1 1,0-2 86,4 2 1,1 1-192,3-5 0,-2-1 104,5-3 0,-3 0-47,3 0 0,-4-5-181,1-2 1,-7 0-140,-1 0 0,-5-1-797,1-3 0,-7-1 504,-5 1 0,-3-1 531,-3 1 0,-9-6 0,-6 0 0</inkml:trace>
  <inkml:trace contextRef="#ctx0" brushRef="#br0" timeOffset="24">24087 11961 7901,'6'0'319,"-1"-5"0,-5 3 273,0-6 311,0 5-550,0-7 0,-5 9-114,-3-3 1,-6 3-148,-1 1 0,-9 0 83,1 0 0,-11 6-72,0 6 1,-8 2 66,0 8 0,-1 0-254,1 8 1,-1 5 203,5 3 0,3 2-161,5 2 1,6-4-4,1 8 0,7-4-153,8 0 1,3-2-132,5-2 0,6-2 151,6 2 0,5-2 31,10-2 1,2-4 15,5 1 1,1-11-113,-1-1 0,-4-5 246,1-2 1,-1-6 209,5-2 0,-1-3-63,0-1 1,4-5 197,0-3 1,0-3 152,-3-4 0,-2-3-208,-3-5 0,2 0 92,-6 0 0,-3 0-15,-4 1 0,-5-5-210,1 0 1,-7-7 139,-4 4 1,-3-6-504,-1 6 1,-5-7-29,-3-1 1,-8-4-240,-7 4 0,-2-2-666,-9 2 1,-3 4 353,-9 0 0,4 10-379,0 9 0,2 3 152,-2 4 1008,2 3 0,5 5 0,-1 0 0,2 0 0,2 0 0</inkml:trace>
  <inkml:trace contextRef="#ctx0" brushRef="#br0" timeOffset="25">23790 12235 7901,'6'0'1114,"-1"0"-720,-5 0-1006,0 5 1,0-2 611,0 4 0,5 1 0,2 4 0</inkml:trace>
  <inkml:trace contextRef="#ctx0" brushRef="#br0" timeOffset="26">23995 12258 7901,'7'-5'0,"-2"2"753,-5-4-63,0 4 711,0-7-503,0 9-171,0-4-483,0 0-419,0 3-152,0-3 0,0 7-1327,0 1 1654,-5 4 0,-2 4 0,-4 1 0</inkml:trace>
  <inkml:trace contextRef="#ctx0" brushRef="#br0" timeOffset="27">23641 12635 10367,'7'-5'1192,"-2"-1"0,-2-2-707,1 0 0,1 1-73,-1-5 0,-3 1-55,3-1 1,1 1-190,-1 0 1,4-2-133,-5-2 0,3 1 63,-3-5 1,0 5-193,5-1 0,-6 2-6,2 1 1,-2 2-129,2 3-271,-3-4 273,5 10 0,-5-4-248,3 5 377,-3 0-377,4 0 269,-5 0 0,5 4 13,3 0 0,-2 5 27,2-2 1,-1 3 87,5 2 0,-5-1-206,1 1 201,0-1-48,3 1 163,-5-6 304,4 4-261,-3-9 255,4 4-36,-4-5 163,-2 0-242,0 0-39,-4 0 0,8-1 111,-5-3-218,-1 3 11,-3-9-57,6 9 0,-5-6-88,3 3 1,1 2 59,-2-6 1,5 4-269,-4-3 296,5 4-292,-8-2 27,9 5 49,-9 0 0,6 0-19,-3 0-54,-3 0 223,9 0 0,-4 0-8,6 0 1,-1 4 69,1 0 319,-1 0-210,6-4 1,-5 0 137,3 0 1,-2 0 322,-1 0-227,-1 0-445,0 0-278,1 0-238,-6 0 0,1 5 179,-4 2 1,-1 4 417,1 0 0,-6 5 0,-4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28:51.62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14675 6837 8358,'-2'-1'0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01:29.44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1405 5482 8009,'-7'0'834,"2"0"-552,5 0 0,0 5 1,0 3 0,0 2 0,0 5 58,0 0 148,0 6 1,5-4-227,3 6 0,-2 4 44,2 0 0,-4 3-60,3-3 1,-3 3-41,4-3 1,-6 4 55,2 0 0,1 7-343,-1 4 0,0 1-72,-4-1 0,0 2-84,0-2 1,4 1-115,-1-1 1,1-2 170,-4-6 0,2-1 1,1-3 1,-1-2 87,1-5 0,3-4-13,-3 0 1,1-5 96,-4 1 1,4-6 172,0-1 1,0-4-621,-4 3 273,0-4-1592,0 2 1772,0-5 0,5 0 0,1 0 0</inkml:trace>
  <inkml:trace contextRef="#ctx0" brushRef="#br0" timeOffset="1">1325 5505 8375,'11'-5'0,"1"-2"425,-1-4 0,1 3 663,-1 1 1,4-1-641,0-3 0,4 3-197,-3 1 1,4 4 144,-1-1-332,3 3 1,0 1 0,3 0 48,1 0-65,3 0 1,2 4 44,-1 0 0,-4 6-305,0 1 1,-2 2-272,-1 6 1,-4 0 237,0 4 1,-5 0-73,1-1 1,-3 5 154,-4 0 0,-3 1 344,-5-2 0,-5 0-111,-3 4 0,-9-5 240,-5 2 0,-6 1-86,-7-1 0,1-2 13,0-6 0,0 3-5,-1-3 1,2-4-64,3-4 1,3 1-179,8-5 0,3-2 207,4-1-1059,1-2 387,5-2 0,2 0 473,8 0 0,2-6 0,5 0 0</inkml:trace>
  <inkml:trace contextRef="#ctx0" brushRef="#br0" timeOffset="2">2524 5196 10060,'-8'0'798,"1"0"1,0 6-416,0 1 52,-3 3-154,-2 2 1,0 4 165,-4 3 6,4 3-262,-5 1 1,3 5 186,-5 2-171,5 3 1,-6 3-3,5 2 1,-1-2-149,5 6 1,1-1-138,2 1 0,-1 2 82,6-2 0,-1 3-204,4 0 0,0 1 150,0 0 1,0-1-436,0 1 0,0-4 126,0 0 1,1-4-34,3 4 1,-3-9 369,3 1 0,2-7-133,2-1 1,-2-2 388,2-1 1,-1-1-110,5-3 0,-1 1-15,1-5 1,-1 4-34,1-3 1,-5-2 312,1-7 0,-1 3 139,5-2 13,-1-3-449,1 5 141,-1-9-456,0 4 0,-3-3-5,0 2-1683,-6-3 1085,3 4 827,-5-5 0,0 0 0,0 0 0</inkml:trace>
  <inkml:trace contextRef="#ctx0" brushRef="#br0" timeOffset="3">2969 5642 11827,'0'11'937,"0"6"1,0 2-311,0 2 0,-1 2-198,-3 0 0,3 0-276,-3 0-77,3 5 0,-3-3 78,0 6 1,1-5-223,3 5 0,0-2-164,0 1 0,3 2 177,1-5 1,4-1-113,-4-3 0,1-4 2,-1 0 1,-3-5-172,3 1 0,-2-3-407,2-5-32,-3 4-350,4-10-319,-5 4 1444,0-5 0,0 5 0,0 1 0</inkml:trace>
  <inkml:trace contextRef="#ctx0" brushRef="#br0" timeOffset="4">3244 5608 8056,'11'0'0</inkml:trace>
  <inkml:trace contextRef="#ctx0" brushRef="#br0" timeOffset="5">2718 5676 8039,'0'0'0</inkml:trace>
  <inkml:trace contextRef="#ctx0" brushRef="#br0" timeOffset="6">2672 5676 7990,'0'0'0</inkml:trace>
  <inkml:trace contextRef="#ctx0" brushRef="#br0" timeOffset="7">2672 5665 10138,'0'-7'931,"0"2"-919,6 5 0,-4 0 120,6 0 1,-4 0-101,3 0 1,-3 0 39,4 0 0,-5 0 43,5 0 1,0 0-71,3 0 0,0-1 48,1-3 1,-1 3-14,1-3 0,3 2 21,0-2 0,5 1-4,-1-4 0,-1 4-30,1-1 1,-1-1 32,1 1 0,1 1-137,-4 3 1,3-4 80,-4 0 1,4 0-27,-4 4 1,4 0 41,-4 0 0,4 0-121,-3 0 0,3 0 66,-4 0 1,4-4-15,-4 1 0,4-1 5,-4 4 0,2-4-4,-2 0 0,-2-1 21,2 1 1,-2 3 2,-2-3 1,-1 2-15,-2-2 22,2 3-66,-4-4 37,1 5 5,3 0 0,-9-6 0,4 0 0</inkml:trace>
  <inkml:trace contextRef="#ctx0" brushRef="#br0" timeOffset="8">3289 5562 8021,'-11'0'0,"-6"10"0,0 3 0</inkml:trace>
  <inkml:trace contextRef="#ctx0" brushRef="#br0" timeOffset="9">3552 5916 11836,'11'-5'700,"2"4"-610,2-3 1,-2 1-116,2 0 1,3 1-81,1-2 1,3 2 81,0-2 0,1 3-28,0-3 0,4-1 115,-1 1 1,1-3-282,-4 3 1,-4-1 65,0 1 1,-5 3-949,1-3-121,-2-3-285,-2 6 1505,-4-4 0,-2 5 0,-5 0 0</inkml:trace>
  <inkml:trace contextRef="#ctx0" brushRef="#br0" timeOffset="10">3563 6076 9815,'8'0'1522,"0"0"-1220,-1 0 1,6 0-49,2 0 0,-2 0-2,2 0 1,-1-1 9,1-3 1,3 1-68,5-4 0,5 0-70,2 0 1,2-3-272,-2 2 1,7-2 123,-3-2 1,-1 1-607,-2 0 0,-6 0 339,2 4 0,-4-2-1663,-4 5 1060,-3 0 892,-9 4 0,-2 0 0,-5 0 0</inkml:trace>
  <inkml:trace contextRef="#ctx0" brushRef="#br0" timeOffset="13">5094 5265 8165,'0'-11'0,"0"-1"0,-2 1 450,-1-1 0,1 5-31,-1-1 0,1 4 816,2-3-317,0 4-99,0-2-403,0 5-223,0 10 0,0-1 11,0 10 1,4 4-1,0 4 0,4 8-88,-5-1 1,6 8 141,-1 0 1,1 3-336,-2 0 0,3 5-94,-2-1 1,-2 1-251,2-5 1,-5 1 172,0 0 0,2-1-36,-1 1 1,0-5 56,-4-3 1,0-3-77,0 0 0,-1-5 284,-3 1 1,3-6-133,-3 2 1,3-1 233,1-3 0,-4 1-129,0-9 393,0 6 1,4-9-48,0 4-105,0-4 0,0-4 54,0 0-253,0-6-1314,0 3 1140,0-5 0,-5-5 0,-1-1 0</inkml:trace>
  <inkml:trace contextRef="#ctx0" brushRef="#br0" timeOffset="14">5516 5585 8301,'0'-8'-318,"0"1"844,0-1 405,0-3-610,5 4 0,-3 1 408,1 2-457,-1 3 1,-2-3 112,0 8 1,1 2-114,3 6 1,-3 1 14,3 7 1,-3 0-88,-1 10 1,0 1-96,0 3 1,0 0 63,0 1 1,1-1-195,3 0 0,-3 0-239,3 1 1,3-5 201,0 0 0,3-5-184,2-3 1,-1 0 75,1-7 0,3 0 62,0-3 1,4-4 114,-4-1 0,6-4 87,-2 0 0,-2-1-75,3-2 1,-5-5 216,4-3 0,-5 0 6,1-3 1,-2 2-14,-2-6 1,0-2 15,1 2 1,-6-5-105,-2 1 0,1-3-157,-1-1 1,0-3-4,-4-1 0,-4-5-107,0 2 1,-5 1-46,2-2 0,-4 1-260,0-4 1,0 1-36,-1 2 0,1 2 148,-1 2 1,1 7-128,0-3 0,-2 9 57,-2 3 1,1 1-321,-5 6 1,3 0 155,-3 4 0,2 4-358,-2 0 910,-3 10 0,4-2 0,-5 11 0</inkml:trace>
  <inkml:trace contextRef="#ctx0" brushRef="#br0" timeOffset="15">5516 5825 6798,'0'-7'3291,"0"2"-2631,0 5-273,5 0 0,2 0-12,4 0 1,4 0 142,1 0 1,4 0-256,-1 0 1,2 0-1,2 0 1,4 0-196,0 0-19,-1 0 0,-3-1 237,0-3-1101,0 3 651,-5-4 0,2 4-431,-5-3 1,0 2-1506,-3-1 2100,-1 1 0,1-3 0,-1-1 0</inkml:trace>
  <inkml:trace contextRef="#ctx0" brushRef="#br0" timeOffset="16">6202 5756 9183,'-6'-6'2279,"5"1"-1912,-4 5 1163,5 0-1347,5 0 1,-1 0 12,7 0 1,-2 0-82,7 0 0,0 0-90,-1 0 0,9-4 61,-1 0 1,3-4-477,-4 5 1,0-5 251,-3 4 0,3-3-200,-3 3 1,-3-4-602,-1 4-671,-2 1 155,-7-2 1455,-1 3 0,-15 2 0,-2 7 0</inkml:trace>
  <inkml:trace contextRef="#ctx0" brushRef="#br0" timeOffset="17">6179 5905 7551,'5'6'2586,"1"-1"-1954,6-5 1,4 0 157,3 0 1,3 0-86,0 0 1,1-1-260,0-3 0,0 3-407,0-3 1,0-1 38,0 1 1,-2-4-1048,-2 5 0,-2-1 402,-6 4 567,0 0 0,-4-5 0,-2-2 0</inkml:trace>
  <inkml:trace contextRef="#ctx0" brushRef="#br1" timeOffset="18">7024 5322 8112,'0'-7'360,"0"-1"-43,0 0-139,0 2 1,-1 1 409,-3 5-60,2 0-240,-3 0 68,5 0-147,0 5 1,2 1 28,1 6 1,-1-1 118,2 1-267,2 4 118,-5-3 1,8 8-156,-5-2 174,5-2-136,-8 4 0,5-3-85,-2 5 127,-3 0 0,5 0-321,-6 0 138,5-6 0,-4 4 159,3-6-724,-3 0 438,-1-4 0,0 1-316,0-1 156,0 1 0,0-5-960,0 1 858,0-5 1,0 3 438,0-2 0,5-3 0,1 4 0</inkml:trace>
  <inkml:trace contextRef="#ctx0" brushRef="#br1" timeOffset="19">7412 5471 7987,'0'-12'0,"0"6"629,0-4-30,0 8 22,0-3-396,0 5-42,0-5 0,1 4 493,3-3-295,-3 3-1,5 6-53,-6 1-144,0 6 1,-4 4 182,0 3-226,-5 3 29,-2 1 0,-3 5-16,-5 2 0,0 3-131,-4 1 1,-4 1-96,0-1-599,1-5 689,8 4 0,-2-5-803,5 2 343,-1 3-80,0-8-236,3 2 484,-3-4 1,8-4-190,0 0 159,1-5 193,0 8 1,-1-9-7,4 2 0,-4-6 437,4-2 1,-1 0-589,1 0 516,3 3-331,-4-8 1,1 4-354,0-2 87,1-3-152,3 4 233,0-5 0,5-5 0,1-1 0</inkml:trace>
  <inkml:trace contextRef="#ctx0" brushRef="#br1" timeOffset="20">7287 5927 7942,'0'-11'118,"0"0"1,0 3 504,0 0-292,5 6 96,-4-8-159,9 8 0,-4-3 119,6 5 216,-1 0-295,1 0 1,3 0 379,0 0-206,5 0-289,-7 0 0,7 0 343,-4 0-315,-1 0 0,-4 5 5,-4-3-33,3 8 0,-9-4 139,3 6-395,-3-1 122,-1 6 0,-6-4 257,-6 6-714,1 1 315,-16 7 1,8-2-688,-7 1 427,1-2 184,3-1 1,-1 0-222,0 0 110,5-5 129,2-2 292,4 1-118,1-5 0,1 1-76,2-5 297,3-1-293,5 5 404,0-6-188,0-1 0,5-5 329,3 0-308,7 0 0,3 0 55,5 0-132,-1-5-17,1 4 47,0-4-293,0 0 112,0 3 0,-2-3 54,-2 5 1,-2 0-17,-6 0 0,1 0-77,-1 0-155,-5 0 39,5 0-664,-10 0 432,4 0-3864,-5 0 4281,0 5 0,0-3 0,0 3 0</inkml:trace>
  <inkml:trace contextRef="#ctx0" brushRef="#br0" timeOffset="21">7835 5368 8170,'6'11'1023,"4"1"1,-3-1 1344,4 0 0,0 1-1161,1-1-880,-6 1-147,4-1 0,-5 1-141,3-1 48,2 0 1,-3 1-15,4-1 1,-3 2-24,-1 2 1,-1-2-108,2 2 29,2 3 0,-7-2 46,4 3 0,-4 3-173,1-3 1,-3-1 153,-1 1 0,0-1-107,0 1 0,0 2-113,0-2 90,0 3 1,0-3 50,0 0 1,-1-4-40,-3 4 75,3 0 29,-4-1-42,0 4 1,3-9-62,-2 6-13,-2-5 79,5 8 0,-8-8-7,5 5 1,-3-4 8,3 4 1,-5-5 45,1 1-41,3 3 0,-5-5-24,2 2 0,-2 2-14,-1-2 27,-1 0 203,1-3-183,0-1 1,-1 4-23,1 0 230,-1 1-87,6-5 0,-4 0-38,2 1 1,2-2 140,-2-2 0,4 2-10,-3-3-92,4-1 13,-2 4-13,5-4-57,0 0-185,0-1 231,0 0-348,0-3 61,0 3-328,0-5-592,-5 0-485,4 0 730,-9 0 887,8-5 0,-3-2 0,5-4 0</inkml:trace>
  <inkml:trace contextRef="#ctx0" brushRef="#br0" timeOffset="22">8634 5859 8094,'-11'0'-14,"4"0"250,-3 0 0,9 0 354,-9 0-266,3-5 0,0 4 31,-1-3 337,6 2 34,-8 2-379,8 0 0,-4 0 362,2 0-142,3 0-59,-4 0 89,5 0-361,5 0 0,-4 0 59,9 0 94,-3 6-212,4-5 1,6 4 176,2-5-260,2 0 112,2 0 1,1 0-22,3 0 51,-3 0 0,9 0-340,-9 0 163,9 0 0,-8-1 157,6-3-538,-6 3 279,-2-5 1,-3 6 64,-4 0-741,4 0 298,-7 0 133,3 0-1176,-5 0 413,-4 0-578,-2 0 439,-5 0 28,-5 0 0,2 2 1162,-4 2 0,-6 2 0,-5 5 0</inkml:trace>
  <inkml:trace contextRef="#ctx0" brushRef="#br0" timeOffset="23">8611 6133 7999,'-11'0'474,"3"-4"792,1 0-163,4 1-304,-2 3 2580,5 0-2923,5 0 1,1 3-18,6 1 1,-1 0-102,1-4 1,4 0 62,3 0 1,4 0-168,4 0 0,-2-4 6,6 0 1,-5-3-57,5 3-78,-6 0 0,6 0 262,-9 1-626,9-6 239,-17 7 1,9-3-340,-8 5-571,-2 0-784,3 0 589,-10 0-2641,5 0 1923,-10 0 1842,4 0 0,-5 0 0</inkml:trace>
  <inkml:trace contextRef="#ctx0" brushRef="#br0" timeOffset="24">9731 5482 7977,'-7'-5'-321,"1"-1"-38,2-6 0,3 5 1110,-3-1-388,3 5 1,-1-7 218,-1 3-16,1 2 99,-3-6-27,5 10 65,0-9-451,0 9 1,0-3-32,0 8 0,0 3 281,0 9-237,0-4 0,4 15-48,0 0 1,0 6 72,-4 5-153,0-3 0,0 6 12,0-3 0,-2-1-29,-1 5 1,1-4-191,-1 3 1,1-4 121,2 1 1,0-6-129,0-2 0,0-4-426,0 1 225,5-3 182,-3-2-122,3-4-35,0-1 215,-4-6 201,4 1-25,-5-6-178,5 4-271,-3-9-1,3 4-912,-5-5 641,0 0 0,-5 0-720,-3 0 501,3 0 227,-5-5 0,5 3 574,-3-6 0,-2 1 0,3-5 0</inkml:trace>
  <inkml:trace contextRef="#ctx0" brushRef="#br0" timeOffset="25">9616 5459 8050,'-6'-11'0,"1"-1"0,5 1 554,0-1-260,0 1 0,1-4 174,3 0 1,4-1-182,7 5 1,-1 0 215,5-1 1,0 5-79,4-1 0,3 2-257,1-2 0,5 3 12,-2 5 0,2 0-75,-2 0 1,2 1-7,-5 3 0,3 2 160,-3 6-210,0-1 1,-8 6-181,0 2 0,-5-2 107,1 2 0,-4 4-7,-3 4 0,-3 1 31,-5-1 1,-3 2-60,-4 5 0,-7-4-9,-13 1 0,-2-1-76,-5 5 1,-9-5-162,-3 1 0,-1-7 209,5-2 0,-1-4 96,5-6 0,1-1 0,7 0 0,7-4 0,7-3 0,4-3 0,5-2-105,4-3 1,6 1-2676,5-4 1353,7-1 1427,3-3 0,15-6 0,3-1 0</inkml:trace>
  <inkml:trace contextRef="#ctx0" brushRef="#br0" timeOffset="26">10724 5128 8114,'-5'-24'-124,"4"2"1,-4 11 193,5-1 40,0 1 1165,0 0-524,0 4 275,-5-3 438,3 9-1004,-3-4 0,0 6-22,-2 3 1,-3 3-23,-2 9 88,-4 1-193,-2 6 0,-5 1-67,0 3 0,2 2 29,2 5 1,-3 6 84,3 2-1531,2 2 1351,-4 7 1,4-3-328,-2 5-151,-2 1 0,7 3-518,-5 0 605,5 0 0,1-5 96,5-2-430,6-4 357,-3 0 1,5-5-148,0-3 476,5-3-213,-4-5 0,9 1-60,-2-4 230,2 0-177,2-5 0,-1 1 319,0 0-78,1-5 1091,-6 3-1160,4-8 218,-3 4 1,4-6-298,1 0 1,-1 1 255,0-1-216,1 1-206,-1-1 68,1-4 1,-5-1-104,1-2-42,-6-3 187,3 4-951,1-5 438,-5 0-729,4 0 776,-5 0 1,0-5 0,0-1-1</inkml:trace>
  <inkml:trace contextRef="#ctx0" brushRef="#br0" timeOffset="27">10975 5528 8072,'0'-12'-633,"0"1"1,0 3 1412,0 1-173,0-1-313,0 2 0,0-1 318,0 4-79,0 1 386,0-3-605,0 20 0,0 4 285,0 16-116,0 4-249,0-3 1,0 8 109,0-2-286,0 2 1,-1 2-53,-3 0 0,3-6 84,-3-2 144,3 3-932,1-11 706,0 8 1,0-15 105,0 0-872,0 0 507,5-10 0,-4 3-863,3-4 812,-3-6-226,-1-1-1143,0 0 1671,0-4 0,0 4 0,0-5 0</inkml:trace>
  <inkml:trace contextRef="#ctx0" brushRef="#br0" timeOffset="28">10770 5539 7996,'7'-18'1,"1"3"0,0-1 633,3 0-310,6-4 1,-1 7 212,3-2 0,3 2 138,-3 2-435,2-5 184,-3 8-248,4-7 1,-3 13 41,7-1 0,-2 1-117,3 2 0,-7 4-16,-1 0 116,1 10 1,-1-6 144,0 7-571,-5 3 165,2-6 1,-6 6-360,-2-3 324,-3-2 0,-1 7-47,-1-5-182,1 6 198,-9-9 1,-1 10 38,-6-3-82,-4-2 149,3 4 0,-8-4-5,2 2-39,2 2 37,-4-8 166,3 3-9,0-4-162,2-1 412,4 1-222,6-6 1,1 0-15,5-2 139,0-3-109,0 5 0,1-5-40,3 3 240,2-3-290,6 4 1,0-1-97,3 0 116,3 4 1,3-5 87,1 5-304,-6-1 211,10 5 7,-8-1-248,5 0 70,-5 1 0,3 1 34,-2 2 1,-4-2-170,-3 2 0,-2 1-240,-6-1 242,0 6 79,-4-9 1,-2 9-212,-1-6 145,-4 5 1,-9-3 17,-3 2 174,-3-3-146,-1-4 46,0 4 288,1-3-146,-6 3 0,4-8-112,-3 0 577,3-1-361,1 0 1,1-1 48,3-2 84,3-3-209,4 4-721,1-5 319,5 0 216,1 0 0,6-1-962,3-3 507,7 3-137,2-9 0,7 7 708,-5-5 0,11 1 0,-2-5 0</inkml:trace>
  <inkml:trace contextRef="#ctx0" brushRef="#br0" timeOffset="29">11524 5836 7948,'0'-11'556,"0"-1"-195,0 6 111,0 1 211,0 5-287,0 5-37,0 1 0,0 7 56,0 2 1,0 4-7,0 8 37,0 2-252,0 0 0,0 3 138,0-5-785,5 4 408,-4-7 1,5 1-481,-2-6 332,-3-11 99,4 8 0,-3-11-690,2 2 416,-3-2 71,4 1-906,-5-5 255,0 4-102,0-5 1050,0-5 0,0-2 0,0-4 0</inkml:trace>
  <inkml:trace contextRef="#ctx0" brushRef="#br0" timeOffset="30">11489 5505 7915,'0'-12'17,"0"6"57,0 1 162,5 0 4,2 4-692,-1 1 296,-1 1 1,-1 10 155,0 1 0,5 4 0,-3 7 0</inkml:trace>
  <inkml:trace contextRef="#ctx0" brushRef="#br0" timeOffset="31">11706 5870 7977,'-5'-11'247,"4"-1"1,-4 5-248,5-1 1116,0 6-195,0-3 249,0 5-924,0 5 1,1 2 373,3 9-197,-3 1-57,9 6-520,-8 0 180,3 0 1,-1 3 215,-1 1-687,6 5 380,-7-13 0,3 8-69,-5-8 1,3-3-196,1-1 0,0-2 77,-4-2 66,0-4-149,0 3 464,0-9 80,0 4-248,0-5 241,0-5-100,0 4 0,1-9-111,3 2 251,-3-2-93,4-6 0,-5 2-45,0-5 193,6-1-114,-5-2 0,9-1-117,-2 0 36,-3 0-16,5-5-720,-4-1 559,6-5 1,-1 5 76,0 2 0,2 3-23,2 1 0,-1 4 84,5 0-17,-5 10-30,3-6 0,-2 14-21,0-3 1,2 5 220,-2 7 1,-2 0-122,2 12-78,-7 4 0,-2 5 36,-2 5 1,-3-3-12,3-1 1,-3-3 257,-1 3-145,0-5 1,0 2-82,0-8 285,0 3-302,0-10 1,4 5 63,0-6-779,-1 1 295,-3-1-1594,0 1 968,0-6 307,0 4 1,0-7 681,0 4 0,-5 1 0,-1 3 0</inkml:trace>
  <inkml:trace contextRef="#ctx0" brushRef="#br0" timeOffset="32">12323 5836 7965,'0'-8'0,"0"1"-7,0-1 0,0 1 167,0-1 0,-1 4 97,-3-3-76,3 4 1,-6-6 163,4 5 1,1-1 644,-1 1-211,1 3-345,-3-4 0,-1 10 260,-6 3-372,1 2 0,3 6 47,1 3-360,-1 3 159,-3 6 0,4-3 167,4 6-212,1-6-34,2 3 1,0-1-215,0-1 103,5 1 1,-2-4-557,5 0 424,4-5 1,2 2-62,5-5-168,0 0 252,4-8 0,1-2 11,3-5 0,-3 0 81,3 0 0,-3-2 40,-1-1 1,-2-4 10,-2-4 1,0-1 291,-7 1-125,2 0-66,-8-6 0,0 1 183,-2-3-198,-3-3-57,-1 4-324,-5-10 198,-1 4 1,-7-4 79,-2 5-895,-3-4 596,-5 2 0,-1-3-889,-2 6 525,2 4 382,-9 1 1,7 11-601,-4 2 518,4 3 1,0 2-792,7 3 1159,2 7 0,1 7 0,-2 5 0</inkml:trace>
  <inkml:trace contextRef="#ctx0" brushRef="#br0" timeOffset="33">12700 5859 7988,'0'-23'0,"0"5"0,0 2 1493,0 4-408,0 1-6,0 0-350,5 4-13,-4 2-425,4 10 1,0 2-96,3 4 0,-2 5 14,2 3 1,-5 4 156,0 4-304,4-3-206,-6 9 170,4-9 0,-5 4-93,0-5 0,0-4 119,0 0-598,0-5 348,0 2 0,0-8-81,0 0 67,0-6 202,0 3-1,0-5-170,5 0 351,-4 0-9,5 0-131,-6 0 1,0-5 12,0-2 1,1-4 2,3 0 0,-3-2-19,3-2 0,-2 1 47,2-5-96,-3 5 34,4-7 1,-3 3-70,1-5 72,-1 5-30,8 2 1,-9 4-17,3 1 8,2-1 7,-4 6 0,4 1 6,-2 5-229,-3 5 99,4 1 0,-4 7-40,3 2 148,-3-2 1,10 5-36,-4-3-212,3-2 0,2 3 174,-1-4-215,6-1 249,-5-5 1,9 0 15,-6-6 1,0 0-10,-3 0 0,3 0-89,0 0 444,0-6-209,-3 0 1,-1-5 261,0-1-215,1 6-42,-1-4 1,1 3 77,-1-4 13,-5 0-117,5-1 0,-5 1-42,5-1 24,1 1 33,-6-1-292,4 1 249,-3 0 0,-1-1-30,-2 1 1,1 3-22,-1 1-1,0 4 33,-4-2-21,0 5 0,0 5 209,0 3 6,0 7-192,0 3 137,0 4-127,0 1 1,-4 4-141,0 0 1,-4 3-221,4-3 0,1-1 25,3-3 1,0-4-715,0 0-744,0-5 769,0 3 386,0-6 611,0-4 0,5 3 0,1-4 0</inkml:trace>
  <inkml:trace contextRef="#ctx0" brushRef="#br0" timeOffset="34">13351 5779 8050,'-6'-18'1109,"1"2"-661,5 9 0,1 4 228,3 6-389,-3 4-85,9 4 1,-9 4 139,3 1 1,1 8 449,-1-1-552,0 2 0,-3 2-172,3-1 1,-3 5 278,3-5-1121,-3 1 636,-1-4 1,0-5-816,0-3 365,0-3 57,0 0-154,0-1 255,0-4-1354,0-2 1784,0-5 0,0 0 0</inkml:trace>
  <inkml:trace contextRef="#ctx0" brushRef="#br0" timeOffset="35">13340 5493 8028,'0'-11'0,"-6"0"234,5-1 16,-4 6-390,10 1 0,0 6 44,3 3 105,-3 2-729,0 6 720,6 9 0,2-2 0,4 9 0</inkml:trace>
  <inkml:trace contextRef="#ctx0" brushRef="#br0" timeOffset="36">13751 5916 7989,'5'-18'288,"-4"-3"0,5 8 458,-2-2 0,-1 1-270,4-1 0,-4 2-30,1-2 1,-3 2 644,-1 2-528,0-1-169,0 1-425,0 4 169,-5-3-4,-1 9 0,-7-4-137,-2 5 1,2 1 168,-2 3 1,-3 4-66,-1 7 0,1-1-128,-1 5-290,5 0 227,-7 4 0,8 1-670,-2 2 403,2-1 97,7 2-524,1-4 485,5-5 1,0 2-16,0-4 1,6-2 11,5-7 1,1 2 117,3-5 0,1 0 96,0-4 0,0 0-287,-1 0 777,-2-5-357,4 3 0,-6-8 565,0 3-346,1 1 33,-6-4 180,4 4-223,-3-5-74,-1-1 1,-1 4 106,-5 1-220,5 4-31,-4-2-99,5 5 140,-6 0-34,0 5 0,0 5-185,0 6-56,-6-1 234,5 1-123,-4-3 93,5 9 0,0-8-48,0 5 0,1-5-8,3 1 1,1-2-93,3-2 1,2-1-212,-2-2 0,6-3 161,1-5 0,4 0-85,-4 0 1,4 0-1245,-4 0 674,6 0 847,-14-5 0,14-2 0,-9-4 0</inkml:trace>
  <inkml:trace contextRef="#ctx0" brushRef="#br0" timeOffset="37">14093 5356 8140,'-6'-17'992,"-4"5"53,9 2-658,-4 9 1,8-3 281,1 8-266,0 2-142,-4 11 0,5 2 896,3 7-519,-3 3-279,5 11 1,-4 2 292,6 7-601,-6-2 0,3 9 45,-5-3 0,-1-1-199,-3 2 0,-1-6-195,-3 1 216,3-2-643,-4-11 264,0 2 319,4-14 0,-4 4-140,5-5-143,0-5 88,0 3-20,0-8-547,0 3 419,0-4 0,1-5 567,3 1-82,-3-6 0,4 9 0,-5-5 0</inkml:trace>
  <inkml:trace contextRef="#ctx0" brushRef="#br0" timeOffset="38">14756 5231 7969,'5'-12'-41,"-4"-4"1,4 3 15,-5-2 0,1 2 264,3 2-341,-2-6 112,3 5 0,-5-5 395,0 6 0,0 3-128,0 0 1,0 5 317,0-5-42,0 6-58,0-4 268,0 6-318,0 6-167,0 0 0,0 5 66,0 1 81,-5 4-128,3 2 1,-12 10 46,3 2 41,-8 3-351,6 7 1,-7 2 184,5 7-48,-6-2 1,7 8 26,-5-6-99,5 6 0,2-12 302,4 2-1548,6-1 1108,-4 1 1,6-3 71,0 0-969,6-5 823,-5 2 1,9-5-473,-2 1 431,-3-1 1,4-1-46,-6-3 1,5-2-140,-4-5 75,0 0 357,1 0 38,1-5 0,2-2-171,-1-4 1,1-1 582,3 0 0,-3 1-506,-1-1 0,1-4 500,3-4 0,1-1-705,-1-2-83,1 0 281,-6 0 0,4 0-1093,-2 0 346,-3 0-1682,5 0 1568,-9-5 1,4 2 829,-5-5 0,-5 1 0,-1-5 0</inkml:trace>
  <inkml:trace contextRef="#ctx0" brushRef="#br0" timeOffset="39">15007 5562 7929,'-16'-29'685,"8"6"0,-2 1-172,10 3 1,1 3-374,3 1 0,2 3 111,6 5 27,-6-4 1,4 6 200,-2-2 0,2 2-36,1 5 59,1-5-182,4 3 1,-3-2-139,2 8-106,3 3 1,-4 4 263,5 0-457,-5 6 186,-3 1 1,-2 10-294,-5 2 1,0-1 128,-4 2 58,-5 4-879,-7 1 699,0-2 1,-9 3-350,6-3 349,-5 3 0,6-8-72,-5-2 0,5-3-296,-1-1 432,2-5 0,5 2 165,1-5 0,0 0-61,0-3 1,2-5 232,5 1 1,0-4-220,0 3 593,0-4-296,0 2-26,0-5 0,5 0 38,2 0-29,3 0-211,2-5 1,1 2 25,2-4 1,1-1 47,3-3-279,3 4 212,-4-3 0,4 4 41,1-6-279,0 1 224,0 5 1,-4-3 23,0 5 94,-10-5-127,6 8 1,-12-4 208,4 5-16,-4 0-68,2 0 200,-5 0-253,-5 0-26,4 0-234,-10 5 232,5 1 1,-1 6 90,-1-1-503,5 0 237,-2 1 0,5-1 26,0 1 1,0-1-116,0 1 0,5-2 8,3-3 75,2 3 121,2-8 0,0 7-22,3-6-61,-2 1 138,4-4 1,-1 0 151,3 0 0,3-5-145,1-2 274,-6 1-185,5-4 1,-6 0 340,3-5-252,3 0-74,-9-2 0,3 3 304,-4-5-189,-1 0-93,0-4 0,-3 0 101,0 1-136,-6-6 0,3-1-556,-5-1 404,0-3 1,-5 9 287,-2-2-593,-9 1 219,4 8 1,-10 0-929,3 6 514,-2 4 309,-7 2 1,2 10-1322,-4 3 727,-1 7 270,-3 3 0,1 9-259,3-1 1,6 2 85,4-1 685,7 2 0,-5 7 0,5-1 0,2-1 0,2-2 0</inkml:trace>
  <inkml:trace contextRef="#ctx0" brushRef="#br0" timeOffset="40">15601 6053 7863,'5'-23'845,"-2"9"212,4 3 0,1 7-336,3 0-29,-4 3-14,3 1 336,-9 0-460,9 5-286,-9-4 1,8 13-211,-5-2-11,0 7 0,-4-2-632,0 6 479,0 0 1,-5 0 1,-3 0 0,-2 0-163,-1 0 0,-1-2 80,1-2-1755,-1-2 1180,1-6 1,5 0-1388,2 1 2149,2-6 0,-3 4 0,-1-3 0</inkml:trace>
  <inkml:trace contextRef="#ctx0" brushRef="#br0" timeOffset="41">16218 5288 8113,'0'-36'420,"0"8"1,0 12-301,0 4 869,0 1-162,0 5 30,0 1-497,5 5 1,-4 5 157,3 2 1,1 5 234,-1 3 1,1 4-364,-1 8 0,-3 2-152,3 5 0,-3 2-477,-1 2 246,0-3 0,0 1 156,0-6-1433,0-4 935,0 7 0,0-13 193,0 3 1,0-4-55,0 0 0,0-3 196,0-4 0,-5-1 0,-2 1 0</inkml:trace>
  <inkml:trace contextRef="#ctx0" brushRef="#br0" timeOffset="42">16515 5493 7946,'0'-17'1469,"0"0"-392,0 6-665,0 4 0,0 4-391,0 6 0,-2 8 52,-2 4 1,-6 6 734,-5 2 0,-5 9-277,1 6 1,-3 9-417,-1-1-270,-5 2 1,4-6-928,-2 0-424,2-1 1424,1 0 0,1-2-1436,3-4 984,3-1 0,4-5-193,1-2 1,1-8-55,2-4 435,3-2 433,0-2 0,-1 1 1,-6-1-1</inkml:trace>
  <inkml:trace contextRef="#ctx0" brushRef="#br0" timeOffset="43">16366 5950 7936,'5'-11'1124,"3"-1"-452,2 6-280,-4-4 1,4 5 44,-2-3 1,2-1 52,2 6 0,-5-3 1023,1 3-844,-1 1-223,5-3-267,-1 5 0,-3 2-69,0 1 220,-6-1 0,8 8-689,-3-4 344,-1 6 90,4-6-795,-9 4 526,9-4 1,-8 6 8,2-1 1,-3 1-123,-1-1 1,-3 2-9,-4 2-267,-1-2 301,-8 8 0,-1-7-264,-2 5 281,3 0 1,-6 0-35,3 0 407,-3-5-43,5 3-229,0-6 692,6 6-403,-1-10 0,6 9 46,2-9 0,2 0 301,-2 0-290,2-4 621,2 7-461,7-9 1,8 4 648,0-5-494,6 0-173,-4 0 0,6 0 29,0 0-161,0 0 0,0 0-1120,0 0 681,-6 0 0,4 0 164,-6 0-2836,0 0 1349,-3 0 1569,-6 0 0,4 5 0,-4 2 0</inkml:trace>
  <inkml:trace contextRef="#ctx0" brushRef="#br0" timeOffset="44">16800 5208 7672,'0'-12'-969,"0"5"1477,0-1 1,-1 4-61,-3-3 0,3 3-8,-3-4 1,3 5 133,1-5 397,0 5-166,0-2-468,0 5 1,1 5-1,3 3 0,6 4 89,5 3 1,4 4-112,-4 7 0,4 0 86,-3 4-205,4-4 0,-7 10 56,2-1 1,1 3 91,0 0-418,-1-3 246,-4 10 0,-1-6-96,-2 3-38,2 2 0,-7-7 65,4 5 1,-4-1-397,1 1 116,-3-3 1,-1-1-185,0 0 1,0 0 210,0-4 1,0-3-110,0-1 0,-4-3-94,0 3 55,-5-4 111,3-3 0,-5-3-84,-1-5 164,1 0-68,-1 2 265,1-4-451,-6 3 215,5-5-15,-5 1-1034,6-1 718,-1 1 1,6-5-121,2 1 597,-2-5 0,5 7 0,-4-4 0</inkml:trace>
  <inkml:trace contextRef="#ctx0" brushRef="#br0" timeOffset="45">17303 5642 7934,'0'-12'0,"0"6"0,3 0 0,1 2 0,1 3 0,-1-3 0,-1 3 2,4 1 0,-3 0 1,4 0 1,-1 0-2,5 0 1,0 0-1,4 0 0,0 0-2,3 0 1,7 0-1,-4 0 1,9 1 1921,-1 3 1,-1-2-1144,2 6 0,-4-4-440,3 3 0,0-3-408,5 4 0,-6-6 67,-2 2-5,-3 2-262,-1 1 209,-1-1 0,-3 0-130,0-2 160,-5-2 77,3 3 187,-6-5-189,-4 5 4,3-4 11,-9 4-26,4-5 0,-6 0 36,-3 0-5,-2 0-19,-11 5 0,-1-4 38,-4 3 194,-6 3-232,-1-6 1,-6 8-54,1-6 53,0 6 0,1-4 35,2 3-182,-2 2 60,9-3 0,-4 0-566,5 1 406,6-6 1,-4 7-60,6-5-991,5 5 252,0-8 361,9 9-696,-4-8 806,5 3 0,0-4 528,0 3 0,5-3 0,1 4 0</inkml:trace>
  <inkml:trace contextRef="#ctx0" brushRef="#br0" timeOffset="46">17954 5927 7895,'0'-6'1483,"0"1"-840,0 0 0,-5 4-49,-3-3 1,-4 4 355,-3 4-464,-3 2-80,-4 5-55,-1 1 61,-5-1-250,-1 1 0,-6-1 162,1 1-438,5-1 131,-4 0 1,5 1 210,-2-1-579,2 1 349,5-6 1,0 3-1012,0-5 526,5 5 127,-3-8-1259,8 4 1008,2-5 0,2 1-80,5 3 0,2-3 691,5 3 0,9 2 0,6 1 0</inkml:trace>
  <inkml:trace contextRef="#ctx0" brushRef="#br0" timeOffset="47">18605 5379 8029,'0'-7'0,"0"-1"-507,0 5 317,0-7 1,0 8 1226,0-6-138,0 6-216,0-3-41,0 5 48,0-6-346,5 5 0,0 1 16,2 8 1,0 3-10,-3 4 144,-3 8-219,4 1 0,-5 14 333,0 1-435,0-1 1,-1 5 136,-3-5 1,1 1 37,-4-1-117,4 3-926,-2-1 766,5 0 0,0-3 306,0-3-660,0 3 224,0-8 1,0 1-317,0 1 310,0-11 28,0 7 0,0-13-306,0 5 212,0-5-241,0 2 651,0-4-486,5-1-1116,-4-5 309,4 5-470,-5-10 407,0 4 1,-1-5 1075,-3 0 0,-2-5 0,-5-2 0</inkml:trace>
  <inkml:trace contextRef="#ctx0" brushRef="#br0" timeOffset="48">19016 5413 7997,'5'-22'11,"-4"4"701,4 1-2,-5 11 129,5-4-450,-3 9 0,3-4-147,-5 10 441,0 1-325,-5 10 0,2 3-40,-5 8 1,5 1-72,-5 3 1,4 2 370,-3-3-174,-1-2-271,-4 5 1,2-5-284,3 2 113,-3 3 58,3-9-395,-4 4 293,-1-5 1,1 0 82,0 0-429,-1 0 271,6-6 1,-3 0-13,5-6 1,-4 1-137,5-1 319,-1 1-133,4-1 44,0-5 205,0-1 31,0-5 64,5 0-113,1 6 0,7-5-75,2 3 17,-2-3-38,8-1 1,-7 0 51,5 0-570,0 0 301,4 0 0,-4 0-499,0 0 270,-5 0 34,8 0-1162,-9 0 590,3 0 333,-10 0-1122,0 0 1472,-6 0 1,0-5 0,0-2-1</inkml:trace>
  <inkml:trace contextRef="#ctx0" brushRef="#br0" timeOffset="49">19107 5745 7946,'0'-12'1296,"0"6"-681,0 1 1480,0 0-1113,0 19-574,0-5 1,0 19 219,0-6-49,0 1-247,0 5 1,0-2 100,0 4-486,0-5 226,-5 8 0,4-7-240,-3 4 62,3-4 60,-4 1 1,3-7 30,-1-1-58,1-5 182,2 2-344,0-5 7,0 1-721,0-1 330,0-4-125,0-2 0,0-4-1542,0 3-815,0-3 3000,0 4 0,-5-5 0,-1 0 0</inkml:trace>
  <inkml:trace contextRef="#ctx0" brushRef="#br0" timeOffset="50">19278 5025 8057,'0'-6'-388,"0"-4"349,0 8 167,0-3 259,0 0-68,0 4 4,0-9 14,0 9-92,0-5 102,0 6-97,5 0 42,-3 0-20,3 0-82,-5 0-58,0 6 0,1-5 57,3 3 28,-3-3-74,4 4 0,-3-2 133,1 4-192,-1-4 64,8 7 0,-8-5-104,6 3 134,-6 2-5,9-4-327,-5 5 241,0 1 0,3-5 62,-5 1-79,5 0-7,-3-2 1,2 4 126,-1-2-127,1 2 1,0 0 49,-1-2 1,0 2 17,0-2 0,3 2 17,-2 1-74,-3 0 0,4 1 75,-5-1-75,5 1 1,-3-1 0,2 1 7,-1-1 1,-3 4-1,4 0 0,-5 1-160,5-5 149,-5 1 12,7 4-206,-9-3 177,9 3 0,-9-1 52,3 1-249,3 4 179,-6-2 1,5 1 31,-2 0-130,-3-5 89,4 7 0,-5-7-66,0 5 50,0 0 0,0 0 31,0 0 4,0-5-29,0 8 9,0-9-101,0 8 91,0-8 1,0 7 14,0-5-108,0 6 87,0-9 0,0 9 9,0-6-240,0 0 223,0 2 0,-3-3-19,-1 5 4,0-5 6,4 2 0,0-4 2,0-1-18,0 6 9,0-5 1,-4 5-6,0-6 0,-1 1-4,1-1-197,-2 0 102,0 1 0,-4 0 43,2 4 0,2-4-99,-2 4 1,4-7 93,-3-2-80,-1 1 99,2 3 0,-3 1 146,5-1-143,-5-5 0,7 5 114,-6-4-109,5 3 1,-5-2-52,4-1 243,0-4-1,-1 7-174,4-3 199,-10-1-154,10 4 145,-4-4-154,5 1 11,-5-2 160,4 0-158,-4-4 3,5 4 0,-2-1 30,-1 0-10,1 0 0,-4-4 34,2 0-62,3 5-12,-9-4 1,7 8 36,-4-5-205,4-1-14,-2-3-141,0 6 151,4-5-31,-4 4-263,5 0 28,0-4-99,0 4-519,0-5 0,0 0 0</inkml:trace>
  <inkml:trace contextRef="#ctx0" brushRef="#br0" timeOffset="51">20158 5756 7931,'0'-7'-1315,"0"-1"1127,0 5 1475,0-2-324,-5 5-254,3-5-348,-3 4 137,0-4-183,4 5 15,-4 0 73,5-5 55,0 4-288,0-10 1,0 9 48,0-6 1,0 4-162,0-3 1,0 3 24,0-4 1,1 5-163,3-5 1,1 4-40,3-3 0,2 3-29,-2-4 1,2 6 25,1-2 0,1-1 100,-1 1 1,0 0-152,1 4 1,0 0 20,4 0 0,-2 0 16,5 0 1,-4-4 71,4 0 0,-1 1 114,1 3 0,1 0-52,-5 0 1,1 0 17,-5 0 0,0 3-39,1 1 1,-1 5-1,1-1 0,-2 2 7,-3 1 1,4 1 12,-4-1 0,-1 2-129,2 2 0,-2-6 107,2 2 0,2-2-26,-2 3 1,-2-6 2,2-2 1,-1 1 219,5-1 0,-5 0 41,1-4 1,-4 0 339,3 0-296,1-6 0,2 0-102,-2-5 0,1 3-217,-5 0 164,-1 1 0,-1-1 138,1 1-1236,-1-1 700,3 2 0,-7-3-961,-1 5 1256,1 0 0,-13 4 0,3 0 0</inkml:trace>
  <inkml:trace contextRef="#ctx0" brushRef="#br0" timeOffset="52">20272 6007 7931,'-5'-6'876,"4"-4"0,-4 7-229,5-4-317,0 4 229,0-7-239,0 9 0,0-6 197,0 4-225,0 1-87,0-3 0,0 4 150,0-3-294,0 3 0,0-5 133,0 2 0,5 3-26,2-3-117,3-3 0,2 5 74,-1-6 0,1 4-7,-1-3 1,1 4-69,-1-1-37,-5-2 0,4 5 51,-2-3 1,-2 3-208,2 1 34,0 0 1,2 1 75,-3 3 102,4-3-172,-5 9 44,5-8 0,1 6 20,-1-4 1,1 4-8,-1-4 0,2 3-157,2-3 102,-2 5 1,-1-7 3,-4 6 0,0-4-77,3 3 138,0-4 11,-4 7-15,3-9 0,-4 6 35,6-3 0,-1-3 107,1 3 1,-1-3-163,0-1 348,1 0-172,-1 0 0,1 0 148,-1 0-149,-5 0 1,1-1 16,-3-3-6,-3 3-56,4-10 0,-5 9-925,0-6 455,0 6 310,-5-8 75,-2 3 0,0 1 15,-1 2 0,1 3 0,-5 1 0</inkml:trace>
  <inkml:trace contextRef="#ctx0" brushRef="#br0" timeOffset="53">21471 5436 7978,'-6'-7'-595,"2"-1"238,3 6 626,1-9 0,0 9 563,0-6-212,0 6 1,4-5 189,-1 4-125,1 1 12,-4-8-220,0 9-176,0-4 1,-5 5-64,-2 0 1,-5 5 60,-3 2 0,1 9-98,-5 3 0,0 2 14,-4 2 0,4 5 150,0 3-466,5 2 143,-3 1 0,6 0-29,0 0 1,4 1 56,3-1 0,3 0-278,1 0 1,3-3 106,4-1 0,1-4-398,7 0 1,2-2 150,-2-1 1,0-5-17,-3-3 0,3 2 157,0-2 0,0-4 67,-3-3-49,4-5 399,-3 7-195,8-9 0,-3 4-29,5-5 1,0-1 92,0-3 1,0-2-15,-1-6 460,-4-4-323,4 3 0,-4-9 692,4 3-580,-4-2 1,2-6 13,-4 1 0,-5-6-20,-3 1 1,-6-2-463,2-1 107,-3-5 0,-6 3 62,-2-2 0,-9 3-135,-3 0 1,-6 6 134,-2 3-1010,-4 7 635,1 2 1,-5 11-1564,-3 2 1240,2 3 1,2 6-88,7 2 1,5 5 769,3 3 0,2 3 0,6 5 0</inkml:trace>
  <inkml:trace contextRef="#ctx0" brushRef="#br0" timeOffset="54">21734 6110 8003,'0'-6'2196,"5"1"-1138,1 0-199,1 3 211,3-3-281,-9 5 26,9 0-92,-8 0-408,3 5 114,-5-3-89,0 8-1340,0-9 590,0 9 461,0-8-3129,0 8 3078,0-9 0,0 9 0,0-4 0</inkml:trace>
  <inkml:trace contextRef="#ctx0" brushRef="#br0" timeOffset="55">22351 5516 7889,'-5'-11'0,"3"5"0,-3-5 128,5 4 0,-4 0 331,1 0 262,-1 4-375,-1-2 0,-2 5 55,-4 0 1,0 1-116,-1 3 1,1 0-9,-1 7 1,-4-2-58,-3 7 0,-3 3-6,-1 3 1,4 6-38,0 7 1,4 0 36,-4 3 1,5-2-88,-1 2 1,7 1 4,4-1 0,3 0-220,1-3 0,1-5-145,3 0 0,3-3 153,4 4 0,0-7-119,1-1 1,4-2 60,3-6 1,2 1 67,-2-5 0,6-5 12,-2-2 0,6-3 152,-2-1 0,3-1-28,-3-3 1,-1-3 78,-3-8 0,0 1-54,0-5 0,-5-1 161,-3-2 0,-2-1-254,-2 0 0,-5-5 28,-2-2-40,-2 2 0,-2-5-145,0 2 1,-2-6 112,-2-1-739,-2 0 472,-5 4 0,-5 1-899,1 3 805,-5-3 0,2 12-350,-5-2 0,0 12 273,1 0 0,0 7-100,3 0 1,0 4 582,8 4 0,-8 7 0,6 7 0</inkml:trace>
  <inkml:trace contextRef="#ctx0" brushRef="#br0" timeOffset="56">22716 5539 7889,'0'-18'-231,"0"2"1,0 4 1113,0 1-513,0 5 0,0-4 469,0 2-358,0 3-265,0-5 614,0 8-122,0-3-101,5 5-519,-4 0 74,5 5 0,-6 3 161,0 7 16,0 3-151,0 5 1,0 0-105,0 0 78,0-1 0,0 1-146,0 0 1,0 0 79,0 0 119,0-5-696,0 3 376,0-3 1,0 0 20,0-3-358,0-2 182,0-7 37,0 4 3,0-9 295,0 9-13,0-8-119,0 3 370,0-5-84,0-5-93,0 3 1,5-6 48,2 4-396,3 0 255,2 4 0,-1-4-157,1 0-41,-1 1 185,6 3 1,-3 0-158,5 0-41,-6 0 135,9 5 0,-9 1-44,2 5 0,-1 1-16,1-1-84,-2 1 70,3 4 1,-8-2-8,0 5 1,-6 0-78,2 4 1,-3-4-74,-1 0 192,0 0 1,-1 0-77,-3 0 60,-2-5 0,-11 3-35,-2-6 0,1 0-24,-1 1 1,0-4 23,-3-1 0,-1-3 7,0 4 0,0-6 17,0 2 1,4-3 83,0-1 1,5 0 18,-1 0-1810,2-5 1805,2 4 0,-6-9 0,0 3 0</inkml:trace>
  <inkml:trace contextRef="#ctx0" brushRef="#br0" timeOffset="57">22648 5505 7889,'-7'-12'470,"3"1"-147,3 0-104,1-1-58,0 6 1,5-3 188,3 5 1,-1-1 181,5 1 1,-3 2-184,6-6 0,3 6-114,1-2 0,6-1 46,2 1-93,-1 0 1,-3 3-325,0-3 123,0 3 60,0-4 0,0 5-674,0 0 0,-4 0 379,0 0 1,-4 1-1889,4 3 2136,-5-3 0,2 9 0,-4-4 0</inkml:trace>
  <inkml:trace contextRef="#ctx0" brushRef="#br0" timeOffset="58">23230 5391 7889,'-6'-5'-437,"1"3"615,5-8 0,5 9 625,2-3-523,3-2 1,2 4 821,-1-1-699,6 1 0,1-1 210,4-1-300,1 0-125,0 4 1,4 0 135,-1 0-309,1 0 46,-4 0 0,0 0-86,0 0 36,-1 0 0,-3 0 212,0 0-258,-5 0 68,8 0 0,-9 0-188,2 0 1,-2 0 60,-2 0 0,0 0 104,1 0 1,-5 4 34,1 0 418,-5-1-111,2-3-25,-5 0-153,0 5-20,0 2-9,-5 9-14,-2-3-149,-4 9 103,-1 0 0,0 4 89,-3 4-304,-3 1 93,0 8 1,-4-2 157,3 5-1617,3 0 1334,-6-2 1,10-2-47,-4-7-380,4 2 423,5-9 0,-2 2 577,6-6-212,-1 1-54,-1-8 0,4 3 19,-3-4 0,2-5 1020,2 1-524,0 0-98,0-2-913,0 4-1466,0-9 652,0 4 629,0-5 535,-5 0 0,-1 5 0,-5 2 0</inkml:trace>
  <inkml:trace contextRef="#ctx0" brushRef="#br0" timeOffset="59">1496 7526 8098,'0'-7'-41,"0"-1"254,0 1 1,-5 0 471,4-3-45,-4 9 305,5-4-118,0 5 0,1 5-441,3 2-149,-3 4 182,4 5-136,0 2 0,-2 8-24,4 1 1,-3 9-15,4-2 0,-4 3-33,3-3 1,-3 4-1,4 0 1,-5 5-360,5-1 133,-5-3 1,5 2-111,-4-3 0,4-2-438,-4 2 0,3-8-149,-3-3 0,0-3 343,-4-1 1,4-5 137,0-3 0,-1-3-158,-3 0 195,0-6-72,0 4-15,0-8-110,0 3 0,0-7-265,0-1 0,0 0-937,0-5 1592,0 1 0,0-5 0,0 1 0</inkml:trace>
  <inkml:trace contextRef="#ctx0" brushRef="#br0" timeOffset="60">1371 7526 8159,'0'-17'98,"0"0"163,0 6 0,0-1 103,0 1 51,5-1-147,6-4 0,4 2 156,8-5 354,-3 5-395,18-8 0,-6 5 269,10-6-455,0 0 0,0 5 77,0 3 1,-3 4-33,-1 3 1,0 3-144,-7 5 1,-3 1 104,-2 3 1,-2 4-182,-1 7 0,0 3 89,0 4 0,-5 5-380,-3 0 190,-3 4 1,-5-5-125,-3 4 111,-3 1 43,-1-2 1,-1 3-169,-3-6-58,-8 6 330,-5-8 1,-6 4 69,0-5 0,-5-4-122,-2 0 431,2-5-251,-5 7 0,5-9 1,-3-1 113,-2 1-222,9-11 0,-2 4-406,7-5 179,2 0 76,6 0-534,4 0 404,2-5 1,5 2-1504,0-4 1,7-1 63,4-3 1644,5 4 0,17-8 0,3 3 0</inkml:trace>
  <inkml:trace contextRef="#ctx0" brushRef="#br0" timeOffset="61">2455 7218 8034,'0'-23'540,"0"5"0,0 2-270,0 4 0,4 1 65,0 0 1,1 3 712,-1 0 673,-3 6-702,4-3-361,-5 5-440,-5 5 1,-1 2-22,-6 9 1,1 7 147,0 7 80,-1 3-141,1 1 0,-2 6 90,-2 1-124,2 9-353,-8 2 0,8 5 168,-2 0-942,2 0 1049,2-5 1,0 8-867,4-3 503,-3 3 0,8-8-391,-1-3 336,1-2 1,7-4-44,3-5 0,2-1-220,2-10 1,-1-1 242,0-3 0,2 0 329,2 0 1,-2-4-422,2 0 198,-2 0 0,-2 0 360,1 0 0,-2-4-351,-2 4 1,2-3-111,-3 3 1,0-4-188,0 4 271,-4-5 0,6 2-183,-5-4 0,1-1-76,-2 1 45,-1-1 142,8-5 1,-8 1 258,6-3-135,-5-3 406,7 4-208,-9 0 0,9-4-196,-9 4-909,4-5 890,-5 0 1,0 5 0,0 2-1</inkml:trace>
  <inkml:trace contextRef="#ctx0" brushRef="#br0" timeOffset="62">2981 7549 7908,'5'-6'56,"-4"1"1,4 4 281,-5-3 122,0 2 61,0-3 399,0 5 1,5 5-120,3 3-422,-3 2-2,5 7 10,-3 6-205,-1 1 0,3 9 10,-5-3 1,1 3-15,-2 1 1,-1 1 157,2-1-449,-3 0 133,-1 0 0,1-1 9,3-2 1,-3 1-194,3-6 1,-3-3-240,-1-4 236,5-5 77,-3 8 1,3-13-208,-5 2 63,5-2 81,-4-3-174,4-1-153,0-5-488,-4 0 468,4 0-998,-5-5 577,0 4 921,0-9 0,-5 3 0,-1-4 0</inkml:trace>
  <inkml:trace contextRef="#ctx0" brushRef="#br0" timeOffset="63">2684 7606 8086,'-6'-11'0,"0"3"0,6 1 810,6 4-388,0-2 0,7 4-115,2-3 0,6 3 167,6-3 1,5 1 1161,-2 0-1029,8-4-1198,3-4 1260,10-1-330,-4 6 0,3-4 182,-4 2-495,0-2 45,-1-1 1,-8-1 33,-3 1-373,-7 4 474,1-3 0,-10 9-1097,-3-3 501,-2 3-1395,-2 1-1493,-4 0 3524,-2 0 0,0 10 1,1 3-1</inkml:trace>
  <inkml:trace contextRef="#ctx0" brushRef="#br0" timeOffset="64">3723 7709 8142,'-6'0'-768,"0"0"460,2 0 155,2 0 889,-3 0 407,5 0-358,-5 0-400,4 0 0,-5 0 271,2 0-354,3 0 59,-4 0-189,-1 0 189,5 0-49,-4 0-71,5 0 0,5 0-61,3 0-87,7 0 0,3 0-22,5 0 0,3-4-117,1 0 1,3-3-12,-3 3-154,5 0 135,-3-1 1,0 3-708,-2-6 436,-3 5 194,-1-2-1203,-6 0 393,-5 4-74,-2-4 331,-9 5 0,-2 5 57,-10 3 250,-1 2 399,-9-4 0,-2 9 0,-6-2 0</inkml:trace>
  <inkml:trace contextRef="#ctx0" brushRef="#br0" timeOffset="65">3712 7880 8142,'-12'12'0,"1"-1"-204,0 1 231,4-6 457,2 4 51,10-9-355,2 5 1,4-6 670,0 0-365,6 0 59,1 0 128,-1 0-331,5-6 0,-3 4 127,8-6-150,-3 1-108,9-5 0,-9 5-62,3-1 0,0 4-137,0-3 1,-2 4-1672,-6-1 891,3 3 528,-9-4 1,3 4 239,-4-3 0,-1 8 0,1 2 0</inkml:trace>
  <inkml:trace contextRef="#ctx0" brushRef="#br0" timeOffset="67">5391 7104 8666,'0'6'1553,"0"4"-1114,0-2 1,0 3-35,0 5 123,0-4-231,0 10 1,0-3 317,0 7-307,0-1 0,0 11 395,0-1-203,0-4-760,0 7 464,0-7 0,0 12 84,0-5 1,0 5 150,0-1-398,0 3 47,0 0 0,3 1-345,1 0 256,5-1 33,-8-4 0,10-2-547,-4-4 321,3-1 31,2-5-78,-6 4 66,4-9 1,-5 4 26,3-5 392,2-5-144,-9 3 0,4-7-101,-5 5 1,4-5 42,0 1 0,0-6 680,-4-1-774,0-1 182,5 0-390,-4-2 143,4 0-427,-5-4-458,0 4-1669,0-5 2052,0-5 1,0 3-151,0-6 0,0 4 769,0-3 0,0-1 0,0-3 0</inkml:trace>
  <inkml:trace contextRef="#ctx0" brushRef="#br0" timeOffset="68">5950 7412 8166,'0'-11'0,"0"-1"564,-5 6-261,4-4 0,-5 9 480,2-3-262,3-3-339,-10 6 1,5-3 551,-5 8-300,-1 2 64,1 11 39,-1 6-351,-4 6 1,3 5 180,-2 1-192,-3 4 38,5-4 1,1 6 152,4-3-584,6-2 227,-3 3 1,5-5-293,0 0 230,0-4 0,5 1-51,2-4 0,3-2-31,2-6 1,4 2-257,3-6 240,-2 0 0,4-8 9,-2-4 354,3-1-242,1-2 0,0 0 389,0 0-156,-6-5-95,5-2 1,-8-4 133,5-1-103,0-4 0,-1 2-75,-3-5 0,1 0 64,0-4-109,-1 0 0,-5-1-98,-2-3 0,0 2 61,-4-5 1,0-1-176,-4-3 1,0 0 123,0-1-575,0 1 414,-5 0 1,-1 0-523,-6-1 398,1 1 126,-6-5 1,1 8-466,-3 1 279,-3 4 18,4 9 0,-4 5-58,-1 8 0,0 4 46,0 4-489,-5 8 897,4 5 0,-4 11 0,5 1 0</inkml:trace>
  <inkml:trace contextRef="#ctx0" brushRef="#br0" timeOffset="69">5733 7732 8151,'-6'-5'2044,"1"4"-1590,10-4 0,1 3 72,6-2 0,0 2 281,4-6 0,3 6 243,7-2-541,-2-2-314,9 4 0,-5-7-239,3 6 0,0-2 317,-4 1-1444,5 2 910,-3-3 1,0 5-52,-2 0 0,-3-3-1115,-1-1 1427,0 0 0,0 4 0,-1 0 0</inkml:trace>
  <inkml:trace contextRef="#ctx0" brushRef="#br0" timeOffset="70">6441 7652 8106,'0'-8'696,"0"1"-229,0 4-33,5-2 1,-2 5 489,5 0-575,-1-5 1,5 4 357,-1-3-398,6 3 1,-3-3 192,5 0-685,0-5 203,3 8 0,-3-8 52,0 5 0,-1-1-88,1 1 0,-2 3-1514,-6-3 714,-4 3 458,3 1 358,-9 0 0,4 0 0,-5 0 0</inkml:trace>
  <inkml:trace contextRef="#ctx0" brushRef="#br0" timeOffset="71">6407 7835 8109,'0'6'861,"5"-1"-459,2-5 1,8 1 764,0 3-760,5-3 1,-2 5 1300,5-6-1125,5 0 0,-4-4-158,3 0 1,0-1-151,0 1 0,-1-1 0,-7-3 1,1-1 96,-5 6-372,0-1 0,2-1 0,1-2 0</inkml:trace>
  <inkml:trace contextRef="#ctx0" brushRef="#br2" timeOffset="72">7070 7252 8028,'-12'-5'-306,"4"4"-382,1-3 1560,4-2-49,-2 4-98,5-8-233,0 4-262,0 0-1,0-5 39,10 5-67,-2 0 0,14-3 28,-3 5 0,2-5 0,2 2 1,4 2 28,-1 1 0,1-1-29,-4 1 1,-2 0-1,-2 4 1,-2 1 28,-6 3 0,0-1-29,-4 4 1,2 1-1,-5 3 1,0 1 171,-4-1-1829,0 1 756,-5-1 120,3 0 386,-8 1 1,8-1 60,-6 1 0,2-5 112,-2 1 0,-1-4 97,5 3-104,-5-4 9,8 2 211,-9 0 22,9-4-65,-9 4 45,3-5-156,1 0 0,0 4 79,2 0-64,2 0 0,-3-3 55,5 3-35,0-3-21,5 9-12,2-8 212,4 3-119,6 0 1,-3-4-73,5 3 1,-4 1 11,4-1 0,-1 1 47,1-1-299,2-3 228,-8 9 1,2-8 80,-7 6-283,2 0 76,-9 3 0,4 1-166,-5-1 113,-5 0 39,-1 1 1,-7 1-195,-2 2 208,-3-3 52,-5 5-160,1-1 133,-1-3 0,1 2-31,3-7 124,-2 2-101,8-9 1,-4 8-37,6-5-416,0 0 73,4-4-1260,-3 0 1092,9 0 1,-3-1-982,8-3 793,-3 3 767,14-10 0,-2 5 0,10-5 0</inkml:trace>
  <inkml:trace contextRef="#ctx0" brushRef="#br2" timeOffset="73">7732 7355 7927,'0'-11'932,"0"4"-464,0 2 310,0 5-438,-5 0 450,4 0-429,-10 5 1,9 7 214,-6 7-107,-4 2-179,-1 7 0,-5 1-243,3 6 40,-3-1 0,-3 4-77,2 0 0,-2 4-185,6-4 0,0-1-169,3-7 1,-2-1 199,3-2 1,-3-7-6,6 3 1,2-6-118,-2 2-19,6-5 90,-8 2 32,8-4-638,-3-1 229,5 1-1047,0-6 637,0 4-162,0-9 1144,0 4 0,0-5 0,5-5 0,2-1 0</inkml:trace>
  <inkml:trace contextRef="#ctx0" brushRef="#br2" timeOffset="74">7766 7698 7892,'-6'-5'244,"1"3"528,0-3-381,3 5 94,-3 0-162,5 0 0,-3 5-10,-1 3 0,-5 2 145,1 2 1,-1 0 266,2 3-438,-3-2 1,3 9-102,-4-3 1,-1 2 42,1 2 1,1-4-287,2 0 0,-2-1 101,2 1 0,3 1-242,2-4 1,-3-1 92,3-4 1,-1 1-334,4-1 204,0 0-68,5 1 132,-4-6 1,9-1-145,-2-5 469,2 0-250,2 0 21,-1 0-223,0 0 130,6 0 1,-3 0-120,5 0 0,-4-4-315,4 1 0,-5-5 82,1 4-716,-2-5 754,-2 8 1,-3-8-263,0 5 743,-6 1 0,3-2 0,-5-2 0</inkml:trace>
  <inkml:trace contextRef="#ctx0" brushRef="#br2" timeOffset="75">7812 7960 7892,'0'-11'-4,"-5"5"355,4 1 195,-5-1-27,6 5 376,-5-4-541,4 10 0,-8 2 210,5 4 229,1 0-451,3 1 1,0 0 197,0 4-460,0-4-14,0 10 1,1-8 257,3 5-647,-3 0 296,9-1 1,-9 2-924,3-5 499,-3 6 344,-1-9 0,0 6-739,0-3 301,0-7 270,0 7 275,0-9 0,0 6 0,0-1 0</inkml:trace>
  <inkml:trace contextRef="#ctx0" brushRef="#br0" timeOffset="76">8006 7058 8217,'0'-8'34,"0"1"68,0-1 147,0-3 218,0 4-266,0-3 1,-1 9 202,-3-3 279,3 3 16,-4-4-218,5 4-82,0-4-26,0 5 201,0 5-277,0-4 0,3 13 107,1-3-156,5 8 0,-3-1-62,1 5 1,3 0 371,-2 0-309,7-1-61,-3 1 0,10 0 62,-3 0 0,3 0 38,0 0 1,3 1-32,1 2 1,-2-1-190,3 1-132,-3 3 261,-1-5 0,-4 9-475,0-2 174,-5 2 29,2 1 0,-9 0-90,-3 1 1,-3-1 55,-1 0-810,0 1 567,0-1 1,0-1-118,0-3-412,0 3 484,-5-9 1,2 6 105,-4-4 90,-1-2-139,-3 4 536,-1-10-202,1 4 2,-1-5-94,-4 6 1,3 0-23,-2 0 0,2-4 25,2 0-50,-1-5 106,6 2 0,-3-4-173,5-1-326,1 1-188,3-1 318,0-5-108,0-1-123,0-5 0,10 0 0,2 0 0</inkml:trace>
  <inkml:trace contextRef="#ctx0" brushRef="#br0" timeOffset="77">8771 7663 7944,'-11'-5'48,"4"4"-45,2-9 1289,5 9-288,0-4 327,0 5-910,0-6 1,7 5-10,4-3 0,7 2-63,9-2 0,-2 3-113,5-3 1,1 3-14,3 1 0,-3-4 14,-1 0 0,-5-1 0,2 1 0,-4 3-14,-4-3 0,-3-1 250,-4 1-236,-1 0 0,-1 3 98,-2-3-335,-3 3 0,-5-4 0,0 5 0</inkml:trace>
  <inkml:trace contextRef="#ctx0" brushRef="#br0" timeOffset="78">8828 7800 7963,'7'6'-424,"3"-5"-425,-3 3 690,4-3 0,1-1 2184,4 0-848,-4 0-489,10 0 0,-4 0 153,4 0 1,1-4-104,0 0-983,0-5 250,5 8 1,-4-8-734,3 5-1082,-8-4 1810,2 6 0,2-8 0,6 4 0</inkml:trace>
  <inkml:trace contextRef="#ctx0" brushRef="#br0" timeOffset="79">9708 7241 8065,'0'-12'0,"0"1"0,0 3-48,0 1 0,0 4 419,0-7 68,0 9-75,5-4 211,-4 10-240,4 1 1,-5 11 107,0 2 76,0 7-201,0 9 0,1 5 499,3 6-1477,-2 0 924,3 4 1,-2-1 61,1 4-134,0-5 0,-4 3-291,0-5 95,5-1 0,-4 0 103,3-4 0,-1-2-81,0-9 1,-1-2 46,2-5-700,-3 0 427,4-6 0,-4 0-996,3-6 617,-3 1 31,4-6 289,-3-1-762,3-5-714,-5 0 1743,0-5 0,-5-1 0,-2-6 0</inkml:trace>
  <inkml:trace contextRef="#ctx0" brushRef="#br0" timeOffset="80">9708 7298 8119,'0'-11'-217,"0"-1"217,0 1 343,5-1 0,2 1 534,9-1 0,1 0-345,6-4 0,4 4-81,0-3 0,4 2-221,0 1 0,0 2 14,0 3 1,-3 2-48,-5 5-150,5 0 132,-4 0 0,0 1-174,-5 3 116,-5 2-59,2 11-418,-9-5 288,3 5 1,-9-2 40,3 0-116,-8 5 59,-2-2 1,-12 6 151,-5 3 1,-6-2-8,-9 6 1,-3-6-69,-4 2-1340,-6 2 1230,4-5 1,-3 3-226,8-8 0,10-3-131,9-4 1,5-2-1490,6-2 1962,6 2 0,1-4 0,5 5 0</inkml:trace>
  <inkml:trace contextRef="#ctx0" brushRef="#br0" timeOffset="81">10816 6932 8078,'0'-11'0,"0"5"154,5-4 0,-4 7 791,3-5-439,-3 6 228,-1-3 26,0 5 1,-6 1-246,-6 3 0,0 7 126,-8 8-372,1 3 1,-3 7 352,-1 5-417,-5 6 1,6 3 145,-4 3-1386,4 2 1152,6-20 0,-1 1 0,-6 27 294,0-3-581,1 3 194,9-4 0,1 0-714,9-3 386,1-2 255,7-1 1,2-2-1246,4-2 1074,1 3 50,4-10 1,-2 5-122,5-6 1,-4-5-43,4-2 86,-5 2 668,3-5 0,-2 3-657,0-8 975,1 2-861,-5-8 1,0 7 975,1-5-842,-1 1-131,1-5 0,-2 0 153,-3 1 66,4-6-151,-5 4 1,5-8-281,1 1 257,-6 4-231,4-6-44,-3 4 0,0-5 86,1 0 263,-6 0 0,3 5 0,-5 2 0</inkml:trace>
  <inkml:trace contextRef="#ctx0" brushRef="#br0" timeOffset="82">10975 7309 8157,'17'-11'0,"-4"1"233,2 2 0,-2-2 252,-2 2 81,-5 3-233,-1 0 0,-3 5 373,1 0-253,-1 0 1,3 9 165,-5 3-181,0 12-256,0 0 0,0 10 137,0 0-122,0 1 0,-1 3-207,-3 0 0,2 4 1,-1-4-136,1-2 0,4-1 108,1-5-33,4-2 0,0-5-331,1 0 173,-5-5 1,5-2-268,-4-5 334,5-4 0,-6 7-987,4-3 558,-4-2-510,2-4 230,-5-5 456,0 0 0,0-5 0,0-1 0</inkml:trace>
  <inkml:trace contextRef="#ctx0" brushRef="#br0" timeOffset="83">10861 7401 8116,'5'-17'0,"0"5"279,3-4 1,6 2 78,-3-1 80,8 2 0,-1-3-141,5 10 228,0-5-204,0 5 1,3-5 36,1-1 185,0 1-220,1-1 0,1 1-99,5 0 1,-4 3-24,1 0 0,-6 6 186,2-2-583,-3 3 212,-1 1 0,-5 0-313,-3 0 300,-2 10-166,-7-3 0,-1 15-462,-5-3 508,0 3-23,0 6 1,-9 0-119,-2 2 1,-8-2-30,0-5 64,-3 0 45,4-1 0,-3 0 87,2-3 0,2-2 103,2-6 1,2-1 246,2-2-158,-1 2 208,6-9 147,-4 9-138,4-8-179,-1 3 0,3-5 39,8 0 186,3 5-160,4-4 1,2 4 128,2-5-10,3 0-205,5 5 1,-1-2-106,1 4 156,0-4-124,0 7 1,0-5-108,0 3 0,-2 2 111,-2-3 1,2 0-154,-6 0 1,-1 1 109,-7 3 1,-2 2-25,-5 2 1,0-2-186,0 2 230,-10 3-32,3-5 1,-19 8-238,3-2-11,-7-2 214,6-1-675,-9 1 685,4-5 1,-6 5-3,1-6 0,5 1-1,2-1 1,3-3-54,1-1 1,2-4-13,2 1 0,6-3-702,5-1 376,6 0 493,-3 0-1758,5 0 692,5 0 413,1-5-671,11-1 1254,1-1 0,9-8 0,3 2 0</inkml:trace>
  <inkml:trace contextRef="#ctx0" brushRef="#br0" timeOffset="84">11615 7572 8003,'0'-6'0,"0"-4"1134,0 3-227,0 1 541,0 1-1160,0 15 0,0 1 442,0 8-309,0 3 57,0-4-421,5 5 28,1-1 1,2 1 255,0 0-690,-1 0 368,0-5 0,2-2-223,-6-4 109,6-1 116,-8 0 0,5-3-1293,-6 0 517,0-6 382,0 3-3071,0-5 3444,5 0 0,-4-5 0,4-1 0</inkml:trace>
  <inkml:trace contextRef="#ctx0" brushRef="#br0" timeOffset="85">11649 7332 7952,'0'-11'0,"0"4"837,0-3-342,0 9-624,5-4-425,-3 5 0,3 5 554,-5 3 0,0 7 0,0 3 0</inkml:trace>
  <inkml:trace contextRef="#ctx0" brushRef="#br0" timeOffset="86">11912 7561 7992,'0'-12'-616,"0"1"0,0-1 1840,0 1-713,0 0 0,0 3 294,0 0 55,0 6-317,-5-3-159,4 5 294,-4 0-325,5 0 0,0 5 127,0 2-214,0 9-97,0 1 1,1 10 12,3 0 0,-3-1-1,3-3 1,-3 3-189,-1-4 60,5 4 44,-4-8 0,6 3-465,-4-2 97,-1-2 207,3-6-312,0 0 102,-4-4 66,4 3 5,-5-9 173,0 4-32,5-5 28,-3 0 0,3-1-91,-5-3 97,0-2 13,5-6 0,-3 1-58,6 0 71,-1-1-18,5 1-117,-1-6 110,1 5 0,-1-10-24,1 3-60,4-3 80,-3 0 0,3 3-44,-4-1 191,-1 7-66,1-4 1,-1 7 58,0 2 35,1-2-163,-6 9 267,4-4 28,-3 10-260,-1 1 262,4 11-232,-9-5 1,4 10-13,-5-3 1,4 3 3,0 0 0,0 3-123,-4 1 0,0-6-239,0 3 0,0-4 3,0 0 1,4-2-508,0-6-250,-1 1 528,2-1-846,-3 1 528,3-6 868,0-1 0,1-5 0,6 0 0</inkml:trace>
  <inkml:trace contextRef="#ctx0" brushRef="#br0" timeOffset="87">12449 7595 7992,'0'-12'604,"0"1"18,0 0-189,0 4 301,-5 2-346,3 5 1,-6 1 77,4 3 165,-5 8-310,2 5 1,1 2 212,2 1-308,3-1-57,1 3 1,0-3-239,0 0 1,1-1 14,3 1 0,2-2 7,6-6 0,1-1 13,2-2 1,-1-3-342,5-5 0,-1 0 174,1 0 0,1-1 111,-5-3 0,4-1 27,-4-3 31,6-2-23,-9 4 1,4-6 209,-9 1-190,3 5 87,-8-5 0,3 5 197,-5-5-239,0-6 1,0 4 0,-4-4-12,0 1 1,-9 3 16,2-7-369,-3 7 211,-2-4 0,-1 7-669,-2 2 424,-3-2 194,5 9 1,-5-3-651,3 8 0,3 2-32,4 6 875,1 4 0,-1 2 0,1 5 0</inkml:trace>
  <inkml:trace contextRef="#ctx0" brushRef="#br0" timeOffset="88">12837 7606 7979,'5'-17'877,"-4"0"-768,4 6 1,-5-1 675,0 1-342,0-1 0,0 6 378,0 1-115,0 5 1,0 5-341,0 3 1,0 2-181,0 1 0,4 6-119,0 2 0,5-2 113,-1 3-55,-3-1 43,5-2 1,-4 1-381,6-3 155,-6-2 84,4 9-598,-4-15 431,6 8 0,-5-10 14,1 3-11,-5-3 27,7-5 1,-8 0 90,6 0-29,-6 0 0,5 0-21,-3 0 40,-3-5 18,4-1 1,-1-2 59,0 1-62,-1-1 31,2-3 1,-3-1-10,2 1 1,-2-5 26,2 1 0,-3 0-1,3 4 1,-3-1 42,-1 1 24,0-1-58,0 1-16,0 5 12,0 0-559,0 6 339,0 6-26,5 0 88,-3 5 0,6-3 54,-4 0-250,5-1 184,-3 5 0,6-1-161,-1 0 216,1-4 1,-1 2-44,1-6 11,-1 1 9,0-4-59,1 0 88,-1 0 1,1 0-116,-1 0 0,-3-4-127,-1 1 0,0-2 64,0 1 0,3 1-123,-2-4 0,-2 4 41,2-1-124,-5-2 160,7 5 1,-9-6-44,3 3 66,2 3 46,-5-4 322,4 5-191,-5-5-158,0 4 278,0-4-363,0 5 336,0 5 0,0 1 0,6 6 0,0-1 0</inkml:trace>
  <inkml:trace contextRef="#ctx0" brushRef="#br0" timeOffset="89">13351 7686 7598,'6'-7'-1144,"-2"-1"1742,2 5-319,-4-7 0,4 5 430,-2-2-237,2-4-321,6 5 1,-2-5 292,-3-1-175,4 1-53,-5-1 279,5 6-192,-4-4 1,2 7 33,-6-4 214,1 4 56,-4-7-270,5 9-76,-3-4 104,3 0-251,-5 3 110,0-3 42,0 5 140,0-5-64,0 4-318,0-4 133,5 5-30,-4 0 0,5 1 36,-2 3 38,-3 2-90,4 6 1,-5-1-145,0 1 136,0 4 0,0-2 103,0 5-282,0 0 31,0 4 62,0-5 1,0 2 11,0-5 0,0 6-49,0-2 1,0-3-159,0-1 0,0 2 61,0-2-117,0 0 124,0-3 0,0-5-216,0 1 74,0 0 202,0-2 1,0 0-843,0-2 383,0-3-348,0 4-1153,0-5 2010,-5 0 0,-1-5 0,-5-1 0</inkml:trace>
  <inkml:trace contextRef="#ctx0" brushRef="#br0" timeOffset="90">13408 7241 8139,'0'-17'0,"0"5"1346,0 0-295,5 2-253,2 9-667,4-4-352,0 5 170,1 0 61,-6 5-10,4 1 0,-3 11 0,4 0 0</inkml:trace>
  <inkml:trace contextRef="#ctx0" brushRef="#br0" timeOffset="91">13933 7606 8069,'12'-11'0,"-6"-1"0,1 2 0,-4 3 797,4-3-382,-1 3 1,-1-4 326,-5-1-258,5 1-294,-4 0 0,3-1 622,-8 1-361,3-1-170,-9 1 0,0 4-35,-5 4 1,-6 1 132,2 2-298,-7 5 17,2 2 1,-8 9-176,5 3 121,1 3 1,3 5 199,0-1-730,0 1 50,5-4 414,7 0 1,2-2-205,5-2 79,0 3-26,9-10 0,7 5-102,7-6 0,4-1 103,3-2-150,-2-3 263,9 0 0,-8-3-74,1 1 209,-2-1 60,-1-2 1,-4-4 164,0 0-139,-5 0-42,3-1 1,-6 0-65,1-3 1,-5 0 38,1 4 256,-6-5-179,3 3 79,-5-6-141,5 6-254,-3 1-31,3 5-43,-5 0 71,0 5 123,0-4 0,4 9-23,-1-2 1,1 3-20,-4 4-21,0-2 45,0 4 1,4-5-84,0 4-145,0-4 223,1 5 1,-3-6-28,6 1-222,0-6 141,3 4 0,0-9-258,1 3 32,-1-3 282,1-1 0,3-3-469,0-1 244,0-10 19,-3 6 1,-1-8-77,1 4 1,-2-3-112,-3 0 9,3-5 183,-3 2 1,3-5 203,-2 0 59,2 0-139,-4 0 1,2 1 177,-1-1-58,1-5-25,-2-1 1,4-7 431,-2-2-230,-3 2-38,5-8 1,-7 3 84,4-4 0,-4 4 22,1 3 261,-3 3-237,-1 5 0,0 4 747,0 7-659,0 2 1,-5 7 193,-3 2 369,3 3-338,-5 5-167,9 11 1,-8 1 49,5 11 0,0 1-60,4 3 139,0 2-157,0 0 1,5 5-161,3 1 1,2-1 0,2 4 0,3-2-267,0-2-307,0-5 450,-3-1 0,-2-5-653,-3 0 322,4-6 181,-10 5-1141,9-9 824,-9 3 0,4-4-208,-5-1 1,0 0-1081,0 1 543,0-1 316,0 1 847,0-1 0,0-5 0,0 0 0</inkml:trace>
  <inkml:trace contextRef="#ctx0" brushRef="#br0" timeOffset="92">14961 6955 7973,'0'-7'69,"0"-1"0,-1 0 196,-3-3 0,3 3 64,-3 1 1,3 3 634,1-4-68,0 6-464,0-3 121,0 0 215,-5 3-328,-2 8 55,-4 1 48,-5 15-254,3 1 1,-9 6 132,3 5 80,-2 5-502,-2-3 1,0 12 343,0-2-1575,5 2 1417,2 3 1,6-4-344,2 2 121,-2-2-14,9-1 1,-3-4-46,8 0 57,2-6 1,5 0-290,1-6 1,1-3 149,2 3 0,-1-4 50,5 0 1,-6-1-58,-2-3 1,0 0 1047,-3-3-1031,2 3 0,0-10 97,-2 4-6,2-4 1,-4 0-76,6-1-116,-1-5-33,1 5 195,-1-10-661,0 4 450,-4-5 1,3 0-202,-2 0-609,-3 0 691,5 0 1,-9-1-224,3-3 658,-3 3 0,4-10 0,2 5 0</inkml:trace>
  <inkml:trace contextRef="#ctx0" brushRef="#br0" timeOffset="93">15064 7378 7957,'0'-31'0,"0"9"0,1 1 0,3 2 893,3 3-532,9-1 1,-3 6 209,2-1-21,3 1-239,-6 0 0,6 3 532,-3 0-422,3 6-155,0-3 0,2 6-107,-5 3-56,6 7-38,-9 2 1,5 8-100,-6-1 1,-4 2 267,-3 5-182,-3 2-5,-1 0 0,-10 8 98,-6-3-682,-4 3 354,-3-2 0,0-1-619,1 0 547,-1 0 1,1-1-141,3-2-38,-2-3 186,8-5-97,1-6 297,2 5-58,9-9 1,-8 3-1,5-5 1,1-3 21,3 0 1,5-6-143,2 2 499,3-3-201,2-1 0,0 0 20,4 0 0,0-5 84,3-2 0,2 0 199,-6 0-224,5-1 75,-7-3 10,8-6-90,-8 4 1,4-2-33,-6 8 1,-1-4 120,-2 4-70,-3 2 67,-5-5 106,0 8-396,0-3 0,0 7 112,0 1 0,0 4-140,0 4 1,-4 1-51,0-1-75,0 0 99,4 1 1,2-1 28,1 1 0,5-5-143,7 1 1,-2-2 52,2 2 1,3 1 4,1-6 0,1 1 190,-1-4-118,3 0 38,-4 0 0,5-4 99,-1 1 45,-4-6-19,4 2 1,-6-4 177,3 0 1,2-1-42,-6 1 0,0-4 168,-4-1 0,1-4-102,-1 1 0,-3-3 79,-1 0 1,-4-5 4,1 0-134,-3-4-71,-1 1 1,-9-3-214,-2 3 1,-11 3-8,-4 8-868,1 3 665,-13 4 1,13 6-128,-5 2 0,8 5-347,-1 7 0,3 5 18,-3 10 0,5 4 729,3 4 0,2 2 0,2 1 0</inkml:trace>
  <inkml:trace contextRef="#ctx0" brushRef="#br0" timeOffset="94">15658 7835 8811,'11'0'2181,"0"5"-1718,-4 2 0,3 4-122,-2 0 0,-2 2 244,2 2 0,-4-1-169,3 5 0,-3-1-320,4 1 0,-6 4 117,2-1-1120,-3 1 733,-1 0 1,0-1-288,0-3 0,-1-2-692,-3 2 1,2-5 460,-6 2 692,1-9 0,-5 3 0,1-3 0</inkml:trace>
  <inkml:trace contextRef="#ctx0" brushRef="#br0" timeOffset="95">16001 7229 7905,'-4'-11'113,"0"0"0,0 3 614,4 0-572,0 1 222,0-5-2,0 1 232,0-1-187,0 6 0,0-4-331,5 9 41,2-9 0,4 7 85,0-5 1,1 5-1,-1-5 1,5 4-23,-1-3 1,4 4-158,-4-1 0,4 3 40,-4 1-220,1 0 142,-5 0 0,0 1-297,1 3 212,-1 2 31,1 6-170,-6-1 154,4 1 0,-9-1 7,3 0-120,-3 1 184,-1-1 0,0 1 16,0-1 0,-1-3 25,-3-1 124,-2 1-2,-5 3-146,4-4 1,1 2 273,2-6-235,3 1-20,-4 1-103,5-3 152,0 3-113,0-5 17,5 0 0,-3 0-35,6 0 35,0 0 10,3 5 1,2-4 182,2 3 18,-2 2-119,8-5 0,-8 10 28,2-4 0,-2 3-47,-2 2 1,-1-1 13,-2 1 0,-3 3 61,-5 0 0,0 5 4,0-1 0,-6 3 34,-6 1-103,-4 0 0,-7 0 41,0-1-273,0 1-366,-5-5 593,4-2-490,-4-4 268,11-1 1,-4-1 70,6-2-1383,0 2 434,8-9 470,-3 5-1385,9-6 2038,-4 0 0,10-6 0,1 0 0</inkml:trace>
  <inkml:trace contextRef="#ctx0" brushRef="#br0" timeOffset="96">16697 7207 8094,'0'-13'1193,"0"-2"-240,0 8-240,0-4-682,0 5 146,0 6 0,-4 6 438,1 5-117,-6 6-262,2 1 832,-4 9-649,0 3 0,-2 6 225,-2 6-1726,-3 0 1274,0 14 0,-6-9-129,5 3 1,-9 0-427,5 0 1,-1-2-590,5-6 561,3-3 148,4-10 0,1-1-136,-1-5 0,5-4-440,-1 0-664,6-5 784,-3 3 520,5-11-876,0-1 1155,5-5 0,6 5 0,7 2 0</inkml:trace>
  <inkml:trace contextRef="#ctx0" brushRef="#br0" timeOffset="97">16674 7618 7932,'-11'-5'2331,"5"3"-1590,1-3-435,5 5-114,-5 0 0,2 2 166,-5 1 1,5 0 172,-5 5 1,4 0-14,-3 8-298,-1-4-134,-3 10 0,0-8-63,4 5 0,-2-1 83,5 1 1,0 1-173,4-5 294,0 6-1103,0-9 600,5 5 0,2-10-80,4 1-231,-5-6 317,5 9 1,-1-10-1007,5 3 645,0-3 305,-3-1 0,-1 0-968,0 0 619,-4 0-169,3 0 843,-4 0 0,1 0 0,3 0 0,-4 0 0</inkml:trace>
  <inkml:trace contextRef="#ctx0" brushRef="#br0" timeOffset="98">16754 7778 7932,'4'-12'0,"0"1"288,0 4 597,-4-3-219,0 9-351,0-4 1,0 6 14,0 3 173,0 2-232,-5 6 0,3 3-113,-1 0 1,1 6-44,2-2 1,0 1-161,0-1 265,0 2-229,0-3 0,0 1-261,0 0 0,0-5 142,0 1-501,0-2 427,0-1 0,0-5-91,0 1 1,0-4-393,0 3 685,0-4 0,0 7 0,0-4 0</inkml:trace>
  <inkml:trace contextRef="#ctx0" brushRef="#br0" timeOffset="99">16891 6990 7981,'0'-18'366,"0"1"717,0 6-619,6-1 72,-5 6 60,4-4-191,0 9 1,-3-3 236,6 8 1,1 6 156,6 5-501,-2 10 0,10 1 119,0 12 0,-1 3 572,5 4-1935,-3 1 1077,-1 5 38,-5 1 0,-2 1 170,-4 0-559,-1 1 201,-5-2 0,0 3-495,-6-1 337,0-9 140,0 5 0,-6-9-672,-1 4 298,-3-4 193,-2-2 0,1-8-116,-1-1 1,1-5-26,0 2 0,-1-3-56,1-1 0,-1-1 701,1-3 1,0 1-778,-1-5 0,4-1 160,1-6-1159,-1 2 637,-3-9 853,4 9 0,-3-8 0,4 3 0</inkml:trace>
  <inkml:trace contextRef="#ctx0" brushRef="#br0" timeOffset="100">17976 7252 7949,'0'-6'-543,"0"0"1714,0 2-680,0 2 0,0-1 182,0 6 1,-1 4 92,-3 4-538,-2 1 250,-5 4-169,-6 2 1,-4 5 57,-6 0-264,-5-1 66,3 6 0,-5-4 39,-1 3 1,5-7-1,0-1 1,4-3 3,0 3 0,3-5 13,4 1 1,-2-2 14,6-2 0,4 0 128,3 1-239,6-1-98,-4 1 1,6-5 49,0 1 0,11-6-457,4 2 0,6 1-544,6-1 1,6 1 919,5-1 0,5-3 0,-1 3 0,0-3 0,-4-1 1518,5 5-1072,-17-3-134,7 3-199,-11 0 0,-4-4 123,-3 3-2686,-7-3 1222,-3 4 1228,-5-3 0,-15 8 0,-4-4 0</inkml:trace>
  <inkml:trace contextRef="#ctx0" brushRef="#br0" timeOffset="101">17565 7869 8002,'0'-6'791,"0"1"1787,0 5-2052,5 0 137,2 0-261,4 0 0,1 1-61,-1 3 111,5-3-198,-3 9 1,7-5 139,-4 3-167,4 2-43,-7-4 0,8 2-170,-2-1 35,-2-4 1,4 7-865,-3-9 619,5 5 1,-1-6-104,-3 0 0,1 0-320,-5 0 0,4 0 619,-4 0 0,1 5 0,-5 1 0</inkml:trace>
  <inkml:trace contextRef="#ctx0" brushRef="#br0" timeOffset="102">18308 7321 7953,'11'-17'-3,"-5"5"1,1-5 515,-3 6 221,-3-1-167,9 1 318,-9 4-519,4 2 1,-3 7 458,1 1-507,-1 4 1,3 11 139,-5 4-20,0 1-163,0 10 1,0-4 65,0 6-216,0 4 45,0-8 1,0 10-11,0-6-765,0 7 789,0-7 1,1 3-1011,3-7 571,-3 2 224,9-4-1091,-3 0 779,-1-1 0,3-9 6,-5 0-540,5-5 535,-8 2 1,8-4 323,-6-1-1200,1 1 698,1-6-638,-3 4 1158,8-9 0,-4 10 0,6-5 0</inkml:trace>
  <inkml:trace contextRef="#ctx0" brushRef="#br0" timeOffset="103">18570 7435 7923,'0'-24'639,"0"-2"-197,0 11-156,5 0-308,2 4 194,9-1 1,-3 1 173,2-1 388,3 6-340,-5-4 0,8 5-42,-2-3 0,3-1-63,1 5 0,-1 1-53,1 3-1,0-5-60,-5 3 1,2-1-147,-5 6 41,1-1 56,-5 8-346,1-4 206,-6 11 0,0-5 72,-2 4 0,-3 1-126,3 2 0,-4-1-6,-4 1-404,-2 0 336,-5-1 0,-1 2-308,1-5 254,-6 1 48,5 0 1,-6-7 270,3 2 0,2-2-132,-2 3 467,2-6-292,1 4 1,1-7-53,0 4 1,3-3 91,0 4 1,6-4-29,-2 3 0,3-3 13,1 4 1,1-2-87,3 2 7,2 2-1,11-4 0,0 6-103,6-1-34,0 0 101,0 1-209,5-1 72,-4 1 1,4-1 68,-5 1 0,0-1-15,-1 0 1,-2 5 29,-1-1-408,-5 0 226,-3 2 1,-2-5-315,-5 3 271,-1-2 54,-3 4 0,-5-5 162,-2 4-103,-3-4-33,-7 5 333,4-5-128,-8 5 1,3-9 7,-5-1 1,0-1 244,1 2 0,-1 1-130,0-5 0,0 0-3,0-4 0,5 0-516,3 0 138,2 0 106,2 0-1425,5 0 708,1-5 330,5 3-1894,0-8 1017,0 9 1334,5-9 0,6 3 0,7-4 0</inkml:trace>
  <inkml:trace contextRef="#ctx0" brushRef="#br0" timeOffset="104">19210 7161 8057,'0'-12'7,"0"1"0,1 1 102,3 2 0,-3-2 188,3 3 1,-3 0 296,-1 0 556,0 4-310,0-7-448,0 9 1,0-6-98,0 3 0,2 3 414,1-3-279,-1 3-82,8 1-174,-4 5 0,6 3 432,-1 7-432,0-2 0,5 10 233,-1-1-12,5 1-140,-7 10 0,5-4 94,-3 6-180,-2 4 34,8-3 1,-8 7 144,2-5-1592,-2 5 1214,3-2 0,-3-1-196,2-2-405,-7-2 600,2-2 1,-5 0-508,3 1 217,-3-1 118,-5-5-445,0 4 411,0-4 1,-5 4-179,-3-2 23,-2 2 107,-2-4 0,1 0-151,0-2 241,-1 2 495,1-5 1,-1 4-339,1-5 350,-1-1 1,1 1-399,0 0 0,3-5 71,0-3 0,1-1 59,-5 1-109,6-7 0,-4 7-54,2-7-657,-2 2 473,4-4 0,-4 3-104,2-5 407,3 0 0,-5 1 0,3 1 0</inkml:trace>
  <inkml:trace contextRef="#ctx0" brushRef="#br0" timeOffset="105">20226 7538 7840,'0'-12'1251,"0"1"-947,0 0 0,4-1 414,0 1-550,0-1 1,1 1 703,2-1-523,-1 1 0,4 0 214,-3-1-272,3 1-124,2-1 0,-2 5 86,-2-1 133,2 0-52,-4 2-331,6-4 1,-6 9 69,4-4 1,-7 1-196,4 0 134,1 0 1,-1 5-29,1 3 1,-2-1-38,2 4 1,2 1-85,-2 3 0,2 2-107,1 2 63,6-2 162,-4 4 0,4-5-4,-1 3 19,-4-2 18,10 9 1,-6-10 11,3 4 0,3-4-7,-3 0 0,-1-5 7,1 1 1,-5-4-5,1 3 256,3-4-156,-6 2 0,5-5 32,-6 0 336,1 0-260,-1-5 0,-3 2-45,-1-4-86,1-1 51,-2 2-890,-1-4 329,-5 3 193,0-4-1677,0 0 1238,0-1 0,-3 1-40,-1-1 1,-5 6 696,1 2 0,-2-2 0,-1-1 0</inkml:trace>
  <inkml:trace contextRef="#ctx0" brushRef="#br0" timeOffset="106">20398 7766 7929,'-12'0'943,"1"0"-725,-1 0 764,6 0-176,1 0 113,0-5-479,4 4 110,-4-4 107,5 0 1,0-2 77,0-4-369,0 5-128,0-5 1,5 5 90,2-5-369,-2-1 102,5 1 0,-3-1 267,4 1-522,1 0 202,-1-1 1,1 2 106,-1 2 0,-3-1-150,-1 6-292,1-1 139,-2 4 68,4 0 0,-7 0 5,4 0 1,-3 4 102,4-1 0,-2 6 5,2-1 0,2 2 15,-2 2-230,2-1 221,6 0 1,-2 0-225,5-4-13,-5 3 217,8-3 1,-6 3-372,3-3 213,-2 4 0,-2-9 255,0 6-3,0-6 1,-3 3-198,-1-5 483,1 5-245,-1-3 0,-3 3 6,-1-5 1,1 0 124,3 0 0,0-2-274,-4-1-37,3 1 126,-8-8 1,6 8-549,-4-6 235,0 6-482,-4-9 0,0 9-2083,0-6 2817,0 6 0,-5-8 0,-1 3 0</inkml:trace>
  <inkml:trace contextRef="#ctx0" brushRef="#br0" timeOffset="107">21734 7298 7876,'-5'-6'-1599,"4"-1"1688,-3 3 1,1 3 1383,-1-3-634,3 3-575,-9 1 1,4 0 49,-6 0 1,0 5-101,-4 3 0,2 3 87,-5 4 1,-1 4-22,-7 8 1,3-2-14,-2 6 0,3 1-8,4 6 1,-2-4-32,6 0 0,1 1-169,7-5 0,-2 2 117,5-2 0,1-2-214,7-5 1,-1 0-1,4 0 0,5-2 13,3-2 0,4-1 54,-4-3 0,6-6-96,-2 3 0,6-9 51,2 1 1,3-3-6,-3-1 0,3-1 399,-3-3 0,3-6-129,-3-5 1,3-5 44,-3 1 0,-2-3-141,-6-1 1,2 0-134,-6 1 0,3-1 77,-7 0 1,2-4-160,-9 1 1,-1-6-519,-3 1 1,-1-2 295,-3-1 1,-3 0 135,-8 0 0,2 1-297,-2 2 1,-3 8-682,-1 8 0,-7 4 591,0 3 1,-6 4-125,2 8 0,-2 6 187,1 5 0,0 6 472,4-2 0,0 7 0,5 4 0</inkml:trace>
  <inkml:trace contextRef="#ctx0" brushRef="#br0" timeOffset="108">22031 7858 9312,'0'6'1015,"0"4"0,4-7-386,-1 4-19,1-4-568,1 7 0,-2-5-390,4 3 571,-4-3 206,2 0-429,-5-4 0,0 9 0,0-3 0</inkml:trace>
  <inkml:trace contextRef="#ctx0" brushRef="#br0" timeOffset="109">22316 7424 7876,'-6'-22'0,"2"3"0,3 1 531,1 3 1,1 2-185,3-2 0,2 2-160,6 2 0,0 3 307,4 1 0,-2-1-123,5-3 1,0 3-51,4 0-147,-6 6 0,4-7 53,-6 5 1,4 2 1,-4 5 0,-1 4 59,-6 4 1,-2 6-2,-2 2 0,-3 2-19,3 2 1,-8 4 6,-3-1 1,-4 6-11,0-1 1,-2 2-2697,-2 1 1251,-3 0-145,0 0 1016,-3 1 80,8-6 1,-7 3-136,5-6 1,-4 5-240,3-5 338,1 1 1,8-9-106,-1-3 571,5 3-184,-7-6-103,9 0 0,-4-2 1369,5-2-940,0-3 486,5 5-546,6-9 1,0 8 23,4-5 0,-5 0 13,5-4 0,-1 0 261,1 0-317,-2 0 0,7 0 55,-4 0-693,-1 0 269,-4 0 52,6 0-1374,-5 0 540,5 0 498,-6 0-1780,1 0 2169,-6 0 0,-1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0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4694 7926 9123,'0'12'600,"4"-4"-329,0 4 0,1-3-24,-2 6 1,0-1-1,5 1 1,-6 3-78,2 5 0,1 3 63,-1 1 1,3 1-211,-3-1 0,4 2 88,-4 5 1,0-4-331,-4 1 0,3-2 146,1 2 0,0-1-211,-4-7 1,4 1 134,0-9 0,-1 0-157,-3-3 251,5-1 1,-2-1-73,5-2-182,-6-3 185,3-5-1915,-5 0 627,0-5 1412,0-1 0,0-6 0,0 1 0</inkml:trace>
  <inkml:trace contextRef="#ctx0" brushRef="#br0" timeOffset="1">4454 8257 9113,'0'-6'1468,"1"1"-1125,3 5 1,3 1 38,4 3 1,4-3 87,0 3 78,6-3-323,2-1 1,1 0 29,2 0 0,0 0 3,0 0 0,-2 0-33,3 0 1,1 0 18,-1 0 1,1-1-148,-2-3 0,-2-1 94,3-2 0,-4-2-204,-4 5 1,1-1 21,-5 1 1,1 3-137,-5-3-240,0 3 1,-3 1 92,0 0-604,-6 0 0,2 0 436,-8 0 1,-3 1-1295,-9 3 1736,4-3 0,-10 9 0,4-4 0</inkml:trace>
  <inkml:trace contextRef="#ctx0" brushRef="#br1" timeOffset="2">4728 10039 8037,'-11'-5'0,"3"4"516,1-3 167,4 3-120,-2 1 245,0 0-242,4 0 39,-4 0 1220,5 0-1671,5 0 0,-3 0 90,6 0 1,-1 0-226,5 0 1,-1 0 96,1 0 1,0 0-144,4 0 0,-2 0 42,5 0 1,-4 0-48,4 0 1,0 0 69,4 0 0,0 0-67,-1 0 0,0-2 16,-3-2 1,3 3 65,-3-3 0,1 2-66,-1-2 0,3 3 56,-3-3 1,-3-1-27,-1 1 0,-2 0 66,-2 4 10,1-5-58,-1 4 1,-3-4-202,-1 5-140,-4 0 213,2 0-953,-5 0 479,-5 0-1356,-1 0 1923,-6 5 0,1-4 0,-1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23059 9605 8233,'6'-11'0,"4"-1"0,-3 1 0</inkml:trace>
  <inkml:trace contextRef="#ctx0" brushRef="#br0">23082 9559 8717,'0'-11'4184,"0"4"-3644,0 2 0,0 7-202,0 1 0,0 4 0,0 4-130,0 1 0,1 0 0,1 2 0,3 3-117,2 1 1,-5 1-1,2 2 1,-3 1-55,-1 1 0,0-3 1,0 7-1,0-2 5,0 2 0,-3-2 1,-1 4-1,1-1 0,2-3 1,1 3-1,0-1 1,1-2-33,3 0 0,-1-4 1,3-1-1,0-2-136,1-1 0,-1-2 0,3-4 0,-3 1-226,-1-1 0,0 1 218,-1-1-179,-3-5 99,5-1 1,-6-6-1,0-3 1,0-3-508,0-3 1,0-2 0,0 1-1,0-1 721,0 1 0,5-6 0,1 0 0</inkml:trace>
  <inkml:trace contextRef="#ctx0" brushRef="#br0">23493 9616 8233,'0'-11'-147,"4"3"0,1 2 0,1 0 471,3-1 0,-3 1 0,1-3 686,-2 1 0,2 5 94,-3-5-740,0 5 1,-9-2-1,-3 5-152,-2 0 1,-1 7 0,-1 4 0,-1 7-75,-2 4 1,1 4 0,-4 2-1,1 1-127,-1 3 0,4 0 1,-1-2-1,2-2-98,2 0 0,-1-3 0,1 5 0,1-2-193,2-3 0,-1-5 0,5-2 0,2 0-21,1-1 1,1-3-1,0 2 290,0-4 0,1-4 1,3-2 177,3-1 1,0-1-1,0-4 42,2 0 0,1 0 0,2 0 0,-1 0-10,1 0 0,4-4 0,3-1 0,3 0-79,0 0 1,0 0-1,-2 3 1,-2-2-69,-1 1 0,3 2 1,-2 0-1,1-2-59,0-1 1,-5 1 0,2 3 0,-1 0-54,1 0 1,-1-2-1,-4 0-164,1-2-609,-1 0 1,-6 3-180,-5-3 0,-1 3 1,-7-3-477,-1 3 1,-1-1 1487,-1-1 0,-1 1 0,6-3 0,1 5 0</inkml:trace>
  <inkml:trace contextRef="#ctx0" brushRef="#br0">23630 9913 8233,'0'-16'0,"0"3"0,0-2 144,0 2 0,0 6 0,0-1 0,0-1 1552,0-1-643,0 4 1,4 2-707,-1 8 1,1 3-1,-4 8 1,-1 3-212,-3 0 1,3 4 0,-3-2 0,1 4-47,0 3 0,0-1 1,-3-2-1,-1 0-280,1-1 1,4 5-1,-3-7 1,1-2-87,0-2 0,0-1 0,4-5 0,0 0 357,0 1 1,1-2-1,2-1 6,1-2 0,5 0 424,-2 0-676,-2-1 0,0-8 0,-5-2-1616,0-3 1781,0-3 0,-10-2 0,-2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76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4637 11238 7569,'-6'0'-717,"0"0"2125,6 0-1333,6 0 1,-4-4 97,6 1-83,-6-1 18,8 4 44,-8 0-116,8 0 24,-4 0 0,6 0-14,-1 0 0,-3 0-19,-1 0 0,1 0-9,3 0 0,1 0 6,-1 0 1,1 0-2,-1 0 1,0 0-78,1 0 93,-1 0-18,1 0 0,3 4 5,0-1 1,4 1 28,-4-4 1,6 0-3,-2 0 1,-2 0-53,2 0 0,4 0 0,4 0 0,1-1 18,-1-3 1,2 2-3,5-6 1,0 0 9,0-3 1,1 3-5,-1 1 0,0-1-1,1-3 0,-1 0-10,0 4 0,4-3 5,0 2 1,4-2-7,-4-1 1,5-2 1,-1-2 0,0 1-1083,4-5 1091,-3 5-8,3-8 1,-2 4-45,-2-5 46,7-4-18,3-3 1,4 0 4,-2-1 0,0 1-335,-4-4 1,3-2 312,-4-2 0,1 1 9,-4-5 1,-1 4-5,1-4 0,-2 1-1,-2-5 1,1 2-2,-5 2 1,-3-3 21,-5 3 1,-3-6-12,3-1 0,-4-1-135,0 4 0,-2-2 145,-1-5 1,1 3-1,3-7 0,-2 2-146,-10 24 1,1 1 0,-1-1 0,0 1 142,2-5 0,1 1 1,-1 3-1,0 0-15,0-3 0,0-1 0,-2 3 0,-1 0-2,0-1 0,-1 1 1,1 0-1,0 1-57,-1 0 1,0 1-1,14-29 64,-15 29 0,-1-1 1,0 0-1,0 0-57,8-30 0,2 0 49,-2 4 0,-1 0-3,1 0 1,-4 0 13,4 0 1,0 0 91,4 0 0,0-2-58,-12 29 0,1-1 0,16-24 68,-13 24 0,0 1 0,16-26-7,-14 25 0,0 1 0,-3 0 0,1 0-68,4 0 1,0-1 0,-2 3 0,0 0-20,4-2 1,0 0-1,16-22 9,-18 23 0,0 0 0,18-20-88,1-1 0,-2 4 63,2 0 0,-3 4 248,-1 0 0,1 5-317,-1-1 0,0 4 24,0 3 1,1 0 301,-1 4 1,0 0-272,0 5 0,1 0 89,-1 3 0,0 3 139,1 4 1,-5 2-81,0 2 1,-3-1 279,4 6 1,-6-1-322,2 4 1,-5 1 224,-3 3 0,2 2-193,-6 6 1,5-1 9,-1 1 0,-1 3-65,1 0 0,0 5-32,4-1 0,-4 3-8,0 1 0,-1 1-14,1 2 1,1 2 85,-5 3 0,1 2-2,-5-3 0,0 5 1,1 3 1,-1-2-37,1 6 0,-2 0-34,-2 4-953,2 0 982,-9-1 1,5 5-83,-2-1 1,-3 6-216,3-2 0,3 2 230,0-2 1,3-2 8,2-6 1,-5 5-16,1-1 0,0 5 12,3-5 0,0 6 10,1-2 1,-1 2 169,1-2 0,-1-1-48,0-3 0,5-2-83,-1 3 0,5-2-7,-1 2 0,-2-2 5,-2 5 0,1-5-30,0 2 1,0 1-11,-1-2 1,-1 4-41,5-3 1,4-2 60,4-6 0,3 5-124,-3-5 1,5 0 104,-2-8 0,3 0-112,1 0 0,3-3 133,-2-1 1,6-4-5,-3 0 0,6-5-5,1-2 1,5-5 71,-1 1 1,6-4-47,-2-3 1,2-3 14,-2-5 1,7 0 8,-3 0 1,6-1-31,-2-3 0,-28 1 1,-1 0-1,29-9 1,-29 6-1,0 1-28,29-7 1,-28 6 0,-1 0-48,29-10 0,-29 8 1,1-1 30,-3-2 1,1-1-1,-1 0 1,1 1-82,26-12 1,-27 10-1,1-2 38,-1 0 1,0 0-1,3-2 1,-1 1 38,-1-1 0,-1-1 1,5-3-1,1-1-230,0 0 0,1-1 1,1-4-1,1 0 228,1 1 1,0-1-1,-1-2 1,1-2-27,-2 1 0,0-1 0,3-2 0,0-1 11,-1 0 1,0 0-1,1 0 1,1-1-38,-2-1 0,0 0 1,-3 0-1,-1 0 65,-1 1 0,-1 1 1,1-3-1,-1-1 0,1 3 1,-1 2 0,-3 1 0,0 0 47,0 2 1,-1-1-1,-2 2 1,-3-1-215,-1-2 0,-2-1 1,1 0-1,0 0 167,0 2 0,-1 1 0,0-1 0,-2 0-4,1 0 0,0 1 1,-2 1-1,0 0-47,2-2 0,0 1 0,1-2 0,1 0 13,3 0 0,1-1 0,-1 1 0,1-2-61,3-2 0,1 0 0,-3 3 0,0-1 82,1-4 1,-1 0 0,-1 1 0,2 1-39,3 0 1,1 0 0,-5 3 0,1 1 75,1 0 0,1 0 1,-6 2-1,-1 1-51,1 2 0,0 1 0,-2-1 0,-1-1 146,16-21 0,0 3-42,-3 4 1,-2 11 528,-3 0 1,-6 6-566,-5 2 1,0 5 384,4 3 1,-5 6-389,-3 1 0,3 6 578,1-2 0,2 3-679,2 1 1,0 0 285,0 0 1,0 5-34,0 3 0,-4 5-55,0 3 0,-4 5 63,4 2 1,-1 1-28,1 7 0,4 0-17,-1 7 0,0-1 11,1 5 1,-2 1-218,-5 7 0,3-2 129,-4 5 1,5-3 45,-1 3 0,4 0-101,4 5 0,-2-1 61,6 0 1,-5 1-48,-11-28 1,1 1 0,-1 0 0,0 0-151,2 1 0,0 1 0,1 0 0,-1 0 187,0-3 0,0 1 0,-2 0 0,0 0-9,1-1 1,-1 1 0,0 0 0,-1 1 4,1 2 0,1 1 0,0-1 0,-1 0-28,-1 1 1,-1-1 0,0-1 0,1 0 19,-3 1 0,0 0 0,1 0 0,-1 0-53,1 3 1,-1 2 0,-1-1 0,-1 0 11,1 2 1,-1 0 0,-1-3 0,-1 0-47,3 1 1,-1 0 0,-1-4 0,0 0 43,1 4 0,1 0 0,-1-2 0,1-1-50,1 0 1,1-1 0,-1-2-1,2 1 38,0-1 1,0 0 0,11 28-2,-11-29 1,1-1-1,14 28 56,-1-1 0,-1 0-47,-3 1 0,4-1 120,-1 0 0,1 0-95,-4 0 0,1 0 1,3 0 0,-3-1-36,2-3 1,0 2 1,0-6 0,0 2-219,4-1 0,-1-5 141,2 1 1,2-2 37,-3-6 1,5 4 30,3-4 0,-1 1 25,4-5 1,0-1 1,1-3 0,6 2 8,-2-5 1,2-1-8,-2-3 1,-1-1 8,1-3 0,9 1-6,2-5 0,2 4 5,-2-4 0,-1 5-17,-2-5 0,5 4 8,-2-4 0,4 4-110,0-4 0,-1 4 78,-28-11 1,1 0 0,-2-1-1,1 1-43,0-2 1,1-1 0,0 1 0,1 0 47,-2-1 0,1 1 0,1 0 0,1-1-5,0 1 1,-1 0 0,4-1 0,0 0 0,-2-1 1,0 0 0,3-1 0,0-1-180,1-2 0,0 0 1,2 0-1,1 0 202,0 0 0,1 0 0,1 0 0,0 0-174,1 0 0,0 0 0,0-2 1,-1 0 195,1 0 0,0 0 0,-2-2 0,0 0-2,-2 2 1,0 1 0,4-1 0,0 0 57,-4 2 0,-1 0 0,3 0 0,-1 0-34,-3 0 0,0 0 0,-1 0 0,0 1-7,-1 1 0,0 0 0,4 1 1,0 0 2,0 3 0,0 0 0,0-1 1,1 1 10,1 0 1,-1 0-1,1-2 1,0-1-50,1 1 1,1 0-1,2-3 1,1 0 30,0 1 0,1 0 0,1-1 0,1-1-125,1 1 0,0-2 0,-1 1 0,-1-1 120,0-1 0,1 0 0,1 0 0,0-1-53,-1 0 1,-1-1 0,-2-1 0,-1 1 38,-2 2 1,-1 0 0,-2-2 0,0 0-4,-1 2 1,0 1 0,-1-3 0,-1 0 90,-5 2 1,-1 0-1,-1 0 1,-2-1 100,-18 2-157</inkml:trace>
  <inkml:trace contextRef="#ctx0" brushRef="#br1" timeOffset="1">4557 8851 7569,'5'-6'18,"-4"-4"1,9 5 37,-2-3 0,2-1-9,2 5 0,-1-5 91,0 2 0,5-3 5,-1-2 0,5 1 60,-1-1 1,3 1-92,1 0 1,0 2 19,-1-3 0,1 7-20,0-6 0,4 2-13,-1-3 0,2 1-17,-1 0 0,-2-1-65,6 1 0,0 3 47,8 1 1,1-1-23,6-4 1,-1 1-205,1 0 1,4-5 178,-1 1 1,4-1-1384,-3 0 1255,5 4 113,-3-5 1,3 2-71,-1 0 0,-4 0-10,-4 3 1,-1 5 100,-4-1 1,4 2 24,-3-2 0,3-2 93,5 2 1,-2 2-59,5-2 0,-1 4-40,2-3 0,7 0-278,0 0 0,-29 2 0,2 0 247,0 1 1,0 0 0,2-1 0,0 0-2,0-1 0,1 1 0,1-1 1,1 0-17,-1 0 0,0 1 0,0-1 0,-1 0-9,1 0 1,0 1 0,-2 1 0,-1 0 12,1 0 0,1 1 1,-1 1-1,1 0-6,0-2 0,-1 0 1,-2 3-1,0 0 26,-1-1 1,-1 0 0,0-1 0,1 1-17,1 0 0,0 0 1,0 0-1,1 0 7,-1 2 1,0 0-5,0 0 1,1 0-2,1 0 0,1 0 1,-2 0-1,-1 0-8,0 0 1,0 0 11,6 0 1,-1 0-13,-6 0 1,0 0 0,8 0-1,2 0 2,-5 0 0,0 0 0,-1 0 1,-1 0 1,1 0 1,-1 0-1,1 1 1,1-1-4,0 2 1,0 0 0,1-1 0,0 0 20,1 0 0,0 1 0,0 1 0,-1-1 34,-1 0 1,0 0-1,4 2 1,0 0-37,0-2 0,0 0 1,-2 2-1,0 1-5,0-2 0,0 1 1,-4-1-1,0 0 0,0 1 1,0 0-1,1 0 1,0 0 23,-1 1 1,0 1 0,-1 0 0,0 0 13,0-1 1,-1 1 0,28 7-15,-28-6 0,0 1 0,-1-2 1,-1 1-2,0 0 1,1 1 0,1-1-1,0 0-28,1 0 1,-1 1 0,-2-1-1,-1 0 3,1 2 0,1 1 0,2-2 0,0-1-13,1 3 1,0-1 0,1-1 0,0-1 33,1 3 1,0 0-1,-1-3 1,-1 1-2,0 1 0,1 1 1,1-3-1,0 1-11,-4 1 0,0 1 1,1-2-1,-1-1 1,0 2 0,0 1 0,-2 0 0,-1-1-8,3 3 1,0-1 0,-3 1-1,0-1 9,2 0 0,-1 1 0,28 11-18,-30-12 1,1 1-1,27 12 38,-1 2 1,0-2-91,0 3 1,0-3 43,0-1 0,-3 1-157,-1 3 0,-1-3 153,1 3 1,-2-3-3,-5-2 0,0 1 1,-1 0 1,2 0-2,3 0 1,-3-4 13,2 0 0,-6-4 435,-1 4 1,0-4-359,4 4 1,-1-1-57,1 1 0,-3 2 5,3-6 1,-6 4-60,10-4 1,-6 4-3,6-4 1,-2 2 20,2-2 1,-2-2-7,5 2 1,-1-2-8,1-2 1,-1 0 15,-2 1 0,1-1 40,2 1 1,3-5-1,-3 1 1,4-2 12,4 2 0,-1-3-261,5-5 0,-1 0 222,-30 0 0,1 0 0,0 0 0,0 0-4,1 0 0,0 0 1,1 0-1,1-1-2,2-1 1,0 0 0,-1-1-1,0 0-35,0-3 1,-1 0 0,0 0 0,0-1 36,0 0 1,0-1 0,0 0-1,0 0 2,4-1 1,0-1 0,-3-1 0,-1 0 15,0 2 1,0-1 0,-3 0 0,-1-1 5,2-1 0,0 1 1,0-1-1,-1 1-24,3-1 0,0 1 0,-1-1 0,0 0 5,-3-1 1,0-1 0,2 2 0,-1 0-19,4-1 0,-1-1 0,-2 1 1,0 0-2,4-2 0,0-1 0,-1 2 0,-1-2-32,2-3 1,0 0 0,0-1 0,0 1 43,0-1 0,0 1 0,0 0 0,0-1-175,0 1 0,0 0 1,-2 1-1,0-1 88,1-1 1,-2-2-1,-1 2 1,-1-2-22,2 0 0,-1-1 0,-1 2 0,0 0 14,-1 0 1,0 0-1,0 0 1,-1 0 29,0-1 0,-1-2 0,-2 1 0,0 0 23,-1-2 1,-1 0 0,-3 3-1,-1 1 105,3-2 1,0 0 0,21-20-54,-3-3 0,-3-1 73,-21 23 0,0-1 0,20-22 25,-20 22 1,0 1 0,1-1 0,0 1-29,-1 0 1,0-1-1,1 0 1,0 0-61,1-3 0,0-1 1,1 4-1,0 1-8,-1-3 0,0 0 1,3 1-1,0 0-35,-3 2 1,0-1 0,3-4 0,1 0 16,0 0 1,-1 0-1,2 0 1,0 0-65,1 2 1,-1 1 0,-1-2 0,-2 0 55,0 1 1,0 1 0,-2-2 0,1 0-8,-1-1 1,-1 1 0,0 1 0,0 0 30,1 1 0,-1-1 1,18-22-28,-18 22 0,1 0 0,17-21 72,-20 23 0,1 1 0,23-23-22,-20 23 0,1 2 1,23-20-20,-21 21 1,0 0 0,-1 1 0,1 0-21,1-1 0,1 0 0,0-2 0,0 1 0,2 1 1,-1 0-1,2 1 1,1 0-47,3-1 1,0 0-1,-1 2 1,-1 0 30,0-2 1,0 0 0,-1 2 0,-1 1-5,-1-1 1,-1 0 0,-1 2 0,0 0 8,2 1 0,-1 1 1,0-1-1,-1 1-25,28-12 0,-3 0-9,-4 5 0,-1 2-25,-7 1 0,3 2-13,0-2 1,-4-2 13,-3 6 0,3 1 53,0 7 1,5-4 51,4 4 0,-2-2 693,5 1 0,2-1-365,6 6 1,1-6-279,-30 5 0,1 0 0,0 1 0,1 0-29,-2-1 0,1 0 0,27 0 29,-2-3 0,-5 4 284,-4-1 0,-2 3-322,3 1 1,-8-4 373,-4 0 1,-4 1-354,-4 3 0,3 0 150,-2 0 0,-4 0-143,-5 0 0,5 0 364,-4 0 0,2 0-406,-2 0 1,-1 0 166,-3 0 1,7 0-126,1 0 1,0 0-4,-1 0 1,-5 0-310,-2 0 97,-5 0-1255,2 0 651,-10 0 747,-21 0 0,-10 0 0,-21 0 0</inkml:trace>
  <inkml:trace contextRef="#ctx0" brushRef="#br2" timeOffset="12">14069 12078 10742,'21'-2'19,"9"-6"5,-3 4 0,1-1 54,-2 1 0,-2 3-67,3-3 0,-3-1 55,-1 1 0,1 1-40,3 3 0,-2-4-4,6 0 1,-5 0-27,5 4 1,-5-4-12,5 1 0,-1-3 1,4 3 0,1 1-93,-1-1 1,-2-2 86,2 1 1,-2-1 2,6 1 0,-3 3 9,0-3 0,-1-1 47,0 1 0,-3 0 6,-1 4 0,-3-4-23,3 0 1,-5 1 13,2 3 1,-7 0 8,-1 0 1,0 0 72,4 0 0,0 0-116,0 0 1,5 0 19,2 0 0,3-2-23,2-1 1,3 0-5,0-5 0,5 5-9,-1-5 1,-3 4 12,-1-3 1,-2 4-7,-2-1 1,-1-1 14,-3 1 0,2-1-5,-5 1 1,3 3 0,-3-3 1,1 3 1,-2 1 1,0-1-5,4-3 0,-3 3-21,3-3 1,1 3-3,3 1 1,-1 0 16,-2 0 1,2-2-6,-3-1 1,3 1 4,1-1 1,1 1-2,-1 2 0,-1-1 9,-3-3 0,3 3-9,-2-3 0,-3 3 1,-2 1 0,-2 0 3,-1 0 1,1 0 1,3 0 1,-3 0-3,3 0 1,2-1-2,1-3 0,3 3 13,2-3 0,3 2 0,0 2 1,5-3 214,-1-1-1154,2 0 936,2-1 1,-4 4-54,0-3 0,-2-1-31,2 1 0,1 0 49,-5 4 0,0 0 19,-3 0 1,3-4-14,0 1 1,4-1 15,-4 4 0,0 0-15,-4 0 0,2 0 28,2 0 1,-1 0-25,4 0 1,-3 0 65,4 0 1,0-4-45,4 0 0,3 0 4,1 4 0,-1 0-51,-3 0 0,2 0-8,-2 0 0,2 0-5,-6 0 1,2 0-11,2 0 0,0 0 40,0 0 0,-5 0-8,1 0 0,-4 0 87,4 0 0,-1 0-33,1 0 0,2 0 100,-2 0 1,2 0-111,2 0 0,4 0 8,-1 0 0,2 0-13,-2 0 0,-4 0-7,4 0 1,-4 0-65,4 0 0,-2-3 76,-1-1 0,-4 0-21,0 4 1,-4 0 20,3 0 0,1 0 3,4 0 0,0 0-15,-1 0 0,0 0 5,-3 0 0,5 0 0,-5 0 1,3 0 2,-7 0 1,4 0 8,-4 0-10,5 0 0,-7 0 1,3 0-19,-4 0 0,-2 0 8,-3 0 1,2 0-1,-6 0 0,1 0 509,-4 0 0,-2 4-460,-2 0 0,2-1 44,-6-3 1,0 2-50,-3 1 1,3-1 72,0 1 1,2-1-80,-2-2 0,-3 0-56,4 0 0,0 0 60,-1 0 0,4 0-116,-3 0 1,0 0 68,-1 0 1,-2 0-32,2 0 58,-2 0-10,-2 0 1,-3 0 189,0 0-187,-6 0 251,3 0-375,-5 0-18,-5 0 1,3 0 49,-6 0 0,4 0 42,-3 0 0,3 0 43,-4 0-25,1 0 1,-5 0-1,1 0 1,-4 0-62,-1 0 0,-3 0-4,4 0 1,-5 0 12,1 0 37,-3 0 9,-1 0 1,0 0 126,1 0-145,4 0 15,-4 0 0,8 0 101,-5 0-109,0 0 52,1 0 0,-2-2 5,5-1 1,-2 1-86,2-1 1,1 1 2,-5 2 1,5 0-102,-1 0 1,2-1-221,2-3 1,-6 2-1179,-2-6 1561,-2 0 0,-7-3 0,-1 0 0</inkml:trace>
  <inkml:trace contextRef="#ctx0" brushRef="#br2" timeOffset="13">14069 12038 11485,'7'0'7,"5"0"4,3 0 1,-6 0-19,-1 0 1,-4 0-2,3 0 1,2 0 103,7 0 1,1-2-46,6-1 1,5 0 69,3-5 1,3 5-80,4-5 1,-1 4 8,5-3 0,-6 3 10,2-4 1,-2 6-2,-2-2 0,-3 2-58,-1 2 1,-6-3 53,-1-1 1,0 0-77,-4 4 0,2 0 48,2 0 0,0 0-2,0 0 1,0 0 11,0 0 0,3-4 4,1 0 1,5 1-29,-2 3 1,-1-4-2,2 0 0,-5-4-102,5 5 120,-6-1-12,3 4 0,-1-4-58,0 0 0,-1 0 33,-3 4 1,-3 0-6,3 0 1,-3-1 15,7-3 0,-3 3 3,-1-3 1,4 3-3,-1 1 1,6 0 2,-1 0 1,2 0 45,1 0 1,0-4-57,0 0 0,1 1 0,-1 3 0,-4-4-20,1 0 1,-2-1-8,1 1 1,2 3 20,-5-3 1,3 3-7,-3 1 0,0-2 9,-5-1 0,1 1-3,0-1 1,4 1 95,-1 2-97,1 0 5,-4 0 1,0 0 180,0 0-163,4 0-14,-2 0 0,4-4 8,-3 1 1,-2-1-32,3 4 1,1 0-4,-1 0 1,1 0-21,-2 0 0,-2-4 45,3 0 0,-3 0-12,-1 4 1,-4 0-5,0 0 0,-1 0-17,1 0 1,1 0 29,-5 0 1,6 0 4,-2 0 0,-2 0 5,3 0 0,-1 0 3,3 0 0,-3 0-17,0 0 0,1 0 1,2 0 0,1 0-27,0 0 29,0 6 1,0-5 0,0 4 5,-1-5-5,1 0 3,0 0 0,-3 0-2,3 0 1,-6 1-21,6 3 0,-3-3-2,3 3 0,-4-3 24,0-1 0,0 0 1,4 0 0,-4 2 111,0 1 1,0-1-111,4 1 0,2-1 39,-2-2 1,2 0-36,-6 0 1,3 0 4,1 0 1,-4 0-35,0 0 0,0 0-1,4 0 0,-4 0 18,0 0 1,0 0-9,4 0 1,-1 0-18,1 0 30,-5 0-6,4 0 1,-5 0 44,6 0-45,0 0 8,0 0 0,0 0 2,0 0 0,-1 0-18,1 0 0,1 0 2,3 0 1,-2 0-25,6 0 1,-3 0-7,6 0 0,-6 4-15,6-1 1,2 1-9,2-4 0,0 0 40,-4 0 1,0 0 0,1 0 0,-1 0 1,0 0 0,0 0 23,1 0 0,-2 0 8,-3 0 1,3 0 5,-2 0 1,-2 0 7,1 0 1,-4 0 114,0 0 9,-2 0-135,4 0 1,-2 0 17,4 0-13,1 0-14,3 0 0,1-4 0,3 1 1,-2-3 8,2 3 0,1 1-2,-1-1 1,1-3-15,-5 3 1,4-1-9,0 4 0,0 0 28,-4 0 1,1 0-17,-1 0 0,1 0 81,3 0 1,-2 0-40,2 0 1,1 0 3,-1 0 1,4 0-30,-4 0 1,4 0 2,-4 0 1,2 0-16,-2 0 0,-3 0-7,3 0 1,2 0-69,-2 0 89,0 0-38,1-5 0,-3 4 1,2-3 0,-3 1-16,0-1 1,3 3-5,0-3 1,0-1 40,-4 1 0,0-3 1,1 3 1,-1-1-2,0 1 1,0 3 0,1-3 0,-6-1-1,-3 1 1,-1 0-7,-3 4 0,0 0-47,-3 0 91,3 0 1,-10 0 45,3 0 44,-7 0 255,2 0-290,-9-5-14,10 4 0,-9-4-120,6 5 112,-6 0 23,3 0-480,0-5-380,-3 4 154,3-5 0,-8 6 214,-4 0 397,-6 0 0,-15 0 0,-1 0 0</inkml:trace>
  <inkml:trace contextRef="#ctx0" brushRef="#br2" timeOffset="14">4728 11935 6941,'-7'0'350,"-1"0"1,4 0-105,-3 0-117,4 0 11,-2 0-30,0 0 51,4 0 44,-4 0 321,5 0-258,5 0 1,-3 0-67,6 0 1,-4 0 69,3 0 0,-3 0-51,4 0 0,-5 0-37,5 0 0,-4 0-112,3 0 0,-3 0 171,4 0-110,0 0 32,3 0-91,0 0 1,1 4-2,-1-1-148,-4 1 41,3-4 1,-4 0-70,5 0-30,1 5 126,-1-3 0,-3 4-58,0-2 1,-1-3 115,5 3 1,-1-3 58,0-1 1,1 0-91,-1 0 0,1 0 10,-1 0 1,4 0 35,1 0 1,3 0 12,-4 0 1,4 0 39,-4 0 0,2 0-89,-2 0 1,-3 0-7,4 0 0,0 0-15,-1 0 1,2 1-21,-2 3 0,-1-3 0,5 3 1,-4-3-6,4-1 1,-3 0-18,3 0 56,0 0-22,4 0 1,-1 0-41,1 0 1,0 0 29,0 0 0,-4 0 0,0 0 0,0 0 0,4 0 0,0 0 1,0 0 1,-1 0-1,1 0 0,0 0-3,0 0 1,1 0-9,3 0 0,1 0 12,2 0 1,3 0-56,-3 0 0,3 0 14,2 0 0,-1 0-79,0 0 1,1 0 69,-1 0 1,-4 0-9,1 0 1,-2-3 61,1-1 1,2 0-4,-5 4 0,-1 0 178,-3 0-203,0 0 10,0 0 0,-2 0 52,-1 0-29,1 0 11,2 0 1,1 0 26,3 0-23,-3 0-14,-1 0 1,5 0 4,2 0 1,2 0-46,-2 0 0,3 0-6,-2 0 0,2 0 35,1 0 1,0-1-6,0-3 0,-1 3 6,-2-3 1,1 3-9,-6 1 1,5 0-85,-5 0 1,5 0 69,-5 0 1,1-2-2,-4-1 1,0 1-6,0-2 1,-1 3-2,1 1 0,1 0 6,3 0-2,-3-5 7,9 4 1,-5-5 3,3 2-7,7 2-11,-8-3 1,9 2-9,-4-1 1,-5-4 3,1 4 1,-6-1-4,2 1 0,-7 3 46,-1-3 1,-4-1 1,4 2 0,-5-3 138,1 3 1,-2 0-100,-1-5 0,3 6 67,0-2 1,1-1-56,0 1 0,-2-1-14,5 1 1,-4 3-27,4-3 0,-1 3-29,1 1 1,1 0 11,-5 0 0,1-4-105,-5 0 0,0 1 58,1 3-17,-1 0 140,1 0-81,-6 0 47,-1 0 140,-5 0-54,5 0 33,-4 0-4,4 0-33,-5 0 1,-5 0-183,-2 0 0,0 0 73,0 0-19,-1 0 0,-3 0 31,-1 0 4,6 0 0,-4 0-22,2 0 0,3 0 3,-5 0 0,4 0-20,-6 0 20,1 0-8,-1 0 1,1 0-1,0 0 0,-5 0-1,1 0 0,-1 0-3,0 0 0,4 0 1,-4 0 1,0 0-1,1 0 0,-4 1-33,3 3 0,0-3 34,1 3 0,2-3-8,-2-1 1,2 0 2,2 0 0,-1 0-1,1 0 0,-1 1 7,1 3 0,0-3 1,-1 3 0,1-3-3,-1-1 0,-3 2 3,0 2 0,0-3 18,3 3-21,1-3 4,-1-1 1,1 0 21,0 0 1,0 1-25,4 3 1,-3-3 2,2 3 0,-2-3-49,-2-1 0,5 0-7,-1 0 1,1 4 12,-5 0 0,1 0-9,-1-4 0,0 1 42,-4 3 1,0-3-25,-3 3 0,2 1 112,6-1 0,0 0-50,-1-4 1,1 3 10,-1 1 1,1 0-32,-1-4 1,5 1 10,-1 3 1,1-3-4,-5 3 0,1-3-1,-1-1 1,1 0-20,0 0 0,-5 0 14,1 0 1,-4 0-6,4 0-10,-6 0 18,4 5 1,-5-3 3,3 2 1,-1-3 4,5-1 0,-1 0 3,5 0 1,0 1-10,-1 3-2,1-3-78,-1 4 27,1 0 0,3-3 24,1 1 1,3-1 24,-4-2 1,4 0-3,-3 0 1,-5 0 2,-3 0 1,-1 0 1,0 0 0,-1 0-16,-6 0 1,-4 0 4,0 0 1,-3 0-55,3 0 57,1 0-2,3 0 0,1 0-13,3 0 7,-2 0-20,8 0 0,-5 0-5,3 0 0,2 0-8,-2 0 1,2 0-41,2 0 69,0 0 0,-1 0-2,1 0 18,-1 0 0,1 0-25,-1 0 1,1 0 0,0 0 1,-6 1 6,-2 3 1,1-3 6,-1 3 0,0-3-39,-4-1 0,1 0-9,-1 0 0,0 0-4,0 0 0,0 0-8,0 0 1,2 0 101,2 0-71,-3 0 5,10 0 0,-9 0 153,6 0-132,0 0 1,3 0 7,1 0 0,3 0 8,1 0 0,3 0 5,-4 0 1,4 0 24,-3 0 0,3 0-4,-4 0 1,1 0-24,-5 0 0,0 0-2,-4 0 0,-1 0-36,-6 0 1,4 0 17,0 0 0,1 0-2,-1 0 0,-3 0 6,3 0 1,3 0-5,1 0 1,2 0-12,2 0 8,-6 0 1,4 0 8,-2 0 1,2 0 3,2 0 1,-4 0-9,0 0 1,-1 0-2,5 0 0,-2 0 0,-2 0 0,2 0 1,-2 0 1,-1 0-1,0 0 0,1 4 0,4 0 1,-5-1-4,1-3 1,0 0-45,4 0 1,-5 0 39,1 0 1,-4 0 35,4 0 1,-4 0-14,4 0 0,-2 0 4,2 0 0,2 0-8,-2 0 1,1 0 3,-1 0 0,2 0-9,-2 0 1,-2 0 0,2 0 0,0 0-103,3 0 101,1 6-2,0-5 1,3 5-37,0-2 0,1-3 26,-5 3 0,5-3-2,-1-1 1,1 4 5,-5 0 0,1 0-1,-1-4 0,1 1 0,-1 3 1,0-3 0,-3 3 1,2-3 45,-2-1 0,-2 0-40,2 0 1,-2 4 0,2 0 0,1 0 1,-5-4 1,5 0 2,-1 0 1,2 3 5,2 1 1,-1 0 10,1-4 1,3 4 55,1 0-46,4-1-814,-2-3 320,5 0-413,0 6 412,0-5-573,0 9 1031,0-9 0,5 9 0,2-3 0</inkml:trace>
  <inkml:trace contextRef="#ctx0" brushRef="#br2" timeOffset="15">5162 12654 7569,'-5'-11'-721,"4"3"1563,-3 1-154,-2 4-61,4-2-487,-3 5 0,5 1-132,0 3 0,0 2 120,0 6 1,0-1 49,0 1 0,2-1-20,1 1 1,-1 4-13,2 3 1,1-1-28,-2 1 0,1 0-182,-4 4 1,0 3-53,0 1 0,0 1 259,0-1 1,0-3 122,0 2 0,0-3-696,0-4 1,4 2 240,0-6 0,0 0 51,-4-4 1,1-3 117,3 0-176,-3-6 143,4 3-454,-5-5 92,0 0 0,-10 0 1,-3 0-1</inkml:trace>
  <inkml:trace contextRef="#ctx0" brushRef="#br2" timeOffset="16">4888 12620 7569,'0'-8'69,"0"1"79,5-1 94,-4 2 151,10-4-232,-5 8-24,0-3 0,4 2 59,-2-1 0,2 0-26,2 4 0,4 0-11,3 0 1,3 0-30,1 0 1,1-1-108,2-3 0,4 3-25,4-3 1,-4 3 54,1 1 0,-2-4-142,1 0 0,2-1-38,-5 1 1,-4 1 18,-4-4 0,-5 4-313,1 0-369,-3-4 129,-5 6 167,-2-4 0,-6 5 494,-3 0 0,-8 5 0,-5 1 0</inkml:trace>
  <inkml:trace contextRef="#ctx0" brushRef="#br2" timeOffset="17">5425 12574 8444,'6'2'797,"-2"1"-613,-3 4-67,-1 9 1,2 0 57,1 6 0,-1 0-45,1 8 0,-1 1-109,-2 3 1,0 0 78,0 1 0,0-2-129,0-3 1,0 2-195,0-6 1,1 0 151,3-7 0,-3 1-44,3-5 1,-3 1 70,-1-5 114,5 0-49,-3 1 44,3-1 49,-5-4 124,0-2-51,0-5-147,5 0 15,-4 0 0,9 0 186,-2 0-21,2 0-173,1 0 0,2-4 36,2 0 0,-1 0-35,5 4 1,-1-3-66,1-1 1,3 0 39,-3 4 0,-2 0-141,2 0 0,-5 0 0,2 0 1,-2 0 24,1 0 0,-6 0-746,2 0-66,-2 0-404,-3-5 436,-1 4 873,-5-10 0,-10 0 0,-2-7 0</inkml:trace>
  <inkml:trace contextRef="#ctx0" brushRef="#br2" timeOffset="18">5471 12917 7569,'6'-8'391,"-2"1"0,-2 4-14,2-1-137,2-2 0,6 5-55,-1-3 1,2 1-3,2 0 0,-2 1-260,2-1 65,3 1 55,-5-3 1,7 4-563,-5-3 265,0 3 65,-3 1 0,-1-4-447,1 0 636,-1 0 0,0-1 0,1-1 0</inkml:trace>
  <inkml:trace contextRef="#ctx0" brushRef="#br2" timeOffset="19">5482 12609 7569,'0'-12'170,"0"1"1,4 3-46,0 1 0,-1 3 133,-3-4-78,6 6 0,0-7 85,5 5 0,1 0-242,-1 4 0,1 0 81,-1 0 1,5 0-261,3 0 0,3 0-175,1 0 1,-2 0-216,-1 0 1,5 0 262,-2 0 283,2-5 0,3 4 0,1-4 0</inkml:trace>
  <inkml:trace contextRef="#ctx0" brushRef="#br2" timeOffset="20">5996 12540 7600,'0'-6'883,"0"1"-488,-5 5-27,-1 0-235,-6 0 1,1 1-14,-1 3-90,1-3 52,-1 9 0,1-7-106,0 4 1,-1 0 104,1 0 1,3 2-3,1-5 0,3 5-17,-4-2 0,6 0-102,-2 0 0,1-3-3,-1 4 160,3-1-167,-4 5 109,10-1 0,1-1-11,6-2 0,-1 1 49,1-5 0,3 3 12,0-3 1,7 4-64,1-4 1,-1 3 11,5-3 1,-3 5-82,-1-1 97,0 2-24,0 1 0,-5 1-271,-3-1 102,-3 0-27,0 6 0,-5-4-94,1 2 0,-5 1 128,0 0 0,-6 0-64,-5-1 1,-3-1 122,-5 5 0,-1-5-2,-6 1 0,0-2 95,0-1 1,0-1-61,0 0 0,2-3 81,2 0-270,-3-6-173,10 3-130,-5-5-501,11 0 634,6 0 1,6-5 378,5-2 0,1-4 0,-1 0 0</inkml:trace>
  <inkml:trace contextRef="#ctx0" brushRef="#br2" timeOffset="21">6396 12574 7569,'0'-11'173,"0"0"0,0 3 789,0 0-594,0 6-184,0-8-47,0 8 1,0-1 20,0 6-45,0 4-3,0 4 0,0 6 46,0 2 1,0 2-20,0 2 0,0 4-88,0-1 1,0 6-51,0-1 1,3-2-272,1 1 0,1-6 37,-1-1 0,-3-4 117,3-4 0,1-6-99,-1 3 180,0-3 1,0-2-25,0 1-15,-1-6 1,-1 3-201,1-5-10,-1 0-403,3 0-496,-5 0 738,-5 0 447,-2 0 0,-9-5 0,-2-1 0</inkml:trace>
  <inkml:trace contextRef="#ctx0" brushRef="#br2" timeOffset="22">6167 12529 7374,'7'-5'-487,"3"3"678,-3-1 99,4 1-225,0 2 0,2 0 665,2 0-318,-2 0-153,8 0 1,-3 0-70,5 0 1,-4-4-42,0 1 0,0-1-141,4 4 1,0-4-79,-1 0 0,5-3-329,0 3 1,3-5 398,-3 1 0,4-2 0,-1-1 0</inkml:trace>
  <inkml:trace contextRef="#ctx0" brushRef="#br2" timeOffset="23">6727 12654 7569,'-6'-5'399,"0"-1"-51,12-6-165,0 6 1,2 1 218,-1 5 0,-3-4-194,4 0 1,-5 1-98,5 3 1,3 0-92,5 0 0,0 0 72,-1 0 0,-1-2-75,5-1 1,-3 1-46,3-2 1,-4 3-265,4 1 0,-5 0-812,1 0 676,3 0 0,-9 0 428,2 0 0,-7 0 0,1 0 0</inkml:trace>
  <inkml:trace contextRef="#ctx0" brushRef="#br2" timeOffset="24">6715 12791 7569,'8'0'423,"0"0"1,-4 0-238,3 0 1,1 0-1,3 0 1,2 0-62,2 0-48,-2 0 1,5 0 0,-5 0-230,3 0 47,4 0-170,-2 0 1,5-1-849,-1-3 1123,-4 3 0,4-9 0,-4 4 0</inkml:trace>
  <inkml:trace contextRef="#ctx0" brushRef="#br2" timeOffset="27">9833 12472 8262,'0'-7'1097,"5"12"-960,-3 3 1,3 10 3,-5-3 1,4-1-4,-1 5 1,1 0-17,-4 4-91,0-5 106,5 3 1,-3-3-276,1 5 65,-1 0-21,3-6 1,-3 4-28,6-6 0,-6 4 73,2-4 0,-1 0-97,1-3 1,-3-1 26,3 1 1,-3-5-372,-1 1-436,5-6 362,-4 9-77,4-10 640,-10 4 0,-6 0 0,-7 1 0</inkml:trace>
  <inkml:trace contextRef="#ctx0" brushRef="#br2" timeOffset="28">9525 12517 7569,'6'-5'277,"-2"-2"0,2-4-162,1 0 0,4 3-47,1 1-106,-1-1 221,6 2 1,-3-3 199,5 5 0,0-3-198,3 3 1,1-4-69,0 4 1,0-3 6,0 3 40,0-5-21,-6 8 1,5-6-712,-3 4 301,3 1 63,0-3 1,1 4-142,0-3 0,-1 3 345,-3-3 0,2 3 0,-3 1 0</inkml:trace>
  <inkml:trace contextRef="#ctx0" brushRef="#br2" timeOffset="29">10187 12437 7569,'-6'0'641,"1"0"507,5 0-930,5 5 0,-4 2-47,3 4 1,-3 4 1,-1 1 1,0 4 0,0-1 0,4 6-140,0 2-92,0 5 105,-4-8 1,1 5-107,3-2 0,-3-3 71,3 2 1,-1-3-107,0-4 1,-1 2 80,1-6 0,-1 0 45,-2-4-131,5 1 118,-4-6-17,4 4 56,-5-8 156,0 3 471,0-5-538,0-5-113,0-2 1,1-3-98,3 3 1,-1-2 21,4 5-28,1 0 106,3-1 0,2 4-254,2-3 81,-2 3 8,3 1 1,0 0-70,-1 0 0,4 0 108,-4 0 0,2 0-91,-2 0 1,-2 0-4,2 0 0,-2 0-151,-2 0 0,-3-2-501,-1-1 281,-4 1 554,2-8 0,-10 9 0,-2-4 0</inkml:trace>
  <inkml:trace contextRef="#ctx0" brushRef="#br2" timeOffset="30">10153 12666 7569,'1'-8'373,"3"1"-160,-3 4-90,15-7 1,-7 9 93,10-3 0,-4 2 23,4 2 0,-4-1 80,4-3 0,-1 3-170,1-3 1,3 3-108,-3 1 0,-3-1-107,-1-3 1,-2 3-302,-2-3 0,1 3-976,-1 1 693,-4 0 648,-2-5 0,-5-2 0,0-4 0</inkml:trace>
  <inkml:trace contextRef="#ctx0" brushRef="#br2" timeOffset="31">10153 12414 7569,'8'-10'0,"-1"3"0,1-3 417,3 2-185,6-2-100,1 3 0,-1 2 111,-1 5-32,1-5-191,1 4 0,1-5-111,0 2 0,0 3 78,4-3 0,-4 3-119,0 1 1,-5 0 131,1 0 0,3 0 0,0 0 0</inkml:trace>
  <inkml:trace contextRef="#ctx0" brushRef="#br2" timeOffset="32">10770 12300 7520,'-6'-6'140,"0"0"110,6 2 1,-1 3 95,-3-3 1,2 2-96,-6 2 1,4 0-179,-3 0 1,-1 4 40,-3 0 1,-1 5-82,1-1 1,0 2 54,-1 1 1,1 1-92,-1-1 1,0 0 78,-4 1 0,7-1-45,-2 1 0,2-2-129,-2-3 144,4 4-5,-3-5 0,9 5-90,-3 1 108,3-6-48,1 4 0,5-5 4,3 3 0,3 2 1,4-2 0,-1 1-4,5-2 1,-1 3-16,1-2 1,3 1-6,-3-2 1,-3 4-2,-1-4 1,2 3 22,-2 2 0,0-1-196,-3 1 183,-6-1 1,0 0-133,-2 1 57,-3-1 0,3 2-1,-8 2 0,-2-2-12,-5 2 1,-2-1 48,-2 1 1,-3-2-10,-5 2 0,0-3 15,1-5-20,4 3 18,-4-3 0,9-1-169,-2-2 148,3-3-191,5-1-316,2 0 227,5 0 1,5-5 334,3-2 0,2-4 0,1 0 0</inkml:trace>
  <inkml:trace contextRef="#ctx0" brushRef="#br2" timeOffset="33">10998 12392 7569,'0'-12'169,"0"5"254,0-1 75,0 0 591,0 2-766,0 1 0,0 6-117,0 3 1,4 4-112,0 7 0,0 3 23,-4 4 0,0 5-86,0 0 1,0 5 46,0-2 0,0-1-86,0 2 0,0-6 23,0 2 0,-4-5-404,0-2 282,0 1 0,4-8-255,0 2-263,5-7 334,-3 2-19,3-9-536,-5 4 428,0-5 1,0-5 416,0-3 0,0-2 0,0-1 0</inkml:trace>
  <inkml:trace contextRef="#ctx0" brushRef="#br2" timeOffset="34">10770 12392 7569,'6'-12'878,"-2"1"-301,2-1-390,1 1 1,8 3-103,0 1 0,0 4 78,-3-1 0,4-1-12,3 1 1,3-3 22,1 3 0,1-4 0,3 5 1,0-5-241,4 4 0,1-3-232,-6 3 1,5 0-343,-5 4 0,0-4 640,-7 0 0,2 1 0,-3 3 0</inkml:trace>
  <inkml:trace contextRef="#ctx0" brushRef="#br2" timeOffset="35">11329 12483 8080,'12'-5'-339,"1"4"206,2-3 0,-2 3 263,2 1 0,-3-2 61,0-1 0,3 1 90,0-2 0,2 3-117,-2 1 0,-1-1 76,5-3 1,-5 3-168,1-3 0,2 3-254,-2 1 64,0 0 0,-7 0-308,-1 0 1,-3 0-208,4 0 446,-6 0 186,3 0 0,-5 0 0,0 0 0</inkml:trace>
  <inkml:trace contextRef="#ctx0" brushRef="#br2" timeOffset="36">11352 12620 7608,'8'0'564,"0"0"0,-1 0-210,5 0 1,0 0 3,4 0-227,-4 0 1,10 0 130,-3 0-604,-3 0 302,6-5 1,-6 4-842,3-3 460,3-2 308,-4 4 0,3-4-535,-2 2 648,3 3 0,-9-14 0,3 2 0</inkml:trace>
  <inkml:trace contextRef="#ctx0" brushRef="#br2" timeOffset="38">16012 12255 7569,'0'-7'977,"0"-3"-676,5 9 1,-2-4 66,4 5 1,-4 5-96,1 2 0,1 5-23,-1 3 0,1-1-121,-2 5 0,-1 1 54,1 7 1,0-3 11,1 3 0,-3-3-147,3-1 0,-2 0-212,2-1 1,-2 0 81,1-3 0,0 1-63,1-4 0,-3-1-163,3-4 143,-3 1-36,-1-6-674,0 4 372,0-9 72,0 4 1,-1-5-807,-3 0 1237,-2 0 0,-6 0 0,1 0 0</inkml:trace>
  <inkml:trace contextRef="#ctx0" brushRef="#br2" timeOffset="39">15704 12289 7569,'7'-18'336,"1"3"-168,0 2-8,3 7 0,5-3 92,3 5 1,2-3-17,-2 3 0,6 0 235,-2 4 0,4-4-195,-1 0 0,2-3-94,3 3 0,0-1-84,-4 1 1,4 1-125,-5-4 1,1 4-671,-4-1 1,0-1 419,-1 2 0,-4-1-203,-3 4 1,-2-4 478,-2 0 0,1-5 0,-1 3 0</inkml:trace>
  <inkml:trace contextRef="#ctx0" brushRef="#br2" timeOffset="40">16378 12209 7543,'5'-12'1576,"1"6"-1165,0 1 1,1 5-46,-4 0 1,-1 1 145,2 3-165,2 2-187,-5 11 1,4-3-104,-5 5 127,0 0-112,0 4 0,0 1-30,0 3 1,0-3 72,0 2 0,-1 2-63,-3-1 1,3 0-52,-3-5 1,-1 1-159,1 0 0,0-1 18,4-3 1,0 1 55,0-5 0,0-3 129,0-5-22,5 1-33,-3-2 0,7 1 44,-6-4 46,1-1 12,1 3-30,2-5-35,4-5 0,0 2-82,1-4 80,-1 4-5,1-7 0,0 7-148,4-4-13,-4 4 94,5-2 1,-2 4-101,0-3 0,4 3-6,-3-3 0,3 3-179,-4 1 0,0 0 41,-4 0 0,-3 0-75,0 0 1,-5-4-891,5 0 390,-5 0 865,2 4 0,-10-10 0,-2-3 0</inkml:trace>
  <inkml:trace contextRef="#ctx0" brushRef="#br2" timeOffset="41">16355 12449 7569,'9'-2'112,"2"-1"0,-1 1 166,9-1 1,-5 1-91,1 2 0,2 0-62,-2 0 0,4 0 93,-4 0 0,6 0-206,-2 0 0,1-3-99,-1-1 0,1 0-66,-4 4 1,-1 0-729,-4 0 145,-4 0 735,-2-5 0,-5-2 0,0-4 0</inkml:trace>
  <inkml:trace contextRef="#ctx0" brushRef="#br2" timeOffset="42">16400 12232 7569,'5'-12'101,"3"1"1,6 3 183,1 1 1,6 3-288,-2-4 77,2 6-30,2-8 0,0 8-167,0-2-31,0-2 80,-1 5 1,-3-4-149,0 5 1,-5-4 220,2 0 0,1 0 0,1 4 0</inkml:trace>
  <inkml:trace contextRef="#ctx0" brushRef="#br2" timeOffset="43">16960 12106 7569,'-6'0'565,"1"0"0,3 0-317,-2 0 0,2 0-102,-6 0 1,5 0-1,-5 0 1,0 4-111,-3 0 0,-1 5 90,1-2 1,-2 0-182,-2 0 1,4 1-2,-1 3 0,1 1-267,3-1 294,-2 0 0,4 1-39,2-1 0,3-3 19,1 0 1,3-1-5,1 5 1,9-5 185,-2 1-7,3-1-128,-2 0 1,4 2 63,3-6-50,3 6-7,-4-2 1,3 3 0,-2-3 1,3 4-4,1-4 1,-6 3-5,-1 2 0,-4-1-1,0 1 1,-1 3-12,1 0 1,-6 2-90,-2-2 0,-3-2 51,-1 2 1,-1 1-121,-3-1 1,-6 1 19,-5-5 0,-6-1 83,2-2 0,-2 1 31,-2-5 0,1 3 55,3-3 1,-1 0-122,5-4 1,-4 0-3,3 0 1,1 0-433,4 0 252,4 0 122,2 0 1,5-1-463,0-3 333,0 2 292,0-8 0,11 4 0,1-5 0</inkml:trace>
  <inkml:trace contextRef="#ctx0" brushRef="#br2" timeOffset="44">17280 12220 7569,'1'-11'55,"3"-1"1,-3 5 383,3-1 680,-3 6-304,-1-3 89,0 0-579,0 3-142,0 7 1,0 8-32,0 10 1,0-4-20,0 0 1,0 4-105,0 3 1,0 2 30,0-1 1,0-3-126,0 3 0,0-3-100,0-1 1,4-5-180,0-3 0,1-3-399,-1 0 369,-3-1 227,4-4 0,-4 1-403,3-4 180,-3 0-365,4-4-379,-5 0 1114,-5 0 0,-1-5 0,-5-1 0</inkml:trace>
  <inkml:trace contextRef="#ctx0" brushRef="#br2" timeOffset="45">17051 12243 7569,'0'-13'0,"0"-2"0,5 3 1087,3-4-474,2 9-323,7-3 1,-1 8 31,3-2 0,3-1-107,-3 2 0,2-5-23,2 4 1,4-3-109,0 3 0,4 0-127,0 4 1,-2 0-661,1 0 0,-4-4 252,0 0 451,-1 1 0,-3-3 0,1 0 0</inkml:trace>
  <inkml:trace contextRef="#ctx0" brushRef="#br2" timeOffset="46">17668 12312 7569,'0'-7'-584,"5"-3"390,-4 9 740,4-4 0,-3 5-145,2 0 0,-2 0-48,6 0 0,-1 0-94,5 0 0,-3 0 21,2 0 1,-1 0-156,9 0 1,-4-1-105,5-3 1,-3 3-107,2-3 123,3 2 34,-9 2 1,3 0-844,-5 0 306,1 0-339,-1-5-680,-4 4 971,3-4 513,-9 5 0,-1-5 0,-6-1 0</inkml:trace>
  <inkml:trace contextRef="#ctx0" brushRef="#br2" timeOffset="47">17679 12414 8065,'7'0'269,"-1"0"-106,-2 0 1,1 2-12,3 2 0,2-3-22,-3 3 1,4-3-104,0-1 1,2 0-148,2 0 1,-2 0 118,2 0 0,3 0-122,1 0 1,2 0-125,2 0 1,-1-4-478,-3 0 724,2-5 0,-3 3 0,5-5 0</inkml:trace>
  <inkml:trace contextRef="#ctx0" brushRef="#br1" timeOffset="50">7869 8349 6584,'5'-7'395,"-4"2"-189,4 5 1598,-5 0-1648,5 5-1,-3-3-81,3 8-8,-5-4 1,1 2 50,3-1-59,-3-4 1,4 7 50,-5-2-48,0-3 1,0 1 66,0-2-30,0-3-50,0 9 1,0-7-101,0 4 92,0-4 1,0 7-12,0-2 0,2 2 27,1 1-64,-1 1 0,3-1 0,-5 1 75,0-1-41,0 0 1,0 1-2,0-1 0,0 1 37,0-1 0,0-3 34,0-1-46,0 1 0,0 3-12,0 1 0,0-1 7,0 1 0,0-1 0,0 0 0,0 1-3,0-1 0,0 1-33,0-1 1,0 4 26,0 1 1,0-1 21,0-4 1,0 4-35,0 1 1,0-1-6,0-4 1,0 5 32,0-1 0,0 0 5,0-4 1,0 5-27,0-1 1,0 1 7,0 0 0,0-4 8,0 4-19,0-4 0,3 3-1,1 1 1,0-1 1,-4-4 0,4 1-39,0-1 34,0 1 0,-4 3 5,0 0 0,0 0-3,0-3 1,-2 3 9,-2 0 1,3 0-7,-3-3 0,-1 3 1,1 0 30,2-1 0,1 3-11,1-2 1,0 0 6,0-3 1,0-1-85,0 0 0,0 5 83,0-1-71,0 0 1,0-3 4,0-1 1,0 0-21,0 1 40,5-1 1,-4 1-10,3-1 0,-3 4-3,-1 1 1,0-1 28,0-4 0,0 4 73,0 1 0,0-1 159,0-4-235,0 6 0,0-5 20,0 4-7,0-4-37,0 0 0,4-1 3,0 1 15,5-1 0,-4 0-11,2 1 0,0-1-48,-4 1 15,-1-1 0,4 1-3,-2-1 1,-3 0 35,3 1 1,-3-1 3,-1 1 1,1-1 2,3 1 0,-2-1 2,1 0 0,0 1 0,1-1 1,-3 1 0,3-1 1,1-3 7,-1-1 1,-1 1 4,-3 3 0,0 1 56,0-1-73,6 1 1,-5-1 14,3 0 100,-3 1-118,-1-1 1,0 4 0,0 1 4,0-2 1,0 2 44,0-1 1,0 4-4,0-3 0,0 0-5,0-1 0,0-1 5,0 5 1,0-3-78,0 3 0,0-5 53,0 1 1,4 1-110,-1 0 96,6-1 0,-7-4-75,1 1 70,4 4 0,-6-3-51,3 2 1,-3 2-12,-1-2 0,0 4 15,0-4 1,0 5-8,0-1 0,0-1 33,0 1-4,0-5 0,0 6 0,0-3-31,0 1 18,0 1 61,0-2 1,0 5-2,0-3 0,0-1-16,0 1 0,0-5 77,0 1 1,0 2-90,0-2 1,0 1 8,0 0 0,0-3-140,0 7 139,0-7 0,0 8 25,0-6-106,0 0 1,0 2 56,0 2 0,0-1-12,0 1 1,-1-4-40,-3 4 0,3-5-69,-3 1 108,3 3 0,1-6-2,0 4 0,0-4 97,0 0-88,0-1 1,4 1 12,-1-1 1,2-1-24,-1-2 19,-3 2 1,8-4 1,-5 6 1,1-5-21,-1 1 1,-3 0 0,3 3 0,-1 0-21,0 1 0,-1-1-74,2 1 1,-3 3 24,-1 0 0,0 0 54,0-3 1,0-1-10,0 1 9,0-1 0,1 0 135,3 1-131,-3-1 0,4 1 34,-5-1 0,0 1 200,0-1-168,0 0 0,0 1 123,0-1 0,0 1-98,0-1-29,0 1-4,0 4 1,-1-3-68,-3 2 69,3-2-50,-4-2 0,5 0 6,0 1 1,0-1-42,0 1 17,0-1 0,0 1 26,0-1 1,0 4-17,0 0 1,0 1 7,0-5 0,0 1 8,0-1 0,0 0 112,0 1 0,-4-5-79,0 1 1,0 0 10,4 3 1,0-3 38,0-1-33,0 1 0,0 3-75,0 1-7,0-6-68,0 4-10,0-3 10,0-1 0,0 0 71,0-2-224,0-3 0,2 4-92,1-5 183,-1 0 1,4 0-186,-2 0 0,-2 0 361,6 0 0,0-5 0,3-1 0</inkml:trace>
  <inkml:trace contextRef="#ctx0" brushRef="#br1" timeOffset="51">13876 9651 8289,'-11'0'735,"0"0"-513,-1 0 1,4-2 23,1-1 0,3 1 60,-4-2-31,6 3 5,-3 1 59,5 0 1,0 5-180,0 3 1,0 2-62,0 1 0,0 1-84,0-1 0,-4 1 44,0-1 0,-1 2-6,1 2 1,3-2-22,-3 2 1,-1-2 33,1-2 0,1 1-12,3-1 1,0 4-1,0 0 0,0 2-14,0-2 0,0-1 25,0 5 0,0-1 11,0 1 0,0 1-32,0-5 0,1 4-5,3-3 1,-3 3-18,3-4 26,-3 0-17,-1 2 0,0-5 9,0 4 0,1-2 28,3 1 1,-3-3-8,3 4 0,-1-2-8,0 1 0,0-2 7,5 2 1,-5-2-4,5-2-18,-5 0 1,5 1 45,-4-1-32,5 6-10,-8-5 0,8 6-49,-5-3 0,0-2 53,-4 2 1,1 2-120,3-2 100,-3 0 1,4 0-30,-5 1 0,0 3-5,0-4 1,0 1-5,0 0 1,0-4-9,0 4 1,0-2-36,0 1 56,0-3 5,0 5 0,0-4-2,0 2 0,0-2 29,0 2 1,0 1 65,0 0 1,4 0-48,0-1 0,0-2 14,-4 2 0,0 2-31,0-2 1,1 1 13,3 0 0,-3-2-64,3 5 41,-3-5 0,-1 3-251,0-1 134,0-4 0,0 5 40,0-6 0,-4 2 36,1 2 1,-1-2 37,4 2 1,0-2-6,0-2 0,-4 1-14,0-1 1,0 2 8,4 2 0,0-2-69,0 2 57,0-2-25,5-2 0,-2 0-78,5 1 1,-6 0 90,2 4 0,1-4-9,-1 4 0,0-4 3,-4 0 1,0-1 3,0 1 1,0-5 131,0 1-133,0-1 1,0 5-18,0-1 1,0 1 6,0-1 0,1-1-14,3-2 1,-3 2 27,3-2 1,-2 2-104,2 1 83,-3 1-4,4-1 1,-5 0-4,0 1 1,2-1 20,2 1 16,-3-1 1,4 1 92,-5-1-84,0 0 0,0 1 26,0-1 1,4 1 4,-1-1 10,1 0-45,-4 1 1,0-1 17,0 1 95,0-1 1,0 1-61,0-1 1,0 0 70,0 1 0,0-1-101,0 1 0,-1-1-31,-3 1 0,3-1-5,-3 0-11,3 1 1,1-1 29,0 1 0,0-5-12,0 1 1,1-4-27,3 3 38,-3-4-22,4 7 0,-5-7 218,0 4-200,0 1 1,0 3-1,-1 1 25,-3-1 0,-1 0-44,-2 1 1,-2-1-104,5 1 1,0-1 94,4 1 0,0-1-81,0 0 1,0 1 55,0-1-7,0 1 1,0-1 65,0 0-6,5 1 1,-4-1 8,3 1 0,-3-5-1,-1 1 23,0-5-122,6 7 1,-5-8-330,3 6 6,-3-6 36,-1 3-937,5-5 595,-4 0 69,4 0 1,0 0 640,3 0 0,2-10 0,2-2 0</inkml:trace>
  <inkml:trace contextRef="#ctx0" brushRef="#br1" timeOffset="52">8406 8280 7569,'6'-7'190,"-2"-1"322,2 5-173,-4-7-171,3 9 0,-7-4-52,-1 5 1,-4 5-165,-4 3 0,-6 7 87,-2 4 1,-6 4 63,-2 3 0,-5 3-103,2 6 0,-2-1-64,2 0 1,-2 1 3,5-1 0,-3 0 70,3 0 0,2-2-116,6-5 0,2 2-58,6-10 70,0 5 1,4-11-33,3 2 1,3-6-15,1-2-350,0 1 1,1 2 549,3-2 1,3-3-1,4-5 1</inkml:trace>
  <inkml:trace contextRef="#ctx0" brushRef="#br1" timeOffset="53">8885 8280 7569,'7'0'-233,"-2"0"-221,0-5 377,-4 4 219,4-4 93,0 0-38,-3 3-59,3-3 74,-5 5 145,0 0-385,0 5 1,0 2 16,0 4 1,-5 2 25,-3 2 0,-7-1 55,-4 5 0,-4 1-9,-4 7 1,2-2 90,-6 6 1,5-2-55,-5 1 1,5 3-40,-5-2 0,6 2 16,-2 1 1,-1 0-48,2 1 0,-2 0 13,1 3 0,3-2-195,-3 2 1,-1-3 124,2 0 0,-1 3 65,4 0 0,0 0-103,1-4 0,-3 0 82,-1 1 0,0-2-46,-4-3 1,5 2 38,-2-5 1,4-1 21,4-3 1,1-5 61,3-3 33,2 3 1,-2-6 18,8 4-73,1-9-128,6-2 69,0-5 0,6 0-204,1 0 1,7-1-381,1-3 1,6-2 105,-2-5 466,2-1 0,2-4 0,0-2 0</inkml:trace>
  <inkml:trace contextRef="#ctx0" brushRef="#br1" timeOffset="54">9571 8360 7569,'0'-11'-490,"0"4"1,1-2 576,3 6 1,-3-2 158,3 1 18,-3 2 0,-1-4 22,0 2 27,0 3-221,0-4 1,0 6-76,0 3 0,-6 2-1,-6 6 71,1 4 1,-11 0-48,3 6 1,-4-1 45,-3 5 0,0 0-77,-4 0 0,3 4 54,-3 4 1,3-1-30,-3-3 0,1 7 39,-2-3 1,-2 4-44,3 0 1,0-2-167,0 2 0,1-1 99,-2 1 1,-2-3 17,3 4 0,-3-3 50,-1 2 0,-4-2-54,0 2 41,-1-2 0,1-1-14,0 3 1,-4-2-3,4 2 1,-3-3 4,2 0 5,1-1 0,5-1 20,3-3 0,2 2-8,5-5 0,0 1 58,0-2 1,6-2-59,1 3 0,3-7 80,-3-1 1,5-1-69,-1 1 1,1-1-62,3-3 0,-2-2 229,-1 2 1,3-2-199,1-2 0,0 1 17,0-1 1,-2-3-17,5-1 0,-1-4-316,1 1-61,3-3-273,-4-1-61,5 0 704,5 0 0,1-5 0,6-2 0</inkml:trace>
  <inkml:trace contextRef="#ctx0" brushRef="#br1" timeOffset="55">10187 8531 7569,'-6'0'0,"0"-3"-77,2-1 46,3 0 0,-4 3 564,5-3-476,-6 3 1,0-3 3,-5 8 0,-2 2 13,-2 5 1,0 6-11,-8 2 0,1 2 9,-8 2 1,3 1-3,-3 3 1,-5 2-1,-3 6 0,-1 0-197,1 3 1,1-1 52,-5 5-154,0 0 1,18-18 0,-1 1 214,0 0 1,0 0 0,-1 1 0,-1 1 40,2-2 1,1-1 0,-2 2 0,0-1-54,-1 0 1,0 0-1,3 0 1,-1 2 22,-4 1 1,1 1 0,0-2 0,1-1-50,-1 1 0,-1-1 0,0 1 0,1 0 30,-1 1 1,1 1 0,0-3 0,0 0 6,1-1 1,1-1 0,0 0 0,1-1 33,-21 23 0,0-2 75,1-2 1,4 3-20,3-3 0,-1-3-196,1-1 0,-4-2 162,4-2 0,-2 0-12,2 0 1,3 1-52,-3-1 1,1 0 52,-1 0 0,1 4-102,-5 0 0,5-1 114,-1-6 1,7-2-6,0-2 1,7-7 154,1 3 0,2-4-13,5 0 263,1-3-324,4-4 491,4-1-582,2-5-312,5 0 0,2-6-39,1 0 1,8 0-271,4 0 591,5 0 0,3-11 0,6-1 0</inkml:trace>
  <inkml:trace contextRef="#ctx0" brushRef="#br1" timeOffset="56">10827 8783 7569,'0'-7'-735,"0"2"996,0 0-32,0 4 244,-5-4-321,4 0 1,-10 3 57,4-1 0,-2 3-87,1 3 0,-3 0 0,0 5 0,-2-1 234,-6 5-253,5 4 1,-12 2 8,4 5 1,-10 5 2,-2 2 0,-3 3-412,-9 1 1,0 7 322,18-18 1,-1 0 0,3-1 0,0 1-933,-4 2 0,-1 0 939,4 1 0,-1 0 0,-3-3 0,-1 1 7,4 0 1,-1 1 0,-1 1-1,-1 0-206,1 1 1,-1 0 0,-1 0 0,0 1 221,1 1 0,1 0-30,-1-1 1,1 1 0,1-2-1,0-1-17,-2 1 1,1-1 0,-2 0 0,0 0 1,-2 1 0,0 0 0,0 0 1,0 1-26,2-1 0,0 0 0,-2 0 1,0 2 24,2-1 0,0 1 1,-2-1-1,0 1-36,0-1 0,0 1 0,0-1 1,-1 1 21,1-1 0,0 1 0,1 0 1,1-1 52,0 1 0,-1-1 0,4-1 0,0-2-29,0 0 0,1 0 0,2-2 0,0 1-107,-20 21 1,1 0 87,-1-3 0,1 1 8,4-5 0,1-1-3,6-7 1,4 2 26,-1-5 1,4 3 151,-3-3 0,8-1-158,0-3 1,6-1 764,1-3 0,2-3-808,2-4 0,5-1 974,2 1-1108,3-6 84,1 4-558,0-9 408,0 4 0,1-6-196,3-3 1,-1 2-82,9-6 491,-3 1 0,12-5 0,-3 1 0</inkml:trace>
  <inkml:trace contextRef="#ctx0" brushRef="#br1" timeOffset="57">11375 8885 7569,'7'-6'-632,"-2"1"784,-5 5 235,0 0-78,0-5 0,0 4-17,-5-4-137,3 5 1,-8 1-116,2 3-34,-2 7 0,-2 4 74,-4 8 0,-3-1 2,-7 8 0,-3 2-56,-6 6-291,-4 3 0,17-16 0,-2 0 290,-2 2 0,-1 0 0,1 0 0,0 0-36,-1 0 0,1 0 0,-3 2 1,1 1 18,-2-1 0,-1-1 1,-2 2-1,0-1-1,0-3 1,1 1 0,0 1-1,0 0-36,0-1 0,0-1-248,0-1 0,-1 1 0,-2 1 1,0 0 263,-1-2 0,0 0 0,0 2 0,1 2-6,-3-1 0,0 1 0,1 0 0,0 0-9,-3 4 0,0-1 1,0-2-1,-1 1-289,-3 1 1,0 1 0,1-1 0,1 0 313,2 2 1,0 1 0,0-2 0,0 0-2,0 1 1,1 0 0,1-3 0,1 0 31,0 4 1,1-1 0,4-4 0,1 0-110,2-2 1,1 1-1,3-3 1,2 0 120,-19 19 1,5 0-39,-1-3 1,6-3 9,2-5 1,-1 1 207,-3-1 0,0-1-203,-1-3 0,1 3 54,0-2 0,-2 2-53,-2 1 1,3 4 82,-3 0 0,-2 0-38,2-4 0,0 1 75,4-1 0,1-5 77,2-2 1,5-3 359,7-1 0,2-5-492,6-3 0,-1-3 720,1 0 0,1-4-797,2-1 0,-1-3 324,6 4 0,-6-5-504,1 5 0,2 0 146,-2 3 1,4-3-131,-3-1 1,3 0-651,-4 0 549,6 3 0,-5-8-895,4 1 756,1 4 1,-2-6 397,8 3 0,3-13 0,4-4 0</inkml:trace>
  <inkml:trace contextRef="#ctx0" brushRef="#br1" timeOffset="58">11912 9137 6825,'8'-10'365,"-1"2"0,1-1-54,3 5 1,1-5-127,-1 2 0,0 2-26,1 1 71,-6 3-290,4-4 1,-8 5 68,1 0 1,-4 5 22,-6 6 0,-2 0 75,-10 1 1,-2 4 3,-5 3 1,-5 4-47,-7 4 1,1 3-111,-4 8 0,-3 0 97,20-15 1,-1 0 0,-1-1 0,0-1-201,-3 4 0,1 0 0,-1 1 0,1 0 213,-1 0 0,1 1 1,-2 0-1,1-1-7,-1 3 1,-1 0-1,2-1 1,0 2-57,-2 2 0,1 1 1,1 0-1,0 1 55,0-2 1,1 1 0,-3-2 0,-1 1-68,0 0 0,0 1 0,-2-1 0,0 2-248,0 2 1,0 0 0,0-1 0,-1 0 254,1 1 1,0 0 0,1-1 0,1 0 12,0-1 0,-1 1 0,2-3 0,-1 0-52,0 1 0,-1-1 0,2-2 0,0 0-156,2 0 1,1 1 0,-1-2 0,1 1 208,-1 1 0,1-1 0,-1-1 1,1 0-26,-1 2 0,0-1 1,1-2-1,1-1 14,0 0 0,0-1 1,2-3-1,0-1 176,-21 23 1,0-2-149,1 3 1,4-3 63,3-5 0,6 0 250,2-7 1,4-7-303,0-1 0,5-4 554,2 0 1,5 1-509,-1-5 298,2 1 1,6-6-541,-1-3 549,6 4-955,-8-5 162,8 0 112,-3-1 1,10-5-171,3 0 250,2 0 0,1-5-506,1-2 0,4-4 714,3 0 0,3 0 0,1-1 0</inkml:trace>
  <inkml:trace contextRef="#ctx0" brushRef="#br1" timeOffset="59">12289 9422 7569,'6'-6'-221,"-1"1"391,-5 5 0,2-4 241,1 0 75,-1 0-327,3 4 1,-5 2 1,0 1 0,-5 6 16,-3 10 0,-8 2-20,-7 9 0,-7 6-79,-8 6-295,-2 7 1,15-23-1,-1 1 225,0 3 1,-1 1 0,-5 3 0,-1-1-257,-1 4 0,-1-1 1,2-2-1,1 0 226,1-1 0,1-1 1,-1 0-1,1 0 43,1 0 1,1 0 0,-4 1 0,1 0-27,5-2 1,-1-1 0,-2 1 0,0 0-126,2 0 0,0-1 0,1 0 0,0 0 122,0 2 0,-1 1 1,3-3-1,0-1 15,-1 2 0,0-1 1,0 0-1,0 0-35,0 0 0,0 1 1,0-3-1,-1 0-3,2 2 1,-1 0 0,0-2 0,-1 0 40,0 3 0,-1-1 0,-1-2 0,1-1-43,2 0 0,1-1 1,-2-1-1,1 0 39,0 1 0,1 1 1,-20 20-25,-1-2 1,3 0 8,0-7 0,3-4 27,4-3 0,6-7 29,3-1 1,3-4 407,4-4 1,-2-6-255,6 2 412,0-2 0,7-3-839,1-2 911,4-3-1868,-2-1 912,15 0 1,-1-5-199,10-2 1,1-3 468,7-2 0,2-4 0,6-2 0</inkml:trace>
  <inkml:trace contextRef="#ctx0" brushRef="#br1" timeOffset="60">12689 9673 7569,'10'-5'-386,"-3"-2"0,3 0 201,-2 0 1,2 3-89,2-4 0,-1 6 300,1-2 1,-5-1 174,1 1-22,-6 0 216,3 4 55,0-5-146,-3 4 123,3-4-138,-5 5 230,0 0-334,-5 0 1,2 6 22,-4 6 1,-5 0-40,-3 7 0,-9 2-58,1 5 0,-7 4 3,-1 4 1,-3 5-359,-4 3 0,16-16 0,-1 0 222,-1 1 0,-1-1 0,-2 4 0,1-1 26,1-3 1,0 1 0,0 1-1,1 0 2,1 0 0,0 1 0,-2 0 0,0 0 25,1 2 1,-1-1-1,0 0 1,0 0 23,2 2 1,1 1-1,-1-3 1,0-1-34,0 2 1,0-1-1,-2 1 1,0 0 0,-2 0 0,0-1 0,1 1 0,0-1-22,-1-1 1,1-1 0,2 1 0,0-1-1,-1 1 0,0 0 0,-1-1 0,0 1 2,0-1 0,-1 1 0,-1-1 0,0 0 23,-1-2 0,1 1 0,4-2 1,0-1-64,-22 18 0,5 3-144,3-3 0,2-3 54,9-1 1,2-8 77,6-3 1,2-4-102,6-4 0,0 1-225,4-5-265,-3 1 669,8-5-557,-3-5 1,7-1-132,1-5 658,4-5 0,9-6 0,2-7 0</inkml:trace>
  <inkml:trace contextRef="#ctx0" brushRef="#br1" timeOffset="61">13305 9742 7569,'8'-4'-202,"0"0"1,-6-1 232,2 2 31,2 1 396,-5-3-85,5 5 95,-6 0-291,-6 5 1,-1 10 24,-8 8 0,-8 13-24,-8 2 1,-7 10-174,18-22 1,-2 1-1,0 3 1,-1 0-173,-2 0 1,0 1 0,0 2 0,-1 0 151,0-1 0,-1 1 0,-1 1 0,0 0-268,2 2 0,-1 1 0,-1-2 0,0 1 310,0 2 1,-1 0-1,1-2 1,0 0-34,2 2 0,-1 0 0,-1-4 0,0-1 28,1 2 0,1-1 0,0-3 1,1-1-200,0 1 1,1-1 0,-2-1 0,1-1 199,0-1 0,0-1 1,1 0-1,-1-1 35,-21 21 0,22-23 1,-1-1-145,0 1 1,0 0 0,-23 19 160,6 0 1,-1-4-38,5 4 0,5-9 24,6 1 0,4-7 133,4-1 1,3-5-201,4-2 0,6-5 682,2 1-824,3-3 1,2-5 296,3-3 0,-1-3-458,4-1 1,1 0 219,3 0 1,5-5-348,-1-3 0,5-2 435,-1-1 0,8-6 0,2-1 0</inkml:trace>
  <inkml:trace contextRef="#ctx0" brushRef="#br1" timeOffset="62">13808 10416 8379,'6'0'1129,"-1"5"-629,-5 3-339,-5 2 0,-2 6-10,-9 3-1,-3 4-64,-7 4 0,-5 6 9,-7 5 1,-4 6-244,18-21 0,-1 0 0,-1 0 0,1 1 148,-1 2 0,-1 1 0,-1-2 1,0 0 20,1 1 1,1 1-1,0-2 1,0-1-46,-1 3 0,0 0 0,1-3 0,0 0-3,0 1 1,-1-1 0,2-2 0,0 0-21,-16 19 1,1-4 148,6 1 1,1-2-45,2-2 0,4 0-96,4 1 1,1-5 107,3 1-127,3-6 0,0 3-145,1-5 1,4-2 98,3-2 1,2-2-100,-2-6 1,2 1 101,2-1 0,1-3 764,-4-1-1011,4 1 362,-7 3 1,9-3-512,-3 0 180,-2-6-168,4 3 41,-3-5-76,5 0 163,5 0 0,2 0 356,4 0 0,6 0 0,1 0 0</inkml:trace>
  <inkml:trace contextRef="#ctx0" brushRef="#br1" timeOffset="63">13762 11215 7569,'0'-11'128,"0"5"470,0-5-13,0 5-264,0 0-22,0 1-126,0 5 0,-1 5-155,-3 2 0,-2 3 115,-6 2 0,-3 4 35,0 3 1,-5 3-35,1 1 1,-4 3-40,-4 1 1,3 4-1,-4-4-93,0 3 0,0-4 83,-2 5 1,-3-2-61,2 1 0,3 0 19,2-4 1,2-2-116,1 3 0,4-2-55,0 2 68,5-3 0,-3 3 20,6-8 1,3 1-127,1-5 0,4 1-20,-1-5 1,3-3-82,1-1-7,0-4 5,0 2-312,0 0 83,0-4 1,1 3-678,3-8 1173,2 3 0,6-9 0,-1 3 0</inkml:trace>
  <inkml:trace contextRef="#ctx0" brushRef="#br1" timeOffset="64">13796 11569 7423,'8'-3'159,"0"-1"0,-1 0 313,5 4 1,-5 0 17,1 0-326,-6 0 0,5 0-54,-3 0 21,-3 0 0,-1 5-16,-8 3 1,-3 2 8,-4 1 1,2 4-49,-2 1 0,-2 3 68,2-4 0,-4 5-4,4-1 1,-4 2-22,3-2 1,-3 2-55,4-2 0,-5-1 32,1 1 0,2-1-25,2 1 1,2 1-34,2-5 1,0 1-113,-1-5 1,5-1-227,-1-2 143,5 2-370,-2-4 185,5 1-505,0-2-3,0-5 302,0 5 0,2-4 547,1 3 0,4-8 0,4-2 0</inkml:trace>
  <inkml:trace contextRef="#ctx0" brushRef="#br0" timeOffset="65">13623 7486 6498,'0'-6'26,"0"0"303,0 2-175,0 3 185,0-4-164,0 1 18,0 2-75,0-3-151,0 5 0,4 2 182,-1 1-177,1-1 119,-4 7-33,0-3 0,0 5-35,0 0 72,0 0-51,0 0 1,0 0 18,0 0-23,0-1 0,1 1 51,3 0-54,-3 0 0,4 0 54,-5 0-53,0 0 1,0 0 39,0-1-50,0 1 0,0 0-7,0 0 0,0-4-51,0 1 63,0-1 1,1 4-38,3 0 1,-3 0 51,2-1-3,-1 1 0,1 0-26,1 0 1,-1 0 41,-3 0 0,4 0-18,0 0 0,-1-1 4,-3 1 1,0 0-43,0 0 1,4 0 31,0 0 1,-1 0-26,-3 0 0,0 0 20,0-1 1,1 0-61,3-3 1,-3 3 46,3-3 0,-2 2-20,2-2 1,-2 3 15,6-3 0,-6 3 3,2 0 1,-2 1 26,2 0 0,-3 0-28,3 0 0,-3 0 78,-1 0 1,0 1-70,0 2 1,0-2 40,0 3 1,0-3-36,0-1 1,0 0-1,0 0 1,0 0-3,0-1 1,0 1-5,0 0 1,1 0 13,3 0-7,-3 0 1,4 0-34,-5 0 0,0-1 25,0 1 1,0 1 9,0 3 1,0-2-10,0 5 0,0-1 46,0 1 0,0 2-50,0-6 1,0 4-1,0-3 1,0 1-29,0-2 1,0-2 35,0 3 1,1-3 88,2-1-92,-1 0 1,3 0 92,-5-1 0,3 1-40,1 0 1,-1 1-61,-3 3 0,0-3-69,0 2 1,0 2 59,0-1 1,0 3-59,0-4 1,0 4 78,0-3 1,0 1-102,0-2 0,-1-1 66,-2 6 0,1-6 17,-1 1 1,2 2 8,1-1 0,0-1 16,0-3 0,0 0-17,0 0 1,0 0 32,0-1-44,0 1 0,0 0 13,0 0 0,0 0-95,0 0 1,0 0 80,0 0 0,0 1-117,0 2 1,0-2 55,0 3 1,0-3-3,0-1 1,0 0 46,0 0 0,0-4 0,0 0 1,3 0 6,1 4 0,-1 0-22,-3 0 0,2-4 50,1 0 1,-2 1-36,3 3 0,-3-1 12,-1 1 1,0-3-16,0-1 1,0 0-3,0 4 1,0-4-15,0 1 0,0-1-32,0 4-47,5 0 0,-4-1 83,3 1 1,-3-3-37,-1-1 1,4-4-15,-1 5-1,1-6 1,-4 4-94,0-2-214,5-3 78,-4 4-308,4-5 174,-5 0 1,-5-5 0,-1-1-1</inkml:trace>
  <inkml:trace contextRef="#ctx0" brushRef="#br0" timeOffset="66">14189 7388 7569,'0'-7'-621,"0"0"215,0 4 337,0-2 586,0 5-380,-5 5 1,-1 3-29,-5 6 1,-4 4 173,1 8-226,-10 1 1,4 11 35,-9 2 0,0 3-240,-3 4 0,-5-1 154,19-20 0,0-1 0,-2 0 1,0 0 52,2 0 1,0 1-1,-18 22-181,3-5 0,5-5 59,3-5 0,6-6-130,0-5 0,10-1-83,-2-3-126,7-3 0,1-8 401,14 1 0,1-4 0,1-2 0,0-1 0,2-1 0</inkml:trace>
  <inkml:trace contextRef="#ctx0" brushRef="#br0" timeOffset="67">14461 8172 7569,'6'-5'0,"-1"-1"-366,-5-5 294,4 5 149,-2-4 143,3 4 175,-5 0 174,0 1-509,0 5 1,-9 3 74,-2 4 1,-8 6-17,-3 13 1,-8 3 31,-6 7 0,-7 4-277,21-17 0,1 1 0,0 0 0,-1 0 158,1 2 0,-1-1 0,0 0 0,0-2 42,-18 21 0,-2 0-147,-1-1 1,4-4-133,3-3 0,5-2-79,2-2 1,9-4 133,-2-2 1,8-7-679,-1-1 312,8-5 516,2 3 0,5-6 0,0-3 0</inkml:trace>
  <inkml:trace contextRef="#ctx0" brushRef="#br0" timeOffset="68">14776 8825 7569,'6'-5'-157,"-1"-1"1,-5-2 229,0 1 0,0 4 232,0-5-156,0 6 0,-1-3-3,-3 5 1,-2 0-327,-5 0 125,-4 5 0,-7 6 136,-7 7 1,-7 4 22,-4 3 1,-7 8-273,21-14 1,1 2 0,-2 0 0,1 0 217,-2 1 1,1-1 0,2-1 0,1 0-59,0 0 0,1 0 1,-21 20-176,4 4 0,3-2 177,4-2 1,4-3-41,0-4 0,5-5-66,-2-3 1,5-2-51,2-1 0,4-2 103,4-1 1,0-3 163,0-1 0,5-3-320,2 3 0,3-2 4,1 1 211,0-6 0,-3 9 0,-1-8 0,2 1 0,0 0 0,2-3 0</inkml:trace>
  <inkml:trace contextRef="#ctx0" brushRef="#br0" timeOffset="69">15114 9641 7569,'6'-11'-182,"-1"0"591,-5 0-264,-5 5 1,-3 2-120,-6 8 0,-4 3 109,-8 8 0,-6 6-96,-8 8 0,-7 8-29,22-17 0,-1 0 0,-1-1 0,1 0-175,-2 1 0,1 0 0,1 0 0,0 0 121,-1 2 0,0 0 0,1-2 0,0 0 48,-3 0 0,0-1 0,1-1 0,2 0-20,0 0 1,1 0 0,-1 0 0,0 0 30,-21 15 0,4 1-217,7-9 1,3 0 199,4-3 0,3-4-269,4 0 1,5-4-51,3 0 1,-2-2 320,1-1 0,2-2 0,3-1 0,2 1 0,-1-5 0,2-1 0</inkml:trace>
  <inkml:trace contextRef="#ctx0" brushRef="#br0" timeOffset="70">15397 10457 7569,'0'-11'-299,"0"4"-423,0-1 1046,0 1-25,0-4-33,0 0 0,-2 4 150,-1 0-211,-3 4 0,-10 3-86,-2 8 1,-4 3 1,-3 3 1,-1 3-95,-6 5 1,-3 4 118,-9 3 1,1 4-419,-1 3 1,20-17 0,0 1 293,-2 2 0,1-1 1,-2 0-1,1-2-64,-1 2 0,-1-2 0,2-1 1,-1-1 39,2 1 1,-1 1 0,0-1-1,0 1-87,-21 17 0,22-17 0,-1-1-179,-21 14 0,1-4 65,6-3 0,-1 2-20,5-2 1,1 0 100,6-7 1,2-3-173,6-4 1,4 0 38,2 0 0,4-4-150,4 1 405,2-6 0,12 3 0,-4 0 0,-2 1 0</inkml:trace>
  <inkml:trace contextRef="#ctx0" brushRef="#br0" timeOffset="71">15603 10805 7569,'-11'4'-48,"1"-1"81,-1 1 1,-4-1 146,1 1 1,-6 6 46,2 1 0,-4 1-108,-3 6 18,-3 0 1,-8 9-146,0 2 0,-9 2-141,1 2 1,-2 3 62,3 0 1,1 4 74,2-4 1,-1 1 5,4-5 1,1-3-31,3 0 1,4-4-197,0 0 1,2-2 6,-2-1 0,1-1-25,2 1 0,3-5-75,-2-2 1,7-3-74,3-1 397,3-1 0,3 0 0,1-3 0,4-2 0</inkml:trace>
  <inkml:trace contextRef="#ctx0" brushRef="#br0" timeOffset="72">16006 11229 7569,'-11'0'0,"0"0"-6,0 0 0,4 0 43,0 0 180,0 0-141,-4 0 0,0 1-4,0 3 1,-5 3-103,-2 8 0,-4 2-50,-3 5 143,-3 4 0,-8 2-61,0 5 0,0-1 79,7 1 0,-2 0-316,2-1 1,-2 0 212,-2-3 1,5 1-161,3-5 1,2-1 49,1-5 1,5-2-120,3-3 0,3-6-109,3 3 360,4-7 0,4 6 0,0-4 0</inkml:trace>
  <inkml:trace contextRef="#ctx0" brushRef="#br0" timeOffset="73">16615 11523 7569,'5'-11'0,"-4"4"-141,3 0 1,-3-1-469,-1-2 787,0-1-123,0 0 0,4 0 76,-1 0 1,1 4 117,-4 0 0,0-1 27,0-3 1,-1 4-115,-3 0 1,-2 4-133,-5 0 1,-1 3 78,-2 3 0,-8 10-164,-7 8 0,-4 2-22,-3 6 1,-3 0-291,-4 4 1,0 0 319,4-1 0,2-4-65,8-3 1,4-3-143,7-4 1,3 2-107,8-6-289,-3 1 649,9-4 0,-4-1 0,5 1 0</inkml:trace>
  <inkml:trace contextRef="#ctx0" brushRef="#br0" timeOffset="74">17061 11414 7569,'5'-17'-178,"1"2"-45,5 4 1,0 5 265,0 2 382,0-2-417,0 5 79,-5-4 134,-1 5-105,-5 0 0,-9 6 80,-2 5 1,-11 5-71,1 5 1,-5 2 80,1 3 0,-3 2-162,-5 4 0,4 0-87,0-3 0,5 1-84,-1-5 1,3 1-247,4-5 0,2-4-333,5-2 398,5 2 307,1-5 0,5 4 0,0-6 0</inkml:trace>
  <inkml:trace contextRef="#ctx0" brushRef="#br0" timeOffset="75">17638 11436 7569,'6'-11'551,"-1"0"-399,0 5 0,1 1 46,5 5-81,-5 0 1,-1 2-128,-5 1 1,-5 3-169,-2 5 170,-13 5 1,0 2-69,-13 7 0,3 3 127,-6 5 0,-2-1-210,2 1 0,1 0 29,6-1 0,2-4-34,5-2 0,7-7-62,4-1 1,5-5-259,6 2 484,0-3 0,5-6 0,1-1 0</inkml:trace>
  <inkml:trace contextRef="#ctx0" brushRef="#br0" timeOffset="76">18084 11501 7569,'0'-11'-338,"0"5"-92,5 2 355,1 4 0,0 1 171,-2 2 0,-3 3 14,-1 5 1,-6 4-98,-5-1 1,-6 9 263,-8-1 0,-3 3-138,-5 1 0,-2 2-82,3 4 0,-2-4-159,8-3 1,5-5-149,2-2 0,10-2 133,-2-2 0,7 1-195,1-8 312,1-2 0,12 0 0,2-5 0</inkml:trace>
  <inkml:trace contextRef="#ctx0" brushRef="#br0" timeOffset="77">18639 11567 7569,'0'-6'-580,"0"1"580,0 5-84,-5 5 0,-1 1 68,-5 4 1,-8 3 155,-3 1 1,-7 3-25,0 5 0,-2 0 85,-2-1 1,1 1-222,-1 0 0,6-4-91,6 0 0,4-5-62,6 2 0,1-3 94,3-1 0,2-4 79,5 0 0,5-4 0,1 2 0</inkml:trace>
  <inkml:trace contextRef="#ctx0" brushRef="#br0" timeOffset="78">19085 11567 7711,'0'-11'519,"-5"0"-365,4 5 0,-4 2-251,5 8 1,-3 2-231,-1 5 0,-8 0 95,1-1 185,-12 6 0,4 0 16,-10 2 1,0 3 90,-4-3 1,5-1-282,3 1 1,7-4-17,3 4-30,3-4 0,6 1-100,3-4 367,1-5 0,7-1 0,1-5 0</inkml:trace>
  <inkml:trace contextRef="#ctx0" brushRef="#br0" timeOffset="79">19346 11577 7569,'7'-15'-133,"2"3"-81,-2-3 1,7 7 201,0 0 1,4 6 87,-3-2 0,-4 3-90,-4 1 10,-5 0 0,-4 6 202,-12 5-198,-3 5 0,-15 7 58,3 2 0,-2-1 123,-2 5 0,0-3-176,1 3 0,8-6 45,2-1 0,11-2-287,0-5 1,7-1 95,1-3 1,3-5-484,3-2 624,3-3 0,10-1 0,1 0 0</inkml:trace>
  <inkml:trace contextRef="#ctx0" brushRef="#br0" timeOffset="80">20217 11556 6605,'-5'7'73,"-2"0"0,-6 0 34,-2 4 1,-4 4 104,1-1 1,-3 5-62,-1-5 0,1 5-327,-1 0 0,5-4-31,2 0 207,8-3 0,-3-1 0,4 0 0</inkml:trace>
  <inkml:trace contextRef="#ctx0" brushRef="#br0" timeOffset="81">7801 8694 7569,'0'-11'0,"0"0"0,0 0-344,0 0 371,0 1 275,0-1 1,-1 5-141,-2 2 1,0 3-74,-4 1 1,0 2-151,-4 5 1,-6 6 52,-5 8 1,-6 7-85,-8 5 1,-4 1-124,17-15 0,-1 2 1,0-2-1,-2 0 171,-1 1 1,0 0-1,2 0 1,-1-1-35,1-1 1,-1 0 0,-18 12-257,0 3 0,2-8 162,6 1 0,4-3-365,7-2 537,7 1 0,4-4 0,6-2 0,-1-4 0,2-3 0</inkml:trace>
  <inkml:trace contextRef="#ctx0" brushRef="#br0" timeOffset="82">7791 9227 7569,'-5'-7'-271,"-3"0"-29,4 4 452,-6-2-61,4 10 1,-9 2-41,1 8 0,-10-2-34,-2 5 1,-5 5 105,-5 6 1,1 3-96,-5 0 0,0 5-217,-4-1 0,4 1 220,0 0 0,5-1-243,-1 0 1,6 3-37,1-10 0,5 4-261,-2-8 509,3 5 0,2-7 0,-1 4 0</inkml:trace>
  <inkml:trace contextRef="#ctx0" brushRef="#br0" timeOffset="83">7899 9673 7389,'0'-6'-77,"0"1"0,-1 5 217,-2 0 0,0 0-50,-4 0 1,0 2 53,-4 1 0,-5 8-76,-2 7 0,-6 4 125,-2 3 0,-8 3-111,2 5 1,-8 1-320,0 2 1,-3-1 223,19-15 1,0 0-1,0-1 1,-1 1 36,-2-1 1,-1 2 0,-1 0 0,-1 1-63,0 0 0,-2 0 0,0-1 1,-1 1-168,-1 2 0,-1-1 0,2 0 0,-1-1 187,-2 0 1,-1 0 0,0 1 0,-1 1-241,0-1 0,0 1 1,-1 0-1,-1-1 207,4-1 0,0-1 0,-2 3 0,1 0 21,-1-1 0,0 1 1,2-1-1,0 1 22,1-2 1,1-1 0,5-1-1,0 0-156,2 0 1,0 0-1,-17 15 116,1 2 1,11-8-17,3-4 1,10-2 280,5-1 0,2-1-350,1 1 0,0-4 399,0 1 0,0-3-363,0 3 0,-1-4 647,-2-4 0,0 0-591,-4 0 0,4 0 74,-5 0 1,5-2-102,-4-1 0,4 0-173,0-4 0,2-1-30,1-3 271,0 0 0,0 0 0,0 0 0</inkml:trace>
  <inkml:trace contextRef="#ctx0" brushRef="#br0" timeOffset="84">7758 10294 7569,'-11'0'216,"0"0"-61,0 0 1,0 1 119,1 2 1,-6 5-175,-2 6 0,-13 3-10,-5 5 1,-10 8-73,-5 3-293,25-14 0,-1 2 1,-4-2-1,-1 1 302,0 4 0,-1 0 0,-2-2 0,-1 2-57,1 1 0,1 0 0,-2-1 0,-1-1 14,3 3 1,-1-1-1,-3 0 1,0 0 36,2 0 1,0 1-1,-3 0 1,2 1-69,2-2 0,1 1 1,-3 0-1,1 0 34,2-1 0,-1 0 0,-1 0 0,0 0-36,1-1 0,1-1 0,0-2 0,0-1 44,3 2 1,0 0 0,3-4 0,1 0-211,1 0 0,1 0 0,-22 17 156,21-17 1,1 1 0,-21 14-160,-1 4 1,8-8 30,7-4 1,4-3-7,6-4 70,5 3 27,1-9 0,12 2-131,4-7 1,4-2 1000,7-5-775,5-5 0,-3 1 0,5-6 0,2 1 0,0 1 0,2 1 0</inkml:trace>
  <inkml:trace contextRef="#ctx0" brushRef="#br0" timeOffset="85">7823 10772 7330,'-11'1'114,"0"3"1,-1 1 231,-2 2 1,1 4-272,-6 0 1,1 1 44,-3 6 0,-10 5 34,-1 6 0,-13 5-245,22-14 0,-1 0 0,-3 0 1,1 1 167,-3 4 0,0 1 0,-2-1 0,0 1-246,-3 1 1,-1 0-1,1 0 1,0 0 254,-2 1 1,0-1 0,1 0 0,1-1-30,-2 0 1,-1-1-1,1 1 1,0 0-211,-2-3 0,0 1 0,1 1 1,1 1-205,0-3 1,-1 1 0,4 0 0,-1-1 25,-1-1 1,1 0 0,1-2-1,-1-1 236,1 2 1,1-2-1,4-2 1,2 0-18,-21 16 1,8-7 47,10-7 0,7-4 183,8-4 1,7-5-229,7-2 0,11-8 109,11-3 0,7-9 0,6-1 0,0 2 0,4-4 0,2 0 0</inkml:trace>
  <inkml:trace contextRef="#ctx0" brushRef="#br0" timeOffset="86">8052 11349 7569,'-17'0'0,"-4"5"0,3 2 0,-2 3 237,-2 1-144,-5 0 0,3 3 88,-5 1 0,4 4 41,-4-1 0,-2 7-166,-5 4-256,2-2 1,-8 6 258,2-1 1,-2 1-133,-2 3 0,1-2-43,-1-1 1,1-4 136,-1 0 0,2-5-443,2 1 1,2-2 421,6-1 0,-2-4 0,0 0 0,-1-1 0,0-3 0,-1-5 0</inkml:trace>
  <inkml:trace contextRef="#ctx0" brushRef="#br0" timeOffset="87">5342 11937 7569,'5'-8'-514,"2"1"1,-1 3 650,2-3 1,3 0-10,3-4 1,5 0 35,0 0 0,6-1-67,4-2 0,2 0 65,2-4 1,5-1-36,1-6 1,4 2-260,0-3 1,4-2 187,1-1 0,-22 13 0,1 0-28,0-2 0,0-1 0,2 2 0,0-1-1197,2-2 0,0 0 1169,-1 3 0,-1-1 0,-1-5 0,-1-1 0,0 2 0,0 0 0</inkml:trace>
  <inkml:trace contextRef="#ctx0" brushRef="#br0" timeOffset="88">4689 11741 6814,'13'-10'77,"1"3"1,-1-3 40,5 3 1,1-6 127,2-2 0,6-4 57,2 1-223,7-8 1,8-2-439,7-4 1,-21 14-1,1-1 391,2 1 1,-1 0 0,4-2 0,0-1-88,-2 1 0,1 0 0,2-1 0,-1 0 36,1-1 0,-1 0 1,1 1-1,1 0-1136,0 1 0,0 0 1154,-2-1 0,-1 0 0,1 1 0,-1 0 0,-3-1 0,1 0 0,0 1 0,-1 1 0,1-1 0</inkml:trace>
  <inkml:trace contextRef="#ctx0" brushRef="#br0" timeOffset="89">7867 7987 7569,'6'-5'-545,"-1"4"1,-4-4 808,2 5 0,-1-1 108,1-3-213,-1 3 167,-2-4 207,0 5-488,-5 0 0,2 0 95,-4 0 1,5 5-246,-2 2 0,3 3 75,1 1 1,0 4 29,0 3 0,9 3 0,4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28:51.808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21665 10907 8022,'0'-11'0,"-5"3"0,-2 0 519,-3-1-290,3-1-1,-3 4 305,4-4-248,-6 3 1,5-3 560,-1 3-575,6-4 1,-7 9 427,5-6-104,0 6 54,4-3-191,0 5-348,-5 0 1,2 6 126,-4 5 1,3 10 48,-4 5 1,1 7-206,-5 2 1,2 0 79,3 7 1,-2-4-150,5 4 0,0-4 120,4 4 1,0-5-300,0 1 0,4-3 120,0 0 0,5-5-194,-2 1 0,3-6 99,2 2 1,-5-3-40,1-1 0,-4-4-100,3 0 0,-4-5 163,1 1 1,1-3-141,-1 0 0,-1-1-106,-3 1 241,0-6-1076,0 4 723,0-8 0,-5 6-191,-2-4-412,-3 0 641,-2-4 1,1 0-100,-1 0 1,-4-1-313,-3-3 849,2-2 0,-4-6 0,3 1 0</inkml:trace>
  <inkml:trace contextRef="#ctx0" brushRef="#br0" timeOffset="1">21300 11478 8022,'5'-11'166,"-4"-1"1,4 1 363,-5-1 0,0 5-78,0-1 131,0 0-279,0 2 0,2 0 155,1 2 0,5 1 125,7-4 0,7 4 28,4-1-383,11 3-29,-6 1 1,12-1-441,-5-3 177,0 3-276,-4-4-523,-5 5 684,-1 0 1,-10 0-34,-3 0 1,-6 0-689,-1 0 434,-6 0-1317,3 0 295,-5 0 1487,6 0 0,-5 0 0,4 0 0</inkml:trace>
  <inkml:trace contextRef="#ctx0" brushRef="#br0" timeOffset="2">22019 10793 8067,'0'-18'-548,"0"5"1547,0 6 48,0-1 49,0-3-311,0 4 616,0-3-758,0 9-80,0-4-264,0 5 0,-1 5 121,-3 2 1,-3 9 7,-8 3-253,-3 7 0,-10 9 209,-3 7-421,-2 2 0,3 3 55,-1 2 157,1-2 0,2 8-94,5-6 0,3 1-231,9-4 1,-2-2-802,9-2 669,0 2 1,9-8 132,3 2 1,3-4-811,5-3 487,1-4 48,1-4 0,4-4 28,-3 0 0,-3-8-228,-1 0 244,3-2 106,-5-3-238,3 4 168,-9-8 1,3 3 296,-3-5 0,0 0-412,0 0 1,1 0-1,3 0-967,1 0 898,-1-5 528,1-2 0,-1-4 0,6-6 0,0 0 0</inkml:trace>
  <inkml:trace contextRef="#ctx0" brushRef="#br0" timeOffset="3">22236 11227 7968,'-5'-12'0,"4"1"854,-3-1 0,3 5 248,1-1-385,0 6 567,0-3-775,0 5 0,5 5 37,3 2-420,7 9 0,-1 1-55,5 6 1,-1 0-25,1 0 1,2 3-143,-2 1 1,-1 0 0,0-4-888,-2-1 518,0 1 142,-5-5 194,0-1-534,1-6 1,-5 0 93,1 1 0,-5-5-588,0 1 385,-1-5 91,-2 2 265,0-5 1,-5-10 0,-2-3 0</inkml:trace>
  <inkml:trace contextRef="#ctx0" brushRef="#br0" timeOffset="4">22533 11238 7955,'0'-23'0,"0"4"0,0 0 0,0 5 1180,0-1-479,0 2 133,0 2 0,-1 5 34,-3 2-379,3 3-197,-14 1 1,7 8 67,-7 4-193,-3 12 0,0-4 55,-4 11 0,-1 0 27,0 7 1,4-2-28,0 2 1,0 1-1,-4-1 0,4-1 28,0-6 0,5-3-28,-1-6 0,3-4 222,5-3-3468,2-2 2398,5-1 626,0-6 0,6-2 0,5-8 0,1-2 0,9-11 0,-3-1 0</inkml:trace>
  <inkml:trace contextRef="#ctx0" brushRef="#br0" timeOffset="5">22693 10907 8066,'0'-36'0,"0"6"374,0 10 1,0-1 583,0 6 1,0 0-208,0 3-401,0 1 1511,0 5-639,0-4-972,0 8 0,0 7 54,0 11 1,4 9 28,0 5 1,0 10-211,-4 5 0,0 6-165,0 6 0,0 2-282,0 2 0,0-6 372,0 6 1,0-10-584,0 2 0,-4-9 239,0-6 0,0-4-328,4-4 1,0-2 219,0-5 0,0-1-608,0-3 1,0-2-555,0-1 1,4-7 262,0 2 1303,0-2 0,1 2 0,1 1 0</inkml:trace>
  <inkml:trace contextRef="#ctx0" brushRef="#br0" timeOffset="6">23127 11124 8233,'-11'-5'139,"1"-1"174,2-6 1,-1 4 504,5 1-568,1-1 286,-3 2 369,5-4-386,-4 8 489,5-3-253,0 5-473,0 11 0,-4-1 17,1 13 1,-6-1-58,1 13-164,-2-4-546,-2 9 343,1-1 0,3-3-298,1 2 673,4-8-729,-7 3 372,9-9 0,-4 3 101,5-8-230,5 2 113,1-8 1,6 2-91,-1-7 385,6 2 1,-4-9-494,7 3 1015,-1-3-729,3-1 1,-3-5 242,0-2 1,-3-5-65,3-3 0,-5-3-83,1-4 0,-4-6-7,-3-3 0,-3-6-227,-5-1 1,0-9 155,0 2 1,-6-2-632,-6 5 1,-4 3-250,-7 4 1,0 11 414,0 5 1,0 6-384,1 6 0,0 2 341,3 5 1,-1 1-67,4 3 0,5 3 590,3 9 0,6-4 0,-13 5 0,2-6 0</inkml:trace>
  <inkml:trace contextRef="#ctx0" brushRef="#br0" timeOffset="7">22956 11272 8226,'-6'0'874,"-5"0"52,10 0-150,-4 0 1,15 0-158,5 0 0,7 0-103,5 0-512,2 0 76,5 0 0,4-1 325,0-3-970,0-2-48,-3 0 658,-6-5 1,-1 10-1724,-5-9 919,-6 9 1,1-8-121,-3 5 1,-6 0 878,3 4 0,2-5 0,3-1 0</inkml:trace>
  <inkml:trace contextRef="#ctx0" brushRef="#br0" timeOffset="8">23527 11227 8095,'0'-12'200,"0"1"1,0 3 389,0 1 0,1 3 112,3-4-407,-3 6 0,8-5 85,-5 4 0,5 1-101,-1-2 0,3 3-232,4 1 0,-1-4 136,5 1 0,-1-3-671,1 3 0,3 1 337,-3-1 0,-2 1-971,2 2 1,-5 0 546,2 0 0,-8-1 575,0-3 0,0 3 0,3-4 0</inkml:trace>
  <inkml:trace contextRef="#ctx0" brushRef="#br0" timeOffset="9">23470 11352 7907,'11'0'804,"1"0"1,-1-3-330,1-1 1,0 0 323,3 4-340,3-5-710,5 4 255,0-10 1,4 9-650,-1-6 0,5 2 382,-5-2 1,0-1-211,-7 6 1,1-5 263,-5 4 0,4 0 209,-3 4 0,-1-5 0,-4-1 0</inkml:trace>
  <inkml:trace contextRef="#ctx0" brushRef="#br0" timeOffset="10">23995 11067 8056,'0'-18'238,"-5"7"364,4 0-151,-4 10-49,5-4 438,0 5 1,-5 6-564,-3 6 0,2 4 100,-2 7-327,1 0 124,-5 5 1,2 2-327,2 9 159,3-4 1,5 2-643,0-3 1,0-6 396,0 6 0,5-11-174,3 0 1,3-8 190,5 0 1,-2-7 129,5-4 0,0-3-108,3-1 0,3-4 333,1 1 1,-2-10-20,3 1 0,-3-3 106,-1 0 0,-1-3 96,-3-5 1,1-1-103,-5-2 1,-3-4-220,-5-4 0,-4-1 42,0-3 0,-6-2-255,-5-2 0,-7-1 88,-4 5 0,-8 5-74,-3 6 0,-3 10-362,-2 5 0,-1 6 193,1 6 0,0 5-152,8 3 0,2 7 136,6 4 1,1 2 387,3 2 0,6 0 0,-3 0 0,4 5 0,-4 1 0</inkml:trace>
  <inkml:trace contextRef="#ctx0" brushRef="#br0" timeOffset="11">23881 11272 8056,'-6'-5'361,"-4"4"746,2-3-605,3 3-382,0-4 830,5 4-559,0-4 0,6 5-144,6 0 1,9 0-16,10 0 1,3 0-480,4 0 0,-5 0 225,5 0 0,-9-2-945,5-2 1,-8 3 499,-3-3 1,-2 3-1974,-6 1 2440,1 0 0,0 5 0,2 2 0</inkml:trace>
  <inkml:trace contextRef="#ctx0" brushRef="#br0" timeOffset="12">24384 11444 8009,'-8'-10'0,"0"2"0,6 2 0,-2 2 1130,3 3-168,-4-5 14,3 6-50,-8 0-556,4 6 1,-6 0-268,1 5 0,3 1-3,1-1 0,0 4 99,0 1 1,2 3-456,5-4 231,0 0 0,0 0 51,0 1-1070,0-1 710,0-4 0,5-1 29,2-2 0,5-2 11,3-2 0,-1-3-175,5 3 370,0-3 1,3-4 41,-3-1 0,2-5-84,-2 1 0,-2-3 302,-2-4 1,-2 1-33,-2-5 1,-4 0-14,-4-4 0,-1 0-148,-2 0 1,-9 0-42,-3 0 1,-11 6-330,1 1 1,-8 5 163,4 3 0,-6 3-553,2 5 0,3 5 46,4 3 745,5 2 0,2 2 0,-2-1 0</inkml:trace>
  <inkml:trace contextRef="#ctx0" brushRef="#br0" timeOffset="13">24532 10953 8237,'-5'-28'-140,"4"4"1,-8 1 2299,5 8-793,0 2 278,4 1-1089,0 6 1,1-3 262,3 5-197,3 1-279,4 3 0,6 5 194,2 2-268,7 8 0,3 10-46,6 9 1,-1 3-409,0 8 1,-1 0-74,-2 8 1,-9-1 285,-6 1 0,-9-1-675,-3-2 0,-4-7 410,-4 3 1,-2-4-159,-5-1 0,-6-4 85,-2-2 1,-3-9-487,0 5 1,-3-6-216,-1-2 1,-1-2-1124,-7-2 2134,2 3 0,-10-7 0,6 3 0,-1-5 0,-4-3 0,-2-3 0</inkml:trace>
  <inkml:trace contextRef="#ctx0" brushRef="#br1" timeOffset="14">21677 5790 7953,'6'-6'0,"-1"-4"-373,0 9 295,2-10 1,0 9 192,1-6 30,-1 1-34,0-5 1,2 1 550,-5-1-368,4 1 0,-5 0 756,5-1-327,-6 6 28,3-4-451,-5 8 1,-5-1-18,-3 6 1,2 4-62,-1 4 0,-4 9-5,0 3 0,-3 10-202,6 5 0,3 4 137,1 12 1,3-2-531,1 1 1,5 3 326,3-3 1,-2-2-135,2-2 0,-1-2 72,5-1 1,-1-8-23,1 0 1,-1-10 91,1 2 1,-2-4-334,-3-3 1,0-6-433,-3-1 403,-3-4 1,3-2-348,-8-2 1,-4-3 298,-7-5 1,1 0 452,-5 0 0,-10-5 0,-7-1 0</inkml:trace>
  <inkml:trace contextRef="#ctx0" brushRef="#br1" timeOffset="15">21494 6281 7953,'0'-11'0,"1"3"59,3 1 1,2 4 119,6-1 0,1-1 487,2 2 1,1-5-185,3 4 1,7-1-328,-3 1 1,6 2 65,-3-6 0,5 6-844,-4-2 1,-1-1 385,-3 1 1,-1 0-1418,-3 4 1654,-3-5 0,1 4 0,0-4 0</inkml:trace>
  <inkml:trace contextRef="#ctx0" brushRef="#br1" timeOffset="16">22191 5688 7953,'0'-18'932,"0"1"0,1 7-490,3 3 129,-3-4 283,9 10-19,-8-4-553,3 5 1,-5 6-128,0 6 1,-2 4 79,-1 7 1,-5 10-150,-7 5 0,-3 5 49,-5 3 0,1 5-482,3 2 1,-1 7 308,5 1 0,7-29 0,1 0 84,-5 29 1,6-2-211,2-10 1,3 1 15,1-8 1,5-3-150,3-1 1,5-8 120,3-3 1,4-4-425,-1-4 1,3-3 65,0-4 1,0-6-110,-3-2 0,1 1 38,-4-1 1,-1 0 604,-4-4 0,1 0 0,-1 0 0</inkml:trace>
  <inkml:trace contextRef="#ctx0" brushRef="#br1" timeOffset="17">22419 6133 7953,'-11'-23'0,"4"5"842,2 2-289,5 4-90,5 6 0,0 2-159,3 8 0,2 8 331,-2 7 0,2 2-207,1 2 1,2 5-277,2 2 1,-1 2 59,5-1 1,-3-2-439,3-3 0,-5-3-44,1 0 1,1-4-227,0-4 1,-1-6-623,-4 3 0,-3-7 520,-1 2 0,-3-4 598,4 1 0,-6 2 0,3 0 0</inkml:trace>
  <inkml:trace contextRef="#ctx0" brushRef="#br1" timeOffset="18">22705 6110 7953,'0'-11'0,"-5"-1"0,3 5 1119,-1-1-170,-4 6-228,6-4 1,-11 8-278,1 2 0,-2 7-98,-6 8 1,0 8-125,-4 3 0,1 7-177,-1 1 0,0 4 145,0-4 1,2 0-814,1-4 1,4-3-809,5-1 1,0-8 721,4 1 1,2-8 708,5 0 0,0-2 0,0-2 0</inkml:trace>
  <inkml:trace contextRef="#ctx0" brushRef="#br1" timeOffset="19">22979 5710 8034,'-18'-16'832,"2"3"1242,9 2-1313,2 6-41,5 5-364,0 0 0,0 10 111,0 5 196,0 11-295,0 8 1,5 9-68,3 10 1,-2 2-354,-2-23 0,0 0 0,-2 28 39,2 1 28,2-8 0,-4-3-192,2-8 1,-2-3 232,2-5 0,-3-1-418,3-2 0,1-3 138,-1-5 1,1-4-542,-1 0 0,-3-5-94,3 1-2002,-3-3 3020,4 0 0,-9-1 0,3 1 0</inkml:trace>
  <inkml:trace contextRef="#ctx0" brushRef="#br1" timeOffset="20">23287 5996 8195,'0'-18'-196,"0"2"1,0 8 195,0 0 1471,0 6-685,0-8 329,0 9-203,0-10 482,0 10-463,-5-4-564,-1 5 1,-6 6-95,1 6 0,3 4-72,1 7 1,3 5-15,-4 2 1,6 3-186,-2 2 0,3-1 0,1 0-354,0 1 256,5-6-272,1 4-389,5-9 539,1 4 1,3-10 0,2-3-92,0-3 0,1-1 175,1-4 1,3 2-1,-3-5 0,1-2 0,0-5-38,-1-5 81,-5-2 0,3-3 32,-6-2 0,-3-3 170,0-5 1,-6-1-275,2-2 0,-4-5 0,-4-6-784,-4-1 628,-7 0 0,1 0 27,-5 0 1,1 1-239,-1 7 1,-1 7 0,5 8-614,1 2 722,1 7-1,2 1 422,-1 10 0,1 1 0,0 5 0</inkml:trace>
  <inkml:trace contextRef="#ctx0" brushRef="#br1" timeOffset="21">23162 6213 10126,'11'0'661,"-2"-4"-508,2 0 93,-2 1 35,13-3 1,-3 5 87,7-3-796,-2-2 381,9 5 1,-8-4-285,1 5 0,-2 0 291,-1 0 1,-5 0-1883,-3 0 1921,-2-5 0,-2 3 0,1-3 0</inkml:trace>
  <inkml:trace contextRef="#ctx0" brushRef="#br1" timeOffset="22">23687 6167 8113,'-5'-11'1538,"4"-1"-1183,-5 1-10,6 0 64,0 4 34,6-3-358,0 9 1,7-8-39,2 5 1,-1-1-185,5 1 0,-1 3-765,1-3 1,2 3 559,-2 1 0,1 0 1,1 0 341,-2 0 0,-5-5 0,2-2 0</inkml:trace>
  <inkml:trace contextRef="#ctx0" brushRef="#br1" timeOffset="23">23698 6259 8113,'-6'0'0,"1"-2"0,5-1 0,1 1 0,3-2 0,-2 3 0,6 1 0,1 0 0,6 0 0,3 0 0,5 0 0,1 0 0,3 0 0,-2 0 0,5 0 0,0-4 0,0 1 0,3-1 0,-4 4 0</inkml:trace>
  <inkml:trace contextRef="#ctx0" brushRef="#br1" timeOffset="24">24258 5950 9823,'-12'-10'940,"-4"3"-983,3-10 73,2 11 0,5 1 0,3 6 37,-1 3 0,-5 3 702,2 9-484,-3 6 1,-2 5 119,1 7-61,-1-2-602,6 12 403,1-3-355,5 0 1,0 2 29,0-5-25,5-5 0,6-5 119,8-5 0,3-6 33,1-1 1,1-9 0,1-3 24,2-3 0,5-6-182,-2-2 0,1-7-105,-5-2 0,1-5 86,-8-2 0,-3-1 446,0-7 0,-9 1-313,-3-4 1,-3-2 16,-1-2 1,-10-3-15,-5-4 0,-7 4-25,-4 3 0,-3 4 35,-6 3 0,1 6-2,0 10 1,1 1-392,2 10 1,0 0 161,4 4 0,0 7-363,4 4 0,1 7 677,-1 8 0,0 4 0,0 4 0</inkml:trace>
  <inkml:trace contextRef="#ctx0" brushRef="#br1" timeOffset="25">24029 6247 9190,'6'-11'784,"0"-1"1,12 5-519,5-1 1,2 4-21,9-3 0,-1 0-602,9 0 0,-1-2 238,1 5 1,-3-1-852,-5 1 1,-6 3 521,-5-3 1,-5 3 446,-7 1 0,0 0 0,1 0 0</inkml:trace>
  <inkml:trace contextRef="#ctx0" brushRef="#br1" timeOffset="26">24486 6316 8112,'-6'0'1028,"1"0"1,5 1-602,0 3 1,0 2-145,0 6 0,0 0 54,0 3 1,0 3-100,0 5 0,0 1-341,0 3 0,0-3-550,0 3 0,0-3 471,0-1 1,0-4-118,0 0 0,0-9 48,0 1 0,1-3-628,3-1 0,-1-1 879,4-6 0,-4-11 0,2-1 0</inkml:trace>
  <inkml:trace contextRef="#ctx0" brushRef="#br1" timeOffset="27">24498 5733 8112,'0'-16'492,"0"3"1,6 3 1521,6 10-1438,9 10-227,8 13-472,6 6 797,-1 5-128,5 6 0,2 5-165,-18-19 0,-1 2-324,2 2 1,-2 1 0,0-2 0,-1 1-26,-1 2 0,-2 1 1,0-3-1,-3 1 161,-2 1 1,-3 1-947,8 26 613,-7 3 0,-6-8 103,-5-1-790,-10-5 0,-2 3 145,-11-5 682,-10-1 0,1-3 0,-10 0 0,-1 1 0,-1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50.24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5208 14310 11091,'-8'12'582,"2"-1"-287,1 1 1,0-1-174,1 0 1,-1 1 29,-3-1 0,-1 1-178,6-1 1,-6 1 528,1-1 0,-1 0-876,2 1 85,-4-1 1,9-1-314,-6-2 0,6-2-720,-2-2 551,3-3 770,1 4 0,0-5 0,0 0 0</inkml:trace>
  <inkml:trace contextRef="#ctx0" brushRef="#br0" timeOffset="1">5471 14345 8243,'5'-7'93,"-4"-3"261,9 9-237,-9-4 1,4 3 70,-5-1 0,2 1 132,2-1 61,-3 1 125,4 2-100,-5 0-150,5 0 0,-4 2 209,3 1-226,-3-1 1,-1 4-134,0-2 0,0-2 116,0 6 0,-5 0-212,-2 3 1,-4 0 103,0 1 1,0 3-128,-1 0 1,-3 6 86,0-2 1,-2 2-66,2 2 1,2-1 26,-2-3 0,2 1-98,2-5 0,1 4-5,2-4 1,-1 1 115,6-5 0,-5 1-113,4-1 0,0 0 124,4 1-597,-5-6 170,4 4-1280,-4-8 956,5 3 1,1-5-633,3 0 1323,2 0 0,11-5 0,1-2 0</inkml:trace>
  <inkml:trace contextRef="#ctx0" brushRef="#br0" timeOffset="2">5882 14345 7628,'0'-7'-561,"0"-3"850,0 9 0,-2-6 163,-1 4 14,1 1-95,-3-3 30,5 5 7,0 0 0,-3 5-101,-1 3 1,-1 2-89,1 2 0,1 3-82,-4 0 1,-1 4 75,-3-4 0,-1 4-126,1-3 0,-1 3-16,1-4 1,-4 5-92,0-1 0,-2 3 59,2 1 0,1-4-124,-5 0 1,4 0 15,-4 4 1,6-2 67,1-2 0,2 1-109,6-4 1,-3-1 58,3-4-356,0 1-48,4-1 215,0-4 0,5-2-124,3-5 0,2 0-274,1 0 1,5-5-820,-1-3 1457,5-2 0,-2-2 0,5 1 0</inkml:trace>
  <inkml:trace contextRef="#ctx0" brushRef="#br0" timeOffset="3">6224 14390 8324,'0'-7'-369,"0"-1"1,0 4 128,0-3 314,0 4 1,2-3 238,1 2 15,-1 3 252,3-4-265,-5 5 1325,0 0-1050,0 5-224,-5-4 0,2 9-82,-4-2 1,-1 2 8,-3 1 0,-1 2-20,1 2 0,-5-1-9,1 5 0,-5 0-224,1 4 0,1 0 150,-1 0 0,4 0-300,-4-1 0,5 1-8,-1 0 1,2-1 10,2-3 0,4-3 73,3-4 0,-1-1-139,1 0 1,1 1 44,3-1 1,0-3 1,0 0-768,0-6 315,0 3-2781,0-5 2550,5 0 0,-3-1 810,6-3 0,5-7 0,4-7 0</inkml:trace>
  <inkml:trace contextRef="#ctx0" brushRef="#br0" timeOffset="4">6636 14310 8258,'0'-6'432,"0"1"461,0 0-237,0 4-324,0-4 1,0 3 318,0-2 0,0 3-202,0-4-76,0 5 0,-2 4-166,-2 0 0,-2 8-21,-5 0 0,-1 3 40,1 0 1,-6 4-105,-2 8 0,-1-2-13,1 6 1,-1-6-119,4 2 1,0 1 12,1-2 0,2 5-122,-2-5 0,6 0-179,1-7 1,1 1 163,-5-5 0,2 4-46,2-3 0,-2-1 27,3-4 1,0-1 55,0-2 0,3 2-145,-4-2-239,6-3-323,-8 5 165,8-9-495,-3 10 300,5-10 93,0 4 0,2-5 277,1 0 0,4-1-208,4-3 671,1 3 0,-1-15 0,0 4 0</inkml:trace>
  <inkml:trace contextRef="#ctx0" brushRef="#br0" timeOffset="5">6704 14664 8089,'0'-6'75,"-1"1"682,-3 5 281,3 0-693,-4 0 1,3 0 504,-1 0 61,1 0-602,-8 0 0,8 0 416,-6 0-254,5 0-232,-7 5-107,9-4-392,-4 9-1569,5-8 1022,0 3 4,0 0 0,1-4 34,3 3 769,-3-3 0,9 4 0,-3 2 0</inkml:trace>
  <inkml:trace contextRef="#ctx0" brushRef="#br0" timeOffset="6">8052 14402 8088,'0'-12'0,"-2"5"-145,-1-1 0,1 4 99,-1-3 0,-3 3 210,3-4 1,-2 4 210,1-3 1,3 3-88,-3-4 1,1 6 324,-1-2-95,3 3 243,-4 1-189,5 0-287,0 5 0,0 6-99,0 8 1,0 3 13,0 1 1,0 3-259,0 1 1,0 3 79,0-3 0,0 4 168,0-5 0,0 1-47,0-4 1,0 0-65,0-1 1,0-4-14,0-3 0,0-2-206,0-2-359,0 1-63,0-1 70,0 1 266,0-6-1450,0-1-1647,5-5 3323,-4 0 0,4 0 0,-5 0 0</inkml:trace>
  <inkml:trace contextRef="#ctx0" brushRef="#br0" timeOffset="7">7983 14619 8136,'0'-7'828,"0"-3"0,1 9-548,3-3 1,3 3-145,4 1 0,2 0 80,2 0 0,3-1-151,5-3 0,-1 3 148,1-3 0,0 2-165,0 2 0,-2 0-37,-1 0 1,0-3-193,-5-1 0,4-1-200,-4 1 1,1 3-43,-5-3 0,-3-1-572,-1 1 1,-3 0 40,4 4 954,-6 0 0,3-5 0,-5-1 0</inkml:trace>
  <inkml:trace contextRef="#ctx0" brushRef="#br0" timeOffset="8">8006 14333 8314,'0'-11'265,"0"4"1,4-3-8,0 3 0,5 0 453,-2 0-194,3 4-259,2-2 0,4 5 245,2 0 1,5 0-326,5 0 1,-3 0-63,6 0 0,-5 0 82,5 0 0,-6-1-88,2-3 1,-4 3-388,-4-3 0,1 3 59,-5 1 251,0 0-1722,-3 0 1134,-1 0 0,-1 1-15,-2 3 570,-3-3 0,0 9 0,1-3 0</inkml:trace>
  <inkml:trace contextRef="#ctx0" brushRef="#br0" timeOffset="9">8668 14425 8217,'0'-8'-664,"0"0"0,0 5 515,0-5 0,0 4 515,0-4 1,0 5-30,0-5 0,0 4-91,0-3 1,2 3 157,2-4 0,-3 4-125,3-3 0,1 3 520,-2-4-464,1 6 1,-4-5 255,0 4-109,0 1-62,0-3-372,0 15 1,-1-2 163,-3 7 1,2 3-270,-6 1 0,2 4 59,-2 4 1,-1-3-65,5 2 1,-3 4-64,3 0 1,-4-1 107,5 2 0,-3-6-39,3 2 0,0-3-132,-4-1 1,4-2-136,-1-2 1,2-1 106,-2-3 0,3-6-293,-3 3 165,2-4-69,2-1-23,0-2-283,0-5 0,0-5 485,0-3 1,4 1-115,0-5 0,1 3 44,-1-6 1,-1-3 226,4-1 0,-3-2-68,4-2 0,-6-1 223,2-3 1,1 2 22,-1-6 0,1 5 137,-1-5 0,-3 2-165,3-2 0,1 0 67,-1 4 1,1 0 268,-1 5 0,-3 3-148,3 0 0,1 3 217,-2-3 0,1 9 170,-4-1 395,0 2-187,0 2-573,0-3 0,4 10 19,0 0 1,1 9-52,-1 6 0,-3 7-158,3 1 1,2 0 185,2 3 1,-2 4-388,2 0 1,-1 2 98,5-2 1,3 2-195,0-5 0,0 3 84,-3-3 1,-1-2-175,1-6 1,-1 1 78,1-4 1,-2-1 135,-3-4 1,4-1 48,-4-2 0,-2 2-30,-1-2 1,1-2-203,-1 2 0,1-4 73,-1 3 0,-3-3-1231,3 4-26,-3-6-191,-1 8 1636,0-8 0,-5 8 0,-1-4 0</inkml:trace>
  <inkml:trace contextRef="#ctx0" brushRef="#br0" timeOffset="10">8657 14733 7600,'-6'-5'-1698,"-4"4"3304,8-10-995,-3 5 0,1-2 341,1 1-398,-1 4-64,4-7-287,5 9 0,1-8-138,6 5 1,3 0-154,0 4 0,2-1 126,-2-3 0,-1 3-214,5-3 1,-1 3 96,1 1 1,1-1-765,-5-3 0,4 3 67,-4-3 776,6 3 0,-9-5 0,5 0 0</inkml:trace>
  <inkml:trace contextRef="#ctx0" brushRef="#br0" timeOffset="11">9102 14322 8190,'-6'-18'0,"1"2"275,5 4 735,0 1-353,0-1 250,0 1-113,0 4-549,0 2 1,0 7-80,0 1 1,1 5 109,3 7 1,-3-1-178,3 5 0,-3 4 51,-1 4 1,0 1-26,0-2 0,4-2-279,0 3 1,0 1 103,-4-1 0,1-1-233,3-3 1,-3-1 151,3-3 0,-3 1-36,-1-5 1,0 4 85,0-3 0,0-5 10,0-3 45,0-1 1,0 1-17,0-1 109,0-4 297,0 2-281,0-5 1,2 4-49,1 0 1,0-1 62,4-3 1,1 0-53,4 0 0,3-1-26,0-3 0,4 3 3,-4-3 1,4-1-3,-3 1 1,3-1-143,-4 2 1,4 1 84,-4-2 0,0-1-446,-3 2 308,-1-1 1,1 4-597,-1 0 1,-3-4-811,-1 0-424,-4 0 1291,2 4 713,0 0 0,-4 0 0,4 0 0</inkml:trace>
  <inkml:trace contextRef="#ctx0" brushRef="#br0" timeOffset="12">9856 14288 8204,'0'-12'0,"1"1"100,3-1 1,-2 1 275,1-1 0,-1 5 36,-2-1 1,0 4-166,0-3 0,0 3-107,0-4 0,-2 6 122,-1-2 0,-4 1-197,-4 0 1,-1 1 46,1-1 0,-2 3-96,-2 3 0,-1 4 128,-4 4 0,-1 1-23,2-1 1,1 0-22,-1 1 0,5-2 20,-1-2 0,2 2-138,2-3 0,1 4 147,2 0 0,-1-3-87,5-1 1,1-3 29,3 4 0,0-5-109,0 5 1,5-2 95,2 2 0,3-2-8,2-2 1,3-1 70,0 4 1,6-4-53,-2 1 1,6 1 9,2-2 0,-1 3-6,-3-3 1,0 0-92,0 5 1,-2-5 52,-2 5 0,-1-2-89,-3 2 1,-2 2 54,2-2 1,-3 2-123,-5 1 0,2 1-140,-5-1-32,0 0 292,-4 1-53,0-1-83,-5 1 0,-2-1 67,-4 1-50,-6 4 71,0-3-41,-6 3 84,0-4 0,0-1-18,0 1 0,-1-2-116,-2-3 0,1 3 80,-1-2 1,3-3-381,4-1 197,8-3 100,0-1 0,9 0-797,-6 0 369,6 0 188,-3 0-377,5 0 417,5 0 0,1-5-354,5-2-52,1-4 748,4 0 0,2-2 0,5-2 0,0-3 0,0-5 0</inkml:trace>
  <inkml:trace contextRef="#ctx0" brushRef="#br0" timeOffset="13">10096 14333 8166,'0'-11'0,"-4"-1"539,0 1 1,1 3 405,3 1-196,0-1-120,0 2 32,0-4-113,0 8-336,0-3-14,0 15 0,1-2-81,3 7 1,-3 2 17,3-2 1,1 5-90,-1-1 0,3-1 55,-3 1 0,0 0-63,-4 4 0,0 0-223,0 0 1,0-1 108,0 1 0,0 0-305,0 0 0,0-5-60,0-3-154,0 3 364,5-6 198,1 5 0,2-11-46,0-2 1,-1-3 28,5-1 1,-1 0 184,0 0 0,1 0-99,-1 0 1,1 0 71,-1 0 0,4-3-85,1-1 1,0-4-145,-1 4 1,-2-1 116,2 1 1,-2 3-129,-2-3 0,1 2-34,-1-2 0,-3 3-389,-1-3-215,-4 3 129,7 1-967,-9 0 492,4 0 1116,-10-5 0,-1 3 0,-11-8 0,0 4 0</inkml:trace>
  <inkml:trace contextRef="#ctx0" brushRef="#br0" timeOffset="14">10096 14459 8166,'-11'0'1191,"-1"0"-679,6 0 0,6 0-104,7 0 1,4 0-151,0 0 1,6 0-100,2 0 1,2 0 25,2 0 0,4-1-102,-1-3 0,2 1-61,-1-4 1,-4 4-340,0-1 0,-2-2-1130,-6-2 774,1 3 147,-5-5 0,-5 8 161,-2-6 1,-4 5 364,-4 0 0,-7-4 0,-7 1 0</inkml:trace>
  <inkml:trace contextRef="#ctx0" brushRef="#br0" timeOffset="15">10085 14242 8139,'0'-12'0,"0"1"863,0 0 1,5 0 61,2 4-418,3-3 226,7 8-368,-4-3 0,4 1 179,-1 1-571,-4-1 73,15 4 1,-12 0-1193,8 0 812,-3 0 1,-1 0 186,0 0 147,-5 5 0,3 1 0,-6 6 0</inkml:trace>
  <inkml:trace contextRef="#ctx0" brushRef="#br0" timeOffset="16">11124 14299 8135,'0'-8'0,"0"1"0,0 3-662,0-4 731,0 6 419,0-8 2,0 3-91,0-4 1,0-1 303,0 1-467,0 5 0,-4-1 677,0 3-160,1 3-417,3-4 0,0 10-111,0 3 0,0 7 0,0 4 0,0 3-212,0 1 1,1 3 105,3 1 0,-2 3-63,6-3 1,-6 3 44,2-3 1,-1 1-359,0-1 0,-1-3 162,1 2 0,-1-3-381,-2-4 1,1-2 129,3-6 0,-3 1-368,3-1 84,-3-5 1,3 1-225,0-4-24,0-1 1,-3 3 348,3-5 1,-3-1 528,3-3 0,-3 1 0,-1-4 0,5-1 0,1-3 0</inkml:trace>
  <inkml:trace contextRef="#ctx0" brushRef="#br0" timeOffset="17">11055 14288 8135,'-6'-23'0,"1"4"52,5 0 1,1 3 240,3-3 0,2 5 120,6-1 1,1 2 30,2 2 0,3 0-91,4-1 0,5 5-168,0-1 1,3 5 69,-3 0 0,4 1-129,0 2 1,-2 0-30,2 0 1,-6 7-152,2 4 1,-5 1 16,-3 3 0,-2 1-265,-6-1 0,-4 6-95,-3-2 0,-10 2 203,-5 2 1,-5 0-16,-7 0 1,-5 0 98,-3 0 0,0-2 13,0-2 0,-1-1 7,6-3 1,-1-6 39,4 3 1,6-7-229,1 2-335,4-4 537,0 2 0,7-9-20,5 0 1,6-3-65,10 3 0,-2-4-164,5 4 324,-5-5 0,7 3 0,-3-5 0</inkml:trace>
  <inkml:trace contextRef="#ctx0" brushRef="#br0" timeOffset="18">11649 14299 8438,'-6'0'1426,"-4"0"0,5 5-1086,-3 3 1,-2 3-101,2 4 0,2-1-249,-2 5 1,6 0 73,-2 4 0,3-4 7,1 0 0,0 0 6,0 4 0,1-4-231,3 0 0,2-4-116,6 4 0,-1-6 125,0-1 1,5-1 13,-1-3 1,5-3 71,-1-2 0,3-1 235,1-2 0,-1-2-43,1-1 0,0-4-39,0-4 1,4-4-46,-1-1 0,1 0 20,-4 1 0,-4 1 131,0-5 1,-5 1-113,1-1 0,-2-3 87,-2 3 1,-4-1-82,-4 1 0,-1-3-140,-2 3 1,-5-1-61,-3 1 1,-7-1-182,-4 4 0,-4 3 118,-4 5 0,-3-1-124,-8 5 0,1 7-678,-5 8 0,5 3 349,-1 9 0,5-4 621,6 4 0,1 0 0,8-6 0</inkml:trace>
  <inkml:trace contextRef="#ctx0" brushRef="#br0" timeOffset="19">12357 14128 8223,'7'-7'256,"-2"-3"374,-5 4 308,0-1-314,0 2 1024,0 5-1400,0 5 1,-1-2-100,-3 5 0,-3-1-11,-4 5 1,0-1-195,-1 0 0,-3 1 76,0-1 1,-6 1-123,2-1 0,-2 4-59,-2 1 0,1 3 151,3-4 0,0 0-60,8-3 0,-2-1 98,9 0 0,1 1-50,3-1 1,0-3 45,0-1 1,6-3-140,5 4 1,2-4 169,6 3 0,4-3 116,4 4 1,0-5-71,0 5 1,-3-4-63,3 4 0,-3-5 108,-1 5 1,0-2-86,-1 2 1,-2 2-23,-1-2 0,-5 2-2,1 1 0,-6 1-14,-2-1 1,-4 0-168,1 1 1,-3-1 102,-1 1 0,-6-1-87,-6 1 0,-1 3 118,-6 0 0,-3 0-104,-5-3 1,-4-1 72,5 1 1,-2-1-36,1 0 1,4-3-30,1 0 0,0-6-4,7 2 0,-1-3-462,5-1-134,5 0 49,-4 0 1,10-5 200,0-2 1,2-4 129,10 0 1,-2 0-225,9-1 0,-2 1 548,3-1 0,1 1 0,-3-1 0</inkml:trace>
  <inkml:trace contextRef="#ctx0" brushRef="#br0" timeOffset="20">12711 14253 8121,'-5'-18'0,"3"1"0,-6 1 1136,6 4-705,-3-5 0,3 7 846,-1 3-809,1 1 1,-4 8-198,2 2 1,3 7-56,-3 8 0,-1 4-15,1 3 1,0-1-72,4 1 0,0 2 123,0-1 1,2-1-302,1-3 1,-1 0-150,1 0 1,3 0-164,-3 0 0,1-6-158,-4-1 194,5-4 0,-3 0-481,1-1 0,-1-3 350,-2-1 1,0-3-1006,0 4 397,5-6 1063,-4 9 0,9-10 0,-4 4 0</inkml:trace>
  <inkml:trace contextRef="#ctx0" brushRef="#br0" timeOffset="21">13043 14253 8176,'0'-11'0,"1"-1"339,3 1 1,-2 0-13,6-1 0,-6 5-29,2-1 0,-1 5 295,1 0 62,-3 1-243,4 2 0,-1 5-97,0 3 0,-1 6-111,-3 1 1,0 5 39,0 0 1,0 1-86,0 2 0,2-4 75,1 0 1,-1 0-219,1 4 1,3-4-107,-3 0 0,5-1-171,-4 1 1,3-3-280,-3-4 0,1-2 81,-1-3-249,-3 4 0,4-9-184,-5 6-977,0-6 545,0 3 1117,0-5 1,-5-5 0,-1-1 0</inkml:trace>
  <inkml:trace contextRef="#ctx0" brushRef="#br0" timeOffset="22">12814 14219 8207,'0'-11'0,"0"-1"383,0 1 0,1 3-81,3 0 1,4 5 174,7-5 0,-1 6-122,5-2 0,5 1-145,7-1 1,2 3 36,1-3 0,0 3 31,0 1 0,1 0-214,-1 0 0,-1-4 122,-3 0 0,2 1-145,-5 3 0,-4-2-6,-4-1 0,-4 1 21,4-2 1,-9-1 110,2 2 0,-7-1 164,2 4-91,-4 0 9,2 0-222,-5 0-30,0 5 1,0 1 100,0 6 1,0 4-141,0 3 1,0 3-9,0 1 0,0-1 38,0 1 0,4 1-29,-1 3 1,1-4-145,-4 0 1,4 0 51,0-4 0,1-2 109,-1 2 0,-3-5-70,3 2 1,1-4 39,-1 0 0,0-5-73,-4 1 1,3-4-110,1 3 0,0-3-227,-4 4 1,1-6-131,3 2 0,-3-1-1281,3 0 605,-3-1 1269,-1 3 0,0-5 0,0 0 0</inkml:trace>
  <inkml:trace contextRef="#ctx0" brushRef="#br0" timeOffset="23">13659 14150 8085,'-11'-11'0,"3"3"27,1 1 0,3 0 158,-4 0 1,4-3 573,-3 2-288,4 3 542,-2-5-5,5 9-158,0-4-180,0 5 0,0 6-411,0 5 0,0 2-24,0 6 0,5 0 29,3 4 1,-2 0-30,2 0 0,0 3-292,3 1 0,4 0 8,0-5 0,4 0-155,-3-3 0,3 1-187,-4-5 1,0 1 197,-3-5 1,3 1-140,0-1 1,-1 0 132,-6 1 0,2-5-546,-3 1 0,0-4 296,0 3 1,-3-3-1047,4 4 760,-6-6 0,5 3-876,-4-5 1611,-1 0 0,3 0 0,-5 0 0</inkml:trace>
  <inkml:trace contextRef="#ctx0" brushRef="#br0" timeOffset="24">14082 14150 8100,'-6'-11'680,"1"0"-42,-1-1-383,5 1 0,-4 3 839,5 1-666,0 4 1,-1-2-122,-3 5 0,3 1-56,-3 3 1,-1 2 38,1 6 1,-5 4-55,2 3 1,-4 3-213,0 1 1,0 3-72,-1 1 0,-1 3-117,-2-3 0,3 4-59,-4-5 0,4 1 128,0-4 1,5 0-415,-1-1 0,5-4 193,0-3 1,1-2-309,2-2 1,0 1-614,0-1-367,0-4 579,0 3 1025,5-9 0,2 4 0,4-10 0,1-1 0</inkml:trace>
  <inkml:trace contextRef="#ctx0" brushRef="#br0" timeOffset="25">14196 14208 8065,'0'-18'0,"0"3"0,0 2 1299,0 1-93,5 1 30,-4 5-382,5 1-257,-6 5-105,0 0-230,0 10 0,0-1 14,0 10 0,-4 0-94,0 4 0,-1-1-74,1 1 1,3-2 14,-3 1 1,-1-3-165,1 4 0,0 0-103,4-4 1,-4-1-14,1 1 1,-1-5-20,4 1 0,0-2-91,0-2-202,0 1 269,5-1 0,-4-3 275,3-1 5,-3-4 194,4 2-72,-3-5-179,3 0 137,0 0 1,1 0-69,6 0 0,-1 0 65,0 0 1,2 0-138,2 0 1,3-4 1,5 0 0,0-3-31,0 3 0,1-5-129,2 1 0,-2 2-28,3-2 0,-4 6 105,-4-2 1,1-1 4,-4 1 0,-1 0 14,-4 4 1,-3-3-58,-1-1-136,-4 0-278,2 4-3660,-5 0 3600,-5 0 0,-1 0-173,-6 0 1,1 0 745,-1 0 0,-4 0 0,-2-5 0,-5-1 0</inkml:trace>
  <inkml:trace contextRef="#ctx0" brushRef="#br0" timeOffset="26">14162 14356 8137,'-12'-11'945,"6"-1"197,1 6-638,5 1 0,5 5-188,3 0 1,6 0-32,1 0 0,5 0-103,-1 0 0,3-2 0,1-1 0,3 1-7,1-1 0,1 0 15,-1-1 0,-3 2-416,2-6 1,-2 6 141,-1-2 1,-5-1-588,-3 1 0,-6-4 357,-1 4 1,-6-1-1700,2 2 1160,-3 1 1,-1-4 156,0 2 0,-5 3 696,-2-3 0,-5 2 0,-3-2 0,-3 2 0,-5-3 0</inkml:trace>
  <inkml:trace contextRef="#ctx0" brushRef="#br0" timeOffset="27">14173 14162 8137,'0'-12'410,"0"1"0,2 1-83,1 2 1,0-1 195,5 6 1,0-5 4,8 4 1,1 0-15,6 4 0,9-3-153,2-1 1,4 0 101,0 4 0,-3-4-152,-1 0 1,0-1-72,-3 1 1,-3 2-114,-2-6 0,-6 6 85,0-2 1,-10 1-1374,1 0-482,-7 1 164,1-3 1,-11 5 602,-6 0 876,1 0 0,-16 0 0,3 0 0</inkml:trace>
  <inkml:trace contextRef="#ctx0" brushRef="#br1" timeOffset="28">5185 15487 7453,'-6'0'765,"1"0"20,5-5-327,0 3-167,0-3 602,0 5-690,0 5 1,0-2 35,0 4 0,-4-3-205,0 4 1,-1 0 93,1 3 1,2 0-68,-6 1 1,4 0 62,-3 4 1,3-4-197,-4 4 1,4-7-189,-3-2 95,4 1 0,-6 3-198,6 1-473,-1-6-1176,4 4 923,0-9 1089,0 4 0,0 1 0,0 0 0</inkml:trace>
  <inkml:trace contextRef="#ctx0" brushRef="#br1" timeOffset="29">5356 15521 7855,'0'-6'120,"0"-1"327,0 3-87,0 3 126,0-4-270,0 5 173,5 0-321,-3 0 0,4-1 145,-2-3-57,-3 3 1,5-4 88,-2 5-123,-2 0 0,3 1-82,-5 3 1,0-2 62,0 6 0,0 0-117,0 3 1,-5 2 135,-3 2 1,-2 3-156,-2 4 0,0 1 63,-4 0 1,3 0-147,-7 0 0,7 3 55,-3 1 1,2 0-34,-1-4 0,2-2-57,-2-2 0,6 2 72,2-6 1,0 0-17,0-4 1,2 1 83,0-1-64,3 1-363,-3-6-22,5-1-313,0-5 499,5 0 0,-2-1-80,4-3 0,1 0-624,3-7 978,1 2 0,4-8 0,2 6 0</inkml:trace>
  <inkml:trace contextRef="#ctx0" brushRef="#br1" timeOffset="30">5653 15578 8151,'0'-6'871,"0"1"-105,0 5 1,0 5-635,0 2 0,-1 0-5,-3 0 0,2 1-12,-6 3 0,2 2-3,-2 2 0,-2-1-20,2 5 0,-2-4 43,-1 4 1,-1 1-199,1 2 0,0-3 125,-1 0 1,2-3-118,2 3 0,-2-4 29,3 4 0,0-5-181,0 1 0,-1 2 82,-3-2 1,3 1-130,0 0 1,2-4-259,-2 4 432,-2-4 0,8-2-122,-6-2-4,6-3-52,-4 0 97,6-4 1,0 3-240,0-8 1,6-1-47,1-2 0,0-5-703,0 1 1149,1-1 0,3-9 0,1 3 0</inkml:trace>
  <inkml:trace contextRef="#ctx0" brushRef="#br1" timeOffset="31">5950 15555 8106,'0'-6'185,"0"-4"831,0 8-625,0-3 1,-1 5-140,-3 0 0,2 2-147,-6 1 0,2 4 62,-2 4 0,-2 2 44,2 2 0,-2 2-58,-1 2 0,-1 2-124,1-2 1,-1 4-90,1 4 1,0-3 47,-1 3 0,0-3-102,-4-2 0,7 1 54,-2 0 1,2-1-127,-2-3 0,1 1 51,2-5 1,-1 1-80,5-5 0,0-3-130,4-1-100,0-4-184,-5 2 53,4 0 0,-3-4-656,8 3 1231,-3-8 0,10-2 0,-5-6 0</inkml:trace>
  <inkml:trace contextRef="#ctx0" brushRef="#br1" timeOffset="32">6224 15510 8100,'0'-7'583,"-1"2"-258,-3 5 1,2 0 88,-6 0 1,4 4-200,-3 0 1,3 8 29,-4 0 0,1 6-102,-5-3 0,2 5 93,3-1 1,-4 3-105,4 1 0,-7 3 60,-1 1 0,-2 1-269,2-2 28,2-1-27,-3 2 0,4-7-83,1-1 1,-1-2 97,1 2 0,3-2-193,1-6 66,4 1-275,-2-6 130,0 4-347,4-9 399,-4 5 1,6-6-406,3 0 1,-2 0-486,6 0 752,0-6 1,3 0 418,0-5 0,1-6 0,-1-1 0</inkml:trace>
  <inkml:trace contextRef="#ctx0" brushRef="#br1" timeOffset="33">6464 15567 8104,'0'-7'821,"0"2"-172,0 0-187,0 4-180,0-4 1,0 14-170,0 2 0,-1 3 88,-3-3 1,3 2-30,-3 2 1,-1-2-181,1 2 1,-5 3-18,2 1 0,0-1 66,0 1 1,-5 0-3,-3 4 0,0 1 73,3 3 1,0-3-179,-3 2 1,2-5 96,-2-2 0,6-5-110,1 1 0,4-2-195,-3-2-34,4 0 0,-2-3-562,5 0 346,0-6-256,0 3 449,5-10 1,1-1-280,6-6 0,-1 1 260,1 0 1,-1-2 349,1-2 0,-1-3 0,0-5 0</inkml:trace>
  <inkml:trace contextRef="#ctx0" brushRef="#br1" timeOffset="34">6636 15818 8064,'-11'1'-55,"4"3"1,0-1 439,4 4 1,1-3-103,-1 4 1,-3-5 377,3 5-338,-1-5-287,4 7 210,0-9 221,0 4-1245,0-5-195,5 0 611,-4 0 362,4 0 0,0-10 0,2-3 0</inkml:trace>
  <inkml:trace contextRef="#ctx0" brushRef="#br1" timeOffset="35">8040 15464 6218,'0'-6'1583,"0"0"0,-1 6-938,-3 0-399,3 0 1,-8 6 38,5 1 1,-1 8 4,1 4 1,3 3-47,-3 1 0,3 0 32,1-1 0,0 5-92,0 0 1,1-1 0,3-3 0,1 0-243,3 0 1,1 0 58,-6 0 0,5-4-254,-4 0 0,1-5 74,-1 1-716,-3-2 111,9-2-233,-9 0 688,5-4 0,-6-1-532,0-2-708,0-3 782,0 4 787,0-5 0,-6-5 0,0-1 0</inkml:trace>
  <inkml:trace contextRef="#ctx0" brushRef="#br1" timeOffset="36">8052 15772 7344,'0'-6'1353,"1"1"-917,3 5 0,3 0-182,9 0 0,1-4-75,6 0 1,0-3 105,0 3 1,4-5-196,-1 1 1,5 2 11,-5-2 1,1 4-91,-4-3 0,-2 4-61,-2 0-660,-2 1-1072,-6 2 909,1 0-227,-6 0 486,-6 0 613,-6 0 0,-11-5 0,-1-1 0</inkml:trace>
  <inkml:trace contextRef="#ctx0" brushRef="#br1" timeOffset="37">8075 15487 8162,'6'-5'242,"4"3"99,-2-1 0,2-3-33,1 3 1,2-1 74,2 4 1,-1-4-175,5 0 0,-4 0-109,4 4 1,0 0-319,4 0 0,-4-3 232,0-1 0,0 0-984,4 4 0,-5 0 970,-3 0 0,3 0 0,0 0 0</inkml:trace>
  <inkml:trace contextRef="#ctx0" brushRef="#br1" timeOffset="38">8748 15452 8090,'0'-7'-130,"0"-1"42,0 6 466,0-8 93,0 8 120,0-8-120,0 9 66,0-4 69,0 5 0,-1 5-399,-3 2 1,-2 9-139,-5 3 1,-1 4 71,1 3 1,-1 3-153,1 6 0,-1-4-104,1 4 1,0-5-87,-1 4 1,5-1 46,-1-6 0,5-4-113,0-4 1,1-5 83,2 1 0,0-6-234,0-1-13,0-1 190,0 0-387,0-2-566,0-5 970,0-5 0,0-2 89,0-4 1,2-1 80,1 1 0,0-6 38,5-2 1,-2-2-78,2-2 0,2 0 208,-3 0 1,2-1 32,-1-2 1,2 1 28,-2-1 0,-2 2-64,2 1 0,-2 4 125,1 0 1,0 5 75,-3-1 1,-3 2-104,3 1 1,1 1 424,-1 0-97,-1-1 35,-3 6-13,0-4 0,0 8-363,0 7 1,0 4-14,0 10 0,0-3-163,0 3 0,2 1 106,1 7 0,0-3-143,5 2 0,-1 2 102,5-1 0,3 3-71,0-3 0,2 3 44,-2-3 0,-1 1-208,5-1 1,-1-7 19,1 3 0,1-7-90,-5 3 0,0-8 123,-3 0 0,-1-2 49,1 2 1,-1-3-252,0-1 0,-3-4-142,0 1-1096,-6 2 263,3-5-180,-5 5 1261,0-6 0,-10-6 0,-3 0 1</inkml:trace>
  <inkml:trace contextRef="#ctx0" brushRef="#br1" timeOffset="39">8680 15818 8071,'-6'0'-1037,"0"-1"1699,6-3 0,2 3-246,2-3 1,3 1-192,8-1 1,3 3-284,5-3 1,0-1 63,0 1 0,1 1-258,2 3 1,-1-4 137,1 0 0,0 0-522,0 4 0,-2-4 106,3 1 530,-3-6 0,-1 2 0,0-4 0</inkml:trace>
  <inkml:trace contextRef="#ctx0" brushRef="#br1" timeOffset="40">9251 15555 8059,'-5'-12'0,"4"-4"0,-3 9 0,1-2 932,-1 1 47,3-2-45,-4 9-508,5-4-255,0 5 1,0 5 66,0 2 1,0 5-7,0 3 1,4 2-163,0 2 0,1 2 137,-1-2 1,-3 3-306,3 1 1,-3-1-86,-1 1 1,0-4-13,0 0 0,0-1 19,0 1 0,0 1-93,0-4 0,0-1 74,0-4 0,0 1-52,0-1 413,-5-4-222,4 3 328,-5-9-9,6 4-159,0 0-60,0-4-16,0 4 0,6-1-59,1 0 1,5 0 47,3-4 0,-1-1-91,5-3 1,0 2 14,4-1 0,0-2-111,-1 1 1,5-4 76,0 4 1,-2-1-150,-6 2 0,1 1 90,-4-2 0,-1 2-169,-4-2 0,1 3-499,-1-3 0,-3 3-130,-1 1 950,-4 0 0,7-5 0,-4-2 0</inkml:trace>
  <inkml:trace contextRef="#ctx0" brushRef="#br1" timeOffset="41">9959 15452 8187,'0'-6'1296,"0"-4"-1008,-5 9 0,-1-8-114,-6 5 0,1 0 87,-1 4 0,0 1-229,-4 3 0,4-1 99,-4 4 0,0 1-44,1 3 1,0 0 31,3-4 1,4 3-266,1-2 141,-1 2 1,2 2-57,2-1 8,-2-5 1,4 4 1,-1-2 1,1 2 106,2 2 0,0-5-20,0 1 0,2-1 43,1 5 0,1-4-7,8-1 1,-3-1 39,6 2 0,3 1 24,1-5 1,-2 1-138,2-1 0,0-2 78,4 6 0,-4-4-180,0 3 0,-5-3 102,2 4 1,-4-5-380,0 5 249,-1 0 1,-1 3-56,-2 1 1,-3-1 137,-5 0 0,-1-2-16,-3 3 0,-4-3 110,-7 6 1,-3-3-103,-5 0 0,-3-1 196,-1 1 1,-3 0-94,3 4 0,-3-7 20,3 2 0,0-3-192,4-1 0,6 0-596,1-4 233,4-1 69,5 3 1,2-10 418,5-3 0,5-7 0,2-3 0</inkml:trace>
  <inkml:trace contextRef="#ctx0" brushRef="#br1" timeOffset="42">10222 15487 8166,'-7'-5'-85,"2"2"437,5-5 114,0 6 248,0-3 463,0 5 1,-1 5-956,-3 3 0,3 2 36,-3 1 1,2 6-216,-2 2 1,2-2 125,-1 2 1,1 0-70,2 4 1,0-1-57,0-3 1,0 3-120,0-3 0,4-3 54,0-1 1,5 2-76,-1-2 1,-2 0-84,1-3 1,-3-2 141,4-3 0,-4 2-131,3-5 0,-4 5 26,1-1-122,-3-3 189,-1 5 1,0-8-72,0 6 114,0-5 37,0 2 12,0-5 0,5 0 102,3 0 0,3 0-32,4 0 1,3-2-41,5-1 1,0 0-61,0-5 0,1 6-5,2-2 0,-2-1-48,3 1 0,-7 0-162,-1 4 1,-5-3-218,2-1-382,-4 0-1031,0 4 729,-6 0 48,-1-5 1081,-5 4 0,-5-10 0,-1 5 0</inkml:trace>
  <inkml:trace contextRef="#ctx0" brushRef="#br1" timeOffset="43">10210 15635 8013,'0'-6'-3,"0"1"1,4 3 734,0-1 1,9 1-290,-2-1 0,8 1-198,0 2 1,3 0-153,0 0 1,1 0 162,0 0 1,0-1-348,0-3 1,-4 3 110,0-3 1,-9 3-1189,1 1 561,-2 0 1,-1 0-338,0 0 1,-7-1 943,-1-3 0,-5 3 0,-7-5 0</inkml:trace>
  <inkml:trace contextRef="#ctx0" brushRef="#br1" timeOffset="44">10256 15475 8119,'11'-11'0,"2"3"577,2 1 0,-1 4-33,5-1 0,-4 2 74,5-2 1,-5 3-442,4-3 1,0 3-312,4 1 0,0 0-219,-1 0 0,1 0 292,0 0 0,0 0 61,0 0 0,5-5 0,1-2 0</inkml:trace>
  <inkml:trace contextRef="#ctx0" brushRef="#br1" timeOffset="45">11261 15430 8177,'-6'-5'-135,"-1"3"88,3-2 1,2-1 477,-6 2 128,6-1 111,-8-1 177,8 3-90,-3-3-438,0 5 1,4 5-67,-3 3 0,3 3-50,1 5 1,-4 0 30,0 3 0,0 4-74,4 0 0,0 0-127,0 3 1,2-2-180,2-1 0,-2 0 118,6 0 1,-6 0-320,2 0 0,1-6 190,-1-1 0,1-4-514,-1 0 179,-3-1-95,4-4-277,-5 3 190,0-9 284,0 4 1,0-6 103,0-3 1,0 1-564,0-4 542,0-1 0,-4-3 213,1-1 1,-1-3 116,4 0 1,-2-4-45,-1 4 1,1-6-23,-1 2 1,-3-2 111,3-2 0,-5 5 113,4 3 1,-1 2 307,1 2 0,3-1 1060,-3 1-587,3 5 250,1 1-799,0 5 1,5 5-118,3 2 1,7 3-9,4 2 1,3 0-31,0 4 1,1-4 35,0 4 1,5 0-52,2-1 1,-2 4-224,-1-3 1,-3-1 51,-1-4 0,0-3-167,0-1 0,-6-4 41,-1 1 155,1-3 1,-4-1-2,2 0-6,-7 0 1,-2 0 189,-2 0-90,-3 0 281,4 0-326,-5-5 1,0-1 145,0-6 0,0 5-90,0-1 1,-1-1-42,-3-6 1,3 1-82,-3-5 0,2 0-145,-2-4 1,3 0-90,-3 0 1,-1 1 65,1-1 1,-1 0-654,1 0 0,3 1 322,-3 3 1,3 3-1919,1 4 251,0 1 953,0 5 1,5 1 375,2 5 753,9 0 0,1 5 0,6 1 0</inkml:trace>
  <inkml:trace contextRef="#ctx0" brushRef="#br1" timeOffset="46">11855 15441 8221,'-6'-8'-7,"2"1"1,1 4 484,-1-1 153,3-2 111,-4 5-245,5-9 340,0 8-286,0-3 0,0 5-226,0 5 1,0 2-32,0 4 0,0 2-194,0 2 0,-4-1 180,0 5 0,1-4-327,3 4 1,-4-1 83,0 1 1,0 3-187,4-3 0,0 2-55,0 2 1,0 0-140,0 0 1,0-4 130,0 0 0,0-5 90,0 1 0,1-2 56,3-2 1,-1-3-15,4-1 1,-3-3 170,4 4-151,-6-6 0,9 3 161,-4-5 0,1 0-47,3 0 1,-1 0 130,9 0 1,0-1-109,4-3 1,0 2-42,0-6 0,4 6-159,-1-2 1,2-1 109,-1 1 1,-3-4-368,3 5 1,-7-2 138,-1 1 1,-9 2-506,1-1 0,-3 0-633,0-1-395,-3 3 1356,-5-4 1,-2 4 417,-1-3 0,-4-2 0,-4-6 0</inkml:trace>
  <inkml:trace contextRef="#ctx0" brushRef="#br1" timeOffset="47">11798 15612 8077,'0'-11'0,"0"3"306,0 1 179,5 4 1,1-3-139,6 2 1,0 3-62,4-3 0,1 3-87,6 1 0,4 0 0,-1 0 0,2 0-121,-1 0 1,-4-4 118,0 0 0,-2 0-858,-6 4 174,6 0 1,-9 0-1417,4 0 1210,-9-5 693,-2 4 0,-5-14 0,0 2 0</inkml:trace>
  <inkml:trace contextRef="#ctx0" brushRef="#br1" timeOffset="48">11832 15372 8260,'0'-6'0,"1"-3"424,3 5 0,-1-3-94,4 3 1,1-1 186,3 1 0,3 3-143,5-3 1,0-1-140,8 1 0,1-3-261,-1 3 0,0 0 92,0 4 1,-3-4-804,3 0 1,-3 1 513,-1 3 1,-4 0 222,0 0 0,0 0 0,4 0 0</inkml:trace>
  <inkml:trace contextRef="#ctx0" brushRef="#br1" timeOffset="49">12746 15361 7474,'6'-11'19,"-1"-1"1,-5 1 577,0-1 0,0 5-131,0-1 0,0 4-165,0-3 1,-1 3-115,-3-4 1,1 5-20,-4-5 1,3 5 14,-4 0 0,0 1-40,-8 2 0,2 0 89,-5 0 0,0 5-204,-4 3 1,1 3 20,-1 5 0,-4-2-40,0 5 0,1 0 12,3 3 1,1 3-94,3 1 1,-1-2 72,5 3 0,3-3-88,5-1 0,4-1 56,-1-3 0,3 1 59,1-5 1,0 4-157,0-4 0,1 4 76,3-3 0,-1-1-163,4-4 0,2 1 57,7-1 1,-2-1 43,5-2 1,-4-2 103,4-2 0,0-3-9,4 3 1,3-3 18,1-1 0,0-3-59,-5-1 0,1-5 136,0 1 1,0-2-97,0-1 1,0-1 107,0 1 0,-6-1 0,-1 1 52,-4 0 1,-2-1 34,-2 1 74,-3-1 0,-5 1-62,0-1 0,-5 2-108,-3 3 0,-6-2-60,-1 5 0,-4-4 90,4 5 1,-9-1-319,1 4 0,-4 0-118,1 0 1,0 4-132,-4-1 0,4 5-126,0-4 1,7 1-1380,4-1 1962,2-3 0,1 4 0,1-5 0</inkml:trace>
  <inkml:trace contextRef="#ctx0" brushRef="#br1" timeOffset="50">13065 15350 7675,'0'-12'2561,"0"6"-1575,0-4-692,0 8 0,-1-3 102,-3 5-223,3 0 1,-5 7-92,2 4 1,3 2 34,-3 6 1,-1 0 77,1 4 0,-1 1-242,1 3 0,3-3-131,-3 2 1,-1 2-187,1-1 0,-3-1 138,3-3 0,-4 0-70,4 0 0,1-5-284,3-3 105,-6-2 0,5-6-925,-3 1 382,3-6 31,1 4 987,0-6 0,0-6 0,0 0 0</inkml:trace>
  <inkml:trace contextRef="#ctx0" brushRef="#br1" timeOffset="51">13054 15293 8074,'-6'-18'14,"2"3"1,3 2 13,1 1 939,0 6 0,1-3-363,3 5 1,-2 1-155,6 3 0,-1 5-162,5 2 0,-1 9-45,1 3 1,-1 2-40,1 2 1,-1 0-103,0 0 0,5 3 95,-1 1 0,1 3-103,0-3 1,-2 3-330,5-3 0,-4 0 153,4-4 0,-4-2-242,4-2 0,-4 2 166,4-6 0,-5 0-246,2-4 0,-4-3-27,0 0 0,-5-6-787,1 2 179,-6 2-174,4-4 674,-6 3 0,-6-5 539,-1 0 0,-8 0 0,-3 0 0</inkml:trace>
  <inkml:trace contextRef="#ctx0" brushRef="#br1" timeOffset="52">12974 15647 7994,'0'-7'1069,"1"-2"-735,3 6 1,4-1 212,7 4 0,3 0-443,5 0 1,-1 0 40,1 0 0,0 0-299,0 0 1,1 0 88,3 0 0,-7 0-800,3 0 1,-3-2 864,3-1 0,0 1 0,0-3 0</inkml:trace>
  <inkml:trace contextRef="#ctx0" brushRef="#br1" timeOffset="53">13671 15338 8141,'-7'-5'29,"2"4"421,0-9-143,4 3 0,-5 1 306,2 2-35,3-2-60,-4 5-344,5-4 1,0 11 95,0 5 1,0 6-105,0 6 1,0-1 89,0 1 0,0 0-213,0 0 1,0 0-33,0 0 1,3-2 2,1-2 1,4 2-355,-4-6 0,3 0 195,-3-4 0,4 1-1113,-5-1 930,1 1 0,-3-2-657,3-2 0,-2-2-347,1-2 1332,-1-3 0,-7 4 0,-2-5 0</inkml:trace>
  <inkml:trace contextRef="#ctx0" brushRef="#br1" timeOffset="54">13351 15304 8188,'0'-11'0,"1"3"305,3 0 1,2 6-5,6-2 1,-1 3 104,1 1 1,0 0-173,4 0 1,3 0 14,7 0 1,2 0 88,3 0 1,5 0-94,-1 0 0,2 0-105,-3 0 1,-4 0 79,1 0 1,-2 0-258,1 0 0,-2-2 3,-5-1 0,-1 0 36,-3-5 0,1 5 80,-5-5 1,0 2-114,-3-2 1,-2 2-165,-2 2 207,2 3-11,-9-4 0,5 5 123,-2 0-179,-3 0 1,5 1 100,-6 3 1,0-2-15,0 6 1,0-1 34,0 5 0,0 4 113,0 3 0,-2 3 47,-2 1 1,3 0-96,-3-1 0,3 1-156,1 0 1,0 0 114,0 0 1,0 0-119,0 0 1,0-2-37,0-2 1,4 1-180,0-4 1,3 0 64,-3-1 0,1-6-507,-1 3-73,-3-3 0,6 1-127,-4-3-1209,-1-2 856,3 1 369,0-5 868,-4 4 0,14-10 0,-2-2 0</inkml:trace>
  <inkml:trace contextRef="#ctx0" brushRef="#br1" timeOffset="55">14173 15281 8053,'-5'-11'1341,"4"4"-1118,-4-3 0,5 9-122,0-4 343,0 5 1,5 5-306,3 3-62,-3 2 1,5 6 120,-3 3 0,4-1 179,0 1 0,4 0-63,0 4 0,1 0-161,-5 0 0,4-1-243,1 1 0,3 0 119,-4 0 0,0 0-411,-4 0 0,0-6 109,-4-1 1,3-1-55,-2-4 1,-3 3-497,-1-6 101,2-3 1,-3 4-843,4-5 800,-4-1 266,2-3 498,-5 0 0,5 0 0,1 0 0</inkml:trace>
  <inkml:trace contextRef="#ctx0" brushRef="#br1" timeOffset="56">14539 15304 8029,'0'-11'79,"0"-1"1237,0 6-531,0-4-581,0 8 26,0 7 1,0 3 11,0 7 0,-4 2-105,0-2 1,-3 8 56,3-4 1,-1 9-212,1-5 0,-1 3-170,-3 1 1,-2-2-241,2 6 1,0-6-39,0 2 1,-1-3-305,5-1 1,0-2 303,4-2 1,0 2-522,0-6 986,0-5 0,0 5 0,0-2 0</inkml:trace>
  <inkml:trace contextRef="#ctx0" brushRef="#br1" timeOffset="57">14790 15258 8079,'-5'-11'1531,"-1"-1"-1170,-1 1 108,2 5 4,5-4-92,0 8-117,0-3 337,0 5 1,0 5-271,0 3 1,0 2-70,0 1 1,-4 5-182,1-1 0,-1 5 102,4-1 1,0 3-62,0 1 0,0-1 7,0 1 0,0 0-167,0 0 0,0 4-47,0-1 1,0-3-220,0-4 1,0 0-112,0 4 1,0-5 166,0-3 0,0-2 130,0-2 1,0-3-26,0-1 167,0-4-95,0 2 590,0-5-491,5 0 1,-3 0-163,6 0 0,0 0 124,3 0 1,4 0-109,0 0 0,5-4 72,-5 0 1,5-3-7,-1 3 1,3-1 57,0 1 0,-2 2-50,-1-6 1,-2 5 98,2 0 0,2 0-81,-6-1 0,4 3-62,-4-3 0,0 3 26,-3 1 1,-5-4-93,1 0 1,-4 0-35,3 4-38,-4 0-313,2 0-1,-5-5 0,-1 4-589,-3-3 0,1 3 51,-4 1 1078,-1 0 0,-8-5 0,-2-1 0</inkml:trace>
  <inkml:trace contextRef="#ctx0" brushRef="#br1" timeOffset="58">14653 15487 8286,'9'-10'304,"2"2"0,8-1-304,0 5 0,3 0 272,1 4 1,-2 0-59,-2 0 1,3-3-321,-3-1 1,3 0 104,0 4 0,0 0-52,-3 0 1,1 0 48,-4 0 0,3 0-6,-4 0 1,0-4-86,-4 0 0,-3 1-511,0 3-351,-6-5 545,8-2 412,-8-4 0,3-1 0,-5 1 0</inkml:trace>
  <inkml:trace contextRef="#ctx0" brushRef="#br1" timeOffset="59">14699 15247 8064,'11'-6'375,"0"-6"1,7 1 571,5-5 0,1 5-401,7 3 0,-2 2-190,1 2 0,2 3-76,-5-3 1,3-1-19,-3 1 0,-1 0-327,-3 4 1,-1 0-264,-3 0 1,1 0-343,-5 0 0,-3 0-1,-5 0 0,-3 4 671,4 0 0,-6 0 0,3-4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50.30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2787 3335 8171,'0'-12'153,"-4"5"630,0-1-387,0 6 86,4-8 121,0 8-35,0-3-309,0 15 0,0-1 174,0 10 0,0 0-96,0 4 0,0 5 39,0 3 0,0 2-133,0 1 1,0 4 7,0 0 1,0 5-108,0-1 1,4-1-150,0 0 0,0 0 229,-4 1 1,3-1 19,1-3 0,4-3-109,-4 3 0,1-6-41,-1-2 0,-2-8-170,6 1 0,-6-7-101,2 3 1,1-9-528,-1 2 224,0-3 1,0-2 62,-1 1 334,1-5 83,-4 2 0,0-5 0,0-5 0,0-2 0</inkml:trace>
  <inkml:trace contextRef="#ctx0" brushRef="#br0" timeOffset="1">3141 3358 8185,'0'-18'801,"0"1"-394,0 6 1,0 3 129,0 1 429,0 4-147,0-2-352,0 5 0,0 7-136,0 4 1,4 11 278,-1 8-306,6 3 1,-4 6-164,3 3 1,2 4 103,-2 3 0,2 3-609,1 6 0,-3-5 422,-1 0 1,-4-8-550,1 0 0,-2-7 259,2 0 1,-3-7-219,3-5 0,-2-3 118,-2-4 1,0 2-33,0-6 0,0 0-4,0-3 1,0-1 162,0 0 1,0-3-68,0 0-219,-6-6-203,0 3 0,-5-5 172,-1 0 1,1 0 521,-1 0 0,-4-5 0,-2-1 0</inkml:trace>
  <inkml:trace contextRef="#ctx0" brushRef="#br0" timeOffset="2">2867 3963 8145,'-17'0'0,"4"0"1106,2-5-204,1 4 134,9-9-479,-4 3 0,6-3-81,3 2-416,7 3 120,12 5 1,6-3 241,5-1-632,1 0 222,4 4 0,0 0-981,3 0 741,3 0 1,-10 0-454,3 0 1,-4-4 332,-3 0 1,1-1-270,-6 1 1,1 3 194,-4-3 1,-2-1 5,-2 1 1,2 1 89,-6 3 0,-4 0 45,-3 0 231,0 0 301,-2 0-30,-1 5 0,-5 1 352,0 6 1,0-5 310,0 1 0,-4 1-409,0 6 0,-3-1 11,3 5 1,-4-4 23,4 4 0,1-1-304,3 1 0,0 2-86,0-1 0,0 0-70,0-1 0,3 1-222,1-5 1,5 4 142,-1-3 1,3 3-235,4-4 1,-2-4 102,2-3 1,-2-4 131,-2 3 0,5-4 8,-1 1 1,4-4 106,-4-4 0,4 1-10,-4-4 0,4-2 90,-3-6 1,-1 1-24,-4-5 1,1 3 138,-1-3 0,-4 0 91,-4-3 0,-1-1-157,-2 0 1,-5-4-216,-3 1 1,-6-1 113,-1 4 0,-7 1-105,-1 3 1,0-1-188,-3 5 0,6 5-347,1 6 1,5-1-597,-2 1 61,4 0 0,1 6 1058,4 1 0,2 4 0,5 4 0</inkml:trace>
  <inkml:trace contextRef="#ctx0" brushRef="#br0" timeOffset="3">4180 3415 8103,'-5'-12'275,"4"6"0,-4-4 0,5 7 1292,0-4-345,0 4-328,0-2-323,0 5-518,5 0 1,-4 1 278,3 3-461,2 3 1,-3 3 148,4-3 0,-4 3-674,1-2 1,1-2-885,-2 2-659,1 0 2197,-4 3 0,5 1 0,2-1 0</inkml:trace>
  <inkml:trace contextRef="#ctx0" brushRef="#br0" timeOffset="4">4214 3860 8114,'0'12'840,"0"-6"-720,0 4 1834,5-3-525,-3-1 793,3 4-870,-5-9-47,0 9-421,0-3-849,0 4 1,1-4 179,3-4-2067,-3-1 1283,4-2 569,-5 0 0,5 0 0,2 0 0</inkml:trace>
  <inkml:trace contextRef="#ctx0" brushRef="#br0" timeOffset="5">5196 3392 8194,'-5'-11'-384,"4"4"0,-5-3 275,2 2 1228,3 3-681,-4-5 0,5 8 543,0-6-489,0 6 0,0-5 204,0 3-327,0 3 391,0-4-438,-5 5 0,3 5-158,-2 3 1,-2 3 81,-1 4 0,-2 8-43,1 8 0,-2 3 43,2 4 0,-2 3-271,-1 4 1,1 6-229,2 2 0,-1-1 224,5 2 1,0-10-447,4 2 1,6-4 219,1 0 0,3-4-94,2-8 1,4 1 119,3-9 1,-1 2 240,1-8 1,-4-2-153,4-7 0,0 2 460,4-5 0,-4 0-119,0-4 1,0-5 203,4-3 0,-1-3-169,-3-5 0,2 2-53,-2-5 1,-1-1-210,1-7 1,-6 2 102,-2-5 0,-1-1-186,-6-3 1,0-5 93,-4-3 0,-1-3-306,-3 0 1,-6-1 5,-5 0 0,-4 2-82,3 2 0,-4 3-42,1 4 0,-3 6 78,0 3 0,0 6-170,3 5 1,2 3 64,6 0 1,3 5-718,1-1 1183,4 5 0,-2 3 0,5 7 0</inkml:trace>
  <inkml:trace contextRef="#ctx0" brushRef="#br0" timeOffset="6">5117 3803 8155,'-7'-11'138,"-3"4"0,8-2 735,-6 6-498,5-6 0,-3 6 492,2-4-251,3 4 425,-4-2-633,5 5-83,0 0-234,5 0 1,6 1-187,8 3 1,3-3 104,1 3 1,1-3-169,3-1 1,-2 0-295,5 0 0,0 0-299,0 0 1,2 0 750,-6 0 0,6-5 0,-3-1 0</inkml:trace>
  <inkml:trace contextRef="#ctx0" brushRef="#br0" timeOffset="7">5779 3757 8108,'-6'-11'2668,"1"5"-2164,5 1 2408,0 5-2849,5 0 1,2 0-34,8 0 207,3 0 0,5 0-399,0 0 137,5 0 1,-4-4-163,3 0 0,-3-1-384,-1 1 1,-2 2 279,-2-6-1710,3 5 943,-10-2 1058,5 5 0,-6-5 0,1-1 0</inkml:trace>
  <inkml:trace contextRef="#ctx0" brushRef="#br0" timeOffset="8">5779 3906 9525,'11'0'1492,"1"0"-1044,-1 0 0,1 0 194,-1 0-22,6 0 1,0-1 84,6-3-544,0 3 0,0-6-176,0 3 1,0 3-646,-1-3 564,1 3 1,-4 1 95,0 0 0,-5-5 0,3-1 0</inkml:trace>
  <inkml:trace contextRef="#ctx0" brushRef="#br0" timeOffset="9">6601 3403 7894,'-5'-6'-294,"4"1"0,-5 1 1855,2 0-515,2-4-507,-3 1 1,2 0 441,-1-1 89,0 5-720,-1-2 1,2 7-86,-4 1 0,-1 10-155,-3 10 0,-1 6 84,1 9 0,-1 3-101,1 4 0,3 2 85,1 3 0,4-4-235,-1-1 1,3 1-106,1-4 0,4-3-264,0-1 0,6-2 76,1-2 1,1-5 150,3-2 1,-1-7-86,1-1 0,-2-5 130,2 1 1,2-6 176,-2-1 1,5-6-83,-1 2 0,-1-4 171,1-4 0,-1 2 136,1-6 1,2-1-3,-2-6 1,2 1-91,-2-5 1,1 0-50,-5-4 0,4-1 67,-3-2 1,-1-4-43,-4-4 0,-1-5-210,-2-3 0,-2-4 89,-2-3 1,-3 2-507,3-3 1,-8 3 235,-3 2 1,-5 0-47,-3 3 0,1 4-220,-5 8 0,0 2 157,-4 5 1,4 9-394,0 3 1,0 7 260,-4 0 0,-1 5 500,-2 7 0,3 1 0,-8 10 0,-2 0 0</inkml:trace>
  <inkml:trace contextRef="#ctx0" brushRef="#br0" timeOffset="10">6407 3769 8524,'-6'-6'1566,"1"-5"-546,5 10-257,0-4 2808,0 5-3429,5 0 0,6 0 124,8 0 1,4 0-230,4 0 0,7-1 101,8-3 1,-2 3-477,2-3 1,0 1 220,4 0 1,-4 0-982,0-5 0,-6 6-26,3-2 0,-5-1-1503,-4 1 2627,3 0 0,-14 4 0,3 0 0</inkml:trace>
  <inkml:trace contextRef="#ctx0" brushRef="#br0" timeOffset="11">7115 4043 8056,'0'-6'0,"0"-5"1010,0 10-211,0-9 150,0 9-584,0-4 1,0 3 101,0-1 1,-1 1 562,-3-1-792,3 1 1,-5 2 22,2 0 0,1 2-264,-4 1 1,-1 4 93,-3 4 1,-1 2 81,1 2 1,3-1-54,0 5 1,2-4-264,-2 4 0,3-1-200,5 1 0,0 1 186,0-4 0,2 0-221,1-1 0,3-2 170,1 2 0,7-3-70,-2-5 0,2 2 100,-3-5 0,2 0 110,2-4 1,-2 0 173,2 0 0,3-1-83,1-3 0,-3-3 257,-1-4 0,-1-2-112,1-2 0,-3 1 249,-1-5 1,-1 0-138,-6-4 1,0 0-225,-4 1 1,-1-5 88,-3 0 0,-6 2-578,-5 6 0,-6 2 4,2 6 0,-4 1-217,-3 2 0,-3 3 646,-6 5 0,1 5 0,0 1 0</inkml:trace>
  <inkml:trace contextRef="#ctx0" brushRef="#br0" timeOffset="12">8075 3118 8212,'0'-12'-1043,"0"6"2515,0-4-598,0 9-324,0-4 870,0 5-1110,5 0-74,-4 0 1,4 1 440,-5 3-429,0 2 0,0 5 156,0 6 0,-1 1 92,-3 5-88,3 4-1,-10-2-307,5 13 42,-5-8 1,-2 11 63,-2-3 1,2-1 0,-2 3 9,2 0 1,2-1-11,-1-1 1,5 1-369,-1 3 0,6 1-667,-2-5 606,3 0 1,1 1 61,0-1-279,5 0-279,1-9 549,5 4 1,1-9-253,-1 3 345,1 2 1,-1-5-59,0 3 1,0-7-77,-4-1 272,3 0-25,-3-1-21,4-2 0,-3-4-201,-1-1 520,1 0 0,0 1-311,-1-1-99,-4-4 103,7-2-255,-9 0-630,9-4 467,-8 4 155,3-5-2403,0 0 1339,-4 0 1300,4 0 0,0-5 0,1-1 0</inkml:trace>
  <inkml:trace contextRef="#ctx0" brushRef="#br0" timeOffset="13">8383 3678 7975,'0'-18'9,"0"3"0,0 6 617,0 1 975,0 0-346,0-3-380,0 5-768,0 1 1,0 6 59,0 3 1,0 3-23,0 8 1,0 3 45,0 5 1,0 5-95,0 2 1,0 3 159,0 2 0,0-1-546,0 0 1,0-1-83,0-2 1,4 0-241,0-4 0,-1-4 195,-3-4 1,0-5-821,0 1-697,0-2 1032,5-2 901,-3-4 0,3-2 0,-5-5 0</inkml:trace>
  <inkml:trace contextRef="#ctx0" brushRef="#br0" timeOffset="14">8406 3769 8018,'0'-18'-738,"0"3"738,0-3 744,0 5 1,0 1 56,0 4-33,0 6 134,0-9-666,0 10 0,5-3 37,2 8-165,4 3-57,5 9 177,-3-3 1,8 8-258,-3-3 1,5 9 294,0-1-38,-5 1-412,3 1 1,-4-5 18,2 0 167,2-1 0,-8-6-51,2-1 0,-1 3 307,1-11-98,-2 6 0,4-11 247,-6 6-324,0-5 1,1 2 258,-1-5-142,-4 0 1,-1 0 131,-2 0 0,-3-2-60,3-1 0,-3-4 135,-1-4 1,0-1-165,0 1 0,0-5-21,0-3 1,0-4-160,0-4 1,0 0 94,0-7 1,0 2-536,0-6 1,0 3 253,0 1 0,0 4-723,0 4 1,0 2 451,0 1 0,1 9-1809,3 2 879,-3 9 579,4-3 1,-5 8-988,0 2 1732,6 2 0,0 5 0,5 1 0</inkml:trace>
  <inkml:trace contextRef="#ctx0" brushRef="#br0" timeOffset="15">8965 3666 8033,'-5'-6'800,"4"-4"-296,-4 8-96,5-3 761,0 5-740,0 5 1,1 3-124,3 7 0,-3 3 87,3 5 0,-3 0-94,-1-1 0,0 5-65,0 0 0,0 4-4,0 0 0,0-2-399,0 2 1,2-6-106,1 2 1,0-3 213,5-1 1,-1-6-239,5-1 0,-1-5 134,0-3 0,2-3 261,2-5 1,-1 0-179,5 0 0,-1-2 329,1-1 0,3-5-43,-3-7 1,2 2 72,2-2 0,-4-3 181,0-1 0,-5-3-144,1 0 0,-2-2 43,-1-3 0,-2-2-105,-3-6 0,-2 1-294,-5 0 1,0 0 111,0-1 0,-5 6-1037,-2 3 0,-3 5-16,-2 2 0,6 9-1927,2-1 2909,-2 7 0,-1 9 0,-4 8 0</inkml:trace>
  <inkml:trace contextRef="#ctx0" brushRef="#br0" timeOffset="16">9639 3655 7990,'-6'-5'-12,"-4"-2"0,7 1 45,-4 2 0,3-1 539,-4 1 172,6 0-259,-9 4-48,10-5-63,-9 4 1,7-4 270,-4 5-333,4 5 1,-2 3 44,5 7 1,0 3-133,0 5 1,0 1-27,0 2 0,0 0 30,0 4 0,0 1-268,0 3 0,0-4 134,0 1 0,0-2-192,0 1 0,0-2-86,0-5 0,-4-1-169,1-3 0,-1-3 189,4-4 145,0-1 1,0-3 329,0-1-109,0-4 8,0 2 1,1-5-20,3 0 0,2 0-51,6 0 1,0-4-56,4 0 1,0-1-14,3 1 0,7 2-163,-4-6 1,2 6 95,-4-2 0,1 1-132,-2 0 0,-2 1 84,-2-1 0,1 0-267,0-1 1,-1 3 112,-4-3 0,-3 2-1401,-1-2-457,1 2 1081,3-8 973,1 9 0,-6-9 0,-1 4 0</inkml:trace>
  <inkml:trace contextRef="#ctx0" brushRef="#br0" timeOffset="17">10005 3666 8033,'0'-11'927,"0"-1"1,0 1 240,0-1-543,0 6 1,0 0 581,0 2-780,0 3 1,3 1-389,1 7 0,0 8 122,-4 5 1,0 2 183,0 5 0,0-2-101,0 6 0,0-2-242,0 1 0,0 2-527,0-5 1,-4 3 377,0-3 1,1-2 98,3-6 1,-4 2-7,0-6 0,0 0 65,4-3-233,0-1-679,0 0-395,0-4 690,5-2 0,-2-5-45,4 0 0,1 0 896,4 0 0,-1 0 1176,0 0 0,5 0-752,-1 0 1,0 0-67,-4 0 0,5 0-491,-1 0 0,0-4-912,-3 0 0,-1 0-88,0 4 0,1 0-1324,-1 0 2212,-4 0 0,8-5 0,-2-1 0</inkml:trace>
  <inkml:trace contextRef="#ctx0" brushRef="#br0" timeOffset="18">10324 3027 8033,'0'-7'651,"0"2"480,0 5-697,0-5 324,0 4 59,0-4 1038,0 5-1605,6 0 1,0 1 144,5 3 1,2 3-93,2 9 0,-1-2 130,5 5 0,-4 3-137,4 5 0,1 5 152,2-2 0,1 3-169,0 2 1,0 4-82,0 3 1,0 2-142,-1 2 1,-4-2 127,-3-2 1,-1 6-740,2-2 1,-8 2 407,4-2 0,-7 0-504,3-1 1,-6 0 310,2-3 1,-3 1-59,-1-5 0,-5 0 166,-2-4 0,0-1 110,0-2 1,-1-2 76,-3-3 1,-1-5-78,1 2 1,-1-4 234,1 0 1,3-3-36,1-4 0,-1-1 25,-3 0 1,3 0-117,0-4-571,6 3 0,-5-8-878,4 1-836,1-1 2297,-3-2 0,5 0 0</inkml:trace>
  <inkml:trace contextRef="#ctx0" brushRef="#br1" timeOffset="19">13705 3266 8227,'0'-11'0,"0"0"651,0-1 190,0 6 1,0-1 752,0 4-598,0 1-581,0 12 1,0 2-96,0 15 1,-1-1-23,-3 8 1,1 5-106,-4-1 1,4 3-80,-1-2 0,3 0-55,1-1 0,0-1 127,0 5 1,1-4-437,3 4 1,1-2 127,3 2 0,2-3-241,-2-4 1,-2-2 168,2-3 0,-5-2-26,5-5 1,-5-5 134,0-3 1,-1-2 43,-2-2-62,0 0 1,0-3-10,0 0-530,0-6 204,0 3-539,0-5 0,0-5 382,0-2 0,1-4 595,3 0 0,-3-6 0,4 0 0</inkml:trace>
  <inkml:trace contextRef="#ctx0" brushRef="#br1" timeOffset="20">14082 3323 8213,'0'-29'179,"0"1"0,0 7 338,0 2 0,0 2-44,0 6 246,0-1-341,5 6 0,-4 0 143,3 2 118,-3 3 1,-1 11 168,0 13-463,0 12 1,0 7-50,0 8 1,0-2-44,0 5 1,0-3-512,0 3 0,0-5 289,0 2 1,4-3-155,0-2 1,0 0 76,-4-4 0,4-1-437,-1-6 1,1-1 217,-4-2 0,0-7 32,0-5 0,0-5-694,0 1 225,0-2-1075,0-2 934,0-5 843,0-1 0,0-5 0,0 0 0</inkml:trace>
  <inkml:trace contextRef="#ctx0" brushRef="#br1" timeOffset="21">13705 3837 8186,'5'-6'1700,"3"1"-1146,7 5 0,3 0-153,5 0 1,1 0-241,2 0 0,0 0 84,4 0 0,-3 0-377,3 0 1,-1 0 25,2 0 0,-3 0-148,-5 0 1,-2 0-726,-2 0 0,2 0 459,-6 0 0,-4-1-1133,-3-3 888,-1 3 765,5-4 0,-1 5 0,-4 0 0,-1 0 0,-2 0 0,-3 0 0,5 0 0,-2 0 284,-3 0-93,10 0 1,-9 0 588,6 0 1,-4 1-305,3 3 0,-4-2 286,1 6 0,1-1-255,-2 5 0,1 1-62,-4 2 1,4-1-142,0 5 0,0 0-6,-4 4 0,0-1-109,0 1 1,0-1-1,0-3 1,0 2-176,0-1 0,3-3 107,1 2 1,4-5-113,-4 2 1,1-4 54,-1 0 0,-3-5-586,3 1 140,-3-1 0,3 1-950,0 0 498,-1-6-362,-3 3 1196,0-5 0,0 0 0</inkml:trace>
  <inkml:trace contextRef="#ctx0" brushRef="#br1" timeOffset="22">14653 3403 8053,'0'-14'394,"0"3"-151,-5 2 28,4 3 24,-4-4 389,5 8-439,0-3 888,0 5-346,5 0-428,-4 0 151,4 0-896,-5 0 314,5 5 0,-4-2-1956,3 5 1614,-3-1 1,1 5 413,1-1 0,-1-5 0,3-1 0</inkml:trace>
  <inkml:trace contextRef="#ctx0" brushRef="#br1" timeOffset="23">14676 3837 8220,'-7'2'612,"4"1"-407,-4 4 480,6-1 1,-4 4 105,5-2-349,0 2 1066,5-4-681,-4 5-289,4-5-284,0 0 0,-3 1 119,2-4-291,2-1-124,-5 3 1,5-5-1258,-2 0 1,-1 0 398,4 0 900,1 0 0,3-5 0,1-2 0</inkml:trace>
  <inkml:trace contextRef="#ctx0" brushRef="#br1" timeOffset="24">15532 3232 8099,'0'-18'0,"0"2"0,0 4 36,-5 1 9,4 0 1,-4-1 568,5 1 16,0 4 209,0-3-242,0 4-204,0 0 1,0 6-114,0 7 1,-5 10 215,-3 6 0,-2 11-103,-1 11 1,-1 1-102,1 4 0,-1-1-380,1 4 0,0-3 105,-1 7 1,2-4 42,2 1 1,3-7 98,5-6 0,2-5-342,1-2 1,5-5 130,7-6 0,-2-1-29,2-3 0,2-6 126,-2-6 0,5-4 290,-1 1 0,-1-3 186,1-1 1,0-5-364,4-3 0,0-2-240,0-1 1,-2-6 141,-2-2 1,1-3-143,-4 0 0,3-5 121,-4 0 1,-4-4-369,-3 0 0,-5-6 132,0-1 1,-1-5-185,-2 1 1,0-2 17,0-2 0,-2 0-14,-1 1 1,-5 3 3,-7 0 1,1 5 82,-5-1 1,5 9-26,-1 6 0,1 3 95,-2 8 0,4 0-448,-4 8 0,0 1-42,1 7 710,-1 8 0,10-5 0,1 3 0</inkml:trace>
  <inkml:trace contextRef="#ctx0" brushRef="#br1" timeOffset="25">15441 3598 8172,'-11'-6'384,"4"5"-192,2-9 0,5 9-192,0-4 4863,0 5-4579,0-5 1,5 3-26,3-1 1,6 1-137,1 2 1,7-3 135,0-1 0,3-1-423,5 1 0,-5 3-332,2-3 0,-4 2-638,-4 2 0,1 0-1719,-5 0 2853,6 0 0,-9 0 0,5 0 0</inkml:trace>
  <inkml:trace contextRef="#ctx0" brushRef="#br1" timeOffset="26">16058 3563 8202,'-7'-6'0,"-3"-4"560,9 9 1,-4-6-88,5 3-229,0 3 569,0-4 0,1 5 121,3 0-675,2 0 0,2 0-199,0 0 172,-1 0-27,10 0-4,-5 0 0,6 0-280,-3 0 1,2-1 105,2-3 1,1 3-443,-5-3 0,4-1 215,-3 1 0,-1-1-836,-4 1 1,1 3 77,-1-3 958,-5 3 0,0 1 0,-6 0 0</inkml:trace>
  <inkml:trace contextRef="#ctx0" brushRef="#br1" timeOffset="27">16023 3712 8202,'-6'0'522,"1"0"900,5 0 1,5 0-957,3 0 1,6 0 16,1 0-223,5 0 0,-2 0-150,5 0-530,5 0 427,-4-5 1,4 3-411,-5-1 0,-1-2 277,1 1 1,0-4-2276,0 4 2401,-5 1 0,8-3 0,-1 0 0</inkml:trace>
  <inkml:trace contextRef="#ctx0" brushRef="#br1" timeOffset="28">16697 3221 8122,'0'-18'0,"0"-4"0,0 10 0,0-4 942,0 9 1,0 0 39,0 4-598,0 1 618,0-3-421,0 5-335,-5 0-115,4 10 1,-9 4-58,2 13 161,-2 2-75,-1 6 1,-1 4 17,1 3 1,3-2-211,1 2 1,3 4-1064,-4 3 1058,6 1-1462,-3-4 1079,5-1 0,1-4-53,3-3 0,-2-4 181,6-3 0,-1-3 380,5-6 1,-1-4-165,1-3 0,-1-3 409,0-5 1,1 2 131,-1-5 0,6 0-175,2-4 0,2-5 474,2-3 1,4-6-359,0-1 1,-1-5-56,-3 1 0,0-3-26,0-1 1,-6-5-127,-1-2 1,-4-7 15,0-1 0,-6-4-404,-2 4 1,-3-5 140,-1 1 0,-1-6-231,-3-2 0,-7 2 26,-8 6 1,-4 3-637,-4 5 1,3 6-297,-3 5 1,3 9 526,2 6 0,0 6-104,3-2 1,-1 9 34,4 7 727,1-1 0,4 16 0,-1-3 0</inkml:trace>
  <inkml:trace contextRef="#ctx0" brushRef="#br1" timeOffset="29">16503 3609 8382,'-6'-1'1095,"2"-3"61,3 3-652,1-4-62,5 5-3,1 0-159,11 0 1,0 0 87,6 0 95,0 0-201,5 0 1,0 0-74,2 0-130,3 0 1,-5-4-32,3 0 0,-3-1 148,-5 1 1,-1 3-1078,1-3 1,0-1 494,0 1 0,0 0 406,0 4 0,-1-5 0,1-1 0</inkml:trace>
  <inkml:trace contextRef="#ctx0" brushRef="#br1" timeOffset="30">17051 3803 9448,'4'8'1054,"0"-1"0,0 1-525,-4 3 0,4 1 30,-1-1 1,5 6-95,-4 2 1,1-1-222,-1 1 1,-3 0-146,3 3 1,-3-3 174,-1 1 1,4-7-250,0 3 1,-1-4 347,-3 0-740,0-1 0,2 1 44,2-1-2330,-3-5 2653,4 5 0,0-10 0,1 4 0</inkml:trace>
  <inkml:trace contextRef="#ctx0" brushRef="#br1" timeOffset="31">18193 2992 8175,'6'-11'-395,"-5"-1"0,4 5 1702,-5-1-292,5 6 172,-4-8-380,4 8-87,-5-3-171,0 5-263,0 5 1,-5 2 5,-2 4 0,-4 6 30,0 2 1,-2 7-37,-2 5 0,2 3-42,-2 4 1,2-1-50,2 5 0,-4 0 49,0 3 0,-1 0-239,5-4 1,1 4 227,2-3 0,-1 1-367,6-1 1,-1 2 72,4-2 0,0 3-28,0 0 0,1 0-184,3-4 1,2 3 145,6-6 0,0-5-9,3-7 0,-2-2 61,2-1 1,-2-1 111,-2-3 0,1 1-78,-1-5 0,3 1 26,-2-5 1,2-1-87,-7-2 0,0 1-34,0-5 0,-3 3-320,4-3 1,-5 0-65,5-4-2300,-5 0 2819,2 0 0,0 5 0,1 1 0</inkml:trace>
  <inkml:trace contextRef="#ctx0" brushRef="#br1" timeOffset="32">18639 3392 8003,'0'-18'173,"0"-3"1,0 12 694,0-3 80,0 9 113,0-3-534,0 6 1,0 11-200,0 4 1,-1 6-102,-3 6 0,-3 6 14,-4 5 0,0 4 0,-1-4 0,-1 5-271,-2-1 0,3-3-105,-4 0 1,4-5-173,0-4 1,1-3-79,-1-8 0,5 1 196,-1-5 1,4 1-598,-3-5 1,4-3-82,-1-1 167,3-4 1,2 2 218,3-5 0,-1 0-600,4 0 1081,1-5 0,3-7 0,1-5 0</inkml:trace>
  <inkml:trace contextRef="#ctx0" brushRef="#br1" timeOffset="33">18616 3403 8003,'6'-29'138,"-1"1"32,-5 5 1,0 6 345,0 1 1,4 4 313,0 0 389,0 6-808,-4 1 0,5 15 115,3 5 1,-2 9-137,2 3 0,-1 6-86,5 1 1,0 2-113,3 6 0,-2-4-97,2 4 0,-2-4-333,-2 4 0,1-2 261,-1 2 0,1-4-497,-1-7 0,1-3 259,-1-6 1,-3 0-20,-1-3 0,-4-2 61,1-6 0,1-3-87,-2-1 0,1-3-811,-4 4-594,0-6 1665,0 3 0,0 0 0,0 2 0</inkml:trace>
  <inkml:trace contextRef="#ctx0" brushRef="#br1" timeOffset="34">18456 3826 8056,'12'0'372,"4"-1"74,3-3 0,4 3 598,4-3-674,-3-3 1,5 5-405,-2-6 1,2 5 54,5-5 0,0 0-503,0-3 1,-4 3 253,-4 1 0,-2 0-641,-1 0 1,-5-2 868,-3 5 0,3-5 0,0 3 0</inkml:trace>
  <inkml:trace contextRef="#ctx0" brushRef="#br1" timeOffset="35">18993 3483 8056,'0'-11'1095,"0"0"-889,0 4 1,0-3-33,0 2 1,0 2 202,0-2 652,0 6-183,0-3-199,0 5-547,5 5 74,-4 1 0,4 9 175,-5 1-69,0 9-77,5-6 1,-3 10-128,1-2 98,-1 2 0,-2 2-111,0-1 0,0-1 101,0 2 0,0 0-470,0-4 1,0 0 167,0-4 1,-4-4-475,0 0 388,0-5 1,4 2 257,0-4 190,0-6-175,0-1 653,0-5-489,5 0 0,2 0 2,4 0 1,1-1 113,-1-3 1,2 3-51,2-3 0,-1-1-228,5 1 1,-4-1-190,4 1 0,-4 3 91,4-3 1,0 3-408,4 1 1,-4-4 245,0 0 0,-3 0-226,3 4 0,-5 0 142,1 0 1,-2-1-2110,-2-3 2401,-5 3 0,4-4 0,-3 5 0</inkml:trace>
  <inkml:trace contextRef="#ctx0" brushRef="#br1" timeOffset="36">19587 3426 8063,'-4'-7'631,"0"-1"310,0 0-531,4 2 1,0 2 233,0 8-244,0 2 1,0 10 220,0-1-389,0 5-25,0-2-29,0 10 0,0-4 179,0 3-124,0 2-399,5 0 169,-3 5 0,3-3 105,-5-1 125,5 1-502,-4-2 1,4-3 165,-5-7 13,0 3 1,0-9-135,0 2 61,0-2-851,0-2-386,0-5 1324,0 0 4,0-6 1,0 5-1,0 1 1</inkml:trace>
  <inkml:trace contextRef="#ctx0" brushRef="#br1" timeOffset="37">19313 3449 8025,'5'-11'1118,"2"-5"-839,9 1 0,8 0 894,10 4 0,4 3-531,4 0 0,1 2 104,-5-2 0,1 0-420,0 4 1,-8-4-98,4 4 0,-8-1-820,4 1 1,-10 3 479,2-3 0,-11 3 111,-1 1 0,-2 5 0,2 1 0</inkml:trace>
  <inkml:trace contextRef="#ctx0" brushRef="#br1" timeOffset="38">20009 3472 8082,'0'-8'0,"0"1"0,0-1 54,0-3 1,0-1 406,0 1-50,0-1 64,-5 1 118,4 0-21,-4 4 28,5-3 416,0 9-627,0-4 1,0 6 67,0 3 1,0 6-107,0 5 0,0 9 12,0-1 1,0 6-123,0-2 0,0 3-29,0-3 0,0 4-303,0-5 1,0 2 159,0-1 1,4-3-456,0 3 1,-1-3 249,-3-2 0,4-4-273,0-3 1,1 2-42,-1-2 4,-3 0-127,4-3 552,-5-1 0,0-3 13,0-1 197,0-4 70,0 2-217,0 0-127,0-4 87,0 10-22,0-10 0,5 4 4,3-5 0,7 0 165,4 0 1,4 0 48,4 0 0,-3-4-129,2 0 0,-1-3-243,-3 3 0,1-4 86,0 4 1,-5-3-894,-3 3 0,-2-1 468,-2 1 0,-5 2-777,-2-6 1,-1 5 1289,1 0 0,-8-4 0,3 1 0</inkml:trace>
  <inkml:trace contextRef="#ctx0" brushRef="#br1" timeOffset="39">19998 3700 8105,'-6'-17'413,"-3"0"753,5 6-678,0-1-51,9 1-145,-4 4 1,10 2 300,-4 5-311,3-5 0,6 4-79,-1-3 0,4 3 0,-4 1 1,4-1-237,-4-3 0,4 3 123,-3-3 0,3 3-811,-4 1 1,0-4 320,-3 0 1,-1 0-1659,0 4 2058,-4 0 0,-2-5 0,-5-1 0</inkml:trace>
  <inkml:trace contextRef="#ctx0" brushRef="#br1" timeOffset="40">20021 3403 8105,'0'-15'-91,"0"0"91,0 5 0,0 0 0,0 2 1273,5 3-772,1-5 1,6 9 242,-1-3 109,0 2-454,1-3 1,4 4 287,3-3-509,3 3 0,2 1 2,3 0 0,1 0-143,2 0 0,6 0 49,-6 0 1,6 0 114,-6 0 1,-2 0-287,-1 0 0,-7 1 53,-1 3 1,-5-3-159,1 3 0,-6 1 64,-1-1 1,-6 5 53,2-1 0,-3 6 151,-1 1 0,0 6 131,0 2 0,-4 1-209,1 7 0,-2-1 59,1 4 0,3-1-136,-3-2 0,2 2 88,2-3 1,0-2-244,0-1 0,0-3 18,0-1 0,2-2 5,2-2 1,-3-2 285,3-6 1,-2 0-135,2-4 333,-3 3-111,4-8 117,-5 3 659,0-5-828,0-5 1,0-2 37,0-4 1,0-4-12,0-1 0,-4 0-73,1 1 1,-1 2 44,4-2 1,0-2-154,0 2 1,0 0 127,0 3 1,0 0-89,0-4 1,1 8 31,3-4 0,-3 3-98,3-2 0,-1 3-37,0 1 145,-1 4-110,3-2 89,-5 0-776,0 4 316,0-4 136,5 15 0,-4-6 95,3 7 0,-3-2 60,-1 2 0,4 4-148,0 1 0,0 0 296,-4-1 0,0 3 0,0 5 0</inkml:trace>
  <inkml:trace contextRef="#ctx0" brushRef="#br1" timeOffset="41">20466 3392 8105,'-5'-11'0,"4"-1"-823,-4 1 1,5 3 822,0 1 0,0 4-155,5-7 269,-4 9 1,9-8 988,-2 5-745,2 0 1,1 0 51,1 0 1,-1-3 81,1 3 1,0-1-156,4 1 1,-4 3-133,4-3 0,-4 2-6,0-2 1,-1 2 87,1-1 0,-1 3-297,0 3 0,-1 0 57,-2 5 0,1-1-159,-5 5 1,3 0 16,-3 4 0,0-2-93,-4 5 1,0-2 56,0 2 1,0 3 92,0-3 0,-4 1-193,0-1 0,-4 2 43,0-6 0,-2 4-3,-2-4 1,1 0 127,0-3 0,-2-1 74,-2 1 0,1-1-9,-5 0 0,3-3 10,-3 0 0,5-2 98,-1 2 1,2 0-79,2-4 1,3 4 99,1-4 0,4 5-107,-1-2 0,8 0 161,4 0 1,5 1-39,6 3 0,1 1 175,10-1 1,1 0-219,3 1 1,-1-1-28,-2 1 0,0-5-114,-4 1 0,0-2 82,-5 2 1,0 2 56,-3-2 1,-3-2-22,-4 2 1,-1-5 113,1 5 0,-2-4-163,-2 3-3,2-4-386,-9 7-153,9-9 0,-9 6-2499,3-3 1416,-3-3 1592,-1 4 0,0 0 0,0 1 0</inkml:trace>
  <inkml:trace contextRef="#ctx0" brushRef="#br1" timeOffset="42">21014 3563 8105,'-6'-24'-868,"1"-2"0,5 9 467,0-2 1364,0 8-544,0 0 1,0 9 567,0-6 14,0 6-328,0-8-359,0 8 0,1-3-216,3 5 1,-3 3 92,3 4 1,-3 2-47,-1 10 0,4 5 51,0 7 1,4 2-316,-5 1 1,1 0 120,-4 1 0,4-5-317,0 1 1,0-5-43,-4 5 0,3-7-352,1-1 0,0-2-173,-4-6 0,0 1 417,0-5 0,0-3 116,0-1 1,0-3 348,0 4 0,0-6 0,0 3 0</inkml:trace>
  <inkml:trace contextRef="#ctx0" brushRef="#br1" timeOffset="43">20980 3552 8105,'-5'-18'-964,"4"7"1,-4 1 1193,5 2-123,0 3 1,1-1 312,3 2 1,2 4 435,6 0 0,4 5-391,3 6 1,3 6-229,0 2 0,5 2-31,0 2 1,-1 4 45,-3-1 0,0 5-183,0-4 0,0 3 74,0-3 0,-4-2-50,0-6 0,-5 1 34,1-4 0,-2-2 9,-2-7 0,0 2 585,1-5-277,-1 5 206,1-8-387,-1 4 1,-1-6 531,-2-3-410,-3-2 1,-5-10-73,0 1 0,0-5-110,0 1 1,0-7 48,0 0 0,-1-6-331,-3 2 0,1-7 103,-4-1 1,3-5-1075,-4 1 1,6-1 554,-2 1 1,3 4-1325,1 7 0,1 8-942,3 8 1637,-3 2 1,9 8 1123,-2 5 0,7 5 0,3 7 0</inkml:trace>
  <inkml:trace contextRef="#ctx0" brushRef="#br1" timeOffset="44">21677 3392 8105,'6'-11'0,"-1"-1"-51,-5 1 1,0 3 267,0 1 0,0 3 246,0-4 351,0 6-424,0-4 1,0 8-87,0 2 0,0 7 78,0 8 0,0 8-67,0 3 0,-4 3-225,1 1 0,-6 4 98,1 1 0,2-3-278,-2-5 0,4 2 91,-3-3 1,3-2-153,-4-1 0,6-4-130,-2-4 1,-1 1-170,1-5 0,-4 0 25,5-3 1,-2-1-198,1 1 0,3-5-1337,-3 1 1959,2-6 0,-3 9 0,-1-5 0</inkml:trace>
  <inkml:trace contextRef="#ctx0" brushRef="#br1" timeOffset="45">21665 3392 8105,'4'-18'0,"0"3"0,1 0 363,-1 3 1,2-2-55,6 7 0,-5 0 406,1 0 0,-1 6-224,5 1 0,-1 6-47,1 9 0,-1 4-177,1 8 1,-1 2-34,0 5 1,1 2-167,-1 2 1,4-3 107,1 3 1,-1 2-435,-4-2 0,5-1 229,-1-7 0,0 2-618,-4-6 1,1 0 314,-1-7 0,-1-3-224,-2-4 1,1-1-44,-5 1 1,0-5-197,-4 1 0,0-4-498,0 3 1293,0-4 0,-5 7 0,-2-4 0</inkml:trace>
  <inkml:trace contextRef="#ctx0" brushRef="#br1" timeOffset="46">21494 3735 8105,'0'-12'814,"6"5"-339,6-1 0,4 5 29,7 0 0,5 1-334,3 2 0,7 0-94,3 0 1,4 0-465,1 0 0,3-1 271,1-3 1,-2 2-297,-6-6 0,-4 4 275,-8-3 0,-3 0-578,-8 0 1,-3 0 196,-4 4 0,-5-2 144,1-3 0,-5-2 284,0 2 1,-1-2 90,-2-1 0,0-5 0,0 1 0,0-4 0,0 4 0,0-5 86,0 1 0,3-3-130,1-1 1,4 5 524,-4 3 1,5-1 488,-2 0-280,3 1 0,-2 5 926,0 2-1094,-6 3 1,7 7-64,-5 1 1,0 5-223,-4 7 1,0 4-19,0 8 1,0 2 46,0 5 1,0 1-217,0-1 1,0 0-66,0 0 0,0 1-169,0-1 1,0-5-81,0-2 1,1-7-253,3-1 1,-3-5-101,3 1 0,1-6-56,-1-1-501,-1-1 1,-3 1-23,0 0 1195,0-6 0,-5 3 0,-1-5 0</inkml:trace>
  <inkml:trace contextRef="#ctx0" brushRef="#br1" timeOffset="47">21837 3346 8121,'11'-6'0,"6"-4"479,0 9-181,11-5 1,1 6 85,6 0 1,0 0 238,3 0 0,-1 4-284,5 0 0,0 0-213,4-4 0,-2 0 46,-2 0-86,-3 0 0,-10 0 32,-2 0 0,-4-4 64,-4 0 1,-3-3 206,-4 3-10,-1 0 87,-4-1-109,-2 4-130,-5-4-177,0 5 1,0 6-106,0 5 1,0 2 111,0 6 0,0 4-55,0 4 0,0 4 62,0 0 1,1 2-110,3 1 1,-3-1 19,3-3 1,-3 2-146,-1-5 113,5 5 1,-4-8-94,3 2 62,-2-2 1,1-2-91,1-3 63,0-2 0,0-6 54,0 0-314,-1 1 190,-3-6 0,2 3-25,1-5-1221,-1 5 369,3-8 391,-5 4-1162,0 0 1833,0-4 0,0 5 0,0-6 0</inkml:trace>
  <inkml:trace contextRef="#ctx0" brushRef="#br1" timeOffset="48">22659 3392 8121,'0'-13'0,"0"-2"1042,0 7-432,5 3-292,-4 0 1,9 5 623,-2 0-564,2 5 0,0 6-179,-2 4 1,2 6 39,-2 2 0,2 1-46,1 7 1,0-2 60,-4 1 0,2 7-236,-5-3 1,3-1 20,-3-2 1,4-6-189,-4 2 0,3-4 126,-3-4 0,4-3 90,-4-4 0,3-1 146,-3 1-84,5-6 173,-8-1-210,9-5 0,-7 0 195,4 0 1,-3-1-76,4-3 0,-4-2 119,3-6 1,-3-4-129,4-3 0,-5-3-33,5-1 1,-4-5-228,3-2 0,1-3 83,4-1 0,-5-2-140,1-2 1,-1 2 45,5-2 1,-2 3-703,-2 1 1,2 4 0,-3 4 1,-2 3-273,-1 4 0,-3 6-481,-1 6 562,0 4 0,0-1 126,0 8 1,0 4 833,0 7 0,-5 3 0,-1 4 0</inkml:trace>
  <inkml:trace contextRef="#ctx0" brushRef="#br1" timeOffset="49">23150 3369 8121,'0'-6'1442,"0"1"-973,0 5-88,0 5 0,1 5-143,3 5 1,-3 5-102,3 0 0,-2 5 102,-2 2 0,0 3-130,0-3 1,0 4 114,0 0 0,0-2-274,0 1 1,0 0-44,0 0 0,3-3 29,1-8 1,5 1 350,-1-5 1,1 1-111,-2-5 0,3-3 5,-2-1 0,6-4-52,1 1 0,2-2-437,-2 2 0,-3-3 71,4 3 0,0-3-434,-1-1 169,1-5 1,-6-1-539,-3-6 1,-1 1-851,-6 0 1889,0-1 0,0 1 0,0-1 0</inkml:trace>
  <inkml:trace contextRef="#ctx0" brushRef="#br1" timeOffset="50">23139 3678 8121,'-7'-6'803,"2"5"0,7-5-270,1 2 0,5 3-161,7-3 0,3 3-305,5 1 0,0 0-36,-1 0 0,1 0 162,0 0 0,-4-4-844,0 0 0,-5-1 193,1 1-1698,-2 3 2156,-1-9 0,-6 3 0,-1-4 0</inkml:trace>
  <inkml:trace contextRef="#ctx0" brushRef="#br1" timeOffset="51">23139 3426 8121,'-7'0'285,"4"-4"161,6 1 0,5-5-37,7 4 1,-1-3 129,5 3 0,-1 0-239,1 4-121,8-5 0,-8 4 239,7-3-700,-2 3 266,-1 1 0,-1 0 244,-3 0-1008,2-5 0,-8 3 314,2-2 466,-2 3 0,-2 1 0,1 0 0</inkml:trace>
  <inkml:trace contextRef="#ctx0" brushRef="#br1" timeOffset="52">23550 2969 8026,'0'-11'-96,"0"0"1235,0-1-271,5 1 724,1-1-566,6 6-154,-1 1-493,1 5 1,-1 1-70,0 3 0,1 4 57,-1 7 0,4-1-56,1 5 1,3 5-37,-4 6 0,5 3-37,-1 2 1,2 4 25,-2 3 0,1-2-153,-5 2 0,0 0-297,-3 4 1,-2-4 226,-2 0 0,0-2-216,-4 2 0,0 3-122,-4-4 1,0 4 129,0 1-896,0-1 614,-5-4 247,4 3 0,-9-8-15,2 2 0,-2-3-49,-2 0 0,1-2 19,0-3 1,-1-1-102,1-2 0,3-4 302,0 0-90,6-1 1,-8-8 654,2 5 0,3-5-534,1 2 0,-1-8 205,1 0 1,1 0 49,3 3-184,0-5 4,-6 5 1,5-9-371,-3 6 40,3-6-925,1 3-1646,0-5 2841,0 5 0,-5-3 0,-1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04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7412 12403 8052,'-6'-5'730,"1"4"-148,5-9 292,0 8-212,0-8-273,0 9 139,0-4 557,0 5-740,0 5 1,0-3 60,0 6-115,0 0-117,0 3 0,0 2 173,0 2-293,0-2 59,0 8 1,1-3-167,3 5 55,-3 0 0,4 3-38,-5 1 1,1 3 59,3-3 0,-3 4-361,3-5 0,-2 1 181,-2-4 0,0-2-65,0-2 0,1 2 21,3-6 0,-3 0 139,3-4 0,1-3 46,-1 0 0,1-4 17,-2 3-352,-1-4 1,4 2-96,-2-5 113,-3 0-468,4 0-2148,-5 0 2948,0-5 0,-5-2 0,-1-4 0</inkml:trace>
  <inkml:trace contextRef="#ctx0" brushRef="#br0" timeOffset="1">7218 12677 7934,'0'-6'1338,"-5"1"-477,4 5-162,-4-5-262,5 3-13,0-3 1848,0 5-2103,5 0 0,1 0 63,5 0 1,6 0-65,2 0 0,4 0 130,3 0 0,4 0-92,4 0 1,1 0-31,3 0 0,-2-1 23,2-3 0,-6 3-98,-2-3 1,-4-1 237,0 1-574,-7 0 204,3 4 0,-13-1-723,2-3 420,-2 3-843,-3-4 0,-3 5 535,-11 0 0,-1 0 642,-10 0 0,0 5 0,-3 1 0</inkml:trace>
  <inkml:trace contextRef="#ctx0" brushRef="#br0" timeOffset="2">18502 12140 7818,'0'-6'-675,"0"0"1043,0 2 267,0 3 0,-1-4 246,-3 5-220,2 0-2,-3 0 29,5 0 1,0 5-475,0 2 1,0 5-76,0 3 1,0-1 40,0 5 0,0 1-97,0 7 1,4-3-32,0 3 0,0-3-222,-4-1 1,0 3-270,0 1 1,0-2 222,0-6 1,0 2-52,0-6 0,0 4 58,0-4 1,0 0 125,0-3 0,-4-5-21,0 1 0,0-4-307,4 3-29,0-4-111,0 7-142,0-9-605,0 4 695,0-5 1,0-5 602,0-2 0,0 2 0,0-11 0,0 4 0</inkml:trace>
  <inkml:trace contextRef="#ctx0" brushRef="#br0" timeOffset="3">18251 12380 7973,'0'-6'888,"0"1"-178,5 5-10,-4 0-243,9 0 367,-4 0-441,6 0 0,-1 0 707,1 0-710,4 0 0,1 0 45,2 0 1,2-1-8,-2-3 1,3 1 31,1-4 0,3 4-77,1-1 1,3-1-99,-3 1 1,1-3-52,-1 3 0,-4 0-266,-1 4 0,0-4-133,-7 0 1,0 1-503,-3 3 90,-1 0-642,1 0-782,-6 0 1,-7 0 2010,-11 0 0,-9 5 0,-8 1 0</inkml:trace>
  <inkml:trace contextRef="#ctx0" brushRef="#br1" timeOffset="4">12015 12529 7873,'-8'0'-88,"1"0"1,4-2-108,-1-1 310,-2 1-181,5-3 71,-10 5 238,10 0-12,-4 0 50,0 0-84,4 0 373,-9 0-260,3 0-117,1 0 0,0 0 590,2 0-38,2 0-80,-3 0 72,5 0 1,5 0-497,3 0 0,2 0 32,2 0 1,0 0 139,4 0-199,1 0-147,6 0 46,-5 0 1,4 0 207,-3 0-407,7 0 119,-2 0 1,4-4 217,-5 1-261,0-1 33,0-1 1,0 4 99,-1-3 1,0-1-11,-3 1 0,3-4-36,-3 4 10,-3 1 28,1 3-255,-6 0 232,0 0 1,-3-4 67,0 0-306,-6 0 90,3 4 1,-3 0 196,1 0-394,-1 0 76,3 0-2369,-5 0 1227,-5 0 1,-2 1 123,-4 3 1195,-6-2 0,0 3 0,-6-5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05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16172 15121 7401,'0'-6'-339,"-1"-3"565,-3 5 0,3-1-165,-3 1 1,3 2 247,1-6-26,0 6-105,0-9 1,1 10 160,3-3 120,-3-2 227,4 5 98,-5-4 1343,0 5-2120,0 5 1,0 1-12,0 6 0,0 0 110,0 3 0,0-1-108,0 5 1,0 0 91,0 4 0,0 1-93,0 3 1,0-3 3,0 3 1,0 1 17,0-2 1,0 1-24,0-4 1,1 0-137,3 0 0,-3-1-27,3 1 0,1 0 92,-1 0 0,1-4-49,-1 0 0,-2-5 80,6 1 0,-4 2-122,3-2 1,-4 0-134,1-3 178,2-1 0,-5 0-155,3 1 10,-3-6 226,-1 4-180,0-8 108,0 3-1344,0-5 830,0-5 0,-3 2 206,-1-5 1,0 1-76,4-5 1,-4 1 494,0 0 0,-4-6 0,1-1 0</inkml:trace>
  <inkml:trace contextRef="#ctx0" brushRef="#br0" timeOffset="1">16069 15121 7790,'-1'-16'539,"-3"4"-334,3 1 1,-4 5 256,5-6-223,5 6 0,-3-3 398,6 5-460,0-5 1,3 4-14,0-2 0,1 1 28,-1 6 0,1-1 26,-1-3 1,2 3-118,2-3 0,2 3 73,2 1 0,6 0-109,-2 0 0,2 4-28,-2 0 1,4 3-99,-1-3 0,2 5 43,-1-1 1,-7 6-138,3 1 0,-8 1 36,0-1 0,-6-2 32,-1 2 1,-6 2-67,2-2 1,-4 4 11,-4-4 1,-2 4 133,-5-3 0,-6 0-48,-2-1 0,-6-1 85,-2 5 0,-1-5-24,2 2 1,1-4 17,-1 0 0,6-5 7,1 1 1,5-4-36,-2 3 1,4-4-201,0 1 112,1-3-1038,-1 4 185,6-4-904,1 4 1025,5-5 824,5-5 0,1-1 0,6-6 0</inkml:trace>
  <inkml:trace contextRef="#ctx0" brushRef="#br0" timeOffset="2">16857 14950 7963,'0'-6'0,"0"-1"431,0 3 15,0 3-72,0-4 1,0 4 241,0-3-82,5 3-173,-3-4-138,3 5 0,-9 1-26,0 3 0,-5 1 54,2 2 0,-4 5 48,0-1 1,-2 2-34,-2 6 1,1 0 27,-5 4 1,4 1-60,-4 3 1,5-2-1,-1 5 1,2 0-165,1 0 1,1 2 43,0-6 1,0 2-218,4-1 0,-3-2 132,2 6 0,3-4-227,1 3 1,3-3 69,1 3 0,0-3-50,0 3 0,0-4-49,0 0 1,4-2-114,0-1 0,4-5 26,0-3 0,-2-1 124,2 1 0,0-6 282,3 3 1,-3-5-164,-1 1 0,1 1 172,3-5 0,-1 1 0,-2-2 0,2-1-84,-2 2 0,-2-3 13,2-1 1,-4 4-6,3-1 0,-3 1-673,4-4 208,-6 0-1295,8 0 1196,-8 0 0,6-1 538,-4-3 0,0-2 0,-4-6 0</inkml:trace>
  <inkml:trace contextRef="#ctx0" brushRef="#br0" timeOffset="3">17200 15281 10427,'0'12'515,"0"-1"0,0 2-360,0 2 1,0-1 13,0 5 0,0-4-133,0 4 1,0 0 95,0 4 0,0-4-122,0 0 0,1-1 89,3 1 0,-3 1-351,3-5 1,-3 1 55,-1-5 1,4 0-314,0 1 154,0-1-112,-4 1-328,5-6 191,-4-1 213,4-5 1,-6 0 66,-3 0 0,1 0-782,-4 0 1106,4 0 0,-7-10 0,4-3 0</inkml:trace>
  <inkml:trace contextRef="#ctx0" brushRef="#br0" timeOffset="4">16949 15258 9971,'11'0'852,"0"0"-495,1 0 0,1 0-108,2 0 0,3-1 57,4-3 1,1 3-67,0-3 1,4-1 64,-1 1 0,6-3-38,-1 3 0,2-4-27,1 4 1,-1-3-70,-3 3 1,-2-1-58,-5 1 0,-1 3-75,-3-3 99,-3-2-633,-4 4 282,-6-3-1844,-1 5 1206,-15 0 0,2 4-896,-7 0 1747,2 5 0,2-3 0,-1 6 0</inkml:trace>
  <inkml:trace contextRef="#ctx0" brushRef="#br0" timeOffset="5">17554 15304 7714,'0'6'1244,"5"-1"-913,-4-5 0,6 0-15,-4 0 0,0 2-85,5 1 1,-5-1-4,5 2 0,-3-3-8,6-1 0,-2 0-48,7 0 0,0 0-4,-1 0 1,6-1-89,-2-3 1,-2 2 59,2-1 1,-3 0-148,3-1 1,-5 3-142,1-3 0,-6 3 114,-2 1 0,-3 0-813,4 0 408,-6 0-382,3 0-293,-5 0-702,0-5 1193,0 4 1,-1-4 622,-3 5 0,-7 5 0,-7 1 0</inkml:trace>
  <inkml:trace contextRef="#ctx0" brushRef="#br0" timeOffset="6">17588 15441 8112,'8'0'963,"-1"0"0,1 4-424,3 0 1,2-1-160,2-3 0,2 0 4,2 0 0,2 0-100,-2 0 0,2 0-1,-2 0 0,2-1-102,-2-3 1,-2 3 154,-2-3-823,-2 3 443,-2 1-1075,-4 0 0,-4 0 556,-6 0 1,0 0 562,-5 0 0,1 0 0,-5 0 0</inkml:trace>
  <inkml:trace contextRef="#ctx0" brushRef="#br0" timeOffset="7">18764 14973 9090,'0'-7'1440,"0"2"-959,0 5-266,0 5 1,-3-2 85,-1 5 1,0-1-73,4 5 0,-1 0-25,-3 4 0,3-3 14,-3 7 0,1 0-1,0 6 1,1 0-134,-2 4 0,2-1 140,-2 2 0,3 1-210,-3-6 1,3 5 33,1-5 0,1 1-70,3-4 0,-3 0 31,3 0 0,1-1-84,-1 1 1,0 0-24,-4 0 1,3-1-15,1-3 1,1-2 90,-1-1 1,-3-4-13,3 3 1,-1-2-58,1-1 0,-3-5 65,3 1-9,-3-1 0,-1 1-2,0 0 7,0-6-173,0 3-1383,0-5 539,0-5 0,0 3-4,0-6 1050,0 0 0,0-3 0,0 0 0</inkml:trace>
  <inkml:trace contextRef="#ctx0" brushRef="#br0" timeOffset="8">19153 15121 7985,'0'-6'-500,"0"0"710,0 2-1,0 2 0,-1-3 574,-3 5-617,2 0 0,-8 4-118,3 0 1,0 5 40,0-2 0,-1 7 52,-3 2 0,3 3-14,0-4 1,6 5 18,-2-1 1,-1 2-159,1-2 0,0 2 42,4-2 0,0 2 41,0-2 1,0 2-20,0-2 0,2-1-105,1 1 1,-1-4-8,2 4 1,-2-5 53,2 1 1,-2-3 101,6-5 0,0 2 10,3-5 1,1 4 134,-1-4 0,4-1-96,0-3 1,6-3 53,-2-1 1,2-5-84,2 1 1,0-2 16,0-1 1,-4-1-131,0 1 0,-5-4 126,1-1 1,-2-3-232,-2 4 1,-1-5 5,-2 1 1,-3-3-108,-5-1 0,0 1 114,0-1 0,0-4-50,0 0 1,-5 1 6,-3 3 0,-3 0-128,-4 0 0,-2 5-52,-2 3 0,-2 4 126,2 3 0,-7 2-180,0 2 1,-1 3-133,4-3 1,0 8-100,0 3 1,2 4 596,2 0 0,-3 5 0,4 2 0</inkml:trace>
  <inkml:trace contextRef="#ctx0" brushRef="#br0" timeOffset="9">19061 15281 11289,'12'0'424,"-1"0"0,4 0-383,1 0 0,3 0 26,-4 0 0,5 0-135,-1 0 0,3 0-64,1 0 1,-4 0 53,0 0 1,-4 0-725,4 0 1,-5 0 361,1 0 1,-6 0 439,-1 0 0,-1-5 0,5-1 0</inkml:trace>
  <inkml:trace contextRef="#ctx0" brushRef="#br0" timeOffset="10">19610 15281 8321,'11'0'1003,"0"0"1,2 0-650,2 0 0,-1 0-185,5 0 0,-3 0-1,3 0 1,-2 0-209,2 0 1,3 0 105,-3 0 0,-1-4-324,1 1 1,-5-1 135,1 4 0,-4-2-423,-3-1-280,2 1-500,-9-3 303,5 5-108,-6 0 1130,-6 0 0,-5 0 0,-7 0 0</inkml:trace>
  <inkml:trace contextRef="#ctx0" brushRef="#br0" timeOffset="11">19644 15407 7987,'0'6'465,"0"-1"1,1-5 67,3 0 0,-1 0-119,4 0 1,-3 0-3,4 0 1,3 0-113,4 0 0,2 0-240,-2 0 0,-1-1-169,5-3 0,-4 3-269,4-3 1,-1-1 182,1 1 1,1 0-282,-5 4 1,5-1 475,-5-3 0,5 3 0,-2-4 0</inkml:trace>
  <inkml:trace contextRef="#ctx0" brushRef="#br0" timeOffset="12">20181 15133 7966,'0'-7'0,"-5"-3"74,3 4 1663,-3-1-654,5 2-612,0 5 1,-4 5-249,1 3 1,-2 3-200,1 5 0,2 1 154,-1 6 1,0 0-155,-1 0 0,3 0-64,-3 0 0,3 1-42,1 2 0,0-5 20,0 2 0,5-3-150,3 3 1,2-2 9,1-2 1,2-2 92,2-6 0,2 1 77,2-1 0,1-5-25,-5-2 1,6-2 151,-2-2 1,1 0-36,-1 0 0,1-4 56,-5 0 0,6-6-85,-2-2 1,-3 1 24,-1-4 1,1-2-1,-5 2 0,3-5-17,-6 1 0,-3-3-41,-1-1 0,-3-3 28,-1-1 1,0-1-205,0 1 0,-5 2-43,-3-5 0,-6 4-71,-1-1 0,-4 5 94,4 3 1,-4 3-126,3 9 0,-4-2 94,1 5 1,1 0-96,-1 4 1,0 2-101,-4 1 0,1 8 68,-1 4 1,4 1-34,0-1 1,5-1 388,-1 5 0,-3-5 0,0 3 0</inkml:trace>
  <inkml:trace contextRef="#ctx0" brushRef="#br0" timeOffset="13">20112 15327 8161,'4'-8'414,"0"1"0,5 4 155,-2-1-303,3-2 1,3 1-120,2-3 0,-2 3 6,2 5 1,3-4-76,1 1 1,3-1 29,0 4 0,1-2-70,0-1 1,0 1-26,0-1 1,-2 1-229,-2 2 1,2 0-434,-6 0 1,4 0 332,-4 0 1,0 0 314,-3 0 0,-1 0 0,1 0 0</inkml:trace>
  <inkml:trace contextRef="#ctx0" brushRef="#br0" timeOffset="14">20626 15350 7693,'0'6'2244,"0"-1"-1440,0 0-542,0 1 1,0 6 27,0-1 0,0 5-135,0-1 1,0 0 67,0-4 0,1 5-140,3-1 1,-3 0 83,3-3 1,-1 0-302,1 3 46,-3-2 1,5 4-131,-2-6 1,-3-3-78,3-1 1,-3-3-745,-1 4-243,0-6 672,0 3 610,0-5 0,-5 5 0,-1 2 0</inkml:trace>
  <inkml:trace contextRef="#ctx0" brushRef="#br0" timeOffset="15">20717 14824 7280,'-6'0'1366,"1"0"316,5 0-1509,0-5 1,1 4 24,3-3 0,-1 3 4,4 1 0,1 4 15,3-1 0,1 6-12,-1-1 0,1-2-4,-1 2 0,2 0-5,2 3 0,-2 4 8,2 0 1,-3 6-24,0-2 0,3 2-72,0 2 1,1 1 107,-5 3 0,0 2-261,1 5 1,-1-3 64,1-1 0,-1 1-76,1 3 0,-5 0-74,1 1 0,-6-2-37,2-3 1,-3 2 109,-1-6 0,-5 2-3,-2-1 0,-2-3 76,1 3 1,-2-4 162,2-4 0,-2 1-144,-1-5 1,-1 2-20,1-2 0,0-2-186,-1 2 0,1-6-50,-1-2 1,5 0-602,-1 0 470,0-2 0,1-1-611,-1 0 488,6 0 473,-3-4 0,5 0 0,0 0 0</inkml:trace>
  <inkml:trace contextRef="#ctx0" brushRef="#br0" timeOffset="16">18148 13933 6840,'0'-6'1875,"0"1"-511,0 5-886,0-5-65,0 4 589,0-4-747,0 15 1,0-3-40,0 9 1,0-2-1,0 1 0,4-1-206,-1 5 0,1 0 77,-4 4 0,1-4-196,3 0 0,-2 0 102,1 4 1,0-1-287,1 1 0,-3-4 81,3 0 0,-2-5-43,2 2 0,-3-4 100,3 0 1,1-1-11,-1 1 190,0-1 0,-4-3-158,0-1-228,0-4 174,0 2-628,0 0-115,0-4-255,0 4 1,-4-10 479,0-3 705,-5 3 0,3-5 0,-5 4 0</inkml:trace>
  <inkml:trace contextRef="#ctx0" brushRef="#br0" timeOffset="17">17999 14173 7798,'-6'-7'160,"2"-1"304,-2 6 186,5-9-405,-5 10 1,6-5 676,0 2-520,6 3 0,0-4-69,5 5 0,1 0-58,-1 0 0,2 0-26,2 0 1,-1 0 71,5 0 0,1 0-89,7 0 0,-2 0 53,6 0 0,-2 0-79,1 0 0,2 0-28,-5 0 0,1 0-27,-2 0 0,-5 0-111,2 0 1,-8 0-381,0 0 241,-2 0-1409,-7-5 1127,-1 3 1,-11-4-1339,-6 2 1,-3 3 128,-4-3 1590,-2 3 0,-2 1 0,-7 0 0</inkml:trace>
  <inkml:trace contextRef="#ctx0" brushRef="#br1" timeOffset="18">16195 13922 7836,'0'-6'519,"0"-4"0,-1 8 518,-3-2-94,2 3-316,-3 1-388,5 0 0,-3 5 121,-1 3 0,-1 3-90,1 5 0,3 1 56,-3 6 1,3 0-102,1 0 0,0 3-29,0 1 1,0 4-40,0-5 1,0 5-95,0-5 1,0 5-30,0-5 0,3 5-279,1-4 0,0 3-323,-4-3 1,0-1 317,0-3 1,0 3-204,0-4 0,0 2 168,0-8 1,0 3-292,0-4 345,0 0 0,0-3 124,0-1-293,0-5-321,0-1-641,0 1-437,0-5 1799,0-6 0,0-8 0,0-10 0</inkml:trace>
  <inkml:trace contextRef="#ctx0" brushRef="#br1" timeOffset="19">16115 14025 7944,'5'-18'712,"-4"2"1,9 4-205,-2 1 0,6 1 50,1 2 1,4-2-176,-4 2 0,7 2-181,1-2 0,0 2-20,3-2 1,-2 2-119,-1 2 1,-4 3 6,0-3 0,-1 3 44,1 1 0,-2 0-85,-6 0 6,0 5 1,0 1-102,-4 6 0,-2 3 3,-5 0 0,0 4 83,0-4 1,-5 6-6,-2-2 1,-4 2-9,0 2 0,-2-4-395,-2 0 0,1-4 168,-5 4 1,5-5-422,-1 2 0,2-4 232,2 0 1,3-5-1252,1 1 610,4-6 1049,-2 4 0,5-6 0,0 0 0</inkml:trace>
  <inkml:trace contextRef="#ctx0" brushRef="#br1" timeOffset="20">16983 13796 7881,'0'-11'0,"0"3"0,0 1 0,0 3 0,0-4 0,0 6 0,1-3 0,3 5 0,-3 0 0,4 0 2991,-5 0 0,-5 0-2627,-2 0 1,-2 1-140,1 3 0,-6 2-10,3 6 0,-5 3-14,1 0 1,1 4-25,-5-4 1,4 6 33,-4-2 1,5 2-76,-1 2 1,-2 4 68,2-1 0,1 2-135,6-1 0,0-3 7,4 3 1,-4 1-168,4-2 0,-1 6 0,1-2 0,3 0-226,-3 0 0,3-5 38,1 2 0,0-3 71,0-1 0,0 2-137,0-2 1,0 3 22,0-7 0,0-2 219,0 2 1,5-5 5,3 2 0,2-4 119,1 0 1,1-1-28,-1 1 1,1-1-78,-1 0 1,1-3 24,-1 0 0,0-5-8,1 5 1,-5-5 83,1 0 0,-2 0-84,2 1 1,-2-3 277,-2 3-602,-3-3-669,4-1-582,-5 0 1,0 0 0</inkml:trace>
  <inkml:trace contextRef="#ctx0" brushRef="#br1" timeOffset="21">17223 13956 11463,'6'12'796,"0"0"-469,-2 4 0,-3 1-34,3 6 1,1 0-159,-1 0 1,0 1 78,-4 3 1,0-2-221,0 6 0,0-6 72,0 2 0,0 0-289,0 0 1,0-4 148,0-4 1,1-4-216,3 4 1,-3-5 21,3 1 1,-1-6-448,0-1 328,-1 0 0,4-2-207,-2-2-804,-3 2 506,4-5 68,-5 4 0,-1-8 463,-3-1 0,2-4 360,-6 4 0,0-10 0,-3 2 0</inkml:trace>
  <inkml:trace contextRef="#ctx0" brushRef="#br1" timeOffset="22">17063 13968 7881,'0'-7'1476,"0"-3"-1141,0 9 0,0-5 222,0 2-139,5 3 0,1-5-148,6 6 0,-1-1-55,0-3 0,1 3 88,-1-3 1,5 3-76,-1 1 0,5 0 103,-1 0 0,3 0-119,1 0 0,-2 0-149,-2 0 1,3 0-343,-3 0 0,-2-4 208,3 0 0,-3 1-877,2 3 0,-2-4 496,-6 0 1,1 0-503,-1 4 1,-3 0 953,-1 0 0,1 0 0,3 0 0</inkml:trace>
  <inkml:trace contextRef="#ctx0" brushRef="#br1" timeOffset="23">17577 14025 10923,'11'0'605,"1"0"1,-5 0-343,1 0 0,-1 0-27,5 0 0,-1 0-212,1 0 1,3 0 153,0 0 0,-2 0-589,-2 0 295,-2 0-1575,8 0 846,-6-5-353,-5 3 0,-2-3 406,-8 5 0,1 0 792,-9 0 0,3 0 0,-12 5 0,3 2 0</inkml:trace>
  <inkml:trace contextRef="#ctx0" brushRef="#br1" timeOffset="24">17565 14185 9353,'12'0'1603,"0"0"-1109,4 0 1,-2 0 217,5 0 0,0 0-223,3 0 0,-2 0-51,-1 0 1,-2 0-30,2 0 0,-2 0-136,-6 0 1,1-4-889,-1 0 549,-5 0-1244,5 4 1,-11 0 134,0 0 1175,-5 0 0,-12 0 0,-1 0 0</inkml:trace>
  <inkml:trace contextRef="#ctx0" brushRef="#br1" timeOffset="25">18787 13682 7881,'0'-6'931,"0"1"-686,0 5 0,4 5 178,0 2 1,1 4-100,-1 0 0,-3 2 35,3 2 0,1 1-70,-1 3 1,0 7 28,-4-3 1,3 3-70,1 1 1,0 1-11,-4 2 1,0 5-47,0-1 1,-1 0 13,-3 4 0,3-2-142,-3-2 1,3 4 95,1 0 0,0-1-241,0-7 0,0 2 90,0-5 1,3-1-162,1-3 0,4-1 20,-4-3 0,3 1 27,-3-5 0,4 1 80,-5-5 0,1 0-12,-4 1 1,2-2-100,1-2 1,-1 2 3,1-3-318,-1-1 110,-2 4-863,0-9-237,0 4-1640,0-5 2173,0-5 906,5-1 0,-4-6 0,4 1 0</inkml:trace>
  <inkml:trace contextRef="#ctx0" brushRef="#br1" timeOffset="26">19153 14013 7881,'6'-11'0,"-2"0"724,-3 4-143,-1-3-176,0 4 1,-1-1 414,-3 4 38,3 1-628,-4 2 1,1 2 13,0 1 0,-5 4 29,2 4 1,-3 6-59,-2 2 0,1 6-27,-1 2 1,5 1 26,-1-2 0,5 0-126,0 4 0,1-5 104,2 2 0,0-3-349,0-1 1,5-1-20,3-3 1,4 1-129,3-5 0,-3-1 112,4-6 0,1 1 66,2-6 0,2 1 39,-2-4 1,2-1 14,-2-3 0,3 2-2,1-6 1,-4-3 13,0-5 0,-4 0 132,4 1 1,-6-3-59,-2-5 1,-1-1 7,-6-3 0,0 2-72,-4-6 1,0 1 34,0-4 1,-1 0-227,-3-1 0,0 1 77,-7 0 0,2 1-87,-6 2 1,-3 5-91,-1 7 0,1 2-82,-1 6 1,0 4 14,-4 4 0,-2 3-125,2 3 0,-2 5-112,6 7 1,2 3 4,2 5 639,2 0 0,2-1 0,-1 1 0</inkml:trace>
  <inkml:trace contextRef="#ctx0" brushRef="#br1" timeOffset="27">19061 14173 7881,'0'-11'616,"0"-1"1,0 5 424,0-1 277,0 6-912,5-8 1,6 8-23,4-2 0,1 3-135,0 1 0,1 0-27,6 0 0,4 0-68,0 0 0,-1 0 74,-3 0 0,0 0-506,0 0 0,-4 0 250,0 0 0,-5 0-2966,1 0 1639,-2 0 1355,-2 0 0,0 0 0,1 0 0</inkml:trace>
  <inkml:trace contextRef="#ctx0" brushRef="#br1" timeOffset="28">19849 14128 7881,'-11'0'0,"0"0"0,3 0 62,0 0 307,1 0 248,-5 0-187,6 0 323,1 0 582,5 0-954,0-5 0,1 3 141,3-2-253,2 3 1,6 0-29,-1-3 1,2 3-134,2-3 1,-2 3 70,2 1 0,3-2-231,1-1 1,-1 1-286,1-1 0,-2 1-355,2 2 1,-2-3-609,-6-1-1157,1 0 822,-1 4 1635,-4 0 0,-7 0 0,-7 0 0</inkml:trace>
  <inkml:trace contextRef="#ctx0" brushRef="#br1" timeOffset="29">19667 14230 7881,'11'0'410,"1"0"144,-1 0 1,2 0 323,2 0 1,-1 0-365,5 0 1,4 0-129,3 0 0,2 0-108,-1 0 1,-3 0-457,3 0 0,-3-3 196,-1-1 0,-2 0-136,-2 4 1,-2 0-728,-6 0-930,1 0-734,-1-5 2509,-5 4 0,5-10 0,-5 5 0</inkml:trace>
  <inkml:trace contextRef="#ctx0" brushRef="#br1" timeOffset="30">20409 13854 7881,'-5'-12'362,"4"4"-145,-3 1 1344,3 4-498,-4-2-579,3 5 0,-7 5-131,6 3 1,-6 7-317,1 4 0,2 8 55,-2 3 1,4 3 77,-3 2 0,0 3-198,0 0 0,-3 4 83,2-4 1,2-2-339,-2-5 0,6 1 117,-2-6 0,2 1-71,2-4 1,2-5 81,2-3 0,2-3 121,5 0 0,1-2 0,-1-2 1,1-3-5,-1-5 0,4 0-45,0 0 1,2-2 19,-2-1 1,-1 0-104,5-5 1,-5-3 133,1-4 1,-2-4-57,-2 4 1,0-6 15,-4 2 1,2-2 165,-5-2 0,0-4-63,-4 1 1,0-6 46,0 1 0,-5-3-270,-3-4 0,-2 2 127,-2-2 1,-3 3-614,0 1 1,-5 4 272,1 4 1,-3 8-395,-1 7 1,2 0 434,2 8 0,2 0 364,6 7 0,-1 7 0,1 7 0</inkml:trace>
  <inkml:trace contextRef="#ctx0" brushRef="#br1" timeOffset="31">20261 14150 7881,'-7'0'0,"1"0"1092,2 0-305,3 0 484,-4 0-837,15 0 0,-1 0-53,10 0 1,1 0-193,7 0 0,-3 0-120,3 0 1,0 0-299,0 0 1,0 0 238,-4 0 1,-1-1-268,1-3 1,-5 3-1,-3-3-812,3-2 0,-5 5-225,2-3-348,-7 3 1642,-3 1 0,-5 0 0,0 0 0</inkml:trace>
  <inkml:trace contextRef="#ctx0" brushRef="#br1" timeOffset="32">20615 14230 7881,'6'0'949,"-1"0"1,-6 4-669,-3 0 0,1 5 63,-4-1 0,4-1-103,0 5 1,-3-4-214,3 8 0,-5-4 41,4 0 1,0-1-36,4 1 1,0-1-157,0 0 0,0 1 78,0-1 1,2-3-70,1 0 1,0-5 39,5 5 0,-1-6 61,5 2 1,-1-2 13,1-2 1,-1 0 106,0 0 0,1-2-107,-1-2 0,1 2 8,-1-6 0,-3 2-48,-1-2 0,0-2 69,0 3 1,-2-4-80,-5 0 0,0 0 63,0-1 1,0-3-169,0 0 1,-9 0-15,-2 3 0,-4-3-135,0 0 1,-2 3-52,-2 5 0,-1 4-319,4-1 0,1 3 672,4 1 0,-6-5 0,0-1 0</inkml:trace>
  <inkml:trace contextRef="#ctx0" brushRef="#br1" timeOffset="33">20695 13602 7881,'0'-11'-115,"0"3"293,0 1 439,0 4-47,0-2 1842,0 5-1733,5 0 258,-4 0-565,4 0 1,-5 1 23,0 3 0,4-1-70,0 4 0,5-3-87,-2 4 0,3 1-47,2 6 0,-1-1 49,1 5 1,3 0-62,0 4 0,4-1 35,-4 1 0,2 4-32,-2 0 0,-1-1-37,5-3 1,-4 1-124,4 3 0,-5-3 28,1 3 0,-2 1-151,-1-2 1,-1 2 113,0-1 0,0-3-93,-4 2 0,0 2-384,-4-1 1,-1 1 235,1-1 1,-1-3-402,-2 2 1,0-1 242,0-3 1,0-3 113,0 0 0,-4-3 105,0 3 0,-4-4 144,5 4 0,-6-5 2,1 1 1,-2-2-93,-1-2 0,-2 4 19,-2 1 0,2-5 24,-2-3 1,-2-1-1063,2 5 588,0-1 0,5-3-1821,2-1 2364,-2-4 0,3 2 0,-4-5 0</inkml:trace>
  <inkml:trace contextRef="#ctx0" brushRef="#br1" timeOffset="34">18079 15258 11188,'7'0'1080,"-2"2"-851,-5 1 1,1-1 144,3 1-160,-3-1 1,5-2-48,-2 0 0,-1 0 0,4 0 0,1 0 23,3 0 1,-2 0-38,3 0 0,-3 0-74,6 0 1,1 0 100,-1 0 1,5-4-204,-5 0 1,4 0 26,-4 4 0,4 0-82,-4 0 0,0-1 77,-3-3 1,3 3-173,0-3 197,1 3 1,-5 1-21,0 0 1,-3-1 67,0-3-28,-6 3-115,8-5 0,-8 6-5,3 0-834,-5 0 672,-5 0-446,3 0 1,-8 0 251,3 0 0,-4 0-1878,0 0 2310,5 0 0,-10 0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3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10587 10838 8406,'-6'0'-1093,"-4"0"1189,8 0 544,-3 0-316,5 0 99,5-5-173,2 4 0,4-4-11,1 5 1,0-4 14,3 0 0,2-3-30,2 3 1,3 0 126,-3 4 1,2-1-125,2-3 0,-1 3 15,-3-3 0,2 3-179,-2 1 1,-1 0 42,1 0 0,0 0-103,4 0 0,0 0 115,0 0 1,1 0-10,2 0 1,0-4-17,4 0 0,1 0-2,3 4 0,-4 0 26,1 0 2,4-5-38,1 4 0,5-4-194,-3 5-251,2-5 374,6 4 1,5-6 16,2 3 0,3 2 85,1-6-1092,0 6 1026,-5-3 0,8 1 41,-3 0-102,2 0 38,4 4 1,-4-4-44,-26 2 1,-1 1 47,28-3-9,-27 4 0,1 0 0,29-4 18,-29 2 0,1 0-16,2 0 0,-1 0 30,29 2 0,-25-1 1,0-1-7,-4 0 0,0 0 0,2-1 1,-1 1-32,-2 0 1,-1 0 0,0 1-1,0 1 3,0-2 0,1 0 0,1-1 0,0 1-19,0 0 0,1 0 0,-1-1 0,1 1-2,-1 0 0,0 0 1,-1 1-1,0 1-1,1-2 1,1 0-1,-1 1 1,1 1 17,-1 0 1,0 0-1,0 0 1,0 0-136,28 0 0,-30 0 0,0 0 201,30 0 0,-2 0 4,-1 0 0,-2 1-63,-2 3 0,-1-3 13,-3 3 0,3 1-108,-3-1 0,3 1 115,1-1 1,-2-3-209,2 3 1,-3-3 46,7-1 0,-2 0 36,-2 0 1,0 0-24,0 0 0,0 0-25,0 0 1,0 1 124,0 3 1,-5-3 9,-2 3 1,-3-3 96,-2-1 1,0 2-94,-3 1 1,1-1 77,-5 2 1,0-3-90,-4-1 0,-3 0 232,-1 0 1,-1 0-191,2 0 0,-2 0 423,-2 0 1,-3 0-483,2 0 1,-3 0 215,-4 0 0,2-4-181,-6 0 0,4-1-16,-4 1 0,0 3 299,-3-3-270,-1-2 45,1 5 1,-5-6-42,1 3 16,-6 3-76,3-4-41,-5 5-216,0 0 1,-1-4-29,-3 0 1,2 1 90,-6 3 0,1 0 200,-5 0 1,1 0-35,-1 0 0,1 0 115,-1 0 0,1-2-83,0-1 0,-2 1 47,-2-1 56,2 1 0,-3 1 435,4-3-164,1 3 1,3-4-104,0 5 0,6-1-6,-2-3-107,3 2-215,1-3 98,0 5 1,6 0-30,6 0 1,0 2 247,7 1 1,0-1-144,4 2 1,0 1-25,0-2 0,0 5-23,0-4 0,-2 3 6,-2-3 1,-2 4 72,-6-4-21,1 5 32,-1-3-91,-5 5 1,-1-3 88,-5 0-13,0-6 0,-6 7 152,-5-5 1,-6 3-254,-6-3 1,-5 4-121,-2-4 0,-3 1-341,-1-1 1,3-2-736,1 6 1,1-5 545,-2 5 632,3-5 0,5 7 0,0-4 0</inkml:trace>
  <inkml:trace contextRef="#ctx0" brushRef="#br0" timeOffset="1">11375 9845 8345,'5'-7'0,"-3"-3"134,1 3 454,4-3-236,-6-2 284,4 1-171,-5-1 0,0 5-320,0-1 53,-5 5 1,-1-2-59,-6 5 0,-1 0 119,-2 0 1,1 0-254,-5 0 0,4 5 20,-4 3 0,0 2-24,-4 2 0,0-1 69,0 1 0,2-1-118,2 0 1,-1 1 20,4-1 1,1 1 115,4-1 0,3-2-86,0 2 0,6-2 63,-2 6 0,7-2-125,0-1 1,10 3 134,-1 0 0,12 4-10,2-4 1,2 1 31,3-5 1,0 0 18,7 1 0,-2-1 62,2 1 1,-2-1-104,-2 0 0,-5-2-111,-2 3 0,-3-3 75,-1 6 1,-6-1-152,-1 1 0,-5-2 111,-3 2 0,-3 3-310,-5 1 0,-5-1 56,-3 1 1,-7-4 156,-4 4 1,-4-5 145,-4 1 1,-2 2-85,-5-2 1,3-4 162,1-3 0,3-2-92,-3 2 0,4-3 11,0-5 0,2 0-118,1 0 1,5 0 8,3 0 1,2-4-314,2 0-122,4-5 1,2 3-614,5-5 0,2 3 459,1 0 1,4 6 649,4-2 0,6-2 0,0-1 0</inkml:trace>
  <inkml:trace contextRef="#ctx0" brushRef="#br0" timeOffset="3">11752 10290 8217,'0'-11'734,"5"1"-318,3 2 1,2-1 79,1 5 1,6-3-115,2 3 1,4-4-82,3 4 1,4-4-197,4 0 1,-4 3 126,1 1 0,-5-1-824,5 1 1,-5-1 359,5 1 1,-6 3-894,2-3 1,-4 3 1124,-4 1 0,2 0 0,-3 0 0</inkml:trace>
  <inkml:trace contextRef="#ctx0" brushRef="#br0" timeOffset="4">12460 9970 8288,'-6'-16'0,"-3"3"125,5-2 0,0 2 256,4 2 0,-1 1 1467,-3 2-688,3-2-193,-4 9-768,5-4 0,0 15 72,0 5 1,4 7-146,0 4 1,3 0 101,-3 4 1,5-3-265,-2 3 1,0-1-86,0 2 1,-4-2-115,1-2 1,1-3-54,-1 2 1,-1-5-186,-3-2 0,4-5 50,0 1 1,0-2-258,-4-2-812,0 0 470,0-4-519,0-2 1541,0-5 0,-5 0 0,-2 0 0</inkml:trace>
  <inkml:trace contextRef="#ctx0" brushRef="#br0" timeOffset="5">12426 10039 8288,'-8'-28'-667,"1"5"1,4 2 826,-1 5 1,3 1 1478,1 4-88,0 4-1059,0-3 1,0 10-59,0 0 0,4 5-163,0 7 1,5-1-30,-2 1 0,5 3-57,3 0 1,-1 0-124,5-3 0,-1-1 105,1 1 0,2-1-186,-2 0 1,-1 1-232,1-1 1,-4-4 135,4-4 1,-3-1-210,3-2 0,-4 0 137,4 0 0,-4 0 85,4 0 0,-4-4-37,4 0 0,-3-5 10,3 2 1,-5-5 222,1-3 1,1 2-102,0-2 0,-1-3 207,-4-1 0,-3 1-115,-1-1 0,-4 4 409,1-4-191,2 5 479,-5-2-251,4 9-421,-5 2 1,0 14 107,0 3 1,4 7-15,0 0 1,4 6 185,-5 2 1,5 3-128,-4-3 0,1 3-47,-1-3 0,1 1 9,2-2 1,0-2-357,-3 3 0,-2-3-64,6-1 1,-4-1-53,3-3 0,-3-2 36,4-1 1,-6-7-455,2 2-1641,2-2 955,-4 2-1228,3-4 1338,-5-2 1240,0-5 0,0 0 0</inkml:trace>
  <inkml:trace contextRef="#ctx0" brushRef="#br0" timeOffset="6">13340 9833 8096,'-6'-11'1272,"5"5"-738,-4 1 1,5 6 90,0 3 1,0 3-222,0 8 0,0 3 86,0 5 1,0 4-40,0-1 0,0 6-165,0-1 1,0 2-133,0 1 0,4 0 97,0 0 0,3 1-15,-3-1 1,5-5 14,-1-2 0,-3-3-1,-1-1 1,1-6-15,-2-1 1,3-4 14,-3 0 0,-1-5 143,1 1-501,-1-6-1423,-2 4-2316,0-6-706,-5 0 4552,3-6 0,-13 0 0,2-5 0</inkml:trace>
  <inkml:trace contextRef="#ctx0" brushRef="#br0" timeOffset="7">13225 9925 8186,'5'-22'0,"3"3"0,2-1 616,2 5 1,4-1-156,3 5 0,3 0 165,1-1 0,-1 1-173,1-1 1,4 5-2,0-1 1,3 4-101,-3-3 1,1 4-69,-2-1 0,-2 4-109,3 4 0,-4 2-126,-4 6 1,1-1-33,-5 1 1,-3 3 81,-5 0 0,-4 4-314,1-4 1,-8 4 108,-4-3 1,-7 0-166,-4-1 1,-6-2 11,-2 2 0,-5-2-111,2-2 1,-3 1 37,-1-1 1,4-3-89,4-1 0,2-3-746,1 4 1,6-4 1165,6 3 0,-1-4 0,6 2 0</inkml:trace>
  <inkml:trace contextRef="#ctx0" brushRef="#br0" timeOffset="8">13956 9925 8189,'0'-12'8,"0"1"0,-4-1 73,1 1 0,-1 3 34,4 1 1,0 3 232,0-4 0,-1 2 1339,-3-2-349,3-2-415,-5 9-549,6-4 1,0 10-130,0 3 1,0 7 73,0 4 0,0 4-53,0 3 0,0 0-31,0 4 1,4-4-141,0 0 0,1-2 181,-1-1 0,-3 0-326,3 0 0,-3-2 66,-1-2 0,2 3-282,1-3 0,-1-1 170,1 1 0,-1-5-219,-2 1 30,0-2 124,0-2 1,-2-3 160,-1-1-34,1-4 464,-3 2-126,5-5 220,0 0-448,0-5 0,2 2-2,1-4 0,5 4-6,7-1 1,3-1-21,5 2 0,0-5-20,0 4 0,1-3-52,2 3 0,0-1 64,4 1 0,-3 3-129,3-3 0,-4 3 76,0 1 1,-3-2-335,-4-2 0,3 3 16,-3-3 1,-3 3-110,-1 1 0,-2 0-2107,-1 0 1013,-6 0-577,4 0 2111,-9 0 0,4 0 0</inkml:trace>
  <inkml:trace contextRef="#ctx0" brushRef="#br0" timeOffset="9">14584 9936 8129,'0'-23'0,"0"6"0,0 1 903,0 4 1,0 4 298,0 0 341,0 6-1044,0-3 1,4 10-60,0 2 1,0 9-148,-4 3 0,0 2 0,0 2 0,4 4-78,-1-1 1,1 1 38,-4-4 1,0 2-144,0-2 0,0 5 81,0-9 0,4 5-266,0-5 0,0-1-72,-4 1 0,4-4-131,-1 4 1,5-5 140,-4 2 1,5-5-65,-2-3 1,3 0 244,2-4 0,-1 1-66,1-1 1,0-3 46,4 3 1,0-3-37,3-1 0,3-3 79,-3-1 0,2-4-118,2 4 0,0-3-133,0 3 1,-2-4-286,-2 5 0,2-5 181,-6 4 1,0-3-1437,-3 3 1192,-1-5 1,-1 6-411,-2-4 1,-3 3 54,-5-4 885,-5 6 0,-7-8 0,-5 3 0</inkml:trace>
  <inkml:trace contextRef="#ctx0" brushRef="#br0" timeOffset="10">14493 10119 8152,'3'-10'1377,"4"2"1,2 2-1112,10 2 1,0 3-25,4-3 0,-3-2 255,3-2 1,-1 3-149,8 1 1,-3-1-136,3 1 0,-4-3-406,0 3 1,-2-4 201,-1 4 0,-5 1-918,-3 3 0,-2-2-76,-2-2 984,-4 3 0,-2-9 0,-5 4 0</inkml:trace>
  <inkml:trace contextRef="#ctx0" brushRef="#br0" timeOffset="11">14607 9799 8638,'5'-11'775,"3"-1"0,6 6-775,1 2 0,4-1 1272,-4 1 0,6-3-534,-2 3 1,2 0 43,2 4 0,1-4-424,3 0 1,-3 1-333,3 3 0,-4 0-1044,-4 0-1464,2 0 2482,-8 0 0,3 5 0,-4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7:39:32.876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2181 10931 7752,'17'0'96,"-9"0"1,6 0-11,-3 0-50,2 0 0,3 0 154,0 0-145,6 0 0,-4 0 21,3 0 0,2-6-1,-2 1 1,7-5 3,-2 4 0,-1-6-7,1 2 0,0 1-189,6-1 182,-7 6-8,4-10 1,-5 10-148,8-6-40,0-1 90,0-4 0,3 4-12,3 1 0,0-1 39,0-5 1,-5 6-12,3-1 1,-3 1 15,-2-6 1,1 2-2,0 3 1,0-3 89,-1 5-82,0-5 2,-6-3 1,5 2 54,-4-2-39,-4 2 54,8-1 1,-10 1 10,6-1 1,-5 0-13,5 1 0,0-2 9,6 2 1,-2-2-59,-4 2 1,3-3-1,-2-2 1,3 2-112,2-3 132,-9-4-6,7 2 0,-6-4-245,2 1 221,3 0-29,-11-6 0,4 1-16,-5-1 1,-2 0 44,1 0 1,0 2-1,-1-2 0,1 6 49,-1 0 0,2 0 14,-2-6 1,-1 6 151,-3 0-186,3 6 58,-13-10 1,13 11 24,-3-8 1,-3 1-56,3-6 1,-7 1 14,1 0 1,2-3-63,-2-2 0,6 0-5,-5-5 0,3-1 49,-3-6 0,1 7-16,-2-2 1,-3 7 231,3-7-225,3 9 20,-5-5 1,4 9 67,-7 4-80,7-3-10,-6 4 0,13-1 38,-3-1 0,-3 7-88,3-6 1,-1 1-2,7-2 0,-2-3-3,1 4 0,0 2-34,0-3 1,-1 1-98,0-5 149,2 0 1,0-1 2,5 0-63,-6-6-319,8 4 358,-9-11 0,7 6 11,-1-2 0,1-3 14,-2 6 1,-2 4 1,3 8 0,-3-2 43,-2 6 1,0 1 8,-1 6 1,1 1-153,0 3 480,0-2-423,-1 3 0,0 0-4,2-1 1,4 2 35,-1-8 0,7 2-1,-5-2 0,4 2-5,-5 0 1,5-3-6,-6-3 1,1 3 64,-4-2 0,-2 2 20,1 3 0,0-2 121,-1 2 3,1-2-170,0 2 1,0 4 13,-1 1 0,2 1 10,-2-1 0,3-2-7,3 6 0,-3-5-21,2 7 0,2-8-9,0 1 0,5 2 9,-7-2 1,8 6-6,-2-5 0,-1 5-37,1-6 0,-5 5 3,5-4 1,-5 6-76,5 0 106,-7-6-30,5 9 1,-9-6-2,1 7 1,0 0 8,0 0 1,-6 0-4,1 0 0,-6 0-10,5 0 0,-4 0 5,5 0 1,-7 0 44,7 0-36,0 7 45,4-6 0,1 6 4,0-7 0,2 6 3,2-1 0,-2 2 9,3-1 0,1-5-45,0 5 0,4 1 8,-5-2 0,0 8-25,-6-4 0,0 1-6,-5 0 0,2-5-110,-6 6 130,6-1-21,-11-1 1,12 5-9,-8-4 1,2-1 9,-1 1 1,-4 0 0,10-1 1,-4 5 2,3-3 0,3 2 3,-3-4 0,-3 7 63,2-7-58,1 5-5,-3 3 1,7 3 223,-5 1-208,-3 1-5,6 0 0,-8-4-28,6 3 32,-9 4-14,12-9 1,-4 13-2,5-8 0,-3 5 27,4-5 1,-4 5-1,9-5 1,2 2-24,-2-2 1,5-3-7,-5 2 0,5 4-35,-4-4 40,-1 1 4,1 3 1,-4-8 79,2 5-74,-2 4-5,-2-7 1,-5 6 2,0-3 0,-7 1-11,7 4 1,-7 5-1,0-5 0,0-1 4,2 1 1,-4-5 1,10 5 0,-10-7-40,4 2 39,3 4 74,0-7 0,5 4 6,-3-6 1,-5-5-54</inkml:trace>
  <inkml:trace contextRef="#ctx0" brushRef="#br0" timeOffset="1">6809 9464 14542,'11'22'84,"0"-1"15,2 5 104,-4-4 0,5 4-69,-3-5-55,3 7-95,3-3 1,-8-1 22,2-3 1,-1 4 35,6 1 0,0-1-107,0 1 0,-2 0 119,-3 5 0,3-4-11,-5 0 1,11-1 201,0 4-20,9-5-196,-12 5 1,12-5 54,-8 5-21,6-5-47,-2 6 1,1-9 29,0 4 1,-6 4-82,0-4 0,4-1-192,-3 1 0,-1-5 127,-3 5 1,-1-6-110,6 0 0,-5-2 384,5-2-210,-5 0-12,-1-8 1,5 5 263,0-8 57,-1 8-252,-3-12 0,-2 7 20,2-2 0,-2-5-45,0 5 1,1-2-15,0 0 1,0-1-11,-1 1 0,2-1-180,-2-3 0,0 5-127,2-1 82,-2 2 188,2-6 1,-2 5-71,0 1 0,1 1 80,0-2 1,0-3-1,-1 3 1,2-2-41,-2 2 171,0-3 0,2 8-87,-2-6 0,2-2 6,-2 4 1,3-5-315,2-1 279,-2 7 12,4-5 1,-5 4-134,-2-6 1,6 6 99,1 0 0,-1-1-9,-6-5 0,5 4-4,2 2 1,1-1 2,-3-5 0,-2 2 43,3 3 1,2-3 16,-2 3 1,0-2 95,-5-3 0,-1 0-121,1 0 1,0 0-10,-1 0 10,2 7 50,-2-6 0,2 6-2,-2-7-19,0 7 1,2-3 2,-2 6 0,1-6-27,-1 1 1,-4-2-3,-1 3 0,1-5 47,4 4 0,7-3-30,-1-2 1,0 0-121,-6 0 119,8 0-7,2 0 1,-1 0-12,-2 0 0,0 0 54,-1 0 0,1 0 106,-7 0 1,1 0-105,0 0 0,-1 0 14,1 0 1,-6 0 366,1 0-284,0 0 0,4 0 193,0 0-45,-5 0-255,4 0 0,-6 1 21,9 5 0,-8-3-67,2 1-158,0-2 0,5-2 138,-1 0 1,-4 0-206,0 0-6,-8 0 253,3 0-177,-6 0-189,7 0-106,-4 0 1,1 0-1349,-8 0 1830,1 7 0,-17 2 0,2 6 0</inkml:trace>
  <inkml:trace contextRef="#ctx0" brushRef="#br1" timeOffset="2">4686 10805 8376,'0'-10'-1405,"0"3"2060,0 7-633,7 0 14,-4 0-20,11 0 1,-13-1 75,5-4-70,2 3 7,-7-5 78,7 7 25,-1 0-71,2-7 11,6 6-49,1-7 0,-6 8 22,1 0-167,-7 0 142,3 0 0,-7 3-111,0 2 102,7-4 0,-4 6-72,8-7 62,-8 0 1,12 0-7,-6 0 0,1 0 0,0 0 1,1 0 2,4 0 1,1-7 1,0 6 0,-1-4 0,-6-5 0,5 8 0,-5-4 69,7 6-66,-8 0 51,6-7 0,-4 5 7,5-3 1,0-2 18,2 1 0,-5-5 12,3 7 0,-6-7-28,13 6 1,-9-5 12,8 4 1,-3-5 29,-3 6-40,2-7-22,-2 10 0,0-10-5,2 6 10,-9-5 0,6 8-108,-3-1 94,3-5 0,-3 7-27,-2-3 0,-3-2-10,5 1 0,-3-1 7,3 2 0,3 2-5,-3-8 0,3 6-29,1-5 42,1 6-2,0-10 0,-1 11 40,1-8-37,0 7 18,0-10 0,-1 11 7,0-8 0,-3 6-31,-1-5 0,-2 5 1,8-6 1,-8 5-14,2-3 1,0 3-1,5-5 0,-1 3-51,1-3 65,0-3-4,0 6 1,-1-3 20,2 1-29,-2-1 19,0-4 1,2 4-1,-2 0 1,1 1 33,0-7 0,-1 8 10,1-2 0,0 1-39,0-6 1,-1 2 14,2 3 0,-3-3-128,-5 4 107,5-5 1,-6 5-108,2-1 103,4 2 0,-11-2-18,1 0 0,3 7-20,-2-8 11,8 1 1,-7-4-11,5 0 37,3-1 2,-5 0 0,4 0 228,-2 1-237,3 6 4,-11-6 0,8 12 178,-6-8-168,8 9 3,-5-12 1,3 10 10,0-7 1,-7 7-13,7-8 0,-5 7 2,5-5 0,-1-1 0,6-5-7,-1 1 1,-4 4 63,-1 1-55,-6-1-13,10-4 1,-13 4 14,5 1-3,-5-1 5,6 3 0,-3-5 8,6 8 0,-5-8 2,7 2 1,-7 3-2,5-3 1,1 1-26,4-6 0,-4 6 10,0-1-93,-1 1 92,6-6-26,-1 1 0,-4 4 4,-1 1 1,-6 4-7,2-5 1,-4 6-13,4-5 17,-5-1 0,6-4-8,-7-2 3,0 2 1,0-1 1,0 1 1,0 4-5,0 1 9,7-1-3,-4 3 1,9-6 36,-8 3-35,9 4 17,-12-7-7,14 4 0,-12 1-99,8-2-61,-8 8 0,4-7-495,-7 6 306,0 1 338,-7-4 0,-8 7 0,-10 0 0</inkml:trace>
  <inkml:trace contextRef="#ctx0" brushRef="#br1" timeOffset="3">4875 10788 7543,'-8'0'184,"1"0"-125,7 0-14,-7 0-13,6 0 1,-9 0 54,5 0-59,3 0 0,-12 0-23,6 0 0,-8 0-9,0 0-6,0 0 1,1 0-13,-1 0 0,5 0 10,0 0 27,9 0-19,-12 0 3,11 0 1,-5 0-10,2 0 7,5 0 0,-7 0 8,2 0 1,2 0 1,-6 0 1,5 0 16,-6 0-12,1 0 1,-6 0 10,0 0-17,7 0 55,-5 0 10,6 0-11,-8 0 9,0 0 61,8 0 11,-6 0-115,11 0 12,-11 0-8,13 0 0,-7 0-125,2 0 125,-4 0-46,2 0 1,-6 3-2,3 1 1,-2-1 17,-3 1 1,0 0-8,1 2 0,4-5-24,1 5 3,-1-5 17,-4-1 5,-2 0 81,9 0-75,-6 0 0,10 0 31,-6 0-28,6 0 0,-10 0-21,3 0 1,3 2-3,-3 3 0,1-4-15,-6 5 0,1-2-6,-2 2 0,7-5-32,-1 5 0,2-5-146,-8-1 0,8 0-25,-3 0 198,1 0 44,3 0-9,-6 0-11,5 0 1,-5 1 100,4 5 0,1-5-93,4 5 40,3-5 73,-12-1-110,13 0 47,-13 0-145,11 0 108,-4 0-11,0 7-9,6-4 54,-13 4 1</inkml:trace>
  <inkml:trace contextRef="#ctx0" brushRef="#br1" timeOffset="4">6499 9544 8237,'-10'0'-1373,"3"0"2950,7 0-1401,0-7 61,0 6-271,0-13 0,0 10 103,0-7 0,3 7-114,1-7 0,-1 5 91,1-3 1,0 3-12,2-5 1,-5 6-8,5-5 0,1 4 7,-2-5 0,2 3 3,-2-3 49,-3-3-30,12 6 43,-13-9-101,13 2 68,-11 0-31,10-2 1,-10 2 29,8-1-31,-7 1 0,10-2 53,-4 2 1,-1 0-50,1-2 0,-6 7 147,2-1-134,2 0 0,-4-4-30,6 0 1,-6 4-17,0 0 0,0 3 2,2-3 7,-5-3 0,7 11-8,-2-8 0,-3 6-62,1-5 0,0 4 67,1-5 0,-3 6-54,3-5 1,-2 5 42,3-6-13,-5 1 1,11-7 49,-6 2-13,6-1 0,-5 0 239,4 1-248,3-1 1,-7 1 28,3-2 1,2 7-15,-6-1 0,0 6 17,0-5-5,-5-1 0,12-4-131,-8-2 120,8 2 1,-11-1-72,9 0 0,-5 1 87,4-1 1,-6-5 47,1 0-59,4-1 1,-3 7-2,6 0 10,1-2 1,-9 8-13,6-2 1,-4 2-63,5-2 0,-7-1 26,7 6-8,-7-6 1,7 4 3,-5-7 0,5-2-9,-6 2 1,5 4 5,-5 1 1,2 1 7,-1-1 0,-5-4 49,5 3 0,-5 3-44,-1-3 1,5 5 11,1-3 3,0-2 1,-6-6 1,0 2 1,5 4-18,-1 1 0,7-1 9,-5-4 0,6-2 48,-2 2 1,-1 1-48,1 3 1,-4-2 74,5 1 1,-7 6-42,7 1 152,-7-4-195,10 1 0,-11-4 7,8 3-16,-9 5 0,11-10-6,-8 3 0,6 3-114,-5-3 143,5 1-55,-1-7 26,5 2 0,-4 1 44,-2 3-35,-4 4 4,1 7 1,-6-1-3,0-4 0,2 3 3,3-3 1,-1 1 16,6-1 1,0 1-17,-1-7 0,5 7 108,-3-7-105,3 0 1,3-3 13,-2 5 1,-4-4 97,-2 8-55,-4-1 0,3 1 40,-3 0-67,-3 0 0,6 2-59,-2-1 1,-2 1 50,5-1 1,-3-4-9,5 4 0,-1-7 3,6 5 0,-5-4-6,-1 5 1,-5-6 18,6 5 1,-8 0 2,3 1 1,-4 3-23,4-4 43,-3 5-159,4 1 0,-6-6 115,4 2 1,-2-1-121,8 5 0,-5-6 97,3 1 1,2-5-13,5 4 1,-5-5 35,-2 6 1,2-5 21,6 5 1,-7-6 53,1 5 43,-9 2 3,12-3-108,-11 4 0,5-4-66,-2 7 95,-5 0-251,6 0 189,0 0 0,3-5-10,5 1 0,-4-2 33,-2 6 0,2-5-30,5-1 1,-5 1 252,0 5-231,-2-7 204,8 5-189,-2-11 1,-4 11 31,-1-3-35,-6 3 1,4 2-13,-2 0 0,-4-2 17,10-4 1,-7 5-2,5-5 1,1 5-27,5 1 1,-1-2 14,1-3 0,-5 3-6,0-3 0,-2 4 5,8 1 1,-2-3 342,0-1-285,2 1 1,-2-4-45,2 7 0,-8 0 49,2 0-7,-7 0-168,10 0 138,-6 0 0,3 0-16,-1 0 1,-4 6-38,5-1 0,-7 1-14,7-6 1,-6 0 14,5 0 1,-4 5 0,5-1 0,-6 2 5,5-6 1,-5 5-4,6 1 1,-5 1-29,4-2 1,-5-3 23,6 3-7,-1 3 10,6 1 0,-6 0 7,1-3 1,-6 1 0,5-3 1,-4 4 57,5-4-61,-9-1 1,8 5 1,-6-2 168,-1-5-163,4 13 23,0-13 1,-6 9 7,5-4 1,1-4 20,-2 9 1,2-5 5,-1 4 0,0-5 99,4 6 20,4-1-110,-4 6-26,5-1 27,1-6-22,-7 6 1,3-7 8,-7 7 0,5-4 1,-4 0 0,-1-6 74,-5 6-73,7 0 1,-6 4-68,5 0 0,1-4 4,-2 0 1,2-3-45,-1 3 84,-5 3-14,13-6 1,-10 3 9,6-1 5,-6-6 131,10 10-127,-6-6 28,9 9 19,-9-2-46,6 2 1,-10-4 2,7-3 0,-8 5-37,2-5 30,-4-3-6,-1 7 0,6-10-85,-1 7 86,1-2 14,-6 0 24,0 6-51,0-7 1,4 3-4,2-1 0,1-5-30,-2 6-1,-4-8 0,9 10-74,-6-8 102,-1 1-20,4 1 1,-2-5-1,0 9 0,3-5 23,-4 3 1,-1-3-2,1 5 0,0-5 114,2 3-61,-5 2 1,6 4-34,-7 2 0,1-7 6,5 1 0,-5-6-30,5 5 26,-4 1-14,5-3 1,-4 5 53,8-8-17,-8 8 0,9-5 3,-6 8 1,5-6-65,-7 1 1,7-5-7,-6 3 17,8 2 1,-6 4 20,2 2-152,-2-2 130,2 0-1,-8 2 0,6-2-266,-7 2 239,7-2-30,-6 1 1,12-6-16,-8 1 0,2-1 96,-2 6 1,-2-6 4,8 1 0,-5-3 147,3 3 15,-4 3-199,8-13 1,-8 15 43,4-7-10,-5-2-9,10 7 0,-11-6-95,8 2 136,-7 4-296,10-5 244,-13 6 0,12-3-58,-8-3-89,8 2 0,-11 4 109,9 2 0,-8-7-7,3 1 0,1 0 68,-2 4-63,1 0 1,-1 2 178,-1-2-71,9 1 0,-9-1 7,5 2 1,-3-2 167,5 0 0,-3 2-152,3-2 1,2-4-31,-9-1 1,8 1-9,-1 4 0,-2-4-6,2 0 0,-9-1-121,4 6 134,4-7-20,-9 4 0,11-3-189,-6 5-67,5 0 165,-8 2-88,10-2 1,-4 2 129,7-2 1,-1 1-7,2 0 0,-7-1 38,1 1 1,-2-6-48,8 1 1,-7 0 34,1 4-22,0 0 11,4 2 1,-4-2 3,-1 2 0,-1-2-19,1 1 0,4 0-1,-3-1 0,-3 3-44,3 2 1,-5-2-8,3 3 1,-3-3 34,5-3 0,-2 7 1,8-1 0,-7 0 150,1-6-144,0 1 38,4-1 1,1 8 4,0-3 1,-1 1-6,1-6 1,-2 2 11,-3-2 0,6 1-32,-6 0 1,7 1-7,-9 4 0,5-3-5,3 3 1,-2-3-13,1-3 0,-2 0-61,-4 2 76,4 5 0,-5-4-38,6 2 33,2-9 0,4 3-1,-1-3 1,1 3-4,-4 1 1,-1-1-30,6-3 0,-5 3-4,5-3 0,-6 3-51,1 1 0,-7-4 71,1 0 0,0-1-188,4 6 181,0-1-6,2 0 0,-8 2-197,2-2 188,0-5-6,5 4 0,1-8-20,4 6 0,-3-4 60,3-3 0,-3-3 9,-3 3 1,6 2 0,-1-1 1,4 1 18,-4-3 1,-2-2-34,3 4-6,-3-5 0,-3-1-33,2 0 1,-2 6 20,0-2 8,2 1 1,-2-5-11,1 0 0,1 0-34,5 0 1,-5 0-10,5 0 1,0 0 27,-2 0 1,7 0-5,-5 0 1,0 0-488,-2 0 296,-2 0 0,7 3-5,-4 1 141,-3-1 20,4 4 0,-1-7-14,1 0 0,-2 0-70,-5 0 141,2 0 1,-2 0-18,2 0 1,-2 0 146,0 0-67,-5 0-108,4 0 82,-6 0-80,8 0 90,-7 0-24,4 0 1,-4 0-36,7 0 1,-5 0 0,-1 0 1,-4 4-41,5 2 30,-2-1 1,8-5 6,-2 0 16,0 0 136,2 0-138,-2 0 47,-5 0 0,3 0-292,-11 0-379,5 0-452,-7 0 0,-7 7 0,-2 3 0</inkml:trace>
  <inkml:trace contextRef="#ctx0" brushRef="#br1" timeOffset="5">11399 10631 8839,'15'0'99,"0"0"1,-4 0-76,0 0 1,2 0-11,7 0 1,-3 0 31,5 0 1,-6 0-5,1 0 1,4 0-3,-1 0 1,1 0-16,-4 0 1,-2 0 46,1 0-14,0 0-33,0 0 1,5 6 94,0-1-74,-1 1 5,4-6 1,-5 0 14,7 0 1,0 4-27,6 1 0,-3 1-1,-3-6 1,5 0 2,-5 0 0,-1 0-6,1 0 1,-3 0-25,4 0 46,-4 0-29,-1 0 1,-10 0-151,5 0 158,-5 0-69,-3 0 5,5 0 45,-13 0-9,6 0 0,-4 0 95,2 0 4,-4 0 96,6 0 601,-7 0-1215,0-7 249,0 6 1,-1-6-418,-5 7 578,-3 0 0,-6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49.94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7047 8486 6534,'-5'-7'670,"3"2"-319,-3 5 27,5-5 138,0 4-193,0-4 336,0 5-513,0-5 1,-1 4-101,-3-3 121,3 2 14,-4 2 1619,5 0-1906,0 6 174,0-5 0,0 5-231,0-2 248,0-3-6,0 4 35,0 0-58,0 2 0,0 0 76,0 1-48,0-6 60,0 9-94,0-10 1,0 5-44,0-2 70,0-3 30,0 4-182,0 0 133,0 2-48,0-1 0,0 0 8,0-2 0,0-1 3,0 4 0,0-3-5,0 4 1,0-4 17,0 3-37,0-4 35,0 7 109,0-4-103,0 6 5,5-6 11,-4 4-21,4-3 3,-5-1-65,0 4 77,0-9-13,0 10-3,0-10-20,0 9 0,0-8-9,0 6 1,0-4-23,0 4 31,0-6 0,0 8 0,0-7 31,0 4-28,0 1 0,0-2-60,0 4 53,0-3 1,4 0-125,0 1-16,0-5 46,-4 7 29,0-9 1,1 4 8,3-5 7,-3 5-7,4-4 81,-5 4-595,0-5 1,-5 0-1,-1 0 1</inkml:trace>
  <inkml:trace contextRef="#ctx0" brushRef="#br1" timeOffset="1">7047 8771 9707,'0'-6'1059,"0"1"-159,0 5-873,5 0 153,-4 0 20,4 0 602,-5 0-776,0 5 42,0-4-37,0 4 20,0-5-54,0 5 117,5-3-137,-4 3-74,5-5 0,-6 1 248,0 3-81,0-3-5,0 4 156,0-5-168,0 5 22,0-4 140,0 4 242,0 1-372,0-5-1,0 4-39,0 0 1,0-2 27,0 4 20,0-4-16,0 2-17,0 0 0,0-4-9,0 9 76,0-8-49,0 8 0,0-9 58,0 9-94,0-9 1,0 6-15,0-3 1,0-2 2,0 6 1,0-5-49,0 5 69,0-5-15,0 7 1,-2-8 65,-2 6 132,3-6-128,-4 9 0,5-9-92,0 6 1,0-4 25,0 3-14,0-4-11,0 7 1,0-8 13,0 6-104,0-5 2,0 7 1,0-8 25,0 6 78,0-6-5,0 9 0,0-9-70,0 6 90,0-6-28,0 8 8,0-8 30,0 8-189,0-4 153,0 1-11,0 3-148,0-4 135,0 0 1,0 1-94,0-3 88,0-3-3,0 9 19,0-9-15,0 9 7,0-8 0,0 4 3,0-2-10,0-3 6,0 9 1,0-7 2,0 4 15,0-4-17,0 2 1,1-1-312,3 0-7,-3-1 188,5 2 1,-6-2-113,0 5 225,5-6-241,-4 3 29,4 0 68,-5-3 1,0 4 226,0-2 187,0-3-28,0 9-232,0-9-3,0 10 207,0-10-161,0 4 0,0-4 209,0 3-261,0-3 1,0 6-14,0-4-2,0-1-7,0 3-13,0 0 31,0-4 1,1 8-85,3-5-263,-3 0 235,4 1-206,-5-4 313,0 4 0,0-4-50,0 3 38,0-3 86,0 4-55,0-5 193,0 6-534,0-5-467,0 4 874,0-5 1,-5 5-1,-1 1 1</inkml:trace>
  <inkml:trace contextRef="#ctx0" brushRef="#br0" timeOffset="2">6955 9673 8519,'0'-7'-380,"0"-1"0,0 4 302,0-3 35,0 4 468,0-7-61,0 9-146,0-9-41,0 8 0,0-4 603,0 2-388,0 3-1,0-4-34,0 5 83,0-5 0,0 4-314,0-4 289,0 5-104,0 5-74,0-4 1,0 9 7,0-2 1,0 3 74,0 4-60,0 3-174,-5 0-22,4 3 1,-4-3 275,5 5-486,0 0 169,-5 0 0,4 0 190,-3-1-518,2 1 232,2 0 1,-3 0-331,-1 0 272,0 5 49,4-9 0,-4 7-58,0-7-92,1 3 172,3 1 1,0-4-198,0 0 1,0-5 196,0 1 1,0 2-33,0-2 0,3-4-70,1-3 287,5-1-173,-3 5 0,6-2 259,-1-2-243,1 2 0,0-5 136,4 2-15,-4 4-112,5-10 49,-1 4 0,1-5 6,2 0 1,-1 0-1,-3 0-220,-2 0 200,3 0 10,-5 0-698,1-5 395,-6 4 0,-1-6-1857,-5 3 1130,0-2 1008,0-5 0,-5-1 0,-1 1 0</inkml:trace>
  <inkml:trace contextRef="#ctx0" brushRef="#br0" timeOffset="3">6795 10039 8310,'0'-6'676,"0"1"-242,0-1 0,0 5 113,0-4-350,5 5 1,2 4 274,4 0 470,6 0-536,1-4 0,9 0 57,4 0 1,-3 0 62,-2 0 1,4-2-137,0-2 194,-2 3-227,0-9 0,-9 5 122,0-3-219,-5-2-172,2 9 0,-4-5-103,-1 2 363,-4 2-1467,-2-3 606,0 5 341,-4 0-1698,4 0 0,-14 2 1870,-2 1 0,-8 4 0,1 4 0</inkml:trace>
  <inkml:trace contextRef="#ctx0" brushRef="#br2" timeOffset="4">7264 8497 8035,'0'-6'-366,"5"-4"311,-4 8 97,9-8 89,-9 9 192,5-4 136,-1 5-132,-4 0 0,4 0 715,-5 0-815,-5 0-86,4 0 0,-10 1-146,4 3 215,-3 7-140,-2 2 1,1 5-78,-1-3 0,5-2 175,-1 2-452,1 3 205,-5-6 1,5 5 6,-1-6 1,4-1-146,-4-2 0,6 2-535,-2-2 366,-2-3 25,5 0-224,-5 0 267,6-4 0,0 4 79,0-5 0,6 6 0,0 0 0</inkml:trace>
  <inkml:trace contextRef="#ctx0" brushRef="#br2" timeOffset="5">7549 8486 8324,'0'-7'509,"0"2"-215,0 5 0,-4 2 0,1 1 0,-5 0-139,4 5 105,-5-1-66,3 5 0,-5-1-198,-1 0 48,1 1 55,-1-1-274,1 1 179,-6 4 1,5-3 27,-4 2 1,4-2-36,0-2 1,1 1-236,-1-1-487,1 0 146,0 1-32,4-1 110,-3-4-498,9-2 486,-4-5 62,5 0 451,5 0 0,1 0 0,6 0 0</inkml:trace>
  <inkml:trace contextRef="#ctx0" brushRef="#br2" timeOffset="6">7743 8566 8428,'-6'-5'781,"1"3"-438,5-3 0,-1 6-15,-3 3 0,3 3-153,-3 4 1,-1-3-141,1-1 0,-4 1 252,4 3-768,-4 1 429,1-1 0,1-3-445,2-1 183,-2-4 243,4 7 1,-3-7-1184,5 4 521,0-4 347,0 2 386,0-5 0,5 0 0,2 0 0</inkml:trace>
  <inkml:trace contextRef="#ctx0" brushRef="#br2" timeOffset="7">8017 8600 8140,'0'-6'-211,"0"0"700,0 6-333,-5 0 1,3 6 181,-6 1 0,2 0-231,-2 0 1,-1 1-53,6 3 0,-5-3-589,4-1 259,0 1 111,4-2-476,-5 5 353,4-5 287,-4 0 0,5 4 0,0-3 0</inkml:trace>
  <inkml:trace contextRef="#ctx0" brushRef="#br2" timeOffset="8">8269 8611 8001,'-8'0'-140,"0"0"0,5 4 140,-5 0 500,6 5-255,-9-8 0,9 9-241,-6-2-153,6-3 174,-3 5 1,5-7-142,0 4 4,0-4-61,0 7-362,0-9 394,0 4 0,1-5-81,3 0 1,-2 0 221,6 0 0,5 0 0,4 0 0</inkml:trace>
  <inkml:trace contextRef="#ctx0" brushRef="#br2" timeOffset="9">8566 8634 8001,'7'0'-553,"1"0"553,-6-5 817,9 4-464,-10-4 1,5 5 409,-2 0-491,-3 0 0,4 1 44,-5 3-146,0 2 0,-3 6-282,-1-1 0,-5 0-255,1 1-135,-2-1 1,2 1 501,1-1 0,4-5 0,-2 0 0</inkml:trace>
  <inkml:trace contextRef="#ctx0" brushRef="#br2" timeOffset="10">8234 8885 8080,'-6'0'1126,"1"0"1158,5 0-2049,0 6 1,0 0 16,0 5 1,0 1-106,0-1 1,0 6 103,0 2 0,1-2-174,3 2 1,2 0 110,6 4 1,1 0-184,2 0 1,-1 4-13,5-1 15,5 1-230,0-4 315,4 0 0,-1-1-278,-1 1 119,1 0 0,-4 0-211,0 0 0,-1-4-82,1 0 310,0-5 0,0 6-174,0-5 0,-5 1 158,-3-5 33,3 0-14,-6 1 1,9-1 232,-6 1-263,0-6 33,1 4 1,-3-5 88,2 3-83,3-3 56,-5 0 1,3-4 118,-4 3 0,3 1-150,0-1 177,0 0-161,-8-4 1,3 0 10,-2 0-476,-3 0 280,5 0 1,-8 4-353,6-1-189,-6 1 186,4-4 153,-6 0 0,-6 0 1,0 0-1</inkml:trace>
  <inkml:trace contextRef="#ctx0" brushRef="#br2" timeOffset="11">8177 8897 8255,'-6'-5'40,"1"4"0,5-6 496,0 3-254,0 3 1,0-3-9,0 8 1,-4-1 0,0 4 1,-1 1-95,1 3 1,2 1 10,-6-1 0,4 4-100,-3 1-69,-1-1 1,1-3 275,-1 4-516,5-4 212,-7 5 1,8-7 64,-6-2-157,6 2-120,-9-4 8,10 1 173,-4-2-514,5-5 185,0 0-358,5 0 438,-4 0 0,10-5-74,-4-3-250,3-2 300,2-2 0,-1 0-58,1-4 1,-2 4 102,-3-4 0,4 4 264,-4 0 0,-2 1 0,2 0 0,-4-1 0,-1 5 0,1-1 0,-1 0 0,-2-3 13,0-1 27,0 1 317,0 0 0,-4 3 32,0 0 43,0 6-194,4-3 1,0 3 429,0-1 293,0 1-489,0-3 1,2 5-139,1 0 1,0 4 44,5 0 0,-5 1 6,5-1-213,0-3 1,4 8 79,4-5 0,-3 3-27,7-3-34,-1 5 1,5-4 191,2 3-527,-2 2 190,4-4 1,-9 2-227,0 0 1,-1-2 118,1 1 1,-2 2 15,-6-5 1,1 1 45,-1-1-112,0-3 182,-4 4-197,3-5-13,-9 0 52,4 0-1157,-5 0 1,-5 0 1243,-2 0 0,-4-5 0,0-1 0</inkml:trace>
  <inkml:trace contextRef="#ctx0" brushRef="#br2" timeOffset="12">9217 9468 8276,'0'-8'-151,"0"1"0,0 3 464,0-4 310,5 6-55,-4-3-192,4 5-71,-5 0 1,0 5-11,0 2-191,0 3 0,0 6 44,0-1 1,0 5-30,0-1 0,0 3 13,0 1 0,4-4-183,0 0 2,-1 0 0,-3-1 119,0-3 0,0 1-203,0 0 53,0-1 0,0-4 188,0 1-73,0-6-33,0-1 60,0-5-12,0 5-12,0-4 35,0 4 160,0-5-283,0-5 97,0 4-2,0-9-156,0 9 139,6-9 1,-4 3 28,6-4-124,-1 4 85,5-3 0,-5 5 14,1-2-120,0-4 96,3 10 0,0-4-18,1 5 0,-1 0 16,1 0 0,0 0-78,4 0 75,-4 0 1,6 5-2,-3 3-83,-2-3 75,3 5 1,-4-2-130,-1 7 126,1-2 0,-1 3-46,1-5 1,-6 1-10,-2-1 1,1 4 38,-1 1 0,-1-1-5,-3-4 1,0 1 40,0-1-44,-5 1 9,-1-1 0,-7 0 123,-2 1-120,2-1-8,-8-4 136,8 3-115,-8-4 1,4 2-5,-2-1-221,-3-4 110,5 2 1,-2-5-149,0 0-237,0 0 283,1 0 1,-2 0-497,4 0 445,-4-5 1,7 2-1170,-2-4 1445,2 4 0,2-7 0,0 4 0</inkml:trace>
  <inkml:trace contextRef="#ctx0" brushRef="#br2" timeOffset="13">9205 9536 8317,'0'-11'-12,"0"0"1,4 3 201,0 0 0,1 6 486,-1-2-370,2 3 1,2-3 68,-1 0-173,1 0 1,3 4 49,1 0 0,0 0 48,4 0-163,-4-5 0,5 4-39,-6-3 0,2 3 125,2 1 1,-2 0-152,2 0 1,-2 0 152,-2 0-452,1 0 149,-1 0 1,4 0 76,1 0-704,-1 0 489,-4 0 1,1 0-1429,-1 0 825,-5 0 273,4 0 546,-3 0 0,4 0 0,1 0 0</inkml:trace>
  <inkml:trace contextRef="#ctx0" brushRef="#br2" timeOffset="14">9982 9479 8332,'0'-6'22,"0"1"332,0 5-20,0-5 18,0 4-34,0-5 1,0 8 171,0 2 0,0 2-307,0 5 1,-4 5 92,0-1 1,-3 5-159,3-1-62,-5 8 1,-1-2 377,-5 6-747,-6-1 262,3 4 1,-4-3 57,-1-1 1,4-1-104,0 2 1,5-3-448,-1-5 249,2-6 180,1 5 1,5-9-64,-1 2 0,6-6 83,-2-2 0,-1-3-297,1 4 284,0-6-666,4 3 197,0-5-288,-5 0 403,4 0 461,-4 0 0,5-5 0,0-1 0</inkml:trace>
  <inkml:trace contextRef="#ctx0" brushRef="#br2" timeOffset="15">9731 9479 8298,'-5'-11'-856,"3"5"1506,-3-5 94,5 10-34,0-4-518,5 0 1,-2 4-89,4-3 0,-3 3 117,4 1 1,-4 1-1189,3 3 685,-4-3 0,6 9 282,-6-2 0,6 2 0,-2 1 0</inkml:trace>
  <inkml:trace contextRef="#ctx0" brushRef="#br2" timeOffset="16">9936 9925 12971,'0'6'-46,"0"-1"0,1-5-346,3 0 1,-3 1-166,3 3-262,-2-3 819,3 5 0,1-1 0,5 1 0</inkml:trace>
  <inkml:trace contextRef="#ctx0" brushRef="#br2" timeOffset="17">10313 9628 8494,'0'-8'-412,"0"1"555,0 4 24,0-7 40,0 9 0,0-6 571,0 3-502,0 3-103,0-4 1,0 6 134,0 3-32,0 3-31,0 4 0,0 5 34,0 3 1,0 3-51,0 1 0,1-2-73,3-1 1,-1 1-21,4-2 1,-3-1-211,4 1 0,-6-5-245,2 1 227,2-2 42,-4-2 0,4-3-481,-2-1 287,-3 1 30,4-2 0,-5 1-559,0-3-282,0-3-475,0 4 1530,0-5 0,0 5 0,0 1 0</inkml:trace>
  <inkml:trace contextRef="#ctx0" brushRef="#br2" timeOffset="18">10302 9765 7298,'-7'0'-395,"2"-1"1800,5-3-683,0 2-254,5-3-165,2 5 1,4 0-2,0 0 0,2 0 0,2 0 0,3 0-75,5 0 0,0 0-82,0 0 1,0 0-312,-1 0 131,-4 0 1,-1-3-684,-6-1 1,0-1 193,1 1-1106,-6 3 738,-1-4 892,-5 0 0,-5-2 0,-1-4 0</inkml:trace>
  <inkml:trace contextRef="#ctx0" brushRef="#br2" timeOffset="19">10267 9605 8494,'8'-4'0,"0"0"0,0-3 211,8 3 1,1-4 98,6 4 1,1-3 301,3 3-306,2-5 0,6 4 109,-1-3-462,-5-2 107,4 4 1,-9 0-1227,3 2 862,-8-2 1,1 4 34,-5-2 269,1 3 0,-5 1 0,0 0 0</inkml:trace>
  <inkml:trace contextRef="#ctx0" brushRef="#br2" timeOffset="20">10861 9525 8249,'0'-6'1426,"0"1"-1393,0 5 155,-5 0 1,4 6 286,-3 5-255,-2 1 0,1 11 157,-3-1-364,-2 6 56,4 7 1,-6-1 370,1 0-708,-1 0 252,1-4 0,3 1-22,1-4 1,4-4-250,-1-4 0,3-5-23,1 1 179,0-2-37,0-7-602,0 4 393,0-9-268,0 5-341,0-1 986,0-4 0,0 4 0,0-5 0</inkml:trace>
  <inkml:trace contextRef="#ctx0" brushRef="#br2" timeOffset="21">10816 9559 8249,'0'-18'-20,"0"2"191,5 5 0,-4-1 472,3 1-251,-3 4 1,0 2 211,3 5-400,-3 0 0,6 2 35,-4 1 0,0 8-16,5 4 1,-1 9 2,5-1 0,-1 6-82,1-2 0,3 8-305,0-1 125,0 3 0,-3-6-25,-1-1 0,0-8-573,1 0 459,-1-1-135,1-3 178,-1-2 1,-1-8-53,-2-1 116,2 1 1,-7 0-429,4-1 40,-4-4-352,2 2-401,-5-5 1209,0 0 0,-5 5 0,-2 1 0</inkml:trace>
  <inkml:trace contextRef="#ctx0" brushRef="#br2" timeOffset="22">10701 9868 8110,'2'-8'822,"1"0"-517,4 6 0,4-3 20,1 5 0,0 0 91,4 0-167,1-5-4,1 3-238,9-3-116,-8 5 144,9-5 1,-4 3-1068,2-6 748,-1 6 1,-1-5 2,-5 3 281,0 3 0,4-9 0,-1 4 0</inkml:trace>
  <inkml:trace contextRef="#ctx0" brushRef="#br2" timeOffset="23">11215 9548 8153,'-5'-12'1012,"4"1"-450,-4 0-169,5 4 206,0-3-29,0 9-208,0-4 814,0 5-1030,0 5 0,0 6-145,0 8 0,0 3 43,0 1-4,0 0 0,0-1 70,0 1 0,4 1-198,-1 3 1,1-3-87,-4 3 90,0-3 1,0-3-30,0-2 0,0 2-203,0-6 1,0 4 56,0-4-63,0-5 132,0 1 0,0-9 57,0 6 280,0-6-310,0 3 705,0-5-331,5 0-42,-3 0-65,8 0 0,-8-1-20,6-3 0,0 3 5,3-3 0,4-1-179,0 1 147,1 0 0,-4 3-109,4-3 30,-4 3 1,6-4 3,-3 5 1,-2 0-120,2 0 1,2-4-162,-2 0-340,0 1 298,2 3-292,-5 0 80,5 0 1,-6-2 551,1-1 0,4 1 0,2-3 0</inkml:trace>
  <inkml:trace contextRef="#ctx0" brushRef="#br2" timeOffset="24">11843 9525 8064,'0'-11'0,"0"-1"0,0 1 0,0 3 0,0 1 0,-1 4 0,-3-1 0,-2 3 0,-5 1 0,-1 0 0,1 0 0,-2 0 0,-2 0 0,1 0 0,-5 0 0,5 4 0,-1 0 0,-2 4 0,2 0 1801,5-3-655,0 5-881,3-3 1,0 4-96,-1 0-300,6 1 70,-4-1 0,6-3 43,0-1 1,2 1-10,2 4 0,-2-1 39,6 0 1,-1 1-3,5-1 0,3-3-31,0-1 32,5 1-4,-2-2 1,5 5-119,0-4 118,0-2 1,0 4-174,-1-5 75,1 5 0,-4-4 81,0 3-103,-5 2 96,3-4 1,-6 4-21,1-2 83,-6 2-71,-1-4 1,-1 6 208,0-1-205,-1 1 7,-8-1 0,-1 0 233,-5 1-209,-6-1-17,-1 1 269,-4-1-115,-1 0 1,-4 1-83,0-1-120,1 1 94,3-6 1,0 3-414,0-5-674,5 0-656,2-4 811,10 0 892,1 0 0,10-11 0,1-1 0</inkml:trace>
  <inkml:trace contextRef="#ctx0" brushRef="#br2" timeOffset="25">12083 9525 7961,'-5'-6'604,"4"-4"-415,-9 3 0,9 0-384,-3-1 204,2 5-91,8-2 634,-5 5-244,4 0 407,-5 0-519,5 5 1,-3 6-31,6 4 1,-5 1-47,0-1 0,-1 3-45,-2 5 1,1 0 13,3 0 1,-3-4-74,3 0-59,-3 0 137,-1 4 1,0-2-299,0-2 107,0 3 0,0-6 70,0 3-2,0-2 48,0-6-301,0 1 2,0-6 56,0 4 365,5-8-211,-4 3 273,5 0-222,-1-4-4,-4 4 175,9-5 7,-4 0-111,6 0 46,-1 0-68,1 0 0,-1-1 48,0-3 23,1 3-68,4-4 1,-3 3-10,2-1 0,2 1 1,-2-2 0,0 3 38,-3 1-482,-1-5 93,1 4-618,-1-4 508,0 5-439,1 0-401,-6-5 1280,-1 3 0,-5-8 0,0 4 0</inkml:trace>
  <inkml:trace contextRef="#ctx0" brushRef="#br2" timeOffset="26">12049 9719 7970,'0'-11'0,"0"4"446,5-3-262,7 9 1,0-4-18,3 5 134,-2 0-131,-1 0 0,3-1-57,0-3 479,5 3-329,-2-5 0,4 6-99,-3 0-176,2 0 128,-8 0 0,7-1-680,-5-3 401,1 3 1,-9-4-947,1 5 767,-6-5 1,5 4 27,-3-3 314,-3-2 0,-1-1 0,-6-4 0</inkml:trace>
  <inkml:trace contextRef="#ctx0" brushRef="#br2" timeOffset="27">12026 9491 7911,'12'-12'0,"2"5"1,5-1 1,0 0 3,7-3 0,2 3-1,-1 1 0,-1 4-2,-3-1 1,0-1 2149,0 2-973,-5-1-1051,3 4 1,-8 0-962,2 0 833,-7 0 0,2 5 0,-4 1 0</inkml:trace>
  <inkml:trace contextRef="#ctx0" brushRef="#br2" timeOffset="28">12780 9445 7969,'0'-11'-408,"0"-1"1479,0 6-526,0 1-11,5 5 34,-4 0 32,4 0-320,-5 5-113,0 1 1,0 9 18,0 1 37,0 4 1,0-2-181,0 5 6,0-1 0,0 1 70,0 0 1,0 0-169,0 0 0,0-2-217,0-2 170,0 3 51,5-9 1,-3 7-106,2-5 174,-3 0 0,3-7-190,-1 0-172,1-1-210,-4 0-333,5 3-159,-3-9-621,3 9 1661,-5-9 0,-5 5 0,-2-6 0</inkml:trace>
  <inkml:trace contextRef="#ctx0" brushRef="#br2" timeOffset="29">12563 9662 6185,'0'-6'1180,"5"1"1,-2 5-515,4 0-13,1 0-307,3 0 1,6-4 134,2 0 408,2 0-514,7-1 0,1 4 377,6-3-305,-1-2-318,-5 4 1,7-6-282,-6 4 132,11-5 64,-16 8 1,12-8-161,-10 5 1,-2-4-360,-6 4 1,1-3 474,-4 3 0,4 0 0,-2 4 0</inkml:trace>
  <inkml:trace contextRef="#ctx0" brushRef="#br3" timeOffset="30">6887 6053 7526,'0'6'670,"0"5"-457,0-10 12,0 4-57,0 0-195,0-4 181,0 9-225,0-3 131,0 4 0,0-3-106,0-1 137,0 1-69,0 3 0,0 1 0,0-1 0,4 1-19,-1-1 0,1-3-9,-4-1 0,0 1 61,0 3-17,0 1-16,5-6 1,-3 4-49,1-2 45,-1 2 1,-2 1 15,0 1-19,0-1 1,0 1-7,0-1 0,0 1 3,0-1 0,0 0 23,0 1 17,0-1-37,0 1 0,0-1 30,0 1-27,0-1-2,0-5 0,0 4-59,0-2 61,0 2 7,0 2-108,0-6 93,0 4 0,0-4-31,0 6 0,3-1-6,1 1 1,0-5-15,-4 1 1,4 0-59,0 3 79,-1 0-154,-3 1 157,0-1 1,0 1-59,0-1 40,0-5 19,0 5 1,0-5-9,0 5 1,0 1-26,0-1 125,0-4-100,0 3 1,0-4-16,0 5 140,0 1-113,0-1 0,0-3-2,0 0-74,0-6 73,0 8-69,0-3 74,0 4-69,6 0 29,-5 1 1,4-1-3,-5 1 17,0-1 1,0 2-15,0 2 127,0-2-100,0-2 1,0-1 94,0-2-90,0 2 5,0 1 0,0 2 161,0 2-152,0-2 19,0 4 0,0-5 7,0 3 1,0-2-17,0 2 192,0 3-181,0-5 1,0 7 4,0-5-22,0 6 17,0-9 0,0 9-235,0-6 233,0 5-4,0-7 1,1 7-261,3-5 242,-3 6-8,4-14 1,-5 9-9,0-9 0,0 3-44,0 2 187,0-1-146,0 1 0,0-1-22,0 0 289,0 1-114,0-1 0,0 1-54,0-1 0,0 1 17,0-1 1,0 2-127,0 2 70,0-2 36,0 3-244,0-4 94,0-1 0,0 0 22,0 1 0,0-1-25,0 1 0,0-5-1,0 1 0,0-1-296,0 5 433,0-1-100,0 1 0,0-1-51,0 1 269,-5-1-9,4 0-202,-4 1 206,5-1-178,0 1 1,0-1 41,0 1-3,0-1 0,0 0 41,0 1-170,0-6 115,0 4 1,0-7-258,0 4 142,0 1-1,0 3 78,0 1 1,0-1 84,0 1 0,0-5-89,0 1 0,0 0 316,0 3-297,0 0 1,0 2 15,0 2 1,0-2 13,0 2 1,0-6 129,0-1-110,0-1-67,0 5 1,0-1 54,0 1 0,0-5 20,0 1-17,0-6-13,0 9-321,0-5 309,0 0-128,0 4-76,0-8 1,0 4 195,0-2 0,0-3 0,0 4 0</inkml:trace>
  <inkml:trace contextRef="#ctx0" brushRef="#br3" timeOffset="31">6818 6259 8302,'0'-7'-635,"5"-3"372,-3 9 235,3-4 56,-5 5 177,0-5 105,0 3-162,0-3 110,0 5-167,-5 5 51,3-3 1,-8 8-296,9-9 265,-9 9 1,3-3-35,-4 4 1,0 4-113,-1 1 0,-3 4 95,0-1 0,-6 2-141,2 2 0,-3 0-41,-5 0 52,3 0 1,-8 0 102,5-1-232,-4 1-389,7 0 561,1-5 1,5-2-28,3-4 1,6-2-152,-3-2-62,9 2 1,-1-9 16,8 3 249,2-3 0,5-1 0,1 0 0</inkml:trace>
  <inkml:trace contextRef="#ctx0" brushRef="#br3" timeOffset="32">6841 6521 7751,'-6'0'-621,"1"0"582,5 0-104,-5 0 182,3 5-145,-8 2 1,4 4 201,-6 1-56,6-6-17,-4 4 1,4-4 208,-6 6-196,1-1-80,-1-4 257,-4 8-177,3-13 0,-8 17 61,2-7-153,-3 7 106,-6-6 0,-1 8-22,-5-2 0,-2 8-7,-2 3 1,-1-2-1334,-3-1 1332,2 2 1,2-4 27,0 6-154,5-6-488,0 3 575,9-5 247,-4 0-221,5 0 1,2 0 1,2-1 1,2-3 6,6 0 1,-1-5 14,1 2 1,3 0 522,1-1 0,3-1-456,-4-6 0,5 2 863,-5-2-809,0 2 1,-3 0-105,0-2 1,3-3-365,0-5-235,6 0 551,-3 0 0,5 0 0,5-5 0,1-2 0</inkml:trace>
  <inkml:trace contextRef="#ctx0" brushRef="#br3" timeOffset="33">6875 6944 8350,'7'0'-1769,"-2"0"1474,0 0 623,-4-5 1,4 4-169,-5-5-31,5 6 235,-3-5-141,3 4-1,-5-4 283,0 5-182,5 0-150,-4 0 0,3 0-26,-8 0-31,3 0 1,-9 0 13,2 0 1,-2 1 80,-2 3-59,1 2-325,-6 1 272,0 3 0,-6-4 95,0 6-371,0 4 258,-5-3 0,-2 8-139,-8-1-1175,-3 1 1295,-5 2 1,1-1-217,-1-3-86,0 2 294,6-3-697,0 0 426,6 3 1,1-8-104,3 2-518,2-2 513,5-2 1,4-3 324,0-1 0,5 1 0,-3 4 0</inkml:trace>
  <inkml:trace contextRef="#ctx0" brushRef="#br3" timeOffset="34">6270 7526 6734,'0'-6'443,"0"1"904,0 5-1093,-5 0-144,-1 5 1,-6 1 113,1 6-77,-6-1-36,5 1 0,-6-1-72,3 0 136,-8 1-74,-1 4 0,-9-2-79,2 5-87,-2 0-620,-1 4 533,-5-5 79,3 4 1,-7-5 186,5 6-578,0-5 290,-2 4 1,6-9-490,0 7 287,0-7 207,10 4 0,-1-6-523,6 1 148,11-6 176,-8 4-48,15-8 605,-4 3 1,10 0-1,1 1 1</inkml:trace>
  <inkml:trace contextRef="#ctx0" brushRef="#br3" timeOffset="35">6932 7287 8201,'7'0'-1591,"-2"0"1392,0 0 0,-4-2 556,3-2-55,-3 3 30,-1-4 316,0 5-420,-5 0 0,-1 0 37,-6 0 1,1 4-13,0 0 23,-6 5-133,-1-3 1,-4 5-80,-1 1 111,-5-1-401,4 6 3,-9-5 203,3 10 1,-8-9 165,0 2-1326,0 3-171,-1-6 1351,3 10 0,-3-9 0,5 3 0</inkml:trace>
  <inkml:trace contextRef="#ctx0" brushRef="#br3" timeOffset="36">6339 7812 8618,'-7'0'81,"-3"0"-150,9 0 0,-8 1-9,5 3 143,-5-3-30,3 4 0,-6-1 45,1 0-65,0 5 29,-1-8 61,1 9-76,-6-3 1,3 0 28,-5 1-100,0-1 77,-4 0 0,1 3-29,-1-2 1,-4 0-8,0 0 1,1 2-86,3-2 117,-5 2-14,4 1 0,-5 1-52,2-1 43,3 1 6,-9-1 0,9 0-2,-3 1 1,-1-5-2,2 1 100,-1 0-99,4 3 0,2-3 12,2-1-13,-3-4 3,9 7 1,-7-7 18,5 4-6,-6-4-7,9 2 1,-5-1-74,6-1 75,-6 6-17,5-2 0,-5 0-1,6 1 0,-6-2-2,-2 2 1,1 2-4,-1-2 0,4-2 9,-4 2 23,5-1-27,-7 0 1,8 1-43,-2-4 43,2 5-1,2-8 1,3 8-304,0-5 294,6 5 2,-8-8-250,8 4 237,-8-5 1,8 4-2,-6 0 0,4 0-12,-3-4 0,3 1-75,-4 3-61,1-3 83,0 4-347,-3 0 165,4-4-41,-6 10 305,6-10 0,-4 9 0,4-4 0</inkml:trace>
  <inkml:trace contextRef="#ctx0" brushRef="#br3" timeOffset="37">6932 7595 8378,'0'-6'322,"0"0"1,-5 6-16,-2 0-246,-3 0 97,-7 6 1,-1-1-17,-4 2-300,-1 8 163,-5-7 0,0 10-876,-3-3 461,-2-2 234,9 8 22,-9-3 1,4 5 0,-5 0-1</inkml:trace>
  <inkml:trace contextRef="#ctx0" brushRef="#br3" timeOffset="38">4637 8657 7815,'7'-8'-294,"1"1"0,0 4 371,3-1 1,2-1 132,2 2-274,-2-1 154,8-1 0,-3 3-77,5-1 4,0-4 67,0 6 0,3-9-107,1 2-65,5-2 106,-8 4 1,10-6-90,0 1 0,11-2 100,8-6 1,3 0-274,1-4 0,-25 11 0,-1 0 254,0-1 1,-1 0-789,5 1 1,-1-1 780,19-20 0,-20 21 1,0 0-90,-2-1 0,-1 0-6,0 0 1,1 2 13,26-7 0,-9 0 52,-2 3 16,-8 2-25,1 2 0,-9 2-5,-4 5 1,-2-4-3,-1 5-242,0-6 257,0 7 0,-4-4 234,0 2 0,0-1-322,4-2 1,1-4-248,3 4 362,2-3 0,2 0 0,4 2 0,1 3 0</inkml:trace>
  <inkml:trace contextRef="#ctx0" brushRef="#br3" timeOffset="39">6784 7960 8086,'-5'-6'0,"4"1"65,-4 0 40,5 4 1,3-6 82,1 3 0,5 3-148,-1-3 0,2-1 67,1 1 119,1-4-90,-1 6 0,1-7-200,-1 6 63,0-1 1,1 4-574,-1-5 430,-4 3 1,3-3-347,-3 5 490,3 0 0,2-5 0,-1-1 0</inkml:trace>
  <inkml:trace contextRef="#ctx0" brushRef="#br3" timeOffset="40">6076 8440 6342,'5'-6'786,"-4"1"-639,4 0-78,0 3 50,2-3-24,4 5-170,-4-5 140,3 4 0,-3-6-26,9 4 0,-3 0-7,6-4 0,1 3-12,2-4 1,6 0 2,3-3 1,2-4-237,1 0-32,0-1 253,6 0 0,-5 3-325,3-2 1,-2 2 316,-2 2 0,0-1 0,1 1 0</inkml:trace>
  <inkml:trace contextRef="#ctx0" brushRef="#br3" timeOffset="41">4066 9399 7824,'0'7'785,"0"-2"-363,0-5-227,5 0 1,1 0 228,6 0-245,-1 0-56,6 0 0,0-5 21,6-3 1,1-2 121,3-1-350,2-1 58,0 1 0,8-2 96,-3-2 1,3 1-133,-3-5 1,2 4 168,2-4-247,-2 5 55,3-3 1,-4 2-23,4 0 16,-9-6 0,7 7-33,-11-5 124,6 5 1,-8-7-9,3 2-139,-3-3 136,-1-1 1,0 0-39,0 1 75,-1-1-44,-4 5 0,-1-2-23,-6 5 1,0-1 5,1 5 1,-6 3-16,-2 1 27,-3 4 56,-1-2 1,2 1 37,1 0-84,-1 1 13,3 3-7,-5 0-6,5-5-138,-4 3 137,4-3 44,0 0-39,-3 4 5,8-4 3,-9 0-9,4 3 1,-5-4-317,0 2-4,0 3 302,-5-4-72,-1 5 1,-2 0-149,0 0 1,1 0 129,-5 0 36,1 0 1,-1 0 239,1 0-300,5 0-7,-4 0 278,3 0-18,1 0-162,-4 0 306,8 0-62,-3 0 1481,5 0-1553,5-5-12,2 4-48,4-10 1,2 9-162,2-6 160,-2 6 0,7-5-121,-5 4 0,1 0 71,-5-5 1,4 6 250,0-2-230,1-2 0,-5 3 126,1-4-128,-6 4 1,4-3 230,-2 2 0,-3 3-198,5-4 270,-9 5-211,4 0 145,-5 0-185,0 5 1,-1 1 86,-3 5-340,-2 6 254,-6-4 1,1 8-124,0-2-60,-6 3 151,4 1 1,-2-1-1160,8 1 722,-4-5 0,10 4 387,-3-3 0,-2 2 0,0 2 0</inkml:trace>
  <inkml:trace contextRef="#ctx0" brushRef="#br3" timeOffset="42">2376 9605 8476,'-7'0'-93,"2"0"0,5 0 656,0-5-282,0 4-113,0-4 0,0 6 410,0 3-279,0 2 0,0 5 173,0 1-269,0-1 0,-1 6 24,-3 2 1,3 2 13,-3 2 0,3-1 193,1-3-490,0 7 92,0-12 1,1 13-194,3-8 170,-3-2-25,4 4 0,-1-7-188,0 5 116,5-5 1,-8 3 142,3-6-43,2 0-51,-5 1-4,9-1 0,-8-3-116,2-1-19,-3-4 83,-1 2-8,0-5 1,0-5 98,0-3 0,0-2 0,0-1 0</inkml:trace>
  <inkml:trace contextRef="#ctx0" brushRef="#br3" timeOffset="43">2341 9845 8092,'-6'-1'-498,"2"-3"965,3 2 0,6-3-13,3 5-239,2 0-86,1 0 0,2 0 444,2 0-87,3 0-260,5 0-297,-1 0 61,1 0 0,4 0 308,0 0-739,-1 0 340,-3 0 1,-1-1-794,-3-3 483,-3 3 98,1-4-383,-5 0 291,5 4 184,-11-4 221,-1-1 0,-5 0 0,0-5 0</inkml:trace>
  <inkml:trace contextRef="#ctx0" brushRef="#br3" timeOffset="44">2364 9639 8464,'-6'-11'-7,"-3"3"208,5 1 0,0 3-186,4-4 1,2 4 57,1-3 0,4 4 38,4-1 85,1-2 50,4 5-389,2-9 110,10 8 1,-3-4 266,6 2-447,-1 3 150,4-4 0,-3 4-14,-1-3 0,-4 2-289,0-1 0,-2 1-855,-1 2 1221,-5 0 0,4 0 0,-5 0 0</inkml:trace>
  <inkml:trace contextRef="#ctx0" brushRef="#br3" timeOffset="45">2958 9559 8241,'0'-11'90,"0"4"56,0-3 72,0 9 133,0-4 391,0 5-608,0 5 0,-1 3 133,-3 7-397,-2 3 277,-6 10 1,5-3 105,-1 5-259,0 6 50,-3 0 1,-1 3-206,1-5 104,5 5 1,-4-7-13,2 2 0,3-8-297,1-3 251,-2-1-213,4-9 185,-3 4 1,5-10-193,0 1 43,0-6-207,0 4-424,0-6 923,5 0 0,2-6 0,4 0 0</inkml:trace>
  <inkml:trace contextRef="#ctx0" brushRef="#br3" timeOffset="46">2935 9616 8241,'0'-11'0,"0"0"175,0-1 13,5 1 0,-3 3 214,1 0-3,-1 6 508,-2-3-719,5 15 0,-4-1 12,3 10-66,2 0 102,-5 4-387,10 5 170,-10 1 1,9 5 195,-2 0-467,2 1 188,-4-6 0,4 3 48,-2-6 0,2 1-122,1-4 1,1-6-348,-1-1 307,-4-4 0,3-1-8,-3-4 0,0 2-46,0-5 189,-4 0-270,7 1-56,-9-4 236,4 4-836,0-5 435,-3 0 534,3 0 0,-5 5 0,0 2 0</inkml:trace>
  <inkml:trace contextRef="#ctx0" brushRef="#br3" timeOffset="47">2855 9993 8241,'-6'-11'187,"1"-1"64,5 6 0,0-4-454,0 9 221,0-10 0,5 10 12,2-3 1,4-1-274,0 2 1,6-5 52,2 4 0,2-1-155,2 1 0,-4 2-419,0-6 764,0 6 0,4-9 0,0 5 0</inkml:trace>
  <inkml:trace contextRef="#ctx0" brushRef="#br3" timeOffset="48">3244 9662 8198,'-7'-5'-320,"-3"-1"320,9-1 249,-4-3 0,5 9-151,0-4 388,0 0-244,0 3 0,3 2 30,1 8-171,0 2 1,0 7 23,0 2 1,0 2-19,-4 2 0,0 4 95,0-1-300,0 1 93,0 1 1,0-4-213,0 3 125,0-3 53,0-6 1,0 2-221,0-5 122,0 0 7,-6-3 1,5-1 73,-3 1 1,3-1-58,1 1 86,-5-6-65,4-1 98,-4 0 320,5 1-96,0 1 12,0-2-45,0-5 34,5 0 0,1 0-113,6 0-40,-1 0-11,0-5 0,5 2-3,-1-4 1,1 3-10,0-4 0,-4 4 81,3-3-351,3 4 259,-5-2 0,5 1-129,-3 0-33,-2 1 137,3-2 1,-4 3-515,-1-1 235,-5 1-669,4-3-583,-3 4 1512,4-4 0,-4 5 0,-2 0 0</inkml:trace>
  <inkml:trace contextRef="#ctx0" brushRef="#br3" timeOffset="49">3769 9685 8172,'0'-12'-67,"0"1"0,-1 1-334,-3 2 716,3-2 1,-5 9 67,6-4 525,-5 0-511,-1 3-157,0-3 1,-4 5-28,2 0 1,2 0 129,-2 0-431,0 0 91,2 0 0,-4 4 281,2 0-335,-2 5 45,4-8 0,-4 8 46,2-5 67,-2 5-31,-2-3 1,5 4-145,-1-2-85,6 2 192,-9-4-97,10 6 1,-4-1 135,5 1-308,0-1 259,0-5 1,5 4 36,3-2-219,2-3 164,1 5 0,6-7-47,2 4 27,-3-4 21,6 7 0,-5-7-4,2 4 0,2-3-3,-2 4-193,-2-6 189,-1 8 0,-4-3-77,-1 4 1,-1 1-14,-2-1 0,1-2 57,-6 2-63,1-7 70,-4 16 0,0-12 162,0 7-173,0-2-2,0-2 208,-5 1-89,-1-1 1,-9 1 18,-1-1 1,-4 1 215,1-1 0,1-3-164,-1-1 0,1 0-26,-1 0 0,-1-2-1017,5-5 424,0 0 135,8 0-1182,-3 0 980,9-5 1,-4 3 533,5-6 0,5 0 0,1-3 0</inkml:trace>
  <inkml:trace contextRef="#ctx0" brushRef="#br3" timeOffset="50">3952 9673 8227,'0'-11'-723,"0"5"1477,5-4-281,-4 8 188,4-3 60,-5 5-402,5 0 84,-4 5-141,4 2 0,-5 9-113,0 3-175,0-2 191,0 4 0,4 1-281,0 4 124,0 1 0,-4 0-408,0-1 285,0 1 1,0-4 37,0 0 0,0-2-142,0-2 0,0-1 102,0-3 1,0-6-50,0 3 72,0-3 40,5-3 189,-4 4 15,9-9-165,-8 4 202,3-5 25,0 0-152,-4 0-75,9 0 45,-3 0 0,0-3 5,1-1 1,-4 0-1,3 4 0,1 0-103,3 0 99,1 0-13,-1 0 1,1-4-112,-1 0 101,-5 1 0,4 3-189,-2 0 86,2 0 1,2-4 71,-1 0-643,0 0 433,1-1 1,-1 4-108,1-3-334,-6-2 368,4 4 0,-9-4-464,3 2 770,-2 3 0,-2-9 0,0 3 0</inkml:trace>
  <inkml:trace contextRef="#ctx0" brushRef="#br3" timeOffset="51">3906 9936 8052,'0'-11'590,"0"-1"-267,0 1 0,5 3-400,3 1 76,2 4 1,1-6 405,1 5-190,4 1-43,-3-2 295,8 3-321,-3-8 0,5 8 146,0-6-445,0 5 142,-6-2 1,4 2 25,-6-1 0,0-4-136,-3 4 1,-1-3-738,0 3 483,1-5 264,-6 8 1,3-6-688,-5 4 798,0 1 0,-4-8 0,0 4 0</inkml:trace>
  <inkml:trace contextRef="#ctx0" brushRef="#br3" timeOffset="52">3952 9685 8241,'6'-12'505,"4"-4"-316,2 3 1,5-6 1012,6 8-538,0-3-207,0 8-413,-5-1 152,-2-3 0,-4 7-52,-1-4 1,0 4-171,1 0 1,-1-3 345,1 3-320,-6-1 0,9 9 0,-2 1 0</inkml:trace>
  <inkml:trace contextRef="#ctx0" brushRef="#br3" timeOffset="53">4614 9628 8178,'-6'-5'174,"1"3"86,5-3-12,0 0 174,0 4 1,0-4 352,0 5-755,0 5 46,5 1 0,-4 6-102,3-1 1,1 6 90,-1 2-118,-1 2 61,-3 2 0,4 0 44,0 0 1,0 1-188,-4 3 0,0-3 172,0 2-520,0-2 342,0-1 1,0-1-182,0-3-109,0-3 6,0-4-271,0-1 343,0 1-105,0-6-168,0-1 636,0-5 0,0 0 0</inkml:trace>
  <inkml:trace contextRef="#ctx0" brushRef="#br3" timeOffset="54">4568 9731 8252,'0'-7'-150,"-1"-2"-302,-3 6 1068,3-6-290,-4 7-147,10-3 111,-4 5 1,11 5-26,-1 3 0,1 2 71,3 2-164,-3-1-115,5 5 1,-3 1 57,5 2 1,-4 3 4,4-3 0,0-2-94,4 2 0,-4-3-69,0 3-94,-5-5 217,3 2 0,-2-8-179,0-1 1,-4-3 95,-3 4 86,0-6-33,3 3-46,-5-5 252,0 0 33,-1 0-195,-4 0 277,4 0-153,-5 0 0,1-5 130,3-2-243,-3-3 6,4-2 0,-5-4 130,0-3 1,0 1-55,0-1 0,-3 0-135,-1-4-75,0 0 182,-1-5-639,4 4 360,-4-4 1,3 7-9,-2 2-514,3-3 431,-4 9 1,5-3-162,0 4 17,0 6 144,0 1 0,0 4-890,0-3 406,0 3-258,0-4-240,0 5 737,5 5 456,-4 1 0,10 5 0,-5 1 0</inkml:trace>
  <inkml:trace contextRef="#ctx0" brushRef="#br3" timeOffset="55">5059 9559 8304,'0'-11'130,"0"-1"257,0 1-130,0 5 0,0-4-186,0 8 64,0-8 251,0 9-160,6-4-18,-5 5 1,4 1 209,-5 3-469,0 2 243,0 6 1,0 3-35,0 0-70,0 5 16,0-2 0,4 5 3,-1 0 0,1 1 95,-4 3-240,0-3 38,5 4 0,-2-6 77,5 1 0,-6 0-190,2 0 1,2-1 145,2-3 1,-2-2-169,2-1 1,-2-4-26,2 3-23,2-7 190,-4 2 0,2-7-87,-1 4 48,1-4 36,-2 2-98,5-5 72,-5 0-68,5 0 1,1 0-8,-1 0 1,1 0-65,-1 0-34,0 0 0,1 0-268,-1 0 207,-4 0 0,3 0-371,-4-5 336,6 4 1,-5-8-52,1 5 0,-4-4-370,3 5 712,-4-6 0,7 2 0,-4-4 0</inkml:trace>
  <inkml:trace contextRef="#ctx0" brushRef="#br3" timeOffset="56">5037 9856 8164,'0'-11'339,"5"-1"176,2 1 1,7 5-262,1 2 0,5-1-85,-5 1 1,5-4 102,-1 4 1,4-4 30,4 0 0,-3 2-503,2-2 199,-7 5 0,2-5 0,-6 3-828,-1-2 393,-1 5 200,-2-8-1173,0 8 834,-4-8 1,-2 8-530,-5-6 1104,0 5 0,-5-7 0,-2 4 0</inkml:trace>
  <inkml:trace contextRef="#ctx0" brushRef="#br3" timeOffset="57">5037 9582 7503,'5'-6'1338,"2"-4"-535,9 2-276,-4 3-414,10-5 0,-4 7-162,4-4 352,1-1-287,0 2 0,4-3-214,-1 5 0,1-4-25,-4 5 0,0-5-383,0 4 1,-6 0 605,-1 4 0,1 5 0,1 2 0</inkml:trace>
  <inkml:trace contextRef="#ctx0" brushRef="#br3" timeOffset="58">5722 9525 8092,'0'-11'-252,"5"-1"269,-4 6-45,9-4 264,-8 8 140,3-8 147,-5 9-278,0-9 1,-2 9-15,-1-3 0,0 2 122,-5 2-226,1 0 46,-5 6 0,0-1 3,-3 2 1,2 3-113,-2-2 1,1 6-117,-2 1 59,4 5 29,-5-7 1,5 9 22,-4-3-98,4 2 40,-5 2 1,6 0-158,-1 0 1,5 0 78,-1 0 0,4-1-130,-3 1 0,4 0 78,-1 0 0,3-1-99,1-3 1,1-3-102,3-5 193,-3 1 1,10-2-8,-4-2 26,3-3-28,2 0 60,-1-4 1,4 4-34,1-5 1,3-1-6,-4-3 0,4 2-1,-4-6 1,4 4-33,-4-3 289,6-1-94,-9 2 1,5-5 223,-6 4-128,1-3-2,-1-2 0,-3 5 214,-1-1-99,-4 0 1,2-3 177,-5 0 0,0 3 18,0 0 279,-5 6-387,-1-3 1,-11 1 181,-2 0-489,3 0 203,-6 4 0,5 4-727,-2 0 1,-1 5 303,5-2 0,3 0-1457,5 0 858,4-4 250,-2 7 1,5-7 539,0 4 0,0 1 0,0 3 0</inkml:trace>
  <inkml:trace contextRef="#ctx0" brushRef="#br3" timeOffset="59">5916 9902 10321,'0'-6'1928,"0"0"-1525,0 6-1544,5 0 1141,-4 0 0,10-5 0,-5-1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50.00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13822 4478 8010,'0'-12'-1283,"0"5"1400,0-1 706,0 6 1,0-5 217,0 4-237,0 1-233,0-3 840,0 5-1201,0 5 1,0 3 4,0 7 0,0-1-2,0 5 1,0 0-106,0 4 0,0 0 36,0 0 1,4 5-161,0 2 1,1 2 130,-2-2 0,2 3-260,3-2 1,1-2 76,-5 1 1,3-1-258,-3 2 1,1-2 88,-1-2 1,-3-4-24,3-1 0,-3 0 44,-1-7 0,2 4-48,2-3 1,-3-1 107,3-4 1,-3 1-6,-1-1 1,0-3-470,0-1 219,0-4-922,0 2 1105,0-5 0,0 0 0</inkml:trace>
  <inkml:trace contextRef="#ctx0" brushRef="#br0" timeOffset="1">14210 4478 8172,'-6'0'1193,"1"0"1842,5 0-2776,0 5 0,0 3 18,0 7 0,0-1-18,0 5 0,4 0-118,-1 4 0,1 3 6,-4 1 1,1 7-100,3-3 0,-2 4-121,1-4 1,-1-2-25,-2 1 0,3-1-277,1 2 1,0-2 205,-4-2 1,1-4-78,3-1 1,-3 1 52,3-4 0,-3-2-54,-1-2 1,2-2-170,2-2 154,-3 1 49,4-1 1,-4-1-186,3-2-1001,-3-3 484,4-5 580,-5 0 1,0 0 0</inkml:trace>
  <inkml:trace contextRef="#ctx0" brushRef="#br0" timeOffset="2">13799 5026 8140,'4'-11'142,"0"-1"-142,5 6 0,-2-3 806,8 5 1,3-1-246,5 1 0,1 3-63,3-3 0,2 3-125,5 1 0,0-1-220,1-3 0,-2 3-87,-3-3 0,3 1-188,-2-1 0,-3 2-901,-2-6 0,-3 6 615,-4-2 0,1 3 408,-4 1 0,-1-5 0,-4-2 0</inkml:trace>
  <inkml:trace contextRef="#ctx0" brushRef="#br0" timeOffset="3">14530 5095 8063,'0'-7'968,"0"2"496,0 5-523,-5 0-527,4 5 0,-8-2 240,5 4-251,-5 1-223,3 3 1,-2 1 60,1-1-31,-1 1 1,0 3-60,1 0 1,4 0 88,-1-3 1,3 3-236,1 0 0,0 0 76,0-3 1,5-1-424,3 1 0,2-5 180,1 1 0,2-5-105,2 0 1,2-1 123,2-2 0,2-5 14,-2-3 0,2-2 114,-2-2 0,1 0 9,-5-4 0,4 2 102,-3-5 1,-5 4-59,-3-4 0,-6 0 8,2-4 1,-4 0-12,-4 1 1,-6 0-264,-5 3 0,-6 2-154,2 6 0,-2 1-204,-2 2 0,0 3 115,0 5 0,2 0-257,2 0 0,2 2-567,6 1 1295,-1 4 0,1 4 0,-1 0 0</inkml:trace>
  <inkml:trace contextRef="#ctx0" brushRef="#br0" timeOffset="4">15227 4546 8105,'-5'-6'710,"3"-4"-355,-3 9 1,1-6 537,1 3 315,-1 3-488,4-4 161,0 5-2199,5 5 829,1 2 1,2 0-1962,-1 1 2450,1 4 0,4 1 0,-1 4 0</inkml:trace>
  <inkml:trace contextRef="#ctx0" brushRef="#br0" timeOffset="5">15238 4992 8026,'0'11'764,"0"-4"1,0 3 280,0-3-670,0-2 0,1 4 710,3-5 0,-1 4 141,4-4-320,-4 4 0,6-5 190,-5 5-608,-1-6 0,1 4 82,0-2-919,0-2-398,-4 3-3363,0-5 2939,0-5 1171,0 3 0,0-13 0,0 2 0</inkml:trace>
  <inkml:trace contextRef="#ctx0" brushRef="#br0" timeOffset="6">16038 4466 8216,'0'-11'-1111,"0"0"926,0 4 1644,0 2-914,0 0 1,-2 4 530,-2-3-589,3 3 0,-4 7-83,5 6 41,0 4-259,0 7 1,0 6 185,0 5 0,5 6-331,-4 5 1,8 5 68,-5-1-55,5 6 1,-6-6-304,4 1 0,-4-2 171,1-10 1,1-1-227,-2-7 1,1-2 161,-4-5 1,0-1-234,0-3 1,4-3-119,0-4-1125,0-1 326,-4 1 386,0-6 905,0-1 0,5-5 0,1 0 0</inkml:trace>
  <inkml:trace contextRef="#ctx0" brushRef="#br0" timeOffset="7">16015 4649 8164,'0'-18'-224,"0"3"0,0 3 90,0 0 0,0 1 1066,0-1 1,0 5-210,0-1 1,5 4-47,2-3 0,4 4-285,0-1 0,4 8-149,0 4 0,10 7 175,-3 4-205,4 8 0,2-2 151,2 5-384,-2 1-66,5 8 0,-8-3 512,6 2-1906,-1-3 1362,0 0 0,-1-5-688,-3 1 573,-7-6 1,8-1-15,-8-5 0,1-4 135,-1 4 0,2-5 56,-6 1 0,0-6 70,-3-1 1,-2-4 273,-3 3 1058,4-4-726,-5 2 34,0-5-167,-1 0 0,-5-5-12,0-3 1,0-3-105,0-4 0,0-4-88,0-8 1,0 2 4,0-6 1,-1-3-269,-3-4 1,2-10-125,-6-2 1,6 1-316,-2-1 1,-1-1-292,1 2 0,-4 3 442,4 4 0,-4 7-223,0 1 1,2 1 179,-2 6 0,4 2-288,-3 5 1,3 1-315,-4 8-125,6-3 451,-4 13 1,6-3-121,0 8 0,2 3 707,2 9 0,7 1 0,7 6 0</inkml:trace>
  <inkml:trace contextRef="#ctx0" brushRef="#br0" timeOffset="8">17123 4752 8173,'-7'-18'587,"2"6"-587,5 4 259,0 5 17,0-2-180,-5 0 1348,4 4-871,-9-4 1,8 4-79,-1-3 0,-4 3-241,0-3 1,-5 4 354,-3 4-396,2 2 1,-8 8-98,2 5 0,-3 0 85,-1 8 0,0-2-127,1 2 1,4-3 102,3 2 0,3 2-303,5-1 1,1 0-46,6-5 0,0 1-185,0 0 0,7-4 158,4 0 0,6-5 31,6 1 1,-1-6-16,1-1 1,0-6 37,0 2 0,4-3 203,-1-1-131,1-5 1,-4-1-77,0-5 371,-1-1-121,-4-4 1,2 2-171,-4-5 592,-1 0-344,-4 1 1,-4-5 147,-4 0-148,-1 0 0,-2-10-289,0 3 1,-9 1 141,-3-2 1,-7 6-767,0-2 1,-3 4 373,-5 4 1,-2 4-2163,-6 8 2521,6 1 0,-4 12 0,4 0 0</inkml:trace>
  <inkml:trace contextRef="#ctx0" brushRef="#br0" timeOffset="9">17271 4809 8139,'0'-11'-1954,"4"3"2143,0 0 0,-1 5 497,-3-5 1,4 4-233,0-3 1,1 4-1,-1-1-304,-3 3 1,6 0 330,-4-3-138,-1 3-175,3-4 0,-4 6 284,3 3-223,-3-3 1,4 9 296,-5-4-368,5 6 1,-2 4 57,4 3 0,-3-1-163,4 1 1,-4 0 285,3 4-646,-4 0 284,7 0 1,-5 1 25,3 2 0,2-1-125,-3 1 1,0-5-626,0-2 515,-4-5 1,6 2-3,-5-5 0,3-3-111,-3 0 533,0-6 1,-4 3-84,5-5 180,-4 0 1,4-5 76,-5-2-294,-5-4 1,4-1 114,-3-3 1,3 1-23,1-5 0,0-4-64,0-4 1,0-5 26,0 2 1,5-3-185,2-1 0,4 4 88,0 4 0,0 5-244,1 2 1,-1 9-54,1-1 1,-1 7-40,1 0 1,4 3 68,3 1 1,-1 1-151,1 3 0,-4 0-1682,4 7 2071,-5-2 0,8 13 0,-5-4 0</inkml:trace>
  <inkml:trace contextRef="#ctx0" brushRef="#br0" timeOffset="10">17865 4912 8146,'0'-12'228,"0"1"0,-4-2-92,0-2 1,0 6 287,4-2 1,0 2 621,0-2 406,0 4-630,0-3-721,0 9 0,0-3-10,0 8 1,0 2 129,0 6 1,4 4-187,0 3 1,5 3 138,-1 0 1,-2 1-335,2 0 1,-5 0-78,5 0 0,-2 0-187,2-1 1,-2-4 190,-2-3 0,-3-2-245,3-1 590,-3-1-186,4-5 168,-3-1-141,3-5 268,-5 0 1,0-5-11,0-2 0,0-3-90,0-2 0,1-3-41,3 0 1,-3-6-7,3 2 0,2-6-53,2-2 0,-3 1 39,-1 3 1,1 1-68,-1 3 0,3 1 43,-3 3 1,0 6-109,-4-2 1,1 6 127,3-3-234,-3 6 96,4-3 1,-3 6-165,1 3 0,0 2 194,5 6 1,-5 3 0,5 0 0,0 4-5,3-4 1,0 4-2,1-4 0,-1 1-104,1-5 1,-1-3 156,1-1 0,0-4 5,3 1 0,-2-3 150,2-1 1,2-1-110,-2-3 1,2 1 120,-2-4 0,-2-1-102,2-3 0,-3-1 80,0 1 1,-1-4-51,1-1 0,-1-3 6,1 4 0,-1-5-58,0 1 0,0-3-6,-4-1 1,2 6-57,-5 1 1,3 8 121,-3 0-198,0 5 1,-4 0 122,0 6 1,0 5-1,0 7 1,0 3-12,0 5 0,0 3 21,0 1 1,-1 4-68,-3-5 0,3 5-101,-3-5 0,3 1-102,1-4 0,0-5-908,0-3 321,5 3 0,1-6 304,6 3 1,-5-6-1102,1-1 1620,-1-5 0,5 7 0,-1-4 0</inkml:trace>
  <inkml:trace contextRef="#ctx0" brushRef="#br0" timeOffset="11">18847 4900 8012,'0'-11'559,"0"0"0,4-1-133,0 1 1,1-2-81,-1-2 1,-3 2-51,3-2 0,-3 1 143,-1-1 1,0 2-151,0-2 0,-1 6-99,-3 1 1,-2 5-4,-6-5 1,1 5-82,-1 0 0,-4 3-134,-3 3 29,2 4 0,-4 8 9,2 0 1,2 5-179,2 0 1,-2 5 17,2 2 1,1-1-67,7-3 0,2 0-302,5 0 329,0-6 1,0 4-31,0-6 1,1 0 113,3-3 0,3-5-12,8 1 0,-2-6 23,2 2 1,2-3 72,-2-1 1,4 0-101,-4 0 0,1-3 207,-5-1 0,0-5-76,1 1 238,-1-2-111,1-1 1,-5 1 194,1 2-280,-6 3-11,4 5 1,-6 1-58,0 3 1,-4 2 20,0 6 1,-4 3-15,4 0 0,1 4-43,3-3 1,0 4-134,0-1 1,1-3 12,3 0 0,2-4-176,6 0 1,-1-6 317,0-2 1,6 1-96,2-1 88,-3 0 1,6-8-33,-3 0 1,-1-5-124,1 1 354,-5-2-96,7-1 0,-4-2 18,2-2-9,-3 2 0,0-8-42,-1 2 0,0-7 9,-4 0 1,3-6-49,-2 1 0,2-3 5,-7-4 0,4 1-69,0-5 0,-5 2 62,-2-2 1,-1-1 125,0 5 1,-1 1 33,2 6 0,-4 0 143,-4 4 1,1 2 135,-4 6 345,4-3-379,-7 9-74,9 2-593,-4 6 246,5 5 1,0 6-37,0 6 0,3 4 68,1 7 0,5 5 131,-1 2 0,2 3-201,1 2 1,1-1 81,-1 0 0,-3 0-87,-1 1 1,-3-2 92,4-3 1,-6 2 68,2-5 0,1 0-41,-1 0 0,0-3 0,-4 3 1,0-4-78,0-4 0,0 1-25,0-5 1,0 0-218,0-3 1,1-1 98,3 1 1,-3-5-362,3 1 1,-3-4 185,-1 3 1,1-4-1653,3 1 1993,-2 2 0,3-5 0,-5 4 0</inkml:trace>
  <inkml:trace contextRef="#ctx0" brushRef="#br0" timeOffset="12">19921 4215 7934,'0'-11'0,"0"-1"501,5 6 41,-4-4 238,4 9-207,-5-4 882,0 5-1222,-5 0 0,-1 5 97,-6 2-248,1 8 110,-1 3 1,0 10 181,-4 3-209,4 7 0,-5-2 69,6 6 0,-3 3 0,2 0 0,-1 7-220,5-6 1,2 6 187,-2-2 1,5-1-7,0-3 0,-2 0 24,1-1 1,0 0 148,4-4-116,5 4 1,-2-10-34,4 3 1,-3-3-1738,4-5 1,-1 2 1202,5-5 0,-5-1 314,1-3-1826,-1-5 1139,5 3 602,-1-8 0,1 4-148,-1-6 113,1 0 27,-1-4 0,0 2 43,1-6 0,-1 1-483,1-4 298,-1 0 1,-3 0-302,-1 0 0,0-1-388,0-3 924,3 3 0,-3-9 0,4 3 0</inkml:trace>
  <inkml:trace contextRef="#ctx0" brushRef="#br0" timeOffset="13">20526 5140 7934,'-6'-5'2183,"1"4"-892,5-4-610,0 5 1,3 5-256,1 3-151,5 2-359,-8 1 134,9 1 1,-7 4 203,5 3-782,-6 3 456,3 0 0,-5 1 61,0 0-321,0 0 205,0 0 1,-1-5-892,-3-3 551,-2 3 220,-1-6 1,-1 1-1060,4-5 625,-5-1 103,8 0 578,-4-2 0,5 0 0,0 1 0</inkml:trace>
  <inkml:trace contextRef="#ctx0" brushRef="#br0" timeOffset="14">21017 4581 7934,'-11'-23'0,"4"5"920,-3-4-324,9 15-231,-4-3 799,5 10-134,0 0 1,0 6-918,0 5-43,0 6 0,1 11 127,3 2 1,-2 5 15,6 3 1,-4 1-215,3 3 1,-3 1 75,4-5 0,-6 3-332,2-7 0,1 2 55,-1-10-294,0 1 343,-4-9 1,1 2 2,3-5 0,-3 0-193,3-3-1008,-3-1 509,-1 1-1052,0-1 1894,0-5 0,5-1 0,2-5 0</inkml:trace>
  <inkml:trace contextRef="#ctx0" brushRef="#br0" timeOffset="15">21154 4329 7934,'0'-17'0,"0"0"74,0 11 0,5-3 151,3 5 1,-2-4 380,2 5 0,-4-1 4,3 4 1,1 0-193,3 0 0,1 1-39,-1 3 1,6 9-118,2 9 0,2 4 167,2 8 1,4 0-150,-1 12 1,1-2-158,-4 10 0,0-1 190,-1 4 1,0 0-320,-3 0 0,-4 1-91,-7-1 1,-3-5-80,-5-3 1,0-3-518,0-4 0,-5-3 399,-3-5 1,2-3-493,-2-1 474,1-4 1,-5 1-206,1-4-817,-1-5 525,1 4 809,0-10 0,-11 10 0,-2-4 0</inkml:trace>
  <inkml:trace contextRef="#ctx0" brushRef="#br1" timeOffset="16">13833 5963 8353,'0'-8'204,"0"0"58,0 6 311,0-3 131,0 0-311,0 3 360,0-3 277,0 5 0,0 5-605,0 3 141,5 7-218,-3 3 0,3 6-22,-5 3 1,0 2-1,0 5 1,0 6-269,0 1 12,0-1 1,1 4-216,3-2 1,-2-1 122,6 1 0,-4-4-306,3 3 1,-3-5 220,4-2 1,-4-1-113,3-6 0,-4 0-40,1-5 1,1 0 76,-2-3 1,1 1 117,-4-4 0,4-5 22,0-3 0,0-5-332,-4 5 1,1-5-123,3 0-1045,-3-1 589,4-2-500,-5 0 1452,5-5 0,2-7 0,4-6 0</inkml:trace>
  <inkml:trace contextRef="#ctx0" brushRef="#br1" timeOffset="17">14267 6043 8117,'-5'-30'-348,"4"13"0,-4 1 848,5 9 1053,-5 2-437,4 0-319,-5 5-335,6 0 1,0 5-166,0 2 0,0 10 109,0 6 1,0 6-100,0 9 1,0 2-154,0 6 0,0 0 103,0 0 1,0-1-410,0 1 0,0-2 59,0-2 0,0-2-127,0-6 0,2-5-253,2-2 0,-3-3 199,3-1 1,1-6 35,-1-1 0,-1-4 46,-3 0 1,4-5 133,0 1 0,0-4-564,-4 3-447,5-4 270,-4 2 275,4-5 1,-5-1 523,0-3 0,-5-2 0,-1-6 0</inkml:trace>
  <inkml:trace contextRef="#ctx0" brushRef="#br1" timeOffset="18">13868 6522 8161,'5'-6'0,"-4"-4"0,9 7 444,-2-4 0,2 3-30,1-4 1,6 6 43,2-2 0,7 1-225,5-1 0,3 2-151,4-6 0,-1 4-107,5-3 0,-5 3 120,1-4 0,-3 5-705,0-5 1,-5 4 331,0-3 1,-5 4-1327,-3-1 1604,1 3 0,-5-4 0,5-1 0</inkml:trace>
  <inkml:trace contextRef="#ctx0" brushRef="#br1" timeOffset="19">14587 6454 8161,'-6'0'1127,"1"0"0,5 5-575,0 2 0,0 5-70,0 3-70,0 3-131,0 5 1,0 1 113,0 2-338,5-1-52,-4 7 1,4-7 25,-5 1 98,0-2 0,4-2-126,0-3 1,0 1 26,-4-4 0,3-1 30,1-4 1,0-3 29,-4-1 0,4-3-224,0 4-288,-1-6-874,-3 3 59,0-5-738,5 0 1975,-3-5 0,13-1 0,-2-5 0</inkml:trace>
  <inkml:trace contextRef="#ctx0" brushRef="#br1" timeOffset="20">15204 6031 8192,'-7'-18'161,"-3"2"0,9 8 566,-3 1 156,3 4-30,1-2 0,0 6-165,0 3-408,0-3 0,0 10-208,0-4 61,0 3 236,0 2-1319,5-1 722,-4 1 1,9-1 90,-2 0-1905,-3 1 1021,5-1 1021,-3 1 0,4 4 0,1 2 0</inkml:trace>
  <inkml:trace contextRef="#ctx0" brushRef="#br1" timeOffset="21">15272 6431 8397,'0'6'1662,"0"4"-906,0-3 263,5 4 0,-2 1-408,5-1 0,-5-5-95,5-2 0,-4 1-214,3-1 1,-3 1-368,4-1 1,-4-3-453,3 3 0,-3-3-1673,4-1 2190,-6 0 0,8 0 0,-3 0 0</inkml:trace>
  <inkml:trace contextRef="#ctx0" brushRef="#br1" timeOffset="22">16095 5848 8300,'0'-11'568,"0"5"-183,0 1 835,0 5-810,-5 10 0,3 0 246,-1 13 0,1 2-87,2 9 0,0 6-181,0 2 0,5 2-243,3 2 0,1-1 127,-2 1 1,4-4-535,-4 0 0,0-7 275,0 0 1,-3-2-507,4-7 1,-6-3 158,2-4 0,-3-5-22,-1 1 0,4-2-195,0-2 0,0-3-549,-4 0-1132,0-6 1164,0 3 1068,0-5 0,0 0 0</inkml:trace>
  <inkml:trace contextRef="#ctx0" brushRef="#br1" timeOffset="23">16186 6020 8173,'-6'-17'-238,"1"10"0,5-9 1414,0 9-228,0 2-271,0 0 0,1 5-203,3 0 1,7 8-107,8 4 1,3 8 80,1 3-145,-1 0-528,1 10 407,5-4 0,-2 5-282,4 1 123,-5-1 0,7 0-42,-5 0 0,-1-4 130,-3-4 0,0-7-322,0-4 1,-2-2 115,-1-1 0,0-1 139,-5 0 1,0 0-79,-3-4 0,-1 0 276,1-4 1,-1-1 342,0 1 0,-3-1 100,0-2-296,-6 0 0,4 0-92,-2 0 1,-2-5 0,1-3 0,-1-3-83,-2-5 0,0 2-133,0-5 1,0-1 162,0-7 1,0-2-361,0-5 1,-2-5-115,-1-3 1,0-3-111,-5 0 1,5-2-229,-5-3 1,0 3-104,-3-2 1,1 6 81,2 1 1,-1 10 184,6 2 1,-1 5-897,4 6 371,0 8 508,0 1 0,1 10 54,3 0 365,-3 5 0,14 16 0,-2 4 0</inkml:trace>
  <inkml:trace contextRef="#ctx0" brushRef="#br1" timeOffset="24">17123 6157 8198,'-6'-17'307,"5"5"277,-3-4-504,3 4 0,1 4 599,0 0 1,0 5 144,0-5-522,-5 5 1,-1-2-76,-6 5 0,1 0-3,-1 0 0,-4 7-36,-3 4 1,1 6 23,-1 5 1,5 1-60,-1 0 0,2 4 23,2-1 1,4 2-209,4-1 0,1-5 14,2 4 0,5-5-246,3 1 0,3-4 167,5-6 0,1-1-91,6 0 1,4-4 64,0-3 0,3-4 55,-3-4 1,3-3 239,-3-4 1,-1-4-143,-3 0 0,-5-1 213,-3 5 0,-2-6-51,-2-2 0,-4 2-220,-3-2 0,-3 0 132,-1-4 0,-6 0-1042,-6 0 636,-4 0 0,-12 0-833,-3 0 753,-2 6 1,-5 1 381,0 9 0,-5 2 0,2 5 0</inkml:trace>
  <inkml:trace contextRef="#ctx0" brushRef="#br1" timeOffset="25">17340 6294 8295,'6'-12'0,"-2"1"0,-3 5-183,4-5 227,-4 5 0,4-5 178,-5-1 34,5 1-15,-3-1 1,4 5 597,-2-1-206,-3 1-244,9-5 1,-7 5 216,4-1-303,-4 5 0,3-2 346,-2 5-457,-3 0 0,6 7 111,-3 4 1,-2 2-33,6 6 0,-4 0-238,3 4 1,-3 0 120,4-1 1,-5-3-426,5 0 221,-5-5 1,5 7-14,-4-6 1,4 0-181,-4-3 106,5-1-176,-8-5 149,4 4 0,-4-8-156,3 2 254,-3-3 290,4-1-202,-5 0 1,-4-5 154,1-3-180,-6-2 0,8-1 51,-3-1 56,2-4-81,2 3 0,0-10-4,0 0 0,7-5-3,4-6 0,2 0-382,6 0 211,0-1 1,5 2-374,3 3 0,-3 3 213,2 8 0,0 3-459,0 4 1,-5 6 254,2 2 1,-8 5 518,0 7 0,-2 5 0,-2 10 0</inkml:trace>
  <inkml:trace contextRef="#ctx0" brushRef="#br1" timeOffset="26">17945 6180 8204,'-12'-18'281,"6"6"89,-4 2 63,9 4 233,-4 0 20,5-5 382,0 10-221,0-4-447,0 5 0,-4 6 36,0 6 1,0 4-157,4 7 1,0 0 120,0 0-270,0 0 0,0 0-47,0-1 1,0 1 348,0 0-704,0 0 262,0 0 1,4-5-199,0-3-190,5-3 295,-8-5 0,9 2-270,-2-6 222,-3 1-150,5-4 196,-4 0-14,6 0 56,-1-5 30,1 4 0,-5-9-21,1 2 47,-6-2-10,8-1 0,-8-1 8,2 1 1,-3-4-17,-1-1 1,4 1 70,-1 4-63,1-1 0,-4 1 41,0-1 0,0 5-52,0-1 63,0 6-42,0-3-369,0 5 359,0 5-130,5 1 117,2 5 0,2 1 94,2-1-93,-2 1 1,7-5 14,-4 1 1,0-6-23,4 2 1,-4 1 41,4-1 0,0 0-55,-1-4 60,6-5-144,-9 4 131,5-10 1,-6 9-213,1-6 186,-1 1 0,0-4 3,1 4 0,-1-3-6,1 2 47,-1-2 1,-1-1 0,-2-1 0,2 1 8,-2-1 1,-2 1 122,2-1 1,-6 5-55,2-1 36,-3 6-46,-1-8-174,0 8 1,0 6 6,0 7 96,0 9 1,0-7-223,0 6 0,-1 1-59,-3 2 223,3 1-1126,-4 5 748,5-9 1,0 7-100,0-11 0,4 0-45,-1-4 1,8 1-832,0-1 1397,0-4 0,11-2 0,-4-5 0</inkml:trace>
  <inkml:trace contextRef="#ctx0" brushRef="#br1" timeOffset="27">18790 6237 8102,'5'-18'302,"-4"1"0,8 2 5,-5 0 1,1-2 157,-1 2 0,-3 3-37,3-4 0,-3 4 3,-1 0 0,0 5-75,0-1-87,0 5-77,-5-2 1,-5 7-152,-5 1 1,-9 5-29,1 7 0,-6-1-35,2 5 1,-2 0 60,6 4 0,-2 4-176,6-1 1,2 1-9,2-4-213,2 0 204,7-5 0,1 2 34,5-5 0,1 0-45,3-3 0,2-2 27,6-2 0,4 0 46,3-4 1,-1 0-36,1-4 0,0-1 39,4-3 0,0-1-47,-1-3 0,-4-2 99,-3 2 1,2-2 10,-2-1 1,-1-1 5,-6 1 1,2 0 7,-2-1 0,-2 1 154,1-1-119,-4 1-66,2 0 238,-5 4 28,0 2-137,0 5 0,-1 5 240,-3 3-156,3 2 0,-4 3-45,5 2 1,0-1-17,0 5 1,0-4-100,0 4 1,1-4 110,3 4-16,2-5-782,6 3 476,-1-6 1,0-1-68,1-2-577,-1-3 518,1-5 1,3 0-1292,0 0 809,0 0 808,-3 0 0,4-5 0,2-1 0</inkml:trace>
  <inkml:trace contextRef="#ctx0" brushRef="#br1" timeOffset="28">19121 5928 8057,'-5'-23'1,"4"6"0,-4 4 1011,5 5-387,0 6 23,0-3 17,0 5-353,0 5 1,0 2 279,0 9-415,5 1 0,-3 10 119,6 0 1,-2 5 0,2-2 0,1 4 55,-5 4-382,5-2 221,-8 8 0,4-3 190,-5 5-1410,5-6 1013,-4-1 0,6-4-362,-4-1 333,4-5 1,0-5-66,1-5 59,-6-5 0,7 3 69,-5-6-368,5 1 55,-8-6 663,9 4-677,-3-9 1,0 8-1628,1-5 1936,-5 0 0,7-9 0,-4-2 0</inkml:trace>
  <inkml:trace contextRef="#ctx0" brushRef="#br1" timeOffset="29">20001 5711 7980,'0'-11'-116,"0"-1"131,0 6 228,0-4 1,0 7 69,0-4 196,0 4 350,0-2-311,0 5 0,-2 5 12,-1 3-280,-4 2 0,-4 7 13,-1 2 0,1 6 109,-1 2 0,1 4 2,0 0-236,-6 2 1,8 1 224,-2 0-369,2 1 144,3 4 1,1-2 168,5 5-1256,-6-6 982,5 9 0,-4-8-474,5 4 332,0-4 0,0 3-148,0-6 1,1-1 95,3-3 1,3 2 22,4-5 0,2-1 97,2-3 0,-1 0 41,5 0 1,0-4-65,4 0 98,0-5 0,-1 4 562,1-3 0,-1-2-281,-3 2-304,-3-2 0,-4-6 17,-1 1-48,1-1-55,-1 5-253,-5-6 277,-1-1-431,-5-5-3148,0 0 1273,-5-5 2327,4 4 0,-9-14 0,4 2 0</inkml:trace>
  <inkml:trace contextRef="#ctx0" brushRef="#br1" timeOffset="30">20640 6385 7980,'0'-6'1412,"0"2"-772,0 8 1,0 2-29,0 6 1,1-1-149,3 0 0,-2 1-94,1-1 1,2 2-284,-1 2 0,4-1 250,-4 5-378,-1 0 1,-3 3-223,0-3 0,0 1 120,0-5 0,0 4-209,0-3 0,0-1-1464,0-4 489,-5 1-493,-1-1 1820,-5 1 0,-1-1 0,1 0 0</inkml:trace>
  <inkml:trace contextRef="#ctx0" brushRef="#br1" timeOffset="31">20994 5974 7980,'-18'-11'684,"6"4"-91,4 3-21,6-2 69,-3 5-162,5-4 1,0 6-19,0 3 37,5 2-330,-4 11 1,4 0 125,-5 6 1,1 1-57,3 3 1,-3 1 260,3 2-250,-3 3 0,-1-3-38,0 4 0,0-5-112,0-2 0,0 1 238,0-2-843,0 1 441,0-4 0,0 0-1008,0-1 775,0-4 0,4 2-150,0-4 0,0-1-117,-4-4 45,0 1 0,0-1-335,0 1-226,0-6 361,0-1-737,5 0 1457,-4-4 0,9 4 0,-3-5 0</inkml:trace>
  <inkml:trace contextRef="#ctx0" brushRef="#br1" timeOffset="32">21143 5814 7777,'0'-11'-606,"-5"-1"1655,3 1-623,-3 5 1,5-1 551,0 3 56,0 3-349,0-4-174,0 5-189,0 5 0,0 1 111,0 6 1,5 1 144,3 2-275,7-3 0,-1 6-33,5-3 0,-4 3-14,4 5 1,0 0 131,4 0-107,-5 0-52,4-1 1,-5 5 56,6 0 0,-1 1 51,-3-2-447,-3-2 132,-4 9 0,-1-7 217,1 4-994,-1-4 559,-5 7 1,1-5-143,-3 2 1,-3 2-211,3-6 0,-4 2 127,-4-1 0,1-3 101,-4 3 0,-1-3-308,-3-1 416,-1-1 0,0 0 6,-4-3 119,4 3 1,-5-10-247,6 4 398,-1-4-75,1 5 0,-1-8-249,1 2-10,5-2 63,-5-3-213,10-1-298,-4 0-399,5-3 955,0 3 0,0-15 0,0-3 0</inkml:trace>
  <inkml:trace contextRef="#ctx0" brushRef="#br2" timeOffset="33">14096 8075 8197,'0'-7'-1273,"0"-1"1376,0 6 1,-1-7 1114,-3 5-777,3 0 0,-4 3 50,5-3-284,0 3 5,0-4 1,0 6-14,0 3 1,0 2 33,0 6 1,0 0 24,0 4 1,0 1-110,0 6 0,-2 5 75,-1 3 0,1 0-122,-2 0 1,3 5 93,1-1 0,0 3-137,0 0 0,0-3 84,0 3 0,4 1-185,0-5 0,5 1 35,-2-8 0,-2 0 44,-1-5 1,1 1-28,-1 0 1,4-4-139,-5 0 0,5-5 52,-4 1 0,1-6 23,-1-1-108,-3 0 1,4-1 26,-5 1-665,5-6 141,-4 3-114,5-5-360,-6 0-542,-6-5 1674,0-1 0,-5-5 0,-1-1 0</inkml:trace>
  <inkml:trace contextRef="#ctx0" brushRef="#br2" timeOffset="34">13753 8007 8206,'-5'-6'-150,"4"-1"-14,-3 3 306,-2 3 231,5-4 102,-4 5-89,-1 0 46,5 0 59,-9 0-39,9 0-377,-4 0 455,5 0-360,5 0 0,1 1 3,6 3 1,4-3-20,3 3 0,3-2 11,0-2 0,6 0 62,3 0 0,6 0-7,1 0 1,5 0-109,-1 0 0,2 0 49,2 0 0,-2 0-196,-2 0 0,1 0 118,-5 0 0,-1 0-80,-6 0 1,0 0 52,-4 0 0,0-4-52,-5 0 0,0-1 24,-3 1 7,-2 3-83,-6-4 0,-3 5 146,-1 0-398,-4 0 183,2 0 1,-6 0 61,-3 0-1740,-3 0 1177,-9 0 0,3 5 618,-2 2 0,-8 9 0,-1 1 0</inkml:trace>
  <inkml:trace contextRef="#ctx0" brushRef="#br2" timeOffset="35">14975 7847 8397,'0'-6'-73,"0"1"1,0 3 643,0-1-177,0 1 25,0-3 306,0 5-355,0 5-161,0 2 1,-3 4-27,-1 0 1,-5 5 75,1-1 0,-3 5 5,-4-1 1,1 8-29,-5 3 0,1 3-13,-1 2 0,-1 0 60,4 3 0,1-2-58,4 2 0,1 1-199,2-1 0,-1 5 131,5-1 0,0-1-257,4 1 0,2-5-35,1 1 1,0-3-11,5-1 0,-1 1 49,5-1 1,-1-5-132,1-2 1,-1-1 41,0-3 1,5 3 112,-1-7 1,1-2-35,0 2 0,-4-5 25,3 2 1,-1-4 95,2 0 0,-4-1-89,4 1 1,-4-5 170,0 1 1,-5-6 66,1 2 213,0-3-361,3-1 0,-3 0 62,-1 0-717,-4 0 436,2 0 1,-4 0-1354,3 0 1085,-3-5 0,4 3-1522,-5-6 1993,0 6 0,0-14 0,0 4 0</inkml:trace>
  <inkml:trace contextRef="#ctx0" brushRef="#br2" timeOffset="36">15158 8452 8161,'-6'-17'559,"-4"0"102,8 6-247,-3-1 72,5 1-20,0 4 0,2 2-108,1 5 1,0 0-135,5 0 1,0 5 62,8 3 0,-4 6-31,4 1 1,0 6-172,-1-2 1,4 3 134,-3 5 1,3-3-302,-4 3 0,4-3 84,-4-1 0,0 0-615,-3-1 443,-1-4 0,1-1-7,-1-6 0,0-1 10,1-2 0,-1 1-369,1-5 61,-6 5 255,4-8-841,-3 4 357,-1-5-410,-1 0 605,-5 0 1,0 0 0</inkml:trace>
  <inkml:trace contextRef="#ctx0" brushRef="#br2" timeOffset="37">15444 8407 8156,'0'-18'85,"0"1"424,0 6 119,0 0 0,0-1-204,0 6 67,0 1 121,0 5-249,0 5-223,-5 1 72,3 11 0,-9 2-101,-1 7-56,1 3 0,-12 6 141,0-1 0,1 2-124,-5 2 1,3-7-519,1 4 0,0-10 79,0-2 359,5 0-1194,2-11 393,10 5 377,-5-6-767,10 1 477,-4-6 722,5-1 0,0-5 0,0 0 0</inkml:trace>
  <inkml:trace contextRef="#ctx0" brushRef="#br2" timeOffset="38">15672 7870 8130,'-5'-18'-143,"0"5"-54,-3 6 1,-1 3 119,6-4 1380,-1 6-272,4-3-263,0 5 207,-5 0-182,3 0-56,-3 0 430,5 0-471,5 0-364,2 5 0,4-3-58,1 6 1,-1 0 1,1 3 0,0 4-154,3 0 1,-2 5 122,2-5 0,2 6-208,-2 2 0,0 1-66,-3 7 0,3-5-61,0 5 0,0 3 135,-3 4-336,-1 0 192,1 2 0,-6-4-305,-2 6 0,1-4 208,-1 4 1,0-8-57,-4 5 1,0-8 60,0 4 0,-4-1-231,0-4 0,-1 2 32,1-2 0,-1-2 19,-3-5 1,-2 0 241,3 0 1,0-4-93,0 0 0,3-5-62,-4 1 1,4-2-174,-3-2-1036,4 1 487,-2-6 1005,5-1 0,0-5 0</inkml:trace>
  <inkml:trace contextRef="#ctx0" brushRef="#br2" timeOffset="39">16220 8361 8057,'-6'0'189,"1"0"2283,5 0-2158,5 0 0,-3 0 66,6 0 1,1 0-140,6 0 0,-2 0 15,2 0 0,2-1-18,-2-3 0,5 3-15,-1-3 1,1-1-241,0 1 1,1 0 105,-2 4 0,-1-4-438,1 1 1,-5-5 199,1 4 0,-2 0-677,-2 4 1,1-4 395,-1 1 1,-3-1-1962,-1 4 2391,-4 0 0,-3 5 0,-7 1 0</inkml:trace>
  <inkml:trace contextRef="#ctx0" brushRef="#br2" timeOffset="40">16243 8578 8122,'6'0'2005,"5"0"-1321,-4 0 649,3 0-782,2 0 0,4 0 854,3 0-942,3 0 1,1 0-220,0 0 1,-1-4 8,1 0 1,-4-3-682,0 3 1,-3 0 347,3 4 1,-5-4-2558,1 1 2637,-3-1 0,5 4 0,1 0 0</inkml:trace>
  <inkml:trace contextRef="#ctx0" brushRef="#br2" timeOffset="41">17260 7470 8142,'0'-11'-376,"0"4"295,0-3 1,0 8 196,0-6 384,0 6-320,0-9 0,0 9 130,0-6 141,0 6 125,0-3-127,0 0-260,-5 3 1,2-3 31,-5 5 1,5 0 15,-5 0 1,4 0-186,-3 0 1,-1 0 118,-4 0 0,5 1-142,-1 3 0,4 1 32,-3 3 1,3 2-82,-4-2 0,6 2 79,-2 1 0,2 5 59,-2-1 0,2 5-23,-1-1 0,-2 3 1,1 1 1,0 3 4,4 1 1,0 1-2,0-2 1,0-2 22,0 3 0,0 1 39,0-1 0,1 3 23,3-3 0,1 3 80,3-3 0,3 3-13,1-3 0,0 0-1232,7-4 0,-5-1 777,1 1 0,2-1 203,-2-3 0,-1 1 254,-6-5 1,-2 4-335,-2-3 43,-3-1 0,4-4 8,-5 1 39,0-1-38,-5 0 0,-1 1-29,-6-1 33,1 1 0,0-1-51,-1 1 1,-3-1-91,0 0 0,-1 1 37,5-1 0,0-3 80,-1 0 1,1-1-21,-1 5 1,6-5-105,2 1 215,-2-1 1,5 1-2,-3 0 0,4-6-13,4 2 1,-2 1 5,6-1 1,-1 0 1,5-4-32,-1 0 0,1 1 11,-1 3-144,0-3 118,1 9 1,-2-4 9,-2 6 1,-2-4 61,-2-1 0,-2 1 159,6 3 1,-5 1 7,0-1 1,0 0-52,1 1 1,-3 1 110,3 2-128,-3 3 0,3 4 32,0 1-132,-1 0 1,-1 0 83,2 0 1,-3 3-227,3 1 0,-4 5 47,-4-2 1,1-1-105,-4 2 0,0-1 89,0 5 0,-2-2-110,5-3 0,0 3 195,4-3 1,0-2-73,0-1 0,1-3-195,3-1 201,-2 0 0,6-2-14,-4-2-53,5 3 0,-6-5 45,4 2 1,-3-2 0,4-1 1,-2-4 92,2 3 1,1-2-2,-6-1 1,2-1-83,-1 0 0,-1-3 24,4 0 1,1-6 19,3 2 1,1-3-10,-1-1 0,4 0-108,1 0 0,-1-1-136,-4-3 0,1 2-338,-1-6 0,-4 4 91,-4-3 497,4 4 0,-6-12 0,4 2 0</inkml:trace>
  <inkml:trace contextRef="#ctx0" brushRef="#br2" timeOffset="42">17774 7733 8088,'0'-7'1,"0"-3"1,0 4 61,0-5 0,1-1 284,3 1 112,-3 4 59,4-3 38,-5 4-1,0-6 281,0 1-259,0 5-381,0-4 0,0 13 73,0 1 1,0 6-6,0 6 0,0 3-28,0 7 1,0-2-163,0 3 0,0 1-17,0-1 0,0 3-141,0-3 1,4 3 276,0-3-804,-1-6 456,-3 1 0,0-6-533,0 3 1,0-2 349,0-6 1,4-3-209,0 0 0,0-5-206,-4 5-1371,0-5 2123,0 2 0,-5-10 0,-2-2 0</inkml:trace>
  <inkml:trace contextRef="#ctx0" brushRef="#br2" timeOffset="43">17614 7824 8097,'-7'-1'143,"3"-3"121,3 3 0,2-4 120,3 5 385,8-5-392,0 3 1,10-3 414,-3 5-471,3 0 0,-3 0 40,0 0 1,0 0 92,4 0 1,-4 0-241,0 0 0,-4 0-217,4 0 1,-5 0-2044,1 0 1362,-2 0 684,-2 0 0,1 0 0,-1 0 0</inkml:trace>
  <inkml:trace contextRef="#ctx0" brushRef="#br2" timeOffset="44">18859 7653 8161,'0'-8'-82,"0"1"0,0-1-56,0-3 1,0 3 270,0 0 378,0 1 110,0-5-78,0 6 74,0-4-91,5 9-162,-4-4 127,4 5-246,-5 0 1,0 5 118,0 2-17,0 8-150,0 3 0,1 9 198,3-1-321,-3 6 108,4-3 0,-3 6-273,1-1 152,-1 0-30,3-5 0,-4 3-354,3-5 185,-3-1 103,4-8-386,0 4 260,-3-10 1,3 5 19,-5-6 1,1 1-64,3-1 0,-3-3-928,3-1 366,-3-4-555,-1 7-269,0-4 1590,0 1 0,0 3 0,0-4 0</inkml:trace>
  <inkml:trace contextRef="#ctx0" brushRef="#br2" timeOffset="45">19087 7676 8161,'0'-17'173,"0"5"252,0-5-35,5 11 0,-4-1 194,3 4 84,-3 1-364,-1-3 0,4 6 60,0 3 139,0 8-291,-4 0 1,0 10 54,0-3 0,0 3-1,0 0 1,0 6-7,0 3-161,0 2 1,4 0-159,-1-3 0,2 2 127,-1-5 1,-2-1-757,1-3 494,4-5 1,-6 2-40,3-5-432,2 1 442,-5-5 0,4-3-246,-5-1 0,2 0-151,2 0-874,-3-2 373,4 0-91,-5-3 1212,0 3 0,-5-5 0,-2 0 0</inkml:trace>
  <inkml:trace contextRef="#ctx0" brushRef="#br2" timeOffset="46">19053 7847 8660,'11'0'620,"1"0"1,0 0-133,3 0 1,-1 0-84,5 0 1,0 0-249,4 0 0,0 0 86,0 0 0,0-4-394,0 0 0,-4 1 218,0 3-1564,-5-5 1082,2 3 0,-8-3-795,-1 5 1210,-4-5 0,-3-1 0,-6-6 0</inkml:trace>
  <inkml:trace contextRef="#ctx0" brushRef="#br2" timeOffset="47">19098 7550 8161,'5'-6'156,"2"-4"0,5 7 324,4-5 1,1 6 39,6-2 481,5-2-379,-4 4-189,9-3-435,-9 5 199,9-5 0,-8 4-24,1-3 1,-2 3-142,-1 1 0,-5 0-377,-3 0 0,-2 0 345,-2 0 0,1 5 0,-1 1 0</inkml:trace>
  <inkml:trace contextRef="#ctx0" brushRef="#br2" timeOffset="48">20183 7699 8356,'0'-12'0,"-3"5"141,-1-1 252,0 5 0,4-7 325,0 9 82,0-4-207,0 0-397,0 4 1,0-3 372,0 8-252,0 2 0,5 10 76,3 3 52,2 3-157,1 1 0,-3 0 171,-1 0-199,1 4-64,3 3 1,1-1-294,-1-3 114,1-1 90,-6-3 0,4 0-23,-2-3-27,2 3 0,1-10-512,1 5 378,-1-6 0,-3-3-274,-1-1 1,-3-3-307,4 4 0,-6-4 263,2 3-1710,3-4 561,-6 2-513,4-5 2056,-5 0 0,0 5 0,0 1 0</inkml:trace>
  <inkml:trace contextRef="#ctx0" brushRef="#br2" timeOffset="49">20400 7733 8347,'0'-18'142,"0"2"0,0 8 843,0 0-367,5 6-291,2-3 174,-1 5 219,-1 0-458,-5 0-1,0 5-113,-5 6-42,-1 2 1,-7 10 96,-2 0 1,-4 1-101,-8 6 1,3-3 321,-3 3-926,-2-4 343,5 7 1,-3-11-1340,8 1 808,3 0 396,-1-5 0,9 0-1556,-4-3 902,3-2 947,3-2 0,1 0 0,5 1 0</inkml:trace>
  <inkml:trace contextRef="#ctx0" brushRef="#br2" timeOffset="50">20754 7550 8347,'0'-18'-675,"0"7"679,0 1 143,0 8 1106,0-3 2228,0 5-3089,5 5-86,-3-3-94,8 8 0,-4-8 213,6 6-365,-1 0 35,0 3 1,5-3 123,-1-1-254,5 1 207,-2 3 1,5 1-399,0-1 156,-6-4 1,5 3-240,-3-3 224,3-2 0,-3 4 33,0-5 0,-5 4 27,1-5 1,-2 1 53,-2-4 63,-5 5-55,4-3 26,-8 3-28,3-5 22,-5 5 256,0-4-266,-5 9 1,-2-7 213,-4 4-122,-5 1 0,-4 3-22,-6 1-291,2-1 240,-9 1 0,4-1-54,-6 1 0,1-1-137,0 0 1,5 1-80,2-1 78,3 1 0,2-5 99,3 1-1078,3-1 453,4 0 268,6-2-1440,1 0 431,5-4-58,0 4 1451,0-5 0,5 0 0,1 0 0</inkml:trace>
  <inkml:trace contextRef="#ctx0" brushRef="#br2" timeOffset="51">21120 7824 8347,'6'0'1017,"4"0"-332,-8 0-108,3 0 0,-7 4-72,-1 0-33,-4 5-171,-4-3 0,-2 4 343,-2-2-382,-3 2-115,-10-4 1,3 10-31,-6-1 0,1 0 111,-4-4 1,3 1-163,1-1 0,6-1 325,1-2-1209,0 2 343,10-9-1275,-3 10 911,4-10 140,6 9-1423,1-9 1021,5 4 1101,0-5 0,0 0 0</inkml:trace>
  <inkml:trace contextRef="#ctx0" brushRef="#br2" timeOffset="52">21520 7367 8347,'-6'-12'-119,"5"2"-237,-4 4 1456,5 5-642,0-4 0,0 6 137,0 3 0,1-1 200,3 4-534,-3 6 299,5 0-364,-6 8 0,0 1 196,0 4 71,0 1-267,0 1 0,0 5-10,0 5 1,0 5 15,0-1 1,0-3-377,0 0 111,0 1-757,0 1-87,0-1 679,0 0 0,0-10-329,0 1 30,0-6 340,5 3 1,-3-9-162,6 0-33,-1-5 135,0 2 1,3-5 15,-2-4 614,2 3-518,1-8 0,1 3-87,-1-5 99,0 0 0,1 0-86,-1 0-982,-4 0 1190,3-5 0,-4-7 0,5-6 0</inkml:trace>
  <inkml:trace contextRef="#ctx0" brushRef="#br2" timeOffset="53">21383 7801 8347,'5'-7'0,"2"-1"746,3 6-242,7-3-187,1 5 0,8 0 571,1 0-411,0 0-145,0 0 0,3-4-42,4 0 0,-1-4 167,-3 4-974,3 1 470,-9-2 0,-1 3 47,-7-1 0,-4-4 0,0 1 0</inkml:trace>
  <inkml:trace contextRef="#ctx0" brushRef="#br2" timeOffset="54">17648 8932 8066,'11'0'0,"1"0"1,-1 1 2213,1 3-1406,4-3 1,-3 4-73,2-5 1,1 0-95,0 0-442,4 0 0,-7 0 14,2 0 1,1-1 135,0-3-1137,-1 3 642,-4-4 0,1 5 145,-1 0 0,-4 0 0,-2 0 0</inkml:trace>
  <inkml:trace contextRef="#ctx0" brushRef="#br2" timeOffset="55">18870 8578 8097,'-6'0'3047,"-3"1"-2177,5 3-581,0 2 1,4 7-67,0 2 1,0-1-8,0 5 0,0 0-179,0 4 1,4 4 75,0-1 2,5 6 1,-4-8-91,2 3 0,2 1-81,-5-1 0,4-1-254,-5-3 1,5-1-558,-4-3 458,0-3 196,1 1 0,-4-9-722,3 4 610,-3-3 1,-1-2 324,0 1 0,5 0 0,1 3 0</inkml:trace>
  <inkml:trace contextRef="#ctx0" brushRef="#br2" timeOffset="56">18938 9069 8097,'0'0'0</inkml:trace>
  <inkml:trace contextRef="#ctx0" brushRef="#br2" timeOffset="57">19098 8555 8097,'0'-6'1149,"0"1"-744,0 5-155,0 5 0,0 1 622,0 6-305,0-1-60,0 0-164,0 6-166,0 1 0,2 3 237,1-2-186,-1 8-51,3-8 0,-1 13 178,-1-6-299,1 6 60,-4-8 1,1 8-3,3-5-117,-2-1 145,3-3 0,-5 0-614,0 0 323,0 0 1,0-6-420,0-1 0,1-4 81,3 0 90,-3-1 1,4-3-911,-5-1 806,5-4 501,-4 2 0,10 0 0,-5 1 0</inkml:trace>
  <inkml:trace contextRef="#ctx0" brushRef="#br2" timeOffset="58">19178 9092 8097,'0'0'0</inkml:trace>
  <inkml:trace contextRef="#ctx0" brushRef="#br2" timeOffset="59">19076 8852 8359,'11'0'87,"0"0"1132,1 0-705,-1 0 0,2 0 231,2 0-435,-2 0 1,8-4 44,-2 0-272,3 1-59,-4-2 87,3 3 1,-4-4-73,2 2 0,1 2 375,-5-6-1546,6 5 634,-9-7 498,0 9 0,3-4 0,-2 5 0</inkml:trace>
  <inkml:trace contextRef="#ctx0" brushRef="#br2" timeOffset="60">19407 8784 8097,'-12'-12'0</inkml:trace>
  <inkml:trace contextRef="#ctx0" brushRef="#br2" timeOffset="61">19110 8624 8097,'-7'-12'495,"7"1"1,11 1 300,4 2-559,5-2 241,-2 9-180,5-4 0,0 3 57,-1-2-79,1 3-99,5-4 0,-4 5-651,3 0 296,-3 0 207,-6 0-29,3 0 0,-13-5 0,2-1 0</inkml:trace>
  <inkml:trace contextRef="#ctx0" brushRef="#br2" timeOffset="62">20138 8704 10822,'0'11'1045,"5"4"-632,2 0-248,3 6 12,2-3 0,1 4-110,2 1 125,-2-5 0,8 4 192,-2-3-350,3 2-222,-5 2 424,5-5-733,-9-2 422,8-4 1,-8-1-13,2 1-391,-2-6 345,-7 4 0,4-9-55,-2 3-1023,-3-3 788,0-1 1,-4 4-1289,3 0 1711,-2 0 0,3-4 0,-5 0 0</inkml:trace>
  <inkml:trace contextRef="#ctx0" brushRef="#br2" timeOffset="63">20457 8715 8183,'0'-11'0,"0"-1"844,0 1-238,6 4 368,-5-3 205,4 9-393,-5-4-508,0 5 0,-5 6 90,-3 6-314,-2 4 145,-6 7 0,-2 5-313,-5 2 104,0 3 66,-5-3 0,4 3-891,-3-3 485,3-2 130,7-5-1084,0-2 838,6-3 1,0 0-91,4-3 0,0-6-201,4-1 0,1-5 76,-1 5 681,1-5 0,2 2 0,0-5 0</inkml:trace>
  <inkml:trace contextRef="#ctx0" brushRef="#br2" timeOffset="64">21120 8601 7440,'0'-7'989,"0"2"1,-1 5-481,-3 0 0,1 0 4,-4 0 1,3 0 282,-4 0-612,1 5 0,-5-2 183,1 5 90,-1-1 60,-4 10-383,3-5 0,-8 6 61,2-3 0,-3-1 173,-1 5-465,-5-5 130,4 3 0,-8-1 233,6 3-592,-6-2 317,8-1 1,-4 0-4,5-1-322,5 0 255,2-4 1,4-3-54,1 0-83,0-1 213,4 0 1,-2-1-137,6-2 107,-1-3 36,4 4-40,0-5 26,0 5 170,5-3-77,1 8 1,6-8 18,-1 6 1,6-6 160,2 2 1,2 1 34,2-1-236,0 5 0,0-8 185,-1 3-175,1 2 0,4-3 12,0 5 0,-1-6-9,-3 2 0,-12-3 6</inkml:trace>
  <inkml:trace contextRef="#ctx0" brushRef="#br2" timeOffset="65">21039 9001 16148,'1'0'-10,"10"0"103,-4 0-1187,3 0 516,-4 5-271,1-4-520,-2 4 858,-5-5 511,0 0 0,5 5 0,1 1 0</inkml:trace>
  <inkml:trace contextRef="#ctx0" brushRef="#br2" timeOffset="66">21462 8612 8103,'0'-18'0,"0"-3"0,6 7 600,1-5-238,3 5-143,-3-3 1,-1 7 879,-2 3-469,-3-3-197,4 3 234,-5 1 41,0 1-2,0 0-138,0 3-212,0 13-288,-5 3 109,4 13 1,-4-2 101,5 1-42,-5 3-45,3 6 1,-3-1 22,5 0-123,0 0 1,0 1-223,0-1 1,0 0 33,0 0 191,0 1-1115,0-6 844,0 4 0,4-9 3,0 3 1,4-3-12,-5-1 1,5-4-363,-4 0 358,5-5 1,-7 1-193,6-7 109,-6 2 533,8-9-597,-3 9 149,4-9 0,1 4-64,-1-5 1,1 0-136,-1 0 0,0-1 77,1-3 0,-1-1-110,1-2 0,-2-3 418,-3 2 0,4-2 0,-5-2 0</inkml:trace>
  <inkml:trace contextRef="#ctx0" brushRef="#br2" timeOffset="67">21325 8886 8100,'0'-11'501,"11"5"127,4 2 1,9-1-191,3 1 0,3 0 61,-3 4 0,4-1 779,0-3-852,-3 3 0,5-8 227,-3 5-388,-2-5 31,0 8-59,-5-9-1560,0 3 703,-11 1 620,4 1 0,-10 0 0,5-1 0</inkml:trace>
  <inkml:trace contextRef="#ctx0" brushRef="#br2" timeOffset="68">14027 10040 8132,'0'-12'0,"0"5"-21,0-1 1,0 4 246,0-3-50,0 4 0,0-3 244,0 2-181,0 3 268,6-4-147,-5 5 0,4-5 41,-5 3-42,0-3 1486,0 5-1724,0 5 0,0 2 148,0 4 1,-5 1-165,-3-1 1,2 5 222,-2 4-139,1 1-245,-5 2 74,6 0 0,-4 1-182,2 3 139,3-3 0,-4 7-82,5-4 1,-1 1 19,1-1 110,3-3-142,-4 4 59,5-6 0,0 5 38,0 0 0,4-1-102,0-3 1,3 4-16,-3 0 134,5-6 1,-4-1-12,3-4 1,2 3-10,-3-4-11,4 0 36,0-3-14,0-1 0,1-3-39,-1-1 14,-4-4 13,3 7 0,-8-9-23,6 3-211,-5-3 121,2-1 0,-4 0-316,3 0 51,-3 0-2169,4 0 2573,-15 0 0,2 0 0,-8 0 0</inkml:trace>
  <inkml:trace contextRef="#ctx0" brushRef="#br2" timeOffset="69">14507 10131 8117,'0'-6'903,"0"-4"-383,0 8-231,0-8 1,-1 9 362,-3-3-311,3 3 0,-4 0-113,5-3 0,-5 3-15,-3-3 1,-2 3-130,-2 1 124,1 5 1,-4-3 149,0 6-372,-6-1 67,4 5 0,-6-1 364,0 1-565,0-1 138,0 6 0,5-5-131,3 3-16,2-2 253,2-1 0,3-1-146,1 0 105,4-4 1,-2 3 9,5-2 1,5 2 37,3 1-26,2-5 293,7 5-308,0-5 1,2 4 82,0-2-104,0 2 32,-1-4 0,4 4-133,-3-2 30,-3 2 1,5-5 54,-6 3 0,4 2-150,-4-2 1,0 2 29,-3 1 5,-1 1 1,-3-1 132,-1 0-460,-4 1 224,2-1 0,-6 1-96,-3-1-42,-2 1 247,-6-1 0,-3 0-261,0 1 248,-6-1 0,7-3-89,-5-1 1,4 0 7,-4 0-22,0 4 75,1-10 0,2 4 15,4-5 1,5 0-80,-1 0-19,6 0 208,-3-5 0,5-2 0,0-4 0</inkml:trace>
  <inkml:trace contextRef="#ctx0" brushRef="#br2" timeOffset="70">14770 10154 8037,'-7'-11'0,"2"-1"0,2 5 1010,-1-1-50,0 5 154,4-7-502,0 9 19,0-4 1,0 14-404,0 2-55,0 3 0,0 4-3,0 5 0,0 0-106,0 3 1,0 2 309,0-1-373,0 5 57,5-8 0,-4 7-483,3-4 319,-3-5 1,-1-2-149,0-5 0,0 4 100,0-4 0,4-3-99,0-5 242,0 1-67,-4 4-134,0-6 130,0-1 42,0 0 1,1-4-27,3 3 263,-3-3-220,4-1 234,0 0-74,2 0 0,4-1-20,1-3-97,-1 3 1,0-4 29,1 5-106,4-5 88,-3 4 1,5-4-28,-3 5 1,-2-4-10,2 0 0,1-1-276,0 1 155,-1 3 1,0-6-126,0 4 1,-3 1-620,-5-1-212,1-4 1,0 6 24,-1-3 1056,-4-2 0,2 4 0,-5-3 0</inkml:trace>
  <inkml:trace contextRef="#ctx0" brushRef="#br2" timeOffset="71">14770 10371 7966,'0'-6'552,"0"1"1,1 3-45,3-1-173,-3 1 0,9-3 194,-3 5-219,4 0 1,1 0-115,-1 0 1,2 0-39,2 0 0,-1 0-189,5 0 40,-5-5 1,6 4 52,-5-3 0,1-1-151,-5 1 1,0-3-865,1 3 1,-2-1 81,-2 1 871,2 3 0,-4-10 0,6 5 0</inkml:trace>
  <inkml:trace contextRef="#ctx0" brushRef="#br2" timeOffset="72">14736 10131 8059,'-7'-1'544,"3"-3"-337,3 3 1,10-5 475,2 2-365,8 2 1,-1-3 125,5 5 543,0 0-596,5 0 1,1-3-33,5-1 1,1-4-113,-1 4 0,-5-3-765,-2 3 412,-3 0 1,-6 0-1318,-3 0 1,-3 1 1422,0 3 0,-1 0 0,1 0 0</inkml:trace>
  <inkml:trace contextRef="#ctx0" brushRef="#br2" timeOffset="73">15215 10074 8128,'-6'-5'0,"-4"-1"466,8-1-107,-3-3-56,5 9 0,0-5 617,0 2-387,0 2-354,0-3 1,0 7 87,0 1 0,2 4 0,1 4 1,0 6-15,5 2 0,-5 4 1,5 3 1,-5 0-149,0 4 1,2-3 154,-1 3-254,0-4 1,-4 5-163,0-4 1,4 3-192,0-3 193,0 0 0,-4-10-326,0 5 336,5-9 1,-4 3-110,3-4 221,-3-1-54,-1-5-34,0 5 382,0-10-20,0 4 271,0-5-199,5 0-140,-4 0 0,6 0-72,-4 0 1,0-1 68,5-3-85,-1 3-267,5-4 242,-1 5 1,0-4 82,1 0-319,-1 0 222,1 4 1,0-1-237,4-3 229,-4 3-12,5-4 1,-2 3-128,0-1 31,1 1 1,-5-3-181,0 5 103,1-5 1,-5 4 140,1-3-862,-5 3 550,2 1 0,-4 0-119,3 0-1322,-3-5 1060,4 3 0,-9-4 696,0 2 0,-10-2 0,2-5 0</inkml:trace>
  <inkml:trace contextRef="#ctx0" brushRef="#br2" timeOffset="74">15261 10348 8064,'0'-7'0,"0"-1"468,0 5-161,5-2 0,-2 5 71,4 0 185,1 0-265,3-5 1,4 4 561,1-3-496,4 3 1,-6 0 92,5-3-106,-5 3-118,7-4 0,-3 5-634,0 0 318,-1 0 24,-6-6 1,0 5-222,1-3 334,-6 3-1880,-1 1 464,-5 0 1362,0-5 0,-5 4 0,-1-4 0</inkml:trace>
  <inkml:trace contextRef="#ctx0" brushRef="#br2" timeOffset="75">15227 10097 8129,'0'-8'131,"0"1"1,0 3 308,0-4 1,5 4-118,2-3 1,4 4 122,0 0 1,0-3 454,1 3-489,-1-6 1,6 6-137,2-4 0,-2 4-53,3-1 0,-1-1-414,3 1 1,1-3 207,0 3 0,-4 0-1310,0 4 0,-4 0 1293,4 0 0,-5 5 0,3 2 0</inkml:trace>
  <inkml:trace contextRef="#ctx0" brushRef="#br2" timeOffset="76">16015 10120 8140,'0'-12'-6,"0"6"0,0-4 92,0 2 275,0-2-266,0-1 85,0-1 1,4 5 389,-1-1-330,1 5 151,-4-7 153,0 9-30,0-4 96,0 5 0,0 5-261,0 3-169,-5 2 1,4 8 32,-3 4 0,3 3-86,1 5 1,0-1 233,0 2-693,0 2 276,0-9 0,0 7-807,0-4 500,0 0 147,5-4-568,-4-1 501,9-4 0,-9-1-67,3-6-507,-2 1 132,3-6-197,-4 4-58,4-4 980,-5 1 0,-5 3 0,-1-4 0</inkml:trace>
  <inkml:trace contextRef="#ctx0" brushRef="#br2" timeOffset="77">15992 10177 8166,'0'-12'322,"0"5"158,0-1 0,1 6-63,3-2 567,-3 3-590,9 1 1,-3 1 17,4 3 0,2 2-113,2 5 1,-2 1 289,2-1-199,3 1-208,-6-1 1,9 2 14,-6 2-60,0-2-54,2 3 1,-5-1-88,4 1 0,-2-1 91,1-4 0,-3 1-199,4-1 1,-4-1 70,0-2 0,-1 1-26,1-5 0,-5 3-18,1-3 94,-6 0-3,9-4 237,-10 0-201,9 0 9,-9 0 286,4 0 54,-5 0-227,0-5 1,0-2 138,0-4 0,0 0-103,0-1-172,0-4 98,0-2 0,0-6-71,0-3-64,0-2 116,5 0 0,-3-5-518,1-1 178,-1 6-280,-2-9-412,5 9 617,-4 0 0,4 2-166,-5 8-429,0 2 544,0 6 0,0 3-264,0 1 1,1 4-1053,3-1 622,-2 3 970,3 1-239,0 5 1,-3-2 321,6 4 0,-1 6 0,5 5 0</inkml:trace>
  <inkml:trace contextRef="#ctx0" brushRef="#br2" timeOffset="78">16563 10017 8073,'-6'-8'497,"2"1"-263,-3 4-59,6-7 1,-4 8 37,5-6-176,0 5 456,0-2 1565,0 5-1707,5 0-125,-4 0-51,4 5 1,-5 2 73,0 4-74,0 6 1,0 0 28,0 6 0,0 0-208,0 0 91,0 0 1,0 3-77,0 1 1,0 4 212,0-5-490,0 1 191,0-4 0,0 0 52,0-1-250,0-4 154,0-1 1,0-6-123,0 0 79,0 1 117,0-1-13,0 1 50,0-6-24,0 4 8,0-9-3,0 10 108,0-10-88,0 4 274,0-5 0,6 0-60,1 0-6,-2 0-157,5 0 0,-3 0 93,4 0-89,1 0 1,4-4-103,3 0 109,-2 1 0,4-1-20,-2 0 1,3-4-17,1 5 0,-2-5 32,-2 4-494,3 0 258,-9-1 0,3 3-801,-5-6 526,1 6-23,-6-4-1214,-1 6 833,-5 0 225,0-5-682,0 4 544,-5-4 777,-1 5 0,-6-5 0,1-1 0</inkml:trace>
  <inkml:trace contextRef="#ctx0" brushRef="#br2" timeOffset="79">16540 10268 7998,'-6'-5'0,"-3"3"0,5-6 471,0 5-263,4-2 1,2 5 851,1 0-645,4-5 1,5 4-42,4-3 0,-2 3-130,5 1 0,1 0-33,7 0 0,-3-4-29,2 0 1,-3-3-319,-4 3 117,3-5 95,-10 8 0,9-6-1157,-6 4 711,0 1 1,-8-4-1635,-4 2 1007,4 3 997,-6-4 0,-1 0 0,-6-2 0</inkml:trace>
  <inkml:trace contextRef="#ctx0" brushRef="#br2" timeOffset="80">16529 9971 8032,'-7'-5'0,"-3"-1"0,10-4 1014,0 2-597,5-2 0,7 9-9,-1-3 0,0 3-34,1 1-144,4 0-340,2 0 155,5 0 0,0 0 272,0 0-1011,0 0 555,-1 0 1,1 0-690,0 0 480,0 0 256,-5 0 92,-2 0 0,-4 0 0,-1 0 0</inkml:trace>
  <inkml:trace contextRef="#ctx0" brushRef="#br2" timeOffset="81">16997 9994 8039,'-6'-5'0,"2"-3"1444,2 3-899,8-5 0,-4 9-38,6-3 0,-4 3 94,3 1 0,1 5 86,3 3 0,1 2-263,-1 1 0,0 4 75,1 1 1,-1 4-103,1-1 1,-1-1-89,1 1 1,-1 0-137,0 4 0,5-2-86,-1-2 0,1 3-372,0-3 1,-4 2 234,3 2 0,2-4-189,-2 0 1,0-5 123,-3 2 0,-1-4-445,1 0 0,-2-5-158,-3 1-278,4-6 452,-10 9-897,4-10 280,-5 4-1815,0-5 2976,-5 0 0,-1 0 0,-6 0 0</inkml:trace>
  <inkml:trace contextRef="#ctx0" brushRef="#br2" timeOffset="82">17351 9994 7945,'0'-19'378,"0"0"0,0 5-270,0-1 480,5 7-223,-4-2 0,4 9 576,-5-4 548,0 5-1226,-5 10 0,-5 3-121,-5 9 0,-5 6-162,1 3 0,-3-2-228,-1 1 247,0 1 1,0 3-492,1 0 0,-1-4 312,0-4 0,1-3-539,3-4 477,3 3 0,4-10-157,1 4 0,0-4-674,-1 0 172,6-6-77,1 4 225,5-8 753,0 3 0,0-5 0,0 0 0</inkml:trace>
  <inkml:trace contextRef="#ctx0" brushRef="#br2" timeOffset="83">17522 10063 8028,'5'-12'0,"-3"6"0,4-3 0,-2 5 525,-3 0-148,4-1 58,0 4 140,-4-4 28,5 5-247,-6 0 0,0 5 110,0 3 1,0 3-39,0 4-52,0 3-204,0 5 1,0-4 101,0 0-102,5 0 1,-4 4-173,3 0 0,-2-2 69,2-2-57,-3 3 0,6-6-247,-4 3 1,0-2 116,5-6-687,-6 1 556,3-1 0,-4-3-979,3-1 400,-2-4 314,3 2-1011,-5-5 1067,0 0 1,0-5 0,0-1 0</inkml:trace>
  <inkml:trace contextRef="#ctx0" brushRef="#br2" timeOffset="84">17305 10040 7966,'0'-12'852,"3"2"98,4 3 0,2 2-274,10 5 192,0 0-322,4 0-212,0 0 1,5-4 347,2 0-400,3-5 0,2 7 124,-1-6 0,-4 2 149,1-2-332,-6-2-789,3 9 469,-10-10 0,2 10 115,-5-3-1975,6-2 931,-14 5 2,9-4 0,-15 6 1024,3 3 0,-3 2 0,-1 5 0</inkml:trace>
  <inkml:trace contextRef="#ctx0" brushRef="#br2" timeOffset="85">18584 9926 8060,'0'-12'65,"5"1"1,-3 3 471,2 1-241,2-1 1,-4 0 552,6 1-442,-5 4 10,2-2 117,-5 5-71,0 0-203,-5 0 1,-2 0-72,-4 0-95,-6 5 0,-2-2-37,-7 4 37,-4 1 0,0 3 80,0 1 0,0-1-37,0 1 1,2-1 85,5 0-616,0 1 299,6-1 1,0-3-81,6 0-172,4-1 116,2-1 58,5 5 175,0-5 30,0 0 100,5 4-115,7-3 0,5 4 75,6 1 1,1-1 161,3 1 0,-2-5-167,6 1 116,-6-1-147,3 5 1,-6-1-21,-3 1 0,-1-1 14,-3 0 1,-6 1-118,2-1 131,-7 1 0,1-1 42,-5 1-423,0-1 181,0 0 0,-6 1-228,-6-1 208,1 1 0,-11-1 97,3 1-305,-2-1 192,-7 0 0,2 1-27,-4-1-233,4-4 218,-1 3 0,5-9-403,3 3 286,2 2-268,6-5-228,5 4 342,1-10-582,5-1 417,10-5 649,-3-1 0,15 1 0,-4-1 0</inkml:trace>
  <inkml:trace contextRef="#ctx0" brushRef="#br2" timeOffset="86">18767 9960 8044,'0'-18'191,"-5"2"1,4 4 573,-3 1-70,3 4-249,1-3 262,0 9 25,0-4 218,0 5-666,0 5 1,0 3 267,0 7-264,0 3-116,0 10 0,0 1-86,0 5-173,0-5-62,0 4-203,0-4 324,0 1 1,0 1-39,0-4 1,0 0-93,0-5 0,0 0-32,0-3 1,0-2-194,0-6 1,-2 0 76,-1 1 80,1-6 388,-3-1-114,5 0 38,0-3-176,0 3 494,0-5-76,5 0-185,-3 0 0,8 0-11,-3 0 1,4 0-33,0 0 1,4 0-10,0 0-32,6 0 1,-3-4 53,4 0-250,-4 0 0,4 4-8,-5-5 1,2 4-262,1-3 0,-5 2 69,4-2-1364,-10 2 440,6-3 1260,-9 5 0,6-5 0,-1-1 0</inkml:trace>
  <inkml:trace contextRef="#ctx0" brushRef="#br2" timeOffset="87">19213 9937 8083,'0'-18'274,"0"-3"0,0 8 149,0-2 723,0 7-263,0-2-418,0 9 59,0-4-29,0 5-319,0 10 0,0-1 51,0 10 0,0 4 29,0 3 0,0 6 96,0-2-266,0-2 15,0 5 1,0-3-17,0 4 0,0-4 85,0 1 0,0-6-939,0 2 313,0-8 320,0 2-909,5-8 354,-4 4 332,9-6-1042,-9 0 292,9-4 419,-8 3 690,3-9 0,-5 9 0,0-3 0</inkml:trace>
  <inkml:trace contextRef="#ctx0" brushRef="#br2" timeOffset="88">19452 9960 7981,'0'-24'0,"0"5"0,0 5 839,0 2 83,5 1-255,2 5-165,-1 1 70,-1 5-291,0 0-102,-3 5 1,3 6 55,-5 8 0,1 3 102,3 0-242,-3 6 73,4 2 1,-5 3 168,0-3-505,0 3 199,0-4 0,0 0-941,0-2 649,0-3 0,0-5-72,0 0 0,0-5-247,0 1 1,4-6-47,0-1 0,-1-4-2,-3 3 628,0-4 0,6 2 0,0-5 0</inkml:trace>
  <inkml:trace contextRef="#ctx0" brushRef="#br2" timeOffset="89">19338 9937 7981,'1'-11'0,"3"-1"757,-2 1-274,8 4-188,1 2 269,2 5-274,3 0 0,0 0 43,-1 0 1,5 0-33,-1 0 1,4 2-83,4 1 1,0 0 13,4 5 1,-2-1-101,-2 5-141,-3-1 176,9 0 1,-13 2-293,3 2 151,-3-2-115,-2 4 0,-1-2-46,-6 0 1,-5 4 88,-2-4-85,-3 1 40,-1 0 1,-1 1 41,-3 2 0,-5 2-16,-10-2 1,0-1-393,-7 1 213,-3 0 84,-1 4 1,0-5-372,-1-3 299,6 3 1,-2-10-752,8 4 381,-2-3 321,8-3-433,2-1 336,6-5 0,5-1 377,0-3 0,10-2 0,2-6 0</inkml:trace>
  <inkml:trace contextRef="#ctx0" brushRef="#br2" timeOffset="90">19909 9926 7974,'-6'-18'0,"2"3"1240,3 2-269,1 7-253,0-5-168,0 10 86,5-4-52,-4 5-416,4 0 0,-4 5 76,3 3 1,-2 7 132,1 4-153,-1 3-92,3 0 36,-4 1 0,4 1 224,-5 3-550,0-3 182,0 4 1,0-1 216,0-1-1058,0 1 619,0-4 1,0-2-699,0-2 460,0 3 283,0-9 0,0 3-198,0-4 103,0-6 0,0 4 319,0-9-287,0 5-37,0-6 77,5 0 441,-4 0-184,10 0 1,-9 0 137,6 0-141,-1 0 0,5 0-68,-1 0 87,1-6-87,-1 5 0,2-5 29,2 2-30,-2 3 1,3-4 15,-4 5-207,-1-5 190,5 3 1,-3-3-600,2 5 380,-2-5 1,-2 4-114,1-3-566,-6-2 357,4 4-219,-8-3-248,3 0 1000,-5-1 0,0-5 0,0-1 0</inkml:trace>
  <inkml:trace contextRef="#ctx0" brushRef="#br2" timeOffset="91">19864 10120 7980,'0'-12'288,"0"6"0,5 1 538,2 5-474,8 0 1,-2 0 380,2 0-568,3 0 1,-4 0 13,5 0 1,0 0 7,4 0 1,-1 0-127,-3 0 1,-2-4-431,-1 0 376,-4 1-1330,5 3 529,-11-6-1146,-1 5 986,-5-4 954,0 0 0,-5-1 0,-1-6 0</inkml:trace>
  <inkml:trace contextRef="#ctx0" brushRef="#br2" timeOffset="92">19886 9914 7980,'0'-11'0,"0"-1"1044,0 1-606,5 0 1,6 0 37,4 4 0,5-2-42,-1 5 0,-1 0 42,1 4-318,0 0 10,4 0 1,-4 0-651,0 0 297,0 0 261,-1 0-837,3 0-775,-8 5 817,3-3 719,-4 8 0,-1-9 0,1 4 0</inkml:trace>
  <inkml:trace contextRef="#ctx0" brushRef="#br2" timeOffset="93">20263 9583 8206,'0'-6'1499,"0"1"461,0 5-1243,0 5-423,0 1 0,5 7 217,3 2-256,-3-2 0,6 8 219,1-2 1,-1-1 128,5 1-373,1 0-184,-4 9 214,9-4 0,-6 5-92,3-2 1,1-2-129,-4 6 1,-1-2-359,-4 1 312,-4 3 50,3-3 0,-9 4-307,3 0 118,-3 0-340,-1 1-370,0-1 531,0-5 0,-4 4-82,0-2-223,-4-4 364,6 6 1,-8-8-107,3 1 0,-4-2-50,0-1 0,3-1 600,1-3-371,-1 2 0,-3-8 136,-1 2 1,5-6-137,-1-1 399,6-6-383,-9 8 0,9-8-239,-6 2-301,6-3 716,-3-1 0,5-5 0,0-2 0</inkml:trace>
  <inkml:trace contextRef="#ctx0" brushRef="#br0" timeOffset="94">20240 4489 6585,'-6'-6'1729,"1"1"-1221,5 5-178,-5 0-207,4 0 233,-4 0-103,5 0 92,-5 0-21,3 0-259,-3 5 1,1 1 33,1 6 1,-3-5 125,3 1-131,1 0 1,-4 7 3,2 0 1,-1 2 47,-2-2-26,-4 3 1,5 1-32,-5 0 0,0 0-4,4 3 0,-3 1 14,2 0 0,-1-4 21,2 0 0,-2-1-140,5 1 1,-4 3 121,5-3 1,-3-2-151,3 2 0,1-5 73,-1 2 1,1 0-200,2-1 207,0 1 0,2-5-275,1 0 280,-1 6-69,8-4 1,-5 3-5,2-5 0,4 0 13,-4-4-213,3 3 200,-3-8 9,8 8 0,-4-9 4,8 3 1,-2-3 82,-6-1-80,1 0 0,3-1-15,0-3 104,6 3-86,-9-9 12,5 3 0,-2-4-2,0-1 0,4-3 7,-4 0 1,4-1-1,-3 0 1,-1 0 33,-4-3 1,-1-3 2,-2 3 0,1-2 231,-5-2-256,0-5 2,-4 4 0,0-8-32,0 5 37,0-4-284,-5 7 103,3-9 84,-8 8 1,0-1 33,-5 7 0,-2-2-134,2 6 1,-2 4-113,-2 3-95,-2 6 1,3-3-171,-5 5-731,6 0 1285,-5 5 0,4 6 0,-5 7 0</inkml:trace>
  <inkml:trace contextRef="#ctx0" brushRef="#br1" timeOffset="95">20263 5928 8355,'0'-6'1270,"0"-4"-746,0 9 262,0-5 678,0 6-911,0 6-324,0 0 1,0 5 92,0 1-126,0-1 1,0 1 15,0-1 0,0 4 0,0 0 0,0 6-5,0-2 0,0 1-1,0-1 1,0 3 158,0-3-542,0 7 163,0-1 1,0 2-265,0-4 202,0 0-84,5 0-310,-3-5 300,3 3 1,-5-7 49,0 5-113,0-5 86,0 8 0,0-9 73,0 2 1,0-3-21,0 0 0,0-1 12,0 1 32,0-1 0,0 1-89,0-1 25,0 0 144,0 1-97,0-1 30,0-4 61,0 3-83,0-9 0,0 4-126,0-5 0,0-5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50.098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22556 4374 7816,'0'-6'-350,"0"0"-44,0 2 0,0 1 132,0-4 1157,0 4-132,0-2-149,0 0-214,0 4-87,0-10-52,0 10-79,0-4 0,-1 5-24,-3 0 154,3 0-112,-4 0 0,1 5-3,0 3 1,-3 2 91,3 1-99,-5 1-38,8 4 0,-8 1-102,5 2 82,-5 2 1,6-2-44,-4 8 1,3-2-139,-4 6 3,6-6-164,-8 8 171,3 2 0,0 0 81,-1 3-82,1 3-7,-5-11 0,2 12 9,2-8 0,3 2-89,5-6 1,0 2 64,0-5 60,0 4-34,0-6 192,5 2-80,2-4 0,0 0-71,1 0-124,0 0 128,-2-5 1,4 2-41,-2-5 0,1 0-109,-2-3 0,2-1 98,-5 1 1,3-5-24,-3 1 1,4-4-163,-4 3 51,0-4 79,-4 2-247,5-5-17,-4 0-412,9 0 257,-9 0 83,9 0-884,-8-5 581,8 4 736,-9-5 0,4 1 0,-5-1 0</inkml:trace>
  <inkml:trace contextRef="#ctx0" brushRef="#br0" timeOffset="1">22705 5676 7590,'5'-6'32,"-4"1"151,4 0 0,-4 3 60,3-1 628,-3-4-132,5 1-163,-6-6-249,5 1-133,-4 0 0,4-2 99,-5-2-72,0 2 0,0-3-173,0-1 145,0-1 1,0-6 138,0-2-266,0 1 21,0-8 1,1 3 24,3-8 1,-1 1-227,4-5 0,1 0 130,3-3-1528,1-6 1446,-1 4 0,-3-3-333,-1 9-405,1-4 672,3 15 0,-1-7 64,-2 10 0,-3 4-55,-5 4 250,5 5-156,-4-2 1,5 8 1004,-6 1-750,0 4 234,0-2 1,0 4-437,0-3 215,0 3 67,0-4-351,0 5 93,0 5 1,0 1-80,0 6 78,0-1 10,0 0-209,0 1-5,0-1 80,5 1-49,1-1 0,5-1 46,1-2 22,-6-3 24,4-5 1,-3 0 82,4 0-76,1 0-14,-1 0 64,0-5-47,1-2 13,-1-4 147,1 0-60,-6-1 1,3 1-57,-5-1 188,5 1-85,-8 0 0,4-1 192,-5 1-275,0-6 68,0 10 103,0-9-108,0 15-229,0-9 227,0 9-74,0 6 1,-1 4-10,-3 10 0,3 0 38,-3 4-266,2 4 224,-3 3 0,4 4-300,-3 0 139,3 0-24,1 1 1,0-1-456,0 0 364,0-5-71,0-1-96,0-10 217,0 4 1,0-10-589,0 4-488,5-4 564,1 0 129,6-1 187,-6 0 408,4-4 0,-8 3 0,3-4 0</inkml:trace>
  <inkml:trace contextRef="#ctx0" brushRef="#br0" timeOffset="2">23162 5162 8063,'-7'-11'490,"2"-1"147,5 6-259,0 1 1835,0 5-2039,0 5 1,0 1 306,0 6-248,-5-1-1,4 6-151,-4-5-12,0 5 0,3-4 281,-1 2-560,1-2 221,2 3 0,0-5-7,0 1 0,5-2-216,3-2 1,2 1 15,2-6 121,-1 1 3,0-4 0,1 0-187,-1 0 204,6 0 66,-5 0-89,10-5 68,-9-1 1,3-2-15,-4 0 96,-1 1-77,0-5 0,-4-3-3,-3 0 44,-3 0-34,-1 3 1,-1 0-323,-3-4 1,-4 4 104,-7-4 1,-3 5-136,-5 3 134,0-2-16,-4 9-399,8-4 365,-8 5 1,14 0-197,-2 0-676,2 0 397,7 5 741,1 1 0,5 6 0,0-1 0</inkml:trace>
  <inkml:trace contextRef="#ctx0" brushRef="#br0" timeOffset="3">23618 4865 8077,'-5'-6'437,"4"-4"-9,-4 9 72,5-5 961,0 6 1,5 0-1206,3 0-176,2 0 2,1 0 0,1 0-97,-1 0 0,0 0 122,1 0 0,3 0-111,0 0 1,2 0 8,-2 0-610,-2-5 428,3 4 0,-4-4-243,-1 5 0,-3-1-1255,-1-3-500,-4 3 1225,2-4 950,-5 5 0,0 0 0,0 0 0</inkml:trace>
  <inkml:trace contextRef="#ctx0" brushRef="#br0" timeOffset="4">23561 5014 8745,'8'0'486,"-1"0"0,-3 0-196,4 0 0,0 0 102,3 0 595,5 0-548,-3 0 0,9 0 278,-3 0-253,2 0-268,2-5 0,-4 3-261,0-1 163,0-4-490,-1 6 0,4-8-1121,-3 5 1284,2-5 9,-3 8-2460,4-4 2680,-10 0 0,5-1 0,-6-6 0</inkml:trace>
  <inkml:trace contextRef="#ctx0" brushRef="#br0" timeOffset="5">24201 4774 8239,'-18'-5'-7,"7"-1"1,2-2-287,5 0 53,0 6 513,4-3-122,0 0 905,0 3 0,-1-3 238,-3 5-816,3 0 1,-6 0 50,4 0-566,1 0 222,-8 5 1,5 2 184,-2 4-442,-4 6 141,5-5 0,-2 10-77,1-3 16,-1 2 15,2 2 0,-3 0-21,5 0 1,0 0 86,4 0-426,0 5 225,0-9 0,5 7 104,3-7-615,2-2 420,2 4 1,3-8-99,0 2-47,0-7 128,2 2 0,-1-9 224,3 3 38,3-3-129,-4-1 1,3-1 125,-2-3-163,3 3 22,-9-14 414,8 7-205,-8-8 0,6 4-85,-8 1 627,3-6-426,-7 0 1,-1-6 131,-2 0-66,-3 0-91,-1 0 0,-5-1-623,-3-3 224,-7 3 129,-3-4 1,-6 7-685,-2 2 341,-4 2-167,-4 6-1516,5 5 1340,1 1 0,9 5 758,0 0 0,2 3 0,2 1 0,5 0 0</inkml:trace>
  <inkml:trace contextRef="#ctx0" brushRef="#br0" timeOffset="6">24486 4306 8236,'0'-7'-91,"0"2"300,0 0 220,0 4-178,-5-9-82,4 8 1,-5-3 77,2 5 1,1 0 295,-4 0-31,4 0 47,-7 0 0,9 0-379,-4 0 67,5 0-50,0 5 0,0-2 363,0 5-380,5-1 0,-3 5 76,6-1 1,-1 1 26,5-1 0,3 2-32,0 2-66,1-2 0,-1 7 77,0-5 1,2 5 7,-2-1 0,-3 3-217,4 1 0,-9 0 35,3 0 0,-4-1-337,1 1 137,3 0 1,-3 5 0,0-4 11,1 3 0,-6 1-2,2-2 0,1 5-160,-1-5 0,0 2 77,-4-1-423,0-3 393,0 4 0,0-5-166,0 0 20,0-1 248,0 1 1,-1 0-83,-3 0 0,1-1-55,-4-3 1,-1 2-37,-3-2 0,-1 2-89,1-2 0,-1 1 109,1-5 1,-2 4 27,-2-4 1,2 2 211,-2-2 1,6-2 699,2 2 1,-1-2 170,-3-2 1,3 1-846,0-1 0,5-3 0,-5-1 0,4-3 0,-3 4-792,4-6 599,-2 8 296,5-8-141,-5 3 2,4-5-165,-5 5-9,6-4-396,0 4-2781,0-5 2537,0-5 850,6 4 0,-5-15 0,4 4 0</inkml:trace>
  <inkml:trace contextRef="#ctx0" brushRef="#br1" timeOffset="7">22545 5699 8087,'0'-11'49,"0"4"1,0 1 180,0 2 6,0 3 58,0-4 1710,0 5-1659,0 5 91,0-4-260,0 9-10,-5-3 1,3 4 108,-1 0-61,-4 1-24,6-1 0,-8 5 28,5-1-53,-5 5 1,8-2 145,-3 5-123,-2-1 1,3 3 134,-4 1-266,4-2 94,-7 4 0,5-1-73,-3 0-154,3 4 211,0-2 0,4 4-82,-3-2-110,3 2 261,-4-4-520,4 5 224,-4-4 0,5 1 111,0-4-350,5 0 210,-4-5 0,8 1 39,-5 0-244,4 0 180,-6 0 0,8-4-109,-2 0 72,-3-5 132,5 2 1,-4 0 62,6-1-86,-6 0-7,4-4 159,-4 1-125,1-1 1,2-3 47,-6-1 0,2 0 138,-1 0 1,-1 2-90,4-5 116,-4 5 0,3-6-7,-2 4-141,-3-4 32,10 2-208,-10-5-17,9 5 201,-9-4-458,9 4 258,-3-5 0,0 0 51,1 0-1775,-6 0 813,9 0 1085,-10 0 0,9 0 0,-4 0 0</inkml:trace>
  <inkml:trace contextRef="#ctx0" brushRef="#br1" timeOffset="8">22750 6898 7966,'0'-6'466,"0"1"3461,0 5-3678,5 0-25,-3-5-57,3 3 0,-5-8 43,0 3 69,0-3-56,5-2-173,-4 1 117,4-1 1,-4-4-8,3-3 1,-2 1-137,1-1 0,0-4 91,1-4 0,-2-4-112,6 0 0,-4-6-228,3-1 122,-4-5 49,7 8 1,-7-10-379,4 3-154,1 3 476,-2 0 0,0 8-198,-2 1 75,-3 4 110,5-1 195,-6 4-125,5 0 1,-4 5 14,3 3 0,-3 2-27,-1 2 247,0 4 63,0-3 93,0 9-209,0-4 5,0 5-232,0 5 1,0-2 121,0 4 1,1 1-14,3 3 0,-1 2-4,4 2-38,1-2 27,-2 3 1,4-8-91,-2-1 65,2 1 18,2-2 0,-5 3-173,1-5 19,-1 0 144,5-4-138,-1 0 134,1 0 1,-5 0-34,1 0 181,-1 0-156,5-5 1,-5-1 267,1-6-116,-5 6-61,7-4 1,-9 2 206,3-7-246,2 2 0,-5-5 92,3 3 1,-1 1 11,1-5 0,-3 5 135,3-1-204,-3 2 1,0 6 80,3-1 182,-3 5-184,4-2 3,-5 5-297,0 5 105,0 7 1,2 3 177,1 8-59,-1-3-16,8 8 1,-8 0-69,6 3 67,-5-4-370,7 6 467,-9-3-109,9-1 0,-9-1 31,3-5 0,-1-4 3,1 0 1,-3-4 17,3 4-702,-3-5 435,-1 2 0,1-4-1912,3-1 1366,-3-4 305,4 3 0,0-8-1450,3 6 1872,-3-1 0,10 0 0,-2-2 0</inkml:trace>
  <inkml:trace contextRef="#ctx0" brushRef="#br1" timeOffset="9">23367 6396 7960,'0'-7'-150,"0"2"3449,0 5-3076,0 5-56,0 2 0,0 5 244,0 4-188,0-4-28,0 10 0,0-6-76,0 3-110,0 3 99,0-4 0,1 1-214,3 0 138,-3-5-151,10 2 0,-10-1-189,3 1 1,-2-5 169,2-3 0,-3-4-302,3 3-705,-3-4 584,4 7-45,-3-9 606,3 4 0,-5-5 0,0 0 0</inkml:trace>
  <inkml:trace contextRef="#ctx0" brushRef="#br1" timeOffset="10">23607 6270 8059,'0'-11'0,"0"4"1,0-3 173,0 9 1,1-4 232,3 5 85,-3 0-188,4 0 1,-3 0-96,1 0 1,0 0 30,5 0 0,-1-1 58,5-3-65,-1 2-110,-5-3 0,8 5-14,-2 0 0,2-1 239,-3-3-813,6 3 392,-5-4 1,9 1 98,-6 0-812,0 1 553,-3-3 0,-1 4-1152,0-6 654,1 6 341,-1-3 390,-4 5 0,3 0 0,-4 0 0</inkml:trace>
  <inkml:trace contextRef="#ctx0" brushRef="#br1" timeOffset="11">23584 6373 8059,'6'0'121,"5"0"1,-5 0 173,5 0 1,2 0 613,2 0-337,-2 0-258,9-5 1,-5 3-30,6-1-53,0-4-89,0 6 1,-2-8-35,-2 5 1,2-3 239,-6 3-1124,5 0 637,-7-1 1,3 4 109,-4-3 28,-1 3 0,1-4 0,-1-2 0</inkml:trace>
  <inkml:trace contextRef="#ctx0" brushRef="#br1" timeOffset="12">24292 6019 8178,'0'-18'-974,"0"2"365,0 4 243,0 1 1717,0-1-293,0 6 139,0-4-636,0 9-216,0-5 0,-1 6 559,-3 0-393,3 0-70,-4 6-159,5 5 0,0 3 85,0 5 38,0 0-192,0 4 1,0 3 22,0 1 1,0 4-1,0-5 0,1 5 192,3-5-477,-3 6 85,9-8 1,-8 4-453,1-5 248,-1-5-6,-2 3 0,3-7-570,1 5 457,0-5-567,-4 3 509,0-6 0,0-3-760,0-1 484,0-4 31,0 2 590,0 0 0,0 1 0,0 6 0</inkml:trace>
  <inkml:trace contextRef="#ctx0" brushRef="#br1" timeOffset="13">24543 5688 8178,'0'-12'-141,"0"6"297,0 1 60,0 0 89,0 3-81,0-3 1,0 4 508,0-3-366,0 3 179,0-4 62,-5 5-241,4-5 126,-4 4-295,5-5 1,0 8 189,0 2-143,0 2-1,5 5 211,-4 1-256,10-1 0,-9 4 79,6 1 0,-1 4-16,5-1 1,0 3 104,4 0 128,-4 1-217,5 0 1,-2 1 87,0 3-80,0-3-88,2 4 1,-4 0-173,2 2 33,-7-2 31,2 5 1,-5-7-590,2 4 330,4 0 97,-10 0-985,4 3 814,0-9 0,-4 5 60,3-2 0,-3-3-69,-1 2 0,0 2-110,0-1 123,0 0 96,-5-5 0,3 5 95,-6 0-68,0-1-21,-3-3-224,5 0 215,-4 0 26,3 0 49,-4-6 1,3 4-41,1-6 0,0 4-95,0-4 435,-4 0-421,5-3-53,-5-1 213,-1 1-77,1-1 0,3-1 214,1-2 61,-1 2-243,2-9 273,-5 9-106,10-8 1,-4 4-75,5-2 11,-5-3-37,4 4-535,-4-5 57,5 0 0,-5 0 0,-2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50.11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1519 11581 8115,'0'-7'58,"0"2"347,0 0 139,0 4-172,0-4 2766,0 5-2945,0 5 1,0 3 18,0 7 1,1-1-131,3 5-126,-3 5 193,9 0 0,-8 4-34,2-5 1,2 5 1,-5-3-173,3 6 4,-3-6 0,1 7 94,1-6 1,-1 2-181,1-1 1,-1-7-100,-2 3 147,0-8 0,0 6 107,0-6-122,0 0 103,0-9 6,0 5-71,-5-5 67,3 5-35,-3-4 67,5 3-36,0-9 0,-1 4 9,-3-5 170,3 0 26,-4 0 189,5 0 1,0-5-138,0-3-192,0 3 1,0-5 90,0 3-144,0 2 77,0-6 57,0 10-267,0-9 273,0 9-120,5-4 0,1 5-134,6 0 0,-1 0 106,1 0-163,9 0 171,-7 0 0,13 0-207,-8 0 212,2 0-97,2 0 1,-1 5-251,-3 2 159,2 3 82,-3 2 0,1-1-146,0 1 1,-7-1 95,3 1-433,-10 4 289,10-3 1,-14 8-54,3-2 0,-3-1 32,-1 1 1,0-1 263,0 1 97,-5 3-230,-1-5 1,-5 1 271,-1-3-67,1 3 48,-6-5 1,1 3 0,-3-4 1,-7-1-4,4 0 443,-4 1-325,-2-6 1,0 3 256,-2-5-229,2 5-54,0-8 1,4 4-256,-3-5 163,8 0 51,-2 0-732,8 0 433,2 0 0,0-1-735,4-3 64,2-2 0,0-6 262,5 1 583,0-1 0,0-4 0,0-2 0</inkml:trace>
  <inkml:trace contextRef="#ctx0" brushRef="#br0" timeOffset="1">1485 11672 8099,'0'-18'0,"0"2"669,0 4 22,0 6 86,5-4-289,1 9-306,0-4 1,5 5 1002,-4 0-530,3 0-182,2 0 0,1 0 123,2 0 1,4 0-1,7 0 59,4 0-290,4 0 0,-1 0-94,-3 0 1,2 0-53,-5 0 1,3 0-42,-3 0-180,-1 0 181,-3 0 1,0-4-802,0 0 0,-1 0-443,-3 4 1,-3 0-2521,-5 0 3585,-4 0 0,3 0 0,-4 0 0</inkml:trace>
  <inkml:trace contextRef="#ctx0" brushRef="#br0" timeOffset="2">2787 11661 8039,'0'-7'171,"1"-2"204,3 6 101,-3-1 115,4 4 1235,-5 0-1270,-5 5-114,-1 6-214,-6 7 0,0 6 57,-4 3 1,-3 7 60,-7 8-1403,-4 8 1182,-4-4 0,17-17 0,0 1-299,-17 23 152,14-21 1,0 0 45,-15 21 0,17-23 0,2 1-729,-11 22-250,3-2 772,6-11-228,2-5 235,9-2 0,-3-10 112,2-1 0,3-4 36,2-6 1,1-1-244,2 0 625,0-4 1158,-5 3-1506,4-9 828,-4 4-1921,5-5 516,0 0 267,0-5-1817,0 4 2121,0-9 0,-5-2 0,-2-5 0</inkml:trace>
  <inkml:trace contextRef="#ctx0" brushRef="#br0" timeOffset="3">2341 11649 8201,'0'-17'0,"0"5"0,0 7 2208,0 5-1136,5 5-629,2-4 0,0 10-33,1-4 1,-2 3-124,2 2 0,1-1-484,-5 1 161,4-1-126,-6 0 1,3 1-1411,-5-1 994,0 1 375,0-1 203,0 0 0,-5 1 0,-2-1 0</inkml:trace>
  <inkml:trace contextRef="#ctx0" brushRef="#br0" timeOffset="4">2650 12392 8381,'11'5'2741,"0"1"-2128,-4 0-613,-2-1 0,-5 1 0,0 0 0</inkml:trace>
  <inkml:trace contextRef="#ctx0" brushRef="#br0" timeOffset="5">2695 12426 12945,'0'6'-498,"0"4"1,0-3-1,0 4 1</inkml:trace>
  <inkml:trace contextRef="#ctx0" brushRef="#br0" timeOffset="6">3358 12026 8023,'0'-6'225,"0"1"1,0 3 260,0-1 0,0 1 123,0-3 257,0 5-419,5 0-140,-4 0-135,9 0 0,-7 0 89,4 0 25,-4 0-114,7 0 0,-4 0 46,6 0 11,-1 5-43,6-3 0,-1 3-5,3-5 48,3 0 0,-4 0-277,4 0 72,1 0 0,1-4 261,3 0-436,-3 0 141,4 4 0,-9-3-574,0-1 355,-5 0 75,3 4-1113,-6-5 617,0 4-213,-4-5-547,-2 6 745,-5 0-736,-5 0 1401,-2 0 0,-9 6 0,-2 0 0</inkml:trace>
  <inkml:trace contextRef="#ctx0" brushRef="#br0" timeOffset="7">3358 12186 8023,'0'6'-1145,"0"-1"2412,0 1-480,5-5-212,1 4 0,7-5 184,2 0 0,-1 4-260,5 0 0,0-1-499,4-3 0,0 0 0,0 0 0</inkml:trace>
  <inkml:trace contextRef="#ctx0" brushRef="#br0" timeOffset="8">3655 12220 8023,'19'-1'2502,"0"-3"1,-5 3-1447,1-3 1,-2 3-2836,-2 1 19,-5 0 1760,5 0 0,-10 0 0,4 0 0</inkml:trace>
  <inkml:trace contextRef="#ctx0" brushRef="#br0" timeOffset="9">4454 11741 8039,'0'-12'-283,"0"6"-1,0 1 284,0 0 983,0 3-380,0-3 3048,0 5-3326,0 5 0,0 3-4,0 7 1,0 3 149,0 5 1,0 1 223,0 3-465,0 2-323,0 0 93,0 4 0,0 1 0,0 7 0</inkml:trace>
  <inkml:trace contextRef="#ctx0" brushRef="#br0" timeOffset="10">4454 12049 8039,'6'34'0,"3"1"0,-5-1 3691,5 0-2603,-8 0 0,8-1-672,-5-2 0,4-3-321,-5-5 1,5-2 97,-4-2-8,5 3-260,-8-10 0,5 5 371,-2-6-153,-3-4-171,5 3 0,-6-8-547,0 6-339,0-5-852,0 2 213,0-5-557,-6 0 2110,0 0 0,-5-5 0,-1-2 0</inkml:trace>
  <inkml:trace contextRef="#ctx0" brushRef="#br0" timeOffset="11">4226 11786 7922,'0'-24'33,"0"3"672,5 9-341,-4 6 0,10-3 986,1 5-692,-1-5-322,11 8 1,-4-8 385,5 5-173,4-5-549,3 8 0,9-9 0,2 4 0</inkml:trace>
  <inkml:trace contextRef="#ctx0" brushRef="#br0" timeOffset="12">4591 11649 7985,'34'0'1098,"1"0"1,-1 2 1462,0 1 1,-3 0-2026,-1 5 1,-3-1-457,3 5 0,-8-1-182,1 0 0,-8 1 118,0-1 1,-2 4-13,-2 1 0,-4 4-30,-4-1 1,-3-1-18,-3 1 1,-9 0 77,-7 4-196,-8 0 140,-2-1 1,-10 1-36,-3 0 0,1-4-63,0 0 1,0-5 134,-1 1-849,3-2 782,-1-2 1,11 0-85,3-4 0,3 2-31,8-5 0,3 0-563,4-4-49,6 0 1,-1 0 824,11 0 0,5-5 0,10-2 0</inkml:trace>
  <inkml:trace contextRef="#ctx0" brushRef="#br0" timeOffset="13">5482 11489 8014,'0'-11'-777,"0"0"467,5-1 1207,-4 1-109,4 4-166,1-3 92,-5 9-7,9-4 129,-9 5 223,4 0 184,-5 0 0,0 5-974,0 3 1,-5 3 97,-2 4 0,-7 7 4,-2 4-100,-4 6-100,2-3 0,-3 9 36,2 0 0,-2 6 0,6-3 1,0 1-1100,4 4 893,4-3 184,-3 8 1,8-5-98,-6-1-141,5 1 150,-2 0-285,5-1 149,0 1 1,0 0 0,0-1 1,0 0 130,0-3 1,0 1-25,0-5 251,5 0-264,2-9 1,0 3-37,1-5 1,0-1 149,3-3 1,4-1-19,0-3 1,2 1-27,-2-5 0,-2 0 496,2-3 1,-1-1-486,1 1 99,-7-1-109,7-5 29,-9 5-216,1-10 46,-2 4-291,-5-5-4590,0 0 2707,-5-5 2188,-2 4 0,-4-10 0,0 5 0</inkml:trace>
  <inkml:trace contextRef="#ctx0" brushRef="#br0" timeOffset="14">6007 11843 8028,'0'-11'-250,"0"3"-376,0 1 1631,0 4-326,0-7-224,5 9 361,-3-4-75,3 5-374,-5 0 1,5 1 55,2 3 0,0 3-98,0 9 0,1 1 39,3 6 1,-3 5-171,0 3-57,-6 2 35,8-4 0,-8 4 139,1-3-81,-1 3-44,3 2 0,-4-2-106,3-3 3,-3 3-310,-1-4-179,0 0 345,0-1 0,0-5 38,0 0 0,0-4 117,0 0-315,0-5-459,0 2 351,0-4 159,0-6 252,-5-1-717,4-5 0,-6 0-117,4 0 1,0 0-381,-4 0 1,-1-5 355,-4-2 776,1 2 0,0-11 0,-1 4 0</inkml:trace>
  <inkml:trace contextRef="#ctx0" brushRef="#br0" timeOffset="15">5733 11855 7928,'0'-18'530,"0"7"-199,0 1 6,5 8 278,2-3-194,-1 0-58,4 4 1,-7-4 389,4 5-242,1 0-80,-2-5 174,4 3-249,-3-3-41,-1 5-136,-1 0 0,-4-3 174,3-1-302,-2 0 126,3 4 0,-4 0-99,3 0-122,2 0 328,5 0-230,6 0-6,1-5 0,10 4 99,2-3 1,3 2 12,1 2 0,6-3 2,2-1-258,-3 0 63,5-1 0,-8 4-93,2-3 77,-3-2 1,-2 4 104,-2-2-948,-3-2 613,-10 5 1,-2-4-1310,-4 5 512,-1 0 422,-5 0-1152,-1 0 1114,-5 0 0,-5 0 692,-2 0 0,-9 5 0,-1 1 0</inkml:trace>
  <inkml:trace contextRef="#ctx0" brushRef="#br0" timeOffset="16">6590 12026 7728,'7'0'2325,"1"0"-1242,-5 0-665,7 0 0,-8 0 217,6 0-54,0 0-267,3 0 1,0 0 22,1 0 1,0 0-59,4 0 0,-4 0-50,4 0 1,1 0 6,2 0 0,2 0-172,-2 0-110,2-5 57,-3 4 0,4-6-183,-3 4 0,-2 1-598,-1-1-825,-4 1 549,5 2-551,-6 0-608,-4 0 1087,-7 0 1118,-7 5 0,-9 2 0,-2 4 0</inkml:trace>
  <inkml:trace contextRef="#ctx0" brushRef="#br0" timeOffset="17">6636 12209 7953,'-12'5'0,"6"-4"689,1 4-47,5-5-133,0 0 1,1 4 164,3 0 0,2 0 535,6-4 0,4 0-521,3 0 1,-1 0-247,1 0 0,4-4 10,3 0 0,1-1-162,-4 1 1,0 2-265,0-6 1,-1 6-272,1-2 1,-5 2-1194,-3 2 1374,3-5 64,-5 4 0,3-4 0,-4 5 0</inkml:trace>
  <inkml:trace contextRef="#ctx0" brushRef="#br0" timeOffset="20">8029 11512 8072,'5'-11'457,"-4"-1"-56,4 1 1,-5 5 562,0-5 617,0 10-555,0-4 760,0 5-1552,0 5 0,0 3 326,0 7-176,5-2-150,-3 13 108,3-7-167,-5 9 1,0 0 233,0 3-7,5 2-227,-4 1 1,4 4 175,-5 0-202,0 5 55,0-2 1,0 1-185,0 0 0,0-1-1,0 5 0,0-1-1,0-4 0,-4 4 92,1-3-1597,-6 2 1322,2 2 1,-4 0 56,-1-1 0,6-4 32,2-3 0,2-6-99,-2-2 253,3-5-116,-4 3 0,5-6-293,0-3 160,0 3 15,0-10-23,0 5 943,5-6-783,-4 1 1,5-2-50,-2-3-85,-3 3 168,4-8-150,-5 3-974,0-5 515,6 0 7,-5 0-2414,4 0 3001,-5-5 0,-10-2 0,-3-4 0</inkml:trace>
  <inkml:trace contextRef="#ctx0" brushRef="#br0" timeOffset="21">8371 12951 7966,'-6'5'1044,"1"-3"-249,5 3 1098,0-5-1498,5 0-269,-4-5 39,4-2 1,-1-4 164,0-1-401,5-4 106,-8-2 0,9-5 83,-2 0 0,3-4-90,5-4 1,-4-6-403,4-1 145,-4-5 56,0 2 1,-2-4-352,-3-1-450,-1 0 834,-6-4-1079,0 3 1080,0-4 1,0 5 42,0 1-106,-6 4 162,5 2 0,-8 4-44,6 1 265,-1 10 4,4-3 0,0 15-63,0-4 663,0 4-752,0 5 1259,0 2-1112,0 5 1,5 5 317,2 3-174,-2-3-274,6 5 0,-6-3 53,2 4-29,3-5-19,-3 5 0,4-9-22,1 6 25,-1-6-10,-5 3 0,7-3-205,-5 1-44,4-1 252,-5 3-430,4-5 84,-4 0 190,3 0-187,-4-5 252,0 3 1,1-4 40,-3 2 1,-3-2-8,3-6 1,1 5 118,-2-1 53,6 1-190,-7-5 1,7 1 244,-6-1-183,6 6 39,-8-4 229,10 9-233,-10-5 157,9 12-96,-9 5 0,4 4-42,-5 8-16,0-3-15,-5 8 0,3-1-270,-6 0 112,1 4 60,0-2 1,2 1-198,5-4 116,0-2 0,0-6-222,0 4 185,0-10 1,0 5-148,0-6-191,0-4 77,0 3 35,0-9-789,0 4 142,5-5 1028,-4 0 0,10 5 0,-5 2 0</inkml:trace>
  <inkml:trace contextRef="#ctx0" brushRef="#br0" timeOffset="22">8920 12140 7959,'0'-11'0,"4"3"0,-1 1 1214,6 4-710,-2-2 1,0 5 714,1 0-616,-1 0-294,5 0 1,3 0 647,0 0-498,6 0-118,-9 0 0,9-4-48,-6 1 0,4-1 69,-4 4-107,5 0-88,-7 0 0,5-2 166,-3-1-418,-2 1 116,3-3 0,-4 4-1197,-1-3 662,0 3 178,-4-4-2096,3 5 1180,-4 0-659,1 0-304,-2 0 2205,-5 0 0,-5 0 0,-2 0 0</inkml:trace>
  <inkml:trace contextRef="#ctx0" brushRef="#br0" timeOffset="23">9000 12243 7959,'-12'12'0,"5"-6"0,-1-2 623,5 2-31,-2-5 601,5 10-758,0-10 1,2 8 762,1-6-557,4 1-163,9-4 1,-2 0 223,5 0 1,0 0-310,4 0 0,0-4-169,0 1 0,3-6-72,1 1 0,0 3-127,-4 1 1,-2-1-1159,-2 1 1,2-3 332,-6 3 800,0 0 0,-4 4 0,1 0 0</inkml:trace>
  <inkml:trace contextRef="#ctx0" brushRef="#br0" timeOffset="24">9422 12814 8748,'0'7'1163,"0"-2"-478,-5-5-257,4 0 236,-4 0 676,5 0-1010,0-5 1,4-2-223,-1-4-24,6-1 1,-6 0 0,4-4 203,2-3-236,1 3 1,-3-6 0,2 5-83,-5-6 0,3-4 39,-3 0-448,5-4 326,-8 2 1,8-7-194,-5-2 1,3 1 14,-3-5 0,4 2-8,-4-2 0,3-3 50,-3 3 0,1 2 122,-1-2 0,-3 10-13,3 2 307,2 4-135,-4 9 0,3 0-206,-5 6 771,0-1-228,0 6 412,5 1-292,-4 5 16,4 0-242,-5 5-340,0 1 178,0 6 0,1-1-11,3 1 0,-1 0-5,4 4 1,-3-3-64,4 7 1,-2-5-103,2 4 1,-2-5-244,-2 1 194,-3-2 50,9-2 1,-7-3-366,4-1 205,-4-4 73,2 2-186,-5-5 6,0 5 207,5-4 1,-2 4 23,4-5 0,-3-5 25,4-2 1,-1-4 141,5 0 1,-1 0 32,1-1 0,-1-3-82,0 0 1,2-6 61,2 2 0,-3 2-38,-1-2 1,-1 5 183,-6-2-202,5 4 207,-8 5 19,4 2-194,-5 5 1,0 9 9,0 3 1,-3 7-40,-1 0 1,-5 6 37,1 2 0,-2 4-354,-1 0 162,4 2-79,-3-4 1,9 0-133,-3-2 0,3-7 0,1 3-608,0-8 585,0 2 1,0-6-470,0 1-9,0-1 854,5 0 0,1 1 0,6-1 0</inkml:trace>
  <inkml:trace contextRef="#ctx0" brushRef="#br0" timeOffset="25">9879 12414 7877,'0'-11'2325,"5"5"-1603,-4 1 116,4 5-100,-5 0-304,6 0 1,-5 5 4,3 2 0,-3 1-143,-1 3 0,0-2-68,0 6 0,0-2-232,0-1 1,1-1 117,3 0-486,-3 1 349,9-1 1,-3-1-29,4-2 1,1 1-144,-1-5 0,4 0 54,0-4 0,4 0 9,-3 0 1,4 0 199,-1 0 0,-2-6-84,-2-1 0,-3 0 202,0 0 0,-2-1 7,-2-3 0,-3-1-91,-5 1 1,0-2-26,0-2 1,-3 1 23,-4-5 1,-2 4-157,-10-4 0,0 5-217,-4-1 0,-1 7-1912,-3 4 989,3 3 717,-4 1 1,10 0 476,3 0 0,-3 10 0,0 3 0</inkml:trace>
  <inkml:trace contextRef="#ctx0" brushRef="#br0" timeOffset="26">10313 11398 7881,'4'-8'79,"0"1"0,-1 3 469,-3-4-24,0 6 190,0-8-172,0 8 1,0-4 216,0 2-384,0 3 140,0-4 255,0 5-497,0 5 1,0-2 214,0 4-57,6 1-231,-5 8 1,9-3 123,-2 2 1,2 3-54,1 1 0,2-1 0,2 1 0,-1 4-22,5 3 1,-5 6 13,1-2 0,2 2-165,-2-1 122,5 2-56,-7 1 1,5 1-35,-3 3 0,-2 2 158,2-2-718,-8 5 356,4-7 0,-6 7-49,2-5 1,-2 4-72,-5-4 1,0 1 99,0-1-1469,-5-2 1126,4-2 0,-5-2 22,2-6 1,1 1-38,-4-4 645,4 0-244,-7-1 0,5-2 31,-3-1 0,-2-4 195,3 4 0,-4-5-104,0 1 1,2-1 124,-2 1 0,6-2 105,-7 2 1,0-2-215,-4-2 1,5 1-291,3-1 72,1 0 58,-5 1 0,6-4-785,2-1 56,-2 1-240,4 3-225,-3-4-489,5-2 1756,0-5 0,-5 5 0,-1 1 0</inkml:trace>
  <inkml:trace contextRef="#ctx0" brushRef="#br0" timeOffset="27">10987 12026 7938,'6'0'111,"-1"0"110,0 0 221,-3 5 281,3-3-326,0 3 1,0-4 234,2 3 1,4-3-106,-4 3 1,3-3 54,2-1 1,1 0-71,2 0 1,1-1 75,3-3 0,3 3-217,-3-3 0,2 1-173,2 0 1,-1 1-148,-3-2 1,2 3 206,-1 1-1131,-4 0 547,6 0-752,-10-5-1596,5 4-311,-11-4 1492,-1 10 1493,-5-4 0,-10 14 0,-3-2 0</inkml:trace>
  <inkml:trace contextRef="#ctx0" brushRef="#br0" timeOffset="28">10964 12266 8193,'11'0'586,"5"0"-123,-1 0 1,5 0 316,-1 0 1,3 0-205,1 0 1,1-4 2,2 0 1,-1-1 270,1 2 1,-2 1-329,-1-2 1,4 2-985,-1-2 228,-4 3-561,0-4 0,-8 5 795,5 0 0,0-5 0,3-2 0</inkml:trace>
  <inkml:trace contextRef="#ctx0" brushRef="#br0" timeOffset="29">12095 11649 7884,'-8'-10'313,"0"3"-98,6-4 0,-4 6 246,2-2-52,3 2-184,-5 5 427,6 0-323,0 5 0,0 1 113,0 5 251,0 6-373,6 1 0,-4 10 437,6 2-377,-1-2-122,0 5 0,2 0 362,-6 5-403,1 0-26,-4-4 1,0 4-59,0 1 1,0-1 34,0-4 0,0 4-140,0 0 0,-4-1 297,1-7-802,-1 3 343,4-4 0,1 1 52,3-4-401,-3-7 342,4 3 1,-4-9-268,3 2 0,-3-3-110,3 0-495,-2-6 430,-2 4-313,0-8-482,0 3-717,0-5 2095,0-5 0,-6-2 0,0-4 0</inkml:trace>
  <inkml:trace contextRef="#ctx0" brushRef="#br0" timeOffset="30">11878 11775 7841,'4'-25'36,"-1"2"923,1 2-560,1 4 0,7-4 24,7 6 0,2 0-141,2 3 0,0 1 49,0 0 398,0-1-359,5 1 1,-3 1 51,5 2 0,-3 3-162,3 5 1,-3 0-158,4 0 170,-6 0-200,8 0 1,-9 5-82,3 3 1,-3 2 152,-1 1 0,-2 4-119,-2 1 0,-4 4-163,-7-1 0,-3 1-260,-5-1 1,-2 3-364,-6-3 416,-5 2 150,-10 2 0,-4-4-160,-4 0 282,-2-5-736,-1 8 446,0-9 168,-1 3 1,2-4-181,3-1-103,2-5 231,5 4 1,2-8-30,2 2 1,6-3-477,5-1 325,6 0 426,-3 0 0,15-5 0,2-2 0</inkml:trace>
  <inkml:trace contextRef="#ctx0" brushRef="#br0" timeOffset="31">12963 11352 7939,'6'-11'-173,"4"-1"1319,-9 1-237,5 5-231,-6 1 79,0 0-363,0 3 0,-2-3 272,-2 5-245,-2 0-256,-5 5 1,-1 3 214,1 7 1,-4 4-50,-1 8-255,-4 2-135,2 10 1,-5 3 444,1 8-1708,-1-3 1413,-5 9 1,2-1 73,11-24 1,0-1-279,2 1 1,1-1 136,-16 27 0,10 0-491,3 0 250,7-4 109,3-3 1,5-8-20,0 0 0,1-5 209,3 1 1,2-6-9,6-2 1,-1-5-60,1 2 298,4-8-184,-3 3 0,3-10 133,-4 4 1,-1-4-153,1 0 1,-2-1 539,-3 1 0,4-5-473,-4 1-318,-2-6-387,5 9 0,-7-10-1588,5 3 1196,-6-3 0,3 0 920,-5 3 0,-5-3 0,-1 4 0</inkml:trace>
  <inkml:trace contextRef="#ctx0" brushRef="#br0" timeOffset="32">13168 11661 7866,'0'-12'9,"0"5"415,0-1 51,0 6-147,0-9 144,5 10-111,-3-4-140,3 5 533,-5 0-411,0 5 0,1 8 103,3 10-25,-3 5-143,4 6 0,-4 1-177,3 3-135,-3 3 196,5 5 1,-6-2-264,0-2-257,0 2 414,0-8 0,1 7-211,3-5 1,-3-1 41,3-7 1,-3 2-62,-1-5 1,4-1-44,0-3-219,-1-5 15,-3-1 165,0-1 0,0-3-56,0 2-1227,0-7 534,0-3 710,0-5 1,-5-5 0,-1-2 0</inkml:trace>
  <inkml:trace contextRef="#ctx0" brushRef="#br0" timeOffset="33">13168 11866 7856,'0'-23'0,"0"6"0,0 0 792,0 6-290,0-1-234,0 6 0,2-3 289,1 5 0,0 0-165,4 4 1,1 0 15,4 0 1,0 6 103,3 1-169,3 8-181,5 3 1,0 6 59,0 3 0,3-2 27,1 6 0,1-5-115,-1 5 1,-5-4-121,1 3 0,-1-5-238,-7 2 1,4 1 62,-4-1 1,4-2-71,-3-6 1,0 1 141,-1-4 1,-2 3-93,2-4 200,-2 0-30,-2-4 1,-3-3-21,0 0 430,-1-6-182,0 3 51,-2 0 206,0-3-171,-4 3-51,4-5 1,-5-2 343,0-1-424,0-4 1,0-4-168,0-1 1,0-4 245,0-3-441,0 2 175,0-4 1,0-1 40,0-4 1,0-6-89,0 1 1,0-3-224,0-4 0,0-3-26,0-4 1,0-1-151,0 0 0,0 5 75,0-1 1,1 5-59,3-1 0,-3 6-43,3 2-485,-3 9 547,-1-5 0,0 13-117,0-2 0,-3 2-223,-1 2-150,-5 4 430,8 2 485,-9 5 0,8 5 0,-3 2 0</inkml:trace>
  <inkml:trace contextRef="#ctx0" brushRef="#br0" timeOffset="34">14139 11992 7943,'5'-12'578,"-4"6"-290,10-4-143,-10 9 745,4-4-161,0 5-173,-4 0 1034,4 0-1312,-15 0 0,-1 5-211,-8 2 0,-3 3 27,3 2-138,-2 4 160,-2 2 0,0 5-83,0 0 242,5 0-253,2 0 1,4-1-98,1 1 0,5 0 53,2 0-258,2 0 146,2 0 0,2-4 43,2 0 1,2-5-20,5 1 1,2-4 327,2-3-7,-2-3-116,8-5 1,-3 0 163,5 0 1,0-1-2,0-3 1,-2-2 204,-2-6 1,-2-1-47,-6-2 63,1 3-201,-1-10 1,-5 4-442,-2-5 83,-2 0 129,-2 1 1,-6-2-1501,-1-3 703,-8-2-93,-3 0 0,-6 1-1843,-3 5 1834,3 5 246,-9 7 486,4 5 1,-5 1-1,-1-1 1</inkml:trace>
  <inkml:trace contextRef="#ctx0" brushRef="#br0" timeOffset="35">14345 12026 7925,'0'-11'51,"0"3"202,0 1-17,0-1 552,0 2-103,0 0 94,0 1-370,0 4 165,0-4 313,0 5-289,0 5-101,5 7-333,-4 5 0,4 4 165,-5 1-604,0-1 268,0 7 0,0-5 240,0-1-713,0 1 395,0 0 1,0-5-138,0-3 0,0-2 107,0-2 1,0 1-92,0-1 1,0-3-91,0-1 296,0-4-89,0 2 385,0-5 0,0-5-100,0-3 0,0-2-104,0-1 1,0-6 71,0-2 1,4-3-83,0 0 1,8-2-112,0-3 128,2-2-138,-3-6 1,4 5-143,1 0 0,3 4 6,-4-1 0,5 5-209,-1 3 1,1 3-19,0 9 1,1-2-195,-2 5 1,1 2-1281,-1 5 873,-2 9 1003,-6 0 0,1 10 0,-1-4 0</inkml:trace>
  <inkml:trace contextRef="#ctx0" brushRef="#br0" timeOffset="36">14710 12049 7954,'6'-11'0,"5"-1"755,-4 1 1,3 3 327,2 1-659,-1 4 1,-3-2 325,-1 5-226,-4 0 1,6 1-232,-5 3 0,-1 4-71,-3 7 0,0 1-215,0 3 1,0 3-68,0-3 0,0 1-41,0-1 1,0 3 79,0-3 0,0-1-124,0 1 0,2-5-59,2 1 0,-2-2-83,6-2 1,-5-3 144,5-1 0,0-4 91,3 1 1,-3-3 165,-1-1 1,1 0-96,3 0 0,-3-4 159,0 0 18,-1-5-166,0 3 160,-2 0-71,0-4 0,-4 2-21,3-7-96,2 2 56,-5-4 0,6 2 58,-3 0-330,-3-5 289,4 7-209,0-3 160,-4 4 1,6 6-299,-4 2 149,-1 3 0,3 2-87,-5 3 1,0 2 6,0 6-67,0-1 156,5 0 0,1 0-23,6-4 0,-5-2 172,1-5 0,-1 0-86,5 0 0,1 0 221,2 0 1,-3-1 61,4-3 62,1-2-171,-4-1 0,5-3 20,-3 3 1,-2-2 90,2 1 1,-2-2-106,-2 2 0,1-2 10,-1-1 1,-3-1 112,-1 1-128,1 0-47,3-1 1,-3 5-232,0-1 194,-6 5-270,8-2 167,-9 10 1,5 3 48,-6 7-183,0 3 76,-6 5 0,4 0 55,-6 0 0,2 3-125,-2 1 1,-2-1-631,3-3 0,2-1 338,1-3 0,2 1-472,2-5 1,0 1 5,0-5-95,6-5 1043,-5 5 0,9-5 0,-4 5 0</inkml:trace>
  <inkml:trace contextRef="#ctx0" brushRef="#br0" timeOffset="37">15681 12152 7852,'6'-18'0,"4"0"519,-2 3 1,2 1-128,2-5 1,-1 5 254,0-1-124,-4-3-311,3 5 528,-9-3-383,4 4 0,-5 1-95,0 0 1,-4 3-67,1 0 0,-10 6-56,1-2 1,-10 3-95,-1 1 1,-6 6 26,2 6 1,-5 3 99,2 4 1,3 2-282,4-2 1,2 2 64,5-2-548,1 2 416,9-3 0,1 1-104,5 0 0,0-4-64,0 4 0,9-5 130,2 2 0,4-7-11,1-2 0,0-4 271,3 0 0,3-1-106,-3-2 0,-3 0 114,-1 0 1,-2-2 21,-1-1 0,-1 0 134,0-4 0,1 0-38,-1 0 198,1-4-197,-6 5 0,4-5-21,-2-1 1,-2 2 100,2 2-306,-6-2 0,5 9 82,-4-3 1,-1 4-65,2 4 0,-3 4 22,-1 7 0,0-1-62,0 5 1,0 0 63,0 4 0,0-2-20,0-2 1,0 3 41,0-3-710,0-3 454,0 1 1,5-6-398,2 1 1,0-5 291,0 1 1,1-5-1257,3 0 789,-4-1 816,-2-2 0,0 0 0,1 0 0</inkml:trace>
  <inkml:trace contextRef="#ctx0" brushRef="#br0" timeOffset="38">16012 11581 7880,'0'-23'925,"0"5"-384,0 2 45,5 4-226,-4 6 0,6 1 513,-3 5-226,-3 0 1,4 6-145,-5 6 1,0 5 59,0 10 0,-4 3 54,0 9-398,0 1-55,-1 1 1,4 3-170,-3-2 1,3 2 31,1 2-1144,0 0 1103,0-6 1,0 0 97,0-6 0,0-4-213,0 1 1,0-6-56,0 2 0,0-4-40,0-4 1,1-3-18,3-4 0,-3-1 124,3 1 1,-1-5-496,1 1 0,-3-4-216,3 3-1828,-3-4 2656,-1 2 0,0 0 0,0 1 0</inkml:trace>
  <inkml:trace contextRef="#ctx0" brushRef="#br0" timeOffset="39">16617 11215 7866,'5'-11'-132,"-2"-1"-42,5 1 0,-5 3 107,5 1 1274,-5 4-287,2-2 361,-5 0-415,0 4-28,0-4-614,-5 20 188,-2-1-125,-4 19 1,-6-1-69,-2 10 0,-1 1 0,1 10 0,-3 0-165,3 4 1,3-3 164,1-1 0,-1-1 0,5 1 0,-3 2 27,6-6 1,2 1-28,-2-4 0,5-1 0,-5 1 0,5 0-1676,0-1 0,1 0 1093,2-3 0,0 1 364,0-5 0,5 2 0,3-5 0,-2 0 0,2-8 0,3 2 0,5-6-366,-1 2 93,-4-12 800,1 3-393,-1-4 1,1-1 188,-1 1 1,0-6-243,1-2 1,-5-3-329,1-1-384,0 0 1,-1 0 256,1 0-1871,-6 0 944,4-5 1301,-6-1 0,5-6 0,1 1 0</inkml:trace>
  <inkml:trace contextRef="#ctx0" brushRef="#br0" timeOffset="40">16834 11741 7801,'0'-18'1021,"-5"1"-891,4 6 0,-8 3 919,5 1-457,1 4-262,3-2 1,-6 6 447,-1 3-383,-3 8-192,-2 5 0,-3 7-143,0 3 0,-4 6 188,4 5-277,-1 5 80,5-7 1,1 3 35,2-5 0,3-1-237,5-2 1,5-3-248,3-5 216,7 0 119,3-6 0,5 0 264,-1-6-25,1-4 12,5-2 0,-2-5 246,4 0 0,-1-5-2,2-3-174,2-2-57,-9-2 1,4-4-26,-5-3 0,-2 1-59,-2-1 0,-4-4-174,-7-3 1,-2-5 77,-2 4 0,-3-8-416,3 1 0,-8-3-25,-3 3 1,-3-3-177,-2 3 1,-6-2 166,-4 9 0,-3 2-192,-5 6 0,0 8 69,-5 7 0,5 2 180,-1 2 0,6 9-249,-2 3 1,8 8 619,4 3 0,-3 5 0,1 6 0</inkml:trace>
  <inkml:trace contextRef="#ctx0" brushRef="#br0" timeOffset="41">17074 12266 10099,'8'4'764,"-1"0"0,0 5-309,0-2 211,4 3-2,-10 2-224,9-1 192,-9 6-343,9-5 0,-8 9-145,1-6 1,-1 4-186,-2-4 0,0 4-584,0-4 1,-5 4 448,-3-3 0,2-1-429,-2-4 264,0 1 199,2-1 1,-3-3-1810,5-1 1951,1-4 0,-2 7 0,-2-4 0</inkml:trace>
  <inkml:trace contextRef="#ctx0" brushRef="#br0" timeOffset="42">17542 11672 7814,'0'-16'802,"0"3"-324,0-4-9,6 6 1,-5 3 562,3 1-637,-3 4 386,-1-2 220,0 5-563,0 10 233,0 3-313,0 10 1,0 4-47,0-1 1,-4 6-58,0-2 1,0 5-257,4 3 28,0-3 39,-5 10 1,4-10-258,-3 3-409,3 3 532,1-11 0,0 7-111,0-10 0,0-1 46,0-3-463,0-5 349,0 4 1,0-14-194,0 4 1,0-3-58,0 2 0,-1-4-908,-3-4 419,3-1 386,-4-2 197,5 0 0,-5 0 1,-2 0-1</inkml:trace>
  <inkml:trace contextRef="#ctx0" brushRef="#br0" timeOffset="43">17828 11227 7863,'0'-7'1197,"0"-3"-488,0 9-353,0-4 1611,0 5 1,0 5-1490,0 3 23,0 2-232,0 1 1,0 6 128,0 2-75,5 2-160,-4 2 1,9 5 268,-2 2-215,2-2-40,7 5 0,-5-3 149,4 4-163,1 0 1,-4 4-197,2 0 74,-2 0 1,-2-3 222,1-1-753,-6 5 390,-1-3 1,-5 7 6,0-5-903,0 5 767,0-13 1,-5 12-628,-2-7 407,-4 1 250,0-1 0,1-2-205,2-3 148,-2 3 236,4-9 1,-2 5 63,1-2 0,-1-3-196,-4 3 681,1-3-416,0-1 0,-1-4-94,1 0 0,-1-5-56,1 1 1,1-2-1244,2-2 449,-2-4 516,9 3 1,-6-9-1307,4 3 1620,1-3 0,-3-1 0,5 0 0</inkml:trace>
  <inkml:trace contextRef="#ctx0" brushRef="#br0" timeOffset="44">18353 11638 7857,'0'-8'8,"0"1"440,5 4 1,-3-2-180,3 0 88,-5 4 108,0-4-141,5 5 134,-4 0-269,9 0-1,-3 1 27,4 3 0,0 1-1,1 2 1,-1 4 94,1-4-95,4 3 1,2 7-157,0-5 103,8 5 0,-7-6 33,8 1 0,-3-1-138,-1 1 1,0 3 84,0 0 1,0-3-64,-1-5 1,1 1-17,0 3-88,-5 1 127,3-6 1,-8 0-85,2-2 88,-2-3 22,4 10-235,-10-10 31,8 4 158,-8 0-177,-1-4 1,-1 6 90,-5-4-122,0-1 0,0 4 39,0-2 1,-6-3 84,-6 3 1,0 1-60,-7-1 0,0 5-12,-4-2 0,-4 0-10,0 0 0,-3 0 16,3 0 0,-3 3-4,3-2 1,-3-2-74,3 2 1,6-4 83,5 3 1,4-3-481,0 4 232,1-6-72,4 3-1093,-3-5 386,9 0 21,-4 0 882,5 0 1,0 0 0</inkml:trace>
  <inkml:trace contextRef="#ctx0" brushRef="#br0" timeOffset="45">18913 12026 11003,'-11'0'780,"-1"0"-388,1 0 36,-6 5-188,5-3 1,-10 6 80,3-4-260,-3 5 36,-1-3 1,-3 2-75,-1 0 1,-1-2 53,2 2-357,2 2 230,-9-4 1,10 4-22,0-2 0,1 1-135,7-5 1,0 1-477,3-2 83,6-1 1,1 4-538,5-2-227,0-3 1363,0 4 0,10-5 0,3 0 0</inkml:trace>
  <inkml:trace contextRef="#ctx0" brushRef="#br0" timeOffset="46">19427 11444 7870,'-6'-23'507,"0"5"25,1-3-131,4 8-424,-4-4 1500,5 11-956,0 1 1,0 6 216,0 3-369,0 2-74,0 11 0,-4 1 121,0 4 0,-1 6-243,2 3 0,1 3-91,-2 4 0,2-1 72,-2 5 1,2-4-165,-6 4 1,4 1-190,-3 6-879,-1-7 1123,2 8 0,-3-11-618,5 3 0,0-4 248,4-7 1,0 0 69,0-4 0,1-4 260,3-4 0,3-5 262,4 1 1,-1-2-149,-2-2 0,2-1 153,-3-2 1,4 1 1027,0-5-1015,0-1-1488,1-3 713,-1 0-1806,-4-5 1470,3 4 0,-9-9 826,3 2 0,-3-7 0,-1-3 0</inkml:trace>
  <inkml:trace contextRef="#ctx0" brushRef="#br0" timeOffset="47">19141 11901 7875,'8'-4'650,"0"0"0,-1 0-165,5 4 1,3 0-241,0 0 1,5 1 76,-1 3 228,3-3-284,6 5 1,1-6-61,5 0 0,-4 0-22,-4 0 1,2 0-223,-1 0 1,-2 0-345,-6 0 1,1 0-893,-4 0 1,-5-4 1273,-3 0 0,-6-5 0,3 3 0</inkml:trace>
  <inkml:trace contextRef="#ctx0" brushRef="#br0" timeOffset="48">19712 11124 8089,'0'-11'514,"0"4"-278,0-3 330,0 9 35,0-4 414,0 5 1,4 1-643,0 3 1,1 7 87,-1 8 1,2 3 432,6 1-402,-6 10-188,9-3 1,-7 9 220,7-4 0,3 4-85,1 3 1,2 2-253,2 2 0,0 0-42,0-1 1,-1-2-207,-3 3 0,1-3 295,-5 7-735,0-3 454,-8-2 1,2 1-315,-6 0 238,1-1 11,-4-4 1,-6 5-489,-6-1 200,1-4 223,-11 14 0,8-13 400,-5 7-100,0-7-30,2-3 0,-5-5 69,3 1 1,1-6-100,-1-2-288,0-3 135,1-7 0,1 0 51,1-6 0,4 1-36,-3-1-862,2 1 393,1-1 109,6-5-1445,1-1 1275,5-5-1737,0-5 2341,0-1 0,10-10 0,3-2 0</inkml:trace>
  <inkml:trace contextRef="#ctx0" brushRef="#br0" timeOffset="49">20649 11878 7781,'-8'-2'-39,"1"-1"483,4 1 151,-7-3-299,9 5 295,-4 0 1409,5 0-1396,5 0-392,1 0-1,6 0 156,-1 0-209,5 0 0,3 0 50,8 0 0,-2 2-24,6 1 0,1-1-20,6 1 1,-1-1-71,4-2 0,-4 0-242,1 0 74,-2 0 49,-2 0 1,-5-2-553,-2-1 247,-8 1 202,3-3-869,-10 5 306,0-5 286,-2 4-370,-9-9 122,4 9 215,-5-5 0,0 5-41,0-3 1,-5 3-199,-3-3 0,-2 3 677,-1 1 0,-1-5 0,1-1 0</inkml:trace>
  <inkml:trace contextRef="#ctx0" brushRef="#br0" timeOffset="50">21049 11775 7655,'7'-10'-566,"1"2"1389,-1 3-463,0 5 1,3 0 206,-2 0 228,2 0-455,1 0 1,2 0 541,2 0-366,-2 5-231,8-4 0,-3 8 190,5-5-315,-5 5 1,3-6 90,-2 4 67,-2-4-157,4 7 1,-8-8-11,2 6 193,-7-5-690,-3 7 303,-5-4 1,-5 2-196,-3-1 1,-3 1 130,-4 3 1,-3 1-149,-5-1 0,-4 1 14,1-1 1,-1 0-11,4 1 1,0-1-824,1 1-622,4-1 1696,1 0 0,6-4 0,-1-2 0</inkml:trace>
  <inkml:trace contextRef="#ctx0" brushRef="#br0" timeOffset="51">21939 11352 7911,'-7'-17'3,"-1"1"1,6 4 1595,-2 0-509,3 6-394,1 1-234,0 5-209,0 5 1,0 3 147,0 7 0,-4 4-155,0 7 0,0 4 27,4 4 0,-4 0 56,1 0-196,-1 6 31,4-5 1,-4 10-64,0-3 0,0-2 70,4 2 0,-3-4-239,-1 4 0,0-5 126,4 1-432,-5-8 288,4 3 1,-4-7-55,5 4-37,0-4 212,0 1 0,0-8 15,0 1 0,0-5-9,0 4 1,3-5 124,1 1 1,5-2-83,-1-2 1,2-3-135,1-1 99,1-4 51,-1 7-516,6-9 276,-5 4 0,9-5 73,-6 0-1294,0 0 863,-4 0 1,5-1-54,-1-3 1,-1 2-843,-7-6 1393,4 0 0,-5-3 0,5 0 0</inkml:trace>
  <inkml:trace contextRef="#ctx0" brushRef="#br0" timeOffset="52">21722 11866 7863,'7'-5'0,"-1"-1"354,-2-6 0,4 6 482,7 2 1,1 3-271,3 1 1,3 0-216,-3 0 1,0 0 570,4 0-395,-3 0-103,8 0-1106,-5 0 555,0 0 0,-5 0 94,-3 0 33,-3 0 0,0 0 0,-1 0 0</inkml:trace>
  <inkml:trace contextRef="#ctx0" brushRef="#br0" timeOffset="53">22419 11809 7920,'-11'-11'0,"4"-1"0,-1 1 0,4-1 784,-5 6-416,8-4 1,-5 4 436,6-6-384,0 1-155,-5 4 0,4-3 181,-3 3 1,3-5 15,1-3-166,5 7-133,-4-7 0,10 9 54,-4-6 1,5 1-28,3 0 0,-2-1 137,2 1-351,-3 4 93,0-3 0,-1 8 9,1-6-51,-1 6 1,1-4 0,-5 6-223,1 0 136,-1 0-76,0 0 1,-1 6-162,-2 1 247,-3 3 0,8 2-50,-5-1 1,1 1 57,-1-1-220,2 0 229,0 1 0,5-1 21,-4 1 1,7-5-31,1 1 1,2-6 198,-2 2 20,3-2-160,5-2 0,0 0 9,-1 0 1,-3 0-15,0 0 1,-5-2-3,2-2 0,-4 2-41,0-6 0,-1 2-51,1-2-527,-6-2 390,-1 4 0,-5-6-1227,0 1 726,0 5-795,0-4 944,-5 8 1,-3-2 568,-7 8 0,-3 3 0,-5 4 0</inkml:trace>
  <inkml:trace contextRef="#ctx0" brushRef="#br0" timeOffset="54">22385 11992 7874,'-12'-6'0,"6"-5"896,1 10-509,5-9 1,0 7 215,0-4 121,0 4-373,0-7 1,1 8 114,3-6 0,-1 0 156,4-3 0,5 0-198,3-1 1,1 1-142,0-1 0,-4 5 172,4-1-241,1 0-81,-4-3-149,4 0 86,-6 4 0,-3 2-221,-1 5 122,-4 0 0,2 5-221,-5 3 0,4 3-393,-1 5 324,6-4 172,-2 10 1,2-10-202,2 4 224,-2 1 24,7-4 0,0 4-163,-1-6 0,4-1 94,-4-2 277,5-3-87,-7 0 0,9-4-190,-3 3 612,-3-3-322,1-1 0,-5-3-32,4-1 1,-8-4-83,4 4 1,-7-3-104,3 3 0,-6-5-115,2 1 1,-3-2-850,-1-1 653,0-1-1161,-5 1 972,4 5 0,-9 1 596,2 5 0,-2 0 0,-2 0 0</inkml:trace>
  <inkml:trace contextRef="#ctx0" brushRef="#br0" timeOffset="55">23207 11364 7925,'0'-7'103,"0"2"281,0 0 139,0 4-262,0-4 1,1 5 121,3 0 344,-2 0-372,3 0 0,-5 5 495,0 3-433,0 7-127,0 3 1,0 4 212,0 1-109,0 5-265,0 1 0,-4 2 10,0-1 1,0 1 188,4 3-459,0 0 164,0 1 0,0-1 114,0 0 0,1-3-110,3-1 0,-2-3-625,1 3 429,-1-5 1,-2 0-174,0-6 145,5-5 1,-4 6-149,3-5 90,-3 0-84,-1-8 182,0 3-978,0-4 678,0 1 0,0-1-649,0-2 1096,0-3 0,5 4 0,1-5 0</inkml:trace>
  <inkml:trace contextRef="#ctx0" brushRef="#br0" timeOffset="56">23436 12095 8575,'0'-7'1830,"0"2"-924,0 5 115,-5 0-295,3 0 143,-3 0-1105,5 0 233,0 5-2007,0-3 816,0 3 1194,0-5 0,5 5 0,2 1 0</inkml:trace>
  <inkml:trace contextRef="#ctx0" brushRef="#br0" timeOffset="57">24029 11352 7898,'0'-11'1,"0"-1"630,0 1-283,0 5 0,-1 1 543,-3 5-434,-2 0-170,-5 0 0,-1 0 145,1 0 1,-1 1-150,1 3 0,-4 2 34,0 5-97,-6 6-74,9-4 0,-10 10 28,3-1 0,-3 2 156,0 7-341,-6-1 204,3 0 0,-6 3-84,4-3 1,0 7-229,5 1 0,4 0-432,3-4-224,7 0 615,-2 1 0,9-2-289,-3-3 220,8 3 179,-3-14 0,9 7-25,-2-11 0,2 0-116,1-4 343,1 1-124,-1-6 1,6 3 34,2-5 0,-2 0 529,2-4 0,-5 0-46,2 0-321,-4 0-47,0 0 0,-1-5 16,1-3 1,-6-2 127,-2-2-400,-3 1 78,-1 0 0,0-6 64,0-2 1,-1 1-140,-3-1 1,-4 4 147,-7-4-695,2 5 415,-8-2 1,-1 5-1305,-4 4 761,-1 2 410,4 5 1,1 0-1494,3 0 887,-2 5 946,8 1 0,-8 6 0,3-1 0</inkml:trace>
  <inkml:trace contextRef="#ctx0" brushRef="#br0" timeOffset="58">24155 11387 7940,'0'-25'-62,"0"4"62,0 9 0,0 1 667,5 5-218,-4-4-37,5 8 439,-6-3-125,0 5-159,0 5-457,0 2-28,0 4 1,-4 6 96,0 2 1,-5 2 13,1 2 0,-2 4-126,-1-1 3,-1 6 5,1-8 1,0 8-168,-1-5 0,1-1 0,-1-3-328,6 0 312,-4-5 0,9 2-1,-3-5 0,-1 4-123,1-4 217,0 1-4,4-5-4,0 0 195,0-4-200,5-2 19,-4 0 263,10-4-114,-5 4 0,5-3-122,1 1 0,-1-1 14,1 1 1,-1 0-21,0 1 1,1-3-96,-1 3 1,1-3-511,-1-1 272,6 0 182,-5 0 1,5 0-322,-6 0 0,-3 0 23,-1 0-1209,-4 0 1646,7-5 0,-4-1 0,6-6 0</inkml:trace>
  <inkml:trace contextRef="#ctx0" brushRef="#br0" timeOffset="59">24281 11649 7940,'-7'-1'0,"4"-3"564,-4 3 899,6-9-792,-4 9-115,5 1-238,0 11 1,0 3-134,0 5 36,0 0-82,0 9 0,-1-4 83,-3 3 0,-1 1-183,-3-2 1,-1 5-235,5-5 0,-3 0 289,3-7-1056,-5 2 644,8-3 1,-8 0-47,5-3 53,0-2-92,4-7-121,0 4 1,-1-5-25,-3 3 548,3-3 0,-9 0 0,4 1 0</inkml:trace>
  <inkml:trace contextRef="#ctx0" brushRef="#br0" timeOffset="60">24463 11341 7933,'0'-12'185,"0"1"0,0 3 966,0 1-803,0 4 1,0 0-126,0 6 0,0 4 569,0 4-364,0 0-236,0 6 1,0 1-161,0 5 0,0-1 133,0 1 0,0 0-84,0 0 1,0 2 44,0-2 0,0 3-236,0-7 1,0-3-119,0-1 1,-1-2 105,-3-2 1,3 1-112,-3-1 352,3 1 53,1-1-104,0-5 1,0 1 233,0-3-79,5-3 85,1 4-127,6-5 1,-1 0 195,1 0-74,-1-5-223,1 4 1,3-4-71,0 5 1,4 0 194,-4 0-398,1 0 162,0 0 0,-3 1 32,2 3 0,1-2-119,0 6 1,-1-1 110,-4 5 1,-3 3-33,0 0 0,-5 0-217,5-3 243,-5-1 1,3 5-578,-2-1 281,-3 5 112,4-7-69,-5 8 0,0-7-177,0 5 1,-4-5-16,0 2 125,-4 1 182,1-4 1,-9 3 63,-3-4 10,-3-6-94,4 4 1,-3-5 650,2 3-217,-8-3-156,3 0 0,-3-3 382,8 1-264,-2-1 1,3-2-453,-5 0 138,5 0 1,-2 0-269,5 0 0,0-4-1248,3 0 1605,1-5 0,-1 3 0,1-6 0</inkml:trace>
  <inkml:trace contextRef="#ctx0" brushRef="#br0" timeOffset="61">24361 11329 7910,'0'-17'29,"5"0"296,1 11 1,6-3 488,-1 5 1,4 0-102,0 4 379,6-5-620,-4 4 1,8-4 12,1 5 1,3 0-23,6 0 1,-1 4-29,0 0-211,0 4-389,1-6-374,-6 3 468,4 0 0,-11-4-4,4 3 0,-9-3-124,2-1 0,-9 0 202,-3 0-625,-4 0 1,-13 5-1,-9 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0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7504 11878 7869,'0'-8'8,"0"0"855,0 6 22,0-8-449,0 9 0,0-6 403,0 3-1,0 3 87,0-4-372,0 5-252,-6 5 1,5 1-29,-3 6 1,2 4-28,-2 3 0,3 3-68,-3 1 0,3 0 26,1-1 1,0 5-201,0 0 0,0 1 85,0-2 0,0-2-374,0 3 0,0-3 156,0-1 0,3-1-429,1-3 1,1 1 276,-1-5 1,-1 0-122,4-3 1,-4-1 118,1 1 0,-2-5 85,2 1 1,-3-4-16,3 3 32,-3-4 0,1 2-201,1-5 128,-1 0-1204,3 0 1264,-5 0 0,0-5 0,0-1 0</inkml:trace>
  <inkml:trace contextRef="#ctx0" brushRef="#br0" timeOffset="1">7218 12129 7930,'-11'0'929,"4"0"-131,2 0 353,5 0-614,5 0 0,2 0-71,4 0 1,2 0-119,2 0 1,3 0-50,5 0 0,-1-4-26,1 0 0,1 1-40,3 3 0,-2 0 24,6 0 1,-6 0-39,2 0 1,2 0-61,1 0 0,0 0 38,0 0 0,-5 0-87,2 0 1,1-2 20,-1-2 0,-4 3-175,-4-3 0,-2-1-110,2 2 0,-2-5 117,-6 4 0,-3 0-210,0 4 0,-6-1-84,2-3-230,-3 3 320,-1-4 0,-6 5 124,-6 0 0,1 0 117,-4 0 0,-3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1:08.90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2364 14893 8096,'-7'-8'-476,"-1"1"1,5 3 695,0-4 0,0 2 46,-1-2 0,2-1 208,-6 6-78,6-6-195,-9 2 1,9 1 199,-6 2-185,6-2 0,-5 5-75,4-3 49,1 2-241,-3 2 0,4 0 98,-3 0 0,2 9-111,-6 3 1,4 8 174,-3 3 0,4 5-12,-1 6 0,-1 5 18,1 3 0,0 3-39,4 0 0,0 0 3,0-3 1,0 1 17,0-5 0,0 2-163,0-5 1,6 2-5,1-7 1,3-2-113,2-1 0,-1-3 84,1-1 1,-5-2-120,1-2 0,-2 1 63,2-4 0,-2-1-119,-2-4 0,-3 1-195,3-1 1,-3-3 113,-1-1 1,-1-3-194,-3 4 0,2-6 178,-6 2 1,0-3 366,-3-1 0,-5 0 0,-4 0 0,-6 0 0,-3 0 0</inkml:trace>
  <inkml:trace contextRef="#ctx0" brushRef="#br0" timeOffset="1">2010 15407 8096,'0'-7'471,"0"-3"-18,-5 9-217,4-4 0,1 5 72,7 0 1,5-4-82,3 0 0,8-1 0,7 1 1,7-2-14,1-5 1,9-1-135,-1 1 0,3-1-428,1 1 0,-8 0 313,0-1 0,-12 5-880,-7-1 0,-5 5 227,-7 0 688,-5 1 0,-6 7 0,-6 2 0</inkml:trace>
  <inkml:trace contextRef="#ctx0" brushRef="#br0" timeOffset="9">8744 15252 7807,'-6'0'783,"1"0"-292,5 0-283,0-5-224,0 4 130,0-4-71,5 5 0,1 0-18,6 0 0,0 0-22,4 0 0,-4 0 18,4 0 1,0 0 21,-1 0 1,6 0 41,-2 0 1,-2-1-63,2-3 0,-3 3 11,3-3 1,-4-1-35,4 1 0,-5-4-13,1 5 1,-3-3 4,-5 3 0,3 0-19,-2-5 1,1 5-141,-2-5 1,4 4 77,-4-3 1,0 4-23,0-1 1,-3-1 48,4 1 0,-5-3-11,5 3 1,-5-1 42,0 1 18,4 3 0,-6-6-15,3 4 37,-3 1 105,-1-3 1,-4 4-126,0-3 0,-4 3 85,0-3 0,-2 3-19,-2 1 0,1-4 11,0 0 0,-1 0 14,1 4 0,-1-1 8,1-3 0,-4 3-39,-1-3 0,1 3 1,4 1 1,-4 0 9,-1 0 1,0 1-2,1 3 0,2-1 65,-2 4 0,-2 2-62,2 6 0,0-1 8,3 5 0,-2-1-29,3 1 0,-3 3 1,6-3 1,-1 2-41,2 2 1,2-1-16,5-3 0,0 1-74,0-5 0,0 4 114,0-3 0,1 3-135,3-4 0,-2 0 53,6-3 0,3-1 25,5 0 1,4 1 61,-1-1 1,3-3 105,0-1 0,1-4-88,0 1 0,4-3 127,-1-1 1,6 0 6,-1 0 0,0-4-114,0 0 1,-3-3-54,-5 3 0,-4-5-95,0 2 1,-5 1-210,1 3 0,-6-2-355,-2 1 85,-4-5 0,1 8-88,-8-3 1,-3 1 643,-4-1 0,0-2 0,-1-5 0</inkml:trace>
  <inkml:trace contextRef="#ctx0" brushRef="#br0" timeOffset="10">9441 15001 8036,'-1'-6'0,"-3"2"-75,3 3 192,-4 1-4,0-5 215,3 3-216,-3-3 124,5 5-24,0 0-67,5 0 0,3 0 6,7 0 0,-2-1-45,2-3 1,3 3 29,1-3 1,1 2-94,-1-2 1,3 3 83,-3-3 0,-1-1-78,1 1 1,-4-1 29,4 1 0,-5 3-86,1-3 0,-6-1-200,-1 1-538,-6 0 487,3 4 1,-6 0-83,-3 0 0,-2 0 340,-6 0 0,-4 0 0,-2 0 0</inkml:trace>
  <inkml:trace contextRef="#ctx0" brushRef="#br0" timeOffset="11">10126 14613 8036,'7'-5'0,"-1"3"-614,-2-1 533,-3-4 1,5 2-102,-2-2 579,-3 2-153,5-1 288,-6 5-85,0-9-267,0 9 1,0-6 111,0 4-135,0 1 0,-2-3-32,-2 5 1,2 0-134,-6 0 1,5 5 13,-5 3 1,0 2 54,-3 2 0,-1 4-14,1 3 1,0 3 22,-1 0 1,5 5-5,-1 0 0,0 3-1,-3-3 0,5 3 1,2-3 0,-1 3-26,1-3 0,0 0-3,4-4 1,0-1-112,0 1 1,5-1 122,3-3 1,-2-1-120,2-3 0,-1-2 91,5 2 1,-1-3-4,1 0 0,3-4-15,0-1 0,0-3-1,-3 4 1,-5-6-162,1 2 0,-4-3 45,3-1-305,-4 5 1,3-3-98,-2 1-944,-3-1 751,-6-2 709,3 0 0,-19 0 0,9 0 0</inkml:trace>
  <inkml:trace contextRef="#ctx0" brushRef="#br0" timeOffset="12">10252 14830 8036,'0'-8'42,"0"1"92,0 4 326,0-2-218,0 5 0,5 1-263,3 3 0,2-1 162,1 4 0,1 1-36,-1 3 1,4 4 12,0 1 0,2 0-104,-2-1 0,-2-2-26,2 2 0,-2 2 116,-2-2 1,1 0-206,-1-3 0,0-2 36,1-3 1,-2 4-219,-2-4-81,2-2-446,-9 5-260,9-8 547,-8 3 1,1-1 522,-6-1 0,-4 1 0,-4-4 0</inkml:trace>
  <inkml:trace contextRef="#ctx0" brushRef="#br0" timeOffset="13">10457 14807 8036,'0'-11'9,"0"-1"336,0 6-306,0-4 1,0 7 221,0-5 170,0 6-300,0-3 0,-1 6-156,-3 3 0,-1 2 83,-2 6 1,-3-1-118,2 1 1,-6 4-61,-1 3 0,-2-1 93,2 1 1,1-4-170,-5 4 1,5-4 59,-1 4 1,2-5-175,2 2 0,3-4 80,1 0 0,3-5-305,-4 1 61,6 0 473,-3 3 0,5-5 0,0-1 0,0-5 0</inkml:trace>
  <inkml:trace contextRef="#ctx0" brushRef="#br0" timeOffset="14">10583 14864 8036,'6'0'138,"0"0"1,-5 0-82,3 0 289,-3 0-296,9 0 256,-4 0-383,6 0 1,-1 0 8,1 0 0,-5 0 2,1 0 1,-1 0 102,5 0 1,-4 0-147,-1 0-177,1 0-202,3 0-184,1 0 0,-6-1 672,-2-3 0,-3-2 0,-1-6 0</inkml:trace>
  <inkml:trace contextRef="#ctx0" brushRef="#br0" timeOffset="15">10891 14693 8034,'0'-12'-856,"0"5"1118,0-1-33,0 6 229,0-9-6,0 10-73,0-4-322,0 5 0,4 5 5,0 3 0,0 3-5,-4 4 0,0 3-9,0 5 0,0 0-27,0 0 0,0 1 67,0 2 1,-1-1-96,-3 1 0,3-2 32,-3-1 0,2-4-108,2 0 1,0-5 65,0 1 0,4-2-142,0-1 1,1-2-20,-1-3-362,-3 3-711,4-3 528,-5-1 187,0-1 536,0-5 0,0 5 0,0 2 0</inkml:trace>
  <inkml:trace contextRef="#ctx0" brushRef="#br0" timeOffset="16">11074 14579 8011,'0'-12'-103,"0"6"-158,0-4 768,0 8-342,0-3 1,1 5 419,3 0-436,3 0 1,4 5-8,0 3 1,-3 2-22,0 2 0,-1 0-4,5 3 1,-2-1-28,-2 5 1,2 0 5,-3 4 0,3 0 5,2 0 0,-2 1 7,-2 3 1,-2-3-170,-2 3 0,-3-2 7,3 2 1,-3-3-94,-1 2 1,4-5 40,0-2 1,0 0-149,-4 4 0,-2-4 123,-2 0 1,2-5-296,-6 1 153,6-3 0,-8-1 17,2-4 0,2 2-230,-2-5 0,4 0-218,-3-4 704,-1 0 0,-3 0 0,-1 0 0,1-5 0,-1-2 0</inkml:trace>
  <inkml:trace contextRef="#ctx0" brushRef="#br0" timeOffset="17">11246 14613 8021,'0'-17'0,"0"7"69,0-5 1,0 9 158,0-6 1,3 3-123,1-2 0,1 1 17,-1 2 1,-1-1-65,4 5 1,1-3 82,3 3 1,1-4-197,-1 5 0,0-1 131,1 4 1,-1-4-33,1 0 1,-1 0-46,1 4 66,-1 0 0,0 2-107,1 1 0,-6 0 92,-2 5-132,-3-1 1,-1 6 88,0 2 0,0-2-128,0 2 1,-1 3 101,-3 1 0,-2-3-90,-6 0 0,5-4-25,-1 0 1,4-1 78,-3 0 37,4 1 1,-2-1 12,5 1 8,0-6 13,0 4 0,1-8 13,3 1 1,-1 2-48,4-1 15,1 0 0,3-4-218,1 0 0,-1 0 130,1 0 0,-1 0-294,1 0 141,-1 0 1,0 0-420,1 0 662,-1-5 0,1-1 0,-1-6 0</inkml:trace>
  <inkml:trace contextRef="#ctx0" brushRef="#br0" timeOffset="18">11794 14464 8104,'0'-6'29,"0"1"221,0 5 10,0 5 1,0 1-128,0 6 0,-4 4 0,0 3 0,-1 4 14,1 4 0,2-2 6,-6 6 0,0-1-186,-3 4 1,0 1 115,-1-1 0,1 0-327,-1 0 1,1 1 12,0-1 1,3-4-93,0 1 1,2-5 84,-2 5 1,-2-6 74,3 2 0,0-4 67,0-4 1,3 1-46,-4-5 0,6 1 161,-2-5 0,3-3-87,1-1 0,-4-3-372,0 4 87,0-6 352,4 3 0,1-5 0,3 0 0,-2-5 0,3-1 0</inkml:trace>
  <inkml:trace contextRef="#ctx0" brushRef="#br0" timeOffset="19">11851 14784 8064,'0'-11'0,"1"-1"-31,3 1 113,-3-1 1,8 5 72,-5-1-21,5 1 116,-3-5-124,6 6 1,-1 1 38,0 5 1,-3 0-50,0 0 1,-1 0 40,5 0 0,-5 0-95,1 0 1,-1 4 14,5-1 0,-6 10-5,-2-2 1,1 9-13,-1-1 1,-2 2-2,-5 2 0,-4 1-118,-4 3 1,-4 2-72,-1 5 1,0-5 106,1-2 1,-3-3-289,-5-1 1,4 0 50,0 0 0,5-6 151,-1-1 0,3-4 107,5 0 144,-3-1 1,8-3-83,-1-1 420,1-4-260,2 2 1,5-5-97,3 0 1,3 0-21,5 0 1,-1 0-6,8 0 1,-3-1 7,7-3 0,-3 1 12,-1-4 0,3 3-7,1-4 1,0 6 11,-5-2 0,0 1 9,-3 0 1,1 1-65,-4-1 1,-5 1 145,-3 2-251,-1 0-370,0 0-217,-2 0 1,-12 4 327,-4 0 295,-1 5 0,-14-3 0,2 6 0</inkml:trace>
  <inkml:trace contextRef="#ctx0" brushRef="#br1" timeOffset="21">8687 15903 8055,'-6'0'-161,"-4"0"133,8 0 264,-3 0 100,5 0-243,5 0 0,-2 0 100,5 0 1,-1 0-21,5 0 1,-1 0-7,1 0 0,-1 0 161,0 0 0,1 0-100,-1 0 1,1 0-41,-1 0 1,4-3-43,1-1 1,4-1-18,-1 1 1,4 3-115,3-3 0,0-3 53,4 0 1,1 0-190,3 0 0,0 3 187,0-4 1,1 5-129,-1-5 1,0 5 74,0 0 0,-1-2 36,-2 1 0,2 0-26,-3 4 1,0-4-7,0 0 1,0 1 6,5 3 0,-1 0-40,0 0 0,1 0-150,-1 0 0,0 0 104,0 0 0,1 0-152,-1 0 0,5 0 199,3 0 1,2-4-40,2 0 0,4-4 90,-1 5 1,8-6-324,-3 1 1,4 3 275,-5 1 1,2-1-38,-2 1 1,-3 0-98,-9 4 1,4 0 96,-3 0 0,-2 0-23,2 0 1,-4 0 39,4 0 0,0 0-13,4 0 1,-1-1-200,1-3 1,9 2 92,2-6 0,6 4-78,-2-3 1,-29 5 0,1 0 181,28-6 1,0 6 8,-4-2 0,-1 3-14,-3 1 0,-2-4 104,-6 0 1,-4-1 46,-3 1 0,-2 3-82,-2-3 1,-4-1 475,1 1 1,-6-3-213,2 3 1,1-1-36,-2 1 1,2 1-202,-1-4 0,-2 3 270,6-4 0,-6 6-250,2-2 1,-2-1-126,2 1 1,-7-1 6,3 1 1,-8 3 93,0-3 0,-2 3 69,-2 1 1,-3 0-30,0 0 0,-4 0 417,3 0-403,-4 0 32,2 0-152,0 0 1,-4 1-519,3 3-772,-3-3 1314,-1 10 0,-5-5 0,-1 5 0</inkml:trace>
  <inkml:trace contextRef="#ctx0" brushRef="#br1" timeOffset="22">7488 15892 8185,'-11'0'25,"3"0"223,0 0 211,6 0 62,-3 0 686,5 0-974,0-5 1,5 4 26,3-3 1,2 3-25,1 1-198,6-6 0,-3 5 286,5-3-314,5-2 1,1 3 143,6-4-92,-6 4 1,7-6-249,-6 6 342,1-6-296,-4 7 0,-2-6 1,0 3 49,-2-2 0,-5 5-45,1-2 0,-2-1-186,-2 1 1,-3 0-53,-1 4-756,-4 0 393,2 0-10,-5 0 1,-5 0 200,-3 0 0,-2 4 545,-1 0 0,-1 5 0,-4-3 0,-2 5 0</inkml:trace>
  <inkml:trace contextRef="#ctx0" brushRef="#br1" timeOffset="23">7477 16132 8185,'-7'0'1154,"-3"0"-491,9 0-169,-4 0 27,5 0-62,0 5-214,5-4 1,5 4 137,5-5 0,2 0-101,-2 0 0,3-4-31,5 1 0,1-2-59,2 1 0,-2 1-145,3-4 0,1 3 88,-1-4 0,-1 6-146,-3-2 0,-4 3 22,0 1 1,-5 0 89,1 0 1,2 0-126,-2 0 0,0 0 72,-3 0 1,-1 0-219,1 0-202,-1 0-713,0 0-1530,-4 0 1186,-2 0 1429,-5 0 0,-10 5 0,-3 1 0</inkml:trace>
  <inkml:trace contextRef="#ctx0" brushRef="#br2" timeOffset="24">2444 16674 8279,'0'-6'-829,"0"-4"1,-1 7 1229,-3-4 1,3 3-130,-3-4 1,3 5-120,1-5 0,0 4-18,0-3 1,0 3 175,0-4-146,-5 1 1,2-4 40,-5 4 0,6 0-4,-2 4 1,2 1 71,-2-1-1,2 1-425,-3 2 285,5 0-249,0 5 0,0 2 101,0 4 1,0 6 58,0 2 0,0 2 18,0 2 1,0 5 14,0 2 0,0 3 22,0 2 0,2 0 26,1 3 0,-1-2 77,2 2 1,-2 1-93,2-1 0,1 0-142,3-3 1,2-5 2,-3 1 0,3-6-114,2 2 1,-1-3 85,1-1 0,-2-2-89,-2-2 1,0 1-14,-4-4 1,0 3-185,-4-4 0,0-4-433,0-3 427,0 0 1,-5 2-25,-3-3 1,2-2 28,-2-5 1,1 0-125,-5 0 1,-3 0 467,0 0 0,-5-5 0,2-1 0</inkml:trace>
  <inkml:trace contextRef="#ctx0" brushRef="#br2" timeOffset="25">2261 17120 8279,'0'-8'-595,"0"1"1,2 3 1017,1-4-151,4 1 1,5-1-4,4 0 0,-2 5-22,5-5 0,1 4-51,7-3 0,-3 4-25,2-1 0,2 2-237,-1-2 1,-4 3 166,-4-3 0,-5 3-632,1 1 1,-2 0 530,-2 0 0,-5 0 0,0 0 0</inkml:trace>
  <inkml:trace contextRef="#ctx0" brushRef="#br2" timeOffset="33">9178 16680 8154,'-11'0'12,"0"0"1,3-1 497,0-3-192,6 3 43,-3-4-22,5 5-156,0 0 0,5 1 111,2 3-117,4-3 0,4 4-110,0-5 0,1 0 19,0 0 0,-2 0-10,5 0 1,1 0-3,7 0 0,-3-1-115,2-3 0,2 1 89,-1-4 0,3 0-148,-3 0 0,-2-3-58,-6 2 0,2 2 59,-6-2 0,0 4-76,-3-3 1,-5 4-82,1-1-235,-6 3 330,4-4 1,-6 2-99,0-4 170,0 4 1,-6-6-28,-1 6 1,0-6 184,0 1 0,-1 2-93,-3-2 1,-2 4 69,-2-3 1,1 3-24,-5-4 1,0 6 128,-4-2 0,0 3-91,0 1 0,1 0 10,-1 0 1,1 5-22,3 2 1,-1 0-8,5 0 1,-1 1-40,5 3 1,3 2 23,1 2 1,3-2-99,-4 2 1,6 3 63,-2 1 1,-1 1-3,1-1 1,-4 3-44,5-3 0,-1-1-14,4 1 1,0-5-5,0 1 0,0 1-11,0 0 0,5-1 43,2-4 0,9-1-4,3-2 1,0 1 80,4-5 1,-3 0-31,7-4 1,0 0 4,0 0 1,4 0 28,-5 0 0,2-6 122,-1-1 1,-3-2-274,3 1 0,-3-1 129,-1 6 0,-6-5-889,-1 4 867,-4-5 0,0 3 0,-1-5 0</inkml:trace>
  <inkml:trace contextRef="#ctx0" brushRef="#br2" timeOffset="34">9909 16394 8071,'-11'0'142,"-1"0"324,1-5-48,5 4-220,1-4 7,5 5 101,0 0 0,5 0-14,2 0 1,3 1 9,2 3 0,1-3-114,2 3 1,-3-3-101,4-1 1,0 0 14,-1 0 0,2 0-170,-2 0 0,-2 0-95,2 0 0,-1 0-332,1 0 0,-2-3 176,2-1 318,-2-5 0,-2 3 0,1-6 0</inkml:trace>
  <inkml:trace contextRef="#ctx0" brushRef="#br2" timeOffset="35">10355 16177 8046,'0'-6'212,"0"1"0,0 6 24,0 3 1,0 2 38,0 6 0,5 1 24,2 2 0,4-1-93,0 5 0,0-1-94,1 1 1,3-2-15,0-1 1,4-4-92,-3 4 0,-1-4 103,-4 0 0,4-1-249,1 0 107,-1 1-251,-4-1-114,1 1 159,-6-6-814,-1 4 542,-5-9 1,-1 5-846,-3-6 1355,3 0 0,-9-6 0,3 0 0</inkml:trace>
  <inkml:trace contextRef="#ctx0" brushRef="#br2" timeOffset="36">10595 16223 8094,'0'-11'-542,"0"-1"823,0 1 133,0 5-271,0-5 1,-2 10 103,-2-3 1,3 8-222,-3 4 0,-1 2-175,2 1 0,-6 6-55,1 2 0,-2-1 179,-2 1 1,1 0 1,0 4 0,-1-1 4,1 1 0,-4-4-35,-1 0 0,1-5-67,4 1 1,-1-2 48,1-1 0,1-1-100,2 0 1,2-4-456,2-3 627,3 2 0,-10-5 0,5 4 0</inkml:trace>
  <inkml:trace contextRef="#ctx0" brushRef="#br2" timeOffset="37">10686 16098 8131,'6'-17'200,"4"4"80,-3-8 1,4 8-96,1-2 0,-1 2 0,0 2 0,-3 4-9,0 4-89,-1-4 1,1 6 77,0-3 0,-5-1-208,5 1 1,-4 0-156,3 4 398,-4 0-289,2 0 102,0 6 0,-4 0 55,3 5 1,-4 5-30,-4-1 0,2 5 2,-6-1 0,1 3-24,-5 1 1,5-1-126,-1 1 0,0-1-70,-3-3 0,3-1 56,1-3 1,4-3-114,-1 4 194,-2-4 22,5 0 0,-4-5 11,5 1 1,1-5 16,3 0 1,-2-1-20,6-2 0,3 0 20,4 0 0,1 0-96,-5 0 0,4-4 84,1 0 1,0-4-530,-1 5 115,-2-6 0,3 4 416,-4-3 0,-6-2 0,-1 4 0</inkml:trace>
  <inkml:trace contextRef="#ctx0" brushRef="#br2" timeOffset="38">11154 15972 8117,'0'-12'-245,"0"1"1004,0 5-161,0-4 297,0 8-887,0 12 1,-1 1 62,-3 11 0,2 0-91,-6 5 0,0 2 5,-3 5 1,-4 0 128,-1 1 1,1 0-127,4 3 1,-4-2 21,-1 2 0,2-4-142,7-3 1,-3-2 89,2-3 0,2-3-144,-2 0 0,4-1 51,-3-7 0,3 3-141,-4-7 0,6 3-193,-2-6 0,-1-2-193,1 2-50,0-6 188,4 3 524,0-5 0,5-5 0,2-1 0</inkml:trace>
  <inkml:trace contextRef="#ctx0" brushRef="#br2" timeOffset="39">11200 16177 8150,'4'-11'0,"-1"0"0,5 3 460,-4 0-200,5 1 1,-4-1-32,2 1 0,4 4 260,-4-1-299,3 3 0,2 1-15,-1 0 1,-3 0-136,-1 0 1,0 5 130,0 3 0,2 2-201,-5 1 0,0 4 10,-4 1 0,0 3-35,0-4 1,0 5 58,0-1 1,-5 3-110,-3 1 1,-2-2 16,-1-2 0,-2 3 31,-2-3 1,2 2-8,-2 2 1,2-5 65,2-3 0,3-2 12,0-2 1,6 1 42,-2-1 1,3-3 304,1-1-270,0-4-31,0 7 0,1-9-39,3 3 1,4-2-6,7-2 1,-1 0 30,5 0 0,-4 0 1,4 0 1,0-4 134,4 0 1,-2-1-71,-1 1 0,0 3 355,-5-3-264,0-2 69,-3 4-370,-6-3-215,-1 5 1,-7 0-1613,-6 0 1923,0 0 0,-13 5 0,3 2 0</inkml:trace>
  <inkml:trace contextRef="#ctx0" brushRef="#br1" timeOffset="40">12879 15675 7969,'-12'0'-851,"5"0"811,-1 0 1,4 0 204,-3 0 487,4 0-176,-2 0 589,5 0 0,5 0-899,3 0 1,2 4-102,1 0 0,5-1 30,-1-3 1,1 4-156,-1 0 1,2 0 11,2-4 0,6 0 93,-2 0 1,3 0-147,-4 0 0,5-1 9,0-3 1,1 1-4,-2-4 1,-2 3 50,3-4 1,-8 6-120,-4-2 0,1 1 60,-5-1 1,3 3-416,-6-3-310,-3 3 256,0 1-30,-5 5 252,0 2 0,-2 4-350,-1 0 700,-4-4 0,-4 3 0,-1-4 0</inkml:trace>
  <inkml:trace contextRef="#ctx0" brushRef="#br1" timeOffset="41">12936 15869 7969,'-7'0'-1448,"2"0"5392,5 0-3715,5 0 0,2-1 28,4-3 0,6 3-96,2-3 1,2-1-1,2 1 1,1-4 36,3 5 1,-2-5-163,6 4 1,-5 0 22,5 4 0,-6 0 79,2 0 0,-4 0-185,-4 0 1,-3 0-134,-4 0-634,-1 0 164,1 5-290,-6-3-384,-1 3 1324,0-5 0,6-5 0,7-2 0</inkml:trace>
  <inkml:trace contextRef="#ctx0" brushRef="#br1" timeOffset="42">13975 15698 7969,'-7'0'-78,"-1"0"0,5 1-91,0 3 372,1-3-93,2 4 291,0-5-46,0 5-92,0-3-120,5 3 0,-2-4 23,5 3 0,-1-3-12,5 3 1,-1 1-88,0-1 1,5 1 67,-1-1 0,1-3-160,0 3 0,1-3 41,6-1 1,-4 0-104,0 0 0,0 0 108,4 0 0,0 0-14,0 0 0,-4-1-18,0-3 1,-1 1-82,1-4 0,1 0 93,-5 0 1,0-3 3,-3 2 0,-2-2 128,-2-2 1,-3 1-114,-5 0 1,0-1 147,0 1 1,0-2-74,0-2 1,-5 2-29,-3-2 0,-2 2-44,-2 2 0,0-1-13,-3 1 0,1 5-83,-5 2 1,-2 2 64,-5 2 1,1 0-59,-1 0 0,2 6 57,1 1 0,0 3-4,0 2 1,0 3 17,0 0 1,1 6 8,-1-2 1,1 1-14,3-1 1,4 2 4,7-2 1,-1-1-7,6 1 0,-1-1 7,4 1 1,0 1-57,0-4 0,0 3 22,0-4 0,5 4-5,3-4 1,6 0 80,1-3 0,5-2 125,-1-2 1,4 0-108,4-4 1,0 0 145,4-4 1,4 0 94,-4 0 1,3 0-73,-7 0 1,-1 0-111,-3 0 0,-1-4-94,-3 0 1,-3 1-252,-4 3 0,-5 0-118,1 0-549,-5-5 177,2 3-107,-5-3-1614,0 5 2430,0-5 0,0-1 0,0-6 0</inkml:trace>
  <inkml:trace contextRef="#ctx0" brushRef="#br1" timeOffset="43">14718 15151 7969,'0'-6'-2075,"-1"-1"3410,-3 4-341,2 1-217,-3-3-443,5 5 29,0 0 32,0 5-293,0 2 1,5 4-92,3 1 1,2-1 90,2 0 1,-1 2-111,1 2 0,-1-2 28,0 2 1,1 2-127,-1-2 1,1 0 127,-1-3 1,0 0-129,1 4 1,-1-4 82,1 3 1,-1-3-152,1-4 0,-5 2-205,1-3 292,-6-2 0,5 4-694,-4-5-47,-1 0-288,3-4 976,-5 0 0,0-5 0,0-2 1</inkml:trace>
  <inkml:trace contextRef="#ctx0" brushRef="#br1" timeOffset="44">14935 15151 7969,'0'-6'416,"0"-4"61,-5 8-163,3-3-286,-8 5 34,9 5 1,-8-2-200,5 5 1,-1-5 156,1 5 1,2 0-33,-6 3 0,5 0 59,-5 1 0,-1 3-2,-6 0 1,1 6-80,-5-2 0,5-2 72,-1 2 1,-2 0-68,2 4 1,0-4-132,3 0 1,1-5-325,-1 2 0,5 0 89,-1-1 0,4-3-640,-3-5 1035,4 1 0,-2 3 0,5 1 0</inkml:trace>
  <inkml:trace contextRef="#ctx0" brushRef="#br1" timeOffset="45">15666 14831 8004,'6'-5'-124,"-1"4"389,-5-4 218,0 0-313,0 4 0,1-4 290,3 5-360,-2 5 0,3 1 43,-5 5 0,0 5-111,0-1 0,0 4 74,0-4 0,0 4-166,0-4 0,1 4 105,3-3 0,-3-1-101,3-4 1,1 1-690,-1-1 332,-1 1 0,-3-1-219,0 0 1,0-3-95,0 0 726,0-6 0,-5 8 0,-1-3 0</inkml:trace>
  <inkml:trace contextRef="#ctx0" brushRef="#br1" timeOffset="46">15540 15174 9449,'1'6'239,"3"-2"1,1-1-119,3 1 1,3-3-13,1 3 1,0-3-121,7-1 1,1 0 65,2 0 1,1-4-135,0 0 1,0 0-32,0 4 0,-4-1 52,0-3 0,-4 3-276,4-3 0,-5 3 38,1 1 1,-2 0-76,-2 0 1,-3 0-93,0 0 0,-5 1 463,5 3 0,-5-3 0,2 4 0</inkml:trace>
  <inkml:trace contextRef="#ctx0" brushRef="#br1" timeOffset="47">15597 15380 8952,'0'-7'451,"0"2"1,5 5-281,3 0 1,2 0 26,2 0 0,-1-1-41,0-3 1,2 3-130,2-3 1,-2 3 151,2 1 0,-2 0 136,-2 0 51,1 0-126,-1 0-258,1 5 1,-6 1 33,-2 6 1,-3-1-209,-1 0 1,0 1 124,0-1 0,-1 1-120,-3-1 0,1 1-364,-4-1 0,3 0 229,-4 1 0,1 0-7,-5 4 1,1-7 71,-1 2 1,1-2 275,0 2 1,-1-1-75,1-2 0,-1 2 199,1-2 0,3-3-96,1-1 106,-1 2 1,-3-1 157,-1 3-134,6-3-11,1 0-58,5-4-61,0 4 0,1-3 73,3 1 1,2-1 139,6 1 0,0-1-87,4-2 1,-2 0 102,5 0 1,-2 0-58,2 0 0,3 0-69,-3 0 0,1 0 144,-1 0 1,2 0-76,-6 0 1,4 0-46,-4 0 0,2-2-48,-2-1 1,-6 1-132,2-1 1,-6 1 9,3 2-392,-6 0-177,3 0 0,-13 0-1988,-4 0 2550,-2 5 0,3-3 0,-1 3 0</inkml:trace>
  <inkml:trace contextRef="#ctx0" brushRef="#br3" timeOffset="48">18597 14969 7365,'0'-6'-90,"0"-4"485,0 8-83,0-8 72,0 9-14,0-4 831,0 5-1089,0 5 1,0 1 42,0 6 0,0 4-43,0 3 1,0 3-25,0 1 0,0 0-21,0-1 1,-1 1-9,-3 0 1,3 0-124,-3 0 1,2-2-161,-2-2 1,2 2 110,-1-6 0,1 4-262,2-4-75,0 0 206,0-3-187,0-1-338,0-4-117,0-2 610,0-5 0,-5 0 1,-1 0-1</inkml:trace>
  <inkml:trace contextRef="#ctx0" brushRef="#br3" timeOffset="49">18335 15209 7904,'0'-11'411,"0"-1"1,1 6-80,3 2-70,-3-2 0,9 4-55,-2-1 1,2 1-28,1 2 0,2 0 1,2 0 0,3 0 27,5 0 0,0 0-47,-1 0 0,6 0-112,3 0 0,2 0-20,1 0 0,0-1-69,1-3 1,-1-1-5,0-2 0,-1-4 31,-2 4 1,-4 0-211,-4 0 0,-5 4 50,-3-1 0,-7 2-488,-4-2-271,-3 3 1,-2-3 931,-3 8 0,-8 2 0,-5 6 0</inkml:trace>
  <inkml:trace contextRef="#ctx0" brushRef="#br3" timeOffset="50">19545 14969 7884,'6'5'461,"5"-2"-170,-4 4 1,2 1-28,-1 3 0,1 1-83,-6-1 0,5 4 63,-4 1 0,3 4-144,-3-1 0,0-1 7,-4 1 1,4-4-62,0 4 1,3-1 57,-3 1 0,4 1-81,-4-5 1,4 1 9,0-5 1,-2 1-165,2-1 1,-4-1-40,3-2 1,-3 1 116,4-6-297,-6 1 147,3-4 0,-3 0-204,2 0 279,-3 0 1,4-1-120,-5-3 1,0 2 131,0-6 0,0-1 15,0-6 1,4 2 181,-1-2 0,1-2-117,-4 2 0,4-4 185,0 4 0,0-2 166,-4 2 22,0 3-212,0-5 223,0 6-298,0 4 0,4 3-4,-1 8 1,5-1-8,-4 4 0,5 5 13,-2 3 1,3 2-117,2-2 1,1-1 55,2 5 1,-3-5-108,4 1 1,-4 1 74,0 0 0,-1-1-125,1-4 1,-1 1 220,0-1-36,1-4 1,-1-1 62,1-2 0,-5-3-69,1 3 1,-4-3 371,3-1-109,-4-5-74,7-1 1,-9-6-91,3 1 1,-1-2 106,0-2 1,-1 1-93,2-5 0,-3 4-6,-1-4 1,0-4-131,0-4 0,0-1 115,0 2 1,0 1-332,0-1 0,0 3-50,0 4 1,-1 2-357,-3 6 14,2 0-278,-3 4 411,5 2 0,0 6-171,0 3 0,0-1 653,0 4 0,5 1 0,2 3 0</inkml:trace>
  <inkml:trace contextRef="#ctx0" brushRef="#br3" timeOffset="51">20230 14923 6156,'-5'-6'1598,"4"1"-1384,-4 5 1,5 5-74,0 3 0,0 3-80,0 4 0,0-1 43,0 5 1,0 0-150,0 4 0,0 0 83,0 0 1,0 0 46,0 0 1,0-1-180,0 1 0,0 0 43,0 0 0,4-4-64,0 0 0,-1-5 29,-3 1 1,0-2-182,0-2 0,4-3-137,0 0 86,0-6 0,-4 4 5,0-2 1,-1-2 312,-3 1 0,2-1 0,-3-2 0</inkml:trace>
  <inkml:trace contextRef="#ctx0" brushRef="#br3" timeOffset="52">20493 14901 7904,'6'-5'-165,"-1"-2"0,-5 0 467,0-1 245,0 5-140,0-2-204,0 16 1,0-3-103,0 11 1,4 0 128,0 4 1,0 0-137,-4 0 1,1 4 69,3-1 1,-3 5-293,3-5 0,-3 2-62,-1-1 0,0-3-193,0 3 0,-1-7 51,-3-1 1,3-5-130,-3 1 1,3-2-202,1-2-39,-5-4 701,4-2 0,-10-5 0,10 5 0,-4 1 0</inkml:trace>
  <inkml:trace contextRef="#ctx0" brushRef="#br3" timeOffset="53">20162 15198 7904,'0'-7'-62,"1"-2"94,3 6 1,2-1 354,6 4-151,4 0 0,-2 0-51,5 0 0,2 0 0,5 0 1,-2 0-55,3 0 1,-3 0-125,-1 0 0,4 0-497,-1 0 1,1 0 309,-4 0 0,-1-4-672,1 0 852,-5 0 0,-1-1 0,-6-1 0</inkml:trace>
  <inkml:trace contextRef="#ctx0" brushRef="#br3" timeOffset="54">20767 14889 7888,'-6'0'643,"1"0"-264,5 0-270,0 5 1,4-2-26,-1 4 1,1 2 40,-4 7 1,0-2-29,0 5 0,0 0-41,0 3 0,-1-3 52,-3 0 1,2 1-188,-6 2 1,5 1-67,0 0 1,-2-4-76,1 0 1,0-1 86,4 1 0,0-1-80,0-3 1,0-2 195,0 2 1,0-6-43,0-2 146,0 1-124,0-2 217,5-1 0,-4-3 135,3 1-193,-3-1-116,-1 3 1,2-5-14,1 0-11,-1 0-9,8 0 0,-4-4 32,6 0 0,-1-1-15,0 1 1,1 2 59,-1-6 1,1 4-27,-1-3 0,1 4 12,-1-1 0,4-1-21,0 1 1,2 1 3,-2 3 0,-1 0-61,5 0 1,-4 0 58,4 0 1,-5 0-230,2 0 1,0 0 59,-1 0 0,1-2-106,-5-1 1,-3 1-168,-1-1 1,-4 0-698,1-1 1122,-3 3 0,-6-9 0,-2 3 0</inkml:trace>
  <inkml:trace contextRef="#ctx0" brushRef="#br3" timeOffset="55">20699 15106 7947,'0'-6'-1214,"1"1"1624,3 5 1,-2-1-44,6-3 0,-1 2-270,5-1 0,3 1 100,0 2 1,2 0-203,-2 0 1,-1 0 65,5 0 0,-1 0 62,1 0 1,2-3-93,-2-1 0,-1-4-168,1 4 1,-3-5-265,3 2 1,-4-2 199,4 1 0,-5-2-197,1 3 1,-2 0-119,-2 0 262,1-1 0,-6-3 254,-2-1 0,-3 1 0,-1-1 0</inkml:trace>
  <inkml:trace contextRef="#ctx0" brushRef="#br3" timeOffset="56">20767 14832 7887,'-6'0'330,"1"-5"-103,5 4 1,5-4-24,2 5 0,4 0 14,0 0 0,6 0-161,2 0 0,3 0 53,5 0 0,-2 0-124,6 0 0,-6 0-28,2 0 0,1-4-49,-2 0 0,1 0 29,-4 4 0,0 0-49,0 0 1,-1 0 84,1 0 1,-4 0-15,0 0 1,-3 0 1,3 0 35,-5 0 1,2 0 8,-4 0 15,-6 0 9,-1 5-29,-5 2 0,0 4 0,0 1 1,0-1 45,0 0 1,0 5 4,0-1 0,0 5-19,0-1 1,0 3 3,0 1 0,0 1 33,0 2 1,0 0-100,0 4 1,0-1-122,0 2 1,-5-2 104,-3-2 1,3-7-138,1 3 0,-1-8 164,1 0 0,1-2-63,3-2 232,0-4-153,0 3 161,0-9-167,0 4 0,0-6 150,0-3 1,0 2-127,0-6 0,0 4 3,0-3 0,0-1-18,0-3 1,0-1-10,0 1 0,1-1 80,3 1 0,-3-2-59,3-2 1,-3 1 54,-1-5 0,0 4 16,0-4 1,1 3 13,3-3 1,-3 9 74,3-1 194,-2 2-145,-2-2-90,5 4 1,-3 2-136,6 5 0,-4 4 87,3 0 1,1 5-135,3-2 0,-3 7 15,-1 1 0,1 1 28,3-5 1,1 4-79,-1 1 1,-3 0-167,0-1 0,-1-2 114,5 2 0,-1-6-96,0-1 0,1-2 235,-1 2 0,1 0-77,-1-4 1,-3 4 273,-1-4-87,1 0 0,3-4-86,1 0 1,-5 0 41,1 0 1,-4 0 89,3 0 1,-3 0-54,4 0 1,-6-2-5,2-2 1,1 2 88,-1-6 0,0 4-76,-4-3 1,0-1 5,0-3 0,-1-4-72,-3-1 1,3-4-4,-3 1 1,-1-3 22,1 0 1,0-1-19,4 0 1,0-4-20,0 1 0,0-5-101,0 5 1,-1-1-18,-3 4 0,3 1 58,-3 3 1,3 3-501,1 5 191,0-1 1,-2 6-433,-1 2 428,1 3 1,-3 2-82,5 3 1,0 0-73,0 7 495,0-2 0,-5 7 0,-1-4 0</inkml:trace>
  <inkml:trace contextRef="#ctx0" brushRef="#br3" timeOffset="57">22435 14969 7909,'0'-6'275,"0"-4"0,0 7 172,0-4 83,0 4-68,0-2 101,0 5-493,5 5 1,-3-2 54,6 4 1,1 2-142,6 6 0,-1-2 80,5 2 1,-4 2-89,4-2 0,0 0-72,4-3 1,-1 0 39,-3 3 1,2-2-89,-2 2 1,-1-2-43,1-2 0,-5 0-70,1-4 1,-2 3-114,-2-2 47,1 2 0,-5 0-237,1-2-287,-5 2 7,2-9 839,0 4 0,-4-5 0,4 0 0,0-5 0,2-1 0</inkml:trace>
  <inkml:trace contextRef="#ctx0" brushRef="#br3" timeOffset="58">22812 14901 7909,'0'-7'-624,"0"2"1210,-6 5 0,4 0-449,-6 0 1,4 0 33,-3 0 1,3 5-152,-4 3 1,1 3 13,-5 5 1,1 1-117,0 6 1,-1 1 105,1 3 1,-5-3 36,1 3 0,-4-3-85,4-1 1,-4-1 78,4 1 1,-4 0-163,3 0 1,0-4 93,1 0 1,2-5-139,-2 1 0,6-3-83,1-5 1,5 2-496,-5-5 45,5 5-132,-2-8 816,5 4 0,-5-5 0,-1 0 0</inkml:trace>
  <inkml:trace contextRef="#ctx0" brushRef="#br3" timeOffset="59">23166 14855 7919,'-8'-1'18,"0"-3"202,6 3-112,-8-4 220,8 5-161,-3 0 1,5-2 144,0-2-81,0 3-270,0-4 265,5 5 80,2 0-230,4 0 1,1 4-1,-1 0 1,0 5-12,1-2 0,-1 3-8,1 2 0,3-1-140,0 1 0,0-2 128,-3-3 1,4 4-134,3-4 0,2 0-166,-2 0 0,2-4 55,-2 0 1,-1-1 47,1-2 0,-5 4 167,1-1 1,-2 1 143,-2-4 0,-3 0 29,0 0 410,-6 0-229,3 0 16,-5 0 0,-5 0-231,-3 0 0,2 1-333,-1 3 0,-1-1-54,-4 4 1,-3-4-48,0 1 0,-1 1 104,0-1 1,2 1-34,-5-1 1,2-3 169,-2 3 0,-3 2-6,3 2 1,-1-2 73,1 1 1,-2-3-93,6 4 0,-4 0 191,4 3 0,0-3-176,3-1 1,1 1-173,-1 3 0,2-3 4,3-1 0,-2-3-579,5 4-630,0-6 1424,4 9 0,0-10 0,0 9 0,0-4 0</inkml:trace>
  <inkml:trace contextRef="#ctx0" brushRef="#br3" timeOffset="60">23737 14649 7845,'-7'-11'206,"3"0"317,3-1-346,1 1 241,0-1-221,5 6-24,-3 1 1,3 10 148,-5 3 0,0 2-115,0 1 1,0 6 4,0 2 0,0 2-50,0 2 0,-4 4-128,0-1 1,-1 1-91,1-4 0,3 4 85,-3-1 0,3 5-222,1-5 0,0 5 112,0-5 0,0 5-339,0-5 0,0 5 129,0-4 0,0-1-4,0-3 1,0-1 156,0-3 1,1 1 46,3-5 1,-2 0 176,6-3 1,-4 3-84,3 0 1,-3-1-13,4-6 1,-1 2-35,5-2 0,1-2-225,2 2 0,-1-6 36,5 2 1,0-3-55,4-1 1,-4 0 108,0 0 0,-4-1-30,4-3 0,-5 2 19,1-6 0,-7 0 188,-4-3 0,-3 5 0,-6-10 0,-2 4 0</inkml:trace>
  <inkml:trace contextRef="#ctx0" brushRef="#br3" timeOffset="61">23668 14981 7878,'-6'-7'718,"2"-2"-424,8 6 0,2-1-281,5 4 1,2 0 6,2 0 0,3 0 8,5 0 0,4 4 148,-1-1 0,2 1-104,-1-4 0,-3 4-93,3 0 1,-5 0 65,-2-4 1,0 0-154,-5 0 0,0 0-73,-3 0-489,-6 0 0,-3 0 670,-11 0 0,-5-5 0,-10-2 0</inkml:trace>
  <inkml:trace contextRef="#ctx0" brushRef="#br2" timeOffset="62">18392 16203 6428,'-7'-5'1814,"2"3"-1340,5-3 1311,0 5-1828,5 0 0,2 0 103,4 0 0,0 0-73,1 0 0,1 0-81,2 0 1,1 0 81,3 0 1,3 0-76,-3 0 1,3-1 57,0-3 1,2 3-14,3-3 1,-7-1 36,3 1 0,-4-1-2,0 1 1,2 3 3,-6-3 1,0 2-6,-3-2 15,-1 3-4,0-4 1,-3 1-57,0 0 52,-6 0-231,3 4 0,-6 0-195,-3 0 0,2 0 427,-6 0 0,0 0 0,-3 0 0</inkml:trace>
  <inkml:trace contextRef="#ctx0" brushRef="#br2" timeOffset="63">19557 16043 9051,'7'1'402,"1"3"-253,-1 2 1,1 6-44,0-1 0,2 2-158,1 2 1,3-1 16,-6 5 1,1-4 98,-2 4 0,3-5-135,-2 1 0,-2 2 71,2-2 1,-4 0-86,3-3 0,-3-1 116,4 1-10,-6-1-162,9 0-287,-10 1 88,4-6 264,-5-1-49,0-5 56,0-5 1,0 3 118,0-6 1,0 0-42,0-3 1,1 0 128,3-1 1,-3-1-105,3-2 1,-3 1 128,-1-5 1,2 5-117,1-1 0,-1-1 36,1 0-73,-1 1 85,3 4-265,-4 4 185,9 2 0,-3 7-14,4 1 0,-1 4 8,-2 4 0,2 1 1,-2-1 1,2 4 45,1 0 0,1 2-42,-1-2 1,0-2-10,1 2 0,0-2 20,4-2 0,-4-1-112,4-2 1,-4 1 53,0-5 1,-5 3-64,1-3 184,0 0 62,3-4 1,-1-1 116,-2-3-247,2-3 1,-9-4 116,3 0 1,-1-2-42,0-2 1,-1 2-4,1-2 0,-1-3 28,-2-1 1,0-3 117,0 0 0,0 2-203,0 1 1,0-3-1,0-5 0,0 4-198,0 4 1,0 5 75,0-1 1,0 2-258,0 2 1,-2 4-68,-1 4 10,1-4 0,-3 7 400,5 0 0,0 5 0,0 7 0</inkml:trace>
  <inkml:trace contextRef="#ctx0" brushRef="#br2" timeOffset="64">20299 15883 8031,'0'-7'-696,"0"-3"846,0 9 1,0-5 153,0 2 66,0 3 32,0-4 293,0 5 0,0 5-693,0 2 1,0 5 75,0 3 1,0 3-144,0 5 0,0 1 57,0 2 1,0-2-136,0 3 0,0-3 67,0-1 0,4 0 53,0 0 0,1-4-3,-2 0 1,-1-5 24,1 1 0,0-2-109,1-2 1,-3-3-37,3-1 0,-2-3-201,2 4 1,-2-5-263,1 5-345,-1-5 954,-2 2 0,5-5 0,1 0 0</inkml:trace>
  <inkml:trace contextRef="#ctx0" brushRef="#br2" timeOffset="65">20550 15826 8208,'7'-12'29,"-2"1"171,-5-1 0,0 5 264,0-1-1,0 1-207,0 0-71,0 2 1,1 5-50,3 0 1,-3 5-254,3 3 1,1 7 131,-1 4 1,3 3-149,-3 1 0,0 4 38,-4 4 0,0-2 39,0 2 0,0-2 16,0 1 0,0-1-6,0-2 1,0-3 6,0 3 1,0-7 23,0-1 0,0-4-18,0 4 0,0-5-186,0 2-87,0-4 0,0 0-728,0-1 545,0-5 489,0 5 0,-10-10 0,-3 4 0</inkml:trace>
  <inkml:trace contextRef="#ctx0" brushRef="#br2" timeOffset="66">20287 16203 7989,'0'-7'-102,"6"1"73,1 2 0,3 3 129,2-3 0,4-1-114,3 1 0,7 0 86,0 4 0,5 0-103,-5 0 0,2 0-148,-1 0 1,-3 0 97,3 0 0,-3 0 81,-1 0 0,0-5 0,-1-1 0</inkml:trace>
  <inkml:trace contextRef="#ctx0" brushRef="#br2" timeOffset="67">20836 15906 7996,'-7'-12'7,"2"1"184,5-1 0,-4 5 350,1-1-257,-1 6 1,4-5 104,0 3-227,0 3-27,0 6 1,0 8-166,0 10 1,0 0-101,0 0 1,1-1 146,3 1 1,-3 0-18,3 0 1,-1 0-133,0 0 0,-1-2-35,1-2 1,-1 1 74,-2-4 1,4-1-70,-1-4 0,1 1 144,-4-1 1,4-3-14,0-1 0,1-3-33,-1 4 0,-2-6 20,6 2 1,-1-3 39,5-1 1,-1 0-40,1 0 1,3 0 5,0 0 0,5-3 20,-1-1 1,-1-4-8,1 4 1,0-4-10,4 0 1,-4 3 9,0 1 1,-4-1-198,4 1 1,-5-1-105,2 1-76,-9 3 399,-2-4 0,-5 5 0,0 0 0</inkml:trace>
  <inkml:trace contextRef="#ctx0" brushRef="#br2" timeOffset="68">20779 16123 8058,'-7'-7'352,"2"2"0,6 4-225,3-3 0,3 3-161,4-3 0,2 3 58,2 1 1,3-1-248,5-3 1,-1 1 29,1-4 1,1 3 151,3-4 1,-3 4-251,3-3 1,-7 3-52,-1-4 342,-5 6 0,3-8 0,-6 3 0</inkml:trace>
  <inkml:trace contextRef="#ctx0" brushRef="#br2" timeOffset="69">20790 15883 8135,'0'-12'4,"0"6"162,0-4-45,0 9 0,5-6 10,3 3 1,3 3-58,4-3 0,4 3-15,8 1 0,-3 0-93,3 0 1,2 0 78,1 0 1,0 0-113,0 0 1,-5-1 45,2-3 0,0 3 24,-4-3 0,5 3 27,-9 1 0,3-4-3,-6 0 0,-1 0 81,-4 4 1,-1-1-43,-2-3 198,2 3 0,-7-4-115,4 5 0,-4 1-68,1 3 1,1 2-30,-1 6 1,3 3-87,-3 0 0,1 5 67,-1 0 0,-3 1-110,3 2 1,-2 0-102,2 0 1,-2-1 48,1 1 0,-1 0-34,-2 0 1,0-1 111,0-3 0,1 1-110,3-5 0,-3 0 93,3-3 1,-3-5-83,-1 1 150,0 0 8,0-2 178,0-1-35,0-5-143,0-5 144,0-1 0,0-6-73,0 1 1,0-1 127,0 1 0,0-2-90,0-2 0,0 2 22,0-2 1,0-1-104,0 0 0,0-3 45,0 4 0,0 0-123,0 3 1,0 1 67,0 0 1,0 3 11,0 0-27,0 6-28,0-3 0,5 6-22,3 3 1,-1 2-15,5 6 0,-3 0 14,6 4 1,1-2 3,0 5 1,4-4-178,-1 4 1,-1-5 115,1 1 1,-5-2-69,1-2 1,1 1-34,0-1 0,0-3 35,-1-1 1,-2-4 106,2 1 1,-2-3 186,-2-1-49,1 0 226,-1-5 0,-3-2 249,-1-4 0,-4 0-237,1-1 1,-3-1 52,-1-2 1,0 1 11,0-5 0,0 0 6,0-4 1,-4 0-97,0 1 0,-1-1-46,2 0 0,1-4-186,-1 1 1,1-2-245,2 1 0,0 3-467,0-3 1,0 7 60,0 1-804,0 5 244,0-2 513,0 9 0,0 7 633,0 8 0,5 12 0,2 4 0</inkml:trace>
  <inkml:trace contextRef="#ctx0" brushRef="#br2" timeOffset="70">22480 15871 8437,'5'12'319,"2"-1"-217,4 1 1,2 3 33,2 0 1,-2 4-15,2-4 0,1 2-5,0-2 1,0-2-13,-1 2 0,-2-2-28,2-2 1,-1 2-14,2 2 1,-3-6-119,7 2 1,-7-2 98,3 3 0,-4-2-209,0-3 0,-5 2-37,1-5-173,-5 5 19,2-8 1,-5 6-604,0-4 533,0-1 425,-5 3 0,-2-5 0,-4 0 0</inkml:trace>
  <inkml:trace contextRef="#ctx0" brushRef="#br2" timeOffset="71">22777 15826 8062,'0'-8'519,"0"1"-91,0 4-249,0-2-174,0 5 1,0 5 86,0 3 1,-1 3-114,-3 4 1,-2 3-188,-6 5 0,1 1 141,0 3 1,-5-3-50,1 2 0,-4 2-23,4-1 1,-5 0 98,1-5 1,1-3 34,-1 0 0,5-3 11,-1 3 0,2-5-47,1 1 0,1-2-77,0-2 0,3 0-534,0 1 213,6-1 439,-3-4 0,0 3 0,-2-4 0</inkml:trace>
  <inkml:trace contextRef="#ctx0" brushRef="#br2" timeOffset="72">23405 15757 7995,'0'-6'498,"0"1"0,-1 5-211,-3 0 0,2 0-23,-6 0 0,4 1-214,-3 3 1,-1-2-14,-3 6 1,-1 1-135,1 6 1,-2-2 101,-2 2 0,-2-2-137,-2-2 0,-2 2-47,2 2 1,-3-6 59,-1 2 1,2-2 140,2 3 0,-2-5-4,6 1 1,-4-2 14,4 2 1,0-2 53,3-2 0,5-3 126,-1 3-67,6-3 14,-3-1-375,5 0 32,0 5 153,0-3 1,1 3 47,3-5 70,-3 0 115,9 5 1,-4-4-138,6 3 0,-1-2 157,1 2 0,0-2-55,4 1 0,1-1-68,6-2 0,1 0-105,3 0 0,-3 0 51,3 0 0,1 0-139,-2 0 0,5 0 81,-5 0 0,-3 1-13,-4 3 0,-5-3-147,1 3 86,-2-3-138,-7 4 1,-2-4 110,-8 3 1,-2 1-704,-5-1 1,-1 1 815,1-1 0,-1-3 0,1 4 0</inkml:trace>
  <inkml:trace contextRef="#ctx0" brushRef="#br2" timeOffset="73">23737 15643 8066,'0'-8'-33,"0"1"58,0 4 0,0-3 496,0 2 119,0 3-326,0-4 0,0 6-81,0 3 0,-2 2-83,-1 6 0,1 4 34,-2 3 1,3 6-143,1 2 1,0 4 72,0-5 1,0 2-193,0-1 0,0-3 12,0 3 1,0-3-84,0-1 1,-1-2 4,-3-2 1,3 3 30,-3-3 1,3-1-78,1 1 0,0-6 22,0 3 0,0-4 94,0 0 0,0-1 18,0 1 1,5-5 0,2 1 1,4-2 42,0 2 1,0-2 4,1-2 0,3-3-113,0 3 0,4-3 86,-3-1 1,3 0-102,-4 0 1,4 0-45,-4 0 1,4 0-222,-4 0 1,2 0 110,-2 0 1,-2-1-357,2-3 644,-7 3 0,2-9 0,-4 4 0</inkml:trace>
  <inkml:trace contextRef="#ctx0" brushRef="#br2" timeOffset="74">23668 15997 8049,'0'-11'-399,"1"-1"654,3 1 1,2 4-105,6 4 1,-1 0 25,1-1 1,-1 3-99,1-3 1,0 3-8,4 1 0,-4-4 4,3 0 0,2 1-22,-2 3 1,4 0 20,-4 0 0,4 0 8,-3 0 0,3 0-204,-4 0 1,0 0-15,-3 0 135,-1 0 0,0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6:02.22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2775 15841 8150,'-5'-7'-1077,"4"1"1424,-3 2-457,3 3 395,1-9 123,0 9-58,0-5-172,-5 1 1,4 3 65,-3-6 1,2 4-11,2-3 0,0 3 48,0-4 1,0 5 144,0-5-5,0 5-2,0-7-245,0 9 52,0-4-276,0 5 136,-5 0 0,4 1-90,-3 3 1,-1 2-15,1 6 1,-1-1 55,2 1 1,1-1-16,-2 0 1,-1 6 26,2 2 1,-3 3 60,3 0 0,1 1-67,-1 0 1,-2 4 5,1-1 0,-1 5-7,1-4 1,3 3-16,-3-3 1,2 3-112,2-3 1,0 3 60,0-3 1,2 3-129,2-3 0,1 0 32,2-5 0,2 1 19,-5 0 1,4-4 70,-5 0 0,5-4 0,-4 4 0,3-5 17,-3 2 0,1 0 15,-1-1 1,-3 1-3,3-5 1,1-3 9,-1-1 1,1 0 146,-1 0 0,-2 2-18,6-5-44,-5 5 1,5-7-108,-4 6-160,0-6-62,1 4 1,-4-5-372,3 3 1,-1-3-867,1 3 1468,-3-3 0,9 4 0,-4 1 0</inkml:trace>
  <inkml:trace contextRef="#ctx0" brushRef="#br0" timeOffset="1">3061 16275 7113,'0'-12'370,"5"1"1,-4 3 76,3 1 1,-3 3 129,-1-4-153,0 6 0,0-5 117,0 4 287,0 1-143,0-3-64,-5 5-54,4-5 63,-4 4-244,5-4-1,0 5-332,0 5 0,5-3 9,2 6 0,0 3-104,0 5 1,2 3 65,7-4 1,-4 5-131,3-1 0,-1-1 73,2 1 1,-2 0-83,5 4 0,-5-4-7,1 0 1,1-5-209,0 1 1,-1-2-6,-4-2 1,-3-3 161,-1 0 1,0-5-31,0 5 1,0-6-202,-3 2 0,-3-1-853,3 1-89,-3-3 394,-1 4 1,1-5 118,3 0 833,-3 0 0,4 0 0,-5 0 0</inkml:trace>
  <inkml:trace contextRef="#ctx0" brushRef="#br0" timeOffset="2">3381 16252 8282,'-5'-12'0,"2"1"144,-5 0 1,6 3 343,-2 0 1,1 1 366,0-5 315,1 6-182,-3-4-384,5 9-356,-5-4 0,-1 11-52,-6 5 1,1 2-168,0 6 0,-2 1 60,-2 7 0,1-2-144,-5 6 1,0 1-83,-4 6 0,4-4-216,0 0 0,5-1-20,-1-6 0,2-1 161,1-3 1,2-5-664,3-3 1,2-2-959,5-2 1833,0-4 0,0 3 0,0-4 0</inkml:trace>
  <inkml:trace contextRef="#ctx0" brushRef="#br0" timeOffset="3">3643 15921 8198,'7'-7'0,"-2"-3"-1055,-5 3 743,0-4 1,3 0 211,1 0 146,0-1 1,0 5 47,0-1 284,0 0-302,-4-3 0,1 1 346,3 2-316,-3-2-1,4 9 180,-5-9-82,0 8-29,0-8 233,0 9-187,0-9 43,0 8 47,0-8-108,0 9 0,-1-4 132,-3 5-167,3 0 1,-4 0 0,5-1 149,0-3-136,0 3 28,0-4-241,0 5 85,0 5 0,0 2 215,0 8-324,0 3 177,0 5 1,0 1-37,0 3 0,0 2-29,0 5 0,3 1 8,1-1 0,1 1 0,-1 3 0,-1-1-166,4 5 1,-4-1 30,1 1 1,1 1-85,-2-5 1,5 0 121,-4-4-187,0-5 98,-4 4 0,3-9 90,1 3-242,0-3 241,-4-6 0,4 0-43,0-3-259,-1-2 280,-3 3 1,0-8-323,0-1 285,0-4 32,0 7 0,4-7-1015,0 4 539,0-4-644,-4 2 484,0-5 696,0 5 0,5 1 0,1 6 0</inkml:trace>
  <inkml:trace contextRef="#ctx0" brushRef="#br0" timeOffset="4">4022 16857 11404,'3'-12'-106,"4"-10"100,-1-1 0,4-5 97,-2-2 1,2-3-129,1-2 1,-1 1 29,-2 0 1,2-5-123,-2-3 1,1-1 33,-2 1 0,3-1-50,-2 4 1,-2-1 47,2 6 1,-5-1 89,0 13 1,-1-3 120,-2 10-40,0 0 18,0 4-49,0 4 0,0 3 111,0 8 0,-4 3-128,0 4 0,0 2-2,4 2 0,0 1-132,0 3 143,0 3-1,0-9 0,4 4-111,0-1 1,3-4 80,-3 4-269,5-4 259,-8-5 0,10 1-49,-4-4 1,3 0-3,2-4 0,-5 0-33,1 0 0,0 0 50,3 0 0,0-5 73,1-3 0,-1-3-38,1-4 1,-1 2 39,1-2-64,-1 2 81,0 2 1,-3-1 2,0 1 1,-5-1 39,5 1 24,-5 0 145,2 4 306,-5-3-329,0 9 1,3-3-88,1 8 0,0 2 108,-4 6 1,1 4-49,3 3 1,-3 3-38,3 1 1,1 1-77,-1 2 0,1 0-121,-1 4 1,-3-3 68,3 3 0,-3-8-179,-1 1 1,0-4-651,0 0 1,4-3 368,0-4 0,0-5-1809,-4 1 2220,0-6 0,5 9 0,1-5 0</inkml:trace>
  <inkml:trace contextRef="#ctx0" brushRef="#br0" timeOffset="5">4728 16263 6694,'-7'0'-372,"-1"0"676,5-5 280,-2 4-37,0-4 124,4 0 280,-4 4-51,5-5 247,0 6-865,5 0 1,-2 0-17,4 0 0,2 0-45,6 0 0,-2 0 0,2 0 0,2 0-59,-2 0 0,4 0-153,-4 0 0,4 0-32,-4 0 0,5 0-447,-5 0-234,0-5 1,-4 4 28,1-3-417,-6-2 0,1 5-593,-4-3 1685,-1 3 0,-2 6 0,-7 1 0</inkml:trace>
  <inkml:trace contextRef="#ctx0" brushRef="#br0" timeOffset="6">4763 16446 8294,'-7'0'1905,"2"0"-1422,10-5-66,2 4 0,0-4 78,1 5 0,-1 0-266,5 0 1,-1 0 31,1 0 0,3 0 123,0 0-581,0 0 219,2 0 0,-5-2-402,4-1 1,0 0-164,-1-5 1,2 5-392,-2-5 0,-2 4 334,2-3-1349,-2 4 975,3-7 974,-8 4 0,12-6 0,-7 1 0</inkml:trace>
  <inkml:trace contextRef="#ctx0" brushRef="#br0" timeOffset="7">5345 16081 8143,'0'-12'-80,"-1"2"203,-3 2 1,3-2 143,-3 3 1,3 0 214,1 0 475,-6 4-176,5-7-179,-4 9-169,5-4 0,-5 5-282,4 0 0,-4 5-119,5 2 0,0 7 39,0 2 1,0 4-42,0-1 1,4 4-158,-1 3 1,1 2-24,-4 3 0,0 2-132,0-3 1,0-1 5,0 2 0,1-6-125,3 2 1,-3-7 152,3-1 1,-2-9-252,-2 2-99,0-3 273,0 2-430,0-5-265,0 5 56,0-10 964,5 4 0,-4-5 0,4 0 0</inkml:trace>
  <inkml:trace contextRef="#ctx0" brushRef="#br0" timeOffset="8">5619 15601 8143,'-11'-12'-57,"-1"6"1,5-3-15,-1 5 273,0 1 0,1-1 288,-1 0 190,6 0-60,-3 4-113,-1 0-224,5 0 1,-4 5 42,5 3 1,1 2-86,3 1 0,-1 2 58,4 2 0,1-2-91,3 2 1,1 2 0,-1-2 0,1 5-3,-1-1 0,0 3-30,1 1 0,3 3-176,0 1 1,1 1 79,-5-1 0,0-2-193,1 5 1,-2 0-79,-2 0 1,1 3-34,-6-2 1,5-2 35,-4 1 0,0-1-146,-4 2 1,3 1 82,1-6 1,0 1-4,-4-4 1,0 0-171,0-1 0,-4 1 90,0 0 1,-1-4 124,1 0 0,-1-5 93,-2 1 0,-2 2 181,5-2 0,-4 0-99,5-3 0,-5-1 172,4 1-111,-5-1 1,7 0-3,-6 1 0,4-2-6,-3-2 1,4 2 97,-1-3 0,-1 4-155,2 0 0,-1-3 11,4-1 1,-5 1-12,3-2-33,-3 4 35,5-3 1,-1-1-111,-3-2-208,3-3 182,-4-1-234,5 0 0,0-5 0,0-1 0</inkml:trace>
  <inkml:trace contextRef="#ctx0" brushRef="#br1" timeOffset="9">2947 17497 8307,'0'-8'-250,"0"1"359,0-1 350,0 2-14,0-5-225,0 10 0,0-5 67,0 2-338,0 3 195,0-4-257,0 5 101,-5 0 180,3 0-50,-3 0 34,5 5 4,-5-4-126,4 9 1,-6-5 10,4 3 0,1 2 2,-1-2 0,0 0-113,-1 0 1,3 2 39,-3-2 1,-1 2 62,1 1 1,0 5-140,4-1 0,-3 1 141,-1 0 1,-1-2-5,1 5 1,1 0 46,-4 3 1,4 1 161,-1 0 1,-1 0-50,2 0 1,-5 1-73,4 3 0,0-3 34,4 2 0,-1 2-43,-3-1 0,3 3 31,-3-3 1,3 4 24,1-5 1,4 2-2,0-1 0,3-3-24,-3 2 1,5-1 16,-2-3 0,4 1-178,0 0 1,0 0 140,1 0 0,-1-4-206,1 0 0,-1-1 112,1 1 1,3 1-83,0-5 0,0 0 17,-3-3 1,-1-1-14,1 1 1,-1-2 71,0-3 1,-3-1 57,0-6-53,-1 0 1,1 0 60,-1 0-326,-4 0 217,2 0 1,-4 0-221,3 0-223,-3 0-653,4 0 414,-5 0 0,0-6 704,0-1 0,-5-3 0,-1-2 0</inkml:trace>
  <inkml:trace contextRef="#ctx0" brushRef="#br1" timeOffset="10">3175 18011 8362,'0'-7'115,"0"1"317,0 2-114,0 3 1,1-4-56,3 5 0,2 5-113,6 3 0,-2 2 76,-2 1 1,6 2-34,-3 2 1,3-2-3,-3 2 1,1 1-118,-1 0 0,2-1-47,2-4 1,-2 1 67,2-1 1,-2-3-175,-2-1 0,-3 0-209,-1 0 96,1 4 1,0-9-164,-1 6-46,-4-6 1,2 5-459,-5-4 222,0-1 0,1 3-855,3-5 1492,-3 0 0,4 0 0,-5-5 0,0-2 0</inkml:trace>
  <inkml:trace contextRef="#ctx0" brushRef="#br1" timeOffset="11">3438 17976 8362,'-4'-11'0,"0"0"0,-4-1 348,5 1 751,-6-1-455,7 1 0,-6 3 255,4 1-590,0 4 1,0-1-123,0 8 1,-3 6-154,3 6 0,-4 4 71,5-1 0,-6 4-146,1 3 0,-2 4-299,-2 4 0,-3-1 277,0-3 1,0 2-559,3-5 1,-3-1 243,0-3 1,0-1-112,3-3 1,2-7-704,2-4 1191,3-5 0,5 2 0,0-5 0</inkml:trace>
  <inkml:trace contextRef="#ctx0" brushRef="#br1" timeOffset="12">3872 17588 8362,'-7'-11'-85,"4"-1"1,-3 5-30,3-1 1,-5 4 166,4-3 1,-1 4 156,1-1 1,2-1 24,-6 1 154,6 1-202,-3 3 1,5-2 227,0-1 22,-6 1 6,5-3-35,-4 5-341,5 0 0,0 5 138,0 3 0,0 3-83,0 5 1,0 1 19,0 6 0,0 5-112,0 3 1,0 1 43,0 3 1,4-1-173,0 0 0,3 1-29,-3-1 0,4 4 121,-4 0 0,3-4-91,-3-3 1,4-2 77,-5 1 0,5 2-87,-4-5 1,3-1 33,-3-3 1,4-4-25,-4 0 0,3-5 78,-3 1 0,1-2-38,-1-1-149,-3-1-29,4 0 1,-5-3-222,0 0 1,2-6-165,1 2-664,-1-3 668,3-1 615,-5 0 0,0-5 0,0-1 0</inkml:trace>
  <inkml:trace contextRef="#ctx0" brushRef="#br1" timeOffset="13">4100 18593 8387,'0'12'0,"0"-6"233,0 4 32,0-9 1,-1 4 395,-3-5-64,3 0-498,-4-5 0,5-1 30,0-5 1,0-1 77,0 1 0,0-2-45,0-2 1,0-3-189,0-5 1,5 0-4,2 1 0,0-6 79,0-3 0,0 2-171,0-1 0,2-5 140,-5-3 1,4-5-143,-5 1 1,5 2 22,-4-2 1,0 1-85,-4-1 0,1 7 163,3 4 0,-3 6-17,3-2 1,-3 8 114,-1 4 0,0 2-127,0 2 536,-5 4-259,4 2-181,-4 5 1,5 2-60,0 1 0,0 5-4,0 7 0,0 3 44,0 5 1,1-4-19,3 0 0,1-1-139,2 1 0,2 1 134,-5-5 0,5 1-195,-1-5 0,-2-3 23,2-1 1,-1-4 62,5 1 0,-2-4 103,-3-4 0,3-3-12,-2-4 0,2 0 17,2-1 0,-1-3 9,1 0 0,-5-2 13,1 2 0,-4 2-41,3-2 0,-3 2 165,4 2 1,-6-4-39,2-1 0,-3 1 72,-1 4 0,4 3-84,0 1 22,0 4-7,-4-2 0,3 10 130,1 3 1,4 3-57,-4 4 0,1 7-92,-1 5 1,-3 4 139,3 0 0,1 2-177,-2 1 1,1 0-126,-4 0 0,4-3-80,0-1 0,0-8-872,-4 1-19,0-8-677,0 2 1714,5-11 0,1-11 0,6-8 0</inkml:trace>
  <inkml:trace contextRef="#ctx0" brushRef="#br1" timeOffset="14">4774 17817 8387,'-6'-6'-168,"-5"5"0,5-8 429,-5 6 0,3-5 56,0 4 1,5-4 452,-5 5-106,5-1-66,-2-1-322,5 4 22,0-5 1,5 6-122,3 0 1,2 0 87,2 0 1,3 0-178,0 0 1,5 0-58,-1 0 0,-1 0-146,1 0 1,-1 0 121,1 0 1,1 0-125,-4 0 1,1-1-131,-5-3 0,2 3-310,-7-3 0,0 3 102,0 1 0,-3 0-977,4 0-490,-6-5 1922,3 4 0,-5-4 0,0 5 0</inkml:trace>
  <inkml:trace contextRef="#ctx0" brushRef="#br1" timeOffset="15">4842 17931 8387,'-7'0'-885,"-1"0"664,1 0 0,-1 0 1149,0 0 0,6-2 384,-2-1-274,3 1-697,1-3 1,5 5-65,2 0 0,0 0-74,0 0 1,1 0-158,3 0 1,1 0 8,-1 0 1,5 0 123,-1 0 0,0 0-563,-4 0 1,1 0-40,-1 0 0,1-3-236,-1-1 1,0 0 113,1 4 0,-1-4-357,1 0 0,-1-3 902,1 3 0,-1-5 0,0 3 0</inkml:trace>
  <inkml:trace contextRef="#ctx0" brushRef="#br1" timeOffset="16">5413 17679 8387,'-5'-6'35,"4"-4"1,-8 7 467,5-4 168,1 4-244,-2-7 0,2 9-198,-5-3 0,1 3 334,-5 1-539,1 0 1,-4 5 88,0 3 1,-1 3-124,5 4 0,-1-1 83,1 5 1,0 4 42,-1 4 0,1 2-109,-1 1 0,6-3 8,2 7 0,-1-6 47,1 3 1,0-2 24,4 1 0,6 2-156,1-5 1,3-2 54,2-6 1,4-3-194,3-4 0,3-2 95,1-2 1,0-3-106,-1-5 0,1-5 82,0-3 0,0-3 17,0-5 0,-4-1 46,0-6 0,-1 0 27,1 0 0,1-4 170,-5 1 1,2-2-128,-2 1 1,-6 3 246,2-2 1,-7 1 5,0 3 0,-4-1-32,-4 0 1,-2 0-161,-6 0 0,-4 2 8,-3 2 1,-7-2-290,0 6 0,-5 4 103,5 3 1,-5 5-348,4 0 0,1 6 168,3 5 1,1 2-525,3 2 1,3 0 821,4 4 0,1 1 0,0 6 0</inkml:trace>
  <inkml:trace contextRef="#ctx0" brushRef="#br1" timeOffset="17">5676 17417 8304,'-11'-12'-1402,"4"5"1237,4-1 758,-4 1 1,5-4 47,-6 4-420,6-3 1,-4 7 17,6-5 0,-1 6 231,-3-2 168,3 3-40,-4 1 1273,5 0-1717,5 0-157,1 5 1,10 1 115,-1 6 0,0 0-73,-3 4 0,0-4 28,4 4 1,-4 1-116,3 2 0,-2 3 63,-1 1 1,0 0-104,3-1 1,-2 1 96,2 0 0,-2 0-127,-2 0 0,1 0-22,-1-1 1,-1-2 82,-2-1 0,2 0-169,-2 3 1,-2 1 40,2 0 0,-6 1 55,2 3 0,-3-2-19,-1 6 0,0-5-139,0 5 1,0-6 234,0 2 0,-1 0-69,-3-5 0,3 4 162,-3-7 0,2-3-87,-2-1 1,1 2 122,-4-2 0,3 0-139,-4-3 0,5-1 31,-5 1 0,0-1 27,-3 1 1,-1-2-25,1-3 1,1 3 41,2-2 1,-2-2-39,3 2 182,1 0-182,-4 3 1,8-3 133,-6-1-295,6-4-305,-3 2 177,5-5-255,0 0 568,0-5 0,5-2 0,1-4 0</inkml:trace>
  <inkml:trace contextRef="#ctx0" brushRef="#br2" timeOffset="18">1999 17177 8006,'0'0'0</inkml:trace>
  <inkml:trace contextRef="#ctx0" brushRef="#br2" timeOffset="19">1999 17177 6645,'11'-11'0</inkml:trace>
  <inkml:trace contextRef="#ctx0" brushRef="#br2" timeOffset="20">2010 17166 8104,'11'0'-631,"1"0"441,-1 0 35,1 0 227,-1 0-121,1 0 1,-1 0 57,0 0 0,1 0 0,-1 0 0,2 0-6,2 0 0,-2 0-12,2 0 1,2-4 14,-2 0 1,1 0 14,0 4 0,-4-1 71,3-3 0,-6 3-74,-1-3 0,0 3-25,3 1 0,-1 1 18,-2 3 0,2-3 1,-2 3 1,2-2 22,1 2-114,6-3 88,-5 5 1,9-6-4,-6 0 0,5 0-5,-1 0 0,3-2 94,1-2 0,-4 2-84,0-6 1,0 6 49,4-2 1,-4-1-47,0 1 1,-4 0 5,4 4 0,-5 0-19,1 0 0,2 0-9,-2 0 0,1 0 3,0 0 0,-4-1-16,3-3 1,3 3 43,1-3 1,-1 3-22,1 1 1,0-1 42,4-3-38,-5 3 2,3-5 6,-8 6-5,9 0 0,-10 0-3,3 0 0,2 0 0,-2 0 0,0 0-7,-3 0 0,3 0-8,0 0 0,6 0-33,-2 0 47,2 0-6,2 0 0,0 0-21,0 0 23,0 0 12,-1-5 1,1 4 3,0-3 0,0 3 6,0 1 1,-4 0 3,0 0 1,-4 0 8,4 0 1,-5 0 5,1 0 0,2 0-17,-2 0-9,5 0 4,-7 0 0,9-1 53,-3-3-56,-3 3 0,6-4-23,-3 5 23,2 0 1,2 0 34,0 0 0,4-4 3,-1 0 1,0 0-8,-7 4 0,2 0 8,-2 0 0,-1 0 56,1 0-78,-5 0 0,3 0 39,-6 0 1,5 0-29,3 0 0,-1 0-7,1 0 1,0 0 8,4 0 1,4 0-126,-1 0 1,5 0 114,-4 0 1,3 0-69,-3 0 1,-1 0 13,-3 0 1,0 0-8,0 0 1,0 0 45,0 0 1,-4 0-27,0 0 1,-4 4 2,4 0 0,-5 0 3,1-4 1,2 3-8,-2 1 1,5 0 13,-1-4 1,4 0-16,4 0 0,-2 0 10,5 0 0,-4 0-2,0 0 1,-1 0 79,-3 0 1,0 0-78,-3 0 0,-2 4 49,-6 0 1,0-1-37,1-3 0,-1 0 22,1 0 0,0 0-12,4 0 1,-3 0-48,7 0 1,-1 0 27,3 0 1,5 0-2,0 0 0,3 0-46,-3 0 1,-1-1 44,-3-3 1,0 3 9,0-3 0,-5 3-16,-3 1 0,-1 0 66,1 0 0,-2 0-59,2 0 1,-1 0 142,1 0 0,3 0-89,5 0 1,1 0-37,3 0 1,-3 0-26,2 0 1,2 0 44,-1 0 1,0 0-102,-5 0 0,1 0 84,0 0 0,-4 0-63,0 0 0,-5 0 43,1 0 1,-2 0 59,-2 0 0,1 0-39,-1 0 1,6 0-13,2 0 1,-1 0-17,1 0 0,0 0 25,4 0 0,1 0-87,2 0 1,-2 0 91,3 0-13,-3 0-82,-1 0 0,-4 0 70,0 0-54,-5 5 45,3-4 1,-10 4 31,1-5 0,-4 0-40,3 0 118,-4 0 1,3 0-100,-2 0 0,-2 0 147,6 0-100,0 0 76,8 0 0,-3 0-34,2 0-7,-2 0-511,-2 0 297,-4 0 0,-4-1-1123,-6-3 1,-5 3 1243,-7-3 0,-8-2 0,-6 0 0</inkml:trace>
  <inkml:trace contextRef="#ctx0" brushRef="#br2" timeOffset="21">14996 16229 7997,'6'0'159,"-1"0"1,-4 0-109,3 0-50,-3 0 124,4 0-110,-5 0 108,6 0-10,0 0-41,5 5 148,1-4-179,-1 4 0,-3-5 22,-1 0 1,-3 0 100,4 0-248,-1 0 144,5 0 1,-5 0-135,1 0 1,-4 0 90,3 0-31,-4 0-100,7 0-8,-4 0 91,6 0 21,-1 0-14,-4 0 248,3 0-228,-4 0 1,2 0 316,-1 0-180,-4 0-83,2 0-1068,-5 0 487,-5 0 0,2 0 187,-4 0 0,3 0 344,-4 0 0,1 0 0,-5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2:29.87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4534 13831 7681,'0'-7'-142,"-5"-3"501,4 4-18,-4-6 168,5 6 19,0-4-228,5 9 0,-3-4 466,6 5-382,-6 0 1,7 1-138,-5 3 1,0 2 72,-4 5 0,0 6-146,0 2 0,0 8 0,0 3 0,0 4 27,0 4 0,0-1-25,0 5 1,0 1-38,0 7 0,0-3 24,0 2 1,1-6-241,3-1 0,1-5 85,3 1 0,2-4-307,-3-3 1,4 0 78,0-4 0,-3 0-39,-1-4 1,0-4 102,0 0 0,0-5 66,-4 1 0,-1-2 5,1-2 1,-1-3 82,-2-1-72,5 1-26,-4-2-651,4 4-163,-5-8-233,0 3 571,0-5 0,-5-5-245,-3-3 0,-2-2 821,-1-2 0,-6-4 0,0-2 0</inkml:trace>
  <inkml:trace contextRef="#ctx0" brushRef="#br0" timeOffset="1">4397 13922 7682,'0'-11'-40,"0"4"235,0-3-34,0 9 1,1-8 0,2 4 118,1-1 1,5 2 61,-2-4 0,3 4-86,2-3 1,0-1-5,4-3 0,0-1 40,3 1-173,8-1 40,-8 1 0,9 0-3,-5-1 0,3 5-118,1-1 0,0 5 71,-5 0 0,1 1-146,0 2 0,0 2-26,0 1 0,0 4 29,-1 4 1,0 1-144,-3-1 76,3 5-1,-10-3 0,0 9-60,-8-3 0,-3 2 138,-1 2 1,-10 0-9,-6 0 0,-4 4 16,-3-1 1,-5 5-3,-2-5 0,-3 5-103,-1-5 0,-1 0 56,1-7 1,4-1-6,-1-3 1,6-6-119,-2 2-239,8-7-116,3 1 57,9-5 0,12-4 486,11 0 0,9-10 0,4 2 0</inkml:trace>
  <inkml:trace contextRef="#ctx0" brushRef="#br0" timeOffset="2">5471 13614 7681,'6'-12'-562,"-1"1"468,0 4 1,-2-1 240,4 4 0,-4-1 123,1 1 300,2 3-193,-5-4-17,4 5 8,-5 0-46,0 5 0,0 1 26,0 5 1,-5 1-124,-2-1 1,-4 4 51,0 1 1,0 8-89,-1-1 0,-1 7-24,-2 1 0,3 5 14,-4 2 0,2 4 24,-1-4 1,6 4-47,-2-4 0,3 4-16,1-4 1,-2 2-152,5-2 0,0-2 28,4 6 1,0-5 20,0 1 0,5-2 10,3-2 1,-2-1 12,2-3 1,3 2-54,4-5 0,1-1-104,-5-3 0,0 0 74,1 0 0,-1-4-54,1 0 0,-1-5 143,1 1-20,-1-2-44,6-2 0,-1 1 257,3-1 0,-1-1-93,-3-2 1,-2 1 91,2-5 0,-4 1-40,-3-1 0,2-3 223,-2 3-268,-3-3 1,1-1 388,-2 0 141,-3 0-528,4 0 0,-6-1-32,-3-3 1,-2 3-146,-6-3 0,-4-3 0,-2 1 0</inkml:trace>
  <inkml:trace contextRef="#ctx0" brushRef="#br0" timeOffset="3">5859 14002 7879,'-6'-6'49,"0"-5"466,6 5 286,0 0-273,0-4 54,0 8-72,0-3-296,0 5 1,0 5 125,0 3 0,0 3-18,0 5-62,0 1-100,0 6 1,0 4 15,0 0 0,0 4-159,0 0 1,4-2 148,0 1 0,5-4-121,-1 0 0,-2-1-299,2-3 1,-2 1 173,2 0 0,0-5-238,-4-3 0,5-2 134,-1-2 0,-3 1-112,-1-1 1,-2-3-383,2-1-165,-3-4 470,4 2-679,-5-5 256,0 0 203,-5 0 0,-1 0-129,-6 0 722,1-5 0,-5-2 0,-2-4 0</inkml:trace>
  <inkml:trace contextRef="#ctx0" brushRef="#br0" timeOffset="4">5551 13991 7879,'0'-12'0,"1"6"317,3 2 1,-2-1 215,6 1-134,-1 0 1,5 3-18,-1-3 1,2 3 75,2-3 1,-2 3-39,2 1 94,3 0-231,0-5 1,1 4 53,0-3 1,1 2-69,7 2 0,-2-1 57,5-3 0,1 3-4,3-3-313,0 3 63,1 1 0,1-4-73,-1 0 0,0 1-319,-8 3 0,-4-2-296,-4-1 1,-5 1-1864,1-2 2479,-7 3 0,7 1 0,-2 0 0</inkml:trace>
  <inkml:trace contextRef="#ctx0" brushRef="#br0" timeOffset="5">6361 14105 7564,'-5'-12'-615,"4"6"1098,-4-4 0,6 9-166,3-3 1,2 3 17,6 1 1,3 0 8,0 0 0,6 0-78,-2 0 1,2 0 86,2 0 0,4-4-76,-1 0 0,1-1-47,-4 1 1,-2 3-179,-2-3 0,2 1-190,-6 0 0,0 1 56,-3-1 1,-5 1-462,1 2-1684,-6 0 1213,3 0 1014,-5 0 0,-5 0 0,-1 0 0</inkml:trace>
  <inkml:trace contextRef="#ctx0" brushRef="#br0" timeOffset="6">6361 14276 7879,'12'0'-846,"3"-1"726,0-3 1445,1 3-817,0-4 1,2 5 60,5 0 0,3-4-178,1 0 0,0-1-65,-5 1 0,0 3-201,-3-3 1,1-1-213,-4 1 0,-1 0-511,-4 4-869,1-5 911,-1 4 0,0-8 556,1 5 0,-1-5 0,1 3 0</inkml:trace>
  <inkml:trace contextRef="#ctx0" brushRef="#br0" timeOffset="8">7960 13614 7879,'0'-12'245,"5"1"1,-3 3 399,1 1-216,-1 4 557,-2-2 605,0 5-1215,0 5-2,0 1-213,5 11 0,-3 2 161,6 8-170,0 2 35,3 5 1,-3 7-46,-1 4 1,0 1 71,0 4 1,2-2-150,-5 1 1,4-1-34,-5 6 0,6-6-258,-1 1 1,-2-5 141,2-3 0,-2 0-61,2 1 1,2 1 38,-2-5 461,-3 0-206,5-9 1,-8-1-194,6-5 0,-6-1 45,2-3 1,1-3-265,-1-4 1,0-1-273,-4 1 1,1-2-355,3-3 0,-3 0-321,3-4 198,-3-1 1,-1 4 1011,0-2 0,10-3 0,3 4 0</inkml:trace>
  <inkml:trace contextRef="#ctx0" brushRef="#br0" timeOffset="9">8371 14938 8500,'7'-6'1254,"-2"-4"1,-5 7-653,0-4-441,0-1 0,0-3 78,0-1 1,0 0-77,0-4 0,0 3-144,0-7 0,-4 0-35,0-6 0,0 0 142,4-4 1,0-1-184,0-3 1,-1-2 29,-3-2 0,3 2-48,-3-6 0,-1 4 24,1-4 1,-1 5-18,2-1 1,1 2 86,-1 2 0,1 1-4,2 3 0,0 3 55,0 8 1,0 2 78,0 6 12,0 0 0,1 4 18,3 3-380,-2 3 129,3 6 0,-4 2-82,3 4 0,-2 4 91,6 0 0,-1 1-81,5-5 1,-1-3-140,1-1 0,0 0 67,4 0 1,0 0-35,3-4 1,2-1 163,-6 2 0,0-3 20,-4-1 1,1-4 28,-1 0 1,-1-5 134,-2 2 1,1 0-5,-5 0 1,3-1 182,-3-3 1,4-1-20,-4 1 0,3-1-81,-3 1 0,1 0 437,-1-1-322,-3 1 0,5 1-73,-2 2 1,-2 2-38,1 2-231,-1 3 1,-2-3 109,0 8 0,1 7-167,3 8 0,-3 3 20,3 0 1,-3 6 116,-1 3 0,1 2-181,3 1 0,-3 0-158,3 1 1,-1-6-192,1-3 1,-3-5 64,3-2 1,1-5-152,-2 1 0,1-6-58,-4-2 0,2-4 643,1 1 0,4 2 0,4 0 0</inkml:trace>
  <inkml:trace contextRef="#ctx0" brushRef="#br0" timeOffset="10">8897 14082 7802,'-1'-5'809,"2"-1"1,6-5-510,1 4 0,4 2-272,3 5 0,-4-4 293,-3 0 1,-1 0-52,5 4 1,-1 0-9,1 0 1,-1-4-101,0 1 1,2-1 25,2 4 1,-1 0-65,5 0 0,-5-4-123,2 0 0,-4 0-145,0 4 1,-1-3-256,1-1 1,-2-1-1759,-3 1 1036,3 3 1121,-3-10 0,4 5 0,1-5 0</inkml:trace>
  <inkml:trace contextRef="#ctx0" brushRef="#br0" timeOffset="11">8897 14253 7802,'13'0'1181,"2"0"1,-1-4-362,5 1 1,-4-2-317,4 1 1,0 1-67,4-4 1,0-1-166,0-3 0,-1 0-81,1 4 1,0-3-376,0 2 1,-1 2-488,-3-2 0,-3 6 670,-5-2 0,1 2 0,-1 2 0</inkml:trace>
  <inkml:trace contextRef="#ctx0" brushRef="#br0" timeOffset="12">9399 14687 7802,'7'5'62,"3"-3"113,-9 8 0,9-4 71,-2 5 1,-2-3 138,2 0 0,-6-4-110,2 3 1,1-3 481,-1 4-7,0-6-162,-4 3 1271,0-5-1706,0-5 1,0 3-81,0-6 1,4-3-36,0-5 0,3-3-31,-3 4 0,6-9-21,2 1 0,-1-7-2,4-1 0,-2-2-283,-2-1 1,4 0 78,1-1 0,-5 0-45,-3-3 1,-2-2 44,2-1 0,-3 1-51,-5 6 1,0 0 103,0-1 0,0 2-50,0 3 1,0 2 142,0 5 0,0 4 16,0 0 1,0 5 143,0-1 1,0 6-192,0 1 272,0 6-286,0-3 29,0 5 29,5 0 36,-4 0 0,5 4 50,-2-1 0,-2 6-106,1-1 90,-1 2 1,-2 2 5,0-1 11,0 0 0,3 1-141,1-1-2,0-4 1,1 1-13,3-4 1,-2 0 58,2-4 0,-4-1 4,3-3 1,1 1-17,3-4 0,1-1-32,-1-3 0,0-1-52,1 1 0,-1-2-17,1-2 0,-1 2 56,1-2 1,-1-3 153,0-1 0,0 2 62,-4-2 1,2 5 342,-5-2 1,3 7-254,-3 2-179,5 4 0,-8 3 289,3 8 0,-3 7 348,-1 4 1,0 8-565,0 3 0,0 3-88,0 2 1,0-1 0,0 0 1,0-1-208,0-2 1,0 0 68,0-4 1,2-2-185,2-6 0,-3 2-121,3-6 1,1 0-265,-1-3 0,-1-5-283,-3 1 1004,0-1 0,5 5 0,2-1 0</inkml:trace>
  <inkml:trace contextRef="#ctx0" brushRef="#br0" timeOffset="13">10073 14219 7802,'7'-6'1568,"-2"-5"-830,-5 10 1,1-4 202,3 5-606,-3 5 0,5 2-5,-2 4 0,-1 2-111,4 2 1,-3 1-176,4 3 1,-4 3-169,3-3 0,-3 1-176,4-1 0,-6 2-61,2-6 1,-3 0-447,-1-3 0,4-1 306,0 0 501,0 1 0,-4-1 0,0 1 0</inkml:trace>
  <inkml:trace contextRef="#ctx0" brushRef="#br0" timeOffset="14">10382 13465 7802,'0'-11'0,"0"-1"-315,0 1 0,0 0 120,0-1 458,-6 1 0,5-1-38,-3 1 443,-2-1-33,5 6 254,-4-4-301,0 9-28,3-4-120,-3 5 51,5 0-229,5 0 1,-2 5 111,5 2 0,-1 3-96,5 2 1,-1 1-27,0 2 0,1 3-57,-1 4 0,1 2 25,-1 3 1,2 2-33,2 6 1,-2-1 57,2 0 0,-1 3 0,1-3 1,-2 7-84,2-7 1,-2 3-83,-2-3 0,-1 0 1,-2 1 0,1 0-198,-5 3 1,3-2-293,-3 2 1,1-3 237,-1 0 0,-3 3-381,3 0 1,-3 0 215,-1-4 0,4-3 78,0-1 0,0-5 94,-4 2 1,0-3 128,0-1 1,0 0-21,0 0 0,0-2 269,0-2 0,-2 3-21,-1-3 1,-2-1-82,-3 1 0,-2-2-190,2 2 0,-2-1 56,-1-3 1,3-2-152,0 2 0,5-2 101,-5-2 0,5-3-114,0 0 1,-3-4-151,3 3 1,-1-3-922,4 4-737,0-6 1993,0 3 0,0 0 0,0 2 0</inkml:trace>
  <inkml:trace contextRef="#ctx0" brushRef="#br0" timeOffset="15">11227 13979 7802,'-8'-1'64,"0"-3"92,1 3 1,-1-4 273,1 5 166,4-5 273,-2 3 99,5-3-638,0 5 1,5-1-12,3-3 1,6 3 3,1-3 1,5 2-64,-1-2 0,3 1-125,1-4 1,-1 4-82,1-1 1,-2-1-119,1 1 1,-2-3-286,2 3 0,-4-4-856,-6 5 0,-2-2 583,-3 1 0,0 2-1358,-4-1 1980,-1 1 0,3 2 0</inkml:trace>
  <inkml:trace contextRef="#ctx0" brushRef="#br0" timeOffset="16">11204 14162 8044,'7'-6'1889,"1"2"-1505,0 2 1,7 2 154,0 0 1,2-3-95,-2-1 1,-1-1-206,5 1 1,-4 3-162,4-3 0,-1-1-176,1 1 0,10-1-234,-2 1 1,2 3-512,-6-3 0,-2-1 842,-2 1 0,3-5 0,-4 3 0</inkml:trace>
  <inkml:trace contextRef="#ctx0" brushRef="#br0" timeOffset="17">11935 13659 7802,'4'-14'0,"-1"3"1307,1 2-376,-4-2-168,0-1-36,0 6-281,0 1 0,0 6-159,0 3 1,0 4-22,0 7 0,1 8-23,3 7 0,-1 3-36,4 1 0,-3 4-207,4 0 0,-4 4-45,3-4 0,1 4-24,3-4 0,-1 0-51,-2-3 0,2-1-202,-2 0 0,-2-1 88,2-2 0,-2 0-30,2-4 1,1-4 36,-6-4 0,5-5 96,-4 1 0,0-2-104,-4-2 0,4 1-45,-1-1 1,1-3-746,-4-1-22,0-4 392,0 2 1,-1-5-220,-3 0 874,3 0 0,-9-5 0,3-2 0,-4-4 0</inkml:trace>
  <inkml:trace contextRef="#ctx0" brushRef="#br0" timeOffset="18">11775 13716 7802,'6'-35'204,"-1"2"1,-5 11 345,0 3 1,7-1-221,4 5 0,2 1-89,6 6 1,-4-1 146,4 6 1,1-5-74,7 4 1,2 0 15,5 4 1,5 0-93,-1 0 0,5 0 12,-1 0 1,-3 5-104,-1 3 1,-4 2-121,-3 2 0,-3-1 67,-5 0 1,-1 1-133,1-1 0,-6 4-172,-6 1 0,-5 4 127,-6-1 1,-1-1-106,-3 1 1,-8 0-43,-11 4 0,-5 0-105,-6-1 1,-4 0 22,0-3 1,-4 1-73,4-4 1,5-1-671,6-4 0,8 1 73,4-1 980,7-5 0,3 5 0,5-5 0</inkml:trace>
  <inkml:trace contextRef="#ctx0" brushRef="#br0" timeOffset="19">12928 13374 7802,'12'-7'0,"-1"-3"206,1 4 1,-6 0 155,4 1 264,-9 5-24,5 0 525,-6 0-762,-6 0-131,0 0 1,-5 5 41,-1 2 0,-4 5-26,-3 3 1,-3 3 103,-1 5 1,4 4 105,0 4-303,0 2-142,1 11 1,1-2 152,1 8 0,5-3 25,0-2 1,0 1-22,8 0 0,-1-2-71,4-2 1,1 2-6,3-2 1,2-5-245,6 1 1,-1-5 21,1 5 83,4 3-491,-3-6 765,8 10-104,-8-10 1,7 11 120,-4 0 1,-3-4 261,-5 3 0,1-7-308,-5 0 1,3-3-74,-3-5 0,5 1-109,-1-9 0,2 2 117,1-8 0,1-1-126,-1-4 0,1-1 345,-1-2 0,-3-2-514,-1-2 1,-3-2-136,4 1 0,-5-1-525,5-2 227,-5 0 0,2-5-1436,-5-3 1046,0-2 1,-5-2 980,-3 1 0,-2-1 0,-2 1 0</inkml:trace>
  <inkml:trace contextRef="#ctx0" brushRef="#br0" timeOffset="20">13111 13854 7802,'0'-18'517,"0"1"853,0 6-912,0 4 1,0 7-71,0 8 0,0 7-203,0 4 0,0 7-18,0 0 1,0 10-227,0-2 0,0 4 71,0 0 1,0-3 7,0-1 0,0 0-116,0-3 0,1-5-184,3-3 1,-3-1 76,3-7 0,1 0-18,-1-3 0,1-2-290,-1-3 0,-3 0-362,3-4-157,-3-1 230,-1 3 0,-1-14 800,-3-3 0,2-5 0,-6 1 0,6-4 0,-2 1 0,-1-4 0,1-3 0,0-4 0,4-4 0,-1 0 0,-3 0 0,3 1 96,-3 2 0,3 1 203,1 7 1,1-1 263,3 9 1,-3-1 137,3 5 279,-3 5-532,4-5 1,-2 11-36,4 0 0,1 9-56,3 7 0,2 4-150,2-1 0,3 6-105,5 2 0,0 1 21,0-2 1,1-1-103,2 1 1,4 2 70,4-1 0,-5-1-77,-2-3 1,-3-4-230,-1 0 0,-2-5 104,-2 2 0,-1-5 239,-3-3 1,-2 0 17,2-4 256,-2 5-223,-2-8 1,-3 5-12,-1-6 1,-3 0 285,4 0-282,-6 0 0,4-2 107,-6-2 1,0-2-46,0-5 0,-2-2-58,-2-2 1,-1-3-116,-2-5 1,-3-2 15,2-6 0,-6 1-136,-1-8 0,3 1-26,5-1 0,3-3-243,-4-4 0,6 3 15,-2 0 0,3 5-209,1-1 1,1 6 78,3 2 1,-2 8 133,6-1 0,0 9-442,3 3 1,0 5 102,1 6 0,-1 1-111,1 3 0,-2 3 758,-3 9 0,4 6 0,-5 8 0</inkml:trace>
  <inkml:trace contextRef="#ctx0" brushRef="#br0" timeOffset="21">13842 14048 8351,'0'-7'3076,"0"2"-2677,0 5 1,-1 5-116,-3 3 1,-1 2-168,-3 2 0,-2 4-3,3 3 1,0 3 46,0 0 0,4 1-14,-1 0 0,-1 0-126,1 0 0,2 0-31,6 0 0,2-6-145,5-2 0,2 2-37,2-2 1,-1-1 73,5-6 1,4 1 361,4-6 0,-1 1-55,-3-4 1,4-1-21,0-3 1,-1-2 8,-3-6 1,0 1 177,0 0 0,-2-5-70,-2 1 1,-3-4-39,-9 4 0,-2-5-167,-5 1 1,0-3-235,0-1 1,-6-4-539,-5 1 1,-3-3 53,-9 6 0,-3-1-225,-8 8 0,0 3 258,0 5 1,-1 3-124,1 5 0,5 2-525,2 6 1252,8 0 0,-2 8 0,3-4 0</inkml:trace>
  <inkml:trace contextRef="#ctx0" brushRef="#br0" timeOffset="22">14356 14071 7802,'0'-7'0,"0"1"519,0 2 119,0 3 209,0-4-130,0 5-213,5 5 0,-4 1-174,3 6 1,3 0 51,0 3 0,-1 2-161,2 2 0,-4 1-69,4-5 1,-6 2-58,2-2 0,1-2 100,-1 2 1,0-2-296,-4-2 102,5 1-202,-4-6-150,4 4 105,-5-3-45,0-1 334,0-1-49,0-5 274,0-5 0,1-1-16,3-6 0,-3 1-124,3-1 1,-3-4 9,-1-3 1,4-3 29,0-1 0,4 0-153,-5 1 1,9-6-166,-5-3 1,10 0-183,-6 0 1,3 2 10,-2 2 1,0 8-388,4 0 0,-5 5 106,1 3 1,-1 4-57,-3 4 1,-2 3-18,2 3 0,-5 5 674,5 7 0,-6 3 0,4 5 0</inkml:trace>
  <inkml:trace contextRef="#ctx0" brushRef="#br0" timeOffset="23">14733 14082 7802,'0'-8'341,"0"1"1,1 3 1343,3-4-864,2 6-55,1-3-470,3 5 0,-8 0 379,6 0-598,-5 5 1,3 2 94,-2 9 1,-3-4-259,3 3 0,-3-1 28,-1 2 1,0-4-36,0 4 1,0-4-31,0 0 1,0-1-384,0 1 354,0-1 0,0-3-183,0-1 383,0-4 0,1 2-21,3-5 141,2 0 0,6-5-124,-1-3 0,1 2 13,-1-2 1,-1 1 18,-2-5 0,1 1 13,-5-1 0,3 1-11,-3-1 1,4 1-7,-5 0 1,2 0-80,-1 4 0,-2-3 50,1 2 0,0 3-187,1 1 57,-3 3 1,5 1-308,-2 0 311,-3 5 0,8 1-205,-5 6 185,5-1 1,-4 1-141,3-1 199,2-5 0,-4 3-41,6-5 1,-5 0 179,1-4 1,-4 0-24,3 0 0,1 0 78,3 0 1,-3-4-82,0 0 0,-1-5 79,5 2 0,-1 0-86,0 0 0,3 3 17,-2-4 1,2 2 67,-7-2 1,3 0-82,2 4 1,-4-4 277,-1 4-291,-4 1-16,7 3-7,-9 0 1,4 5-85,-5 2 0,-1 5 52,-3 3 1,2 1-124,-6 3 1,4 2-286,-3-6 0,4 4 174,-1-4 1,3 4-632,1-4 1,1-3 133,3-5 0,-1 0-529,4 0 1262,6-1 0,0-1 0,3 1 0</inkml:trace>
  <inkml:trace contextRef="#ctx0" brushRef="#br0" timeOffset="24">15532 14071 7802,'0'-17'0,"0"4"0,4-7 1730,0 5-837,5 0-213,-8 3-236,4 6 103,-5-4 73,0 8-413,0-3-169,0 5 0,-5 0 0,-4 0 24,-5 0 0,-2 2-150,-3 1 0,-3 8 102,3 4 1,-1 5-27,1-1 1,-1 3-99,4 1 1,5-1-45,3 1 1,6 0-24,-2 0-206,3-5 209,1 3 0,0-8 36,0 2-126,5-2-52,1-7 286,5 4-49,6-8 0,-1 3 83,4-5 0,-4-2-61,-5-1 0,1 0 114,-1-5 0,-3 2-102,-1-2 0,1-2 77,4 3 1,-5-3 11,1-2 1,-4 1-24,3-1 0,-3 1-9,4-1 1,-6 5-25,2-1-94,-3 6 77,-1-3 1,0 6 151,0 3 0,0 2-81,0 5 0,-4 2-42,1 2 0,-2-1 0,1 5 0,2-5 0,-1 2 0,1 0 0,2-1-665,0 1 279,5-5-165,2-5 196,4-1 114,-4-5 0,3 0 241,-3 0 0,9 0 0,1 0 0</inkml:trace>
  <inkml:trace contextRef="#ctx0" brushRef="#br0" timeOffset="25">15806 13625 7880,'0'-29'70,"0"6"43,0 8 1,0 2 548,0 2-41,0 4 324,0 2-418,0 21 1,-1-1-134,-3 15 0,2 2-23,-6 6 1,6 3-76,-2 4 1,3-3-100,1 0 0,0 0-72,0 4 1,3-5-124,1 1 0,5-4 115,-1 4 0,-3-9-98,-1 2 0,1-5-105,-1 0 0,3-3-217,-3-8 0,5-2-39,-2-6 1,-1 1-7,-3-1-298,4 0 1,-2-3-1074,2 0-604,-2-6 2323,-5 3 0,0-5 0,0 0 0</inkml:trace>
  <inkml:trace contextRef="#ctx0" brushRef="#br0" timeOffset="26">16366 13397 7811,'0'-12'0,"0"6"178,5-4 42,2 3 1,0 1 348,1 2-23,-6 3-161,3 1 0,-5 1-89,0 3 1,-5 4 41,-2 7 0,-5 3-88,-3 5 0,1 2 0,-5 5 0,0 6-185,-4 10 1,0-1-85,0 1 1,2 3 185,2 1 1,0-1-17,7-3 0,0-1-114,8-4 0,0 4 37,4-3 0,1-2 28,3 2 1,3 0 243,4 4 0,4-4-128,0-1 1,6-4-236,-2 1 0,-1-6 85,1-1 0,-6-6-112,3 2 0,0-7-4,-1-1 1,1-5-134,-5 1 1,-3-2 82,-1-2 1,0-3-188,0-1 530,3-4-334,-8 7-219,8-9 245,-9 4 1,4-6-1724,-5-3 1025,0-2 1,0-5-842,0-1 1602,-5-4 0,-1-2 0,-6-5 0</inkml:trace>
  <inkml:trace contextRef="#ctx0" brushRef="#br0" timeOffset="27">16572 13796 7785,'0'-11'675,"0"-6"-578,0 5 823,0-5-165,0 11-294,0 1 1,0 6-195,0 3 0,0 6 14,0 5 0,0 9-94,0-1 0,0 8-26,0-1 0,0 3 9,0 1 1,0 5-45,0-1 0,0 0 29,0-4 1,0-1-103,0-3 0,1 2-230,3-5 0,-3-1 82,3-3 0,1-4-362,-1 0 1,0-5-820,-4 1-988,0-2 1534,5-1 730,-4-6 0,4-1 0,-5-5 0</inkml:trace>
  <inkml:trace contextRef="#ctx0" brushRef="#br0" timeOffset="28">16823 14242 7769,'6'0'1472,"-1"0"0,0 2-563,3 6 1,-3 0-322,-1 7 1,-2 3-190,2 1 1,-2 2-4,1 2 0,-1 0-291,-2 0 0,-2 1-233,-1 2 1,0-1-341,-5 1 1,2-3-294,-2-4 0,3 1-1914,5-4 2675,0-1 0,-5-4 0,-1 1 0</inkml:trace>
  <inkml:trace contextRef="#ctx0" brushRef="#br0" timeOffset="29">17154 13728 7782,'6'-12'0,"0"1"0,-5 1 373,3 2 1,-2-1 23,6 6 0,-6-2 392,2 1-125,-3 2-396,-1-3 1,0 7 5,0 1 1,0 10-45,0 10 0,-1 1-31,-3 7 1,-1 3 5,-2 4 0,0 0-154,3-4 1,3 0-9,-3 1 0,3 2-123,1-3 1,1 1 79,3-8 1,-1 3-114,4-3 1,-3-2-122,4-6 1,-2-1-733,2-3 321,2-2 1,-8 2-120,6-7-1094,-5 2 1858,2-9 0,-10 5 0,-2-6 0</inkml:trace>
  <inkml:trace contextRef="#ctx0" brushRef="#br0" timeOffset="30">17325 13499 7929,'0'-12'313,"0"-3"1,0 2 144,0-2 25,0 7 0,2 3 402,2 5-606,-3 0 1,4 1 178,-5 3 1,1 4-5,3 7 0,2 3 25,6 4 0,4 6-155,3 3 0,3 2 41,1 1 1,0 5-91,-1 3 1,4 1 114,-3-1 1,2 1-320,-6-4 1,-3 0 146,0-1 0,-4-3-232,0 4 0,-6-3-230,-2 2 1,-3-2-290,-1 2 0,0 0 133,0-4 0,-1 3-361,-3-6 0,2 0 397,-6 0 0,2-3 88,-2-5 1,-1-2 308,5-2 1,-3 1-108,3-4 0,-1-1 179,1-4-266,3 1 1,-6-2-582,4-2-539,1-3-909,-3-5 2190,5 0 0,5-5 0,2-2 0</inkml:trace>
  <inkml:trace contextRef="#ctx0" brushRef="#br0" timeOffset="31">18502 13774 7243,'0'-7'-181,"0"1"1155,0 2-245,5 3-180,-4-4 6,4 5 362,-5 0-756,-5 5 1,-1 0-14,-6 2 0,-4 7-31,-3-2 0,1 3-3,-1 0 1,-1-1-24,-7 5 1,3 0-151,-3 4 1,3-1 123,1-3 1,1 2-114,-1-2 1,1-2-13,3-2 0,-1 0-19,5-3 0,-2 2 128,2-7 1,6 2-12,-2-1 1,2 1 16,-3-5 1,5 1 8,-1-2 0,4-1 16,-3 1-28,4-1 0,-6-1-68,5 3 10,1-3-13,3 4 131,0-5-67,0 5 1,6-3 164,5 1 0,1 0-107,3 1 1,3-2-3,1 6 1,6-4-26,2 3 1,1-3 89,-2 4 0,4-5-58,4 5 0,0-4 19,0 4 1,-3-6-70,-1 2 1,-6 1-105,-1-1 0,-1 1 5,-7-1 1,0-3-195,-3 3 1,-2-2-97,-3 2 0,0-3 331,-3 3 0,-3-3 0,4-1 0</inkml:trace>
  <inkml:trace contextRef="#ctx0" brushRef="#br0" timeOffset="32">18559 14230 7782,'11'-11'0</inkml:trace>
  <inkml:trace contextRef="#ctx0" brushRef="#br0" timeOffset="33">18924 13637 7782,'-5'-18'0,"3"0"1575,-6 3-480,6 2-586,-3 2-239,5 6 0,0 6 123,0 3 0,0-1-148,0 9 0,0-2-33,0 9 1,0 1-52,0 7 0,0 2 43,0 5 1,0 1-172,0-1 1,0 4 139,0 0 1,-2 1-297,-2 0 0,3-3 30,-3 6 0,-1-5-56,1 1 1,1-4-98,3-3 0,0 1-245,0-6 0,0 0 201,0-7 0,1 1-79,3-5 1,-2-1 399,6-6-78,0 2 0,3-5 162,0 3 0,5-3-185,-1-5 1,1 0-305,0 0 0,-2 0 132,5 0 1,-5-2 241,1-1 0,-8 1 0,-2-3 0</inkml:trace>
  <inkml:trace contextRef="#ctx0" brushRef="#br0" timeOffset="34">18730 14002 7782,'12'-11'1823,"2"4"-1535,5 3 0,0 3-265,7 1 1,-2 0 213,-1 0 0,0 0 83,0 0 0,0 0-137,0 0 1,-2 1 31,-2 3 1,5-3-579,-5 3 0,4 1 363,-8-1 0,6 5 0,-3-3 0</inkml:trace>
  <inkml:trace contextRef="#ctx0" brushRef="#br0" timeOffset="35">19119 14013 7782,'11'-5'0,"0"-1"0</inkml:trace>
  <inkml:trace contextRef="#ctx0" brushRef="#br0" timeOffset="36">19313 13225 6118,'0'-6'976,"0"1"-531,0 5-286,0-5-1,0 4 201,0-4 2048,0 5-2098,-5 0-212,3 0 236,-3 0-37,5 5 0,2 1-91,1 5 0,0 1 52,4-1 0,1 4 76,4 1-8,-1-1-172,5 1 1,-3-2 39,2 5 0,2-3-1,-2 3 1,0 0-125,-3 4 0,-1-1 86,1 1 0,-1 0-121,0 0-7,1 5-235,-1-4 213,1 4-36,-1 0 1,1 0 67,-1 2 0,-3 2-57,-1-6 1,1 5 52,3-4 1,-1 3-6,-2-3 1,1-1-66,-5-3 1,3 0 90,-3 0 1,0 0-75,-4 0 1,0-1-167,0 1 0,0 0-71,0 0 0,0 0 128,0 0 0,0-2-74,0-2 1,-4 3 122,0-3 0,-1-1 3,1 1 0,-1-2 4,-2 2 0,-2 2-30,5-6 0,-5 4 131,2-4-94,1 0 20,-4-3 1,8-1 180,-6 1-159,1 4 42,0-3-13,-3 3 1,5-4 1,-3-1 1,-1 1 16,6-1 0,-2-3 67,1-1 0,2-3-106,-1 4 66,-4-6-80,6 8 1,-5-8-30,2 1-160,3-1-379,-4-2-482,5 0 1,-6-5 0,0-2 0</inkml:trace>
  <inkml:trace contextRef="#ctx0" brushRef="#br0" timeOffset="37">11318 15818 7747,'-6'-6'824,"-1"-3"-346,4 5-201,1-5 1,-3 6 125,5-4-251,0 4 1,0-3 153,0 2-129,0 3 0,2-8 36,1 5 0,4-5-43,4 2 0,0 0 25,1 0 1,-1 4 107,1-1-307,-1-2 40,1 5 0,-1-4 65,0 5 0,-3 0-191,0 0 0,-1 1 22,5 3 1,-5-2 73,1 6 0,0 0-214,3 3 0,-3-3-2,-1-1 1,1 1 12,3 3 1,-3-3 84,-1-1 0,1 0 22,3 0 0,1 0 49,-1-3 35,1-3 0,-1 4 121,1-5-113,-6 0 1,4 0 82,-2 0 0,-3-1-31,-1-3 175,2 3-102,-5-10 1,6 6-114,-4-2 1,-1-3 29,1 2-310,-1-2 1,-2-2-71,0 1-176,0 5 1,0-1-174,0 3 167,5 3 1,-3 1-1,6 8 1,-4 2 517,3 1 0,1 1 0,3-1 0</inkml:trace>
  <inkml:trace contextRef="#ctx0" brushRef="#br0" timeOffset="38">11444 16138 7692,'-12'0'10,"1"-5"1,-1 3 171,1-1 1,3-3 322,1 3 0,3-2 89,-4 1 1,2 1-215,-2-4 0,0-1 27,4-3 0,-1 3 129,1 0-385,3 1 1,-5-5 6,6 1 1,0 3-72,0 1 81,0 4 0,4-3 55,0 2-269,5 3 0,-3-4 32,6 5 0,-1 1-286,1 3 218,-1-3 22,0 9-183,1-4 150,-1 1 0,5 3 16,-1-2 0,4-2 36,-4 2 0,5-5-1,-1 5 44,3-5-29,-4 2 0,3-2 13,-2 1 0,2 0 20,-2-4 0,-2 0 65,-1 0 0,-4-1-68,4-3 34,-4 3 1,-2-6-149,-2 4-227,2 1 255,-9-3-175,4 0 14,-5 4-552,0-4-596,0 0 1392,0 3 0,0-3 0</inkml:trace>
  <inkml:trace contextRef="#ctx0" brushRef="#br0" timeOffset="39">12300 15532 7752,'0'-11'-184,"0"3"-47,0 1 1,0 3 549,0-4 228,0 6 1,-1-3 241,-3 5-21,3 0-486,-4 0 1,5 5-53,0 2 1,0 9 102,0 3 0,0 7-119,0 5 1,1 6 12,3 1 1,1 0-51,3-4 1,2 5-14,-3 3 1,4-2-22,0-2 0,-1-4-135,-2-4 0,2 3-188,-3-2 0,2 0 159,-1 0 0,-2-3-255,-2-5 0,-3 2 132,3-2 1,-1 1-55,1-9 1,-3 0-31,3-3 0,-3-4-487,-1-1 369,0-4 0,0 3-568,0-2 367,0-3 547,0 4 0,0-5 0,0 0 0</inkml:trace>
  <inkml:trace contextRef="#ctx0" brushRef="#br0" timeOffset="40">12403 16263 7726,'0'0'0</inkml:trace>
  <inkml:trace contextRef="#ctx0" brushRef="#br0" timeOffset="41">12175 15612 7734,'0'-23'0,"0"2"307,0 2 0,0-1-30,0 4 0,6 0-132,5 1 1,2 2 61,6-2 0,0 6 159,4 1 0,0 4-122,0-3 1,3 3-38,1-4 0,3 6-2,-3-2 0,1 3-28,-1 1 0,-2 5-117,5 2 1,-8 5 102,1 3 1,-4 3-148,0 5 1,1 1 15,-4 2 1,-6 0-71,-7 4 0,-1 1-57,-2 3 0,-5 0-18,-3 1 0,-3-6 92,-5-3 1,-1-2-54,-6-1 1,0-5-124,0-3 1,0-2 27,0-2 1,1-4-100,-1-3 1,4-3-103,0-1 0,5-1-125,-2-3 1,9-3 494,3-4 0,-2 0 0,-1-1 0</inkml:trace>
  <inkml:trace contextRef="#ctx0" brushRef="#br0" timeOffset="42">13225 15315 7880,'7'-11'497,"-2"0"1,-5 3 304,0 0-599,0 6 91,0-3 0,-1 5 204,-3 0 1,1 1-198,-4 3 0,3 0-68,-4 7 0,1-1 48,-5 9 0,1 0-60,-1 4 1,0 5-72,-4 2 1,4 5 69,-4 3 0,2-1 18,-1 4 0,3 3-227,-4 5 1,7-6 6,2 3 1,0-3 64,0 3 1,2-1-172,5 1 0,1-5-101,3-3 0,3 0 92,9-4 1,-4 3 26,4-7 1,0 2 63,-1-1 1,2-4-38,-2-4 0,-2-1 18,2-3 1,-2 1 15,-2-5 0,4 1 76,1-5 0,-1 1-135,-4-1 1,-1 0 107,-2 1 0,2-2-55,-2-2 1,-2 0 42,2-4 1,-6 1-54,2-1-37,2-3-207,-4 4-382,3-5 564,-5 0 0,0 0 0</inkml:trace>
  <inkml:trace contextRef="#ctx0" brushRef="#br0" timeOffset="43">13659 15532 8236,'2'12'716,"1"-1"1,-1 1-434,2-1 1,-2 6 66,2 2 0,-3 7-101,3 5 0,-3 2 0,-1 1 0,0 4-141,0 0 0,0 1 53,0-1 1,4-2 38,0 2 1,3-4 24,-3-3 1,4-2-26,-4-2 1,3-7 12,-3 3 1,1-8-64,-1 0 0,-3-2-121,3-2-700,-3-4 671,-1 3 0,0-9 0,0 4 0</inkml:trace>
  <inkml:trace contextRef="#ctx0" brushRef="#br0" timeOffset="44">13671 15772 7723,'-8'-7'429,"1"-1"681,4 5-763,-2-2 1,6 5-34,3 0 0,2 2 33,6 1 0,0 5-103,4 7 0,1-1 75,6 5 1,1-1-60,3 1 1,-3 3-14,3-3 1,-3 1-77,-1-1 1,0 1-1,-1-4 0,1 3-15,0-4 0,-5 0 12,-3-4 1,-2 1-117,-2-1 1,-1 1 54,-2-1 1,1-3-114,-5-1 1,1-4-94,-1 1-228,-3-3 319,4-1 101,-5 0 1,0-6-6,0-6 0,-1 1 75,-3-4 1,3-3-61,-3-1 1,1-4-147,-1-4 1,3-2 59,-3-5 0,3 0-143,1-1 0,0 1-60,0 0 1,0-3-254,0 3 1,0-2 117,0 10 0,0-5-144,0 4 1,0 2-143,0 6 1,1-1 201,3 4 0,-3 1-212,3 4 0,3 3 44,0 1 573,-2 4 0,5-7 0,-3 4 0</inkml:trace>
  <inkml:trace contextRef="#ctx0" brushRef="#br0" timeOffset="45">14367 15852 6125,'-11'0'1782,"0"4"-1217,-1 0 1,5 3-93,-1-3 0,0 5-238,-3-1 0,3 2-53,1 1 0,0 4-10,0 1 1,0 3-72,4-4 0,1 5-161,-1-1 1,6-1 8,5 1 0,3-4-31,5 4 1,-2-5-19,5 2 1,0-5-23,3-3 0,3-2 133,1-2 1,0-3-7,4 3 0,-5-4 159,2-4 1,-3-2-84,-1-6 1,-4 1-21,0-1 0,-6 1-14,-2 0 1,-1-2 165,-6-2 1,4 1-105,-4-5 0,-2 0-80,-6-4 0,-2 0-96,-5 0 0,-5 0-234,1 0 1,-6 1-47,-2-1 0,0 1-260,-4 3 1,-1 3-66,2 4 1,-1 6 219,4 2 0,5 8 452,3 3 0,2 14 0,2 3 0</inkml:trace>
  <inkml:trace contextRef="#ctx0" brushRef="#br0" timeOffset="46">14744 15795 8977,'0'8'796,"0"-1"1,0 2-447,0 6 0,2 3-120,1 5 1,2 0-26,3 0 1,-3 0-50,-5-1 0,0 1 68,0 0 0,3-1-205,4-3 0,-4-2-24,4-1 0,-3-7-111,0 2 101,-3-2-79,4-3-79,-5-1 118,0-5-4,0-5 1,0-1 64,0-6 1,0 0-5,0-3 0,4 1 66,0-5 1,1-1 8,-1-2 1,-2-1-80,6 0 0,-2-4 1,2 1 0,2-2-2,-2 1 0,6 4-82,1 0 1,0 6-309,-3 5 1,3 2 137,0 2 0,2 3-1074,-2 5 1329,-2 0 0,3 0 0,-5 0 0</inkml:trace>
  <inkml:trace contextRef="#ctx0" brushRef="#br0" timeOffset="47">15167 15772 7725,'0'-6'1382,"0"1"-216,0 5 1,0 6-989,0 6 0,1 0 0,3 7 1,-1 0-26,4 4 1,-3 0-18,4 0 0,-2-2-70,2-2 1,2 2-9,-3-6 1,-2 0-334,-1-3 126,3-1 1,-5-1 2,6-2-16,-6-3 109,3-5 0,-3 0 35,1 0 1,0 0-37,5 0 1,-5-4-3,5 0 1,-2-5-100,2 2 1,2-7 79,-2-1 1,-2-2 52,2 2 0,-2 1-21,2-5 1,-2 4 79,-2-4 1,-3 5-27,3-2 1,-2 4 256,2 0-177,-3 1 42,10 5-68,-10 0-27,9 12 0,-5 0-8,3 5 0,1 1-27,-6-1 1,5-3-12,-4-1 51,5 1-22,-3 3 14,5-4 1,1-2 7,-1-5 1,-3 0 4,-1 0 0,-3 0-22,4 0 0,0-1-74,3-3 1,-3 1 71,-1-4 0,1 3-93,3-4 0,-3 1 59,-1-5 1,0 5-7,0-1 1,4 0 31,-4-3 0,0 1 29,0 2 31,-4-2 0,3 9-61,-2-3 19,-3 3 0,4 3-52,-5 6 1,0 4-77,0 11 0,0 0 49,0 0 0,0 4-15,0-1 1,0 1-318,0-4 0,0 0-104,0-1 0,1-4 481,3-3 0,-2-2 0,3-1 0</inkml:trace>
  <inkml:trace contextRef="#ctx0" brushRef="#br0" timeOffset="48">16035 15806 7770,'0'-16'718,"0"3"938,0-2-1128,0 2 0,0 2-60,0 0 0,0 3-151,0 0 0,-1 6-126,-3-2 0,-3-1-116,-4 1 1,-4 0-189,0 4 0,-6 5 45,2 3 1,-4 3-137,-3 5 1,2 0 108,-3 3 1,8 3-103,4-3 0,2-1-46,2 1 1,4-2 109,3 2 0,3-2-48,1-6 1,1 1 76,3-1 1,3-1-5,4-2 1,0 1 97,1-5 0,3-1-13,0-3 1,2 0-13,-2 0 1,-2-1 111,2-3 0,-2 2 60,-2-6 0,1 4-36,-1-3 0,-3 3 29,-1-4 0,0 4 174,0-3-84,3-1 63,-3-3-5,-1 4-15,4-3-159,-9 9 1,4 2-130,-5 11 1,0 0 104,0 7 1,-3 1 5,-1 2 1,0 1-59,4 0 1,0 0-11,0 0 1,5-2-152,3-2 0,-2 2-280,2-6 1,-1 0-1066,5-3 1059,-1-6 0,1-1 419,-1-5 0,-5 0 0,-1 0 0</inkml:trace>
  <inkml:trace contextRef="#ctx0" brushRef="#br0" timeOffset="49">16275 15384 7950,'-5'-12'921,"8"1"-454,-6 0 85,13 4 31,-9 2 0,4 6-171,-5 3 0,0 3-152,0 4 1,0 6 58,0 2 1,0 3-88,0 5 0,1 2-80,3 6 1,-3 3-19,3 0 0,-2 5-83,-2-1 1,0 0-51,0 3 1,0-5-195,0 5 1,0-3 58,0 0 0,0-6-67,0-6 1,3-6-253,1-1 0,1-1 178,-1-7 0,-3 0-540,3-4-392,2-4 1207,-4-2 0,8 0 0,-4 1 0</inkml:trace>
  <inkml:trace contextRef="#ctx0" brushRef="#br0" timeOffset="50">16857 15167 7856,'0'-12'734,"-2"5"-66,-6-1 786,6 6-1057,-9-3 0,10 5-172,-3 0 1,2 1 178,-6 3 0,1 3-138,-5 9 1,-4 6-228,-3 9 1,-3 3 149,-1 4 1,0-1 50,0 5 0,2 2 35,2 2 0,-1 6-204,4-6 1,2 4 95,7-4 1,2 2-57,5-6 1,0 1-81,0-1 1,1 1-113,3-5 1,2-1-225,6-6 0,3 0 111,0-4 1,0 0-68,-3-4 0,-1-1 60,0 1 0,1-1-60,-1-3 1,-1 1 171,-2-5 0,1 1-60,-5-5 1,3-3-372,-3-1 220,5-4 1,-6 6-29,4-5 1,-3-1-45,4-3 1,-1-1 371,5-3 0,-1 3 0,1-4 0</inkml:trace>
  <inkml:trace contextRef="#ctx0" brushRef="#br0" timeOffset="51">17051 15681 7751,'-6'-18'0,"-4"2"1805,9 4-553,-4 6-145,5 1-759,-6 5 1,0 2-389,-5 6 0,-2 6 91,-2 13 0,-4 3-14,-8 8 0,7-1 26,-3 5 1,8-7 42,-1-1 0,9 1-73,3-5 1,3-2-113,1-1 0,5-4-228,2-4 1,5-3 156,3-4 1,3-6 124,5-2 1,3-3 62,1-1 0,5-3 1,-2-4 1,-1-1-48,2-7 1,-5 1 16,5-1 0,-6 1 274,2-5 1,-8 0-96,-4-4 0,-2 0 252,-2 0 0,-4-5-138,-4-2 0,-1-3-296,-2-1 1,-2-2-133,-1-2 1,-9 4-167,-7 0 0,-2 2-11,-2 9 1,0 3-254,0 8 0,0 2 321,0 2 1,6 5-70,1 6 0,4 4-1238,0 4 1542,1 6 0,5-5 0,1 5 0</inkml:trace>
  <inkml:trace contextRef="#ctx0" brushRef="#br0" timeOffset="52">17508 16069 7718,'0'0'0</inkml:trace>
  <inkml:trace contextRef="#ctx0" brushRef="#br0" timeOffset="53">17520 16069 8368,'-2'13'1242,"-1"2"1,0-1-845,-5 5 1,5 0-191,-5 4 0,5-4-26,0 0 1,-2-4-128,1 4 0,0-5 50,4 1 0,-4-2-509,0-1 1,1-5-405,3 1-304,0-6 1112,0 3 0,0 0 0,0 2 0</inkml:trace>
  <inkml:trace contextRef="#ctx0" brushRef="#br0" timeOffset="54">17805 15532 9768,'0'12'1552,"0"-1"1,0 6-1175,0 2 1,0 4-92,0 3 1,0 0-169,0 4 0,0-3-119,0 3 1,0-3 78,0 3 1,-4-4-142,1 0 0,-5-2 23,4-1 1,0-4-222,4 0 1,-4-1-304,1 1 0,-1-2 258,4-6 1,1-1-1281,3-2 816,-3 2 769,4-9 0,0 9 0,2-3 0</inkml:trace>
  <inkml:trace contextRef="#ctx0" brushRef="#br0" timeOffset="55">17965 15235 7854,'0'-11'0,"0"0"0,0-1 1238,0 1-394,0 4 248,5 2-631,-4 5 0,4 9-42,-5 3 0,0 7-63,0 0 0,4 2 85,0 2 1,5 5-151,-1 2 0,2 3-47,1 2 1,4 3 68,1 0 0,3 1-54,-4-1 0,0-1-213,-4 5 0,5 0-206,-1 4 1,0-5-83,-3 1 0,-2-5-46,-3 1 0,2-6-253,-5-2 0,0 0 203,-4 0 1,0 3 32,0-3 1,0-2 250,0-1 1,0 1-94,0-1 1,0-5 333,0-3 1,-5-1-305,-3 1 1,-2-2-788,-1-6 635,-1 1 269,1-6 0,4 4 0,2-4 0</inkml:trace>
  <inkml:trace contextRef="#ctx0" brushRef="#br0" timeOffset="56">18879 15521 12538,'-12'0'702,"3"5"-368,-2 3 0,1-2-147,-9 2 1,0-1 9,-4 5 0,0 0-161,0 4 0,-1-4 47,-3 3 0,3 2-57,-2-2 0,3 0 20,4-3 0,2 2-166,6-3 0,-1 3-35,1-6 1,1 2 71,2 1 1,-1-3 78,6 0 0,-5-5 14,4 5 1,-3-4 46,3 3-22,-5-4 0,8 3 41,-3-2-111,3-3 0,1 6-117,0-3 0,6-2 220,5 6 0,7-2 110,9 2 0,-1 1-46,9-6 0,-4 5-73,7-4 1,-6 3 187,-1-3 1,-2 4-19,1-4 1,-2 1-94,-5-2 1,-1-1-57,-3 2 1,-3-3 87,-4-1-423,-1 5-710,0-4-2142,-4 4 1743,-2-5 1364,-5 0 0,-5 5 0,-2 2 0</inkml:trace>
  <inkml:trace contextRef="#ctx0" brushRef="#br0" timeOffset="57">19393 15521 7671,'-12'0'475,"6"0"0,-4 0 698,2 0 1,-6 5-532,-1 3 0,0 6-276,3 1 1,-3 9-151,0-1 1,-4 5-62,4 2 0,-1-3-85,5 7 0,5-3 58,2-1 1,-1 2-164,1-6 0,1 1-122,7-4 1,-1-2-27,4-2 1,2-2-15,6-6 1,-1-3 71,5 0 1,0-6 262,4 2 1,0-4-34,0-4 1,0-2-80,0-6 1,1 0-7,2-4 0,-2-1 14,3-6 0,-7 0-20,-1 0 1,-5-1-18,2-3 1,-4-2-86,0-5 1,-6-2 92,-2-2 0,-5 3-299,-7-3 0,-5 2-107,-9 2 0,-6 5-247,-3 2 1,-6 4 280,-1 4 1,0 8-70,4 7 1,5 3-35,2 1 470,3 10 0,6 3 0,2 9 0</inkml:trace>
  <inkml:trace contextRef="#ctx0" brushRef="#br0" timeOffset="58">19667 16023 7656,'0'12'4788,"0"-6"-3566,0-1-535,0 0-280,0-3-783,0 3-1763,0-5 2139,5 0 0,-4 0 0,4 0 0</inkml:trace>
  <inkml:trace contextRef="#ctx0" brushRef="#br0" timeOffset="59">20261 15418 7711,'-12'-6'2318,"5"-3"-1887,-1 5 0,4 0-31,-3 4 0,-1 0 449,-3 0-496,-1 0 1,-1 2-6,-2 1 0,1 5 62,-5 7 0,4 3-194,-4 5 1,0 1-68,-4 3 1,1 2-132,3 5 0,-2 4 146,2 0 1,2 2-102,2-2 0,6-3-90,2 3 0,4-7-245,-1-5 0,3-2 6,1-1 0,1-1-221,3-3 1,2 1 217,6-5 0,-1-3-44,1-5 1,-1 0 259,1 0 0,3-2-76,0-5 0,4 0 156,-4 0 1,6 0-84,-2 0 0,-3-5 74,-1-2 0,1-3 87,-5-2 0,3 1 81,-6-1 0,-3-3-83,-2 0 1,-1-4-47,-2 4 1,-2-4-279,-1 3 0,-10 0 87,-10 1 0,-2 7-566,-10 0 0,4 6 193,-7 2 0,7 5-363,5 3 870,1 2 0,13-4 0,2-1 0</inkml:trace>
  <inkml:trace contextRef="#ctx0" brushRef="#br0" timeOffset="60">20569 15338 8785,'0'12'2500,"-5"-1"-2055,-3 0 0,-3 7-215,-4 5 1,1 1-78,-5 7 1,3-5 11,-3 5 1,4-1-29,-4 4 1,1 1-87,-1-1 0,3-4-184,4 1 0,1-6 83,0 2 1,4-7-141,3-1 1,4-5-109,4 1 1,4-3 126,7-4 0,-1 0-38,5-4 1,0 0 94,4-4 1,-4 0-95,0 0 1,-5 0 36,1 0 0,2 0-124,-2 0 1,0-1 47,-3-3 247,-6 3 0,4-9 0,-4 3 0</inkml:trace>
  <inkml:trace contextRef="#ctx0" brushRef="#br0" timeOffset="61">20615 15692 7686,'5'-6'1178,"-4"-4"0,5 9-43,-2-3-644,-3 8 1,5 3-29,-6 8 1,0-1-158,0 5 0,0 2-62,0 5 0,-2 0-56,-2 4 0,2-3-89,-6 3 1,4 1-51,-3 3 0,4-5-198,0-2 0,-3-3-64,3-1 1,-1-5-275,4-3 1,0-3-1120,0 0 691,0-6 915,-5 4 0,3-8 0,-3 3 0</inkml:trace>
  <inkml:trace contextRef="#ctx0" brushRef="#br0" timeOffset="62">20900 15327 7761,'0'-17'0,"0"5"1590,0 0-665,0 7 107,0 5-614,0 10 1,0-1-159,0 10 0,0 0-95,0 4 1,-4 0-113,1 0 1,-3 0 36,3-1 1,1 0-32,-1-3 1,1 1 3,2-4 0,0-1 22,0-4 1,0 1-293,0-1 141,5-5 1,-2 3-73,5-5 44,-6 0 86,8-4 0,-7 0-9,4 0 0,-3 0-1,4 0 0,-4 0 14,3 0 1,1 4 2,3 0 1,1 1-50,-1-2 1,4 0 48,1 5 1,0-1-15,-1 5 0,-2-1 10,2 0 1,-1 2 2,1 2 1,-3-2-64,-1 2 1,1 2-5,-5-2 1,0 1-47,0 0 1,-4 0-177,1 3 0,-3 3 117,-1-3 0,-5-3 82,-3 0 1,-3-2 164,-4 1 0,-3-6-25,-5 2 0,-1-3 70,-3-1 1,2 3-86,-6-2 1,6-3 9,-2-1 0,3-3-449,1-1 1,6 0 183,1 0 0,4-1 222,0-3 0,6-2 0,1-6 0</inkml:trace>
  <inkml:trace contextRef="#ctx0" brushRef="#br0" timeOffset="63">20877 15293 7788,'-11'-6'642,"5"5"0,0-5-290,6 2 0,2 3 148,2-3-8,-3 3 10,9 1 0,-2 0-135,7 0 0,-1 0-115,5 0 0,-1 0-286,1 0 0,6 0 110,-2 0 0,2 0-470,-2 0 0,0 0 243,0 0 1,0-4 150,-1 0 0,-4-5 0,-1 3 0</inkml:trace>
  <inkml:trace contextRef="#ctx0" brushRef="#br0" timeOffset="64">21380 15018 7739,'0'-6'2853,"0"1"-1038,0 5-1440,0 5 1,0 1 116,0 6 1,5 1-187,3 2 0,-1 4 52,5 7 0,-4 2-132,8 3 0,0 2-13,-1-3 1,1 3-15,-5 2 1,4-2 16,1-3 1,-1 6-168,-4-6 1,1 7 128,-1-3 0,0-4-408,1 5 1,-6 0 30,-2 3 1,-3 0-95,-1-3 1,0 0 18,0 3 0,-1-2-79,-3 2 0,-6-4 72,-5-3 0,-2 2 4,2-3 1,1-2 219,-5-1 0,5-3-122,-1-1 0,-2-1 148,2 1 1,-1 0-74,0 0 0,4-5 3,-3-3 1,2-2-129,1-2 0,1-5-192,0-2 0,-1-3-618,1-1 1039,-1 0 0,-4 0 0,-2 0 0</inkml:trace>
  <inkml:trace contextRef="#ctx0" brushRef="#br0" timeOffset="65">11375 17531 7831,'0'-11'342,"0"3"340,0 0-293,0 1 1,4-1 370,0 1 0,0 3-366,-4-4 1,1 6-167,3-2 1,-2-1-41,6 1 0,-4-1-83,3 1 1,-3 3-221,4-3 149,-1 3 0,5-3-136,-1 0 1,1 0 55,-1 4 1,0 2-20,1 1 1,3 0-20,0 4 0,0 1-48,-3 4 1,-1-1 61,1 0 0,0-3 51,4 0 1,-4-1-40,4 5 1,0-5 46,-1 1 0,4-6-45,-3 2 0,0-3 87,-1-1 1,-2 0 39,2 0 1,-2 0 197,-2-5-179,1-1 1,-2-5 150,-2-1 1,-2 1-109,-2-1 0,-3 5-34,3-1 0,-2 1-476,2-5-413,-3 1 82,4-1 1,-3 6 258,2 2 1,-2 3 448,6 1 0,-6 0 0,3 0 0</inkml:trace>
  <inkml:trace contextRef="#ctx0" brushRef="#br0" timeOffset="66">11489 17839 7713,'-6'-11'2250,"1"0"0,5-1-1588,0 1-26,0-1-428,0 1 0,1 1-147,3 2 31,-3 3-342,4 0 177,0 4 0,2-4-193,4 5 0,1 3 87,-1 1 1,4 4-5,1-4 0,4 3-1,-1-3 1,-1 4 94,1-5 0,0 5-83,4-4 1,-4 1 63,0-1 0,-5-2 15,1 6 0,-3-6-73,0 2 74,-1 3 1,1-5 25,-1 6 1,-3-6-86,-1 2 164,1-3-151,3-1 326,1 0 0,-5 0 151,1 0-159,-5 0 0,2-1-170,-5-3 0,1 3 13,3-3 0,-3-2 43,3-2-66,-3 3 0,-1-5 0,0 4 0</inkml:trace>
  <inkml:trace contextRef="#ctx0" brushRef="#br0" timeOffset="67">12586 17303 7742,'-12'0'2119,"5"0"-1506,-1 0 1,1 0-233,-5 0 1,1 5-166,-1 2 1,0 3-14,-4 2 0,2 6 47,-5 4 1,5 3-30,-1 5 1,-1-1-161,0 2 1,5 2 120,3-3 0,6-1-242,-2 2 0,3-6 50,1 2 0,5-3-108,2-1 1,5-4-34,3 0 1,3-4-99,5 4 0,0-9 68,-1 2 1,5-5 113,0 1 1,-1-3 14,-3-5 0,-1 0-4,-3 0 0,2-1 261,-2-3 1,2 1-78,-2-4 0,2-1 20,-2-3 1,2-5-8,-2 1 1,1-5-79,-5 1 0,0-3 60,-3-1 1,-1-4-14,1-4 0,-6-2 1,-2-1 0,-4 0-32,-4-1 1,-4 1-185,-7 0 0,1 0 58,-5-1 0,0 6-307,-4 2 1,-1 5-64,-2 3 0,-4 3-225,-4 9 0,4 2 78,-1 5 0,6 2-863,-2 6 1427,3-1 0,6 15 0,2-4 0</inkml:trace>
  <inkml:trace contextRef="#ctx0" brushRef="#br0" timeOffset="68">13054 17817 10085,'0'0'0</inkml:trace>
  <inkml:trace contextRef="#ctx0" brushRef="#br0" timeOffset="69">13282 17223 7710,'-11'0'-273,"5"0"1345,1 0 192,5 0 1,5 0-853,2 0 1,3 0-101,2 0 0,3 0 61,0 0 0,6 0-292,-2 0 0,2 0 97,2 0 0,1 0-124,3 0 1,-3 3 13,3 1 1,-5 4 22,-3-4 1,3 0-98,-3-4 0,1 3-174,-1 1 0,2 0-119,-6-4 267,0 0 0,-3 0 151,-1 0-74,-5 0 228,5 0-212,-10 0 25,4 0-1,-5 5 1,0-2-2,0 4 0,0 1-22,0 3 0,-1-2-1,-3 2 1,1 0-71,-4 8 1,3-4 62,-4 4 1,1 0-41,-5 4 0,5 0-30,-1 0 1,0-1-125,-3 1 0,0 1 92,-1 3 1,1-3-114,-1 3 0,1 1-263,-1-2 0,5 1 167,-1-4 0,4-4 11,-3 0 1,4-4 34,-1 4 0,-1-5 276,2 1 0,-1-2-97,4-2 0,0-3 96,0 0-287,0-1 138,0 5 0,0-5-754,0 1 267,0-6-732,0 3 1304,0-5 0,0 6 0,0 0 0</inkml:trace>
  <inkml:trace contextRef="#ctx0" brushRef="#br0" timeOffset="70">14208 17154 7775,'-12'-11'484,"6"-1"493,1 6-227,5-4-444,0 9 1336,0-5-1175,0 17 0,-2 0-181,-1 8 0,0 3-48,-5-3 1,1 4 9,-5 3 1,1 0-84,0 4 0,-1-5 25,1 2 1,-2 1-277,-2-1 0,2-1 58,-2-3 0,2-1-57,2-3 1,1 1 47,2-5 0,-1 0-538,5-3 396,1-1 0,3-3-210,0 0 478,0-6 326,0 3-206,5-5 0,1 0-123,5 0 1,2 0-64,2 0 1,3 0 74,5 0 0,0 0-399,0 0 0,-2-1-34,-2-3 0,2 3-176,-6-3 1,0 3 98,-4 1 1,1 0-100,-1 0 0,-3-2-747,-1-1 659,-4 1 599,2-3 0,0 5 0,2 0 0</inkml:trace>
  <inkml:trace contextRef="#ctx0" brushRef="#br0" timeOffset="71">14242 17428 12460,'0'15'1223,"0"1"0,0 4-885,0-1 1,0-1-273,0 1 0,0 1 118,0 7 1,0-3-112,0 3 1,0-3-189,0-2 0,4 0-49,-1-3 0,3 1-725,-3-4 1,-1 3-118,1-4 576,4 0 0,-5-5-504,6-2-196,-6 2 182,4-9 146,-6 4 802,0-5 0,5 5 0,1 2 0</inkml:trace>
  <inkml:trace contextRef="#ctx0" brushRef="#br0" timeOffset="72">14687 17211 7744,'0'-11'741,"0"3"1104,0 1-992,0 4 690,0-2-1003,-5 5 0,4 5-29,-3 3 0,3 7-84,1 4 0,0 3-97,0 0 0,0 5-145,0 0 0,0 3-12,0-3 1,0 1 12,0-2 0,0-2-121,0 3 1,1 1-201,3-1 1,-2-1-62,6-3 0,-4-1-312,3-3 1,-3 1 104,4-5 1,-6 0 163,2-3 1,1-1-339,-1 1 1,1-1 279,-1 1 1,-3-5-25,3 1-17,-3-6 339,-1 9-705,0-10-280,0 4 984,0-5 0,0 5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203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6464 3449 8144,'-6'0'1066,"0"0"-258,2 0-256,2 0 117,-3 5-88,5-4 130,0 5-101,0-6 1,5 0-151,3 0-234,2 5 1,5-4-119,1 3 0,0-3 69,-1-1 1,3 0-127,5 0 0,0 0 16,0 0 1,0 0-121,-1 0 1,2 0-54,3 0 1,-3 0 156,3 0 0,1-1-64,-2-3 1,1 3 25,-4-3 1,0-1-121,0 1 1,-2-1 77,-2 1 0,-2 3-222,-6-3 137,1 3 50,-6 1 59,4 0-33,-9 0-172,4 0 0,-6 0 22,-3 0-55,3 0 0,-5 0-8,2 0-1047,3 0 464,-10 0-1266,5 0 2100,-10 0 0,3 5 0,-4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32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2377 3454 8189,'-7'-7'0,"2"1"0,4 4 847,-3-2-192,3 0-100,-4 4 1148,5 0-1508,0 5 1,0 3 49,0 7 1,0 3 158,0 5 0,4 4-135,0 4 0,-1 6-63,-3 1 0,2 6-104,1 2 0,-1 0 99,2 3 1,-2-2-414,2-1 0,-2-2 228,6-2 1,-4 0-67,3-8 1,-3 7 58,4-7 1,-4-1-23,3-3 1,-4-4 63,1 0 1,-3-7-290,-1-3 1,0-4-13,0 0 0,1-6-230,3-2-1389,-3-3 1448,4-1 0,-5-1-1803,0-3 2224,0-2 0,0-11 0,0 0 0</inkml:trace>
  <inkml:trace contextRef="#ctx0" brushRef="#br0" timeOffset="1">2731 3465 8283,'0'-11'0,"0"4"2003,0 2-1384,0 5 1,0 7 95,0 4 0,-1 7-143,-3 9 0,3 6-108,-3 5 1,2 10-229,2 1 0,0 2-428,0 2 1,0-1-5,0 2 0,0-1 281,0-7 0,0 2-42,0-6 1,2-7 38,2 0 1,-3-10 51,3-2 1,1-2-140,-2-5 0,1-1-185,-4-4 1,2-3-674,1 0-308,-1-6-1209,3 3 1733,-5-5 0,0-1-67,0-3 1,-4-2 21,0-6 692,-5-4 0,-2 3 0,-7-3 0</inkml:trace>
  <inkml:trace contextRef="#ctx0" brushRef="#br0" timeOffset="2">2400 4128 8198,'-5'-7'0,"3"2"1080,-3 5-227,5 0-310,0-5 0,5 4 99,3-3 0,3 3 265,5 1-589,6-5 0,4 2-496,4-4 0,2 4 220,6-1 1,-5-1-976,5 1 0,-5-1 613,5 1 1,-6 2-737,-2-6 0,-3 6 402,3-2 1,-5 3-53,-3 1 1,0-4 705,-7 0 0,6 0 0,-4 4 0</inkml:trace>
  <inkml:trace contextRef="#ctx0" brushRef="#br0" timeOffset="3">2959 4048 8198,'-11'6'892,"-1"-1"-596,1 0 1,0 0 115,-1 3 1,2 6 809,2-3-781,-2 3 1,5-1 313,-2 2 1,-2-1-273,5 5 0,0-4-327,4 4 0,0-3 60,0 3 1,1-5-291,3 1 0,4-2-19,7-2 1,-1-5 12,5-2 0,-4-3 84,4-1 0,0 0-20,4 0 1,0-8-36,0-4 1,0-7 38,0 0 0,-6 1 133,-2-1 1,-2 1-68,-1-1 1,-6-2 4,-2 2 0,-3-3 23,-1-1 0,-6 4-465,-6 0 0,0 2 137,-7-2 0,1 3-20,-1 9 1,-4-2-280,0 5 0,0 1 191,-3 7 1,1-1-680,3 4 1,5 1 17,6 3 1015,4 1 0,2-1 0,-1 1 0</inkml:trace>
  <inkml:trace contextRef="#ctx0" brushRef="#br0" timeOffset="4">3542 3545 8043,'-5'-6'0,"3"1"903,-3 5-173,5-5 485,0 3 177,0-3 870,0 5-2663,0 5 1,2 2-953,1 4 1,0 1 671,5-1 1,-1 0 680,5 1 0,4 4 0,2 2 0</inkml:trace>
  <inkml:trace contextRef="#ctx0" brushRef="#br0" timeOffset="5">3622 4048 8043,'-7'5'0,"4"2"0,-4-2 1344,6 6-841,-4-10 0,5 9 995,0-2-1006,0-3 0,0 5 707,0-2 1,0-2-575,0 1 0,0-3-16,0 4 0,0-4 311,0 3-1610,0-4 576,0 2-807,5 0-3060,-4-4 3981,9 4 0,-3-5 0,4 0 0</inkml:trace>
  <inkml:trace contextRef="#ctx0" brushRef="#br0" timeOffset="16">3958 3601 8019,'0'-11'274,"0"5"69,0-5 129,0 10 171,0-9 266,0 9-141,0-4-245,0 5-329,0 10 0,0-1 197,0 10 1,1 5-95,3 6 1,-3 3-140,3 2 1,1 3 99,-1 0 0,1 0-282,-2-4 1,-1 0-137,2 1 1,-2-5-213,2 1 1,-3-7 15,3-2 0,-3 0 175,-1-7 0,2 1-1172,1-5 581,-1 0-686,3 1 701,-5-6 757,0-1 0,5-5 0,1 0 0</inkml:trace>
  <inkml:trace contextRef="#ctx0" brushRef="#br0" timeOffset="17">4289 3647 8012,'0'-18'148,"0"7"0,0 1 286,0 2 1,0 2 164,0-2-257,0 6 867,0-3-335,0 5-932,0 5 0,0 6 143,0 8 1,0 8 176,0 3 0,0 8-34,0 4 0,0-1-259,0 1 1,0-4-12,0 4 0,0-6-115,0 2 0,0-7 41,0-4 0,0-5 27,0-3 0,4-1-46,-1-3 1,1-6 78,-4 3 1,4-7-1296,0 2 584,0-4-1518,-4 2 2285,0-5 0,0-5 0,0-1 0</inkml:trace>
  <inkml:trace contextRef="#ctx0" brushRef="#br0" timeOffset="18">4277 3727 8025,'0'-11'596,"0"4"175,0-3 0,2 9-66,1-3-151,-1 8-249,13 2 1,-6 9 185,10 1-232,0 9 1,4-6-123,0 8 0,1 1 92,2-2 0,-2 6-155,3-2 0,-3-2 113,-1-1 0,0-3-212,0-1 1,-2-3 26,-2-4 0,-1 1 290,-3-9 0,-2 3 169,2-7 121,-2 0 463,-2-4-618,1 0 0,-5-1 72,1-3 1,-5 0-112,0-7 0,-1 0 4,-2-8 0,0 4-95,0-4 1,-2-1-311,-1-7 1,-3-1-86,-1-2 0,-2-3-49,5 2 0,-1-4-485,1 1 0,3-3 335,-3 6 1,3 3-554,1 2 1,0 5 345,0 2 1,0 5-908,0-1 418,0 3-354,0 0 1,1 5 1346,3-1 0,7 0 0,7-2 0</inkml:trace>
  <inkml:trace contextRef="#ctx0" brushRef="#br0" timeOffset="19">4963 3659 7965,'1'-11'-1546,"3"4"1322,-3-3 682,9 3 0,-7 1 199,4 2-479,-4-2 763,2 4-272,-5-8-439,0 9 629,0-4-148,0 5-478,0-5 625,0 4-203,0-4-502,0 5 0,0 8 129,0 4 0,0 8-52,0 3 0,0 5 10,0 6 0,0-2-10,0 2 0,1-3-280,3 3 0,-3 0 125,3-3 0,-3 0-546,-1 0 0,0 1 160,0-6 1,4-3 6,0-4 0,0-5-66,-4 1 155,0-2 432,0-7-254,0 4 815,5-8-314,-4 3-12,4-10 1,0 2-175,3-4 0,2 0-72,1 0 0,2-2-251,2 5 1,3-4 67,5 4 1,0-1-18,0 2 1,-1 1 27,1-1 0,0 0-171,0-1 0,0 3 25,0-3 1,-6 3-250,-1 1 73,1 0 1,-4-4-783,2 0-1117,-7 0 914,-3 4 931,-5 0 1,-10 0-1,-3 0 1</inkml:trace>
  <inkml:trace contextRef="#ctx0" brushRef="#br0" timeOffset="20">4985 3898 8000,'9'-7'-391,"3"-1"391,-3 1 1514,12 0-942,-3-3 0,5 7 146,0-4 223,5 4-548,-4-7 1,4 8 214,-6-6-545,6 5 53,-9-7 1,8 9-76,-8-3 17,-2-2 0,-1 5-1541,-5-3 1073,-4 3-1951,3 1 1290,-9 0 1071,4-6 0,-10 5 0,-1-4 0</inkml:trace>
  <inkml:trace contextRef="#ctx0" brushRef="#br0" timeOffset="21">5043 3613 8022,'0'-8'11,"0"1"456,0-1-175,0 2 1,1-3 4,3 5 1,-2-1 104,6 1 0,-1 2 148,5-6 0,4 2-114,3-2 1,7 0-227,0 4 0,9-5 20,-5 2 1,2 2-358,-6 1 1,-5-1 164,2 1 0,-4 0-1001,0 4 1,-3 0 260,-4 0 0,-5 1 702,1 3 0,-1 3 0,5 4 0</inkml:trace>
  <inkml:trace contextRef="#ctx0" brushRef="#br0" timeOffset="22">5648 3579 8120,'-6'-6'347,"-5"5"730,10-9-235,-4 9-228,5-4-136,-5 5 1,4 1-92,-3 3 0,3 7-3,1 8 0,0 8-146,0 3 1,0 5-22,0 3 0,0-2 21,0 6 1,0-5-439,0 1 0,3-1 51,1 1 1,4-7-224,-4-1 1,1-5 329,-1-2 0,-3-5 60,3-3-94,2-2-30,-5-2-1237,4-4-129,-5-2 840,0-5 1,0 0-1</inkml:trace>
  <inkml:trace contextRef="#ctx0" brushRef="#br0" timeOffset="23">5614 3944 7957,'0'-6'277,"0"-4"0,5 8 444,2-2 0,3 3-206,2 1 1,-1-4-47,1 1 1,4-1-37,3 4-7,3 0-130,1 0 1,-1 0-365,1 0 84,0-5 0,0 3-538,0-1 1,-2 1 387,-2 2 1,-2-1-2275,-6-3 2408,1 3 0,-1-9 0,1 4 0</inkml:trace>
  <inkml:trace contextRef="#ctx0" brushRef="#br0" timeOffset="24">5602 3624 8032,'1'-11'258,"3"-1"1,4 2 707,7 3 0,2-4-365,2 4 1,2 1 297,-2-2 0,7 0-362,0-2 0,2 0-447,-1 2 0,-4 2-93,0 2 0,-2 3-60,-6-3 0,2 3-1304,-2 1 0,-6 0 397,2 0 970,-2 0 0,3 5 0,-1 1 0</inkml:trace>
  <inkml:trace contextRef="#ctx0" brushRef="#br0" timeOffset="25">6207 3659 7985,'-5'-12'271,"4"1"1,-4-1 237,5 1 1,0 3-119,0 1 0,0 3 941,0-4-363,0 6-248,0-3-771,0 5 153,0 10 1,0 2 32,0 11 1,4 5 93,0 3 1,1 2-192,-1 1 1,-3 0 9,3 0 1,-3 1-440,-1-1 1,1-4 175,3 1 0,-3-10-22,3 2 1,-3-4 3,-1 0 1,0-2-150,0-6 1,0-3-1060,0-1 957,0-4 0,0 3-1460,0-2 1943,0-3 0,0 5 0,0-6 0</inkml:trace>
  <inkml:trace contextRef="#ctx0" brushRef="#br0" timeOffset="26">6196 3853 8037,'11'-4'915,"1"0"0,1 0-335,2 4 0,-1 0-26,5 0 1,0 0-139,4 0 1,-4 0-183,0 0 1,0 0-5,4 0 1,-2 0-548,-2 0 1,2 0 280,-6 0 1,0 0-976,-4 0 0,-3-4 166,0 1 845,-6-1 0,3-1 0,-5-2 0</inkml:trace>
  <inkml:trace contextRef="#ctx0" brushRef="#br0" timeOffset="27">6173 3590 8009,'4'-11'-187,"0"-1"93,5 1 1,-3-1 477,5 2 0,6 0 580,2 2 1,-1-2 186,1 2-789,5-2 1,5-1-285,5-1 0,-3 5 50,-1-1 1,-4 6-278,0-2 1,-2-1 181,-1 1 1,-1 0-1264,-3 4 0,-3 4 287,-4 0 943,-1 5 0,1 2 0,-1 7 0</inkml:trace>
  <inkml:trace contextRef="#ctx0" brushRef="#br0" timeOffset="28">6801 3590 8105,'-6'-6'937,"0"-3"-552,2 5 37,3 0 118,-4 4 194,5 0 0,0 5-570,0 3 1,0 7 45,0 4 87,0 3 90,0 1-134,0 4 0,0 3-225,0 4 1,0 0 168,0 0 0,0-1-336,0-2 0,0 1 124,0-6 1,0 5-56,0-5 1,1-3 51,3-4 0,-3-5 96,3 1 1,-3-2-37,-1-1 1,0-5 29,0 1 254,0-6-75,0 3 1106,0-5 1,5 0-1286,3 0 0,2 0-106,1 0 1,2-1 47,2-3 0,2 3-88,2-3 0,2-1 61,-2 1 0,3-1-193,1 1 0,-2 3 6,-2-3 0,2-1-12,-6 1 0,0-1-1567,-4 2 700,1 1-1625,-6-3 1474,-1 0 1230,-5 4 0,0-4 0,0 5 0</inkml:trace>
  <inkml:trace contextRef="#ctx0" brushRef="#br0" timeOffset="29">6733 3933 8052,'5'-7'1074,"1"-3"1,6 9-523,-1-3 0,4 2 379,1-2-553,4 2 58,-7-3 315,8 0-383,-3 4 1,3-5 109,-2 2-596,3 3 190,-9-4 0,7 1-345,-5 0 1,1-1-1231,-5 1-1252,-5 3 1247,4-4 1508,-8 5 0,3-5 0,-5-2 0</inkml:trace>
  <inkml:trace contextRef="#ctx0" brushRef="#br0" timeOffset="30">6733 3624 8021,'-7'-11'0,"4"-1"374,1 6 0,4-4 1294,1 2-1122,-1 3 561,8-5-662,-4 9 1,9-9 97,1 2 1,8 2-154,-1-1 1,7 1-689,1-2 1,2-1 277,1 5 0,0 1-431,0 3 1,4 0 450,1 0 0,-1 0 0,-4 0 0</inkml:trace>
  <inkml:trace contextRef="#ctx0" brushRef="#br0" timeOffset="31">7544 3601 8007,'0'-6'-580,"4"-4"1423,-1 2-455,1 3 1,-3-4 817,3 6-387,-3-6 356,5 7-739,-6-8 0,-2 9-299,-2-2 0,-7 3 90,-8 8 0,-4 1-78,-3 10 0,-5 5-13,-7 7 1,2 0-76,-2 0 0,7 6 133,0-3 0,6 3-202,-2-3 0,8 0-408,4 0 0,7-1 220,5-2 0,3 4-262,3-4 1,10 3 203,10-7 1,4-2 4,3-6 1,7 0 184,-3-7 1,4 0 84,0-8 1,-4 0-134,1-4 0,-2 0 14,-7 0 1,1-4-672,-4 0 1,-5-5 40,-3 2 728,3 2 0,-6-5 0,5 3 0</inkml:trace>
  <inkml:trace contextRef="#ctx0" brushRef="#br0" timeOffset="32">7818 3659 7960,'0'-12'2109,"0"-4"-840,0 3-636,5 1-391,-4 7 0,8 10 277,-5 3 0,3 11-74,-3 4 1,4 7-44,-4 1 1,3 2-352,-3 1 0,4 4 61,-4 0 0,3 4-422,-3-4 0,0-1 278,-4-7 0,0-2-238,0-5 0,0-4 143,0 0 1,0-9-589,0 2 0,0-7-900,0 3-692,0-6 2307,-5 3 0,-7-5 0,-5 0 0</inkml:trace>
  <inkml:trace contextRef="#ctx0" brushRef="#br0" timeOffset="33">7612 3681 7971,'0'-11'640,"0"0"0,5-5-152,3 1 0,7 0-251,4 3 0,3 5 116,1-1 1,-1 1 212,1-5 1,1 5-135,3-1 1,-3 4-205,3-3 0,-3 3-82,-1-3 1,-2 5 79,-2-2 0,2-1-179,-6 1 1,0 0 51,-3 4 1,-1 0-132,0 0 0,-3 0 28,0 0 0,-5 0 62,5 0 1,-4 5-13,3 3 1,-4 2 27,1 0 0,1 6 61,-1-1 0,0 6-47,-4 2 0,0 5-131,0 6 0,0 4 139,0 0 0,3 6-234,1-2 0,0-2 67,-4 2 1,0-5-77,0 1 1,1-4 189,3-3 1,-3-3-62,3-6 1,-3 0 109,-1-3 1,0 1-121,0-5-43,0 1 0,2-6 78,1-3 1,-1 0-1077,1-3-210,-1-3 258,-2 4 1,0-6-587,0-3 1607,0 3 0,0-15 0,0 4 0</inkml:trace>
  <inkml:trace contextRef="#ctx0" brushRef="#br0" timeOffset="34">8275 3681 7943,'0'-17'2499,"0"0"-2001,5 11 1,0 2-281,2 8 0,4 2 294,-4 6 1,0 5 191,0 6-483,1 5-55,3 1 1,-1 4 229,-2-2 0,2 2-107,-2 1 0,-2 3-307,2-3 1,-5 2-47,5-10 1,-4 3-65,4-6 1,-6-2 227,2-10 107,2 0 597,-5 1-524,5-6 0,-5-6 185,3-7 1,-3-4-28,3 0 1,-2-6-61,2-2 1,-3-3-381,3-5 1,-3 3 94,-1-3 0,0-5-173,0 2 0,2-7 107,1 3 1,0-2-676,5-6 0,-1 4 329,5-3 1,-2 5-295,-3 2 0,4 2-89,-4 9 1,0 4-272,0 7 1,1 2 100,3 3 1,-3 2-641,-1 5 453,1 0 0,3 6 1059,1 5 0,-1 6 0,1 5 0</inkml:trace>
  <inkml:trace contextRef="#ctx0" brushRef="#br0" timeOffset="35">8766 3659 8042,'0'-12'892,"0"1"137,0-1 686,0 6-282,0-4-584,0 8-372,0-3 0,0 7-93,0 1 0,0 9-127,0 7 0,-4 4-26,0 3 0,0 7-20,4 5 1,-3 1-77,-1-5 1,-1 4-145,1 0 1,3 0 155,-3-4 1,2-1-176,2-2 1,0 0-266,0-4 0,6-5 213,1-7 1,3-2 37,2-2 0,0-5 29,4-2 1,1-3 176,6-1 0,0-1-166,0-3 0,0 2-102,0-6 0,-1 1-69,1-5 0,-4 2-210,0 2 0,-3-2-119,3 3 1,-5-3 195,1-2 1,-6 4-2192,-2 1 1796,-4-1 0,2-3-1375,-5-1 2076,0 6 0,-5-9 0,-1 2 0</inkml:trace>
  <inkml:trace contextRef="#ctx0" brushRef="#br0" timeOffset="36">8663 3944 7939,'-6'-1'1727,"2"-3"-1439,3 3 868,1-9-468,5 8-320,1-3 1,5 1 85,1 1 1,4-2-129,3 1 0,8-1 173,3-3 0,3-1-128,2 5 0,-1-3-522,0 3 0,-1-1-307,-2 1 0,-3 3-623,-6-3 1,0 3-698,-3 1 0,-2-4 1778,-6 0 0,0-5 0,1 3 0</inkml:trace>
  <inkml:trace contextRef="#ctx0" brushRef="#br0" timeOffset="37">8754 3488 7948,'-1'-11'2029,"5"-1"0,10 6-1047,5 2 0,6 3 81,2 1 1,5 0-507,-2 0 0,4-4-387,4 0 0,-2 1 66,2 3 0,0 0-1258,-4 0 0,2 3 698,-9 1 1,-5 5 323,-3-1 0,-5 2 0,3 1 0</inkml:trace>
  <inkml:trace contextRef="#ctx0" brushRef="#br0" timeOffset="38">2535 5037 8471,'0'-8'1344,"0"0"-312,0 6-153,0-3-404,0 0 1,0 3-89,0-3 374,0 5-572,6 5 0,-5 2-159,3 4 0,1-3 43,-2-1 0,1 2-62,-4 7 0,0-4 59,0 3 1,4-1-124,0 2 0,0-4-29,-4 4 0,0 0 157,0-1 1,1 2-178,3-2 0,-3-1 87,3 5 1,-3-4-90,-1 4 1,0-4 109,0 5 0,1-5 39,3 4 1,-3-5-33,3 1 1,-2 1 7,-2 0 0,0 3-20,0-4 0,0 4 3,0-4 1,0 4-6,0-4 0,0 5 19,0-5 0,0 4-45,0-4 0,1 5 29,3-1 1,-3-1 169,3 1 0,-3 0-14,-1 4 1,0-4 125,0 0 1,0 0-218,0 4 0,0-4 29,0 0 0,0 0-86,0 4 1,1 0 96,3 0 0,-3-1-143,3 1 0,-1-2 102,0 1 1,-1-1-59,2 5 0,-3-2 80,-1-1 1,0 1-6,0 3 0,0-3 60,0 3 1,0 1-68,0-2 1,0 5-65,0-4 1,0 3 65,0-3 0,0 4-54,0 0 0,-4 2 48,0 1 0,0 0 15,4 1 0,0-1-11,0 0 0,0 2-12,0 2 1,0-4-50,0 0 0,0 2 10,0-2 0,0-2-94,0 6 1,2-5 117,1 5 0,0-3-178,5 0 0,-5-4 143,5 4 1,-4-7-60,3 6 1,-4-2-23,1 2 0,1-4 5,-1 1 1,3-1 90,-3 4 0,1-3 10,-1-1 1,-1 0 2,4 0 1,-3 3-46,4-3 0,-5 0 19,5 0 0,-4-5-2,3 2 0,-3-1-7,4 0 1,-2-2-14,2 3 1,1-2-18,-6 2 0,3-2 7,-3 6 0,0-5 8,4 5 1,-4-2 253,1 2 0,1 2-147,-1-3 0,1 2 142,-1-2 1,-2 2-110,6-5 1,-6 4-111,2 0 1,1-2 23,-1 1 0,4-3 4,-5 3 0,5 1 2,-4 3 0,0-3-141,-4-1 1,3-1 64,1 2 0,4 2 31,-4-3 1,-1-1-36,-3 2 1,4-6 39,0 2 0,1-3 30,-1-1 1,-1 0-25,4-1 1,-3 1-2,4 0 0,-2-1-45,2-3 0,0-1-13,-4-3 0,4-1-98,-4 5 1,1-5 75,-1 1 1,-3-2-6,3-2 0,-3 0 29,-1 1 0,0-4 160,0-1-84,0 1 0,0 3 69,0 1-86,0-1 1,0 0-17,0 1 1,-4-1 10,0 1 1,0-1 7,4 1 1,-1-4-55,-3 4 0,3-3 42,-3 6 1,3-2-41,1-2 1,0 2 104,0 2 0,-4 1 2,0 4 0,1 1-39,3-2 1,0 1 99,0-1 0,0 3-118,0-3 1,0 3 6,0 0 0,0 1 19,0 0 0,-4-4-4,0 0 1,0-1-44,4 1 1,0 3-22,0-3 0,0-3-8,0-1 1,0 2 8,0-2 0,0 2-210,0-2 212,0-2 0,0 3 8,0-5-256,0 1 214,5-1-259,-3 1 0,6-5-409,-4 1-149,0-6 65,-4 4 0,1-5-240,3 3 216,-3-3 1,10 4 286,-4-5 0,1 0 541,3 0 0,-2-5 0,8-1 0</inkml:trace>
  <inkml:trace contextRef="#ctx0" brushRef="#br0" timeOffset="39">2924 9913 8450,'-5'-6'-7,"3"1"190,-3 5 224,5 0 71,0-5 135,0 4-138,0-5 17,0 1-179,5 4 1,3-9 309,7 2-295,3 3 1,5-5-40,0 3 0,0 0 118,-1 0-135,1 4-259,0-7 225,5 9 0,-3-8-69,6 5 1,-2-4-156,1 4 0,5-1 224,-1 2-583,0 1 237,6-8 1,-1 5-70,3-3 136,2-2 1,3 8 148,3-6 1,2 4-1436,5-3 1282,5 4 0,-5-3 30,0 2 1,0 3 115,-3-3-425,1-2 216,3 4 1,-1-4-690,0 2 602,-5 3 171,4-4-1040,-4 0 1252,5 4 0,0-10-230,0 10 113,0-9 0,0 7 84,0-4-97,5-1 1,1 1-14,-31 3 0,0 0 1,2 0-1,1 0-134,-1-1 1,0-1 0,-1 2-1,-1 0 111,2 0 1,1 1-1,-3 1 1,0 0 45,1-2 1,-1 0-247,30-3 97,0 0 1,-3 1-75,2 2-24,-3 3 160,-1-4 1,-2 1 162,2 0-154,-8-5 0,14 8 311,-6-3-303,0-2 1,6 3 7,-2-4 57,-3 4 1,-25-1 0,0-1-27,28 2 1,2-6-53,-3 1 46,-1 3 0,-26 0 0,0 0-168,28-3 93,-28 6 0,0-1 0,23-6-52,4 5 100,-4-4 0,5 6-40,-8-2 168,3-2-48,-4 5-117,5-4 60,-5 5 0,4-4 231,-2 0 0,-4 0-249,0 4 0,6-1 11,1-3 1,2 3 9,-1-3-7,-1-2 1,-4 5 8,0-3-55,1-3 38,8 6-26,-4-9 0,3 7 3,-8-4 0,6 4 93,-6 0 1,4 0-72,-7-1 1,3 3 14,-4-3 1,5 3-3,-5 1 1,4 0-15,-3 0-2,-1 0 0,-3 0 1,4 0-181,-1 0 179,1 0-27,0 0 0,-1-1-3,4-3 1,-1 3 20,1-3-140,3-3 131,-9 6 0,4-8-8,-6 5 1,6-3-2,2 3 0,-2-4 48,-1 5-47,-3-1 44,-7-1 1,5 2 2,-3-4 1,-2 4-38,2-1 170,-5 3-159,7-4 1,-3 4 4,5-3 45,-6 2-42,5 2 1,-5-3-54,6-1 56,0 0-7,-6 4 0,3 0-120,-5 0 118,6 0-4,-9 0 1,4 0-27,-4 0 13,-1 0 12,0 0-6,-5 0 549,4 5 0,-9-4-553,3 3 74,-3 3 36,-6-6 1,4 5-105,-3-2 1400,2-3-1396,-3 4 1,4-1 373,-3 0-378,2 0-1,2-4 1,1 0-14,3 0 9,-3 0-6,4 0-53,-5 0 54,5 5 1,-3-4 1,5 3 0,-4-3 4,0-1 0,2 4-14,-1 0 301,5 0-280,-8-4 0,4 3 275,-5 1-270,-1 0 11,-4-4 0,2 4 207,-4 0-198,-1-1 58,-4-3 138,-4 0-78,3 0 0,-8 4 0,6 0-282,0 0 211,3-4 1,-3 0-138,-1 0-37,1 0 180,3 5-306,1-4 268,-1 4-113,1-5-201,-1 0 284,0 0-118,-4 0 0,-1 0-395,-2 0 310,-3 0-894,4 0 650,-5-5 1,-1 4 435,-3-3 0,-12-2 0,-8-1 0</inkml:trace>
  <inkml:trace contextRef="#ctx0" brushRef="#br1" timeOffset="40">10393 4877 12009,'5'-18'-638,"-4"1"0,6 6 537,-4 0 1,-1-1 499,2 1 0,-3-1-162,-1 1 0,0 3-53,0 1 0,-4-1 5,0-3 0,-3-1-61,3 1 1,0 3 26,4 1 1,0-1 344,0-3-30,-5-1-138,4 1 404,-4-1-570,5 6-44,0 1-36,0 5 96,0 5 1,-2 1-12,-2 6 0,3-1 12,-3 1 1,-1 0 97,2 3 1,-1-1-70,4 5 1,0 1 61,0 2 0,1 1-155,3 0 0,2 5-6,6 2 0,-5 3 3,1 2 1,-1-1-57,5 0 1,-1 4-66,1 0 0,-6 4 27,-2-4 0,1 5 13,-1-1 1,0 3-17,-4 0 0,0 1 162,0 0 1,0-1-72,0 1 0,0 4-26,0-1 1,1 4-147,3-3 1,-2 1 70,6-2 1,-4-1-97,3 6 0,-3-6 76,4 1 1,-5 0-29,5 0 1,-5 2 29,0 2 0,-1 2-2,-2-6 1,0 6 1,0-2 1,0 2 46,0-2 0,0 1-32,0-4 1,0 5-207,0-2 1,0 1 206,0 0 0,0 0 35,0-4 1,3 4-36,1 0 1,0-4 23,-4 0 1,1-3 1,3-1 0,-1 3-2,4 0 0,-4 1-4,1-4 1,1-1-51,-2 1 0,5 0 70,-4-1 1,4 1-117,-5 0 1,5-1 115,-4 1 0,1 0-91,-1 0 1,-3-1 2,3 1 1,1 0-16,-1-1 1,-1 1 27,-3 0 0,0-1-2,0 1 0,0 0 156,0-1 1,0-3-91,0 0 1,0-5-17,0 1 0,0-3 5,0 0 0,0-1-46,0 0 1,0 1 139,0-1 0,0 0-123,0 0 1,4 1 130,0-1 0,1 4-127,-1 0 1,-3-1 166,3-7 1,-1 2-161,0-5 1,-1-1 54,1-3 1,-1-1-49,-2-3 0,3-3-166,1-4 83,0-1-213,-4 0-145,0-4-41,0-2 0,0-6-986,0-3 0,0 1 630,0-4 1,0-2-2197,0-6 3020,0 2 0,5-9 0,2 5 0</inkml:trace>
  <inkml:trace contextRef="#ctx0" brushRef="#br0" timeOffset="41">2638 5059 8392,'-6'-11'0,"-4"5"939,8-4 0,-6 7 332,4-5-193,0 6-385,-1-3-156,4 5-586,-4 0 147,15 0 1,-1 0-27,10 0 1,5-4 114,6 0 1,7 0-218,1 4 0,4 0-72,-4 0 0,4-3-5,-4-1 1,5 0 144,-1 4 1,4 0-184,3 0 1,-1-1 240,6-3 1,0 1-6,7-4 0,-1 0-73,-28 4 0,0-1 0,3-1 0,-1 0-4,2 1 1,0 0-1,2 1 1,-1 0-21,-3-1 1,1 0 0,2 1 0,1 0-133,-4-1 0,0 0 1,2-1-1,-1 1-95,0 2 1,-1 0 0,0-1 0,0-1 105,0 2 1,1 0 0,1-2 0,0 0 85,0 2 0,0 1 0,-1-3 0,-1 0 87,-1 2 1,-1 0 0,29-6-99,-29 6 1,0 1-1,32-3 147,0 4 0,-30 0 0,0 0-67,30 0 1,-30-2 0,0 0 32,0 0 0,0 0 0,5 0 0,0 0-37,0 2 0,2 0 0,0 0 0,0 0-44,-1 1 0,0-2 0,-1 0 0,1-1 1,-2 0 1,0 0-1,3-1 1,0 1-9,-1 0 0,0 0 0,0 1 0,-1 1 26,-1-2 0,0 0 1,-2-1-1,-1 1-3,1 0 1,0 0 0,-1 0-1,0 0 48,0 2 1,-1 0 0,0 0 0,-1 0-57,32 0 0,-30 0 1,0 0 103,29 0 1,-29 0 0,0 0-45,30 0 1,-30 0 0,1 0-51,0 0 1,0 0 0,1 0 0,0 0-3,-1 0 1,0 0 0,1 0 0,0 0-49,1 0 0,0 0 0,1 0 1,1 0 41,-2 0 0,0 0 0,0 0 0,0 0-12,2 0 1,0 0 0,-3 0-1,-1-1 10,4-1 1,0 0 0,-1 1 0,0 1-7,1-2 1,0 0 0,-2 1 0,0 1 53,0 0 1,0 0 0,-1-2 0,1 0-45,0 0 0,0 0 1,1 0-1,-1 0 29,-1 2 0,-1 0 0,0 0 0,1 0 4,0 0 0,-1 0 0,-1 0 0,1 0 5,2 0 1,0 0 0,-2 0 0,0 0-20,2 0 0,0 0 0,-2 0 0,1 0 0,1 0 0,0 0 0,-1 0 0,1 0-82,0 0 0,0 0 1,1 0-1,0 0 76,0 0 0,-1 0 0,0 0 0,0 0-13,2 0 0,0 0 1,-2 0-1,0 0 4,2 0 1,0 0 0,-1 0 0,0 0 55,-2 0 1,-1 0-1,-1 0 1,0 0 1,-1 0 1,0 0 0,31 0-9,-31 0 1,0 0 0,1 0 0,-1 0-4,31 0 1,-2 0 18,2 0 1,-6 0-3,2 0 1,-7 0-83,-5 0 0,-2 0 140,-1 0 0,-1 0-66,1 0 0,0 0-7,-1 0 1,-3 0-107,0 0 0,-4-3-182,4-1 0,-6 0-40,-2 4 0,-5-4-304,-6 0 0,-5 1-1702,-3 3 2289,-7 0 0,2-6 0,-4 0 0</inkml:trace>
  <inkml:trace contextRef="#ctx0" brushRef="#br0" timeOffset="42">5768 4854 6766,'0'-6'1934,"0"0"-1003,0 6-870,-6 6 0,5 0-30,-3 5 0,-1 1 67,2-1 0,-5 6-87,4 2 0,-1 2 57,1 2 1,3 0 3,-3 0 0,-1 1-24,1 3 1,0-3 37,4 2 1,-3 0-46,-1 0 1,0-2 28,4 3 0,0-3-18,0-1 0,0 0 13,0 0 1,0 0-36,0-1 1,-4 1 30,0 0 0,-1 0 66,2 0 0,0 0-14,-5-1 1,5 5 17,-5 0 1,2 4-47,-2 0 0,-1-2-1,5 2 0,-3-5-164,3 5 1,0-5 154,4 5 1,-4-6-92,0 2 0,1-3 73,3-1 0,0-2-96,0-2 0,0 3 116,0-3 1,0 1-5,0-1 1,0 2-89,0-6 0,1 4 51,3-4 1,1 4-141,2-4 0,4 4 136,-4-3 1,2 0-88,-1-1 1,2-1 68,-3 5 0,4-3-74,0 3 0,-3-2 139,-1 2 0,1 3 3,3-3 1,-3 3 72,0 0 0,-5 5-129,5 0 0,-6 1 196,2-2 0,1 0-159,-1 4 1,0 1 18,-4 3 0,0 0-10,0 0 0,0 1-47,0-1 0,0-1-10,0-3 0,0 3-116,0-2 1,0 2-40,0 1 1,0 0 91,0 1 1,0-2 120,0-3 0,0 7-88,0-3 0,-1 3 237,-3-3 1,3-1-64,-3-2 1,-3 2-44,0-3 1,2 3-109,1 1 0,3-3 38,1-1 0,0-1-245,0 2 0,0 2 160,0-3 1,0-1-106,0 2 0,0-4 55,0 3 0,1-1 19,3 2 1,-3 2 13,3-3 0,-3-1 99,-1 2 0,-1-1-20,-3 5 0,3-5 12,-3 0 1,3 0 58,1 0 0,0 2-86,0-6 1,0 5-41,0-4 1,0 3 46,0-3 1,0-1-155,0-3 1,0 0 90,0 0 0,0-4-131,0 0 1,0 0 139,0 4 1,0-2-18,0-2 0,0 3 85,0-3 0,0 3-90,0 0 0,0-3 97,0 0 1,0-3-70,0 3 0,1-4-161,3 4 0,-3-9 112,3 2 0,-2-4-119,2 4 0,-3-5 153,3 1 0,-2-4 57,-2 4 1,0-1-21,0 5 0,3-5 4,1 1 0,0 3 148,-4 4 1,0 1-95,0-5 1,1 4-7,3 1 0,-3 3-12,3-4 1,-1 1-121,0 0 0,0-4 72,5 3 1,-6-2-19,2-1 0,-3 3 120,-1 0 0,0 5-104,0-1 1,0 3 29,0 1 1,-5 0-24,-2-1 1,-2 5 151,1 0 1,-2-1-69,2-3 0,-1-4 118,2 0 0,-2-5-57,5 1 0,-1-3-42,1-4 1,2 2-33,-6-3 0,4 0 14,-3 0 1,3-3-76,-4 4 0,4-5 78,-3 5 1,0-4-146,0 3 0,-2-3 55,5 4 1,-1-4-214,1 3 1,3-3-176,-3 4 1,3-4-847,1 3 305,0 1-173,0 3 391,0 1 1,5-5 726,3 1 0,7-6 0,3 3 0</inkml:trace>
  <inkml:trace contextRef="#ctx0" brushRef="#br0" timeOffset="43">3221 9114 8028,'-7'-12'0,"2"1"432,5 0-130,0-1 1,0 5 128,0-1 0,0 4-81,0-3 1,2 0 43,1 0 1,4-4-121,4 4 1,1 2 66,-1 1 1,5-1-49,3 1 1,-1 0-67,1 4 1,0 0 1,4 0 1,-4 4 28,0 0 0,-5 5-345,1-2 0,-2 3 128,-1 2 1,-2 4-237,-3 3 1,2-1 134,-5 1 0,0 0-278,-4 4 0,-1 4 98,-3-1 1,-4 5-56,-7-4 1,1 3 113,-5-3 0,0 1 76,-4-2 1,0-2 144,0 3 1,4-3-144,0-1 1,1-2 228,-1-1 0,3-5 23,5-8 99,4 3-42,-3-8-151,9 3 0,1-5 90,7 0 1,4 0-98,0 0 1,2-5 118,2-3 1,3-2-104,4-1 1,-2 3-65,-1 0 1,0 1 53,3-5 1,-4 5-46,-3-1 0,2 4 8,-2-3 0,0 4-16,-3-1 1,-5 2-61,1-2 1,-4 3 102,3-3-65,-4 3 29,2 6 0,-1-3-2,0 6 0,-1-4 0,-3 3 1,4-3-39,0 4 30,5-1 0,-3 3-1,6-2 0,0 1 6,4-5 1,-2 3 0,5-3 1,0 0 54,4-4 1,-4-1-53,0-3 1,0 0 101,3-7 0,3 1-89,1-9 0,-2 3 124,3-3 0,-4 0-41,-4-4 0,1 4 140,-5 0 1,1 0-10,-5-4 0,-5 2-81,-2 2 0,-3-1-177,-1 4 0,-1-3 94,-3 4 1,-3-4-161,-8 4 0,-4 1 111,-8 6 1,-2 3-330,-6 5 1,1 1 33,0 3 1,0 4-82,-1 7 1,2 3-101,3 5 1,2-1 102,5 1 0,5 0-538,3 0 0,8 0 319,3 0 1,4 0-1150,4-1 1720,2-4 0,10 4 0,2-5 0</inkml:trace>
  <inkml:trace contextRef="#ctx0" brushRef="#br0" timeOffset="44">4306 9125 7937,'0'-11'190,"0"-1"1,3 5 821,1-1-525,0 6 642,-4-3-265,0 0-200,0 3-108,0-3-309,0 15 1,0-1-29,0 10 1,-5-2-62,-3 6 1,-3-2 89,-4 10 0,1-5-248,-5 5 0,4-1 88,-5 4 0,7-1-245,-3-2 1,0 1 35,1-6 0,1 0-12,6-7 0,-1-3-383,5-4 208,-5-1-242,8-5 1,-5-1 197,2-5 1,3-1-682,-3-3 0,3-2 1033,1-5 0,5-6 0,1-1 0</inkml:trace>
  <inkml:trace contextRef="#ctx0" brushRef="#br0" timeOffset="45">4157 8897 8045,'-16'0'575,"3"-5"655,-3 4-327,9-5 818,2 6-1164,0 0-599,4 0 1,-4 2-1629,5 2 1139,5 2 1,1 5 530,6 1 0,4 9 0,2 3 0</inkml:trace>
  <inkml:trace contextRef="#ctx0" brushRef="#br0" timeOffset="46">4351 9445 7852,'-6'5'720,"1"-4"1051,5 4 2386,0-5-4157,5 0 0,1 6 0,6 0 0</inkml:trace>
  <inkml:trace contextRef="#ctx0" brushRef="#br0" timeOffset="47">9399 8497 8072,'0'-6'49,"-3"-1"40,-1 4 329,-5 1-67,8-8-106,-10 9 0,5-5 110,-5 2 1,-1 3-5,1-3-147,-6 2 1,5 2 0,-10 6 145,3 1 32,-3 3-207,0 7 1,3 1 209,0 4-210,5-4 1,-5 5-132,7 0 0,-1 0 85,10 3 1,-1-3-214,4-4 0,2 3 64,6-3 0,1-3 43,10 0 1,4-4 33,3 0 1,7-6-159,2-2 0,-1-4 8,4-4 0,-2-2 86,-2-6 1,-1-3 157,-3 0 1,-3-4-110,-8 4 0,-3-1-124,-4 5 0,-6-2 80,-2-2 1,-3 2-97,-1-2 0,-1 6 79,-3 2 1,-6-1-688,-5-4 1,-4 2 76,4 3 1,-6 0-144,2 4 1,-1 1 138,1-2 0,-3 8 189,3 4 1,3 1 227,1-2 1,2 4 215,1-4 0,2 3 0,3 2 0,2-1 0,5 1 0,0-1 0,0 0 0,0 1 0,0 3 0,0 0 0,0 1-133,0-5 1,-2 0 132,-1 1 0,0-5 526,-5 1 0,5 0-197,-5 3 1,2 0 388,-2 1 1,-2-1-241,2 1 0,-2 0-3,-1 4 1,-1-2-94,1 5 0,1-5-4,2 1 1,-1 3-200,5 1 1,1-2 68,3 2 1,0-5-260,0 2 1,0 0 88,0-1 1,1 1-217,3-5 1,2 0 80,5 1 0,6-6-48,2-2 1,-1-3 131,1-1 0,0 0 115,4 0 1,-1-5 112,1-2 1,0-4 51,0 0 1,0-4-23,0 0 0,-2-6-66,-2 2 0,-4 1-237,-7-1 0,-3 5 82,-5-1 1,0-3-384,0-1 0,-6 3-3,-6 1 0,0-2-193,-7 2 0,-2-4 131,-5 4 0,2 3 91,-3 5 1,3 4-325,1-1 1,1 3 158,3 1 1,3 1-747,4 3 797,6 2 1,4 6 406,9-1 0,6 6 0,10 1 0</inkml:trace>
  <inkml:trace contextRef="#ctx0" brushRef="#br0" timeOffset="48">9811 8748 8042,'0'-11'231,"0"0"0,-4-1-93,0 1 1,-1 4 722,1 4 0,-2 1-301,-6 2 0,1 0 171,-1 0 0,-3 5-283,0 3 1,-4 7-203,4 4 0,-2 7-254,2 0 1,2 6 123,-2-2 1,6 3-62,2 2 0,4-2 117,-1-3 1,3 2-422,1-5 1,5-5 90,3-3 0,6-5-264,1 2 0,5-4 189,-1 0 0,0-6 133,4-2 0,-5-7 304,8-1 0,-4-8-79,5 0 0,-4-7 126,-4 0 1,2-2-56,-2-2 1,-2 1 12,-2 3 1,-4-6-32,-3 2 0,-3-2-28,-5 2 0,0 0-112,0 0 0,-5 0-202,-3 0 1,-6 1-359,-1-1 0,-5 1 294,1 3 0,-7 3-460,0 4 1,-1 2 272,4 3 1,5 1-622,3 6 234,3 0-82,0 6 0,7 0 884,5 5 0,10 1 0,8-1 0</inkml:trace>
  <inkml:trace contextRef="#ctx0" brushRef="#br0" timeOffset="49">10279 8691 8007,'4'-11'619,"-1"-1"1,1 5 107,-4-1 1230,0 6-1276,0-3 1,-1 1-111,-3 0 1,-2 1-241,-6 7 1,1 6-91,0 6 1,-5 5-231,1 2 1,-5 1 100,1 7 1,-2-2-371,2 1 1,-1 7 235,5-3 0,-4 3-669,4-3 0,1-3 181,6-1 0,-1-6-497,5-1 374,1 0 0,3-10-342,0 2-304,0-7 826,0-3 0,1-5 453,3 0 0,-3-5 0,4-2 0</inkml:trace>
  <inkml:trace contextRef="#ctx0" brushRef="#br0" timeOffset="50">10119 8554 7983,'-12'-18'0,"2"2"0,3 5 2060,2-1-778,5 6 491,-5-4-705,3 8-1418,-3-3 1,5 7-278,0 1 1,4 4-1464,0 4 2090,5 6 0,2 0 0,7 6 0</inkml:trace>
  <inkml:trace contextRef="#ctx0" brushRef="#br0" timeOffset="51">10267 9000 7998,'0'6'2620,"0"-1"-267,0-5-2353,0 5 0,-5-4 0,-1 4 0</inkml:trace>
  <inkml:trace contextRef="#ctx0" brushRef="#br0" timeOffset="52">3244 5802 8037,'-12'0'0</inkml:trace>
  <inkml:trace contextRef="#ctx0" brushRef="#br0" timeOffset="53">3164 5768 9169,'-12'5'566,"-3"-3"31,0 6 1,-4 1-184,3 6 0,0 3-71,1 4 0,2 1-65,-2 0 0,2 6-152,2 6 0,-1 0-4,1 7 1,5-4-132,2 4 1,2-1-46,2 0 1,6 3 87,1-6 0,8 0-256,4-4 1,4-5 106,4-2 1,2-3-31,5-1 1,6-7 131,2-4 0,-2-2 25,2-6 0,-1-2 28,0-6 1,3-3 128,-6-8 0,1-3-19,-1-5 0,-2-4-64,2 1 1,-4-6 95,-4 1 0,-2 2-88,-5-1 0,-5-1 6,-3-3 0,-7 0-2,-4 0 1,-4-2-122,-4-2 1,-8 2-89,-7-2 1,-3 7-259,-5 0 1,-6 6-79,-5-2 1,-5 4 172,1 4 0,-3 0-186,0 8 0,-5 2-38,1 9 1,-1 1 86,5 3 1,4 1 13,3 3 1,4 6 27,3-3 1,8 3-73,8-3 441,2 1 0,-3 4 0,-2 2 0</inkml:trace>
  <inkml:trace contextRef="#ctx0" brushRef="#br0" timeOffset="54">3244 6042 11937,'6'0'-556,"4"0"1,-4 5-1,6 1 1</inkml:trace>
  <inkml:trace contextRef="#ctx0" brushRef="#br0" timeOffset="55">3472 6030 8162,'0'-6'1694,"0"-4"-403,0 8-354,-5-3-693,4 5-27,-4 0 1,3 0-316,-2 0 156,3 0 1,-4 2-1865,5 1 1806,0 4 0,-5 4 0,-1 1 0</inkml:trace>
  <inkml:trace contextRef="#ctx0" brushRef="#br0" timeOffset="56">3221 6373 8111,'-7'-5'-581,"2"3"1138,5-3 1,0 4 283,0-3 214,0 3-648,0-9 0,0 7-67,0-4-103,0 4 1,2-6-180,1 6 1,0-5 12,4 4 1,-3-3-32,4 3 1,-4-4-162,3 4 0,-4-1 36,1 1-83,2 3 0,-5-5-59,3 2 158,2 3 83,-4-4 1,4 5 56,-2 0-38,-3 0 1,8 1 10,-5 3 0,1-3-57,-1 3 0,-2 1 44,6-1 0,-4 3-102,3-3 0,-3 1 93,4-1 1,-4-3-99,3 3 1,-3-3 70,4-1 55,-1 0 1,3-1-7,-2-3 1,1 2 9,-5-6 0,4 0 10,0-3 1,-3 3-12,-1 1-26,2-1 1,-1-3 56,3-1 0,-2 5-151,-2-1 1,-1 2 122,4-2-264,-4-2-189,7 4 327,-4-1 1,2 2 57,0 5-62,-6 0 69,3 5 0,-1 2-47,0 4 1,1-3 77,-1-1-11,-3 1 4,9 3 0,-7 0 33,4-4 1,-3-1 138,4-2 1,-4-1-198,3 4 1,-3-4 57,4 1-387,-1 2 1,5 0 334,-1 6 0,0-1 0,1 1 0</inkml:trace>
  <inkml:trace contextRef="#ctx0" brushRef="#br0" timeOffset="57">3049 5196 8152,'0'-11'330,"0"5"-73,0-4 0,0 7-15,0-5 0,-1 5 272,-3-5 0,3 5-273,-4-7 1,4 9 15,-3-3 0,1 3 0,-4 1 0,3 0 227,-4 0-968,1 0 1,-5 0-847,1 0 0,-1 4 1330,1 0 1973,0 4-899,-1-6-782,6 8-155,-4-4-236,3 6 157,1-1-135,-4 0 1,9 1 50,-3-1 0,2 1-35,2-1 1,6 1 64,1-1 1,3-1 44,2-2 0,0 2-46,4-2 0,1-2 125,6 2 1,0-5-111,0 5 1,4-6 5,-1 2 1,1 1-38,-4-1 1,0 5 44,-1-1 1,-3-2-69,0 2 1,-6-1 60,-1 5 0,-5-1-216,-3 0 1,-4 5 104,0-1 1,-5 1 63,-6 0 1,-2-4 57,-2 4 1,-2-4 7,-2 0 1,-2 2 71,1-3 0,-1 3-127,-2-6 1,1-2 121,3 2 0,-1-6-80,5 2 0,0-3-232,3-1 1,5 0 98,-1 0 0,6-1-804,-2-3 0,2-2 48,2-6 858,11 1 0,-4 0 0,10-1 0</inkml:trace>
  <inkml:trace contextRef="#ctx0" brushRef="#br0" timeOffset="58">3392 5196 8171,'-11'-11'225,"-1"0"0,5 4 388,-1 3 1,5 2-309,0-2 407,1 3 366,2-4-698,0 5 1,0 5-258,0 3 0,0 3 90,0 4 1,0 4 96,0 8 1,4-2-52,0 6 0,4-6-352,-5 2 1,5 1-118,-4-2 0,3-3-151,-3-4 0,1-5-77,-1 1 0,-1-2 14,4-2-323,-4 1 0,3-2-117,-2-2-344,-3 2 1208,4-9 0,0 9 0,2-3 0</inkml:trace>
  <inkml:trace contextRef="#ctx0" brushRef="#br0" timeOffset="59">3849 5151 8084,'0'-8'0,"0"1"0,0-1 0,0 2 715,0 1-186,0-1 1397,0 5-727,-5-4-1063,-2 5 0,-5 0 32,-4 0 0,3 9-153,-7 2 0,1 5 176,-3-1 1,-1 3-236,0 4 1,1 3 15,3 1 1,-1-2 8,5 3 0,1-3-252,6-1 1,3 0 86,5 0 0,1-4-99,3 0 1,8-4 100,7 4 1,0-6-50,4-2 0,-3-1-10,7-6 1,-3 0-49,-2-4 0,1 0 43,0 0 0,0 0-119,0 0 1,-2-1-894,-2-3 1258,3 3 0,-9-10 0,3 5 0</inkml:trace>
  <inkml:trace contextRef="#ctx0" brushRef="#br0" timeOffset="60">4043 5128 8170,'-5'-6'1452,"4"1"-1050,-4-1 0,5 6-109,0 0 0,0 6 123,0 5 1,0 5-81,0 3 1,1 7-264,3 1 0,-2 3 92,6-3 1,-2 3-340,2-3 0,2 3-201,-2-3 0,-2-4-264,1-4 1,0-5-226,0 1 0,2-6 385,-5-2 1,1-3 478,-1 4 0,-3-6 0,4 3 0</inkml:trace>
  <inkml:trace contextRef="#ctx0" brushRef="#br0" timeOffset="61">4249 5219 8170,'0'-11'2234,"0"5"-1771,-6 0 0,5 8 99,-3 2 0,-1 2-113,2 5 1,-6 6-56,1 2 0,-1 2-151,2 2 1,-4 4-69,4 0 0,-2-1 84,1-3 0,-1 0-218,6 0 1,-1-2 16,4-2 0,0-2-27,0-6 1,0 1-4,0-1 1,5-1-146,2-2 1,4 1-414,0-5 0,6-1 312,2-3 1,-2 0-1194,2 0 0,4 0 1411,4 0 0,5 5 0,-3 2 0</inkml:trace>
  <inkml:trace contextRef="#ctx0" brushRef="#br0" timeOffset="62">7366 5048 8227,'0'-8'0,"0"1"743,0 4-371,0-7 0,-1 9 126,-3-3 348,3 3 0,-4 1-596,5 5-64,5 6 1,-4 7 253,3 5 0,1 4-117,-1-1 1,4 6-288,-5-2 1,5-2 100,-4-1 0,4 0-268,-5-5 1,2 4 133,-1-7 1,-3-1-221,3 1 0,-2-5-1330,-2 1 1151,0-3 1,1-1-1672,3-4 768,-3 3-70,4-8 1369,-5 3 0,5-5 0,1 0 0</inkml:trace>
  <inkml:trace contextRef="#ctx0" brushRef="#br0" timeOffset="63">7652 5071 8227,'0'-17'781,"0"5"-419,-5-5 1,4 10 128,-3-1-117,3 0 1149,1 2-1033,0 1 0,0 6-76,0 3 0,1 4-134,3 7 1,-2 8 238,6 7 0,-4-1-108,3 2 1,-3-1-420,4 4 1,-6 1-525,2-1 1,1-5 418,-1-2 1,0-4-258,-4-4 1,3 1 180,1-5 1,0 0-903,-4-3 1,0-4-392,0-1-549,0-4 2031,0 7 0,0-9 0,0 4 0</inkml:trace>
  <inkml:trace contextRef="#ctx0" brushRef="#br0" timeOffset="64">7401 5299 8289,'1'-6'707,"3"2"1,-2-1-215,6 1 1,-4-1 22,3 1 1,2 3-164,6-3 0,3 2 35,5-2 0,0 3-372,0-3 1,1 1-260,3 0 1,-6 1-1168,6-2 0,-6 3 316,6 1 1094,-3 0 0,-1 0 0,0 0 0</inkml:trace>
  <inkml:trace contextRef="#ctx0" brushRef="#br0" timeOffset="65">7869 5082 8157,'-6'-5'193,"-3"-1"48,5-6 1,0 5 743,4-1 9,0 6 897,0-3-737,0 5-987,0 5 0,0 2 24,0 9 0,0 1-52,0 6 1,0 0 117,0 0 1,0 0-310,0-1 1,0 1 47,0 0 1,0 0-19,0 0 0,0-4-476,0 0 1,1-5-57,3 1 125,-3-2 296,5-2 0,-6-3 277,0-1-322,0-4 493,0 2 111,0-5-242,5 0 1,1 0-88,5 0 0,1 0 84,-1 0 0,2 0-105,2 0 1,2 0-86,2 0 1,2-4 84,-2 0 0,2 1-294,-2 3 1,1-4-188,-5 0 0,0 0-220,-3 4 1,-1-1-259,1-3-483,-6 3-738,-1-4 2104,-5 5 0,-5 0 0,-1 0 0</inkml:trace>
  <inkml:trace contextRef="#ctx0" brushRef="#br0" timeOffset="66">7823 5265 8157,'-6'-5'409,"1"2"532,5-4-615,0-1 0,0 1 190,0-1 0,1 4-79,3-3 0,2 4 10,6-1 1,0-1-137,4 1 0,0-3-184,3 3 0,3 0 66,-3 4 1,1-4-508,-1 0 0,1 1-192,-4 3 1,-1-2-1711,-4-1-87,1 1 2303,-1-3 0,-5 5 0,0 0 0</inkml:trace>
  <inkml:trace contextRef="#ctx0" brushRef="#br0" timeOffset="67">7858 5048 8157,'-7'-11'0,"1"-1"429,2 1 1,3 3-57,-3 1 0,3 3-27,1-4 0,1 6 106,3-2 1,0-1-151,7 1 0,-1 0-371,9 4 0,0 0 154,4 0 1,4 0-912,-1 0 1,5 0 536,-5 0 0,2 4 289,-1 0 0,-3 5 0,4-3 0</inkml:trace>
  <inkml:trace contextRef="#ctx0" brushRef="#br0" timeOffset="68">8349 4991 8342,'-7'-5'2482,"-3"4"-1907,9-5 0,-5 6-142,2 0 1,2 6-23,-1 1 0,-4 8-192,0 4 1,0 8 6,0 4 0,0 2-45,0 1 0,-3 1-156,2 3 0,2-3-506,-2-1 1,2-1 323,-2-6 0,-1-1-420,5-3 1,1-5-84,3-3-987,0-2 622,0-2 237,0-4 1,1-2 232,3-5 0,-2-5 555,6-3 0,5-7 0,4-3 0</inkml:trace>
  <inkml:trace contextRef="#ctx0" brushRef="#br0" timeOffset="69">8314 5037 8218,'0'-17'-338,"0"1"282,0-3 0,0 2 1453,0 6-357,0-1 358,0 6-919,0 1 0,4 10-290,0 3 1,5 7 74,-2 4 0,4 7-16,0 5 0,0 6-275,1 1 0,3 0 116,0-4 1,1 4-105,-5 0 0,0-1 46,1-7 0,-1 2-501,1-5 1,-2-4-44,-3-4-9,4-5 1,-6 2-409,2-4-956,3-6 26,-8-1 1860,3-5 0,-10 5 0,-2 1 0</inkml:trace>
  <inkml:trace contextRef="#ctx0" brushRef="#br0" timeOffset="70">8212 5356 8176,'-7'-1'547,"3"-3"0,7 2-85,1-6 1,6 4-339,1-3 0,2 3-69,6-4 0,0 5-181,4-5 1,0 4-639,0-4 1,1 5 442,2-5 1,-1 4 320,1-3 0,-2-1 0,-1-3 0</inkml:trace>
  <inkml:trace contextRef="#ctx0" brushRef="#br0" timeOffset="71">8668 5048 8176,'0'-11'0,"-3"-1"613,-1 1 1,-1 3 305,1 1-455,3 4 1,-6-2-172,4 5 1,1 1 283,-2 3 1,3 2-238,1 6 0,0 4-96,0 3 0,0 3-179,0 1 0,0 1 150,0 2 0,0-1-268,0 1 0,0-2 88,0-1 0,0 0-160,0 0 0,0-2-68,0-2 0,4-2-93,0-6 0,0 1 469,-4-1-139,0-4 288,0-2 0,3-4 133,1 3-44,0-3-282,1 4 0,1-5-247,6 0 0,-1 0 69,1 0 1,0 0-113,4 0 1,-2-1-672,5-3 1,-5 3 383,1-3 1,1 3-2607,0 1 3044,-1 0 0,-4-5 0,1-2 0</inkml:trace>
  <inkml:trace contextRef="#ctx0" brushRef="#br0" timeOffset="72">9022 5082 8074,'0'-6'815,"0"-4"-512,0 9 249,0-5 37,0 6 245,0-5-151,0 4-359,0 6 0,0 8-90,0 10 0,0 0-58,0-1 0,0 2 72,0 3 1,0-1-229,0 4 0,2-5 100,2 2 0,-3-3-324,3-1 1,1 0-31,-1 0 1,-1-6-119,-3-1 0,4-7-752,0-2 533,0-4-1585,-4 2 1820,0-5 1,0 0-1</inkml:trace>
  <inkml:trace contextRef="#ctx0" brushRef="#br0" timeOffset="73">8828 5105 8074,'0'-11'470,"0"-1"1,5 1 151,3-1 0,2 5-202,2-1 1,-1 4 95,0-3 1,6 3-154,2-4 0,6 6-328,2-2 1,0-1 107,-5 1 1,5 0-115,0 4 1,-2 0-106,-6 0 0,1 0-122,-4 0 1,0 0 110,-1 0 0,-3-1-66,-1-3 1,1 3 87,-5-3 28,-2 3 221,6 1 1,-9 4-88,6 0 0,-6 4 81,2 0 0,1 7-115,-1 4 0,4 3 9,-5 1 0,5 3-137,-4 1 0,0 5 88,-4-2 0,3-1-287,1 2 1,0-6 78,-4 2 1,4-4-84,0-4 1,-1-2 32,-3-1 1,2-7-887,2 2 278,-3-2 0,4-1-33,-5-1 876,0-4 0,5 2 0,1-5 0</inkml:trace>
  <inkml:trace contextRef="#ctx0" brushRef="#br0" timeOffset="74">9559 4979 8071,'-6'-6'2219,"1"2"-1695,5 8 0,0 2-460,0 6 0,0 4 472,0 3 1,1 7-98,3 0 1,-3 6-236,3-1 0,-3-2 30,-1 1 0,2-1-442,1 2 1,-1 1 203,1-6 0,-1 1-703,-2-4 0,0-2 59,0-2 0,0-2-286,0-6 0,0-3-1383,0 0 2317,0-6 0,-5 8 0,-2-3 0</inkml:trace>
  <inkml:trace contextRef="#ctx0" brushRef="#br0" timeOffset="75">9319 5254 8071,'0'-12'776,"0"1"1,2 3-293,2 1 0,2 3-249,5-4 0,1 6-20,-1-2 1,6 1-1,2-1 1,2 3-382,2-3 0,1 3 214,3 1 1,-4 0-589,-1 0 1,4 0 334,-7 0 1,5 0-192,-5 0 1,-2 0 1,-2 0 1,1 0 11,0 0 1,-1 0 185,-4 0 0,1-4 254,-1 0 0,0-3 691,1 3-460,-1-5 884,1 3-861,-1-6 1,-5 5 60,-2-1 0,-1 6 157,1-2-202,-3 3-24,4 1-593,-5 0 79,0 5 1,1 0 140,3 2 1,-1 2-388,4-5 282,1 5 0,3-4 39,1 3 0,3-3 82,0-5 1,0 0-41,-3 0 0,3 0 64,0 0 1,4-4 30,-4 0-53,6-5 299,-9 3-1,10-6-262,-4 1 0,0 0 495,-3-1 1,-3 1-187,0-1 0,-1 2 13,1 3-243,-6-4 348,4 10 0,-9-5 1947,3 2-1341,-2 3-17,-2-4-517,0 5 1,0 6-429,0 5-20,-6 1 70,0 9 0,-4-3-542,2 5 277,-2 0 186,4 0 1,-6 3-2040,1 1 1358,5 0 0,-4-1 10,2 1 644,-2 0 0,-2 6 0,1 2 0</inkml:trace>
  <inkml:trace contextRef="#ctx0" brushRef="#br0" timeOffset="76">4534 6784 8311,'0'-8'-13,"0"1"153,-5-1 1,4 1 298,-3-1 0,-2 5 245,-2 0 1,-2 1-186,-2 2 0,0 2-48,-4 1 1,-1 5-115,-6 7 0,0 3 146,0 5 0,-3 9-157,-1 2 1,0 8 15,4 0 1,2 5-162,2-2 1,6 3 70,5-6 0,6 1-305,-2-1 1,8 1 90,4-4 1,7-1-279,4-4 1,2-1 147,2-3 0,5-2-627,3-5 399,2-5 143,1-2 0,0-9-39,0-3 0,1-3 86,-1-1 1,1-5 33,4-3 1,-4-7-29,3-4 0,-2-3 43,-2-1 1,-4-3 99,1-1 1,-6-5-78,2 2 1,-7-3 432,-1-1 1,-6-4-136,-2 0 1,-1-6 50,-6 3 0,0 0-200,-4-1 0,-6 1 18,-6 0 1,-5-3-210,-10 6 0,-2 5 94,-6 7 1,0 3-349,-3 4 0,-7 2 160,-4 6 0,-1 5-631,5 2 0,0 4 337,3 4 1,4-2-574,8 6 0,3 1-515,8 6 1576,3 3 0,9-1 0,2 0 0</inkml:trace>
  <inkml:trace contextRef="#ctx0" brushRef="#br0" timeOffset="77">4546 7115 8198,'-6'-6'292,"5"-4"1,-4 7 1000,5-4-816,0 4 0,0-2 1202,0 5-872,0-5-281,0 4 63,0-4-2389,0 5 186,5 0 0,-2 0 253,4 0 1361,-4 0 0,7 5 0,-4 1 0</inkml:trace>
  <inkml:trace contextRef="#ctx0" brushRef="#br0" timeOffset="78">4740 7058 8125,'0'-11'698,"0"-1"499,0 1-270,0 4 1056,0-3-1283,0 9 1,1-8 195,3 5-1894,-3 1 898,4 3 0,-4 1-1432,3 3 1,-3-2 1531,3 6 0,-2 4 0,-2 6 0</inkml:trace>
  <inkml:trace contextRef="#ctx0" brushRef="#br0" timeOffset="79">4477 7401 8102,'-6'0'1406,"1"-2"-320,5-1 399,-6 1-515,5-3-521,-4 0 1,5 3-185,0-6 0,0 4 1,0-3 1,1 3-143,3-4 1,-1 1 74,4-5 1,-3 2-140,4 2 1,-4 0 275,3 4-337,-4-5 1,3 4-154,-2-3 141,-3 3 1,6 1-16,-4 0 201,-1 1-203,8 3 0,-8 0 70,6 0-188,-6 0 187,9 0 1,-9 1-145,6 3 1,-4 1 17,3 2 0,-4 4-67,0-4 0,0 3-127,1 2 213,-3-1 14,9 1 0,-7-2-62,4-3 135,-4-2 0,3-5-117,-2 0 270,-3 0 0,10-1 6,-4-3 0,-1-2-102,2-5 1,-2-1 16,2 1 1,2-1-41,-2 1 1,1-4-5,-2-1 1,3 1 8,-2 4 1,-2-1-180,2 1 194,-5 0 1,5 3 59,-4 0 52,0 6 0,-4-2 8,0 8 74,5 2 0,-4 9-105,3 1 1,-1-1-94,1-4 1,-3 1 58,3-1 1,-2 2-353,2 2 0,-3-2 102,3 2 0,1-2-858,-1-2 0,1-1-1153,-1-2 1,-2 2 2132,6-2 0,0 2 0,3 1 0</inkml:trace>
  <inkml:trace contextRef="#ctx0" brushRef="#br0" timeOffset="80">6921 6202 8284,'-6'-12'95,"-4"4"143,2 1 1,2 1 144,-2-2-408,0-2 108,2 9 0,-8-8 699,3 5-441,-3 0 0,1 5 41,-2 3 1,-2 4-112,-2 7 0,-2 4 192,2 8 0,-3 7-107,-1 8 0,0 3-375,1 5 1,4 2 273,3 5 0,6-4-220,1 1 0,5-6-198,0 1 0,6-3 36,5-4 0,7 0-102,4-8 1,8 2 80,3-10 0,12-3 168,4-4 0,6-10-103,-2-1 0,0-6 211,0-2 1,-3-9-76,2-2 1,-3-8-50,-4 0 0,-3-7 113,-5 0 0,-1-6 19,-2 2 1,-4 0 56,-8 0 0,-3 2-110,-5-6 1,-4 6-130,-3-6 1,-3-2 80,-1-2 1,-10-1-392,-6 1 1,-4 2 171,-3-2 0,-5 2-229,-2 2 1,-3 5-23,-1 2 1,-4 4-33,0 4 1,-4 8-154,4 7 0,0 3 395,3 1 0,2 1-327,3 3 0,2 4 226,5 7 0,2-1-341,1 5 667,4 0 0,5 4 0,-1 0 0</inkml:trace>
  <inkml:trace contextRef="#ctx0" brushRef="#br0" timeOffset="81">6853 6510 11190,'0'-6'2604,"0"0"-5423,0 6 1555,5 6 1264,-4-5 0,9 9 0,-4-4 0</inkml:trace>
  <inkml:trace contextRef="#ctx0" brushRef="#br0" timeOffset="82">7035 6521 8126,'7'-7'1625,"-4"-1"-246,-1 6-434,-2-4 4,0 1-687,0 4 105,0-4-2317,0 5 1627,0 5 0,-2 1 323,-1 6 0,-4-1 0,-4 1 0</inkml:trace>
  <inkml:trace contextRef="#ctx0" brushRef="#br0" timeOffset="83">6841 6715 8254,'-10'-1'420,"2"-3"84,-2 3 552,9-4-208,-4 5-353,5 5 0,1 1-82,3 6 1,-2-1 49,6 1 0,0-1-180,3 1 1,2-1-17,2 0 1,-2 1-154,2-1 1,1-1 86,0-2 0,4 1-83,-1-5 0,0 0 44,4-4 1,-3 0 82,7 0 1,-7-2-56,-1-2 1,0-2-32,4-5 0,-1-1-41,-3 1 1,1-4 32,-5-1 0,0-3-350,-3 4 1,-6 0 130,-2 3 1,-3 1 209,-1 0 1,0-1-77,0 1 0,-5 4-2214,-2 4 1,0 1 147,0 2 2000,4 0 0,-2 11 0,5 1 0</inkml:trace>
  <inkml:trace contextRef="#ctx0" brushRef="#br0" timeOffset="84">8817 6510 8143,'0'-18'539,"0"3"61,0 7-426,0-7 0,0 7-64,0-7 693,0 3 406,0 0-427,0 6-602,-5 1 1,2 6 199,-4 3 1,-1 3-125,-3 9 0,-5 3 40,1 7 1,-4 3-56,4 6 0,0 3-204,3 0 1,6 0 86,2-4 1,3 0-206,1 1 1,5-5 43,3 1 0,7-6-77,4 2 0,4-3-203,3-1 1,0-6 158,4-1 1,1-9 63,3-3 0,4-3 45,0-1 0,1-5 172,-1-2 1,-2-7-21,2-2 1,-2-4 107,-2 1 1,-4-2 37,1-2 1,-7-1-39,-1-3 0,0-1 23,-4-2 1,-4-7-28,-4 2 0,-1-6-230,-6-1 1,0 1 102,-4-1 0,-9 2 83,-2-2 0,-10 2 2,-1 6 1,-6 5-732,-7 2 1,-3 10-539,0 5 1,-9 2 82,2 6 0,-7 7 160,2 8 0,2 2 407,6 6 0,4 0-107,7 4 1,5 0-119,7-1 679,7 6 0,5-1 0,4 7 0,3 6 0,5 3 0</inkml:trace>
  <inkml:trace contextRef="#ctx0" brushRef="#br0" timeOffset="85">8954 6613 8165,'0'-12'1064,"0"1"-596,0-1 0,0 5 934,0-1-473,0 6 130,0-8-494,0 8-516,0-3-959,0 5 0,4 1-769,0 3 1,1-1 1678,-2 4 0,4 1 0,4 3 0</inkml:trace>
  <inkml:trace contextRef="#ctx0" brushRef="#br0" timeOffset="86">9148 6533 8111,'-1'-10'865,"-3"2"-507,3-2 1,-4 7 169,5-4-150,0 4 533,0-2-2090,0 5-775,0 5 1954,0 1 0,0 6 0,0-1 0</inkml:trace>
  <inkml:trace contextRef="#ctx0" brushRef="#br0" timeOffset="87">8863 6715 9210,'0'7'791,"0"-2"1,1-1-456,3 0 1,2 3 1,5-3 0,-2 4 6,3-5 33,-3 6-177,7-8 1,1 8 28,2-5 1,2 1 0,2-1 0,0-3 28,0 3 0,0-6-29,-1-2 1,3-5-1,1 1 1,-2-3 28,3-4 1,-4 1-30,-4-5 1,-3 5-122,-4-2 0,-5 4-1549,1 0 0,-5 1 1142,0 0 0,-6 0 299,-5 4 0,-7 2 0,-3 5 0</inkml:trace>
  <inkml:trace contextRef="#ctx0" brushRef="#br0" timeOffset="88">6578 8052 8037,'0'-12'0,"0"6"0,0 0-145,0 2 226,0 3 238,0-5 0,-1 6-4,-3 0 0,3 2 120,-3 2 1,-1 3 333,1 8-454,-4 3 0,1 10 30,-4 3 112,4 1-156,-3 3 0,9-5 73,-3 1-223,3-1 21,1-1 1,5 0 173,3-2-483,2-8 150,1 8 1,4-11 39,1 3 7,9-2 1,-2-6-65,7 1 0,3-6-150,-2-2 205,2-8 1,1-2-91,0-6 0,-1-4 134,-2-3 84,2-3-124,-4-1 0,0-1 370,-2-2-146,-8 1-118,2-2 0,-8 0 201,2 0-169,-2-4 0,-7 1-154,-2-4 1,-3-4 122,-1 0 0,-5-1-386,-2 1 0,-5 2 135,-3-2 0,-3 4-380,-5 3 0,-5 3 23,-2 5 0,-4 11-183,-4 4 0,-3 7 134,-5 5 0,-1 8-308,-2 11 1,3 0 262,1 4 0,5 2 167,10 1 0,3 3 373,8 2 0,1-2 0,6-3 0,0-3 0,3-3 0</inkml:trace>
  <inkml:trace contextRef="#ctx0" brushRef="#br0" timeOffset="89">6704 8246 8161,'0'-12'-364,"0"1"364,0 0 481,0-1-232,0 6 1,0-4 117,0 2 0,0 2 836,0-2-255,0 6-252,0-4-2164,0 6 869,0 6-426,0-5 1025,0 9 0,10-4 0,3 6 0</inkml:trace>
  <inkml:trace contextRef="#ctx0" brushRef="#br0" timeOffset="90">6853 8109 8058,'0'-12'0,"0"1"899,0 0-333,0-1-109,0 6 241,0 1-676,0 5-84,5 0-1577,-4 5 1639,4 1 0,-5 6 0,0-1 0</inkml:trace>
  <inkml:trace contextRef="#ctx0" brushRef="#br0" timeOffset="91">6636 8349 8027,'-7'-5'265,"2"3"-212,5-3 2509,0 5-2257,5 0 0,3 0 35,7 0 0,-1 0 61,5 0-171,-5 0-14,13 0-44,-8 0 0,14-5 172,-3-2-513,-2-4 169,5-5 1,-5 2-737,2-5 556,-2 5 0,-6-6-792,-3 4 1,-3 1 150,-4 4 821,-6-1 0,-6 1 0,-6-1 0</inkml:trace>
  <inkml:trace contextRef="#ctx0" brushRef="#br0" timeOffset="92">8646 7469 7965,'-12'-5'-279,"1"4"219,-1-4 1,1 1 176,-1 0 240,1-5-136,0 8 1,-1-4 491,1 5-374,-1 0 1,0-4 6,-4 0 0,-1 1 26,-6 3 1,0 5 66,0 2 1,0 3-129,0 2 0,1 4-36,-1 3 1,0 8-32,0 3 1,5 5 86,3 3 0,2 2-98,2 6 0,1 0 28,2-1 0,3-3-144,5 0 0,7-6-170,4-2 1,5-1-86,7-6 0,1-2 91,3-6 0,3 1 8,9-4 1,-3-2 76,6-7 0,0-2-50,4-5 0,-4 0 107,0 0 1,-1-10 12,5-5 0,-3-3 79,3-5 1,-3-2-314,7-9 1,-9 3 250,-2 1 0,-5 1-25,-4-2 0,-2-2-8,-5 3 1,-9-3 23,-3-2 0,-7 1-167,0 0 0,-5-2-196,-7-2 1,-5 4-376,-9 0 0,-6 1-177,-3 6 0,-3 2 374,-4 6 1,1 2-406,-5 6 1,0 4 327,-3 4 1,-1 3 17,0 3 1,6 5 105,2 7 0,7-2-258,4 2 1,8 2 635,4-2 0,1 5 0,-1-1 0,-3 3 0</inkml:trace>
  <inkml:trace contextRef="#ctx0" brushRef="#br0" timeOffset="93">8497 7755 8146,'-6'-8'487,"2"1"-108,3 4 0,1-3 851,0 2-873,0 3 1,1-4 26,3 5 0,-3-2-57,3-2 1,-2 3 155,2-3-978,-3 3 503,5 1-924,-6 0 0,1 4 28,3 0 1,-2 1 887,6-1 0,-1-3 0,5 4 0</inkml:trace>
  <inkml:trace contextRef="#ctx0" brushRef="#br0" timeOffset="94">8805 7641 8148,'0'-7'1343,"0"-3"-849,0 9 1,-1-4 663,-3 5-297,3 0-998,-4 0 1,5 1-225,0 3 1,0-2-426,0 6 1,0 0 785,0 3 0,0 0 0,0 1 0</inkml:trace>
  <inkml:trace contextRef="#ctx0" brushRef="#br0" timeOffset="95">8474 7926 8065,'-6'0'579,"1"0"0,6 0 292,3 0-352,2 5 0,10 0-132,-1 3 0,1 1-25,-1-5 0,-1 3-71,5-3 0,2 4-22,5-5 0,1 1-35,7-4 1,-2 0 28,6 0 0,3-5-334,1-3 0,-2-5 121,2-3 0,-5-3-1130,1 4 0,-3-5 136,0 1 944,-6 2 0,-1-4 0,-5 3 0</inkml:trace>
  <inkml:trace contextRef="#ctx0" brushRef="#br0" timeOffset="96">11272 6498 8106,'7'-5'-555,"-2"4"657,0-9 272,1 9 1,6-8-80,-1 5 0,0 0-31,1 4 0,-4-1-108,-1-3 0,1 3 3,3-3 1,1 3 20,-1 1 0,-3 0-18,-1 0 1,5 0-24,3 0 1,1 0 49,0 0 1,1 0-116,6 0 1,1 0 69,3 0 1,3 0 85,9 0 0,1 1-77,6 3 1,-3-2 4,3 6 1,-3-4 2,6 3 1,-2-4-23,-1 1 1,3 2-174,1 2 1,3-2 209,-3 2 1,2-1-190,1 5 1,0-3 156,8 2 0,-2-5-171,-2 10 0,4-6 15,0 5 1,-1-2-225,-2-2 1,-26-5-1,2 1 301,0 0 1,0 1-1,1-2 1,0 1-34,1 0 1,0 1 0,-2-1 0,1 0-4,4 1 0,2-1 0,-4-1 0,-1 1 8,3 0 0,-2 1 0,-3 0 0,0 1-83,0-2 1,0 1-1,-1 1 1,0 1 80,1-3 0,1 1 0,-3 2 0,0-1 58,1-1 1,-1-1 0,29 14-51,-29-12 0,1 1 1,26 11 0,-28-9 1,-1-1 0,29 12-47,-2 0 0,0 0 49,0-1 1,-4 1-122,1 0 0,-5 1-22,4 3 1,-7-6 1,4 6 1,-5-5 120,9 4 1,-6-2-159,1-1 0,-4 0 66,0 0 1,-3 1-4,4 3 0,0-3 51,-5 2 0,0-1-7,1-3 0,-4 5 7,4 0 1,-2 2-15,2-6 1,3 6 36,-3-6 1,2 2-29,2-2 0,-1-1 58,1-3 0,4 2-51,-1-2 0,-1 3-2,-6 1 1,1-2 16,-5-2 1,4 3 1,-4-3 1,-1 2 54,-6 2 0,0-4-60,-4 0 1,5 0 148,-2 4 0,-1 0-78,2 0 1,-6 0-133,2 0 0,2-1 96,1 1 1,2 0-1,-1 0 1,2-2 153,-3-1 0,3 0-100,1-5 0,-1 4 318,-2-4 0,-2 1-283,-2-5 1,-3 2 446,2 2 0,-5-2-384,-2 2 0,-5-3 207,1 0 0,-2-2-322,-2-2 1,-3 2 0,-1-3 1,-3 4-228,4 0 1,-6-3 74,2-1 1,-3-3-574,-1 4 427,0-6 1,0 5-394,0-4 89,0-1-66,0 3-1622,0-5-363,0 5 2583,0-4 0,-10 4 0,-3-5 0</inkml:trace>
  <inkml:trace contextRef="#ctx0" brushRef="#br0" timeOffset="97">11364 6350 8546,'0'-8'-863,"0"1"0,0 3 1029,0-4 0,0 5-51,0-5 0,4 4 550,-1-3-222,1 4 59,-4-7-131,0 3 364,5 1-90,-3-4 98,8 9-399,-9-4 0,5 5 216,-2 0-173,-3 0 135,4 0-380,-5 0-69,0 5 0,-5 1-145,-2 5 0,-5 1-51,-3-1 1,-3 1 122,-5-1 1,1 1-79,-1-1 0,0 0 107,0 1 1,2-1-95,2 1 0,-2-5 84,6 1 1,0-2-4,3 2 0,1 1-4,0-5 0,3-1-12,0-3 358,6 0-186,-3 5-31,5-3-33,0 3 475,0 0-355,0 1 0,5 6 141,2-1 0,4-3 5,0-1 1,7 1-9,5 3 1,1 2 284,6 2 1,1-2-135,3 2 0,0-3-3,0-5 1,1 3-177,-1-2 0,-6-2-442,-5 2 1,-6-6-438,-5 2 0,-6-1-1758,-2 1 1523,-3-3 1,-11 9 775,-5-2 0,-16 7 0,-4 3 0</inkml:trace>
  <inkml:trace contextRef="#ctx0" brushRef="#br0" timeOffset="98">12255 5448 8358,'0'-12'-436,"0"5"546,0-1 220,0 6-52,0-9 1,0 9 600,0-6-76,0 6 138,0-3-311,0 5 0,0 5-492,0 2 0,0 12 247,0 4 0,1 11-107,3 1 1,-3 7-120,3-1 0,-3 4-57,-1 1 0,0-1-181,0 1 1,0-4-285,0 0 1,0-5 254,0 1 1,0-4-22,0-4 0,0-2 80,0-5 0,1-4-186,3 0 1,-3-9-152,3 2 1,-1-5-538,1 1-125,-3-3-442,4-5-307,-5 0 1797,0-5 0,-5-1 0,-2-6 0</inkml:trace>
  <inkml:trace contextRef="#ctx0" brushRef="#br0" timeOffset="99">12152 5505 8294,'0'-18'-604,"0"2"0,0 3 1260,0-2 1,5 2-114,2-2 0,7-2-35,2 2 1,4-1-132,-1 0 0,8 4-108,3-4 0,-1 8-13,2 0 0,3 5-99,4 0 1,0 1 40,-4 2 1,1 2-167,-1 1 1,3 4-164,-3 4 1,2 2 127,-10 2 1,0-1-103,-7 5 1,-3-5 35,-4 1 0,-6 2 194,-2-2 0,-4 5-69,-4-1 0,-5 2 50,-10-2 0,-1 2-68,-11-2 0,-3 3 9,-4 1 1,-4-2-137,4-2 1,-4-1 166,4-3 1,0-2-439,4 2 0,3-6 163,1-1 0,8-5-1505,-1 5 748,8-5-853,-1 7 1807,9-9 0,2 9 0,5-3 0</inkml:trace>
  <inkml:trace contextRef="#ctx0" brushRef="#br0" timeOffset="100">12803 5927 8448,'0'-11'1021,"-5"0"-1,3-1-549,-3 6 1,4 1 216,-3 5 419,3 0-418,-4 0-209,5-5 168,0 3-141,0-3-301,-5 15 1,4-1-98,-3 10 0,3 4 50,1 4-80,0 5 0,0-3 23,0 5 0,0-1-38,0-2 0,0 0-426,0-4 1,0 0 151,0-5 1,1-3-403,3 0 422,-3-5 0,8 3-459,-5-6-516,4-4-620,-6-2 856,8-5 0,-8 0-19,6 0 948,0 0 0,3-10 0,0-3 0</inkml:trace>
  <inkml:trace contextRef="#ctx0" brushRef="#br0" timeOffset="101">13100 5825 8394,'-7'-5'0,"-1"2"1030,4-5 0,-1 6-349,1-2 0,3 4 17,-3 4 0,1 3-216,-1 9 0,3 3-77,-3 7 0,-1 5-77,1 7 1,1-3-200,3 4 1,0 0 84,0-1 1,0 0-496,0-4 1,0-6 280,0-5 1,0-1-628,0-7 0,3 0-1297,1-4 1411,0 1 0,-4-4-1757,0-1 766,0-4 1504,0 2 0,-5-5 0,-1 0 0</inkml:trace>
  <inkml:trace contextRef="#ctx0" brushRef="#br0" timeOffset="102">12711 6213 8363,'5'-6'-432,"2"-3"1043,4 5 0,2 0-135,2 4 1,3-1-615,5-3 1,5 3 113,2-3 0,3 3-763,1 1 1,4 0 786,1 0 0,-1-5 0,-4-2 0</inkml:trace>
  <inkml:trace contextRef="#ctx0" brushRef="#br0" timeOffset="103">13157 6190 8363,'-17'6'0,"5"0"699,-4-6 1,8 3-203,0 1 1,2 5 171,-2-1 1,-1 2-158,5 1 0,0 1-208,4-1 0,0 0-41,0 1 0,6 1-168,1 2 0,3-2 14,2 2 1,4-4-63,3-3 1,3 1 73,1-6 0,1 1 72,2-4 0,-1-1-156,1-3 0,-2-3 48,-1-9 1,0 4 72,0-4 1,-9 2 0,-3-1 0,-3 3-172,-1-4 0,-1 0-491,-6 1 1,-11-4 297,-4 3 1,-5 1-217,-3 4 1,-5-1 191,-2 1 1,-3 5-910,-2 2 1,2 4-9,3 4 1147,-3 2 0,9 10 0,-4 2 0</inkml:trace>
  <inkml:trace contextRef="#ctx0" brushRef="#br0" timeOffset="104">13819 5208 8584,'0'-6'543,"0"-5"192,0 10 259,0-9-566,0 9 136,0-4 178,0 0-278,0 3 32,0-3 376,0 5-623,-5 0 0,-1 5 80,-6 3 0,0 7-44,-4 4 0,-1 7 114,-6 0 0,0 7-114,0 1 0,0 6-170,1 5 1,-1 1-56,0 0 1,5 1-154,3 2 1,2-2-123,2 3 1,3-3 161,0-2 0,6 1-24,-2 0 0,3-4 85,1-1 0,6 0-29,6 1 0,0-3-13,7-4 0,-3-1 197,3 0 0,0 0-83,4 1 0,-4-5 183,0 1 1,-4-6-108,4 2 1,-4-3-52,4-1 1,-5-2-219,1-2 0,-3-2 175,-5-6-165,3 0 483,-3 1-1389,4-6-496,-4-1-1079,-2-5 2584,-5 0 0,5-5 0,1-1 0</inkml:trace>
  <inkml:trace contextRef="#ctx0" brushRef="#br0" timeOffset="105">14230 5516 8137,'2'-7'122,"1"-1"123,-1 6 0,3-5 345,-5 3 432,0 3-253,0-4 554,0 5-1048,-5 0 0,-2 1-35,-4 3 0,-2 2-7,-2 6 1,-3 4-28,-5 3 0,-3 8 0,-1 3 0,-3 7-120,3 1 0,-1 6-76,1-3 1,8 0-142,0 1 0,5-2 113,3 2 1,5-1-76,2-3 1,4-4 31,4 1 0,3-6-199,9-6 1,1-1 36,6 1 0,-4-5 90,0-3 1,0-3 196,4-5 0,0 2 33,0-5 0,0 0 48,-1-4 0,-3-1-94,1-3 0,-3-3 172,2-4 0,-2-4-45,-6-1 0,-1 1-25,-2 4 0,-3-4-59,-5-1 1,-1-3-51,-3 4 1,-4-4-355,-7 4 1,-3-4 163,-4 4 0,-6 1-458,-3 6 1,-2-1 227,-1 5 1,0 1-338,-1 3 1,6 5 273,3 2 0,7 2-125,3-1 0,9 6 564,3-3 0,3 3 0,1-3 0</inkml:trace>
  <inkml:trace contextRef="#ctx0" brushRef="#br0" timeOffset="106">14756 5688 8182,'0'-7'363,"0"2"708,-5 0-269,3 4 342,-3-4-201,0 0-259,4 3-194,-4-3 133,5 5-3606,0 0 1883,0 5-1041,5-3 2141,-4 8 0,9-4 0,-3 6 0</inkml:trace>
  <inkml:trace contextRef="#ctx0" brushRef="#br0" timeOffset="107">15041 5676 8063,'-5'-6'1014,"4"-4"-582,-4 8 1,5-4 965,0 2-495,0 3-79,0-4 70,0 5-1398,0 5 404,0-4 1,0 6-789,0-4 0,0 0-72,0 5-1343,0-6 2303,0 8 0,0-3 0,0 4 0</inkml:trace>
  <inkml:trace contextRef="#ctx0" brushRef="#br0" timeOffset="108">15270 5482 8101,'0'-11'0,"0"-1"0,-4 1 55,0-1 1,-1 1 328,1-1 0,2 1-103,-6 0 0,2-1 17,-2 1 1,-2 3-48,2 1 1,2-1 66,-2-3 1,-1 3-68,-6 0 1,3 5 39,-4-5 0,-1 4-108,-2-4 1,-3 6 15,-1-2 0,-4 3 7,1 1 1,-6 0-116,2 0 1,-3 5-36,-2 3 0,2-2 95,3 2 1,-3-1-94,2 5 0,0 3 95,0 0 1,3 5-112,6-1 1,-1 3 75,0 1 1,0 3-79,0 1 0,5 5 35,3-2 0,2 3-115,2 1 0,1-1-6,2-2 0,3 2 125,5-3 0,0 2-107,0-1 0,0 0 80,0-4 0,5 3-200,3-3 0,2 1 97,1-1 1,6-3-167,2 2 1,0-3 31,4-4 1,-3 3 105,7-3 0,1-3-16,-2 0 0,6-4 28,-1 0 1,2-2-38,1-3 1,4-1 28,0-6 0,-2 0-7,-2 0 1,-2-2 61,6-2 0,-4-3 81,-4-8 1,2 1 97,-5-5 0,3 0-65,-3-4 0,3 0 30,-3 0 1,1-5-53,-2-2 1,-1-3-23,1-2 0,-2 0 16,-1-3 0,-5 1 161,-3-5 0,-2 0-229,-2-3 1,-4-1 138,-4 0 1,-4 4-117,-6 0 0,-4 7-93,-11 1 0,0 1-553,-8 6 1,-2 5 287,-6 7 0,-2 6-787,-1 2 1,-4 5 461,3 2 0,-1 6-404,1 5 0,8 2 1066,7 2 0,3 0 0,4 3 0,5-3 0,4 0 0</inkml:trace>
  <inkml:trace contextRef="#ctx0" brushRef="#br0" timeOffset="109">14744 5893 7959,'0'7'1219,"5"-2"-660,-3-5 1,4 0 201,-2 0-195,-3 0-220,9 0 1,-7 0-50,4 0 0,-3 0-32,4 0 0,-1 3 117,5 1-13,-1 0-147,-4-4 1,4 0 159,0 0-236,1 0 45,4 0 0,-4 0-123,-1 0-25,1-5 1,-1 2-634,0-4 1,1 4 204,-1-1-919,1-2 741,-1 5 563,1-4 0,-1 0 0,0-2 0</inkml:trace>
  <inkml:trace contextRef="#ctx0" brushRef="#br0" timeOffset="110">15532 6247 8061,'0'-6'581,"0"-4"58,0 8 18,0-3 261,0 5 1,4 2-145,0 1-359,0 4 309,-4 4-366,0 6 1,4-1 113,-1 3-366,1 3-25,-4-4 1,-1 4 268,-3 1-1430,-2 0 859,-1 0 0,-3-1-58,3-3 0,2 2-871,1-2 1150,3-2 0,-5 4 0,0-3 0</inkml:trace>
  <inkml:trace contextRef="#ctx0" brushRef="#br0" timeOffset="111">16081 5471 8045,'0'-12'36,"-5"1"1,3 3 436,-2 1 242,3 4-400,1-2 1,-4 4 250,1-3 0,-1 4-152,4 0 1,0 6 63,0 9 0,0 7-83,0 5 1,0 7-8,0-4 1,4 11-153,-1-3 1,1 0 20,-4 0 1,0-2-7,0-2 0,0 0-266,0 0 0,0-1-146,0-2 1,1-3 185,3-5 0,-2 0-186,1-1 0,-1-4-9,-2-3 187,5 3-104,-4-5-53,4 3 77,-5-9 1,1-2 62,3-5 0,-3 5 0,4 1 0</inkml:trace>
  <inkml:trace contextRef="#ctx0" brushRef="#br0" timeOffset="112">16983 5448 8035,'0'-12'-42,"0"6"80,0-4 177,0 3 1,-1-4 69,-3 0 0,2 3 501,-1 0-480,-4 6 1,1-7 88,-5 5 0,-2 0-31,-2 4 133,-3 0-218,-5 5 1,0 6 273,0 4-280,-5 5 1,1 3 6,-4 7 0,-1 3-30,6 2 1,-1-1-76,4 0 0,2 0 90,2 1 0,3-1-277,9 0 1,-2 1 98,5-1 0,0-1-457,4-3 1,5 2 68,3-5 1,3-1-72,5-3 0,1 0 103,6 0 1,1-4 56,3 0 1,-2-5 119,6 1 1,-1-4-50,5-3 0,-4-3 246,4-5 0,-4 0-100,7 0 0,-2-1 153,-2-3 0,-3-2-1,-1-6 0,-3-3-11,3 0 1,-5-5 80,2 1 0,-3-3-112,-1-1 0,-1-4 90,-3 1 1,2-6-74,-2 2 0,-2-7 6,-2-1 0,-6-5-24,-1 1 1,-6-1-118,2 1 1,-5-1-49,-7 5 0,-1 1-155,-10 6 1,0 3-227,-4 5 1,-6 2 200,-5 2 1,-2 4-511,-6 7 0,0 3 313,-3 5 1,-5 0-338,1 0 1,-1 5 288,5 3 0,4 6 476,3 1 0,4-1 0,3-4 0,7 1 0,8 6 0,5 3 0</inkml:trace>
  <inkml:trace contextRef="#ctx0" brushRef="#br0" timeOffset="113">16903 5642 7974,'0'-6'955,"0"-1"201,0 3 140,0 3-386,0-4-181,-5 5-200,4 0-422,-5-5 20,6 4-173,0-4-1675,0 5 1326,6 0 1,-4 0 394,6 0 0,-1 5 0,5 1 0</inkml:trace>
  <inkml:trace contextRef="#ctx0" brushRef="#br0" timeOffset="114">17108 5596 8066,'0'-7'1179,"0"-1"-269,0 5-321,0-2 626,0 5-335,6 0-1352,-5 0 528,4 0-2105,-5 0 2049,0 5 0,0 2 0,0 4 0</inkml:trace>
  <inkml:trace contextRef="#ctx0" brushRef="#br0" timeOffset="115">16800 5962 10133,'0'-7'1548,"0"-3"-1196,0 4 0,1-2 278,3 1-18,-3-1-449,10-3 21,-10-1 1,5 2-102,-2 2 1,-3 2 231,3 2-126,-3 3 146,-1-4-1315,0 5 897,5 0 1,-2 0 4,5 0 1,-6 1 52,2 3-37,2-3 0,-3 6-6,4-4-26,-4-1 60,7 3 0,-9-4-17,3 3 78,3-3 1,-5 4-49,6-5 1,-5 0 60,5 0 0,-2-1-55,2-3 0,2 3 140,-2-3 1,-2-1-120,2 1 1,-4-1 147,3 1 0,-4 2-116,1-6 1,1 4 3,-2-3 1,1 3-103,-4-4 144,5 6-290,-3-8 251,3 8-495,-5-3 120,0 5 142,5 0 0,-3 1 63,6 3 0,-4-2 40,3 1 0,-3 2 104,4-1 1,-4 4-115,3-4 1,-3-1 98,4-3 0,-5 4-66,5 0 1,-4 0 239,3-4-126,1 0 217,3 0-153,1-5 0,-6 2 282,-2-4-173,2 4-103,-4-7-26,3 9 58,-5-4-1715,0 5 477,0 5 1,1-3 1083,3 6 0,-3 5 0,4 4 0</inkml:trace>
  <inkml:trace contextRef="#ctx0" brushRef="#br0" timeOffset="116">17565 5117 8287,'-1'-12'97,"-3"1"-17,3-1 0,-5 1 551,2-1 32,3 1 389,-10 0-622,10-1 1,-5 6 829,2 2-331,3 3-116,-4 1-245,5 0 1,1 5-314,3 2 1,-2 10 190,6 6 0,-1 5 68,5 6 0,1 0-41,2 0 0,3 6-19,4 2 0,1 1-122,0-1 0,4 6-524,-1-2 1,1 3 398,-4 1 1,-2-2-552,-2 5 1,2 0 225,-6 5 1,0-5-428,-3 0 0,-6-1 254,-2 1 1,-3 2 8,-1-5 0,0-2-26,0-6 0,-5 1 121,-3-5 1,-6-1-39,-1-7 1,-5-2 89,1-5 0,-7 0-812,0 0 1,-1-6 70,4-1 876,0-4 0,1-2 0,-1-2 0,0-3 0</inkml:trace>
  <inkml:trace contextRef="#ctx0" brushRef="#br0" timeOffset="117">18330 5745 8094,'-6'0'106,"-4"0"1,7-2 651,-4-1-345,4 1 316,-2-3-6,5 5 2006,0 0-2442,5 0 1,2-1 8,4-3 1,2 3-47,2-3 1,-1 3-65,5 1 0,-4-1-113,4-3 0,-5 3-221,1-3 0,2 2-2402,-2 2 1349,0-5-1563,-3 4 2764,-1 1 0,-4 6 0,-2 6 0</inkml:trace>
  <inkml:trace contextRef="#ctx0" brushRef="#br0" timeOffset="118">18228 6053 8672,'5'-6'2649,"1"-3"-1738,6 5 0,4-5-226,3 2 1,3-4-220,0 0 1,1 0-404,0-1 0,4 4 54,-1 1 1,1 1-1047,-4-2 1,-1-1 281,-3 5 0,2 0-1054,-2 4 1701,-2 0 0,4-5 0,-3-1 0</inkml:trace>
  <inkml:trace contextRef="#ctx0" brushRef="#br0" timeOffset="119">18867 5482 8128,'-11'-29'654,"5"2"-242,2 8 0,-1 3 770,1 4 7,0 1-271,4 4-206,0 2 0,0 7-237,0 1 1,1 14-11,3 10 0,-3 6-226,3 5 1,3 4-84,0 7 1,2-2 97,-1 2 0,2 4-509,-3 0 1,4-1-115,0 1 1,-1-5 277,-2 2 1,-2-4-165,-2-5 1,-3-3 141,3-7 0,-2-3-329,2-5 0,-2-6-188,1-1-700,-1-4 625,-2 0-78,0-6 280,0-1 1,0-6-1621,0-3 2123,0-2 0,-5-11 0,-2 0 0</inkml:trace>
  <inkml:trace contextRef="#ctx0" brushRef="#br0" timeOffset="120">18730 5459 8054,'7'-16'7,"-1"-1"775,-2-2 0,6-1-185,5 5 0,5-1-85,-1 5 1,-1 0 296,1-1 1,2 1-310,5-1 1,2 5-291,3-1 0,0 6 37,-4-2 1,3 8-178,-3 3 1,2 7 103,-6 1 0,2 7-349,-6 1 1,-2 1 102,-2 6 0,-7-3-379,-4 3 0,-3 1-96,-1 3 1,-9-3 264,-2-1 1,-14-3-19,-1 3 0,-6-4 45,-2 0 0,1-3-255,2-4 1,-2-2 127,3-6 0,3 0-215,4 1 1,3-5 596,9 1 0,-3-5 0,7 2 0</inkml:trace>
  <inkml:trace contextRef="#ctx0" brushRef="#br0" timeOffset="121">19655 5037 8062,'-5'-18'0,"4"1"2102,-3 6-1344,3 5 1,0 0-16,-3 6 1,1-1-329,-4-3 0,0 4 148,0 0 1,-3 7-126,2 8 1,-6 9-85,-1 10 0,-4 6-81,3 5 0,-3 7-1190,4 6 950,5-28 0,0 2-671,1 4 1,0 1 423,0-2 0,0 0 165,-2 4 1,1 1-633,3-3 0,1 1 539,-4 2 0,-1 0 110,1-5 1,2-1-5,-1 5 0,0 0-461,0-7 1,2 1 295,0 1 0,2 0 31,-1 28 356,-4-10 0,8-2-117,-1-8 1,3-3-145,3-5 1,2-5 940,3-2 1,6 0-633,-3-4 0,5 2 767,-1-6 1,-1 3-837,5 0 0,-5-3 704,1 0 0,-2-5-1162,-2 2 0,3-7 255,-2-2 1,1-1-419,-5 2 1,2-2 170,2-2 0,-5-2-1300,1 1-396,-6 4 1981,9-6 0,-10 4 0,4-5 0</inkml:trace>
  <inkml:trace contextRef="#ctx0" brushRef="#br0" timeOffset="122">19792 5585 7972,'0'-12'12,"0"1"0,0-2 177,0-2 0,0 6 304,0-2 768,0 2-370,0-3 183,0 6-662,0 1 1,-1 15 14,-3 5 1,3 11 10,-3 4 0,3 3 174,1 1 0,0 6-367,0 2 1,0 2-11,0 2 1,4-4-485,0 0 1,3-2 248,-3 2 1,0-4-887,-4-7 1,1-5 95,3-7-720,-3 3-389,4-9-116,-5-2 2015,0-6 0,5-10 0,2-1 0</inkml:trace>
  <inkml:trace contextRef="#ctx0" brushRef="#br0" timeOffset="123">19564 5528 8088,'0'-12'0,"4"0"609,0-4 0,8 4-128,0-4 0,3 4 263,0 0 1,3 2-163,5 3 0,1-4 45,2 4 0,0 0-216,4 0 0,-4 4-171,0-1 0,2 3-167,-1 1 0,-4 1 99,-4 3 0,-1 3-426,1 4 1,-3 6 273,-4 2 1,-5-2-595,1 2 1,-6 4 164,2 4 0,-8-2 34,-3-6 0,-3 3 175,-2-3 1,-3-1 21,0 1 0,-6-4 254,2 4 0,-2-5-63,-2 1 0,5-2 197,3-2 0,2 1-76,2-1 0,3-3 447,1-1-317,4-4 1,-1 6-109,8-5 1,4 3 145,7-3 1,-1 4-138,5-5 1,1 5 83,7-4 1,2 5-106,5-2 0,-1 3-113,-2 2 1,0-1 87,-4 1 1,-2-1-251,-6 1 0,2 3 14,-6 0 1,-4 4-162,-3-4 0,-5 6-220,0-2 1,-3 2 197,-3 2 0,-8-4-25,-4 0 1,-5-1 145,1 1 0,-7 1-107,0-5 0,-2 1 54,1-5 1,2-1-17,-6-2 0,7 1-524,1-5 160,1-1 0,9-3-335,-2 0 0,7-1 947,4-3 0,13-2 0,4-5 0</inkml:trace>
  <inkml:trace contextRef="#ctx0" brushRef="#br0" timeOffset="124">20318 5802 8095,'0'-8'741,"0"1"1131,0 4-1054,0-7 0,0 10-323,0 0 1,-2 5 275,-1 6 1,1 6-278,-1 2 0,1 4-195,2 3 1,0 0-64,0 4 1,2-1-190,1 2 1,-1-3-383,1-5 0,3-2-700,-3-2 0,1-2-2041,-4-6 1198,5 1 1878,-4-6 0,5 4 0,-6-4 0</inkml:trace>
  <inkml:trace contextRef="#ctx0" brushRef="#br0" timeOffset="125">20204 5516 8001,'-7'-21'263,"3"2"1,3-2 428,1 6 1,0 4-255,0 3 0,1 6-149,3-2 0,-1 2-446,4 2 0,1 6 206,3 1 0,2 5-1857,2 3 1808,-2 3 0,3 15 0,-4 2 0</inkml:trace>
  <inkml:trace contextRef="#ctx0" brushRef="#br0" timeOffset="126">20466 5836 8001,'-11'-5'651,"4"2"1013,4-4-239,1 4-290,2-2 0,0 18-707,0 2 0,0 7-99,0-7 0,2 5-103,1-1 1,0 2-264,5-2 0,-6 2-160,2-2 1,1-1 12,-1 1 0,1-5-736,-1 1 694,-3-2 1,4-5-279,-5-1-17,0-4 259,0 2 0,4-14 335,0-3 0,-1-2 59,-3 3 1,4 0 81,0-1 1,1 1 0,-1-1 1,-2 1 82,6 0-99,-5-1-39,2 1-171,-5 4 36,5 2 0,-4 7-88,3 1 0,2 5 51,2 7 1,-2-2-24,2 2 0,-2 2-294,2-2 0,2 1 99,-2 0 1,2-4-516,1 3 1,-3-2 313,-1-1 1,0-1-218,0 0 0,2-3-227,-5 0 359,5-6 0,-3 3 228,6-5 0,-5-4 61,1 1 1,-1-6 304,5 1 0,-5-2-127,1-1 0,-4-1 424,4 1 0,-5-2-242,5-2 0,-6 2 576,2-2 1,-2 2-357,-2 2 1,3 3 720,1 1 643,0 4-1215,-4-2 1,-1 6-308,-3 3 0,3 2 46,-3 6 0,-1 0-132,1 4 1,0-4 131,4 4 0,0 1-328,0 2 1,1-2 128,3-2 1,-1 2-238,4-2 0,5 0-54,3-3 0,2-6-161,-2-2 1,2-3 233,6-1 0,0 0 48,0 0 0,1-5 262,3-3 0,-3-6-143,3-1 0,-3-4 452,-2 4 0,-2-5-33,-1 0 1,-5-1 111,1-2 1,-4-1-168,-3-3 0,1 3-76,-6-2 0,-4 1-200,-6 3 1,-9 0 179,-3 3 0,-7 2-285,-5 6 0,-11 5 83,-3 2 1,-2 12-393,5 3 1,-1 8 21,5 0 0,6 6-886,9 2 1,10 5-1386,10-2 2584,1 3 0,7 1 0,2 1 0</inkml:trace>
  <inkml:trace contextRef="#ctx0" brushRef="#br0" timeOffset="127">21209 5870 8050,'0'-6'817,"0"-4"-469,0 3 554,5-4-107,-4 5 232,4-4 144,-5 3-266,0 1 15,0 1-576,5 5 1,-2 9-155,4 2 0,-3 4-162,4 1 1,-6 1 63,2 6 1,1-1-380,-1-3 0,0 2 295,-4-2 1,1-1-363,3 1 0,-3-5-104,3 1 1,-3-2-1055,-1-2 613,5-4 518,1-2 0,6-5 307,-1 0 1,-3-1-43,0-3 1,-1-1 358,5-3 0,-5-2-165,1 2 1,-4-2 167,3-1 1,-4-1-95,1 1 0,1 0 18,-2-1 0,1 1 220,-4-1-309,0 6 0,0 0-224,0 2 153,0 3 0,0-3-173,0 8 0,0 2 99,0 5 0,0 1-23,0-1 0,0 1-40,0-1 46,5 0 1,2 0-45,4-4 0,1 2-133,-1-5 0,0 0 164,1-4 0,-1 0 16,1 0 0,-1-2 122,0-1 1,1 0-92,-1-5 0,1 1 180,-1-5 1,3 5-33,-2-1 1,2 1 73,-7-5 1,2 1-18,-1-1 1,2 1-64,-3-1 0,-2 1 355,-1 0-159,3-1-235,-6 1 1,5 4 158,-2 4-291,-3 1 0,4 4 55,-5 1 1,0 4-45,0 4 1,0 2 65,0 2 0,0-2-17,0 2 1,0 3-309,0 1 0,0-1 125,0 1 0,0-4-643,0 4 1,4-5 371,0 1 0,1-2-991,-1-2 1461,-3-4 0,14 3 0,-2-4 0</inkml:trace>
  <inkml:trace contextRef="#ctx0" brushRef="#br0" timeOffset="128">21860 5939 8050,'-7'-17'209,"-2"5"37,5-4 0,1 4 447,3 0 1,-2 6 217,-1 2-349,1 3 0,-3 3-153,5 6 0,-1 5-56,-3 10 1,3-1-39,-3 1 0,3 4-70,1 0 0,1 3-383,3-3 0,-3 1 213,3-2 1,1-2-932,-1 3 1,0-8 481,-4-4 1,1-2-356,3-2 0,-3-3-223,3 0 952,-3-6 0,4-2 0,2-6 0</inkml:trace>
  <inkml:trace contextRef="#ctx0" brushRef="#br0" timeOffset="129">21780 5722 8050,'-7'-23'-284,"-2"1"284,6 3 0,-1-1 274,4 5 0,0 3-109,0 5 0,1 4-426,3-1 1,2 4 93,6 4 0,3 4 167,0 7 0,5 3 0,-2 5 0</inkml:trace>
  <inkml:trace contextRef="#ctx0" brushRef="#br0" timeOffset="130">22054 6042 8050,'6'-5'-275,"3"-2"275,-5-4 0,3-1 815,-3 1 0,1 0-263,-1-1 1,-3 1 116,3-1 1,-3 1-232,-1-1 1,-1-3-191,-3 0 1,-2 0 5,-5 3 0,3 2-29,0 3 0,1-2-209,-5 5 1,1 0 171,-1 4 1,0 5-172,-3 3 1,2 3 96,-2 4 1,2 3-210,1 5 1,5 0 56,-1 0 1,6 0-309,-2-1 0,3 0-169,1-3 1,5 1 255,2-4 0,3-1-24,2-4 0,-1 1 101,1-1 1,-1-5 51,1-2 1,0-3-60,4-1 0,-4-1 281,3-3 1,-6 2-85,-1-6 1,-2 1 542,2-5-321,2 1 1,-7-1 99,4 1 0,-4-1 36,1 1-173,-3 0-190,-1-1 213,0 1-288,0 4 1,-1 4 69,-3 6 1,1 5-114,-4 7 0,0-2 100,0 2 1,-2 3-15,5 1 1,0-1-193,4 1 1,0-5 133,0 1 1,1 0-92,3-3 1,3 0 125,4-8 0,-2 0-53,2-4 0,-1 0 17,9 0 1,-3-5 122,3-3 1,-5-3-23,1-4 1,1-2 71,0-2 0,-1-2 295,-4 1 1,-3-2-151,-1-5 0,-3 3 179,4-3 1,-6-1-110,2 2 1,-2-6-10,-2 1 1,0-3-54,0-4 0,-4 1-20,0-5 1,0 4-84,4-3 1,-4 0-169,0-1 0,1-1-184,3 5 1,0 4 123,0 3 0,0 7-136,0 1 169,0 5 94,0 7 1,0 7-63,0 8 0,0 12 147,0 15 0,1 4 3,3 7 1,-2 7 224,6 11 0,-6 0-560,0-28 1,0 1 0,3 26 229,-1 2 0,1-2-531,-1-2 1,-3-9 235,3-2 1,-1-8-644,0 0 0,-1-8 411,2-3 1,1-4 509,-2-4 0,1 4 0,-4-8 0,0-2 0</inkml:trace>
  <inkml:trace contextRef="#ctx0" brushRef="#br0" timeOffset="131">22568 5231 7961,'6'-12'-590,"0"5"1131,-2-1 1027,-3 6-869,4-4-259,-5 6-150,0 6 0,-5 6 72,-2 11 149,-8 10-407,-3 8 0,-5 6 507,0 2-612,-5 8 1,16-27-1,0 1 185,-2 3 0,1 1 0,-6 26-36,11-29 1,1 0-1,-2 32-237,2-3 1,4 0 107,-1-4 0,8-1-408,4-3 0,2 0 141,1-7 112,6 2 1,-1-14-188,3 1 1,2-6-176,-6-6 423,0-6 1,-2 0 49,2-6 0,-6-1-134,2-2 397,-2-3-598,-2-5 484,3 0 1,-8 0-209,6 0-1226,-1-5 500,0-1 810,3-1 0,-9-8 0,4 2 0</inkml:trace>
  <inkml:trace contextRef="#ctx0" brushRef="#br0" timeOffset="132">22522 5585 7953,'0'-17'0,"1"5"365,3-4 0,1 4-19,3 0 1,6 5 79,-3-1 1,8 4 39,0-3 0,4 3 40,4-4 0,1 6-182,2-2 0,3 3-89,-3 1 1,0 0-138,0 0 1,-5 0 123,2 0 0,-3 0-254,-1 0 1,-5 0 107,-3 0 0,-2 0-453,-2 0-1,-4 0 116,3 0 0,-9 1-120,3 3 222,-3-3 450,-1 9 1,-4-4-99,0 6 0,-4 3-2,0 0 1,-2 6-27,-2-2 1,-3 6 103,0 2 1,-2 8-181,2-1 0,1 5-66,-5-1 0,4-3-164,-4 3 0,5 2 81,-1-2 0,2-2-109,2-5 1,-1 1 45,1-6 1,4 0 64,4-7 0,1 1 0,2-5 0,0 0 54,0-3 1,0-1-180,0 1 0,0-5-214,0 1 0,0-4-1579,0 3 870,5-4 1107,-3 7 0,8-9 0,-4 4 0</inkml:trace>
  <inkml:trace contextRef="#ctx0" brushRef="#br0" timeOffset="133">22956 6202 9741,'5'11'856,"-4"0"1,4 1-524,-5-1 688,0 6-623,0-5 1,0 10 213,0-3-610,0 3 68,0 0 0,-3 0-36,-1-3 10,0 3 0,4-6-749,0 3 0,-1-1 448,-3-3 0,3-6-2244,-3 2 2501,3-7 0,1 6 0,0-3 0</inkml:trace>
  <inkml:trace contextRef="#ctx0" brushRef="#br0" timeOffset="134">23379 5688 7953,'-7'-23'0,"2"4"1630,5 0-1098,0 5 1,0 1-346,0 5 0,-1 6 234,-3-2 0,1 3 187,-4 1 0,-1 2-306,-3 6 1,-6 6-54,-2 13 1,2 2-75,-3 5 1,7 2 46,-3 2 0,4-3-239,0 3 0,5-2-23,-1-2 1,5-5-304,0-2 1,6-3 64,5-1 1,3-5-187,5-3 0,-2-4 459,5-3 1,0-3-87,4-5 0,-4-1 339,0-3 0,0-6-93,4-6 0,-6-4 45,-1 1 0,-4-2 70,0-2 0,-2 0 50,-3 0 1,-2-4-142,-5 1 1,-1-5-211,-3 5 0,-2-6-402,-5 1 0,-1 0 251,1 0 0,-4 1-680,-1 7 0,0-1 382,1 9 0,6 3-120,-3 5 0,7 4-98,-2-1 0,4 9-837,-1 7 1535,3 4 0,6 12 0,1 1 0</inkml:trace>
  <inkml:trace contextRef="#ctx0" brushRef="#br0" timeOffset="135">23481 6156 9375,'7'0'3140,"-2"0"-3300,-5 0 1,0-5-1,0-2 1</inkml:trace>
  <inkml:trace contextRef="#ctx0" brushRef="#br0" timeOffset="136">23641 5585 7953,'0'-18'0,"0"0"192,0 3 0,1 2 312,3-2 1,1 6 248,3 2 1,2 0-292,-2 0 0,2-2 104,1 5 0,2 0-139,2 4 1,-2 1-87,2 3 1,-2 3-127,-2 4 1,-1 6-12,-2 2 0,1 7-110,-5 5 1,0 2-191,-4 1 0,-6 0-17,-1 0 1,-5-3 92,-3-1 1,1 1-600,-5 3 1,5-5 266,-1-2 0,2-3-72,2-1 1,-1 0 213,1 0 0,3-6 78,1-1 0,4-4 107,-1 0 490,3-1 213,1 0-284,0-4-120,5 3-162,2-9 1,4 4-190,0-5 1,1 0-186,-1 0 0,1 0-339,-1 0 0,1 0-22,-1 0 1,0 0-1314,1 0 1936,-1 0 0,1-5 0,-1-1 0</inkml:trace>
  <inkml:trace contextRef="#ctx0" brushRef="#br0" timeOffset="137">23870 5322 7953,'-7'-29'98,"-2"5"50,6 5 0,-1 5 1570,4-1-608,0 2 872,0 1-821,0 6-753,0 1 0,5 6-81,2 3 0,4 9 65,0 10 1,2 6 19,2 9 0,-2 3-62,2 4 0,1 5-468,0-1 0,-1 5 340,-4-5 0,-3 4-356,-1-3 1,-4 3 184,1-3 0,-3 3-424,-1-4 0,0 1 157,0-4 1,-1-1-123,-3 1 1,-1-4-145,-3 0 0,-2-11-27,3 0 0,-4-3-556,0-5 0,0 1 469,-1-9 1,1-1-1630,-1-6 2330,6 2 1,-4-9-1,3 4 1</inkml:trace>
  <inkml:trace contextRef="#ctx0" brushRef="#br0" timeOffset="138">24178 5756 7953,'0'-11'1553,"0"-1"-1204,0 1 1,5 3 611,3 1-614,2 4 1,1-2 112,1 5 0,-1 0-243,0 0 0,1 0-395,-1 0 1,5 1-787,-1 3 1,0-3 536,-4 3 0,-3 1-753,0-1 1180,-1 0 0,0 1 0,-2 1 0</inkml:trace>
  <inkml:trace contextRef="#ctx0" brushRef="#br0" timeOffset="139">24018 5950 7953,'8'2'1295,"-1"1"1,1-1-152,3 1 1,1-1-514,-1-2 0,6 0-575,2 0 1,6-2 96,2-1 0,1 1-346,-2-1 1,-3-3 193,0 3 0,-1-2-1,-7 1 0,5-3 0,-2-4 0</inkml:trace>
  <inkml:trace contextRef="#ctx0" brushRef="#br0" timeOffset="141">24909 5117 7994,'-5'-25'0,"4"-1"0,-5 13 0,3-3 1026,-1 4-401,0 1-199,4 4 780,0-3-291,0 9-229,-5-9-305,4 9-120,-4-5 1,6 8 106,3 2 48,-3 2-152,9 10 1,-2 6 49,7 5 0,-1 6 110,5 1 1,0 4 357,4 4-1427,-5 2 1056,3-3-342,-3 5 100,5-1 1,0 2-232,-1 3 0,1-3 94,0 2 1,-4-2 252,0-1-550,-5-1 256,3 1 0,-10 0-195,1-1 0,-6-3-2,2 0 1,-2 0 187,-2 4-31,-6-1-664,0 1 790,-5-5-61,-1 3 1,-3-4 363,0 1 0,-5-1-382,0-6 1,-1-5 39,-2-2-103,0 2 285,0-5 0,2 4-1019,2-5 365,-3-5 339,10-2 1,-8-4-1015,9-1 1393,-3-5-639,8 4-2248,-1-8 1139,2 3 1464,5-5 0,-5-5 0,-1-2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5:48.02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5074 6587 8233,'0'-6'0,"0"1"0,0 5 0,-5 0 0,4 6 0,-3 5 0,3 7 0,1 9 0,-4 3 0,0 8 0,-3 4 0,3 8 0,-5-3 0,1 2 0,2-2 0,-2-1 0,6-9 0,-2-3 0,3-8 0,1 1 0,1-8 0,3-4 0,2-2 0,5-2 0,5 1 0,-1-1 0,4-4 0,-4-4 0,7-1 0,1-2 0,-1 0 0,5 0 0,-2-2 0,2-1 0,-3 0 0,3-4 0,-4 3-1,-4-4 1,1 0-1,-5-3 0,1 0 0,-5-1 0,-1 1 0,-2-1 1,-3 1 0,-5-6 0,0 0 0</inkml:trace>
  <inkml:trace contextRef="#ctx0" brushRef="#br0" timeOffset="1">5028 6987 8258,'12'0'0,"-3"0"0,2 0 0,-1 0 0,9 0 0,0-4 0,4 0 0,1 0 0,3 4 0,-2-1 0,6-3 0,-6 2 0,2-6 0,-4 4 0,-4-3 0,-3 0 0,-4 0 0,-6-3 0,4-2 0,-3-6 0</inkml:trace>
  <inkml:trace contextRef="#ctx0" brushRef="#br0" timeOffset="2">4971 6644 8112,'12'-18'0,"-1"3"0,6 6 0,2 2 0,7-1 0,5-3 0,1-1 0,-2 1 0,7 3 0,-3 1 0,-1 0 0,-2 0 0,-6-2 0,2 5 0,-3 0 0,-1 4 0,-6 0 0,5 0 0,-4 0 0</inkml:trace>
  <inkml:trace contextRef="#ctx0" brushRef="#br0" timeOffset="3">5588 6793 8104,'1'6'0,"3"-2"0,3 2 0,4 2 0,0 3 0,1 4 0,-1-1 0,1 5 0,-5 0 0,1 4 0,-1 0 0,5 0 0,-1 4 0,1-1 0,-1 1 0,1-4 0,3 0 0,0-1 0,0-4 0,-3-3 0,-2-2 0,-3-2 0,4-4 0,-4-3 0,0 1 0,0-1 0,-4-1 0,3-4 0,-2-3 0,-3 3 0,4-4 0</inkml:trace>
  <inkml:trace contextRef="#ctx0" brushRef="#br0" timeOffset="4">5896 6827 8069,'-10'-18'0,"3"3"0,2 7 0,5 3 0,-5 8 0,-3 4 0,0 3 0,-3 13 0,-3 3 0,-9 8 0,-5 5 0,-2 3 0,-3 1 0,-2-1 0,6-2 0,3-6 0,3-1 0,4-3 0,2-6 0,6-5 0,5 0 0,-5-1 0,5-1 0</inkml:trace>
  <inkml:trace contextRef="#ctx0" brushRef="#br0" timeOffset="5">6034 6907 8166,'0'-8'0,"0"1"0,0 4 0,0-2 0,0 0 0,0 4 0,0-4 0,3 11 0,1 5 0,1 10 0,-1 5 0,-1 7 0,4 2 0,-4 0 0,1 7 0,-3 0 0,-1 3 0,0-3 0,0 0 0,0-4 0,0 4 0,0-9 0,0 1 0,0-8 0,0-3 0,4-2 0,-1-6 0,1 6 0,-4-9 0,0 4 0,0-4 0,0 0 0,0-6 0,0-1 0,-5 0 0,-1 2 0</inkml:trace>
  <inkml:trace contextRef="#ctx0" brushRef="#br0" timeOffset="6">5942 6952 8046,'0'-11'0,"4"0"0,0-1 0,8-3 0,0 0 0,7 2 0,0 2 0,-1 6 0,1-7 0,1 5 0,7-1 0,-3-1 1,2 5 0,2 0-1,-1 4 1,0 2-1,-4 2 0,-6 2 0,-1 5 0,-5 4 0,-3 1 0,-3 4 0,-5-1 0,-5 3 0,-3 0 0,-9 1 0,-5 0 0,-3-1 0,-5-3 0,5 1 0,-2-5 0,0 2 0,5-2 0,-4-2 0,8 3 0</inkml:trace>
  <inkml:trace contextRef="#ctx0" brushRef="#br0" timeOffset="7">6365 7032 8049,'-7'0'0,"2"0"0,5 0 0,0 11 0,4-4 0,0 8 0,5 2 0,-2-2 0,7 4 0,2-4 0,3 1 0,-4-5 0,4-3 0,-4-1 0,4-4 0,-4 1 0,4-3 0,-3-1 0,-1-1 0,-4-3 0,5-3 0,-1-4 0,-4-2 0,-3-2 0,-4 1 0,3-5 0,-4 0 0,1-4 0,-8 0 0,-4 1 0,-3-1 0,-5 0 0,-5 0 0,-6 0 0,1 5 0,3 3 0,0 8 0,0 3 0,2 3 0,1 1 0,4 1 0,5 3 0,3 7 0,0 8 0,1 3 0,-5 0 0</inkml:trace>
  <inkml:trace contextRef="#ctx0" brushRef="#br0" timeOffset="8">6707 6964 8115,'0'-17'0,"0"5"0,0-4 0,0 0 0,0 1 0,0 0 0,0 3 0,0 1 0,0-1 0,2 6 0,1 2 0,-1 3 0,3 1 0,-4 6 0,3 6 0,-2 4 0,6 7 0,-4 1 0,3 3 0,0-2 0,0 6 0,2-10 0,-5 2 0,5-8 0,-3 2 0,1-6 0,-2-5 0,0 0 0,-3-6 0,6 0 0,-6-2 0,2-2 0,3-2 0,-5-5 0,6-1 0,-4 0 0,3-4 0,0 2 0,0-5 0,3 0 0,-2-4 0,2 1 0,2-1 0,-1 1 0,0 3 0,-3 3 0,0 4 0,-5 5 0,5-1 0,-5 6 0,2 2 0,-5 7 0,0 8 0,0 4 0,3 8 0,1 3 0,0 5 0,-4 3 0,1-1 0,3 4 0,1-4 0,3 1 0,2-3 0,-2-5 0,0-2 0,0-5 0,2-5 0,-3 3 0,4-3 0</inkml:trace>
  <inkml:trace contextRef="#ctx0" brushRef="#br0" timeOffset="9">7256 6975 8089,'-12'0'0,"1"0"0,-1 0 0,1 0 0,5-5 0,0 4 0,6-4 0,2 9 0,2 0 0,2 3 0,5-3 0,2 4 0,2-5 0,-2 5 0,2-4 0,-1 0 0,1-4 0,-1 0 0,5 0 0,-1 0 0,1 0 0,-1-5 0,-3-3 0,-2-2 0,2-2 0,-7 0 0,-5-4 0,3 4 0,-3-4 0,0 0 0,-7 1 0,-2-4 0,-6 3 0,-4 1 0,-3 4 0,-3 1 0,-1 2 0,1 3 0,-1 5 0,0 6 0,0 6 0,0-1 0,5 11 0,2-3 0,4 7 0,2 0 0,3 4 0,2-3 0,5 3 0,1 1 0,3 3 0,6-3 0,5-1 0,5-8 0,-1 0 0,3-3 0,1 1 0,0-5 0,0-8 0,-1-2 0,1-5 0,0-1 0,0-3 0,-5-2 0,-3-5 0,1-1 0,0 1 0,-5-1 0,-3 1 0,-5-4 0,5-1 0,-5-3 0,0 4 0,2-4 0,-1 4 0,1-4 0,-1 4 0,-3-6 0,5 4 0,-6-1 0,0 6 0,0 7 0,0 5 0,0 5 0,0 3 0,0 2 0,0 2 0,3-1 0,1 0 0,1 5 0,-1-1 0,2 0 0,6-3 0,-1-2 0,1-3 0,-1-2 0,0-5 0,1 0 0,-1 0 0,1 0 0,-1 0 0,1-1 0,-1-3 0,0-2 0,1-5 0,-1-1 0,1 1 0,-1-1 0,0 1 0,-3-2 0,0-2 0,-2 2 0,2-2 0,1 2 0,-6 2 0,6 5 0,-7-5 0,3 10 0,-5 1 0,0 8 0,0 2 0,-4 6 0,0 3 0,-5 7 0,1 0 0,0 2 0,0-1 0,-2-3 0,9 4 0,-5-5 0,6 0 0,11-5 0,1-2 0</inkml:trace>
  <inkml:trace contextRef="#ctx0" brushRef="#br0" timeOffset="10">7952 6507 8278,'0'-18'0,"-5"-3"0,4 8 0,1 4 0,7 13 0,0 9 0,0 13 0,1 5 0,3 7 0,1 4 0,-1 7 0,1-1-248,-1 6 0,-3-1 246,-1 4 0,-3-1-9,4-3 0,-6-2-45,2-5 1,-3-7 45,-1-5 0,0-6 1,0-9 1,0 2 1,0-6 0,0-4-3,0-3 10,0-6 0,-10 8 0,-2-3 0</inkml:trace>
  <inkml:trace contextRef="#ctx0" brushRef="#br0" timeOffset="11">7929 6952 8127,'-5'-6'0,"4"-4"0,-4 9 0,6-4 0,3 5 0,2 0 0,6 0 0,4 1 0,3 3 0,3-3 0,6 4 0,-3-5 0,6 0 0,-6 4 0,2 0 0,-4-1 0,-4-3 0,-3 0 0,1-5 0,0-1 0</inkml:trace>
  <inkml:trace contextRef="#ctx0" brushRef="#br0" timeOffset="12">8272 6873 8127,'0'-7'0,"0"2"0,-5 5 0,4 3 0,-3 4 0,3 2 0,1 10 0,0 0 0,0 4 0,0 0 0,0 0 0,0 3 0,0 1 0,1 3 0,3-3 0,-2-1 0,6-7 0,-6-3 0,3-5 0,-3 0 0,2-4 0,-3 3 0,4-8 0,-5 3 0</inkml:trace>
  <inkml:trace contextRef="#ctx0" brushRef="#br0" timeOffset="13">8192 6735 8096,'0'-30'0,"0"0"0,0 8 0,0-1 0,1 8 0,3 0 0,-1 7 0,4 4 0,1 4 0,3 4 0,1 6 0,-1 5 0,1 11 0,-1-2 0</inkml:trace>
  <inkml:trace contextRef="#ctx0" brushRef="#br0" timeOffset="14">8558 6975 8135,'0'-11'0,"3"-1"0,1 1 0,4 0 0,-4-1 0,-1 5 0,-3-1 0,-1 0 0,-3-3 0,2 1 0,-6 2 0,1 3 0,-5 5 0,-1 0 0,-2 0 0,3 1 0,-4 3 0,2 6 0,-1 6 0,6 4 0,-2-1 0,3 1 0,1-1 0,0 3 0,3-3 0,3 1 0,-3-1 0,3 1 0,1-4 0,4-1 0,0-4 0,5 1 0,-3-2 0,5-2 0,-3-3 0,0-5 0,-2-2 0,2-1 0,2-4 0,-3-4 0,0-1 0,0 1 0,0 0 0,0-1 0,2 1 0,-5-1 0,0 1 0,0 3 0,-1 1 0,1 4 0,-4-1 0,0 8 0,-4 2 0,1 6 0,-3 1 0,3 2 0,1 1 0,-1 3 0,-3 3 0,3-3 0,-1 1 0,4-1 0,0 2 0,0-6 0,4 0 0,-1-4 0,6 1-2,-1-1 0,2-4-3,2-4 1,-1-1-2,0-2 6,6 0 0,-4-10 0,3-3 0</inkml:trace>
  <inkml:trace contextRef="#ctx0" brushRef="#br0" timeOffset="15">8889 6439 8124,'-7'-6'0,"-3"0"0,9-5 0,1 4 0,1 4 0,3 6 0,-1 4 0,0 4 0,-1 6 0,1 2 0,-1 6 0,-2 2 0,0 8 0,0-1 0,-4 12 0,0 0 0,-9 6-216,2-3 0,-3 5 216,3-5 0,-5 1 0,1-5 0,1 0-43,7-3 1,-2-3 42,5-5 0,-4-1 0,4-2 0,1-3 0,3-6 0,0-4 0,5 4 422,1-10-428,6 5 47,-1-11 0,0 3-46,1-5 1,-5 0 0,1-4 1,0 0-2,3 0 5,-5 0 0,5-5 0,-5-2 0</inkml:trace>
  <inkml:trace contextRef="#ctx0" brushRef="#br0" timeOffset="16">9357 6450 7985,'0'-11'10,"-5"-1"-9,4 1 1,-6 4 0,4 4 0,0 3 0,-5 3 0,1 9-1,-5 7 0,0 7-1,-4 5 0,2 8 0,-5 7 0,4 5-293,-4 6 1,5 0 292,-1 0 0,4-5 0,3-2 0,3-5-34,5-3 0,0-3 34,0-4 0,0-2 0,0-3 0,5 2 0,3-5 0,3-5 0,4-3 0,-2-3 0,2 3 0,2-5 581,-2 1-581,5-8 0,-6 2 0,4-5 72,-2-1-72,0-2 0,0-1 0,2 0 0</inkml:trace>
  <inkml:trace contextRef="#ctx0" brushRef="#br0" timeOffset="17">9426 6656 8056,'0'-12'0,"0"1"0,1 3 0,3 0 0,2 7 0,5 1 0,0 1 0,-4 7 0,2 0 0,-5 3 0,3 2 0,-3 2 0,4-1 0,-4 5 0,-1 0 0,-3 4 0,0-2 0,0-1 0,0 0 0,0-5 0,-5 0 0,-2-3 0,0-1 0,0 1 0,-1-6 0,-3 4 0,4-9 0,-3 4 0,9-5 0,-4 0 0,5 5 0,0-2 0,0 5 0,5-5 0,3 5 0,2-4 0,1 3 0,2 0 0,2 0 0,2 4 0,2-4 0,1 2 0,-5-1 0,4 2 0,-4-3 0,1 4 0,-5 0 0,1 0 0,-1 1 0,-5-1 0,-2 1 0,-3-1 0,-1 1 0,0-1 0,0 0 0,-9 1 0,-2-1 0,-8-3 0,0-1 0,-3 0 0,0 0 0,-1 2 0,0-5 0,1 4 0,3-4 0,-1-1 0,5-3 0,-4 0 0,3 0 0,1-5 0,4-1 0</inkml:trace>
  <inkml:trace contextRef="#ctx0" brushRef="#br0" timeOffset="18">9426 6633 8072,'5'-7'0,"-4"-3"0,3 3 0,3-2 0,5 1 0,4 2 0,7 2 0,0 3 0,0-3 0,0 1 0,-1 0 0,4 1 0,-3-2 0,1 3 0,-9 1 0,0-4 0,-3 1 0,-1-1 0,0 4 0</inkml:trace>
  <inkml:trace contextRef="#ctx0" brushRef="#br0" timeOffset="19">9722 6381 8062,'-5'-11'0,"5"1"0,0 2 0,7 3 0,8 5 0,-1 1 0,5 3 0,0 4 0,4 7 0,3 3 0,1 5 0,5 6 0,-2 5 0,-2 5-136,-1 7 0,-4 4 136,-4-1 0,-8 8 0,-7-3 0,-3 3 0,-1-8 0,-5 1 0,-2-5 0,-7-3 0,-2 0 0,-4-4 0,1 4 0,-4-1 0,-3 1 0,-4 2 0,-6-7 0,-4 5 0,-4 1 0,18-21 0,1 0 0</inkml:trace>
  <inkml:trace contextRef="#ctx0" brushRef="#br1" timeOffset="25">4994 7900 8122,'0'-6'0,"0"1"0,0 5 0,-5 0 0,4 6 0,-3 6 0,-1 4 0,1 7 0,-1 0 0,1 0 0,3 5 0,-3 2 0,3 3 0,1 1 0,0 2 0,0 2 0,5-2 0,3 2 0,2-7 0,1 0 0,-2-6 0,3 2 0,-4-8 0,8-4 0,1-2 0,-3-7 0,5-2 0,6-3 0,0-1 0,5 0 0,1-5 0,3-3 0,-5-2 0,-2-1 0,-3 0 0,-1-1 0,-2-1 0,-2-2 0,-3 2 0,-9-2 0,2 6 0,-5 2 0,-5-6 0,-6-5 0</inkml:trace>
  <inkml:trace contextRef="#ctx0" brushRef="#br1" timeOffset="26">4949 8300 8122,'-7'0'0,"2"-1"0,5-3 0,10 2 0,6-6 0,5 4 0,6-4 0,-1 5 0,9-5 0,-2 0 0,9-3 0,-2-2 0,2-2 0,0 2 0,-8-2 0,0 0 0,-11 4 0,1-3 0,-8 6 0,-1-7 0,-4-3 0</inkml:trace>
  <inkml:trace contextRef="#ctx0" brushRef="#br1" timeOffset="27">4937 7935 8216,'-6'-5'0,"2"-2"0,8-4 0,3-1 0,9 1 0,1 3 0,6 1 0,5-1 0,3-3 0,2-1 0,1 1 0,4 3 0,0 1 0,0 4 0,-4-1 0,-4 3 0,-4 1 0,3 0 0,-5 5 0,4 1 0</inkml:trace>
  <inkml:trace contextRef="#ctx0" brushRef="#br1" timeOffset="28">5520 7980 8216,'1'11'0,"3"-4"0,-2 3 0,6-2 0,-2 6 0,2 1 0,2 5 0,-2-1 0,-3 3 0,5 2 0,-3 3 0,4-2 0,0 6 0,4-6-4,0 2 1,1 1-5,-5-2 1,0-4-1,1-7 1,-1-2 0,1-2 1,-1-1 0,1-2 1,-1 1 0,0-5 1,-3-1 4,0-3 0,-1-5 0,5-1 0</inkml:trace>
  <inkml:trace contextRef="#ctx0" brushRef="#br1" timeOffset="29">5851 8060 8048,'-5'-11'0,"-2"-1"0,-4 1 0,5 5 0,-1 1 0,3 5 0,-2 2 0,-5 6 0,-2 4 0,-2 11 0,-3 5 0,-5 3 0,0 5 0,0 3 0,2 2 0,2-3 0,-1 1 0,4-5-152,6 0 0,-5 0 0,2 1 0</inkml:trace>
  <inkml:trace contextRef="#ctx0" brushRef="#br1" timeOffset="30">6034 8232 8070,'-12'-23'0,"4"5"0,1 3 0,4 2 0,0 2 0,1-1 0,2 1 0,0-1 0,0 1 0,0 5 0,0-5 0,0 10 0,0-4 0,0 15 0,4 7 0,0 9 0,3 11 0,-3 1 0,5 7 0,-1 4 0,1-2 0,-2 3 0,3-3-142,-2-2 0,1 1 142,-1 0 0,2-7 0,-3-5 0,0-1 0,0-6 0,-3-2 0,4-6 0,-6-2 0,2-6 0,-3 1 0,-1-1 0,0-5 142,0-1 0,-1-5-142,-3 0 0,-2-5 0,-6-1 0</inkml:trace>
  <inkml:trace contextRef="#ctx0" brushRef="#br1" timeOffset="31">6022 8163 8061,'0'-18'0,"5"-2"0,3 5 0,2 0 0,3 3 0,2 1 0,4 1 0,8 2 0,-3-2 0,9 5 0,-4-4 0,0 1 0,3 2 0,-6-2 0,5 3 0,-4 5 0,-2 0 0,-6 0 0,-3 7 0,-4 4 0,-6 2 0,-2 6 0,-5 4 0,-7 3 0,-10 2 0,-12-1 0,-6-2 0,-6 6 0,1-2-160,-9 1 1,6-3 159,6-8 0,6 0 0,13-8 0,6 3 0,6-6 0,9 2 0,-1 2 0</inkml:trace>
  <inkml:trace contextRef="#ctx0" brushRef="#br1" timeOffset="32">6525 8186 8051,'-5'-11'0,"2"4"0,-5 3 0,5 3 0,-5 1 0,0 0 0,-2 5 0,3 3 0,-2 3 0,5 4 0,0-1 0,4 5 0,5-1 0,3 1 0,3 2 0,4-6 0,3-1 0,5-7 0,4-2 0,-1-5 0,2 0 0,-1 0 0,-3-1 0,3-3 0,-7-2 0,-1-5 0,-5-2 0,1-2 0,-3 2 0,-5-2 0,-2-2 0,-5 2 0,-1-5 0,-3 1 0,-7 1 0,-8-1 0,-9 5 0,-6-1 0,-2 2 0,-6 2 0,2 4 0,-2 3 0,6 4 0,6 4 0,9 3 0,2 4 0,10 5 0,6 4 0,6 1 0,4 2 0</inkml:trace>
  <inkml:trace contextRef="#ctx0" brushRef="#br1" timeOffset="33">6867 8254 7984,'0'-16'0,"-4"2"0,1-5 0,0 5 0,7-1 0,-3 2 0,3 2 0,-3-1 0,-1 1 0,0-1 0,0 5 0,0-1 0,0 6 0,0-3 0,0 6 0,0 3 0,4 3 0,0 8 0,5-1 0,-2 5 0,0 1 0,0 2 0,0-3 0,0 0 0,3-5 0,-3 3 0,4-6 0,1-1 0,-1-2 0,0 2 0,6-9 0,-4 5 0,2-6 0,-2 0 0,-2 0 0,-5 0 0,4-6 0,-3 0 0,4 0 0,-3-4 0,-1 2 0,-4 3 0,7-5 0,-9 3 0,10 1 0,-10-4 0,9 4 0,-9-2 0,3 0 0,2 6 0,1-3 0,-1 5 0,-1 2 0,-5 6 0,4 1 0,0 10 0,0-4 0,-4 4 0,0 5 0,0 2 0,0 4 0,0 1 0,0 3 0</inkml:trace>
  <inkml:trace contextRef="#ctx0" brushRef="#br1" timeOffset="34">7336 8175 7983,'-8'-4'0,"0"0"0,2-5 0,-2 1 0,3 3 0,4-1 0,-3 2 3,3 3 1,-3-4-2,8 5 1,-2 1-2,6 3 0,1-2-1,6 6 0,-1-4 0,5 3 0,0-4 0,4 1 0,0-3 0,0-1 0,0 0 0,-1 0 0,-3-4 0,0 0 0,-5-4 0,2 0 0,-4-2 0,0-2 0,-6 1 0,-2 0 0,-3-1 0,-1 1 0,-5-1 0,-3 1 0,-3 1 0,-4 2 0,-3-1 0,-5 5 0,-5 1 0,4 3 0,-4 1 0,5 3 0,2-1 0,2 9 1,2-3-1,11 12 1,1-2-1,5 8 0,0 2 0,0 6 0,5-2 0,3-3 0,7 3 0,-2-4 0,8-1 0,-2-5 0,-2-2 0,-2-5 0,1-2 0,0-7 0,-1 2 0,-4-5 0,1 0 0,-1-4 0,1-2 0,-1-1 0,0-4 0,1-4 0,3 0 0,0-1 0,0-1 0,-3-2 0,-1 2 0,1-2 0,-2-3 0,-3-1 0,4 3 0,-6-6 0,4 5 0,-2-1 0,-4 1 0,1 6 0,-2 0 0,2-1 0,-3 6 0,4 1 0,-5 5 0,0 5 0,0 2 0,0 4 0,0 0 0,0 2 0,0 2 0,0-2 0,0 2 0,2-6 0,1-2 0,0 0 0,4 0 0,1-2 0,3-5 0,1 0 0,-1 0 0,1 0 0,-1 0 0,1-1 0,-1-3 0,0-2 0,1-6 0,-1 5 0,1-1 0,-2 1 0,-3-5 0,4 1 0,-5 4 0,0-3 0,4 4 0,-8 0 0,4 2 0,-2 8 0,-3 2 0,3 5 0,-3 5 0,-1-1 0,0 4 0,0-4 0,0 4 0,0-4 0,0 1 0,0-5 0,0 0 0,0 1 0,0-1 0,0-4 0,0-2 0</inkml:trace>
  <inkml:trace contextRef="#ctx0" brushRef="#br1" timeOffset="35">8089 7843 8158,'-11'-24'0,"-1"-2"0,6 3 0,2 0 0,3 5 0,1 12 0,5 1 0,-2 11 0,4 5 0,1 11 0,3 8 0,1 9 0,-1 2 0,1 5 0,-1 4 0,-1 0 0,-2 4 0,1-5 0,-6-7 0,1 1 0,-4-5 0,0-6 0,0-9 0,0 0 0,0-4 0,0-3 0,0 1 0,0-6 0</inkml:trace>
  <inkml:trace contextRef="#ctx0" brushRef="#br1" timeOffset="36">8078 8175 8017,'-6'-12'0,"2"2"0,8 2 0,2 2 0,5 2 0,1 3 0,-1-3 0,6 3 0,2 1 0,2 0 0,2 0 0,0 0 0,0 0 0,-4 0 0,0 0 0,-4 0 0,4 0 0,-5-5 0,3-2 0</inkml:trace>
  <inkml:trace contextRef="#ctx0" brushRef="#br1" timeOffset="37">8398 8060 8017,'-7'0'0,"2"0"0,1 5 0,1 3 0,-2 3 0,1 5 0,2 0 0,-1 3 0,1 3 0,2-4 0,0 1 0,0 0 0,4-4 0,0 4 0,4-5 0,-5 1 0,6-2 0,-2-2 0,4 1 0</inkml:trace>
  <inkml:trace contextRef="#ctx0" brushRef="#br1" timeOffset="38">8352 7958 7978,'-4'-27'0,"0"0"0,1 1 0,3 3 0,0 5 0,0 3 0,0 7 0,0-2 0,0 9 0,5-3 0,2 8 0,-2 7 0,11 7 0,-4 5 0</inkml:trace>
  <inkml:trace contextRef="#ctx0" brushRef="#br1" timeOffset="39">8695 8140 7934,'1'-15'0,"3"0"0,-3 0 0,3 3 0,-3-1 0,-1-2 0,-1 3 0,-3-4 0,-2 4 0,-6 0 0,1 1 0,-1-1 0,-4 6 0,3 1 1,-5 5 1,3 0 0,2 6-1,-2 6 0,-1 4-1,1 7 0,1 0 0,6 0 0,-1 3 0,5 1 0,0 3 0,4-3 0,2 0 0,2-4 0,2-6 0,5 0 0,1-6 0,-1 1 0,2-6 0,2-2 0,-2-3 0,2-1 0,-2-1 0,-2-3 0,-1 2 0,-2-6 0,2 0 0,-7-3 0,3-1 0,-1 1 0,-1 0 0,-4-1 0,4 1 0,-1-1 0,1 1 0,-4 0 0,0-1 0,0 6 0,0 1 0,0 6 0,0 3 0,0 2 0,0 6 0,-4 0 0,1 3 0,-1-1 0,4 5 0,0-5 0,0 2 0,0-4 0,0 0 0,0-1 0,5 1 0,1-6 0,6-1 0,-1-5 0,0 0 0,1-1 0,-1-3 0,1 1 0,-1-4 0,1-1 0,-1-3 0,-3-5 0,-1 1 0,1 0 0,-1 0 0,0-2 0,-2 0 0,0-2 0,-1-4 0,-3 0 0,3 0 0,1-4 0,-1 1 0,-1-10 0,-3 2 0,0-3 0,0 3 0,0 1 0,0 2 0,0-2 0,0 3 0,0 2 0,0 1 0,0 3 0,6 6 1,-5-3 4,9 8-3,-9 2 0,4 16-1,-5 10 1,2 16-2,1 7 1,0 6-1,5 6 0,-5 2-274,5 5 1,-4 0 273,3 0 0,-3-9 0,4-2 0,-4-8 0,3 0 0,-4-8 0,7-2 0,-9-5 0,3 0 0,1-5 0,-1-3 0,0-2 0,-4-2 0,0 1 0,0-1 0,0 0 0,0 1 0</inkml:trace>
  <inkml:trace contextRef="#ctx0" brushRef="#br1" timeOffset="40">9437 7683 8069,'6'-17'0,"-2"1"0,-1 5 0,0 3 0,-1 2 0,2 2 0,-3 3 0,-1-4 0,0 5 0,-5 6 0,-3 6 0,-7 7 0,-4 11 0,-7 2 0,0 10 0,-5 5 0,5 6 0,-1-1-180,4 1 1,5-1 179,3 2 0,3-4 0,0-4 0,6-1 0,2-4 0,3-5 0,1-6 0,5-4 0,2 0 0,7-1 0,2-3 0,-1-4 0,-4-3 0,4 2 0,1-2 0,3-1 0,-4-6 0,0 1 179,-3-6 1,-5 5-180,1-4 0,-1 5 0,0-8 0,-2 4 0,0-5 0,1 0 0</inkml:trace>
  <inkml:trace contextRef="#ctx0" brushRef="#br1" timeOffset="41">9597 7992 8064,'0'-12'0,"0"1"0,0 0 0,0-1 0,0 1 0,5-1 0,1 6 0,1 1 0,-1 11 0,-2 6 0,-3 8 0,3 7 0,1 8 0,-1-1 0,0 7 0,-4-3 0,0 3 0,0-7 0,0 6 0,0-5 0,0-4 0,0-4 0,0-4 0,0-4 0,3-2 0,1-6 0,0 0 0,-4-3 0,0 0 0,0-6 0,5 3 0,1-5 0</inkml:trace>
  <inkml:trace contextRef="#ctx0" brushRef="#br1" timeOffset="42">9814 7763 7996,'0'-11'0,"6"5"0,6 2 0,3 4 0,4 4 0,2 7 0,-7 7 0,5 5 0,4 1 0,4 2 0,1 5 0,-2 7 0,-5 0 0,2 8 0,-8-7-126,0 7 1,-3-3 125,-5 3 0,-2-2 0,-5-2 0,-1-3 0,-3-5 0,-2-1 0,-6-2 0,-4 1 0,-3-6 0,-8 5 0,-3-5 0,-5 5 0,-3-2 0,-3 4 0,-4 6 0,-1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5:48.07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12515 6434 8350,'-10'-8'-71,"3"1"88,2 0 0,4-1 76,-3 1 1,3 3 199,-3-3 384,3 5-120,1-8-395,-5 4 1,4-2 55,-3 1 0,-1 3-117,1-3 1,0 5 73,0-2 1,1 3-118,-4 1 41,0 0 1,-5 5-143,-3 2 1,3 9 55,-3 6 0,3 5 97,1 6 1,1 3-83,3 1 0,-2 6 45,5 1 0,1 1-352,3 7 0,4-9 69,4 1 0,2-3-140,1 3 1,0-3 148,0-1 0,0-9-166,0-2 0,3-1 98,1-2 1,-4-4 83,-4-4 1,0-4 130,0 1 0,-2-3-118,-5-1 1,0 0-68,0 0 0,-1-4 148,-3 1 0,-2-5-281,-5 5 1,0-6 155,0 2 0,-5-2 216,-3 2 0,-1-3 0,-2 4 0</inkml:trace>
  <inkml:trace contextRef="#ctx0" brushRef="#br0" timeOffset="1">12140 6952 8246,'0'-7'314,"0"-2"-69,0 7 1,5-6 21,3 4 0,6 0-86,5 4 1,3 0 69,3 0 0,3 0-171,6 0 0,-5 0-111,0 0 1,-1-3-267,2-1 1,-3-1 18,-5 2 1,0 1-674,0-1 951,-5 1 0,4-2 0,-4-3 0</inkml:trace>
  <inkml:trace contextRef="#ctx0" brushRef="#br1" timeOffset="10">12239 7613 8428,'0'-7'-609,"0"3"837,-4 4 105,2 0 48,-3 0 404,5 0-673,5 0 1,1 3-7,5 1 0,0 0 0,1-4 1,0 0 62,2 0 0,5 0-51,7 0 1,-2 0 21,5 0 1,-3 0-4,3 0 1,-3-4 0,4 0 0,-2 1-157,1 3 1,3-4 141,-3 0 1,-1 1-201,2 3 0,-6 0 98,2 0 0,1 0-135,-1 0 1,3 0 90,-3 0 1,4 0-82,0 0 1,-1 0 45,4 0 1,-2 0 33,5 0 1,-1-2 25,-2-1 1,0 1-13,0-1 1,0 1 33,0 2 1,4 0-40,-1 0 0,0 0-54,-7 0 1,2 0 52,-5 0 0,4 0-76,0 0 0,1 0 56,2 0 0,1 0-8,-1 0 1,3 2-56,1 1 1,0-1-8,-4 1 0,0-1 103,0-2 0,4 0-46,-1 0 1,1 0 139,-4 0 0,0 0-123,0 0 1,0 0 127,0 0 0,0 0-60,0 0 0,0 0 9,0 0 0,1-4-7,-1 0 1,-4-1 12,0 2 0,-3 1 71,3-1 1,-4 1-86,1 2 0,-3-3 79,-1-1 1,-4 0-70,1 4 1,-5 0 72,5 0 0,-10 0-32,2 0 1,-6 0 74,3 0-79,-6 0-35,3 0 1,-5-1-604,0-2 1,-5 1 85,-2-1 468,-8 1 0,-7-2 0,-6-3 0</inkml:trace>
  <inkml:trace contextRef="#ctx0" brushRef="#br2" timeOffset="11">12471 7921 7929,'-11'0'-404,"0"0"0,3 0 788,1 0-177,0 0 0,-4 0-74,0 0 1,0 0-437,0 0 1,3 0 154,1 0 0,3 4 844,-3-1 1,3 5-264,-3-5 0,3 7-59,-3 1 1,4 1-196,0 7 1,-2 0 11,1 7 0,1 2-105,3 5 0,0 2 137,0 1 0,3 0-287,1 4 1,4-4 36,0 0 1,2-4-144,1 1 0,0-6 6,0 6 0,0-7-55,0 0 1,0-3-62,0-1 0,-5 0 103,-2 0 1,0-5-49,0-2 1,0-3 137,-4-1 0,-1 0-210,-3 0 1,1 0-136,-4 0 432,0 0 0,-9-5 0,-1-1 0</inkml:trace>
  <inkml:trace contextRef="#ctx0" brushRef="#br2" timeOffset="12">12140 8428 7355,'5'-6'368,"-2"0"322,4 2 0,4 3 83,4-3-467,4-2 1,-2 3-141,5-4 1,5 3 112,3-3 0,5 0-265,2-4 1,1 3 74,-1 1 1,-4 1-944,0-1 0,-5 2 230,-6 5 624,5 0 0,-9 0 0,3 0 0</inkml:trace>
  <inkml:trace contextRef="#ctx0" brushRef="#br1" timeOffset="20">15126 7513 8002,'6'0'24,"-1"0"250,-5-5 181,0 4-81,0-4-253,0 5 1,5 0-140,2 0 1,3 0 126,1 0 1,0 0-71,0 0 0,5 0-63,2 0 1,2 0 39,-2 0 1,3-1-80,-2-3 1,0 3 62,-1-2 1,2-2-345,-5 1-179,-1 0-466,-3-1-85,-4 4 1074,2-4 0,-7 5 0,2 0 0</inkml:trace>
  <inkml:trace contextRef="#ctx0" brushRef="#br1" timeOffset="21">15093 7690 7998,'15'0'800,"-1"0"0,5 0-441,-5 0 1,10-2 72,-2-1 1,7 0-139,0-4 0,4 3 145,4-3 1,-6 3-295,2-3 1,-7 3-161,-1-3 1,-3 4-1397,-3 0 848,-3 2 563,-5 1 0,-5 4 0,-1 3 0</inkml:trace>
  <inkml:trace contextRef="#ctx0" brushRef="#br1" timeOffset="22">19014 7233 9690,'16'-2'15,"12"-6"21,1 5 1,2-5-16,-6 5 0,0-2-94,-7 1 0,2 3-217,-5-3-499,-1 3 436,-3-4 0,-3 4-520,-1-3 873,-5 3 0,3 1 0,-5 0 0</inkml:trace>
  <inkml:trace contextRef="#ctx0" brushRef="#br1" timeOffset="23">19085 7404 10490,'8'-2'-21,"23"-4"-73,-2-1 0,2-1 159,-5-3-65,9 5 0,-10-9 0,6 3 0</inkml:trace>
  <inkml:trace contextRef="#ctx0" brushRef="#br1" timeOffset="24">19753 6863 7966,'-6'-4'-164,"-3"1"-246,6-4 854,-6 4 935,8-2-630,-4 5-559,5 0 1,0 6-94,0 6-44,0-1 1,0 9-43,0-1 1,0 2 96,0 1 1,0 3-82,0 1 0,0 1 43,0-1 1,0-3 33,0 3 1,0-4-83,0-4 1,0 2-528,0-6 0,0 1 259,0-4 1,0 0-65,0 0 292,0 0 1,1-1-8,3-3 34,-3-2-69,4-5 642,-5 0 0,1-4-533,3 1 1,-2-6 11,6 2 1,-1 1-58,4-2 0,0 6-8,0-2 1,0 3-8,0 1 0,0 0 38,0 0 1,4 0-116,0 0 1,0 0 88,0 0 1,-3 1-35,3 3 0,2 2 27,2 5 0,-4-4-2,0 1 1,1-1-195,-1 4 1,-2 4 119,-5-1 1,0 2-158,-4-1 1,0-2 115,-4 6 1,-2-2-91,-1 1 0,-8 3 96,-8-3 0,-3 3-211,-4 1 0,0-3 102,-4-1 0,0-4 178,4 0 1,-3-2 9,3-1 1,-4-3 208,5-1 0,-1-3 8,4 3 1,4-4-92,-1 0 0,2-1-46,-1-2 0,2 0-5,5 0 0,3-2-293,1-1 0,5 0-69,-2-4 325,3-1 0,1-3 0,0 0 0</inkml:trace>
  <inkml:trace contextRef="#ctx0" brushRef="#br1" timeOffset="25">19698 6885 7903,'-6'-11'14,"1"0"428,5 0 138,0 5-138,0-4-216,0 4 0,1-1-59,3 0 1,2 4 68,5 0 1,4 0-316,-1-1 1,7 3 42,1-2 0,1 1 13,7 2 0,-2 4-44,1 0 0,2 1-392,-5-2 1,1 0-979,-2 4 1437,-6 0 0,6 4 0,-7 0 0</inkml:trace>
  <inkml:trace contextRef="#ctx0" brushRef="#br1" timeOffset="26">20238 7348 7996,'-8'0'-328,"1"0"446,5 0-9,-3 0 368,0 0-19,4 0-65,-4 0 226,5 0-462,5 0 1,-4 1-79,3 3 1,2-3 62,1 3 0,3-3-205,1-1 1,5 0-9,2 0 0,3 0-61,1 0 0,1 0-35,3 0 0,-2-5 39,6-2 1,-6-3-6,2-1 1,-3 0 69,-1 0 0,-5 0 22,-2 0 0,-3 0-5,-1 0 1,-1-1 66,-3-3 0,-2 3-12,-5-3 0,0-1 124,0 2 1,-5-1-67,-2 4 1,-8 0-31,-3 0 1,-3 3 29,-1 1 0,-1 5-38,-3-2 1,-1 8 24,-2 3 0,-3 4-18,3 4 1,1 3-67,-2 8 1,7 2 16,1 5 1,1-2-102,6 2 0,6-3-17,5 7 0,3-3 74,1-1 1,5-5-2,2-2 1,6-3 19,2-1 1,5-6 251,-2-5 1,-1-1-85,2-6 1,-1 3 45,4-3 1,4 0-126,-1-4 0,1-4-66,-4 0 1,0-4-357,0 0 1,-3 2-447,-1-1 817,-5 4 0,3-11 0,-5 1 0</inkml:trace>
  <inkml:trace contextRef="#ctx0" brushRef="#br1" timeOffset="27">20712 7018 7883,'4'-6'57,"-2"1"1,7 3 189,-1-1-40,2 2-38,1-4 1,0 5-136,0 0 1,3-2 44,1-1 0,3 1-51,-3-1 0,3 0 111,-3 0 1,1 1-827,-1-1 474,-3 2 213,4 1 0,-5-5 0,0-1 0</inkml:trace>
  <inkml:trace contextRef="#ctx0" brushRef="#br1" timeOffset="28">21273 6687 8018,'0'-6'834,"0"1"-778,0 5 1,-3 9-197,-1 2 0,-1 7 165,1 0 1,0 4 23,-4 4 1,-2-3-102,3 3 25,2 2 0,-3-6-104,4 0 1,-5-1 76,2-6 1,1 2 66,-1-6 0,3 2-27,-3-5 0,4-2 146,-1 1 1,0-3-20,0 3 57,0-4-79,-1 2 32,4-5 52,-4 0-219,5 0 38,5 0 0,1 0-109,5 0 1,0 0 124,0 0 0,0 1-208,0 3 0,0-3-13,0 2 0,0-1 93,0-2 1,0 0-799,0 0 916,0 0 0,0 5 0,0 1 0</inkml:trace>
  <inkml:trace contextRef="#ctx0" brushRef="#br1" timeOffset="29">21350 6907 7976,'0'-11'1020,"0"0"-399,0 5-173,0 1-372,0 5 0,0 5 89,0 3 1,-1 6-169,-2 5 1,1-2-16,-1 1 1,1 1-114,2 3 1,0 0 87,0 0 1,0-2-220,0-1 0,0-2 52,0-2 0,0-3 61,0 3 1,0-7-47,0 0 1,0-5-57,0 5-449,0-6 700,0 8 0,0-9 0,0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5:48.10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16081 7538 7884,'0'-7'473,"0"2"1,1 5-146,3 0-239,-3 0 166,4 0-257,-5 0 0,5-3-3,3-1 0,-1 0 35,5 4 0,-2 0-131,9 0 1,1 0 69,7 0 0,-3 0-14,3 0 1,-2 0-23,2 0 1,-3-4 69,2 0 0,2 1 211,-1 3-200,0 0 35,1 0 0,1-4 14,5 0 1,0-4-35,1 4 1,3 1 6,0 3 0,1-4-18,-1 0 0,-2-1-8,2 1 0,-3 3-13,-1-3 0,1 3-12,-1 1 0,0-1-90,1-3 122,4 2-48,-4-3 1,5 5 2,-6 0 0,2-3 80,2-1 0,-3 0 8,3 4 1,-2 0-56,-2 0 0,-4 0 5,1 0 0,-1 0-21,5 0 1,-5 0 26,1 0 1,-2 0-97,1 0 88,3 0 1,-9 0-1,3 0 2,2 0-2,-5 0 2,9 0 1,-4 4 1,6 0 1,-4-1-14,4-3 1,-6 0 5,9 0 0,-9 0-36,5 0 1,-7 0-5,0 0 0,-2 0-85,2 0 116,-3 0 41,4 0 0,-5 0-4,-1 0 1,1 0 26,0 0 1,0 0 11,0 0 0,0 0-28,-1 0 1,1 0 4,0 0 0,-1 0 47,-3 0-70,2 0 28,-8 0 1,3 0 97,-4 0-101,-1 0 29,1 0 1,-6-1 123,-2-3-138,-3 3 17,-1-4-593,0 5-732,-5 0 1242,-1 0 0,-11 0 0,-1 0 0</inkml:trace>
  <inkml:trace contextRef="#ctx0" brushRef="#br1" timeOffset="1">16229 6441 8746,'0'12'398,"-1"-1"-263,-3 1 0,3 0 136,-3 4-136,3 1 40,1 1-93,0 4 1,0-6-97,0 3 11,0 3 63,0-10 1,0 9-150,0-6 0,3 4 133,1-4 1,0 0-161,-4-3 1,0 3 116,0 0 1,0-3-53,0-5-195,0 1 235,0 3-61,0-4 70,0-2 262,0-5-225,0-5 0,0 2-29,0-4 21,5-1-8,1-3 1,2 3-47,0 0 47,-1 6 0,5-7-49,-1 5 0,1-1 45,-1 1-24,5 3 1,-3-4-7,2 5 1,3 0 18,1 0 1,2 0 0,-2 0 1,2 0 8,-2 0 0,3 5 4,1 3 0,-4 2-92,0 1 77,-5 1 1,2 0-238,-4 3 1,-5-1-80,1 5 197,-6-5 0,3 8-183,-5-3 0,-5 1 118,-2-1 1,-3 2 14,-2-6 0,-3 4 162,0-4 2,-6 0 1,7-3-234,-5-1 267,5 1-40,-7-6 1,3 3 163,-5-5 0,4 0-48,0-4 1,4 0-10,-4 0 0,1 0-37,-1 0 1,-1 0-444,5 0 1,-4-2 379,3-2 0,-4 3 0,2-4 0</inkml:trace>
  <inkml:trace contextRef="#ctx0" brushRef="#br1" timeOffset="2">16263 6441 8090,'0'-11'-249,"4"3"-63,0 1 0,4 3 590,-5-4 0,7 6 572,2-2 1,-1-1-354,5 1 0,1-1-182,2 1 1,3 3-240,1-3 7,5 3-180,-4 1 0,9-4-129,-3 0 1,2 0 69,-2 4 0,2 0-424,-5 0 580,-1 0 0,-3 0 0,0 0 0</inkml:trace>
  <inkml:trace contextRef="#ctx0" brushRef="#br1" timeOffset="3">16846 6898 8022,'-12'0'13,"6"0"363,1 0 1218,5 0-1503,5 0 0,-2 0 28,4 0-40,6 0 1,0 0 41,2 0 1,1 4-134,-1 0 0,6 0 68,-2-4 0,-1 0-150,1 0 1,0-4-49,4 0 186,-1-5 0,1 4 22,0-3-296,0-2 112,0 4-19,0-11 0,-6 7-70,-1-5 1,-5 5 142,-3-5 1,0 1 26,-4-2 0,-1 4-11,-7-3 0,-4 2 3,-7 1 0,-3 5-91,-4-1 69,-1 6 36,-5-3 0,-1 5 174,-6 0-152,1 5 32,0 1 1,1 5 95,2 1 1,0 4-157,4 3 1,2 7 3,6 0 0,2 2-20,6-1 0,1-2-96,2 6 0,3-6-52,5 2-12,5-3 178,6-1 1,7-5 33,5-3-84,0-2 219,5-7 1,0-1 217,2-5 1,7 0-117,-3 0 1,-1-1 88,-2-3 0,-2-2-268,1-6 1,-3 4-525,-8 1-878,2-1 691,-8 2 654,-1-4 0,-7 3 0,-5-4 0</inkml:trace>
  <inkml:trace contextRef="#ctx0" brushRef="#br1" timeOffset="4">17417 6544 7954,'0'-11'-195,"-1"4"-291,-3 4 604,2-4-72,-3 6 1,5-4 308,0 5 0,5 0-309,-3 0 0,12 0 12,-3 0 1,3 0-27,-2 0 1,-1 0 2,0 0 1,5 0-113,-1 0 0,0 0 77,-4 0 0,6 0 0,1 0 0</inkml:trace>
  <inkml:trace contextRef="#ctx0" brushRef="#br1" timeOffset="5">17782 6259 8182,'0'-12'-27,"0"6"429,0-4-8,0 8 0,0-1-256,0 6-170,-5 4 183,4 4 0,-4 2-293,5 2 92,-5-2-12,4 8 0,-5-7-37,6 5 0,0-3 96,0 3 1,-3-5-222,-1 1 185,0-2 1,4-2-170,0 0 1,-4-3 102,0 0 69,1-6-19,3 3 323,0-5 0,5 0-207,2 0 1,3 0 119,2 0 1,3-1-118,0-3 3,6 3-33,-4-4 0,6 5 38,0 0 28,0 0-126,-5 0 1,3 4 4,-2-1 0,-2 6 2,-2-1 1,-2-2-149,-2 2 1,-5-4 87,-2 3 24,3 1 1,-11 3-1,0 1 25,-5-1 1,-7 1 0,-6-1-16,-5 0 1,-4 1-50,0-1 1,0 1 4,0-1 1,-1-3 3,6-1 1,-1 0-106,4 0 0,5 2-81,3-5-300,2 0 571,7-4 0,-4-5 0,4-2 0</inkml:trace>
  <inkml:trace contextRef="#ctx0" brushRef="#br1" timeOffset="6">17782 6236 8156,'0'-12'0,"0"5"-103,0-1 84,0 6 1,0-5 320,0 3-153,0 3 1,5-4-85,3 5 0,6-4 126,1 0-251,5 1 1,-2 3-231,5 0 0,-1 0 65,-3 0 0,2 3 225,-2 1 0,3 5 0,1-2 0</inkml:trace>
  <inkml:trace contextRef="#ctx0" brushRef="#br1" timeOffset="7">18102 6316 8177,'6'0'-260,"5"0"-391,-4 0 783,3 0 131,2 0-78,-1 5 0,-3-3 553,-1 6-348,1 0-283,3 3 1,-3 0 44,0 1 1,-2-1-43,2 1 0,2 0-155,-3 4 0,4-4 82,0 4 0,0-4-96,1 0 0,-1-1-477,1 0 220,-1 1 41,0-6 1,1 4-629,-1-2 564,-4-3 2,3 5 337,-4-8 0,6 8 0,-1-4 0</inkml:trace>
  <inkml:trace contextRef="#ctx0" brushRef="#br1" timeOffset="8">18353 6373 8008,'0'-12'1075,"0"1"-775,0 5 1,0-1 506,0 4-454,0 1-154,-5-3 0,-1 12-152,-6 4 1,-4 5 119,-3 7 1,-6 1-335,-2 3 0,-5-2 183,2 6 0,-2-2-1747,2 2 1556,2 1 1,5-7 0,0 3-1</inkml:trace>
  <inkml:trace contextRef="#ctx0" brushRef="#br2" timeOffset="9">16515 8257 7947,'-7'0'950,"2"0"-529,5 0-17,-5 0-338,4 5-58,-4 2 151,5-1-140,0 4 88,0-3 1,5 3-27,2-3 0,4 0-34,0-4 1,5-1-104,4 2 0,1-3 42,2-1 1,5-1-1,2-3 1,3-1-145,2-3 208,-6-2-78,4 4 1,-5-6 8,2 1 1,-2-5 12,-5 1 0,-2 0-6,-2 4 0,1-5-2,-9 1 1,2 0-5,-10 3 0,1 1-117,-4 0 134,0-6-5,-5 4 1,-2-2-67,-9 8 63,4-4-23,-10 5 0,3 0-28,-8 2 45,3 3-16,-9 1 0,8 5-3,-6 2 0,1 5 1,-4 3 0,-1 3-3,1 5 0,4 1-30,-1 2 1,6 0-84,-2 4 0,8-3-195,4 3 31,2-4 191,2 2 1,5-6-27,2 1 1,6-1 82,2-3 1,9-3 13,-2-4 0,8-1 45,0 1 1,3-2 182,1-3 0,0 2-104,-1-5 0,1 0 95,0-4 0,-1 0 311,-3 0-210,2 0-124,-8 0 0,7 0-251,-5 0 81,1 0 0,-5-4-603,1 0 420,-1 1 1,0 1 207,1-2 0,-1 3 0,1-4 0</inkml:trace>
  <inkml:trace contextRef="#ctx0" brushRef="#br2" timeOffset="10">17223 7960 8025,'0'-6'163,"0"0"186,0 2-200,0 3-1,0-4 0,5 5-174,2 0 0,5 0 88,3 0 1,-1 0-169,5 0 0,0 0 84,4 0 0,-4 0-97,0 0 1,-1 0 164,1 0-46,2-6 0,-3 5 0,5-4 0</inkml:trace>
  <inkml:trace contextRef="#ctx0" brushRef="#br2" timeOffset="11">17668 7800 8092,'0'-6'1202,"0"1"-1103,0 5 65,0 5 0,5 1-133,3 6 1,2 3 108,1 0 1,5 6-144,-1-2 131,5 2 0,-6 1-65,5-3 0,-4-1-231,4-3 1,-5-2 37,2 2 0,-4 0-108,0-4 1,-1 3-344,0-6 339,1 2-83,-1-4 1,-3 3-699,0-5 1023,-1 0 0,5 1 0,-1 1 0</inkml:trace>
  <inkml:trace contextRef="#ctx0" brushRef="#br2" timeOffset="12">17965 7869 7984,'-1'-11'20,"-3"-1"1,3 1 157,-3-1 47,3 1 254,1 5 325,0-5-545,0 10 0,-4-1-64,0 9 1,-5 2-24,1 10 1,-7 0-78,-4 4 1,-2 4-247,-2-1 115,-5 6-168,4-8 0,-8 8-169,5-6 0,1 1-64,3-4 0,1-5-795,3-3 1232,3-2 0,-1-2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15:48.11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21517 6910 8061,'-6'0'929,"0"-5"-580,6 3-123,0-3 453,0 5-651,6 5 0,-5 2 101,4-1 1,-1 4 18,0-2 0,3 2-8,-3 1 0,4 1-117,-5-1 1,6 4 63,-1 1 1,-2 3-99,2-4 0,-1 5-56,5-1-91,-1-2 143,1 4 0,0-8-95,4 2 0,-6-2 64,5-2 1,-9 1-88,6-1 1,-5-3-10,1-1-44,2-4-253,-4 7-326,1-9 765,-2 4 0,-10-5 0,-2 0 0</inkml:trace>
  <inkml:trace contextRef="#ctx0" brushRef="#br0" timeOffset="1">21768 6932 8061,'0'-11'328,"0"0"1,0 3 162,0 0-237,0 6 1,-5-3-1,-3 5 0,2 0-162,-1 0-170,-1 5 127,-4 1 1,0 9-118,-3 1 0,1 4 111,-5-1 0,0 6-122,-4 2 1,-1 1 39,-3-1 1,4-3-144,0 2 0,0-5 102,4-2 1,-1-5 24,1 1 1,-1-2-382,5-2 197,-1 0-538,10 1 777,-4-6 0,3 4 0,-4-3 0</inkml:trace>
  <inkml:trace contextRef="#ctx0" brushRef="#br0" timeOffset="2">2010 9993 8983,'0'12'-3,"0"-1"1,0 4 74,0 1 0,0 3-146,0-4 0,1 6 84,3 2 1,-3 1-18,3 7 0,-1-5-29,1 5 1,-3-4-98,3 3 0,-3-5-184,-1 2 151,5-8 52,-4 3 0,4-8 22,-5 5 57,0-5 82,0 2 289,0-4-203,0-1-43,0 0 28,0 1 208,0-6-79,0-1 279,0-5-422,5 0-41,-3 0 0,8 0-34,-3 0 0,1 0-3,3 0 1,-2-1-31,7-3 31,-4 3 27,5-4 0,-3 5 8,5 0 1,-4-1-4,4-3 1,-1 2 4,1-1 1,1 0-53,-5-1 1,2 3 1,-2-3 1,-2 2 44,2-2-24,-2 3 1,-2-4-164,1 5-49,-6 0-37,-1 0-279,-5 0 187,5 0-206,-4 0 512,4 0 0,-5 0 0</inkml:trace>
  <inkml:trace contextRef="#ctx0" brushRef="#br0" timeOffset="3">2593 9970 8168,'0'-6'-21,"0"1"387,0 0-153,0 4-23,0-4 0,0 17-48,0 3 1,0 8-8,0-4 0,3 4-5,1 4 0,5 2-30,-1 5 1,-2 1-252,2-1 109,-6 0 1,3-3 132,-5-1-487,5-5 255,-3 8 0,3-9-177,-5 3 253,0-8 15,0 3 33,0-10 0,-2 5-110,-1-6 95,1 1 1,-3-1-10,5 1-50,0-6 23,0-1-302,0-5 1,0 0-1</inkml:trace>
  <inkml:trace contextRef="#ctx0" brushRef="#br0" timeOffset="4">2889 9993 8180,'0'-7'-31,"0"-1"1,-1 5 37,-3 0 0,3 0 267,-3-1 46,3 3-150,1 6-88,0 8 1,0 8-72,0-2 1,0 7 73,0-3 1,0 3-117,0 1 0,1-2 75,3 6 1,-3-5-160,3 5 0,-1-6-44,1 2 25,-3-8 54,4 3 1,-5-10-132,0 3 196,0-2-29,5-1 0,-4-1-116,3 0 0,-3-3-23,-1 0 0,0-5-480,0 5 663,0-5 0,0 7 0,0-4 0</inkml:trace>
  <inkml:trace contextRef="#ctx0" brushRef="#br0" timeOffset="5">3209 10062 8145,'0'-12'-59,"5"1"312,-3 0 229,3 4-300,-5 2 247,0 5-415,0 5-23,-5 2 0,2 4 140,-5 0 0,1 2-55,-5 2 1,-4 3-200,-3 5 0,-3 0-218,-1 0 233,1-1 1,-5 5 31,0 0 0,1-4-99,3-4 1,-3-2 116,4 2 1,-2-2 35,8-6 6,1 1 1,4-1-8,-1 1-1,6-6 23,1 4 44,5-9 1,5 4 10,2-5 1,4 2 167,0 1 2,0-1-141,6 3 0,1-5 8,5 0 0,-2 1-11,-2 3 0,3-3 11,-3 3 1,2 1-10,2-1 0,0 3-3,0-3 0,-2 1-194,-1-1 166,1-3-15,-3 10 0,0-10-111,-3 3 1,-2-3 101,-2-1 0,0 4 105,1 0-32,-1-1 18,1-3-185,-6 0 0,0 0-393,-2 0 310,-3 0 1,4 2-463,-5 1 612,0-1 0,-5 3 0,-1-5 0</inkml:trace>
  <inkml:trace contextRef="#ctx0" brushRef="#br0" timeOffset="6">3461 10050 8068,'-7'0'258,"2"-5"-39,5 4 100,0-4 535,0 5-676,0 5 0,0 3-28,0 7 1,0-1 18,0 5 1,0 0-253,0 4 1,0 1 78,0 2 1,0-1-171,0 1 0,0 2 34,0-1 1,0-1-66,0-3 1,0-4 13,0 0 0,0-5-145,0 2 1,0-4 180,0 0 0,1-5 175,3 1 222,-3-6-131,5 4 119,-6-6 119,5 5-257,-4-4 1,5 4 149,-2-5 1,-1 0-133,4 0 0,-3-4 1,4 0 0,-1-1-67,5 1 1,-1 3-5,0-3 1,6 2-113,2-2-40,-3 3 155,6-4 1,-8 5-248,5 0 249,-5 0-67,8-5 1,-8 3 1,5-1 1,-5 1 33,1 2 1,-3 0-1,0 0 0,-1 0-56,1 0 0,-5 0-80,1 0 0,-4 0-697,3 0-20,-4 0-340,2 0 1179,-5 0 0,0-5 0,0-1 0</inkml:trace>
  <inkml:trace contextRef="#ctx0" brushRef="#br0" timeOffset="7">3426 10279 7936,'0'-7'-801,"0"2"1144,5 0 0,2 4-135,4-3 1,4 3-41,1 1 0,4 0-92,-1 0 1,6 0-145,2 0 1,3-4 35,-3 0 0,3 1 128,-3 3 1,-1-4-284,-7 0 0,1-1-58,-5 1 0,0 3-68,-3-3 1,-5-1 312,1 1 0,0-5 0,3 3 0</inkml:trace>
  <inkml:trace contextRef="#ctx0" brushRef="#br0" timeOffset="8">3540 10005 7947,'0'-12'87,"0"1"361,0-1-64,-5 6-228,4-4-29,-4 9 0,6-4-12,3 5 1,2 0 28,6 0 0,4 0 25,3 0 1,4-4 25,4 0-38,-3 0-146,9-1 0,-9 3-131,3-6 0,-1 5-54,-3 0 1,6-2-306,-6 1 0,-1 0 124,-3 4 355,-5 0 0,2 0 0,-4 0 0</inkml:trace>
  <inkml:trace contextRef="#ctx0" brushRef="#br0" timeOffset="9">4077 10016 8216,'0'-6'-204,"0"-4"383,0 8 18,-5-3 0,3 5 14,-6 0 0,5 5-37,0 3 1,0 2-19,-1 2 1,3 4-46,-3 3-53,3 8 75,1-3 0,-1 4-225,-3-5 78,3 4-58,-4-2 0,5 3-55,0-6 1,0 1 151,0 0 0,0-4-142,0 0 0,0-5 125,0 1 1,-4-2-36,0-2 135,0 1-115,4-1 10,0-4 1,0-1 86,0-2-66,0-3-18,0 4 168,0-5 0,5 0-69,3 0 0,-1 0 6,5 0 1,-3 0 39,6 0-81,3 0-45,-6 0 1,6 0 31,-3 0 19,3 0-31,5-5 1,-1 4 19,-3-3 0,6-1-45,-2 1 0,2-4-7,-2 5 1,-5-5-174,-3 4 0,2 0-301,-2 4 1,-4-1-421,-3-3 404,-6 3 477,3-4 0,-5 5 0,0 0 0</inkml:trace>
  <inkml:trace contextRef="#ctx0" brushRef="#br0" timeOffset="10">4534 9959 8098,'0'-11'-686,"0"-1"342,0 6 495,0 1 783,0 0-304,0 3-162,0-3 1,0 7-330,0 1 1,0 8-144,0 4 1,0 6 36,0 2 0,0 1 21,0 7 0,0-5-95,0 5 1,1-2 98,3 1 0,-3 2-93,3-5 0,-2 3-46,-2-3 0,3-2-175,1-6 1,1 2 117,-1-6 0,1 0 38,3-3 0,1-1 153,-6 0 0,2-3-268,-1 0-18,-2-6 1,4 7-340,-2-5-479,-3 0 1051,4-4 0,-5 5 0,0 1 0</inkml:trace>
  <inkml:trace contextRef="#ctx0" brushRef="#br0" timeOffset="11">4842 9982 7977,'0'-12'-657,"0"6"0,0 0 1353,0 2 2,0 3-390,0-4 0,0 3 395,0-2-542,0 3 35,0-4 0,-3 15-178,-1 6 0,-1 0 70,1 3 0,3 4-129,-3 4 0,3 3 79,1-3 0,0 4-191,0 0 0,3-3-23,1-2 1,5-1-133,-1-3 1,-2 0 28,2-3 1,-6-3 257,8-4-93,-3 4 98,4-3 1,-3 2 17,-1-7-270,-4 2-237,2-9 505,-5 9 0,0-8 0,0 3 0</inkml:trace>
  <inkml:trace contextRef="#ctx0" brushRef="#br0" timeOffset="12">5174 9993 7963,'0'-11'243,"0"-1"486,0 1-585,0 0-118,0 4 202,0 2-197,0 5 1,0 6 137,0 6 0,3 6-37,1 8 1,1 4 13,-1 4 0,-3 0 16,3 0 0,-1-2-358,1 2 0,-3-6 101,3 6 1,-3-7-114,-1 0 157,5-8-98,-4 2 0,4-8-111,-5 2 0,4-2 65,0-2 0,0-3-286,-4 0-328,5-6 809,-4 8 0,4-8 0,-5 3 0</inkml:trace>
  <inkml:trace contextRef="#ctx0" brushRef="#br0" timeOffset="13">4740 10324 7730,'5'-12'-379,"-3"0"673,6 9 1,1 1 544,6-2 1,3 2-492,5-2 0,1 3-103,2-3 1,5 2-132,7-2 104,2 2-112,1-3 0,2 5-403,-5 0 0,-1-3-179,-6-1 0,-4 0 476,-4 4 0,5 0 0,1 0 0</inkml:trace>
  <inkml:trace contextRef="#ctx0" brushRef="#br0" timeOffset="14">5688 10028 8057,'-12'0'-113,"1"-6"203,4 5 82,-3-4 1,4 5 42,-6 0 0,5-4 43,-1 0 0,-1 1-63,-6 3 1,1 1-38,-5 3 1,1-2 6,-1 6 0,-2 1-93,2 6 0,-3 3-78,-1 5 1,0-2 45,1-2 0,0 7-74,3-4 0,3 4 24,4-3 1,6 3-173,2 1 91,3 0-6,1 1 0,6-4-17,5 2 1,6-2 95,6-1 0,9-1-143,2-3 1,0-4 99,0-7 0,-2 1 5,6-6 0,-4 1 298,-3-4 21,2 0-280,-9-5 1,8-1 359,-6-6-158,1 1-22,-9 0 0,2-2-55,-5-2 1,0 1-69,-3-5 1,-6 1-5,-2-1 0,-3-3-65,-1 3 0,-5-4-263,-2-3 1,-7 0-356,-2-4 375,-4 4 113,2-7 1,-4 6-643,-1-4 398,-5-2 58,4 14 1,-4-6-171,5 9 0,0 5 515,0 3 0,5 6 0,-3-3 0,3 5 0</inkml:trace>
  <inkml:trace contextRef="#ctx0" brushRef="#br0" timeOffset="15">6133 10039 8065,'0'-11'-334,"0"-1"177,0 6 342,-5 1 774,4 5-801,-9 0 0,2 0-67,-7 0 0,2 5-16,-2 2 0,-2 7-2,2 2 1,0 4-158,3-1 195,1 2-22,0 2 1,0 0-294,4 0 109,2 0-44,5 0 1,0-2-74,0-2 1,0 2 101,0-6 0,5 1 28,2 0 0,5-4 57,3 3 1,2-3-10,2-5 1,2 2 11,-2-5 0,3 0-16,1-4 1,-4 0 171,0 0-146,0 0 52,4-5 0,-4-1 121,0-6 0,-5 1-83,1-1 0,-3 0 151,0-4 1,-2 2-148,-2-5 1,-3 0 101,-5-3 1,0-1-346,0 0 246,-5-5-25,-7 4 0,-2-8-218,-5 5-34,0-4-11,-4 12 1,-5-8-343,-2 8 1,2 6 130,1 2 0,1 7-388,3 0 802,-2 3 0,7 11 0,-5 3 0</inkml:trace>
  <inkml:trace contextRef="#ctx0" brushRef="#br0" timeOffset="16">6441 9970 8046,'5'-6'-976,"-3"1"943,3 5 578,-5 0-311,0 5 0,0 1 172,0 6 0,1 4 42,3 3-278,-3 3-32,4 1 1,-4 0-145,3-1 6,-2 1-77,3 0 1,-2-4-72,1 0 1,1-4 151,-1 4 0,-1-5-95,4 2 0,-3 0 25,4-1 1,-6 1-87,2-5 1,-1-3-256,0-1 224,-1 1 45,3 3 1,-5-3-165,0 0 1,0-5-62,0 5 1,0-4-239,0 3 601,0-4 0,-5 7 0,-2-4 0</inkml:trace>
  <inkml:trace contextRef="#ctx0" brushRef="#br0" timeOffset="17">6327 9982 7990,'0'-12'39,"1"1"164,3 0 1,3-1-18,4 1 0,4 3-121,0 1 0,6 4 213,-2-1 1,2 3-1,2 1 1,5 0-121,3 0-113,2 5 138,-4 1 0,2 7-228,-4 2 0,4 3-82,-5 5 1,1 0-93,-4 0 0,-4-1 32,0 1 1,-7 0-44,0 0 0,-2-2 86,-6-2 1,0 3-18,-4-3 1,0 1-170,0-1 215,-5 3 44,-7-9 1,-6 7-174,-4-5 141,-6 6 86,4-9 1,-7 5-22,1-6 0,0-1 7,-4-2 0,1 1 110,7-5 0,-1 3-208,4-3 1,5 0-138,3-4 1,6 0 265,2 0 0,-1 0 0,-3 0 0</inkml:trace>
  <inkml:trace contextRef="#ctx0" brushRef="#br0" timeOffset="18">7595 9856 6777,'-5'7'188,"4"7"428,-3-3 1,2 8-39,2 0-305,0 3 0,0 2-93,0 2 0,0 0-84,0 4 0,0-4-1,0 0 0,0 2-250,0-1 0,4-2-27,0-6 0,1 3 147,-1-3 1,-2-3-67,6 0 1,-5-4-105,0 0 1,0-2-307,1-3 177,-3 4-13,4-5 347,-5 0 0,0 4 0,0-3 0</inkml:trace>
  <inkml:trace contextRef="#ctx0" brushRef="#br0" timeOffset="19">7446 9913 8048,'17'-21'42,"-6"2"1,6 2 145,-2 6 1,5 1-45,3 2 1,-1-1-28,-3 5 0,2-3 213,-2 3 0,3 0-78,1 4 1,0 0-422,0 0 108,-1 0-13,-4 5 1,4 5-4,-3 6 1,-3 3 10,-1-4 1,-3 6-159,-5 2 1,-1 0 69,-6 4 1,-2-3-47,-2-1 1,-6 0-169,-5-1 1,-4 0 77,4-3 0,-4-1 225,4-3 1,-4-2-17,3 2 0,1-2 148,4-2-113,-1 0 1,2 1 144,2-1 1,3-3-103,5-1 1,0 1 138,0 4 1,2-5 125,1 1-235,4-1 17,4 5 0,1-2 111,-1-2 1,6 2-53,2-3 0,-2-2 150,2-1 1,0 1-189,4-1 1,-1 0 18,-3-4 0,1 0-252,-5 0 1,1 0 167,-5 0 0,1 5 0,-1 1 0</inkml:trace>
  <inkml:trace contextRef="#ctx0" brushRef="#br0" timeOffset="20">8132 9868 7943,'0'-12'0,"0"1"0,0-1-17,0 1 252,0 0 295,0 4 410,0-3-730,0 9-259,5 1 149,-4 6 1,4 11-56,-5 2 0,0 7 71,0 5 1,0 3-164,0 4 1,0-1-32,0 5 0,-4-5-166,0 1 1,1-4-580,3-4 428,0-2 184,-5-5 0,3-1-288,-1-3 419,1-3-223,2-4-236,0-1 238,0 0 301,0-4 0,5 3 0,2-4 0</inkml:trace>
  <inkml:trace contextRef="#ctx0" brushRef="#br0" timeOffset="21">8097 9856 7935,'7'-18'-42,"-1"6"42,-2 4 322,2 6-283,6-3 0,-1 6 73,0 3 1,-3 2 143,0 5 0,-1 6 2,5 2 1,0 6-78,4 2 1,-2 6 33,5 1-81,0 0-34,4 6 1,-2-6-533,-2 0 254,-2-5 37,-6-1 1,0-9-140,1 0 0,-1-5 174,1 2 1,-2-4-208,-2 0-185,2-1 49,-4 1 449,0-1 0,-1 0 0,-5 1 0</inkml:trace>
  <inkml:trace contextRef="#ctx0" brushRef="#br0" timeOffset="22">8052 10199 7978,'7'0'0,"1"0"650,0 0-309,3 0 1,0 0-131,1 0-173,-1 0 0,4 0 299,1 0-398,4 0 199,-2 0-282,5 0 0,3 0-216,1 0 1,0 0 359,-5 0 0,1-5 0,0-2 0</inkml:trace>
  <inkml:trace contextRef="#ctx0" brushRef="#br0" timeOffset="23">8805 9902 7963,'-6'-12'-55,"-4"1"110,9 5 268,-4 1 57,5 0-274,-5 3 1,3-2 104,-2 8 1,3 4-181,1 7 0,-1 8 38,-3 7 0,3 0-53,-3 0 1,3 1 96,1 3 0,1-4-159,3 1 0,-2-6 50,6 2 1,-2-3-184,2-1 1,2-6 37,-2-1 37,-3 1 0,1-4-240,-2 2-217,-3-7-267,4 2 828,-5-9 0,-10 4 0,-3-5 0</inkml:trace>
  <inkml:trace contextRef="#ctx0" brushRef="#br0" timeOffset="24">8429 9925 8053,'16'-12'0,"3"1"2,8-1 1,-2 5 79,6-1 1,-5 6 108,5-2 1,-6 3 144,2 1 1,1-4 190,-2 0-302,6-5-90,-3 8 0,2-5 1,-1 2 39,-4 2-149,1-8 0,-8 9-140,1-3 0,-7-1-187,3 1-571,-4 1-70,0 3 942,-6 0 0,-1 0 0,-5 0 0</inkml:trace>
  <inkml:trace contextRef="#ctx0" brushRef="#br0" timeOffset="25">9125 9868 7961,'0'-12'90,"0"1"354,0-1-213,0 6 1,2 1 41,1 5-73,-1 0-7,3 0 35,-5 0 0,1 9-88,3 2 1,-3 13 109,3 3 1,-3 3-5,-1 1-191,0 7 1,0-8-80,0 9 0,0-1 57,0-4 1,4 1-223,0-8 0,1 0-84,-1-4 169,-3-6-100,4 5 0,-1-9-177,0 2 1,3-3-27,-3 0 1,1-5-806,-1 1 1212,-3-5 0,9 7 0,-3-4 0</inkml:trace>
  <inkml:trace contextRef="#ctx0" brushRef="#br0" timeOffset="26">9377 10039 8014,'6'-18'0,"-2"3"0,1 1 676,-1-1-253,-1 2 114,2 2-389,-3 0 80,8 10 93,-9-9 57,4 9-224,-5-4 1,-1 6-83,-3 3 0,2 6-39,-6 5 0,4 9-184,-3-1 1,0 8-513,0-1 350,2-2 183,-1 5 1,5-8-566,-3 6 381,3-6 124,1 3 1,5-9-31,3 0 0,3-5 128,4 1 0,-1-3-7,5-5 1,0 2 18,4-5 1,0 0 160,0-4 1,0-1 37,0-3 0,3-3-23,1-4 1,-4-2 195,-4-2 1,-1 1 7,1-5 1,-4 0 93,-7-4 0,0 0-194,-4 1 0,0-3-105,-4-1 0,-5-3 27,-3-6 0,-3-3-70,-4 0 0,-3-2-311,-5 5-771,-5-1 974,-6 11 0,-2 4-670,-2 9 103,3 1 309,0 10 0,6-2-172,3 11 0,2 5 486,1 9 0,-1 0 0,2 2 0,4 4 0,2 1 0</inkml:trace>
  <inkml:trace contextRef="#ctx0" brushRef="#br0" timeOffset="27">10770 9811 8015,'0'-12'-590,"0"6"394,0 1 561,0 0 41,0 3 397,0-3-247,0 5 0,-4 2-441,0 1 90,0 4-39,-1 4 1,4 6 321,-3 2-128,3 7-227,1 3 1,0 6 69,0-1 1,0 0-4,0 1 1,0-1-158,0 0 1,0-1-193,0-3 0,5 0 128,3-4 0,-2-3-294,2 0 0,-5-1 179,5-7 0,-2 0-164,2-4 0,-2 1-217,-2-1 199,-3 1 0,5-5-379,-6 1 183,0-6 1,-2 4 95,-2-6 0,2 0-284,-6 0 702,1 0 0,-5 0 0,1 0 0</inkml:trace>
  <inkml:trace contextRef="#ctx0" brushRef="#br0" timeOffset="28">10747 9913 8049,'0'-11'94,"0"-1"64,0 1 1,5 1 76,3 2 0,2-1 24,1 6 0,1-5 197,-1 4-90,1 0-195,4 4 0,2 0-99,5 0-130,0 0 157,4 5 0,1 2-36,3 4 1,1 6 17,-6 2 1,5 2-180,-5 2 0,-4 1 42,-7 3 0,-4-2-165,-3 6 0,-3-5 11,-5 5 1,-5-6 54,-3 2 1,-7 0-437,-4-5 241,-7 9 108,1-17 1,-8 11-149,3-10 0,-2 4 150,2-3 0,1-2 93,2-7 1,7 3-37,-3-2 0,8-3 33,-1-1 1,8 1 149,0-1 0,5 0 0,-2-4 0,5 0 0</inkml:trace>
  <inkml:trace contextRef="#ctx0" brushRef="#br0" timeOffset="29">11250 9879 7972,'0'-18'0,"0"-2"623,0 5-221,0 0-145,5 3-549,1 6 490,0 1 106,-1 5 0,-5 2-113,0 6 0,0 5 5,0 9 0,0 2-88,0 3 26,0 2-61,0 6 1,0-1-90,0 0 1,0-3-43,0-1 0,0-1-250,0 2 1,2-3 85,1-6 1,0-3-171,5 0 1,-1-5 157,5 2 0,-1-7-30,0-2 0,1-4 327,-1 1 52,1-3-155,4-1 0,-3 0 162,2 0 0,3 0-192,1 0 1,3-4 0,0 0 0,-1-5 8,2 2 1,-7-2-106,7 1 0,-8-2 6,0 2 1,-2 0 159,-2 0 0,1-7 0,-1 2 0</inkml:trace>
  <inkml:trace contextRef="#ctx0" brushRef="#br0" timeOffset="30">11192 10153 7998,'6'-7'118,"1"-1"0,8 2-162,4-2 0,3 2-16,1 2 1,1-1 116,3-3-76,-3-2-44,9 9 0,-4-9-73,5 2 111,-5 3-182,-6 0 0,-6 1 207,-6 0 0,0-5 0,1 3 0</inkml:trace>
  <inkml:trace contextRef="#ctx0" brushRef="#br0" timeOffset="31">11170 9776 7988,'19'-11'177,"0"-1"0,1-3 68,7 0 1,6 4 386,5 3 1,5 2-388,-1-2 1,-3-1-314,-1 5 1,0 0-150,-4 4 1,-2 0-970,-9 0 1186,0 0 0,0 6 0,0 0 0</inkml:trace>
  <inkml:trace contextRef="#ctx0" brushRef="#br0" timeOffset="32">12118 9788 7957,'-4'-8'-292,"0"0"293,0 6 1,-1-7 73,-3 5 1,2-3-80,-2 3 0,1 0-12,-5 4 165,-4 0-89,-2-5 0,-5 4 35,0-3 0,1 6 103,-1 2 1,-4 6-6,1 2 1,-1 2-24,4 9 1,1-3-15,3 7 1,4 2-176,8 1-67,-4-2 192,10 5 0,-4-8-286,5 6 101,0-6-31,0 3 1,1-5-27,3 0 1,2 0 78,6 0 0,1-4 25,2 0 0,3-5 47,4 1 1,1-2 1,0-2 0,4-3 50,-1-1 0,5-4 185,-4 1 0,-1 1-360,-3-2-131,0 1 69,-5-4 1,-2 0-313,-4 0 1,-1 0 112,0 0 369,-4 0 0,3-5 0,-4-1 0</inkml:trace>
  <inkml:trace contextRef="#ctx0" brushRef="#br0" timeOffset="33">12346 9833 7983,'1'-17'118,"3"1"0,-3 4 646,3 0-827,2 1 251,-4-1 594,3 6-326,-5 1-23,0 5-403,0 5 1,0 6 142,0 9 0,-4 6-27,0 5 1,-1 5-44,1 3 1,3 1-170,-3-6 0,3 6-5,1-10 1,0 4-198,0-7 0,5 0-81,3-4 160,-3-6 43,5 0 0,-4-6-34,6 1 1,-5-1-30,1 1 1,-2-5-668,2 1 411,-3-6 465,-5 8 0,0-8 0,0 3 0</inkml:trace>
  <inkml:trace contextRef="#ctx0" brushRef="#br0" timeOffset="34">12266 9811 8008,'6'-18'-117,"5"0"-60,-4 3 1,5 3 350,3 1 1,3 0 322,4 3 1,1 2 178,0-2-497,0 5-22,0-7 0,0 9-142,-1-3 151,1 3-40,0 1 0,0 0 61,0 0 0,0 1-99,-1 3 0,-4 2-156,-3 6 0,-3 0 77,-4 4 0,0-2-198,-4 5 0,-1 0-511,-7 4 398,-2-1 158,-6 6 1,-4-4-539,-3 3 358,-3-3 109,-1-1 0,0 0-109,1 0 0,2-2 191,1-2 0,2 2 0,-2-6 0,2 0 29,6-4 0,3 0 251,1-4 0,4 3 440,-1-2-355,8-3-136,-3 5 0,11-7 527,-1 4-338,1-4-87,9 2 0,-3-1 84,5 0 1,0-1-137,-1-3 1,0 0-28,-3 0 1,3 0-226,-3 0 1,-3 0-855,-1 0 960,-2 0 0,-2 0 0,1 0 0</inkml:trace>
  <inkml:trace contextRef="#ctx0" brushRef="#br0" timeOffset="35">12940 9776 7212,'-7'-6'1384,"2"1"-959,5 5-62,0 0 371,-5 0-558,4 0 0,-5 5-2,2 3 1,3 7-90,-3 4-154,3-3 222,-5 6 0,5-4-123,-3 4 1,2 1-6,-2 0 0,3 0-190,-3 0 1,3 0 82,1 0 1,4-2-152,-1-2 0,6 1 157,-1-4 0,2-1-72,1-4 1,5 1 126,-1-1 1,1-3-17,0-1 1,-2-4 34,5 1 1,0-3-72,3-1 1,-2 0 5,-1 0 0,-4 0-72,4 0 0,-5 0-232,1 0 0,-2-1-281,-2-3 652,-5-2 0,5-11 0,-5-1 0</inkml:trace>
  <inkml:trace contextRef="#ctx0" brushRef="#br0" timeOffset="36">12860 10005 8009,'10'-8'137,"-2"0"1,2 5 320,-3-5 0,4 5-347,0 0 1,4 1 63,0 2 0,4-1 5,-3-3 1,4 3 46,-1-3 1,-1 3-803,1 1 318,0-5-67,-1 4 1,2-4-950,-5 5 1273,0 0 0,-3-6 0,-1 0 0</inkml:trace>
  <inkml:trace contextRef="#ctx0" brushRef="#br0" timeOffset="37">12917 9673 8151,'6'-5'-78,"-2"-2"0,4 0 157,3 0 1,2 0 181,6 0 0,0 2-73,4 5 1,5-4 163,2 0 1,3-3-204,1 3 1,4-1-32,1 1 1,-1 3 1,-4-3 0,4-1 23,0 1 0,-4-4-150,-3 4-40,-6-4 97,-2 6 1,-3-3-84,-5 5 116,1-5-41,-10 4-5,4-4-15,-9 5-223,5 0-52,-6 5 271,0 1 1,0 11-212,0 2 173,-6 7 8,5 4 0,-5 9-19,2 3 1,-1 2-58,-3 2 1,-1 0-123,6-1 1,-5-4 3,4-3-184,0-8 341,-1-2 1,4-6 109,-3-3 1,3 1-191,1-4 237,0-1 0,0-4-287,0 1-419,0-6 290,0 4 1,-1-9-305,-3 3 612,3-3 0,-9-6 0,3-1 0</inkml:trace>
  <inkml:trace contextRef="#ctx0" brushRef="#br0" timeOffset="38">13511 9742 8044,'0'-11'0,"0"-1"357,0 1 707,0 4-756,5-3 0,1 9-90,6-3 1,-5 9-6,1 7 0,3 0 27,5 7 1,0 5-163,-1 7 0,-1 2 85,5 1 0,-5 0-74,2 1-638,-4-1 523,0-5 1,-1 3-213,0-5 1,1-2 88,-1-6 1,1 1-250,-1-4 154,1-1 0,-1-5-109,0-3 1,-3 2-1125,0-5 1200,-6 5-250,3-8 527,-5 4 0,0 0 0,0 2 0</inkml:trace>
  <inkml:trace contextRef="#ctx0" brushRef="#br0" timeOffset="39">13408 10039 7963,'8'-1'421,"-1"-3"1,1 3-366,3-4 0,6 5-128,2 0 1,2-2 28,2-2 1,4 3-165,0-3 1,3 3 89,-3 1 1,3 0-156,-3 0 1,-1-4 271,-3 0 0,0-4 0,0 1 0</inkml:trace>
  <inkml:trace contextRef="#ctx0" brushRef="#br0" timeOffset="40">14219 9616 8048,'-8'0'-138,"1"0"1,3 0-127,-4 0 0,5 0 374,-5 0 229,0 0 0,-3 0 154,-1 0-284,1 0-83,5 5 0,-8-3 57,2 2 0,-2-2-19,3 2 1,-2-3-2,-2 3 1,2 1-29,-2-1 1,1 3-75,-1-3 1,2 4 52,-2-4 1,2 5-157,2-2 1,-1 0 150,1 0 2,0 1-36,-1 3 0,5-3-65,-1-1 65,5 1-23,-7 3-15,9 1 1,-4-1 8,5 1 0,0-5 44,0 1 17,0 0 1,2 2-6,6-3 1,1 3-13,10-2 1,0 1 4,4-1 1,5 2-54,2-3 42,3-2-18,2 6 1,-3-6-122,-1 2-52,2 3 114,-9-3 1,0-1-76,-5-2 0,-5 1 53,1-1-203,-2 5 183,-7-8 9,0 9 1,-6-7 17,0 4-8,0-4 46,0 7 1,0-8 3,0 6 0,-4-4-26,0 3 9,-5 1-38,3 4 0,-4-1-6,2 0 1,-2-3 88,2 0-65,-2-1 1,4 0 0,-5 1 166,4-4 6,-3 5-160,-2-8 0,1 8 22,-1-5-17,-4 0-20,3 1 1,-3-2 19,4 4 1,1-4-17,0 0 1,3-1-28,0-2-72,1 5 27,-5-4 1,1 4-122,-1-5 184,6 0-77,-4 0 0,7 0-378,-4 0 198,-1 0 0,-2-1-321,2-3 1,-2 3 135,3-3 452,2-2 0,-6-1 0,5-4 0</inkml:trace>
  <inkml:trace contextRef="#ctx0" brushRef="#br0" timeOffset="41">14379 9685 8175,'0'-6'1117,"0"0"1,0 15-851,0 3 1,0 7-15,0 0 0,0 0-222,0 4 0,0-3-86,0 7 1,-4-3-132,0-1 0,0 3 45,4 1 1,4 0-135,0-5 0,5 0 82,-1-3 0,2 1-51,1-4 1,4-1 186,1-4 1,0-1 40,-1-2 0,-1 1 123,5-5 40,-5-1-142,8 3 1,-6-5 180,3 3-157,3-3-164,-4-1 0,1 0-186,0 0 1,-4-1-338,4-3 658,-5-3 0,2-4 0,-4 0 0</inkml:trace>
  <inkml:trace contextRef="#ctx0" brushRef="#br0" timeOffset="42">14299 9925 7925,'16'-5'0,"-2"3"-39,5-1 1,0-2 69,4 1 0,5 0 188,3 4 1,-2-1 249,1-3 1,-3 3-419,3-3 0,-5-1 61,-3 1 0,0 0-559,-7 4 0,0-1-231,-3-3 678,-1 3 0,-4-9 0,-2 3 0</inkml:trace>
  <inkml:trace contextRef="#ctx0" brushRef="#br0" timeOffset="43">14333 9628 8093,'17'-7'0,"-5"-3"158,4 3 1,3-2-133,3 1 1,1-1-176,4 5 0,-3-1 144,-1 2 1,0 1 1,0-1 1,-1-3-189,1 3 1,4-1-606,0 4 796,-1 0 0,-3-5 0,0-2 0</inkml:trace>
  <inkml:trace contextRef="#ctx0" brushRef="#br0" timeOffset="44">15178 9536 7994,'-11'0'36,"3"-3"74,1-1 0,0-5 297,0 1-278,-3 3 0,-1 0 57,-4 5 1,-4 0-67,4 0 1,-5 0-34,1 0-141,-3 0 210,-1 0 1,2 5 52,2 3 0,-2 2-81,6 1 0,0 5-160,3-1 0,2 1 62,3 0 0,-2-4 46,5 4 1,0-3-163,4 3 0,5-2 56,3 5 1,6-5-120,1 1 165,10 3 83,-6-6 0,14 9 4,-2-6 0,2 4-1,1-4 0,-1 4 18,-2-4 0,0 1-108,-4-5 0,-5 0 8,-7 1 0,-8 3-148,-3 0-39,-3 1 214,-1-5 0,-5 4-474,-2 0 168,-8 1 52,-3-5 0,-9 1-59,0-1 0,-3-1 149,3-2 1,-4 2-14,0-3 1,2-1-69,-1-3 0,4 0-114,-1 1 1,8-3-352,4 3 663,3-3 0,0-1 0,1 0 0</inkml:trace>
  <inkml:trace contextRef="#ctx0" brushRef="#br0" timeOffset="45">15841 9594 7296,'6'0'741,"-1"0"-529,-5 5 1,0 2-76,0 8 0,4-1-194,0 5 174,0 0-42,-4 4 1,0 0 25,0 0 0,3 0-31,1 0 1,4 3 1,-4 1 1,1-4-34,-2-4 1,-1-4-104,2 4 1,1-5 5,-2 1-26,1-2 108,-4-2 0,0 1-851,0-1 398,0-4 97,0 3 1,0-8-181,0 6 1,-1-6 100,-3 2 411,3-2 0,-9 3 0,3 1 0</inkml:trace>
  <inkml:trace contextRef="#ctx0" brushRef="#br0" timeOffset="46">15886 9673 7974,'4'-7'-381,"0"-1"0,4 1 719,-5-5 262,6 1 1,-6 3 147,4 1-303,-4 4-253,2-2 0,-4 5-26,3 0 0,-3 1-11,3 3 1,-1 4-127,1 7 0,-2 3 43,6 4 0,-6 1-118,2 0 1,1-1 60,-1-3 1,1 6-156,-1-2 0,-2-1-90,6-3 110,-5-5 38,2 7 1,-2-7-104,1 5 0,4-9 140,-4 2 0,3-3 39,-3 2-159,0-5-4,-4 4-17,0-8-29,0 3 0,-1-5-90,-3 0 243,3 0 11,-10-5 1,9-2 18,-6-4-78,6 0 138,-3-1 0,3 1 135,-1-1 0,1-4-68,-2-3 0,3-2 136,1 2 1,0-6-59,0 2 1,0-2 61,0 2 0,0 0-58,0 0 1,0 2-44,0 2 0,0 2 96,0 6-92,0-1-52,0 6-78,0-4 0,1 12-129,3-2 1,3 9 111,4 3 1,0 0 15,1 7 1,6 0 12,5 4 1,1 0-7,6 0 0,-3 0 33,3 0 1,1 0-52,3-1 0,-4-3 8,1 0 1,-5-5-6,5 2 0,-6-4-8,2 0 1,-3-1 14,-1 1 1,-5-6-12,-3-2 1,-2 1 64,-2-1-50,-5-1 1,4-3 173,-8 0-6,3 0-29,-5 0 44,0-5 0,0-1-56,0-5 1,-4-2 133,0-2 0,-3 1-68,3-5 0,-4-4 51,4-4 1,-3-2-363,3-1 68,-5 4-137,3-12 0,-2 9-192,1-5 1,3-1 156,-4 1 0,2 5-36,-2 2 0,-1 4-8,5 4 1,-3 3-462,3 4-137,0 1 321,-1 5 0,5 1-691,0 5 602,5 5 622,12 1 0,6 16 0,6 2 0</inkml:trace>
  <inkml:trace contextRef="#ctx0" brushRef="#br0" timeOffset="47">17154 9605 7985,'0'-8'0,"0"1"818,-5-1-297,4 2 39,-4 1 14,5 0-131,0 3-283,0-3-154,0 5 138,5 5 1,0 2 23,2 4 1,4 1 28,-4-1 0,6 5-21,-2 3 1,3 2-186,-6-2 136,2 2-103,2-3 1,-1 4-116,0-3 1,-1 1 47,-2-5 1,2 1-173,-2-5 1,6 0 129,1 1 1,0-1-132,-3 1 1,-1-5-53,1 1 0,-5-4-771,1 3-229,-6-4 158,3 2 1110,-5-5 0,-5 0 0,-1 0 0</inkml:trace>
  <inkml:trace contextRef="#ctx0" brushRef="#br0" timeOffset="48">17405 9605 7975,'-6'-18'-380,"2"3"1290,3 2-527,6 7 0,-4 0 262,3 2-449,-3 2 1,-1-1-45,0 6 1,-1 4-150,-3 4 1,-6 10 97,-5 1 1,-5 5-220,1 0 1,-7 1 106,0 2 1,-1 3-100,4-2 0,2-7-86,1-2 1,0-2-211,5-1 0,0-2 85,3-1 0,5-8-369,-1 4-162,6-3 852,-4 2 0,6 1 0,0-1 0</inkml:trace>
  <inkml:trace contextRef="#ctx0" brushRef="#br0" timeOffset="49">18605 9422 7763,'-5'-6'35,"3"-4"100,-3 3 28,5 1 1,0 0 67,0 2 0,-1 3 231,-3-3-322,3-3 0,-9 5 91,2-6 1,-2 6-135,-2-2-136,1 3 97,0 1 0,-6-4-103,-2 0 0,1 0 76,-1 4 1,0 0-128,-4 0 1,4 2 109,0 1-64,5-1 95,-7 8 0,8-8-106,-2 6 83,2 0-31,7-2 1,-3 4-10,5-2 1,0-2 50,4 2 0,0-1 1,0 5 1,3-5 35,5 1 1,-1 1 93,8 6 1,4-2 39,4 2 0,3 1 49,8 0 1,-2 3 85,6-4-1063,2 5 825,-4-2 0,3 1 41,-5 0 0,-1-5-73,-2 1 1,-7 2-134,-5-2 1,-9 0 64,2-3 1,-9-1-208,1 0 1,-3 1 88,-1-1 0,-6 1-137,-5-1 0,-6 1 246,-6-1 0,-1-3-303,-2-1 0,0 0 40,-4 0 1,1-1 111,-2-2 0,-1-2-47,6 1 1,0-1 65,7-2 0,3 0 118,4 0 0,1 0-261,0 0 109,4 0-418,2 0 218,5 0 1,7-4-28,4 0 401,0 0 0,16-1 0,-3-1 0</inkml:trace>
  <inkml:trace contextRef="#ctx0" brushRef="#br0" timeOffset="50">18856 9662 7915,'6'-11'-192,"-2"-1"828,-3 1 0,-1 3 246,0 1-206,0 4-403,0-2-227,0 5 0,-4 5-131,1 3 1,-5 6 164,4 1 0,-3 4-89,3-4 0,0 5 38,4-1 0,3 2-211,4-2 1,2 1-160,10-5 0,0 4 152,4-3 1,1-2 13,3-7 0,2-2 168,5-5 0,0 0 247,1 0 1,-1 0-139,0 0 0,-1-5 87,-2-2 1,2-7 50,-3-2 0,-2 0 208,-1 1 1,-8-3-140,-4-5 0,-4 0 33,-3 0 0,-3-5-287,-5-2 1,-1 1-9,-3-2 0,-5 1-147,-10-4 1,-1 1 24,-11 2 1,-3 3-150,-4 5 1,-4 7 12,4 4 0,-5 6-96,1 6 1,-1 10-516,1 5 0,3 8 585,4 8 0,6-1 1,1 10-1</inkml:trace>
  <inkml:trace contextRef="#ctx0" brushRef="#br0" timeOffset="51">10679 10576 8035,'7'0'-108,"1"0"228,-6 0-217,3 0 28,0 0 142,2 0 0,5 0 8,4 0 1,-2 0-20,5 0 0,0-4 18,4 0 1,-1 0-6,1 4 1,4-4-51,0 1 1,3-1 64,-3 4 0,-1 0-63,-3 0 1,0 0-4,0 0 0,-2 0-2,-2 0 1,3 0 13,-3 0 0,3 0-12,0 0 0,3 0-7,1 0 0,3 0-9,6 0 1,-1-1-156,0-3 182,0 3-27,1-5 0,-1 5 28,0-3-26,0 3-371,-4-4 582,3 5-202,-4 0 1,1 0 3,1 0 1,-6-4 5,2 0 0,-3 1 21,-1 3-171,5 0 65,-4 0 0,4 0-36,-5 0 1,3 0 102,1 0 1,3 0-66,-3 0 1,5 0 28,-2 0 167,-2 0 32,5 0 1,-8 0-208,6 0 301,-6 0-268,3-5 0,-1 3 3,-1-2 84,6 3-68,-8-4 0,8 4 121,-5-3-89,4-2-21,-6 4 0,6-4 25,-4 2-14,5 3 5,-8-4 1,4 1 11,-6 0 0,1-1-8,0 1 127,0 3-144,0-4 1,3 4 46,1-3-125,0 3 80,-4-4 1,-1 5-68,1 0 73,0 0-48,0-5 0,0 3-24,0-1 67,0 1 1,-1 2-198,-4 0 77,4 0 0,-5 0 82,6 0-223,-5 0 211,4 0 1,-8 0-22,5 0 30,-5 0-16,7 0 1,-4 0 125,2 0-132,2 0 8,-3 0 0,5 0 219,0 0-195,0 0-15,-1 0 127,1-5-108,0 4 0,0-4 14,0 5 207,5 0-210,-4 0 1,4 0 30,-5 0-65,-1 0 38,1 0 1,0 0-82,0 0 0,0 0 84,0 0 0,-3 0-116,3 0 96,-8 0 8,12 0-42,-5 0 29,3 0 0,3 0-5,-6 0 1,1 0 8,0 0 1,4 0-23,-1 0 61,6 0-43,-8 0 1,4-1-3,-5-3 4,5 2 2,-4-3 1,4 5-20,-5 0 17,-6-5 2,5 4 3,-4-4-6,0 5 0,3-4-6,-2 0 1,3-1-2,1 1 1,-1 3-30,1-3 1,4-1-6,0 2 1,3-3 3,-3 3 25,4 1 0,-6-3 1,2 4 29,-4-3-30,0 3 61,0-4 0,-1 4 5,-3-3 0,1 3-10,-5-3 0,4 2 12,-4 2 1,2 0 34,-2 0 0,-2 0 136,2 0 1,-1 0-52,1 0-105,-2-5-48,3 4 0,3-4-70,0 5 1,2 0 78,-6 0 0,-1 0-95,5 0 0,-5 0 69,1 0 0,-2 0-16,-2 0 0,1 0-20,-1 0 1,1 0 5,-1 0 1,0 0-84,1 0 105,-1 0-3,-4 0 0,3 0-37,-3 0 0,0 0 56,0 0-1,1 0-14,3 0 0,1 0 125,-1 0 32,-4 0 130,3 0-237,-9 0-11,4 0-1581,-5 0 1,-5 1 1539,-3 3 0,-2-3 0,-1 4 0</inkml:trace>
  <inkml:trace contextRef="#ctx0" brushRef="#br0" timeOffset="52">6384 11501 7714,'0'-7'1208,"0"-3"-571,0 9-412,0-4 884,0 5-1148,-5 0 0,4 1 24,-3 3 0,3-1-22,1 4 0,-4 1 89,0 3 0,0-3 4,4-1 1,0 1 29,0 3 1,0 1-3,0-1 0,4 5-13,0-1 0,1 1 14,-1 0 1,-3-3 12,3 7 0,1-5-19,-1 4 1,0-4-97,-4 4 88,0 0-88,0-1 1,0 3 8,0-2 0,0-1 26,0 1 1,3 0-14,1 4 0,-1-11-18</inkml:trace>
  <inkml:trace contextRef="#ctx0" brushRef="#br0" timeOffset="53">6396 12437 7904,'6'0'670,"-1"0"-522,-5 0 0,0 5 178,0 3 1,0 2-45,0 2 0,0-1-85,0 0 0,0 6-40,0 2 1,0 3-96,0 0 1,0 1-20,0 0 0,0 0-227,0 0 1,-4 3 31,0 1 1,1 0-155,3-4 1,-4-1 22,0 1 1,0-4 79,4 0 1,2-3 202,1 3 1,0-5-19,4 1 0,1-3-11,4 0 1,3-1 59,0 1 0,0-2 138,-3-3 1,0 2-15,4-5 1,-4 4 84,3-4 0,6-1-27,-2-3 0,0 0-81,-8 0 0,4 0-203,1 0 53,-1 0 1,-4 0-189,1 0-4,-6-5 1,-1 3-693,-5-6 902,0 6 0,-5-9 0,-1 5 0</inkml:trace>
  <inkml:trace contextRef="#ctx0" brushRef="#br0" timeOffset="54">6281 12803 7708,'0'-12'195,"6"2"535,1 3 0,1 0-190,3 3 0,-1 3 2,9-3 1,0 2-64,4-2 1,1 3-125,3-3 0,-2 1-484,6 0 0,-4 1-240,3-1 1,-6-3-456,-1 3 0,-2-1 613,-5 4 211,-6 0 0,5 5 0,-2 1 0</inkml:trace>
  <inkml:trace contextRef="#ctx0" brushRef="#br0" timeOffset="59">2912 11512 8891,'7'0'1118,"-2"0"-829,-5 0-176,0 5 1,0-2-167,0 4 0,0-3 63,0 4-40,0-1 1,0 5 60,0-1 1,0-3-6,0 0 1,0-1 166,0 5 1,0-5-140,0 1 1,0-1 11,0 5 0,0-1 6,0 1 0,0-1-9,0 1 0,0-5 15,0 1 0,0-1 13,0 5 0,0 0 2,0 4 0,0-4-8,0 4 1,0-2 8,0 1 1,0-2-7,0 2 1,4 1-89,-1-1 1,2 1 86,-1-5 1,-2 1-103,1-1 1,0 0 82,1 1 1,-3-1-138,3 1 0,1-1 5,-1 0 1,-1 1 21,-3-1 0,4 1 26,0-1 0,0-3-10,-4-1 1,4 1-119,-1 3 0,1 1 128,-4-1 0,4 2-19,0 2 1,0-2 11,-4 2 1,3-2-70,1-2 0,0 1 54,-4-1 1,1 0-10,3 1 1,-3-1-3,3 1 0,-1-5 15,1 1 1,-3-4 68,3 3 1,-3-3-71,-1 4 1,1-6 89,3 2-90,-3-3 49,4 5 98,-5-5 20,0 4-368,0-5 167,0-5-853,0 4 356,0-5-911,0 1 1477,0 4 0,-5-4 0,-1 5 0</inkml:trace>
  <inkml:trace contextRef="#ctx0" brushRef="#br0" timeOffset="60">2981 12723 7877,'0'-7'-7,"-5"2"0,2 5 419,-4 0 1,3 0-119,-4 0 1,4 0-62,-3 0 1,-1 0 37,-3 0 1,-1 4-41,1 0 1,3 6-116,1 2 0,-1-1-9,-3 4 1,-1 3-100,1 1 1,3 1-49,1-1 0,0 3 42,0-3 0,2-1-14,5 1 1,0-5 29,0 1 0,1 1-208,3 0 1,2-1 31,5-4 0,2 0 2,2-4 0,-1-1 183,5-2 1,4-2-4,4 1 0,-1-1 36,-3-2 0,4-5-71,0-3 1,-1-3 178,-3-5 0,4 2-91,-1-5 1,0 4 125,-7-4 0,-3 0-43,-4-4 1,-6-1 44,-2-3 1,-3 2-168,-1-5 1,-6 3 13,-6-4 1,-2 5-143,-8-5 0,-3 7 60,-5 1 1,-3 6-123,3 5 1,-3 6 38,-2 2 1,1 9-151,0 7 0,5 5 30,2 10 0,8 0 233,4 7 0,2-2 0,2 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66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1953 6670 8258,'0'-12'368,"0"1"463,0 0-578,0-1 0,-4 1 252,0-1 57,1 1-151,-3-1-207,5 1 0,-4 3 204,5 1 195,0 4 34,0-2-595,0 0 127,0 4-15,0-4 1,0 6 0,0 3-91,0 3 81,0 9 0,4 1 1,1 8 36,1 1 1,-2 3-86,4 6 1,-6 0 0,2 3-137,-3 4-130,-1-3 0,4 6-138,0-3 1,0-3 212,-4-1 1,0-4-180,0-3 0,4 1 0,1-6-214,1 0 412,-3-7 1,5-2 6,-4-1 0,4-7-55,-4 2 36,-1-2 1,1-2 302,0 1-656,0-5 240,-4 2-4007,0-5 4207,0-5 0,0-7 0,0-6 0</inkml:trace>
  <inkml:trace contextRef="#ctx0" brushRef="#br0" timeOffset="1">2296 6601 8297,'0'-18'160,"0"2"112,0 5 0,-4 3 365,0 0 186,0 6-95,4-8-415,0 8 1,0-1-185,0 6 63,0 9 0,0 7 0,0 9 159,0 6-257,0 0 2,0 11 0,0-1-105,0 6 1,0-1-739,0-3 352,-5-6 1,4 4 211,-3-6-130,3-5 1,1-2 145,0-4-1,0-4 17,0-4 1,0-5 81,0 1 0,0-2-525,0-2-118,0 1 655,0-1-712,0-5-160,-5-1 537,3-5 0,-8 0 392,4 0 0,-6 0 0,1 0 0</inkml:trace>
  <inkml:trace contextRef="#ctx0" brushRef="#br0" timeOffset="2">1953 7058 8297,'0'-6'469,"0"1"407,0 5-620,5 0 1,1 0 10,6 0 54,-1 0-65,6 0-330,0 0 1,6 0 0,0 0 0,1 0-604,3 0 319,-3-5 270,4 3 1,-5-4-918,0 2 483,-6 3 213,5-4 0,-8 4-164,5-3 1,-4 2 472,4-1 0,0-4 0,4 1 0</inkml:trace>
  <inkml:trace contextRef="#ctx0" brushRef="#br0" timeOffset="3">2444 7001 8154,'0'-6'1724,"5"1"-1174,-4 5 0,4 1 187,-5 3-264,0 2-281,0 5 0,2 6-126,2 2 191,-3 3-117,4 0 0,-5 5 0,0 0 0,0-1 302,0 2-600,0-4 0,4 8 150,0-5-16,-1-6 1,-3 0 0,0-6-190,0-1 125,0-2 178,0 0-79,5-1 0,-3-3-290,1 0 53,-1-6-931,-2 3-947,0-5 1541,0-5 1,0 3 562,0-6 0,0-5 0,0-5 0</inkml:trace>
  <inkml:trace contextRef="#ctx0" brushRef="#br0" timeOffset="4">2707 6727 8661,'-2'-18'371,"-1"3"0,1-2 826,-1 2-868,1 0 117,2 9-81,0 1-421,0-1 115,0 5-498,0-4-283,-5 15 1,4-2-432,-3 7 1,4-2 1152,4-2 0,2 1 0,6-1 0</inkml:trace>
  <inkml:trace contextRef="#ctx0" brushRef="#br0" timeOffset="5">2752 7058 8082,'-11'0'2377,"5"0"-1596,1 0 560,5 0-1130,0 5-1075,5-4 1,-3 6 508,6-3 1,-4-3 354,3 3 0,1 7 0,3 2 0</inkml:trace>
  <inkml:trace contextRef="#ctx0" brushRef="#br1" timeOffset="6">2010 7949 7349,'0'-6'1517,"0"1"0,0 6-1244,0 3 0,0 3-12,0 8 0,0-1-91,0 5 1,0 4 74,0 4 1,0 5-212,0-2 1,1 3 84,3 1 1,-3 1-240,3-1 1,-1 4 81,1 0 0,-3-1-14,3-7 1,-3 2-8,-1-5 0,4-1-116,0-3 0,-1-5 121,-3-3 1,0-2 39,0-2-21,0 1 26,0-1 6,0-5-749,0-1-2248,0-5 2594,-5 0 406,4 0 0,-9-5 0,3-1 0</inkml:trace>
  <inkml:trace contextRef="#ctx0" brushRef="#br1" timeOffset="7">2307 8029 8190,'0'-23'146,"0"4"111,0 0 0,0 5 173,0-1 93,0 2 123,0 7-52,0 1 683,0 5-1093,0 10 1,0-1 120,0 10 1,0 5-45,0 6 0,0 5-207,0 3 1,0 1 142,0 3 1,0 1-284,0-5 0,0 4 88,0-4 1,0-5-376,0-6 0,4-2 6,0 2 1,-1-7 192,-3 3 0,0-8-217,0 0 0,2-2-141,2-2-346,-3 1 1,4-5-240,-5 1 1117,0-5 0,5 2 0,1-5 0</inkml:trace>
  <inkml:trace contextRef="#ctx0" brushRef="#br1" timeOffset="8">1976 8417 8180,'11'-6'-606,"1"-3"1229,-1 5 0,0-3-174,1 3 0,4 0-11,3 4 1,3 0-164,1 0 0,1 0-250,3 0 0,2-4-95,5 0 1,-3 0-731,-1 4 1,-1 0 319,2 0 480,-3 0 0,-6-5 0,1-1 0</inkml:trace>
  <inkml:trace contextRef="#ctx0" brushRef="#br1" timeOffset="9">2501 8429 8150,'-11'0'0,"3"1"495,1 3 0,4-1-65,-1 9 0,-1-2 51,1 9 0,0-4-286,4 4 1,0-1 45,0 1 1,0 1-192,0-4 0,2 0 57,2-1 1,-2-2-68,6 2 0,-1-6 86,5-1 1,-1-2-274,1 2 1,-1-3 65,0-5 0,2 0 133,2 0 0,-2-1-16,2-3 0,2-3-5,-2-4 0,0 0 168,-3-1 0,-2 1-71,-3-1 0,2-3-110,-5 0 0,0-2 82,-4 2 0,-5-3-140,-3-4 0,-3 3-24,-4-1 0,1 4-212,-5 1 1,0 0-472,-4 7 1,1 3-46,3 1 41,-2 3 1,8 1 265,-2 0 0,7 5 485,4 2 0,3 4 0,1 0 0</inkml:trace>
  <inkml:trace contextRef="#ctx0" brushRef="#br1" timeOffset="10">2867 8086 8088,'-12'-6'0,"6"1"677,1-1 7,5 5-162,0-4-97,0 5-445,0 5-1324,0-4 1344,5 10 0,6 0 0,7 7 0</inkml:trace>
  <inkml:trace contextRef="#ctx0" brushRef="#br1" timeOffset="11">2947 8406 14184,'6'0'2486,"-1"0"-3108,-5 0-2369,0 5 1683,0-4 1308,0 4 0,0 0 0,0 2 0</inkml:trace>
  <inkml:trace contextRef="#ctx0" brushRef="#br1" timeOffset="12">9342 7732 8181,'0'-8'-60,"0"1"0,0 3-55,0-4 359,0 6-85,0-8 1,2 7 160,1-5 93,-1 6-40,3-3 87,-5 5 512,0 0-425,5 0-288,-4 0 0,4 1 231,-5 3-334,-5 2 0,0 9 89,-3 1 0,-2 0-210,3-1 0,-4 3-102,0 5 0,0 1 87,-1 3 0,5 2-25,-1 5 0,2 1 79,-2-1 0,-1 0-240,5 0 0,-1-1 46,1-2 0,3 2-129,-3-3 1,3-1-15,1 2 1,0-5 158,0 5 0,0-6 73,0 2 1,0-3 16,0-1 1,1-4 107,3 0 1,1-4-155,3 4 0,2-5 250,-2 1 0,2-2-44,1-1 0,1-1 25,-1 0 0,0-3-53,1 0 1,-2-5-159,-2 5 1,2-5-222,-3 0-603,-2 4-324,6-6 637,-10 4 551,4-5 0,-5 0 0,0 0 0</inkml:trace>
  <inkml:trace contextRef="#ctx0" brushRef="#br1" timeOffset="13">9628 7915 8053,'0'-26'2,"0"3"0,0 12 8,0 0 674,0 2-337,0 2 1,0 1 126,0 2 242,0 3-172,0-4 4,0 5 0,0 6-181,0 6-291,0 4 132,0 7 1,5 2 148,2 6-466,4-1 157,0 5 0,2-1 116,2 0 0,-2-3-129,2 3 0,1-3 98,0 4-982,-1-6 384,-4-1 1,1-5-521,-1 0 716,1-6 39,-1 5-133,0-9 250,-4 3 1,2-8-177,-6-1-191,6 1-38,-7-2-179,3 4 281,-5-8 0,0 4-549,0-2 523,0-3 442,0 4 0,-2-6 0,-1-3 0,1 2 0,-2-6 0,-1 0 0,2-3 0,-5-1 38,4 1 0,0-4-116,4 0 1,-3-1 748,-1 5 1,-1 0-283,1-1 1,3 1 592,-3-1-238,-3 6 1,1-3-177,-5 5 1,-1 0-52,1 4 1,-6 4-209,-2 0 0,2 5-275,-2-1 0,3 6 111,-3 1 1,5 0-462,-1-4 1,1 5 88,-1-1 1,6 0-100,-2-4 1,5 0-1095,-1-4 43,4 3-488,-2-3 1865,5-1 0,5 4 0,2-3 0</inkml:trace>
  <inkml:trace contextRef="#ctx0" brushRef="#br1" timeOffset="14">9982 8097 8104,'-7'-7'1184,"4"-1"-87,1 6-797,7-3 0,-2 5 372,5 0-509,-6 0 0,8-2 0,-1 0 95,5-2 0,-1 0 98,2 4-249,-2-5 0,2 4-116,0-3 187,6-2 0,-7 3-724,5-5 235,-6 1 293,4 1 0,-6-3-1619,1 5 740,-1 0 261,-4 4 636,3 0 0,-9-5 0,4-1 0</inkml:trace>
  <inkml:trace contextRef="#ctx0" brushRef="#br1" timeOffset="15">9959 8200 8104,'-6'7'868,"1"3"-101,10-9-339,6 4-83,-3-5 1,11 0 320,-8 0-459,8 0 1,-1 0-73,5 0-119,-5-5 148,3 4 1,-3-9 0,3 3-664,-2 1 230,3-4-656,-9 8 666,3-8 1,-4 8 105,-1-6 45,1 6 108,-6-4 0,4 1 0,-4-1 0</inkml:trace>
  <inkml:trace contextRef="#ctx0" brushRef="#br1" timeOffset="16">10404 7938 8106,'0'-14'650,"0"2"-334,0 3-20,0 3 1,5-4 917,3 2-438,-3 3-399,0 0-213,-5 5 1,0 5 0,0 4-25,0 5-90,0-1 0,0 8-147,0 2 0,0 2 199,0 6 0,2-1-111,1 5 1,-1-2-1,1-2-156,-1 0 1,-2-6-312,0 2 0,0-3-296,0-1 395,0-6 0,3 0 0,1-6-1411,-1 1 759,-2-1 403,-1-4 626,0-2 0,0 0 0,0 1 0</inkml:trace>
  <inkml:trace contextRef="#ctx0" brushRef="#br1" timeOffset="17">10530 7721 8239,'0'-23'1008,"-5"5"-504,4 1 0,-3 6 489,8 0-341,-3 4 118,4 2-520,0 5 1,1 1 0,7 4 0,1 7 427,1 6-511,6 3 0,-4 6 0,6 2 267,0 4-246,0-1 0,-1 12-208,-3-2 1,1 4 0,-5 1 355,-1-2-1861,-1 4 1441,-7-9 0,3 5 0,-5-3-980,-2-4 853,0 2 1,-2-8 0,0 2-1114,0-1 486,0-5 366,0 5-207,-6-9-428,5 4 697,-14-5 0,7 0-277,-7 0-2063,2-1 2750,-3-4 0,3-1 0,-3-6 0</inkml:trace>
  <inkml:trace contextRef="#ctx0" brushRef="#br0" timeOffset="18">9354 6304 8061,'0'-6'1467,"0"1"-782,0 5 0,0 5-438,0 3 0,-5 6-50,-3 1 1,-1 5 14,2-1 0,-4 3-14,4 1 0,-3 3-46,-2 1 1,5 5 94,-1-2 1,0 3-168,-3 1 1,-1 1 73,1-1 0,0 0-189,-1 0 0,2 1-63,2-1 0,2 0-17,2 0 1,3-1-86,-3-2 1,4 1 117,4-6 0,-1 2 12,4-1 0,1-4 69,3-1 1,1 1 0,-1-15 0,0 2 0</inkml:trace>
  <inkml:trace contextRef="#ctx0" brushRef="#br0" timeOffset="19">9354 7241 7715,'6'0'-248,"-6"-5"1,-6-2-1</inkml:trace>
  <inkml:trace contextRef="#ctx0" brushRef="#br0" timeOffset="20">9548 6556 8028,'0'-18'144,"0"3"0,-4 2 302,0 1 0,0 5-15,4-1 364,0 6 128,0-3-324,0 5 0,4 10-348,0 5 0,5 7-49,-1 4 0,2 5 14,1 7 0,2-3 157,2 3-543,-2 3 192,3-6 0,-1 5-290,1-6-148,-1-5 0,-4 3-372,1-5 1,-1-5 414,1-2 0,-5-7-724,1 3 741,-1-4 1,1-4-1242,0 0 540,-6-6 1057,3 3 0,-5-5 0,0-5 0,-1-1 0,-3-6 0,2 1 0,-6 0 0,4-5-172,-3 1 0,0 0 172,0 3 0,-3-3 466,2 0 0,2 0-171,-2 3 0,4 5 169,-3-1 0,3 6-46,-4-2 1,4 3 348,-3 1 1,-1 1-110,-3 3 1,-5 2-221,1 5 1,-5 6-279,1 2 1,-3 2 68,-1 2 1,4 0-282,0 0 0,2 0 141,-2 0 1,2-2-209,6-2 0,3-2 28,0-6 1,6-3-153,-2-1-617,-2-4 860,4 2 0,-3-5 0,5 0 0</inkml:trace>
  <inkml:trace contextRef="#ctx0" brushRef="#br0" timeOffset="21">9491 7081 8035,'21'-23'0,"3"0"0</inkml:trace>
  <inkml:trace contextRef="#ctx0" brushRef="#br0" timeOffset="22">9936 6761 7941,'-5'-6'199,"-1"-4"0,-1 7 946,4-4-416,-4 4-729,6-2 0,-4 5 0,5 0 0</inkml:trace>
  <inkml:trace contextRef="#ctx0" brushRef="#br0" timeOffset="23">9925 6727 8150,'11'0'1637,"1"0"304,-1 0 1,4 0-840,0 0-1148,6 0 73,-9 0 0,6-4-33,-3 0 0,-2-1-388,2 1 394,3 3 0,-10-9 0,2 4 0</inkml:trace>
  <inkml:trace contextRef="#ctx0" brushRef="#br0" timeOffset="24">10165 6670 8070,'0'0'0</inkml:trace>
  <inkml:trace contextRef="#ctx0" brushRef="#br0" timeOffset="25">9982 6887 8019,'23'-1'3331,"0"-3"-3067,-1 2 1,1-8 387,0 3-652,0-3 0,-10 3 0,-3 2 0</inkml:trace>
  <inkml:trace contextRef="#ctx0" brushRef="#br0" timeOffset="26">10382 6453 11935,'1'7'1383,"3"1"1,-3 1-1150,3 6 0,-3-2-88,-1 2 1,0 2 48,0-2 0,0 1-132,0-1 0,0-1-21,0 5 0,0-5-213,0 2 1,0 0-352,0-1 379,0 1 0,0-5-24,0 0 0,0-3 42,0 0 0,0-4-60,0 3 139,0-4 1,4 3 69,0-2 26,-1-3 1,1 5 462,0-2-313,5-3 0,-3 6-95,6-3 0,-1-2-104,1 6 1,-1-4 74,0 3 0,2-3-70,2 4 1,-2-5 54,2 5 0,-2-2-176,-2 2 0,-4 2-42,-4-2 24,4 2 0,-6 1-77,3 1 0,-8-1 41,-4 1 0,-3-1 9,-4 0 1,-3 1 73,-5-1 0,4 1-221,0-1 1,0-3 35,-4-1 1,0 0-49,1 0 0,3 2 319,-1-5 0,12 5 0,-3-3 0</inkml:trace>
  <inkml:trace contextRef="#ctx0" brushRef="#br0" timeOffset="27">10404 6487 7958,'17'-5'2435,"1"4"-1593,-1-4 0,5 1-572,-3 0-375,3 0 182,-5 4-890,5 0 368,-9-5 445,3 4 0,-10-4 0,0 5 0</inkml:trace>
  <inkml:trace contextRef="#ctx0" brushRef="#br0" timeOffset="28">10713 6213 12923,'7'5'1249,"1"3"1,0 2-754,3 1 0,0 6-141,1 2 0,1 2 104,2 2 0,-1 1-222,5 3 0,-5 2-192,1 5 1,-2 2 153,-2 2 1,-1-1-163,-2 5 0,1 0-531,-5 3 0,-1-3 342,-3 0 1,0-5-590,0 1 1,-1-3 307,-3 0 1,-2-1-21,-5 0 0,-1-3 1,1-2-100,-1-1 361,1-2 0,-4-4-264,-1-3 451,1 3-58,-1-10 0,2 5-298,-5-6 332,5-5 28,-3 5 0,6-10 0,-1 4 0</inkml:trace>
  <inkml:trace contextRef="#ctx0" brushRef="#br0" timeOffset="29">12974 6281 6857,'0'-7'935,"0"-1"-198,0 6-139,0-3-88,0 5 32,0-5-277,0 3 243,0-3-386,-5 5 1,0 1 81,-3 3 1,-2 3-71,3 4 1,-4 2 74,0 2 1,0 3-14,-1 5 0,1 4-43,-1 4 1,1-2 43,-1 2 1,1-2-28,0 1 0,-1 3 21,1-2 0,3 2-97,1 1 1,0 0 95,0 0 0,-2 1-250,5-1 1,0 0 135,4 1 1,0-2-83,0-3 0,0 3-281,0-3 0,1 2 132,3-1 1,3-3-40,4-6 1,-3 1 82,-1 0 0,1-5 20,3-3 1,2-2-44,2-2 0,-2-1-21,2-2 1,-2-2-155,-2-2 165,1-3 0,-1 4 161,0-5 0,1 0 7,-1 0 43,-4 0 282,3 0 0,-9-1-208,3-3-141,-3 3 0,-6-9 0,-1 4 0</inkml:trace>
  <inkml:trace contextRef="#ctx0" brushRef="#br0" timeOffset="30">13054 6784 8190,'-4'-8'0,"0"1"586,-4 4-171,6-2 1,-3 0 157,5 4-251,0-4 1,0 6-11,0 3 1,0 2-57,0 6 1,5 0 112,3 3-263,2 3-22,1 5 0,1 0 285,-1 0-537,6 0 213,-5-1 0,10 0-112,-3-3 1,-1 1-277,1-4 0,-5-1-372,1-4 225,-2 1-248,-2-1 442,1-5 1,-5 3-1240,1-5 1535,-6 0 0,-2-4 0,-6 0 0</inkml:trace>
  <inkml:trace contextRef="#ctx0" brushRef="#br0" timeOffset="31">13271 6761 8190,'6'-6'775,"-1"-4"-399,-5 8 1,-1-3-9,-3 5 212,-2 0-255,-5 5 0,-1 7 157,1 7-474,-6 7 57,-6 4 1,-1 3-534,-2-3 421,2 3 1,2-9-809,3 3 1,0-3 490,8-1 0,-3-5-1131,6-3 1495,3-2 0,0-2 0,5 0 0</inkml:trace>
  <inkml:trace contextRef="#ctx0" brushRef="#br0" timeOffset="32">13454 6350 8254,'0'-13'0,"0"-2"0,0 7 469,0 3-28,0 0-63,0 0 405,0 4-270,0-4 314,0 5-638,0 5 0,-4 3 189,0 7-81,0 3 0,4 4-54,0 1 9,0 10-503,0-2 503,0 8-273,0 0 1,0-2 279,0 5-286,5-5 0,-2 6-250,5-5 0,-6 4 215,2-4-477,2 0 0,-4-1 68,1-3 278,-1-2 1,-2-5 76,0-1 1,0-3-118,0-4 0,3-5-106,1 1 0,0-2-609,-4-2-3,0 1-78,0-1 711,5 1 318,-4-6 0,10 4 0,-5-4 0</inkml:trace>
  <inkml:trace contextRef="#ctx0" brushRef="#br0" timeOffset="33">13762 6521 8026,'-11'-17'228,"4"0"324,-3 6-62,9-1-231,-4 6 1,5 2 127,0 8 47,0 2-159,0 6 0,5 4 80,3 3-317,2 8 139,1-3 0,1 13-41,-1-3 0,2 2-318,2-6 0,-2 2-454,2-6 552,3 1 0,-6-4-157,4 0 1,-4-2 64,0-2 0,-1-2-240,0-6 1,-3 1 145,0-1 1,-6-3-1027,2-1 291,-3-4 1005,4 7 0,-3-9 0,3 3 0,-5-8 0,-4 2 0,0-6 0,0 0 0,4-3 0,-4 0 0,1-1 0,-2-3 0,1 0 0,1 0-1,-4 3 0,3 1 439,-4-1 1,4 2 216,-3 2 0,3 0 44,-4 4 1,1 0-232,-5 4 1,1 1-75,0 3 0,-2 6-128,-2 5 0,1 6-159,-5-2 0,3 2 86,-3 2 1,5 0-265,-1 0 1,2-4-624,2 0 0,3-1 430,1 1 1,3-4-478,-4-7 0,6 2-86,-2-3-922,3-2 1749,1 1 0,5-1 0,1 1 0</inkml:trace>
  <inkml:trace contextRef="#ctx0" brushRef="#br0" timeOffset="34">14071 6658 8053,'-12'-5'793,"6"3"-302,2-6-527,3 6 621,1-3 662,0 5-1232,5 0 141,1 0 1,6 0-196,-1 0 1,2 0 79,2 0 135,-2 0-632,8 0 1,-7-4 190,5 0-900,-5 0 792,3-1 1,-6 4-839,0-3 1211,1-2 0,-1 4 0,1-3 0</inkml:trace>
  <inkml:trace contextRef="#ctx0" brushRef="#br0" timeOffset="35">14059 6773 10203,'12'0'1240,"-1"0"-604,0 0-757,1 0 0,3-2 209,0-2 1,2 3-319,-2-3 188,3 3 0,3-3-732,-2 1 1,2-3 0,-6 4 773,-1-2 0,-1-5 0,-2 3 0</inkml:trace>
  <inkml:trace contextRef="#ctx0" brushRef="#br0" timeOffset="36">14470 6453 8130,'-7'-18'372,"-1"3"0,5 6 338,0 1-64,1 6 60,2-3-99,-5 5-368,4 5-59,-4 1 0,5 11 239,0 2-389,0 2 1,0 2 328,0 0-498,0 0 0,0 3 177,0 1-681,0 0 509,0-4 0,4-1-3,0 1 0,-1-1-35,-3-3 1,0 1-201,0-5-108,0 1 311,0-5 356,0-5-302,0-1-45,-5 0 380,4-3-61,-4 3 446,5-5 252,0 0-431,0-5-322,0 3 1,0-4 75,0 2 0,1 3-216,3-3 0,2 3 102,6 1 89,-1 0-279,1 0 0,-1 1 161,0 3 0,1-1-242,-1 4 121,6 1 1,-4-1-106,2 1 1,-3 0 94,0 3 1,-1 1 0,1-1 0,-2 0-102,-3 1-83,-1-1 231,-6 1 1,0-1 99,0 0 0,-9 1-128,-3-1 1,-7 1 111,0-1 0,-2-1 0,-2-1-907,0-1 748,0-1 73,0 0 1,2 2-13,2-6 1,-2 5-530,6-4 307,-5 0-846,7-4 481,-3 0 648,9 0 0,-3-5 0,4-2 0</inkml:trace>
  <inkml:trace contextRef="#ctx0" brushRef="#br0" timeOffset="37">14459 6510 7725,'-10'-15'-385,"2"-1"1005,-2 1-315,4 4 1,-1 3 0,3 1 580,3-2-455,1 4-293,0 0 219,0 5-1,0-6-558,5 5 185,2-4 1,5 5-559,3 0 459,-2 0 0,7 0 93,-4 0-623,4 0 1,-6 0 312,5 0 0,-5 0 333,1 0 0,-2 5 0,-2 2 0</inkml:trace>
  <inkml:trace contextRef="#ctx0" brushRef="#br0" timeOffset="38">14630 6270 8167,'-5'-11'923,"4"-1"-406,-4 1 748,5 4-2,0-3-547,0 9-473,0-4-61,5 10 1,2 1 190,9 6 1,-2 4 52,5 3-183,-5 3 147,7 1 1,-4 3-23,2 1 0,1 5-91,-5-2 0,0 3 94,-3 1-128,-6 1-229,4-1 1,-5 4-494,3 0 462,2 0 0,-9-2 0,3 1 0,-2 1-781,-2-2 348,0 0-377,0-2-108,0 6 455,-6-10 219,5 8 1,-9-10-188,2 2 1,-2-2-177,-1-5 476,-1 0 0,1-1-180,0-3 0,-1-2-16,1-1 1,-1-7-178,1 2 1,3-3-932,1-1 1611,-1-2 0,-8 0 1,-2 2-1</inkml:trace>
  <inkml:trace contextRef="#ctx0" brushRef="#br1" timeOffset="39">12837 7858 7990,'0'0'0</inkml:trace>
  <inkml:trace contextRef="#ctx0" brushRef="#br1" timeOffset="40">12837 7846 8122,'0'-6'-29,"0"1"772,0 0 385,0 3-342,0-3 225,0 5-783,0 5 1,0 2 10,0 4 0,-1 2-79,-3 2 0,1-1 28,-4 5 1,3 1 0,-4 7 0,2-3 7,-2 3 0,-2 1-46,3-2 1,-2 5-74,1-5 1,-2 5 89,2-4 0,3 3-229,2-3 0,-3 4 59,3 0 1,-1-3-131,4-2 0,0 2-52,0-1 0,5 0-14,3-5 1,0 1 34,0 0 1,2-4 74,-2 0 0,2-1-111,1 1 0,1 1 95,-1-4 1,1-1 134,-1-4 1,0 1-198,1-1 234,-1 0 0,1 0 19,-1-4 1,1 2 90,-1-5 1,-3 0-5,-1-4-76,1 0-285,-2 0 190,4 0-1700,-8 0 757,3 0-1276,-5 0 2217,0 5 0,-5-4 0,-2 4 0</inkml:trace>
  <inkml:trace contextRef="#ctx0" brushRef="#br1" timeOffset="41">12997 8314 7892,'0'-6'1116,"0"1"-581,0 5 1,5 0-268,3 0 1,2 5 82,1 3 1,1 6-127,-1 1 1,2 4-28,2-4 0,-1 5-362,5-1 157,-5-2 0,6 3-466,-5-5 1,1 5 327,-5-5 1,1 0-416,-1-4 1,-3-3 267,-1 0 0,-3-6-1296,4 2 1588,-6 2 0,3 1 0,-5 4 0</inkml:trace>
  <inkml:trace contextRef="#ctx0" brushRef="#br1" timeOffset="42">13248 8303 8009,'-11'11'1675,"-1"1"1,1 4-1657,0 3-89,-1 3 0,-3 1-294,0 0 1,-4-1 161,3 1 0,1 0-569,4 0 1,3-1 770,1-3 0,-1 2 0,-4-3 0</inkml:trace>
  <inkml:trace contextRef="#ctx0" brushRef="#br1" timeOffset="43">13557 7892 7815,'-6'-18'62,"5"2"0,-4 8 1121,5 0-732,0 6 0,0-5 473,0 4-234,0 1-209,0 7-196,0 3-60,0 14-40,0-5-16,0 11 0,0 3-3,0 7-56,0-3 1,0 10-26,0-3 0,0-2 93,0 2 0,0-5-348,0 1 0,0-4 91,0-3 1,0 0-254,0-4 0,0 0 187,0-4 0,0-4-215,0 0 0,0-5 14,0 1 1,4-2-103,0-2 1,0-3-776,-4-1 376,0 1-136,0-2 983,0 4 0,5-3 0,1 4 0</inkml:trace>
  <inkml:trace contextRef="#ctx0" brushRef="#br1" timeOffset="44">13751 7938 7879,'0'-12'33,"0"1"-33,0 4 0,-5-3 0,-2 4 0</inkml:trace>
  <inkml:trace contextRef="#ctx0" brushRef="#br1" timeOffset="45">13739 7892 8522,'8'16'1430,"0"3"0,-1 4-944,5 4 0,-1 2-343,0 5 0,5 4 17,-1 0 1,4 2-165,-4-2 0,0-3 64,-3 3 0,-1 1-610,1-5 0,-5 1 159,1-8 1,-2-5-19,2-7 0,2 1 133,-2-1 0,-2-3 13,2-4 0,-5-5-161,5 5 0,-4-6-268,3 2-118,-4-2 136,2-2 674,-5 0 0,-5 0 0,-1-6 0,-6 0 0</inkml:trace>
  <inkml:trace contextRef="#ctx0" brushRef="#br1" timeOffset="46">13956 8474 7941,'-10'-12'0,"3"-4"0,-9 4 0,4-5 0</inkml:trace>
  <inkml:trace contextRef="#ctx0" brushRef="#br1" timeOffset="47">13911 8406 7941,'-7'-12'-260,"-3"2"881,3 3 1,0 1-70,0 6 1,-1 0-28,-3 0 0,-1 6-238,1 1 1,-2 5-40,-2 3 1,2-1-314,-2 5 0,3-4 114,5 4 1,-3-5-322,2 1 0,3-2 200,1-2 0,3-3 72,1 0 0,-5-6 0,-2 3 0</inkml:trace>
  <inkml:trace contextRef="#ctx0" brushRef="#br1" timeOffset="48">13728 8566 7902,'0'0'0</inkml:trace>
  <inkml:trace contextRef="#ctx0" brushRef="#br1" timeOffset="49">14036 8177 7915,'-11'-11'505,"4"5"379,2 0-126,5 1-155,5 4 1,2-4-187,4 5 0,2 0-110,2 0 0,-1 0-89,5 0 0,0-4-184,4 0 0,0-3-38,0 3 1,-4-4-209,0 5 0,-5-6-535,1 1 747,3 3 0,-6-5 0,5 4 0</inkml:trace>
  <inkml:trace contextRef="#ctx0" brushRef="#br1" timeOffset="50">14310 8075 7998,'-16'5'0,"-2"1"0</inkml:trace>
  <inkml:trace contextRef="#ctx0" brushRef="#br1" timeOffset="51">14036 8314 9116,'12'0'2020,"4"-3"-1559,3-1 1,3-1-118,1 1 1,-1-1-231,1-3 1,4-2 107,0 2 1,-1 0-384,-3 0 0,-4-2-220,0 2 1,-5 2 380,1-2 0,3 6 0,0-3 0</inkml:trace>
  <inkml:trace contextRef="#ctx0" brushRef="#br1" timeOffset="52">14379 8212 7959,'11'-12'0</inkml:trace>
  <inkml:trace contextRef="#ctx0" brushRef="#br1" timeOffset="53">14516 8017 7950,'0'-17'776,"0"0"-554,0 11-1,0-4 83,0 8 0,0-4 139,0 2-221,0 3 965,0-4-513,0 5-419,0 5 0,0 3-58,0 7 1,0-1 61,0 5-44,0 0 0,0 8-89,0-1 1,0 5 94,0-5 1,1 5-294,3-5 0,-3 6 90,3-1 0,-3 0-512,-1 0 0,2 0 244,1-4 1,-1-5 249,1-7 0,4-2 0,-1-2 0</inkml:trace>
  <inkml:trace contextRef="#ctx0" brushRef="#br1" timeOffset="54">14562 8474 7896,'0'0'0</inkml:trace>
  <inkml:trace contextRef="#ctx0" brushRef="#br1" timeOffset="55">14550 7823 7898,'0'-7'610,"0"-1"31,0 0-253,0 2 0,4 0 95,0 2 0,1 3-124,-1-3 0,-2 4 76,6 4 1,-1 2-85,5 5-185,-1 6 0,5 1 197,-1 5 1,1 1-105,-1 2 1,-2 0 78,2 4 0,2 2-51,-2 6 1,4-3-311,-4 4 1,1-3 96,-5 2 1,-3-2-320,-1 2 0,0-6 98,0-2 0,-2 1-146,-5 3 293,5-5 0,-3 4 0,3-4 0</inkml:trace>
  <inkml:trace contextRef="#ctx0" brushRef="#br1" timeOffset="56">14836 8497 7947,'-5'28'1958,"-2"-4"-1445,-4 4 0,-1-5-294,1 0-443,0-5 48,-1 3 0,1-4-226,-1 2-40,1-3 273,-1-4 1,1 1-1165,0-1 613,-1 2 720,1-8 0,-1 6 0,1-1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72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12894 11489 7988,'-5'-6'55,"4"1"0,-4 4 510,5-3-24,0 3 160,-5-4 413,3 5-435,-8 0 56,9 0-209,-4 0-289,5 0-2,0 5-256,0 6 194,0 7 1,0 5 230,0-1-486,0 6 137,0-3 1,4 6-12,0-4 1,3 1-169,-3-2 1,1-1-189,-1 1 151,-3-2 63,4-1 1,-1-4-495,0 0 259,0-5 167,1-2-501,-4-2 411,4-4 1,-4 0-640,3-2 311,-3-2 1,3-2-36,-8 0 619,3 0 0,-19 0 0,1 0 0</inkml:trace>
  <inkml:trace contextRef="#ctx0" brushRef="#br0" timeOffset="1">12506 11387 8062,'0'-7'123,"-5"-3"810,4 9-221,-5-4-268,12 5-270,0 0 1,5 0 331,1 0-214,4 0-57,-3 0 147,8-5-132,-3 3 0,10-3 103,3 5 22,-3 0-200,4 0 1,-1-3 192,7-1-135,3 0-44,-1-1 1,5 2-7,-3-4-1013,7 4 953,-2-7 0,6 7-36,-7-4 0,1 4-446,-9 0 2,0-4 292,-14 6 1,2-4 83,-11 5-892,0-5 292,-9 3 27,-1-3-201,-5 5 771,-5 0 0,-2 0-2368,-9 0 2352,4 5 0,-15 2 0,3 4 0</inkml:trace>
  <inkml:trace contextRef="#ctx0" brushRef="#br0" timeOffset="2">13751 11227 8117,'0'-8'0,"0"0"-14,5 6 178,-4-3 193,4 0 116,-5 4-116,0-5 706,0 6-722,5 0-100,-4 0-31,5 0 1,-6 2 142,0 2-114,-6 2 1,5 5-53,-9 6 22,4 1 1,-7 6-34,-2 2 1,1 3-14,-5 6 0,5-1 22,-1 0 0,1 2-152,-2 2 0,4-3-50,-3 3-692,7 3 727,-2-5 1,8 0-35,-1-1 1,1-7 199,2 6-532,0-7 241,0 0 1,5-4 73,3 0-151,2-5 83,2 3 0,-1-8 831,1 2-512,-1-2-115,5-2 0,-3-3 89,2 0-81,-2-1 1,-2 1-96,1 0 23,-1-6 0,-1 4-135,-2-2 1,2-2-580,-2 1 574,-3-1-1538,0-2 483,-5 5-1266,0-4 2422,0 4 0,0 0 0,0 1 0</inkml:trace>
  <inkml:trace contextRef="#ctx0" brushRef="#br0" timeOffset="3">13956 11581 8193,'-6'-18'379,"2"3"754,3 2-437,1 2-381,0 4 0,1 2 87,3 5 0,-2 2-104,6 1 0,0 4-124,3 4 0,1 6 72,-1 2 0,0-2-123,1 2 1,-1 0-16,1 4 1,3-4-169,0 0 0,0-1-52,-3 1 1,-1-2-154,1-6 0,-1 0-317,0 1 0,0-1 300,-4 1 0,0-5-1656,-4 1 835,-1-5 1103,3 7 0,-10-4 0,-2 5 0</inkml:trace>
  <inkml:trace contextRef="#ctx0" brushRef="#br0" timeOffset="4">14139 11546 8189,'0'-11'-308,"0"0"78,0-1 1505,0 1-261,0-1-472,0 6 1,0 2-158,0 8 1,0 6-309,0 5 1,-5 10 121,-3-3 1,-3 8-150,-4-4 1,-3 5-266,-5-5 0,4 1-367,0-4 0,1 0 115,-1-1 1,-1-4-1199,5-3 1665,-1 3 0,5-5 0,0 3 0</inkml:trace>
  <inkml:trace contextRef="#ctx0" brushRef="#br0" timeOffset="5">14265 11238 8069,'0'-18'36,"5"2"0,-4 4 165,3 1 0,-2 5 591,2 2-64,-3-2-304,10 4 0,-9-3-134,6 5 1,-4 5 102,3 3 0,-3 2-75,4 1 0,-5 5-79,5-1 1,0 4-117,3-4 1,0 5 115,1 0 1,1 1-200,2 2 1,1 4 12,3-1 1,3 2-201,-3-1 1,-1 2 66,1 5 1,-5 0-20,1 1 1,-7-1-616,-5 0 499,4 1 1,-6-5-115,3 0-286,-8-4 379,3 2 1,-9-5-182,2-1-216,-2-4 339,-2 4 0,1-10-811,-1 4 697,1-4 0,1 0-442,2-1 850,-2-4 0,4 3 0,-6-4 0</inkml:trace>
  <inkml:trace contextRef="#ctx0" brushRef="#br0" timeOffset="6">14893 11524 8181,'-12'-5'578,"1"-2"898,5 1-791,1 1-830,5 5 197,5 0 1,-3 0 640,6 0-362,-1 0 1,1 0 136,0 0-269,4 0 0,1 0 38,2 0 1,-2 0-16,-2 0 0,2 0-44,2 0 0,-2 0-129,2 0 1,2 0 247,-2 0-1132,0 0 625,2 0 0,-5-4-1750,4 0 1319,-4 0 0,-4 1-1693,-1-1 2334,-4 0 0,7 4 0,-4 0 0</inkml:trace>
  <inkml:trace contextRef="#ctx0" brushRef="#br0" timeOffset="7">14870 11604 8181,'-6'11'-94,"1"-3"-187,5-1 281,0-4 1584,5 2-951,1 0 0,5-4 514,1 3-772,4-3 0,2-1-114,5 0 0,0 0-1,0 0 0,-1-1-741,1-3 0,0 3 378,0-3 0,-1-1 103,-3 1 0,2 0 0,-3 4 0</inkml:trace>
  <inkml:trace contextRef="#ctx0" brushRef="#br0" timeOffset="8">15795 10793 8139,'0'-12'0,"0"1"0,0 5 0,0-5 0,0 10 0,0-4 0,0 5 0,-5 0 0,4 0 434,-4 0 0,3 4 1358,-1 0-1256,1-1-256,-3 3 1,0-1 29,-2 2-374,1 3 81,-4-3 1,3 8 272,-9 0-338,4 5 54,-5-2 1,6 5 138,-1 0 1,5 0-23,-1 0 0,6 3-92,-2 1 55,3 0 1,2-1-100,3 1 0,1 1 124,2-2 1,2-1-212,-5 1 0,4-2 57,-5-1 0,5-4-71,-4 0 1,3-1 69,-3 1 0,4-1 15,-4-3 0,3-1-35,-3 5 0,4-5-8,-4 1 0,3-2 19,-3-2 0,4 1 11,-5-1 39,6 1 0,-6-5 90,4 1 1,-4-4 27,1 3-115,2-4 0,-5 7 0,4-8 0,-5 6 0,0-5-67,0 7 45,0-9 268,0 4-273,0 0 175,0-4-150,0 4 1,0-3 60,0 2-6,0-3-59,0 4 10,0 0-15,0-4-14,0 9 0,0-7 26,0 5-12,0-6 1,2 3 7,2-5 1,-2 4 32,6 0 1,-1 3-29,5-3 0,-1 5 145,1-1 0,-1 2-87,0 1 0,-3 1 12,0-1 1,-6 1-71,2-1 1,-3 4 36,-1 0 0,0 4-75,0-3 0,0 4 91,0-1-21,0 3-10,-5 6-7,4-4 0,-8 5-83,5-3 87,-5-1-17,8 8 0,-8-9-154,5 2 159,1 4-14,3-6-158,0 4 76,0-1 1,0-2 65,0 1-161,0-2 74,0-1 0,0-4 28,0 0 0,5-4-28,2 4 1,2-5-57,-1 2 354,7-4-120,-7-5 1,8 3 465,-4-3-361,-1-1 0,0-1 429,1-5 1,-1 0-270,1 0 1,-1 0 17,0 0-196,-4 0 0,2-2-327,-5-1 1,3 0-568,-3-5 1,0 5 547,-4-5 189,0 5 0,-10-7 0,-3 4 0</inkml:trace>
  <inkml:trace contextRef="#ctx0" brushRef="#br0" timeOffset="11">17554 10941 8063,'-6'-18'0,"0"6"450,6 4 765,0 6-558,0-3 1334,0 5-1722,6 5 1,-5 2-60,3 8 1,1 3-89,-2 5 0,1 0-111,-4 0 66,0 0 0,0 1 188,0 2-234,0-2 1,0 4 1,4-5-60,0 0 0,1 0-210,-1 0 1,-2-4-448,6 0 480,-6-5 0,7 2-100,-5-4 0,4-5-468,-4 1-635,4-1 889,-6 0 1,7-1-122,-6-2 639,1-3 0,-4 4 0,0-5 0</inkml:trace>
  <inkml:trace contextRef="#ctx0" brushRef="#br0" timeOffset="12">17805 10907 8078,'0'-11'0,"0"-1"1213,0 1-770,0 4 1,0 4 61,0 6 0,0 4-172,0 4 0,1 6 129,3 2-228,-3 7-341,5-2 154,-6 9 1,3-7 218,1 4-780,0-4 415,1 7 0,-2-9-50,4 2 0,-3-5-149,4-2 0,-6-5-314,2 1 405,2-2 0,-4-6-132,1 1 0,-1-4-529,-2 3-628,0-4 1496,0 2 0,0 0 0,0 1 0</inkml:trace>
  <inkml:trace contextRef="#ctx0" brushRef="#br0" timeOffset="13">17759 11124 8078,'0'-6'0,"0"1"649,0-1 43,0 5 86,6-4-403,-5 5 0,9-4 13,-2 0 1,3 1-91,4 3 0,-1 0-87,5 0 1,2 0-1,5 0 0,-2-2-194,3-1 0,-7 1 69,-1-1 1,-4-3-1048,5 3 1,-10-1 518,1 4 1,-7-1 441,0-3 0,-3-3 0,-1-4 0</inkml:trace>
  <inkml:trace contextRef="#ctx0" brushRef="#br0" timeOffset="14">17771 10873 8063,'0'-18'0,"4"1"656,-1 6 1,8 1-198,0 2 0,0-1 238,5 6 0,1-5-248,3 4 1,1-4-224,2 5 1,0-5-291,0 4 1,2 0-394,-2 4 1,5 0 480,-9 0-24,5 6 0,-11 0 0,3 5 0</inkml:trace>
  <inkml:trace contextRef="#ctx0" brushRef="#br0" timeOffset="15">18696 11010 8107,'0'-12'0,"0"6"0,1 0 18,3 2 118,-3 3 401,4-5-60,0 6-21,-3 0 319,8 0-419,-4 0 190,6 6-244,-1-5 1,-1 9 140,-2-2-265,2 2 0,-4 1 237,6 1-405,-1 4-1,1-3 71,-1 8 0,0-8-114,1 2 135,-1 3 0,2-5-471,2 2 269,-2-2 1,2-2-182,-7 0 1,2 1-234,-3-1 0,0 1 82,0-1 1,-4-3-1005,1-1 302,-3-4 1135,-1 2 0,5 0 0,1 1 0</inkml:trace>
  <inkml:trace contextRef="#ctx0" brushRef="#br0" timeOffset="16">18970 10941 8008,'0'-11'0,"0"-1"731,5 6 18,-4 1 299,4 0-666,1 4 1,-5-3-47,3 8 0,-3 3-78,-1 8 0,-5 3-342,-3 5 95,-2 0 1,-6 4 282,-3-1-794,-3 1 444,-1 1 0,2-5 126,2-1-1312,-3 1 812,9-5 1,-3 0-1151,4-3 814,1-2 323,-1-2 443,6 1 0,-4-1 0,4 0 0</inkml:trace>
  <inkml:trace contextRef="#ctx0" brushRef="#br0" timeOffset="17">19792 10736 8042,'0'-12'0,"0"6"743,0 1-13,0 5-256,-5 0 253,-1 0-339,-5 5 0,-2 1-96,-2 6-119,2 4 0,-9-2-164,3 5 66,-2 0 1,-2 0 186,0 0-464,0-5 208,0 8 1,1-10 52,-1 4 0,5-4-92,3 0 1,-2-1-97,2 1-58,0-6 90,3 4 1,1-5-153,-1 3 269,1-3 223,5 0-211,-4-4-17,8 4-53,-3-5 56,5 0 1,4 2 28,0 1 99,10-1-117,-7 3 1,16-5-55,0 0 58,0 0 1,5 0 0,-2 0-333,1 0 149,0 0-149,-4 0 1,-2 0-714,-2 0-117,-2 0 236,-6 0 1,-5 1 892,-2 3 0,-13 2 0,-3 6 0</inkml:trace>
  <inkml:trace contextRef="#ctx0" brushRef="#br0" timeOffset="18">19404 11113 8042,'-6'0'0,"-4"0"566,8 5-167,-3-4-64,5 4 1,5-1 527,3 0-452,2-1 0,1-3-91,1 5-133,4-3 1,1 3-63,2-5 1,2 0-195,-1 0 0,0 0 109,-1 0 1,1 4-143,-5-1 0,4 1-1939,-3-4 2041,-1 0 0,-4 0 0,1 0 0</inkml:trace>
  <inkml:trace contextRef="#ctx0" brushRef="#br0" timeOffset="19">20089 10644 8080,'0'-18'47,"0"2"1,0 8-48,0 1 0,0 4 1292,0-2 1088,0 5-2082,0 5 0,0 3 259,0 7-381,0 3 0,-4 8 21,1 1 0,-1 5-61,4-2 1,0 3-12,0 2 1,0-1 67,0 0 1,0 0-434,0 1 0,4-2 158,-1-3 1,5-2-420,-4-5 1,5-2 217,-2-2 0,0 2 19,0-6 0,1-4 190,3-3 0,0-4-31,-4 3 1,7-4-132,-2 1 1,2-3 45,-3-1-841,0 0 376,1 0-257,-1 0 1,-4-1 911,-4-3 0,-1-2 0,-2-6 0</inkml:trace>
  <inkml:trace contextRef="#ctx0" brushRef="#br0" timeOffset="20">19952 10941 8031,'5'-6'1354,"2"-3"-606,4 5-316,6 0-25,0 4-118,6 0 1,0 0 118,0 0 1,5-1 222,2-3 0,2 3-473,-2-3-111,3 3 0,-8 1-438,1 0 1,-3 1-1629,-4 3 2019,-2-3 0,-6 9 0,0-3 0</inkml:trace>
  <inkml:trace contextRef="#ctx0" brushRef="#br0" timeOffset="22">17542 11809 7905,'6'-13'-418,"-5"-2"334,3 8 738,2-4-18,-5 5-231,4 1 274,-5 0 64,0 4 7,0-4 405,0 5-921,-5 5 0,4 1 31,-4 5-75,5 6 0,0-3 15,0 5 0,0 0-15,0 4 1,4 0 160,-1 0-377,6 4 36,-7-2 1,7 2-866,-6-4 490,6 0 193,-8-5-1135,5 4 864,-1-10 1,-4 6-33,3-3 1,-2-6-835,2 2 662,-3-2-347,4 3 380,0-6 614,-3 4 0,3-3 0,-5 4 0</inkml:trace>
  <inkml:trace contextRef="#ctx0" brushRef="#br0" timeOffset="23">17805 11763 8002,'0'-7'42,"0"-1"0,0 4 42,0-3 947,0 4-382,0-2 1,0 14 78,0 3-428,5 7 0,-4-2-125,3 6-73,3 0 1,-6 1 265,3 3-522,-3 2 177,-1 0 1,1 3 209,3-5-645,-3-1 327,9-3 0,-7-1-202,5-3 174,-1 2 1,1-8-571,-1 2 381,1-2 78,-2-7-1,5 4-1068,-10-8 584,4 8 709,0-9 0,-4 9 0,4-4 0</inkml:trace>
  <inkml:trace contextRef="#ctx0" brushRef="#br0" timeOffset="24">17771 12049 8002,'0'-6'391,"0"-4"1,0 7 387,0-5-333,5 6-138,-4-3 0,9 3 214,-2-1-113,2 1-183,2-3 70,4 5-98,2 0 1,1 0 142,0 0-566,0 0 226,-1 0 0,2 0-484,-5 0-355,6 0 0,-9 0 838,3 0 0,-7-5 0,-3-1 0</inkml:trace>
  <inkml:trace contextRef="#ctx0" brushRef="#br0" timeOffset="25">17782 11763 8002,'0'-11'0,"0"3"249,0 1 1,5 0 410,3 0 0,6 2-139,1 5 1,7-1 9,1-3 0,1 2-313,6-1-236,1 1 301,3 2-1454,0 0 864,0 0 1,-1 0 185,-2 0 121,2 0 0,-14 5 0,2 2 0</inkml:trace>
  <inkml:trace contextRef="#ctx0" brushRef="#br0" timeOffset="26">18730 11878 8081,'7'-12'-359,"-2"1"359,-5 5 1232,5-5-257,-4 10 150,4-4 5,-5 5-652,5 0-168,-4 0-119,10 5 0,-6 1 329,2 6-344,3 4 1,-3 1-7,4 2 1,1 2-146,-1-2 210,0-2-653,6 5 370,-4-5 0,3 5 37,-4-3-920,-1 3 646,0-10 1,1 5 37,-1-6-715,1-5 600,-1 5 1,-3-10-1297,-1 3 764,-4-3 332,2-1 562,-5 0 0,0 5 0,0 1 0</inkml:trace>
  <inkml:trace contextRef="#ctx0" brushRef="#br0" timeOffset="27">19004 11843 7957,'0'-11'228,"0"0"0,2 4 991,1 3-123,-1 3-564,3 1 62,-5 0 0,-2 7-205,-1 4-505,-4 5 155,-4 2 1,-6 8 209,-2-4-769,-2 4 482,-7-3 1,8-1 92,-3 1-1540,2 0 1014,4 0 1,0-4-1108,6 0 1042,4-5 0,-1 3 536,4-6 0,0 0 0,4 1 0</inkml:trace>
  <inkml:trace contextRef="#ctx0" brushRef="#br0" timeOffset="28">19495 11684 8085,'0'-12'145,"0"1"0,2 4-48,1 4-97,-1 1 867,3 2 561,-5 0 1,4 2-720,-1 1-222,6-1-252,-2 8 19,4-4-63,1 0 0,-1 5 18,0-4 1,2 0-97,2 0 0,-1 0 44,5 0 0,-5 2-140,1-5 1,3 3-125,1-3-122,3 5 154,-4-8 0,3 8-336,-2-5 262,-2 0 41,-1 1-91,-4-4-46,-1 4 201,-5-5-99,-1 0 103,-5 0 14,0 5 1,-5-2 5,-2 5 1,-5-5-11,-3 5 0,-4-4 5,-8 3 1,2 1-119,-5 3 125,-1 1 0,-2-1-29,3 1 0,-2-1-13,5 1 1,2-1-310,6 0 214,-3 1 1,13-2-27,-2-2-383,2 2 42,3-9-1117,1 9 805,5-9 234,0 4 600,0-5 0,5 0 0,1 0 0</inkml:trace>
  <inkml:trace contextRef="#ctx0" brushRef="#br0" timeOffset="29">20146 11615 8027,'0'-11'-540,"0"4"463,0-3 415,0 9 45,0-4 228,0 0 2,0 3 0,-1-3-14,-3 5-8,3 0-255,-4 0 0,5 5 294,0 3-361,0 2 1,-4 3 113,0 2 1,1 3-94,3 5 0,0 0-153,0-1 35,0 6 0,0-1 3,0 7 0,-2-5-153,-2 9 1,3-8-4,-3 4-167,3-2 0,1 1 130,0-3-365,0 3 256,5-9 0,-4 3-228,3-8 0,1 1 130,-1-5 1,5 1 275,-1-5 0,2-3-185,1-1 65,1-4-269,-1 2 148,1-5-1,3 0-613,0 0 357,0 0 220,-3 0 1,-5-1-716,1-3 434,-6-3 169,3 1 339,-5-4 0,6-1 0,0-7 0</inkml:trace>
  <inkml:trace contextRef="#ctx0" brushRef="#br0" timeOffset="30">19941 11901 7951,'0'-12'1483,"10"1"-631,-2 4-461,13 2 0,-3 5 418,5 0-388,0 0-100,-1 0 1,6 0 94,3 0 1,2 0-84,1 0-772,0 0 412,1 0 1,-6 0 139,-3 0-113,-1 0 0,-8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758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14082 6121,'-7'0'1246,"1"0"-974,2 0 1,2 1-31,-6 3 0,4-3 15,-3 3 1,0 2 113,0 2 0,-3-2-40,2 2 0,-2 0-63,-2 3 0,0-2 105,-4 2 1,4-2-42,-4 6 0,0-1-43,1 2 1,-2 0 83,2 3-280,2 3 27,-3 1 1,4 1-10,1 2 1,1 0 123,2 0 0,2-2-292,2 3 1,3-4-45,-3-4 0,4 5-52,4-5 0,2 4 129,6-8 1,-1 4-90,0-4 0,1 1 187,-1-5 1,2-1 0,2-2 0,-1 1 4,5-5 1,0-1 9,4-3 1,-4 0 157,0 0 1,0-1-13,4-3 1,4-2 74,-1-5 1,1-5-48,-4 1 0,0-5 101,-1 1 1,0-3-273,-3-1 1,1 0-126,-4 1 0,-6-6-187,-6-3 0,-3-2-36,-1-1 1,-1-2-104,-3-2 0,-8 3 176,-7-3 1,-2 2-471,-2 2 0,-5 5 60,-2 2 0,0 8-83,0 4 1,3 7 126,-3 5 0,6 1-48,1 2 1,1 3-437,7 4 1033,5 6 0,0 10 0,3 0 0</inkml:trace>
  <inkml:trace contextRef="#ctx0" brushRef="#br0" timeOffset="1">2558 14721 15557,'-6'0'366,"1"0"-3281,5 0 2316,5 0 0,-1 0 599,7 0 0,-7 0 0,6 0 0</inkml:trace>
  <inkml:trace contextRef="#ctx0" brushRef="#br0" timeOffset="2">3072 14265 7980,'-5'-7'587,"-1"-3"-326,-6 4 0,5-2 262,-1 1 68,1 4 1,-1-6 252,0 5-405,1 1 1,-1 3-132,0 0 1,1 0-41,-5 0 0,1 1-95,0 3 0,-1 2-15,1 5 1,-4 2 16,-1 2 0,-3 2-127,4 2 1,-4 6 25,4-2 0,0 2-11,3-2 0,4 0-159,1 0 40,4 0-16,-2 0 0,7-1-50,1 1 0,0 0 87,4 0 0,2-4-170,7 0 0,-2-4 89,5 4 0,-4-6-99,4-2 1,0 0 56,4-8 0,0 5 75,-1-4 1,5 0 116,0-4 0,1-2-48,-2-1 0,-2-4 132,3-4 0,1-4-201,-1-1 472,-1-4-228,-3 2 0,-5-5 11,-3 1 0,-2-1 119,-2 0 1,-4 0-73,-4 0 1,-1-3-87,-2-1 0,-2-5-232,-1 2 0,-4-2-66,-4 2 1,-6-2-205,-2 5 0,-7 1-38,-5 3 1,-2 6-281,-1 6 0,0 4 210,-1 7 1,2 0-151,3 0 1,3 9-283,8 3 0,3 7 70,4 0 839,6 2 0,1 2 0,5 0 0</inkml:trace>
  <inkml:trace contextRef="#ctx0" brushRef="#br0" timeOffset="3">3483 14162 7980,'-6'-12'56,"2"1"56,3 0 1035,-4-1-734,4 1 0,-6 4 1009,3 4-468,3 1-610,-9 2 1,9 2-69,-3 1 1,-1 4 27,1 4 1,0 4-98,4 1 0,0 3 0,0-4 0,4 4 4,0-4 1,3 4-29,-3-4 1,5 4-256,-1-3 1,-3 0 120,-1-1 0,-2-6-283,2 3 1,-3-3-22,3 2-44,-3 0 207,-1 1 69,0-1 0,0-3-69,0 0 77,0-6 1,0 4-1,0-2 14,0-3 0,5 5 114,3-6 1,2 0-62,2 0 1,-1 0 6,0 0 1,1 0-45,-1 0 1,5 0 2,-1 0 0,4 1-18,-4 3 1,2-2-87,-2 6 1,-3-4-151,4 3 1,-5 1 73,-3 3 0,2-3-201,-3-1 1,-1 1 80,-3 3 0,2 1-298,-1-1 445,0 6 1,-5-4-17,-3 2 0,0-3 45,-7 0 0,1-1 204,-9 1 0,0 0 59,-4 4 0,0-7-81,0 2 1,0-2 8,0 2 1,0-3-126,1-1 0,-1 0-197,0 0 0,0-2-6,0-5 0,5 0-719,3 0 167,-2 0 35,4 0 760,1 0 0,2-5 0,4-1 0</inkml:trace>
  <inkml:trace contextRef="#ctx0" brushRef="#br0" timeOffset="4">3369 14173 7980,'-11'-23'0</inkml:trace>
  <inkml:trace contextRef="#ctx0" brushRef="#br0" timeOffset="5">3358 14150 7980,'0'-11'218,"0"5"0,0-4 372,0 2 0,5 2-16,2-2 0,4 2-159,0-2 1,7-2 120,5 2 1,5 3-29,6 1 1,0-1-64,0 1 1,1-1-248,-1 2 0,-5 1-163,-2-1 1,-4 1-212,-4 2 0,-3 0-551,-5 0 0,-3 0-1348,0 0 2075,-6 0 0,3 5 0,-5 2 0</inkml:trace>
  <inkml:trace contextRef="#ctx0" brushRef="#br0" timeOffset="6">4214 14367 7980,'0'-6'-700,"0"0"672,0 2 622,0 3-150,0-4 213,0 5-62,0-5 379,0 3-61,0-3-633,0 5 1,5 0-180,3 0 1,6 0 44,1 0 1,5 0-153,0 0 0,1 0 138,2 0 0,0 0-86,0 0 0,2 0-186,-2 0 0,1-1-262,-9-3 1,0 3-1333,-3-3 1734,-1 3 0,-4 1 0,-2 0 0</inkml:trace>
  <inkml:trace contextRef="#ctx0" brushRef="#br0" timeOffset="7">4249 14539 7980,'-8'0'0,"0"0"0,6 0 0,-3-5 1074,5 3 246,0-3 1,1 5-476,3 0-291,2 0-263,6 0 1,0 0 36,3 0 1,3 0-42,5 0 1,1-3-248,3-1 1,-2-4-217,6 4 0,-5-5-312,5 2 0,-5 0 294,5 0 0,-2 4 194,2 0 0,-9-4 0,-5 1 0</inkml:trace>
  <inkml:trace contextRef="#ctx0" brushRef="#br0" timeOffset="8">5117 14025 7980,'0'-12'0,"1"1"0,3 0 347,-3 4 55,4-3 326,0 9 799,-4-4-572,4 5-627,-5 0 1,0 10-102,0 5 1,-1 7 29,-3 4 1,3 4-1,-3 4 1,-1 1-44,1 3 1,1-1-106,3 5 1,0-5-33,0 1 1,3-3-221,1 0 0,5-5-346,-1 1 0,1-6 312,-2 2 0,3-5-56,-2-2 1,1-3 34,-2-1 0,2-4-90,-5 3 187,0-2 1,-3-1 240,3-1-497,-3-5-350,4 4-1204,-5-8 831,0 3 1080,-5-5 0,-1 0 0,-6 0 0</inkml:trace>
  <inkml:trace contextRef="#ctx0" brushRef="#br0" timeOffset="9">4934 14082 7980,'-12'-24'-361,"2"-2"300,3 11 1,2 0 373,5 4 1,2-1 163,6 1 0,1 3 207,10 0 0,0 5-22,3-5-285,11 6-133,8-4 0,6 6 114,3 0 0,-4 0-80,0 0 1,-1 4-155,-4 0 0,-1 9 114,-6-2 1,-5 4-176,-2 1 1,-4-4 40,-4 4 1,-7 0-78,-4-1 0,-5 2 106,0-2 0,-6-1-23,-5 5 0,-12 0-103,-7 4 0,-8 0-16,-4 0 0,-6-1-341,3 1 0,-4-1-191,8-3 1,1-3-419,7-4 0,3-6 959,8-2 0,3 2 0,4 1 0</inkml:trace>
  <inkml:trace contextRef="#ctx0" brushRef="#br0" timeOffset="10">6019 13796 7980,'7'-7'-1259,"1"-1"1525,-5 1 931,7-5-610,-4 1-144,0 4-194,-1 2 1,-3 1 329,2 1 286,-3-1-320,4 4 154,-5 0-404,-5 0-14,-2 0-165,-4 5 0,0 1 55,-1 6 1,1 0 165,-1 4-286,-4 1 2,3 11 0,-5 2 91,3 4 0,3 1-109,-4 3 0,5-2-56,3 2 1,-1 1 66,6-1 0,-1 4-67,4-4 1,1 0 49,3-3-119,-3-1 49,9 0 1,-3-5 112,4-2-157,0 2 49,1-5 0,-1 4 38,1-5 37,-6 0-32,4 0 1,-3-4 124,4 0-124,-5-5 9,4 7 1,-4-7 136,1 5 0,3-5-137,-2 2 1,-2-4 19,2 0-15,-1-1 0,4 0-10,-4 1 1,2-4 51,-5-1-24,5-4 17,-8 2 156,9 0-192,-8-4-15,3 4 31,0-5 19,-4 0-1044,4 0-75,-5 0-1090,0-5 595,0 4 1558,5-4 0,-4 0 0,4-2 0</inkml:trace>
  <inkml:trace contextRef="#ctx0" brushRef="#br0" timeOffset="11">6350 14105 7900,'0'-12'-1181,"0"5"590,0-1 834,0 6 98,0-9-223,0 10 97,0-9 0,0 4-30,0-6 0,0 5 465,0-1-245,0 0 323,0-3-275,0 0 294,0 4-332,0 2 68,0 5-452,0 10 185,0-2 55,0 13-332,5-3 72,-4 5 1,6 0 261,-4 0-500,-1 5 199,8-4 0,-9 8 11,3-6 1,1 2-110,-1-1 1,3-3-129,-3 2 252,0-6 54,1 1-355,-4-3 179,5 0 1,-5-2 50,3-4 1,-3-1-24,3 0 149,-3 1-23,-1-1 0,0-3 116,0-1-165,0-4 74,0 2 17,0-5-55,5 0 193,-4 0-97,4 0 0,-1-1 51,0-3 34,5 3 0,-3-8-131,6 5 135,4-5-68,-3 8 0,8-9-42,-2 2-7,3 3-12,1-5 0,3 5-73,1-3 1,0-2 129,-4 2-329,-1 3 134,-4-5 0,3 9-164,-6-3 1,0-1-771,-4 1 669,-4 0-1124,-2 4-65,-5 0 0,-5 0 1519,-3 0 0,-2 0 0,-1 6 0,-1 0 0</inkml:trace>
  <inkml:trace contextRef="#ctx0" brushRef="#br0" timeOffset="12">6396 14288 7942,'-7'-7'348,"2"-3"183,5 9 1,0-6 130,0 4-256,0 1-241,5-3 1,2 5 387,4 0-55,1-5-299,4 4 1,2-8 55,5 5 0,-1-3 76,1 3-219,0-5 53,0 8 1,0-10 165,0 4-800,0 2 433,-1-5 0,0 8-1953,-3-1 1131,-3-4 1,-5 5-966,-4-6 1823,-2 6 0,0-4 0,2 6 0</inkml:trace>
  <inkml:trace contextRef="#ctx0" brushRef="#br0" timeOffset="13">6396 14036 7942,'0'-11'-30,"1"3"15,3 1 1,3 0 1188,9 0-476,-4-4-239,10 10 398,-9-9-465,8 9 1,-3-9-31,5 2 1,1 2-120,2-2 0,0 2-154,4-2 0,-3-2-228,3 2 1,-4 3 230,0 1-684,4 3 449,-11 1 143,7 0 0,-13 0 0,4 0 0</inkml:trace>
  <inkml:trace contextRef="#ctx0" brushRef="#br0" timeOffset="14">7024 14242 7942,'-5'-7'42,"3"-3"1138,-3 4-194,5 0-1,0 1-9,0 5-314,0-6 55,0 5-276,0-4-302,5 10 40,2-4 1,2 10 179,2-4-334,-7 3 42,16 2 1,-12 3-132,7 0 142,-2 1-11,-2 0 0,2-3-52,2 2 1,-2 1-125,2 0 0,-2-1-306,-2-4 1,1-1 75,-1-2 1,0 2-206,1-2 1,-5-3-32,1-1 0,-4 1-863,3-1 1438,-4-1 0,2 2 0,-5 2 0</inkml:trace>
  <inkml:trace contextRef="#ctx0" brushRef="#br0" timeOffset="15">7264 14185 7938,'-7'-12'0,"-3"1"842,9-1 1245,-4 1-970,5 0-540,0 4-299,0 2 1,0 6-80,0 3 0,-4 3 35,0 4 0,-3 6-93,3 2-138,-5 7-24,3 3 0,-10 2-181,1-1 1,-1-4-121,0 0 0,2-2-501,-5-1 0,5-1-854,-1-3 833,3-3 411,0-4 1,4-1-199,1 1 1,4-5 12,0 1 618,1-6 0,7 9 0,2-5 0</inkml:trace>
  <inkml:trace contextRef="#ctx0" brushRef="#br0" timeOffset="16">7412 14322 7903,'0'-12'0,"-4"1"2026,1 0-792,-1-1-385,4 1-341,0 4-181,0 2 1,4 7-154,-1 1 43,6 9-54,-8 6 0,8 6-1,-5 2 0,4 0 217,-4 4-565,-1 1 183,2 3 1,-2 0-56,5 0 0,-6 1-223,2-1 1,1-1 92,-1-3 1,1 2-17,-1-5 1,-3-2-171,3-6 1,1 1 132,-1-4 1,0-1-49,-4-4 0,3-3-290,1 0-165,0-6-101,-4 8-536,0-9 1381,0 5 0,-5-6 0,-1 0 0</inkml:trace>
  <inkml:trace contextRef="#ctx0" brushRef="#br0" timeOffset="17">7321 14322 7974,'0'-18'0,"0"-2"874,0 4-325,5-4-234,1 7 0,6-2 247,-1 8-338,6-4-8,-5 10 1,6-8 181,-3 6 0,2-5-173,2 4 0,2 0 14,-2 4 0,7 0-182,0 0 13,1 0-38,-4 0 1,-4 0-52,0 0 241,-5 5-218,2 2 1,-5 4-186,-4 1 0,-2 0-38,-5 3 1,-2-1-181,-6 5 1,-2 1-7,-13 2 1,-1 0-175,-6-3 0,-2 1-141,5-5 1,-3 1 270,3-5 1,2-1-173,6-2 621,2 2 0,11-9 0,1 4 0</inkml:trace>
  <inkml:trace contextRef="#ctx0" brushRef="#br0" timeOffset="18">7858 14310 7974,'-12'0'2883,"6"-5"-2040,1 4 66,5-4 163,0 5-736,0 5-36,0 1-132,0 6 0,1 0-39,3 4 0,1-4-129,2 4 0,4-4-164,-4 0 1,3-1 103,2 1 0,1-6-81,2-2 0,-3 1 52,4-1 0,1-1 99,2-3 0,3-3-80,1-1 253,0-5-183,0 3 1,-1-10 31,1 1 468,-5 0-272,-2 3 0,-5-3 554,-4 0-412,-2-5-150,-5 7 1,0-9-158,0 3 92,-5 3 0,-2-6-351,-9 3 140,-1 3 1,-6-1 23,0 6 0,-4 5-186,1 2 0,-5 2 137,5 2-2013,-1 6 1297,9 5 0,0 3-2128,3 5 2925,8 0 0,-4 4 0,11 0 0</inkml:trace>
  <inkml:trace contextRef="#ctx0" brushRef="#br0" timeOffset="19">8246 14173 7974,'-6'-7'0,"2"-1"467,2 6 112,-3-9-169,4 5 0,-4-2 840,5 1-218,0 4-257,0-7-463,0 9 1,4 2-160,0 11 0,5 0-93,-2 7 0,3 4 23,2 4 1,-1-1-157,1-3 0,-2 0 48,-3 0 1,2-2-262,-5-1 1,4 0 37,-5-5 0,5 0 75,-4-3 1,3-1 107,-3 1 1,1-6 5,-1-2-193,-3 2-38,4-5-29,-5 4-344,6-5 460,-5 0 0,5-5-85,-2-2 1,-3-3 248,3-2 1,1 1-93,-1-1 1,5-3 91,-2 0 1,0-5 43,0 0 1,1-2 140,3-5 1,1 3-40,-1-3 185,1 3-161,4 6 0,-3 2 43,2 4 1,-2 2 187,-2 3 1,1 2-16,-1 5 1,-1 1-90,-2 3 0,1 2-53,-5 5 0,3 2-69,-3 2 1,0 3-98,-4 5 1,4 0 241,-1 0-691,1 0 281,-4-1 1,0-4-196,0-3 18,5 3 0,-2-5 142,4 2 1,-3-7-47,4-5 1,-4 3 246,3-3-127,-4 1 59,7-4 0,-8 0 19,6 0 1,-4-4 117,4 1 1,-5-5-68,5 4 0,-4-4-9,3 5 1,0-6-17,0 1 1,3-1-7,-2 2-9,-3-3 39,5 3 4,-3 1-4,-1-4-15,4 8 1,-4-3-20,6 5 0,-1 0-2,1 0 0,-1 2-15,1 1 0,3-1 23,0 1 0,5-1-6,-1-2 1,3-2-8,1-1 1,-2 0-2,-2-4 1,3-1 45,-3-3 0,-2 3 7,-2 0 0,-3 1 45,0-5 1,-5 0 137,1-4 0,-5 4 342,0-4-300,-1 4-79,-2 0 1,-5 0 85,-3-4 0,-6 7-71,-1-2 0,-5 3-38,0 1 1,-1 2-37,-2 5 0,-2 0-113,2 0 0,-3 9 47,7 2 0,3 8-208,1 0 0,3 7-326,5 0 1,-2 5 228,5-5 0,0 5-442,4-5 1,5 0 119,3-7 1,2 0-126,1-8 0,5 3 234,-1-6 1,4-3 198,-4-1 1,4-3-114,-4-1 0,6 0 362,-2 0 0,7 0 0,4 0 0</inkml:trace>
  <inkml:trace contextRef="#ctx0" brushRef="#br0" timeOffset="20">9239 14185 7862,'-5'-18'33,"4"1"1,-4 6 129,5 0 82,0-1 249,0 1 587,0-1-689,0 6 0,0 0 165,0 2-344,0 3 181,0-4-144,0 15 0,4-1-85,0 10 1,1 0 12,-1 3 1,-3 1-26,3 0 0,1 0-122,-1 0 0,-1 0-120,-3 0 1,4-1 91,0 1 0,0-1-115,-4-3 1,4-3 31,-1-4-245,1-1 24,1 1 142,-3-6 1,4 3-32,-2-5-12,-3-1 16,4-3 1,-4-3 227,3-1 0,-3-5-105,3 1 0,1-2 150,-1-1 0,5-5-38,-1 1 1,-2-5-34,1 1 0,1-3-21,4 0 1,-1-1 8,0 0 1,1 0-70,-1 0 0,4 0 66,1 0 0,0 9 131,-1 3 1,-2 7-49,2 0 25,-2 3 1,-2 10 10,1 2 0,-5 9 103,1-1 1,-4 2-109,3 2 0,-4 1-19,1 3 0,1-6-111,-1 6 1,0-9-229,-4 5 0,3-7-342,1 3 1,0-9 49,-4 2-813,0-3 313,5 2 402,-4-5 1,9 3 632,-2-5 0,2-5 0,2-6 0</inkml:trace>
  <inkml:trace contextRef="#ctx0" brushRef="#br0" timeOffset="21">9811 13808 7862,'0'-24'0,"-2"1"204,-2 8 1,3 2 349,-3-2 0,3 2-74,1 2 1,0 3 82,0 0 97,0 6-5,0-3-377,0 5 1,0 10-83,0 5 0,0 11-26,0 4 1,1 3-59,3 1 0,-3 2 62,3 2 0,-1 2-65,1 6 1,-2-5-379,6-3 75,-6 2 169,8-4 1,-7 2-561,5-8 0,-5 2 98,5-5-528,0 0 640,-2-5 1,3-4-91,-5-3-439,-1-2 172,-3-2 112,0 1 620,0-1 0,6-4 0,0-2 0</inkml:trace>
  <inkml:trace contextRef="#ctx0" brushRef="#br0" timeOffset="22">9719 14230 7887,'-5'-11'221,"4"0"223,-3-1-223,3 6 64,1-4 0,1 7 450,3-5 1,2 5-358,6-5 0,0 6-174,3-2 0,3-1-97,5 1 0,1-4-160,3 4 1,-2 1-5,6 3 0,-2 0 154,1 0 1,0 0-450,-4 0 1,-6 0 49,3 0 1,-6-4-153,2 0 1,-5 0 107,1 4 0,-6-1-33,-1-3 0,-5 3 407,5-3 1,-6 1-200,2 0 760,-2 1-149,3-8 22,-4 9 79,4-4-103,-5 5 0,0 1-97,0 3 0,0 2 111,0 6 0,0 0-191,0 4 1,0 1-21,0 6 1,1-1-155,3-3-134,-3 2 127,9-3 0,-7 4-78,5-3 0,-2 1-221,2-5-699,2 1 671,-4-5-742,0-5 222,0-1-1451,-6-5 2218,0 0 0,0 6 0,0 0 0</inkml:trace>
  <inkml:trace contextRef="#ctx0" brushRef="#br0" timeOffset="23">10130 13911 7887,'-6'-17'94,"1"4"188,5-2-27,0 3 0,1 1 413,3 4 1,2 2-545,6 5 1,-1 0-505,1 0 0,0 0 380,3 0 0,3 5 0,5 1 0</inkml:trace>
  <inkml:trace contextRef="#ctx0" brushRef="#br0" timeOffset="24">10690 14185 7873,'0'-18'1833,"0"1"-1642,0 1 0,0-1 333,0-2-256,0 3 15,0 5 0,-1-5 177,-3 1 1,-2 0-278,-6 3 0,1 1-53,-1 0 0,0 4 14,-4 3 1,-1 3-31,-6 1 1,4 1-135,0 3 1,1 3 64,-1 4 0,-1 4-152,4 0 1,1 4-82,4-3 0,1 4-59,2-1 0,3 1 6,5-1 0,0 3-129,0-3 1,1-3 57,3 0 0,2-1-65,6-4 0,3 3 172,0-6 0,0-3-12,-3-1 0,3-3 366,0-1 1,0 0 55,-3 0 0,-1 0 54,1 0 1,-1-5-53,1-3 0,-1 2 409,0-2-91,-4 1 117,3-5-426,-9 1-8,4 0 15,-5 4-302,0 2 112,0 5-113,0 5 0,-4 5 3,1 6 0,-1 0 18,4-1 0,0-1-31,0 5 1,0-5-170,0 1 0,5 2-92,3-2 1,-2-1 100,1-6 1,1 1-164,4-6 1,-5 1-144,1-4 0,-4 0-118,3 0 0,-3 0 674,4 0 0,-1-5 0,5-1 0</inkml:trace>
  <inkml:trace contextRef="#ctx0" brushRef="#br0" timeOffset="25">10793 13785 7877,'0'-34'608,"0"5"-393,0 1-95,0 5 1,4 5 121,-1 3-28,6 2 262,-2 7-55,-1 1-99,-1 5 384,0 0-388,-4 5 1,4 6 25,-5 8 0,0 8 41,0 3 1,4 5-104,0 3 1,0-2-69,-4 6 1,0-4-287,0 4 1,4-4 141,-1 4 0,5-4-254,-4 4 141,5-5-172,-8 2 1,4-6-240,-5-2 1,4 0 127,0-4 135,0-5 44,1-1 1,-4-8-485,3 2 331,-3-2-69,4-2-1310,-4 1 1679,4-6 0,0 4 0,2-3 0</inkml:trace>
  <inkml:trace contextRef="#ctx0" brushRef="#br0" timeOffset="26">11352 13522 7942,'5'-6'0,"-3"1"-79,3 5 355,0 0 255,-4 0-45,4 0 1400,-5 0-1479,-5 0 1,3 5-90,-6 3 1,-5 3-22,-6 4 1,1 8-73,-1 8 0,-3 3 106,-5 4-1373,0-3 1101,4 10 1,2-10 299,2 3-409,-3 3 37,15-5 1,-7 3 176,10-5 1,0-3-54,4-1 0,1-1-63,3 2 1,3 0-35,4-4 0,0 0-30,1-4 0,3 3 522,0 1 0,0-4-434,-3-4 0,3-2 86,0 3-1152,1 1 676,0-8 1,-3 3 74,2-4 1,-2-1 140,-2 1 1,0-2 176,1-3 0,-1 0-131,1-4 0,-5-1-474,1 2-127,-5-3-164,2-1 450,-5 0 371,0-5 0,0 3 0,0-3 0</inkml:trace>
  <inkml:trace contextRef="#ctx0" brushRef="#br0" timeOffset="27">11581 13876 7942,'-5'-11'1769,"3"0"-1050,-3 4 74,5-3-396,0 9 254,0-4-222,0 5 0,0 5-175,0 2 0,0 5-36,0 3 0,0 3-23,0 5 0,2 1-135,1 2 0,0 0 108,5 4 1,-5-4-78,5 0 1,-4 2-85,3-1 1,-3-2 53,4-6 1,-4 3-98,3-3 0,-3-3-86,4 0 1,-5-5-198,5-3-89,-5 2 1,2-8 407,-5 6 0,0-6 0,0 4 0</inkml:trace>
  <inkml:trace contextRef="#ctx0" brushRef="#br0" timeOffset="28">11878 13579 7902,'-7'-6'-268,"-3"-4"0,8 7 498,-6-4-100,6 4-24,-4-2 0,6 4 106,0-3 183,-5 3-166,4-4 207,-4 5-38,5 0 1,4 1-35,0 3-48,-1-3-171,3 9 0,-4-5 64,6 3-5,-6 2-125,8-4 1,-3 6 60,4-1 0,1-3 24,-1-1 0,0 1-35,1 4 0,2-1 14,-3 0 1,6 1-77,-10-1 1,6 4-3,-5 1 1,0 3 43,0-4 1,2 5-20,-2-1 1,-2-1-121,2 1 0,-4-1 25,3 1 1,0 2-74,0-2 1,2 3 72,-5 1 0,5 1-147,-2 3 1,-2-3 82,-1 2 0,1 2-145,-1-1 1,0 0 19,-4-5 0,0 1 86,0 0 0,0 0-110,0 0 1,0-2 99,0-2 1,-4 2 37,0-6 0,-3 0 11,3-3 0,-1-1 76,1 0 1,2 1-53,-6-1 1,5-3 94,0 0 0,-3-5-65,3 5 0,-6-4 23,1 3 1,2-4 211,-2 1-232,1 2 1,-5-5 179,1 3-245,-1 2-158,1-4-9,5 3-402,-5-5-90,10 0 65,-4 5 0,10-4-451,3 3 1122,2-3 0,1-6 0,1-1 0</inkml:trace>
  <inkml:trace contextRef="#ctx0" brushRef="#br0" timeOffset="29">12928 13808 7902,'4'-8'-125,"0"1"0,0 3 182,-4-4 1,1 4 81,3-3 194,-3 4 114,4-7 38,0 9-8,-3-4-167,3 5 73,-5 0 1,-5 0-237,-3 0 0,0 5 0,-3 2 0,1 4-19,-9 0 1,-4 0-131,-4 1 1,-3 3 97,3 0 1,-5 4-151,2-3 0,1 3 74,-2-4-7,6 0 0,1-4 31,5 1 1,5-5 17,-1 1-142,2 0 94,2 3-120,4 1 1,2-5 40,5 1 1,1-6 43,3 2 0,-1 1 89,4-1 0,-3 0 3,4-4 0,1 0 22,6 0 0,3 4 148,4-1 1,1 1-41,0-4 1,4 4-110,-1 0 1,2 1-61,-1-1 0,-2-2 103,6 6 0,-10-6-163,2 2 1,-4-1 19,0 1 1,2-3-74,-6 3 0,0 1-53,-3-1 0,-5-1 91,1-3 1,-4 0-259,3 0 158,-4 0-603,2 0-1621,-5 0 2367,-5 0 0,-2 5 0,-4 2 0</inkml:trace>
  <inkml:trace contextRef="#ctx0" brushRef="#br0" timeOffset="30">12620 14230 7878,'-6'0'328,"-4"0"54,8 0 1,-7 2 494,6 1-246,-1-1-407,4 3 1,0-4 192,0 3-182,0-3 1,1 6-101,3-4 1,-2-1 78,6 1 1,1 0-10,6 1 0,-1-3-53,5 3 1,1-2-147,7 2 1,-3-3 274,3 3-504,-3-2 195,-1-2 0,3 0-21,1 0 0,-4 0-132,-4 0 1,-5 0-175,1 0-238,-2 0-1579,-2 0 2172,-4 0 0,-2 5 0,-5 1 0</inkml:trace>
  <inkml:trace contextRef="#ctx0" brushRef="#br0" timeOffset="31">13477 13637 7878,'0'-12'1027,"0"6"-658,0-4 425,0 8-150,0-3-221,0 5 0,0 5-247,0 3 0,0 3 52,0 5 0,0 3-1,0 7 1,0 3-55,0 6 0,0-1-70,0 0 0,0-1-189,0-2 1,0 5-17,0-1 0,0 0 26,0-4 1,0 2-74,0-3 0,0-1-205,0 2 0,1-6 75,3 2 0,-3-3-79,3-1 0,1-5 288,-1-3 1,3-2-185,-3-2 409,5 0 1,-3-1-22,6-2 1,-5-2-59,1-2 0,-4-2-134,3 1 38,1-1 0,3-2-278,1 0-169,-1 0 1,1 0-366,-1 0 1,-3-2 328,-1-1 0,-3 1 503,4-2 0,-1-2 0,5 0 0</inkml:trace>
  <inkml:trace contextRef="#ctx0" brushRef="#br0" timeOffset="32">13282 14116 7878,'12'-18'0,"-6"6"1062,-2 4-424,2 1-292,1-5 1,8 6-25,0 2 0,0 3 25,-3 1 1,1-4 226,2 0 0,3 0-282,4 4 0,2 0-67,3 0 1,-3 0-20,3 0 0,-3 0-97,-1 0 0,0 0-462,0 0 1,-2 0 309,-2 0 1,-1 0-1503,-3 0 1,-6 0 1544,2 0 0,-2-5 0,3-1 0</inkml:trace>
  <inkml:trace contextRef="#ctx0" brushRef="#br0" timeOffset="33">13933 13545 6002,'0'-7'0,"0"-1"0,0 5 0,0-2 0</inkml:trace>
  <inkml:trace contextRef="#ctx0" brushRef="#br0" timeOffset="34">13911 13465 7878,'-5'-6'-1742,"3"1"2119,-3 0-218,5 3 1,-1-6 328,-3 4-223,3 0 111,-4 4 774,5 0 1,1 4-973,3 0 0,-3 4-44,3 0 1,-2 2-7,2 2 0,-1 0 53,4 4 1,-3-3-19,4 7 1,-1-1 46,5 3 0,4 1 144,3 0 1,-1 1-96,1 3 0,-4 1-64,4 2 1,-5 3-98,2-2 0,-4 2 10,0 1 1,-1 0-154,1 0 0,-5-3 41,1-1 0,-4-3-186,3 3 0,-4-3 76,1 4 0,-3-6-27,-1 2 0,0-3-169,0-1 0,-1 1 115,-3 2 0,-3-5-20,-4 1 0,3-1 89,1 2 1,-1-6 6,-3-1 1,-1 0 40,1-1 1,0 1 102,-1-5 0,1 0-70,-1 1 1,1-1 176,-1 1 0,2-5 68,3 1 92,-4-6-317,10 3-361,-4-5-385,5 0-934,-5 0 33,4 0 1672,1-5 0,6-1 0,6-5 0</inkml:trace>
  <inkml:trace contextRef="#ctx0" brushRef="#br0" timeOffset="35">14607 13968 8160,'-5'-7'1015,"4"2"-526,-4 5 1568,5 0-1864,5 0 1,-3 0 5,6 0 0,1 2-41,6 1 1,-1-1-23,5 1 1,-4-1 18,4-2 0,0 0-107,4 0 0,0 0 69,0 0 0,0 0-139,0 0 1,-4 0 54,0 0 1,-4 0-64,4 0-60,-5-5 1,2 3-525,-4-1 392,-6 1-754,4 2 598,-8 0 1,3-1-1253,-5-3 683,0 3-388,0-4 478,5 5 857,-4 0 0,4-5 0,0-2 0,2-4 0</inkml:trace>
  <inkml:trace contextRef="#ctx0" brushRef="#br0" timeOffset="36">14596 14196 7878,'-5'-6'626,"4"1"-36,-5 5 631,6 0 1,6 4-813,1-1 0,5 1 36,3-4 1,4 0-101,7 0 0,-1 0 49,1 0 0,5-4-72,3 1 0,-4-1-69,5 4 1,-7-4-76,2 0 1,-6-1 177,-1 1-318,0 3 0,-10-4-415,2 5-1897,-8 0 1140,-2 0 1134,-5 0 0,6 0 0,0 0 0</inkml:trace>
  <inkml:trace contextRef="#ctx0" brushRef="#br0" timeOffset="37">15555 13557 8323,'0'7'897,"0"1"0,0 3-509,0 4 1,0 7-162,0 1 1,0 6 51,0 9 0,0-1-111,0 5 0,0-2-79,0 2 0,1 1 104,3-5 0,-2 4-83,1-4 1,-1 2-196,-2-2 0,0-4 84,0 0 0,3-1-253,1-6 0,0 0 149,-4-4 1,4-2-62,0-2 0,-1 1 39,-3-4 1,4-5 96,0-3 4,0-1 1,-3 3-17,3-2-242,-3-3-342,4-5-3076,-5 0 3702,0-5 0,5-6 0,2-7 0</inkml:trace>
  <inkml:trace contextRef="#ctx0" brushRef="#br0" timeOffset="38">15875 14048 7878,'6'-12'2890,"-1"6"-2677,-5 1 665,0 5-599,5 0 0,-2 0 10,5 0 1,3 0-40,4 0 1,1 0-85,-5 0 1,4 0-3,0 0 0,4 0-128,-3 0 0,4 0 51,-1 0 0,-1 0-160,1 0 0,-5-1-303,1-3 1,1 2-513,0-1 1,-5-2 3,-3 1 1,-2-5 883,2 1 0,-3-7 0,-5-3 0</inkml:trace>
  <inkml:trace contextRef="#ctx0" brushRef="#br0" timeOffset="39">16606 14093 7878,'-11'-6'383,"-1"1"667,1 0-1496,4 4 185,2-4 1045,5 5-124,0 0-332,0 5 0,5 1-8,3 5 1,2-3 24,2 0 1,-1-6-133,0 2 0,5 1 57,-1-1 1,4 0-41,-4-4 0,5 0-21,-1 0 1,8-2-133,4-1 0,-4 0 91,0-5 1,-3 2-275,-1-2 1,-1-2 57,-3 3 0,-3 0-59,-4 0 0,-2-1 6,-3-3 1,2-1-129,-5 1 1,0-1 56,-4 1 0,0 0 110,0-1 1,-5 1-1,-3-1 0,1 1-22,-5-1-9,3 1 65,-12 5 0,3-3-23,-5 5 0,-1 0 0,-3 4 0,-2 5 33,-5 3 1,0 6-10,-1 1 1,2 7 62,3 0 1,-1 3-70,9 5 0,-3 1-197,10 3-255,0 0 456,9 0 1,1-1-127,5-2 0,2 0 109,6-4 1,1-4 144,10-4 1,3-5-48,5 1 0,5-6 191,-2-1 1,-1-6 384,2 2 1,2-3-151,1-1 1,2 0-113,-10 0 1,1-4 7,-4 1 0,-2-5-1307,-2 4 254,3-5 1,-9 7-1779,2-6 2457,-7 1 0,2-5 0,-4 1 0</inkml:trace>
  <inkml:trace contextRef="#ctx0" brushRef="#br0" timeOffset="40">17177 13705 7741,'-5'-6'828,"4"1"15,-4 5 29,5 0-219,5 0-328,1 0 1,9 0-8,0 0 0,6 0 69,-2 0 0,2 0-64,2 0 0,0 0-72,0 0 0,0-4-93,0 0 1,-6 0 163,-1 4-1034,-4 0 455,0-5-298,-1 4 1,-1-5-2113,-2 2 2667,-3 2 0,0-8 0,1 4 0</inkml:trace>
  <inkml:trace contextRef="#ctx0" brushRef="#br0" timeOffset="41">17817 13271 7878,'0'-11'-75,"0"-1"1,0 1 404,0 4 611,0 2-170,0 5-226,0 5 1,0 3-194,0 7 0,-2 4-91,-2 8 1,-1 1-152,-2 2 0,-2 7-20,5-3 1,-4 7-75,5-3 0,-1 0 88,4-4 1,0 4-108,0 1 1,0-3-169,0-5 1,0 1-246,0-6 1,5 0 91,3-7 0,3-2 125,4-1 0,-2-8 185,2 4 1,2-7-30,-2 3 1,1-6 121,0 2 0,-4-3-181,3-1 1,-2-1-54,-1-3 0,-2 2-160,-3-6 0,-2 4-1082,-5-3 1397,0-1 0,0-3 0,0-1 0</inkml:trace>
  <inkml:trace contextRef="#ctx0" brushRef="#br0" timeOffset="42">17668 13625 7878,'11'-5'513,"-3"2"171,0-4 1,1 4-209,6 0 1,-2 1-21,2 2 1,1 0 34,-1 0 1,6-1-135,-2-3 0,-1 3 53,1-3 0,-2 3 43,2 1-1123,3 0 538,-9 0 0,3-4-492,-4 0 0,-1 0 624,0 4 0,6 0 0,1 0 0</inkml:trace>
  <inkml:trace contextRef="#ctx0" brushRef="#br0" timeOffset="43">18490 14196 7878,'-6'-5'0,"-3"3"31,5-6 0,-1 5 92,1 0 1,3 0 210,-3-1-13,3 3 93,1-4 827,0 5-1033,5 0 1,-2 0 5,4 0 1,5 1-70,3 3 0,5-3 44,-1 3 0,3-3-133,1-1 0,8 0 80,4 0 0,4-4-104,3 1 0,-4-2 86,8 1 0,-3 1-168,3-4 1,3 3 23,1-4 0,-1 6 59,-3-2 0,-4-1-80,-1 1 1,-4-1 78,1 1 1,-7 3-81,-5-3 0,-3 3 31,-4 1 1,-2-2-296,-6-1 148,-4 1-332,3-3 545,-9 5-441,4 0-1908,-5 0 2045,0-5 1,0 3 47,0-6 0,-1 6-217,-3-2 99,3-3 135,-9 1 1,4-2 205,-1 1 0,-2 3-143,5-4 238,-5 6 1,7-7 67,-6 5 1,6-1 279,-2 1-256,-3 3 1,5-5 366,-6 2-45,6 3-83,-3-4 278,0 5-56,3 0-378,-3 0 0,7 0 90,1 0-166,4 0 0,8 1-78,0 3 1,5 1-11,-1 2 1,3 3-50,1-2 0,-4-2 42,0 2 0,0-2-66,4 2 1,-5 1 168,-3-5-268,-2 0 46,-2 1 56,0-4 0,-3 4-225,0-5 125,-6 5 0,2-4-23,-8 3 0,-3 1-3,-9-1 1,2 1 86,-5-1 0,0-2-36,-4 6 1,2-5-109,2 0 1,-1 2-497,4-1-529,1 5-684,9-3 1840,1 6 0,15-1 0,2 1 0</inkml:trace>
  <inkml:trace contextRef="#ctx0" brushRef="#br0" timeOffset="44">20283 13522 10956,'7'12'640,"-2"0"-268,-5 4 1,0-1-33,0 8 1,0-3-85,0 7 1,0 2-215,0 1 0,0 5 69,0 3 1,0-2-115,0 6 0,0-4-22,0 4 0,0-4-275,0 4 1,0-4 70,0 4 0,0-6-77,0-2 0,5-1-34,3-6 0,2-2-102,1-6 1,1-2 565,-1-6 1,0 0 29,1 1 369,-1-6-381,1-1 0,-1-5-30,1 0 1,-5 0-35,1 0 1,-1 0-452,5 0-159,-1 0 1,-1-1-88,-2-3 1,-3 2-100,-5-6-1010,5 0 1728,-4-3 0,4-6 0,-5 0 0</inkml:trace>
  <inkml:trace contextRef="#ctx0" brushRef="#br0" timeOffset="45">20272 14059 7878,'-5'-6'395,"4"-4"715,-4 3-446,5 1-280,0 1 1,5 1-46,2 0 1,7 0-112,1 4 1,6 0 13,-2 0 1,4 0-211,3 0 0,-2 0-260,3 0 0,0 0-299,-4 0 0,2 0 527,-6 0 0,-3-5 0,1-1 0</inkml:trace>
  <inkml:trace contextRef="#ctx0" brushRef="#br0" timeOffset="46">20832 14002 7878,'-7'-5'1018,"2"4"-672,5-10-132,0 10 135,0-4 523,0 5-519,0-5 1,0 3-112,0-6 0,2 4-23,1-4 1,2 5-14,3-5 1,2 2-37,-2-2 0,3-2 0,4 2 0,-2-2-157,2-1 1,-2-1 134,-2 1 1,1 0-277,-1-1 1,1 6 32,-1 2 1,-1 1-168,-2 0 213,2 1 0,-5-1 22,3 6 1,-2 0-76,-2 4 1,-2 1 52,6 4 1,-4-1 17,3 0 1,1 0 15,3-4 1,1 3 53,-1-2 0,1 2 2,-1 1 1,4-3 7,1 0 1,0-6-38,-1 2 0,-1 1 6,5-1 0,-1 0-5,1-4 1,1 0-10,-4 0 0,-1 0-26,-4 0 0,1 0 52,-1 0-136,1-5-341,-1-2-97,-5-4 0,-1-1-602,-5 1-642,0 0 1050,-5-1 738,-1 6 0,0 1 0,1 5 0</inkml:trace>
  <inkml:trace contextRef="#ctx0" brushRef="#br0" timeOffset="47">20889 14253 7878,'-7'-5'1395,"2"-1"1,5-2-1045,0 1 1,0 3 42,0-4 0,0 1-45,0-5 0,0 5 60,0-1 0,0 0-102,0-3 1,2-1-66,1 1 0,-1 3 91,1 1-249,4-1 1,-5-2 51,6 2 0,-5 2-177,0 2-16,4 3 35,-6-4-225,9 5 0,-5 1 89,3 3 0,2-1-28,-2 4 1,2 1 74,1 3 0,1 1 23,-1-1 1,0-3 73,1-1 0,3 0 9,0 0 1,0 2 11,-3-5 0,-1 4-27,1-5 1,0 1 86,4-4 0,-7 4-39,2 0 1,-2 0 3,2-4 0,5 0 33,-1 0 0,0 0 12,-4 0 0,2-4-3,2 0 1,-2-4 118,2 5 1,-2-5-158,-2 4 0,-3-4 101,0 5-450,-6-6-213,3 2 0,-5 0-1580,0-1 2106,0 6 0,-15-3 0,-4 5 0</inkml:trace>
  <inkml:trace contextRef="#ctx0" brushRef="#br0" timeOffset="48">21871 13751 7878,'-5'-12'0,"4"1"317,-3-1 1,3 5 460,1-1 170,0 6-628,-6-3 1,0 5-26,-5 0 1,-1 2-84,1 6 0,-2 2 0,-2 13 0,1-2 15,-5 10 0,4-1-13,-4 5 1,1-1-161,-1 0 0,6-1 24,6-3 1,0 2-140,0-5 0,2 1 17,5-2 1,1-5-66,3 2 1,6-4 74,5 0 1,4-3 65,-4-4 1,2-2 91,-2-3 1,3-2-93,5-5 0,-4 0 190,0 0 0,0 0-29,4 0 1,-1-5-40,1-2 0,3-5-64,-4-3 1,4 1 6,-7-5 1,-3 4-23,0-4 0,-4 0-91,0-4 0,-5 0-284,1 0 1,-6-1 122,2-3 1,-4-2-323,-4-5 0,-3 1-15,-8 3 0,1-3-221,-5 2 0,-4 4 213,-4 5 1,0 4-97,5 6 0,-1 6 154,0 2 1,5 8 463,3 4 0,2 2 0,2 1 0</inkml:trace>
  <inkml:trace contextRef="#ctx0" brushRef="#br0" timeOffset="49">22156 14265 7778,'7'0'2576,"-2"0"-2217,-5 0 0,4 1 457,0 3-272,-1-3-89,-3 9-881,5-9 110,-3 5-157,3-1-577,-5-4-1104,0 4 2154,0-5 0,0 0 0</inkml:trace>
  <inkml:trace contextRef="#ctx0" brushRef="#br0" timeOffset="50">22670 13808 7878,'-11'-7'-71,"3"-1"337,1 4 556,4-5-222,-7 8-181,-1-4 0,-6 6-81,-2 3 0,-2 2 43,2 5 0,-3 1-289,-1-1 0,0 6 149,0 2 0,4 4-206,0 3 1,5-2 71,-1 3 0,2-2-165,2 2 0,5-3-64,2 3 1,3-3-41,1-1 0,1 0 98,3-1 0,2-3-45,5 1 0,5-7-12,-1 3 1,5-5 57,-1-3 0,0 1 236,4-6 0,-3 1-123,7-4 0,1 0 76,-1 0 1,-1-5-50,-3-2 1,0-4 105,0 0 0,-4-2-99,0-2 0,-5 1 7,1-5 0,-3 0 67,-5-4-240,3-5 145,-8-1 0,6-3-173,-4-2 0,0 2-72,-4-6 1,-5 3-184,-3 1 0,-3 2-7,-4-2 1,1 11-205,-5-4 0,0 11 56,-4 0 1,1 9-112,3 3 0,1 4 631,3 4 0,8 2 0,-4 5 0</inkml:trace>
  <inkml:trace contextRef="#ctx0" brushRef="#br0" timeOffset="51">23047 13694 8102,'-17'-4'575,"1"0"-249,9-5 0,0 8 26,4-3 1,1 4-61,-2 4 0,-1-2 351,2 6-263,-1 0 1,0 3-29,0 0-329,0 6 212,4-4-148,0 8 1,0-4-100,0 2 1,0 1 248,0-5-536,0 6 268,0-4 1,0 2-43,0 0-315,5-5 189,-3 3-93,3-6 158,-5 1 1,1-2 0,3-3 76,-3 4 46,4-10 169,-5 4 313,0-5-202,5 0-71,-3 0 0,8 0 116,-3 0 0,5 0 140,3 0-326,-2 0 1,4 0 85,-1 0-322,-4 0 98,5 0 0,-2 1 24,0 3 0,1 2 74,-5 6-21,5-1-361,-3 1 188,-1-1 0,-2 1-40,-3-1-251,-2 5 207,0-3 0,-5 9-470,0-3 419,0-3 0,0 6-102,0-3 1,-8-1 128,-4 1 0,-2-2 137,3 2 1,-6-2-72,-2-6 1,-2-1 393,-2-2 1,0 1-152,0-5 0,0 0 47,0-4 1,4 0-134,0 0 0,4 0-202,-4 0 0,5-2-98,-1-1 1,6 0-954,1-5 1244,6 1 0,-8-5 0,3 1 0</inkml:trace>
  <inkml:trace contextRef="#ctx0" brushRef="#br0" timeOffset="52">22956 13705 7804,'-4'-15'22,"0"0"1,1 3 251,3 5 0,3 3 117,1-4-281,5 6 653,-8-3-405,9 5 0,-3 0 3,4 0 0,2 0-103,2 0 0,2 0-8,2 0-91,7 0 0,-7 0-52,8 0 1,-3 1-146,-1 3 0,-1-3-487,-3 3 0,2-2 339,-2 2 0,-2-3-853,-2 3 0,1 1 1039,0-1 0,-1 5 0,-4-3 0</inkml:trace>
  <inkml:trace contextRef="#ctx0" brushRef="#br0" timeOffset="53">23573 13728 7874,'0'-8'0,"0"1"597,0 4-192,0-2 54,5 0-60,-4 4 107,4-4 198,-5 5-153,0 0 1,0 6 96,0 5-359,0 1 1,0 11 31,0-1 131,0 1-292,0 10 1,-4-3 100,0 4 1,1 1 13,3 3 0,0-2-116,0 2-93,0-2 0,0-2-37,0 0 0,0-4 134,0 1 1,1-6-29,3 2 0,-2-4 16,6-4 1,-6-3-115,2-4 0,1-1 103,-1 1-181,0-1-59,-4 0-282,0-4-181,0-2-159,0-5 0,-5-5 0,-1-2 0</inkml:trace>
  <inkml:trace contextRef="#ctx0" brushRef="#br1" timeOffset="54">1987 15761 7847,'0'11'1569,"0"1"-1303,0-1 1,0 4-60,0 1 0,0 3 6,0-4 1,0 5 4,0-1 0,1-1-8,3 1 0,-2 0-122,1 4 1,-1 3 118,-2 1 1,3 4-236,1-5 0,1 6-16,-1-2 1,1-2-22,3-1 1,1-3-28,-5-1 1,4 0 149,0 0 0,-2-2-177,2-2 0,-5 1 78,0-4 0,2-1-106,-1-4 1,0 1 44,-4-1 0,0 1 33,0-1 1,0-3-231,0-1-395,0 1 319,-5-2 1,2 3-994,-4-5 385,4 0 983,-2-4 0,0-5 0,-1-2 0</inkml:trace>
  <inkml:trace contextRef="#ctx0" brushRef="#br1" timeOffset="55">1987 15818 8008,'-6'0'-678,"1"-1"738,5-3 191,0 3 1,1-5 2,3 6 0,1-1-97,3-3 1,2 3-37,-3-3 1,3 3 47,2 1 1,1 0-1,2 0 1,-1 0 16,5 0 0,0 0 147,4 0 1,0 5-207,-1 3 0,1 2-10,0 1 0,0-1-123,0-2 1,-2 2 95,-2-2 0,2 2-66,-6 1 0,0 1-28,-3-1 0,-1 1-88,0-1 0,-4 4 89,-3 1 1,-3 4 44,-1-1 1,-5 2 3,-3 2 0,-7 1 20,-4 3 1,-1-3 1,1 3 1,-8-3-15,0-1 0,1-2-26,-1-2 1,-1-2 30,1-6 1,1-3-74,3 0 1,4-6-69,0 2 1,5-3-219,-1-1 1,6-1 16,1-3 0,6 2-226,-2-6 1,2 0-346,2-3 0,6-2-20,1-2 874,3 7 0,7-12 0,1 7 0</inkml:trace>
  <inkml:trace contextRef="#ctx0" brushRef="#br1" timeOffset="56">2798 15635 7836,'0'-7'-852,"0"-1"1641,0 5 108,0-2 946,0 5-1643,-5 0 0,-1 5 0,-6 3 1,5 0-31,-1 3 0,4-5 61,-3 10 0,0-6-109,0 5 1,-2-2 25,5-2 1,-5 4-103,1 1 1,-2 5 69,-1 2 1,-1 1-19,1 7 1,-2-1-42,-2 4 1,2 1 87,-2-1 1,6 4-114,2 0 1,3 4 84,-4-4 0,6 4-185,-2-4 0,3 0-9,1-4 1,5-3-27,2-1 1,4-5 88,0 2 0,0-4-148,1-4 0,3 3 123,0-3 0,4 2-16,-3 2 1,3-4 38,-4 0 0,4-1-10,-4 1 0,2 1 122,-2-5 1,-1 4-17,5-3 1,-4-2-22,4-7 1,-5 2-29,1-5 1,-2 4 10,-2-5 0,1 1-22,-1-4 1,-3 0 19,-1 0-326,-4 0 193,2 0-370,-5 0 0,-5 0 0,-1 0 1</inkml:trace>
  <inkml:trace contextRef="#ctx0" brushRef="#br1" timeOffset="57">3221 15989 7882,'-4'-7'-92,"0"-1"-34,0 5 1,4-3 610,0 2 651,0 3-969,0-4 1,0 6 24,0 3 0,4 2 45,0 6 1,0 6-50,-4 4 1,1 3-42,3 5 1,-3-1-4,3 2 0,1 2-156,-1-3 1,0 2 47,-4-2 1,3 2-155,1-5 1,0-5 59,-4-3 1,4-1-116,0 1 1,-1-2-12,-3-6 1,4-3-389,0-1-226,0-4 105,-4 7 4,0-9 689,0 4 0,0-5 0</inkml:trace>
  <inkml:trace contextRef="#ctx0" brushRef="#br1" timeOffset="58">2992 15966 7993,'0'-6'-334,"0"1"452,0 0 0,2 4-53,1-3 457,4 3 0,4 1-167,1 0 0,0 0-59,3 0 0,-2 0-113,2 0 1,2 0-11,-2 0 1,5 0 35,-1 0 1,-1 3 21,1 1 0,-4 0-180,4-4 1,-1 0 73,1 0 0,2 0-148,-6 0 0,5 0 109,-1 0 0,-1-1-319,1-3 0,-4 1-199,4-4 0,-5 3-406,1-4 1,-2 6 362,-1-2 475,-6 3 0,4-4 0,-4-2 0</inkml:trace>
  <inkml:trace contextRef="#ctx0" brushRef="#br1" timeOffset="59">3723 16149 7840,'-16'0'0,"3"-1"222,-2-3 51,2 3 0,5-4 133,1 5 0,4-2 187,0-1-6,1 1-223,2-3 25,0 5-213,5 0 0,2 0-16,4 0 1,1 2 15,-1 1 1,4-1-163,0 1 0,4-1-70,-3-2 0,3 0 55,-4 0 1,5 0-36,-1 0 1,2-4-21,-2 0 1,1-4-139,-5 5 1,4-6 10,-4 1 0,1 2-619,-5-2-23,0 6-483,1-8-78,-6 8 1386,-1-3 0,-5 5 0,0 0 0</inkml:trace>
  <inkml:trace contextRef="#ctx0" brushRef="#br1" timeOffset="60">3723 16286 7961,'-6'0'1004,"2"0"-536,8 0 0,-3 1-129,3 3 0,-2-3 360,2 3-402,3-2 1,4-2-182,0 0 0,1 0-35,-1 0 1,5-2-97,-1-2 1,5 2 53,-1-6 0,3 5-154,1-5 0,-2 2-216,-2-2 1,3-2-554,-3 2 0,-2-1 884,3 2 0,-7-3 0,4 3 0</inkml:trace>
  <inkml:trace contextRef="#ctx0" brushRef="#br1" timeOffset="62">4911 15727 7914,'13'-7'-84,"-4"-2"37,-13 5 290,2 1-49,-3-2 453,5 3-416,5-3 1,1 4 359,1-3-373,-2 3 0,-6-4-25,-3 5 1,2 0 0,-6 0 0,5 1-27,0 3 0,1-2 0,2 6 1,-3 3 12,-1 5 0,0 4-62,4-1 1,0 8 40,0 3 1,4 3-9,0 1 0,-1-2 10,-3 2 0,4-2-81,0 6 0,0-2-28,-4-2 1,0 0-137,0 1 1,1-1 121,3 0 1,-3-5-60,3-2 1,-1 1-77,0-2 0,-1 0 26,1-7 1,0 1-106,1-5 1,-3 4 30,3-3 0,1-1 18,-1-4 1,1 1-32,-1-1 84,-3 1-17,9-1 1,-9 0-274,4-4 157,-5-2-155,0-5 1,-10 0 0,-3 0 0</inkml:trace>
  <inkml:trace contextRef="#ctx0" brushRef="#br1" timeOffset="63">5379 15784 7873,'0'-7'1271,"0"2"-817,0 5-253,5 0 1,-3 5 22,1 3 0,0 2 0,1 1 0,1 6-7,2 2 1,4 1 13,-4-1 1,5 7-134,3-3 1,-1 3 75,5 1 0,1-3-72,7 3 0,-3 1 47,3-2 0,-3 2-157,-2-1 0,1-3 64,0 3 1,-1-3-42,-3-2 1,-1 0 0,-3-3 0,-3 1-121,4-4 1,-4-1-43,0-4 0,-5 1-25,1-1 1,-4-3-544,3-1 297,-4-4-613,2 2-58,-5 0-388,0-4 1037,-5 4 0,-1-8 440,-6-1 0,1-5 0,-1 3 0</inkml:trace>
  <inkml:trace contextRef="#ctx0" brushRef="#br1" timeOffset="64">5676 16138 7873,'-5'-7'0,"-3"4"193,-2-4 140,-1 6 1,1-3 81,2 8 0,-2 2-70,2 6 0,-2-1 7,-1 1 1,-1 3-137,1 0 0,-4 4-162,0-4 0,-1 6 28,5-2 0,-4-2-192,-1 2 0,1-5 57,4 2 0,-1-4 49,1 0-253,5-1 0,-1-3-52,3-1-835,3-4 536,-4 2 1,6-5 607,3 0 0,2-5 0,6-1 0</inkml:trace>
  <inkml:trace contextRef="#ctx0" brushRef="#br1" timeOffset="65">5985 16046 7855,'0'-6'1528,"0"-4"-825,0 9-279,0-5 1096,0 6-1327,5 0 1,-2 0 33,9 0-235,-3 0 0,7 0-203,-4 0 0,3 0 159,0 0 1,0-3-474,-3-1 386,-1 0 1,1 0-1894,-1 0 2032,-5 1 0,5-2 0,-5-2 0</inkml:trace>
  <inkml:trace contextRef="#ctx0" brushRef="#br1" timeOffset="66">5950 16149 7855,'0'6'1083,"0"0"-657,0-6 0,5 1 218,3 3 0,-2-3-244,2 3 0,3-3-65,5-1 0,3 0-193,-4 0 0,4 0-138,-4 0 1,5 0-37,-1 0 0,-1-5-229,1-3 1,-4 2-951,4-2 1,-3 2 1210,3-2 0,0-2 0,4 4 0</inkml:trace>
  <inkml:trace contextRef="#ctx0" brushRef="#br1" timeOffset="67">6590 15715 7816,'-5'-6'403,"-2"-4"1,-3 3-219,3-4 0,0-1 159,4 1-50,1 5 0,-8-4 514,2 2-48,3 3-490,0 0 1,5 11-124,0 6 0,0 0 62,0 7 0,2 2-20,1 5 0,-1-2-12,1 3 1,3-3-102,-3-1 0,8 4 97,0-1 0,-5 0-127,2-7 1,-4 2-68,-1-2 0,-1-2-216,2-2 48,-3-2 0,-2-2 78,-3 0 1,1-4-89,-4-3 154,4 2 91,-7-5 10,9 4 39,-4-5 53,5 0-65,5 0-81,1 0 1,2-1 38,-1-3 1,5 2 2,3-6 1,4 6-38,-4-2 0,5 2-7,-1 2 1,-2 0-5,-2 0 1,2 0-8,-2 0 1,4 2-12,-4 2 1,4 2-22,-4 5 1,1 1-126,-5-1 0,-3 4 90,-1 1 1,-4 3-152,1-4 1,-3 5 206,-1-1 1,-5 2-9,-3-2 1,-6 1-2,-1-5 0,-4 4 95,4-4 1,-6 1 23,2-5 0,-2-1-68,-2-2 1,4 1 50,0-6 0,0 1-140,-4-4 1,0 0-443,0 0 1,4 0-23,0 0 0,5-5-321,-1-2 1,4-4 853,3 0 0,-2-6 0,4 0 0</inkml:trace>
  <inkml:trace contextRef="#ctx0" brushRef="#br1" timeOffset="68">6578 15681 7799,'-5'-12'636,"4"1"1,-4 3 164,5 1-582,0 4 1,1-2 129,3 5 0,-1 0-34,4 0 1,1 0 100,3 0 0,6 0-164,2 0 0,-1 0-38,1 0 1,1-1-66,7-3 0,-6 2-120,6-6 1,-11 5-327,3 0 0,-1 1 204,-3 2 0,2-3-1219,-2-1 1,-2 0 1311,2 4 0,-7-5 0,-3-2 0</inkml:trace>
  <inkml:trace contextRef="#ctx0" brushRef="#br1" timeOffset="69">7172 15430 7831,'-6'-5'394,"-4"-2"0,9 0 133,-3-1-1,2 5 468,2-2-274,0 5 1,6 2-438,1 1 1,6 4 44,6 4 0,-5 2-65,5 2 1,-4 2-14,0 2 0,-2 3-28,2 1 0,2 5 0,-2 6 1,5 1-143,-1-1 1,-2 5 77,-2 3 0,0-1-299,-3 1 1,-3-2-43,-9 2 1,6-1-217,5-3 0,-4-5 129,0 5 1,-4-9-54,-3 5 1,0-6 121,0 3 1,0-6 72,0 2 0,0 1 201,0-2 0,-5 1-52,-3-4 0,-2 0 70,-1 0 1,-1-1-38,1 1 0,-5-1-63,1-3 0,-5 1-39,1-5 1,1 4-16,-1-3 0,4-2 1,-4-7 0,5 2-120,-1-5 1,6 1-475,1-1 396,6-3 0,-7 3-1319,5-8 1579,0 3 0,9-9 0,2 3 0</inkml:trace>
  <inkml:trace contextRef="#ctx0" brushRef="#br1" timeOffset="70">7846 15955 7927,'-6'-5'549,"-4"4"17,8-4-1,-3 5 80,5 0 0,5 0-426,3 0 0,3 0 11,5 0 1,3-2 1,7-2 0,-3 2-166,0-6 1,5 6-11,-1-2 1,-1-1-141,1 1 0,-3 0-54,-1 4 55,0-5 0,-6 3-236,-1-6 201,-4 5 1,0-3-48,-1 2 1,-3 3-31,-1-3 0,-3-1-132,4 1 0,-4-3-30,3 3 1,-3 0-153,4 4 1,-6-1-830,2-3 1338,-3 3 0,-6-9 0,-1 3 0</inkml:trace>
  <inkml:trace contextRef="#ctx0" brushRef="#br1" timeOffset="71">7903 16126 7927,'-7'7'144,"-1"-4"315,5-1-85,-2-2-27,5 0 1,5 0 264,3 0 0,-2 0-212,2 0 1,0 0-5,3 0 1,4-4-122,1 0 1,4 0-62,-1 4 1,2-1-5,2-3 1,3 3-28,4-3 0,-2 3-124,2 1 1,-2-4 133,-9 0 0,3 0-406,1 4 0,-4-1 136,0-3 0,-5 3-644,1-3 0,-3 2-330,3-2-1118,-10 3 2169,10-4 0,-25 0 0,-3-2 0</inkml:trace>
  <inkml:trace contextRef="#ctx0" brushRef="#br1" timeOffset="72">8737 15567 7755,'-6'-5'781,"1"3"-397,5-8 163,0 9 192,0-4-377,0 5 1,1 5-125,3 2 0,-3 6-33,3 6 1,1-2 25,-1 9 1,-1-2-147,-3 11 0,4-4 46,0 8 1,4-3-3,-5 2 1,2-5-7,-1 5 0,-2-1-21,1 5 0,-1-3-105,-2-4 0,0-1 14,0 0 0,0-3-89,0-1 0,0-6-7,0-1 1,3-1-32,1-7 0,0 0 10,-4-3 1,1-2-475,3-3 130,-3 3-85,4-8 163,-5 3 0,0-10-32,0-3 1,-3-2 403,-1-1 0,-5-6 0,3-1 0</inkml:trace>
  <inkml:trace contextRef="#ctx0" brushRef="#br1" timeOffset="73">8668 15567 7757,'0'-17'260,"0"4"0,0 1-135,0 4 0,2 6 74,2-2 1,-2 1 252,6-1 0,-3 3-141,6-3 0,-6 3 50,7 1 0,0 0-138,4 0 0,4-1 0,-1-3 1,4 3-152,3-3 0,-3 3 118,0 1 1,4 1-171,-4 3 0,-3-2-11,-5 6 0,2 0-49,-2 3 1,0 3 110,-4-3 1,1 3-13,-1-6 1,1 7-19,-1 4 0,-3-2-94,-1-2 1,-4-1 28,1 1 1,-4-2 86,-4 2 0,-4-1-24,-7 1 1,-6 2-28,-6 2 0,-5 1-8,2-5 1,-7 4-145,-1-3 1,5-3-235,6-5 1,3 1-375,1-5 1,9 0 343,3-4 0,7-2-558,0-1 962,3 1 0,11-13 0,3 2 0</inkml:trace>
  <inkml:trace contextRef="#ctx0" brushRef="#br1" timeOffset="74">9582 15247 7799,'-6'0'424,"-1"0"711,4 0-251,1 0-358,-3 0 158,5 0-343,0 5 0,0 1 81,0 6 1,-1 0-238,-3 4 1,-3-2 9,-9 5 0,2 1-115,-5 7 0,2-2 93,-2 5 0,-2 1-35,6 3 0,-5 2 56,1 2 1,1-1-114,-1 4 0,6 0 20,2 1 1,-1 2-123,5-2 1,2-1-17,1 1 1,3-6-26,1 3 1,1-4 77,3-1 1,-2 1-105,6-1 0,-2-4 92,2 1 1,2-1 31,-2 4 1,2-4 280,1-4 0,1 0-33,-1 0 1,2-3-142,2 0 1,-1-5-64,5-7 0,-5 1-81,1-1 0,2-1 52,-2-2 1,0 1-322,-4-5-516,1 4 374,-1-6-1309,1 8-337,-6-9-413,-1 4 2471,-5-5 0,5 0 0,2 0 0</inkml:trace>
  <inkml:trace contextRef="#ctx0" brushRef="#br1" timeOffset="75">9742 15681 8629,'6'0'931,"-1"0"1,-1 1-528,0 3 1,1 2-89,-1 6 0,-3 3 24,3 0 1,-3 7-207,-1 1 1,0 1 96,0 6 0,0-3-124,0 3 1,0 1 65,0 3 0,0-4-37,0 1 0,0-4-20,0 3 0,0-5-174,0 2 1,0-7 60,0-1 0,2-5-117,1 2-89,-1-4 227,8 0-147,-9-6 181,4 4-31,-5-9-12,0 4 1,1-5 29,3 0-66,-3 0 1,6 0-104,-3 0 1,2-5 79,5-2 0,3 0-125,5 0 1,-3 3 157,6-4 0,-1 6-30,2-2 1,-2-1 39,-2 1 1,1 0-20,-4 4 1,3-3 6,-4-1 1,4 0-30,-4 4 0,4 0-13,-3 0-334,-1-5 0,-4 4-93,1-3-1262,-1 3 1227,-5-5 1,-1 4 516,-5-6 0,0 1 0,0-5 0</inkml:trace>
  <inkml:trace contextRef="#ctx0" brushRef="#br1" timeOffset="76">9753 15989 8619,'5'-6'916,"2"1"-588,4 5 1,2-1 45,2-3 1,3 2-68,5-1 0,7 1 18,1 2 1,4-1-108,-4-3 1,2 3-50,1-3 1,-5 2-81,-2-2 1,-4 3-201,-4-3 1,-3 3-641,-4 1 1,-5 0 70,1 0-1197,-6-6 1877,3 5 0,-5-9 0,0 4 0</inkml:trace>
  <inkml:trace contextRef="#ctx0" brushRef="#br1" timeOffset="77">9799 15681 7808,'4'-12'453,"0"1"1,2 0-55,2-1 0,2 1-145,13-1 1,-4 5-2,4-1 1,-1 4 104,-3-3 1,7 4-180,0-1 1,-4 3-95,-7 1 1,2 0-347,-2 0 1,5-4 240,-1 0 1,-2 1-517,-2 3 1,3 0 535,1 0 0,2 5 0,2 1 0</inkml:trace>
  <inkml:trace contextRef="#ctx0" brushRef="#br1" timeOffset="78">10473 15818 7801,'13'6'2192,"-3"1"-1718,-10-4 0,4 4-56,-1 4 0,2 1-35,-1-1 1,-1 4 136,4 0 0,-3 6-164,4-2 1,-2-1-131,2 1 1,2 0-274,-2 3 0,2 1 127,1 0 1,2 0-27,2 0 0,-4-4-24,1 0 0,-1-5-180,-3 1 1,2-2-46,2-2 1,-5 1-492,1-1 101,-6-5 1,7 1-105,-5-3-1439,0-3 611,-4 4 1517,0-5 0,0-5 0,0-2 0</inkml:trace>
  <inkml:trace contextRef="#ctx0" brushRef="#br1" timeOffset="79">10758 15864 7775,'-1'-8'238,"-3"0"1,3 1 1013,-3-5-359,-2 6-463,5 1 1,-6 5-108,4 0 0,-4 5-108,-4 3 1,-2 8-103,-2 7 1,-2 1-124,-2 6 1,-6 5-21,2 3 0,-2 0 100,2-4 0,3-5-257,4-2 0,6-3 106,10-1 0,-11-5-385,-1-3 1,2-4-183,14-3 1,-3-2-1205,3-2 1852,-3-3 0,-6 4 0,-1-5 0</inkml:trace>
  <inkml:trace contextRef="#ctx0" brushRef="#br1" timeOffset="80">10975 15921 7802,'-16'-10'2297,"8"7"0,2-7-2655,17 10 1,-7 1 128,8 3 1,-6 2 391,-6 6 1,4 2-72,-4 5 1,1 1 370,7 10 1,-2 2-142,2 6 1,-3 3-133,-5 5 0,0-1-134,0 1 0,-3 0-81,-4-1 1,0-5 80,-4-6 0,4-1 74,7-6 1,2-1-282,2-3 1,-3-5 19,3-3 1,1-2-184,-2-2 1,3-1 13,-3-2 1,-1-2-478,1-2 371,-1-3 1,-2 3-208,0-8 0,-5 2-64,-3-6 1,2 1 29,-2-5 647,0 1 0,-3-11 0,0-2 0</inkml:trace>
  <inkml:trace contextRef="#ctx0" brushRef="#br1" timeOffset="81">10896 15921 7802,'0'-12'515,"0"1"137,0-1 0,1 1-344,3 0 0,2 0-156,5 4 0,1 2 260,7 5 0,-8-2-74,12-1 1,-6 1-109,-2-1 0,-1 1 184,5 2-378,-5 0 0,5 5 66,0 3-224,-5 2 0,5 5 84,-8 1 1,-7 0-176,4-1 1,-6-1-79,-2 5 1,-9-1 115,-2 1 1,-4 1-29,-1-4 0,-1 0 81,-6-1 0,0-2-145,0 2 1,0-2-157,0-2 1,2-4-124,2-3 0,2 1-411,6-2 957,-6 1 0,5-4 0,-5 0 0</inkml:trace>
  <inkml:trace contextRef="#ctx0" brushRef="#br1" timeOffset="82">11295 16023 8366,'-6'-11'372,"0"5"946,2 2-134,2 3 29,-3 1-406,5 0-430,-5 0 1,4 9-395,-3 2 0,3 4 100,1 0 0,0-2-136,0 2 0,1 2-43,3-2 1,2 2-59,6-2 1,4-6 86,3 2 1,3-7-111,1 0 0,1-3 12,3-1 0,-3-1 14,2-3 0,2-4 87,-1-7 0,-4 1 14,-4-5 1,-2 5 105,3-1 1,-4-3-60,-5-1 0,0 1 279,-4-1 1,-2 0-94,-5-4 1,0 1-4,0-1 0,-6 4-46,-5 0 0,-3 1-22,-9-1 1,1 2-171,-8 6 0,-8 5 111,-4 2 1,2 8-644,14 3 1,-1 8-132,8 4 1,1 4-1231,-1 4 1951,10-3 0,-6 9 0,9-4 0</inkml:trace>
  <inkml:trace contextRef="#ctx0" brushRef="#br1" timeOffset="83">11855 15841 6404,'2'-7'-115,"6"4"1,-3 1 528,3 2 0,-2 0-67,-6 0 1,-1 0 103,1 0 1,-3 2-49,-1 1 0,1 4 89,6 4 1,-1 1-108,-2-1 1,0 2-117,0 2 1,0-1 167,0 5 1,0-1-42,0 1 1,0 2-116,0-2 0,5-2-116,2-2 0,0 2 18,0-2-32,1 0 0,-3-4-129,-5 1-139,0-6 0,-4-1 64,8-5-33,-3 5 66,4-3-34,-5 3 1,0-7 28,0-1 0,0 0-113,0-5 1,0 0 35,0-8 0,5 2-193,3-5 1,2 0-3,2-4 0,-1 1 90,0-1 1,-3-1 11,0-3 1,2 2 96,9-6 0,-5 6-40,5-2 0,-1 8 57,-3 4 1,0 3 145,-3 5 0,-5-2-21,1 5 0,-6 3 136,2 9 1,1 4 5,-1 11 1,0 1-73,-4 3 0,0-2-31,0 6 1,0-1-93,0 4 0,0-1-153,0-2 1,1-5 80,3-6 1,-2 0-198,6-5 0,0-1 151,3-6 0,0 0 41,1-4 1,-1 0 123,1-4 1,-1 0-87,1 0 1,-5 0-132,1 0 0,-3-1 21,6-3 0,-6-1-74,7-3 126,-3-2 0,-2 4-167,1-6 0,-4 5 180,3-1 1,-4 4 100,1-3 416,-3 4-274,-1-2 459,0 5-192,-5 0-207,4 0 0,-3 0 84,8 0-168,2 0 0,7 0-44,2 0 0,-1 4-138,5 0 0,-5 0-22,1-4 1,-2 0 70,-2 0 0,4-2-75,1-1 0,0 0 47,-1-5 1,-2 5 39,2-5 0,2 0 10,-2-3 1,0-1 4,-3 1 1,-5 0 27,1-1 1,-2-3 101,2 0 1,-3 0 50,-5 3 1,0 1 69,0-1-185,-5-4 1,-3 4-43,-7 1 1,-3 1-9,-5 6 0,-2 1 31,2 7 1,-5 8-4,2 7 1,-1 2 169,-4 2 1,4 5-110,8 2 1,3 3-181,5 2 1,3-5 85,4 1 1,3-2-208,-3 1 0,3-3 40,1-8 0,5-3 53,3-4 1,3-2-112,4-2 1,3-3-278,5-5 0,0 0-62,0 0 0,0-2 204,-1-1 0,1-2 329,0-3 0,10-7 0,3 2 0</inkml:trace>
  <inkml:trace contextRef="#ctx0" brushRef="#br1" timeOffset="84">12780 15784 7973,'0'-7'986,"0"2"0,1 5-487,3 0 1,1 1-112,3 3 1,-3 6-54,-5 6 0,1 5-82,3 2 0,2 0-13,6 4 1,-1-2-80,0 2 0,0-3-109,-4 2 0,0-3 45,-4-4 0,0 2-150,5-6 0,-5 0-146,5-4 1,-8 0 24,4-4-71,-5 3 163,6-8 88,-5 3-68,0-5 1,0-5-101,0-3 0,3-2-172,1-2 0,0-3 126,-4 0 0,1-5-6,3 1 0,2-2 102,6 2 1,-5-2 96,1 2 0,-4-3-93,3-1 1,0 0 85,0 1 0,-1 4-2,-6 3 1,5 2 309,2 1 1,3 6-64,2 1 0,-2 6 17,-2 3 0,2 8-124,-3 7 0,2 2 164,-1 2 0,1 5-63,-5 2 0,3 3-126,-3 2 1,4-5-1,-5 1 0,2-7-98,-1-2 1,-1 0-140,4-7 1,-4 4 73,1-3 0,-2-6-1066,2-6 511,2 2-1605,1-5 2232,-2 4 0,0-10 0,1-1 0</inkml:trace>
  <inkml:trace contextRef="#ctx0" brushRef="#br1" timeOffset="85">13282 15372 7794,'0'-17'0,"0"0"195,0 6 1,4-1 333,0 1 1,1 1 285,-1 2-63,2-2-467,6 9 0,-5 5-54,1 7 1,-4 13 134,3 3 1,-4 11-57,1 8 1,-3-3-28,-1 6 0,1-3-130,3 7 1,-3-8-224,3 0 1,-3-2 139,-1 3 1,0-5-248,0-3 1,4-7-152,0 0 0,0-6 211,-4 2 1,4-8 116,-1-4 0,1 3 0,-4 0 0</inkml:trace>
  <inkml:trace contextRef="#ctx0" brushRef="#br1" timeOffset="86">13397 16058 7794,'6'5'0,"0"-4"-291,-2 3-151,-3-3 0,3-6-13,-8-3 455,-2 3 0,-5-10 0,-1 2 0</inkml:trace>
  <inkml:trace contextRef="#ctx0" brushRef="#br1" timeOffset="87">13225 15818 7790,'0'-6'480,"0"0"-156,11 1 1,-3 4-70,11-3 0,-1 3-88,1 1 0,7 1 119,-4 3 1,5-1-162,0 4 1,-3-4-103,3 1 0,-1 1 88,-3-1 0,1-1-150,-9-3 1,4 0 273,-3 0 0,-1 0-107,-4 0 0,-1-1 416,-2-3-173,2 3-149,-3-4 1,-1 4 248,-2-3 62,-3 3-237,-1-5-325,0 6 0,0 7 18,0 4 0,4 2 97,0 6 1,-1 0 81,-3 4 0,2 0-53,1 0 0,0-1 20,5 1 1,-5 0-115,5 0 1,-2-4-106,2 0 0,1-5-93,-5 1-119,5-2 0,-8-6 296,3 1 0,-3 0 0,-1 3 0</inkml:trace>
  <inkml:trace contextRef="#ctx0" brushRef="#br1" timeOffset="88">13648 15510 7722,'0'-20'324,"0"1"1,0 6 490,0-3 0,1 5-334,3 3 1,-1 3-150,4 5 1,-3 0-1174,4 0 525,-1 0 1,1 5 315,-1 3 0,-4 2 0,2 1 0</inkml:trace>
  <inkml:trace contextRef="#ctx0" brushRef="#br1" timeOffset="89">14150 15886 8450,'0'-11'1211,"0"0"1,2-1-1159,2 1 0,-3 3 88,3 1 0,-3-1 0,-1-4 0,-1 1-13,-3 0 0,-3 0 38,-4 4 1,0 2-117,-1 5 1,-3 0 123,0 0 0,-3 1-235,-1 3 0,4 3 14,-8 9 0,4-2 172,0 5 0,-2 0-89,6 4 1,1-4-116,7 0 1,-2-4 11,5 4 0,0-5 83,4 1 0,0-2-608,0-2 321,5 1 1,3-5-98,7 1 1,-2-6 204,2 2 1,-2-3 77,-2-1 1,1-3 0,-1-1 1,2-4 98,2 4 0,-4-4-26,1 0 1,-1 2-57,-3-2 0,-3 0 227,-1-3 1,1 3-38,-1 1 1,-1 3 360,-3-4-107,0 6-230,0-3-146,0 5 1,0 9 1,0 2 0,0 4 88,0 0 0,0-1-41,0 5 0,0-3-141,0 3 1,2-4-9,1 4 0,0-5-182,5 1 0,-5-3 23,5-5 0,0 0-492,3-4 332,0-1 1,1-1-631,-1-5 1048,1-5 0,-1-2 0,1-7 0</inkml:trace>
  <inkml:trace contextRef="#ctx0" brushRef="#br1" timeOffset="90">14288 15475 7718,'0'-34'0,"0"0"0,0 3 644,0 1 1,0 10 348,0 0-565,0 7 1,1 6-140,3 3 0,-3 11 56,3 8 1,-3 4-91,-1 11 0,-4 6-56,0 6 0,3-2-82,9 2 1,-6 0 43,6 4 0,-6 0-276,-2-1 1,-2 2 234,2 3 1,-3-10-187,7-2 1,-1-2 37,0-6 1,0-3-30,5-4 0,-2 0-78,2-4 0,-3-3 98,-5-1 0,1-2-323,3-1 0,-3-5 76,3 1-447,2-6 434,-5 3 297,4-5 0,-5 5 0,0 2 0</inkml:trace>
  <inkml:trace contextRef="#ctx0" brushRef="#br1" timeOffset="91">14733 15190 7744,'1'-7'96,"3"4"1,-3-4 584,3 0-59,2 2-208,1-6 0,0 10 233,1-3 206,-5 3-536,2 1 1,-5 5-117,0 3 0,-2 6 41,-1 1 1,-5 10-38,-7 2 1,1 6-1,-5 5 1,3 4 70,-3 7 1,9-5-26,-1 1 0,3 0-81,1 4 0,2-6 0,5 3 1,0-3-116,0 3 1,0-2 100,0-2 0,3-3-303,1-4 0,4 3 106,-4 0 0,4-4-233,0-3 1,2-6 123,2 2 0,0-3-16,4-1 0,-2-2-20,5-2 0,-4 1 106,4-4 1,-4-5-210,4-3 0,-5-2 76,1 2 1,-2-2-42,-2-2 0,-3-3-172,0 3-796,-6-3 533,3-1 1,-6-5 688,-3-3 0,-2-2 0,-6-1 0</inkml:trace>
  <inkml:trace contextRef="#ctx0" brushRef="#br1" timeOffset="92">14996 15612 7701,'-12'-24'12,"6"3"240,2 9 1,3-3 875,1 0-799,0 5 1,5 5-139,2 5 0,0-4 140,0 0 0,-3 3-25,4 8 1,-6 1-119,2 7 0,-3 3-50,-1 1 0,-1 6 11,-3 2 0,3 0-29,-3-5 1,3 1 15,1 0 1,0-5-155,0-3 1,0-2 90,0-2 0,0-3-242,0-1-69,0-4-20,0 2 250,0-5 31,5 0 1,-1 0 23,7 0 224,-2 0-197,8 0 1,-5-4-36,4 0 1,-4 1-8,4 3 0,0 0-8,-1 0 1,6 1-13,-2 3 1,3 0-6,5 7 0,-8-6-76,0 6 0,-2 0 55,2 4 1,-7-2-6,4 2 0,-6 2 16,-3 3 0,-7-3-1,0 2 1,-5-1-16,-10 1 0,-1-2-29,0-6 0,-4 0-12,1 1 1,-1-1 4,1 1 0,-3-6-30,3-2 0,0-3 169,-4-1 0,7 0-344,-7 0 1,4-5-1260,0-3 0,0-2 398,7-1 1121,3-6 0,-6-5 0,-4-8 0</inkml:trace>
  <inkml:trace contextRef="#ctx0" brushRef="#br1" timeOffset="93">15007 15555 7708,'-10'-5'423,"2"-2"749,3 1-436,5-4-392,5 9 1,-1-5 300,7 2-444,-2 3 1,12-4 89,-6 5 0,1 0-92,0 0 1,1 0-183,6 0 0,-4 0-54,0 0 0,-1-4-177,1 0 0,-2-1-149,-6 1 1,2 1-406,2-4 1,-2 1 115,2-2 1,-2-2 651,-2 2 0,0-2 0,1-1 0</inkml:trace>
  <inkml:trace contextRef="#ctx0" brushRef="#br1" timeOffset="94">15441 15190 7737,'-5'-7'0,"2"-1"-111,-4 4 646,4-5 813,-2 8-936,5-5 1,1 8-25,3 2 0,1 2-56,3 5 0,1 6 165,-5 2 1,1 2-39,-1 2 0,6 1-184,5 3 0,5 1 34,-1 2 1,2 3-28,-2-2 0,2 1-37,-2-2 1,1 7-137,0-3 0,0 3-124,-5-3 0,0 4-127,-3 0 1,-2 4-48,-3-4 1,2 4-164,-5-4 1,0 3 121,-4-7 1,0 5-21,0-8 1,0 3-8,0-7 0,-4-1 67,0-3 0,1 0-7,3 0 1,-2-5 6,-2-3 0,3-2-28,-3-2 0,2-3-503,-2-1-182,3-4 0,-6 2 49,4-5 854,1 0 0,-3 0 0,5 0 0</inkml:trace>
  <inkml:trace contextRef="#ctx0" brushRef="#br1" timeOffset="95">15875 15612 7708,'-5'-6'0,"4"0"0,-3 2 1,3 1 994,1-4 1,6 4 302,5-1-837,1 3 1,4 1-95,-4 0 0,-1 4 103,1 0 0,-4 5-59,4-2 0,-6 3-140,9 2 1,-4-1 201,4 1 0,-1-1-120,1 0 1,3 0-238,5-4 0,-2 3 8,-2-2 0,1-2-92,-4 2 0,3-4 108,-4 3 1,7-3-122,0 4 1,3-2 19,5 2 1,-10 1-117,-1-6 1,-5 2 15,-2-1 0,-5-2 24,-7 1 1,4-1-204,-8-2 103,8 0 1,2 1-32,-2 3 1,-4-3 78,-4 3 1,2-2-60,-6 2 0,-7-1-11,-12 4 1,-1-3 51,-6 4 1,-1-1-22,0 5 0,2-2 41,-1-2 0,4 2-134,3-3 1,4 0-62,0 0 0,7-3-159,8 4 1,2-6-32,2 2 0,0-1-790,1 0 233,4-1 0,10 1 1029,1-6 0,4-9 0,2-6 0</inkml:trace>
  <inkml:trace contextRef="#ctx0" brushRef="#br1" timeOffset="96">16606 15384 7749,'0'-12'0,"0"1"599,0 0 342,0-1 546,0 6-957,5 1 1,-4 6-22,3 3 1,1 3 22,-1 9 1,0-1-145,-4 8 0,0 1-103,0 6 1,4 7-85,-1-3 1,5 7-87,-4-3 0,0 5-14,-4-1 1,3 1 37,1-1 0,4 3-70,-4-4 1,-1-1-286,-3-2 0,0-4-361,0-3 0,0-4 297,0-4 0,6-1 38,1-3 0,3-4-286,2-7 278,-1 2 1,4-9 21,1 3 0,-1-3-125,-4-1 0,-1-1-95,-2-3 0,2-3-230,-2-9 0,1 2-997,6-5 1675,-5 5 0,-4-7 0,-13 3 0</inkml:trace>
  <inkml:trace contextRef="#ctx0" brushRef="#br1" timeOffset="97">16560 15784 7702,'-1'6'929,"-3"-2"201,3-3 1,2-5-784,11 0 1,3 1-375,4 3 1,4 0-24,0 0 0,-1 0 114,5 0 0,-2-2-209,2-1 1,1 0 80,10-5 1,-10 1-1430,6-5 1493,-12 6 0,-6-9 0,-4 2 0</inkml:trace>
  <inkml:trace contextRef="#ctx0" brushRef="#br1" timeOffset="98">16926 15098 7718,'-5'-11'265,"3"-6"1,-7 9 946,6-4-676,-6 3 87,8 3 116,-5-4 0,6 10-264,0 0 1,3 6-3,5 9 1,2 8-19,13 8 0,-6 4 50,10 7 0,-2-1-157,6 4 1,2 5-327,-3-4 1,-3-2 92,-4-2 0,0-4 65,-4 4 1,1-4-139,-1 4 0,-1-5 67,-3 1 1,-4-3-249,1-1 1,-1 4-30,-3 1 0,-3-1-166,-1-4 0,-3 0 21,-1 0 1,0-1-89,0-2 1,-5 1-23,-3-6 0,-2 5 96,-1-5 1,-1 1 360,1-4 0,-6 0-279,-2-1 0,4 0-169,4-3 0,1-2-571,6-6 251,0 0 1,5-4 733,3-3 0,2-8 0,6-3 0</inkml:trace>
  <inkml:trace contextRef="#ctx0" brushRef="#br1" timeOffset="99">17657 15772 7704,'6'0'387,"-1"0"1,-4 0 105,3 0-184,-3 0 0,6 0 101,-3 0 0,2 0-80,5 0 0,2 0-16,2 0 1,3 0-81,5 0 1,0 0-53,0 0 1,1 0-76,2 0 1,-3 0-121,0 0 1,0-4-71,-4 1 1,-3-1-292,0 4 0,-8-4-392,0 0-881,0 0-434,-2 4 2081,-1 0 0,-5-5 0,0-1 0</inkml:trace>
  <inkml:trace contextRef="#ctx0" brushRef="#br1" timeOffset="100">17771 15921 7727,'-3'11'345,"-4"1"162,4-6 0,-6 0 21,13-2 1,-1-3-184,4 3 0,-2-3 242,7-1 0,-7 0-169,6 0 1,-1 0-41,6 0 0,-1 0-198,8 0 1,-3 0-121,7 0 0,-7-1-232,-1-3 1,-1 2-391,1-6 1,1 2-520,-5-2 1,1-2 1080,-5 2 0,5-2 0,2-1 0</inkml:trace>
  <inkml:trace contextRef="#ctx0" brushRef="#br1" timeOffset="101">18353 15852 7677,'-5'0'2309,"5"0"-1926,0 5 1,7-3-55,-4 1 1,0-1-33,5-2 0,-5 3 82,5 1 0,-4 0-221,3-4 1,1 1 12,3 3 0,2-3-60,2 3 1,-1-3-59,5-1 1,0 0-180,4 0 0,0-1 145,0-3 0,-2 2-378,-1-6 0,1 4 88,-2-3 0,-2 3-20,-2-4 0,-2 1 144,-2-5 0,-1 1 18,-2-1 0,1 1 154,-6 0 1,1-1-60,-4 1 1,0-1 59,0 1 1,-5 0-67,-2-1 1,-4 2-1,0 2 0,-7-1 53,-5 6 1,-3 0-1,-5 7 1,-2 4-1,3 7 1,1 0 78,-2 8 1,6-2-73,-2 10 0,3-4-18,1 3 1,7-3 81,4 3 1,2-3-59,6 3 1,4-3 79,4 3 0,8-4-6,3 0 1,3-7 106,8-3 1,-2-5-70,-1-3 0,4 0 99,-1-4 0,1 0-162,-4-4 0,0 0 40,0 0 1,-3 0-438,3 0 0,-7-5 177,7-3 1,-8 2-1832,1-2 1976,-9 1 0,3-5 0,-3 1 0</inkml:trace>
  <inkml:trace contextRef="#ctx0" brushRef="#br1" timeOffset="102">18913 15487 7708,'-8'0'348,"1"0"1,5 0 3238,2 0-2974,6 0-323,5 0 1,-2 0-90,2 0 0,-2 3-25,6 1 1,3 0-111,1-4 1,3 0-140,1 0 0,-1 0-591,1 0 1,-1-4 375,-3 0 0,0-1-1540,0 2 1828,-5 1 0,7-8 0,-9 4 0</inkml:trace>
  <inkml:trace contextRef="#ctx0" brushRef="#br1" timeOffset="103">19461 15121 7695,'0'-11'-297,"0"3"-371,0 1 1116,0 4 0,0-3 302,0 2 98,0 3-135,0-4 726,0 5-1211,0 5 1,0 1-31,0 5 0,-1 1-1,-3-1 1,3 1-90,-3-1 0,3 0 115,1 1 0,0-1-214,0 1 0,0-5 60,0 1-263,0 0 97,0 3 0,0-3-88,0-1 220,0-4 0,1 2-19,3-5 1,-3 1 66,3 3-7,-3-3 59,-1 4 1,3-1-83,4 0 0,-3 4 72,8-5 1,-4 5-111,4-4 0,3 5-105,0-2 0,4 0 96,-3 0 0,0 1-131,-1 3 1,2 1 15,2-1 0,-3-1 61,-4-2 0,0 6-10,4-3 1,-7 3-34,2-2 102,-2-1 1,-3 0-10,-2 1 1,-4-2 88,-4-2 0,-6 2-96,-5-3 0,-7 4 8,-1 0 1,-3-1-111,-5-2 0,0 1 67,4-6 1,0 5-113,4-4 0,2 0 73,2-4 1,1 0-441,3 0 0,6-4 46,-2 0 473,7-5 0,-6-2 0,3-7 0</inkml:trace>
  <inkml:trace contextRef="#ctx0" brushRef="#br1" timeOffset="104">19381 15510 7719,'-6'-17'0,"1"-1"0</inkml:trace>
  <inkml:trace contextRef="#ctx0" brushRef="#br1" timeOffset="105">19461 15030 7738,'-11'0'0,"3"-4"585,1 0 934,4 0-1203,-2 4 0,6 0-331,3 0 1,0 0 345,7 0 1,-2 0-26,6 0 0,3 0-204,1 0 0,4 0 42,4 0 0,-3 0-130,2 0 0,2 0-114,-1 0 0,0 0-410,-5 0 1,-3-3 72,0-1 0,1-4-1097,2 4 1534,-4-4 0,4 1 0,-5-4 0</inkml:trace>
  <inkml:trace contextRef="#ctx0" brushRef="#br1" timeOffset="106">19987 14916 7759,'0'6'1032,"0"-1"0,3-4-660,1 3 1,4-1-68,-4 4 0,-1 5 107,-3 3 1,4 9-80,0-1 1,0 7 55,-4 1 1,0 3-155,0 4 0,0-1-149,0 5 0,-5-3-13,-3 7 0,2-8-149,-2 4 0,6-7 111,-2-4 0,3-3-105,1-5 1,0-1-163,0 1 0,5-5 104,2-3 0,3-6 86,2-1 0,-1-2-81,1 2 1,0-3-96,4-5 1,0 0-91,3 0 0,-2-2-311,-6-1 0,0 0 93,1-4 526,-1-1 0,-4-9 0,-2 0 0</inkml:trace>
  <inkml:trace contextRef="#ctx0" brushRef="#br1" timeOffset="107">20181 15544 7759,'-5'-17'0,"-2"0"0</inkml:trace>
  <inkml:trace contextRef="#ctx0" brushRef="#br1" timeOffset="108">19907 15327 7697,'0'-12'880,"2"5"196,6-1 0,1 6-603,10-2 1,0 3-226,4 1 0,-1-4 119,1 0 0,0 0-89,0 4 0,-4 0-307,0 0 1,-5-4-348,1 1 1,2-1-1047,-2 4 1422,-5 0 0,5-5 0,-2-2 0</inkml:trace>
  <inkml:trace contextRef="#ctx0" brushRef="#br1" timeOffset="109">20512 15715 7671,'-6'-8'1174,"2"1"-756,2 4 1,2-3 432,0 2-108,0 3 3,0-9-555,6 3 0,-4-3 0,6 3 0,-5-2-37,5 5 1,-4-5 12,4 1 0,-1 2-146,5-1 1,-1 0 63,0 0 1,-3 1-198,0 6 1,-1-3-5,5-1 0,-1 0-96,1 4 0,-5 0 133,1 0 0,-1 1 6,5 3 0,-2-1-18,-2 4 0,2 1 51,-3 3 0,7 1 185,1-1 1,2 1-96,-2-1 1,-1 2-156,5 2 1,-5-2 59,1 2 1,-1-2-105,2-2 0,-5 0 140,0 1 1,2-5-13,-1 1 0,-5-5-63,5 0 5,-4-1 1,4-2-19,-1 0 0,-3-4 26,0 0 0,-2-5 59,1 2 0,4-5 53,-4-3 0,0 2 156,0-2-197,-4 2 0,7 2 0,-4-1 0</inkml:trace>
  <inkml:trace contextRef="#ctx0" brushRef="#br1" timeOffset="110">21037 15647 7701,'0'-17'0,"0"-1"0</inkml:trace>
  <inkml:trace contextRef="#ctx0" brushRef="#br1" timeOffset="111">20603 16023 7703,'-11'0'0,"3"0"557,1 0-106,4 0-226,-2 0 0,5-1 151,0-3 1,0 2 715,0-6-492,5 1 0,-2-5-197,4 1 1,-3-1-57,4 1 1,-5 0-218,5-1 1,-4 1-77,3-1 1,2 5-25,7-1 0,-5 4-134,0-3 0,0 3 99,-8-4 0,4 6-277,0-2 71,1 3 1,8 4 56,-4 1 1,-1 5 109,1-1 0,-6 2 17,-2 1 1,3 1 107,5-1 0,-2 1-21,1-1 1,2 0-14,-1 1 0,-2-1-76,1 1 1,3-5-137,-6 1 1,8-4 103,-4 3 0,2-4-117,-3 1 1,0-3 124,1-1 1,-1 0-12,1 0 0,-5 0 2,1 0 0,0-4 45,3 0 0,-3-5 23,-1 2 0,-4 0-45,1 0 39,2-1 0,-5-3 0,4-1 0</inkml:trace>
  <inkml:trace contextRef="#ctx0" brushRef="#br1" timeOffset="112">21049 15955 7703,'0'-11'0,"0"-1"0,0 1 0</inkml:trace>
  <inkml:trace contextRef="#ctx0" brushRef="#br1" timeOffset="113">21734 15464 7764,'0'0'0</inkml:trace>
  <inkml:trace contextRef="#ctx0" brushRef="#br1" timeOffset="114">21722 15430 7816,'-7'-4'1251,"-1"0"-720,6 0-52,-3 4-294,5 0 10,-5 0 1,2 1-192,-5 3 0,5 3 64,-5 4 1,0 6 53,-3 2 0,0 2 10,-1 2 0,1 1-104,-1 3 0,1-3 28,-1 2 0,1 1-126,0-4 1,-1 2-12,1-6 1,1-1 95,2 1 0,2-5-15,2 1 0,3 3 0,-5 0 0</inkml:trace>
  <inkml:trace contextRef="#ctx0" brushRef="#br1" timeOffset="115">21505 15818 7816,'0'11'0,"6"-3"390,1 0 1,3-5 493,2 5 0,-1-4-647,1 3 0,0-3-199,4 4 1,-4-6-134,3 2 0,-6 1 87,-1-1 1,0 0-61,3-4 1,-3 0 52,-1 0 0,1 0 34,3 0 0,4 0 1,1 0 1,0-1 79,-1-3 1,2 1-49,2-4 1,3-1 17,-3-3 1,-3-2 42,-1-2 1,-2 1-73,-2-5 0,1 3 30,-1-3 1,-3 0-48,-1-3 0,-4-1-3,1 0 0,-3-4-27,-1 1 1,0-2-14,0 1 1,0 3 6,0-3 0,-1 3-6,-3 1 0,-2 0-17,-6 1 1,0 4 31,-4 3 0,2 2-182,-5 1 1,0 2 70,-4 3 1,1-2-182,-1 5 0,4 1-254,0 7 1,5 3 548,-2 4 0,-1 6 0,-1 0 0</inkml:trace>
  <inkml:trace contextRef="#ctx0" brushRef="#br1" timeOffset="116">22088 15944 7848,'-6'0'1869,"1"0"-563,5 0-772,0 5-76,5-4-649,1 9 0,5-9-227,1 3 1,-6-1 417,-2 0 0,2-1 0,1 3 0</inkml:trace>
  <inkml:trace contextRef="#ctx0" brushRef="#br1" timeOffset="117">22305 15430 7828,'-6'-5'391,"1"2"603,5-5-683,0 6 1,0-5 56,0 4 97,5 1 1,1-3-68,5 5 1,1 0-172,-1 0 0,6 0-75,2 0 1,0 0 26,4 0 0,-3 0-44,7 0 1,-2-3-110,2-1 0,-3 0 19,2 4 1,-2 0-209,-1 0 1,-5-1-33,-3-3 1,-2 3 19,-2-3 59,-4 2 1,-1 2 9,-2 0 62,-3 0 6,4 0 0,-5 2 8,0 2 1,-4 3 39,1 8 0,-6-1 4,1 5 0,2 2-5,-2 5 1,-3 0-15,-4 4 0,-2 2 7,2 6 1,1-2 0,-5 2 0,5-3 1,-1-1 0,-2-3-15,2-1 0,3-4-5,5 0 0,4-7 47,0-3 0,1-4 181,2 0-150,0-1-43,0 1 0,4-5-765,0 1 85,0-6-180,-4 3 730,0-5 0,0-5 0,0-1 0</inkml:trace>
  <inkml:trace contextRef="#ctx0" brushRef="#br1" timeOffset="118">22785 15510 7790,'0'-8'0,"0"0"0,5 4 252,2-3 0,5 4-77,3 0 1,-2 1 22,2 2 0,-1-4 22,1 1 1,-2-1 134,2 4 1,1 0-152,0 0 1,3 0 56,-4 0 0,4-4-123,-4 0 0,4 0 21,-4 4 1,5-3-5,-5-1 1,0-4 35,-4 4 1,-3 1-197,0 3 0,-2-2 14,2-1 1,-2 1-4,-2-2 141,-3 3 15,4 1-54,-5 0-61,0 5 0,-1 3-41,-3 7 1,0-1 63,-7 5 1,2 0 17,-6 4 0,1 5-28,-2 2 1,3 0-16,-7 0 0,7 0-31,-3 5 1,2-5-90,-1 1 0,2-5-78,-2 5 0,4-7 58,3-1 0,-1-2-11,5-6 0,1 1-30,3-5-367,0 1 168,5-1 1,-3-3-482,6-1-267,-6-4 1083,9 2 0,-10-5 0,4 0 0</inkml:trace>
  <inkml:trace contextRef="#ctx0" brushRef="#br1" timeOffset="119">23675 15407 7859,'-6'-12'348,"1"5"147,5-1 0,0 4-137,0-3 0,-4 3-132,0-4 0,-4 6 632,0-2-524,-2-2 1,-2 4-79,1-2 0,-4 3-78,-1 1 1,-4 5-108,1 3 0,-4 3 117,-3 5 1,2-2-74,-3 5 0,-1 1 18,1 7 0,-3-2-144,3 5 1,1 0-81,3 0 0,0 3 74,0-3 0,5 0 2,3 0 1,4-5 41,3 2 1,3-3-6,5-1 1,0 0-53,0 0 0,1-2-103,3-2 1,-1 2-68,4-6 0,1 1 13,3 0 1,1-4-53,-1 4 0,4-8 7,0 0 61,1 0 98,-5-2 0,4 0 7,1-2 0,0-3 7,-1 3 1,-2-3 69,2-1 0,2-3 220,-2-1 1,-4-5 189,-3 1 0,-2 1-193,2-5 0,-3 2 177,-5-9 1,0 1-125,0-1 1,-1-2 9,-3 2 1,-7 1-241,-8-1 1,-4 6-240,-4 2 1,-2 1 47,-5 6 1,-3 0-162,3 4 1,-3 4-203,6 0 0,8 6-587,4 1 0,5-1 1090,3 2 0,5-1 0,1-4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22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3289 11980 8054,'0'-6'1069,"0"1"182,0 5-1271,5 0 1,-2 0 67,4 0 1,-3 1 30,4 3 0,-4-3 33,3 3 0,1-3-29,3-1 0,1 0 48,-1 0 0,1 0-47,-1 0 0,4 0 6,0 0 0,1 0-36,-5 0 0,2 0 40,2 0 1,-2 0-144,2 0 0,-1 0 125,1 0 0,2 0-83,2 0 1,2 0 59,-2 0 0,3-1 15,1-3 0,1 3-15,2-3 0,-1 2 26,1-2 1,-2 3-36,-1-3 1,0 3 0,0 1 1,0 0-110,0 0 0,-4 0 115,0 0 1,-2 0-145,2 0 0,3 0 119,-3 0 1,3 0-131,0 0 1,3 0 27,1 0 0,2-2 30,3-1 1,2 1 29,-3-2 0,-1-1 3,2 2 0,-2-2-39,1 1 0,-2 2 27,-5-1 1,0-2-39,0 1 1,0 0 37,-1 4 1,1-1-116,0-3 0,1 3 58,3-3 1,-3 3-109,3 1 1,-3 0 71,-1 0 1,-1-2 40,1-2 1,-1 3-69,-3-3 0,2 3 46,-2 1 0,3 0-26,1 0 1,-4 0 10,0 0 0,0 0 172,4 0 0,0 0-28,-1 0 0,5 0 82,0 0 0,-1 0 9,-3 0 0,4 0-86,0 0 1,-1-1 83,-3-3 0,0 3-84,0-3 1,0 3 47,-1 1 1,1-2-34,0-1 1,-4 1-23,0-1 0,-4 1 17,4 2 1,-3 0-59,3 0 0,-5-4-68,1 1 0,1-1 99,0 4 0,0 0-60,-1 0 1,-2 0 44,2 0 1,2 0-23,-2 0 0,1 0 11,0 0 1,-4 0 12,4 0 0,0 0 48,-1 0 1,1 0 9,-5 0 0,0 0-5,1 0 0,-1 0 14,1 0 0,-1 0-108,1 0 0,3 0 66,0 0 0,0-4-61,-3 0 1,-1 0 59,0 4 1,1 0-143,-1 0 0,1 0 12,-1 0 1,1-3 19,-1-1 1,0 0 9,1 4 0,-1 0 32,1 0 1,-1 0 69,1 0 1,-1-4-66,0 0 1,1 1 220,-1 3 1,-3 0-123,-1 0 0,1 0 33,3 0 1,1 0-62,-1 0 1,1 0 29,-1 0 1,-3 0-173,-1 0 0,1 0 146,3 0 0,-3 0-140,0 0 0,-5 0 63,5 0 0,-4 0 157,3 0-24,-4-5 29,7 3 11,-9-3-87,5 5-1332,-6 0-742,0 5 2024,-6-3 0,0 8 0,-5-4 0</inkml:trace>
  <inkml:trace contextRef="#ctx0" brushRef="#br0" timeOffset="1">4511 11295 8035,'0'-6'2026,"0"1"-1722,0 5 1,0 5-116,0 3 0,4 7 41,0 4 1,0 2-104,-4 2 1,3 0 58,1 0 1,0 0-294,-4 0 0,0-1-38,0 1 1,4-4-102,0 0 0,0-1-185,-4 1 0,1-2 30,3-6-181,-3 0 51,9 1 531,-4-1 0,6-4 0,-1-2 0</inkml:trace>
  <inkml:trace contextRef="#ctx0" brushRef="#br0" timeOffset="2">4363 11524 8112,'-7'-2'-387,"4"-1"2276,1 1-1163,2-3 1,5 5-146,3 0 0,2-4-40,2 1 1,3-1-97,0 4 0,5 0-29,-1 0 0,3-1-119,1-3 0,0 2-286,0-1 1,-1 1 72,1 2 1,-1 0-262,-3 0 1,1 0-1083,-5 0 1259,1 0 0,-5 0 0,0 0 0</inkml:trace>
  <inkml:trace contextRef="#ctx0" brushRef="#br1" timeOffset="3">6658 11809 8239,'7'-6'966,"-2"1"-824,-5 5 582,0 0-587,0 5 13,0-4 1,1 5-31,3-2 5,-3-2 1,9 6 21,-2-4 0,2 0-19,1-4 0,1 0-5,-1 0 1,2 0 71,2 0 1,3 0-59,5 0 0,0 0 37,0 0 0,-1-4-23,1 0 0,0-1-6,0 2 0,0 0-84,0-5 0,-1 6 1,1-2 1,0 3 24,0 1 0,0-2-126,0-1 0,-1 1-15,1-1 1,-1 1 77,-3 2 1,6 0-63,-2 0 0,3 0 78,-4 0 1,1-1 10,0-3 0,5 3 22,2-3 1,3-1 11,2 1 1,-1-1-106,0 1 1,3 3 64,-3-3 1,2 3-18,-10 1 1,5-1 20,-4-3 1,4 3-4,0-3 1,2 3-4,1 1 0,-4 0-67,1 0 0,3-2 48,4-1 1,4 1-76,-4-2 1,4 2 27,-4-2 0,1 2-15,0-6 1,-3 4-46,6-3 0,-5 0 72,1 0 1,1-4-39,-1 4 1,1-2 27,-5 1 1,0-1-22,0 6 0,1-6 24,-1 1 0,1-1-2,3 2 1,-2-2 3,2 5 0,-1-5 5,1 1 1,-3-2-13,4-1 0,-4 3 5,-1 1 0,-3 3 42,-1-4 1,-4 6-42,0-2 0,-2-1 11,-1 1 1,-1-1-29,-3 1 1,2 3-5,-2-3 0,-1 3-38,1 1 0,0-1 56,4-3 0,0 2-137,0-1 0,0 0 71,-1-1 0,1 3-38,0-3 0,-4 3 50,0 1 1,-5-1 51,1-3 0,2 3-48,-2-3 1,0 3 51,-3 1 1,-1 0 33,1 0 0,-5 0-63,1 0 0,-1 0 49,5 0 1,-1 0-28,1 0 0,3 0-13,0 0 0,2 1 7,-2 3 1,-1-3 68,5 3 0,-5-3-35,1-1 1,-2 0 69,-2 0 1,1 0-64,-1 0 0,0 0 6,1 0 1,-1 0 79,1 0 0,-1 0-76,1 0 0,-1 0 132,0 0 1,1 0-111,-1 0 0,1 0-21,-1 0 1,1 0 30,-1 0 0,2 0 4,2 0 0,-2 0 18,2 0-35,-3 0 1,0 0-26,-1 0 1,-3 0 15,0 0 1,-5 0-30,5 0 0,-6-1 71,2-3-749,3 3 130,-6-4 0,5 5-1123,-2 0 1120,-3 0 550,4 5 0,-15-4 0,-2 4 0</inkml:trace>
  <inkml:trace contextRef="#ctx0" brushRef="#br1" timeOffset="4">7869 11318 8170,'-6'0'0,"-3"-1"0,5-3 0,0 3 0,-1-4 0,4 5 0,-4 0 1624,5 0-1090,5 0 1,1 0-112,6 0 1,0 0-151,3 0 1,-1 0-73,5 0 1,2 0 42,5 0 0,-1 0-86,1 0 0,2 0 35,-1 0 0,3-4-12,-3 0 1,-1-1 35,-3 1 1,0 2-16,0-6 1,-1 4-117,-3-3 0,-3 4 82,-4-1 1,-1-1-281,0 1 135,-4 1-496,-2 3 1,-6 0-352,-3 0 1,-4 0-678,-7 0 1,2 1 1500,-2 3 0,-3 2 0,0 5 0</inkml:trace>
  <inkml:trace contextRef="#ctx0" brushRef="#br1" timeOffset="5">16480 11923 7837,'-11'0'129,"5"0"1,-1 0 700,3 0-514,3 0 227,-4 0 3341,5 0-3502,5 0 1,-2 0 458,4 0-570,1 0 1,3 0-38,1 0 1,3 0 1,0 0 1,5 0-100,0 0 1,1 0 32,2 0 1,0-3-53,0-1 0,-1 0-136,1 4 1,0-4 22,0 0 1,-4 1-103,0 3 0,-5-2 26,1-2 0,-6 3-142,-1-3 0,-4 3-220,3 1-182,-4 0 45,2 0-822,-5 0 0,-5 0 0,-2 0 0</inkml:trace>
  <inkml:trace contextRef="#ctx0" brushRef="#br0" timeOffset="6">16526 10793 7839,'0'-12'0,"0"1"0</inkml:trace>
  <inkml:trace contextRef="#ctx0" brushRef="#br0" timeOffset="7">16526 10758 12656,'0'12'786,"-4"1"-563,0 2 1,1-1-238,3 5 0,0 0 82,0 4 0,0 1-255,0 2 0,0-1 51,0 1 1,1 2-59,3-1 0,-3-1-351,3-3 0,1 0 238,-1 0 1,1-4-99,-2 0 1,-1-5-228,2 1 608,2-2 1,-4-2-129,6 1-389,-5-6-41,2-1-200,0 0 782,-4-4 0,4 5 0,-5-6 0</inkml:trace>
  <inkml:trace contextRef="#ctx0" brushRef="#br0" timeOffset="8">16343 11033 7486,'0'-7'1015,"0"2"1,2 5-144,1 0 1,4 0-358,4 0 1,6 0-162,2 0 1,-2 0 187,2 0 1,4 0 91,4 0-278,0 0 0,-1-4 0,2 1 15,1 0 0,-3 0-138,0 0 1,-2 1-225,-1-1 1,-1 1 79,-3 2 1,1-1-272,-5-3 0,1 3 176,-5-3-882,-5 3 661,5 1 0,-16 0-1468,-3 0 1,-7 0 1694,-8 0 0,-5-5 0,-1-2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236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4374 16092 6967,'0'6'667,"-1"-1"-391,-3-5 137,3 5-82,-9-3-239,8 3 1,-6-4 348,4 3-75,0-3 1,3 4 163,-3-5-74,3 0 84,-4 0 670,5 0-1187,5 0 0,-3 0 38,6 0 1,-4-1-93,3-3 0,1 3 104,3-3 1,-3 3-89,-1 1 0,1 0 16,3 0 1,-3-4 64,0 0 0,-1 0-141,5 4 1,-1-3 67,1-1 1,0 0-85,3 4 0,-2-1 83,2-3 0,2 3-80,-2-3 0,0 3 41,-3 1 0,3-2-13,0-1 1,0 1-37,-3-2 0,-1 3 68,1 1 1,-1 0-275,1 0 204,-1 0 41,0 0 1,-3 0-56,0 0 13,-6 0 83,3 0 0,-3-4-12,1 1 39,-1-1-44,3 4 0,-4 0-52,3 0 31,-3 0-239,4 0-1131,-5 0 1,-5 0 1423,-3 0 0,-2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87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6795 3141 7600,'0'7'293,"0"1"0,4-4 143,0 3 0,4-3-152,-5 4 0,1-1-156,-4 5 4,5-1 1,-3 1 0,1-1-38,-1 1 1,-1 3 95,3 0 1,-3 5-167,3-1 0,-3 2 122,-1-2-153,0 2 1,0-4 94,0 2-64,0 2 0,4-7-143,0 5 0,0-5 56,-4 2 0,0-4 148,0 0-260,0-1 205,0 0 1,0-3 23,0 0-340,0-1-4,0 0 155,0-2-833,0-5 0,0-5 1,0-2-1</inkml:trace>
  <inkml:trace contextRef="#ctx0" brushRef="#br0" timeOffset="1">6887 3586 7622,'11'-7'998,"1"-1"-770,-1 5-209,0-2 0,-3 5 293,0 0-256,-1-5 1,5 4 135,-1-3 1,1 3-57,-1 1 1,0 0 73,1 0-98,-1 0 1,1 0 30,-1 0 1,4 0-100,1 0 136,4 0-72,-2 0 0,4 0-31,1 0 0,0 0 1,0 0 73,0-5-64,0 4 0,3-5 96,1 6-146,5 0 0,-4 0 91,2 0 1,3-3-144,-2-1 0,0 0 60,0 4 1,0 0 4,-4 0 0,0 0-38,-4 0 1,-1 0-353,1 0 406,0 0-61,0 0 0,5 4-20,2 0 48,-2-1-482,5-3 461,1 0 1,3 0-1,5 0 0,-4 0 0,3-1 0,-2-1 33,-2-2-16,-2 0 21,-5 4-18,3 0 1,-9 0 10,2 0 1,-1 0 99,-3 0-89,1 0-54,0 0 1,-3 0 247,3 0 1,-1 0-282,8 0 0,-3 1-34,3 3 1,1-3-85,3 3 1,-3-3 150,-1-1 0,2 0 0,6 0 0,-3 0 0,3 0-164,-2 0 1,1 0 49,-3 0 114,3 0 1,-12-3 5,6-1 21,-11 0-22,7 4 38,-10 0 0,7 0 42,3 0-73,-3 0-46,4 0 44,-5 0 0,4 0 3,-1 0 1,6 0 3,-2 0 1,3-4 0,3 0-13,2 2 9,-8-4-346,9 4 302,-15-8 1,7 9 47,-4-3-12,0 3-42,1-4 38,-4 3 0,0-3 0,-5 5-16,0 0 0,4-1 18,0-3 1,-1 3 2,1-3-13,0 3 4,5-4 1,0 2 111,2-4 1,7 3-1,-3-2-34,2 0-57,0 3-141,-7-2 139,4 3 0,-5-3 7,2 5 0,-2-1 0,-4-2-87,3 0 84,-3-1 68,4 4 0,-5 0 0,1 0-88,2 0 1,-2-4 13,3 0 1,-1 0-222,0 4 218,-2 0 1,8-1-37,-5-3 1,3 3 0,-2-3-51,1 3 0,-3 1 214,0 0 0,-3 0-158,-4 0 1,1 0 16,-4 0 0,3 0 112,-4 0 0,5 0-139,-1 0 14,3 0 16,1 0-4,-6 0 0,4 0-58,-6 0 0,1 0 0,-2 0 16,2 0 0,3 0 52,-4 0 41,5 0 1,-6 0 0,5 0 1,-5 0 8,1 0 1,-2 0-1,-1 0-7,-1 0 1,4 0-13,0 0 1,6 0 24,-2 0 0,2-4-59,2 0 1,-4 1 35,0 3 0,0 0 1,4 0-153,0 0 146,0 0-99,0 0 0,-1 0 83,1 0 1,0 0 40,0 0 89,0 0 1,0 0-126,-1 0 0,1 0 6,0 0-11,0 0-36,0 0 43,0 0 0,0 0-169,-1 0 164,1 0 0,0 0-14,0 0 1,0 0-1,-2 0 14,-2 0-30,8 0 15,-8 0 0,13 0 0,-4 0 20,1 0 0,4 0-21,9 0 0,1 0 0,10 1 273,2 3-586,6-3 1,-2 8 148,-26-7 0,-1 0 1,28 5 156,1-3 1,-6 4-109,-5-5 1,2 5 0,-9-3 111,0 1-33,-5-3 1,2 2 63,-6-5 1,0 0 151,0 0 1,1 0 95,-1 0-290,0 0 29,0 0 141,-4 0 0,6-1-57,-1-3 0,2 3-29,-3-3 1,-4-1 14,1 1 0,-5 0-239,5 4-53,-1 0 403,-1-5 0,3 4-483,-5-3 202,-1 3 0,2 1-103,3 0 71,-3-5 1,5 3 51,-3-1 1,1 1 10,3 2 1,-6 0 0,6 0 0,-1 0-154,0 0 406,6 0-248,-3 0 1,3 0-41,-4 0 154,-1-5 0,1 4 0,1-3-109,-2 3 173,3 1-141,-8 0 1,2-4-1,-2 0 24,-1 2-4,-2 1 0,1 1 1,0 0 23,-2 0-34,4 0-9,-5 0 0,8 3-5,-5 1 0,4 0-145,0-4 0,-2 0 145,2 0 83,-1 5-82,-1-4 0,3 4-13,-5-5 0,-1 0 70,-3 0 1,-1 0-76,-3 0 196,2 0 0,-3 0-44,5 0-135,5 0 0,-4 0 39,2 0 6,-1 0 0,-3 0-215,1 0 89,5 0 1,-4 0-81,3 0 165,-3 0 1,-1 0 0,0 0 43,0 0-66,-1 0 40,1 0 1,0 0 9,0 0-60,0 0 112,0 0 0,-1 0-88,1 0 28,0 0 91,0-5-92,0 4 0,3-4-89,1 5 0,0 0 0,-4-1 1,-1-2-273,1-1 333,0 1 0,-4 3-17,0 0 0,-4 0 87,4 0 1,-3 0-10,3 0-85,-5 0 9,2 0 1,-3 0 70,2 0 0,-2 0-56,2 0 1,-2 0 0,-1 0-79,4 0 82,-4 0 10,10 0 0,-9 0-1,2 0 1,1 0 0,0 0-6,-2 0 1,-2-4 8,0 0 0,-1 0-1,0 4 1,1 0 84,-1 0 0,1 0-90,-1 0 139,6 0-52,-5 0-57,5 0-14,-6 0-45,6 0 49,-5 0 0,5 0 18,-6 0-97,6 0 1,-4 0 93,2 0-192,3 0 168,-6 0 1,9 0-2,-6 0 0,4 0-15,-4 0 1,4 0 91,-4 0 1,1 0-1,-5 0 1,0 0 424,1 0-482,-6 0 1,4 0 15,-2 0 1,-2 0-29,2 0 95,-1 0-298,5 0 258,-1 0-17,1 0-77,-6 0 0,3-1 72,-5-3-6,5 3-67,-8-4-255,4 5-1304,-5 0 1,0 0-1</inkml:trace>
  <inkml:trace contextRef="#ctx0" brushRef="#br1" timeOffset="2">9342 2444 12311,'0'8'68,"0"-1"1,-4 1-59,1 3 0,-1 1-11,4-1 0,-4 1 18,0-1 1,-1 0 31,1 1 1,3-5-18,-3 1 0,2 0 37,-2 3 0,3-3 1,-3-1 1,1-3 19,0 4 26,1-1-88,-3 5 0,1-1 25,1 1 1,-1-5-55,4 1 50,-5-1 1,2 5-165,-4-1 1,4-3 143,-1 0 0,2-2-295,-2 2 196,3 2 0,-8-4 57,5 5 0,0-3 9,4 0-11,0-1-21,0 0 82,-5 3-64,4-4 4,-4 0 1,5 1-7,0-3 5,0-3 10,0 9-151,-5-9 139,3 4-137,-3 0 128,5-3-5,0 8 32,0-9-68,0 9-42,0-8 77,0 8 0,-4-8-115,1 6 113,-1-6 0,4 5-17,0-3 0,0-2-22,0 6 22,0-6 1,1 5 75,3-4 1,-3 0-109,3 5 126,-3-6-96,-1 3 79,5 0-19,-3-3 1,4 6 19,-2-4-47,-3 0 1,5-3-16,-2 3-3,-3-3 1,8 6-8,-5-3 0,1-3-12,-1 3 0,-1 1 12,4-2 63,-4 1 1,6-2-73,-6 1 57,6-1 0,-6 3-50,4-5 146,1 5 34,3-4 1,1 5-90,-1-2 1,-3-3 296,-1 3-307,1-2 1,4-2 114,-1 0 1,-3 0-91,-1 0 1,-3 0 104,4 0 1,-5 0-85,5 0 1,-4-4 100,3 0-44,-4 0 37,7 4-199,-9-5 98,10 4 1,-10-6 18,3 4-26,2 1 0,-5-4 19,3 2 1,1 2 37,-1-6-87,0 6 1,-3-5-107,3 3 186,-3 3-44,4-9 0,-1 7 29,0-4 199,0 4-200,-4-7-48,0 4 0,0-2 16,0 1 0,0 3 4,0-4-35,0 6 1,0-9 33,0 4 0,0 0 31,0 0 1,0 3-49,0-4 1,-2 1-15,-1-5 1,1 1 13,-2 0 0,-1-1-107,2 1 0,-3-1 113,3 1 0,1-1-83,-1 1 1,-2 0 69,1-1 1,-4 1 38,4-1-46,-5 1 1,4-1-17,-2 1 0,0 3-55,4 1 0,0 0 60,-5 0 0,6-3-101,-2 2 98,-2-2 1,3-1-65,-4-1 1,3 2 48,-4 2 1,4-2-6,-3 3 1,3-4-11,-4 0 1,4 0 5,-3-1 1,3 1-132,-4-1 1,6 1 123,-2-1 0,3 5-63,1-1 1,-1 4 24,-3-3-157,3 4-472,-5-2-842,6 5-647,0 0 2161,6 5 0,5 7 0,7 5 0</inkml:trace>
  <inkml:trace contextRef="#ctx0" brushRef="#br1" timeOffset="3">12643 2501 11932,'0'7'318,"0"-2"-283,0 0 35,0-4 14,0 4 0,0-4 161,0 3 108,0-3-283,0 10 35,-5-10 24,4 9-79,-5-4 10,1 6 1,0-1 20,-2 1 41,2-1-168,0 0 0,3 1 163,-2-1-8,-2-4-86,5 3 1,-5-4 239,2 5-255,2-4-5,-3 3 0,2-4 16,-1 6 116,0-1 1,3-1-130,-3-2 1,3 2 18,-3-2 1,3 2-24,1 1-311,-6 1 373,5-1-2,-4 1-230,5-1 0,0-3 41,0-1-70,0 1 173,0-2-35,0 4 24,0-3 87,0 4-103,0 0 53,0 1 0,0-4-47,0-1 0,0-3-59,0 4 88,0-6-248,0 8 238,0-8-38,0 8 40,0-9 1,0 5-1,1-3 120,3 1-116,-3 5 1,6-4 71,-3 2-74,-3-2 301,9 0-280,-9-3 1,8 4 6,-5-2 224,0-3-172,1 4 219,1-5-236,6 5 1,-1-4 90,0 3 1,1-2-73,-1-2 1,1 0-10,-1 0 1,-3 0-13,-1 0 0,1 0 2,3 0 0,1 0-136,-1 0 138,1-6 1,-1 5 0,1-3-174,-1 3 166,-5-4-24,4 4-118,-8-4 118,8 5 1,-8-4-5,6 0 0,-5-1 1,2 2 65,0 0 0,-4-2 5,3 1 1,-3 1 137,-1-4-1,0 4-183,5-7 0,-4 7 45,3-4 1,-3 3-17,-1-4 0,0 5-34,0-5 30,0 5 0,0-7-69,0 3 0,-3 0 36,-1 0 1,0-1 0,3-2-35,-3 2 0,1-4 76,-4 4-39,4-10 0,-7 7-69,3-8 0,0 2 57,0 6 0,3-1 0,-3 1-251,2 0 244,-4-1-164,8 1 151,-9-1 1,7 1-9,-4-1 0,3 1-3,-4 0 1,5-1-7,-5 1 1,5-1-36,0 1 44,-4 0 0,2-1-30,-2 1 64,2 4 1,1-3-41,0 3-205,0 2 210,-1-1 0,4 5-489,-3-3 182,3 3 1,-3-5-905,0 2-178,0 3 537,4-4 323,0 5 0,-5 5 0,-1 1 0</inkml:trace>
  <inkml:trace contextRef="#ctx0" brushRef="#br1" timeOffset="4">16572 2513 8138,'-7'0'-560,"2"0"1958,5 0-1239,0 5 0,0-4-86,0 4 1,0-4 235,0 3-104,-5-3 79,4 4-47,-4-5 0,4 4 204,-3 0-259,2 0-26,-8 1-57,9-4 0,-8 6 132,5-4-60,-5-1-245,8 8 226,-4-9 0,1 9-99,1-2 1,-5-2 95,4 2-273,-5-1 239,8 0-21,-4 3-37,0-9 0,4 9 107,-3-2-100,-3-3-50,6 5 0,-8-7 9,5 4 0,-3-3-46,3 4 84,0-1 5,-1 0-138,4 3 1,-5-5 68,2 3-34,2 2 91,-3-4-26,5 5 0,0 1-53,0-1 1,0-3 58,0-1-172,0-4 143,0 7 0,0-7-73,0 4 70,0 1 31,-5 3 0,4-3-36,-3 0 0,3-5-1,1 5 48,0-5 0,0 3-35,0-2-15,0-3-18,0 9 0,0-4 22,0 6 0,0-4-121,0-1 116,0-4 7,0 7-10,0-9-9,0 4-4,0 0 89,0-3-82,5 8 52,-4-9-45,9 9-14,-8-9 27,8 10 0,-5-9-25,3 6 21,2-6-12,-4 3 0,2-1-17,-1 0 25,1 0 0,0-3-4,-1 3-29,1-3 1,-1 4 16,1-5 50,0 0-39,-2 0 0,4 0 267,-2 0-262,-3 5 3,5-4 1,-4 5 0,6-6 221,-1 0-132,1 0 1,-5 0 105,1 0-160,-1 0 0,1 0 12,0 0 1,-5 0 28,5 0 4,-5 0-19,2-6-15,-5 5 1,1-4 83,3 5-6,-3 0-84,4-5 0,-4 2-22,3-4 31,-3 4-41,4-2 23,-5 0 98,6-1 193,-5-6 47,9 1-34,-9 0-896,4-1 1,-5 5 447,0-1 1,0 0 112,0-3 0,0 3 653,0 1 1,-1-1-1,-2-3 216,0-1-744,-6 1-199,8-1 0,-5 1 132,6 0-61,-5-1 1,4 4 16,-3 1 0,2-1-4,-2-3 1,3-1 30,-3 1 1,1 0 21,0-1-191,1 1 113,-3-1 1,1 1 3,1-1 1,-2 1 42,1 0 1,1-1-167,-4 1 0,4-1 23,-1 1 1,-1 0 28,1-1 1,-3 1-105,3-1-35,-5 1 140,3-1-77,-6 1 98,6 5 1,0-1-44,2 4 40,2 1 1,-4-3-19,2 5 0,3-1-61,-3-3-1,3 3 1,1-4-391,0 5 424,0-5 28,0 3-735,0-3-753,0 5-496,5 0 853,-4 0 1212,9 0 0,-3 0 0,4 0 0</inkml:trace>
  <inkml:trace contextRef="#ctx0" brushRef="#br1" timeOffset="5">11421 2558 8572,'6'0'761,"-1"0"896,-5 0-1678,0 5 1,-1-2-30,-3 5 180,3-6-108,-4 8 1,4-5 65,-3 3-27,3 2 0,-5-4-18,6 6 1,-3-5 3,-1 1-24,0 0 1,0 3 2,0 0 0,1-3-26,3 0 0,-2-2-10,-1 2 1,1 2-78,-2-3 105,3 4 0,1 0 12,0 0 0,0-3-8,0 0-25,0-1 1,-1 5 2,-3-1 1,3-3-1,-3-1 1,3-3 4,1 4 0,0-4 5,0 3 21,-5 1-15,3 3-18,-8 1 0,9-1 8,-3 0 0,-1-3-13,1 0 0,-1-4 9,1 3 1,3-3 0,-3 4 0,2-5 6,-2 5 42,3-5-19,-4 7 0,5-8-18,0 6 30,-5-6-17,3 3-16,-3 1 2,5-5 2,0 9 9,0-9-67,0 9 19,0-8 29,5 8-12,-3-9 0,4 4 8,-2-5-79,-3 5 53,9-4 1,-7 6-5,4-3 1,-3-3 19,4 3 0,-4-3 0,3-1 38,1 0 1,3 0-41,1 0 0,-1 0 63,0 0 0,1 0-56,-1 0 1,1 0 13,-1 0 1,1 0-10,-1 0 1,0 0 3,1 0 1,-5 0-1,1 0 1,-4 0 3,3 0-27,-4 0 21,7 0-10,-9 0 6,4 0 17,1 0 0,-5-1-15,3-3 1,-2 3 109,2-3-78,-3 3 0,6-1 40,-4-2 2,-1 3-33,3-4 83,0 0-93,-4 4 0,4-6 301,-5 4-291,0 1 1,0-4 303,0 2-254,0 3 11,0-9-18,0 3 62,0-4-239,0 0 208,0-1-180,0 1 94,0-1 0,-1 2 62,-3 3 0,3-4-37,-3 4 0,1 0 78,0 0-84,1-1 0,-6-3-2,4-1 0,-4 1-79,4 0 1,-5-1 83,2 1 0,0-1-103,0 1 1,3-1 112,-4 1-36,1 0 0,-3-1-11,2 1 0,2 3 50,2 1-156,3-1 126,-10-4-173,10 1 153,-9 0 0,9 3-442,-3 0 117,3 6-804,-4-8 111,3 8-789,-3-8 1792,5 9 0,0-4 0,0 5 0</inkml:trace>
  <inkml:trace contextRef="#ctx0" brushRef="#br1" timeOffset="6">15087 2581 10116,'0'6'322,"-1"1"-448,-3-3 124,3-3 140,-4 9-51,5-9-47,0 9 0,0-7 7,0 5 1,-4-5 88,0 5-163,0 0 1,0 3 114,1 0-45,-1 1 1,0-1 55,0 1-34,-5-1-47,8 1 1,-8-1 15,5 0-115,0 1 126,-1-1 1,4 1-13,-3-1 0,2-1-7,-2-2 0,3 2 27,-3-2-52,3-3 26,1 5 0,0-8 11,0 6-16,0 0 9,0 3-138,0 0 129,0-4-31,0 3 0,0-7-14,0 4 40,0 1-19,0-2 1,0 0-1,0-2 0,0-1-1,0 4 61,0-4-51,0 7-12,0-9 25,0 10 0,0-9-7,0 6-2,0-6-4,0 8 1,3-7-18,1 4 0,1-4 29,-1 1-22,-3 2 0,8-3 7,-5 4 1,1-4-20,-1 1 1,-2-2 18,6 2 1,0-3-1,3 3 1,-3-1 72,-1 0 1,1-1-74,3 2 1,1-2 50,-1 2 1,1-3-43,-1 3 1,0-3 247,1-1-205,4 0 0,-3 0 6,2 0 1,-2 0 16,-2 0 17,1 0 18,-1 0 1,-1-1-9,-2-3 101,-3 3 1,-1-9-90,0 2 0,0 2 42,-4-2 1,0 1-59,0-5 0,0 1-25,0-1 0,-2 1-84,-2-1 1,3 1 117,-3 0 0,-1-1-163,2 1 0,-5-1 76,4 1 1,-4-1-105,5 1 1,-5-2 66,4-2 1,-5 2-114,2-2 0,0 1 53,0-1 1,3 2 29,-4-2 0,5 2 29,-5 2 0,4 0-10,-3-1 1,0 5-19,0-1 1,-4 0-41,4-3 29,-3-1 4,-2 1 26,1 0 0,-1-1 0,5 6 53,-1 2-71,6-2-3,-3 4 1,5-4-278,0 2 266,0 3-379,0-4 0,1 1 166,3 0 1,-2 1-828,6 3 1,-4 0 1094,3 0 0,1 0 0,3 0 0</inkml:trace>
  <inkml:trace contextRef="#ctx0" brushRef="#br1" timeOffset="7">13659 2775 10187,'0'7'862,"0"-2"-1528,0-5 0,5 5 0,2 1 0</inkml:trace>
  <inkml:trace contextRef="#ctx0" brushRef="#br1" timeOffset="8">14002 2787 9110,'0'-7'-1193,"0"2"303,0 5 890,5 0 0,1 0 0,6 0 0</inkml:trace>
  <inkml:trace contextRef="#ctx0" brushRef="#br1" timeOffset="9">14333 2775 11774,'0'7'-645,"0"3"1,0-4-1,0 6 1</inkml:trace>
  <inkml:trace contextRef="#ctx0" brushRef="#br0" timeOffset="10">7869 2547 8093,'0'-8'460,"0"1"143,0 4-163,0-2-142,0 5 287,0-5-174,0 4 1,0-4 1937,0 5-2276,0 5 0,1 1-144,3 5 1,-1 2-178,4 2 192,1-2 28,3 9 0,1-5-24,-1 6 1,1 0 43,-1 0 1,4-2-43,0-1 0,6 1-56,-2-2 0,-2 1-41,3-1 0,-3 2 65,2-6 1,2 0-10,-6-3 1,0-1 103,-4 0 1,1-3-10,-1 0 0,-1-4 0,-1 2-427,-1-1 0,-5 0-151,0-1-465,-1-3 99,-2 4-212,0-5 1152,-5 0 0,-2-5 0,-4-1 0</inkml:trace>
  <inkml:trace contextRef="#ctx0" brushRef="#br0" timeOffset="11">8212 2455 8174,'-7'-6'1149,"2"1"-472,0 0-235,4 4 1,-8 1-176,5 7 0,-5 3-23,2 2 0,-4 4-87,0 3 1,-2 8 46,-2 4 1,1-2-220,-5 1 1,4-1 35,-4 2 1,4-2-41,-4-2 0,1-3-66,-1 2 1,-1-3-259,4-4 0,1-1-229,4-3 1,-1-3 281,1-1 0,3 1-505,1-5 1,0 0 320,0 0 1,0-3 473,3 4 0,-2-6 0,-5 3 0</inkml:trace>
  <inkml:trace contextRef="#ctx0" brushRef="#br0" timeOffset="12">8280 2821 8058,'6'0'1519,"0"0"-700,-6 0-435,0 5 1,3-1 339,1 7-247,0-2-179,-4 8 0,0-2-48,0 0 0,0 5 74,0-1-89,-5-2 1,4 5-433,-4-10 1,1 8 269,0-4 7,0-1-1076,4-4 0,0-3 179,0 0 817,0-1 0,0 0 0,0-2 0</inkml:trace>
  <inkml:trace contextRef="#ctx0" brushRef="#br0" timeOffset="13">10233 2467 8419,'-1'-6'272,"-3"2"268,3-3-207,-4 6 216,5-4 134,0 0 108,0 4-449,0-4 1,0 6 78,0 3 0,0-2-106,0 6 1,1-1-148,3 5 1,1 4 6,2 3 1,4 3-8,-4 1 0,5 0-4,3 0 1,-1 1-229,5 2 1,-1 2-212,1 3 1,-2-3 168,-1-6 0,-4-3-188,4 0 0,-4-5 81,0 2 0,-1-4 71,1 0 1,-5-2 37,1-2-9,-1 2 0,0-8-337,-3 6-407,2-6-972,-5 3 1283,4-5 1,-6 0 545,-3 0 0,-7 0 0,-7 0 0</inkml:trace>
  <inkml:trace contextRef="#ctx0" brushRef="#br0" timeOffset="14">10519 2455 8134,'-2'-7'-55,"-1"-1"55,1 6 0,-3-3 623,0 5 1,3 0 91,-6 0-238,5 5-223,-7 1 0,0 12 106,-5 5-224,-5 0 1,6 11 21,-5 0 82,0 0-863,-4 6 47,5-1 292,-4-3 1,6 2-357,-3-8 315,2-2 232,11-5-869,-4 0 1,7-6 20,-4-1 941,4-9 0,-7 3 0,4-3 0</inkml:trace>
  <inkml:trace contextRef="#ctx0" brushRef="#br0" timeOffset="15">10519 2775 7903,'6'-6'400,"4"-4"0,-7 5 48,4-3 1,-3 2-60,4 2 0,-5 3-125,5-3 0,-4 3 203,4 1-270,-1 0 1,5 1-54,-1 3-99,0-3 0,0 9 98,-4-2 0,0 1-78,-4-2 0,-1 3 64,1-2 0,-3 6-186,-3 1 0,-4 4 69,-4-4 1,-2 4-66,-2-3 0,2 3 19,-2-4 0,-2 4-135,2-4 0,1 0 103,7-3 0,-2-1 84,5 1 0,-4-1 70,5 1 1,-1-5-81,4 1 138,0-1 0,5 4-137,2-4 0,4 2 338,0-5 0,-3 0 138,-1-4-412,6 0 1,3 0-410,3 0 0,-2 0 195,-6 0 1,1 0-1187,-1 0 0,1 0 164,-1 0 1163,1 0 0,4-5 0,2-2 0</inkml:trace>
  <inkml:trace contextRef="#ctx0" brushRef="#br0" timeOffset="16">11855 2444 8087,'0'-6'0,"0"-4"397,-5 8 58,4-8-219,-5 9-1,6-4 606,0 0-195,0 3-182,0-3-59,6 5-170,-5 0-93,4 0 240,-5 0-54,5 0-93,-4 5 1,6 2-193,-4 4 1,0 2 134,5 2 1,-5 3-211,5 5 0,0 0-47,3-1 1,4 1 135,0 0 0,2 0-25,-2 0 0,-1 0-130,5-1 1,-5 1 41,1 0 0,-2-1 59,-2-3 1,1-3-342,-1-4 0,-1-1 139,-2 1 0,1-5-71,-5 1 0,0-4-490,-4 3-193,0-4-214,5 2 328,-4-5 1,3 0 838,-8 0 0,-2 0 0,-6 0 0</inkml:trace>
  <inkml:trace contextRef="#ctx0" brushRef="#br0" timeOffset="17">12095 2467 8087,'0'-12'-70,"0"5"0,0-1 70,0 6 1594,0-3-206,0 5-1194,-5 0 1,2 5-141,-5 2 176,6 9-115,-8 1 1,2 10 57,-7 0 1,1 4 172,-5 0-704,0 2 0,0-3 211,0 1-438,5-6 44,-8 3 0,10-5-482,-4 0 0,5-6 487,3-1 0,-1-4 536,6 0 0,-6-6 0,2-1 0</inkml:trace>
  <inkml:trace contextRef="#ctx0" brushRef="#br0" timeOffset="18">12129 2752 8087,'0'-6'831,"0"-4"-191,0 9-405,0-4 1378,0 5-1356,5 0 38,1 0-22,6 0-77,-1 0 0,1 0 41,-1 0-258,0 0 0,-3 0-250,0 0 130,-6 0 156,3 0-91,0 0-54,-3 0 71,3 5 1,-5-4-12,0 4-105,0 0 218,0 1-57,0 1-151,0 3 175,0-9-35,-5 9 29,3-3 0,-6 0 64,4 1 1,-1-4-64,1 3 1,3-3 183,-3 4-105,-3-6 20,6 8-27,-4-3-142,5-1 138,0 4-151,0-3 0,0 0 54,0 1 0,1-4-98,3 3 1,1-3 82,3 4 1,2-4 65,-2 3 0,2-3 5,1 4 1,-3-2-1,-1 2 1,-3 0 61,4-4 296,-6 5-301,3-3 1,-5 6 96,0-1 0,-5-3-66,-2-1 0,-7 1-22,-1 4 1,-6-5-1,2 1 0,-2-2-632,-2 2 0,0-2 120,0-2 414,5-3 0,-3 9 0,3-3 0</inkml:trace>
  <inkml:trace contextRef="#ctx0" brushRef="#br0" timeOffset="19">15647 2467 11384,'0'6'751,"0"4"-461,5 2-71,1 1 0,5 8 157,1-2-382,-6 3-12,9 1 264,-7-1 21,9 1-417,-6 0 0,0-1 22,1-3 304,-1 2-523,1-8 268,-1 9-91,0-10 24,1 5 44,-1-6 1,1 1-489,-1-1 190,-4 0-874,3 1 445,-9-6-1025,9-1 1854,-9-5 0,-1 0 0,-6 0 0</inkml:trace>
  <inkml:trace contextRef="#ctx0" brushRef="#br0" timeOffset="20">15864 2444 8058,'0'-11'1847,"0"4"-1417,0-3 1,-2 10-271,-1 0 0,0 6 72,-5 10 0,1 3-21,-5 7 0,0 4 21,-4 4 1,4 0-402,-4 0 0,0 4 202,1 1 0,0-6-576,3-7 1,1 2-260,-1-1 1,1-6 429,-1-5 0,2 0-296,3-1 1,-2-3-29,5-5 696,0-4 0,-1 7 0,-1-4 0</inkml:trace>
  <inkml:trace contextRef="#ctx0" brushRef="#br0" timeOffset="21">15864 2798 7539,'1'-6'1439,"3"2"-1051,-3 3 235,4 1 1316,-5 0-1683,0 5-437,0-4 186,0 9 0,0-7-85,0 4 1,0-3 65,0 4 1,0-4-142,0 3 199,0-4-62,0 7 0,0-8 74,0 6-167,0-5 95,0 7 0,1-9 37,3 3 1,-1 1 93,4-1 1,-3-1-91,4-3 0,-1 4 26,5 0 0,-2 1-16,-3-1 1,4-3-64,-4 3 1,3 2 64,2 2 0,-5-2-41,1 2 1,-5-4-150,0 3 1,0 1 50,1 3-36,-3 1 1,0-1 106,-5 1 0,-4-1 109,0 1 0,-3-5-115,-5 1 1,4-4-208,-4 3 1,2-4 71,-1 1 0,2-3-173,-2-1 0,3 0-1374,0 0 1719,1 0 0,-6-5 0,-1-2 0</inkml:trace>
  <inkml:trace contextRef="#ctx0" brushRef="#br0" timeOffset="22">15818 2752 8095,'6'0'0,"-1"-5"0,-3 4 606,1-3 0,0 3-136,5 1 1,-1 0-33,5 0 1,0 0-409,3 0 0,2 0 133,2 0 0,1 0-661,-4 0 0,3 0 307,-4 0 0,0 0-1537,-4 0 1728,6 0 0,-4-5 0,3-1 0</inkml:trace>
  <inkml:trace contextRef="#ctx0" brushRef="#br0" timeOffset="23">16115 2855 8535,'0'7'1303,"0"3"-1066,0-4 9,0 0 0,0 5 111,0-4-392,-5 3 107,3 2 0,-3-1 111,5 1 54,0-1 1,0 0-231,0 1-7,0-1-100,0 1 0,2-6-50,1-2 359,-1-3-18,8-1 0,-4 0-58,6 0 0,-1-1 131,1-3 1,-1-2-102,0-6 1,0 1 73,-4-1 1,2 0-78,-5-3 0,0 2-119,-4-2 1,0-2 139,0 2 0,-7 0-372,-4 3 0,-2 1-174,-6-1 0,0 6-206,-4 2 0,0 4-818,1 4 0,-1 2 1389,0 6 0,5 9 0,2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4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2961 11599 8052,'0'6'7,"0"-1"0,0-4 506,0 3-58,0-3 115,0 4 57,0-5-227,0 6 0,0 0-113,0 5 1,0 1 166,0-1 1,-4 6-108,0 2 1,-1 2 8,1 2 0,2 5-96,-6 2 1,4 9 81,-4 2 1,5 0-25,-5 1 1,4 1-115,-3 7 1,4-2-188,-1 5 1,3-5 85,1 2 1,0-3-109,0-2 0,0 1 19,0 0 0,0-9-43,0-3 0,4-6 4,0 2 0,3-8-16,-3 1 0,1-8-66,-1 0 0,-3-2-49,3-2 1,-3-3-909,-1-1 484,0-4-1019,0 2 544,5-5-1023,-3 0 1090,3 0 988,-5 0 0,0-10 0,0-3 0</inkml:trace>
  <inkml:trace contextRef="#ctx0" brushRef="#br0" timeOffset="1">3326 11793 7924,'-6'-18'1844,"-4"1"-956,8 6-208,-3 5 179,5-4 296,0 8-892,0 12 0,-4 7-27,1 17 0,-2 3 191,1 9 0,-1 4-141,-3 4 0,-1-2-412,5 1 1,-3 0 246,3 4 0,-1 1-171,1-1 0,3-5-29,-3-3 1,3-8-43,1-7 0,0-1 25,0-6 1,0-6 36,0-5 1,3-4-596,1 0 0,0-5 307,-4 1 1,1-6-2169,3 2 1780,-3-3 0,3-2 85,-8-3 1,2 2 86,-6-6 1,1 1 562,-5-5 0,-4-4 0,-2-2 0</inkml:trace>
  <inkml:trace contextRef="#ctx0" brushRef="#br0" timeOffset="2">2983 12489 7954,'-11'0'185,"-6"0"1,5-1 556,-3-3 307,7 3-157,3-4-588,5 5 1,5 0-129,3 0 1,3 0 45,4 0 1,4 0-154,8 0 1,0-1-28,7-3 0,-2 1-295,6-4 0,1-1-82,-1-3 1,0-1-409,-4 1 1,-3 3-149,-1 1 1,-4 0 373,0 0 1,-3-2-27,-4 5 0,1-4 543,-4 5 0,-1-1 0,-7 4 0,-1 0 0,-4 0-50,2 0 2051,-5 0-1203,0 5 0,0-3-293,0 6 1,0 3 49,0 5 1,0 0-59,0-1 1,0 3 35,0 5 0,0 4-140,0-1 0,0 2 31,0-1 1,1-3-266,3 3 0,-3-7 90,3-1 1,1-5-146,-1 1 0,1-2 340,-1-2-581,-3 1 0,5-2 90,-2-3-359,-3-1 1,4-5-1085,-5 3-1343,0-3 2833,0 4 0,6-10 0,0-1 0</inkml:trace>
  <inkml:trace contextRef="#ctx0" brushRef="#br0" timeOffset="3">4046 11896 7927,'-7'-6'0,"2"5"-1508,0-4 1508,4 5 258,-4 0 2363,5 0-2340,0 5-366,0 2 0,1 3 99,3-3 0,-3 3-1549,3-2 1535,2-3 0,-5 10 0,5-2 0</inkml:trace>
  <inkml:trace contextRef="#ctx0" brushRef="#br0" timeOffset="4">4068 12387 7950,'-6'17'-90,"1"0"0,5-6-66,0 1 0,0-5 1833,0 1-525,0-5-176,0 7-622,0-9 1,1 4 635,3-5-608,-3 0-552,4 0 1,-3 0-2549,1 0 2718,-1 0 0,3 0 0,-5 0 0</inkml:trace>
  <inkml:trace contextRef="#ctx0" brushRef="#br0" timeOffset="5">4754 11998 7998,'0'-11'715,"0"-1"131,0 1 135,0 0-126,0 4 321,0-3-265,0 9-621,0-4 1,0 14 57,0 2 0,0 12-122,0 0 1,3 6 140,1-2 0,1 7-127,-1-4 1,-1 10-205,4-6 0,-4 3-48,1-3 0,-3-1-197,-1-3 0,4 6-267,0-6 1,-1 3 287,-3-10 1,4 1 46,0-8 1,0-1-246,-4-4 28,0 1 79,5-1 426,-4-5 88,4 0 309,-5-6 1,0 0-494,0-6 21,0 5 1,1-4-196,3 5 0,3 0 103,4 0 0,6-4-95,2 0 0,2-1 67,2 2 1,4 0-16,-1-5 1,6 5-34,-2-5 1,0 5-7,0 0 1,-5-2-773,2 1 395,-8 0 258,3-1 1,-10 4-723,4-3 390,-9 3 219,-2-5-17,0 5-1235,-3-4 1586,3 5 0,-15-5 0,-3-1 0</inkml:trace>
  <inkml:trace contextRef="#ctx0" brushRef="#br0" timeOffset="6">4776 12284 7866,'0'-7'681,"0"-3"1,6 9-351,1-3 1,7-1 139,1 1 0,6 1 217,-2 3 0,6-2-237,2-1 1,1 1-2,-2-2 1,-2 3-374,3 1 0,-4 0 29,-4 0 0,1 0-1427,-5 0 937,1 0-2267,-5 0 706,-5 0 1945,0-5 0,-17-1 0,-1-6 0</inkml:trace>
  <inkml:trace contextRef="#ctx0" brushRef="#br0" timeOffset="7">4685 12033 7972,'12'-12'0,"-1"1"0,5-1 631,3 1 1,8-1 75,4 1 1,3 3 124,4 1 0,-1-1-341,5-3 1,-7 3-120,-1 1 0,-1 4-271,-6-1 1,0 2 121,-4-2 1,-4 3-910,0-3 1,-5 3 487,1 1 0,-6 3 198,-2 1 0,1 5 0,3-3 0</inkml:trace>
  <inkml:trace contextRef="#ctx0" brushRef="#br0" timeOffset="8">5462 11987 6809,'0'-8'803,"0"1"-355,0 4 1,0-3 463,0 2-47,0 3 127,0-4-634,0 5 1,0 5 39,0 2 1,0 9 22,0 3 1,4 2-137,-1 2 1,1 5-115,-4 2 0,4 0 64,0 0 1,0 0-402,-4 5 1,0-5 186,0 1 0,0-6-241,0 2 1,0-4-211,0-4 1,0-3-404,0-5 0,0 1-489,0-1-961,0-4 798,0 3 1485,0-9 0,-5 4 0,-2-5 0</inkml:trace>
  <inkml:trace contextRef="#ctx0" brushRef="#br0" timeOffset="9">5405 12215 7947,'11'-11'-676,"4"1"1621,1 2 0,-1 3-269,-4 5 1,1 0-118,-1 0 0,4 0-32,0 0 0,4 1-115,-3 3 1,0-1-279,-1 4 0,-1-4 115,5 1 0,-3 1-28,3-1 1,-5-1-1,1-3 1,-2 0-3341,-2 0 1523,0 0 1596,-4 0 0,3-5 0,-4-1 0</inkml:trace>
  <inkml:trace contextRef="#ctx0" brushRef="#br0" timeOffset="10">5427 11918 7931,'2'-11'0,"2"0"157,7-1 0,7 2 200,5 2 0,-1-1-233,1 6 1,-1-5 443,-3 4 0,2-3 1759,-2 3-1855,3 0 1,-3 4-14,0 0 1,-5-4-153,1 0 0,-1 1-772,1 3 288,-2 0-291,4 0 1,-6 0-1347,1 0 1316,-1 0-295,-5 0 0,4 0 793,-2 0 0,2-5 0,2-2 0</inkml:trace>
  <inkml:trace contextRef="#ctx0" brushRef="#br0" timeOffset="11">6056 11896 8005,'0'-12'0,"-2"1"204,-1-1 1,1 1 353,-2-1 1,2 2 371,-2 3 17,3-3 60,-9 8-496,3-3 56,1 15-138,-4 3-158,4 15 0,-1 1 70,3 5 75,-2 6-218,5-5 1,-4 10 142,5-3-1191,0-3 884,0 0-183,0 1 1,3-9-818,1 4 925,5-9 0,-4 2-593,3-5 305,-3 0 216,0-5-1357,-4-2 1267,4-5 1,-3 0-1154,1-4-137,-1-2 955,3-5 0,-5-1-352,0-3 890,0-2 0,0-6 0,0 1 0</inkml:trace>
  <inkml:trace contextRef="#ctx0" brushRef="#br0" timeOffset="12">5941 12181 7501,'12'0'0,"3"0"0,0 0 0,4 0 0,-3 0 0,4 0 0,-1 0 0,2 0 0,2 0 0,0 0 0,0 0 0,2 0 0,-2 0 0,3 0 0,-7 0 0,-2 0 0,2 0 0,-8-4 4449,0 0-7558,-7 1 2068,1-2 0,-5 2 1041,0-5 0,0-4 0,0-6 0</inkml:trace>
  <inkml:trace contextRef="#ctx0" brushRef="#br0" timeOffset="13">5930 11930 7958,'0'-12'65,"10"1"1,4 0 999,13-1-366,-3 6-374,9-4 0,0 5 920,5-3-619,5-2-1537,-7 9 1525,3-10-321,-5 10 0,-1-4 145,-2 5 1,0 0-317,-4 0 1,-2 0-956,-6 0 348,3 0 430,-9 0 1,3 0-2779,-4 0 3005,-1 0 1,0 0 0,1 0 0</inkml:trace>
  <inkml:trace contextRef="#ctx0" brushRef="#br0" timeOffset="14">6684 11804 7970,'0'-11'0,"0"-1"382,0 1 0,1 1 1499,3 2-773,2 3-331,1 0-334,-2 4 0,-4 1-151,3 7 0,-3 9 152,3 3 1,-3 3-139,-1 5 1,4 4-221,0 7 0,-1-3 67,-3 3 0,0-2-127,0-2 0,0 0-458,0 1 0,0-2 275,0-3 1,2 0-319,2-7 0,-3 1 179,3-8 0,-2-1 30,2-4 102,-3 1 351,4-6-73,-5-1-120,0-5 646,5 0-414,-3 0 0,3-1 195,-5-3-139,5 3-292,1-9 0,7 5 59,2-3 1,-2 2-113,2 2 0,3 1 3,1-4 1,2 4-201,2-1 1,0-1-65,0 1 1,0-1 109,0 2 0,-2 0-691,-2-5 1,-2 5 364,-6-5 0,-3 4-650,-1-3 1,-4 3 108,1-4 1081,-8 0 0,-3-8 0,-4-2 0</inkml:trace>
  <inkml:trace contextRef="#ctx0" brushRef="#br0" timeOffset="15">6672 12055 7897,'0'-6'1036,"0"-4"0,7 5-658,4-3 1,2 3-163,6 5 1,0-1 509,4-3 1,5 3-258,2-3 1,3 1-194,1 0 1,-1 1-211,-2-1 0,-3 1-250,-5 2 1,-6 0-2139,-1 0 1398,-4 0 42,0 0 0,-7-1 7,-5-3 875,-5-2 0,-7-6 0,1 1 0</inkml:trace>
  <inkml:trace contextRef="#ctx0" brushRef="#br0" timeOffset="16">6672 11758 7897,'-6'-5'0,"1"4"0,6-9 339,3 2 1,4 2 517,7-2 1,3 6 40,4-2 0,5-1-350,0 1 1,4 0-96,0 4 1,2-1-179,1-3 0,-3 3-197,-1-3 1,-1 3-305,2 1 0,-2 1-436,-2 3 1,-3 1 572,2 3 89,-7 2 0,3-9 0,-4 4 0</inkml:trace>
  <inkml:trace contextRef="#ctx0" brushRef="#br0" timeOffset="17">7540 11850 7953,'0'-12'-333,"0"1"1,4 0 132,0-1 0,1 1 755,-1-1 1,-3 5-139,3-1 1,-3 0 757,-1-3-173,0 0-89,0-1-597,0 1 0,-5 4 14,-3 4 1,-3 1-176,-4 2 0,-3 11 81,-5 4 0,-5 6-60,-2 6 0,-3 2 60,-1 5 0,1 4-188,2 1 0,7 0-109,5-1 0,10-6-136,2 2 0,4-4-1,3 1 0,10 1-155,5-6 1,9 5 109,3-5 0,5-3 34,-2-4 0,3-6-1,2-2 0,-1-4 60,0-7 1,0 0 216,1 0 0,0-2-91,3-1 1,-6-2-45,2-3 1,-6-2-420,3 2 1,-6-2 191,2-1 0,-7-5-189,-1 1 1,-5 0 106,1 3 1,-2-4 132,-2-3 1,-3-3-35,-1 0 1,1-1 270,3 0 1,-3-5 94,0-3 0,-1-2 93,5-1 1,-5 2 93,1-2 0,-4 4 294,3-4 0,-3 4 291,4 7 1,-6 6-383,2 1 0,-1 5 801,1 3-798,-3-2 0,4 12-23,-5 1 1,0 6-73,0 14 0,0-1 115,0 8 0,0 1-355,0 3 1,0 4 33,0 0 0,4 0-386,-1-4 0,1-1 199,-4-2 1,4 0-690,0-4 0,3-5 338,-3-7 0,0-2-617,-4-2-157,5 0-853,-4-4 857,5-2 1,-12-5 536,-1 0 1,-3-5-147,-2-3 0,1-2 737,-1-1 0,-4-11 0,-2-2 0</inkml:trace>
  <inkml:trace contextRef="#ctx0" brushRef="#br0" timeOffset="18">7734 11793 7953,'17'-18'701,"-2"0"-526,8 3 0,-1-2 481,8-2 1,4 2-208,4 1 1,6 4-155,-3-3 0,5-2 9,4 2 0,-5 0 122,1 3 0,-2 2-145,-6 2 0,1-2-59,-5 3 0,-4 0-133,1 0 1,-7 4 115,-1-1 0,-2 3-168,-6 1 17,1 0 0,-6 5 65,-3 3 0,0 3 42,-3 4 1,-3 3 92,3 5 0,-3 5-2,-1 2 0,-1 7-92,-3 1 1,3 4-192,-3-4 1,-1 0 139,1-3 1,0 1-422,4-1 1,0 0 123,0-8 0,0 2-35,0-6 1,0 1 101,0-9 0,1 0 8,3-3 1,-1-5-279,4 1 0,-4-4-118,1 3-2335,-3-4 1521,4 2 1323,-4-5 0,-1-5 0,-6-1 0</inkml:trace>
  <inkml:trace contextRef="#ctx0" brushRef="#br0" timeOffset="19">8762 11713 7868,'-11'-7'-271,"3"-3"-338,1 3 1082,4-3 0,-2-2-87,5 1 1,0 3 542,0 0-274,0 6 680,0-3-814,0 5 1,1 6-60,3 6 1,-1 4 19,4 7 0,1 4-111,3-1 0,2 6-91,2-2 1,-2 2-68,2-1 1,3 0-181,1-4 1,1 0 55,-1-5 1,3 1-232,-3 0 0,-3-1-300,0-3 1,-4-3-705,0-4 1,-2-5-747,-2 1 0,-2-6-27,-2 2 1919,-3-2 0,4-2 0,-5 0 0</inkml:trace>
  <inkml:trace contextRef="#ctx0" brushRef="#br0" timeOffset="20">9174 11656 7934,'0'-18'324,"3"-2"41,1 4 0,5 5 1060,-1 3-423,2 6-305,-4-8 1,-1 11-265,-5 3 1,0 3 141,0 12 1,-5 6-185,-2 5 1,-9 4-298,-3 4 1,-2 3 152,-2 5 1,0-5-28,0 1 0,0-5-1318,0 1 0,6-7 635,1-5 0,8-3-2406,0-4 2020,5 3 0,-2-10-1227,5 4 1625,5-9 0,2-2 451,4-5 0,1-10 0,-1-2 0</inkml:trace>
  <inkml:trace contextRef="#ctx0" brushRef="#br0" timeOffset="21">9425 11610 8010,'-1'-11'0,"-3"-1"0,2 5 1551,-1-1 0,3 5-656,3 0 1,-1 3-365,2 3 1,-3 4-45,-1 4 0,-5 7 162,-3 5 0,2 5-177,-2 6 1,1 0-170,-5 0 0,1 5-276,-1-1 0,2 3 94,2-2 1,2-1-473,2-4 0,3-4 129,-3 1 0,4-6-105,4 2 0,2-8 177,6-4 0,3-2-108,0-2 1,6-4 271,-2-4 1,2-1-90,2-2 1,1 0-135,3 0 1,-3-5 132,3-3 0,0-2-158,0-2 0,0 1-125,-4 0 0,-6-1-193,-1 1 0,-5-1-52,-3 1 0,1 3-201,-6 1 0,1-1-285,-4-3 0,-5 3 498,-3 0 1,-3 5 591,-4-5 0,-8 0 0,-6-3 0</inkml:trace>
  <inkml:trace contextRef="#ctx0" brushRef="#br0" timeOffset="22">9311 11918 7826,'0'-6'2281,"6"0"-2071,5 2 1,2 3 159,6-3 0,-2 3 201,5 1 1,4 0-121,8 0 0,-4-2-184,1-2 1,-2 3-391,2-3 1,0-1 191,-4 1 1,-4 1-798,-4 3 0,-5-4-1005,1 0-883,-2-5 1968,-7 3 0,-1-7 648,-5-2 0,-10-3 0,-3-5 0</inkml:trace>
  <inkml:trace contextRef="#ctx0" brushRef="#br0" timeOffset="23">9345 11587 7956,'0'-11'1715,"10"-1"-1329,5 1 0,7 5 476,4 2 1,4 1-287,4-1 1,3 2 152,5-6 0,1 6-371,10-2 1,-5 3-149,2 1 1,-7 0-1436,-1 0 1,-7 0 757,0 0 1,-11 5-1746,-9 2 2212,-2 3 0,-12 2 0,-2-1 0</inkml:trace>
  <inkml:trace contextRef="#ctx0" brushRef="#br0" timeOffset="24">2878 13705 8133,'-5'-11'-255,"4"-1"255,-3 1 0,-2-1 0,-1 1 0</inkml:trace>
  <inkml:trace contextRef="#ctx0" brushRef="#br0" timeOffset="25">2855 13625 12216,'0'12'1444,"0"-1"-1003,0 0 1,0 2-254,0 2 1,4 3-22,0 5 1,3 1-24,-3 3 0,1-3 34,-1 2 1,-3 2-8,3-1 0,-1 5 22,1-2 1,-3-1 7,3 2 0,-3-2-93,-1 1 1,4 2 63,0-5 0,1 3-128,-2-3 1,-1 5 41,1-2 1,3 3 22,-3 1 1,1 1 6,-4-1 1,4 0-15,0 0 1,0 4-18,-4 1 1,0 2 12,0-3 0,0 4-19,0-4 1,0 6 32,0-3 1,0 0-137,0 1 1,3-5 22,1 1 0,1 1 22,-1-1 1,-3 4-10,3-4 0,-3 5-118,-1-1 1,4-1 210,0 1 1,0-2-81,-4 2 0,0 3 10,0-4 1,0 4-6,0 1 0,-4-5-174,0 1 0,-1 0 42,1 4 0,2 0-94,-6-1 1,6 1 195,-2 0 1,-1-1-16,1 1 0,0-4 8,4 0 0,0 0 12,0 3 1,0 0 27,0-3 0,0 1-40,0-5 0,0 5-90,0-1 0,0-3 0,0-1 1,0 2-120,0-2 1,0 3 111,0-2 0,0 0-128,0-1 1,-4-1 151,1 5 0,-1-6-51,4 3 1,0-3 145,0 2 1,0-2-73,0 2 0,0 1 100,0-1 1,0 0-65,0-3 0,4-1 18,-1 0 1,5-1 5,-4-2 0,1 2 13,-1-3 1,-2 3 117,6 1 1,-6 1-129,2-1 1,-3 0 54,-1 0 1,0 2-84,0 2 1,4-2 10,0 2 1,0-3-35,-4-1 0,1 1-150,3-1 0,-2-1 114,6-3 1,0 3-15,3-2 1,-3 1 118,-1-2 0,1 2 1,3-6 1,1 5-44,-1-4 1,1 0-14,-1 0 1,0-3-194,1 3 0,-4-3 41,-1-1 1,-3 0 99,4-1 1,-5 1 11,5 0 0,-2-4-15,2 0 1,2-4-13,-2 5 0,2-5-12,1 4 1,1-1 120,-1 1 0,-3-3-70,-1-5 1,1 1-353,3-1 124,-4 1 0,2-5-680,-6 1-41,1-5 59,-4 2 949,0-5 0,0 0 0</inkml:trace>
  <inkml:trace contextRef="#ctx0" brushRef="#br0" timeOffset="26">3289 18605 7995,'0'-23'0</inkml:trace>
  <inkml:trace contextRef="#ctx0" brushRef="#br0" timeOffset="27">3061 13545 8405,'6'-11'0,"-1"3"114,-5 0 122,0 6 0,0-4 965,0 2-672,0 3 0,1-5-13,3 6 0,3-3-157,4-1 1,4-4 139,1 4 0,4-3-38,-1 3 1,-1-5-195,1 2 0,1 0-24,7 0 1,-2-1-11,5-3 0,-2 3-169,7 0 0,-2 1 84,8-5 1,3 1-298,5-1 0,-1 1 194,6 0 0,5-2-309,-25 5 0,1 1 1,-1 0-1,0 1 180,2-2 0,1 1 0,0 0 1,1 0 79,-1-1 0,2 1 0,2 0 0,0 1-16,1-2 1,0 1 0,2 0 0,1 0 16,-2-1 0,1 0 0,1 2 1,0 0-11,1-2 0,0 1 0,0 0 0,0 1-285,2 0 0,0 0 0,-2 1 0,1-1 297,3 0 1,-1 1 0,0-1-1,-1 0 20,3 1 1,1-1-1,-2 0 1,0-1 0,3-1 0,1 1 0,-1 2 0,1 1 14,0-2 0,-1 1 0,1 0 0,1 1-22,0-2 0,1 0 1,-2 0-1,2 1-309,3-1 0,0 0 0,-3 2 0,0 1 289,-1-1 1,0 0 0,-2 2 0,1 0-7,1-1 0,0-1 1,0 2-1,-1 0-19,1-2 0,1 0 0,0 3 0,-1 0-89,-1-1 1,-1 0 0,1-1-1,0 1 79,-1 0 0,0 0 0,1-2 0,0 0-7,1 2 1,1 1 0,-2-2-1,-1 1 29,-1-1 0,-1 2 0,-1 0 1,0 0-207,2 0 1,-1-1-1,-3-1 1,1 1 221,2 0 0,0 0 1,-1 0-1,-1 0-11,1 2 1,-1 0-1,0-2 1,0 0 9,-1 0 0,-1 0 1,0 0-1,0 1 18,3 1 0,-1 0 0,-2-2 0,0 0-2,1 0 1,-1 0-1,0 0 1,-1 0-30,0 2 0,-1 0 1,1 0-1,0 0 15,-1 0 0,1 0 1,-1 0-1,0-1 82,-1-1 0,0 0 1,-1 1-1,0 1-21,-1-2 0,0 0 0,-2 1 1,1 1-71,1 0 1,0 0-1,-3 0 1,-1 0 24,0 0 1,0 0-1,-4 0 1,-1 0 107,2 0 0,-1 0 0,27 0-250,0 0 1,-10 0 53,-2 0 0,-10 0 513,3 0 1,-5 0-545,-3 0 0,-4 0 670,-4 0 1,-3 0-634,-4 0 1,1 0 731,-4 0 1,3 0-609,-4 0 0,4 0 347,-4 0 1,5 0-443,-1 0 0,-1 0 12,1 0 0,-1 0-48,1 0 0,-1 0-540,-3 0 173,-2-5 316,3 3 0,-8-3 204,-1 5 1,-4-1-193,1-3 415,-3 3-272,-1-4 0,1 4-73,3-3 19,-3 3 1,5-6-28,-6 3-7,5 3 0,-3-8 14,6 5 80,-6 1 1,3 1-111,-5-1 469,0 1-70,0-3 1373,0 5-1647,5 0 0,-2 4-125,5 0 1,-5 3 97,5-3 0,-4 5-19,3-1 0,-3 2 40,4 1 0,-6 1-4,2-1 1,1 1 142,-1-1 1,0 4-73,-4 0 0,1 2 99,3-2 0,-3-1-108,3 5 1,-3 0 52,-1 4 0,0 0-33,0 0 0,0 0 6,0-1 0,0 3-4,0 1 1,2 0-1,1 4 0,-1-1 54,1 2 0,3 4-86,-3-4 1,5 5 183,-4-1 0,1-1-146,-1 4 0,-3-1-79,3 1 0,-2 1 34,2 3 0,-3 3-95,3-4 1,-3 4-65,-1 1 1,4-1 123,0 1 0,0-4 35,-4 0 1,0 1-32,0 6 0,1-2 68,3 3 0,-3-2-27,3 1 0,-3 2 19,-1 2 1,0 0-68,0-4 0,0-1-16,0 6 0,-1-5-29,-3 4 0,2-1-127,-6 2 1,2-2-59,-2-3 0,-2 3-196,2 5 0,-2 0 346,-1 0 1,-1-2-3,1 2 1,1-4 124,2 5 1,2-1-77,2-4 0,3 0 153,-3 4 0,3-3-161,1 3 0,0 0 13,0-4 1,0 0-77,0 5 0,0-8 82,0 7 0,0-2-160,0 2 1,3-4 68,1 1 1,0-5-70,-4 4 1,0-3-28,0 3 1,0-7-100,0 3 1,0-4 220,0 4 0,0-2 0,0-1 1,4 0 49,0-1 0,5-3-43,-2 0 0,-1-1 68,2 1 0,-4 1-53,4-5 1,-2 4 2,1-4 0,4 0-27,-4-4 1,0 0 0,0 1 0,-4-1 77,1 0 0,-3-3-127,-1-1 0,1-1 331,3 2 1,-3 2-293,3-3 1,-3-1 171,-1 2 1,0-6-177,0 2 1,0 1 12,0-2 0,0 1-22,0-4 1,-1 0 8,-3 0 0,3-1 42,-3 1 0,-1 0-3,1 0 1,-1-4 85,1 0 1,2 0-83,-6 4 1,6-2-73,-2-2 0,3 3 79,1-3 1,0-2-174,0-2 1,3 1-523,1 0-655,5-1 832,-3-4 1,2-3-994,0-1-1430,-6-4 2949,3 2 0,-15-5 0,-3 0 0</inkml:trace>
  <inkml:trace contextRef="#ctx0" brushRef="#br0" timeOffset="28">3289 18468 7800,'-16'-6'367,"3"4"-257,-2-6 1,7 5 278,4-5-176,3 5 1,1-3 148,0 2 1,0 2-94,0-6 0,5 4 104,3-3 0,-1 3 80,5-4 1,-2 4-185,9-3 1,-4 4 4,4-1 0,4 3-42,4 1 1,4-4-85,0 1 1,6-1-11,1 4 0,5 0-77,-1 0 0,5-4 74,6 0 0,3-1-332,-22 3 0,0 0 0,0 2 0,0-1 197,4-1 0,0 0 0,-2 1 1,0 1 22,2 0 0,0 0 0,0 0 0,0 0-66,2 0 0,0 0 0,0 0 0,0 0 20,0 0 1,0 0 0,-2 0 0,0 0-34,1 0 1,-1 0-1,0 0 1,0 0 15,2 0 0,0 0 1,0 0-1,1 0 27,1 0 1,0 0 0,-1-2 0,0 0 8,3 0 0,0 0 1,0-2-1,2-1-6,3 1 1,1 1 0,-3 0 0,0-1-258,2 0 0,1 1 0,-3 1 1,1 0 259,-1-2 1,1 0 0,0 3 0,0-1-256,2-2 1,-1 0 0,1 2 0,-1 0 258,-3-2 1,0 1 0,1 1 0,0 0 6,-3-2 0,-1 0 0,2 3 0,0 0 24,1-1 1,0 0 0,-2 1 0,-1 1 2,1-1 0,0 2 1,-1-1-1,0 0-44,1 0 1,0 0-1,1 0 1,0 0 0,-1 0 0,-1 0 0,0-1 0,1 0-50,-1-1 1,1 0 0,0 2 0,0-1 62,1 0 1,1-2 0,2 1 0,1-1-101,0 2 0,1-1 0,-2-2 1,1 0 47,1 2 1,-1 0 0,-3-2 0,0-1-36,1 1 0,1 1 0,-3 0 1,0 1 72,2 0 1,1 0 0,-2-1 0,-1 1-200,-1 0 0,0 0 0,0 0 0,1 0 208,-3 2 1,0 0 0,0 0 0,-1 0 62,-1 0 1,0 0 0,0 0 0,0 0 0,0 0 1,0 0 0,2 0 0,0 0-43,0 0 1,0 0 0,0 0 0,-1 0-12,-1 0 0,0 0 0,2 0 1,-1 0 9,-1 0 1,0 0 0,3 0 0,1 0-56,-2 0 1,0 0 0,2 0-1,1 0 17,1 0 0,-1 0 0,-1 0 0,0 0-8,0 0 0,-1 0 1,1 0-1,-1 0 14,1 0 1,-1 0 0,-1 0-1,0 0-7,-4 0 0,0 0 0,-1 0 0,-2 0 92,30 0 0,-32 0 0,0 0-94,28 0 0,0 0-36,-4 0 1,-5 0 322,-2 0 0,-3 0-401,-2 0 0,-4 0 120,-3 0 1,-3 0 562,0 0 0,-6 0-482,-2 0 0,0-1 666,0-3 0,-4 3-297,-4-3 1,-5 3 624,1 1-220,-2-5 149,-2 3-578,-4-3-268,-2 0 1,-10 0-745,-3-3 0,-8-2-330,-7 3 0,-8-2 934,-11 1 0,-5-2 0,-10 4 0</inkml:trace>
  <inkml:trace contextRef="#ctx0" brushRef="#br0" timeOffset="29">5893 13203 8114,'0'-7'-532,"0"-3"1,0 7 975,0-4-32,0 4 422,0-7-207,0 9 182,0-4 1195,0 5-2007,0 5 0,0-3 41,0 6 1,1 0 82,3 3 0,-2 1-46,1-1 0,0 2 151,1 2 0,-3-2-140,3 2 0,-3 1 4,-1 0 1,0 3 19,0-4 0,0 1 0,0-1 0,0 2-119,0 2 0,0 3 104,0-3 0,0-2-40,0 2 0,0 0 21,0 4 1,0-1-15,0-3 0,0 2 28,0-1 0,0 0 9,0-1 1,0 2-29,0-2 0,4 3 5,0 1 0,-1-2-66,-3-2 1,0 3 61,0-3 0,4 3-128,0 1 1,0-1 45,-4 1 0,0 0 25,0 0 1,-1 0-16,-3 0 1,3-2-10,-3-2 0,2 7 12,2-4 1,-3 0-3,-1-3 0,-1 0 16,1 4 0,1 0 2,-4 0 1,3-2-55,-4-2 1,2 3 42,-2-3 1,0-1-129,4 1 1,-5-4 18,1 4 0,2-4-85,-2 4 0,2-5 113,-2 1 0,-2 2-24,3-2 1,-2 2 82,1-2 1,-2-1-52,2 5 0,-1-4 28,2 4 0,-3-5-21,2 1 0,2 2 154,-2-2 0,0 1-127,-3 0 1,0-2 4,-1 5 1,1-4 15,-1 4 1,1-5-1,-1 1 0,1-1 25,0 1 0,0-2-37,4 2 0,-2-2 11,5-2 0,-3-3-31,3 0 1,-1-1-2,1 5 0,-1-1 73,-3 0 0,-6 2 2,3 2 0,-4-1 6,-1 5 1,-3-1 8,-7 1 1,5 3 84,-1-3 0,1-2-65,-2 3 1,2-5-44,2 4 1,2-5 22,6 1 0,-4-2-53,-1-2 17,1 0 0,4 1-21,-1-1 1,0 1 2,-4-1 0,4 1-7,-4-1 1,-1 0-25,-2 1 1,1-1 37,-1 1 0,0-1-15,-4 1 0,4-1-2,0 0 1,4 1-3,-4-1 0,3-3-30,-3-1 0,4 1-102,-4 3 1,0-3 76,-4 0 0,0-1-15,1 5 0,-1-5 94,0 1 0,0 0-55,0 3 1,0 0 100,1 1 1,-1-5-36,0 1 1,0 0 13,0 3 0,5-3-28,3-1 0,-1 0 13,0 0 0,1 2-29,4-5 0,-4 4-9,-1-5 1,-3 6-94,4-1 1,-5 1 97,1-2 0,-3 4 18,-1-4 0,1 3-27,-1 2 1,0-1 13,0 1 0,-4-5 17,1 1 1,0-2 7,7 2 0,-1 1 26,5-6 1,-6 5 17,2-4 0,3 1-194,1-1 0,-2-3 134,2 3 1,-4 1-77,4-1 0,-6 3 62,2-3 1,-2 5-88,-2-1 1,0-2 75,0 2 1,2-2 2,2 2 0,-3 2-26,3-3 0,-3 0 8,0 0 0,-5-3 17,0 4 0,-4-2-6,0 2 1,2 2-21,-1-3 0,3 0 56,-4 0 1,1 0 1,-4 0 1,3 2-8,1-5 1,4 4 8,0-5 0,2 5 14,1-4 1,1 0 11,3-4 0,3 0 164,4 0 1,1 0-104,-1 0 1,5 0 364,-1 0-94,6 0-226,-8-5 1,8 2-80,-2-5-38,-2 6 0,5-4 65,-3 2-247,-2 2 61,-1-3 1,-3 4 35,3-3-460,-4 3 114,5-4-1307,0 5 1716,-4 0 0,8 0 0,-3 0 0</inkml:trace>
  <inkml:trace contextRef="#ctx0" brushRef="#br0" timeOffset="30">3540 16195 7858,'12'0'0</inkml:trace>
  <inkml:trace contextRef="#ctx0" brushRef="#br0" timeOffset="31">3540 16149 7858,'-7'-6'1037,"-1"2"0,1 3-492,-5 1 1,1 1-245,-1 3 0,-3-2-153,0 6 1,-2-4-170,2 3 0,-3 1 96,-4 3 0,3 1 4,0-1 0,3-1 66,-3-2 0,5 2 0,-1-2 0,6 1-150,2-2 0,4 3 93,-1-2 0,3-2-267,1 2 156,0 0 1,1 3-42,3 0 1,4-4 112,7-3 1,3 1-2,4-2 1,-2 1-19,-1-4 0,0 2 1,3 1 0,1-1 103,0 1 1,-4-1-85,0-2 0,-1 3-52,1 1 1,-3 4-19,-4-4 0,-2 5 20,-2-2 0,2 3 0,-4 2 0</inkml:trace>
  <inkml:trace contextRef="#ctx0" brushRef="#br0" timeOffset="32">3586 16435 7858,'-11'12'532,"-1"4"0,-3-4 664,0 3 1,-4 2-1144,4-2 1,-4 0-137,3-3 0,0-5-110,1 1 50,2-5 0,-4 5-301,6-4 444,5 0 0,-4-4 0,3 0 0</inkml:trace>
  <inkml:trace contextRef="#ctx0" brushRef="#br0" timeOffset="33">3369 16583 7858,'-5'-6'0,"-1"1"0</inkml:trace>
  <inkml:trace contextRef="#ctx0" brushRef="#br0" timeOffset="34">3392 16526 7845,'5'-17'0,"1"0"0</inkml:trace>
  <inkml:trace contextRef="#ctx0" brushRef="#br0" timeOffset="35">3746 16126 7800,'-4'-11'275,"0"-1"-275,1 1 0,3 0 0,0-1 0</inkml:trace>
  <inkml:trace contextRef="#ctx0" brushRef="#br0" timeOffset="36">3735 16069 12107,'10'7'762,"-3"4"1,2 2-379,-5 6 1,5-4-107,-1 4 1,0-1-106,0 1 0,2 2-73,-2-2 1,2 2 84,1-2 1,-3-3-187,0-4 0,-2 3 46,2 0-252,2 0 1,-8-5-135,6-2 341,-6 2 0,9-3 0,-5 4 0</inkml:trace>
  <inkml:trace contextRef="#ctx0" brushRef="#br0" timeOffset="37">3906 16389 8470,'0'-6'-372,"0"-5"1,0 5-1</inkml:trace>
  <inkml:trace contextRef="#ctx0" brushRef="#br0" timeOffset="38">4260 15966 7794,'-6'-11'845,"-1"1"1240,3 2-1637,-2-2 0,-5 9-62,-1-3 0,1 3-288,-1 1 1,-3 5 117,0 2 0,-4 7-106,4 2 1,-6 5-16,2 2 0,3 1-98,1 7 1,2-5 124,2 5 0,3-2-188,0 1 1,6 2 53,-2-5 1,3-1 104,1-3 1,6 0-208,5 0 0,2-5 45,6-3 1,0-4-162,4-3 0,-4 1 121,0-5 0,0-1 238,4-3 0,-4-1-191,0-3 1,-4-2-80,4-5 0,-5 3-418,2 0 559,1 1 0,-9-5 0,2 1 0</inkml:trace>
  <inkml:trace contextRef="#ctx0" brushRef="#br0" timeOffset="39">4351 16309 7827,'5'-11'0,"-3"-6"0,3-1 0</inkml:trace>
  <inkml:trace contextRef="#ctx0" brushRef="#br0" timeOffset="40">4534 15841 7917,'-6'-12'371,"1"5"50,5-1 0,0 4 420,0-3 550,0 4-459,0-2-634,0 5 1,0 5 4,0 3 1,1 7-85,3 4 0,-2 3 13,6 0 1,-4 5-37,3 0 0,0-1-86,0-3 0,3 0-86,-2 0 1,-2-2 14,2-1 0,0 0-208,3-5 0,-3 0 122,-1-3 1,1-5-388,3 1 1,-3-6-278,0 2-172,-6-2-296,8-2-628,-9 0 1807,5 0 0,-1-6 0,1 0 0</inkml:trace>
  <inkml:trace contextRef="#ctx0" brushRef="#br0" timeOffset="41">4694 16149 7917,'-5'-11'0,"-1"-1"0</inkml:trace>
  <inkml:trace contextRef="#ctx0" brushRef="#br0" timeOffset="42">4728 15886 8320,'0'-6'1101,"0"1"1321,0 5-1898,-5 5 0,4 3-78,-3 7 1,-2 3 40,-2 5 1,2-1-152,-2 1 0,2 4-225,-2 0 1,-1-5 36,6-3 1,-3-1-174,3 1 0,1 3 59,-1-3 0,1-3-160,2 0 1,4-4 38,0 0 1,6-2 68,1-3 0,2-2 18,6-5 0,0 6 0,4 0 0</inkml:trace>
  <inkml:trace contextRef="#ctx0" brushRef="#br0" timeOffset="43">4808 16240 7910,'23'-6'738,"-4"-3"2,0 5 0,-5-3-740,1 3 0,-2 0 0,-2 4 0</inkml:trace>
  <inkml:trace contextRef="#ctx0" brushRef="#br0" timeOffset="44">3209 13716 7798,'0'-6'-129,"0"0"289,0 2 198,0 3 81,0-4 362,0 5-267,0-5-8,0 3-55,0-3-249,0 5 1,0 5 274,0 3-278,0 2 0,4 5-127,0 0 1,0 1 88,-4-5 0,0 1-203,0-1 1,0 4-60,0 0 1,-2 1-45,-1-5 1,1 1 29,-1-1-247,1 0 88,-3 1-137,4-6 297,-4-1-14,5-5 323,0 0 0,5-1-226,3-3 0,-1-1 14,5-3 0,-4-2-21,8 3 0,0 0 31,-1 0 1,6 4 64,-2-1 1,-1 3-72,1 1 0,-2 0 100,2 0 0,2 0-13,-6 0 0,0 4-12,-3 0 0,-2 5-90,-3-2 1,2 3 6,-5 2 0,0-1-152,-4 1 0,0 0 54,0 4 1,-5-3-104,-3 7 0,-2-5 40,-1 4 0,-5-5 11,1 1 1,-4-2 23,4-2 0,-2-1-128,2-2 0,2 1 48,-2-5 0,1-1-150,-1-3 1,2 0-216,-2 0 0,2 0 199,2 0 1,1-1-17,2-3 1,-2 2 388,2-6 0,-2-1 0,-1-6 0,-1-3 0,1-5 0</inkml:trace>
  <inkml:trace contextRef="#ctx0" brushRef="#br0" timeOffset="45">3221 13728 7846,'0'-12'8,"0"-3"126,0 0 0,-4 0 148,0 3 1,0 5 972,4-1 190,0 6-583,0-9-562,0 10 0,4-5-61,0 2 0,9 3-130,-2-3 0,8 3 31,0 1 0,3-2-15,0-1 1,5 1-51,0-1 0,3 0-290,-3-1 1,0 3-543,-5-3 0,1 3 368,0 1 1,0-4-727,0 0 1,-4-1 436,0 1 0,-5 3 678,1-3 0,3-2 0,0 0 0</inkml:trace>
  <inkml:trace contextRef="#ctx0" brushRef="#br0" timeOffset="46">3906 13614 8015,'6'-7'1586,"4"-3"-1092,-8 9 32,3-4-298,-5 5 1,0 5 25,0 3 1,-1 3-13,-3 4 0,-3 3-131,-4 5 0,0 0 66,-1-1 0,-3 3-127,0 1 0,-4 0 103,3 4 0,-4-1-118,1 2 1,-1 0-93,1-4 0,-3 1 48,3-1 0,3-7-60,0 3 1,5-8 98,3 0-474,-2-2-279,9-7-305,-4-1-7,5-5-467,0 0 623,0-5 1,0-2 878,0-9 0,-5-1 0,-2-6 0</inkml:trace>
  <inkml:trace contextRef="#ctx0" brushRef="#br0" timeOffset="47">3723 13637 7950,'-10'-12'602,"2"1"146,3 4 1,5 1 198,0 2-286,0 3-857,0-4 1,0 6 10,0 3-131,5 2 1,1 6-343,1-1 0,2 1 658,-5-1 0,5 5 0,-3 2 0</inkml:trace>
  <inkml:trace contextRef="#ctx0" brushRef="#br0" timeOffset="48">3895 14036 12486,'6'0'1204,"-1"0"0,-5 2-2149,0 1 0,0 0 945,0 4 0,-5-4 0,-1 2 0</inkml:trace>
  <inkml:trace contextRef="#ctx0" brushRef="#br0" timeOffset="49">3940 14470 7885,'-5'-11'0,"-2"-1"139,-4 6 1,-3-4 290,3 2 0,-3-1-212,6 2-138,-7-3 0,1 8 259,-5-1 1,0 1-88,-4 2 0,-1 2 39,-2 1 0,0 5-63,-4 7 1,1 3-38,-2 5 1,-1 5 37,6 2 0,0 3-124,7 1 0,-1 6 30,5 2 0,0 2-128,3 2 1,4-1 85,1 1 1,4-5-104,0-3 0,6-3-51,5 0 0,6-6 101,1-3 0,11-1-226,0-3 0,8-4 186,8-3 0,-5-2 0,8-2 0</inkml:trace>
  <inkml:trace contextRef="#ctx0" brushRef="#br0" timeOffset="50">4249 14470 7885,'-17'-39'2095,"-2"5"-1624,-8-1 1,-2 4-315,-5 8 0,0 3-157,-1 8 0,-4 6-347,-3 2 1,2 4-187,-2 4 0,4 6-221,-4 5 1,6 5 259,2-1 0,5 2-244,6-2 738,5 2 0,2-3 0,4 5 0</inkml:trace>
  <inkml:trace contextRef="#ctx0" brushRef="#br0" timeOffset="51">3792 14733 7914,'0'-12'-634,"0"1"197,0 0 542,0-1 0,-2 2-82,-1 2 1,1 2-483,-1 2 61,1 3 398,2-4 0,0 6 0,0 3 0,0-3 0,0 4 0</inkml:trace>
  <inkml:trace contextRef="#ctx0" brushRef="#br0" timeOffset="52">3780 14710 7780,'-6'-5'693,"1"4"-80,5-4 3647,0 5-3848,5 0-123,1 0-255,6 0 0,-5 0-262,1 0-720,-6 5-370,4-4 1,-5 4-43,3-5 1360,-3 5 0,4-4 0,-5 4 0</inkml:trace>
  <inkml:trace contextRef="#ctx0" brushRef="#br0" timeOffset="53">4043 14687 7824,'0'-6'0,"5"-4"0,1 3 0</inkml:trace>
  <inkml:trace contextRef="#ctx0" brushRef="#br0" timeOffset="54">4054 14664 7824,'0'-6'4252,"0"1"-4193,0 5-354,0 5 0,0-2-119,0 4 1,0-3-306,0 4 0,2-6-459,1 2-504,-1 2 1682,3 1 0,-10 4 0,-2 0 0</inkml:trace>
  <inkml:trace contextRef="#ctx0" brushRef="#br0" timeOffset="55">3803 15018 7774,'-6'-1'0,"2"-3"0,3 3 0,1-4 0</inkml:trace>
  <inkml:trace contextRef="#ctx0" brushRef="#br0" timeOffset="56">3792 15007 7774,'5'-11'983,"-4"3"213,3 0 0,-3 5-668,-1-5 0,0 4-238,0-3 1,4 3-146,0-4-101,0 6 262,-4-4-150,0 1-93,0 4-264,0-4-17,0 5 163,5 5 1,-3 0 50,6 3 0,-4 1-221,3-5 230,-4 4 18,7-1-25,-9-1-153,9 4 166,-3-8-6,-1 3-175,4 0 0,-3-4 155,-1 4-12,4-5 46,-4 0-71,1 0 29,3 0 183,-4 0-20,6 0-159,-6-5-1,4 4 247,-4-4-229,1 0 31,-2-2-22,0 1 135,-4-4-122,4 8 23,-5-8 0,4 8 59,0-6 41,0 6-8,-4-9-102,0 10 4,0-4-362,0 5 341,5 0 0,-3 0-60,6 0 1,-4 4 36,3 0 0,-3 3-9,4-3 0,-4 4 0,3-4 20,1 4 1,2-5-237,-2 5 212,2-6 58,-4 3 0,2-5-53,-1 0 1,-3 0 135,4 0 1,-4 0-116,3 0 1,-3-1-112,4-3 0,-5 3-52,5-3-264,0 3-870,3 1 617,0 0 250,-4 0 156,-2 0 268,-5 5 0,5 1 0,1 6 0</inkml:trace>
  <inkml:trace contextRef="#ctx0" brushRef="#br0" timeOffset="57">4237 14425 6621,'0'-7'818,"0"2"-652,0 0 22,0 4-22,0-4 8,0 5-1119,0 5 945,0 1 0,0 6 1538,0-1 1689,0 0-2640,0 1 1,4-1-20,0 1-438,5-1 1,-7 0-52,6 1 0,-4-1 85,3 1 1,-3-1-164,4 1 0,-5-1 92,5 0 0,-4 1-36,3-1 1,-3 1 6,4-1 0,-4 1-13,3-1 1,-3 0-20,4 1 1,-6-1 0,2 1 1,1 0 10,-1 4 1,4-4 22,-5 3 0,5-2 108,-4-1 0,3-1-91,-3 0 0,5 1 9,-1-1 1,-3 1-44,-1-1 1,1 1 13,-2-1 1,5 0-18,-4 1 1,4-1-154,-5 1 36,6-1 1,-8 0 50,3 1-77,3-1 0,-6 1 51,3-1 0,-3 1 14,-1-1 0,0-3 36,0-1 0,0 1 4,0 3 1,0 1 8,0-1 1,-1 1 11,-3-1 1,1-2-11,-4 2 1,-1-6-9,-3 7 1,-1 0-38,1 4 0,-1-2 36,1-7 0,0 3-198,-1-2 0,1 2-12,-1 2 0,-2-5-36,3 1 1,-7-1 96,7 5 1,-3-5-26,2 1 0,0-4-142,-4 4 1,4-5 37,-3 5 0,-2-6-87,2 2 1,-4 1 86,4-1 1,-6 0 127,2-4 1,1 4-11,-1 0 0,2 1 142,-2-2 1,-3-1-75,3 2 0,-1-3 156,1-1 0,-2 0-23,6 0 1,0 0-78,4 0 1,-1 0 219,1 0 0,-1 0 121,1 0-139,-1 0 1,1-4-34,0 0 0,3-5-52,0 2 0,2 0-47,-2 0 0,-2-1 5,3-3 0,0 1-51,0 2 52,-1-2 0,-3 9-370,-1-3 0,5-1-58,-1 1-1475,0 0 59,2 4 1793,1 5 0,10 1 0,1 6 0</inkml:trace>
  <inkml:trace contextRef="#ctx0" brushRef="#br0" timeOffset="58">6887 14562 7925,'-12'-5'0,"-4"-3"448,-3-7 1,4 2 1426,3-2-1567,1 2 1,8 7-174,-4 2 43,-1 3 0,-3 1 316,-1 0 1,1 1-119,-1 3 1,0 5-32,-4 10 1,4 1-55,-4 10 0,0 7-14,1 9 0,5 0-91,6 3 0,3-2-94,1-1 0,2-1-880,6 1 789,-1-5 175,15-2 1,1-5-528,7 1 149,8-6 176,3-1 26,5-6 0,-1-2 0,3-4 0,6-3 0,4-4 0</inkml:trace>
  <inkml:trace contextRef="#ctx0" brushRef="#br0" timeOffset="59">7606 14870 7893,'7'-52'0,"-2"0"3328,-5 2-3056,-10 3 169,2-3 0,-19 4-484,1 0 0,-11 6 125,-5 2 1,-2 7-116,-2 5 0,-5 3-167,-2 4 0,-3 7 71,-1 8 1,0 3-145,0 1 0,5 5 115,2 3 0,4 6-251,5 1 0,6 4 38,9-4 1,5 6-278,2-2 0,10 2 63,2 2 1,4-4 584,3 0 0,0 0 0,0 4 0</inkml:trace>
  <inkml:trace contextRef="#ctx0" brushRef="#br0" timeOffset="60">7001 14699 7847,'0'-12'718,"0"1"726,0-1-129,0 1-595,0 5 1,1 1 147,3 5-182,-3 0-612,4 0-3125,-5 0 2043,0 5 1,5-3 1007,3 6 0,2-1 0,2 5 0</inkml:trace>
  <inkml:trace contextRef="#ctx0" brushRef="#br0" timeOffset="61">7252 14721 7789,'-11'-11'321,"4"0"1,2 3 290,5 0 932,0 6-350,0-8 116,0 8-530,0-3-349,5 5-1310,-3 0 789,8 5 0,-8 2-488,6 4 1,-5 1 577,0-1 0,4 0 0,-1 1 0</inkml:trace>
  <inkml:trace contextRef="#ctx0" brushRef="#br0" timeOffset="62">6944 14950 8327,'-6'-5'1251,"0"2"-675,6-4-474,0 4 865,0-2-247,0 5-401,6 0 0,0 1 5,5 3 1,2-1-62,2 4 0,3 1-54,5 3 0,0 1 26,0-1 1,-3-3-58,3-1 0,-4 0-60,4 0 1,-2 0 14,-6-3 0,4-3 65,-3 3 1,3-3-254,-4-1 1,4 0-134,-4 0 0,2-1-156,-2-3 1,-2 1-139,2-4 1,-6-1-403,-2-3 1,0-1-594,0 1-494,-2-1 1971,-5 1 0,-5-1 0,-1 1 0</inkml:trace>
  <inkml:trace contextRef="#ctx0" brushRef="#br0" timeOffset="63">7195 15361 7217,'0'-6'-1448,"0"1"1448,-5 5 0,4-5 0,-4 3 0,5-3 0,0 4 0,0-3 0,0 3 0,0-4 0,0 5 0,-2-4 0,-1 0 42,1 0 0,-4 1 4,2-1 0,3-1 77,-3 1 23,-2 3-146,-1-10 1,0 10 26,-1-3 1,6 2 143,-2-2-89,3 3 30,1-4 0,-4 3 61,0-1 136,0 1-88,4-3 257,0 5-260,0-5 36,0 4-134,0-4 109,-5 0-181,4 4 269,-4-5-34,5 1-12,0 4 216,0-4 206,0 5-710,0-5 1,1 4 6,3-3 0,-2 3 55,6 1 0,0 0 101,3 0-139,0-5 1,1 3 35,-1-2 0,-1 2-35,-2-2 1,2 3 60,-2-3 0,-1-1-13,5 1 0,-7-1 19,6 1 0,2 2 2,2-6 1,2 4-41,-2-3 0,2 0 12,2 0 0,1-3-16,-5 2 0,2 2-11,-2-2 1,-3 4-33,4-3 0,-4 0 64,0 0-260,-1 2 228,-4-1-53,3 5 1,-8-5-6,6 2 0,-4 3 19,3-3-84,-4 3 80,2 1-74,0-5 1,1 2 75,6-5 0,-5 5-47,1-5 1,-2 4 36,2-3 0,1 3 2,-5-4 0,3 4 9,-3-3 0,4 3 1,-5-4 0,1 5 86,-4-5 230,0 5-105,0-7 183,0 9-68,0-9-277,0 3 0,0 0-9,0-1 1,0 4-2,0-3 1,0 3-5,0-4-76,0 1 0,0-5-156,0 1 1,0 3-751,0 1 387,0 4-553,0-7 1,5 8 1129,3-6 0,2 0 0,2-3 0</inkml:trace>
  <inkml:trace contextRef="#ctx0" brushRef="#br0" timeOffset="64">9319 14527 7913,'-11'-16'0,"-4"3"200,0-2 0,-1 2 284,5 2 0,-1 3-56,1 1 1,0 4 175,-1-1 1,-4 2-276,-3-2 1,-4 3-110,-4-3 0,-2 9 49,-5 6 0,-2 3-51,-2 9 0,3 2-45,-3 10 1,3-1 19,5 0 1,-2 9-340,5 3 0,1 4 257,3-1 1,5 2-207,3 2 0,7 3 22,5-3 0,4-2 137,6-1 0,6-5-221,10-3 0,9-3-16,2-4 1,8-6-22,0-2 0,2-5 219,2-3 0,2-3-6,-2-9 0,6-2 21,-7-5 0,9 0 157,-1 0 1,3-9-53,1-2 0,0-8-51,0 0 0,0-4-39,0-4 1,-5-2 38,-2-5 1,-8-2 50,-4-2 0,-6 0-86,-2-7 0,-10 2-12,-1-7 1,-6-1-90,-5 2 1,-6-3-215,-9-2 0,-7 6-166,-13-5 1,-3 6 187,-9 5 0,-6 4 27,-9 8 0,-5 7 133,-2 8 1,26 10 0,0 2-91,1 1 0,0 0 0,0 1 1,0 1-197,-30 0 0,4 1-85,-1 3 0,5-2-4,7 6 0,7 0-90,15 3 1,2 0-694,10 1 1232,4-1 0,1 1 0,4-1 0</inkml:trace>
  <inkml:trace contextRef="#ctx0" brushRef="#br0" timeOffset="65">9297 14790 7834,'-12'-5'524,"5"0"709,-1-3-356,5-2 240,-2 4-814,5-1 1,2 1 75,1 2-325,-1 3 48,3-4 1,-4 5-948,3 0 0,-2 4 77,6 0 0,-4 4-1003,3 0 1771,1-3 0,3 10 0,1-2 0</inkml:trace>
  <inkml:trace contextRef="#ctx0" brushRef="#br0" timeOffset="66">9571 14756 7834,'0'6'1328,"0"-1"-414,-5-5-425,3 0 1,-3-1 48,5-3-479,-5 3-362,4-4 1,-8 6-1354,5 3 1656,-5-3 0,8 9 0,-4-3 0</inkml:trace>
  <inkml:trace contextRef="#ctx0" brushRef="#br0" timeOffset="67">9171 15030 7835,'-11'0'0,"-1"-1"0,1-3 0,3 3 1626,0-3-524,6 2 102,-3 2 32,5 0-958,5 6 0,-3 0 96,6 5 1,3 1-256,5-1 0,4 4 69,-1 1 1,4-2 16,4-7 0,0 2 18,4-5 0,2 3-42,-3-3 0,5 0-26,3-4 0,-3-1-112,3-3 0,-6-2-79,-2-6 1,-5 1-224,-3-1 0,-4 2-932,-6 3 910,-6-9 0,-1 9-403,-5-8 0,-6 3-307,-6 5 0,0 1 991,-7 6 0,-6 0 0,-4 0 0</inkml:trace>
  <inkml:trace contextRef="#ctx0" brushRef="#br0" timeOffset="68">5927 16789 7875,'-16'0'55,"3"-5"0,-7 0 110,5-3 1,-4 2 15,3 2 1,0 2 300,1-1 0,1 1 194,-5 2 1,4 0-247,-5 0 1,3 5-98,-2 3 1,-3 7-101,3 4 1,-1 8-15,1 3 1,2 9-61,6 2 0,4 0-104,4 1 0,3-4 27,3 4 0,8-5-107,4 1 1,9-4-25,-1-4 1,9-2 28,2-5 0,5-5-209,7-3 0,-1-7 25,1-4 1,5-3-185,2-1 1,-1-5 416,2-3 1,-2-7 99,1-4 0,3-3-105,-3 0 1,2-6 47,-2-3 0,-26 13 0,-1-1 9,20-19 1,-4-4-30,-12 4 1,-3-4 112,-8 4 0,-8-5-262,-7 1 1,-5-2 106,-7-2 0,-6 2-57,-12 2 1,-4 0-175,-4 8 0,-9 2 124,-3 9 1,-7 7-98,0 4 1,-4 6-242,-4 6 1,-1 9 107,29-4 1,1 1 0,-1 3-1,0 1 43,-28 9 0,5 7-2,7 0 1,8 1-194,7-4 1,5 0-39,6 0 517,10-1 0,-1 5 0,10 0 0,0-1 0</inkml:trace>
  <inkml:trace contextRef="#ctx0" brushRef="#br0" timeOffset="69">5950 16834 8369,'8'-6'2119,"-1"2"-1737,-4-2-724,2 5-1111,0-4 1089,-4 5 0,6 0 364,-3 0 0,2 5 0,5 1 0</inkml:trace>
  <inkml:trace contextRef="#ctx0" brushRef="#br0" timeOffset="70">6281 16834 7792,'-6'0'386,"0"-5"-155,2-2 1344,3 2-979,-4-6 0,5 9 369,0-6-580,0 6-326,0-3 0,-2 5-555,-1 0-917,1 0 1413,-3 0 0,0 0 0,-1 0 0</inkml:trace>
  <inkml:trace contextRef="#ctx0" brushRef="#br0" timeOffset="71">5802 17063 7773,'-12'-7'417,"5"-1"698,-1 4-185,6 0-205,-3 4-128,5 0-393,5 5 0,1 1 207,5 6 1,2-1-136,2 1 1,3-2-110,5-3 0,4 2 64,-1-5 0,7 0-26,1-4 1,5 0-107,2 0 0,4-5 95,-3-3 1,2-2-273,2-1 0,-7-5-78,-5 1 1,-2-4-199,-9 4 1,0 0 118,-12 3 0,2 1-52,-9-1 1,0 1 31,-4 0 1,0-1-101,0 1 1,-4 3-1888,0 0 1156,-5 6 1086,8-3 0,-9 0 0,3-2 0</inkml:trace>
  <inkml:trace contextRef="#ctx0" brushRef="#br0" timeOffset="72">8726 15852 7835,'-12'-11'463,"1"4"0,-1-1-1,1 4 1,-4 0-60,-1 4 0,-4 1-80,1 3 1,-4 2 79,-3 6 0,-4 0 0,-4 4 1,0 3-72,0 7 0,1 5 29,2 7 1,-1 1-49,6 3 1,4 2-51,7-2 0,2 2-116,2-3 1,6 3 13,5-6 0,6 0-70,9-4 1,8-5-180,8-2 1,3-3-363,4-1 1,3-2 266,4-2 0,1-3-193,0-9 0,1-2 218,2-5 0,-2-1 139,3-3 1,-4-3 0,0-9 0,0 2 201,0-5 0,-1 0-73,1-4 0,-4-4 88,0-4 1,-9-2 3,1-1 0,-9 0-61,-2-1 1,-5-4-197,-7-3 1,-4-1-59,-4 1 0,-11-5-161,-8 5 1,-5-3 84,-6 6 0,-3 1-52,-8 4 1,-2 5-126,-2 2 0,-7 4-268,-1 4 1,0 8-399,-4 7 1,10 3 462,-2 1 0,4 5-178,1 3 0,6 3 747,9 4 0,1-1 0,5 5 0,5 2 0,5 0 0</inkml:trace>
  <inkml:trace contextRef="#ctx0" brushRef="#br0" timeOffset="73">8714 16126 7754,'-5'-6'294,"-1"-4"374,-6 2 66,6-2-59,1-1 0,5 3-261,0 0 1,0 5 261,0-5-1030,0 5 373,0-2-1919,0 5 1,5 0 1899,3 0 0,7 5 0,3 2 0</inkml:trace>
  <inkml:trace contextRef="#ctx0" brushRef="#br0" timeOffset="74">8885 16092 7790,'0'-8'0,"0"1"866,0-1-488,0-3 0,0 3 296,0 1-445,0 4-458,0-2 65,0 5 1,-5 0 0,-1 0-1</inkml:trace>
  <inkml:trace contextRef="#ctx0" brushRef="#br0" timeOffset="75">8531 16195 7751,'-11'0'256,"0"0"-213,-1 0 0,6 1 544,2 3 1,3-2-182,1 6 1,0-4 0,0 3 1,5 1-4,2 3 0,5 2-7,3 2 0,-1-2-61,5 2 1,5-6-109,7-1 0,-1-2-23,4 2 0,-2-3-2,6-5 0,1 0 9,0 0 1,4-1-11,-1-3 1,-3-3-239,-1-4 0,-3-2-82,0-2 1,-10 2-186,-2-2 1,-8-1-19,0 0 0,-7 0-208,-4 1 1,-8 2-199,-4-2 1,-7 3 726,-4 5 0,-2 2 0,-2 5 0</inkml:trace>
  <inkml:trace contextRef="#ctx0" brushRef="#br0" timeOffset="76">4169 17246 7789,'-12'-7'0,"-3"-2"0,0 5 0,-4-3 351,3 3 1,-4-1 72,1 1 1,-4 3 283,-3-3 0,-4 7-256,-4 0 0,2 6-188,-2-1 1,4 6 41,-5 1 0,2 5-75,7-1 0,-2 4-189,1 4 0,7 2 4,-3 5 1,8 1-88,0-1 1,7-5-122,4-2 1,3-3-378,1-1 0,6-2 187,6-2 0,4 3-266,7-3 1,5-1 505,2 1 0,3-4-90,2 4 0,0-5 269,3 1 1,-2-7-109,2-4 1,3-3 625,0-1 1,5-5-183,4-3 1,-3-6-210,2-1 0,-2-5 65,-1 1 0,-6-4-209,-2-4 1,-3 2 150,-5-6 0,-2 5-54,-5-5 0,-5-1-55,-3-6 1,-4 3-58,-3-3 0,-3 2-90,-5 2 0,-5 0 113,-3 0 1,-7 1 58,-4 2 1,-4-1 289,-4 6 0,-7 4 88,-8 7 1,-7 3-100,-4 5 0,-10 4-1131,29 6 0,0 2 0,1 0 0,0 3 611,-3 2 0,0 2 1,4 0-1,0 1-1850,-2 0 1,0 0 1973,-22 11 0,0 8 0,10-5 0,1-1 0</inkml:trace>
  <inkml:trace contextRef="#ctx0" brushRef="#br0" timeOffset="77">3940 17394 7950,'-6'-11'2243,"1"-1"-2130,5 6 0,0-1-50,0 4-185,0 1 160,0-3 1,4 7-39,-1 1 0,6-1 0,-2 3 0</inkml:trace>
  <inkml:trace contextRef="#ctx0" brushRef="#br0" timeOffset="78">4203 17325 8243,'-12'-5'1421,"6"-1"-1397,1-5 857,5 4-549,0 2-595,0 5 0,-5 5 0,-1 2 1</inkml:trace>
  <inkml:trace contextRef="#ctx0" brushRef="#br0" timeOffset="79">3792 17565 7901,'-7'0'-4,"2"-1"618,5-3 162,0 3 1,2-4-184,1 5 0,4 0-202,4 0 1,6 1-178,2 3 0,6-3-17,2 3 1,6-3-30,1-1 0,5 0 1,7 0 0,-4 0-50,0 0 1,-5-1-116,1-3 0,-8-2-301,-3-6 1,-7 5-829,-1-1 1,-9 1 1124,2-5 0,-9-4 0,3-2 0</inkml:trace>
  <inkml:trace contextRef="#ctx0" brushRef="#br0" timeOffset="80">7686 13305 7881,'0'-11'110,"-1"-1"104,-3 1 1,3 3 138,-3 1 1,3 3 202,1-4 252,0 6-133,-5-8 235,3 8-659,-3-3 0,5 7-10,0 1 1,0 1 82,0 8 0,2 2-73,1 8 1,0 1-170,5 0 1,-5 0-33,5 0 1,-2 0-131,2 0 0,1-1 102,-5 1 1,5-1-119,-2-3 1,0 2-528,0-2 1,-4-2 333,0-2 1,3-2-811,-3-2 1,1 1-224,-4-1-795,0-5 2117,0 5 0,0-10 0,0 4 0</inkml:trace>
  <inkml:trace contextRef="#ctx0" brushRef="#br0" timeOffset="81">7903 13271 7881,'7'-16'0,"-2"3"921,-5-2 1,3-2-352,1 2 0,1 3 565,-1 5-113,-3 4-506,5-2 0,-6 7-189,0 1 0,3 4-71,1 4 1,1 7-113,-1 5 1,-3 1 83,3 6 1,1-1-299,-1 2 1,4 2 126,-5-3 1,1 2-537,-4-1 0,4-2-81,0-3 0,1-5-273,-1 2 1,-3-8 202,3 0 0,-3-2-282,-1-2 0,4-3-1307,0-1 1303,-1-4 916,-8 2 0,-1-5 0,-5 0 0</inkml:trace>
  <inkml:trace contextRef="#ctx0" brushRef="#br0" timeOffset="82">7698 13522 7881,'0'-7'1567,"0"-1"1,5 2-1182,2-2 0,5 3-291,3 5 1,3-1-21,5-3 1,-1 3 101,1-3 1,4 1-455,0 0 1,1 1 259,-2-2 0,-3 3-535,0 1 0,0 0 552,-4 0 0,2 0 0,2 0 0</inkml:trace>
  <inkml:trace contextRef="#ctx0" brushRef="#br0" timeOffset="83">8223 13282 7931,'-5'-17'821,"2"-1"-410,-4 3 882,4 2-357,-2-3-199,5 9 1,1 2-313,3 5 1,-1 1-162,4 3 0,-3 5 0,4 10 1,-1 0 0,5 8 0,-5-2-218,1 2 0,-5-3 52,0 3 1,-1-3-260,-2-1 0,0-1 163,0 1 0,0-1-578,0-3 1,0 1 176,0-5 0,0 1-336,0-5 305,0-5 28,0 4 434,0-8-196,0 3 702,0-5-205,5 0-215,1-5 1,6 3 42,-1-1 1,2 1-9,2 2 1,-2-3-60,2-1 0,1 0 155,0 4 1,0 0-105,-1 0 0,2-1-317,2-3 0,1 3-261,-5-3 1,1 3-363,-5 1 0,0-2-614,1-2 172,-6 3 0,-1-5 443,-5 2 793,-5 3 0,-6-14 0,-7 2 0</inkml:trace>
  <inkml:trace contextRef="#ctx0" brushRef="#br0" timeOffset="84">8234 13454 7908,'13'-8'963,"2"1"1,-2 4-320,2-1 0,-1 3-181,1 1 0,-1-1-342,5-3 0,-3 3 62,3-3 1,-4 1-622,4-1 0,-4 3 321,4-3 1,-9 3-1104,2 1 874,-3 0 346,-3 0 0,-1-5 0,-5-1 0</inkml:trace>
  <inkml:trace contextRef="#ctx0" brushRef="#br0" timeOffset="85">8234 13248 7930,'0'-11'0,"0"-1"364,0 1 1,2 0 564,2-1 0,6 2-286,5 2 0,5-1-225,-1 6 1,4-1-96,4 4 1,-3-1-91,2-3 1,2 2-135,-1-1 0,5 1-263,-2 2 1,-3 2-425,-4 1 1,-2 0-2419,-5 5 3006,-1-1 0,-4 5 0,1-1 0</inkml:trace>
  <inkml:trace contextRef="#ctx0" brushRef="#br0" timeOffset="86">8805 13180 7945,'0'-12'-170,"0"6"0,-1-4 591,-3 2 276,3 3 0,-4-1 500,5 2-97,0 3-778,0-4 0,-1 7-101,-3 6 0,3 1 220,-3 10 1,1 1-145,0 7 1,1-2-116,-2 5 0,3-3-56,1 4 0,0-2-213,0 1 1,-4-1-172,1-2 1,-1-7-25,4 3 1,-1-8-167,-3 1 1,2-4-54,-1 0-1505,1-6 337,2-1-44,0-5 1044,0-5 669,0-1 0,-5-11 0,-1-1 0</inkml:trace>
  <inkml:trace contextRef="#ctx0" brushRef="#br0" timeOffset="87">8771 13248 7945,'0'-23'-32,"0"4"16,0 0 0,1 5 655,3-1 1049,-2 2-899,8 2 1,-8 5-318,6 2 0,-1 9 8,5 6 1,-1 2-199,1 6 0,4 1 207,3 7 1,-1-3-162,1 3 1,-1 1-287,1-2 1,1 5-144,-5-5 0,4 1-64,-3-4 1,-1 0-859,-4 0 1,-1-2 560,-2-2 1,1-2-1858,-5-6 950,0 1 632,-4-1 0,-5-5 737,-3-2 0,-2-8 0,-2-2 0</inkml:trace>
  <inkml:trace contextRef="#ctx0" brushRef="#br0" timeOffset="88">8737 13431 7979,'5'-11'1982,"1"0"-1411,6 4 1,0 2-210,4 5 1,-4 0-332,4 0 0,-2-4-249,1 0 0,1 0 91,3 4 1,3-4-190,-3 1 1,1-1-691,-1 4 1,2 0 115,-6 0 890,5-5 0,-7 3 0,3-3 0</inkml:trace>
  <inkml:trace contextRef="#ctx0" brushRef="#br0" timeOffset="89">9194 13203 7979,'-8'-6'535,"1"-1"-214,-1-3 1589,-3-2-460,4 6-794,2 1 0,1 7-227,0 6 1,1 1-49,3 10 0,0 0-112,0 4 1,1 0-46,3-1 1,-3 1-242,3 0 1,-2 0 124,2 0 1,-3 0-343,3 0 1,-2-2-89,-2-2 0,0 1-868,0-4 632,0-1-64,0-4 206,0 1 261,5-6 0,1-1 122,5-5 0,1 0-78,-1 0 1,2-1-206,2-3 1,-1 2-139,5-6 0,0 4-338,4-4 1,-4 6 90,0-2 701,-5 3 0,8-4 0,-5-2 0</inkml:trace>
  <inkml:trace contextRef="#ctx0" brushRef="#br0" timeOffset="90">9548 13168 7907,'0'-11'1470,"0"-1"-878,0 6 0,0 0 223,0 2-220,0 3 0,0-3-178,0 8 0,0 7-188,0 8 0,0 3-57,0 1 1,4 1 44,-1 2 1,3-2-214,-3 3 0,0-2 113,4 2 0,-4-7-414,1 3 0,1-4 158,-1 0 1,3-2-602,-3-6-303,0 1-732,1-1 476,-4-5 1,3-1 1298,-8-5 0,-2-5 0,-5-1 0</inkml:trace>
  <inkml:trace contextRef="#ctx0" brushRef="#br0" timeOffset="91">9331 13203 7919,'5'-17'789,"3"6"3,7-1 1,-1 1-484,5 3 1,-1 3-127,1 1 0,1 2 160,-5-2 1,5 3-89,-1-3 1,3 3-119,1 1 1,0 0 94,0 0 1,-1 0-266,1 0 0,-4 0 20,0 0 1,-3 0-107,3 0 0,-5 0 168,1 0 1,-3 0 16,0 0 1,-5 0 85,1 0 0,-4 1-97,3 3 0,0-2 149,0 6 0,2 1-68,-5 6 0,5-1-13,-1 5 0,-2 0 11,2 4 0,-5 5-12,5 2 1,-4 2-55,3-2 1,-3 2-123,4-5 1,-6 3-35,2-3 0,1-4-29,-1-4 128,5-5-649,-8 2 283,4-4 178,0-1-1250,-3-5 660,3-1 242,-5 0-757,0-3 1282,0 3 0,0-5 0,0 0 0</inkml:trace>
  <inkml:trace contextRef="#ctx0" brushRef="#br0" timeOffset="92">10050 13180 7857,'0'-16'1057,"0"1"-788,0 0 0,0 7 1635,0 1-659,0 4-830,5 13 0,-3 4-159,2 13 1,1 2-13,-2 2 1,5 2-173,-4 1 1,1 0 94,-1 0 1,-3 3-380,3-3 0,1 2 198,-1-9 1,1-1-410,-1-3 1,-3-5-201,3-3 1,-3-2-1605,-1-2 680,0-4 1547,0-2 0,0-5 0</inkml:trace>
  <inkml:trace contextRef="#ctx0" brushRef="#br0" timeOffset="93">9833 13385 7883,'-11'0'456,"5"-1"-319,2-3 0,4 3 34,4-3 1,2-1-74,5 1 0,5 0 23,-1 4 1,5-1-42,-1-3 1,3 3-130,1-3 1,-1 2-35,1-2 0,0 3-132,0-3 0,-4 1 35,0-1 1,-4 2 125,4-6 0,-5 5 26,1-5 1,2 2-32,-2-2 0,0-2 289,-3 2 28,-1-2 326,1-1-222,-6-1 155,4 6 218,-9-4-118,5 8-699,-6-3 0,0 7 115,0 1 1,0 0-68,0 5 1,1-1-48,3 5 26,2-1 1,5 0 46,1 1 0,-1-6-27,1-2 1,-1-3-74,0-1 1,1 0 109,-1 0 0,5 0 86,-1 0 0,4-3-64,-4-1 0,4-5 317,-4 1 0,2-2 31,-2-1 1,-2 3 26,2 0 0,-6 5 414,-2-5-312,-4 5 0,2-3-96,-5 2 0,0 4-128,0 0 1,-5 5-205,-3 7 0,-7 8 90,-4 3 0,-2 9-99,-2 2 1,5 0-188,3 4 1,-2-2-377,2-2 1,1 0-364,6 1 0,-1-1 862,6 0 0,-6 0 0,2 1 0</inkml:trace>
  <inkml:trace contextRef="#ctx0" brushRef="#br0" timeOffset="94">9308 17497 7892,'-5'-12'-16,"4"-3"492,-3 0 0,-1-4-192,1 4 1,-5-2 60,1 2 0,-2 1-252,-1-5 1,-2 5-231,-2-1 0,-2 2-68,-2 2 1,-2 0 109,2 4 0,-3 2 146,-1 5 0,2 1-31,2 3 0,-3 3 234,3 9 0,1 1-55,-1 6 1,2 0 52,-2 0 1,1 1-100,3 3 1,6-3-17,-3 2 0,9-5 5,-1-2 0,4-5-144,4 1 0,7-2-146,8-2 0,3-3 75,0-1 0,2-4 26,3 1 1,-1-3 121,4-1 1,-5-4 141,2 0 0,-3-5-114,-1 2 0,-5 1 83,-3-2 1,-2 2-29,-2-2-60,0-2 1,-3 5 256,0-3-79,-6 3 172,3 5-382,-5 0 1,0 9 90,0 2 1,4 8 15,0 0 1,5 3-28,-2 1 0,0 1-11,0 3 0,-3-2-112,4 5 1,-6-3 75,2 4 1,-3-1-434,-1 4 1,-5-1 12,-2-2 0,-3-5-152,-2-7 0,6-2-61,2-6 1,3-3-1187,1 0 1059,0-6 661,0 3 0,0-5 0</inkml:trace>
  <inkml:trace contextRef="#ctx0" brushRef="#br0" timeOffset="95">9274 18011 7781,'11'-23'0</inkml:trace>
  <inkml:trace contextRef="#ctx0" brushRef="#br0" timeOffset="96">9514 17497 7919,'-12'0'879,"5"-4"1313,-1 0-1270,5 0-473,-2 4 0,5 2 135,0 1 1,0 4-192,0 4 0,0 6-70,0 2 0,4 2-58,0 2 1,0 0-238,-4 0 0,4 0-34,-1-1 1,1-2-98,-4-1 1,0-5 64,0 1 0,0-3-286,0 0-672,0-6 384,0 4 125,-5-8 25,4 3 475,-4-10 1,5-2-13,0-4 1,1-1 74,3 1 0,-2 3-72,6 1 1,0-1 19,3-3 1,0 4-2,1 4 0,1 1-29,2 2 1,1 0 205,3 0 1,2 2 8,-6 1 1,4 0 23,-4 5 1,0-1-121,-3 5 0,-2 0-18,-2 4 0,-2-3-106,-2 7 1,-3-5-144,3 4 1,-8-4-342,-4 4 0,-3-4 264,-4 4 0,1-5-250,-5 1 0,3-2-50,-3-1 0,4-6-205,-4-2 0,4-3 154,-4-1 1,5 0-692,-1 0 1273,-3-5 0,0-6 0,-5-7 0</inkml:trace>
  <inkml:trace contextRef="#ctx0" brushRef="#br0" timeOffset="97">9525 17417 7957,'0'-12'3846,"5"2"-3686,3 3 0,2 0 258,1 3 1,2 3 250,2-3 0,3 3-270,5 1 0,0-1-138,-1-3 0,3 3-712,1-3 1,-2 1 354,3 0 0,-7 1-1244,-1-1 1,-1 1 549,1 2 0,-1-4 790,-3 1 0,-2-6 0,3 2 0</inkml:trace>
  <inkml:trace contextRef="#ctx0" brushRef="#br0" timeOffset="98">10210 17485 12899,'-4'8'821,"1"0"0,-6 4-719,1 7 0,-3 3 90,-5 1 1,3 5-208,-6 2 1,-1 3 82,-2 1 0,3 1-62,0-1 1,3-4 37,-3 1 1,5-6-206,-1 2 0,2-4-134,2-4 0,5-3-714,2-4 278,-3-6-283,6-1 1014,-4-5 0,5 0 0,0 0 0</inkml:trace>
  <inkml:trace contextRef="#ctx0" brushRef="#br0" timeOffset="99">9936 17954 7764,'0'-23'0</inkml:trace>
  <inkml:trace contextRef="#ctx0" brushRef="#br0" timeOffset="100">10073 17440 8952,'-6'-12'1770,"1"6"0,5 0-1725,0 2 254,0 2-668,0-3 0,0 7 275,0 1 1,4 0 93,-1 5 0,11 4 0,-1 6 0</inkml:trace>
  <inkml:trace contextRef="#ctx0" brushRef="#br0" timeOffset="101">10233 17817 8699,'0'11'3027,"0"-5"-1728,0 4 581,5-3-1019,-4 4 0,8-3 1276,-5-1-1488,0-4 1,-3 2 759,3-5-1298,-3 0-1218,4 0-3093,-5 0 4200,-5 0 0,-1-10 0,-5-3 0</inkml:trace>
  <inkml:trace contextRef="#ctx0" brushRef="#br0" timeOffset="102">11432 15624 8033,'8'0'231,"0"0"0,-5 1-91,5 3 1,-4-3 92,3 3-99,1-3 1,3-1 55,1 0 0,-1 0-6,1 0 1,3 0-9,0 0 1,4 0-24,-4 0 0,6-4 13,-2 1 1,2-5-27,2 4 0,0-3 28,0 3 1,0-4-157,-1 4 0,5-5 125,0 2 0,5-3 23,-2-2 0,7 0 15,1-4 0,5-1-6,-1-6 0,2-1-139,2-3 0,0 3 143,-1-3 1,7-2-274,5-1 1,-28 14-1,0 0 187,1 1 1,0-1 0,0 0 0,-1 1-15,28-12 0,0-3 31,0 3 0,0-4-34,0 5 0,-26 12 1,-1 1-45,1 2 1,-1-1 0,1 0-1,-1 0-112,27-14 0,-26 13 1,-1 1 43,1-1 1,-1 0 0,2-2 0,-1 1 41,2-1 1,-1-1-1,0 0 1,1-1-57,3 0 1,0 0 0,-1 0 0,0 0 68,-1-1 0,1 1 0,-3 2 1,0 0-30,1 0 1,-1-1-1,-2 2 1,1-1 11,1 0 1,1 0-1,-3-1 1,-1 0-8,2 2 1,-1 1 1,2 0 0,0 0 48,26-10 1,-27 12-1,0-1 28,26-11 1,2-1-33,-29 11 0,1-1 0,27-7 0,-28 8 0,1-1 0,27-9-3,-1-7 0,0 3-8,1-3 1,-28 16 0,0 1-26,1-2 0,-1 0 1,3 0-1,-1-1 18,-1-1 1,-1 0-1,1 2 1,-1 0-149,27-16 0,0 1 109,-28 13 0,-1-1 1,3 0-1,-1-2-2,0 1 0,1 0 0,1 0 1,1-1 4,-3 1 1,1 0-788,-1 1 0,1 0 794,-3-4 0,1 0 0,-1 4 0,0 0-23,-2 0 0,1-2 0,0 1 0,0-1-93,23-18 1,-23 17 0,-1 0 36,24-17 1,-25 17 0,-1-1 49,22-20 1,-2 1-5,-2-1 0,-3 3 42,-4-7 1,-1 3 9,0-6 0,1 2-12,-1 1 0,-1 0 17,-3 1 1,3-5-16,-2 1 1,2-1-16,1 5 1,-5-1 19,-2 0 0,-3 4-10,-1 1 0,-4 4 130,0-1 0,-5 2 24,1 2 0,-2 0-86,-2-1 0,1 1 384,-1 0 0,4 0-395,0-1 0,6 0-82,-2-3 1,6-2 764,2-2 0,4 2-864,0 2 0,-3 2 45,-1-2 1,-3 6 36,-2 2 0,-4 5 258,-3-2 1,-2 4-207,-1 4 0,-6-1 167,-2 5 1,1-1-115,-1 5 1,-1-1 130,-3 1 0,0 0-77,0-1 0,0 5 100,0-1-52,0 5-787,0-2-319,0 0 285,0 4 1,0-3-156,0 8 0,-1 2 312,-3 6 0,-2 0 507,-5 4 0,-11 1 0,-2 6 0</inkml:trace>
  <inkml:trace contextRef="#ctx0" brushRef="#br0" timeOffset="103">11512 15567 7937,'-5'-7'-69,"4"-3"20,-3 3 0,2-4 197,-2 0 1,2 3 163,-1 1 0,1 3 287,2-4 361,0 6-145,0-3-330,0 0-246,5 3 0,-3-1 341,2 6-289,-3-1 1,3 8-132,-1-3 0,1 5-127,-4 3 0,-5-2-74,-2 2 0,-4 1 48,0 0 0,0 3-20,-1-4 1,1 4 64,-1-4 0,2 0-139,3-3 1,-4-5-8,4 1 0,0-4 79,0 3 1,0-3 127,0 4-41,-3-6 1,7 4 22,-4-6 8,4 5-192,-2-4 1,5 5 130,0-2 1,1 1 79,3 3 1,2 2-18,6-3 1,3 0 122,0 0 0,6 0-54,-2 0 0,2-2 227,2-5 1,-1 0-196,-3 0 1,1 0-13,-5 0 1,0 0-2340,-3 0 1264,-1 0 881,-4 0 0,3 6 0,-4 0 0</inkml:trace>
  <inkml:trace contextRef="#ctx0" brushRef="#br0" timeOffset="104">12335 15932 7903,'-7'-5'0,"-3"4"0,7-9 318,-4 2 0,4 2 428,0-2 332,1 5-284,-3-2 178,4 0-601,-4 4 0,5-3-141,0 8 1,0 7 115,0 9 1,0 4-130,0 6 0,0 2 196,0 10 1,0 0-170,0 3 0,0 3-202,0-2 1,0 2-17,0-6 1,1-2 81,3-2 1,-2-4-275,6-4 1,-4-2 137,3-5 0,-3-1-113,4-3 1,-6-3-168,2-4 0,-2-5-708,-2 1 176,0-6-122,0 4 0,0-8 152,0-2 1,-2-2 809,-2-5 0,-2-6 0,-5-1 0</inkml:trace>
  <inkml:trace contextRef="#ctx0" brushRef="#br0" timeOffset="105">12186 15921 7861,'0'-18'0,"4"0"380,0 3 1,6 1 46,1-5 0,2 5 285,6-1 0,0 2-210,4 2 0,1-1-1,3 1 0,2-1-109,5 1 0,4 5-125,0 2 0,-1 4-174,-7 4 0,2-1 34,-5 9 0,3-3-26,-3 6 0,-5-2 30,-7-2 1,-3 4-207,0 1 1,-6 3 12,-2-4 0,-4 5-78,-4-1 0,-7 3-17,-8 1 0,-4-1 63,-4 1 0,-7 4-88,-8 0 0,-2 3-177,-2-3 0,2-5 59,2-3 1,-1-3 79,4 3 0,3-9-130,5 1 1,5-3-673,7 0 180,2-3 0,12-5-70,5 0 0,6 0 912,10 0 0,1 0 0,6 0 0</inkml:trace>
  <inkml:trace contextRef="#ctx0" brushRef="#br0" timeOffset="106">12826 16355 7869,'-7'-2'2077,"3"-1"-1457,3 1 1,1-4 654,0 2-207,0 3 163,0-4-889,-5 5 1,4 6-126,-3 6 1,-1 0 37,1 7 0,-3 2-27,3 5 1,0 0-156,4 4 1,0-1 120,0 2 0,0-3-322,0-5 1,0-1-25,0 1 1,1-1-156,3-3 1,-3-3-150,3-4-57,-3-1 256,4 1 257,-3-6 0,3-1 0,-5-5 0</inkml:trace>
  <inkml:trace contextRef="#ctx0" brushRef="#br0" timeOffset="107">12803 16743 7869,'0'-11'0</inkml:trace>
  <inkml:trace contextRef="#ctx0" brushRef="#br0" timeOffset="108">13077 16286 7798,'-6'-5'2674,"0"4"-2321,6-4 1,0 7 92,0 6 0,0 1 389,0 10 1,0 1-355,0 7 0,-3 2-20,-1 5 0,-4 4-412,4 0 0,-4 0 26,0-3 1,3-2-570,1-3 0,3-2 372,1-5 0,0-5-1510,0-3 363,0-2 119,0-2 1150,0-5 0,0-1 0,0-5 0</inkml:trace>
  <inkml:trace contextRef="#ctx0" brushRef="#br0" timeOffset="109">13020 16754 7798,'0'-22'0</inkml:trace>
  <inkml:trace contextRef="#ctx0" brushRef="#br0" timeOffset="110">12826 16617 11840,'11'7'694,"0"-3"1,1-3-494,-1-1 1,5 0-174,-1 0 0,5 0-223,-1 0 1,3 0-464,1 0 0,-4-1 284,0-3 0,-4 2-462,4-1 1,-5-2 203,1 1 1,-2 0 114,-2 4 1,1 0 329,-1 0 1,-3 0 158,-1 0 1,-3 0-149,4 0 151,-6 0 1286,3 0-938,0 0 1,-3 1 541,1 3 0,-1 2-178,-2 6 0,1 0-5,3 4 0,-3-2-205,3 5 1,-3-4 37,-1 4 0,0 0-268,0 4 0,4-2-41,0-2 1,1 2-92,-1-6 1,-2-1 52,6-6 0,-6 2-588,2-3 1,-1-2-831,0-1-933,-1-3 2183,3-1 0,-5 6 0,0 0 0</inkml:trace>
  <inkml:trace contextRef="#ctx0" brushRef="#br0" timeOffset="111">13237 16891 7783,'0'-11'0</inkml:trace>
  <inkml:trace contextRef="#ctx0" brushRef="#br0" timeOffset="112">13876 15578 7883,'0'-8'1101,"0"1"-655,0 4 1,0-3 519,0 2 32,0 3-259,0-4-301,0 5 1,-5 0-169,-2 0 0,-3 5-42,-2 2 1,-4 10 87,-3 6 0,-3 6-102,-1 9 1,0 8 83,0 7 0,1 3-398,-1 1 1,0 1 225,11-27 0,1-1 0,0 1 0,-1 0 62,1 2 1,-1-1 0,-5 30 94,1-5 0,9 1-286,3-1 1,3-9 68,1-2 1,5-5-210,2 1 1,7-2 114,2-6 1,4 0 93,-1 0 1,1-4-16,-1-4 0,2-3-3,-6-4 1,4 1-35,-4-4 0,0-2 7,-3-7 0,-1 2-21,1-5 0,-1 5 0,0-3 0</inkml:trace>
  <inkml:trace contextRef="#ctx0" brushRef="#br0" timeOffset="113">13808 16857 7848,'-5'-6'0,"-7"-4"0,-5 3 0</inkml:trace>
  <inkml:trace contextRef="#ctx0" brushRef="#br0" timeOffset="114">14356 15944 7828,'0'-12'1415,"0"1"0,-5 3-1061,-3 0 1,-2 6-116,-1-2 1,-2 3-40,-2 1 0,-3 1 26,-5 3 0,-1 7 9,-3 8 0,2 4 0,-5 4 0,-1 3 28,-3 8 1,3 0-246,1 8 0,5-3 23,-2 7 1,5-1 137,7-3 0,1-2-264,10-6 0,1-2 100,3 2 1,5-8-45,2-3 0,9-3-119,3-1 0,2-5-78,2-3 1,4-3 39,-1-5 186,6-2 0,-8-1 0,5 0 0,0-2 0,2 0 0,-1-2 0</inkml:trace>
  <inkml:trace contextRef="#ctx0" brushRef="#br0" timeOffset="115">14310 16492 7736,'-12'-19'5,"-4"0"0,-1 3 290,-6-3 0,0 5 277,0-1 0,-5 6-648,-2 2 1,1 4-137,-2-1 1,4 4 35,-3 4 1,8 1-126,0 3 0,8 2-133,2-2 1,6 2 40,6 1 393,0-4 0,5 3 0,1-4 0</inkml:trace>
  <inkml:trace contextRef="#ctx0" brushRef="#br0" timeOffset="116">14961 15966 7811,'-6'-11'119,"1"0"0,1-1 213,0 1 0,-1 3 68,1 0 1,2 6 306,-6-2 0,4 2-244,-3-2 1,-1 2-55,-3-1 1,-2 1-104,-2 2 0,-3 5-40,-5 3 0,0 7-70,1 4 0,-3 8 25,-1 3 0,-2 9-28,-3 2 0,2 8-270,3 0 1,2 1 181,-3-5 1,8 1-19,4 0 0,7-6-211,4-2 1,3-3-117,1-5 0,5-2 157,3-5 0,7-4-524,4 0 1,6-9 56,2 1 550,0-7 0,-2 5 0,5-5 0,6 0 0</inkml:trace>
  <inkml:trace contextRef="#ctx0" brushRef="#br0" timeOffset="117">14938 16549 7718,'35'-17'8,"-1"3"1794,0-5 1,-5 0-917,-2-4 0,-4 4-509,-4 0 0,1-3-86,-4-5 1,0-1-22,-1 1 0,-6-2-154,3-5 0,-9 0 16,1-1 0,-4 1-66,-4 0 0,-3 0-161,-8-1 0,-5 6-49,-6 2 1,-3 8 92,-6 4 1,-4 4-170,-3 3 1,-2 3 75,-2 5 0,0 1-173,1 3 1,5 3-145,6 4 0,1 0-203,6 1 0,5-1-44,3 1 0,6-1 708,1 0 0,1 6 0,5 1 0</inkml:trace>
  <inkml:trace contextRef="#ctx0" brushRef="#br0" timeOffset="118">14801 16149 14012,'7'1'-1051,"-3"3"557,-3-3 1,0 8 493,3-5 0,-3 5 0,4-3 0</inkml:trace>
  <inkml:trace contextRef="#ctx0" brushRef="#br0" timeOffset="119">14824 16183 7803,'12'12'0</inkml:trace>
  <inkml:trace contextRef="#ctx0" brushRef="#br0" timeOffset="120">14996 16172 7750,'-7'-5'2642,"2"4"-1254,5-10-576,0 10 332,0-4-1621,0 5-418,0 5 1,0-2 894,0 4 0,-5 1 0,-1 3 0</inkml:trace>
  <inkml:trace contextRef="#ctx0" brushRef="#br0" timeOffset="121">14687 16355 8123,'-6'-2'1520,"2"-1"118,3 1-531,1-3-354,0 5-330,0 5 0,4 2-119,-1 4 0,6-3-113,-1-1 1,2 0-30,1 0 0,2 2-136,2-5 0,2 1-73,2-1 1,6-3 133,-2 3 0,4-4-235,-1-4 0,-1-2 72,1-6 0,-2 1-457,-1 0 0,-4-1 130,0 1 1,-6-1-40,-2 1 0,-4-1-783,-7 1-585,0 0 1810,0-1 0,-5 1 0,-2-1 0</inkml:trace>
  <inkml:trace contextRef="#ctx0" brushRef="#br0" timeOffset="122">15407 16629 7763,'0'-7'2131,"5"2"0,1 10-1768,6 3 0,-5 7 247,1 4 1,-6 3-199,2 1 1,-3 0-146,-1-1 0,0 1-352,0 0 1,-5 0-389,-2 0 0,-3-2-273,-2-2 1,5-2 745,-1-6 0,0 1 0,-3-1 0</inkml:trace>
  <inkml:trace contextRef="#ctx0" brushRef="#br0" timeOffset="123">15921 16001 7799,'-17'-17'0,"4"1"794,-2-3 1,8-2 244,3 6-56,3 0-73,1 3 450,0 6-837,0-4 1,0 10 9,0 0 0,0 10-216,0 9 1,1 8-84,3 3 0,-3 4-30,3 5 1,-3-3-17,-1 6 1,0 4 26,0 3 0,0 0-79,0-8 0,0 4-108,0-3 1,0-4-526,0-4 1,0-1 298,0-6 1,0-4-798,0-4 0,0-5 437,0 1 0,0-6 558,0-2 0,0-4 0,0 2 0</inkml:trace>
  <inkml:trace contextRef="#ctx0" brushRef="#br0" timeOffset="124">15886 16606 7815,'12'-11'0</inkml:trace>
  <inkml:trace contextRef="#ctx0" brushRef="#br0" timeOffset="125">16583 16058 7761,'0'-12'0,"0"1"300,0-1 1,5 2 1143,3 3-51,-3-3-975,0 3 1,-6-3 238,-3 2 0,-2 3-220,-6 5 1,-4 0-83,-3 0 1,-3 7-136,-1 4 1,-3 6 23,-1 5 1,-5 6-47,2 3 1,-3 6 12,-2 1 0,6 5-174,3-1 1,3-3 166,4-1 1,3 1-241,9 0 1,2-5-151,5-4 0,1-3-140,3 3 1,5-8 65,10 1 1,1-4-138,11 0 1,-1-3 85,4-4 0,2-6-39,2-2 0,-3-3 154,3-1 1,2-1 90,-2-3 1,4-2 67,-4-6 0,4-3-70,-4 0 1,0-4 239,-4 4 0,0-6 54,1 2 1,-6-2 29,-3-2 1,-3 0 7,-4 0 1,0-5 227,-7-2 1,0 1-169,-8-2 1,0-1-118,-4-6 1,-5 3-250,-3-3 0,-7 2 133,-4 2 0,-8 1-139,-3 3 1,-8 3-86,-4 8 0,-6 2-230,-2 6 0,-8 5-327,1 2 1,-1 8-16,4 3 0,6 3 108,10 2 1,1 3-83,10 0 1,2 6 717,6-2 0,1 6 0,6 2 0,0-2 0,3-1 0</inkml:trace>
  <inkml:trace contextRef="#ctx0" brushRef="#br0" timeOffset="126">16583 16206 7749,'0'-11'3458,"0"4"-2521,0 2-1074,0 5-264,5 0 1,-2 0-1917,4 0 2317,-4 0 0,7 0 0,-4 0 0</inkml:trace>
  <inkml:trace contextRef="#ctx0" brushRef="#br0" timeOffset="127">16732 16195 8227,'6'0'2007,"-1"-1"-986,-5-3 318,0 2-632,0-3-1369,0 5 1,1 4-180,3 0 1,-3 1 840,3-1 0,-3 2 0,-1 6 0</inkml:trace>
  <inkml:trace contextRef="#ctx0" brushRef="#br0" timeOffset="128">16343 16526 7758,'-7'0'491,"-1"0"-121,5 0-145,-2 0 2156,5 0-1970,0-5 0,4 2-124,0-4 0,5 4 204,-1-1-413,2-2 1,1 1 136,1-3 0,-1-2-207,0 3 0,1 0 70,-1 0 0,1-1 10,-1-3 1,-3 3-88,-1 0 0,-3 5-89,4-5 236,-6 5-4,8-7 56,-8 9-18,3-4-191,-5 5 48,0 0-73,0 5 0,0 1-159,0 6 144,0-1 1,0 1-110,0-1 1,4-3-120,-1-1 189,1-4 0,-3 6 28,3-5-33,-3-1 133,10-3 0,-5-1-71,5-3 0,1 2 9,-1-6 1,1 4 40,-1-3 0,-3 0 96,-1 0 1,1-3 63,3 2 1,0 2-93,-4-2 1,2 4 204,-5-3-200,5 4 0,-7-2 32,6 5-35,-6 0-173,3 0 133,1 0-45,-5 5 1,8 1-87,-6 6 0,1-5 92,-4 1 1,2 0-187,1 3 0,-1-3-346,1-1 74,-1-4 0,-1 6-843,3-5-621,-3-1 1912,4-3 0,-5 0 0,0 0 0</inkml:trace>
  <inkml:trace contextRef="#ctx0" brushRef="#br0" timeOffset="129">17154 15647 7837,'0'-12'-463,"0"1"722,0-1 0,0 5 276,0-1 0,0 4 316,0-3 127,0 4-224,-5-7-392,4 9 0,-6-4 260,4 5 237,1-5-114,-3 3-228,5-3-447,0 5 0,0 5 196,0 3 1,4 3 182,0 5 0,5 3-164,-2 7 0,7 3-32,2 6 1,0-1 21,-1 0 0,2 2-13,2 2 0,2 2-59,-2 6 1,3 0 19,1-1 1,-4 2-222,0 3 0,-5-7 96,1 3 1,-6-3-458,-1 3 1,-6-2-3,2-2 1,-3 1-161,-1-5 0,-5 3 252,-2-7 0,-7 1-83,-2-8 1,0-4-304,1-4 1,-2-5 186,-2 1 1,-2-3-289,1-5 0,-1 2 187,-2-5 1,2 0-236,1-4 0,4 1-680,5 3 1484,-1-3 0,1 4 0,-1-5 0</inkml:trace>
  <inkml:trace contextRef="#ctx0" brushRef="#br0" timeOffset="130">17622 16206 7767,'7'0'188,"-1"-1"523,-2-3-574,-3 3 1,9-4-139,-2 5 1,-2-4 485,2 0 0,-4 0-119,3 4 1,-3 0 125,4 0 0,-4 0-32,3 0 0,1 0-83,3 0 1,1 0-70,-1 0 1,2 0 181,2 0 0,-2 0-190,2 0 0,1 0 36,0 0 1,4 0-254,-1 0 0,-3 0 72,0 0 0,0 0-641,-1 0 1,1 0-929,-5 0 83,0 0 0,-3 0-213,0 0 633,-6 0 1,2 4 285,-8 0 625,-2 5 0,-11-3 0,0 6 0</inkml:trace>
  <inkml:trace contextRef="#ctx0" brushRef="#br0" timeOffset="131">17634 16423 7768,'-8'12'151,"1"-1"1,4-3-51,-1-1 1272,3-4-897,6 2 1,5-5 101,5 0 0,2 0-184,-2 0 0,4 0-31,8 0 1,2-1-215,5-3 1,-3 1-95,-1-4 1,-3 3-769,3-4 1,-4 4 712,0-3 0,-12 4 0,-4-2 0</inkml:trace>
  <inkml:trace contextRef="#ctx0" brushRef="#br0" timeOffset="132">18022 16400 7789,'12'-16'0,"-1"-2"0</inkml:trace>
  <inkml:trace contextRef="#ctx0" brushRef="#br0" timeOffset="133">18308 15955 7835,'0'-17'0,"0"3"1116,0-5 1,0 5 166,0-1-694,5 8 1,-4 0 677,3 4-563,-3 1 0,0-2-200,3 8 1,-3 11-36,3 8 1,1 14-140,-1 5 1,0 4 77,-4 7 1,4 0-442,0 4 0,-1 0 243,-3 1 0,0-6-255,0-3 1,0-6-219,0-1 1,0-6-251,0-2 1,0-2-43,0-10 1,0 3-409,0-10 1,0-4-526,0-3-581,0-6 1772,0 3 0,0-20 1,0-4-1</inkml:trace>
  <inkml:trace contextRef="#ctx0" brushRef="#br0" timeOffset="134">18353 16617 7829,'-11'-28'0,"-1"-1"0</inkml:trace>
  <inkml:trace contextRef="#ctx0" brushRef="#br0" timeOffset="135">18136 15852 7856,'0'-16'539,"5"2"67,3-5 1,3 5-287,5-2 0,5 4 183,6 0 0,1 2 237,-2 3 0,5-2-275,7 5 0,-2 0 23,2 4 0,-2 0-193,2 0 0,3 5-192,5 3 0,-6 7 136,-2 4 0,-3-1-27,-5 1 0,-7 5 0,-8 6 1,-8 3 25,-7 2 1,-12 0-27,-11 3 1,-6-2-1,-9 2 0,-3-3-364,-4 0 0,-2-6-550,-3-2 0,7-8-109,-3-4 1,12-3 675,0 0 0,9-6 135,2-2 0,4-3 0,3-1 0,-1 0 0</inkml:trace>
  <inkml:trace contextRef="#ctx0" brushRef="#br0" timeOffset="136">18251 16263 7856,'-12'-11'0</inkml:trace>
  <inkml:trace contextRef="#ctx0" brushRef="#br0" timeOffset="137">19153 15635 7811,'-1'-13'381,"-3"-2"1,2 6 1333,-1-2 107,1 7-787,2-1-526,0 5 0,-1 6-76,-3 6 1,-7 6-32,-8 8 0,-3 7-145,-1 5 1,-3 11-50,-1 0 0,-1 7-227,15-26 1,0 1-1,0 0 1,1 0 128,-1 1 1,0 1-1,-1 2 1,1 1-17,2-2 1,-1 0 0,0 0 0,0 0 52,4-2 0,1 0 0,-7 28-311,6 1 1,3-8-72,5-3 0,5-5-234,3-3 1,6-4 247,1-7 0,2 0-92,-2-4 1,1-4-88,3-4 1,2-6 74,-6-2 1,1-1-92,0-6 1,-4 4 355,4-5 0,-7 1-1027,-2-4 0,-1-1 1087,2-3 0,2-2 0,-3-6 0</inkml:trace>
  <inkml:trace contextRef="#ctx0" brushRef="#br0" timeOffset="138">19176 15966 7833,'0'-11'911,"0"0"0,0 3-309,0 0-261,0 6 0,0-3 436,0 5 1,0 10 260,0 5-660,0 10 1,3 10-18,1 7 1,0 6-118,-4 1 0,4 1-168,0-5 1,-1 1 80,-3 0 0,0-2-219,0-2 0,2-6 135,2-6 1,-3-8-411,3 1 1,-3-4-174,-1 0 1,0-7-1276,0-4 1785,0-6 0,5 4 0,1-6 0</inkml:trace>
  <inkml:trace contextRef="#ctx0" brushRef="#br0" timeOffset="139">19210 16572 7833,'-23'-23'0</inkml:trace>
  <inkml:trace contextRef="#ctx0" brushRef="#br0" timeOffset="140">19004 16012 7763,'0'-11'360,"0"-1"0,0 1 33,0-1 0,2 5 247,1-1 0,4 2-187,4-2 1,6-1 24,2 5 0,2-3 42,2 3 0,5-4-164,2 5 1,0-5-186,0 4 0,-1 0 48,2 4 0,-3 0-249,-5 0 1,-2 2-19,-2 1 0,-4 4-25,-7 4 1,1 4-70,-5 1 0,-2 4-234,-6-1 0,-2 1 22,-5-1 0,-6 3 47,-2-3 0,-2 3 39,-2 0 1,1-4 76,3-3 1,-1-2 170,5-1 0,-1-2 41,5-3 0,3 2 322,1-5-150,4 0 259,-2-4-270,5 0 0,5 0-83,3 0 1,3 1 144,4 3 1,3-3-50,5 3 1,0 2-98,0 2 0,3 1-31,1-2 0,-2 5-80,-6-1 0,2 1 47,-6 3 1,0 1-101,-3 0 0,-6 4-40,-2-1 1,-3 3 30,-1 0 0,-5 0-194,-3-3 1,-7 3 78,-4-3 1,-3 2-81,0 2 0,-1-5 54,0-3 1,-4-2-29,1-2 1,-1-1 26,4-2 0,5-3-126,3-5 0,2 0-670,2 0 1013,5 0 0,1 0 0,5 0 0</inkml:trace>
  <inkml:trace contextRef="#ctx0" brushRef="#br0" timeOffset="141">19187 16560 7762,'11'-23'0</inkml:trace>
  <inkml:trace contextRef="#ctx0" brushRef="#br0" timeOffset="142">19518 16240 7746,'0'-7'792,"0"-1"185,0 6 1,0-1-255,0 11 0,0 1-300,0 10 0,2 0 173,1 4 1,-1 3-234,1 1 1,-1 3-230,-2-3 0,1 3-104,3-3 0,-2 0-271,6-4 1,-4-2 103,3-2 1,-3-2-119,4-6 1,-4-5-1734,3-2 1988,-4-2 0,7 3 0,-4 1 0</inkml:trace>
  <inkml:trace contextRef="#ctx0" brushRef="#br0" timeOffset="143">19598 16572 7697,'0'-23'0</inkml:trace>
  <inkml:trace contextRef="#ctx0" brushRef="#br0" timeOffset="144">19507 16035 7757,'-4'-12'377,"0"1"0,2 1 586,5 2 1,4-1-677,4 6 1,1-1-85,-1 4 1,1 0-423,-1 0 0,0 0-293,1 0 1,-5 1 511,1 3 0,-5 2 0,2 6 0</inkml:trace>
  <inkml:trace contextRef="#ctx0" brushRef="#br0" timeOffset="145">19770 16275 7763,'0'11'2580,"0"1"1,0 3-1620,0 0 0,0 7-455,0 0 0,0 0-113,0 1 0,0 0-151,0-4 1,0 1-136,0-1 0,0 1-26,0-4-191,0-1 0,0-4-102,0 1-549,5-6-177,-4-1 632,4-5 0,-4-1 23,3-3 1,-3-2 88,3-6 1,1 1-33,-1-1 0,1 1 113,-1 0 0,-3-5 30,3 1 0,1-1 36,-1 0 0,3 2 125,-3-5 1,5 4 60,-1-4 0,-2 5-142,2-1 0,-2 2 133,2 2 0,2 1 154,-3 2-246,4 3 0,0 5-15,0 0 1,0 5-5,-4 3 0,3 2 45,-2 1 0,-2 4-4,2 1 1,-6 4 18,2-1 1,1 4-43,-1 4 0,0-7-486,-4 3 449,0-3 0,0-7 0,0-3 0</inkml:trace>
  <inkml:trace contextRef="#ctx0" brushRef="#br0" timeOffset="146">20021 16606 7747,'11'0'0</inkml:trace>
  <inkml:trace contextRef="#ctx0" brushRef="#br0" timeOffset="147">20295 16309 7777,'0'-8'-144,"0"1"1,-1 0 143,-3 0 0,3-3 0,-5 3 0</inkml:trace>
  <inkml:trace contextRef="#ctx0" brushRef="#br0" timeOffset="148">20283 16263 7777,'-1'-6'891,"-3"2"1,2 3-175,-6 1 1,4 0-241,-3 0 1,-1 5-48,-3 3 0,-4 7-167,-1 4 0,1 2 87,4 2 1,-1 1-144,1 3 0,1-3-41,2 3 1,3-3 10,5-1 0,0 0-132,0-1 0,5 0-167,3-3 0,3-2 126,4-6 0,-1-1-107,5-2 0,0-3-22,4-5 0,4 0-32,-1 0 1,5-1 21,-4-3 1,3-4 55,-3-7 1,-2 2 54,-6-2 0,-2 1 6,-6-1 1,-1 1 87,-2-5 1,-3 0-74,-5-4 0,-6 1-104,-6 3 0,-4-6-28,-7 2 1,-1-1-206,-3 5 1,-2 0 107,-5 7 1,-1 0-106,1 8 1,5 0-50,2 4 1,4 5-140,4 3 1,3 2 524,4 1 0,6 6 0,1 1 0</inkml:trace>
  <inkml:trace contextRef="#ctx0" brushRef="#br0" timeOffset="149">20580 16240 7588,'5'-6'0,"2"1"0</inkml:trace>
  <inkml:trace contextRef="#ctx0" brushRef="#br0" timeOffset="150">20592 16229 8233,'0'-6'3205,"0"1"-2594,0 20 0,0-5-241,0 13 0,4-3 74,-1 3 1,3 0-140,-3 0 1,-1-4-245,1 0 0,-1-1 10,-2 1 0,1 1-139,3-5 1,-3 0-31,3-3 0,-3-1-511,-1 1 17,0-6 394,0 4 1,1-9-185,3 3 0,-1-3 190,4-1 1,-3-3 120,4-1 1,-1-5 8,5 1 0,-1-6 136,1-1 0,-1 0-69,0 3 1,-3 0 227,0-3-233,-6 2 0,8-9 0,-3 5 0</inkml:trace>
  <inkml:trace contextRef="#ctx0" brushRef="#br0" timeOffset="151">20752 16366 7753,'0'-11'0,"0"-1"1456,0 6 1908,0-4-2995,0 8 1,0-1-503,0 6 0,0 0 122,0 5 0,0-1 20,0 5 1,4-1-119,-1 1 1,5-1 70,-4 0 0,5 0-109,-2-4 0,3-2-17,2-5 1,-5 0-43,1 0 1,0 0 155,3 0 0,0 0 10,1 0 1,-1-5-9,1-2 1,0-4 145,4 0 1,-4 3 54,4 1 0,-4-1-34,0-3 0,-1 1 3,1 2 0,-2-2 22,-3 2 1,2 2 28,-5-2 0,4 4 75,-5-3 147,1 4-269,-4-2-156,0 5 0,0 5 60,0 3 0,0 6 32,0 1 1,0 9 44,0-1 1,0 2-89,0-2 1,0 0-104,0 0 1,0-2-235,0-2 0,0 2-1291,0-6 192,0 0-569,0-3 1986,0-6 0,-5-1 0,-1-5 0</inkml:trace>
  <inkml:trace contextRef="#ctx0" brushRef="#br0" timeOffset="152">21174 16275 7786,'0'-12'915,"0"1"-286,0-1-86,0 6 0,2 1-40,1 5 1,-1 6 141,1 6 0,-1 4-2,-2 7 0,0 1-249,0 3 1,0-3-320,0 3 1,1-3-201,3-1 0,-3-2-307,3-2 1,-3-1-90,-1-3 1,0-6-1968,0 3 710,0-9 1778,0 2 0,0 0 0,0 2 0</inkml:trace>
  <inkml:trace contextRef="#ctx0" brushRef="#br0" timeOffset="153">21151 16012 7764,'0'-23'149,"0"0"1,2 6 138,2 1 0,2 7-162,5 2 0,-3 4 96,0 0 0,-1 1-521,5 2 1,0 5 39,3 3 0,-1 6-477,5 1 736,-5 5 0,8 3 0,-4 6 0</inkml:trace>
  <inkml:trace contextRef="#ctx0" brushRef="#br0" timeOffset="154">21608 16378 7778,'-5'-12'603,"4"1"174,-3-1 0,-1 1-113,1-1 0,-1 5-259,1-1 1,2 1-38,-6-5 0,4 5 118,-3-1-166,-1 5 0,-3-2-152,-1 5 1,0 2-27,-4 1 1,4 5 5,-4 7 1,0-1-88,1 5 1,0-4-221,3 4 0,1-1 115,-1 1 1,6 2-452,2-6 1,3 0 162,1-4 0,0 1 9,0-1 0,5-3 18,3 0 0,2-6-137,1 2 1,2-3 194,2-1 1,-2 0 110,2 0 1,-2-4 257,-2 1 0,0-5-96,1 4 1,-4-5 189,-1 2 1,-3 2 117,4 1 61,-6-3 72,3 1 184,-5 0-448,0 1 1,0 6-60,0 3 1,0 2-90,0 5 1,0 5 69,0-1 1,0 4-205,0-4 1,0 4-146,0-4 0,0 2-162,0-2 1,0-2 103,0 2 0,4-6-671,0-1-110,5-6 0,-3 3 1063,5-5 0,1 0 0,-1 0 0</inkml:trace>
  <inkml:trace contextRef="#ctx0" brushRef="#br0" timeOffset="155">21791 16046 7757,'0'-34'748,"0"0"0,0 0-340,0-1 1,0 7 829,0 6 113,5 4-928,-4 6 1,4 7 254,-5 5 1,0 12-244,0 11 0,0 4 239,0 8 0,-3 8-179,-1 3 1,-4 7-88,4 0 1,-3-2-222,3-2 0,0 2-215,4-1 1,0-2-139,0-6 1,0-3 213,0-5 1,0-1-887,0-2 0,1-7 203,3-5 0,-1-5-1666,4 1 526,-4-2-145,7-7 1981,-9-1 1,10 0 0,-5 2 0</inkml:trace>
  <inkml:trace contextRef="#ctx0" brushRef="#br0" timeOffset="156">22294 15647 7811,'-8'0'0,"0"0"186,6 0 0,-5 0 255,4 0-27,1 0 1,-7 1 50,6 3 0,-5-2 54,4 6 1,-5-1-188,2 5 1,-5 4 81,-3 3 0,2 8 26,-2 3 1,-1 6-102,0 6 1,1 0-104,4 7 1,-1 2 88,1-1 1,1 4 72,2-1 1,3-2-155,5-1 1,0-3-1,0-2 1,1-3-105,3 0 1,-1-5-88,4 1 1,1-6 37,3-2 1,1-3 115,-1 3 1,2-4-81,2 0 1,-2-6 13,2 0 1,-2-7-252,-2 3 0,1-7-621,-1-2-443,0-4-192,1 2-1203,-6-5 1514,-1 0 1,-5-1 187,0-3 867,0-3 0,-5-4 0,-1 0 0</inkml:trace>
  <inkml:trace contextRef="#ctx0" brushRef="#br0" timeOffset="157">22294 16012 7774,'0'-11'640,"0"-1"0,1 1-487,3-1 0,6 5 361,5-1 1,5 6-270,-1-2 0,-1 3 244,1 1 0,0 0-48,4 0 0,1 0 124,3 0 0,-3 0-305,3 0 0,-3 0-90,-2 0 0,0 0-187,-3 0 0,1 0 125,-4 0 1,-5 3-178,-3 1 0,-5 0 21,5-4-158,-5 0 128,2 5 0,-5-2-15,0 4 0,0 1 140,0 3 0,-4 2 143,0 2 1,-5 3 25,2 5 1,-4 5-45,0 2 0,0 3 96,-1 1 0,-3 1-139,0-1 1,-1 0-59,5 0 0,0 1 36,-1-1 1,5-4-129,-1 1 1,2-7-62,-2-1 0,3-2-269,5-5 0,0-1-394,0-4 1,1-3 334,3-1 1,-1-3-694,4 4 0,-3-6-83,4 2-451,-6-2 1637,8-2 0,-8 0 0,3 0 0</inkml:trace>
  <inkml:trace contextRef="#ctx0" brushRef="#br0" timeOffset="158">22750 16560 8783,'7'5'1632,"2"-2"-925,-6 4 1,1 1 89,-4 4 1,1 3-335,3 0 0,-2 4-1,1-4 1,-1 2-251,-2-2 1,0-1-104,0 5-555,0-5 1,-4 2 290,0-4-1944,0-6 327,4-1 960,0-5 1,0 0 0</inkml:trace>
  <inkml:trace contextRef="#ctx0" brushRef="#br0" timeOffset="159">23002 16138 7763,'0'-16'988,"0"1"1,0 0-659,0 4 471,0-1 940,5 6-756,-4 1-487,4 5 1,-5 2-140,0 6 0,0 5-8,0 9 0,-4 6-218,0 3 0,-4 6 83,0 1 0,-1 0-129,1-4 0,-2 4-117,3 0 1,2-5-205,1-6 1,3-4-6,1-4 0,1 0-205,3-8 0,3 2 238,8-9 0,2-1-79,2-3 0,3-5 190,-3-2 1,6-3-22,2-2 1,-1-4 180,-3-3 0,-1-2-17,-3 2 0,-3-2-46,-4 2 0,-2-7 83,-3 0 0,-2-2-29,-5 1 0,0-2-137,0-5 1,-1 1-142,-3 2 0,-3-1-144,-8 6 1,1 0 116,-5 7 1,3 4-72,-3 8 1,5-2-37,-1 5 0,-1 1-16,0 7 1,1 2-146,4 6 0,-1 4-172,1 3 1,1 7 688,2 0 0,-2 6 0,4-3 0</inkml:trace>
  <inkml:trace contextRef="#ctx0" brushRef="#br0" timeOffset="160">23264 16549 9246,'5'6'3180,"-3"-1"-2245,8-5-131,-9 0 209,4 0-1535,-5 0-557,5 0 0,-2-4 16,4 1 0,-3-2 1063,4 1 0,-1-3 0,5-4 0</inkml:trace>
  <inkml:trace contextRef="#ctx0" brushRef="#br0" timeOffset="161">23573 16161 7760,'-2'-18'453,"-1"3"1,0-2 0,-5 2 42,6 0 1,-3 7 99,5 0 1,-1 6 1188,-3-2-1310,2 3 1,-8 6 41,3 2 0,-1 10-223,-3 6 0,4 2-88,-8 9 0,5-2-102,-5 6 1,6-6 73,1-2 0,4-3-235,-3 3 0,4-4-138,-1 1 0,4-7-221,4-1 1,-1-5 51,4 1 1,5-4-288,3-3 1,5 1 330,-1-5 0,3 0-32,1-4 1,0-6 329,0-1 1,-1-5-123,1-3 1,-4 1 158,0-5 0,-5 0 127,1-4 0,-6 1 178,-1-1 0,-6-4-134,2 0 1,-2-4 8,-2 0 0,-6-2-352,-1-1 0,-5 0 75,-3-1 0,-3 2-521,-4 3 1,0 3 257,3 8 0,-3 4-53,3 7 1,3 3-87,1 5 1,2 0-165,2 0 1,0 5 647,4 3 0,-3 2 0,3 2 0</inkml:trace>
  <inkml:trace contextRef="#ctx0" brushRef="#br0" timeOffset="162">23858 15978 7802,'0'-17'821,"0"5"1175,0-4-989,0 9 51,0 2 941,0 5-1601,0 10 1,0 3-131,0 9 0,0 2-19,0 3 0,0-1-16,0 4 0,-1-7-241,-3 3 1,3-5 28,-3 2 0,3-2 38,1-6 0,0 1-263,0-5-821,0 0-217,0 1 529,5-6 496,-4-1 0,5-5 126,-2 0 1,-1-1 217,4-3 0,1-1-86,3-2 0,1-2 136,-1 5 0,1-5-53,-1 1 0,1 3 15,-1 1 1,0 3 24,1 1 0,-1 0-94,1 0 1,-1 0 12,0 0 0,1 5-41,-1 3 1,-3 3-12,0 5 1,-5-4 42,5 3 1,-5 3 5,0 1 1,-1-1-59,-2 1 1,-5-1 3,-3 1 0,-7 1-509,-4-5 1,-3 4 238,-1-3 1,-3-1-675,-1-4 0,-4-1 155,5-2 0,3 1-16,4-5 0,1 0 132,-1-4 1,4-2-710,7-2 1356,-2-2 0,4-10 0,-6-2 0</inkml:trace>
  <inkml:trace contextRef="#ctx0" brushRef="#br0" timeOffset="163">23790 16023 7802,'7'-21'229,"1"2"0,-3-3-92,6 3 1,-2 7 373,6 0 0,-2 5 35,-1-1 1,-5-1 93,1 5 1,-1 0-214,5 4 0,-1 2-6,1 1 1,-1 4-267,1 4 0,-1-3 64,0-1 1,1 1-342,-1 4 1,1-5 157,-1 1 1,-3-6-519,-1 2 482,1-3 0,8 4 0,2 2 0</inkml:trace>
  <inkml:trace contextRef="#ctx0" brushRef="#br0" timeOffset="164">24075 15978 7802,'0'-12'0</inkml:trace>
  <inkml:trace contextRef="#ctx0" brushRef="#br0" timeOffset="165">24109 15669 7797,'0'-16'0,"0"3"1347,0-2 0,2 7 409,2 5-1130,-3 1 1,5 2-20,-2 0 1,-2 9 169,6 3 1,0 7 104,3 0 0,2 4-356,2 3 1,-2 3-46,2 6 1,-2-1-155,-2 0 0,0 4-216,1 0 0,-2 5 19,-2-1 1,-3 3-206,-5 0 1,0 1 135,0 0 0,-2-1-198,-1 1 1,-4-4-813,-4 0 1,-4-5 446,-1 1 1,1-8-989,4-3 1,-2-3 695,-2-1 1,6-4-380,-2 0 0,3-9-711,0 1 101,-2-2 1783,9-2 0,-4-2 0,5-5 0</inkml:trace>
  <inkml:trace contextRef="#ctx0" brushRef="#br0" timeOffset="166">24532 16103 7768,'-4'-7'0,"0"-1"1143,1 6-318,3-3 904,0 5 1,5 0-1417,2 0 0,7 0-399,1 0 1,2 0 140,-2 0 1,-2 0-154,2 0 0,2 0 83,-2 0 0,4-4-771,-4 0 0,0-4-39,-3 5 0,-1-5-1108,1 4 1933,-6 0 0,4-1 0,-4-1 0</inkml:trace>
  <inkml:trace contextRef="#ctx0" brushRef="#br0" timeOffset="167">24372 16320 8761,'12'0'682,"-1"0"0,4 0-69,0 0 1,2 0 261,-2 0 1,-1 0-384,5 0 0,0 0-4,4 0 0,0-1-391,0-3 1,0 3-277,-1-3 0,0 2-882,-3-2 0,3 1 688,-3-4 0,1 3-545,-1-4 1,-1 2 917,-3-2 0,3-7 0,5 2 0</inkml:trace>
  <inkml:trace contextRef="#ctx0" brushRef="#br0" timeOffset="169">25126 15544 7788,'0'-18'0,"1"-2"0,3 4 576,-3 1 1,6 9 617,-4 2-412,-1-2 1,3 6-252,-5 0 0,1 2-7,3 10 0,1-2 139,3 9 1,2 0-261,-3 4 1,7 5 30,1 2 1,1 7-141,-5 1 0,2 6-15,2 2 1,-2 1-299,2 6 1,-4-3 246,-3 3 0,-3-3-112,-5 3 1,0-1-134,0 1 1,0 2-758,0-6 1,-6 1 429,-6-4 0,0 3-1172,-7 1 0,-4-5 629,-4-3 0,-6-4-1273,-1 4 2160,0-5 0,-11 5 0,1-6 0,-6-1 0,-3-2 0,0-3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90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14345 2741 11354,'0'11'475,"0"1"0,5 4-97,2 3 1,3-1-197,2 1 1,-3 1-76,2 7 0,-2-3-72,6 3 1,-1-2 49,1 2 0,-1-3-274,5 3 1,-3 1 131,3-2 0,-2 1-352,3-4 1,0 0 167,-5-1 0,2 0-41,-2-3 1,-3 1 148,4-4 1,-4-1-28,0-4 1,-1 1-145,1-1 1,-5 0 53,1 1 0,-2-4-288,2-1-35,2-4 138,-9 7 296,9-9 1136,-8 4 609,3-5-1606,-5 0 0,-5 0 0,-2 0 0</inkml:trace>
  <inkml:trace contextRef="#ctx0" brushRef="#br0" timeOffset="1">14721 2752 7971,'0'-11'0,"0"5"511,0-4 39,0 8-86,0-8 78,0 9 33,0-4 133,0 5 0,-1 5-549,-3 2 0,-2 10-58,-5 6 0,-5 1 137,1 6 0,-6 1-271,-2 3 0,0 0 94,-4 1 0,3-1-331,1 0 0,0 0 81,1 1 0,-1-1-42,0 0 0,0-5 127,0-2 0,6-3 74,1-1 0,4-1-147,0-3 54,1-3 0,1-5 17,2 1 1,-1-1-97,5 1 1,1-5-75,3 1 1,0-4-416,0 3-241,0-4 122,0 2 153,0-5 657,5 0 0,1-5 0,5-1 0</inkml:trace>
  <inkml:trace contextRef="#ctx0" brushRef="#br0" timeOffset="2">14870 3186 7898,'0'-6'1275,"0"1"-428,0 5-389,0 5 0,0 1-98,0 6 0,0-1-42,0 1 1,4-1-137,0 1 1,-1 3-11,-3 0 1,0 4-191,0-4 0,4 4 91,0-3 1,0 0-252,-4-1 0,0-2 84,0 2-120,0-2-20,0-2 14,0 1-434,0-1 131,0-5-864,0 0-1192,0-6 2579,5 0 0,1-6 0,6 0 0</inkml:trace>
  <inkml:trace contextRef="#ctx0" brushRef="#br0" timeOffset="3">14984 2958 7918,'-11'-5'730,"4"4"-447,2-4-879,5 5 596,0 0 0,5 5 0,2 1 0</inkml:trace>
  <inkml:trace contextRef="#ctx0" brushRef="#br0" timeOffset="4">15372 3027 11452,'12'0'743,"-1"0"-454,1 0 0,-1 0-121,1 0-84,4 0 0,-3-4-18,2 0 1,1 0 112,0 4 0,3 0-483,-4 0 1,1-1 88,0-3-679,-4 3 0,5-4-36,-6 5 930,-4 0 0,3-5 0,-4-2 0</inkml:trace>
  <inkml:trace contextRef="#ctx0" brushRef="#br0" timeOffset="5">15361 3175 7944,'0'6'1330,"0"-1"-777,0-5-167,0 5 681,5-3-637,1 3 0,10-5 219,-1 0 454,5 0-634,-7 0 0,9 0 248,-3 0-414,2 0 1,2 0-424,0 0 1,-2 0-444,-2 0 0,3-4-219,-3 0 0,-2 0 782,-2 4 0,-3-5 0,0-1 0</inkml:trace>
  <inkml:trace contextRef="#ctx0" brushRef="#br0" timeOffset="6">16149 2844 8690,'4'11'1203,"0"1"-1072,5-1 1,-7 2 155,6 2 1,-1 1-115,5 4 0,-5 1 25,1-2 1,0-1-22,3 1 0,0 0-122,1 4 0,-4 1 1,-1 3 0,-1-7-137,2 3 1,2-3 71,-2 3 1,-2 0-125,2 0 0,-2-4-164,2 0 0,1-5 119,-6 1 1,5-3 26,-4 0 0,1-4 73,-1-1 0,-3-3-535,3 4 99,-3-6-853,-1 3 1367,0-5 0,-5 5 0,-1 2 0</inkml:trace>
  <inkml:trace contextRef="#ctx0" brushRef="#br0" timeOffset="7">16503 3038 7960,'0'-6'645,"0"-1"-69,0 3-55,0 3-19,0-4-237,0 15 0,0-2-105,0 7 1,-1 4 61,-3 4 1,-2 1-201,-6 7 1,-4-2 84,-3 1 1,-2 2-63,2-5 1,-1-1-176,5-3 0,0-4-140,3 0 0,2-5-77,2 1 0,0-6-51,4-1-592,0-6 354,4 3-1471,0-5 2107,5-5 0,1-1 0,6-5 0</inkml:trace>
  <inkml:trace contextRef="#ctx0" brushRef="#br0" timeOffset="8">16526 3061 7960,'0'-8'0,"0"1"488,0 4 138,0-2 541,0 5-1081,0 5 109,0 1 0,1 7 139,3 2-310,2-2 42,1 9 0,3-5 77,-2 6-101,2 0 0,1 0 29,1 0 0,-1-2-237,0-2 0,0-2 3,-4-6 0,3 1 80,-2-1 1,-2-3 7,2-1 1,-4 0 36,3 0 0,-4 0-191,1-4 0,1 0-495,-2 5 238,1-6 0,-4 4-635,0-2 1121,0-2 0,0 8 0,0-4 0</inkml:trace>
  <inkml:trace contextRef="#ctx0" brushRef="#br0" timeOffset="9">16926 2889 7874,'0'-6'1243,"0"-4"-642,0 9-41,0-4-132,0 5-321,-5 0 0,2 2 107,-5 6 0,5 1-149,-5 10 1,-1 1 21,-6 7 0,2 2-151,-2 5 0,2 0-196,2 1 0,-2-2 181,-2-3 0,2 2-46,-2-6 0,4 4 37,3-8 0,-1 3-75,5-10 1,-1 0 111,1-4 0,3 1-173,-3-1 1,3-3-121,1 0 1,0-5-590,0 5-473,0-5 1406,0 2 0,-5 0 0,-1 1 0</inkml:trace>
  <inkml:trace contextRef="#ctx0" brushRef="#br0" timeOffset="10">17108 2878 7880,'0'-6'1130,"0"1"-69,0 5-898,0 5 0,0 2 43,0 9 0,-5 1-104,-2 6 0,-3 0 85,-2 0 0,1 5-171,-1 2 0,1-1-74,0 2 1,-1-1-207,1 5 1,-1-5-189,1 0 1,1-5 208,2-3 0,-1 0-73,5-7 0,-3 0 84,3-3 1,0-4-480,4-1 260,0-4 0,0 3 451,0-2 0,0-3 0,0 4 0</inkml:trace>
  <inkml:trace contextRef="#ctx0" brushRef="#br0" timeOffset="11">17086 2855 7848,'0'-11'680,"0"4"-345,0 2 1,0 4 102,0-3 42,0 3-319,0-4 0,0 6-191,0 3 49,0 2 1,1 7 149,3 2 0,1 3 9,2 5 0,4 5-152,-4 2 1,3 3 108,2 2 0,-5-5-342,1 0 1,-2 0 115,2 0 0,1 2-188,-5-6 1,3-3 86,-3-4 0,4-5 160,-5 2 0,5-4-73,-4 0 1,1-1-3,-1 0 0,-3 1-492,3-1 358,-3-4 1,-1 3-29,0-3 269,0-1 0,-5 4 0,-1-4 0</inkml:trace>
  <inkml:trace contextRef="#ctx0" brushRef="#br0" timeOffset="12">16926 3301 7841,'0'-7'883,"0"2"-1024,5 5 190,-4 0 1,10 0 227,1 0-203,4 0 0,7 0-139,0 0 1,1-1 86,3-3 0,-3 2-362,3-6 1,-5 5 172,-3 0 1,-1-2 166,-3 1 0,-2-5 0,4 3 0</inkml:trace>
  <inkml:trace contextRef="#ctx0" brushRef="#br0" timeOffset="13">17417 2889 8002,'0'-6'0,"0"1"2271,0 5-1862,5 5 1,-4 3-79,3 7 0,1 3-81,-1 5 1,1-1-78,-1 1 0,-3 0 68,3 0 0,1 0-394,-1 0 0,3 3 50,-3 1 0,1 0-132,-1-5 0,-3-3-19,3 0 1,-1-5-273,0 2 0,-1-4-941,1 0 726,-1-1 741,-2 1 0,5-1 0,1 0 0</inkml:trace>
  <inkml:trace contextRef="#ctx0" brushRef="#br0" timeOffset="14">17908 2958 8224,'0'-6'2069,"0"1"-1812,0 5 1,4 5-68,0 2-21,-1 3 0,-1 6-14,1-1 0,-1 5-120,1-1 0,-1 3 65,-2 1 1,0-1-307,0 1 0,4-4-202,-1 0 336,1-5 1,-4 7-193,0-6 0,0 0 120,0-3 0,0-1-101,0 0 1,0-3-205,0 0-883,0-6 1332,0 3 0,-5-5 0,-1 0 0</inkml:trace>
  <inkml:trace contextRef="#ctx0" brushRef="#br0" timeOffset="15">17668 2889 8105,'5'-6'746,"-4"1"-444,10 5 0,-5-4-32,5 0 1,2 1 39,2 3 1,3 0 102,5 0-1,0 0-291,0 0 1,-1-2 86,1-1 0,0 1-159,0-2 1,4 3 133,-1 1 1,1 0-238,-4 0 0,0-4-15,-1 1 1,-4-1-168,-3 4 188,3 0 1,-5 0 12,2 0 103,-7-5-172,2 3 57,-9-3 1,5 5 79,-2 0 151,-2 0-168,3 0 0,-4 0 18,3 0-104,-3 0 91,4 5 1,-4-2-228,3 5 224,-3-6 0,6 8-22,-3-2 1,-3 7-13,3 4 0,-3 3 58,-1 1 1,0 3-51,0 1 1,0 7 131,0-3 1,0 4-92,0-4 1,0-3-180,0-2 0,-4-2 150,0-1 0,0-1-169,4-3 1,0 1-52,0-5-115,0 0 22,0-3 75,0-1-1026,0-4 392,0-2 868,0-5 0,-10 0 0,-2 0 0</inkml:trace>
  <inkml:trace contextRef="#ctx0" brushRef="#br0" timeOffset="16">18445 2878 7922,'0'-11'1039,"0"4"-211,0-3-228,0 9-381,0-4-291,5 20 0,-4-1 70,3 13 0,-3 2 146,-1 1 1,0 5-136,0 3 0,-1-3 95,-3 3 0,3-2-396,-3-2 1,3-1 144,1-3 1,0-3 7,0-8 97,0-2 1,0-6 16,0 0 0,0-3-205,0 0-278,0-6-239,0 3 747,0-5 0,0-5 0,0-1 0</inkml:trace>
  <inkml:trace contextRef="#ctx0" brushRef="#br0" timeOffset="17">18456 2992 7922,'-6'0'755,"1"0"1,6 5-501,3 3-193,-3 2 0,13 3 13,-3 2 1,3-1 104,-2 5 1,0 0-113,4 4 1,-2 0 96,5 0 1,-5-1-164,1 1 1,1 0-57,0 0 0,-1-5-204,-4-3 443,1-2 1,-1-3-105,1-3 0,-5-2 168,1-5-92,-6 0-14,8 0 1,-7 0 173,5 0 46,-6 0-196,8-5 0,-8-1 184,1-5-154,-1-1 0,1 0 11,1-4 0,0 2 132,-4-5-179,0 0-187,0-4 80,0 1 1,0-3 189,0-1-562,0 2 238,0-9 1,0 5 33,0-3 1,0 0-141,0 4 1,4 2-794,0 6 627,-1-3 1,-1 9-100,2-2 1,-3 2-179,3 2 1,-2 5-874,2 2 1032,-3 3 0,4 3-76,-5 6 0,0-1 546,0 9 0,-5 1 0,-1 1 0</inkml:trace>
  <inkml:trace contextRef="#ctx0" brushRef="#br0" timeOffset="18">19198 2912 8017,'7'-11'528,"3"-1"-244,-9 6 0,8-4 368,-5 2-252,0 3 20,-4 0 1,0 0-203,0 4-139,-5-4 1,2 5 89,-4 0 0,-1 0-101,-4 0 0,-3 4 254,0-1-377,-5 11 60,7-6 0,-9 14-51,3-3 23,3 7 0,-6 0 100,3 4 1,2-3 13,-2 3 1,5-3-126,-2 3 1,5-3 42,3 3 0,-1-6-202,6-1 0,-1-1 51,4-7 0,5 4-331,2-4 275,9-4 0,-2-1-89,5-3 209,0-2 0,0 0 46,0-5 1,-4 0 9,4 0 1,-4 0 13,4 0 0,-3-1-54,3-3 1,-5-1 288,1-2-124,-3-3 1,-4 4 42,0-1 232,-6-3-202,3 3 0,-5 0 225,0-1-336,0 1 1,-5-1-137,-2 0 0,-7 6-205,-2-2 0,-3-1-216,4 1 0,-4 0 492,4 4 0,-5 5 0,2 2 0</inkml:trace>
  <inkml:trace contextRef="#ctx0" brushRef="#br0" timeOffset="19">19838 2889 7869,'0'-6'289,"0"1"0,0 4 271,0-3 0,0 3-237,0 6-103,5 7-46,-4 6 1,4 4 119,-5-3-133,0 8 0,0-2-137,0 5 0,0-4 96,0 0 0,0 2-233,0-1 1,4-4 89,0-4-36,0-5 1,0 6-65,-1-5 0,5 1 37,-4-5-482,0-5 384,-4 4 0,4-7-414,-1 5 173,1-6 2,-4 3 423,0-5 0,-5 5 0,-1 2 0</inkml:trace>
  <inkml:trace contextRef="#ctx0" brushRef="#br0" timeOffset="20">19575 2889 7879,'5'-6'2,"2"-4"1,4 7 617,1-4-307,-1-1 0,2 2 9,2 2 0,3-1 88,5 1 0,-3 0-78,3 4 0,-3-1-78,7-3 0,-3 3-35,-1-3-58,5 3 1,-4 1-2,2 0 0,2-4-96,-1 0 0,0 1-104,-5 3 26,-4 0 0,0 0 153,-3 0-229,-2 0 30,-2 0-67,-1 0 149,-3 0-45,-1 0 0,0 0 86,-2 0-86,-3 0 23,5 0 0,-6 5 0,0 1 0</inkml:trace>
  <inkml:trace contextRef="#ctx0" brushRef="#br0" timeOffset="21">20135 3095 7901,'0'29'0,"0"-1"0,0-5 0,0 0 1565,0-5-1146,0-2 0,0-4 260,0-1-535,0 0 0,0-3 71,0 0-63,0-6-284,0 8-185,5-8-307,-4 3-749,4-5 1373,-5 0 0,0 5 0,0 1 0</inkml:trace>
  <inkml:trace contextRef="#ctx0" brushRef="#br0" timeOffset="22">20375 2935 7852,'0'-18'1,"0"7"0,0 1 666,0 2-337,5-2 0,-4 2 579,3 1-337,2 4-384,-4-2 1,4 5 38,-2 0 0,-3 3-89,3 4 1,-3 2 74,-1 10 0,0 4-40,0 4 0,0 5-56,0-2 0,-1 4-215,-3 4 1,3-3-387,-3-1 0,3-1 291,1-7 1,0 1-210,0-4 0,0-5 148,0-3 0,0-2-554,0-2 123,0 0-166,0 1 851,0-6 0,-5-1 0,-2-5 0</inkml:trace>
  <inkml:trace contextRef="#ctx0" brushRef="#br0" timeOffset="23">20421 2912 7849,'0'-17'800,"0"0"-212,0 11 370,0-4-297,0 8-166,0-3-172,0 5 1,3 5-5,1 3-319,5 7 0,-3-7 0,6 2 0</inkml:trace>
  <inkml:trace contextRef="#ctx0" brushRef="#br0" timeOffset="24">20580 3118 7885,'7'0'4586,"-2"0"-4000,-5 0-511,5 0 1,-3-1 8,6-3-258,-5 3 208,7-10 0,-8 5 34,6-5-230,0-6 86,3 4 1,2-8-174,2 2 117,-2 2 0,4-4 96,-1 2 1,-4-2-30,3 2 1,-2 2 45,-1 1 0,-2 8-41,-3-4 0,2 7 365,-5-3-263,5 6 0,-7-3 205,6 5-229,-5 0 1,3 1 9,-2 3 1,-3 2 42,3 6 0,-2-1 79,2 0 1,-3 2-13,3 2 1,-3 2 160,-1 2 1,0 3-53,0-3 0,0 2-93,0 2 1,0 0-124,0 0 1,0-2 51,0-2 0,-1 2-107,-3-6 1,3 4 91,-3-4 0,3 2-122,1-2 0,0-6 85,0 2 1,0-2 44,0 2-90,0 1 0,0-5 21,0 1 1,0-4 50,0 3-81,0-4 94,0 7 13,0-9-394,0 4-2703,0-5 2547,5 0-1213,-4 0 1033,4-5 1,-5-1 645,0-5 0,0-1 0,0 1 0</inkml:trace>
  <inkml:trace contextRef="#ctx0" brushRef="#br0" timeOffset="25">20398 2889 9620,'0'-6'1434,"0"1"-971,5 5 137,-4 0-281,4 0 167,-5 0 1,1 5-444,3 3 1,-1 2 70,4 1 1,-4 1 1,1-1-107,2 1 0,-3 0 158,4 4-274,-4-4 72,2 5 1,0-6 159,2 1-52,-1-1 0,4 0-98,-3 1 1,3-1 126,2 1 1,-5-1-97,1 0 106,0-4-3,3 3-279,1-4 84,-6 1 1,0-2-524,-2-5 199,-3 5 127,4-4-1346,-5 4 774,0-5 0,-5 0 0,-1 0 0</inkml:trace>
  <inkml:trace contextRef="#ctx0" brushRef="#br0" timeOffset="26">20957 2889 10924,'0'7'923,"0"3"-805,0-4 1,0 10-23,0-1 1,0 4 257,0-4-366,0 5 57,0-2 1,0 4 69,0-3 0,0 2-186,0-2 1,0-1-18,0 1 56,0-5 1,0 4 46,0-3 1,0-2-110,0 2 0,2-4 93,1-3 1,-1 2 38,1-2 0,0-2 207,1 2-213,-3-6 1,8 5 126,-5-4 1,1-1 133,-1 2 118,-3-3-152,9-1-131,-4 5 1,6-4 2,-1 3 51,1-3 4,-1-1-83,6 0-20,-5 0 0,6 0 84,-3 0 81,3 0-164,0 0 0,3 0-60,-2 0-16,-2 0 0,4 0 42,-2 0 1,-1 0-19,1 0 0,-5 0-184,1 0 1,-2 0-6,-1 0-411,-1 0 0,-3 0-110,-1 0-518,-4 0 1,1 0 122,-8 0 1,-3-1 1072,-4-3 0,-5 3 0,-2-4 0</inkml:trace>
  <inkml:trace contextRef="#ctx0" brushRef="#br0" timeOffset="27">20992 3118 7822,'0'-6'686,"0"-5"0,0 9 265,0-6-602,0 6 0,1-3 179,3 5 0,-3-2-157,3-1 0,-2 1-23,2-2 1,-1 3-127,4 1 0,-3 0-56,4 0 1,-1 0-10,5 0 1,-1 0-130,0 0 0,2 0 66,2 0 0,-1 0-157,5 0 1,-3 0-374,3 0 1,-4 0 253,4 0 0,-5 0-705,1 0 1,-2 0 408,-2 0 1,-3 0-1113,-1 0 1590,-4 0 0,2 0 0</inkml:trace>
  <inkml:trace contextRef="#ctx0" brushRef="#br0" timeOffset="28">20900 2855 7918,'12'-6'497,"4"0"140,3 2 1,4 2-40,4-1 598,-3 1-713,9 2 1,-8 0 237,6 0-721,-1 0 0,-6-5 0,-2-1 0</inkml:trace>
  <inkml:trace contextRef="#ctx0" brushRef="#br0" timeOffset="29">21414 2832 7971,'-23'0'0,"0"0"0,1 0 0</inkml:trace>
  <inkml:trace contextRef="#ctx0" brushRef="#br0" timeOffset="30">21917 2832 6884,'0'-6'1646,"0"0"-1046,0 2 4,0 3 67,0-4 60,0 5 1,0 5-556,0 2 1,0 5-99,0 3 49,0 3 1,-2 4 9,-1 1 0,1 0 140,-2 0-549,3 0 203,1 0 0,0 1 141,0 2-323,0-1 174,5 2 1,-3 0-147,1 0 139,-1-6 1,-2 1 98,0-3 1,3-3-26,1 0 0,0-4 181,-4 0-176,0-1 1,0 1 1,0-1 177,0-5-69,0 5 0,0-9-29,0 6-31,0-6-2,0 3 1,1-3-383,3 1 87,-3-1 197,4 3-1070,-5-5 453,0 0 1,6-5 0,0-2-1</inkml:trace>
  <inkml:trace contextRef="#ctx0" brushRef="#br0" timeOffset="31">21882 3106 7913,'0'-6'402,"5"1"-120,-3 5 1,8 0 223,-3 0 0,0 0-116,0 0 1,1 0 19,3 0 0,5 0 27,-1 0-185,0 0 0,2 0 200,2 0 1,1 0-210,-1 0-25,3 0-55,-10 0 1,5 0-597,-6 0 326,1 0 135,-1 0-1388,0 0 532,-4 0 437,-2 0-1248,-5-5 1016,0 4 0,-1-6 623,-3 4 0,-8-4 0,-5-4 0</inkml:trace>
  <inkml:trace contextRef="#ctx0" brushRef="#br0" timeOffset="32">21894 2832 7958,'11'-11'471,"-4"5"-180,8-5 0,-6 10 43,10-3 322,0-2-347,-1 5 0,4-4 119,1 5-127,-5 0-121,14 0 1,-15 0-12,6 0-140,5 0 138,-14 0 0,13 0-554,-8 0 305,-3 0 124,6 5-1163,-9-4 430,3 4 323,-4-5-520,-1 0 547,0 0 0,1 0 103,-1 0 0,-3 0-82,-1 0 201,1 0 71,-2 0 0,1 0 553,-3 0-304,-3 0 535,4 0-273,-5 0-83,0 5 237,0-4-374,0 5 1,-1-1 190,-3 2 2,3 8-133,-10-2 0,9 9-228,-6-3 144,1 2-133,0 7 1,-2-4 72,6 3 0,-5 1 132,4-1-478,0-1 164,4-3 1,0 0 178,0 0-175,0-5 22,0 3 1,2-8 29,1 2 0,4-2-3,4-2 1,1-3 143,-1-1-105,0-4-15,6 2 0,1-5 40,5 0-15,-6 0-18,5 0 0,-4 0-152,5 0 150,-1-5 0,-3-1 150,0-6-159,-5 1 0,3-2 16,-6-2 0,1 1 4,-1-5 0,-1 0 193,-2-4-21,-3 0-165,0-5-347,-4 4 203,4-9 1,-6 8-56,-3-6 0,-2 6-170,-5-2 1,-2 3-23,-2 1-380,-3 5 431,-5 2 1,-1 8-884,-3 1 512,-2 4 99,-5-2-627,5 5 702,-4 5 0,10 5-226,0 6 686,0 4 0,10-2 0,-3 4 0</inkml:trace>
  <inkml:trace contextRef="#ctx0" brushRef="#br0" timeOffset="33">22842 2878 7976,'0'-11'0,"0"4"1079,0-3-245,0 4-171,0-1-320,0 2-346,0 5 1,0 7 193,0 4-31,0 1-25,0 9 1,0-2 23,0 8 1,0-2-14,0 6 1,-4-1-333,0 4 147,0-4 0,4 3-78,0-3 0,0-3-229,0-5 0,0 0-38,0-7 127,0 1-17,0-5 61,0 0-323,0 1-386,0-6 126,0-1 648,0-5 1,0 0 0</inkml:trace>
  <inkml:trace contextRef="#ctx0" brushRef="#br0" timeOffset="34">22887 2832 7976,'7'-11'0,"3"0"0,-8 3 351,6 0 0,0 2 58,3-2 1,4-1 94,1 6 1,0-1-273,-1 4 0,-2 0-51,2 0 1,2 0 2,-2 0 1,0 5-169,-3 3 0,-1-1-116,0 5 0,0-4 59,-4 8 58,3-4 1,-8 1-160,1 2 1,-3-1 113,-3 5 1,-4-3-133,-4 3 1,-6-4 86,-2 4 65,-2 0 1,-6 2-23,0-2 1,1 2 14,3-6 1,1 5 3,3-1 11,-2-2 0,8 3-1,-2-5 191,7 1-186,-2 0 0,9-3 56,-3 2 1,3-2 114,1-2 1,5 1 104,2-1-120,4-5 1,4 4 506,0-2-414,5 2 0,-2-2 160,5-1 10,0-4-135,0 7 1,-4-9-78,0 3 1,-2-3 18,2-1 1,-2 4 157,-6 0-667,1 0 211,-6-4-985,4 0 556,-8 0 321,3 0-1715,-5 0 1891,-5 0 0,-7-5 0,-6-2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9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22305 3072 7718,'0'-6'1557,"5"1"-997,1 0 145,6 3-416,-6-3 1,0 5 144,-2 0-279,-2 5-1,3 2 28,-5 4 0,-4 6-98,0 2 0,-5 2 133,2 2 1,0 0-315,0 0 0,-1 0 78,-3 0 0,4-2-305,3-2 1,3 1 101,1-4 222,0-1 0,0 1 0,0 2 0</inkml:trace>
  <inkml:trace contextRef="#ctx0" brushRef="#br0" timeOffset="1">22282 3369 7904,'12'5'809,"-1"-3"0,0 3-1183,1-5 1,-1 0-8,1 0 0,-1-4 381,0 0 0,1-10 0,-1 1 0</inkml:trace>
  <inkml:trace contextRef="#ctx0" brushRef="#br0" timeOffset="2">22225 2924 7951,'6'-5'322,"4"3"0,-7-3-77,5 5 0,-5 0 217,5 0-733,-5 0 309,2 0-1252,-5 0 951,5 0 1,-3 0-501,6 0 763,-6 0 0,9 0 0,-5 0 0</inkml:trace>
  <inkml:trace contextRef="#ctx0" brushRef="#br0" timeOffset="3">22659 2855 6995,'6'0'1888,"-1"5"-1607,-5-3 1,0 8 98,0-3-120,0 3-97,0 7 0,-3 1 24,-1 5-11,-5-1 1,8 1-129,-3 0 0,-1 4 106,1-1 0,0 5-99,4-4 0,0-1 11,0-3 0,0-1 40,0-3 1,0 1-26,0-5 1,4 0-43,0-3 1,1-5-31,-1 1 0,-3-4-186,3 3-160,2-4-148,-5 2 485,4-5 0,-10 0 0,-1 0 0</inkml:trace>
  <inkml:trace contextRef="#ctx0" brushRef="#br0" timeOffset="4">22442 2832 7904,'6'-7'4,"-2"-1"0,2 1 495,2-5 1,4 4-213,3 1 1,-1 1-58,5-2 1,-1-1 175,1 5 0,6 0-113,-2 4 1,2-3-206,-2-1 1,1 0 39,3 4 0,-3 0-146,3 0 0,-3 4 70,-2 0 0,1-1-108,0-3 1,-5 4-45,-3 0 0,-2 0 19,-2-4 1,-3 4 29,-1-1 102,-4 6 1,2-2-7,-5 4 0,0 6-4,0 2 0,0 2 49,0 2 0,0 5-85,0 2 1,-4 7-85,0 1 1,-1 4-202,2-4 1,1-3 88,-1-5 1,1-5-29,2 2 1,0-4 69,0-4 0,0-3 235,0-4-118,0-1-68,0 1-222,5-1-220,-3-5-253,3-1 0,-4-5 795,3 0 0,-3 0 0,4 0 0</inkml:trace>
  <inkml:trace contextRef="#ctx0" brushRef="#br0" timeOffset="5">23127 2867 7904,'0'-12'1379,"0"1"-825,0-1-16,5 6-142,-3 1-364,3 5 144,-5 5 1,1 8 53,3 10 1,-3 4-14,3 8 0,-3 0-468,-1 3 254,0 3 1,0 5-31,0-1 1,0-8-122,0-3 0,0-4-450,0-4 1,0 0 274,0-11 1,0 0-781,0-4 316,0 1 787,0-1 0,-5 1 0,-1-1 0</inkml:trace>
  <inkml:trace contextRef="#ctx0" brushRef="#br0" timeOffset="6">22922 3198 8027,'0'-7'797,"0"-3"0,1 9-229,3-3-491,2 3 113,6 1 0,4 0 135,3 0-904,8 0 451,2 0 0,4 0-1238,-3 0 686,3 0 602,-9 0 1,9 0-1,-3 0 1</inkml:trace>
  <inkml:trace contextRef="#ctx0" brushRef="#br0" timeOffset="7">23675 2878 7904,'-6'-6'-726,"1"1"1723,5 5 316,0 0-1160,0 5 1,0 2 76,0 9 0,0 1-13,0 6 1,0 1-172,0 3 0,0 2 89,0 5 1,0-3-346,0-1 1,4-3 160,0 3 0,-1-4-66,-3 0 1,0-5-38,0-2 0,0-5-312,0 1-345,0-2 257,0-2-713,0 0 1265,0-4 0,-5-2 0,-1-5 0</inkml:trace>
  <inkml:trace contextRef="#ctx0" brushRef="#br0" timeOffset="8">23538 2821 7904,'7'-6'248,"-1"-3"156,-2 5 1,-2-4-77,6 4 0,0 1-49,3 3 0,2-2 46,2-1 30,-2 1-193,8-3 1,-3 7 163,5 1-364,5 4 87,-4 4 0,5 2 117,-2 2-99,-3 3 1,4 1-319,-5 0 0,-4 4 167,0 3 1,-9 2-335,1-1 1,-3-2 179,-1 6 1,-1-6-23,-6 2 0,0 1 98,0-2 0,-6 1 143,-1-4 1,-7 0-52,-1 0 0,-4-6 25,3-1 0,-4 0 218,1-1 0,-2-1-54,-2-6 0,5 2-3,3-2 1,-2-2-91,2 2 1,0-6-944,3 2 423,1-3 494,-1-1 0,1 0 0,0 0 0</inkml:trace>
  <inkml:trace contextRef="#ctx0" brushRef="#br0" timeOffset="9">24041 2878 7904,'0'-11'0,"0"-1"1472,0 1-455,0 4-813,0-3 1,0 10-336,0 0 1,0 7 93,0 8 1,0 4 62,0 8 0,0 6 90,0 5 0,4 5-197,0-1 0,1-3 54,-2-1 1,-1-4-311,1-3 0,3-5 131,-3-7 1,1-2 51,-4-6 0,1 1-459,3-1 149,-2-4 139,3 3 1,-7-9-143,-1 3 467,1-3 0,-13-6 0,2-1 0</inkml:trace>
  <inkml:trace contextRef="#ctx0" brushRef="#br0" timeOffset="10">23984 2855 7904,'5'-11'0,"1"1"522,6 2-246,-1-2 1,6 4 26,2-6 0,1 6-73,-1 2 1,1 3-160,-5 1 1,5 0 108,-5 0 1,4 0-129,-4 0 1,0 5-36,-3 2 0,-1 4-136,0 0 0,0 2-48,-4 2 0,2-1 98,-5 5 0,0-1-74,-4 1 1,-5 4 85,-3-1 0,-6 1-126,-1 4 1,-5-2 94,1 2 1,1-6-71,-1 6 0,5-7 123,-1 3 1,6 0-13,1-4 0,6-2 13,-2-2 1,2-2 5,2-2 1,2 0-44,2 1 0,-2-5 19,6 1 1,-1-5 127,5 0 0,-1-1-108,1-2 0,-1 0 150,0 0 0,1 0-42,-1 0 1,1 0-37,-1 0 0,0-4 49,1 0 76,-1-5 1,-1 7 194,-2-6-296,2 5 1,-7-2 159,4 5-52,-4 0-174,2 0 1,-5 2 71,0 1 1,1 4-65,3 4 1,-3-3 10,3-1 1,1 1-90,-1 3 0,6-3-5,2 0 1,-1-6 47,4 2 1,-1-3 22,1-1 1,-1 0-1,5 0 1,-1 0 137,1 0 1,2-1-82,-6-3 0,4-2 400,-4-6 0,0-3-108,-3 0 1,-1-4 43,1 4 1,-2-6 11,-3 2 0,2-6-45,-5-2 0,0-3-265,-4 3 0,-5-3 104,-3 3 0,-7 2-404,-4 6 0,-3 0 174,-1 7 1,1 3-515,-1 9 1,0 2 143,0 2 1,-4 4-44,1 11 0,-1 2-544,4 9 0,6-3-13,1 3 1007,4 1 0,0 3 0,1 0 0</inkml:trace>
  <inkml:trace contextRef="#ctx0" brushRef="#br0" timeOffset="11">24829 2855 7904,'0'-11'0,"0"4"0,0 1 0,0 2 631,0 3-313,0-4 0,0 6 12,0 3-154,0 7 1,0 7 26,0 5 1,-1 5 13,-3 2 0,3 3-117,-3 2 0,3 1 130,1-1 1,0 5-228,0-5 0,0-2 40,0-3 1,1-2-282,3-1 0,-3-1-191,3-7 1,-2-1 42,2 1-25,-3-5 0,4 3-83,-5-6-267,5-5 94,-3-1-131,3-5 798,-5 0 0,-5 0 0,-2 0 0</inkml:trace>
  <inkml:trace contextRef="#ctx0" brushRef="#br0" timeOffset="12">24669 2912 7904,'5'-17'577,"-4"0"1,13 6-165,-2-1-93,7 1-157,-1-1 0,4 2 80,1 3 1,1-2 12,3 5 1,1-1 96,2 1-282,3 3 18,-3-4 1,0 8-100,1 1 74,-6 5 0,-1-2-252,-5 4 1,-5 0 96,1 1 0,-3-1-80,-5 1 1,-2 4 68,-5 3 0,0 3 27,0 1 0,-10-1 44,-5 1 0,-7 0 151,-4 0 1,-9 0-44,-6 0 0,0-6-59,-1-1 0,5-5-336,-1-3 0,4 1 129,4-6 0,3 1 189,8-4 0,-3-5 0,4-1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9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1165 2341 6970,'0'-6'2551,"0"1"-2117,0 0 61,0 4-196,0-5 186,0 6-113,0 6-139,-5-5 1,4 9-154,-3-2 0,-1-2 148,1 2 0,-1-1-175,1 5 0,3-1 46,-3 0 0,-1 1-123,1-1 1,-1 2-23,1 2 1,2-1-28,-6 5 0,5-4 43,0 4 0,-2-1 35,1 1 1,0 2-6,4-6 0,0 4 37,0-4 1,0 4-88,0-4 0,1 0 24,3-3 0,-1 1-40,4 2-108,1-2 0,5 3 106,2-5 0,-3 0-15,4-4 0,-2 2 29,1-5 1,-2 1 146,2-1 1,-1-3-148,1 3 0,-2-3 210,2-1 0,-2 0-30,-2 0 1,0-4-30,1 0 1,-1-4 143,1 0 0,0-2-91,4-2 1,-4 0-52,3-3 0,-2 1 7,-1-5 1,-1 3-148,0-3 0,1 0 88,-1-4 0,-1 1-70,-2-1 1,-2 0 61,-2 0 1,-3-1-16,3-3 0,-2 3-70,-2-3 1,-6 3 45,-1 2 1,-2-1-159,1 0 0,-6 1 103,3 3 1,-4 3-129,0 4 1,-3 1 91,-5-1 0,-1 6-187,-3 2 0,-1 3-63,-2 1 0,1 5-24,2 3 0,3 6-91,-3 1 0,8 5-173,4-1 629,7 3 0,-2 1 0,4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8:12.9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</inkml:brush>
  </inkml:definitions>
  <inkml:trace contextRef="#ctx0" brushRef="#br0">2033 4763 7645,'-5'-7'-557,"4"-3"1568,-3 2-614,-3 3 13,6-5-298,-4 9 1,5-5 236,0 2 117,0 2-8,-5-3 13,4 5-260,-4-5 0,1 5-11,0 0 1,-4 3-145,5 8 1,-6-2 105,1 6 1,3 3-138,1 1 1,-1 4 75,1 4 1,1-2-171,3 6 1,0-2 37,0 1 1,1 3 54,3-2 1,-3-2-131,3 1 1,1-1 85,-1 2 0,1-3-135,-2-5 0,-1 3 42,2 1 0,-3 0-91,-1-5 0,0 1 34,0 0 1,0 0-29,0 0 1,0-2 124,0-2 0,0 2-8,0-6 1,-4 0 123,0-3 0,0-1-109,4 0 73,-5 1 0,3-2-102,-6-2-844,6 2 415,-9-9 1,9 4 523,-6-5 0,1 5 0,-5 2 0</inkml:trace>
  <inkml:trace contextRef="#ctx0" brushRef="#br0" timeOffset="1">1725 5265 8364,'1'-10'750,"3"2"1,2-1-197,5 6 0,6-5 80,2 4 1,2-1-199,2 1 1,0 3 104,0-3 0,2 3-116,-2 1 1,6-1-186,-6-3 1,-1 3-97,-3-3 0,-5 2-170,1 2 0,-2 0-191,-2 0 0,-3 0-488,-1 0 1,-4 2-3115,1 2 3819,2-3 0,-5 9 0,4-4 0</inkml:trace>
  <inkml:trace contextRef="#ctx0" brushRef="#br0" timeOffset="2">2524 4717 8225,'0'-7'116,"0"-3"0,0 8 445,0-6-278,0 6 0,0-5 213,0 3 65,0 3-37,0-4-26,0 0 62,0 4-73,0-4-294,0 5 1,-4 5-109,0 2 0,-3 9-39,3 3 0,-5 2-40,1 2 1,-2 1 92,-1 3 0,-1 2-119,1 5 0,0 1 37,-1-1 1,-3 0-96,0 0 0,0 1 88,3-1 0,5 1-180,-1 3 0,4-2 7,-4 2 1,6-6-19,-2-2 0,3-3-54,1 3 0,4-4 83,-1 0 0,6-2-150,-1-1 1,-2-4 105,2 0 0,0-3-52,3 3 1,-1-5 22,-2 1 0,2-2 214,-3-2 1,0-3 21,0-1 1,0-3-158,0 4 1,4-6-9,-4 2 1,3-3-7,2-1-229,-6 0-258,4 0 647,-3 0 0,9-5 0,2-1 0</inkml:trace>
  <inkml:trace contextRef="#ctx0" brushRef="#br0" timeOffset="3">2730 5105 8004,'-5'-6'412,"3"-4"-275,-3 8 9,5-3 1,0 4 1085,0-3-382,0 3-354,5-4-325,2 5 1,4 6-14,0 6 1,1-1 185,-1 4-356,1 3 1,-1 0 111,1 5 0,-1-1-87,0 1 1,1-1-77,-1-3 0,1 3-548,-1-3 547,0-3 0,1 2-697,-1-3 509,1-2 1,-1 2-31,1-7 1,-5 0-347,1-4 377,-6 5 0,5-8-803,-3 3 1054,-3-3 0,9 5 0,-4 0 0</inkml:trace>
  <inkml:trace contextRef="#ctx0" brushRef="#br0" timeOffset="4">2992 5048 8025,'0'-11'294,"0"-1"701,0 6-649,0-4 1,-1 8 504,-3-1-736,3 1 0,-5 9 53,2 4 1,1 3-187,-4 9 1,-1-2 101,-3 10 0,-2-1-151,-2 5 0,2-2 81,-2-3 1,-2-1-231,2-2 1,0-7-84,3 3 0,1-6-183,0 2 1,3-5-566,0 1 561,6-3 486,-3 0 0,0-1 0,-2 1 0</inkml:trace>
  <inkml:trace contextRef="#ctx0" brushRef="#br0" timeOffset="5">3049 5334 10230,'8'1'878,"0"3"0,-6 2-587,2 5 0,1 1-185,-1-1 1,0 2 79,-4 2 1,0-2-117,0 2 1,3-2 118,1-2 0,0 1-978,-4-1 481,0 0-1332,0 1 1640,0-1 0,0-4 0,0-2 0</inkml:trace>
  <inkml:trace contextRef="#ctx0" brushRef="#br0" timeOffset="6">3358 5185 7315,'0'-6'2042,"0"1"-2147,5 5 116,-4 0 1,5 0-61,-2 0 1,-2 1 135,1 3-883,-1-3 796,-2 4 0,5-5 0,1 0 0</inkml:trace>
  <inkml:trace contextRef="#ctx0" brushRef="#br0" timeOffset="7">3609 5196 8114,'0'-6'1754,"0"1"-2397,0 5 435,5 0-260,-4 0 468,9 0 0,-3 0 0,4 0 0</inkml:trace>
  <inkml:trace contextRef="#ctx0" brushRef="#br0" timeOffset="8">3849 5196 9171,'7'0'1951,"1"0"-1781,-5 0 1,3 0-54,-2 0-555,-3 0 438,4 0 0,0 0 0,2 0 0</inkml:trace>
  <inkml:trace contextRef="#ctx0" brushRef="#br0" timeOffset="9">4249 5025 8184,'-7'-7'204,"3"-1"0,-1 4 219,2-3 0,-3 4-109,3-1 1,1 2 587,-1-2-573,1 3 1,1-5 419,-3 6-347,3 0-274,-4 0 0,9 6 79,-1 1 1,6 7-16,-1 1 0,3 6-142,5-2 1,-4 2 105,4 2 1,0 0-291,-1 0 0,4 0 89,-3-1 1,3-2-89,-4-1 0,0-2 36,-4 2 0,1-2-407,-1-6 0,-1 1 46,-2-1 0,1 1-140,-5-1 1,3-3-358,-3-1 0,0-3 4,-4 4 951,0-6 0,0 8 0,0-3 0</inkml:trace>
  <inkml:trace contextRef="#ctx0" brushRef="#br0" timeOffset="10">4488 5059 8123,'0'-11'925,"0"0"-48,0-1 130,0 1-212,-5 4-639,4 2 1,-5 5 19,2 0 0,1 2-126,-4 1 0,-2 9-101,-6 7 0,-3 8 93,-5 3 1,4 2-547,0-2 0,1 2 272,-1-5 1,3 3-621,4-3 0,2-2 353,2-6 0,0 1-850,4-4 1349,0-1 0,4-4 0,0 1 0</inkml:trace>
  <inkml:trace contextRef="#ctx0" brushRef="#br0" timeOffset="11">4694 5242 8079,'-6'-11'523,"1"-1"-142,5 6 482,0-4-160,0 9-539,0-5 0,0 17-32,0 4 0,0 0-75,0 0 0,3 2 61,1-2 1,0 0-83,-4-3 1,4-1 72,0 1 1,-1-5-380,-3 1-9,0-1 35,0 5 185,0-6-54,0-1 138,0-5-30,5 0 126,-3 0 1,8-4-99,-2 1 0,-2-1 52,1 4 0,1-1-69,4-3 1,-1 2 2,0-1 0,5 1-95,-1 2 0,0 0 104,-4 0 0,0 2-77,-4 1 1,2 0 55,-5 5 0,0-1-10,-4 5 0,0 0-3,0 4 0,-5-4-87,-3 3 0,-3 2-9,-5-2 1,2 0 79,-5-3 0,4-1-206,-4 1 1,4-5 120,-4 1 0,5-2-548,-1 2 0,-2-3 269,2-5 1,0 0 395,3 0 0,-4 0 0,-2 0 0</inkml:trace>
  <inkml:trace contextRef="#ctx0" brushRef="#br0" timeOffset="12">4705 5208 8067,'0'-12'934,"0"1"-520,5 0 0,2 1-162,4 2 0,1-1-5,-1 5 1,1 0-202,-1 4 1,2 0-425,2 0 1,-1 0 287,5 0 1,-5 0-1243,1 0 1332,3 0 0,-11 0 0,4 0 0</inkml:trace>
  <inkml:trace contextRef="#ctx0" brushRef="#br0" timeOffset="13">5025 5299 8101,'0'-6'1979,"0"1"-1498,-5 5 1,-1 5-85,-6 3 1,5 3-175,-1 4 1,2-2-92,-2 2 0,3 2-198,5-2 0,0 1 123,0 0 1,0-4-101,0 3 1,0-2 139,0-1-1,5-2-347,3-3 0,3 0 101,4-3 0,2-3-24,2 3 0,3-4 76,-3-4 1,2 1 73,2-4 1,-5 0 29,-3 0 1,1-3 143,0 2 0,-1-2-37,-4-2 1,-1 1-48,-2-1 1,1 0 309,-5-3 1,0 1-79,-4-5 0,-2 1-4,-1-1 1,-5-2-5,-7 6 1,-3-4-361,-5 4 0,-1 5-383,-3 6 0,-1 4-16,-2 4 0,1 3-274,2 9 1,4 1 742,0 6 0,-4 0 0,2 0 0</inkml:trace>
  <inkml:trace contextRef="#ctx0" brushRef="#br0" timeOffset="14">5573 4660 8123,'0'-8'-43,"0"0"0,0 5 254,0-5 30,0 6 1,-1-7 41,-3 5 0,3-1 461,-3 1-161,3 3-105,1-4 366,0 5 1,0 5-711,0 2 1,0 3 32,0 2 1,0 4-12,0 3 1,0 4-70,0 4 1,0-2 44,0 6 1,0-5-90,0 5 1,1-5 81,3 5 0,-3-1-240,3 5 0,-3-5 59,-1 1 0,0-1-195,0 4 0,0 1 15,0-1 1,0-4 21,0 1 1,0-6 160,0 2 1,4-3-6,0-1 1,0-2-77,-4-2 0,0 2 59,0-6 0,4 4-99,-1-4 0,2 0 140,-1-3 1,-2-1-6,1 1 1,-1-1-130,-2 0 20,5 1-85,-4-1 1,4-3-651,-5 0-756,0-6 1639,0 3 0,5 0 0,1 2 0</inkml:trace>
  <inkml:trace contextRef="#ctx0" brushRef="#br0" timeOffset="15">6087 4751 8040,'0'-11'0,"-1"3"-76,-3 0 0,2 5 118,-6-5 1,6 4 472,-2-3 0,1 4 411,-1-1-363,3 3-398,-4 1 0,5 1 85,0 3 1,0 2 67,0 6 0,4 6-85,0 4 1,5 3-124,-2 5 1,3 0 137,2 5 0,0-1-337,4 0 1,-2 4 22,5 0 0,-4 0-420,4-3 0,-4-2 188,4-3 1,-5 2-78,1-5 0,-3-2-118,-5-6 1,4-3 124,-4-4 1,0-1 212,0 1-15,-4-1 0,6-3 30,-6-1-555,1-4-372,-4 2 1067,0-5 0,0 0 0</inkml:trace>
  <inkml:trace contextRef="#ctx0" brushRef="#br0" timeOffset="16">6247 5196 8067,'-6'-5'41,"-4"3"183,2-6 1,2 2 138,-2-2 0,4 3-87,-3 5 1,-1 0 257,-3 0 0,-1 0-138,1 0 1,-2 1-321,-2 3 1,1 4-17,-5 7 0,4-1-165,-4 5 1,5-5-240,-2 1 1,0 2 285,1-2 0,0 0-198,3-3 0,2-1 85,2 1 0,-1-5-1156,6 1 1327,-1-6 0,4 8 0,0-3 0</inkml:trace>
  <inkml:trace contextRef="#ctx0" brushRef="#br0" timeOffset="17">6441 4968 8081,'0'-11'858,"0"3"-248,0 0-602,5 6 1,2-3 200,4 5 0,-3-4 40,-1 0 1,1 0-222,3 4 1,5 0 130,-1 0 1,0-1-143,-3-3 0,3 3-86,0-3 0,0 3-282,-3 1 0,-1 0 178,1 0 173,-1-5 0,0 4 0,1-4 0</inkml:trace>
  <inkml:trace contextRef="#ctx0" brushRef="#br0" timeOffset="18">6453 5094 11030,'11'0'-220,"2"0"226,2 0 1,-2 0-469,2 0 1,3-2 261,1-1 0,1 0-1250,-1-5 1450,3 6 0,1-8 0,6 3 0</inkml:trace>
  <inkml:trace contextRef="#ctx0" brushRef="#br0" timeOffset="19">6887 4774 8084,'0'-11'511,"0"-1"0,0 1-93,0-1 0,1 5-373,3-1 228,-3 5 613,4-2-526,-5 5 0,0 2-302,0 1 0,0 5 3,0 7 1,0 4 123,0 8 0,0-3-203,0 3-1,0-3 32,0-1 1,0 0-39,0-1 0,0-3 100,0 0 1,0-1-276,0 1 1,1 2 63,3-6 1,-2 0-196,1-4 126,-1 1 120,-2-1 111,0-4-19,0 3 137,0-9-173,0 4 313,0-5 0,5-1 43,2-3-286,3-2 0,6-4-36,-1 2 1,4-1-152,-4 5 0,5-1 63,0 1 0,1 3-56,2-3 1,0 3 68,0 1 0,-4 0-106,0 0 1,-5 4 91,1 0 1,-4 5 121,-3-2 1,1 3-36,-5 2 0,-1 3 19,-3 0 1,-1 5 41,-3-1 0,-2-1-76,-5 1 0,-6-3 48,-2 3 1,-3-5-34,0 1 0,-2-3-112,-3 0 0,3-2 101,-3-2 0,3 1-343,1-6 1,0 5-212,0-4 1,4 0-839,0-4 1400,5 0 0,-7-11 0,3-1 0</inkml:trace>
  <inkml:trace contextRef="#ctx0" brushRef="#br0" timeOffset="20">6898 4774 7995,'-5'-18'0,"4"2"0,-3 4 0,4 2 837,4 2 0,-2-2-282,6 3 0,-4 0-168,3 0 0,1 4-395,3-1 0,6-1 99,2 2 1,4-1-216,3 4 0,2 0 143,3 0 0,-2 0-603,-2 0 1,-4 1 289,-1 3 1,1-3-735,-4 3 1028,-2 2 0,4 1 0,-3 4 0</inkml:trace>
  <inkml:trace contextRef="#ctx0" brushRef="#br0" timeOffset="21">7378 4511 8136,'-5'-11'204,"4"-1"1,-5 5-496,6-1 203,0 6 914,0-3 1,2 5 221,2 0-609,-3 0 1,9 1-110,-2 3 0,2 2 94,1 5 1,2 6-100,2 2 0,-1 4-85,5 3 0,-4 2-137,4 3 0,-1 2 121,1-3 1,3 3-243,-3 2 1,1-1 60,-1 0 0,1 4-302,-4 0 1,-2 4-31,-7-4 0,0 4-155,-4-4 1,-1 0 180,1-4 0,-6 1 25,-5-1 0,-6 0 9,-1 0 1,-4-1 46,4-2 0,-6-2 19,2-2 0,-2-3-76,-2 2 0,0-5-140,0-2 1,0-4 150,0 4 228,1-5 0,-1 3 0,0-6 0</inkml:trace>
  <inkml:trace contextRef="#ctx0" brushRef="#br1" timeOffset="22">1622 5882 8466,'-2'-8'-499,"-1"1"296,1 4 1521,-3-7-255,5 9-476,0-5-251,0 1 1,2 3 0,1-6 0,4 4 2,4-3 1,1 4 241,-1-1-315,0-2 280,1 5-582,-1-4 1,-3 5-32,0 0 0,-5 0-45,5 0 1,-4 0 160,3 0 1,2 0 9,6 0 0,2 0-86,2 0 0,4 0-52,0 0 0,0 0-15,3 0 1,-2 0 4,-1 0 1,4 0 95,-1 0 0,1 0 59,-4 0 1,1-4-129,3 0 1,-3 0-189,2 4 0,-1 0 891,-3 0 0,5 0-234,0 0 1,1 0-238,-2 0 1,-2-3-106,3-1 1,1 0 22,-1 4 1,4-1-110,0-3 1,-2 3 18,1-3 1,5 3-14,3 1 1,0-4-81,-4 0 1,-3 0 126,-1 4 0,-1 0-109,2 0 0,2 0 88,-3 0 0,2 0-68,-2 0 0,2 1 47,-5 3 1,1-3-194,-2 3 1,0-2 85,4-2 0,0 0 46,5 0 0,-1 0 34,0 0 0,2 0-18,2 0 0,-1 0 84,5 0 0,-4-2-84,3-2 0,1 2 231,4-6 1,-2 5-119,-2-5 0,3 4-16,-3-4 1,-2 5-25,2-5 0,-5 6 6,1-2 0,-5-1-15,1 1 0,-6-1-2,6 1 0,-2 1-33,2-4 0,4 4 40,1-1 0,2-1-26,-3 2 1,4-5 8,-4 4 1,4 0 23,-4 4 1,0-3-17,-3-1 0,-5 0 138,1 4 0,-2 0-129,1 0 0,-2 0-2,-5 0 0,0 0-60,0 0 1,0 0 73,-1 0 0,-1 0-102,2 0 1,-2 0 81,10 0 0,-5 0-75,5 0 0,-2 0 53,1 0 1,3 0-74,-2 0 0,-3 0 52,-2 0 0,-2 0 0,-1 0 1,-4 0-85,0 0 0,-5 0 80,2 0 0,-2 4-85,1 0 0,-1 3 50,5-3 1,0 0-20,4-4 1,-1 0 22,1 0 1,1 0-21,3 0 1,-2 0 39,6 0 1,-6 0 19,2 0 1,1-2 161,-2-1 0,1 1-103,-4-1 1,0 0 112,0-1 0,-2 3-78,-2-3 0,3 3-12,-3 1 1,2-4-13,2 0 0,0 0-56,0 4 0,0-1 30,0-3 0,-1 3-13,1-3 0,4 3-129,0 1 0,-5-4 117,-3 0 0,-1 1-28,1 3 1,2 0 17,-6 0 1,4 0-2,-4 0 1,4 0 9,-4 0 1,6 0 2,-2 0 1,2 0-5,2 0 0,0-2 5,0-1 0,0 1 28,-1-2 1,1 3-29,0 1 1,-4 0 73,0 0 0,-4-4-68,4 1 1,-5-1 13,2 4 1,0 0-5,-1 0 1,4 0-153,-3 0 1,3 0 94,-4 0 0,5 0 36,-1 0 0,-1 0-84,1 0 0,-1 0 55,1 0 0,2 0-96,-2 0 1,2 0 73,-2 0 1,1 0 124,-5 0 0,4 0-105,-3 0 0,-1 0 245,-4 0 1,1 0-75,-1 0 0,4 0 68,1 0 1,4 0-127,-1 0 1,-1-1 29,1-3 1,0 2 80,4-1 0,-1 1-84,1 2 0,-4 0-152,0 0 1,-5 0 88,2 0 0,0 0-88,-1 0 1,0 0 62,-3 0 1,-1 0 22,1 0 0,-5 0-3,1 0 0,0 0-14,3 0 0,2 0-126,2 0 0,-2 0 126,2 0 1,1 0-196,0 0 1,3 0 103,-4 0 1,4 0 469,-4 0-230,5 0 0,-7-3 349,2-1-320,-2 0-51,-2 4-225,1 0 207,-1 0 0,1 0-359,-1 0 0,1 4 58,-1 0 0,0-1-9,1-3 1,3 0 78,0 0 0,2 0 190,-2 0 0,-2 0 148,2 0 0,-2 0 81,-2 0-97,0 0 1,1 0 57,-1 0-63,-4 0 60,3 0-315,-4 0 145,6 5-160,-1-3 0,-3 7-241,-1-6 203,-4 1-537,2-4 157,0 0-350,-4 0 75,4 0 0,-5 1-1357,0 3 2113,-5-2 0,-1 3 0,-6-5 0</inkml:trace>
  <inkml:trace contextRef="#ctx0" brushRef="#br1" timeOffset="23">8303 5516 8054,'-11'0'-1681,"3"0"1902,0 0 0,5 0 50,-5 0 3,5 0 26,-7 0-58,9 0-86,-4 0 0,4 0 93,-3 0 111,3 0-56,-5 0 986,6 0-1138,6 0 0,1 0 79,8 0 0,-1 0-71,5 0 0,0 0 30,4 0 0,0-4-99,0 1 1,0-2-129,0 1 1,-1 3 108,1-3 0,0 1-155,0-1 1,0 3-7,0-3 1,-4-1 102,0 1 1,-5 1-166,1 3 0,-2-4 103,-2 0 1,-3 0-195,-1 4 1,-3 0-519,4 0-286,-6 0 144,3 0 1,-3 0 901,1 0 0,4 5 0,4 2 0</inkml:trace>
  <inkml:trace contextRef="#ctx0" brushRef="#br1" timeOffset="24">8314 5756 8230,'-6'0'-61,"1"0"1,4 0 335,-3 0 342,3 0 284,-4 0 882,5 0-1392,5 0 0,1 0-70,5 0 0,1 0-16,-1 0 0,6 0-62,2 0 1,4 0 5,3 0 1,3-4-64,6 1 0,4-5 64,3 4 0,-1-5-105,0 2 0,0 0 135,1 0 1,-7 3-257,-4-4 1,-10 6-29,2-2 0,-11-1-211,-1 1-454,-7 0 545,1 4 1,-6 0-1210,-3 0 0,-4 1 103,-7 3 1230,2-2 0,-3 8 0,4-4 0</inkml:trace>
  <inkml:trace contextRef="#ctx0" brushRef="#br2" timeOffset="25">1999 6202 8277,'0'-12'-580,"-2"6"-727,-1 2 871,1-2 1719,-8-1-771,9 1 0,-5 0 430,2 2-613,2 3 1,-4-5 605,2 6-609,3-5 0,-5 4 485,2-3-557,3 3 1,-6 1 291,3 0-354,3 0 0,-8 1-16,6 3 0,-3 8-47,3 7 0,1 2 141,-1 2 0,1 1-252,2 3 1,0 2 53,0 5 0,2 0 98,1 1 1,0 0-43,5 3 0,-2-2-238,1 2 1,4 1-190,-4-1 1,3 0-244,2-3 0,-1-2 186,1-3 1,-5 2 3,1-6 0,-2 0 33,2-7 0,-2 1 97,-2-5 1,-3 4-206,3-3 259,-3-1 1,-1-4-389,0 1 1,-1-6 154,-3-2 0,2 1-52,-6-1 1,4 0-252,-3-4 704,4 0 0,-12 0 0,2 0 0</inkml:trace>
  <inkml:trace contextRef="#ctx0" brushRef="#br2" timeOffset="26">1782 6670 8147,'0'-12'580,"0"1"0,0 3 582,0 1-623,5-1 0,1 0-226,5 1 0,1 4-90,-1 0 1,6 1-144,2 2 0,2 0 137,2 0 1,0 0-452,0 0 0,0 0 224,0 0 1,-1 0-983,1 0 1,0 0 100,0 0 891,0 0 0,-5 0 0,-2 0 0</inkml:trace>
  <inkml:trace contextRef="#ctx0" brushRef="#br2" timeOffset="27">2513 6110 8156,'0'-7'0,"0"-1"374,0 0 1,0 1-69,0-1 1,0 4 581,0-3-544,0 4 0,-2-2-57,-1 5 1,1-1-130,-2-3 1,2 3 83,-2-3 0,2 4-133,-6 4 1,0 6 98,-3 5 0,-2 7-171,-2 1 0,1 1 84,-5 6 1,1 4-118,-1 4 1,-1 4 80,5-4 1,-1 5-97,5-1 1,1 3-157,2 0 1,3 0 86,5-3 0,0-3-218,0-5 0,0-1 98,0-2 1,5 1 29,3-6 1,-2 0-23,2-7 1,-1-2-94,5-1 0,1-4 194,2 4 1,-3-5-8,4-3 0,0 0 46,-1-4 1,1 1-56,-5-1 0,0-3-315,1 3 1,-1-3-190,1-1-193,-1 0 804,1 0 0,-1-5 0,0-1 0</inkml:trace>
  <inkml:trace contextRef="#ctx0" brushRef="#br2" timeOffset="28">2730 6487 7981,'-5'-18'0,"3"2"0,-2 4 0,3 5 943,1-1-178,0 6 813,0-3-417,0 5-989,0 5 0,5 6-102,3 8 1,2 3-9,1 0 1,2 5-147,2 0 1,2 3 95,2-3 1,-1 0-95,-3-5 1,-2 1-422,2 0 1,-3-5 220,0-3 0,-1-4-192,1-3 1,-5 1 174,1-5 1,-4 1-468,3-1 1,-3-3-343,4 3 1108,-6-3 0,3-1 0,-5 0 0</inkml:trace>
  <inkml:trace contextRef="#ctx0" brushRef="#br2" timeOffset="29">2958 6510 7998,'0'-19'0,"0"0"0,0 5 599,0-1 0,-1 2 255,-3 2 466,3-1-869,-4 6 1,0 1-328,-3 5 1,-2 7-34,-2 9 1,-3 3-58,0 11 0,-5 0-32,1 5 1,1 3 160,-1 0 1,5-4-697,-1-3 1,2-6 287,1 2 0,6-5-2155,2-3 1173,3 3 1227,1-9 0,0 3 0,0-4 0</inkml:trace>
  <inkml:trace contextRef="#ctx0" brushRef="#br2" timeOffset="30">3027 6704 7986,'0'-11'1994,"0"4"-783,0 2-819,0 5 1,0 5-47,0 3 0,0 3 86,0 5 0,3-2-252,1 5 0,0-2-76,-4 2 0,4 2-456,0-6 1,-1 4 265,-3-4 1,2 4-656,1-4 590,-1 1 0,3-5-1824,-5 0 1975,5-4 0,-4 3 0,4-4 0</inkml:trace>
  <inkml:trace contextRef="#ctx0" brushRef="#br2" timeOffset="31">3301 6624 8010,'-7'-5'602,"2"4"-60,5-4-2307,0 5 1765,0 5 0,5 1 0,2 6 0</inkml:trace>
  <inkml:trace contextRef="#ctx0" brushRef="#br2" timeOffset="32">3655 6647 8101,'0'-6'220,"0"-1"559,0 3-401,0 3 0,0-5 155,0 2-21,0 3-9,0-4-3322,0 5 2080,5 0 1,-3 0 305,6 0 0,-2 1 433,2 3 0,7-3 0,-2 4 0</inkml:trace>
  <inkml:trace contextRef="#ctx0" brushRef="#br2" timeOffset="33">3883 6647 8101,'6'-6'29,"0"-1"356,-6 3 567,5 3-180,-4-4-331,9 5 1,-7 0-68,4 0 1,-3 0-201,4 0-162,-6 0 1,4 0 100,-2 0 153,-2 0 0,4 0-1407,-2 0-1739,-3 5 2880,4 2 0,-5 4 0,0 0 0</inkml:trace>
  <inkml:trace contextRef="#ctx0" brushRef="#br2" timeOffset="34">4374 6384 8049,'-6'-11'-13,"-4"-1"0,5 1 173,-3 0 1,-2 3 253,2 0 1,2 6-132,-2-2 0,4-1 406,-3 1-168,4 0 199,-2 4-499,5 0 0,0 5 29,0 3 0,0 3-52,0 5 0,5-2 0,3 5 1,6 0-191,1 4 1,2-1 45,-2 1 1,-2 0-115,2 0 0,1 0 53,-1 0 1,1-1-588,-5 1 1,1-5 297,-1-3 1,-1-2-493,-2-2 1,2 1-13,-2-1 1,-2-3 799,1-1 0,1 1 0,4 3 0</inkml:trace>
  <inkml:trace contextRef="#ctx0" brushRef="#br2" timeOffset="35">4603 6396 8028,'-11'-18'1103,"4"3"-237,-3 2-438,8 7 1,-4-3-151,2 5 1,2 1-125,-6 7 1,4 4 88,-3 7 1,-5 4-276,-3 8 1,-4-2 118,4 6 1,-2-1-104,2 4 1,2 1-295,-2-1 1,2-5-508,2-2 0,3-4-227,1-4 1,3 1 427,-4-5 1,6-3 615,-2-5 0,3 1 0,1 3 0</inkml:trace>
  <inkml:trace contextRef="#ctx0" brushRef="#br2" timeOffset="36">4705 6647 8027,'-6'-11'0,"1"3"1542,5 0-513,0 6-40,0-3-222,0 0-70,0 3-243,0-3-188,0 5-310,-5 5 0,4 2 109,-3 4 1,3-3-123,1-1 0,0 1 62,0 3 0,0 1-401,0-1 274,0 1 0,0-1-99,0 0 1,0-3-186,0 0 329,0-6 0,1 7 34,3-5 1,-2 1-4,6-1 0,-1-3 67,5 3 1,-1 1-62,1-1 0,-1 5 95,1-2 1,-2 0-72,-3 0 0,3 1 15,-2 3 0,-2 1-19,2-1 1,-5 1 11,0-1 1,-1-2-88,-2 2 0,0-6 57,0 7 31,0-3 0,-5 2-24,-3 0 0,-2-3 136,-2 0 1,1-6-279,0 2 0,-5 1-205,1-1 1,0 0-115,3-4 1,1 0-367,0 0 0,3-2 858,0-1 0,1-4 0,-5-4 0</inkml:trace>
  <inkml:trace contextRef="#ctx0" brushRef="#br2" timeOffset="37">4671 6613 7980,'-5'-12'501,"4"6"824,-4-4-854,5 3 0,5 1-171,2 2 0,4-1-334,0 1 0,5 1 117,4 3 1,2 0-595,5 0 0,-3 0 149,3 0 0,-3 0-29,-1 0 0,0 0 175,-1 0 216,-4 5 0,4-4 0,-5 4 0</inkml:trace>
  <inkml:trace contextRef="#ctx0" brushRef="#br2" timeOffset="38">5014 6670 7980,'-10'5'226,"2"2"1,-1 0-67,5 0 1,-5 1 428,2 3 1,0 1-179,0-1 1,4 5-301,0-1 0,1 4 34,2-4 0,0 4-37,0-4 0,0 4-241,0-3 0,4-1 116,0-4 1,5 1-202,-2-1 0,3-5 115,2-2 0,4-3 4,3-1 1,-1-1 28,1-3 0,0-2 217,4-5 0,-1-1-48,-3 1 0,1-2 85,-5-2 0,0 2-10,-3-2 0,-6-2 201,-2 2 0,-3-5-232,-1 1 1,-1 1 21,-3-1 1,-7 4-687,-8-4 0,-4 6 278,-4 2 1,-1 1-1797,-2 6 2039,2 0 0,-5 9 0,-3 1 0</inkml:trace>
  <inkml:trace contextRef="#ctx0" brushRef="#br2" timeOffset="39">5596 6042 8021,'0'-12'7,"-1"6"138,-3 2 330,3-2 299,-4 4-173,5-3 79,0 0-167,0 4-7,0-4-134,0 5-283,-5 5 0,3 3 106,-1 7 0,1 4 27,2 8 1,0 3-186,0 8 1,0-2 79,0 2 0,0-2-212,0 3 0,4-3 75,0 6 0,1-1-106,-1 1 1,-3-2-140,3-2 0,-2-6-124,2 2 1,-2-7 171,1 0 1,-1-4-46,-2-4 0,1 1 347,3-5-149,-3 0 1,4-3 70,-5-1 1,0-3-71,0-1 0,4-3-457,0 4 0,1-6-346,-1 2-27,-3 2 893,9-4 0,-4 3 0,6-5 0</inkml:trace>
  <inkml:trace contextRef="#ctx0" brushRef="#br2" timeOffset="40">5950 6133 8228,'0'-23'0,"0"9"1067,0 3-189,0 2-119,0 3-111,0 0-562,0 6 0,2 7 161,1 4 0,4 11 85,4 8 1,2 1-115,2 3 1,-2-2-1,2 6 1,1-3-185,0 0 1,3-1 24,-4 0 1,4-3-428,-4-1 1,0-5 212,-3 2 0,-1-3-351,1-1 0,-1-5 100,1-3 0,-1-2-104,0-2 1,-3-1 28,0-2 1,-5 1-676,5-5-36,-5-1 358,2 2 834,-5-3 0,0 2 0,0-8 0,0 1 0,0-4 0,-4-1 0,0-3 0,-5-1 0,2 1 0,0-1 273,0 1 1,-1-1-16,-3 1 76,-1 0 0,1 0-79,-1 4 1,0 2 339,-4 5 1,4 0-173,-4 0 0,2 4 163,-1-1 1,-1 10-137,-3-2 0,-2 3-383,6-2 0,-4-1-261,4 1 1,0-1 217,3 1-1036,1-1 609,-1 0-116,1 1 1,5-5 518,2 1 0,-2-5 0,-1 2 0</inkml:trace>
  <inkml:trace contextRef="#ctx0" brushRef="#br2" timeOffset="41">6407 6361 8045,'0'-11'0,"-4"0"1261,0-1-417,1 6 37,3 1-182,0 0-433,0 3 1,5-3-180,2 5 1,4 0 0,1 0 14,3 0 1,-1 0 9,5 0 1,-3-3-115,3-1 1,-2 0-611,3 4 0,1 0 359,-2 0 1,-2 0-725,-2 0 0,-2 0 395,-2 0 0,0 0 582,1 0 0,-1-5 0,1-2 0</inkml:trace>
  <inkml:trace contextRef="#ctx0" brushRef="#br2" timeOffset="42">6441 6464 8045,'-6'0'1817,"1"0"-956,5 0 1,5 0-495,3 0 1,2 0-334,1 0 0,6 0 70,2 0 1,2 0-526,2 0 1,1 0 90,3 0 1,-3-1-1669,3-3 1998,-3 3 0,-1-9 0,-1 3 0</inkml:trace>
  <inkml:trace contextRef="#ctx0" brushRef="#br2" timeOffset="43">6967 6259 8071,'0'-19'272,"0"0"-172,0 5 0,4-3 238,-1 6 0,1 3-138,-4 0 862,5 1-198,-4 1-209,5 0-102,-6 6 100,0 0-594,0 6 0,0 5 160,0 8 1,0 3 19,0 0 1,3 5-227,1 0 0,1 4 100,-1 0 0,-3-2-225,3 1 0,1 0 9,-1 0 0,4 2-659,-5-5 0,1-5-5,-4-3 0,4-5-1079,0 2 1846,0-4 0,1 5 0,1 1 0</inkml:trace>
  <inkml:trace contextRef="#ctx0" brushRef="#br2" timeOffset="44">7344 5836 6835,'-5'-6'1836,"3"1"-1353,-3 5 1278,5 0 1,0 5-1610,0 2 0,4 3 81,0 2 1,3 3-113,-3 0 0,4 6 50,-4-2 0,5 2-49,-2 2 1,3 0 93,2 0 1,-1 1-219,1 3 1,-1-2 6,0 5 0,2-3 9,2 3 0,-2-4-82,2 1 0,-1 0 103,1 0 0,-2 1-141,2-1 1,-3-3 97,-5 2 0,2-1-108,-5-3 1,4-3 133,-5 0 1,1 0-231,-4 4 0,0-4-1,0 0 1,-4-5-29,1 2 0,-5-4 211,4 0 0,-5-1-62,2 1 0,0-1 105,0 0 0,-1-3-57,-3 0 1,-1-5-39,1 5 0,0-4 21,-1 3 1,4-3-2,1 4 0,-1-4 27,-3 3 1,3-4-48,1 1 60,4 2-85,-7-5 45,9 4 0,-6-1-36,3 0-572,3 0 194,-4-4 113,5 0 1,0-5 0,0-2 0</inkml:trace>
  <inkml:trace contextRef="#ctx0" brushRef="#br3" timeOffset="45">9719 5105 8153,'-6'0'263,"-4"0"-44,3 0 0,0-4 583,-1 1-318,6-1 207,-9 4-146,10 0 146,-9 0-219,9 0 61,-4 0-272,5 0-258,5 5 0,1-4-91,5 3 1,1 1 44,-1-1 0,6 3-105,2-3-58,-3 0 170,6-4 0,-4 0 10,5 0 1,-1 0-121,1 0 1,0 0 84,0 0 1,-2-4-66,-2 0 0,2-1 92,-6 1 0,4 2-119,-4-6 1,1 5 96,-5-5 0,-1 4-3,-2-4 0,1 5 25,-6-5 1,5 4 7,-4-3 1,0-1 73,-4-3-96,0-1 7,0 1 86,0-1 0,0 1-48,0-1 0,-2 1 13,-1 0 0,-4-1 0,-4 2 37,-1 2-59,1-2 10,0 4-2,-6 0 1,-1-1 10,-5 3 1,3 3-1,0-3 50,0 3-59,-5 1 0,8 0 86,-6 5 1,0 2-77,0 4 0,4 4 136,0 0 0,0 6-70,-4-2 0,2 2-35,2 2 1,-2 4 0,6-1-115,1 0 111,1 3 1,7-4-59,2 6 1,3-6-8,1 2 1,1 1-156,3-2 0,2-3 114,6-4 0,3-3 43,0 3 0,7-5-18,1 1 1,0-6-1,3-3 164,-2-1 63,-1-1 103,5-4 11,-4 0-296,9 0 20,-9-5 0,5-2-6,-2-4 1,-7 3-158,3 1 1,-8 0 118,1 0-839,-4-3 1,-5 3 178,-3-4 684,-3 5 0,-6-5 0,-2 5 0</inkml:trace>
  <inkml:trace contextRef="#ctx0" brushRef="#br3" timeOffset="46">10370 4785 8256,'-6'0'113,"1"0"2078,5 0-1732,5 5-254,1-3 1,6 4 225,-1-2-343,0-3 0,1 4 75,-1-5 0,1 0-313,-1 0 1,4 0 105,1 0 1,-1-4-263,-4 1 1,4-3 144,1 3 0,0 1 161,-1-1 0,3-4 0,5 1 0</inkml:trace>
  <inkml:trace contextRef="#ctx0" brushRef="#br3" timeOffset="47">10861 4580 8112,'0'-12'-289,"0"1"765,0 0-156,0-1 1,0 4 184,0 1-89,0 4-178,0-2 581,0 5-590,0-5-256,0 4 419,0-4-393,0 15 1,0-2 124,0 7 1,0 1-119,0 0 0,0 0 13,0-1 1,2-2-67,1 2 1,-1 2 51,1-2 0,-1 0-388,-2-3 149,5-1 0,-4 0-12,3 1 20,-3-6 180,-1-1 0,0-3 44,0 1-100,0-1 48,0 3 58,0-5-17,5 0 0,2 0 125,4 0 1,0 0-78,1 0 0,-1 0 24,1 0 1,3 0-47,0 0 1,2 0 2,-2 0 0,-3 1 10,4 3 1,-4-2-27,0 6 1,-5 0-19,1 3 1,-5 0-117,0 1 1,0-1 6,1 1 0,-3 3 97,3 0 0,-7 0-48,-1-3 0,-4-1 36,0 1 0,-3-1 142,-5 0 1,4-3-71,-4 0 0,4-5-29,0 5 1,1-5 20,-1 0 1,1-1 4,0-2 1,-1 0-383,1 0 1,1-2 124,2-1 0,-1 0-1032,5-5 1262,1 6 0,-3-13 0,0 2 0</inkml:trace>
  <inkml:trace contextRef="#ctx0" brushRef="#br3" timeOffset="48">10896 4557 8163,'0'-11'228,"0"-1"410,-6 6-335,5-4 1,-4 7 25,5-5 0,5 6 0,3-2 1,2 3-156,1 1 0,1-4 84,-1 0 0,4 0-154,1 4 1,4-3 86,-1-1 1,-3 0-229,0 4 1,-4-1-824,0-3 0,-1 3 506,1-3 1,-5 3-1720,1 1 2073,0 5 0,3-4 0,0 4 0</inkml:trace>
  <inkml:trace contextRef="#ctx0" brushRef="#br3" timeOffset="49">9319 4717 8219,'0'-8'-946,"0"1"473,0 4 1166,0-7 1,-3 7 481,-1-4-136,0 4-605,4-2 94,0 5-386,0 5 0,0 5 66,0 6 0,0 4-186,0-1 0,0 4 128,0 3 1,0-1-300,0 1 0,1-2-74,3-1 1,-3 3-62,3-4 0,-3 2-20,-1-8 0,0 3-89,0-4 300,0 0 0,0-3-45,0-1 108,0-5 0,0 1-148,0-3 369,0-3-20,0 4 714,0-5-690,6 0 1,-4 0-132,6 0 1,-1 0 41,5 0 1,3 0-30,0 0 0,0 0-73,-3 0 0,-1 1 30,1 3 0,-1 2-100,0 6 0,-3-3-105,0 2 1,-6-2 122,2 6 1,-3-1-149,-1 1 1,-5 2 96,-2 2 1,-7-1 17,-2-3 0,-3-2 11,4 2 1,-5-3 56,1 0 0,2-1-83,2 1 0,-1-2-53,0-3-189,1 4 0,4-10-158,-1 3-879,6-3 1375,1-1 0,5 0 0,0 0 0</inkml:trace>
  <inkml:trace contextRef="#ctx0" brushRef="#br3" timeOffset="50">9331 4717 8183,'0'-18'0,"-1"3"0,-3 7 498,3-2-219,-5 9 1,6-9 113,0 2 0,0 2 236,0-2 1,0 4 77,0-3-442,6 4 0,0-6 112,5 5 0,4-3-78,1 3 0,4-4-189,-1 5 1,3-1 104,0 4 1,-2 0-381,-1 0 1,-4 0 197,4 0 0,-4 0-1303,4 0 1,-1 0 1269,1 0 0,2 5 0,-3 1 0</inkml:trace>
  <inkml:trace contextRef="#ctx0" brushRef="#br3" timeOffset="51">11307 4694 8283,'0'-8'24,"0"1"0,-2 4 175,-1-1 0,1 2 336,-1-2 390,1 3-193,2-4 1,0 14-478,0 2 0,0 3 28,0-3 0,5 1 4,3-1 0,1 1-180,-2-1 1,4 1 34,-4-1 1,3 0-47,2 1 1,-1-1-91,1 1 0,-1-6-294,0-2 0,-3 1-540,0-1 0,-6 1 1,2-1-1928,2-3 2755,-4 4 0,8 0 0,-4 1 0</inkml:trace>
  <inkml:trace contextRef="#ctx0" brushRef="#br3" timeOffset="52">11524 4648 8283,'0'-14'0,"0"3"0,0 6 797,0-3-418,-5 6 0,2-3 213,-5 5 1,5 1-130,-5 3 1,-1 6-177,-6 5 1,1 4-225,-5-4 0,4 6-33,-4-2 0,5 2-555,-2 2 1,4-4 417,0 0 0,5-5-352,-1 1 0,6-2 224,-2-2 0,2 1 235,2-1 0,-5 1 0,-1-1 0</inkml:trace>
  <inkml:trace contextRef="#ctx0" brushRef="#br3" timeOffset="53">11638 4831 8164,'0'-8'471,"0"1"1,0 3 180,0-4-136,0 6 790,0-3-645,0 5 0,0 5-600,0 2 1,0 4 135,0 0 1,0 0-294,0 1 0,0-1 113,0 1 0,0-1-250,0 1 1,0-5 124,0 1 0,0-1-1887,0 5 1995,0-1 0,5 1 0,1-1 0</inkml:trace>
  <inkml:trace contextRef="#ctx0" brushRef="#br3" timeOffset="54">11923 5196 8074,'-5'-6'1298,"4"-4"-1594,-4 4 1,9-2 27,0 0 0,1 6 1082,-2-2 0,0-1-438,5 1 1,-5 0-330,5 4 0,-4 0-529,3 0 0,-3-3 242,4-1 0,-4 0 240,3 4 0,1 0 0,3 0 0</inkml:trace>
  <inkml:trace contextRef="#ctx0" brushRef="#br3" timeOffset="55">12197 5162 7995,'0'-6'1110,"0"1"-743,0 0-293,0 3 113,0-3-1016,0 5 540,6 0 0,-4 0-1044,6 0 1333,-1 0 0,5 5 0,-1 2 0</inkml:trace>
  <inkml:trace contextRef="#ctx0" brushRef="#br3" timeOffset="56">12414 5162 7995,'7'0'284,"-2"0"1055,0-5-557,-4 4-14,4-4-23,-5 5-2867,0 0 2122,5 0 0,-3 0 0,3 0 0</inkml:trace>
  <inkml:trace contextRef="#ctx0" brushRef="#br3" timeOffset="57">12894 4705 8263,'0'-11'-470,"0"0"0,0 3 1088,0 0 0,-1 6 447,-3-2-460,3-2-99,-4 4-133,5-3 0,0 10-121,0 3 0,0 7 0,0 4 1,0 4-105,0 4 1,4-3 58,-1 2 1,2-1-312,-1-3 0,-2 1 103,1 0 0,2-1-271,-1-3 0,0 1 142,-4-5 0,4 0-468,0-3 244,-1-1-83,-3 1 319,0-1-72,0-4 470,0-2-73,0-5 1,4-2-49,0-1 0,4-4 95,-5-4 0,8 3-100,0 1 0,0 3-48,5-4 0,0 6-5,-1-2 0,1 2-12,-5 2 0,4 2-72,1 2 1,-1-2 65,-4 6 1,4-1-136,1 5 1,-1-1 66,-4 1 0,-1 0-200,-2 4 0,1-3 32,-5 7 1,0-5-82,-4 4 1,0-4 112,0 4 0,-2-5 48,-2 1 0,-6-2 67,-5-2 0,-4 1-79,4-1 1,-6 1 28,2-1 1,-2-1 2,-2-2 1,-1 1-54,-3-6 1,3 1-4,-2-4 1,1 0-144,3 0 0,0 0-334,3 0 0,-1 0 196,4 0 0,5-4-139,3 1 1,5-6 528,-5 1 0,0-7 0,-3-3 0</inkml:trace>
  <inkml:trace contextRef="#ctx0" brushRef="#br3" timeOffset="58">12917 4614 8236,'0'-18'686,"0"2"380,0 4-528,0 1 0,1 5-208,3 2 1,4 3-116,7 1 0,-1 0-156,5 0 1,1 0 67,7 0 0,-2 0-358,6 0 0,-5-4 218,5 0 1,-6 0-374,2 4 0,-3 0 76,-1 0 310,0 0 0,-1 5 0,1 2 0</inkml:trace>
  <inkml:trace contextRef="#ctx0" brushRef="#br3" timeOffset="59">13499 5117 8001,'-10'-12'0,"3"1"0,-2 3 360,5 0 1,0 5 107,4-5-239,-5 6 515,4-4-284,-4 6 54,5-5-158,0 4-43,0-4 0,-1 5 63,-3 0-143,2 0-205,-3 0 349,5 0-133,5 0 1,-2 1-192,5 3 1,-1-3-27,5 3 0,4-1 0,3-1-79,3 2 1,1 0 97,-1-4 34,1 0 0,4-4-21,0 0 1,3-3-24,-3 3 0,1-5-1267,-2 1 805,-7-2 0,7-1-94,-11-1 174,0 1 184,-3 5 214,-1-5 1,-5 5-125,-2-5-11,-3-1 0,-1 1 212,0-1-53,-5 1 1,-1 0 65,-5-1-152,-6 6 22,-1 1 0,-5 5-9,1 0 0,-5 1 39,0 3 1,-4 3-2,0 9 1,3-2 9,2 5 0,3 1-43,4 7-1,-3-3-660,9 4 652,-3 0 1,10-3 1,2 5-213,2-4 1,2 2-15,0-6-58,6 1 233,0-5-15,5-1 47,1-1 0,3-7-40,0 2 0,2-7 0,-3 0 469,1-3-235,5-1-845,-2 0 403,5 0 1,0-4-306,-1 1 0,-3-6 572,1 1 0,-1-2 0,3-1 0</inkml:trace>
  <inkml:trace contextRef="#ctx0" brushRef="#br3" timeOffset="60">13956 4717 8053,'-6'0'129,"1"0"1857,5 0-1394,5 0-117,1 0-301,6 0 0,0 0 144,4 0 0,-4 0-169,4 0 1,1-1-131,2-3-302,3 2 1,-3-6-920,0 4 943,-5 0-1917,8 4 2176,-10 0 0,10-5 0,-4-1 0</inkml:trace>
  <inkml:trace contextRef="#ctx0" brushRef="#br3" timeOffset="61">14482 4454 8091,'0'-7'-848,"0"-1"0,0 4 1757,0-4-59,0 6-704,-5-8 72,3 3 0,-3 0 486,5-1-247,0 6 254,0-3-392,0 5-104,-5 0 0,4 1-93,-3 3 0,3 2 108,1 5 1,0 6-120,0 2 0,0-1-167,0 1 1,0-1 87,0 1 0,0 2-127,0-2 0,4-2 47,-1-2 1,3 1 132,-3 0 0,-1-5-436,1-3 145,-1-1 1,1 1 74,1 0 11,0-6 85,-4 3 168,0-5-8,0-5-100,0 4-61,0-9 20,5 8 0,1-7-3,6 6 1,-4-1-55,-1 4 0,1 0 66,3 0 1,1 1-92,-1 3 1,2-2 70,2 6 1,-2 0-65,2 3 0,-2-3 51,-2-1 1,-5 1-338,-2 3 368,2 1 0,-4-1-5,2 1 0,-4-2 29,-4-3 1,0 4-66,-7-4 0,2 0 124,-7 0 0,0 1-64,1 3 1,-6-3-243,2-1 1,-1-4 137,1 1 0,-1 1-194,4-1 0,-3-1-136,4-3 0,0 0-179,4 0 1,-1 0 602,1 0 0,-1 0 0,1 0 0</inkml:trace>
  <inkml:trace contextRef="#ctx0" brushRef="#br3" timeOffset="62">14504 4317 8216,'0'-8'0,"0"1"0,0 3 982,0-4-108,0 6 22,0-8-129,0 8-709,0-3 1,2 5-108,2 0 1,2-3-110,5-1 1,2 0-132,2 4 1,3 0 216,5 0 1,0 0-1415,0 0 610,-1 0 876,1 0 0,0 5 0,0 1 0</inkml:trace>
  <inkml:trace contextRef="#ctx0" brushRef="#br3" timeOffset="63">14927 4534 8200,'-4'-11'122,"0"-1"0,1 5 274,3-1 1,0 4-90,0-3 0,-2 4 369,-1-1-66,1-2-124,-3 5-687,5-4 854,0 5-497,0 5 1,1 5 0,3 5 182,4-1 1,-2 4-257,2 1 0,-1 1-278,5-1 1,-1 3 146,1-3 0,0 2-382,4 2 1,-5-5 105,1-3-406,-1-2 324,-5 3 152,6-3 0,-5 0-376,1-6 396,-6 1 0,7 0-291,-5-1 525,5-4 0,-8 7 0,4-4 0</inkml:trace>
  <inkml:trace contextRef="#ctx0" brushRef="#br3" timeOffset="64">15121 4534 8058,'-11'-18'0,"4"6"0,4 4 0,-2 4 0,1-3 0,0 4 0,-1-2 0,-3 5 0,2 6 1426,-2 6-596,1-1-241,-5 11-303,1-4 1,-2 8-369,-2 1 1,2 1 4,-2-2-995,2-2 757,2 4 0,1-6 67,2-3-522,-2 3 488,9-10 1,-8 5 281,5-6 0,-5 6 0,3 0 0</inkml:trace>
  <inkml:trace contextRef="#ctx0" brushRef="#br3" timeOffset="65">15201 4694 8128,'0'-11'0,"0"-1"0,0 5 494,0-1-39,0 5 1072,5-2-1256,-3 5-311,3 0 1,-5 2 209,0 1-259,0 4 0,0 4 175,0 1 0,0-1-104,0 0 116,0 1 0,0-1-162,0 1 0,0-1 74,0 1 0,0-1-204,0 0 61,0 1 1,0-5-13,0 1 1,0-4 23,0 3 26,5-4-58,-4 7 83,4-9 62,-5 4 0,4-3-30,0 2 0,1-3 336,-1 3-249,2-3 0,5-1 149,1 0 1,-1 4-19,1-1 0,-1 3-136,0-3 1,1 0-105,-1 5 120,-4-1 1,-1 3-21,-2-2 1,-3-2 16,3-2 1,-4 1-66,-4 3 1,-2 1 34,-6-6 1,1 5-359,-1-4 0,1 1-408,0-1 1,-5-3-680,1 3 1418,0-3 0,-2-1 0,0 0 0</inkml:trace>
  <inkml:trace contextRef="#ctx0" brushRef="#br3" timeOffset="66">15224 4637 8125,'0'-12'-9,"0"5"167,0-1 0,0 4 1238,0-3-953,5 4 1,1-2-84,6 5 1,-1-4 0,2 1-624,2 0 203,-2 2 0,7 1 0,-3 0-1022,0 0 1,-1 0 1081,3 0 0,5 5 0,5 1 0</inkml:trace>
  <inkml:trace contextRef="#ctx0" brushRef="#br3" timeOffset="67">15510 4785 8033,'-8'0'-1527,"0"0"3566,6 0-1298,-3 0 1,3 2 456,-1 1-943,1 4 0,-7 4-25,6 1 0,-2 3-194,1 0 1,3 0 105,-3-3 1,2-1-335,2 1 0,2-1 201,2 0 0,-2 1-488,6-1 1,-1-1 175,5-2 0,-1-2-34,1-2 0,-1-3 162,0 3 1,2-3 57,2-1 1,-1-3 159,5-1 0,-5-5-155,1 1 0,-2 2 421,-1-2 0,-1-3-139,0-4 1,-4 0 185,-3 3 0,-3-4-101,-1-3 0,0 1-71,0-1 0,-9 2-176,-2 2 0,-8-3 124,-1 11 1,-2-1-667,-5 8 1,2 0 111,-6 0 422,6 5 0,-3 7 0,5 5 0</inkml:trace>
  <inkml:trace contextRef="#ctx0" brushRef="#br4" timeOffset="68">9388 5653 9874,'-6'-6'-1207,"-5"1"1712,5 5 79,0 0-205,1 0 3254,5 0-3326,0 5-531,0-4 99,0 4 282,0-5 1,5 4-177,2 0 0,0 0 13,0-4 1,2 0 129,6 0 1,-2 0-18,2 0 1,2 0 91,-2 0-16,5 5-96,-7-4 0,7 4 32,-4-5 0,3 0 30,-4 0 1,4 1-38,-4 3 0,4-2-145,-4 1 0,4-1 102,-3-2 1,4 0 63,-1 0 1,3 0-51,0 0 1,5-4 57,0 0 1,-1 0-82,-3 4 0,1 0-33,3 0 0,-3 0-2,3 0 0,-2 0 65,2 0 1,-3 0-102,3 0 1,-3 0 49,-2 0 0,3 0-99,1 0 1,-2 0 34,3 0 1,-3 0 8,-1 0 1,4 0 9,-1 0 1,6 0-3,-2 0 1,7 0 33,1 0 1,2-1-6,-2-3 1,-2 3 40,6-3 1,-5 1-33,1 0 0,2 1 15,-2-1 1,1 1-37,-1 2 0,-2-1 10,2-3 1,-2 3-175,3-3 0,-4 3 169,3 1 0,-2 0-69,-2 0 0,0 0 32,0 0 1,1-4 38,-1 0 0,2 0-40,2 4 1,-3 0 29,3 0 0,2-1-42,-2-3 0,0 3 10,-4-3 0,1-1 57,4 1 0,-4-3 10,3 3 1,-1-1 1,1 1 1,-1 3-57,5-3 0,-4-1-38,4 1 1,-6-3 67,2 3 0,3-4-18,1 4 1,2-3 2,2 3 0,0-1 98,-1 1 1,1 3-103,0-3 1,-2 3 0,-2 1 0,-3-4-22,-4 0 1,-1 0 22,0 4 0,0 0-116,1 0 1,-5-1 112,1-3 1,-1 3-25,4-3 0,2 2 0,2-2 1,-3 3-3,4-3 1,0-1 0,-1 1 0,1-4 10,-1 4 1,-1-1 155,5 2 1,-5 1-81,1-2 0,-6-1 47,-2 2 1,-1-1-89,2 4 0,0 0 20,-4 0 0,0 0-10,-4 0 0,3 0-5,1 0 1,1 0-36,-2 0 0,-1 0-24,1 0 0,2 0-101,-1 0 1,5 0 76,-2 0 1,-1-4-77,2 0 0,-1 0 93,4 4 1,-3 0 30,-1 0 1,-4 0 45,0 0 0,-2 0 15,-1 0 0,-4 0-18,0 0 1,-1 0-34,1 0 0,3 0 151,-3 0 0,1 0-116,-1 0 1,4 0 32,0 0 1,-3 0-1,7 0 1,-4 0-131,7 0 0,-3-3 52,3-1 1,-5 0-30,2 4 0,-1-4 45,0 0 0,-2 0 16,3 4 0,-3 0 148,-1 0 0,-2 0-108,-2 0 0,3 0-6,-3 0 1,3 0-24,0 0 1,1-3-51,0-1 0,-1 0 15,-3 4 0,6 0-32,-2 0 0,2 0-5,-2 0 1,0-4 20,0 0 1,0 1-44,0 3 0,-1 0 32,1 0 1,-4 0-63,0 0 0,0 0 44,4 0 1,-4-4 110,0 0 1,-3 0-4,3 4 0,-4 0 136,4 0 1,-5 0-16,1 0 1,2 0-153,-2 0 1,4 0-16,-4 0 0,4-1 76,-4-3 1,6 3-147,-2-3 0,2 3 97,2 1 0,-4 0-189,0 0 1,-1 0 74,1 0 0,1-4 57,-5 0 0,4 0 398,-3 4-382,-1 0 1,-4-3 138,1-1 1,-5 0-158,1 4 55,0 0-46,-2 0 0,0 0 55,-2 0-281,-3 0-5,10 0-99,-10 0 1,5 0-993,-2 0 140,-3 0-703,4 0 125,-5 0 1765,-5 0 1,-6 0 0,-7 0-1</inkml:trace>
  <inkml:trace contextRef="#ctx0" brushRef="#br2" timeOffset="69">9673 6487 8096,'-10'-1'-179,"3"-3"335,-3 3 349,3-4 347,1 5-262,1 0 392,5 0-697,5 0 1,1 0-28,6 0 0,-1 0-31,0 0 0,2 0-42,2 0 1,2 0 14,2 0 1,2 0-173,-1 0 1,1 0 38,2 0 1,0 0-119,0 0 1,-1-4 64,1 0 1,-1-4-59,-3 5 0,1-5 130,-5 4 0,1-5-258,-5 2 0,-1 0-25,-2 0 1,1 3-34,-5-4 1,-1 4-56,-3-3 1,0 3 97,0-4 1,0 5-37,0-5 0,-5 0 116,-2-3 1,-3 3 35,-2 1 1,-1-1-9,-2-3 1,1 3 96,-5 1 1,0 4-52,-4-1 0,0 3 6,1 1 1,-5 1 96,0 3 1,-3 2-64,3 6 0,1 0 185,3 4 1,1 1-61,3 6 1,1 0 74,3 0 1,4 4-95,-1-1 0,2 2-1,6-1 1,1-3-56,3 3 1,0-3-2,0-1 0,5-1-125,2 1 0,5-5 129,3-3 0,-1-2 149,5-2 0,4-3-166,3 0 1,1-6 297,-4 2 1,3-3-78,1-1 1,-3-1-78,-1-3 1,-6-1-143,5-3 1,-3-2-187,0 3 1,3 0-683,-3 0 0,-1-1 455,1-3 0,-4 0 368,4 4 0,0-8 0,4 2 0</inkml:trace>
  <inkml:trace contextRef="#ctx0" brushRef="#br2" timeOffset="70">10142 6190 8176,'0'-11'0,"0"3"0,0 0 0,1 6 450,3-2 0,2-1-45,6 1 0,-1-3 160,0 3 1,1 0-149,-1 4 0,4-4-199,1 0 0,0-1-209,-1 2 0,-2 1 100,2-2 1,-2-1-232,-2 2 0,5-3 115,-1 3 0,0 1-1130,-3-1 1,-1 1 1136,0 2 0,1 0 0,-1 0 0</inkml:trace>
  <inkml:trace contextRef="#ctx0" brushRef="#br2" timeOffset="71">10576 6007 8254,'-7'-17'678,"2"0"-52,5 6-92,0-1 2,0 6-247,0 1 0,2 6-37,1 3 1,0 2-110,5 6 0,0 3-8,8 0 33,-4 5 0,5-2 1,-4 5-59,2 0 1,-3 0-184,4 0 1,-4-4-485,0 0 1,-1-4 366,1 4 0,-1-9-334,0 1 0,-3-3 242,0 0 1,-5 1-564,5-6 221,-5 1 624,2-4 0,0 5 0,1 2 0</inkml:trace>
  <inkml:trace contextRef="#ctx0" brushRef="#br2" timeOffset="72">10816 5996 8195,'-6'-18'356,"0"7"0,-1 2 70,-1 5 0,4 2 109,-4 5 1,5 1-209,-5 8 0,0-2-86,-3 9 0,-2 0-315,-2 4 0,2 3 157,-2 1 0,3 0-722,0-5 1,2 1 404,2 0 0,3-4-786,5 0 0,0-5 35,0 1 985,0-7 0,0 2 0,0-4 0</inkml:trace>
  <inkml:trace contextRef="#ctx0" brushRef="#br2" timeOffset="73">10907 6156 8181,'0'-12'2343,"0"6"-1301,0 1-501,0 5 1,4 5-171,0 3 1,1 6 44,-2 1 0,0 4-104,5-4 0,-2 4-325,2-4 1,0 4 224,-4-3-559,5-1 1,-6-4-1093,4 1 1439,-4-1 0,2 1 0,-5-1 0</inkml:trace>
  <inkml:trace contextRef="#ctx0" brushRef="#br2" timeOffset="74">11695 6419 8244,'0'-12'0,"0"6"652,0 1 5,0 0-148,0 3-132,0-3-1133,0 5-117,0 5 1,1-3 218,3 1 654,-3-1 0,15-2 0,-4 0 0</inkml:trace>
  <inkml:trace contextRef="#ctx0" brushRef="#br2" timeOffset="75">11969 6419 8244,'6'-2'0,"-2"-2"-80,3 3 430,-6-4 129,4 5-1146,-5 0 324,5 0 343,1 0 0,6 5 0,-1 2 0</inkml:trace>
  <inkml:trace contextRef="#ctx0" brushRef="#br2" timeOffset="76">12346 6419 8216,'5'-12'235,"-4"4"-235,3 1 2035,-3 4-774,-1-2-161,0 5-2275,-5 0-1590,4 0 2765,-4 0 0,5 5 0,0 2 0</inkml:trace>
  <inkml:trace contextRef="#ctx0" brushRef="#br2" timeOffset="77">12826 6464 8447,'0'-6'821,"0"1"-344,0 5 351,0-5-399,0 3 1,5-3-70,2 5 0,3 0 69,2 0-226,-1 0 1,5-3 7,-1-1 0,4 0-163,-4 4 291,5 0-239,-2-5 0,5 2-125,0-4 60,0 4 0,1-6-156,2 5 64,-2-4 1,4 1-140,-5-4 0,0 3 1,0 1 96,0-2 1,-5-1-27,-3-2 0,-4 5-22,-3-1 1,-2 0 47,-2-3 0,-3 3 99,3 1 1,-6-1-60,-2-3 0,-5 3 10,1 0 1,-3 6 6,-4-2 0,1 3 43,-5 1 0,-2 1-1,-5 3 0,0 2 5,-4 6 0,3 3 128,-3 0 0,3 5-91,-3-1 0,8 4-207,-1 4 1,4 1 106,0 2 0,4-1-134,7-2 0,3-3 166,5 3 1,1-3-61,3-1 0,3-5 54,4-3 0,5-2 74,4-2 0,1-1 311,2-2 1,-1-3-169,-3-5 0,6 0 225,-2 0 1,2 0-133,-2 0 0,0-4-356,0 0 1,0-3 95,-1 3 0,0-5-960,-3 1 0,3 2 143,-3-2 799,2 6 0,2-8 0,0 3 0</inkml:trace>
  <inkml:trace contextRef="#ctx0" brushRef="#br2" timeOffset="78">13625 6167 8169,'0'-14'0,"0"3"0,0 7 0,0-1 0,0 5 0,5 0 0,2 0 0,4 0 0,4 0 0,0 0 0,2 0 0,-2 0 0,2 0 0,2 0 0,-2 0 0,-1 0 0,-2 0 562,5 0 0,-2 0-280,2 0 0,3 0-282,-3 0 0,3-5 0,0-1 0</inkml:trace>
  <inkml:trace contextRef="#ctx0" brushRef="#br2" timeOffset="79">14139 5905 8182,'0'-12'-1516,"0"5"2638,0-1-157,0 5-92,0-2-613,0 5 0,1 5 15,3 3 1,-1 6-42,4 1 1,1 6 14,3-2 1,1 1-132,-1-1 0,2 2 79,2-2 0,-2-1-347,2 1 1,-2-5 148,-2 1 1,3-2-361,-3-1 1,3-2-362,-6-3 164,2 4 0,-2-6 6,-1 2 0,-4 0 552,1-4 0,-3-1 0,-1 3 0</inkml:trace>
  <inkml:trace contextRef="#ctx0" brushRef="#br2" timeOffset="80">14367 5836 8165,'-1'-11'0,"-3"-1"726,3 6 143,-4-4-388,0 8 0,-1 2-159,-6 8 1,1 6-80,-1 1 0,1 11-97,0 0 0,-1 2 249,1 3-1012,-6-1 547,4 4 1,-3-3 0,5-2-842,-1-1 1,6-3 142,2-6 1,-1 2-896,1-6 1663,0 0 0,4 2 0,0 0 0</inkml:trace>
  <inkml:trace contextRef="#ctx0" brushRef="#br2" timeOffset="81">14504 5996 8172,'0'-11'0,"0"-1"-264,0 1 275,0 4 630,0 2 211,-5 0-314,4 4-297,-4-4-65,5 5 0,0 1 23,0 3 1,0-2 150,0 6-210,0-5 0,0 7 15,0-3 0,0 0-199,0 0-26,0 1 1,0 3 68,0 1 0,0-5-121,0 1 1,0-4 105,0 3 1,0-3-96,0 4 0,0-4 59,0 3 1,0-3-54,0 4 77,0-6 13,0 8 0,0-7 38,0 5-31,0-6 0,0 4 116,0-2-105,0-2 1,5 4 41,3-2 0,-2-3-35,2 3 1,-1 1-17,5-1 0,-1 3-22,1-3 1,-1 4-6,0-5 0,1 5-187,-1-4 194,1 5 19,-1-3-18,-5 6 1,0-5 78,-6 1 0,-2-6-75,-2 2 0,-2 1-66,-5-1 1,-5 1-82,1-1 0,-1-3-254,1 3 1,2-2 7,-2 2 1,2-2-105,1 1 518,1-1 0,-5-2 0,-2 0 0</inkml:trace>
  <inkml:trace contextRef="#ctx0" brushRef="#br2" timeOffset="82">14516 5973 8168,'0'-11'752,"0"-1"-117,0 1-587,0 5 0,1 0 117,3 6 0,-1-3 201,4-1 1,1 0-292,3 4 0,2-4-246,2 0 0,2 1-72,2 3 0,2 0-426,-2 0 1,-1-4 668,1 0 0,0 0 0,4 4 0</inkml:trace>
  <inkml:trace contextRef="#ctx0" brushRef="#br2" timeOffset="83">14756 6019 8213,'-7'0'257,"1"1"290,2 3 1,3-2 341,-3 6-377,-2 0-226,5 3 1,-5 2-162,6 2-125,0-2 310,0 3-201,0 1 1,0-3-99,0 5 0,0-5-206,0 1 0,6-2-9,1-2 1,3 0 18,2 1 0,-1-5 0,1 0-100,-1-2 223,0-1 68,1-4-66,-1 0 1,5 0 126,-1 0 0,0-4 255,-4 0-227,1-5 0,3 3 0,-1-6 239,-4 1-182,2 0 0,-7-2 0,2-1 163,-3-1 0,-3-6-224,-1 2 1,0 3-94,0 1 1,-9-2-335,-2 2 1,-8 3 112,0 5 189,-8 4 0,2-2-1394,-6 5 669,6 5 759,-3 2 0,0 9 0,-1 2 0</inkml:trace>
  <inkml:trace contextRef="#ctx0" brushRef="#br1" timeOffset="84">16161 5254 8166,'-7'0'-57,"2"0"605,0 0 410,4-5-230,-4 3-485,5-3 0,1 5 202,3 0-172,2 0 1,7 0 112,2 0-143,-2 0-98,3 0 0,1 0 129,2 0 0,2 0-128,2 0 1,0 0-168,0 0 1,0 0 58,0 0 0,-4 0-214,0 0 1,0 0-212,3 0 0,0-4 228,-3 1 0,-2-1-402,-6 4 92,0 0-781,1 0 568,-6 0 1,-2 0 681,-8 0 0,-7 5 0,-7 1 0</inkml:trace>
  <inkml:trace contextRef="#ctx0" brushRef="#br1" timeOffset="85">16115 5516 8091,'0'0'0</inkml:trace>
  <inkml:trace contextRef="#ctx0" brushRef="#br1" timeOffset="86">16126 5516 8106,'-6'-1'393,"2"-3"1,2 3 342,-2-3-19,2 3-132,-3 1 1970,5 0-2276,5 0 1,6 0-1,4 0 1,5 0-146,-1 0 1,-1 0 117,1 0 0,0 0-181,4 0 1,0 0 90,0 0 0,-4 0-188,0 0 0,-5 0 57,1 0 0,1 0-116,0 0 1,-1 0-32,-4 0 1,1 4-3,-1-1 1,0 1 77,1-4 0,-4 0 86,-1 0-124,1 0 1,3 0 83,1 0-98,-6 0 88,4 0-118,-9 0 79,4 0-497,-5 0 426,-5 0 0,3 0-122,-6 0 1,1 0-1064,-5 0 0,1 0 1299,-1 0 0,1 0 0,-1 0 0</inkml:trace>
  <inkml:trace contextRef="#ctx0" brushRef="#br1" timeOffset="87">17063 5025 8182,'-5'-11'-8,"3"4"0,-4 1 1126,2 2-338,3 3 182,-4-4 84,5 5-481,0 0-321,0 5 1,-1 1-65,-3 6 0,3 4 64,-3 3 1,3 3 7,1 1 1,-2 1-42,-2 2 0,3-1-172,-3 1 0,3-3-161,1-4 1,0 3 131,0-3 0,1-3-323,3-1 0,-3-2 187,3-1 1,-2-5-82,-2 1 1,0-4 9,0 3 212,0-4-7,0 2 532,0-5-311,5-5 1,-3 2-89,6-4 1,-2 3 298,2-4-346,7 6 1,-4-7-49,8 5 1,-2 0 30,-6 4 0,2 0-13,2 0 1,-1 4-127,5 0 0,-5 3 132,1-3 0,2 5-141,-2-1 1,4 2 54,-4 1 0,1 1-160,-5-1 1,-1 4 109,-2 1 0,-3 4-211,-5-1 0,0 1-42,0-1 0,-3 2 7,-4-6 1,-2 4 49,-10-4 0,4 4 90,-4-4 1,0 0 163,-4-3 0,4-1-119,0 1 1,1-2 183,-1-2 1,-3 0-38,3-4 0,-2 0-44,-2-4 1,4 0-140,0 0 0,3 0-188,-3 0 0,5-5-99,-1-3 0,3 2 149,0-2 0,2 1-1313,2-5 1614,-2 1 0,9-1 0,-4 1 0</inkml:trace>
  <inkml:trace contextRef="#ctx0" brushRef="#br1" timeOffset="88">17074 5002 8071,'0'-11'-568,"0"-1"1,1 5 2001,3-1-278,-2 6 150,3-8-885,0 8 0,1-3-200,5 5 0,1 0 45,-1 0 1,2-4-166,2 1 0,-1-1 133,5 4 1,-1 0-163,1 0 1,1 0-628,-4 0 0,3 0 365,-4 0 1,4 0-1861,-4 0 943,0 0 1107,2 0 0,-5 0 0,5 0 0</inkml:trace>
  <inkml:trace contextRef="#ctx0" brushRef="#br1" timeOffset="89">17588 4751 8210,'0'-11'750,"0"-1"1,0 5-198,0-1 1,-1 5 370,-3 0-385,3 1-13,-4 2 13,5 0-561,0 5 1,0 2 222,0 4 0,0-3-219,0-1 1,0 1 64,0 4 1,0-1-524,0 0 366,0 1 0,0-1-177,0 1 0,0-5-222,0 1 306,0-1 158,0 5 1,0-5-8,0 1 0,-2-5 150,-1 0-149,1-1 1,-3-1 253,5 3-225,0-3 89,0 4 0,2-4-14,1 3 1,0-3-1,5 3 1,-1-1-13,5 1 0,-1-3 4,0 3 1,2 1 28,2-1 1,2 3-43,2-3 0,1 1-55,-5-1 1,4-2 56,-3 6 1,-1-2-149,-4 2 100,1 2 1,-5-5-10,1 3 0,-6 2-2,2-2 1,-2-2-12,-2 2 0,-6-2 41,-1 2 0,-3 2-14,-2-3 1,-4 2 52,-3-1 1,-2 1-47,2-6 1,-2 5-9,2-4 1,1 0-106,-1-4 1,4 0-183,-4 0 1,4 0-126,-5 0 1,7 0-1023,-3 0 1444,9 0 0,-3-5 0,3-2 0</inkml:trace>
  <inkml:trace contextRef="#ctx0" brushRef="#br1" timeOffset="90">17531 4705 8133,'0'-7'423,"0"-1"1,0 4-38,0-3 1,1 3 434,3-4-581,2 6 0,7-3 206,2 5 1,-2-4-148,2 0 0,2 0-99,-2 4 1,5 0-165,-1 0 0,3 0-18,1 0 0,-4 0-687,0 0 0,-1 0 432,1 0 1,1 0-452,-5 0 0,0 0 688,-3 0 0,-1 5 0,1 2 0</inkml:trace>
  <inkml:trace contextRef="#ctx0" brushRef="#br1" timeOffset="91">17919 4831 8890,'-6'0'884,"1"0"1,5 5-1,-1 3-534,-3 2 0,3 3-233,-3 2 0,2-3 151,2 4 0,0 0-273,0-1 1,2 4 96,2-3 1,2 3-253,5-4 1,1 0 88,-1-3 0,2-5-105,2 1 1,-1-6 25,5 2 1,-1-3 114,1-1 1,2-1 0,-2-3 0,-2 2 18,-2-6 0,2 1 315,-2-5 0,-1 1-92,-6-1 0,0 0 200,-4-4 1,0-1-119,-4-6 0,0 4-162,0 0 0,-5 0 0,-3-4 1,-6 1-130,-1 3 0,-5-1-487,1 5 0,-7 1 256,0 6 1,-5 3-795,5 5 1,-5 0 440,5 0 0,-4 9 586,8 2 0,-4 13 0,8 1 0</inkml:trace>
  <inkml:trace contextRef="#ctx0" brushRef="#br1" timeOffset="92">18388 5448 8055,'0'-7'-235,"0"2"1,1 5 1540,3 0-782,-3 0 1,9 0 461,-2 0-634,2 0 1,1-1-73,1-3 0,-1 3-68,1-3 1,0 3 0,2 1-99,1 0 1,4 0-346,-3 0 279,4 0-20,-7 0 1,8-4 208,-2 0-499,-2 0 156,4-1-64,-8 4 1,7-8 0,-4 4 300,-2-1-133,-2-2 0,-4-3-12,-1-1 0,-4 1 0,1 0 10,-3-1 1,-2 1-163,-3-1 81,-2 1 0,-6 1 36,1 2 1,-4-1-55,-1 5 1,-4-3 0,1 3 38,-3 1 1,-4 2 14,-1 1 1,0 7 33,5 4 1,-5 2-23,0 6 0,1 0 10,3 4 0,4-1-156,0 1 0,5 0 93,-1 0 1,6 4-163,1-1 1,6 1 46,-2-4 0,6-6 246,2-1 0,6 0-146,2-1 1,0-1 220,7-6 0,-3 2 173,3-2 1,0-3 238,4-1 1,-1-2-47,1 2 0,0-3-150,0 3 1,0-3-253,0-1 0,-2 0 106,-2 0 0,3-1-497,-3-3 1,-3 3 202,0-3 0,0 2-975,-1-2 722,0 3 1,-7-8-1,0 4-1029,1-2 1390,-4 5 0,5-8 0,-4 3 0</inkml:trace>
  <inkml:trace contextRef="#ctx0" brushRef="#br1" timeOffset="93">18993 5105 7989,'0'-6'-282,"0"1"2254,0 5 0,4-2-1614,0-1-147,4 1 75,-1-3-218,9 5-1,-3-5 161,8 4-57,-3-4 0,1 1-492,0 0 264,0-5 0,0 8 0,-1-4-1986,-1 0 1168,-2 4 875,-4-4 0,1 5 0,-1 0 0</inkml:trace>
  <inkml:trace contextRef="#ctx0" brushRef="#br1" timeOffset="94">19518 4694 8102,'0'-11'0,"0"3"464,0 0-227,0 6 201,0-3 218,0 5 0,0 5-358,0 2 1,0 7 19,0 2 0,0 4-81,0-1 0,0 3-125,0 0 0,0 1 93,0 0 1,-1 0-292,-3 0 1,2-2-91,-6-2 0,5 2-199,0-6 1,-2 1 140,1 0 0,-4-8-132,4 4-52,1-3 218,-3 2 78,5-4-59,-4-2-135,5-5-303,0 0 405,5 0 1,2 0 94,4 0 1,-3 0-483,-1 0 390,1 0 0,3 0-134,1 0 1,-2-2 102,-3-1 1,4 1-2,-4-2 243,3-2 0,2 1 0,-1-3 0,-4-2 0,1 4 0,-4-6 0,0 5 15,-4-1-64,0 1 736,0-5-288,0 1 692,0-1 132,-5 6-628,4 1-35,-4 0-75,5 4 0,0-3-84,0 8 1,0 2-54,0 5 0,-4 2-111,0 2 0,0-1-118,4 5 0,0-3 69,0 3 0,0-4-224,0 4 1,0-4-188,0 4 0,0-5 2,0 1 0,0-2-170,0-2 0,4 1-29,0-1 102,0 1 1,-4-5-139,0 1 85,0-6 0,0 5-139,0-3 510,0-3 0,0 9 0,0-4 0</inkml:trace>
  <inkml:trace contextRef="#ctx0" brushRef="#br1" timeOffset="95">19952 4568 8007,'0'-7'63,"0"-1"0,0 4 342,0-3 146,0 4-312,5-7 247,-3 9 121,3-4-160,-5 5 208,0 0-420,-5 5 0,-2 2-116,-4 9 0,-4-1 46,-1 8 0,0-2-170,1 10 1,2-1 36,-2 4 1,3-1-122,5-2 0,-2 6-102,5-3 0,-4 3-79,5-3 0,-1 0 32,4 0 0,0-3 90,0-1 1,0 0-231,0 0 0,1-2 93,3-5 0,2-2 80,6-2 1,-1-1 17,0-3 1,1-3 232,-1-1 1,5 1-6,-1-5 0,0 0-90,-4 0 1,1-4-252,-1 1 1,1 1 100,-1-2 0,-3 1-458,-1-4 657,1 0 0,3 0 0,1 0 0</inkml:trace>
  <inkml:trace contextRef="#ctx0" brushRef="#br1" timeOffset="96">20089 4877 8012,'0'-18'0,"0"7"1003,-5 0-402,4 5 186,-4 0-447,5 1 0,1 5-235,3 0 1,-2 5 73,6 2 0,0 5 36,3 3 1,1 3-94,-1 5 1,0-1 110,1 1 0,3 0-283,0 0 1,1-2-113,-5-1 0,0-3-123,1-1 0,-1-4-893,1 3 905,-1-2 0,0-3-1301,1-2 1106,-6 2 0,3-7 468,-5 4 0,0-4 0,-4 2 0</inkml:trace>
  <inkml:trace contextRef="#ctx0" brushRef="#br1" timeOffset="97">20306 4831 8002,'-6'-11'292,"0"3"606,2 0-141,3 6-502,-5-3 0,5 5 64,-3 0 1,2 5-65,-6 2 0,4 9-167,-3 3 0,-1 2 51,-3 2 1,-1 1-104,1 3 1,0-3-629,-1 3 1,2-3 316,2-1 1,-1-2-1342,6-2 802,-6 3 236,7-10 578,-3 5 0,0-6 0,-1 1 0</inkml:trace>
  <inkml:trace contextRef="#ctx0" brushRef="#br1" timeOffset="98">20386 5048 8019,'0'-11'2047,"0"4"-1845,0 2 1,0 6 40,0 3 0,0 6 161,0 6 1,2 3-177,1-4 1,-1 4-168,1-4 1,2 4-107,-1-4 1,0 4 145,-4-3 0,1-1-1397,3-4 648,-3 1 648,5-6 0,-6 9 0,0-2 0</inkml:trace>
  <inkml:trace contextRef="#ctx0" brushRef="#br1" timeOffset="99">20797 4774 7994,'0'-11'0,"0"-1"0,0 4 683,0 1 31,0 4-174,0-2-105,0 5-184,0 5 1,0 5 51,0 6 1,0 4-72,0-1 0,0 3 21,0 0 0,0 0-80,0-3 1,2 1-135,1-4 1,0 3-342,5-4 0,-6 0 216,2-4 1,1 1-1406,-1-1 775,5 1-1202,-8-1 1918,4 1 0,0-1 0,1 0 0</inkml:trace>
  <inkml:trace contextRef="#ctx0" brushRef="#br1" timeOffset="100">20615 5002 8046,'7'-11'765,"1"-1"-23,-6 6 178,9-4-617,-5 9 0,5-6 21,1 4 0,3 1-158,0-1 0,4 1-135,-4 2 1,6 0-123,-2 0 0,-1-4 159,1 1 0,-4-1-1158,4 4 0,0 0 1090,4 0 0,0 0 0,-1 0 0</inkml:trace>
  <inkml:trace contextRef="#ctx0" brushRef="#br1" timeOffset="101">21186 5082 8139,'0'-12'801,"-2"0"-113,-1 8 182,1 3-259,-3-4 178,5 5-2848,0 0 2059,5 0 0,2 5 0,4 1 0</inkml:trace>
  <inkml:trace contextRef="#ctx0" brushRef="#br1" timeOffset="102">21334 5082 8139,'0'-6'977,"0"1"-120,0 0-474,0 4 1,1-5 69,3 6 28,-2 0-530,3 0 1,-4 0-605,3 0 8,-3 0 1,5 0-1146,-2 0 1790,-3 6 0,10-5 0,-5 4 0</inkml:trace>
  <inkml:trace contextRef="#ctx0" brushRef="#br1" timeOffset="103">21608 5048 8139,'0'-6'349,"0"-4"382,0 8 27,0-3-108,0 5-692,-5 0-1694,4 0 1372,-4 5 1,5-2 363,0 4 0,0 1 0,0 3 0</inkml:trace>
  <inkml:trace contextRef="#ctx0" brushRef="#br1" timeOffset="104">21939 4717 8110,'0'-7'646,"0"2"-260,0 5-18,-5 0 1,4 9-93,-3 3 0,3 7 29,1 0 0,0 2-53,0 2 1,0 4-170,0-1 1,0 1 132,0-4 0,0 0-460,0 0 179,5-1-597,-4-4 1,6-1 212,-3-6 213,-3 1 1,4-1-517,-5 0 527,0 1 225,5-6 0,-4 4 0,4-3 0</inkml:trace>
  <inkml:trace contextRef="#ctx0" brushRef="#br1" timeOffset="105">21757 4934 8031,'-7'-5'1197,"2"3"-476,5-3-492,0 0 1,5 4 76,3-3 0,7 3-77,4 1 1,8 0-138,3 0-115,-2 0-710,5 0 607,-4-5 0,2 4 0,-2-3-270,-1 3 1,-1 1 395,-4 0 0,-1 0 0,1 0 0</inkml:trace>
  <inkml:trace contextRef="#ctx0" brushRef="#br1" timeOffset="106">22328 4717 8115,'0'-18'68,"0"3"948,0 7-177,0-2 311,0 9-249,0-4-793,0 15 1,1-1 102,3 10 0,2-4 43,6 4 1,-1 1-219,0 7 0,1-3 96,-1 3 0,5-3-422,-1-1 1,0 0 165,-4-1 0,1-3-318,-1 0 0,-3-5 211,-1 2 1,0-4-39,0 0 0,2-5-200,-5 1 1,0-4-893,-4 3 1361,0-4 0,0 7 0,0-4 0</inkml:trace>
  <inkml:trace contextRef="#ctx0" brushRef="#br1" timeOffset="107">22511 4751 8115,'0'-23'-333,"0"5"510,0 3 1,0 3 432,0 0 0,0 5 195,0-1-299,0 5-223,0-2 0,-2 7-45,-2 1 1,-2 9-194,-5 7 1,-1 4 135,1 3 0,-1-2-336,1 3 0,0 1-17,-1-1 0,1 1-39,-1-2 0,5-5-732,-1 1 0,4-3 407,-3 0 1,4-2 535,-1-6 0,-2 6 0,0 1 0</inkml:trace>
  <inkml:trace contextRef="#ctx0" brushRef="#br1" timeOffset="108">22648 4922 8115,'0'-11'-146,"0"5"0,0-1 1648,0 3-404,0 3-353,0-4-269,0 5-213,-6 5-121,5 2 1,-4 4-58,5 0 0,0 1 50,0-1 1,0 1-288,0-1-311,0 0 256,0 1-12,0-1 161,0-4-267,0-2 0,0-5 173,0 5 169,5-4 0,2 4 18,4-5 0,0 0 134,1 0 0,1 0-104,2 0 0,-3 4-21,4 0 1,0 5-14,-1-2 0,1 3-31,-5 2 1,0-3 46,1 2 1,-2-2-205,-2 6 0,1-2-93,-6-2 1,1 1 88,-4-1 0,0-3 219,0-1 0,-5 0-135,-3 0 1,-3 2-15,-4-5 0,-3 4 32,-5-4 1,4-1-230,0-3 0,4 0-134,-4 0 0,4 0-627,-4 0 1049,5 0 0,-8-5 0,4-1 0</inkml:trace>
  <inkml:trace contextRef="#ctx0" brushRef="#br1" timeOffset="109">22659 4900 8115,'0'-12'326,"1"2"684,3 2-600,2-2 1,5 8 136,-4-6 0,3 6-333,-2-2 0,3 2 24,5 2 0,-4 0-690,4 0 1,-3 0 296,3 0 1,-4 0-905,4 0 1,0 4 1058,-1 0 0,1 5 0,-5-3 0</inkml:trace>
  <inkml:trace contextRef="#ctx0" brushRef="#br1" timeOffset="110">22945 4945 8115,'-7'0'621,"2"0"-62,5 0-7,-5 5 1,4 3-203,-3 7 1,3-1-304,1 5 1,0-4 55,0 4 1,0-1-112,0 1 1,0 2-195,0-6 0,0 0 87,0-4 0,5 1-346,2-1 330,4 1 1,0-2-30,0-3 0,1-2 161,-1-5 0,4 0 11,1 0 1,-1-1 72,-4-3 1,1-1 207,-1-2 0,3-3-34,-2 2 0,1-6-120,-5-1 0,-2-4 160,2 4 0,-5-5-82,0 5 0,-3-5-328,-3 1 0,-8 2-199,-4 2 1,-6 4-254,-2 3 0,-1 3 56,-7 5 1,6 0-261,-2 0 0,4 5 767,4 3 0,3 2 0,4 1 0</inkml:trace>
  <inkml:trace contextRef="#ctx0" brushRef="#br1" timeOffset="111">23196 4420 8075,'0'-6'-27,"0"-5"281,0 10 384,0-9-70,-5 9-1,3-4-52,-3 5 18,5 0 1,2 5-300,1 2 0,4 3 67,4 2 0,1 1-52,-1 2 0,4-1-54,0 5 0,2 0-4,-2 4 1,-1 0 0,5-1 0,-1 5-74,1 0 1,3 3-191,-3-3 0,-3 1-74,-1-2 1,2-2 93,-2 3 1,-4-2-123,-3 2 0,-5-3 42,0 3 1,3-3-198,-3-1 1,1 3 81,-4 1 1,-5 0-5,-3-4 0,0 3-47,0 1 0,-3 0 95,-1-5 1,1 0 135,-5-3 1,4 1-95,0-4 1,1-1 217,0-4 0,-1 1-168,1-1 326,-1 0-58,1 1-228,-1-6-183,6-1-387,1-5 641,5 0 0,0 0 0</inkml:trace>
  <inkml:trace contextRef="#ctx0" brushRef="#br1" timeOffset="112">1759 8154 8232,'0'-11'0,"0"3"-510,0 1 329,0-1 168,0-3 477,0-1-332,0 1 1,0 3 299,0 1-146,0 4-22,-5-7 1,3 8 428,-1-6-36,1 5-145,2-2-189,0 5 1,0 5-159,0 3 0,0 3 31,0 5 0,0 1-10,0 6 1,2 1-175,1 3 1,0 1 78,5 2 0,-5 3-273,5-2 0,-4-2 107,3 1 1,-3-3-364,4 4 1,-6-6 198,2 2 0,1-7-180,-1-1 1,1-5 111,-1 1 1,-3-2-109,3-2-19,-3-4 59,-1 3-120,0-9 1,2 4-227,1-5 721,-1 0 0,3-5 0,-5-1 0</inkml:trace>
  <inkml:trace contextRef="#ctx0" brushRef="#br1" timeOffset="113">1679 8143 8272,'-6'-18'434,"2"3"74,-3 2-190,6 2 0,-4 0 273,5-1-197,5 6 1,3-3-218,7 5 0,-1-4 77,5 5 0,1-2-9,7 1 1,-3 3 24,3-3 0,1 4-156,-2 4 1,5 2 94,-5 5 1,2 2-272,-1 2 0,-3 3 32,3 5 0,-7-3-132,-1 3 0,-5-3-215,1 7 1,-2-2 200,-2 2 1,-4-3-39,-4 3 0,-1-3 155,-2-1 0,-3 3-73,-4 1 1,-2-2 35,-10-6 0,0 3 135,-4-3 0,-1 1-32,-3-1 1,3-2 17,-3-6 1,3 1 115,1-1 1,0-5-84,1-2 0,4 1-299,3-1 0,2 0 90,1-4 1,5 0-489,-1 0 392,6 0 1,-2 0-1472,8 0 1718,2-5 0,11-2 0,0-4 0</inkml:trace>
  <inkml:trace contextRef="#ctx0" brushRef="#br1" timeOffset="114">2330 8097 8049,'-18'-16'322,"3"4"683,7 1-643,-2 5 1,9-2 100,-3 0 315,3 6-314,1-3-422,0 20 1,1-1 154,3 13 0,-2-2-42,6 2 0,-4-2-16,3 6 0,-4-5-216,1 5 0,-3-5-183,-1 5 0,1-6 162,3 2 1,-3-3-131,3-1 0,-3-4 96,-1 0 0,0-5 28,0 1 1,-1-2 54,-3-2 0,3-3 43,-3-1 1,2-3-43,-2 4 20,3-6 102,-4 8-78,5-8 58,0 3 53,0-5 1,5 0-101,2 0 1,5 0 128,3 0 0,1 0-115,3 0 0,4-4 9,0 0 1,-4-1-144,4 1 1,-3 3 93,3-3 0,-5-1-232,-3 1 0,2 1-106,-2 3-13,0-6 1,-3 4-180,-1-6-875,-5 6 135,-1-3 1289,-5 5 0,0-5 0,0-2 0</inkml:trace>
  <inkml:trace contextRef="#ctx0" brushRef="#br1" timeOffset="115">2307 8280 8066,'-11'-5'0,"3"4"0,0-3 0,6 1 965,-2 0 127,3 1-539,1-3 0,9 5-225,2 0 0,8 0-80,0 0 0,7 0 1,0 0 1,2 0-17,-1 0 1,-3 0-232,2 0 1,-1 0 97,-3 0 1,-3 0-550,1 0 0,-7 0-210,3 0 0,-5-1-1681,-3-3 2340,2 3 0,-4-9 0,6 3 0</inkml:trace>
  <inkml:trace contextRef="#ctx0" brushRef="#br1" timeOffset="116">2216 8063 8038,'1'-21'0,"3"2"0,3 2 765,9 6 0,3-1-14,7 1 0,0-1 106,4 1 1,1 1-567,3 2 1,-4 2-45,1 2 1,-3 3-648,-2-3 0,5 3 309,-8 1 0,-2 0-428,-2 0 0,-1 1 519,1 3 0,3 2 0,-5 6 0</inkml:trace>
  <inkml:trace contextRef="#ctx0" brushRef="#br1" timeOffset="117">3084 7960 8173,'0'-6'-1403,"-2"0"2557,-1 2-301,1 3-579,-3-10 1,1 9 147,1-6 0,-2 6 185,1-2-213,2 3 1,-8-3-128,3 0 1,-5 0-40,-3 4 0,1 2-106,-5 1 0,0 5 71,-4 7 0,0 3-47,0 5 1,-3 0 95,-1-1 0,1 6-253,3 3 1,5-2 20,3 1 1,3-3-81,5 4 0,2-6-22,5 2 1,1 1-40,3-2 1,2 0 58,5-7 0,5 2 64,-1-2 1,5-2-88,-1-2 0,3-2 91,1-2 0,-1-1-149,1-2 0,0-3 76,0-5 1,1 0-33,3 0 0,-3 0-32,3 0 0,-3-5-175,-2-3 1,-2 2-487,-1-2 1,-5 4-91,1-3-146,-8 4 0,2-3 1038,-5 2 0,0 3 0,-4-4 0</inkml:trace>
  <inkml:trace contextRef="#ctx0" brushRef="#br1" timeOffset="118">3415 8040 8106,'-7'-24'0,"-1"3"0,4 9 0,-4 1 309,4-1 1,1 1 566,3 0-402,0 4 310,0 2-532,0 0 1,0 5-93,0 0 1,0 10 106,0 9 0,1 5-12,3 7 0,-3-1-71,3 8 0,-2-1-76,2 1 0,-3-4-89,3 1 1,-3-1-316,-1-4 1,0-3-312,0-4 0,2-2 299,1-5 0,-1-1-374,2-4 406,-3 1 0,-1-5-1139,0 1 435,5-5 980,-4 2 0,9-5 0,-3 0 0</inkml:trace>
  <inkml:trace contextRef="#ctx0" brushRef="#br1" timeOffset="119">3301 8006 8050,'0'-18'251,"0"3"0,1 4 19,3 3 0,2-2 32,5 2 1,1-2-10,-1-1 1,6 3 109,2 0 1,2 6-183,2-2 0,1 3 18,3 1 1,-2 1-149,6 3 1,-6 2 125,2 6 0,-3 0-259,-1 4 0,-2-2-14,-2 5 0,-2 0-91,-6 3 1,-4 1 107,-3 0 1,-3-4-41,-1 0 0,-5 0-9,-3 4 1,-3-4 39,-5 0 1,-1-1-95,-6 1 1,0 1 79,0-5 1,0 1-73,0-5 1,4 1 73,0-1 1,5 0-31,-1 1 110,3-1 0,1-3-105,4-1-37,2-4 82,5 7 0,1-5 100,3 3 0,2-2-85,6-2 1,0-3 222,3 3 0,-1 1-56,5-1 1,-1 0 45,1-4 1,3 1-182,-3 3 0,1-3 15,-1 3 0,1-3-136,-4-1 1,3 4 108,-4 0 0,1 0-654,0-4 0,-4 0 290,4 0 1,-6 0-1364,1 0 1732,-7 0 0,16 5 0,-7 1 0</inkml:trace>
  <inkml:trace contextRef="#ctx0" brushRef="#br1" timeOffset="120">3974 8052 8126,'-1'-22'288,"-3"3"1,3 3-195,-3 4 0,3 1 255,1-1 1261,0 1-522,0 0-798,0 4 0,0 3-36,0 8 0,0 4-194,0 7 0,0 3 88,0 5 0,0 3 57,0 1 1,0 3-73,0-3 0,0 1-164,0-1 1,0-3-235,0 2 1,0-2 162,0-1 1,4 0-282,0 0 1,1-4 204,-1 0 0,-3-5-46,3 1 1,1-2 4,-2-2 0,6-1 70,-1-2 0,2-3 209,2-5 1,-1 0-120,0 0 1,5 0 53,-1 0 1,1 0-56,0 0 1,0-1-329,3-3 1,1 2 126,-4-6 0,-1 4-14,-4-3 1,1 4-685,-1-1-302,1-2 1261,-1-1 0,0-4 0,1 0 0</inkml:trace>
  <inkml:trace contextRef="#ctx0" brushRef="#br1" timeOffset="121">3940 8212 9346,'12'-7'873,"-1"3"1,6 3-656,2 1 0,7-1 29,5-3 1,0 3-308,0-3 0,1-1 119,-6 1 1,1 0-660,-4 4 1,-6-3 392,-1-1 1,-4-4-1801,0 4 2007,-6 0 0,4-1 0,-3-1 0</inkml:trace>
  <inkml:trace contextRef="#ctx0" brushRef="#br1" timeOffset="122">3929 7960 8110,'5'-17'0,"-3"4"1007,6 5 1,5 1-398,6-5 1,2 1-51,2-1 0,1 2-220,3 3 0,-3-2-320,3 5 1,1-1-210,-2 1 0,1 3-597,-4-3 0,0 3-854,-1 1 1640,1 5 0,0 1 0,0 6 0</inkml:trace>
  <inkml:trace contextRef="#ctx0" brushRef="#br1" timeOffset="123">4546 7926 8234,'0'-11'17,"5"-1"1,-4 5 305,3-1 284,-3 5 328,-1-2-459,0 5-226,0 5 0,0 6 35,0 4-1,-4 6-3,0 2 1,-3 1-202,3 7 0,-4-2 113,4 1 1,-4 3-367,0-2 1,-1-2 27,1 2 1,0-6-67,4 2 0,-4-5-386,4-3 0,-1 2-106,1-6-630,3 0 396,-4-3-414,5-1 1351,0-5 0,5-1 0,2-5 0</inkml:trace>
  <inkml:trace contextRef="#ctx0" brushRef="#br1" timeOffset="124">4511 7915 8234,'0'-18'-1355,"0"0"1016,0 3 1,0 6 2357,0-2-1360,0 2 0,2 2-36,1 4 0,0 1-160,4 2 0,-3 5-19,4 3 0,3 7-92,5 4 1,0 4-44,-1 4 0,-1-1-195,5 9 1,-1-4 135,1 7 0,3 2-341,-3-2 1,-2 0 119,2-4 0,-5-1-546,2-2 1,0-5 263,-1-7 1,-3-2-10,-5-6 1,0 1-99,0-1 1,2-3-228,-5-1 1,1-3-1542,-1 4 1521,-3-6 1,6 5 606,-4-4 0,-1-1 0,3 3 0</inkml:trace>
  <inkml:trace contextRef="#ctx0" brushRef="#br1" timeOffset="125">4466 8257 8324,'-6'-6'579,"5"1"1,-4 4-89,5-3 1,1 3 22,3-3 0,-1 2-159,4 2 0,2 0-161,6 0 1,-1 0 80,5 0 1,4 0-411,4 0 0,1-1-318,-1-3 0,-2 2-387,5-6 0,-3 4-1196,3-3 2036,1-1 0,3-3 0,0-1 0</inkml:trace>
  <inkml:trace contextRef="#ctx0" brushRef="#br1" timeOffset="126">5345 7915 8109,'0'-12'0,"0"1"0,0-1 232,0 1-166,0 0 1,-1 0 1399,-3 4-975,3-3 0,-10 7-197,4-5 0,-3 6-27,-2-2 1,0 3-40,-4 1 1,-1 0-43,-6 0 0,0 1-74,0 3 1,-4 2-53,1 6 0,-5 3 107,5 0 0,-1 4-164,4-4 0,2 6 3,2-2 1,2-1-80,6 1 0,4-5 46,4 1 0,1-1 34,2 1 0,5-5-25,3 5 1,7-6-8,4 3 0,4-1 47,4-3 1,-2 1 2,6-2 0,-5 2-104,5-5 1,-6 5 95,2-2 0,-3 3-130,-1 2 0,-6-1 77,-1 1 0,-4-3-98,0 2 1,-2-5 13,-3 10 0,-1-10 16,-6 5 1,0 2 64,0 2 0,-2 1-25,-2-5 1,-2 0 132,-5 1 0,-5-1-72,1 1 1,-5-1 63,1 0 1,-3 0-123,-1-4 1,1 2-78,-1-5 0,0 4 65,0-5 1,2 1-134,2-4 0,2 0-440,6 0 0,3 0 223,0 0 1,6-1-1306,-2-3 1728,3 3 0,6-9 0,1 3 0</inkml:trace>
  <inkml:trace contextRef="#ctx0" brushRef="#br1" timeOffset="127">5516 7915 8142,'0'-17'0,"-5"4"0,4-3 0,-4 8 1315,5 1-386,0 4-127,0-7 0,0 10-402,0 0 0,0 6-216,0 10 0,0 3 64,0 7 0,1 4 0,3 4 1,-3 1-191,3 3 1,1-2 136,-1 2 0,4-3-522,-5 0 0,2-2 199,-1-3 1,-3 1-627,3-8 0,1 1 365,-1-9 0,1 0-94,-1-4 1,-3-3-93,3 0 1,-1-6-227,0 2 0,-1-1 801,2 0 0,2-1 0,0 3 0</inkml:trace>
  <inkml:trace contextRef="#ctx0" brushRef="#br1" timeOffset="128">5756 7938 8038,'-7'-22'1170,"-1"3"-1407,5 2 68,-2 6 503,5 5 1,0 3-99,0 11 0,4 2-44,0 13 1,4-2-132,-5 10 1,5 3 149,-4 4 1,1 0-225,-1-4 0,-3 1-182,3-1 1,-2-4-347,2 1 1,-3-10 272,3 2 0,-3-8-337,-1 1 1,2-7 38,1-2 566,-1 1 0,8-2 0,-4-1 0</inkml:trace>
  <inkml:trace contextRef="#ctx0" brushRef="#br1" timeOffset="129">5768 7972 8021,'-4'-8'1032,"0"1"-547,0 4-226,4-2-95,5 15-159,2-2-1,4 13 413,5-8 1,-2 12-106,5-2 1,0 3-184,4-4 0,0 1-195,0 0 0,0 0 58,0 0 1,-4 0-325,0-1 1,-1-3 198,1 1 0,-3-7-106,-5 3 0,5-7-109,-1-2 481,0-4 1,-3 2 62,-1-5 1,-3 0 472,-1 0-336,-4 0 0,3-1 143,-2-3 58,-3-3 1,4-8-81,-5 0 1,0-2 14,0 2 1,-4-3-163,1-4 1,-5-1-163,4 0 0,-3-1-136,3-3 1,-4-1-270,4-2 1,-3-2-190,3 5 1,0 2 108,4 6-665,0-3 1,0 10-181,0-3-1089,0 7 1228,0 3 1046,5 5 0,2 5 0,4 1 0</inkml:trace>
  <inkml:trace contextRef="#ctx0" brushRef="#br1" timeOffset="130">6670 7823 8130,'0'-11'0,"1"1"167,3 2 0,-3-2 103,4 9 1,-5-6 924,0 4-700,0 1 158,0-3-76,0 5-366,-5 0 1,-1 0 42,-6 0 1,-3 5-172,0 3 1,-7 3 118,-1 5 0,2 1-178,-2 6 1,-2 1 36,6 3 0,-4 2-90,8 5 0,-4 1-75,3-1 0,1 0 86,4 0 0,1 1-270,2-1 0,-1-1 109,5-3 1,0 2-30,4-5 1,5-1 19,3-3 1,4-5-388,3-3 220,-3 3 128,10-10 1,-5 3 126,2-7 1,2-3 3,-2 3 1,-1-4 147,1-4 1,-4 2 260,4-6 0,-5 0-167,1-3 1,-2 1 316,-1 2 1,-1-2-180,0 2 0,-3-2 88,0-1 1,-6-2 315,2-2-295,-3 2 1,-2-3-413,-3 4 1,-3 6-330,-9 2 0,2 3-1066,-5 1 0,2 0 1414,-3 0 0,4 5 0,5 1 0</inkml:trace>
  <inkml:trace contextRef="#ctx0" brushRef="#br1" timeOffset="131">7446 7789 8094,'-6'-5'1009,"-4"4"-643,9-4 1,-4 11-73,5 5 1,0 2-13,0 6 1,0 5-46,0 7 0,3-2-53,1 1 0,4 1 67,-4 3 1,3-4-259,-3 1 1,1-6 89,-1 2 1,-3-4-424,3-4 1,-3 1 32,-1-5 0,4 1-617,0-5 421,0 0 206,-4 1-1290,0-6 1587,0 4 0,5-8 0,1 3 0</inkml:trace>
  <inkml:trace contextRef="#ctx0" brushRef="#br1" timeOffset="132">7675 7880 8188,'0'-11'0,"0"0"0,0 3 1035,0 0 117,0 6-160,0-3-732,0 20 1,1-5-20,3 13 1,-3 0-207,3 7 0,1-3 84,-1 7 0,1-2-339,-1 2 0,-3-5 192,3-2 0,1-3-266,-1-1 0,1-2-61,-1-1 1,-2-4-970,6-5 498,-6 1 0,5-2 11,-4-2 815,-1-3 0,3 0 0,-5 1 0</inkml:trace>
  <inkml:trace contextRef="#ctx0" brushRef="#br1" timeOffset="133">7686 7869 8207,'-5'-17'320,"4"5"173,-4-5 0,5 10 340,0-1-254,0 6 0,5 2-313,3 7 1,5 5-20,3 3 1,5 3-23,2 4 1,1 3 21,7 1 0,-5 0-329,5 4 1,-6-5 29,2 2 0,-3-3-94,-1-1 1,0 0-439,-1 0 1,-3-6 305,1-1 0,-7-4-125,3 0 0,-4-2 99,0-2 0,-5 0-141,1-4 1,-4 0 85,3-4 0,-4 1-805,1 3 1164,2-3 0,-5 4 0,4-5 0</inkml:trace>
  <inkml:trace contextRef="#ctx0" brushRef="#br1" timeOffset="134">8189 7755 8000,'-5'-23'168,"3"5"37,-1 3 0,1 2 967,2 2 53,0 4-798,0 2 0,0 7-155,0 1 1,2 9-24,1 7 0,-1 8 112,1 3 1,-1 8-167,-2 4 0,0-1-136,0 0 1,0 0-342,0 1 1,4-3 242,-1-4 0,1-5-602,-4 0 1,4-8 344,0 1 1,0-8-80,-4 0 1,3-2 71,1-2 0,1-3-1284,-1 0 1587,-3-6 0,10 8 0,-5-3 0</inkml:trace>
  <inkml:trace contextRef="#ctx0" brushRef="#br1" timeOffset="135">8954 7903 7991,'0'-11'-151,"-5"4"0,4 1-545,-3 2 1296,3 3-79,1-4 403,0 5-521,0-5 1,-2 4 447,-2-3-552,3 3 1,-8 2-6,6 3 1,-3 2-103,3 5 1,1 2-1,-1 2 1,1-1-143,2 5 1,4 0 83,0 4 1,5-1-270,-2-3 1,7 1 129,2-5 0,0 1-330,-1-5 0,2 0 165,2 1 1,1-6-20,-5-2 0,4-3 92,-3-1 1,0-1 40,-1-3 1,-2-2 244,2-6 0,-2 1-145,-2 0 1,-3-2 191,0-2 0,-6 2-49,2-2 1,-3-2 69,-1 2 1,0 0-61,0 3 0,0 1-72,0 0 0,-1 0 21,-3 4-2,3-3-262,-4 8 1,1-1 44,0 6 0,-1 5-104,1 7 1,3 7 41,-3 4 0,3 11-47,1 1 1,1 2 66,3 1 0,2 0-145,6 1 0,-1 2-7,1-2 0,-1-1 104,0 1 1,1-4 144,-1 4 1,-1-7-96,-2-1 1,1-1 145,-5-6 1,1 0-138,-1-4 0,-3-6 173,3-1 1,-4-4-59,-4 0 0,1-2 47,-4-3 0,-1 2 15,-3-5-30,-1 0 0,1-4 67,-1 0 1,0 0-112,-3 0 1,2-1-4,-2-3 0,2-2 23,2-6 1,-5-3-368,1 0 1,0-6 110,3 2 1,2-4 183,3-3 1,2 2-38,5-3 90,5 3 0,6-4 0,7-1 0</inkml:trace>
  <inkml:trace contextRef="#ctx0" brushRef="#br1" timeOffset="136">9594 7938 7979,'-7'-12'0,"-2"4"529,5 1 0,1 3 286,3-4-233,0 6 395,0-3-465,0 5 0,5 0-329,2 0 1,5 0-77,3 0 0,-1 0 58,5 0 1,-4 0-184,4 0 0,-1-4-46,1 0 1,1 0-270,-4 4 1,-1-3-675,-4-1 0,1 0 484,-1 4 0,-3 0-1489,-1 0 2012,-4 0 0,7 0 0,-4 0 0</inkml:trace>
  <inkml:trace contextRef="#ctx0" brushRef="#br1" timeOffset="137">9594 8052 8724,'5'6'708,"2"-2"0,3 1-180,2-1 0,3 0 274,0-4 1,6-2 27,-2-2 1,2 2-328,2-6 1,0 2-487,0-2 0,-6-1 38,-1 6 0,0-2-962,-1 1 0,-3 3 409,-5-3 498,1 2 0,3-3 0,1-1 0</inkml:trace>
  <inkml:trace contextRef="#ctx0" brushRef="#br1" timeOffset="138">10210 7823 8079,'0'-11'-791,"0"5"396,-5-5 1444,4 5-34,-4 0-4,5-4-355,0 8-118,0-3-315,0 15 0,1 2 14,3 7 0,2 6 192,6-2 1,0 2-139,4-2 0,-4 4-187,4 0 0,-4-2 26,0-6 1,0 1-213,4-5 1,-4 5-523,3-5 0,-2 0 390,-1-4 0,-1 0-1606,0-4 831,1 3-273,-1-3 1262,1 4 0,-6-5 0,-1-1 0</inkml:trace>
  <inkml:trace contextRef="#ctx0" brushRef="#br1" timeOffset="139">10462 7835 8088,'-7'-12'0,"3"1"945,3-1-4,-4 6-501,4 1 1,-6 5-141,4 0 0,-2 5-70,-3 3 0,-2 7-184,2 4 0,-6 4 155,-1 3 1,-4 0-428,4 4 1,-4-4 199,3 0 0,1 1-665,4-4 0,1 1 173,2-9 1,-1 4-85,5-4 0,-3 1 602,3-5 0,0-5 0,4-1 0</inkml:trace>
  <inkml:trace contextRef="#ctx0" brushRef="#br1" timeOffset="140">10564 8075 8110,'-4'-8'1950,"1"0"-1232,-1 6-524,4-3 234,0 5 0,0 5-117,0 2 0,0 5-51,0 3 0,4 2-8,-1 2 0,1 6-204,-4-2 1,2 2 121,1-2 0,-1 0-395,1 0 0,0-4-24,1 0 0,-3-5-69,3 1 1,1-2-698,-1-2 0,1-3 1015,-1-1 0,-3-4 0,4 2 0</inkml:trace>
  <inkml:trace contextRef="#ctx0" brushRef="#br1" timeOffset="141">10964 7880 8048,'-6'-17'71,"-4"0"-124,8 11 212,-3 1 0,5 10 478,0 2 1,1 5-253,3 3 0,-2 3-173,1 5 0,0 0 160,1-1 1,-3 5-80,3 0 1,-3-1-273,-1-3 0,4-4-76,0 0-179,-1-5 0,1 3-690,0-6 1,0-3 22,-4-1 901,5-4 0,-4 7 0,4-4 0</inkml:trace>
  <inkml:trace contextRef="#ctx0" brushRef="#br1" timeOffset="142">10816 8017 8110,'5'-6'1131,"2"2"0,3 3-557,2 1 1,-1 0 3,1 0 1,4 0-408,3 0 0,-1 0 66,1 0 1,1 0-829,7 0 0,-3 0 485,3 0 0,-3 0-480,-1 0 0,0 0 586,-1 0 0,1 0 0,0 0 0</inkml:trace>
  <inkml:trace contextRef="#ctx0" brushRef="#br1" timeOffset="143">11295 8029 8115,'0'-8'1351,"0"1"-113,0 4-319,0-2-90,0 5-1036,5 0 1,-2-4-213,4 0 0,-3 1-1973,4 3 1371,-1 0 1021,5 0 0,-1 0 0,1 0 0</inkml:trace>
  <inkml:trace contextRef="#ctx0" brushRef="#br1" timeOffset="144">11478 8052 8115,'0'-8'0,"0"0"807,0 6 1,0-4 297,0 2 3,0 3-316,0-5-856,0 6-188,5 0 1,-2 0 103,4 0 1,-3 0-115,4 0 0,-5 0 262,5 0 0,0 6 0,3 0 0</inkml:trace>
  <inkml:trace contextRef="#ctx0" brushRef="#br1" timeOffset="145">11672 8029 8115,'0'-12'3338,"0"6"-2440,0-4-532,0 9 1,1-4 195,3 5-1076,-3 0 466,5 0 48,-1 0 0,-4 5 0,4 1 0</inkml:trace>
  <inkml:trace contextRef="#ctx0" brushRef="#br1" timeOffset="146">12083 7755 8115,'0'-12'-110,"0"1"962,0 5 207,-5 1-237,4 5-716,-4 0 0,5 5 147,0 2 0,0 8-9,0 4 1,0 3-234,0 1 0,0 0 93,0 0 0,1-1-438,3 1 1,-3-4 206,3 0 1,-1-5-675,0 1 0,0-2 67,5-1 734,-6-1 0,8-5 0,-3-1 0</inkml:trace>
  <inkml:trace contextRef="#ctx0" brushRef="#br1" timeOffset="147">11866 7892 8088,'0'-7'1296,"0"-3"-838,5 9 1,2-4 249,4 5 0,1 0-263,-1 0 1,5 0-161,3 0 0,3 0-200,1 0 1,0 0 90,0 0 0,3-1-853,1-3 0,1 3 479,-2-3 0,-1 3-2149,1 1 2347,-2 0 0,-1-6 0,0 0 0</inkml:trace>
  <inkml:trace contextRef="#ctx0" brushRef="#br1" timeOffset="148">12517 7698 8114,'-6'-18'0,"2"3"0,3 2 407,1 2-271,0-1 1081,0 1-142,0 4 174,0 2-908,0 5 1,5 7-104,3 4 1,-2 6-44,1 5 0,2 1 73,7 0 0,-2 0-166,5 0 0,-4 2 91,4-2 0,-5 2-449,1-6 1,2 3-118,-2 1 1,0-5-251,-4-3 0,0-2-112,-4-2 1,3-1-67,-2-2-266,-3 2 1,1-5-27,-2 3 1093,-3-3 0,5 0 0,-6 1 0</inkml:trace>
  <inkml:trace contextRef="#ctx0" brushRef="#br1" timeOffset="149">12769 7652 8141,'0'-11'332,"0"3"-222,0 0 1127,0 6-303,0-8-445,0 8 0,-4 2-165,0 8 1,-5 7-177,1 4 1,-6 8-144,-1 3 1,-1 0 107,1 0 1,2-1-704,-2 2 1,-2 0 380,2-4 1,1 3-927,6-3 1,-1-2 31,6-5 1103,-1 1 0,-1-13 0,-2 2 0</inkml:trace>
  <inkml:trace contextRef="#ctx0" brushRef="#br1" timeOffset="150">12883 7938 8107,'-5'-12'1049,"3"1"0,-3 3 239,5 0-862,0 6-100,0-3 8,0 5-201,0 5 0,0 1 72,0 6 1,0-1-130,0 1 1,4-1 123,0 0 1,0 1-270,-4-1 1,0 1 62,0-1 1,0-3-265,0-1 117,0 1 1,0-1-16,0 1 99,0-5 58,0 2-125,5 0 0,1-4 118,6 3 0,-1-2 25,0 2 1,1-3 10,-1 3 1,4 1 3,1-1 0,-1 5-37,-4-1 0,1 1 1,-1-2 0,-1 3-49,-2-2 0,1 2 61,-5 1 0,3 1-149,-3-1 1,0-3 74,-4 0 1,-1-2-10,-3 2 0,0 0 20,-7-4 0,2 4-21,-7-4 0,0 3 26,1-3 0,-4 0-6,3-4 1,-3 0-1360,4 0 1,0 0 1424,4 0 0,-1 0 0,1 0 0</inkml:trace>
  <inkml:trace contextRef="#ctx0" brushRef="#br1" timeOffset="151">12917 7915 8048,'0'-18'608,"0"3"-275,0 2 1,1 3 570,3 2-333,-3 3 0,9 4-158,-2-3 0,2 3-479,2-3 0,-1 3 88,1 1 1,4 0-228,3 0 0,3-2 186,0-1 1,1 1-1789,0-1 1807,0 1 0,-5 2 0,-2 0 0</inkml:trace>
  <inkml:trace contextRef="#ctx0" brushRef="#br1" timeOffset="152">13237 7926 8048,'0'12'161,"0"-1"1,-4 2 284,0 2 0,0-1-76,4 5 0,-3-4 101,-1 4 1,0-4-478,4 4 0,0-1 47,0 1 1,0 3-269,0-3 0,0-3 103,0-1 0,0-2 78,0-1 1,5-5 56,3 1 1,2-6 86,1 2 0,4-3-100,1-1 1,-1 0 200,-4 0 1,5-1 55,-1-3 0,4 2-38,-4-6 0,2 1 146,-2-5 1,-3-1-47,4-2 0,-7-1-16,-2-3 0,-4-3-56,1 3 0,-3-2-229,-1-2 1,-1 1 78,-3 3 1,-8-1-62,-7 5 0,-4 3-749,-3 5 0,-3 4 382,-6-1 1,5 4-1775,-1 4 2107,6 2 0,7 6 0,8-1 0</inkml:trace>
  <inkml:trace contextRef="#ctx0" brushRef="#br1" timeOffset="153">2159 9639 8190,'0'-7'0,"0"-1"0,0 5 71,0-7 384,0 9 69,0-4-88,0 0 137,0 4-64,0-4-350,0 5 66,0 5 1,0 1-22,0 5 1,0 1-44,0-1 0,0 6-115,0 2 1,3 4-90,1 3 0,0 0 51,-4 4 0,1-3-23,3 3 1,-3-1 80,3 2 1,-3 1-310,-1-6 1,0 1 106,0-4 0,0-2-90,0-2 0,0 2 52,0-6 0,0 0 158,0-4 1,2-3-116,1 0 54,-1-6-479,3 8 284,-5-8-1121,0 3 1393,0-5 0,-5 0 0,-2 0 0</inkml:trace>
  <inkml:trace contextRef="#ctx0" brushRef="#br1" timeOffset="154">1953 9571 8105,'-4'-8'-290,"0"0"0,-1 5 477,1-5 1225,3 5-840,-4-7 0,4 9 254,-3-3-500,3-2 177,-4 5-136,5-4 294,0 5-703,5 0 0,5 0 126,5 0 1,4 3 40,-4 1 0,10 0-77,-3-4 0,5 0 73,0 0 0,2 0-64,5 0 1,-1-4-11,-2 0 0,2 1-132,-3 3 0,-2-4 132,-1 0 1,-3 0-138,-1 4 1,-4-4-203,0 1 191,-5-1 1,2 0-758,-5 0 327,-4 0-1519,-2 4 537,-5 0 1513,0 5 0,-5 2 0,-2 4 0</inkml:trace>
  <inkml:trace contextRef="#ctx0" brushRef="#br1" timeOffset="155">2924 9342 8074,'0'-11'293,"-5"-1"1,3 5 272,-1-1 196,1 6 163,2-3-217,0 5-405,-5 0 0,3 0-40,-6 0 0,0 0-52,-3 0 1,0 6 22,-1 5 0,0 2-94,-4 6 0,2 0 58,-5 4 1,0 5-1,-4 2 0,4 3-160,0 2 0,4 0 9,-4 3 0,6-2-127,2 2 0,1 1 67,6-1 1,0 2-283,4-2 1,0-3 25,0 3 0,5-2-91,3-2 0,2-5 78,1-2 1,5-3-16,-1-1 1,0-4 72,-3 0 1,-1-5 53,0 1 0,-3 2 121,0-2-90,-1 0 0,5-4 224,-1 1 0,-1-5-42,-2 1 0,2-4-3,-2 3 1,2-4-168,1 1 1,1-3-222,-1-1 0,0 0-151,1 0 0,-1 0-86,1 0 585,-1 0 0,1-5 0,-1-1 0</inkml:trace>
  <inkml:trace contextRef="#ctx0" brushRef="#br1" timeOffset="156">3106 9845 8023,'-5'-24'329,"-2"5"0,-2 5 196,1 2-116,3 1 238,5-1 827,0 6-1301,0 1 1,0 6 5,0 3 0,5 6 27,3 5 1,2 6 17,1-2 0,1 2-90,-1 2 0,5 0 95,-1 0 0,5-2-259,-1-2 0,-1 2-131,1-6 1,-5 0-130,1-3 0,2-1-272,-2 1 0,0-2 300,-4-3 0,-3 2-515,0-5 0,-4 0-157,3-4-124,-4 0 1058,2 5 0,0-4 0,1 4 0</inkml:trace>
  <inkml:trace contextRef="#ctx0" brushRef="#br1" timeOffset="157">3346 9799 8023,'-1'-11'0,"-3"-1"0,2 1 626,-6-1 1,6 5-186,-2-1 1,2 4 734,2-3-247,0 4-683,-5-2 0,3 6-96,-6 3 1,2 4-89,-2 7 1,-3 4-61,-1 8 0,1 1 114,-4 2 0,2 2-301,2-5 1,-1 0 112,1 0 0,1-3-774,2 3 1,-1-8 196,5-4 0,1 2-55,3-2 1,0-4 703,0-3 0,0-1 0,0 5 0</inkml:trace>
  <inkml:trace contextRef="#ctx0" brushRef="#br1" timeOffset="158">3449 9982 7968,'0'-7'1896,"0"1"-1088,0 2-531,0 3 1,0-3 156,0 8 1,4 2-85,0 6 1,1 1-61,-1 2 0,-3-1-67,3 5 0,1-4-121,-1 4 0,-1-4-77,-3 4 1,0-5-219,0 1 0,4-2-120,0-1 1,0-5-1319,-4 1 93,0-6 1538,5 8 0,-4-8 0,4 3 0</inkml:trace>
  <inkml:trace contextRef="#ctx0" brushRef="#br1" timeOffset="159">3712 10073 8074,'0'-6'529,"0"1"181,0 0-436,0 3 1,1-3-10,3 5 0,-2 5-31,6 3 0,0 2 36,3 2 0,-3 3-54,-1 0 0,-3 4-29,4-4 0,-6 4-227,2-3 0,-3 3 89,-1-4 1,0 1-485,0 0 0,-5-4 263,-2 4 1,0-4-846,0 0 0,-1-1 74,-3 0 943,-1 1 0,1-1 0,-1 1 0</inkml:trace>
  <inkml:trace contextRef="#ctx0" brushRef="#br1" timeOffset="160">3963 9993 8096,'0'-6'100,"0"-4"386,0 8-14,0-3 1483,0 5-2171,0 5-1841,0-3 2057,0 8 0,0-4 0,0 6 0</inkml:trace>
  <inkml:trace contextRef="#ctx0" brushRef="#br1" timeOffset="161">4191 9970 8108,'-6'-5'-687,"1"4"2115,5-9-418,0 9-128,0-4-1869,0 5 875,5 0 0,-2 0-509,4 0 1,-3 0-166,4 0 786,-1 0 0,5 0 0,-1 0 0</inkml:trace>
  <inkml:trace contextRef="#ctx0" brushRef="#br1" timeOffset="162">4374 9970 7451,'7'-5'1656,"-2"4"-697,-5-4-1292,0 5 71,0 5 0,3-2-1312,1 4 1574,5-4 0,-8 7 0,4-4 0</inkml:trace>
  <inkml:trace contextRef="#ctx0" brushRef="#br1" timeOffset="163">4648 9993 8047,'-5'-11'302,"4"-1"162,-4 1 0,5 3 648,0 1-351,0 4-10,0-2-443,0 15 1,0 3-54,0 10 1,0 0-25,0 0 1,0 3-155,0 1 0,-1-1-87,-3-3 0,3 0-188,-3 0 0,-1 0-743,1 0 0,-4-4 464,4 0 1,1-5 476,3 1 0,-5 3 0,-2-1 0</inkml:trace>
  <inkml:trace contextRef="#ctx0" brushRef="#br1" timeOffset="164">4900 9651 8016,'0'-12'-223,"0"1"1,0-1 396,0 1-113,0 5 1377,0-5-426,0 10-640,0-4 0,0 8-65,0 4 1,3 1 129,1 7 1,4 3-268,-4 1 0,4 2 72,0 2 1,2 0-169,2 0 1,-1 0 97,0 0 0,2 0-464,2-1 1,-2 1 211,2 0 1,2-4-671,-2 0 0,0-6 139,-3-2 1,-1-1-95,1-6 1,-5 4 116,1-4 0,-4 1 588,3-2 0,1-1 0,3 3 0</inkml:trace>
  <inkml:trace contextRef="#ctx0" brushRef="#br1" timeOffset="165">5151 9639 8086,'-12'-5'500,"6"3"796,2-6-419,3 5 79,1-7-608,0 9 0,-4 1-46,0 8 0,-5 7-119,2 4 0,-3 4 52,-2 3 1,0 4-209,-4 4 0,4 0-156,-4 0 1,2-4-307,-1-4 1,4 1-129,-1-4 0,2 1-559,6-9 1,1 0 1121,3-3 0,-5 4 0,-2 2 0</inkml:trace>
  <inkml:trace contextRef="#ctx0" brushRef="#br1" timeOffset="166">5265 9879 7908,'-5'-11'1110,"4"3"-550,-3 0 75,3 6-249,1-3-185,5 5 1,0 5-94,2 2 1,-2 4-17,-5 0 0,0 0-52,0 1 0,0-1 189,0 1-278,0 4 1,0-3 144,0 2-101,0-2 23,0-2 0,0-3 34,0-1-13,0-4-23,0 2-98,0-5 0,2 4 93,2 0 1,-2 0 1,6-4 1,-1 0 112,5 0 0,-1 0-78,1 0 0,-1 0 5,0 0 0,1 3-33,-1 1 0,1 1-3,-1-1 1,-1-1-16,-2 4 1,-2-3 42,-2 4 0,-3-5-244,3 5 0,-3-4 60,-1 3 1,-1-3-170,-3 4 0,-2-2 34,-6 2 0,-3-2-65,0-2 0,-1-1-84,0 4 0,2-4 109,-5 0 1,4-1 14,-4-2 0,5 0-140,-1 0 0,2 0-351,2 0 790,-1 0 0,1-10 0,-1-3 0</inkml:trace>
  <inkml:trace contextRef="#ctx0" brushRef="#br1" timeOffset="167">5208 9845 7921,'0'-7'601,"0"2"1,5 5-193,3 0 1,3 0-69,4 0 1,3 0-296,5 0 1,4 0-219,-1 0 1,1 0 20,-4 0 0,-4-1 175,0-3 1,-4 3-624,4-3 1,-5 3 598,1 1 0,-7-5 0,-3-1 0</inkml:trace>
  <inkml:trace contextRef="#ctx0" brushRef="#br1" timeOffset="168">5516 9890 8377,'10'2'1051,"-2"2"0,-2-3-616,-2 3 1,-3 2-137,3 2 1,-2 3-186,-2 4 0,0-1 105,0 5 0,3-4-252,1 4 0,0-3-129,-4 3 0,0-4-133,0 4 1,4-5 20,0 1 1,3-6 136,-3-1 1,5-4 57,-2 3 0,4-4 21,0 0 0,0-1 134,1-2 1,1-2-76,2-1 1,-2-2 252,2-3 0,-4-2 54,-3 2 1,2-2 30,-2-1 0,0-2-23,0-2 0,-2 1 55,-2-5 0,-3 5-166,3-1 0,-8-2 8,-3 2 1,-5 0-552,-3 3 0,-3 2 12,-4 2 1,-6 3-168,-3 5 0,-6 2 287,-1 1 206,0 4 0,-1 4 0,-2 1 0</inkml:trace>
  <inkml:trace contextRef="#ctx0" brushRef="#br1" timeOffset="169">5745 9274 7997,'-7'-5'10,"1"2"-36,2-4 1,3 3 130,-3-4 1,3 4 614,1-3-128,-5 4-208,4-7 0,-8 7 181,5-4-183,0 4 1,3-2 216,-3 5-117,3 0-57,-4-5 81,5 4-262,0-4 182,0 5-413,0 5 0,5-3 25,2 6 0,3 1 121,2 6 1,1-1 27,2 5 0,3 0-36,4 4 0,-3 1-26,0 3 1,0-2 31,4 6 0,0-2-223,0 1 1,0 3 158,0-2 0,-4 3-419,0 4 0,-1-2-24,1 2 1,-3-7-187,-5 0 0,1-2 134,-1 1 1,-1-2 90,-2-5 1,-3 0 306,-5 0 0,0-2-109,0-2 0,-1 2 94,-3-6 0,-2 4-87,-6-4 0,1 2 253,-1-2 0,0-2-59,-3 2 1,2-4-131,-2-3 1,2 2-263,2-2 0,-1-2 85,1 2 0,3-6-315,0 2 1,5-3-199,-5-1-419,6 0 1151,-9 0 0,5-5 0,-5-1 0</inkml:trace>
  <inkml:trace contextRef="#ctx0" brushRef="#br1" timeOffset="170">6453 9731 8047,'0'-12'0,"0"1"0,0 3 328,0 1 1,0 3 134,0-4-50,0 6 1,0-5 325,0 3-374,0 3 0,1-4-5,3 5 0,2 0 94,6 0 1,-1 0-151,0 0 1,6 0-59,2 0 0,1 0-259,-1 0 0,3-4 89,-3 0 0,1 1-404,-1 3 0,-1 0-805,-3 0-1029,-2 0 927,3-5-432,-4 3 1667,-6-3 0,-6 5 0,-6 0 0</inkml:trace>
  <inkml:trace contextRef="#ctx0" brushRef="#br1" timeOffset="171">6396 9845 8047,'0'6'1495,"1"-1"-1021,3-5 1,2 0-92,6 0 0,0 0 238,3 0 1,3 0-267,5 0 1,0 0-250,0 0 0,1-4-238,2 1 0,0-5 196,4 4 0,-4-1-64,0 1 0,4-2 0,-1-5 0</inkml:trace>
  <inkml:trace contextRef="#ctx0" brushRef="#br1" timeOffset="172">7504 9000 8014,'0'-12'-904,"0"5"452,0-1 1112,0 0-350,0-3 1,0 0 36,0-1 0,-4 5-101,0-1 0,-1 4 134,1-4-160,-2 6 1,-6-7-38,1 5 0,-1 0-66,1 4 1,-2 0 101,-2 0 0,2 2-125,-2 2 1,2-2 84,2 6 0,-4 1-122,0 6 1,-1-3 48,5 4 1,0 0-62,-1-1 1,1 6 33,-1-2 0,1 2-140,-1 2 1,2 0 24,3 0 1,2-2 61,5-2 0,0 3-88,0-3 0,0 3 104,0 0 1,5 1-121,2 0 0,3-4 100,2 0 1,1-1-135,2 1 0,-3 1-6,4-4 1,-2 3-82,1-4 1,-2 1 102,2 0 1,-3-4 30,0 3 0,-2 2 57,-2-2 0,1 0-58,-6-3 1,1-1-130,-4 1 0,0 3 102,0 0 0,-1 0-49,-3-3 1,-1-1 58,-3 1 1,-2-1-10,3 0 0,0 1 129,0-1 1,4 1-137,-1-1 1,-1-3 165,1-1 1,1-3-83,3 4 0,0-4 152,0 3 18,0-4-20,0 2 1,0-4-56,0 3 1,1-3 104,3 3 156,-3-3-287,9-1 1,-7 0 58,4 0 1,-4 2 58,1 1 37,-3-1-129,-1 8 0,0-4-33,0 6 0,0-1 134,0 0 1,4 6 161,-1 2 0,6 6-265,-1 2 1,1 0 48,-2-5 1,4 1-238,-4 0 1,-2 0 81,-1 0 1,-3-4 0,-1 0 1,0 0 76,0 4 1,0 0 27,0-1 0,-3 1-79,-1 0 0,-4 0-21,4 0 0,-1 0-74,1-1 1,3 0 106,-3-3 1,3-1-230,1-3 1,1-2 40,3 2 0,3-2 26,4-2 0,0 1 150,1-1 0,4-3 108,3-1 1,-1-4-97,1 1 1,0-3 182,4-1 1,-1 4-107,-3-1 1,1 1-34,-5-4 0,0 0-11,-3 0 0,-1 0 98,1 0-1122,-6 0-419,4 0-661,-9 0 2060,5 0 0,-17-5 0,-1-1 0</inkml:trace>
  <inkml:trace contextRef="#ctx0" brushRef="#br1" timeOffset="175">9148 9091 8076,'0'-11'-290,"0"4"433,0-3 104,0 4 1,0-2 220,0 1-44,5 4 1,-4-3 291,3 2 174,-2 3-162,-2-5-217,0 6 0,0 7-346,0 4 0,0 2 69,0 6 0,3 0-210,1 4 1,1 3-20,-1 1 1,-1 0 85,4-4 1,-3-1-24,4 1 0,-2-4-40,2 0 1,0-5 22,-4 2 1,4-4 17,-4 0 0,1-1-85,-1 1 1,-3-5 15,3 1 0,2-1 0,0 5 0</inkml:trace>
  <inkml:trace contextRef="#ctx0" brushRef="#br1" timeOffset="176">9434 9045 8048,'-5'-17'113,"3"0"55,-2 6 0,3 3 148,1 0 143,0 6 0,0-4 870,0 2-482,0 2-551,0-3-96,0 16 1,0-3 26,0 11 0,0 0-81,0 4 1,1 1-157,3 3 1,-1-3-105,4 3 1,-3 1 132,4-2 1,-4 0-605,3-7 1,-3-1 282,4-3 1,-4-2-435,3 2 1,-4-6 287,0-2 0,3-3-1106,-3 4 1554,1-6 0,1 8 0,2-3 0</inkml:trace>
  <inkml:trace contextRef="#ctx0" brushRef="#br1" timeOffset="177">9354 9228 8048,'0'-8'1742,"0"1"-1397,0 4 0,1-2-99,3 5 0,2-4 191,6 1 0,4-1-157,3 4 0,4 0-68,4 0 0,-2 0-267,5 0 0,-4-1 143,0-3 1,-1 2-159,-3-1 0,0-2 96,-3 1 1,1-1-2090,-4 1 921,-1 3 1142,-4-10 0,-4 5 0,-2-5 0</inkml:trace>
  <inkml:trace contextRef="#ctx0" brushRef="#br1" timeOffset="178">9388 8977 8050,'0'-12'1446,"4"5"-940,0-1 1,10 1-334,1-5 0,5 5 11,3-1 0,0 4 995,0-4-531,4 1-315,-2 1 1,6-3-76,-4 5 1,0 0-262,-5 4 1,-2-4-264,-1 0 1,-2 1-1113,2 3 1,-2 0 353,-6 0 1024,-4 0 0,3 5 0,-4 1 0</inkml:trace>
  <inkml:trace contextRef="#ctx0" brushRef="#br1" timeOffset="179">10496 9045 8097,'-7'-11'445,"1"1"58,2 2 155,3-2-422,-4 9 1,5-6 707,0 4-606,0 1 1,0-2-238,0 8 0,0 3 18,0 4 0,0 4 88,0 1 1,0 4-261,0-1 0,0 1 73,0-1 1,1 1-21,3-4 0,-3 3-122,3-4 1,2 0-90,2-3 1,1-1 46,-1 0 0,2-4-59,-3-3 0,5 1 140,3-1 0,-2-1 21,2-3 0,3-3 153,1-1 1,-3-5-131,-1 1 1,-2-2 352,-1-1 1,-5-1-22,1 1 0,-6-1-36,2 1 0,1-4-59,-1-1 1,0-3-13,-4 4 0,0-4-227,0 4 1,0 0 224,0 3-285,0 1 0,0 3 143,0 1-693,0 4 455,0 13 1,0 4 25,0 13 0,0 2 44,0 2 0,1 3 9,3 4 1,-2-3-171,6 3 0,-2 2 101,2-2 1,6 0-138,-3-4 1,3-1 98,-2-2 1,-5-1 157,1-7 0,-2 1-86,2-9 1,-3 4 148,-5-3 0,0-5 15,0-3 1,-1-2 203,-3 2 0,-2 2-125,-6-3 0,-1 0-108,-2 0 0,3-4-150,-4 1 1,2-3 158,-1-1 0,2 0 74,-2 0 0,3 0-27,0 0 0,1-5 129,-1-3 0,5-2-200,-1-1 0,5-2 30,0-2 0,1-3-668,2-5 1,0 0 669,0 0 0,16-4 0,3-3 0</inkml:trace>
  <inkml:trace contextRef="#ctx0" brushRef="#br1" timeOffset="180">11113 9045 7981,'-7'-14'0,"3"3"1000,3 7-248,1-6 20,0 9-120,0-4-304,0 5 0,5-4-117,3 0 1,2 0-8,1 4 1,1 0-190,-1 0 0,1-1 103,-1-3 1,0 3-948,1-3-358,-1 3-955,1 1 2122,-1 0 0,1 0 0,-1 0 0</inkml:trace>
  <inkml:trace contextRef="#ctx0" brushRef="#br1" timeOffset="181">11090 9160 8078,'-7'0'802,"2"0"834,5 0-1201,5 0 0,2 0 16,4 0 1,2 0-284,2 0 1,-1-2-117,5-2 1,-1 3-768,1-3 0,1 2 470,-5-2 1,6 1-1966,-2-4 2210,-3 4 0,6-7 0,-5 4 0</inkml:trace>
  <inkml:trace contextRef="#ctx0" brushRef="#br1" timeOffset="182">11569 8920 8054,'0'-12'453,"-5"1"1,5 1 14,0 2-160,0 3 0,7 5-27,-4 0 0,2 5 151,3 3 0,5 7-79,-6 4-478,11-3 251,-10 6 1,8-4-279,-4 5 0,-1-1 95,1 1 0,-1-4-338,0 0 1,-3-3 190,0 3 1,-2-5-442,2 1 1,0-2-360,-4-2 125,5 0 879,-8 1 0,10-6 0,-5-1 0</inkml:trace>
  <inkml:trace contextRef="#ctx0" brushRef="#br1" timeOffset="183">11775 8943 8054,'0'-26'0,"0"3"0,0 8 831,0 0-299,0 7 51,0 3-91,0 5-440,-5 5 0,2 3 149,-4 7 1,-1 8-268,-3 7 0,-2 0 113,-2 0 0,2-3-223,-2 3 1,2-4 146,2 0 0,3-2-854,0-1 0,6 0 176,-2 0 1,3-5 706,1-3 0,-5-3 0,-2 0 0</inkml:trace>
  <inkml:trace contextRef="#ctx0" brushRef="#br1" timeOffset="184">11843 9091 10911,'4'11'484,"0"1"0,1 3-259,-1 0 1,-2 4-343,6-3 1,-4 3 92,4-4 0,-5 1-481,5 0 1,-6-4-76,2 3 0,1-6 580,-1-1 0,5 0 0,-3 3 0</inkml:trace>
  <inkml:trace contextRef="#ctx0" brushRef="#br1" timeOffset="185">12197 8885 7979,'0'-11'853,"0"5"-592,0-4 0,0 10 473,0 0-510,0 10 1,4 4 129,0 5 1,4 0-59,-4 4 0,3-1-153,-3 1 0,4 0 27,-5 0 1,1-4-233,-4 0 0,4-5-134,0 1 0,0-2-227,-4-2 1,0 1 54,0-1 0,3-3-48,1-1-1310,0-4 1726,-4 2 0,0 0 0,0 1 0</inkml:trace>
  <inkml:trace contextRef="#ctx0" brushRef="#br1" timeOffset="186">12060 9068 8032,'0'-6'1988,"6"1"-1759,0 0 1,5 3 311,1-1 0,-1 1-96,1 2 0,3 0-441,0 0 0,4-3 90,-4-1 1,4 0-804,-3 4 0,0 0-62,-1 0 1,-2 0 770,2 0 0,-2-5 0,-2-2 0</inkml:trace>
  <inkml:trace contextRef="#ctx0" brushRef="#br1" timeOffset="187">12483 9068 8689,'0'-6'1966,"5"1"-1371,-4 5-925,4 0 0,-5-2 216,0-1-1860,0 1 1974,6-3 0,0 5 0,5 0 0</inkml:trace>
  <inkml:trace contextRef="#ctx0" brushRef="#br1" timeOffset="188">12666 9045 8385,'0'-6'1602,"0"1"-2509,0 5 314,5 0 1,-3 0-608,6 0 1200,-5 0 0,7 5 0,-4 1 0</inkml:trace>
  <inkml:trace contextRef="#ctx0" brushRef="#br1" timeOffset="189">12837 9057 8032,'6'-2'-1098,"-2"-1"1688,-3 1 1,3-4 395,0 2-63,0 3-629,-4-4-1132,0 5 57,5 0 0,-2 1 781,4 3 0,1-3 0,3 4 0</inkml:trace>
  <inkml:trace contextRef="#ctx0" brushRef="#br1" timeOffset="190">13145 8817 8032,'-7'-4'473,"-1"0"852,6-5-1105,-3 8 168,5-4-36,0 5 0,0 6-141,0 6 1,0 1-128,0 6 0,1 0 55,3 3 0,-3 1-173,3 0 1,1 0-43,-1 0 1,-1 0-270,-3-1 1,0-2-388,0-1 1,0-5 373,0 1 0,0-3-185,0 0 0,0-5 543,0 1 0,5 0 0,2 3 0</inkml:trace>
  <inkml:trace contextRef="#ctx0" brushRef="#br1" timeOffset="191">12986 9011 8032,'-7'-11'0,"2"3"219,5 0 0,1 5 390,3-5 0,3 5-183,4 0 0,2 1-149,2 2 0,0 0-137,8 0 1,-3 0-68,7 0 0,1 0-228,-2 0 0,1 0-150,-4 0 0,-1 0-1057,-3 0 1362,2 0 0,-3 0 0,5 0 0</inkml:trace>
  <inkml:trace contextRef="#ctx0" brushRef="#br1" timeOffset="192">13511 8794 8032,'0'-6'1746,"0"1"-1093,0 5-383,5 5 0,1 5-198,6 5 0,-1 2 116,1-2 0,3 3-206,0 4 1,0-3-88,-3 1 0,3-1-106,0 3 1,0-4 134,-3-3 1,-1 2-107,1-2 0,-1-1-288,0-6 0,-3 1 172,0-6 0,-5 6 298,5-1 0,-5-3 0,2 0 0</inkml:trace>
  <inkml:trace contextRef="#ctx0" brushRef="#br1" timeOffset="193">13739 8794 7972,'-4'-11'269,"1"-1"1,-6 6-270,8-4 950,-5 8-365,6-3-283,-5 5 1,3 7-254,-6 4 0,1 3-112,-5 9 1,1-3-71,-1 7 0,2 1 35,3-2 0,-4 5-205,4-4 0,-2 3-79,1-3 0,-1-1 194,6-3 1,-1-4 187,4 0 0,0-5 0,0 3 0</inkml:trace>
  <inkml:trace contextRef="#ctx0" brushRef="#br1" timeOffset="194">13831 9011 7972,'0'-11'1828,"0"4"-896,0 2-797,0 5 0,0 5 68,0 3 0,1-2-163,3 2 1,-3 3 108,3 5 0,-3-1-223,-1-4 0,0-3 93,0-1 1,4 1-123,0 3 0,0-3-54,-4 0 131,0-6 0,0 5 145,0-4-27,0-1-129,0 3 0,1-5 87,3 0-72,-3 0 58,9 0 0,-4 3 28,6 1 0,-1 0-4,1-4-34,-1 0 0,0 4-20,1 0 1,-1 3 10,1-3 0,-6 5 15,-2-1 0,1-2 25,-1 2-164,0-1 0,-4 5 123,0-1 1,-6-1-148,-1-2 0,-3 2 73,-2-2 1,-3-2-249,0 2 0,-2-5 78,2 5 1,2-5-133,-2 0 0,-1-1-144,0-2 0,1 0-836,4 0 1340,-1 0 0,-4-5 0,-2-2 0</inkml:trace>
  <inkml:trace contextRef="#ctx0" brushRef="#br1" timeOffset="195">13808 9000 7987,'5'-12'0,"-4"1"379,9 4 0,-3-1 166,4 4-570,1 0 184,4-1-32,-3 4-86,3-4 0,-3 5-175,2 0 232,-2 0-856,8 0 380,-8 0 235,4 0 1,-6 0 142,0 0 0,1 5 0,-1 1 0</inkml:trace>
  <inkml:trace contextRef="#ctx0" brushRef="#br1" timeOffset="196">14071 9045 7959,'-7'0'673,"2"0"-464,5 5 0,0 2 1000,0 4-504,0 1-336,0 4 0,0-3-339,0 2 1,0 1-95,0 0 1,0 3-40,0-4 0,0 1 79,0 0 1,1-4-132,3 4 0,3-4 26,4 0 1,0-5 59,1 1 0,0-5-74,4 0 1,-4-1 94,4-2 0,-2 0 153,1 0 0,-3 0 31,4 0 0,-4-2 136,0-1 1,1-3 37,2-1 0,-3-3 7,4 2 1,-7-6-55,-2-1 1,-3-5-90,4 1 1,-6-2-185,2 2 1,-8-2 124,-4 2 0,-3 1-647,-4-1 243,-3 5 192,-5-3-1387,0 11 986,-5 1 0,-1 1-876,-5 0 0,6 4 1374,5 4 0,0 5 0,6-3 0</inkml:trace>
  <inkml:trace contextRef="#ctx0" brushRef="#br1" timeOffset="197">15018 8668 7969,'0'-7'266,"0"-1"108,6 6 0,-4-7 74,6 5 420,-6 0-138,3 4-308,0 0-209,-3 0 1,1 9 37,-6 2 1,-4 5-105,-4-1 0,-4-1 76,-1 5 1,-4-4-217,1 4 0,1-4 33,-1 4 1,1-5-219,-1 2 1,-1-4 21,5 0 1,-2-1-356,2 1 386,3-1 1,-5-1 69,6-2 1,0-2 119,4-2-172,-3-3 203,3 4 1,0-3-16,-1 1 229,6-1-197,-4 3 1,6-4 53,0 3-81,0-3-24,0 9 0,6-3 215,1 4 1,8 0-68,4 1 1,0-2 124,4-2 1,-2 2-56,5-3 1,0 0-68,0 0 0,-2-4-108,3 1 1,-4-3-151,-4-1 0,-1 4-279,-3 0 1,-6-1 184,2-3 0,-6 0-672,3 0 591,-6 0 1,2 0-2101,-8 0 2320,-2 0 0,-10 0 0,-2 0 0</inkml:trace>
  <inkml:trace contextRef="#ctx0" brushRef="#br1" timeOffset="198">14767 9091 7975,'-6'0'-47,"-1"0"551,4 0-167,1 0 344,-3 0 1096,5 0-1300,0 5-252,0 1 0,2 5-32,1-4 1,4 2-8,4-5 1,1 3-205,-1-3 1,0 1 79,1-1 0,1-3-473,2 3 1,-3 1 261,4-1 0,-4 0-1006,0-4 1,-1 0 1154,1 0 0,-1 5 0,0 1 0</inkml:trace>
  <inkml:trace contextRef="#ctx0" brushRef="#br1" timeOffset="199">15498 8509 7712,'0'-12'-715,"0"5"885,0-1 1005,0 0-243,0-3-311,-5 5 82,4 0-474,-4 6 1,5 9 146,0 3 0,0 8-63,0 3 0,0 1-15,0 6 0,0 1-119,0 3 1,0 0-1,0 1 1,0-1-132,0 0 0,-4-1 135,0-2 0,-1 0-536,1-4 1,3 5 206,-3-2 0,3-2-297,1-1 1,0-1 173,0-3 1,0 1 3,0-8 1,1 3 249,3-4 1,-3 0-95,3-3 1,1-5 98,-1 1 1,3-4-59,-3 3 0,5-4-190,-1 1 0,2 1 139,1-2 0,1 1-806,-1-4 269,1 0-725,-1 0 663,0 0 718,-4-5 0,3-1 0,-4-6 0</inkml:trace>
  <inkml:trace contextRef="#ctx0" brushRef="#br1" timeOffset="200">15350 8954 8029,'3'-8'512,"1"1"1,9 4-73,-2-1 0,5-1-161,-1 2 0,3-1 99,4 4 1,3 0 201,1 0 1,-2-2-477,3-1 1,1 1 23,-1-1 1,-1 1-331,-3 2 0,-4 0 190,0 0 12,-5 0 0,-3 0 0,-5 0 0</inkml:trace>
  <inkml:trace contextRef="#ctx0" brushRef="#br1" timeOffset="202">9251 9982 8026,'0'-12'0,"-5"1"0,4 0 0,-5-1 0,1 6 0,4 1 2096,-4 5-933,5 0-472,0 5-368,0 1 0,0 11 122,0 2-58,5 2-187,-4 2 1,8 0-71,-5 0 0,5 3-149,-1 1 0,-2-2-193,2-6 163,-6 3 1,4-5-499,-2 2 0,-2-3 305,1-4 0,0-1-1165,1 0 558,-3 1-1351,4-1 2200,-5 1 0,-5-1 0,-1 0 0</inkml:trace>
  <inkml:trace contextRef="#ctx0" brushRef="#br1" timeOffset="203">9456 10016 7971,'0'-11'-31,"0"-1"31,0 1 1177,0-1-149,0 6 12,0 1-660,0 5 0,0 6-142,0 6 0,2 0 15,2 7 1,-3 2-30,3 5 0,-2-1-216,2 1 1,-3 1-156,3-4 1,-3 5-224,-1-9 1,2 3 94,1-6 0,-1-1-596,1-4 109,4 1 403,-6-1 0,5-4-1115,-2-4 1474,-2 4 0,8-6 0,-4 4 0</inkml:trace>
  <inkml:trace contextRef="#ctx0" brushRef="#br1" timeOffset="204">9422 10130 7971,'5'-6'551,"-3"1"0,4 4-176,-2-3 0,2 3-123,5-3 0,2 2 159,2 2 0,3 0-125,5 0 1,0 0-133,0 0 1,0 0 69,-1 0 0,0-3-378,-3-1 1,1-1-152,-4 1 0,3 1-471,-4-4 0,-4 3 357,-3-4 419,-6 6 0,8-8 0,-3 3 0</inkml:trace>
  <inkml:trace contextRef="#ctx0" brushRef="#br1" timeOffset="205">9479 9936 7971,'0'-11'0,"5"-1"673,3 1 1,6-1-104,1 1 1,5 0-19,0-1 1,2 2-242,5 2 1,-2 0-61,6 4 1,-6-4-830,2 4 1,-3 1 214,-1 3 363,5 0 0,-4 0 0,4 0 0</inkml:trace>
  <inkml:trace contextRef="#ctx0" brushRef="#br1" timeOffset="206">10713 10016 8044,'-8'-4'-481,"1"0"1,3-3 772,-4 3 1066,6 0-374,-3 4-304,5-5 8,0 4-428,0 6 0,0 4 95,0 10 0,0-5-124,0 1 0,0 3-180,0 1 1,0-1-7,0 1 0,5-4-129,2 4 0,3-5-163,2 1 1,-1-2 156,1-2 1,0-1-47,4-2 1,-4-3 128,3-5 0,-1 0 54,2 0 1,-4 0-74,4 0 1,0-5 166,-1-3 1,2-2-66,-2-1 0,-2-1 133,2 1 1,-2-2 27,-2-2 1,-5 1-91,-2-5 0,1 5-78,-1-1 0,0-2 47,-4 2 1,0 0-16,0 4-17,0 4-155,0-3 1,0 14 51,0 0 1,0 10-185,0 5 1,-4 7-31,0 5 0,0-1 88,4 4 0,-3-1-117,-1 9 1,0-5 46,4 1 1,0-2-37,0-2 0,4-4 31,0 1 1,-1-6-165,-3 2 0,4-7 89,0-1 188,0-5 0,-4 3 509,0-6-282,0-5 497,-5 0-453,-2-6 0,-4 0 203,0 0 1,3-4-110,0 0 1,1-6 12,-5-2 0,1 1-93,0-4 0,-5-3-147,1-1 0,1-3-465,6 0 0,0-1 221,4 0 0,0 0-806,4 0 0,1 4 466,3 0 0,4 5 553,7-1 0,8 2 0,6 2 0</inkml:trace>
  <inkml:trace contextRef="#ctx0" brushRef="#br1" timeOffset="207">11581 9890 7938,'-7'-5'-1478,"2"-1"2940,0 0-392,4-4-79,-4 8-166,5-3-444,0 5 0,1 5-73,3 3 1,0-2 145,7 2 0,-2-1-147,6 5 1,3-1-88,1 1 1,3-1-140,1 1 0,-4-5 102,0 1 1,0-2-213,3 2 1,-2 1-34,-1-6 0,-4 5-77,4-4 1,-5 3-14,1-3-111,-2 0 116,-2-4 140,-5 0 1,0 1-203,-6 3 201,-6-3 1,-4 6-117,-5-3 0,-5-2 110,1 6 1,-4-4-5,-4 3 0,2 0-23,-6 0 1,2 3-10,-1-2 0,-2-2-160,5 2 0,2-2 110,6 2 1,-1 1-192,4-5 0,1 3-158,4-3-1022,-1 5-134,1-8 1605,5 9 0,11-3 0,7 4 0</inkml:trace>
  <inkml:trace contextRef="#ctx0" brushRef="#br1" timeOffset="208">12118 9833 8024,'-7'-29'0,"3"3"0,3 6 604,1 5 1,0 3 285,0 0 117,5 1-306,-4-1 10,5 6-400,-6-4 1,0 10-72,0 0 1,0 6-46,0 9 1,0 4 109,0 8 0,0-2-167,0 6 1,0-1 90,0 5 0,0-1-335,0 0 0,0-3 92,0-1 0,0-1-501,0 2 0,0 0 218,0-4 0,0 0-18,0-4 0,5-1 16,2 1 1,0-4-120,0 0 1,1-6-9,3-2 0,1 0 61,-1-8 1,0 5 29,1-4 1,-1 0-205,1-4-1052,-1 0 1591,1 0 0,-1-5 0,0-2 0</inkml:trace>
  <inkml:trace contextRef="#ctx0" brushRef="#br1" timeOffset="209">12026 10073 9593,'5'-6'931,"3"2"0,2 3-711,1 1 0,2 0 386,2 0 1,4-1-274,8-3 0,-2 1-163,6-4 1,-1 3-52,5-4 0,-2 2-172,-3-2 0,0-1-1031,-7 5 0,1-1 73,-8 2 1011,-6 1 0,-10-3 0,-7 5 0</inkml:trace>
  <inkml:trace contextRef="#ctx0" brushRef="#br1" timeOffset="210">2044 11832 8015,'-1'-6'7,"-3"2"604,3-2-74,-9 4 588,3-3-229,1 5 4,1 0 646,5 0-1440,0 5 0,0 2 78,0 4 0,4 4 63,0 0 1,8 6-245,0-2 0,3 1 33,0-1 0,2 3-342,2-3 0,2-1 149,-2 1 0,2-5-351,-2 1 1,1-6 135,-5-2 0,0 0-42,-3 0 0,-1 2 10,1-5 1,-5 4 70,1-5 1,-5 2-924,0-1 823,4-3 0,-6 6 433,3-3 0,2-3 0,0 4 0</inkml:trace>
  <inkml:trace contextRef="#ctx0" brushRef="#br1" timeOffset="211">2638 11809 8103,'0'-6'0,"-5"-4"785,4 8 1191,-9-3-1082,8 5-628,-8 0 1,5 2-166,-2 1 1,-4 5 90,4 7 0,-7 3-205,-1 5 1,-4 0-173,3 0 0,0 3-212,1 1 0,1-1-13,-5-3 1,5 0-296,-2 0 1,4-1-358,0-3 0,1 1 1062,0-5 0,-1 5 0,1-2 0</inkml:trace>
  <inkml:trace contextRef="#ctx0" brushRef="#br1" timeOffset="212">2398 12175 8103,'-5'-7'730,"3"-2"293,-6 6 273,6-1-728,-9 4 1,10 1-155,-3 3 1,3 6-370,1 5 0,0 6 143,0-2 0,0 2-117,0 2 0,0 0-17,0 0 0,0 0-114,0-1 1,4 1 10,0 0 0,3-4-333,-3 0 0,4-4 59,-4 4 0,3-5 106,-3 2 0,0-4 374,-4 0-207,0-1 0,0 1 16,0-1 0,0-3-238,0-1 1,0-3-906,0 4-184,0-6 1361,0 3 0,5-5 0,1 0 0</inkml:trace>
  <inkml:trace contextRef="#ctx0" brushRef="#br1" timeOffset="213">3015 12118 8102,'0'-7'2066,"-5"-3"-1583,4 4 265,-4-1 338,5 2-185,0 5-836,5 0 1,1 2 128,6 1 0,3-1-122,0 1 1,1-1-28,0-2 1,1 0-86,6 0 1,-1 0 10,-3 0 1,1 0-92,-5 0 0,4-4-646,-3 0 1,-1-1 37,-4 1-1992,1 3 2720,-1-9 0,-4 9 0,-2-5 0</inkml:trace>
  <inkml:trace contextRef="#ctx0" brushRef="#br1" timeOffset="214">2981 12289 8102,'7'0'828,"1"0"1,0 0-88,3 0 1,1 4-288,-1-1 0,5 1 371,3-4 1,3 0-287,1 0 1,0 0-404,0 0 0,-1-4-360,1 1 0,0-2-430,0 1 0,-4 1 654,0-4 0,0 4 0,4-2 0</inkml:trace>
  <inkml:trace contextRef="#ctx0" brushRef="#br1" timeOffset="215">3769 11878 8073,'-5'-12'254,"-2"1"655,-4-1 134,0 6-646,-1 1 1,5 5 432,-1 0-523,5 0 0,-2 1 47,5 3 1,2 6-45,1 5 1,4 6-1,4-2 0,6 6-28,2 2 0,2 1-33,2-2 0,0 0-290,0 4 1,0-3 100,0 3 1,-2 0-618,-2 0 0,1-2 332,-4-5 0,3-2-333,-4-2 0,0-2 200,-3-6 1,-1 1 52,0-1 1,-3-1-269,0-2 377,-1 2 1,1-7-1345,-1 4 736,-4-4 804,2 2 0,0 0 0,2 1 0</inkml:trace>
  <inkml:trace contextRef="#ctx0" brushRef="#br1" timeOffset="216">4214 11866 7994,'0'-17'9,"0"1"1,-4 4 1102,1 0 56,-6 1 65,8 4-825,-10-3 0,5 9-19,-5-3 1,-1 9-273,1 7 1,-6 5 113,-2 10 1,-6 6-93,-2 5 0,-1 5 51,2-1 1,-2 3-409,-3 0 0,3-3 100,6 0 0,2-5-226,1 1 0,4-6-179,-4-2 0,5-5 284,-1 2 1,4-7-215,3-1 0,-1-5 149,5 2 1,-3-4-740,3 0 0,0-5 1043,4 1 0,0-5 0,0 2 0</inkml:trace>
  <inkml:trace contextRef="#ctx0" brushRef="#br1" timeOffset="217">4443 12323 8018,'0'-13'2178,"0"-2"-1017,0 14-459,0-4 0,-4 6-265,0 3 1,0 2-77,4 6 1,-1 4-120,-3 3 1,3 3-43,-3 1 1,3-1 27,1 1 1,0 0-185,0 0 0,0-4-70,0 0 1,0-4-111,0 4 1,0-9-959,0 2 849,0-3 1,1 1-2589,3-2 1566,-3-3 1267,9-5 0,-3 0 0,4 0 0</inkml:trace>
  <inkml:trace contextRef="#ctx0" brushRef="#br1" timeOffset="218">5025 11946 8235,'0'-11'175,"-5"-1"1,3 5 832,-6-1-117,5 6 213,-2-3-763,0 5 1,4 5-92,-3 2 0,3 5 106,1 3 1,0 4-76,0 8 1,0-3-221,0 2 1,0 2 125,0-1 0,4 0-291,0-5 0,3 1-156,-3 0 1,4-1-292,-5-3 0,1-3 28,-4-4-257,0-1-233,5 0 0,-3-3 1013,1 0 0,-1-6 0,-2 3 0</inkml:trace>
  <inkml:trace contextRef="#ctx0" brushRef="#br1" timeOffset="219">4831 12163 9646,'0'-6'2102,"1"1"-1778,3 5 0,2 0 336,6 0 1,3 0-196,0 0 0,6-1-350,-2-3 1,6 2-215,2-1 1,-1 1-274,-3 2 1,-1-3-167,-3-1 0,2 0-661,-2 4 1,-2-4-1424,-2 0 2622,-2 1 0,3-3 0,2 0 0</inkml:trace>
  <inkml:trace contextRef="#ctx0" brushRef="#br1" timeOffset="220">5505 12357 7332,'0'-6'4262,"0"1"-3435,0 5-756,5 0-1640,-4 0 926,4 0 307,-5 0 0,5 0 1,2 0-1</inkml:trace>
  <inkml:trace contextRef="#ctx0" brushRef="#br1" timeOffset="221">5768 12335 7991,'0'-7'740,"0"2"-200,0 5 174,5 0-580,-4 0 1,5 0 317,-2 0-522,-3 0 264,4 0-1045,-5 0 92,0 5 759,5-4 0,2 10 0,4-5 0</inkml:trace>
  <inkml:trace contextRef="#ctx0" brushRef="#br1" timeOffset="222">6110 12312 9726,'0'-7'4276,"0"2"-4774,0 5 1,0 5 0,0 2 0</inkml:trace>
  <inkml:trace contextRef="#ctx0" brushRef="#br1" timeOffset="223">6601 11912 8097,'0'-11'173,"0"-1"1,0 5 877,0-1 285,0 5-450,0-2-218,0 5-382,0 5 1,0 3-31,0 7 1,0 4-53,0 8 1,0-2-57,0 6 0,0-6-213,0 2 1,2-3 120,1-1 0,-1 0-580,1-1 0,-1-3 272,-2 0 1,0-5-307,0 2 1,3-4-238,1 0 1,0-5-1274,-4 1 2068,0 0 0,0-2 0,0-1 0</inkml:trace>
  <inkml:trace contextRef="#ctx0" brushRef="#br1" timeOffset="224">6373 12106 8073,'7'-6'1168,"1"2"0,3 3-757,5 1 1,4 0 115,-1 0 0,4 0-89,4 0 1,2 0-515,5 0 0,0 0 123,1 0 1,-1-4-778,0 0 0,0-5 462,1 2 1,-5 0 267,0 0 0,-4-1 0,2-3 0</inkml:trace>
  <inkml:trace contextRef="#ctx0" brushRef="#br1" timeOffset="225">7264 11684 8060,'-8'-12'441,"0"1"157,6-1 0,-3 5 222,5-1-326,0 6 76,0-4 1,0 8-122,0 2 1,0 3-151,0 8 0,6 3-67,6 5 1,-1 5 64,4 2 1,2 2-135,-2-1 0,5 5-140,-1-1 0,-1 0-439,1-4 1,-1 0 307,1-4 1,2 5-303,-1-2 1,-4-2 210,-1-1 1,2-4-410,-2-4 0,0 1 189,-3-5 0,-1 0-74,0-3 0,-3-2 37,0-2 0,-5 2-270,5-3-276,-5-2 602,7 6 0,-9-9 400,3 6 0,-3-6 0,-1 8 0,0-3 0</inkml:trace>
  <inkml:trace contextRef="#ctx0" brushRef="#br1" timeOffset="226">7629 11706 7948,'-1'-15'497,"-3"0"0,2 0 1,-6 3-103,5 6-37,-2 1 1,0 7 490,-2 6 0,-5 6-321,-3 13 1,0 4-181,-8 11 0,3 5-119,-7 10 0,-1 0-249,1 0 0,-1 1-233,2-1 1,3-7 238,0-4 1,2-5-300,5-7 0,0-6-266,1-5 0,6-2-1586,-3-5 2165,8-1 0,-6-9 0,4-1 0</inkml:trace>
  <inkml:trace contextRef="#ctx0" brushRef="#br1" timeOffset="227">7846 12186 8078,'0'-11'210,"0"-1"85,0 1 1,0 3 349,0 1-177,0-1 691,0-3-265,0 4-82,0-3-165,0 9-381,-5 6 1,4 8 5,-3 9 1,3-3 14,1 0 1,-4-1-288,0 1 0,0 3 84,4-3 1,0-3 7,0 0 0,4 0-35,0-1 1,0 1-523,-4-5 0,1-1 69,3-2-555,-3 2 657,4-4 1,-5 2-35,0-1 534,0-4-249,0 2 540,0-5-539,5 0 0,3-1-8,7-3 1,-1 3 91,5-3 0,-4 3-13,4 1 0,-5 0 68,1 0 1,2 1-101,-2 3 1,-1-2 37,-6 6 0,1-4-20,-6 3 0,1 1-137,-4 3 0,0 1-8,0-1 0,-1 1-132,-3-1 1,-6 0 123,-5 1 0,-5-1 6,0 1 0,-1-1-160,-2 1 0,0-2 107,0-3 1,1 2-269,-1-5 0,4 0 125,0-4 1,5 0-142,-2 0 1,4 0 468,0 0 0,1-10 0,0-3 0</inkml:trace>
  <inkml:trace contextRef="#ctx0" brushRef="#br1" timeOffset="228">7823 12152 7995,'0'-14'0,"0"2"0,0 7 1232,0-2-755,0 4 1,0-3-7,0 2 0,2 3-50,1-3 1,0 3 0,5 1 1,3 0-414,4 0 1,5 0 100,0 0 0,1 0-579,2 0 0,0-4 376,0 0 0,-1 0-2151,1 4 2244,0 0 0,5-5 0,1-1 0</inkml:trace>
  <inkml:trace contextRef="#ctx0" brushRef="#br1" timeOffset="229">8360 12186 8583,'-8'0'760,"1"0"0,4 1-297,0 3 0,-4-1 117,0 4 0,0 1-142,0 3 1,-1 2-139,-3 2 0,-1-1 23,1 5 0,1-4-73,2 4 0,-1-1-188,5 1 0,-3 2 7,3-6 0,0 4-96,4-4 1,0 4-111,0-4-77,5 1 0,3-5-69,7 0 0,-2-3 91,2 0 1,1-6 45,0 2 1,4-3 59,-1-1 0,2-1 51,2-3 0,0-2-29,0-6 0,0 1 140,0 0 1,-4-5 48,0 1 1,-5-5 167,1 1 1,-4 1-15,-3-1 0,-3-1-93,-5-7 0,-1 3-120,-3-3 0,-4 3 67,-7 1 0,-4 2-183,-8 2 1,-2 7 97,-5 8 1,0 3-629,-1 1 0,5 10-162,0 6 0,5 1-452,3 6 1,5-2 1193,10 5 0,7-2 0,6-1 0</inkml:trace>
  <inkml:trace contextRef="#ctx0" brushRef="#br1" timeOffset="230">9308 11969 8048,'-6'-1'-92,"2"-3"291,3 3 0,-1-4 378,-1 5-306,1-5 0,-3 2-45,5-5 0,-1 6 286,-3-2-173,3-2 111,-4-1-369,5-4 0,0 3 72,0 1 1,0 3-144,0-4-4,0 6 0,5-8 64,2 2 1,0 2-26,0-2 0,0 4-118,0-3 0,4 3 10,-4-4 116,3 6 0,2-7-57,-1 5 1,4-1 53,1 1 1,0 3-19,-1-3 1,-1 3-3,5 1 1,-3 0-4,3 0 1,-2 1-36,2 3 0,3 2-5,-3 6 1,-1-1-105,1 0 0,-5 5 129,1-1 1,1 1-183,0 0 0,-1-4 91,-4 4 1,5-4-24,-1 0 1,0-1 66,-4 0 0,5-3 9,-1 0 0,0-6 1,-3 2 0,-1-3-1,0-1 1,1 0 119,-1 0 1,1 0-67,-1 0 0,0-3 162,1-1 0,-1-5-99,1 1 1,-1-3 185,1-4 0,-6 1-10,-2-5 0,-2 3-135,2-3 0,-3 2-55,3-2 1,-6-2-63,-2 6-543,-5 0 0,3 5 257,-6 2 0,5 4-708,-1 8 1,2 0 429,-2 7 0,-1-2-294,5 6 1,0 3 842,4 1 0,-5 3 0,-1 1 0</inkml:trace>
  <inkml:trace contextRef="#ctx0" brushRef="#br1" timeOffset="231">9456 12209 7938,'-11'-6'0,"3"-3"14,1 5 0,3-4 84,-4 4 0,5-3 179,-5 3 0,5-1 76,0 1 1,-2 2 14,1-6 0,-1 5 124,1 0 96,3-4-357,-4 1 1,5-2 203,0 1-241,0 4 0,1-6-36,3 6-110,2-6 0,5 7 39,1-1 0,3-3-158,0 3 1,2-1 62,-2 4 1,1 0-30,4 0 0,0 1 93,-5 3 0,2-2-157,-2 6 0,-3 0 52,4 3 0,-5 1-63,-3-1 1,2 0-30,-3 1 0,4-1 133,0 1 1,4-1-88,1 0 1,0 0 70,-1-4 0,-2 3-143,2-2 1,2-2 49,-2 2 0,0-5 19,-3 0 1,0-1 82,3-2 0,-2 0 72,2 0 1,-2 0 123,-2 0 1,5-5-71,-1-3 0,0 2 284,-3-2-282,-1 0 0,0-3 106,1-1 1,-5 1 99,1 0-159,-5-6 1,2 4-10,-5-2-217,0 8-798,0-4 415,-5 10-537,-2 1 0,-3 7 39,2 4 947,3 0 0,0 1 0,-1-1 0</inkml:trace>
  <inkml:trace contextRef="#ctx0" brushRef="#br1" timeOffset="232">10747 11615 8007,'-6'-8'-12,"2"1"1,1 3 273,0-4 0,1 5 221,-2-5-72,3 5 0,1-3-109,0 2 1,-1 3 51,-3-3 1,3 4-178,-3 4 0,3 4 11,1 7 1,0 4 52,0 8 1,1 3-15,3 8 1,-2 3-174,6 4 1,-5 1 55,0 0 0,-1-2-93,-2-2 1,0 1 35,0-5 1,0 0-390,0-3 1,0-2 69,0-3 0,0-3-84,0-8 1,0 1 63,0-5 0,0 0-24,0-3 1,0-5-390,0 1 198,0-5 169,0 2 1,1-5 8,3 0 1,-3-2-707,3-1 1029,-3 1 0,4-13 0,1 2 0</inkml:trace>
  <inkml:trace contextRef="#ctx0" brushRef="#br1" timeOffset="233">10736 11763 8018,'-4'-19'74,"0"0"1,-1 2 153,1-2 1,3-2 138,-3 6 0,3 0-64,1 3 1,0 5 585,0-1-464,0 6 1,5-2-102,2 8 0,5 7 99,3 8 1,-1 4-131,5 4 1,1 2-29,7 5 0,-3-3-37,3-1 1,1 0-324,-2 5 0,5-5 158,-5 1 0,1-6-457,-4 2 0,0-3 151,0-1 0,-4-6-9,0-1 0,-5-4 50,1 0 0,-2-1 49,-2 1 0,-3-5 245,-1 1-273,-4-6-150,7 8 0,-9-7-138,3 5-915,-3-6 315,-1 3-102,0-5 1171,5 0 0,-3-5 0,3-1 0</inkml:trace>
  <inkml:trace contextRef="#ctx0" brushRef="#br1" timeOffset="234">11307 11546 8101,'-2'-17'0,"-1"1"0,1 4 541,-1 0 1,1 5 368,2-1 182,0 6-664,0-9 0,0 11-210,0 0 0,0 7 73,0 8 1,0 9 79,0 10 0,-4 2-107,1 6 1,-1 4 14,4 3 1,-1 0-315,-3-3 1,1-4 99,-4 0 0,4-5-644,-1 1 1,2-4 305,-2-3 1,3-4-483,-3-4 0,3-1 238,1-3 1,0-3-453,0-4-110,0-1 174,5 1-48,-4-1 953,9-5 0,-4 5 0,6-5 0</inkml:trace>
  <inkml:trace contextRef="#ctx0" brushRef="#br1" timeOffset="235">11569 11923 7909,'-6'-17'659,"2"1"0,-1 8-194,1 0 1,0 4-140,4-4 109,0 6 67,-5-3 1,3 10-143,-6 3 0,6 7-310,-2 4 1,-1 2 27,1 2 1,-4 4 119,5 0 1,-1 0-264,4 0 1,0-3 76,0 3 1,5-4-126,3-4 1,3 1-127,4-5 1,2-1-182,2-6 0,2 1 277,-2-5 1,-1-1 98,1-3 1,0-5 265,4-2 0,0-4-127,0 0 0,-1-4 263,1 0 1,-4-2-123,0 2 0,-5-2 84,2-2 0,-8-2-31,0 2 0,-5-3 38,0-1 0,-8-1-180,-6-2 1,-3 1-208,-9-1 0,2 2-495,-10 1 0,-3 6 348,-4 6 0,0 5-765,3 6 0,1 5 420,0 2 1,6 7 551,5 1 0,5 6 0,7-3 0</inkml:trace>
  <inkml:trace contextRef="#ctx0" brushRef="#br1" timeOffset="236">12118 11866 7976,'0'-11'0,"0"5"0,-2-3 95,-2 5 1,2-4 353,-6 4 267,6-4 120,-8 6-282,3-3-380,-4 5 1,3 5 63,1 3 1,4 2-51,-1 1 0,3 6 50,1 2 1,4 3-108,0 0 1,5 1 6,-2 0 1,2 0-132,-1 0 0,2-4-19,-3 0 0,-2-5-154,-1 1 1,-2 2-66,-2-2 0,3-4-45,1-3 202,0-1 1,-4 1 1,0 0 109,0-6 44,0 3 1,-1-5 189,-3 0 1,3-5 75,-3-2 0,3-1-107,1-4 0,0 2 2,0-9 1,0 3-97,0-7 0,0 3-90,0-7 1,0-1 131,0 1 1,6-3-379,5 3 0,2 1-108,6 3 0,0 5-100,4 3 0,-4 3-658,0 5 0,0 2 481,4 5 1,-2 0 574,-2 0 0,3 5 0,-4 1 0</inkml:trace>
  <inkml:trace contextRef="#ctx0" brushRef="#br1" timeOffset="237">12540 11946 7952,'-6'-11'0,"-1"1"736,4 2-83,1-2 261,-3 4-176,5-6 91,0 6-245,0-4-129,0 8-249,0 7 1,0 8 13,0 10 0,0-4-164,0 0 0,0 4 58,0 4 0,0-5-259,0-3 1,0 0 96,0 4 1,4-5-415,0-3 0,1-2 212,-1-2 1,-3-3 55,3 0 1,-2-6 33,2 2 42,-3-3 356,10-1-235,-5-5 0,4-1 168,-2-6 1,1 1-29,-6 0 1,5-1 25,-4 1 1,3-5-55,-3 1 1,4-4-66,-4 4 0,1-5-17,-1 1 0,-2 1-6,6-1 1,-6 5-79,2-1 1,-3 6 56,-1 1-168,5 6 192,-3-3-216,3 5 1,-5 5 45,0 2 0,4 5 59,-1 3 1,5-2-5,-4 2 0,5-3-31,-2 0 1,0-1-99,0 1 0,0-5 137,0 1 1,3-5 110,-2 0 0,-2-1-199,2-2 278,0 0 1,2-2 29,-3-1 0,3 0 55,-2-5 1,-2 1-99,2-5 0,-2 1 86,2-1 0,2 1-64,-2 0 0,1-2-36,-2-2 1,3 2-25,-2-2 1,-2 2 24,2 2 0,-2 3-210,2 0 147,-3 6 1,-1-2-107,0 8 1,-1 6 68,-3 5 0,0 7-107,0 1 0,-1 0-55,-3 3 1,2 2 36,-6-1 1,6 3-630,-2-3 0,3 0 318,1-5 1,1 0 448,3-3 0,2 3 0,5-5 0</inkml:trace>
  <inkml:trace contextRef="#ctx0" brushRef="#br1" timeOffset="238">13351 11889 7921,'0'-11'0,"0"-5"195,0 1 1,0 0 286,0 4 1,0-1 286,0 1 0,4-2-255,0-2 1,-1 2-307,-3-2 1,-1 6 9,-3 1 1,-2 6-153,-5-2 0,-2 3 45,-2 1 0,-4 2-49,-8 6 0,2 1 46,-6 10 0,4 4-141,-3 3 1,8 6-32,0-1 0,6-2 67,1 1 0,8-3-249,3 3 1,2-6 105,2-1 0,3-1-364,5-7 1,1 0 203,10-3 0,0-6 63,3-2 0,1-3 75,0-1 1,-4 0 213,0 0 1,-4-5 169,4-3 1,-5-2-137,2-1 1,-4-1 182,0 1 0,-1 3-77,1 1 0,-5-5 8,1-3 1,-4 0-92,3 3 0,-4 1-52,1 0 0,-2 0 29,2 4-65,-3 2-9,4 5-6,-5 0 0,0 5 41,0 2 1,0 7-14,0 2 0,0 3-38,0-4 1,0 5 39,0-1 1,0-1-258,0 1 1,2-4 79,1 4 1,0-5-99,4 2 0,0-8-361,0 0 1,4-5 221,-4 0 0,3-1-351,2-2 0,-5 0 225,1 0 0,0 0-440,3 0 944,0 0 0,1-5 0,-1-2 0</inkml:trace>
  <inkml:trace contextRef="#ctx0" brushRef="#br1" timeOffset="239">13796 11364 8014,'0'-12'-47,"0"5"101,0-1 531,0 6-100,0-9 656,0 10-693,-5-4 0,3 6 51,-6 3 1,4 9-118,-3 10 1,4 5 174,-1 6 1,3 4-116,1 0 1,0 5-204,0-1 0,0 4-302,0 3 0,0-2 99,0 3 1,0-3-91,0-2 1,0 0 118,0-3 0,-1-4-572,-3-8 1,3-2 211,-3-5 0,3-2-15,1-2 0,0-2-38,0-6 578,0 1-258,0-1-62,0 1-551,0-6 270,0-1-1769,0-5 2140,5-5 0,-4-1 0,4-6 0</inkml:trace>
  <inkml:trace contextRef="#ctx0" brushRef="#br1" timeOffset="240">14356 11158 8060,'0'-11'-1149,"0"3"861,0 1 1,1 3 1577,3-4-775,-3 1 0,6-4 121,-3 4-253,-3-3 0,5 5 173,-2-3 151,-3 3-213,4 5 122,-5 0-369,-5 0 1,3 1-44,-6 3 0,-1 4 36,-6 7 1,1 6 13,-5 6 1,5 8-39,-1 0 1,-2 7 16,2 0 0,-1 2-161,0 2 0,4-1 87,-4 1 1,8 0-361,0-1 0,2-3 179,-2 0 1,3 0-92,5 4 1,0-2-40,0-2 0,5-1-40,3-3 0,2-5 3,1 5 0,-3-9 136,-1 5 0,1-7-156,3-1 0,-3 2 79,0-1 1,-5-2 9,5-6 0,-4 2 8,3-6 0,-3 4 327,4-4 1,-4-1-135,3-6 1,0 2 83,0-2 0,2-2 16,-5 1 0,5-4-147,-2 1 0,0-3 188,0-1 1,-3 0-29,4 0 1,-4 0-239,3 0 152,1 0 0,-1 0-875,1 0-649,-5 0-1249,2 0 2665,-5 0 0,0-5 0,0-1 0</inkml:trace>
  <inkml:trace contextRef="#ctx0" brushRef="#br1" timeOffset="241">14664 11398 7962,'-6'-8'-352,"2"1"677,3 4-84,1-7 0,0 8 476,0-6-148,0 5 66,0-2-179,0 5-154,0 5 0,0 2-85,0 4 0,0 6-15,0 2 1,0 2-66,0 2 1,4 0 103,0 0 0,-1 0-264,-3-1 0,2 1 37,1 0 1,-1 0-223,2 0 0,-3-2 21,-1-2 0,0-1-100,0-3 1,0-2 123,0 2 0,0-6-180,0-1 182,0-6-54,0 9-19,0-10 122,0 4 0,0-6 44,0-3 0,0 1 89,0-4 15,0-1 1,4-3 39,-1-1 1,2 2 12,-1 2 0,-1 0 125,4 4 0,-3-4-214,4 4 0,-1 1 0,5 3 0,-4-4 303,-1 0 0,2 0-89,6 4 0,-1 1-141,5 3 0,-4-1 41,5 4 1,-3 0-203,2 0 0,-1 3 128,-3-2 1,-2 6-225,2 1 0,-2 0 65,-2-3 0,-3 1-34,0 2 1,-6-2 102,2 2 1,-3 1-94,-1-1 0,-5 1 51,-3-5 1,-3 4 92,-4 1 0,-2-1-88,-2-4 1,-6 1 14,2-1 1,-2-3 143,2-1 0,0 0-108,0 0 0,2 0-72,2-4 0,-2-1 63,6 1 0,0-1-433,3-2 346,1 0 0,1-2-1154,2-1 1286,3 1 0,5-8 0,0 4 0</inkml:trace>
  <inkml:trace contextRef="#ctx0" brushRef="#br1" timeOffset="242">14687 11421 7973,'0'-18'483,"0"3"27,0 2 322,0 2-538,0-1 0,1 2 88,3 3 0,3-2-53,4 5 1,2-4 73,2 4 0,-1-3-65,5 3 0,-3 0-106,7 4 0,-2-4-119,5 1 0,-2-1 104,-1 4 0,4-1-386,0-3 1,-2 2 159,-6-1 0,3 1-840,-3 2 1,-3 0-445,-1 0-185,-2 0 1478,-2 0 0,1 5 0,-1 2 0</inkml:trace>
  <inkml:trace contextRef="#ctx0" brushRef="#br1" timeOffset="243">15270 11432 8073,'0'-6'-235,"0"-4"1,0 7 1662,0-4-910,-5 4 0,2-2 30,-5 5 1,5 0-186,-5 0 1,4 5-134,-3 3 1,-1 3 0,-3 4 1,-1-1 2,1 5 0,-4 4-85,-1 4 1,1 1 98,4-2 1,0 4-283,4 4 0,-2-4 43,5 1 1,0-5-430,4 5 1,0-6 95,0 2 0,2-3-75,1-1 1,4-5 169,4-3 0,2-2 98,2-2 0,-2-1 246,2-2 1,2-3-146,-2-5 1,4 0 268,-4 0 0,5 0-43,-1 0 1,3-5-4,1-3 0,0-2 39,-1-1 0,1-1 62,0 1 1,-4-5-76,0 1 0,-5-5-94,1 1 0,-3-3 327,-5-1 1,2 1-93,-5-1 1,0-5-62,-4-3 0,-5 2-118,-3-1 1,-3 1-243,-4-2 0,-3 3-131,-5 5 0,0 6-227,0 1 0,-3 5-498,-1 3 0,0 3 448,5 5 1,0 7-385,3 4 1,2 6-39,6 5 891,0 1 0,4 0 0,2 0 0</inkml:trace>
  <inkml:trace contextRef="#ctx0" brushRef="#br1" timeOffset="244">15966 11204 8086,'0'-12'-848,"0"1"0,0 0 1348,0-1 0,0 5 309,0-1 0,0 0-498,0-3 1,0 3 247,0 1 13,0 4-59,0-2-377,0 5 0,0 5 128,0 3 1,-3 7-72,-1 4 1,-4 8 41,4 3 0,-5 4-110,2 4 0,-3 3 32,-2 5 0,0-1-453,-4 1 1,4 0 51,-4-1 1,2-3-154,-1 0 0,3 0 76,-4 4 1,4-6 79,0-2 0,1-3-9,-1-5 1,2 2-16,3-5 1,-2-5 283,5-3 1,-4-3-177,4 3 296,1-5 0,3 2 23,0-4 111,-5-6-1479,3 4 471,-3-9 224,5 4 0,2-5-3,1 0 514,-1 0 0,8-5 0,-4-1 0</inkml:trace>
  <inkml:trace contextRef="#ctx0" brushRef="#br1" timeOffset="245">16161 11329 8054,'0'-22'372,"0"4"239,0 1 207,0 11-181,0-4-174,0 9 1,5 1-115,2 7 0,0 8-102,0 5 0,3 2 0,2 5 0,6 2-15,-7 5 0,2 1-109,-6-1 0,3 0-37,-2 0 1,1 1-246,-2-1 0,4-1 204,-4-3 1,0 2 4,0-5 0,0 3-42,0-3 0,3 0-72,-2-5 0,-2-3-133,2 1 0,-4-7-150,3 3 1,-4-7-756,1-2 371,-3 1 1,-1-1 2061,0 1-1009,0-5-329,0 2-7,0-5 14,0-5 0,0-2 0,0-4 0</inkml:trace>
  <inkml:trace contextRef="#ctx0" brushRef="#br1" timeOffset="246">16332 11775 8033,'0'-12'-1418,"0"1"1063,0 0 0,0 3 1356,0 0 1,-4 5 440,0-5-296,0 5-793,-1-2 0,3 5 5,-6 0 1,4 0-8,-3 0 1,3 0-108,-4 0 1,-1 5-134,-6 3 1,1 7 92,-5 4 1,0 7-253,-4 0 0,1 1 102,-1-4 1,1 0-565,3 0 0,-1-4 153,5 0 0,-1-5-32,5 1 0,3-4-1356,1-3 1192,4 2 1,1-9 552,9 3 0,6-3 0,10-1 0</inkml:trace>
  <inkml:trace contextRef="#ctx0" brushRef="#br1" timeOffset="247">16652 11855 7911,'0'-8'699,"0"1"715,0 4-485,0-2-284,0 5 1,3 5-253,1 3 1,4 3-147,-4 4 1,3-1-3,-3 5 0,0 0-145,-4 4 0,4 0-52,-1 0 0,1-4-130,-4 0 1,-1 0-971,-3 4 1,2-4 583,-6 0 1,-1-1 467,-6 1 0,2 2 0,-3-3 0</inkml:trace>
  <inkml:trace contextRef="#ctx0" brushRef="#br1" timeOffset="248">16949 11535 7976,'-7'-5'-1964,"2"4"2656,0-4 1,4 3 322,-3-1-212,3 1 84,1-3 2010,0 5-2761,0 5 1,1 3-10,3 7 1,-3 3-79,3 5 0,1 0-5,-1-1 0,3 1 41,-3 0 0,1 0-211,-1 0 0,1 0 91,3-1 1,2-2-198,-2-1 1,2-2 87,1 2 1,-3-2 40,-1-6 0,1 1 169,3-1 25,-4-5 103,3 5-195,-9-10 0,5 4 380,-2-5-248,-2 0 1,3-5 17,-5-3 1,0-2-67,0-1 1,0-5 75,0 1 0,-2-5-95,-1 1 1,0-6-2,-5-2 0,5-5-128,-5 2 1,4-1 80,-3-3 1,4 2-128,-1-6 1,3-1 83,1 1 0,0-2-217,0 2 0,0 3 49,0-3 1,0 2 22,0 2 0,0 1 171,0 3 0,0 2-6,0 5 1,0 1 33,0 3 1,-4 3-78,0 4 1,1 1 220,3-1 56,0 6-226,0-4 1,0 7 134,0-4-99,0 4-24,0-7 1,1 9-73,3-3 75,-3-2-17,4 4 1,-1-4-3,0 2 1,4 3 97,0-3 0,-2-1-94,2 1 0,-4 0 126,3 4-113,1-5 1,0 4 158,-1-3-133,-4 3 21,2 1-126,0 0 108,1 0-52,6 0 1,-1 0 5,1 0 1,0 0-28,3 0 1,3-4 39,5 0 0,0 1-67,0 3 1,5-2 55,2-1 1,3 0-56,1-5 1,1 5 18,-1-5 0,-4 5-6,1 0 0,-2-2 59,1 1 1,2 0-3,-5 4 0,-1-4 96,-3 0 0,0 1-72,0 3 1,-5-2 50,-3-2 0,-2 3-30,-2-3-36,1 3 23,-1 1 0,-3 0-418,-1 0-252,-4 0 185,2 5 1,-4-4-531,3 3 1,-3-1-167,3 1-687,-3-3 1822,-6 9 0,-6-4 0,-7 6 0</inkml:trace>
  <inkml:trace contextRef="#ctx0" brushRef="#br1" timeOffset="249">17223 11215 8151,'0'-6'1893,"0"1"-1424,0 5-265,0 5 1,1 1 52,3 6 0,-3-1 29,3 1 1,-2-1-167,2 0 1,-3 2 80,3 2 1,1-2-238,-1 2 1,0-1 35,-4 1 1,0-2-173,0 2 0,0-2 112,0-2 0,-1-3-326,-3 0-9,3-1 210,-10 5 150,10-1-43,-9-5 314,9 0-254,-4-6 1568,5 0-1439,5-6 0,1 5-45,6-3 0,-1 3 51,0 1 1,1 0-139,-1 0 1,2 0 92,2 0 1,-2 1-158,2 3 1,-4-1 81,-3 4 0,2 1-188,-2 3 1,-2 1 6,2-1 0,-6 1-19,2-1 0,-3 4 110,-1 1 0,0-1 16,0-4 0,0 1 7,0-1 0,-1 0-12,-3 1 0,-2-1 68,-5 1 1,3-2-51,0-3 0,1 2 52,-5-5 1,1 4-109,-1-4 0,-3 1-152,0-2 1,0-1-237,3 2 0,-3-3-187,0-1 185,0 0 1,3-1-159,1-3 668,-1 2 0,1-8 0,0 4 0</inkml:trace>
  <inkml:trace contextRef="#ctx0" brushRef="#br1" timeOffset="250">17234 11284 8153,'0'-12'0,"0"5"0,0-1 0,0 4 0,0-3 0,0 3 0,0-4 0,0 6 0,1-7 0,3 5 0,3 0 0,4 4 0,4-4 0,0 1 0,6-1 0,-2 4 0,-2-4 1792,3 0 0,-1-3-1222,3 3 0,-3-1-394,0 1 1,-5 3-503,2-3 0,-4 3-340,0 1 1,-1 0-1766,1 0 1542,-1 0 889,0 0 0,1 5 0,-1 1 0</inkml:trace>
  <inkml:trace contextRef="#ctx0" brushRef="#br1" timeOffset="251">17657 11329 8108,'-2'-6'719,"-1"2"-376,1 3 1,-7 2-51,6 3 0,-5 2 42,4 6 1,-5 4-30,2 3 0,-2 4-240,1 4 1,-2-2 143,2 6 1,3-5-269,2 5 1,1-6 116,2 2 1,0-3-300,0-1 1,2-4 68,1 0 1,2-5-29,3 1 0,2-3 245,-2-5 1,3 2-67,4-5 1,-1 0 301,5-4 1,0-4-87,4 0 1,0-9 87,0 2 0,2-4-8,-2-1 0,1 3 75,-8-7 1,-2 5-137,-7-4 1,2 0-45,-5-4 0,-2 0-116,-5 1 1,-4-1 68,-4 0 0,-4 0-460,-1 0 0,-4 0 209,1 1 0,-3 4-485,0 3 0,-1 7 41,0 4 0,0 3-217,0 1 0,5 1 46,3 3 1,3 4 741,0 7 0,1 3 0,-1 4 0</inkml:trace>
  <inkml:trace contextRef="#ctx0" brushRef="#br1" timeOffset="252">18388 10953 8137,'0'-12'50,"0"1"1,0-1 179,0 1 1,0 3 699,0 1-605,0-1 0,-2-2 44,-1 2 0,1 2 227,-2 2 310,3 3-602,1-4 1,-1 6-51,-3 3 0,2 2-5,-6 6 0,4 4-15,-3 3 0,-1 4-188,-4 4 1,1 2 139,0 5 0,-2 5-120,-2 3 1,1 3-114,-5 0 0,1 5-269,-1-1 1,-1 6-258,4-2 1,-3-1 111,4 2 1,0-10 16,3 2 1,2-8 113,3 0 1,-2-6 291,5-2 1,-4-8-117,5 0 0,-1-3 222,4 1 0,-4-4-15,0-5 0,0 1-39,4-1 0,0-3 143,0 0 1,0-5-324,0 5-20,0-6 1,0 5-553,0-3-340,0-3 382,0 4 91,0-5 0,4-1 257,0-3 0,4 1 348,-5-4 0,6-1 0,-2-3 0</inkml:trace>
  <inkml:trace contextRef="#ctx0" brushRef="#br1" timeOffset="253">18547 11192 8044,'-7'-25'535,"-1"2"0,6 8-190,-2 0 1,3 6 114,1 1 21,0 1 1,0-1 281,0 0-627,0 6 1,0-1 94,0 11 0,1 1 80,3 10 1,2 5-25,5 6 1,1 5-30,-1 3 1,1-3-168,-1 3 0,1-1-187,-1 1 0,-3-6-84,-1 2 0,1-2 154,3 2 0,-1-1-531,-2-2 1,2 0 267,-2-4 1,-2 0-291,2-4 0,-4-6 180,3-1 1,0-4 77,0 0 1,-1-1-103,-2 0 266,-2-4 0,4 2-287,-2-5 93,-3-1-415,4-3 172,-5 0 200,-5 0 1,2-1 393,-4-3 0,-1-2 0,-2-6 0,2 1 0,0-2 0,4-2 0,-4 2 0,4-2 0,-1 1 0,1-1 0,3 2 117,-3-2 1,-1 2 84,2 2 0,-3 3 402,3 1 0,1 3 570,-1-4-417,-4 6 1,5-3 312,-6 5-469,0 0 0,-3 0-347,0 0 1,-2 5-10,-2 2 1,2 7-137,-2 2 0,2 3 76,2-4 0,-1 4-193,1-4 0,-1 4 101,1-4 1,0 1-393,-1-5 0,5-1-520,-1-2-522,5 2-1416,-2-4 1986,5 1 0,2-2-411,1-5 1182,4 0 0,9 0 0,2 0 0</inkml:trace>
  <inkml:trace contextRef="#ctx0" brushRef="#br1" timeOffset="254">18902 10896 8012,'-6'-12'-674,"5"4"871,-3 1 185,3 4-24,1-7 1,0 8 145,0-6-159,0 5 1,0-3 253,0 2-57,0 3 224,-5-4-282,4 0 178,-4 4-178,5-4-240,0 5 1,1 5-133,3 2 0,-2 3 89,6 2 1,0 3-33,3 0 1,4 6-5,0-2 1,1 2 23,-5 2 1,2 0-112,2 0 1,-2 0 105,2-1 0,-2 1-225,-2 0 0,0 4 63,1-1 1,-2 1-117,-2-4 1,0 4-58,-4-1 0,4 6-51,-4-2 0,0 2-36,-4-1 0,0 0 63,0-4 0,0 5-271,0-2 0,0-2 126,0-1 1,0 1-88,0-2 1,-2 1 64,-2-4 1,3-2 322,-3-2 0,-1 2-11,1-6 1,-1 4 142,2-4 1,-2 0 23,-3-3 0,-2 3-90,2 0 1,2 0 21,-2-3 0,2-1-63,-2 1 1,-1-1-101,6 1 94,-6 4 0,4-3-124,-3 2 0,2-2 118,2-2 0,1-1-4,-4-2 0,4 2 62,-1-2 1,-1-2-101,1 2 0,-3-5 244,3 5 1,-4-4 101,5 3 78,-6-4-250,7 7 1,-6-7 53,4 4-125,0-4-271,4 2-3600,0-5 2728,5 0 1088,1 0 0,6-10 0,-1-3 0</inkml:trace>
  <inkml:trace contextRef="#ctx0" brushRef="#br1" timeOffset="255">18011 6773 8223,'0'-12'18,"0"5"-263,0-1-364,-5 0 1051,3-3-185,-3-1 0,1 5 68,1-1-79,-1 6-125,-1-3 27,4 5 1,-6 0-196,3 0 1,2 0 117,-6 0 1,1 5-154,-5 2 1,-1 3 48,-2 2 0,3 1-53,-4 2 1,0-3 75,1 4 0,-2 0 27,2-1 1,6 1-72,-2-5 1,3 1 58,0-1 1,-1 4-143,6 0 140,-1 1 0,4-5-112,0 0 1,0-3 87,0 0 1,1-6-36,3 2 72,-3 2 1,8-3-62,-5 5 77,5-6 1,-7 7-61,6-5 187,-6 5-85,9-3-30,-10 5 0,4 1 45,-5-1 0,0-3 9,0-1 1,-5 1 0,-3 4 0,-2 3-53,-1 0 1,1 4-11,2-4 0,-6 6 18,3-2 1,-2-2-105,5 2 1,-2-1 100,2 1 1,-2 1-132,-1-4 1,3 3 67,1-4 1,3 0-18,-4-3 0,6-1 3,-2 0 1,3 1 24,1-1 0,0-3-68,0 0 1,0-5 62,0 5 0,3-4-39,1 3 1,1-3 32,-1 4 1,-3-4-38,3 3 0,1-3 36,-1 4 1,1-5 0,-1 5 1,-3-4-16,3 3 5,2 1 0,-3 2 49,5-2 1,-6 2-41,2-2 0,1-2 89,-1 2 0,3-1-13,-3 5 0,5-1 7,-1 0 0,2 1-47,1-1 1,-4 1-1,-4-1 0,-1 1-29,-2-1 1,0 5 36,0 4 0,-7-3 4,-4 2 1,0 0-15,-5 4 0,2 0-93,-1 0 1,6-2 79,-2-2 0,7 2-55,0-6 0,3 4 11,1-4 0,0 1-10,0-5 0,1 0-25,3 1 1,-1-5 41,4 1 0,-1-4 53,2 3 1,2-4-50,-2 1 0,6-3 117,1-1 0,0 0-90,-3 0 1,-1 4 6,1 0 0,-1-1 25,0-3 0,-3 2 1,0 2 0,-5-3 88,5 3-77,-5 2 246,2 0-261,0 6 1,-4-1-16,3 1 0,-3-1 3,-1 0 1,0 1 1,0-1 1,0 4-68,0 1 1,0-1 71,0-4 1,0 5 11,0-1 1,0 1-22,0 0 0,0-3 113,0 7 1,0-5-110,0 4 1,0 0 19,0 4 1,0-1 1,0 1 1,0 0-190,0 0 0,4-1-4,0-3 0,5-2 159,-2-1 1,3-4-159,2 4 0,-1-5 54,1-3 1,-1 0 131,0-4 1,1 4-103,-1-4 0,1-1 240,-1-3-160,1 6 1,-1-4 99,0 6 1,-3-6-94,0 2 0,-5 2 6,5 2 1,-4-2-99,3 2 0,0 0 85,0 3 1,4-1-198,-4-2 0,2 2 82,-1-2 0,1 3 96,-6 4 0,5-2 22,-4 2 1,1 2-3,-1-2 1,-3 5-21,3-1 1,-3-2 15,-1-2 0,1 1 0,3 0 0,-3 0 0,3-1 1,1-1 22,-1 5 0,0-5-30,-4 2 1,1 0 106,3-1 0,-2 2-99,6-2 0,-4-2 2,4 2 0,-1-2-3,5-2 1,-1-3-10,0-1 1,1 0 41,-1 0 1,1 2-23,-1-5 0,0 3 112,1-3 1,-4 4-86,-1-4-143,1 5 0,2-7 56,-2 6 1,-2-4-312,-2 3 0,-3-3 144,3 4 1,2-6 142,2 2 1,3-2 60,4 2 0,3-2 0,5 3 0</inkml:trace>
  <inkml:trace contextRef="#ctx0" brushRef="#br1" timeOffset="256">18536 9239 8336,'-16'0'0,"3"0"0,-5 0-414,3 0 1,2 4 319,-2 0 0,6 0 321,1-4 20,1 0 12,1 0 265,0 0-379,17 0 0,-3 0 171,12 0 1,-5 0-96,4 0 0,-4 0 19,4 0 0,-5 1-111,1 3 0,-3-1-183,-5 4 0,3 1 181,-2 3 1,-2-1-105,2-2 1,0 2-120,3-2 1,0-2 31,1 2 0,6-2 28,4 2 0,5-3 56,4-5 1,5 0-86,-1 0 0,5 0 88,-2 0 1,0 0 9,-3 0 1,-1-4 11,0 0 0,-1 0 5,-2 4 0,0 0-103,-4 0 1,0 2 76,-5 1 1,1-1-96,0 1 1,0 2 81,0-1 0,1 4-14,3-4 1,-3 1 0,2-1 1,-3-3 5,-4 3 1,3-2-2,-3 2 1,-3-1 3,0 4 1,-4-3 5,0 4 1,-5-2-4,1 2 0,-6 2-14,2-3 0,-2 3 12,-2 2 0,0-1 2,0 1 0,0-1-12,0 1 1,1-1-1,3 0 1,-3-3 0,3 0 0,2-5-1,2 5 0,2-4-21,1 3 0,6-4 24,2 1 0,2-3-30,2-1 0,0-4 22,0 0 1,0-4 7,0 0 1,-1 2-3,1-2 1,-4 0 0,0-3 0,-4 0 1,5-1 0,-3 1 2,2-1 0,2 1-59,-6-1 0,4 5 53,-4-1 1,4 6-147,-4-2 0,2 1 125,-2 0 0,-1 1-99,5-2 0,-4 3 71,4 1 0,-5 0 151,2 0 1,0 4-65,-1 0 1,1 5 12,-5-2 0,0 3 86,1 2 1,0-1-123,4 1 1,1-1 11,6 1 1,4-1 15,0 0 1,4-4-110,0-3 1,2 1 92,1-2 0,0 1-15,1-4 0,3 0-11,0 0 1,0 0-2,-4 0 0,-4 0-153,1 0 1,-6 0 93,2 0 0,1 0-35,-1 0 0,-1 0 70,-3 0 0,-1 0-111,-3 0 0,1 2 96,-5 1-8,0-1 17,-3 3 188,-1 0-89,-4-4 1,-2 9-76,-5-2 1,0 2 142,0 1 1,0 1-75,0-1 0,1 1-41,3-1 1,-2 0-28,6 1 1,-2-1-6,2 1 0,2-2-12,-2-2 0,2 0-10,1-4 0,4 0 12,1-4 1,-1 0 20,-4 0 0,5 0-23,-1 0 1,4 0 10,-4 0 0,4 0-24,-4 0 1,4 0 26,-3 0 1,3 0 9,-4 0 0,4-4-4,-4 0 1,2 1-6,-2 3 1,-1-4-20,5 0 1,-5-1-23,1 1 1,1 2-40,0-6 0,3 4-23,-4-3 0,1 4 318,0-1 0,-2-1-163,5 1 1,-5 0-43,1 4 0,-2 0 0,-2 0 190,0 0 1,1 4-27,-1 0 1,-3 5-127,-1-1 1,1-2-176,3 2 1,5-2 141,-1 2 1,1 2-96,0-3 1,0 0 46,3 0 1,3-4-9,-3 1 0,2 1 177,2-2 1,0 3-150,0-3 0,-2-1 124,-1 1 1,1 0-94,-2 1 0,3-3-154,1 3 0,-1 1 101,1-1 0,0 0-102,0-4 1,1 0 85,3 0 0,-3 0 30,2 0 1,-1 0 3,-3 0 1,1-4 3,0 0 1,-4 0 181,0 4 0,-5 0-113,1 0 0,-2 0 520,-2 0-116,1 0-190,-1 0 0,1 0-22,-1 0 0,1 1-60,-1 3 0,2-3-92,2 3 0,-1 1-1,5-1 1,-4 0-155,4-4 0,-4 0 117,4 0 1,-5 0-90,2 0 1,-8 0 47,0 0-1412,-5 0 1405,2 0 0,-21 5 0,-3 1 0</inkml:trace>
  <inkml:trace contextRef="#ctx0" brushRef="#br1" timeOffset="257">18102 6670 8405,'-5'-12'-705,"-1"1"1044,-6 0-90,1-1 0,1 4 54,2 1-265,3-1 0,1-3 100,0-1 1,1 5-113,3-1 1,5 1 72,2-5 0,3 1 4,2-1 1,3-3-67,0 0 0,6-2 47,-2 2 1,2 2-138,2-2 0,0-1 135,0 0 1,-2 5-242,-2 3 0,-2 2 131,-6-2 0,1 0-98,-1 4 0,0-4 115,1 4 0,-1-3-13,1 3-1,-5-4-26,1 5 1,0-1 22,3 4 0,-3 0-76,-1 0 0,2 0 76,6 0 1,-2 0-15,2 0 0,2 0 5,-2 0 0,4 1-9,-4 3 0,6-3 59,-2 3 1,2-3 4,2-1 1,0 1 72,0 3 1,5-2-106,2 1 0,3-3 213,1-3 0,1 1-105,-1-2 1,4-1 7,0 2 0,0-5-21,-4 4 1,1-3-138,-1 3 0,4-4 61,0 4 0,4-3-129,-4 3 1,-1-1 60,-7 1 1,2 3 66,-5-3 1,3 3-61,-3 1 1,-4 0 25,-4 0 1,0 0 35,3 0 1,3 0-31,1 0 0,-2-4 118,3 0 1,1 0-163,-1 4 0,3 0 0,-3 0 1,-5 1-19,-3 3 0,-1 1 69,1 3 1,-2 2-75,-6-2 0,2 1 49,2-2 1,-2 2 63,2-5 1,3 4-14,1-5 1,6 1 15,2-4 0,8 0-2,0 0 0,7-1 17,-1-3 1,4-1-20,1-3 1,-2-2-15,-2 3 1,1-7 41,-5-2 1,0 0-37,-4 1 1,1 1 153,-1-5 0,-1 1-111,-3-1 0,-2-3 4,-5 3 1,-5 3 177,-3 1 44,3 2-338,-5 1 1,-1 6 180,-4 2-288,-6 3 155,3 1 0,-5 5-186,0 3 0,-1 3 106,-3 4 0,3-2 43,-3 2 1,-1 2 105,1-2 1,1 2-102,3-2 0,5-6 110,2 2 0,7-3-80,1-1 0,7 2 64,1-5 1,1 0-55,6-4 0,-14 0 0,-1 0 0</inkml:trace>
  <inkml:trace contextRef="#ctx0" brushRef="#br1" timeOffset="258">22511 6213 8537,'10'1'1170,"-3"3"1,0-3-2,-4 3-1351,-1 2-17,3-4 0,-4 7-183,3-6 1,-3 6 381,3-1 0,2 2 0,1 1 0</inkml:trace>
  <inkml:trace contextRef="#ctx0" brushRef="#br1" timeOffset="259">21014 6304 8537,'-10'-1'-1053,"3"-3"1,0 2 1515,3-6-247,3 6 0,-5-7 139,2 5 100,3-5 249,-4 3-704,5-6 0,0 1 0,0-1 0</inkml:trace>
  <inkml:trace contextRef="#ctx0" brushRef="#br1" timeOffset="260">20969 6213 8537,'1'-6'1160,"3"2"0,-2 1-638,6-1 0,0 3-306,3-3 0,5 3-87,4 1 1,1 0-168,2 0 1,1 0 163,3 0 0,2-1-177,5-3 0,2 3 101,2-3 0,-3 3-49,3 1 1,2 0 50,-2 0 0,1-2-138,-1-1 0,-2 1 12,2-1 1,1 1 44,-1 2 0,1 0-29,0 0 0,-5 0 63,0 0 0,0 0-257,-3 0 1,-3 0 139,-2 0 0,-3 2-89,-4 1 0,-2-1 81,-6 1 1,1 0-53,-1 1 102,-5-3 1,1 4 119,-3-5 0,-2 4 15,6 0 0,-5 1-79,5-1 114,0-3 1,4 9-106,4-2 0,-2-3 11,5-1 0,0 1-5,3-2 0,1 5-4,0-4 1,1 0-32,3-4 1,-3 0-5,3 0 1,-3 0 40,-1 0 1,3 0-20,1 0 0,0 0 61,-5 0 1,1-4-56,0 0 0,-4-1 132,0 1 0,-4 3-62,4-3 0,-5-1 11,2 1 1,-4-3-28,0 3 0,-1-1 7,1 1 0,-1 3-93,0-3 84,1 3 1,-1 1-92,1 0 0,-5 0 77,1 0 0,-4 0-65,3 0 44,-4 5 0,3 0-56,-2 2 68,-3 3 1,8-3 2,-5 4 0,4-3 36,-5-1 0,6-3-42,-1 4 0,3-4-2,5 3 1,-2-3 7,5 4 1,0-6-46,3 2 1,1 1 20,0-1 0,0 1-2,0-1 1,1 1-69,3 3 1,-3 2-170,2-3 0,2 0 125,-1 0 1,3 1 70,-3 3 1,0-3-186,-5-1 0,0-3 58,-3 4 0,-2-6 82,-6 2 0,0 1 27,1-1 24,-6 0 0,-1-3-30,-5 3 161,0-3 0,-1 6 56,-3-4 1,-3 0-30,-9 5 0,0-1 143,-3 5 1,-3-1-123,3 0 1,3 1-20,0-1 0,5 1-87,3-1 0,3 6 8,5 2 0,2-2-65,1 2 1,4-1-172,4 1 0,4 2 52,1-6 1,4 0 116,-1-4 0,4 1-33,3-1 0,4 1 7,4-1 0,1-3 60,4-1 1,1 0 32,6 0 1,1 3 163,2-2 1,-2-2-126,3 2 1,-1 0-75,-3 3 1,1-3 225,-9-1 1,0 1-168,-4 3 0,-5 1-57,-2-1 1,-4 1 86,-4-1 1,-3 0-160,-4 1 0,-2 1-7,-2 2 0,1-3-144,-6 4 0,1-2 309,-4 1 0,0 1-126,0 3 1,-1 3 159,-3-3 1,2 3-92,-6 0 0,5 1 12,0 0 1,0-1-39,-1-3 0,3 2 13,-3-2 0,-1 2-29,1-2 1,0 2-3,4-2 1,0-1-19,0 1 1,0-5-124,0 1 0,2 2 88,2-2 1,-3 0-111,3-3 0,1-1 170,-2 1 0,5-1-48,-4 0 1,4 1 64,-5-1 1,6 4-13,-1 1 1,-3-1 109,-1-4 1,1 2-59,-1 2 0,-1-1 165,-3 5 0,0 0-154,0 4 0,-5 1 15,-2 3 0,-5-2 96,-3 6 1,4-1-103,-1 4 0,1 4-76,3 1 0,3 2-27,1-3 0,-1 1-158,1-5 1,-1 0 69,2 0 1,1-3-127,-2-1 1,-1-3 136,2 3 1,-5-3 35,4 3 0,-5-4-26,2 0 0,-4-1-3,0-3 1,0 0 10,-1-3 0,1 1 18,-1-4 1,1-1 8,0-4 1,3 1 44,0-1 0,5-1-34,-5-2 88,5 2 0,-2-7-87,5 4 1,2-4 24,1 0 0,0 0-12,5 1 0,-5-3 293,5 3-229,0 2 0,-1 1 8,1 4 0,-6 0 0,2 1 0,-4 1 6,-4 2 1,-2 3 139,-5 4 0,-5 2-83,1 3 0,-4 1-66,4 3 12,5 2-3,0-4 1,8 1 15,-2 1 0,3-5 11,1 5 0,1-6-1,3 2 0,-1-3 16,4-1 1,-4 0-34,1-1 1,-2 1-157,2 0 1,-3 0-85,3 0 1,-3 0 16,-1-1 0,0-3 107,0 0 0,-1 1 57,-3 2 0,2-3 1,-6 0 0,4-3-59,-3 3 1,4-4-239,-1 4 554,3-5-192,1 2 1,0 0-25,0-1 1,0 0 41,0-3 0,0-1-189,0 0 1,-4 1 104,1-1 1,-3-1-135,3-2 0,-4 2 36,-4-2 0,0 2-64,-1 1 1,1 1 87,-1-1 0,0-1-4,-4-2 0,2 2 118,-5-2 0,2-2-86,-2 2 1,-4-2 129,0 2 1,0-2-105,-4-2 0,3-3 176,1 3 1,1 1-53,-1-1 1,4 0 221,0-4-365,5 0-235,-3 0 66,6 0 149,4 0-227,2 5 197,5-4 1,-1 4-231,-3-5 297,3 0 0,-5 1 129,2 3 0,1-3-79,-4 3 0,3 1 192,-4-1 0,4 1-65,-3-1-113,4-3 1,-2 5-67,5-2 84,0-2 1,-4 4-115,1-2 0,-6-3 62,1 3 1,-2 1-20,-1-1 0,-6 3 78,-2-3 0,-3 4 6,0-4 1,-10 3-28,-2-3 0,-3 4-14,3-5 0,1 5 61,2-4 0,-4 0-44,4-4 1,-3 0-20,7 0 1,-3 0-58,3 0 0,-1 0-14,2 0 0,3 0-25,0 0 0,0-4-162,4 0 0,1-4-388,-1 5 1,5-5-118,-1 4 737,-3 0 0,0 4 0,-4 0 0</inkml:trace>
  <inkml:trace contextRef="#ctx0" brushRef="#br1" timeOffset="261">18251 7012 8191,'0'-6'-1392,"0"0"2262,0 2 56,0 3-45,0-4-587,0 5-99,0 5 0,1 5-3,3 5 1,-2 5-44,6-1 0,-4 3 63,3 1 0,-4 0-295,1-1 0,-3 3 22,-1 1 0,0-2 55,0 3 0,0 1-233,0-1 0,-1 3 123,-3-3 1,2-1-120,-1-3 1,0 0 111,-1 0 0,3-4 109,-3 0 1,3-5-134,1 1 341,0-2-87,0-2-57,0 1 182,0-6-160,0-1 1,1-5 237,3 0-136,-3 0-91,4 0 0,-3-4-74,1 0 1,0-3-15,5 3 0,-5-4 26,5 5 1,0-2-1,3 1 1,-2 2-19,2-1 0,-2-2 23,6 1 0,-1 0-58,2 4 1,1-4 36,6 0 1,0-1 100,0 1 1,-1 3-82,-3-3 0,1-1-10,-5 1 0,4 1-121,-4 3 0,-3-2-557,-5-1-91,1 1 276,-2-3-832,-1 5 1310,-5 0 0,-10 0 0,-2 0 0</inkml:trace>
  <inkml:trace contextRef="#ctx0" brushRef="#br1" timeOffset="262">18342 7241 8420,'-5'-12'0,"4"5"378,-3-1-238,2 6 1176,2-3-810,0 5 0,6 0-355,1 0 1,3 0-53,2 0 0,-1 0 47,1 0 1,3-4-207,0 0 0,5-1 78,-1 1 0,-2 3-502,-2-3 0,2-1-122,-2 1 1,-4 0-1094,-3 4 1699,-1 0 0,0 0 0,-2 0 0</inkml:trace>
  <inkml:trace contextRef="#ctx0" brushRef="#br1" timeOffset="263">18251 6910 8238,'-12'-7'0,"1"-3"0,-1 3 0,6 0-13,2 0 513,3 4-30,1-7 1,1 9-424,3-3 0,4 3 81,7 1 0,3 0-93,4 0 0,5-4 74,0 0 1,3 0-216,-3 4 1,1 0-32,-2 0 0,-2 0-50,3 0 0,-3 0-149,-1 0 1,-4 0 335,0 0 0,-5 5 0,3 2 0</inkml:trace>
  <inkml:trace contextRef="#ctx0" brushRef="#br1" timeOffset="264">18753 6853 8392,'-5'-7'209,"4"-3"0,-4 7 408,5-4-1,0 4-126,0-2-386,0 15 1,0 3 24,0 10 1,3 0 110,1 0 1,1 6-134,-1 5 0,-1 0 124,4 4 0,-4 3-306,1 1 1,-3-2-50,-1 2 1,0-1-41,0 1 1,0 1 52,0-5 1,0-4 4,0-3 1,-1-6 36,-3 2 1,3-4 12,-3-4 1,2 1 39,2-5 0,-3 0-44,-1-3 0,0-5 317,4 1-170,-5 0 63,4 3 0,-6-3 21,4-1-69,1-4-94,-3 2 110,5-5-322,0 0 198,5 0 0,-2 0 1,4 0 0,-3 0 4,4 0 0,-1-4 7,5 0 0,3-3-16,0 3 1,1-4 12,-5 5 1,4-5-168,0 4 1,1-1-22,-5 1 1,1 3-248,-1-3 0,-3-1-654,-1 1 1086,-4 0 0,2 4 0,-5 0 0</inkml:trace>
  <inkml:trace contextRef="#ctx0" brushRef="#br1" timeOffset="265">18764 6818 8188,'-11'-11'11,"1"-1"521,2 1 1,3 3 259,5 1-351,0 4-58,0-2-314,5 0 0,5 4-12,6-3 1,0 3 46,-1 1 0,-1 0-212,5 0 0,-1 0 126,1 0 1,1 0-673,-4 0 0,-1 0 143,-4 0 1,1 5 510,-1 2 0,1-2 0,-1 1 0</inkml:trace>
  <inkml:trace contextRef="#ctx0" brushRef="#br1" timeOffset="266">19096 7001 7164,'0'-8'457,"0"1"-318,-5 4 605,3-2-4,-3 5-358,5 0 1,0 5-329,0 3 0,0 6 142,0 1 1,2 5-27,1-1 0,-1 3 23,1 1 1,0 0-39,1-1 0,-3 3-175,3 1 0,-3-2 43,-1 3 1,0-3-107,0-1 0,0 0-70,0 0 0,0-2 97,0-2 0,0 2-77,0-6 1,-1 4 140,-3-4 74,3 0 1,-6-5-97,4-2 162,1 2-100,-3-9-17,5 5 0,0-5 178,0 3-131,0-3 31,0 4 1,2-5-12,1 0 1,4 0-9,4 0 0,1-4-13,-1 0 1,4 1 8,0 3 0,4-4 14,-3 0 0,4 0-10,-1 4 1,-1-4-193,1 0 0,-4 1 107,4 3 1,-5-4-368,1 0 0,2 0 162,-2 4 0,-4-4-1133,-3 1 681,-5-1 1,5 3-845,-4-3 1496,0 2 0,-9-3 0,-1 5 0</inkml:trace>
  <inkml:trace contextRef="#ctx0" brushRef="#br1" timeOffset="267">19141 7252 8164,'-6'-5'973,"-4"-1"-364,9-6-351,-4 6 1,10 1-229,2 5 0,3 0 157,2 0 1,0-4-210,4 0 1,1 1 79,6 3 0,0 0-347,0 0 1,0-4-29,0 0 0,0-4-298,-1 5 0,-3-3-233,0 3 848,-5 1 0,3-3 0,-6 5 0</inkml:trace>
  <inkml:trace contextRef="#ctx0" brushRef="#br1" timeOffset="268">19141 6921 8306,'0'-18'461,"3"3"-274,5 7 0,-1-2-12,8 3 0,-1 2 12,2 1 0,-2 3-19,5 1 1,-4 0 13,4 0 1,-4 0-340,4 0 1,-1 0-149,1 0 1,1 5-183,-5 2 0,2 2 53,-2-1 0,-2 2 434,2-3 0,-2 4 0,-2 0 0</inkml:trace>
  <inkml:trace contextRef="#ctx0" brushRef="#br1" timeOffset="269">19473 7104 8306,'0'7'-1142,"0"1"1054,0 0 1,5 4 797,2 4 0,3-3-235,2 7 0,-5-5-173,1 4 0,0-1-114,3 1 0,1 2-3,-1-2 0,0 3-122,1 1 1,-1-2 33,1-2 0,-5-1-94,1-3 1,-1-2 85,5 2 0,-4-7-329,-1-4-108,1 2 1,-1-5 164,1 3 1,-6-1-1803,2 0 1985,-2-1 0,-2 3 0,0-5 0</inkml:trace>
  <inkml:trace contextRef="#ctx0" brushRef="#br1" timeOffset="270">19690 7229 8308,'0'-11'387,"0"0"1,0-1-55,0 1-118,0 4 273,0 2 1,-2 5-99,-2 0 0,-2 7-455,-5 4 0,-6 6 11,-2 5 1,-4 5 129,-3 0 1,2 4-327,-3 0 1,8 1 119,4-2 1,3-2-1315,5-5 1444,2 0 0,5 0 0,0-1 0</inkml:trace>
  <inkml:trace contextRef="#ctx0" brushRef="#br1" timeOffset="271">19815 7172 8133,'0'-11'1040,"0"5"-149,0 0-319,0 6 0,0 6-545,0 1 1,0 8 208,0 4 1,0 4 174,0 4-195,0-3-189,0 9 1,0-4 180,0 5 0,4 5-250,0-1 0,1-3 47,-1-1 1,-3-6-23,3 7 0,-3-9-24,-1 1 1,1-3-165,3-1 1,-3-4-201,3 0 0,-3-5-73,-1 1-75,0-2 0,0-2-141,0 1-677,0-6 446,0 4 213,0-9 712,0 4 0,-5-5 0,-1 0 0</inkml:trace>
  <inkml:trace contextRef="#ctx0" brushRef="#br1" timeOffset="272">19770 7241 8204,'-6'-17'0,"5"5"-1,-3-4 1,4 8 342,4 0 0,3 2-44,4-2 1,0-1-38,1 5 0,-1-1-91,1 1 0,3 3-109,0-3 0,0-1 86,-3 1 0,0 1 9,4 3 0,-4 0-20,4 0 0,-4 5-13,0 2 0,-2 1-304,-3 3 140,-1-2 14,-1 8 0,-4-5-166,3 4 105,-8 1 55,-2 1 0,-6 2-259,1-4 0,-6 3 109,-2-4 0,3 0-725,0-3 1,5-1 907,3 0 0,-2 1 0,4-1 0</inkml:trace>
  <inkml:trace contextRef="#ctx0" brushRef="#br1" timeOffset="273">20192 7161 8126,'-5'-6'116,"4"0"1,-6 3 438,4-1 167,1 0-228,-3-1-287,5 4 1,-1-4 164,-3 5-187,3 0 1,-9 5-41,2 2 1,2 3 29,-2 2 0,1 1-194,-5 2 1,5-1 152,-1 5 1,2-4-218,-2 4 1,-1-5 64,5 1 0,0 2 1,4-2 0,0 0-38,0-3 1,2-2-135,2-3 0,2 2 108,5-5 0,-3 4 13,0-5 1,4 1 67,7-4 0,-1-1-21,1-3 1,0-2 85,4-6 0,-5 1-70,-3 0 0,-2-1 22,-2 1 0,-3-4-5,-1-1 1,-4 0 15,1 1 1,-3 1 8,-1-5 0,-5 3-15,-3-3 1,-2 5 7,-1-1 0,-1 2-38,1 2 1,-1 5-164,1 2 171,0 3 0,-6 1 0,-1 0 0</inkml:trace>
  <inkml:trace contextRef="#ctx0" brushRef="#br1" timeOffset="274">20341 7184 8204,'-8'-10'590,"0"2"0,6 2-1451,-2 2 476,3 3 1158,1-5-586,0 17 0,0-6-134,0 10 1,4-4 183,-1 8 1,1-1-123,-4 1 0,1 3-54,3-3 1,-3 1-1,3-1 0,-2 1-124,-2-4 0,3 0 82,1-1 1,0-6-120,-4 3 0,0-7 100,0 2-50,0-4-203,0 2 198,0-5 55,0-5 0,1-1-22,3-6 0,-3 1 76,3-1 1,-3 1-13,-1-1 0,4-3 9,0 0 1,4-1-32,-5 0 1,3 4 3,-3-4 0,0 0-19,4 1 0,-3 3 16,4 5 1,-4 0 3,3 0 0,-3 0-5,4 3 0,-4 3 45,3-3 0,-3 3-50,4 1 2,-6 0-38,8 5 0,-7-2-86,4 4 1,-4 1-2,1 3 1,1 1 88,-1-1-142,5 1 1,-7-1 106,6 1 0,-6-5-155,2 1 133,2-6-11,-4 8 78,3-8 1,-5 4 21,0-2 1,0-3 1,1 4-63,3-5 63,-3 0 0,4 1-34,-5 3 15,0-2 1,0 4 8,0-2 0,1-3 5,3 3 46,-3-3-32,10 4-7,-5-4-16,5 10 0,1-10 19,-1 3 0,1-3-10,-1-1 1,1 0 73,-1 0 0,0-1-11,1-3 1,-1-1 134,1-3 1,-1-2 114,0 2 0,1-2-80,-1-1 0,-1-2 5,-2-2 1,-2 2-70,-2-2 0,-3 2 73,3 2-54,-2-6 0,-6 5 2,0-4 1,-5 5-116,1 3 1,-6-1-192,-1 6 1,-1-1-114,1 4 0,1 1 118,-5 3 1,5 2 16,-2 6 1,2 4 111,-1 3 0,2-1-135,-2 1 0,6 0 129,2 4 0,4 0-164,-1 0 0,3-1 29,1 1 1,1-5-216,3-3 1,4-2 139,7-2 0,3-4 91,5-3 1,0-3-287,-1-1 1,5-1-137,0-3 519,4 2 0,-17-8 0,2 4 0</inkml:trace>
  <inkml:trace contextRef="#ctx0" brushRef="#br1" timeOffset="275">20843 7287 8204,'-5'-7'0,"4"-3"0,-3 2 705,3 3-115,1-5 495,0 9-326,0-4-457,0 5-269,5 0 0,-4 1-319,3 3 233,-3 2 0,-1 6-70,0-1 1,4-3-159,0-1 133,-1 1 1,-1 3 106,2 1 10,-3-6 21,4 4 117,-5-8-105,0 3 1,1-4 6,3 3 4,-3-3 4,4 4-40,-5-5 31,5 0 0,-2-4 117,5 0-116,-1-4 1,3 5 18,-2-5-12,7 1-5,-7-5 1,8 1 37,-4 0-34,-1-1 4,1 6 0,-1-4 72,0 3-67,1 1 0,-5-3 228,1 5-214,-5 0-2,2 4 1,-5 5 13,0 3 0,0 2 8,0 2 0,1 0 3,3 4 1,-3-2-82,3 5 0,1-2 70,-1 2 1,-1 2-549,-3-6 236,6 5 0,-5-7 128,4 3 1,-4-8-391,3 0-419,-3-1 943,4 0 0,0 3 0,2-4 0</inkml:trace>
  <inkml:trace contextRef="#ctx0" brushRef="#br1" timeOffset="276">21186 6830 8204,'0'-22'94,"0"3"0,1 3 425,3 4 880,-3 1-915,9 4 1,-9 4-463,3 6 1,-2 9 53,-2 7 1,3 11 120,1 5 0,1 10 2,-1 1 0,-3 6-245,3-3 0,-1 5 53,0-5 0,-1-1-225,2-6 1,-2 0-220,2-8 1,-3-2 217,3-9 0,-3-4-145,-1 0 1,0-9-104,0 2-957,0-3 690,0 2 734,0-5 0,0 4 0,0-3 0</inkml:trace>
  <inkml:trace contextRef="#ctx0" brushRef="#br1" timeOffset="277">21174 7264 8204,'0'-8'-42,"0"0"1,2 6 28,1-2 11,4 3 1,4-3 278,1 0 0,0 0-67,3 4 0,2 0-268,2 0 1,3 0 119,-3 0 1,-2-1-145,2-3 0,-5 3 49,2-3 1,-4-1 35,0 1 0,-1-1-15,1 1 1,-1 2 21,0-6 0,-3 6 396,0-2-228,-6 3 288,3-4-191,-5 3-54,0 7 1,0 4-38,0 10 1,0-1 14,0 1 0,0 7-52,0-4 1,0 4-16,0-3 0,0-2-192,0-2 0,0 2 119,0-6 0,0 0-951,0-4 652,0 1 0,1-2 152,3-2 88,-2-3 0,3-5 0,-5 0 0</inkml:trace>
  <inkml:trace contextRef="#ctx0" brushRef="#br1" timeOffset="278">21448 7035 8204,'-3'-11'571,"-1"-1"-400,0 6 1,5 1-1101,3 5 0,2 1 329,6 3 0,-5 2 600,1 6 0,5 4 0,4 2 0</inkml:trace>
  <inkml:trace contextRef="#ctx0" brushRef="#br1" timeOffset="279">21688 7207 8204,'5'-7'-145,"-3"-3"463,1 2 0,0 2 494,1-2 0,-3 5-442,3-5 0,-4 4-123,-4-3 0,1 4-258,-4-1 1,-2 3 93,-6 1 1,2 1-71,-2 3 1,2 0 30,2 7 1,-3-2-114,2 6 0,-2-1-113,7 2 1,2-4 66,1 4 1,-1-2-161,1 1 1,0-3 91,4 4 0,4-4-83,0 0 0,3-5 37,-3 1 0,5-5 131,-1 0 0,2-1-5,1-2 106,1 0 1,-1 0-52,1 0 0,-5-4 162,1 0 1,-4-4 12,3 5 1,-3-6-71,4 1 1,-5 2 35,5-2 1,-5 4-71,0-3 0,-1 3-28,-2-4 21,0 6-9,0-3 1,0 6 13,0 3 1,0 2-3,0 6 0,0-1 85,0 0 1,0 5-87,0-1 0,0 1-169,0 0 1,0-4 106,0 3 1,1-2-208,3-1 1,-2-6 46,6-2 1,-1-3 118,5-1 1,-1 0-2,1 0 1,-1-1-8,1-3 1,-1-2 106,0-6 0,1 1-100,-1-1 0,-3-3 232,-1 0 0,-4-4-106,1 4 1,1-6 190,-1 2 1,0-2 34,-4-2 1,0-4-8,0 1 0,0-10-70,0 2 0,0-3-8,0 3 1,0-4-12,0 0 0,1-1-23,3 5 1,-3 2 1,3 6 1,-3 0-3,-1 11 1,0 4 135,0 3-248,0 6 0,0-2-195,0 8 0,-4 7 136,0 8 1,1 4 43,3 4 1,0 3 42,0 8 0,1-1-26,3 5 1,-3-2-121,3 2 1,1-2 94,-1-6 1,3-1-17,-3-3 1,1-6 8,-1-5 0,-3-5 74,3 2 0,-2-4 75,2 0 1,-2-1-162,1 1 0,-1-5-196,-2 1 203,0-1 0,5 0 0,1-2 0</inkml:trace>
  <inkml:trace contextRef="#ctx0" brushRef="#br1" timeOffset="280">22259 6761 8204,'-6'-18'252,"1"2"242,5 4-376,0 1 347,5 0 63,-4 4-7,4 2-229,-5 5 0,0 1-90,0 3 1,-1 8 44,-3 7 0,-2 4-37,-6 3 0,1 1 33,0 7 0,-1-1-208,1 9 1,-1-4-55,1 4 1,-1-4-123,1 4 1,0-4-178,-1 4 0,5-5 171,-1 1 0,5-3-20,0 0 1,1-1 28,2 0 1,0-5 10,0-2 0,0-4 10,0-4 1,4-1-134,0-3 0,5-6 29,-2 2 1,4-6-203,0 3 0,0-6-271,1 2 0,1-3 694,2-1 0,-8 5 0,4 2 0</inkml:trace>
  <inkml:trace contextRef="#ctx0" brushRef="#br1" timeOffset="281">22396 6853 8204,'0'-18'-30,"0"6"-73,0 7 577,0 5 1,2 9-153,1 3 1,0 10-32,5 1 1,-2 4-61,2 0 1,2 3 2,-3 8 1,0-2-112,0 2 0,0-4-104,0-4 1,0 2-228,-4-5 0,-1-1 136,1-3 1,2-4-389,-1 0 0,0-5 189,-4 2 0,1-4-968,3 0 410,-3-6-31,5-1 292,-6-5 568,0 0 0,-6-5 0,5-1 0,-3-6 0,-2-3 28,-2 0 0,2 0-86,-2 3 0,1 2 597,-5 2 0,1-1-24,0 6 1,-6-1 116,-2 4 0,1 0-242,-1 0 0,4 5 4,-4 3 1,5 2-279,-1 1 0,2 4 127,2 1 0,3-1-545,0-4 0,6 1 210,-2-1 0,3 0-1356,1 1 1448,0-6 0,5 9 0,1-2 0</inkml:trace>
  <inkml:trace contextRef="#ctx0" brushRef="#br1" timeOffset="282">22499 6818 8204,'0'-11'111,"0"-1"54,0 1 0,0 3 112,0 1 1,0 3 58,0-4 432,0 6 1,1-3 287,3 5-991,-3 0 1,10 9 15,-4 2 1,3 8 139,2 0 1,-1 8-53,1 3 1,-1 3-30,0 1 1,1 2-101,-1 2 1,-1-2 66,-2 2 1,1-4-346,-5-4 1,0 3 138,-4-2 0,0-2-373,0 1 0,-4-4-63,0 1 0,-5-3-271,1-2 1,2-3-1232,-1 1 2037,-1-7 0,-9 4 0,0-6 0</inkml:trace>
  <inkml:trace contextRef="#ctx0" brushRef="#br1" timeOffset="283">22693 6738 8204,'-6'-17'328,"2"1"1,3 4-953,1 0 21,5 1 1793,1-1-826,6 6 1,-1 0-149,1 2-103,-1 3 1,0-4 139,1 5-110,-1 0 0,1 0 2,-1 0 0,-3 0-169,-1 0 1,-3 3 143,4 1 0,-6 6-160,2 2 0,1 0 72,-1 7 0,4 4 55,-5 4 1,2 5-55,-1-2 1,-1 3 8,4 1 0,-4 4-135,1 0 0,1 4 130,-1-4 1,-1 4-190,-3-4 0,0 0 110,0-3 1,0-5-87,0 1 1,0-5 55,0 5 0,0-6-10,0 2 1,0-3 24,0-1 1,0-4 9,0 0 1,-1-4 82,-3 4 0,3-4-39,-3 4 1,3-5 118,1 2 0,0-4-122,0 0 0,-1-2 72,-3-3-50,3 4 95,-4-5 61,5 0 18,0 4 534,-6-8-460,0 3 0,-5-5 125,-1 0 1,1-4-62,-1 0 0,1-5-851,0 2 1,-1 0 230,1 0 292,4-1 0,2 2 0,5 1 0</inkml:trace>
  <inkml:trace contextRef="#ctx0" brushRef="#br1" timeOffset="284">23139 7184 8204,'0'-7'236,"0"2"2472,0 5-2516,5 0 0,-3 0-99,6 0 102,0 0 0,4 0-347,3 0 0,-2 0-137,2 0 1,2 0-208,-2 0 1,5-1-429,-1-3 0,2 3 924,-2-3 0,-3-2 0,-4-1 0</inkml:trace>
  <inkml:trace contextRef="#ctx0" brushRef="#br1" timeOffset="285">23082 7287 8115,'7'0'370,"1"0"1,1 3 39,6 1 1,-1 0-408,5-4 0,0 0 96,4 0 0,0 0-347,-1 0 1,1 0 129,0 0 1,0 0 117,0 0 0,-10 0 0,-3 0 0</inkml:trace>
  <inkml:trace contextRef="#ctx0" brushRef="#br1" timeOffset="286">23550 6944 8204,'0'-18'-417,"0"2"1061,0 9 1084,0-3-1396,0 9 0,4-3-85,-1 8 0,1 2-280,-4 6 0,0 3 71,0 0 0,2 9-120,1-1 1,-1 4 29,1-1 1,2-2-29,-1 3 1,1-3-620,-1-1 1,-1-1 305,4-3 1,-3-2 392,4-1 0,-6-9 0,3 3 0</inkml:trace>
  <inkml:trace contextRef="#ctx0" brushRef="#br1" timeOffset="287">23858 7001 8204,'0'-11'0,"0"-1"424,0 1-324,0 4 0,0 4 353,0 6 1,-1 4-139,-3 4 1,0 9-42,-7 3 1,1 8-112,-9-1 1,0 3 145,-4 1 0,0 1-188,0-1 1,4 0 58,0 1 1,1-1-482,-1 0 0,-1-1 158,5-3 0,0-2-601,3-5 0,1-1 64,-1-3 1,6-1-894,2-3 1573,3-8 0,-4 14 0,-2-9 0</inkml:trace>
  <inkml:trace contextRef="#ctx0" brushRef="#br1" timeOffset="288">23881 7229 8204,'-1'-10'291,"-3"3"550,3 2-100,-4 5-496,5 0 0,3 6-137,1 5 1,1 2 87,-1 6 1,-3 0 36,3 4 0,1 0-45,-1 0 0,4-1-71,-5 1 0,3 0-66,-3 0 0,-1-1-249,1-3 1,0 1-54,1-5 1,-3 0-397,3-3 0,-2-1-1704,2 1 2351,-3-1 0,10 0 0,-5 1 0</inkml:trace>
  <inkml:trace contextRef="#ctx0" brushRef="#br1" timeOffset="289">23881 7481 8204,'-5'-12'330,"-1"1"1,-2 4 521,0 4 1,5 3-10,-5 3 0,0 0-347,-3 5 0,-2 3-324,-2 4 0,2 2 64,-2-2 1,1-2-706,-1 2 1,3 1 354,1 0 0,1 3-1076,6-4 1190,0 0 0,4-3 0,0-1 0</inkml:trace>
  <inkml:trace contextRef="#ctx0" brushRef="#br1" timeOffset="290">18433 8292 8204,'-4'-8'0,"1"0"0,-5 5 155,4-5 384,0 5 815,4-2-685,0 5 0,0 7-390,0 4 0,0 6-46,0 5 0,6 2-82,1 3 1,-1-1 77,2 4 1,0 0-148,3 5 0,1-5-78,-1 1 1,2-6-244,2 2 0,-2 1-251,2-2 0,-3-3 256,0-4 1,-1-5-551,1 1 522,-1 3 0,-4-5-510,-4 2 518,4-7 1,-6-2-610,3-2-119,-3-3 982,-1 4 0,5-5 0,1 0 0</inkml:trace>
  <inkml:trace contextRef="#ctx0" brushRef="#br1" timeOffset="291">18776 8303 8090,'-4'-11'53,"0"-1"1,0 1 89,4-1 0,0 5 865,0-1-325,0 6-220,0-4 0,0 8-112,0 2 0,-1 3-354,-3 8 0,2 8 113,-6 8 1,1 5-198,-5 3 1,1 2-121,-1-3 0,1 2-187,0-2 0,-1-4-43,1 0 1,1-1 146,2-6 0,-1 2-561,5-6 1,-3 1 331,3-9 1,0 1 518,4-5 0,0 0 0,0-4 0,0 3 0,0-4 0</inkml:trace>
  <inkml:trace contextRef="#ctx0" brushRef="#br1" timeOffset="292">18970 8623 8087,'0'-12'79,"0"1"1,0-1 1018,0 1-452,0 0-235,0-1 200,0 1 23,0-1-330,5 1-102,-4 0 0,4 3-133,-5 0 0,-5 6 126,-2-2 0,-3 4-415,-2 4 0,-4 2 176,-3 6 1,-3 0-175,-1 3 0,0 2 31,1 2 1,4 3 11,3-3 0,3 1-38,5-1 1,1 1 118,6-5 1,0 5-227,0-5 0,7-1 81,4-7 0,6 2 13,6-5 1,-1 0 101,1-4 0,-4 0 50,0 0 0,-1-5 28,1-3 1,1 2 184,-4-2 0,-1 1-55,-4-5 1,-3 2 182,0 2 1,-2-2 6,2 3 1,-3-4-66,-5 0 1,3 0-87,1-1 0,0 1-2,-4-1 0,0 5-17,0-1 1,0 4 124,0-3-27,0 4-136,0-2-183,0 5 1,0 5 107,0 3 1,0 3-61,0 4 1,0-2 90,0 2 0,0 2-63,0-2 1,0 0-3,0-3 1,1-2-298,3-3 216,2 4 1,6-10 90,-1 3 0,1-3 30,-1-1 1,1 0-47,-1 0 1,0-1 115,1-3 1,-1 1-105,1-4 0,-2-1 122,-3-3 0,4 3 53,-4 0 1,0 1 118,0-5 1,-4-3-17,0 0 1,3 0-71,-3 3-154,6 1 191,-7-1-367,3 6 185,-5 1-85,0 15 1,3-1 21,1 10 0,0-1-5,-4 1 0,0 3 111,0-3 1,0-2-63,0 2 1,0-3-125,0 3 1,0-5 124,0 1-156,0-3 1,0-4 124,0 0 240,5-6-168,-4 3 0,4-6-39,-5-3 1,0-2 77,0-6 0,2-3-78,1 0 1,0-5 203,5 1 0,-5-2-84,5 2 1,-4-2-168,3 2 0,1-3-136,4-1 0,-1 6-339,0 1 1,-2 4 162,3 0 1,-3 2-39,6 2 1,1 3-1319,0 5 1705,4 5 0,-8-3 0,5 3 0</inkml:trace>
  <inkml:trace contextRef="#ctx0" brushRef="#br1" timeOffset="293">19735 8154 8130,'-5'-16'0,"0"2"1258,-3-5-300,3 5-737,10-2-142,-3 9 1,4 2 34,-2 5 0,-3 3 57,3 4 1,-3 6 67,-1 10 1,0 9 21,0 2 0,0 8-12,0 0 1,0 6-116,0 1 0,0 1-949,0-5 1144,0 1-507,0 0 168,0-1 0,0-4-1179,0-3 1053,0-2 1,0-3-203,0-3 0,0-2 150,0-5 0,0 0 0,0 0 1,0-6 68,0-1 0,4-4 1099,0 0-1207,0-1 1109,-4-5-716,0 5 176,0-10 117,0 4-124,0-5-76,5 0 0,-3 0-56,6 0 1,-4-4-141,3 0 1,5-5 9,3 2 0,1-2-118,0 1 0,-2-2 88,5 3 0,-5-2-132,1 1 0,-2-1-51,-2 5 0,0-3-349,1 3-287,-1-5 0,-3 8 371,-1-3 1,-4 1-656,1 0 1060,-3 1 0,-1-8 0,0 4 0</inkml:trace>
  <inkml:trace contextRef="#ctx0" brushRef="#br1" timeOffset="294">19804 8086 8053,'0'-11'0,"-4"3"846,0 0-118,0 6-81,4-3-265,5 5 57,2 0-207,4 0-101,6 0 1,-3 0 54,5 0 1,0 1-63,4 3 0,-4-3-705,0 3 1,-5-3 208,1-1 372,-2 5 0,-2-4 0,0 5 0</inkml:trace>
  <inkml:trace contextRef="#ctx0" brushRef="#br1" timeOffset="295">20238 8531 8214,'-4'-7'641,"0"-1"121,0 6 0,6-3-104,1 5 0,0 0-186,5 0 1,-5 0-285,5 0 0,0 0 0,3 0-538,0 0 1,-3 0 85,0 0 264,-1 0 0,10-6 0,1 0 0</inkml:trace>
  <inkml:trace contextRef="#ctx0" brushRef="#br1" timeOffset="296">20615 8109 8214,'0'-8'78,"0"1"0,0 3 172,0-4 0,5 6 401,2-2 1,4 3-177,0 1 1,0-4-290,1 0 1,4-1 2,3 1 1,3 3-247,1-3 0,0-1 41,-1 1 1,1-1-19,0 1 1,-1 3 44,-3-3 1,1-1 69,-5 1 0,0-1-131,-3 1 1,-5 3 169,1-3 246,-5 3-207,2 1 127,-5-5-186,0 4-60,0-4 0,-2 6-107,-1 3 1,0-1 98,-5 9 1,5-2 142,-5 9 1,4 4-121,-3 4 1,3 4 149,-4 0 0,6 2-62,-2 1 0,-1 0-27,1 1 0,0-1-47,4 0 0,0 0-6,0 1 0,0 0-128,0 3 0,0-2 105,0 2 0,4-3-216,0 0 0,0-5 51,-4 1 1,1-6-69,3 2 1,-3-5-53,3-3 1,1 2 49,-1-6 1,3 0 121,-3-3 1,1-1-72,-1 0 155,-3 1 1,4-1-108,-5 1 0,0-5 212,0 1-135,0-6 1,0 5 302,0-3 157,0-3 137,0 4-226,0-5-115,-5 0 1,-1 0 108,-6 0 1,1-1-55,0-3 1,-1 3-218,1-3 0,-4 1 130,-1-1 0,-4 3-417,1-3 0,2 3 155,2 1 1,3-4-766,0 1 1,5-1-825,-1 4-393,5 0 2039,-2 0 0,5 0 0,0 0 0</inkml:trace>
  <inkml:trace contextRef="#ctx0" brushRef="#br1" timeOffset="297">21346 8486 8728,'11'0'355,"-3"0"-201,-1 0 1,2 0 20,6 0 0,-1 0 12,5 0 0,0-2-198,4-1 1,-4 0 99,0-5 0,-3 5-158,3-5 1,-5 6 113,1-2 0,-6-1-1327,-2 1 642,-4 0 640,2 4 0,-10 0 0,-2 0 0</inkml:trace>
  <inkml:trace contextRef="#ctx0" brushRef="#br1" timeOffset="298">21380 8611 8018,'-6'0'808,"0"0"0,17-3-359,4-1 1,0 0-185,0 4 0,3-4-22,1 0 0,3-3-407,0 3 0,0-1 202,-3 1 1,3 3-935,-3-3 0,2-1 896,2 1 0,-10 0 0,-3 4 0</inkml:trace>
  <inkml:trace contextRef="#ctx0" brushRef="#br1" timeOffset="299">22042 8006 8018,'0'-6'433,"0"-4"94,0 8-70,0-3-379,0 5 0,0 5 162,0 3 1,0 7-54,0 4 1,2 3 13,1 1 0,-1 3 44,1 1 0,2 3-113,-1-3 0,1 0-144,-1-5 1,-3-3-88,3 1 0,-2-7 62,-2 3 0,0-2-259,0 1 0,0-6 18,0 2-243,0-2 297,0 2 0,1-3-1102,3 0 1326,-3-6 0,4 8 0,-5-3 0</inkml:trace>
  <inkml:trace contextRef="#ctx0" brushRef="#br1" timeOffset="300">22442 8086 8018,'0'-23'0,"0"5"323,0 3-215,0 2 717,0 2-185,0 5-162,0 1-314,0 5 0,0 6-3,0 5 1,-5 7 24,-3 9 1,-2 2 11,-1 5 1,-2 6-223,-2 1 0,1 4 128,-5 1 0,1 3-447,-1 1 1,-3-1 249,3-3 1,-5-2-318,1-2 0,-2 1 109,6-5 1,-1-4-78,1-3 0,-2-6 164,6 2 0,1-4 32,7-4 0,-2-1 196,5-3 1,0-6-216,4 2 196,0-2 0,0-1 151,0-1-519,0-4 1,1 2 372,3-5 0,-3 0 0,5 0 0</inkml:trace>
  <inkml:trace contextRef="#ctx0" brushRef="#br1" timeOffset="301">22511 8440 8018,'0'-11'0,"-4"-1"538,0 1-223,0 4 407,4 2 1383,0 5-1945,0 5 0,0 3 49,0 7 0,0 3 94,0 5 1,0 5-119,0 2 0,4-1-146,0 2 0,5-1 65,-2 5 0,2-6-203,-1-3 0,2 2-28,-3-1 0,4-2 96,0-6 1,-3 2-189,-1-6 1,-3 4 14,4-4 1,-4 0 181,3-3 0,-4-5-171,0 1 1,0-5-103,1 0 0,-3 4-12,4-6 201,-5 4 1,-1-5 13,-3 0 1,2-5 218,-6-3 1,4 2 305,-3-2 1,-1 1-434,-4-5 0,5 1 0,-1 0 0,2-1-1368,-2 1 656,-2-1 563,4 1 1,-2 1 308,1 2 0,0 2 131,0 2 0,-4 3 124,4-3-199,-3 3 0,-2 2-55,1 3 0,-1 2-117,1 5 0,0 1-18,-1-1 0,1 1-190,-1-1 1,1 1 51,-1-1 1,5 0-459,-1 1-279,6-1 300,-8 1-763,8-6 693,-3-1 619,5-5 0,0 5 0,0 2 0</inkml:trace>
  <inkml:trace contextRef="#ctx0" brushRef="#br1" timeOffset="302">22705 8406 8018,'0'-12'587,"0"1"-173,0-1-141,0 6 267,0-4-156,0 9 1,0-9-157,0 3 20,0 1 0,0-4-6,0 2 1,3 2 284,1-2-308,5 1 0,-4-5 0,3 1 0,2 4-183,-2 4 0,2-3 142,1 3 1,-3-1-319,-1 4 137,1-5-132,3 4 0,0-3 30,-4 8 0,-2-2 20,-5 6 0,0-1 36,0 5 1,0-1-96,0 1 0,0 0-7,0 3 1,-3-2 67,-1 2 0,-4 2-133,4-2 1,-3 4 95,3-4 1,-1 1-55,1-5 1,3 0-15,-3 1 277,3-1 1,1-3-27,0 0 53,0-6 1,5 3 250,2-5 1,5 0-143,3 0 1,-1 0 80,5 0 0,0 0-105,4 0 1,1 0-339,3 0 0,-5 0-374,1 0 1,-1-1-1417,-7-3 1927,0 3 0,-3 1 0,-1 6 0</inkml:trace>
  <inkml:trace contextRef="#ctx0" brushRef="#br2" timeOffset="303">2353 13739 7924,'0'0'0</inkml:trace>
  <inkml:trace contextRef="#ctx0" brushRef="#br2" timeOffset="304">2330 13728 8142,'0'-6'821,"0"-5"-281,0 10 163,0-9-432,0 9 0,0-6 46,0 4 0,-1 1 195,-3-2-196,3 3-148,-10 1 0,5 4-129,-5 0 0,-1 5 28,1-2 0,3 7-142,1 1 0,-1 6-10,-4-2 0,1 2 48,0 2 1,3 4-62,0 0 0,2 3 95,-2-3 1,0 3-122,4-3 0,0-1 16,4-3 0,0 0 35,0 0 0,0-2-57,0-1 0,5 0-180,3-5 0,2 4-21,1-4 1,-3 1 141,-1-5 0,2-1 204,7-2 1,-4 1-159,3-6 0,-2 1 249,-1-4 0,3 0-8,0 0 1,5-1 6,-1-3 1,2-3 76,-2-9 0,2 4-20,-2-4 1,2 0 39,-2 1 0,2-6-61,-2 2 1,-2-2 64,-2-2 0,-2 0-57,-2 0 0,-5-1 190,-2-3 0,-2 3-101,-2-2 1,0-2-51,0 1 0,-4-3-69,0 3 0,-6-5-147,-2 2 1,1 2-241,-4 1 1,-2 4 168,2 4 1,-5 4-524,1 8 1,-3 2 260,-1 5 1,0 6-667,1 5 1,0 6-8,3 6 1034,2 5 0,6 6 0,0 6 0</inkml:trace>
  <inkml:trace contextRef="#ctx0" brushRef="#br2" timeOffset="305">2775 14219 8068,'-5'-6'509,"4"1"0,-4 3 323,5-2 104,0 3-129,0-4 291,0 5-572,0 5-59,0-4-1,0 10 60,0-5-60,0 0-233,0-1 1,0-3 175,0 1-409,5-1 0,1 3 0,6-5 0</inkml:trace>
  <inkml:trace contextRef="#ctx0" brushRef="#br2" timeOffset="306">3335 13705 8019,'0'-6'-279,"0"-4"0,-1 7 368,-3-5-72,3 6 264,-5-8 0,5 7 188,-3-4-146,3 4 1,-8-3-115,5 2 0,-1 3 75,2-3 0,0 3-57,-5 1 1,5 0 26,-5 0 1,0 1-130,-3 3 1,0-2 44,-1 6 1,1 3-176,-1 4 0,1 6 60,-1-2 1,1 6-99,0 2 0,3 4 50,0 0 0,6-2-56,-2 2 0,3-2 62,1 1 1,0 2-138,0-5 0,0-1 84,0-3 0,0 0-169,0 0 1,5-4 51,2 0 0,4-6 80,0-2 0,4-1 99,0-6 0,4 0-71,-3-4 0,4 0 207,-1 0 0,3-5-71,0-3 0,1-6-50,0-1 1,0-5 38,0 0 1,0 3-9,0-2 1,-4 0 106,0-4 1,-5-1-63,1-3 0,-3 3 86,0-3 0,-4-2-74,-1-1 0,-4 0-164,0 0 0,-6 3 63,-5-3 1,-2 5 1,-2-2 0,-4 8-121,-3 4 0,-3 2-275,0 2 1,-1 4-422,0 3 1,0 4 342,0 4 1,5-1-480,3 4 0,2 5 29,2 3 898,5 5 0,1-2 0,5 5 0</inkml:trace>
  <inkml:trace contextRef="#ctx0" brushRef="#br2" timeOffset="307">3757 13625 8013,'-5'-6'0,"3"1"865,-6 5-129,6-5 537,-3 3-351,5-3-616,0 5-117,0 5 1,0-1-129,0 8 0,3-2 27,1 9 1,4-4-47,-4 4 1,-1-1-13,-3 1 1,0 1 29,0-5 0,0 4-214,0-3 1,0 3 66,0-4 0,0 1-102,0 0 1,0-8-1,0 4-9,0-3 249,6 2 0,-5-3 53,3-1 30,-3-4-135,-1 2 1,1-5 204,3 0 0,-2 0-16,6 0 0,-4 0 22,4 0 0,-1 0-66,5 0 1,-1 0-141,0 0 1,1 0 48,-1 0 1,2 0-98,2 0 1,-2 0 26,2 0 1,2 1 59,-2 3 1,0-1-128,-4 4 0,1-3 94,-1 4 0,1-1-162,-1 5 0,-3-1 96,-1 1 1,-4 0-160,1 3 1,-3-1 76,-1 5 1,-1-3-35,-3 3 1,-2-2 52,-6 3 1,3 0 30,-2-5 0,2 4 64,-6-4 1,1 2-80,-1-2 0,1-2 221,-5 2 1,3-6-48,-3-2 0,2-3 103,-3 4 0,-1-6-122,2 2 1,1-2-109,-1-2 0,4-2-390,-4-2 0,5 2 190,-1-6 1,6 4-205,1-3 1,6-1 166,-2-3 1,3-1-1462,1 1 1754,0 0 0,5-1 0,1 1 0</inkml:trace>
  <inkml:trace contextRef="#ctx0" brushRef="#br2" timeOffset="308">3723 13682 7987,'-11'-16'-606,"-1"4"1,6 1-1,2 3 3430,3 3-865,1-5-1189,0 9 0,1-4-312,3 5 1,4-4-172,7 0 1,3-1-160,4 1 0,5 3 115,0-3 1,7-1-251,-4 1 1,2 0 108,-5 4 0,-3-1-114,3-3 0,-8 3-363,-4-3 0,-2 3-1351,-2 1-1635,0 0 3361,-4 0 0,-7-5 0,-7-1 0</inkml:trace>
  <inkml:trace contextRef="#ctx0" brushRef="#br2" timeOffset="309">4614 13842 8145,'-6'0'242,"-4"0"0,7-4 338,-5 0 1,6 1 22,-3 3 1095,5 0-1457,5 0 1,1 0-95,6 0 1,0 0-2,4 0 0,-3 0-20,7 0 1,-1-4-4,3 0 0,-3-1-140,0 1 1,1 2-162,2-6 1,-3 5 123,0 0 1,-5-2-789,2 1 356,-4-5-277,0 8 1,-5-4-702,1 5 492,-6 0 0,2 0 972,-8 0 0,-2 5 0,-5 1 0</inkml:trace>
  <inkml:trace contextRef="#ctx0" brushRef="#br2" timeOffset="310">4591 13991 8145,'8'-2'437,"-1"-2"1,1 3 133,3-3 1,1-1 106,-1 2 0,2-5-133,2 4 0,-1-1 15,5 1 0,-4 2-188,4-6 0,-5 6-101,2-2 0,0-1-414,-1 1 197,1 0 0,-5 4-834,0 0 1,-3 0-211,0 0 1,-5 0-1816,5 0 2805,-5 0 0,12 0 0,-2 0 0</inkml:trace>
  <inkml:trace contextRef="#ctx0" brushRef="#br2" timeOffset="311">5471 13591 8189,'0'-12'63,"0"1"0,-2 3 184,-1 1 0,1 3 517,-2-4-242,3 6 364,1-8-233,-5 8-275,4-3 0,-4 7-139,5 1 1,0 4-24,0 4 0,0 6-2,0 2 1,1 2-16,3 2 0,-3 5-223,3 2 0,-3 2 77,-1-1 1,1 5-478,3-1 0,-2 3 270,1 0 0,-1-4-203,-2 0 1,3 1-9,1-5 1,0-2-73,-4-1 1,1-5 74,3-2 0,-3 0 122,3-5 0,-3 0 253,-1-3 0,0-5-46,0 1 1,2-4 264,2 3-103,-3-4-82,4 2-405,-5-5-2285,0 0 1810,5 0 833,-4-5 0,4-1 0,-5-6 0</inkml:trace>
  <inkml:trace contextRef="#ctx0" brushRef="#br2" timeOffset="312">5448 13511 7925,'0'-6'651,"-2"0"198,-1 6-531,1 0 0,-3-1 341,5-3-99,0 3 1,0-4-169,0 5-181,5 0 0,2-1-45,4-3 1,1 3 77,-1-3 0,6 3-107,2 1 0,2-4 83,2 0 0,4-1-233,-1 1 0,5 3 69,-5-3 0,4-1-80,-8 1 1,6 0 84,-9 4 1,4 0-167,-8 0 1,-3 4-116,-5 0 0,-4 5 78,1-2 1,1 4 36,-1 0 0,-1 4 86,-3 0 1,-5 2-159,-2-2 1,-5 2 23,-3 2 1,1 1-86,-5-5 1,4 4 179,-4-3 0,0-1-8,-4-4 0,-4 1 122,1-1 1,-2-1-77,1-2 1,3 1-8,-3-6 1,5 3-22,3-3 0,-3-1-80,3 1 0,2-1-51,2-2 0,6 0-590,2 0-122,4 5 47,-2-4 0,11 4-421,6-5 1265,4 0 0,7 0 0,0 0 0</inkml:trace>
  <inkml:trace contextRef="#ctx0" brushRef="#br2" timeOffset="313">6259 13237 8048,'0'-7'-127,"0"1"424,0 2 486,0 3-151,0-4 1978,0 5-2217,-5 0 0,2 0-110,-5 0 1,1 5-118,-5 3 1,0 7 41,-4 4 1,2 4-98,-5 3 0,0 4 78,-3 4 1,-1 1 0,0 3 0,1 2-303,3 2 0,-1 2 211,5-2 1,0 2-143,3 2 1,4-5 25,1-3 0,4-3-99,0 0 0,1-2-95,2-3 0,2 2-109,1-6 0,2 1 113,3-4 1,2 3-100,-2 1 0,2 0 43,1-4 1,1-2 169,-1-2 1,2 2 65,2-6 1,-2 4-133,2-4 1,2 0 319,-2-3 1,4-2 17,-4-3 1,2 2 52,-2-5 0,-3 1-90,4-1 1,-4-3 139,0 3 0,-1-3-242,1-1 0,-5 0 68,1 0 1,-4-1-1255,3-3 569,-4 3-1438,2-4 1040,-5 0 976,0 4 0,0-10 0,0 5 0</inkml:trace>
  <inkml:trace contextRef="#ctx0" brushRef="#br2" timeOffset="314">6464 13522 8052,'0'-6'-1234,"-1"0"2514,-3 2-295,3 3-36,-4-5-225,5 6-330,0 0 0,1 6-135,3 1 1,2 7-55,6 1 0,0 4 27,4-3 0,-2 4-60,5-1 1,-4-3 73,4 0 0,-5-4-344,1 0 0,1-2 91,0-2 1,-1 0-120,-4-4 0,-3 4-24,0-4 0,-5-1 20,5-3 0,-5 2-455,0 2-568,-1-3-982,3 4 1069,-4-5 1066,4 0 0,-5 0 0,0 0 0</inkml:trace>
  <inkml:trace contextRef="#ctx0" brushRef="#br2" timeOffset="315">6955 13431 7965,'0'-6'0,"0"-1"865,0 3-69,0 3 32,0-4-432,0 5-379,0 5 1,-1 2-158,-3 4 1,-2 5 129,-6 3 1,-3 2-36,0-2 1,-1 2 67,0-2 1,4 2-555,-4-2 1,4 1 206,0-5 0,2 1-297,2-5 1,0-3 132,4-1 0,0-3 488,4 4 0,0-5 0,0 5 0,-5-5 0,-1 2 0</inkml:trace>
  <inkml:trace contextRef="#ctx0" brushRef="#br2" timeOffset="316">6750 13728 7260,'-7'0'2205,"2"0"0,5 5-1781,0 3 1,0 6-175,0 1 1,0 5-71,0-1 0,4-1 0,0 1 0,0 0-155,-4 4 1,4-4 62,-1 0 1,1-1-7,-4 1 0,4 1-25,0-5 0,1 0 59,-1-3 0,-3-1 38,3 1 1,-3-5 25,-1 1 0,1-4 108,3 3 43,-3-4-479,4 2 1,-5-4 54,0 3-357,0-3 301,0 4 0,0-6-954,0-3 1,0 2 67,0-6 1035,0 6 0,0-9 0,0 5 0</inkml:trace>
  <inkml:trace contextRef="#ctx0" brushRef="#br2" timeOffset="317">7641 13488 8138,'0'-6'-720,"0"-4"1326,0 8 1,0-4 278,0 2-264,0 3-200,0-4 86,0 5 0,-2 4-252,-2-1 0,-2 6-23,-5-1 0,-2 3 8,-2 5 1,1-3-142,-5 7 1,4-5-7,-4 4 0,1-5-141,-1 1 0,-3 1-24,3 0 1,1 3 96,-1-4 1,4 1-113,-4 0 0,4-4 47,-4 4 0,5-5 52,-1-3 1,3 2 27,5-3 1,0-2 127,3-1-163,3 3-1,-4-6-52,5 9 1,1-7 83,3 4 1,3-4 144,4 1 0,5-2-137,3 2 0,-1-3 20,1 3 1,0-3-10,4-1 1,0 0 18,0 0 0,0 0-63,0 0 0,-6 0-18,-1 0 1,0 0-510,-1 0 171,0 0-795,-3-5 351,-6 4-1305,4-4 1361,-8 5 0,1 0 117,-6 0 1,0 0 615,-5 0 0,1 5 0,-5 1 0</inkml:trace>
  <inkml:trace contextRef="#ctx0" brushRef="#br2" timeOffset="318">7332 13922 8138,'-11'0'-1354,"3"0"2733,1 0-832,4 0 1,-3 4-93,2 0 1,3 1 168,-3-1-46,3-3-66,1 9-1,0-4-291,0 6 1,5-6 19,2-2 1,5 1 8,3-1 1,3 0 20,4-4 1,1 0-232,0 0 1,1-4-91,3 0 1,-4-1-94,0 1 1,-2 3 71,-6-3 0,1 3-420,-5 1-313,0 0-908,1 0-1107,-6 0 1486,-1 0 1334,0 0 0,-3 0 0,3 0 0</inkml:trace>
  <inkml:trace contextRef="#ctx0" brushRef="#br2" timeOffset="319">8040 13420 8163,'-5'-18'72,"0"1"209,-2 6 163,1-1-146,1 1 1180,4 5-458,-4 1-556,0 5 0,4 1-124,-3 3 0,-1 6-58,1 5 1,-1 10-73,1 2 0,3 1 15,-3 2 1,-1 5-113,1 3 1,0 1 129,4-1 0,-3-1-366,-1 5 1,0-5 96,4 1 1,-4 1-472,0-1 1,1-4 141,3-3 0,0-6-75,0 2 0,0-3 154,0-1 0,0-5 101,0-3 0,3-2 216,1-2 1,1-3-100,-1-1 1,-1-3 133,4 4-142,1-6 0,3 3 188,1-5 0,-1 0-202,0 0 1,1 0-203,-1 0 0,1 0-107,-1 0 0,1-4-374,-1 1 1,-1-3-299,-2 3 0,1 0 640,-6-4 1,5-1 420,-4-3 0,5-1 0,-3 1 0</inkml:trace>
  <inkml:trace contextRef="#ctx0" brushRef="#br2" timeOffset="320">7892 13865 8007,'-7'0'2899,"2"0"-2603,5 0 1,5 0 219,3 0 0,7 0-133,4 0 0,7 0-65,0 0 0,6-4-116,-1 0 0,-2-3-28,1 3 0,-4-5-194,0 1 0,-7 2-281,-4-2 1,-2 6-2977,-1-2 1806,-1-2 1471,-5 4 0,-1-3 0,-5 5 0</inkml:trace>
  <inkml:trace contextRef="#ctx0" brushRef="#br2" timeOffset="321">8531 13237 8053,'0'-8'-1034,"0"1"0,0 3 1516,0-4 1,0 4 296,0-3-546,0 4 1,0-3 286,0 2 197,0 3 182,0-4 1068,0 5-1344,0-5-430,0 3 1,0-1-89,0 6 1,0 7 128,0 6 0,0 5-30,0 2 0,0 5-70,0 6 0,0 2 86,0 2 1,0-1-163,0 5 1,0-6 68,0 2 0,0 2-52,0-2 1,0 4-53,0-4 1,0 5-136,0-1 0,0-3-191,0-1 1,0-3 161,0-5 1,0 2-72,0-6 1,4 1 102,0-4 1,1-4 179,-1 0 1,-3-5-129,3 1 0,1-2 117,-1-2 1,0 1-39,-4-1 1,0 0 79,0 1-22,0-1-48,0 1 0,0-5-138,0 1 105,0-6-421,0 4 212,0-6-952,5 0 195,-4 0 398,4 0 1,-4 0-937,3 0 1505,2 0 0,6-6 0,-1 0 0</inkml:trace>
  <inkml:trace contextRef="#ctx0" brushRef="#br2" timeOffset="322">8931 13442 8067,'0'-11'-1418,"0"5"2430,0-5-564,0 5 1,-1-4-57,-3 2 0,3 2 318,-3 2 227,3 3-111,1-4-391,0 5 0,0 6-201,0 6 0,1 5 93,3 10 1,2 2-65,6 5 1,-1 1-61,0-1 0,2 0-32,2 1 0,-1-1-118,5 0 1,-3-4-194,3 1 1,-4-2 128,4 2 0,-4-3-329,4-6 1,-5 1 176,1 0 1,-2-5-40,-2-3 0,1-2-13,-1-2 195,1 1 0,-2-1 5,-3 0 1,0-4 360,-3-3-548,-3-3 181,4-1-1093,-5 5 493,0-4-780,0 4 1,-4-10 836,0-2 1,-3-4 27,3 0 0,-4 3 536,4 1 0,-4-1 0,0-3 0,2-1 0,-2 1 0,0-1 0,-3-4 0,0-2 0</inkml:trace>
  <inkml:trace contextRef="#ctx0" brushRef="#br2" timeOffset="323">9137 13854 8044,'-7'-6'-54,"1"1"50,2-2 315,3-3 1,-5 5-67,2-3 1,3 2 242,-3 2 0,1 2-112,-1-1 0,2 1 74,-6 2 1,4 2-83,-3 1 0,-5 8-134,-3 4 0,-5 9-32,1-1 0,1 2 0,-1-2 1,1 0-185,-1 0 0,-1 0 100,5-1 0,-1-4-235,5-3 0,0-2 76,-1-1 0,5-2-638,-1-3 367,5 3-1149,-2-8 709,5 3 0,2-5-275,1 0 1,4-5 262,4-3 764,1-2 0,-1-7 0,0 0 0</inkml:trace>
  <inkml:trace contextRef="#ctx0" brushRef="#br2" timeOffset="324">9456 13659 8018,'0'-6'273,"-5"1"1,0 4 459,-2-3-247,2 3 248,5-4-140,0 5 0,5 0-409,2 0 1,9 0 69,3 0 1,2 0-28,2 0 1,4 0-131,-1 0 0,-3-4 54,-4 0 1,-4 0-695,4 4 349,-5 0 0,3-4-319,-6 0-422,-4 1-832,-2 3 906,-5 0 0,-5 0 1,-2 0-1</inkml:trace>
  <inkml:trace contextRef="#ctx0" brushRef="#br2" timeOffset="325">9468 13796 9445,'11'0'829,"1"0"1,-1 0-308,1 0 1,-1 0-154,0 0 1,2 0 0,2 0 0,-1 0-127,5 0 0,-3-3-312,3-1 0,-4-4-173,4 4 1,-5-3-214,1 3 0,2-4 174,-2 5 0,0-5-339,-4 4 1,1-1-2219,-1 1 1488,1 3 1350,-1-4 0,-5 0 0,0-2 0</inkml:trace>
  <inkml:trace contextRef="#ctx0" brushRef="#br2" timeOffset="326">10130 13420 8062,'0'-8'213,"0"0"73,0 6 1,-3-5 559,-1 4-2,0 1-151,4-3 1008,0 5-1535,0 5 1,0 3 81,0 7 1,0 3-30,0 5 0,0 1-38,0 3 0,0-2-75,0 5 1,0 1-153,0 3 0,0 0 41,0 1 0,0-2-58,0-3 0,0 2 18,0-6 0,0 4-308,0-8 0,0 3 135,0-10 0,0 0-8,0-4 0,1 0-226,3-4 190,-3 3-1278,9-8 651,-8 8-696,3-9 793,0 4 792,-4-10 0,9-1 0,-3-6 0</inkml:trace>
  <inkml:trace contextRef="#ctx0" brushRef="#br2" timeOffset="327">10290 13077 8244,'0'-12'0,"0"1"344,0 0 659,-5-1-474,4 1 0,-5 4 282,2 4 42,2 1-244,-3-3-259,5 4 1,0-3-21,0 8 0,0-1-16,0 4 0,0 2 143,0 6 0,0-1-142,0 5 1,5-3-33,3 3 0,2 0-17,2 3 1,3 5-37,0 0 0,5 3 21,-1-3 0,3 5-112,1-2 0,-2 3 8,-2 1 0,3 4-1,-3 0 1,-1 4-283,1-4 1,-6 0 119,-2-3 1,0 3-430,-3 0 0,-3 0 229,-1-4 1,-3 0-194,-1 1 0,0-5 150,0 1 1,-1-5 7,-3 5 0,-1-6 160,-3 2 0,-2-3 166,3-1 1,-4-4-33,0 0 1,0-4-71,-1 4 0,1-5 187,-1 1 1,-3-2-54,0-2 1,1 1-202,6-1 1,-2-5 61,3-2 1,0 1-665,0-1 313,4 0 1,-3-4-472,2 0-307,3 0 386,-4 0-407,5-5 0,1-1 22,3-6 1160,-3 6 0,9-9 0,-4 2 0</inkml:trace>
  <inkml:trace contextRef="#ctx0" brushRef="#br2" timeOffset="328">10975 13682 7852,'-6'0'846,"0"-1"-137,2-3 187,3 3-516,-4-9 0,5 7 127,0-4-29,0 4 53,0-7-183,0 4-175,0-6 1,1 4-126,3 1 1,-3 3 60,3-4 0,-2 5-188,2-5 0,-1 4 61,4-3 0,-3 4-13,4-1 1,-1-1 3,5 1-64,-1-5 1,1 8-35,-1-3 1,0 2 137,1-2 1,-5 3-135,1-3 1,0 3 75,3 1 1,-3 1-102,-1 3 1,1-3-61,3 3 139,1 2 1,-1-1 43,1 3 1,-1 1-26,0-5 1,1 4 19,-1 0 0,-3-2-22,0 2 0,-1-2 24,5 2 0,-5 2-9,1-2 0,-1-2 69,5 2 0,-5-4-23,1 3 0,0-4 6,3 1 1,0-3 21,1-1 0,-1 0 9,1 0 1,0-1 323,4-3-230,-4-3 1,5-4 32,-6 0 1,-3 3-101,0 0 1,-6 1-338,2-5-97,-3 1 1,-6-1-453,-3 1 0,-2 3 346,-1 1 1,-1 4-832,1-1 1296,5 3 0,-10 1 0,4 0 0</inkml:trace>
  <inkml:trace contextRef="#ctx0" brushRef="#br2" timeOffset="329">11055 13911 7763,'-11'0'65,"5"0"1,-1 0 208,3 0 0,3-2 116,-3-1 1,3 0-25,1-5 0,0 5-53,0-5 1,0 4 87,0-3 0,0 3-87,0-4 0,1 6 154,3-2-312,-3-3 0,8 5-134,-5-6 1,5 6 298,-1-2-271,2 3 0,1-3-139,1 0 76,-1 0 0,1 4-12,-1 0 0,-3 2 80,-1 1 1,1 0-130,3 4 1,-3 0-2,-1 0 1,0 4-105,0-4 0,4 0 66,-4 0 0,3-3-125,2 4 0,-5-5 59,1 5 1,0-5 97,3 0 0,0 2 38,1-1 0,-1 0-58,1-4 0,-1-1 207,0-3 1,1 3 70,-1-3 0,1-2 65,-1-2 0,-1 2-56,-2-2 0,1 4 57,-5-3 0,1 3-194,-1-4 1,-3 4 161,3-3-575,-3 4 1,-2-6 189,-3 5 0,1 1-353,-4 3 0,3 0-270,-4 0 1,4 1 796,-3 3 0,-1 2 0,-3 6 0</inkml:trace>
  <inkml:trace contextRef="#ctx0" brushRef="#br2" timeOffset="330">11992 13351 7884,'0'-11'-114,"0"-1"0,0 5 164,0-1 1,0 0 220,0-3 1,0 3-38,0 1 1,0 3 182,0-4 0,0 4 371,0-3-432,0 4 1,-1-6 481,-3 6-126,3-1 151,-5-1-286,6 3-194,0-3-161,0 16 1,-1-3-16,-3 11 1,3 4 33,-3 4 1,3 5-1,1-2 0,-4 4-186,0 4 1,1-2 112,3 2 0,0-2-313,0-2 1,0 3 109,0-3 0,1 1-512,3-8 0,-2 0 175,6-4 0,-4-2-423,3-2 551,-4 3 1,6-10-38,-5 4 388,-1-4 1,-3-4-140,0 0 42,0-6-42,0 3-3440,0-5 2855,0-5 617,0-1 0,5-6 0,2 1 0</inkml:trace>
  <inkml:trace contextRef="#ctx0" brushRef="#br2" timeOffset="331">11901 13260 8011,'0'-12'528,"0"1"0,0-1 341,0 1-38,0 5-553,0-5 1,5 6 240,2-2 0,3-2-158,2 5 1,4-4-159,3 5 0,3-2 18,1 1 1,0 2-30,-1-1 1,5 1-123,0 2 1,3 0 132,-3 0 1,3 4-134,-3 0 1,0 5 72,-5-1 0,0 3-224,-3 4 1,-2-2-20,-6 2 1,0 2-15,1-2 0,-6 5 69,-2-1 0,-3-1-128,-1 1 0,-5 0-26,-2 4 1,-9 0 129,-3 0 0,-4-2 50,-3-2 0,0 3-17,-4-3 1,3-2 12,-3 3 1,2-7-60,-6 3 1,7-4-94,-3 0 0,4-2-192,3-2 0,6-3 113,1-5 0,7 0-1182,2 0 913,4 0 0,-2-2-437,5-1 0,5 0 960,3-5 0,12-4 0,4-6 0</inkml:trace>
  <inkml:trace contextRef="#ctx0" brushRef="#br2" timeOffset="332">12631 13077 7957,'7'-18'-504,"2"2"352,-5 4 1,3 1 812,-3-1 1,4 5 377,-5-1-555,6 6 1,-7-5 595,1 3-330,-1 3 75,-2-4-483,0 5 0,-2 5 15,-1 3 0,-4 3-78,-4 4 0,-4 3-45,-1 5 1,-4 9-43,1 2 0,-3 8 13,0 0 1,0 2-48,3 2 0,-3 1-343,3 2 1,-1-2-9,1 3 0,2-3 149,6-2 0,1-3-323,2 0 1,2-6 142,2-2 1,3-1 6,-3-6 0,3-1 85,1-3 1,4 0 50,-1 0 1,6-4-49,-1 0 1,0-5-13,3 1 0,-2-2 131,6-2 0,-2-1-130,-2-2 1,1 2-29,-1-2 0,0 2 42,1 1 1,-1-3 129,1-1 1,-1 0-222,1 0 1,-1 2-170,0-5 1,1 1-19,-1-1 1,-3-3-138,-1 3-1202,1-3 1743,3-1 0,1 0 0,-1 0 0</inkml:trace>
  <inkml:trace contextRef="#ctx0" brushRef="#br2" timeOffset="333">12963 13271 7988,'0'-8'0,"0"1"0,0 3 121,0-4 340,0 6 264,-5-3-399,3 5 0,-4 5-55,2 2 1,3 9 10,-3 3 0,3 6-1,1 2 0,0 8-59,0 0 1,0 1 19,0-1 1,0-1-205,0 0 0,0 4 96,0 0 0,0-1-428,0-6 1,1 0 180,3-4 0,-3-2-52,3-6 0,1-2-14,-1-6 1,0 1-90,-4-1 1,1-5-290,3-2 1,-3-1-147,3 1-881,-3-3 1584,-1 4 0,0-5 0</inkml:trace>
  <inkml:trace contextRef="#ctx0" brushRef="#br2" timeOffset="334">12928 13454 8018,'0'-12'-563,"0"5"841,0-1 496,0 6 1,2-3-268,1 5 0,-1 1-38,2 3 0,2 2 7,2 5 1,2 6-186,1 2 0,2 4-104,2 3 0,2 0-59,2 4 1,6-1-186,-2 2 0,2 1 147,-2-6 0,0 1-123,0-4 1,0-4-335,-1 0 0,-3-9 176,0 1 1,-5-3 158,2 0 0,-4-3-59,0-5 689,-1 0-233,1 0 298,-6 0-281,4 0 0,-9-2 96,3-1 1,-3-4-107,-1-4 1,0-4-29,0-1 1,-1-4-92,-3 1 0,2-4-25,-6-3 1,1-4-160,-5-4 0,5 0-127,-1 0 0,4-6-254,-3-2 1,4-1 21,-1 1 0,3 2-273,1 2 0,0 6 90,0-2 1,0 11-162,0 0-1057,0 8 1122,5-2 1,-2 11-486,4 2 1,-3 8 265,4 4 0,-1 3 788,5 4 0,4 3 0,2 5 0</inkml:trace>
  <inkml:trace contextRef="#ctx0" brushRef="#br2" timeOffset="335">13637 13557 8068,'0'-7'1982,"0"2"-987,0 0-552,0 4 1,-2-4 661,-2 5-873,3 0 0,-5 5 31,2 2 0,-1 5-140,-3 3 1,-2 3 73,3 5 0,-4 3-74,0 1 1,3 0 109,1-5 1,4 0-1,-1-3 0,3 1-33,1-4 1,0 3-229,0-4 1,1 0 16,3-3 0,4-5 64,7 1 1,-2-6-133,2 2 1,3-3-102,1-1 1,2-5-100,2-2 1,0-5-267,0-3 0,-4 1 543,0-5 1,-5 4 1,1-4 0,-2 1 0,-2-1 0,-4-3-96,-4 3 0,-1-2 1479,-2-2-940,-5 0-1019,-2 0 446,-4 0 0,-6 2-110,-2 2 1,-2-2-244,-2 6 0,0 1 226,0 7-2071,-5 2 860,4 10 1468,-4 1 0,0 5 0,-1 1 0</inkml:trace>
  <inkml:trace contextRef="#ctx0" brushRef="#br2" timeOffset="336">14048 13557 8021,'-12'0'-992,"6"0"2076,-4 0-138,8 0-387,-3 0 1864,5 0-2102,0 5 1,0 1 59,0 5 1,0 6-203,0 2 0,4-1-99,0 1 0,0 0 56,-4 4 1,4-4 51,-1 0 0,1-5-290,-4 1 1,2-2 60,1-2 1,-1-3-142,1-1 1,-1-3-95,-2 4 109,0-6 272,0 3 181,0-5-188,0-5 0,0 3-50,0-6 1,0-1 21,0-6 0,3 1 14,1-5 1,4 4-33,-4-4 0,5-2-46,-2-5 0,5 2-139,3-3 0,-2-1 49,2 1 0,-3 6-211,0 6 1,3 2-229,0 1 1,1 6 221,-5 2 0,0 3-184,1 1 0,-1 1 53,1 3 0,-1 2-433,1 6 0,-2 1 40,-3 2 825,3-3 0,-8 10 0,3-4 0</inkml:trace>
  <inkml:trace contextRef="#ctx0" brushRef="#br2" timeOffset="337">14470 13591 8035,'0'-12'0,"0"5"137,0-1 1,0 4 753,0-3 311,0 4-362,0-7 34,0 9-566,0-4 1,0 6-197,0 3 0,4 6 51,0 5 1,0 7-122,-4 1 0,3-1 30,1 5 1,0 1-167,-4-1 0,0-2-300,0-6 1,4 3 182,0-3 1,1-3-42,-1-1 1,-3-6 70,3-1 1,-2-4 341,2 3-75,-3-4-69,9 2 1,-7-5 15,5 0 0,-5-4 157,5 0 1,-4-5-69,3 2 1,-3-3-57,4-2 0,-4 1 116,3-1 1,-3 1-112,4 0 0,-2-5-95,2 1 1,-2-4 48,-2 4 0,-3-4-4,3 4 0,1-1-53,-1 5-9,0 0-81,-4 4 131,0-3 1,0 10-453,0 0 279,0 5 0,0 7-17,0-1 98,0 0 0,5 1 2,2-1 1,0-4-4,0-4 1,1 2-13,3-1 0,1 0 122,-1-4 1,0 0-90,1 0 0,-1-5 118,1-3 0,-1 2-51,1-2 1,-1 1 84,0-5 0,1 5-16,-1-1 1,1 1 80,-1-5 0,-1 1-86,-2-1 1,2 1 17,-2-1 0,-3 5 223,-1-1-188,2 1 140,-5 0-105,4 2-201,0 5 0,-3 6 91,1 6 1,-1 1 22,-2 6 0,0 3-8,0 5 0,0 1-1,0-1 0,0-3-75,0 2 1,0-3 58,0-4 1,1 2-306,3-6 0,-2-1 95,6-7 1,-4 2-405,3-5 1,-3 0-357,4-4 1,-1 0 925,5 0 0,4-5 0,2-1 0</inkml:trace>
  <inkml:trace contextRef="#ctx0" brushRef="#br2" timeOffset="338">15418 13545 7959,'0'-7'-1,"0"-1"0,0 4-133,0-4 0,0 5 107,0-5 0,0 4 12,0-3 1,0 3 407,0-4 1,-1 4-119,-3-3 0,2 3 91,-6-4 0,4 5 205,-3-5-197,-1 5 0,-4-3-106,1 2 0,-2 3-26,-2-3 1,-1 8-54,-3 4 1,-3 3-14,3 4 0,-3 3-19,0 5 1,0 0-119,3 0 0,2-1-234,6 1 0,3-4 161,1 0 0,4-1-330,-1 1 0,3-2 180,1-6 1,1 0 3,3 1 1,3-5 9,4 1 0,0-5 56,1 0 0,1-1 23,2-2 0,-2 0 26,2 0 0,1-2 48,-1-1 1,5-4-46,-5-4 0,0 3 118,-4 1 0,3-1-48,-2-3 0,2-1 92,-7 1 0,0-1-70,0 1 86,-4 0 0,3 0 88,-2 4-141,-3-3-61,4 8 0,-5-1 35,0 6 1,-1 1 32,-3 8 1,3-4-42,-3 8 0,-1 0-13,1-1 1,0 4-42,4-3 1,0 3-107,0-4 0,6 1-53,1 0 0,0-5-286,0 0 0,1 0-326,3-8 0,1 5 306,-1-4 1,0 0 489,1-4 0,4-5 0,2-2 0</inkml:trace>
  <inkml:trace contextRef="#ctx0" brushRef="#br2" timeOffset="339">15635 13180 7860,'-5'-36'0,"4"7"871,-3 10 0,3 9-338,1-2 0,1 9-239,3-1 221,-3 2-258,4 2 1,-1 6-15,0 1 0,3 13-27,-3 7 1,1 5 96,-1 2 0,-3 5-74,3 3 0,1 3-137,-1 0 0,0 1 111,-4 0 0,0-2-295,0-2 0,1-3-59,3-4 1,-3-6-37,3-2 0,-3-3 127,-1-2 0,0-4-79,0-3 0,0-2-170,0-1 0,4-5-190,0 1-822,0-6-176,-4 3 1018,0-5 1,5 0 0,1 0-1</inkml:trace>
  <inkml:trace contextRef="#ctx0" brushRef="#br2" timeOffset="340">16161 12894 7831,'0'-11'-114,"0"4"0,1-1 225,3 4 225,-3-5 1,4 6 130,-5-4 278,0 4-131,0-2 1298,0 5-1563,0 5 1,-1 1-85,-3 6 1,-4 6 77,-7 5 0,-3 2-120,-5 9 1,2 3-61,2 9 1,-3 1-105,3 2 0,3-1 35,0 6 0,4-6 69,0 1 0,6-6-94,2-1 1,3-4-139,1 4 0,0-5-165,0 1 0,5-2-165,3-2 1,2-4 176,1 1 0,4-6-69,1 2 1,-1-4 59,-4-4 0,1 1 409,-1-5 1,1 1-244,-1-5 1,0 0 126,1 1 0,-1-5-68,1 1 1,-1-4 132,1 3 1,-5-4-245,1 1 0,-4-3 80,3-1 1,-3 4-457,4 0 1,-5-1-121,5-3-431,-5 0 1,5-1 175,-4-3 0,1-1 868,-1-2 0,-3-9 0,4 4 0</inkml:trace>
  <inkml:trace contextRef="#ctx0" brushRef="#br2" timeOffset="341">16469 13260 7831,'-6'-28'459,"2"5"1,2 1 119,2 7 1,0 0 104,0 3 210,0 6-201,0-4 18,0 9-279,0-4-448,0 15 1,0 2 137,0 11 0,0 0-27,0 0 0,0 1-95,0 3 1,-3-3 42,-1 2 0,0-5-36,4-2 1,-4-4-77,0 4-40,1-5 1,3 3-99,0-6 40,0-5 0,0 1 86,0-4-264,0-1 339,0 3 1,5-5-36,2 0 0,3 0 178,2 0 1,-1 0-53,1 0 0,0 0-6,4 0 0,-2 1-21,5 3 1,-4-2 15,4 6 1,-1-2-60,1 2 1,1 2 1,-5-2 0,4 2-180,-4 1 1,-1 2 58,-6 2 1,1-2-141,-5 2 0,0-2 52,-4-2 1,0 4 15,0 1 1,-6-1 69,-1-4 0,-8 1-12,-4-1 0,-4 1 60,-4-1 0,3 0 10,-3 1 0,-1-5-136,2 1 1,0-5 93,7 0 1,-1-1-494,5-2 0,0 0 212,3 0 1,2-5 370,2-3 0,-2-2 0,4-2 0</inkml:trace>
  <inkml:trace contextRef="#ctx0" brushRef="#br2" timeOffset="342">16503 13145 7831,'-4'-11'376,"1"0"1,-5 3-9,4 0 0,-1 2 871,1-2-409,3 3-378,-4 5 0,6 0-219,3 0 0,6 0-127,5 0 0,9 0 4,-1 0 0,6-3-215,-2-1 0,5 0-487,-2 4 1,-2-1 325,-1-3 0,1 3-765,-2-3 0,0 1 408,-7-1 0,2 3-716,-2-3 1339,-2 3 0,5 1 0,-5 0 0</inkml:trace>
  <inkml:trace contextRef="#ctx0" brushRef="#br2" timeOffset="343">16971 13180 7831,'-6'0'2160,"0"9"-1605,2 2 0,-1 9-166,-3 3 1,-2 4-196,2 3 0,0 3-69,0-2 1,-1 2-128,5 1 0,0-1 54,4-3 0,0-2-161,0-5 0,0 0-71,0 0 0,2-5 116,2-3 0,2-4-185,5-3 1,2 1 69,2-5 0,-1-1 170,5-3 0,0-1-41,4-3 1,0 2 182,0-6 0,0-3 70,-1-5 1,1 0 102,0 1 0,-1-3-87,-3-5 0,-3 0 74,-4 0 0,2-1 246,-3-2 0,2 0-143,-9-4 0,-1 1-334,-3-2 0,-1-6-97,-3 3 0,-3 1-164,-9 3 1,-5 4-133,-6 0 0,-8 7-427,0 3 0,-6 9-81,-1 3 1,1 9 318,-1 6 1,7 7 519,0 9 0,1 2 0,5 5 0</inkml:trace>
  <inkml:trace contextRef="#ctx0" brushRef="#br2" timeOffset="344">17383 13671 7831,'0'-12'0,"0"5"316,0-1 685,0 6-319,0-3 107,0 5 1,3 6-544,1 5 0,4 6-79,-4 6 0,3-1 69,-3 1 0,0 4-417,-4 0 1,0-1 51,0-3 1,-1-1-118,-3-3 1,2 1-1768,-1-5 925,1 0 1088,2-3 0,0-1 0,0 1 0</inkml:trace>
  <inkml:trace contextRef="#ctx0" brushRef="#br2" timeOffset="345">17657 13362 7831,'-4'-11'1209,"0"0"-330,0 4-510,4 2 201,0 5-285,0 10 0,2-1-95,1 10 1,2 2 13,3 5 0,2 2-25,-2 3 1,2 2-14,1-3 1,-1-1-126,-2 2 1,2-7 30,-2-1 1,-2-1-112,2-3 0,-4-2 49,3-2 0,-4-6 231,1-1-111,2-6-140,-5 8-76,9-8 168,-8 3 0,3-7-212,-5-1 1,0 0 56,0-5 1,0-3-149,0-4 0,0-5 10,0 1 0,-2-4 13,-1-4 1,1 2 59,-1-6 0,0-3-9,-1-4 1,3-5 21,-3 1 1,-1 1 25,1-1 1,0 0 131,4-3 1,0 0-70,0 3 0,0 3 113,0 5 1,0 5-34,0 2 0,2 7 79,2 1 0,-2 6-66,6 2 0,-1 0-52,5 8 0,3-5 15,0 4 1,5 0-4,0 4 1,5 0 160,2 0 0,8 0-42,-1 0 1,8 0 72,0 0 1,2-1-177,2-3 0,0 3 26,0-3 0,-2 3-52,-2 1 0,0-1 91,-8-3 1,2 3-143,-10-3 0,1 3 93,-4 1 1,-6-4-51,-1 0 1,-4 0-143,0 4-294,-6 0-241,-1 0-2751,-5 0 3429,-5 5 0,-1 2 0,-6 4 0</inkml:trace>
  <inkml:trace contextRef="#ctx0" brushRef="#br2" timeOffset="346">18034 13123 8046,'-7'0'1883,"2"0"-541,5 0-1111,0 5 0,0-3 55,0 6 1,1-1-40,3 5 1,-3-1-30,3 1 1,-2-1-40,-2 1 0,3 0-76,1 3 1,0-2-154,-4 2 0,0-1 49,0 2 0,-4-4-176,0 3 0,-1-1 95,1 2 1,3-4-90,-3 4 1,-1-8 40,2 0 1,-1-4 59,4 3 102,0-4 1,0 3 419,0-2-117,0-3-132,0 5 656,0-6-764,0-6 0,1 5-12,3-3 0,2-1-17,6 1 0,3 1 2,0 3 1,5-4 43,-1 0 0,3 0-24,1 4 1,1 2-133,3 1 0,-7 0 113,3 4 1,-8 0-208,0 0 0,-2 4-21,-2-4 1,-4 5-182,-4 3 1,-1-2 152,-2 2 1,-5 1-84,-3-1 0,-6 1-98,-1-5 1,-6 1 88,2-1 0,-2 0 135,-2 1 0,0-2-36,0-2 0,2 0-208,2-4 1,-2 0-111,6-4 1,0 0-106,4 0 1,-1 0 7,1 0 595,4-5 0,-3-1 0,4-6 0</inkml:trace>
  <inkml:trace contextRef="#ctx0" brushRef="#br2" timeOffset="347">18102 13134 8046,'-1'-10'-496,"-3"2"853,3-2 1320,-4 9-594,5-4-318,0 5-597,5 0 1,6 0 77,8 0 0,-1 0-285,1 0 1,4 0 98,3 0 1,5-4-655,-4 0 0,-1 0-2,-3 4 0,0-3-366,0-1 1,-4 0 318,0 4 643,0 0 0,4-5 0,0-2 0</inkml:trace>
  <inkml:trace contextRef="#ctx0" brushRef="#br2" timeOffset="348">18559 13191 8424,'-8'5'888,"1"3"0,3 3-322,-4 4 1,1-1-189,-5 5 0,1 2-328,-1 5 1,1-2 148,0 3 1,3-3-162,0-1 0,6 0-31,-2 0 0,3-2-124,1-2 0,1 2-151,3-6 1,2-1 50,6-7 1,-1 2 189,0-5 0,6 0 9,2-4 1,2 0 104,2 0 0,0-5-80,0-3 0,0 2 204,0-2 0,-6 1 36,-1-5 0,-4-3 21,0 0 0,-2-2-5,-2 2 0,-3-1 80,-5-3 1,-2-3-325,-1 3 0,-4-3 80,-4 0 1,-6-1-408,-2 0 0,-2 1 214,-2 3 1,0 0-684,0 8 0,0-2 174,0 9 0,4 1-104,0 3 1,5 6 706,-1 5 0,3 1 0,0 4 0</inkml:trace>
  <inkml:trace contextRef="#ctx0" brushRef="#br2" timeOffset="349">18833 12769 8046,'0'-12'-1197,"0"4"1681,0 1 0,0 3 406,0-4-480,0 6 0,-1-7 153,-3 5-239,3-5 0,-6 8-64,4-3 1,1 2 354,-2-2 163,3 3-225,1-4-92,0 5-215,0 5 0,0 1 112,0 5 0,0 1-127,0-1 1,5 6 44,3 2 1,2 2-63,1 2 0,5 5-15,-1 3 1,5-2 7,-1 1 1,-1 1-1,1 3 1,-1 1-150,1 4 0,1-3-58,-5 6 1,4-4-171,-3 4 0,-1 0 21,-4 4 0,1-4-236,-1-1 1,-5-4 47,-2 1 1,1 0-145,-1-3 0,-1 0 127,-7-8 0,1 0 110,-4-5 0,3-3 214,-4 0 0,1-3-164,-5 3 1,5-5 347,-1 1 0,0-2-166,-3-2 0,1 0-62,2 1 0,-1-5-75,6 1 0,-5-4-153,4 3 1,-1-4-107,1 1-223,3-3-754,-4-1 109,5 0 1,5-1 1275,3-3 0,2-2 0,1-6 0</inkml:trace>
  <inkml:trace contextRef="#ctx0" brushRef="#br2" timeOffset="350">19975 13065 7853,'0'-17'1248,"0"0"-436,0 11 240,0 1-53,0 5 1,-1 5-753,-3 2 0,-6 5-77,-5 3 0,-7 4-2,-1 8 1,-5-3-87,-6 3 0,2-3 49,-2-1 0,2-1-184,-6 1 0,4-4-182,4 0 1,2-5 157,5 1 1,5-2-125,3-1 176,2-1 0,7-3-227,2-1 147,3-4 0,2 2 26,3-5 0,0 1 106,7 3 0,-1-3 13,9 3 1,0-3 18,4-1 0,0 4-64,0 0 0,3 0 54,1-4 0,-3 1-39,-1 3 0,-7-3 1,7 3 0,-7-3-59,-1-1 0,-3 0-328,0 0 124,-1 0 1,-3 0-953,0 0-1247,-6 0 1754,3 0 1,-6 0 696,-3 0 0,-7-5 0,-7-1 0</inkml:trace>
  <inkml:trace contextRef="#ctx0" brushRef="#br2" timeOffset="351">19598 13499 7853,'0'7'1490,"0"-2"-556,0-5-420,5 0 0,2 4 46,4-1 1,0 1-155,1-4 0,4 4-243,3 0 1,-1 0 61,1-4 0,-1 4-255,1-1 1,1 1-20,-4-4 1,3 0 3,-4 0 0,4 0-326,-4 0 0,0 0-654,-3 0 0,-1-1 1025,1-3 0,4-2 0,2-6 0</inkml:trace>
  <inkml:trace contextRef="#ctx0" brushRef="#br2" timeOffset="352">20432 12826 7853,'-5'-12'1520,"-1"1"-606,-1 4 489,2 2-509,0 5-496,4 0 1,-4 11-96,5 4 0,0 10 66,0 6 1,0 5-129,0 2 1,0 6-14,0-3 0,0 4-174,0 1 1,0-1 67,0 1 1,-4-2-290,0-2 1,-4 1 148,5-5 1,-5-3-611,4-5 0,-3-4 170,3 0 0,0-2-96,4-1 1,0-1 281,0-3 0,0-3 105,0-4 1,0-5 98,0 1 0,5-6-132,3 2 0,2-2 156,1-2 0,2 0-25,2 0 0,-2-2-411,2-2 0,-2-1-63,-2-2 1,-1-3-798,-2 2 1340,2-2 0,-9-7 0,4 0 0</inkml:trace>
  <inkml:trace contextRef="#ctx0" brushRef="#br2" timeOffset="353">20238 13385 7853,'1'-10'896,"3"2"1,2 3 74,6 5 1,3-3-235,0-1 1,5-1 6,-1 1 1,8 1-479,4-4 1,2 3-341,1-4 0,-4 2-1169,1-2 1,-7-2 343,-1 3 899,-1-4 0,-9 0 0,4 0 0</inkml:trace>
  <inkml:trace contextRef="#ctx0" brushRef="#br2" timeOffset="354">20683 12609 7413,'0'-7'-357,"0"2"762,0 0 1,0 3-191,0-6 0,0 4 275,0-3 159,0 4-61,-5-7-53,4 9-234,-4-4 0,1 3 175,0-2 157,0 3-139,4-4 498,0 5 0,2 4-729,1 0 0,0 3-27,5-3 0,-2 5 0,2-1 0,0 2-150,-4 1 1,5 2 138,-1 2 0,1-1 0,-2 5 0,7 0-13,-2 4 0,3 4 13,0-1 0,2 5-24,2-5 1,6 6-84,-2-1 0,2 0-20,-2 0 0,0 2-75,0-3 0,-4 2-86,0-2 0,-5 3-354,1-2 1,-2 2 45,-2 1 0,-5-3 371,-2-1 0,-3-1 0,-1 2 0,0 0 274,0-4 0,0 0-779,0-4 341,-5-1 0,3 1-484,-6 0 373,1 0 0,-5-4 17,1 0 0,-1-1 57,1 1 0,0-3 177,-1-4 0,-3-1-51,0 1 0,-1-1 44,5 0 1,0 1-98,-1-1 276,1 1-152,-1-1 111,1 0 0,3 0-35,1-4 0,4 0-33,-1-4-128,3-1 0,1 4 60,0-2-523,0-3-10,0 4-429,0-5 1,5-5-1,1-1 1</inkml:trace>
  <inkml:trace contextRef="#ctx0" brushRef="#br2" timeOffset="387">14390 14996 10833,'2'6'628,"1"-2"0,0-3-350,5-1 1,3 0-41,4 0 0,5 0-27,0 0 0,2-4-57,5 0 1,2-1 91,5 2 0,2 1-174,2-2 0,3-1-10,4 2 1,-3-1-137,0 4 0,0 0 64,4 0 0,-2 0-132,-2 0 0,2 0 107,-2 0 0,-2 0-105,-2 0 0,-3 0-50,-1 0 0,-1 0 125,-2 0 0,-2 0-48,-2 0 1,-3 0 2,2 0 1,-3 0-135,-4 0 0,-2 0-99,-6 0-237,1 0 245,-6 0-14,4 0-363,-9 0 320,-6 0 225,-2 0 52,-10 0 0,6-4-176,-1 0 0,1 0 161,0 4 0,-1-1 1,1-3-140,-1 3 465,1-9-173,-1 9 1,5-8 240,-1 5 0,4-4-132,-3 4 0,3-3 13,-4 3 1,5-4 81,-5 5 225,5-1-110,-7 4 145,9-5-115,-4 3-101,5-3-93,0 5 0,5 0-57,3 0 0,6 4-71,1 0 0,5 4 68,-1-5 0,3 2-4,1-1 1,-1-2-81,1 1 1,-1 2-2,-3-1 1,1 4 17,-5-4 0,-3 1 29,-5-1 65,-4-3-74,2 9 0,-11-4 130,-6 6 0,-4-1-76,-7 1 1,-5-1-32,-2 0 1,-3 2-91,-2 2 1,6-2-118,2 2 0,5-3-550,3-5-786,2 3 1449,6-3 0,4-1 0,2-1 0</inkml:trace>
  <inkml:trace contextRef="#ctx0" brushRef="#br2" timeOffset="388">16435 14470 7907,'0'-6'1250,"0"0"-436,0 2-442,0 2 1,3-1-4,1 6 1,0 4-120,-4 4 1,0 2 0,0 2 0,0-1-28,0 5 0,0 4-28,0 4 1,-4 4-124,0 0 0,1 2 69,3 1 0,-4 0-238,0 1 1,0-1 7,4 0 1,-4-1-104,1-2 0,-1 2-57,4-3 0,-4-1-80,0 2 1,0-6 114,4 2 0,4-4-42,0-4 1,1 1 213,-1-5 1,-2 0-90,6-3 1,-2-5 193,2 1 0,1-4-26,-5 3 57,5-4 0,-3 2-265,5-5 4,1 0 0,-1 0-114,1 0 1,-1-4-363,0 0 0,1-4 86,-1 0 557,1-2 0,-1-2 0,1 1 0</inkml:trace>
  <inkml:trace contextRef="#ctx0" brushRef="#br2" timeOffset="389">16423 14916 7907,'-6'-5'1301,"1"3"-478,5-3 24,0 0-629,5 4 1,5-4-112,5 5 0,2-1-25,-2-3 1,1 2-200,3-1 1,2-2-809,-6 1 1,5 0 290,-1 4 634,-2 0 0,-1-5 0,-4-1 0</inkml:trace>
  <inkml:trace contextRef="#ctx0" brushRef="#br2" timeOffset="390">16971 14870 7866,'-5'-11'1150,"4"-1"-89,-4 1 65,5-1-880,0 1 0,0-1-65,0 1 0,4 3-99,0 1 0,3-1 78,-3-3 1,5 3-127,-1 1 1,-2 0 71,1 0 0,1-4-117,4 4 0,-1 2 20,0 1 1,-3 3 34,0 1 0,-1 0-27,5 0 1,-5 1-113,1 3 1,-2 2-32,2 5 1,2 1 94,-2-1 1,0 1-165,0-1 0,6 4 41,-3 1 0,3-2-121,-2-7 0,-1 3 18,1-2 1,-1-3 114,1-1 0,-1-3 63,0-1 0,1 0 171,-1 0 7,1 0 0,-2-1-46,-3-3 1,2 2 247,-5-6-181,5 0 1,-7-3 177,6-1-290,-5 1 0,2 0-215,-5-1 1,0 5-73,0-1-282,0 5-1444,0-7 1431,-5 9 1,2 1 573,-5 8 0,1 7 0,-5 3 0</inkml:trace>
  <inkml:trace contextRef="#ctx0" brushRef="#br2" timeOffset="391">16994 15064 7866,'-10'-1'-511,"2"-3"204,-2 3 1193,9-9 0,-4 7-339,5-5 1,0 5 519,0-5-651,0 6 0,0-9 74,0 4-107,0 2 27,0-5-90,5 3-107,1 1 0,2 1-166,0 5 1,-5 0 10,5 0-196,0 0 1,3 1 42,1 3 1,-1 1-60,0 3 1,1 2 11,-1-3 0,1 2-101,-1-1 1,4 1 2,0-6 1,1 5 115,-5-4 1,1 4-202,-1-5 0,0 1 105,1-4 1,-1 0 128,1 0 1,-1 0-30,1 0 191,-1 0 0,0-1 141,1-3 0,-5 2-105,1-6 1,-2 4 129,2-4 1,1 5 141,-5-5-191,5 0 1,-7-3-70,6 0 0,-6 3 61,2 0-458,-3 6-714,-1-3-515,0 5 1507,-5 0 0,4 0 0,-4 0 0</inkml:trace>
  <inkml:trace contextRef="#ctx0" brushRef="#br2" timeOffset="392">17839 14493 7333,'-1'-8'-775,"-3"1"1471,3 4 1,-4-3 297,5 2-189,0 3-287,0-4-279,0 5 1,0 5-16,0 3 0,0 5-11,0 3 1,0 4-94,0-1 1,0 4-1,0 4 1,0-3-155,0 2 1,4-2-150,0-1 1,-1-4 94,-3 0 1,4 0-206,0 4 1,0-5 136,-4-3 1,0-1-26,0 1 1,0-6-174,0 3 227,0-3 0,-1-2 28,-3 1 154,2-6-74,-3 3 306,5-5 133,0 0-285,0-5 0,4 3 9,0-6 1,5 1-55,-1-5 1,-1 2 71,5 2 0,-4-2-98,8 3 1,-2 0 12,1 0 0,-2 4-27,2-1 1,1 3-30,-1 1 1,1 1-80,-5 3 0,-3 2 66,-1 6 1,1-1-139,3 1 1,-4-1 45,-3 1 0,-3 4-41,-1 3 0,0-1 8,0 1 0,-4 0-139,0 4 0,-5-5 73,2-3 0,-3-3 41,-2 0 0,1-1 196,-1 1 1,1-2-117,-1-3 1,-3 2-60,0-5 1,-2 1 44,2-1 1,3-3-170,-4 3 0,0-3-55,1-1 1,-1 0-240,5 0 1,0-3-49,-1-1 587,6-5 0,-9 3 0,2-6 0</inkml:trace>
  <inkml:trace contextRef="#ctx0" brushRef="#br2" timeOffset="393">17885 14504 7866,'-6'-5'206,"1"-1"1,5-5 228,0-1 1,1 5-85,3-1 1,2 4 48,5-3 0,1 4-99,-1-1 1,5-1-187,-1 1 1,5-1 58,-1 1 0,-1 3-65,1-3 1,-1 3-34,1 1 1,-2-1-246,-1-3 1,-4 3-781,4-3 1,-4 3 470,0 1 1,-1 0-1303,1 0 1780,-6 0 0,4 0 0,-4 0 0</inkml:trace>
  <inkml:trace contextRef="#ctx0" brushRef="#br2" timeOffset="394">18308 14607 9441,'-7'5'946,"-3"6"-519,3 4 0,-2 5-179,1-1 0,-2 3-88,2 0 0,2 5-96,-2 0 0,6-1 40,-2-3 1,3 4-179,1 0 0,0-2-32,0-6 1,0 1 25,0-4 1,1 1-209,3-5 1,-2 2 116,6-7 1,0-2 3,3-1 1,2 1 151,2-1 0,1-1 0,3-7 1,3 1 18,-3-4 0,3-1 19,0-3 1,-3-1 50,1 1 0,-5-2-57,4-2 0,-5 1 265,1-5 1,-4 0-78,-3-4 0,-2-1 159,-2-3 0,-3-2-145,3-5 0,-4-1-139,-4 1 0,-3 0-91,-8 0 0,1 1-212,-5 2 0,0 8-339,-4 8 0,-1 4 291,-3 3 1,-1 3-208,-2 5 0,2 5-168,5 3 1,4 3-312,0 4 0,6 3 957,2 5 0,-1 5 0,6 1 0</inkml:trace>
  <inkml:trace contextRef="#ctx0" brushRef="#br2" timeOffset="395">18753 14779 7701,'11'0'2568,"1"0"-2072,-1 0 0,1 0-119,-1 0 1,1 0 79,-1 0 1,2 0-149,2 0 1,-2 0-32,2 0 1,1 0-153,0 0 1,3 0 92,-4 0 1,-4 0-195,-3 0-5,-1-5 1,1 3-122,0-2-839,-6 3-997,-2 1 1937,-11 0 0,-2 0 0,-3 0 0</inkml:trace>
  <inkml:trace contextRef="#ctx0" brushRef="#br2" timeOffset="396">19393 14459 7894,'-7'-7'708,"-3"-3"-85,9 9-168,-9-4 0,7 5 197,-4 0-330,4 0 0,-3 5-116,2 3 1,3 3 36,-3 4 0,3 3-27,1 5 0,0 4-64,0-1 0,0 8 26,0-3 1,0 4-78,0-4 0,0-2-168,0 2 1,0-6 18,0 2 1,1-5-110,3-3 1,-3 2-319,3-6 0,1 4 47,-1-4-1108,4 0 382,-1-3 530,4-1 0,1-4-61,-1-4 685,0-1 0,1-2 0,-1 0 0</inkml:trace>
  <inkml:trace contextRef="#ctx0" brushRef="#br2" timeOffset="397">19575 14950 11110,'7'0'848,"-2"0"1,-4 0-1532,3 0 567,-3 0-965,4 0 0,-4 0-715,3 0 125,-2 0 1671,3 0 0,0-5 0,1-2 0</inkml:trace>
  <inkml:trace contextRef="#ctx0" brushRef="#br2" timeOffset="398">20066 14470 7920,'0'-7'280,"0"-1"0,-1 2 289,-3-2-228,3-2 0,-5 4 17,2-6 0,-1 5 627,-3-1-681,-2 5 0,5-3-50,-3 2 1,2 3 188,2-3-250,-2 3 1,-5 2-92,-1 3 0,1 0 105,-1 7 0,0-2-121,-4 6 1,2 3 27,-5 1 0,5 3-96,-1 0 1,2 1 194,2 0-379,0 0 152,4 0 0,-2 0 55,6 0 0,-1-1-67,4 1 0,0-4-162,0 0 0,0-3 61,0 3 0,0-4-138,0 4 0,5-4-31,2 4 1,2-4-46,-1 4 1,2-5 112,-2 2 0,2-5-87,1-3 0,1 0 145,-1-4 0,1 4 38,-1-4 0,2-1 214,2-3 0,-2 0-89,2 0 1,-2-3 250,-2-1 1,-3-4-13,-1 4 1,-3-4 103,4 0 0,-6-2-92,2-2 1,-3 1 25,-1 0 0,-1-5-151,-3 1 1,-2-1-126,-6 0 0,-3 4-28,0-4 1,-5 5-143,1 3 0,0 3-304,-4 5 0,6 0-38,-6 0 0,8 2-328,0 1 0,7 4 241,4 4 605,3 1 0,1-1 0,0 0 0</inkml:trace>
  <inkml:trace contextRef="#ctx0" brushRef="#br2" timeOffset="399">20272 14436 7940,'0'-11'0,"0"3"108,0 0 200,0 1 322,0-5 0,0 5 256,0-1-139,0 6-230,0-4-259,0 6 1,-1 6-101,-3 1 1,3 5 13,-3 3 0,-1 3-122,1 4 0,-1 5 60,1 0 0,3-1-216,-3-3 1,-1 4 8,1-1 1,-3 1-279,3-4 1,-4 0 173,4 0 0,-3-6-46,3-1 0,-1 0 39,1-1 0,3-3-142,-3-5 337,3 1 1,1 0-116,0-1 158,0-4 0,1 2-18,3-5 0,1 1 70,2 3 1,4-3-86,-4 3 1,3-3 10,2-1 1,-1 0-78,1 0 1,0 0-396,4 0 290,-4 0 0,5 0-226,-6 0 0,1-1-352,-1-3 0,-3 3 27,-1-3 725,-4-2 0,7-1 0,-4-4 0</inkml:trace>
  <inkml:trace contextRef="#ctx0" brushRef="#br2" timeOffset="400">20398 14699 7798,'-4'-12'0,"0"1"0,0 3 963,4 1-223,0-1-238,0 2 0,0-1 196,0 3-387,0 3-144,0 11 0,-4 1-125,1 11 0,-1-1 78,4 1 0,0 5 58,0 0 1,0-1-282,0-3 1,0 0 68,0 0 1,0-4-272,0 0 1,0-5 132,0 1 1,0-2-599,0-2-92,0 1-424,0-1 230,0-4-161,0-2 1217,5-5 0,-4 0 0,4 0 0</inkml:trace>
  <inkml:trace contextRef="#ctx0" brushRef="#br2" timeOffset="401">20592 14527 7790,'0'-12'119,"0"-4"1,0 4-120,0-3 254,0 2 39,0 6 312,0-3 50,0 4 1,0-2 81,0 1-300,0 4-222,0-2 0,-1 6-54,-3 3 0,2-1-143,-1 4 1,1 1 63,2 3 0,-3 1-78,-1-1 1,0 1 13,4-1 1,0 0-148,0 1 1,0-1-68,0 1 0,0-1-13,0 1 48,0-1 1,0 0 98,0 1 1,0-5-217,0 1 235,5-5 1,-2 6-15,4-6 0,-3 2 44,4-1 16,-1-3 1,5 10 2,-1-4 1,1 0 15,-1 0 0,2-3-4,2 4 1,-2-2-29,2 2 0,1 2-141,-1-3 0,1 5 58,-5 3 1,1-2 34,-1 2 0,-1-1-12,-2 1 1,1-1-2,-6 5 1,3-5 50,-3 1 0,-1-2-46,1-2 0,-3 1 144,-3-1 1,0-1 213,-5-2 0,0 2 70,-8-2 1,2-2-188,-5 2 1,0-4-86,-4 3 1,2-4-102,2 0 0,-1-1-248,4-2 0,-3 0-118,4 0 0,0-2-415,3-1 1,1-4 227,0-4 564,4-6 0,-3 0 0,4-6 0</inkml:trace>
  <inkml:trace contextRef="#ctx0" brushRef="#br2" timeOffset="402">20569 14402 7790,'0'-12'649,"0"1"1,1 1 315,3 2-460,2 3 1,7 1-137,2 0 1,1 1-129,6 3 1,-1 0-92,5 0 0,0 0-124,0 0 0,-5 0 155,2 0 1,-4 0-133,0 0 1,-3-4-1121,-5 0 581,1 0 490,-6 4 0,-1-5 0,-5-1 0</inkml:trace>
  <inkml:trace contextRef="#ctx0" brushRef="#br2" timeOffset="403">21094 14642 7263,'0'-8'516,"0"0"0,-1 6 612,-3-2-647,3 3 1,-5 1 221,2 0 195,3 0-420,-5 0-84,6 0-638,-5 0 1,4 1 186,-3 3-1654,3-3 436,1 4-257,0 0 1532,5-4 0,7 5 0,5-6 0</inkml:trace>
  <inkml:trace contextRef="#ctx0" brushRef="#br2" timeOffset="404">21254 14584 7897,'0'-11'1728,"0"5"-834,0-4 345,0 8-410,0-3-732,5 15 1,-2 3 54,4 10 1,0 1-89,0 3 0,4-2 63,-4 5 1,0-3-111,0 4 1,-1-9-68,2 5 1,2-9 96,-2 5 1,-2-8-147,2 0 21,-6-2 466,9-2-364,-10 1 6,4-6-52,-5-1-108,0-5 1,0-5 38,0-3 0,0-2-148,0-1 0,-1-2-50,-3-2 0,1-3 54,-4-5 0,3-1 227,-4-2 1,2-4-69,-2-4 0,-1-1 96,6-4 0,-3 4-70,3-3 1,1-1 115,-1 0 1,5-2-88,2 3 0,5 1 6,-2 6 1,5 3 20,3 6 1,2 0-34,2 3 0,2 2 80,-2 6 0,3 3-34,1 1 0,5 4 91,2-1 1,4 2-66,4-2 0,-1 3 110,5-3 0,0 3-70,4 1 1,-5 0 19,1 0 1,-5 0-92,1 0 0,0 0 49,-3 0 1,0 0-135,-8 0 1,-1 4 83,-3-1 0,0 1-17,0-4 1,-5 0 13,-3 0 0,-2 0-8,-2 0-156,-5 0-64,-1 0 0,-5 1-447,0 3 1,-1-3-23,-3 3 129,-2 3 0,-4-1-41,2 5 599,-2 1 0,4-1 0,-6 1 0</inkml:trace>
  <inkml:trace contextRef="#ctx0" brushRef="#br2" timeOffset="405">21585 14459 8286,'-1'-7'735,"-3"4"-462,3-4 204,-9 6 109,9-4-30,-9 5 54,3 0-419,1 0 0,-1 5 27,4 3 1,1 2-102,-1 1-1,1 4 126,2 1-239,0-1 216,5-4-1,-3 6-179,3-4 1,-1 3-120,-1-5 1,2 0-69,-1-4 1,-2 3 101,1-2 0,-1-2-193,-2 2 167,0-6-107,0 4 864,0-6-625,5 0 0,0-2-91,2-2 1,5 3 44,-1-3 1,2 3-8,6 1 1,-4 0-9,4 0 0,-4 0-12,4 0 1,-5 1 12,2 3 0,-4 3-8,0 4 1,-1 0-42,1 1 1,-5-1-109,1 1 0,-6-1-54,2 0 1,-3 5 49,-1-1 1,-5 4-26,-2-4 0,-5 0 106,-3-3 0,1-1 112,-5 1 0,-4-1-175,-3 1 0,-1-5 21,4 1 0,0-4-173,0 3 0,2-4 133,2 1 1,2-3-457,6-1 1,-1 0 210,1 0 1,5-5 406,2-3 0,3-2 0,1-1 0</inkml:trace>
  <inkml:trace contextRef="#ctx0" brushRef="#br2" timeOffset="406">21585 14482 7939,'-1'-8'-161,"-3"0"161,3 1 0,-4 0 1135,5-3-457,0 9-229,0-4 399,0 0-473,0 4 1,0-6 218,0 3-540,5 3 28,1-4 1,10 4 54,-1-3 1,5 2-146,-1-6 1,7 4-1,0-4 1,2 5 132,-1-5 0,-3 4-605,3-3 1,-3 4-98,-1-1 1,-1 2-989,1-2 1198,-5 3 0,2-4-1225,-4 5 1592,-6 0 0,5 0 0,-2 0 0</inkml:trace>
  <inkml:trace contextRef="#ctx0" brushRef="#br2" timeOffset="407">22008 14493 7923,'-6'5'0,"-3"-2"57,5 4 1,-4-3 203,5 4 0,-5 1 449,4 6 0,-5-2-72,2 2-243,-4 3-144,5-1 1,-3 2-219,5 0 1,1-1 57,3 1 1,0 3-180,0-3 0,0-1 121,0 1 0,5-5-33,2 1 0,3-3-43,2 0 0,-1-2-78,1-2 0,3 1 89,0-6 0,6 1 179,-2-4 0,-2 0-59,2 0 1,-3-1 13,3-3 0,-4 2 20,4-6 1,-5 0-37,1-3 1,-4-1 76,-3 1 0,1-5-4,-5-4 1,0 1 137,-4-3 1,0 1-227,0-5 0,-5 0-77,-3 0 1,-4 2 55,-3-3 0,-3 8-182,-4 4 1,-1 3-427,0 5 0,-1 1 262,-3 6 0,3 6-913,-3 1 0,8 12 1209,4 4 0,2 8 0,2-2 0</inkml:trace>
  <inkml:trace contextRef="#ctx0" brushRef="#br2" timeOffset="408">22613 14607 7850,'0'-6'0,"0"1"0</inkml:trace>
  <inkml:trace contextRef="#ctx0" brushRef="#br2" timeOffset="409">22602 14573 7850,'0'-6'1610,"0"-4"-1398,0 8-92,0-3 0,4 4 265,0-3-204,4 3 0,-5-4-176,5 5 1,-5-2-39,5-1 0,-4 1-4,3-1 55,-4 1 1,7 2-41,-2 0 0,-1 0 90,5 0-161,-3 0-1,7 0-67,1 0 1,-5 4 58,4 0 1,-6 5-163,1-2 173,-2-1 1,7 2 0,-4-3-174,-1 2 1,1-5 174,-1 2-30,-5-3-6,5-1 37,-5 0 435,5 0-211,-4 0 384,3 0-203,-9 0-220,9-5 1,-7 0 79,4-2 0,-4-3 22,1 2 1,-3 2 81,-1-2 0,0 0-323,0-3 64,0-1-1208,-5 6 793,4 1 1,-9 6-638,2 3 0,2-1 477,-2 4 0,5 5 553,0 3 0,1 5 0,2-2 0</inkml:trace>
  <inkml:trace contextRef="#ctx0" brushRef="#br2" timeOffset="410">22625 14836 7619,'0'-7'955,"0"-3"-526,0 9-241,0-9 257,0 9-128,0-5 0,0 1 100,0 4 142,0-4-420,5 0-95,1 4 97,0-4 1,1 3-41,-3-1 88,2 1-155,5-3 1,-3 5-20,0 0 1,1 0-138,6 0 0,-3 0 30,4 0 0,-4 0-89,0 0 1,-5 0 12,1 0 0,0 1 107,3 3 1,-3-2-46,-1 1 75,-4-1 1,7-1-38,-2 3 3,-3-3 26,5 4 1,-4-5 0,4 1-7,-2 3 1,-2-3-220,-2 3 221,2 3 0,2-6-237,0 3 147,-6-3 1,8-1 48,-2 0 0,-2 0-276,2 0 122,-6 0 22,4 0 22,-6 0 1,0-5 0,0-2 0</inkml:trace>
  <inkml:trace contextRef="#ctx0" brushRef="#br2" timeOffset="411">23196 14504 7660,'6'-5'6,"0"-1"267,-2-5-126,-2 4 1,8-3 141,-3 3 1,3-4-119,2 0 1,-1 3 0,1 1 142,-1-2-216,1 4 1,-1-5 47,0 2 1,2 3 48,2 1 0,-5-1-145,6 1 1,-6 0-163,5 4 1,-6 0 67,-1 0 1,-1 0-70,5 0 61,-1 0-78,0 6 1,1-1 99,-1 2 0,-4 3-69,-4-2 1,3 2 86,-3 2 1,1-5-13,-4 1 0,0-1 13,0 5 0,0-1-1,0 1 0,0-1 28,0 0 0,-4 1-46,1-1 163,-6 1-136,2-1 1,0-1 135,-1-2 0,4 1-74,-3-5 1,4 1 61,-1-1 158,3 2-186,1 5-90,0 1 0,1-2 55,3-3 0,-1 2-67,4-5 1,1 5 57,3-1 0,-3-2-107,0 2 0,-2-1 50,1 5 1,4-1-7,-4 0 0,0 0-33,0-4 1,-4 3 49,1-2 1,-3 2-165,-1 2 0,0-1 113,0 0 0,-1-3 0,-3 0-45,-4 1 1,-3 1 14,-5 1 59,-1 1-17,-11-1 1,-1 0 116,-6 1-45,1-1 1,4-3-28,-1-1 0,5 0 223,-5 0-228,6-2 472,2-5-181,11 0-207,-3 0-218,13 0 30,-8 0 198,15-5-1305,1 4 820,0-9 1,10 4 386,-1-6 0,15-4 0,6-2 0</inkml:trace>
  <inkml:trace contextRef="#ctx0" brushRef="#br2" timeOffset="412">23950 14425 7679,'0'-7'317,"-6"-3"1,5 4 311,-3-6-430,-2 6 1,0-3 170,-6 5 1,1 0-91,-1 4 0,1 0-90,0 0 1,-5 6 5,1 1 1,-5 5-141,1 3 0,2 3 85,2 4 1,1 5-123,-1 0 1,2-1-127,-2-3 1,6 0 0,3-1 62,1-3 1,1-3-19,4-4 0,1-1-53,3 0 51,2-4 0,7 2 68,2-6-95,3 1 91,5-4 1,1-1-18,3-3 0,-3-2 12,2-6 1,1 1 0,-3 0 163,-2-1 14,-7-4-169,1 3 152,-9-4 5,3 1-136,-9-2 0,4-5 17,-5 0 0,-1 1-88,-3-1 0,-2 0 0,-6 0-90,1 0 1,-4 2-388,0 2 342,-6 2 1,9 10-473,-4-1 0,0 7 288,1 1 0,-4 6-483,3 9 1,2 3 847,7 5 0,-3 0 0,3 0 0</inkml:trace>
  <inkml:trace contextRef="#ctx0" brushRef="#br2" timeOffset="413">23664 14767 7657,'-6'-5'1279,"1"3"-833,5-6 0,1 5 545,3 0-272,-3 1-415,4 2 1,-5 5-279,0 3 1,-1 0 59,-3 3 0,-1-5-143,-3 10 1,2-6 91,2 5 1,3-1-232,-3 1 0,3-2 1,1 2-253,0-2-76,0-2 409,5 1 0,1-2-93,6-3 0,-1 2 121,0-5 0,2 0 33,2-4-29,3 0 1,1 0 161,0 0-32,0 0 0,0-1 231,0-3-118,-5-3 0,8 1 205,-9-4 0,2 4-193,-8-6 1,2 1 0,-5-1 124,-1 1 0,-2-2-68,-1-2 1,-1 1-137,-3-5 0,-3 1-279,-4-1 0,-2-1 151,-2 5 0,1 1-625,-5 6 1,4-1 31,-4 5-390,0 1 1,-3 8 1017,3 2 0,3 9 0,4 1 0</inkml:trace>
  <inkml:trace contextRef="#ctx0" brushRef="#br2" timeOffset="414">23972 14938 8164,'7'-6'2422,"-2"1"-1584,0 5-248,-4 0-435,9 0 198,-8 0-935,3 0 482,-5 0-1889,0 5 1989,0-4 0,-5 10 0,-2-5 0</inkml:trace>
  <inkml:trace contextRef="#ctx0" brushRef="#br2" timeOffset="415">24372 14402 7959,'0'-12'1322,"1"6"-891,3 2 470,-3 3-299,5 1-349,-6 0-94,0 10-7,0 3 1,-4 10 10,0-1 40,-5 6-130,3 1 1,-6 2-186,1-1 107,5-4 36,-5 7 1,5-8-134,-5 6 0,0-6 85,4 2-953,2-3 615,0-6 1,0 2 51,-3-5 0,3-4-366,5-3 583,0 0 158,0-2-383,0 4 441,0-9-42,0 5 114,5-6-225,1 0 1,2 1 97,0 3-4,-1-3-51,5 4 0,-1-5-351,0 0 197,1 0 0,3 0-79,0 0 0,1 0-178,-5 0 0,0-1-610,1-3 1001,-6 3 0,4-4 0,-3 5 0</inkml:trace>
  <inkml:trace contextRef="#ctx0" brushRef="#br2" timeOffset="416">24441 14756 7655,'0'-8'3,"0"1"705,0 4 1102,0-2-1345,0 5 0,0 5 27,0 3 1,0 3-260,0 4 0,0-1-41,0 5 1,0 0-229,0 4 0,0 0 115,0 0 1,0 0-159,0-1 1,0 0-263,0-3 1,0 1-440,0-4 0,0 3-102,0-4 552,0 0 1,0-3 405,0-1-140,0-5 540,0 4-328,5-8-69,-4 3 192,4-5-154,-5 0 14,0-5-131,0 3 0,-5-8 0,-1 4 0</inkml:trace>
  <inkml:trace contextRef="#ctx0" brushRef="#br3" timeOffset="417">2410 16777 8250,'0'-6'1695,"0"1"-606,0 5 0,0 5-890,0 3 1,0 2-2,0 1 0,-4 2-121,0 2 0,0 3 79,4 5 1,0-1-162,0 1 0,0 4-17,0 0 0,0 6 51,0 1 1,0 0-29,0 4 1,-3 2 81,-1-2 1,0 0-173,4-4 0,0-1-31,0-3 0,0 0-44,0-4 1,5-5 55,3 1 1,-3-3-114,-1 0 0,2 2 11,1-6 1,-1 0-9,-3-3 0,2-1 97,-1 0 0,0 1-71,-4-1 145,5-4-23,-4 3 304,4-9-442,-5 4-968,0-5 0,0-5 1176,0-3 0,0-7 0,0-3 0</inkml:trace>
  <inkml:trace contextRef="#ctx0" brushRef="#br3" timeOffset="418">2353 16903 8041,'-10'-12'0,"2"1"0,-1 3 191,5 1 0,0-1 203,4-3-67,0-1 1,2 1 21,2 0 0,1-1 202,2 1 0,7-1-366,-2 1 0,5-1 64,-1 1 0,4 0-214,-1-1 0,2 1 42,2-1 1,1 2-38,3 3 1,-2 0 40,6 3 1,-6 3-140,2-3 1,-3 12 64,-1 3 0,-2 5 15,-1-1 1,0 3-81,-5 4 1,0 1 71,-3 0 0,-5 0-153,1 0 0,-6 1 42,2 3 0,-2-3-13,-2 2 1,-2-2 52,-2-1 1,-3 0 41,-8 0 1,-3-1 22,-5-3 0,-4 2 5,1-2 1,-6-2 102,2-2 0,2-2-109,1-2 0,3-3 93,1-1 0,4-4-96,0 1-179,5-3-77,-3-1 1,7-1-383,3-3 0,3 1-67,8-4 0,3-1 701,9-3 0,1-6 0,6-1 0</inkml:trace>
  <inkml:trace contextRef="#ctx0" brushRef="#br3" timeOffset="419">3232 16663 7999,'0'-11'623,"0"-1"-383,0 1 1,1 3 640,3 1-132,-3 4 137,5-2-243,-6 5-108,0 0-260,-6 0 0,0 5-35,-5 3 1,-1 6-2,1 1 0,-1 5 1,1-1 1,-4 7-33,0 0 0,-1 6-7,5-2 1,-1 3 28,1 2 1,3 0-54,1 3 1,3-2-14,-4 2 1,6-3-193,-2 0 1,-1 0 54,1 3 1,0-4-393,4 1 1,0-2 126,0-7 1,0 5-20,0-5 1,2 1 43,1-4 1,0 0-177,5 0 1,-5-4 133,5 0 1,0-2 49,3 3 0,0-4 133,1-5 1,-1 1-79,1-1 0,-1 1 172,1-1 0,-1-1-31,0-2 0,1 1-29,-1-5 0,1 3 21,-1-3 1,1 1 114,-1-1 0,0-3-93,1 3 1,-1-3 19,1-1 1,-1 2 15,0 1 1,-3-1-48,0 1 0,-4-1-12,3-2 1,-3 0 10,4 0-251,-6 0 143,3 0-174,-5 5 52,0-4 0,-1 4-641,-3-5 878,3 0 0,-14 5 0,2 1 0</inkml:trace>
  <inkml:trace contextRef="#ctx0" brushRef="#br3" timeOffset="420">3506 16903 8085,'0'-6'-128,"-1"-3"-122,-3 5 699,3-5 1,-5 8 504,2-3-226,2 3-190,-3 1 59,5 0-498,-5 0 0,4 5 90,-3 2 1,3 5-16,1 3 1,5-1 60,3 5 0,2-1-211,1 1 1,2 2-58,2-2 1,2 2-79,2-2 1,2 2 122,-2-2 0,-1-2-33,1-2 0,-5-2-257,1-2 1,-2-1 125,-2-2 1,1 2-345,-1-2 1,-3-3 186,-1-1 1,-3-3-964,4-1 639,-6 0 1,5 0 632,-3 0 0,2-5 0,5-2 0</inkml:trace>
  <inkml:trace contextRef="#ctx0" brushRef="#br3" timeOffset="421">4020 16857 10147,'-6'5'886,"-4"-2"-474,2 4 0,-2 2-148,-2 7 0,-3 0-86,0 3 1,-5 6-131,1-2 0,-2 3-41,2-3 0,3-2 80,4-2 1,1 1-409,0-4 1,0-1 181,4-4 0,0 1-387,4-1 0,1-3-589,-1-1 312,1-4 0,4 2 803,1-5 0,4-5 0,4-1 0</inkml:trace>
  <inkml:trace contextRef="#ctx0" brushRef="#br3" timeOffset="422">3849 17143 8081,'-7'0'288,"1"0"527,2 0-533,3 0 1,-4 1 165,5 3 1,0 2 14,0 6 0,0 4-16,0 3 0,1 3-185,3 1 0,-3-1 29,3 1 0,1 0-320,-1 0 1,1 0 104,-1 0 1,-3-6 1,3-1 1,-3 0 49,-1-1-188,5 1 0,-3-5 63,1 0 40,-1-4 1,-2-1 1,0-2-2,0-3 156,0 4 1421,0-5-1620,5-5 0,-4-1 0,4-6 0</inkml:trace>
  <inkml:trace contextRef="#ctx0" brushRef="#br3" timeOffset="423">4408 16971 8063,'-11'0'8,"0"0"171,4 0 0,-2-1 736,6-3-319,-1 3 150,-1-4-222,3 5-208,-3 0 1,16 5-74,4 3 1,0 2-74,0 1 1,3 2-1,1 2 0,3-5 20,0 6 0,5-10-67,0 5 1,3-2-162,-3 3 1,3-2 91,-3-3 0,0 2-53,-5-5 0,0 4 24,-3-5 1,1 5-98,-4-4 1,-5 1 249,-3-1-27,-1-3-77,0 4 1,-2-4 70,-5 3-53,0-3 1,-2 5-3,-1-6 1,-4 3-52,-4 1 1,-4 4 6,-1-4 0,-4 3-84,1-3 0,-4 4 32,-4-5 0,2 6-23,-5-1 0,0 2-88,0 2 0,-2-1 130,6 0 1,-5-1-140,5-2 1,0 2 109,7-2 0,1-2-76,3 2 1,6-6-204,-2 2-483,7 3 312,-1-6 0,6 4-355,3-5 1,7 0 820,8 0 0,8-5 0,2-2 0</inkml:trace>
  <inkml:trace contextRef="#ctx0" brushRef="#br3" timeOffset="424">5185 16857 8083,'-11'-11'66,"-1"1"143,1 2 1,3-2 84,1 2 1,3 2 147,-4-2 0,6 4 311,-2-3-283,-3 4 346,6-2-533,-4 5 0,5 2-170,0 1 1,1 4 150,3 4 0,1 6 113,3 2 0,-2 3-135,-2 5 1,-3-2-98,3 6 1,1 1-14,-1 6 0,0-1-174,-4 4 0,0 1 27,0 4 0,0-4 60,0 0 0,1-9-461,3 1 0,-2-6 45,6 2 0,-2-8-145,2 1 1,1-4 198,-5 0 1,3-3 33,-3-4 0,4-5 379,-4 1-175,4-5 1,-5 5 53,5-4 0,-5 0-75,5-4 0,0 0 101,3 0 0,2-5-131,2-3 0,-1 2-218,5-2 0,-1-3 0,1-4 1,-2 0-309,-1 3 1,-7 2 88,2 2 567,-7-2 0,1-1 0,-5-7 0</inkml:trace>
  <inkml:trace contextRef="#ctx0" brushRef="#br3" timeOffset="425">5185 17257 7990,'0'-6'1887,"0"-5"-1457,0 10-18,0-4 1,5 5-130,3 0 0,3 0-106,4 0 1,3 0 7,5 0 1,5-4-124,2 0 1,0-4-81,0 0 0,-5 2-380,2-2 1,-4 2-737,-4-2 0,1-1 1134,-5 5 0,6-5 0,-3 3 0</inkml:trace>
  <inkml:trace contextRef="#ctx0" brushRef="#br3" timeOffset="426">5950 16640 8094,'0'-11'0,"0"-1"0,-4 5 943,1-1-400,-1 6 1,4-5 554,0 3-368,-5 3-324,4-4 1,-5 6-198,6 3 1,-3 6 55,-1 6 1,0 4 91,4-1 1,0 8-122,0 3 0,0 3 24,0 1 1,0 2-75,0 2 1,1 2-100,3 6 0,-3 0 11,3 0 1,1-1-267,-1 1 0,1-2-13,-1-2 0,-3 0 95,3-8 0,-3 2-322,-1-10 1,4 5 163,0-4 1,0-2-114,-4-6 0,1 1 122,3-4 0,-3-1 50,3-4 136,-3 1 1,3-1 358,0 0-175,0-4 0,-4-1-106,0-2 1,1-3 262,3 3-338,-3-3-178,4-1-3972,-5 0 4196,0-5 0,5-1 0,1-6 0</inkml:trace>
  <inkml:trace contextRef="#ctx0" brushRef="#br3" timeOffset="427">6578 16720 8149,'-11'-5'208,"5"4"179,-4-9 0,8 7 3,-2-5 0,2 6 33,-2-2 333,3 3-237,-4 1-274,10 5 0,1 6 94,6 8 0,3 4 124,0 4 0,5 2-139,-1 5 1,3 1-27,1-1 1,-4 0-125,0 0 1,0 1 66,4-1 1,-4 0-273,0 0 0,-4-1 7,4-2 0,-5-2-80,1-2 1,0-4-44,-3-1 1,2 0-127,-7-7 0,4 0 105,0-3 1,-3-1-63,-1 1 0,-4-5-26,1 1 0,-2-4-15,2 3-283,-3-4-71,4 2-592,-5-5 266,0 0 396,-5 0 1,4-5-70,-3-3 1,-2 2 162,-2-2 1,2 1 193,-2-5 0,2 1 267,-2-1 0,-2 1 0,-1 0 0,-7-1 0</inkml:trace>
  <inkml:trace contextRef="#ctx0" brushRef="#br3" timeOffset="428">6818 17211 8061,'-4'-7'-45,"1"-1"1,-2 2 34,1-2 0,1-1 311,-4 5 0,3-3-69,-4 3 1,4 0 258,-3 4 0,3 0-30,-4 0 1,5 0-26,-5 0 0,0 5-159,-3 3 1,-1 3-1,1 4 1,-4 3-68,0 5 0,-4 0 14,3 0 1,-3-2-203,4-2 0,-4 3 75,4-3 1,-4-3-351,4 0 1,-2-4-246,2 0 147,2-1 1,-3-1 126,4-2 0,5-3-283,-1-5-109,5 0 223,-2 0-1108,5 0 748,5-5 753,7-1 0,6-6 0,4 1 0</inkml:trace>
  <inkml:trace contextRef="#ctx0" brushRef="#br3" timeOffset="429">7264 16994 8023,'-8'0'-675,"0"0"788,6 0 1,-7-1 512,5-3-162,0 3 405,4-4 689,0 5-1248,5 0 0,2 4-65,4-1 0,2 1-36,2-4 1,-1 0-55,5 0 0,-4 0-91,4 0 0,-1 0-42,1 0 0,3-1 110,-3-3 0,-3 3-89,0-3 1,0-1 36,-1 1 1,1-3-194,-5 3 0,-3 0-319,-1 4 104,-4 0 1,3 0-453,-2 0-564,-3 0-673,4 0 1714,-5 0 0,-10 5 0,-3 1 0</inkml:trace>
  <inkml:trace contextRef="#ctx0" brushRef="#br3" timeOffset="430">7264 17154 8023,'-12'0'919,"1"0"-205,4 0-175,2 5-188,5-4 0,4 6-22,0-3 0,9-3 50,-2 3 0,8-3-100,0-1 0,3 0 72,1 0 0,1 0-177,2 0 1,-2-4 68,3 0 0,-3-3-213,-1 3 0,-1-4-46,-3 5 1,-3-1-356,-4 4 43,-1-5-266,0 3 16,-4-3 1,-3 5 577,-8 0 0,-8 5 0,-5 2 0</inkml:trace>
  <inkml:trace contextRef="#ctx0" brushRef="#br3" timeOffset="431">7835 16720 8016,'0'-6'1317,"0"1"0,-2 5-900,-1 0 1,1 5-23,-1 2 0,1 7-168,2 2 0,0 4-28,0-1 0,4 6 4,0 2 0,4 0-79,-5-5 0,6 1-14,-1 0 0,-3 0 93,-1 0 1,1-4-395,-1 0 0,-1-5-3,-3 1 1,0-2-333,0-2 270,0 1 132,0-1 1,-1-3 74,-3-1-5,3-4 72,-4 2-48,5-5 625,0 0-513,0-5-71,0-2 0,5 0-103,3-1 0,3 4-9,4-3 0,-1 4 63,5-1 0,0 2 11,4-2 0,0 3 51,0-3 0,0 3-20,0 1 1,-1 5 29,1 2 0,-5 0 17,-3 0 1,-2 1-84,-2 3 0,1 1-2,-1-1 1,-4 2-175,-4 2 0,-1-2 64,-2 2 1,-2 2-33,-1-2 1,-5 1 38,-7 0 1,1-4 26,-5 3 0,0-1 61,-4 2 1,0-7 174,0 2 1,0-2-134,0 2 0,1-3 155,-1 0 1,1-6-120,3 2 0,-1-3-4,5-1-598,-1 0 209,5 0-113,5 0 1,1-5 476,5-3 0,5-7 0,1-3 0</inkml:trace>
  <inkml:trace contextRef="#ctx0" brushRef="#br3" timeOffset="432">7869 16743 8049,'-6'-8'-205,"2"1"0,3 3 68,1-4 1419,0 6-776,0-3 1,0 3-98,0-1 0,1 1-130,3-1 0,2 3 123,5 3 0,6-1-156,2 1 1,3 0-1,0 1 0,1-3-106,0 3 0,4-3 91,-1-1 1,1 0-249,-4 0 1,0 0 86,-1 0 0,-2 0-604,-1 0 1,-2-4-237,2 1 1,-1-1 769,-3 4 0,-2-5 0,4-2 0</inkml:trace>
  <inkml:trace contextRef="#ctx0" brushRef="#br3" timeOffset="433">8429 16469 8065,'-2'-10'-42,"-1"2"140,1-2 1,-4 9 370,2-3 0,2-1 29,-6 1 1,4 0 3,-3 4 1,3 0 302,-4 0 194,6 0-130,-9 0-273,10 5-316,-4-3 1,6 8-6,3-3 1,2 3 14,6 2 1,-1 1 5,1 2 1,4 3 84,3 4 0,3 3-85,1 1 1,-4 2 98,0 3 1,0 2-236,4-3 0,-4 3 87,0 1 1,-2 1-371,3-1 1,0 1 170,-5 3 0,0-2-635,-3 2 1,-2 1 181,-3-1 1,2 0-68,-5-3 0,0 3-34,-4 0 0,-1-4-269,-3-3 0,-2-5 276,-6 5 0,1-6 125,-1 2 0,1-7 352,-1-1 1,1-5-76,0 1 0,-1-2 213,1-2 0,-1-1-61,1-2 1,-2 1 88,-2-5 1,2 3 89,-2-3 60,2 0-172,2-4-333,5 0-1400,1 0 1023,5 0 1,0 0 0</inkml:trace>
  <inkml:trace contextRef="#ctx0" brushRef="#br3" timeOffset="434">9137 16994 8677,'0'-6'1541,"0"1"-858,0 5-438,5 0 1,1 0-174,6 0 0,-1 0 92,0 0 0,1 0-72,-1 0 1,4 0 29,1 0 0,4 0-102,-1 0 1,-1-4-46,1 0 1,0 0 34,4 4 1,-4 0-43,0 0 1,-4 0 107,4 0 1,-1 0-190,1 0 1,1-3 55,-5-1 0,2 0-63,-2 4 1,-6-4 2,2 0 0,-3-1-207,0 1 0,-2 3-270,-2-3 76,-3 3 0,3 1-90,-8 0 0,-2 0-28,-6 0 636,1 0 0,-6 0 0,0 0 0</inkml:trace>
  <inkml:trace contextRef="#ctx0" brushRef="#br3" timeOffset="435">9148 17166 7969,'-11'0'412,"3"0"35,0 0-148,6 0 1,-2 0 7,8 0 1,2 0 138,6 0 1,3 0-164,0 0 1,5 0 13,-1 0 0,3 0-40,1 0 1,0 0-35,0 0 1,-1 0-170,1 0 0,0 0 73,0 0 0,0 0-464,0 0 0,-6-4 27,-1 0 1,0 0-164,-1 4 1,1 0 176,-5 0 296,0-5 0,1 4 0,-1-4 0</inkml:trace>
  <inkml:trace contextRef="#ctx0" brushRef="#br3" timeOffset="436">10130 16674 7915,'-11'-11'1005,"-1"0"-740,6-1 918,1 6-363,5-4-80,0 8-522,0-3 0,0 7-120,0 1 1,0 4 94,0 4 1,0 6 12,0 2 1,0 4-62,0 3 1,0 3-114,0 6 0,1 0 26,3 3 0,-3-1-100,3 5 1,-3-4-234,-1 4 1,0-5 126,0 1 1,0-7-327,0 0 0,2-6 133,2 2 1,-3-7-26,3-1 0,-3-5 83,-1 1 1,1-2 59,3-1 1,-3-5 78,3 1 0,-1-6-243,0 2-308,-1 3-67,3-6-143,-5 4 905,0-10 0,-5-2 0,-2-4 0</inkml:trace>
  <inkml:trace contextRef="#ctx0" brushRef="#br3" timeOffset="437">9993 16766 7960,'0'-12'357,"0"1"0,0 0-117,0-1 1,4 1 90,0-1 1,5 1-1,-2-1 0,7 5-58,2-1 1,4 2-82,-1-2 1,4-2-7,3 3 1,4 1 13,4 3 1,-4 1-41,1 2 0,-2 0-136,1 0 0,2 5 26,-5 3 0,-4 2-164,-4 2 1,-5 0 10,1 4 0,-8 0 66,-3 3 0,1 3 30,-1-3 1,-5 2 36,-7 2 0,-3-1-8,-4-3 0,1 2-32,-5-2 0,0-2 12,-4-2 0,-1 2-111,-3-2 1,3-1 85,-3-7 1,3 2-327,1-5 0,5 0-81,3-4-425,3 0 0,5-1 855,3-3 0,8-3 0,3-4 0</inkml:trace>
  <inkml:trace contextRef="#ctx0" brushRef="#br3" timeOffset="438">10953 16378 8145,'0'-7'31,"0"-3"469,0 9 339,0-9-181,0 8-55,0-3-30,0 5 0,-4 2-248,0 1 0,-5 4-84,1 4 1,-2 1 14,-1-1 1,0 4-38,-1 0 0,1 6-15,-1-2 0,-3 6-98,0 2 1,0 4 81,3 0 1,-3 2-138,0 1 0,-1 4 71,5 0 1,1 4-188,2-4 0,-1 4 102,6-4 0,-1 4-149,4-4 0,0 4 61,0-4 0,0 4-117,0-4 1,1 0-52,3-4 0,2-3 134,6-1 0,-1-4-80,0 0 0,1-2 29,-1-1 0,5-1 14,-1-3 0,4-3-14,-4-4 0,0-1-14,-3 1 1,-1-5 91,1 1 0,-1-4 10,0 3 1,-3-4 104,0 1-85,-6 2 0,7-3 78,-5 4-134,0-4-6,1 2 0,-3-5-264,6 0-69,-6 0 1,5 0 29,-3 0 393,-3 0 0,9-5 0,-4-2 0</inkml:trace>
  <inkml:trace contextRef="#ctx0" brushRef="#br3" timeOffset="439">11192 16743 7922,'0'-6'929,"0"-5"-80,0 5-248,0 0 233,6-4-505,-5 8 1,5-1-120,-2 6 0,-3 8-30,3 4 0,-3 6-64,-1 2 0,0 5-105,0 6 1,0 4 62,0 0 1,0 2-56,0-2 0,2-3-182,1 4 0,-1-8-194,1 0 1,-1-6 74,-2 2 0,0-7-126,0-1 0,0-5 46,0 1 1,0-6-127,0-1 0,0-4-1016,0 3 550,0-4 954,0 2 0,0-5 0</inkml:trace>
  <inkml:trace contextRef="#ctx0" brushRef="#br3" timeOffset="440">11181 16834 7922,'0'-11'0,"-4"0"152,0-1 222,1 6 177,3-4 0,1 8-155,3-1 0,-2 1-128,6 2 1,1 5-47,6 3 1,-1 3-1,5 5 0,0 3 3,4 7 0,0 0-28,-1 4 1,1-5-52,0 2 1,0-1-89,0 0 1,-4-3-276,0 0 1,-4 0 160,4-4 0,-5-3-186,1-1 1,2-2 124,-2-1 0,-3-2 48,-5-3 0,1 2-59,3-5 91,-4 0 103,3-4 355,-9 0 15,4 0 1,-5-1-164,0-3 0,0-4 90,0-7 1,0 1-72,0-5 0,0-4-59,0-4 1,0 0-47,0 0 1,0-4-106,0-7 0,0 2-22,0-6 1,0 4-185,0-4 1,0 5-340,0-1 0,0 0 254,0 4 0,0-2-323,0 9 0,0 2 63,0 6 0,0-1-109,0 4 0,0 5-487,0 3-117,0 1 700,0 0 1,0 5-374,0 9 855,-5 6 0,4 10 0,-4 0 0</inkml:trace>
  <inkml:trace contextRef="#ctx0" brushRef="#br3" timeOffset="441">11821 16914 7653,'0'-6'3981,"0"1"-3215,0 5 0,0 6-562,0 6 1,0 0-1,0 7 1,-4 0-115,0 4 1,-1 0 146,1 0 1,3 0-290,-3 0 0,4-2-124,4-2 0,-2 2-170,6-6 1,0 0 105,3-4 0,0 0-43,1-4 1,3-2 175,0-5 1,6 0 78,-2 0 1,2-1 344,2-3 1,0-3-158,0-9 1,-2 4 144,-2-4 0,-2-1 39,-6-2 1,-1 1 132,-2-1 0,-3 4-195,-5-4 0,-2-2-105,-6-5 1,-1 1-730,-10-1 0,-1-2 345,-7 1 0,2 1-1303,-6 3 0,5 9 65,-5 2 1445,11 9 0,-12-2 0,8 5 0</inkml:trace>
  <inkml:trace contextRef="#ctx0" brushRef="#br3" timeOffset="443">12689 16960 7876,'0'-8'0,"0"1"0,1 0 572,3 0 956,-3-3-367,9 3-111,-9-4-143,4 5-643,-5-5 1,4 11-182,0 0 1,0 5 24,-4 7 1,0 4-118,0 3 0,0 3 27,0 1 1,4 0-181,-1 0 1,1-4-425,-4 0 0,0-2 278,0 2 0,2-2-55,1-6 0,-1-3-147,1 0 420,4-6-30,-1 8 0,6-9 85,-1 3 1,-3-6 12,-1-2 0,1-5 189,3 1 0,1 2-6,-1-2 1,-3-3 103,-1-4 1,0 0 21,0 3 0,2-3-92,-5 0 1,4-4-31,-5 3 0,5 0-87,-4 1 1,0 6 57,-4-3-21,0 9-187,5-2 1,-4 6-98,3 3 0,-3 2 47,-1 5 1,0 1-113,0-1 0,4 1 42,0-1 0,1 1-358,-2-1 262,-1 0 1,8 0 126,-2-4 0,-2-2 63,1-5 1,1 0 17,4 0 1,-1 0 140,0 0 0,1-5-55,-1-2 0,1-2 70,-1 1 1,-3-2 44,-1 2 1,0 2 44,0-2 0,3 1-73,-2-5 1,1 1 83,-2-1 0,4 1-91,-4 0 1,0 4 12,0 3 1,-3 2 229,4-2-151,-6 3-161,3 1 1,-5 7-17,0 9 0,0-4-127,0 4 0,0 1-70,0 2 1,-4-1-265,1 1 0,-1-4-105,4 4 1,0-5 223,0 2 0,0-4 341,0 0 0,5-1 0,1 1 0</inkml:trace>
  <inkml:trace contextRef="#ctx0" brushRef="#br3" timeOffset="444">13568 16971 7818,'0'-7'-154,"0"-1"0,0 1 102,0-5 1,0 5 731,0-1 0,0 4 475,0-4-606,0 1 0,0-1-173,0 1 0,-5 4-31,-3-1 0,1-1-297,-5 1 0,3 1 134,-6 3 1,-3 1-86,-1 3 1,-1 2 74,1 5 1,-3 5-192,3-1 0,-1 1-160,1 0 1,-1-2-127,5 5 1,3-4 44,5 4 1,4-5-96,-1 1 0,4-2 60,4-2 0,-1-3 2,4-1 0,5-3 114,3 4 0,4-6 12,-4 2 1,4-3 178,-4-1 1,4-3 38,-3-1 0,3-5 120,-4 1 1,0 2 4,-4-2 1,0 1 160,-4-5 1,2 5 351,-5-1-433,5 1 0,-8-1-145,3 0 1,-2 6 135,2-2-222,-3 3 1,5 2-5,-6 3 0,0 3-187,0 9 0,-4-2 89,0 5 0,-1-2-49,1 2 0,3 3-112,-3-3 1,3-3 50,1 0 1,1-4-238,3 0 0,1-5 136,2 1 0,5-5-64,-1 0 0,1-1-107,3-2 0,-1-2 459,1-1 0,-2-4 0,3-4 0</inkml:trace>
  <inkml:trace contextRef="#ctx0" brushRef="#br3" timeOffset="445">13888 16583 7880,'-7'-11'82,"-1"-1"41,4 1 0,0-1 436,4 1 886,0 0-695,0 4 0,0 1 172,0 2-676,0 3 1,4 5-19,0 7 0,-1 9-41,-3 3 1,4 5-13,0 6 1,0 2-66,-4 2 0,0-1 62,0 5 0,0-4-124,0 4 0,-4-4-444,0 4 0,-1-6 225,1 2 1,2-3-548,-6-5 0,6-2 249,-2-5 1,3-2 45,1-2 0,-4-2 153,0-6 0,0 1-167,4-1-183,0-4 6,0-2 614,0-5 0,0 0 0</inkml:trace>
  <inkml:trace contextRef="#ctx0" brushRef="#br3" timeOffset="446">14425 16309 8078,'0'-8'41,"0"1"54,0-1 1,0 1 587,0-1 0,1 5 239,3 0-106,-3-4-283,4 6-419,-5-4 1,0 6 134,0 3 1,-5 2-1,-3 6 0,-2 4-15,-1 3 1,-5 8 14,1 3 0,-1 7 0,1 1 0,2 9-15,-2-1 1,2 3-285,2 1 0,0-3-113,4 2 0,-3-2-45,2-1 1,3-4-768,1 0 0,-1-2 778,1 2 0,0-2 176,4-6 0,5 0 453,3 0 1,-2-5-300,2-2 1,3-3-249,5-1 0,-1-1 43,-4-3 0,1-3-54,-1-4 1,1-1 190,-1 0 1,0 1 77,1-1 0,-5-3-13,1 0 1,-2-5-67,2 5 1,-2-6 123,-2 2 0,-3-1-106,3 1 0,-1-3 239,1 3-1016,-3-3-493,4-1-1014,-5 0 2202,5-5 0,1-1 0,6-6 0</inkml:trace>
  <inkml:trace contextRef="#ctx0" brushRef="#br3" timeOffset="447">14733 16583 7962,'0'-6'89,"0"-4"218,-5 3 817,4 1-237,-5-4-164,6 8-249,0-3 0,2 16-271,2 4 1,1 1 13,2 3 1,3 2-158,-2 5 1,-2 2 103,2 3 0,-5 2-187,0-3 1,-1 3 27,-2 1 0,-2 1-266,-1-1 0,1-1 86,-2-3 1,2-2-48,-2-5 1,3-4-25,-3 0 1,3-5-127,1 1 1,0-6-894,0-1 413,5-6-576,-4 9 1428,4-10 0,0 4 0,2-5 0</inkml:trace>
  <inkml:trace contextRef="#ctx0" brushRef="#br3" timeOffset="448">14996 16709 7958,'0'-12'0,"0"1"485,0-1 1,0 5 311,0-1 91,0 6-523,0-8 0,0 11-29,0 3 1,0 3-149,0 12 1,-2 4-97,-1 4 0,1 4 19,-2 0 0,2 2-157,-2 1 1,3-5 10,-3-2 0,7-3 42,0-1 0,6-5-424,-1-3 0,2-4 191,1-3 0,6-3 16,2-5 0,3 0 157,0 0 1,1-5 151,0-3 0,4-6-100,-1-1 1,-3-5 116,-4 1 0,-5-3 208,1-1 1,-3 1-46,-5-1 0,-1-5-16,-6-3 1,0 1-80,0-4 0,-6 2-311,-1-6 1,-8 2-126,-4 2 1,-4 5-185,-4 2 0,2 9 27,-6 7 1,1 6-228,-4 9 0,3 5-205,1 10 0,6 1 9,1 10 832,5 6 0,6 5 0,1 4 0</inkml:trace>
  <inkml:trace contextRef="#ctx0" brushRef="#br3" timeOffset="449">15510 17006 11615,'0'11'1408,"0"4"-959,0 1 0,0 3-202,0-4 1,3 8-233,1-4 0,0 5-226,-4-5 0,0-1 71,0 1 0,0-2-413,0 2 553,0-2 0,-5-1 0,-1 2 0</inkml:trace>
  <inkml:trace contextRef="#ctx0" brushRef="#br3" timeOffset="450">15829 16720 7988,'-5'-11'-314,"3"1"262,-6 2 0,6-2 797,-2 2 0,2 2 390,2-2-169,0 1-204,0 0-255,0 2 1,2 6-149,2 3 1,2 4-68,5 7 0,2 7 7,2 4 1,-2 6-61,2-1 1,2 0-182,-2 0 1,1 0 12,0-4 0,-4 0-117,4-4 1,-4-1 50,0 1 0,-1-4-96,0 0 1,-3-6-86,0-2-262,-6 1 76,3-6 271,-5 1 263,0-2-194,0-5 0,-1-4 51,-3 0 0,2-6-52,-6-2 1,4 1 6,-3-4 0,0-3-4,0-1 0,-2-6-21,5-2 0,-5-6-41,2-1 1,0-2 57,0-6 1,4 0-191,-1-3 0,3-1 99,1 0 1,0 6-110,0 2 1,1 0 129,3 3 0,-1 0 41,4 8 1,1 4-9,3 4 1,2 7-4,2 0 1,-1 2 16,5 6 1,-4-3-31,4 3 1,4 0 19,4 4 1,1 1 75,-2 3 1,4-3-6,4 3 1,0 1-23,0-1 1,1 1 79,-1-1 1,-4-3-71,1 3 0,-4-3 19,3-1 1,-5 0 34,2 0 0,-7 0-39,-1 0 0,-5 0-269,2 0 3,-4 0-654,0 5-228,-6-3 157,-1 3 1,-6-2 973,-3 1 0,-2 5 0,-6-2 0</inkml:trace>
  <inkml:trace contextRef="#ctx0" brushRef="#br3" timeOffset="451">16195 16686 7917,'-7'-5'644,"2"-2"1,5 0-119,0-1 1,0 4 353,0-3-542,0 4 0,2-3 97,1 2 1,4 3-154,4-3 0,1-1-39,-1 1 1,4-1 1,1 1 1,4 3-28,-1-3 1,6 3-1,2 1 1,0 0 26,-5 0 1,-4 5-28,-3 3 0,-2-2 0,-2 2 1,-4 3 26,-3 4 1,-3 6-130,-1-2 1,-1 2-711,-3 2 0,-6 4 48,-6-1 1,-4 2 545,1-1 0,-2-2 0,-2 6 0,1-6-1325,3 2 249,-3-8 449,5 2 349,-1-8 0,1 4 87,6-6 146,5-5 0,-1 3 105,4-5 612,1 0-254,-3-4 1,6 0-181,3 0 0,3 0-64,4 0 1,4 0 146,1 0 0,8 0 232,-2 0 1,4-1-189,-3-3 0,3 2 9,1-1 1,0 1-347,-5 2 1,-2 0 135,-1 0 0,-6 0-200,3 0 0,-4 0 52,0 0-608,-6 0 1,1 0-870,-4 0 633,-1 0 719,3 0 0,-15-5 0,-3-1 0</inkml:trace>
  <inkml:trace contextRef="#ctx0" brushRef="#br3" timeOffset="452">16869 16218 7949,'-7'-8'331,"3"0"283,-2 6-56,5-8-267,-9 8 0,8-4 207,-1 2 69,1 3-224,2-4 55,0 5-181,0 5 1,2 1 13,1 6 0,3-1 9,1 1 0,7 3-20,-2 0 0,1 2-30,-1-2 1,-1-1 22,1 5 0,0 0 15,4 4 0,-4 0-65,4-1 0,-4 1 0,0 0 0,-1 5-24,1 2 1,-1 0-10,0 0 0,-3-1-142,0 2 1,-5 2 45,5-3 0,-2 3-199,2 1 1,1-3 82,-5-1 1,3-3-35,-3 3 0,0-3-278,-4 4 0,0-6 159,0 2 0,0-1-48,0-3 1,-5 2 25,-3-6 249,-2-2 0,-3 3-125,-2-5 0,1 2-86,-5-2 216,5-2 1,-7 3-109,2-4 1,1-1 99,-1 1 1,5-2-114,-1-3 232,2 4-388,1-5 166,1 0-344,5 4 194,1-8-680,5 3 352,0-5 1,5-5-1,1-2 1</inkml:trace>
  <inkml:trace contextRef="#ctx0" brushRef="#br3" timeOffset="453">17497 16732 7889,'-7'0'-342,"-3"0"970,9 0 0,-4-2 207,5-2-555,0 3 0,1-4 41,3 5 0,-1 0-57,4 0 0,1 0-24,3 0 0,4 4 6,1 0 0,3 3 13,-4-3 1,5 5-76,-1-1 0,3 2-13,1 1 0,-1-3-49,1-1 1,0 1 103,0 4 1,0-1-254,0 0 1,0 1 57,-1-1 1,-4-3-147,-3-1 0,-2-3 9,-2 4 1,1-6 12,-1 2 1,-3 1 81,0-1-30,-6 0-56,3-4 204,-5 0-86,-5 0 1,-6 0-1,-8 0 0,-3 4-24,-1-1 1,-5 3-4,-2-3 0,-3 2-14,-1 3 0,1 2 30,2-2 0,3-2-382,5 2 171,1-6 3,4 8-83,1-8 0,6 7 112,-1-6 1,5 1-1,0-2-1315,2 1 749,2-1 735,8 3 0,6-10 0,7-2 0</inkml:trace>
  <inkml:trace contextRef="#ctx0" brushRef="#br3" timeOffset="454">18308 16435 7963,'-7'-5'279,"-3"-2"214,9-4 813,-4-1-113,5 6-301,0 1-56,0 5-549,0 5 1,0 3 13,0 7 0,0 8-11,0 7 0,-4 3 133,0 1 0,-3 2-298,3 2 1,-1-1 55,1 5 0,1-6-294,-4 3 1,3-3 162,-4 2 0,5-6-608,-5 2 0,5-3 283,0-1 1,-3 2-162,3-5 1,-1-4-176,4-4 1,4-5-241,-1 1 573,6-3 40,-2 0 1,4-6 147,1-2 1,-5-3-111,1-1 1,-4 0-856,3 0 410,-4 0 1,3-5 644,-2-2 0,-3-4 0,4 0 0</inkml:trace>
  <inkml:trace contextRef="#ctx0" brushRef="#br3" timeOffset="455">18125 16869 7895,'-6'-12'1600,"0"5"-503,6-1-677,0 5 0,7-2-220,4 5 0,6 0 13,6 0 1,5 0-42,2 0 0,7 0-129,1 0 0,0 0-672,-4 0 1,-5 0 393,-2 0 0,0-3 235,-5-1 0,4 0 0,-8 4 0</inkml:trace>
  <inkml:trace contextRef="#ctx0" brushRef="#br3" timeOffset="456">18730 16195 7948,'-1'-10'757,"-3"2"-97,3-2-131,-4 4 1,5-2 487,0 0-207,0 6-117,0-3 248,0 5-539,0 5 0,0 1-181,0 6 1,4 3 191,-1 0 0,6 9-137,-1-1 1,3 2 125,5-2 1,1 4-35,6-1 1,-4 2-148,0-1 1,0 1-117,4 2 0,-4 3 144,0-2 1,-6 2-222,-2 1 0,-1 0 129,-6 1 0,1 3-371,-1 0 0,-3-4-64,3-4 0,-4 1-222,-4 3 1,2-1 189,-6-2 1,4 0-116,-3-4 1,-1 3 144,-3-3 1,-1 0 4,1-4 0,0-1 124,-1 1 0,1-1-71,-1-3 0,-3-3 256,0-4 1,0-1 5,3 1 1,-1-1-15,-2 1 0,6-2-481,-2-3 6,2 3 0,-1-7-269,2 5 252,3-6 1,5 4-1682,0-2 2147,0-2 0,0 3 0,0-5 0</inkml:trace>
  <inkml:trace contextRef="#ctx0" brushRef="#br3" timeOffset="457">19804 16754 7831,'-12'0'94,"1"0"-47,0 0 0,4-5 325,3-2 0,3 0-63,1 0 0,0 3 217,0-4 0,0 1-88,0-5 0,5 1-115,3-1 0,2 5-128,1-1 0,5 1-14,-1-5 1,4 1-79,-4-1 1,2 5 119,-2-1 0,-1 4-203,5-3 1,-4 4 132,4-1 0,-4 3-281,4 1 1,-5-4 21,2 0 1,0 1-223,-1 3 293,0 0 0,-3 5 14,-1 2 1,-3 2-91,0-1 0,-5 6 100,5-3 1,-4 3-18,3-2 1,1 3 23,3 0 1,-3-1-134,0-6 1,-1 2 72,5-3 0,-1 0-13,1 0 0,-1-4 67,0 1 1,1-3-73,-1-1 204,1 0-65,-1 0 1,-1-5 148,-2-3-295,2-2-71,-9-1 162,4-1-218,-5 1 1,2 1 0,0 1-713,2 1 490,0 1 1,-4-1-1279,0 0 1716,0 6 0,-10 2 0,-3 6 0</inkml:trace>
  <inkml:trace contextRef="#ctx0" brushRef="#br3" timeOffset="458">19838 17040 7769,'-11'0'456,"0"-1"-253,4-3 1,1 3 218,2-3-194,2-3 1,-3 5 198,5-6 1,0 4 447,0-3-398,0-1 1,4-3-164,0-1 1,1 1 70,-1 0 1,1 3-89,3 0 0,0 1-89,-4-5 1,5 5-109,-1-1 1,-2 4 45,2-3 0,-1 4-160,5-1 1,-5 2 10,1-2-220,0 3 0,3-4-87,0 5 0,1 0 159,-1 0 0,4 1-47,1 3 0,0-3 95,-1 3 1,-2 1-23,2-1 0,-2 3-25,-2-3 30,1 5 47,-1-3 1,-1 6-77,-2-1-8,2 1 0,-5-1 86,3 0 0,2-3-317,-2 0 298,2-6 0,1 5 112,1-4 1,-1-1-86,1 1 0,-1-1 128,0-2 1,1-4 207,-1 0 1,-3-4-123,-1 5 1,-4-6-101,1 1 0,1-2 0,-1-1 0,-1-1-790,-3 1 1,0-1 107,0 1 631,0 5 0,-5-5 0,-1 5 0</inkml:trace>
  <inkml:trace contextRef="#ctx0" brushRef="#br3" timeOffset="459">20923 16617 7806,'-1'-11'0,"-3"0"0,3-2 0,-3-2 0,3 2 0,1-2 0,0 2 0,0 2 0,0 3 0,0 0 0,0 1 0,0-1 3,0 1-2,-5 4 0,-2-2 0,-4 5 0,-1 5-1,1 3 0,-4 7 0,-1 4 0,-4 4 2146,1 3 1,1 2-1036,-1 3 0,2 6-885,-2-3 1,2 3-124,6-3 0,3-4-174,0 1 0,6-5-305,-2 5 1,4-6 240,4 2 0,3-4-119,9-4 1,1 1 30,6-5 0,0-1 15,0-6 0,1 1 183,3-5 0,-2-1 109,6-3 1,-5-3-21,5-1 0,-2-5 152,1 1 0,2-2-31,-5-1 1,-1-5 99,-3 1 0,-1-5 56,-3 1 0,-3-3-45,-4-1 1,-1-3 46,1-1 1,-6-6-167,-2-1 0,-3-2-219,-1-6 0,-6 6-18,-6-2 1,-6 7-239,-8 5 1,-5 3-42,-7 4 1,1 3-282,-4 9 0,4 2-457,-1 5 0,3 5 485,5 2 0,2 5 592,5 3 0,0 8 0,1 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2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8097 9080 8032,'0'-12'-25,"0"1"1026,0 4-42,0 2-198,0 0-545,0 4 1,2-4 256,1 5-229,-1 0 1,3 5-3,-5 3 1,1 2-1,3 1 0,-3 1-41,3-1 1,-3 4-149,-1 0 1,2 6-138,1-2 0,-1 2 40,1 2-26,-1-5 0,1 4-167,1-3 1,1 2 51,-1 2 0,-3-4-63,3 0 1,1-5-17,-1 1 225,0-2 0,0-2-279,0 1 120,-1-6-250,2 4 1,-2-8-177,5 1-174,-6-1 1,4-2 797,-2 0 0,-2-5 0,3-2 0</inkml:trace>
  <inkml:trace contextRef="#ctx0" brushRef="#br0" timeOffset="1">7926 9274 8202,'-5'-7'228,"4"2"151,-4 5 643,5 0-651,-5 0 118,3 0 63,-3 0-378,5 0 35,5 0 0,-2 0 30,4 0 0,2 0 5,7 0 1,-2 0 18,5 0 0,3 0-8,5 0 1,5 0-29,-2 0 0,3 0 45,1 0 1,1 0-17,-1 0 0,0-3-236,1-1 29,-1 0 0,-5 0 41,-2 0 0,-7-3-205,-1 3 0,-9 0-410,2 4 316,-9 0 104,2-5-1664,-5 4 850,-5-4 438,-6 5 481,-7 0 0,-10 0 0,-1 0 0</inkml:trace>
  <inkml:trace contextRef="#ctx0" brushRef="#br1" timeOffset="2">8120 10107 7885,'-11'0'0,"3"0"-40,1 0 220,4 0 18,-7 0 158,9 6-1,-10-5-135,10 4-53,-4-5 1,5 1 166,0 3 49,0-3-41,0 4 1037,0-5-1003,5 0-213,-4 0 0,8 2 270,-5 1-244,5-1 1,-3 3-20,6-5 1,-1 0 73,1 0 1,0 0-162,4 0 0,-2 0 106,5 0 0,0 0-102,3 0 0,3 0 76,1 0 1,-2-2-203,3-1 0,-2 1 56,2-1 0,-3 1-101,3 2 1,1-3-21,-2-1 73,1 0 1,-5 4-20,-3 0 1,-2-4-164,-1 0 1,-8 0 35,4 4 79,-3 0 27,-3 0-25,-1 0-341,-5 0 405,-5 0 0,-1 0-888,-6 0 348,1 0-33,-1 0 1,1 0 9,0 0 595,4-5 0,-3 4 0,4-4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26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4774 15201 7784,'-8'-4'83,"1"1"0,3-1 391,-4 4 103,6-5 278,-8 3-239,8-3-411,-3 0 103,5 4 128,0-4-72,0 0-271,0 4 112,5-10 1,-3 10-102,8-4-27,-9 0 1,9 2 230,-2-4-310,-3 4 32,5-2 0,-4 0 192,6-2-301,-1 1 61,1 1 1,-1 2-29,0-1 0,1-4 39,-1 4 1,1-1 31,-1 1 1,1 3-5,-1-3 1,0 3-255,1 1 198,-1 0 0,1 0-122,-1 0 1,-1 1-108,-2 3 154,2-3 81,-4 10 0,6-9-166,-1 6 0,1-4 28,-1 3 1,0 0 44,1 0 1,-1-1-18,1-2 0,-1-1-71,1 4 1,-5-4 30,1 1 52,-1-3 19,0 4 1,3-4-104,-2 3 344,-3-3-94,5-1 0,-8-1 5,6-3 0,-4 2-57,3-6 0,0 4 61,0-3-105,3-1 56,-8-3-307,8-1 154,-9 1 1,4 0-46,-5-1 0,0 5-710,0-1-343,0 5 1252,-5-2 0,-6 10 0,-7 2 0</inkml:trace>
  <inkml:trace contextRef="#ctx0" brushRef="#br0" timeOffset="1">4842 15384 7784,'-7'-6'983,"-1"2"-355,6 2-218,-3 2-154,0-5 100,3 4 102,-3-4-15,5 5 701,0 0-745,5 0-194,2 0-51,4-5 0,6 2 13,2-4-102,-3 4-6,6-7 0,-6 8-147,3-6 1,3 4 124,-3-3 1,-1 3-69,1-4 1,-5 6-252,1-2 166,-3-3-38,0 6-266,-1-4 170,1 5-21,-1 0 235,1 0 1,-5 4-46,1 0-213,-6 0 202,8 1-21,-3-4 0,4 8-8,1-5 1,-2 1 51,-3-2-14,4-1-50,-5 3 240,5-5-28,1 5 177,-1-4-316,1 4 337,-1-5-164,-5 0 1,1 0-58,-3 0 1,-3-1 15,3-3-394,-3 3 160,4-9 10,-4 8-1604,4-8 762,-5 4 994,-5-5 0,-1-1 0,-6 1 0</inkml:trace>
  <inkml:trace contextRef="#ctx0" brushRef="#br0" timeOffset="2">5722 14916 7505,'0'-12'-247,"-1"6"1302,-3 2-676,3-2 214,-5 4 153,6-3 70,0 5-536,-5 0 0,4 2 118,-3 1-193,3 9-26,1 1 1,0 9 143,0 1-118,0 5 0,0 1-573,5 4 547,-4-3 1,4 5-22,-5 3 0,4-2 2,0 2 1,0-3 146,-4 0-554,0-1 192,0 0 0,0-1-262,0-2 1,4 0 200,-1-4 1,1-2-118,-4-6 0,0 2 412,0-6-343,0 0 129,0-4 1,0-3-82,0 0 0,4-4-89,0 3 95,0-4 1,-4 3-265,0-2-516,0-3 307,0 4-1031,0-5 1113,0-5 1,0-1-51,0-6 0,0-4 551,0-3 0,0 2 0,0-9 0,0 2 0</inkml:trace>
  <inkml:trace contextRef="#ctx0" brushRef="#br0" timeOffset="3">5676 14973 7784,'0'-12'397,"0"1"1,0 3-91,0 1 361,0-1-328,0-3 1,1 3 108,3 0 33,3 6-224,4-8 0,0 7-6,1-4 1,4 4-35,3-1 0,4-1-55,4 1-104,-3-5-63,9 8-115,-9-4 132,9 5 0,-9 0 201,3 0-588,2 0 307,-5 5 0,3-2-28,-8 4-225,-3 1 227,-4 3 1,-2 5-49,-2-1 1,-3 5 39,-5-1-165,-5 3 115,-7 1 1,-7 1 195,-8 2 0,2-2-266,-5 3 1,-1-4 100,-3-4 0,5 1 33,2-4 1,4-5-35,4-3 1,3-6 0,4 2 1,5-3-987,-1-1 745,5 0 1,3-5-660,8-3 1020,2-2 0,7-1 0,0-1 0</inkml:trace>
  <inkml:trace contextRef="#ctx0" brushRef="#br0" timeOffset="4">6510 14744 7784,'4'-7'0,"0"-1"0,-1 6 809,-3-9-125,0 10 280,0-4 630,0 5-1348,-5 0 0,0 1-26,-2 3 1,-4 4 87,4 7 59,-3-2-188,-2 8 1,0-4 43,-4 2 0,4 6 0,-4-2 0,4 7-6,0 1 0,-3 2-12,0 1 0,1 2-100,6 2-672,-2-3 647,4 10 1,-1-6-159,4 3 1,1-3 118,2-4 1,0-2-47,0-3 1,0 2-117,0-6 0,2 5-200,1-5 1,0 2-350,5-1 361,-1-3 132,0 4 1,3-5 315,-3 0 0,3 0-327,2-1 1,-1 0 35,1-3 0,-5 1 7,1-4 0,0-1 5,3-4 1,0-3 91,1-1 1,-1-4 103,1 1 0,-5-3 203,1-1 1,-1 0-43,5 0-115,-6 0-135,4 0-691,-8 0-164,3 0 1,-7-5 395,-1-3 492,-4-2 0,-9-1 0,-2-1 0</inkml:trace>
  <inkml:trace contextRef="#ctx0" brushRef="#br0" timeOffset="5">6795 14973 7784,'-11'-7'323,"3"2"178,1 5-103,4 0 15,-2 0 153,0 0-258,4 0 88,-4 0-242,5 5 0,0 6 55,0 4 1,0 6-26,0 2 0,4 1-80,-1 7 0,1-1-127,-4 4 1,0-3-709,0-1 430,0 1 214,5-2 1,-4 3-204,3-6 0,-1 1-35,1-4-140,-3-5 243,4 3 0,-5-8-41,0 2 1,1-3-140,3-5 142,-3 3 0,4-7-525,-5 4 118,0-4 667,0 2 0,0-5 0</inkml:trace>
  <inkml:trace contextRef="#ctx0" brushRef="#br0" timeOffset="6">6784 15201 7784,'0'-14'0,"0"3"0,0 2 631,-5 3-4,4 0 241,-4 6-360,5 0 1,5 2-237,2 2 1,3 3-74,2 8 1,4-1-100,3 5 1,0-3-69,4 3 1,-6-2-130,6 2 1,-3 2 92,3-6 0,-2 0-138,-2-3 1,2-1 7,-6 0 1,0-3-104,-3 0 0,-1-6 353,0 2 57,1 2-249,-6-4 404,-1 3-79,0-5-117,-3 0 209,3 0 61,0 0-198,-4 0 1,4-5 69,-5-3 1,0-2 417,0-2-257,0 1-196,0-5 1,-1 2 73,-3-5 1,1-4 70,-4-4-379,-1-5 23,2 3 0,-3-5 279,5 0-877,0-1 461,4 1 0,0 5-185,0 2 1,2 7-302,1 1 0,3 5-597,1-1 433,3 2-324,-3 7 0,0 1 108,1 5-718,-6 0 1693,3 0 0,1 0 0,0 0 0</inkml:trace>
  <inkml:trace contextRef="#ctx0" brushRef="#br0" timeOffset="7">7446 15155 7784,'7'0'338,"-2"-5"155,-5 4-209,0-4 0,-1 5 119,-3 0 1,1 0-18,-4 0-181,-1 0-51,-3 5 0,-1 1 17,1 6 0,-1 1 60,1 2 0,3-1-115,1 5 0,-1 0 192,-3 4-484,4 0 220,-3-1 1,9-3-82,-3 0 1,3-1-94,1 1 1,0 2 27,0-6 1,5 0-95,2-4 1,4 0 45,0-4 0,0 0 145,1-4 142,-1-1-149,6 3 0,-3-9 93,5 0 1,-4-5 174,4 2 1,0-7-136,4-2 0,-4 0 69,0 1 0,-5 1-51,1-5 1,-3 3-41,-5-3 1,-2 2-195,-5-2 1,-1-3 70,-3 3 1,-3-3-177,-9 0 1,-1 3-258,-6 0 0,0 8-390,0 0 1,-1 8 846,-3 3 0,3 5 0,-4 7 0</inkml:trace>
  <inkml:trace contextRef="#ctx0" brushRef="#br0" timeOffset="8">7721 15201 7784,'0'-6'258,"0"-4"405,0 8-63,0-3 200,0 5 1,0 5-591,0 3 1,1 3 12,3 5 0,-2 0-204,6 3 0,-4 3 66,3-3 1,-3 1-259,4-1 0,-6 1-35,2-4 1,1 3-148,-1-4 0,0 0 194,-4-3 0,0-1-71,0 0 0,0-3 99,0 0 221,0-6 102,0 3 319,0-5-280,0-5 0,0-1-37,0-6 1,0 1-73,0 0 1,0-6-8,0-2 1,1 0-56,3-4 1,2 3-78,5-7 1,2 2-13,2-2 0,-1 3 79,5-3 0,-3 8-281,3 4 1,-4 4-464,4 3 217,-5-2 1,2 10-157,-4 0 1,-6 5 634,-2 6 0,-3 1 0,-1-1 0</inkml:trace>
  <inkml:trace contextRef="#ctx0" brushRef="#br0" timeOffset="9">8154 15201 7860,'0'-11'0,"0"4"0,0-3 856,0 4 0,0-2 197,0 1-197,0 4-428,0-2-304,0 5 34,6 0 1,-5 5-148,3 3 1,1 2 45,-1 1 0,1 5-166,-2-1 1,-1 4-105,1-4 137,4 5 22,-6-2 0,5 0-235,-2-3 212,-2 3 1,4-5-23,-2 2 1,-2-6 11,6-2 1,-4-4-320,3 1 236,-4-3 1,7-1 233,-4 0 1,4-5-134,-2-3 1,2-1 417,-2 2-185,-3-9 0,4 5-18,-5-8 0,-1 3-28,-3 4 1,0-1 116,0-2 1,0 3-164,0-4 0,0 7 48,0 2-299,0 4 196,0-2 1,2 5-171,1 0 0,-1 5-12,2 3 0,-3 2 13,-1 1 0,1 1 71,3-1 1,-3 1-14,3-1 1,-2-3-33,2-1-6,-2-4 74,8 2 0,-8-5 114,6 0 1,-1 0-118,5 0 0,-4 0 163,-1 0 0,1-1-54,3-3 1,1 1-43,-1-4 1,-1 3-11,-2-4 1,2 5 10,-2-5 6,2 0 1,1-3-15,1-1 0,-5 5 52,1-1 0,-2 1-55,2-5 1,2 5 220,-3-1-109,4 5 0,-4-2 93,1 5 0,-6 2-103,2 1 1,-3 4 88,-1 4 1,4 4-133,0 1 0,0 0 6,-4-1 0,0 2-280,0 2 1,0-1 105,0-3 1,0-6-623,0 2 0,0-2-76,0 2 1,1-4-1202,3-3 2012,2-3 0,11-1 0,1 0 0</inkml:trace>
  <inkml:trace contextRef="#ctx0" brushRef="#br0" timeOffset="10">9091 15224 7828,'0'-11'285,"0"-1"0,0 1-13,0-1 0,0 5-26,0-1 0,0 4 198,0-3-209,-5-1 1,-1 0-179,-6 1 0,3 4 53,-2-1 0,1 3-26,-9 1 1,3 0 68,-3 0 1,0 1-116,-3 3 0,-1 0 123,0 8 0,0-2-21,0 9 0,5 0-145,3 4 1,2-2 151,2-2 1,5 3-286,2-3 0,3-3-77,1 0 1,0 0-72,0-1 0,5-3 26,2-5 0,0 0-120,0 0 0,2-2 114,6-5 0,-2 0 9,2 0 0,2 0 283,-2 0 1,4-3-80,-4-1 0,6-5 46,-2 1 0,-2-2 9,2-1 1,-5 3 94,2 0 1,-4 1-11,0-5 0,-2 5 140,-2-1 0,0 4 65,-4-3 194,0 4-149,-4-2-162,0 5-65,0 5 0,0 2-52,0 4 0,0 0-89,0 1 1,0 0 61,0 4 0,0-4-119,0 4 0,1-4 18,3 0 1,-1-1-171,4 1 0,1-2-118,3-3 1,1 0 106,-1-3 1,1-3-323,-1 3 0,2-3 76,2-1 0,-2-4 497,2 0 0,-3-10 0,0 2 0</inkml:trace>
  <inkml:trace contextRef="#ctx0" brushRef="#br0" timeOffset="11">9308 14916 7959,'6'-5'114,"-1"-2"0,-3-3 572,2 2 19,-3 3-239,4 5 1,-5 2-208,0 1 0,0 4 18,0 4 1,0 4 81,0 1 1,0 5-128,0 2 1,4 0 14,-1 4 0,3 1-69,-3-2 0,0 6-130,4-2 0,-3 0-221,4 0 1,-6-3 155,2 3 1,1-5-478,-1 2 0,0-4 123,-4-4 0,0-1-492,0-3 617,0-2 1,0 3-210,0-4-97,0-6 90,0 4-923,0-9 1385,0 4 0,0-5 0</inkml:trace>
  <inkml:trace contextRef="#ctx0" brushRef="#br0" timeOffset="12">9811 14721 7953,'5'-6'-470,"-4"-4"1,5 7 1189,-2-4-456,-3 4 0,4-3 254,-5 2 189,0 3-99,0-4 227,0 5 1,-5 1-414,-2 3-200,2 7-61,-6 2 1,1 12 162,-5-2-47,0 8-152,-2 3 0,3 1-29,-5 4 1,5 0 59,-1-1 1,2 0-147,2-4 0,5 4 4,2 0 0,3 0-104,1-3 0,0-1-201,0 0 1,1-1 160,3-2 1,-2 0-437,6-4 308,-1 0 119,5-4 1,-4-2-204,-1-2 93,1 3 52,3-10 131,1 5-41,-1-6 1,0 1 206,1-1 1,-1-1-142,1-2 1,-1 1 176,1-5 0,-5 3-36,1-3 1,-4 4 49,3-4-176,-4-1-58,7-3-336,-9 0-104,4 0-2507,-5 0 2049,0-5 982,0-1 0,0-11 0,0 0 0</inkml:trace>
  <inkml:trace contextRef="#ctx0" brushRef="#br0" timeOffset="13">10050 15053 7868,'-6'-12'0,"1"1"263,5-1 1,-4 1 1161,0 0-896,1 4 1,1-2 214,-2 6-367,3-1 0,-9 5-188,2 3 0,0 7-152,0 8 0,-6 8 118,3 3 1,0 1-92,4 3 1,4-6 20,-1 6 1,2-3-216,-2-1 0,4-2-238,0-5 1,3-4 185,8 0 1,-2-6 29,6-2 0,-1-1 58,1-6 0,3 0 9,5-4 0,-4-1 77,0-3 0,0 1 28,4-4 1,0-5 2,0-3 0,-4-1-27,0 0 0,-5 2 138,1-5 0,-2 0-82,-2-4 0,-1-1-34,-2-2 0,-2 0-33,-2-4 0,-3-1-90,3-3 1,-9 4-59,-7-1 0,0 6-242,-7-2 0,-2 8 93,-5 4 1,2 7-93,-3 4 1,3 4-418,1 4 0,4 4 292,0 7 0,5 4 529,-1 8 0,2 2 0,2 5 0,-1 1 0</inkml:trace>
  <inkml:trace contextRef="#ctx0" brushRef="#br0" timeOffset="14">10370 15407 7841,'5'-7'2326,"-2"2"-1433,4 5-52,-4 0-704,7 5 0,-5 2 93,3 4 0,-2 4-122,-2 1 1,-3 0 143,3-1-376,-3-2 137,-1 9 1,0-8-89,0 5 0,-1-5-313,-3 1 1,3-3 48,-3 0 0,-1-4-296,1-1 0,0-3-1447,4 4 1111,0-6 971,0 3 0,-5-5 0,-1 0 0</inkml:trace>
  <inkml:trace contextRef="#ctx0" brushRef="#br0" timeOffset="15">10736 14973 7927,'-5'-7'0,"2"1"557,-5 2-164,6 3 0,-7-5 588,5 2-342,0 3-53,4-5 351,0 6 1,0 7-719,0 4 1,0 6-131,0 6 0,0 1 14,0 2 1,0-2-133,0 3 0,0 1-18,0-1 0,0 1-156,0-2 0,0-5 69,0 1 1,4-3-4,0 0 0,1 2-243,-1-6 1,-2 0-96,6-3-57,-5-1 0,5 0-697,-4 1-472,0-6 1701,-4-1 0,0 0 0,0 2 0</inkml:trace>
  <inkml:trace contextRef="#ctx0" brushRef="#br0" timeOffset="16">10873 14607 7919,'-7'0'112,"-3"0"0,9-1 453,-3-3-237,3 3 205,1-4 59,0 5-121,0-5 1,1 4 99,3-3-19,-3 2-53,9 2-281,-8 6 115,8-5-169,-4 9 0,4-4 95,-2 6 1,5 3-1,-6 0 0,6 5-97,-6-1 1,7 4 13,2 4 0,0-2-72,-1 6 0,-1-5 55,5 5 1,-3-1-298,3 5 0,-5-1 79,1 0-275,-2 0 216,-7 6 0,3-6-71,-5 0 1,3 1-309,-3-5 0,1-1 86,-1 2 0,-3-6 121,3 2 1,-3-7 295,-1-1 0,0-4-64,0 4 0,-4-5 274,1 1 1,-5-2-118,4-1 0,-5-1 29,2 0 1,-3 0-154,-2-4 1,4 3-172,1-2 1,-1-2-331,-3 2-965,4-6 378,-3 9 0,8-10 507,-6 3 0,6-2 606,-2 2 0,3-3 0,1 4 0</inkml:trace>
  <inkml:trace contextRef="#ctx0" brushRef="#br0" timeOffset="17">11923 15064 8229,'0'-6'961,"2"1"-144,1 5-538,4 0 1,4 0 84,1 0 1,0 0-62,4 0 0,-4 0-56,3 0 0,2 0-32,-2 0 0,4 0-20,-4 0 0,5 0-111,-5 0 0,4 0 9,-4 0 0,0-2-219,-3-1 1,-1 1-173,0-1 0,-4 0-1066,-3-1-13,2 3 0,-6-4 624,0 5 0,-1-1 753,-7-3 0,0 3 0,-3-5 0</inkml:trace>
  <inkml:trace contextRef="#ctx0" brushRef="#br0" timeOffset="18">12437 14710 7969,'0'-11'113,"0"-1"1,0 5 281,0-1 1,2 5 178,1 0-111,-1 1-72,3-3-11,-5 4 1,0-3-84,0 8 1,0 4-25,0 7 0,0 4-72,0 8 1,0-2 0,0 5 0,0 1-23,0 3 1,0 0-136,0 1 0,0-1-208,0 0 1,1 0 152,3 1 1,-3-2-858,3-3 472,-3 3 124,-1-9 1,1 4-128,3-5 1,-2-4 185,1 0 0,0-5-13,1 1 93,-3-2 1,5-2 277,-2 1-454,-3-6 89,4 4-978,1-8 632,-5 3-451,4-5 1017,-5 0 0,5 0 0,1 0 0</inkml:trace>
  <inkml:trace contextRef="#ctx0" brushRef="#br0" timeOffset="19">12769 15327 11533,'-7'0'1726,"2"0"-1785,5 5 202,0-4-1107,-5 9-231,4-8-993,-4 3 775,5-5 1413,0 0 0,-5-5 0,-2-2 0</inkml:trace>
  <inkml:trace contextRef="#ctx0" brushRef="#br0" timeOffset="20">13111 14710 7841,'0'-11'-440,"0"4"220,0-3 0,0 9 1052,0-9-167,0 8-266,0-3 1,0 4 39,0-3 1,-1 3-139,-3-3 1,2 3 11,-6 1 1,4 1-103,-3 3 0,-1 0 0,-4 7 0,-3-1-74,0 9 1,-4 2 52,4 5 1,-6 4-121,2 4 0,3 0 246,1 0-1086,2 1 772,2-1 1,-1 1-68,1 4 0,1-4-136,2 3 0,3-6-262,5-2 1,1-4 244,3 0 0,2-2-38,6-1 1,0-5 2,4-3 1,-2-2 301,5-2 0,-4-3-155,4 0 0,-1-6 0,1 2 0,2-3 30,-2-1 1,2 0 153,-2 0 0,-2-4 80,-1 1 1,-4-6-73,4 1 0,-8-2 169,0-1-117,-5-1-40,2 1 0,-5-1-47,0 1 0,-2-1-18,-1 1 1,-5-4 15,-7 0 1,-3-1-82,-5 5 1,0 3-142,0 1 1,-3 4-296,-1-1 1,1 4 189,3 4 0,2-1-363,6 4 0,-3 1 129,11 3 0,-5 1 512,9-1 0,-6 1 0,2-1 0</inkml:trace>
  <inkml:trace contextRef="#ctx0" brushRef="#br0" timeOffset="21">13340 14744 7930,'0'-6'425,"0"-4"1,0 7 441,0-4-5,0 4-163,0-2 938,0 5-1472,0 5 0,0 7 70,0 7 39,0 2-175,0-3 1,-4 4-76,0-3 1,-5 2 80,1 2 1,2 0-207,-1 0 1,0-4-75,0 0 1,-4-4 82,4 4 0,0-4-336,0 4 1,3-5-9,-4 1 89,6-2 0,-3-1-138,5-1 205,0-5 93,0-1 0,0-3-55,0 1 124,5-1 0,1 3 0,6-5 0,-1 0 10,0 0 0,1 0 27,-1 0 1,5-4-57,-1 0 0,0-3-11,-4 3 1,1-4-63,-1 4 1,1-5-131,-1 2 1,-3 1-27,-1-2 0,-3 0-59,4-3 0,-6-1 425,2 1 0,2 0 0,1-1 0</inkml:trace>
  <inkml:trace contextRef="#ctx0" brushRef="#br0" timeOffset="22">13454 14904 7930,'-7'0'1891,"2"0"-1627,0 0 1,4 1 180,-3 3 0,3 8-97,1 7 1,0 2-119,0 2 1,0 4-56,0-1 1,0 5-135,0-4 0,0 0-22,0 0 1,0-3-167,0 3 1,0-4-130,0-4 1,0 1-295,0-5-339,0 1 109,0-5-160,0-5-281,0-1 1241,0-5 0,5 0 0,1 0 0</inkml:trace>
  <inkml:trace contextRef="#ctx0" brushRef="#br0" timeOffset="23">13648 14642 7857,'-6'-12'1049,"1"1"-369,5 4-312,0 2 75,0 5-432,0 5 1,0 7 75,0 7 1,0 2 43,0 2 0,0 4 87,0 0-38,0 4-85,0-7 0,0 4-6,0-5 1,1 4 13,3-1 0,-3-3-103,3-4 1,-3-3 60,-1 3 0,4-5-78,0 1 8,-1-3 0,-3 0 33,0-1-43,0-4-211,0 3 154,0-9-7,0 4 267,0-5-14,5-5 0,-3 3-67,2-6 0,-2 2-39,2-2 1,-2-2-29,6 2 1,-4 2 1,3-2 1,1 6-3,3-2 1,1 3-101,-1 1 0,1 0 41,-1 0 0,1 1-18,-1 3 1,-3 2-63,-1 5 0,1-2-7,3 3 0,-3-3 36,-1 6 1,-4 1-1,1 0 0,-3 4-6,-1-1 0,0-1-47,0 1 1,-4-2-127,0 3 0,-8 0 34,0-5 1,-3 0 102,0-3 0,2-5 27,-2 1 1,2-4-125,2 3 1,-1-4-158,1 1 1,0-3 81,-1-1 0,1 0-99,-1 0 0,1-5 12,0-3 375,4-2 0,-3-1 0,4-1 0</inkml:trace>
  <inkml:trace contextRef="#ctx0" brushRef="#br0" timeOffset="24">13579 14744 7798,'-5'-6'0,"4"-4"0,-3 2 0,3 3 1053,1-5-393,5 9-354,1-4 0,2 5-100,0 0-204,4 0 179,1 0 0,7 0-43,-4 0-102,4 0-12,-7 0 0,8 0-140,-2 0 0,-2-2 242,-2-1-1083,-2 1 380,-2-3-1185,0 5 855,1 0 907,-6 0 0,-1-5 0,-5-1 0</inkml:trace>
  <inkml:trace contextRef="#ctx0" brushRef="#br0" timeOffset="25">13819 14413 7870,'-5'-6'208,"4"-4"1,-4 7 893,5-5-168,0 6-438,0-3 0,0 4 88,0-3-367,0 3 164,5-5-111,-4 6 1,6 0 281,-4 0 54,-1 0-329,8 6 1,-5 0-1,2 5 1,2 1-31,-5-1 1,5 6-28,-1 2 0,2-2-17,1 2 0,6 2 41,2 5 1,-2 0 91,3 4-119,-1-4-84,-2 7 0,4-4-41,-6 5 1,4 0 175,-4 1-1034,0-1 716,-3-5 0,-2 4 115,-2-3-427,2-2 238,-9 5 1,4-7-187,-5 4 1,0-3 148,0 3 1,0-4-14,0 0 0,-1-2 11,-3-1 1,3 0 30,-3 0 1,-1 0-19,1 0 1,-5-2 243,1-2 0,2 3-240,-1-3 0,3-3-83,-4 0 0,2 0-290,-2-1 325,-2 1 0,5-5 245,-3 0-180,-2-4 25,4 3 0,-2-9-85,1 3 0,3-1-197,-4 0 172,6-1 0,-5 3-558,3-5 99,3 0-252,-4 0 150,5 0-932,0-5 1707,0-2 0,5-4 0,2-1 0</inkml:trace>
  <inkml:trace contextRef="#ctx0" brushRef="#br0" timeOffset="26">11626 14687 7848,'7'-6'25,"3"-4"0,-8 8 154,6-1 1,-5 0 209,0-1-389,-1 3 0,3-4 0,1 5 0</inkml:trace>
  <inkml:trace contextRef="#ctx0" brushRef="#br0" timeOffset="27">11615 14721 7848,'13'6'1070,"-8"5"132,-13 8 1,-2 3-879,-1 0 1,-1 1-148,1 0 0,-4-4-323,-1 0 0,1-4 146,4 4 0,-6 0 0,-1 4 0</inkml:trace>
  <inkml:trace contextRef="#ctx0" brushRef="#br0" timeOffset="28">11352 15087 7848,'13'-5'0,"-2"4"2474,-7-3-1281,-2 3-703,3 1-227,-5 0 1,5 3-167,2 1 0,0 1-24,0-1 0,1-3 4,3 3 1,1-1-20,-1 0 0,1-1 26,-1 2 1,5 1-11,3-2 1,2 2-29,-2-1 0,2-2 4,-2 1 1,3 0-25,1 1 0,-4-3-8,0 3 1,-5-3-67,1-1 1,-2 1 52,-2 3 1,1-3-155,-1 3 168,-5-3-19,-1-1 0,1 0 0,0 0 0</inkml:trace>
  <inkml:trace contextRef="#ctx0" brushRef="#br0" timeOffset="29">11398 15258 9577,'6'7'2952,"5"3"0,-6-8-2823,2 6 0,3-4 91,-2 3 0,3-4-127,5 1 0,-2 1 85,5-1 1,-4-1-25,4-3 1,-1 4-58,1 0 0,2 0-109,-2-4 0,-2 0 95,-2 0 0,-2 0-158,-2 0 0,1 0-57,-1 0 48,0 0-8,1 5-90,-1-4-454,-4 4 636,-2-5 0,0 0 0,1 0 0</inkml:trace>
  <inkml:trace contextRef="#ctx0" brushRef="#br0" timeOffset="30">11398 15053 7848,'11'-12'1219,"6"6"1,-4-4-671,2 2 0,1-2-549,0-1 0,-6-1 0,-5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6:06.76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3459 7114 6810,'0'7'491,"0"-2"-424,0-5 0,6 1 327,1 3-306,3-3-6,7 4 0,-1-5 39,3 0 1,3 0-20,-3 0 1,3 0 5,0 0 1,2-1-21,3-3 0,2 3-13,6-3 0,-1 2-34,0-2 1,5 1-4,3-4 0,-1 4-173,1-1-57,0 3 1,3-3 136,1 0 0,0 1 80,-1 3 0,1 0-65,0 0 0,-4 0 42,0 0 0,-1 1-50,5 3 1,-4-3 47,0 3-50,-5 2 53,7-5 0,-8 4-20,2-5 0,-3 4 15,-1 0 26,1 0 0,3-4-2,0 0 0,-3 0-23,0 0 1,-5 0 4,4 0 0,-1 0-35,-6 0 1,3 4-3,-3-1 0,0 1 248,-4-4 7,-1 0-106,-4 0 0,3 0 70,-6 0-168,5 0 0,-7 0 267,2 0-133,-2 0 1,-6 0-73,1 0 1,-4 0 130,3 0-524,-4 0 86,2 0 1,-20 5-1,-4 2 1</inkml:trace>
  <inkml:trace contextRef="#ctx0" brushRef="#br0" timeOffset="10">5675 7023 6608,'6'-5'1166,"1"4"-857,-3-3-161,-3 3 0,5 1-3,-2 0 1,-1 0-198,4 0 4,-4 0 1,7 0 22,-3 0 0,4 0 127,0 0 0,0 0-122,1 0 0,1-2 83,2-2 1,-1 3 9,5-3 0,-4 3-78,4 1 0,-1-1 21,1-3 1,1 3-74,-5-3 0,4 3 103,-3 1 1,-1-2-144,-4-1 1,2 1 74,2-1 0,-6 1-427,3 2-63,-4 0-42,4 0 139,-6 0-127,-1 0 542,-5 0 0,-5 0 0,-1 0 0</inkml:trace>
  <inkml:trace contextRef="#ctx0" brushRef="#br0" timeOffset="11">5675 7263 6837,'8'0'732,"-1"0"1,-3 0-318,4 0 0,-4-4-135,3 0 1,1 0-102,3 4-90,6 0 1,-3 0-52,5 0 0,-4 0 41,4 0 1,-4-1-46,4-3 0,-4 3 93,4-3 1,-1 3-192,1 1 1,2 0 31,-6 0 0,4-4 54,-4 0 1,2 1 19,-2 3 1,-2-2 3,2-2 1,-3 3-98,0-3 1,-5 3 158,1 1-250,-5 0 148,2 0-577,-5 0-366,-5 0 241,-2 0 0,-4 0 696,-1 0 0,1 0 0,0 0 0</inkml:trace>
  <inkml:trace contextRef="#ctx0" brushRef="#br0" timeOffset="12">6543 7092 7739,'0'-7'192,"0"2"-219,5 5 146,2 0 1,4 0-86,0 0 0,1-4 67,-1 0 1,1 1-145,-1 3 0,-3 0 75,-1 0 1,1 0-113,3 0 0,1 0 107,-1 0 1,1 0-8,-1 0 1,0 0-66,1 0 1,3 0 65,0 0 0,4-2-49,-3-1 0,0 1 36,-1-1 0,-1 1-14,5 2 1,-4 0 15,5 0 1,-5 0-27,4 0 0,-5 0 16,1 0 1,-2 0-4,-2 0 1,4 0 1,1 0 1,-1 0 2,-4 0 1,4 0-9,1 0 0,0 0 6,-1 0 0,-1 0-3,5 0 0,-3 0 3,3 0 1,-4 0-28,4 0 0,-1-1 7,1-3 1,-2 3-4,-1-3 1,-2 3 16,5 1 1,-4 0-6,4 0 0,-5 0 19,1 0 1,2 0-19,-2 0 1,4 0 74,-4 0 0,0-1-65,-3-3 1,3 2 62,0-1 0,2 1-46,-2 2 1,-1 0 2,5 0 0,-4-3-18,4-1 0,-5 0 18,1 4 0,2 0-43,-2 0 1,0 0 32,-3 0 1,3 0-33,0 0 0,0-4 18,-3 0 0,1 1-3,2 3 1,-1 0 9,5 0 1,-5 0-1,1 0 0,1 0 80,0 0 1,-1 0-76,-4 0 0,5 0 15,-1 0 1,0 0-9,-4 0 1,1 0 31,-1 0 0,1 0-23,-1 0 1,1 0-29,-1 0 1,0 0 31,1 0 1,3 0-7,0 0 0,2 0 18,-2 0 1,-1 0-21,5 0 1,-4 0 33,4 0 1,-4 0-31,5 0 0,-7 0 16,3 0 1,0 0-9,-1 0 0,1 0-40,-5 0 1,4 0 74,1 0 1,-1 0-3,-4 0 0,2 0-64,2 0 1,-2 0 32,2 0 0,2 3-73,-2 1 1,4 0 65,-4-4 1,4 0-29,-4 0 0,4 0 21,-3 0 1,3 0 16,-4 0 0,1 0-14,0 0 0,-4 0 8,3 0 1,-1 0 57,2 0 1,-4 0-57,4 0 0,-3 0-49,3 0 0,-2 0 49,5 0 0,-4 0-116,4 0 0,-4 0 63,4 0 0,-5 0-78,1 0 0,2 0 53,-2 0 0,2 0-15,-2 0 0,-2 0 66,2 0 1,-3-4-42,0 0 0,-1 1 70,1 3 1,-1 0-59,1 0 0,-1-4 85,0 0 1,5 0-34,-1 4 1,0 0 5,-3 0 1,-1-1-17,0-3 0,1 3-4,-1-3 1,1 3-25,-1 1 0,0 0 23,1 0 0,-1 0-29,1 0 0,-1-2 24,1-1 1,-1 1 20,0-1 1,1 1-9,-1 2 1,1 0 5,-1 0 0,1 0-17,-1 0 1,0 0 3,1 0 1,-1-4-27,1 1 0,-1-1 28,0 4 0,1 0-80,-1 0 74,1 0 0,-1 0-86,1 0 1,-1-1 66,0-3 1,1 3-49,-1-3 0,1 2 45,-1 2 0,1 0-1,-1 0 0,0 0 27,1 0 0,-1 0-32,1 0 1,-1 0 37,0 0 0,0-1-29,-4-3 0,3 3 26,-2-3 0,2 3-17,2 1 0,-5 0 6,1 0 0,-1 0-44,5 0 1,-5 0-5,1 0 1,0 0-66,3 0 1,-3 0 89,-1 0 1,1 0-135,3 0 1,-3 0 41,0 0 86,-1 0 0,5 0-76,-1 0 145,0 0 0,1 0-55,-1 0 1,-3 0 8,0 0 19,-1 0 1,5 0-30,-1 0 131,0 5 1,1-4-117,-1 3 145,1-3 1,-1 1-121,1 2 1,-5-3 4,1 3-36,-1-3 0,5-1-2,-1 0 32,1 0 1,-1 0-11,0 0 1,-3 1 82,0 3-92,-1-3 0,1 4 49,0-5 20,-6 0 0,4 0 113,-2 0-107,-3 0 1,6 0 294,-3 0-320,-3 0 1,5 0 81,-2 0-115,-3 0 61,4 0 0,-3 0-300,1 0-163,-1 0-17,3 0 1,-6 0 390,-3 0 0,-8 5 0,-5 2 0</inkml:trace>
  <inkml:trace contextRef="#ctx0" brushRef="#br1" timeOffset="13">6669 5915 6394,'6'-5'742,"-1"4"-328,-5-4 42,0 5-147,0-5-142,0 3 66,0-3-8,0 5-49,-5 0-230,4 0 97,-9 0 0,7 2-66,-5 1 1,6 0 82,-2 5 0,-1-5 19,1 5 1,-3 0 10,3 3 0,-1 0-32,1 1 1,3-1 70,-3 1 0,-1 0-56,1 4 1,-4-2 16,5 5 0,-5-4-3,4 4 0,-3 0-66,3 4 1,-1 3 4,1 1 0,3 0-6,-3-4 1,3-2 6,1-2 1,-4 3-16,0-3 1,0 2-32,4 2 0,0 0 49,0 0 0,0 0-45,0 0 1,0-1 35,0 1 1,0-1-51,0-3 1,1 1 31,3-5 1,-3 4-19,3-3 0,-1-1 7,1-4 1,-3 4-6,3 1 1,1-4-42,-1 0 1,3-6 49,-3 9 0,0-8-32,-4 4 0,0-2 18,0 2 1,4 1 19,-1-1 1,1-3-15,-4 0 1,0-5-2,0 5 0,1-6 46,3 2 6,-2 3-14,8-6 1,-8 4-23,6-5-6,-6 0 14,9 0-911,-10 0 900,4 0 0,-5-5 0,0-1 0</inkml:trace>
  <inkml:trace contextRef="#ctx0" brushRef="#br1" timeOffset="14">6851 6007 8042,'-5'-7'-775,"4"-3"769,-9 9 0,7-8 740,-4 5-643,4 0 231,-2 4 294,5 0-479,5 0-84,2 0 1,4 0-81,0 0 0,1 2 171,-1 1-115,1-1 1,-1 4 26,1-2 1,-2-2-125,-3 6 0,2 0 115,-5 3 1,0 0-37,-4 1 0,4 0 22,-1 4 1,1-2-1,-4 5 0,-5-4-47,-2 4 0,-4-1-4,0 1 1,0 1-121,-1-5 0,1 4 87,-1-3 1,1-1-108,-1-4 1,1 1 74,0-1 1,4 0-26,3 1 68,-2-6 183,5 4-116,-4-8-57,5 3 0,1-5 219,3 0-141,2 0 0,6-2 26,-1-1 1,0 0-45,1-4 1,1 3 24,2-4 0,-3 4 4,4-3 1,-4 4 1,0-1 0,-1-1 37,1 1-16,-1 1-196,1 3 185,-6-5-769,-1 3 308,-5-3 390,0 5 0,5 0 0,1 0 0</inkml:trace>
  <inkml:trace contextRef="#ctx0" brushRef="#br1" timeOffset="15">7068 5972 8077,'0'-6'687,"0"1"-393,6 15 1,-4-2-45,6 7 0,-6-2-290,2-2 0,1 5-24,-1 3 1,0-2-22,-4-2 0,4 2-104,-1-2 0,1 0 108,-4-3 0,0-5-2,0 1 0,0-4 44,0 3-50,0-4 1,-1 2 73,-3-5 22,3 0 113,-4 0 0,3 0-26,-1 0 238,1 0-161,-3 0 78,5 0-188,5 0 0,2-4 8,4 0 0,-3 0-25,-1 4 1,1 0-8,3 0 0,1 0-117,-1 0 0,1 2 121,-1 2 0,1-2-118,-1 6 0,-1-5 103,-2 5 0,1 0-182,-6 3 1,2-3 90,-1-1 1,-2 1-77,1 3 1,-3 1 74,-3-1 0,-4 1 4,-4-1 0,-1-3-128,1-1 0,-2 0 119,-2 0 0,2 2-276,-2-5 0,2 0 71,2-4 1,0 0-369,-1 0 644,1 0 0,-1-5 0,1-2 0</inkml:trace>
  <inkml:trace contextRef="#ctx0" brushRef="#br1" timeOffset="16">7057 5938 8023,'4'-8'22,"0"1"0,5 0 70,-2 0 1,5 0-132,3 4 1,1 1 209,3-1 0,-1-2-27,-3 1 1,2-1-245,2 1 0,-1 3 140,-3-3 0,-2 2-216,2 2 0,-3 0-36,0 0 212,-1 0 0,-4 0 0,-2 0 0</inkml:trace>
  <inkml:trace contextRef="#ctx0" brushRef="#br1" timeOffset="17">6966 6509 7895,'-7'0'-58,"2"-5"458,5 4 1,0-3-61,0 8 1,0-2-318,0 6 1,0-1 40,0 5 1,0-1-127,0 1 0,0-1 89,0 1 0,0-1-32,0 0 1,0 1 52,0-1 1,0 4-190,0 1 1,0-1-20,0-4 0,0-3-238,0 0 286,0-1 1,0 5 79,0-1 0,0-3-448,0-1 114,0-4-115,0 7 140,0-9 341,0 4 0,0 0 0,0 2 0</inkml:trace>
  <inkml:trace contextRef="#ctx0" brushRef="#br1" timeOffset="18">7068 6669 7917,'2'-6'58,"2"2"1,-3 1 405,3-1-16,-3 3 16,-1-4-304,0 5 1,-5 4-90,-3 0 0,2 5-227,-2-2 0,1 0-33,-5 0 1,5 1 140,-1 3 1,2-3-66,-2-1 1,-2-3 11,2 4 0,3-4-71,1 3 102,-2-4 1,5 3 219,-3-2-142,3-3 0,1 6 8,0-4 0,1-1 46,3 1 0,2 0-43,6 1 0,-1-3-35,0 3 1,1-3 39,-1-1 0,2 0-125,2 0 1,-2 0 29,2 0-338,-2 0 1,-2-4 408,1 1 0,-1-6 0,0 2 0</inkml:trace>
  <inkml:trace contextRef="#ctx0" brushRef="#br1" timeOffset="19">7434 5892 8012,'0'-6'-153,"-1"1"608,-3 5-69,3 0 337,-4 0 337,5 0-818,0 5 1,3 1-183,1 6 1,5-1 132,-1 1 1,-2 0-111,2 4 0,-1 1 84,5 6 0,-1-3-54,0 3 0,2-2-10,2 5 0,-2 3-180,2 2 0,-2-2 23,-2 1 0,-3-2-245,0 7 1,-6-7-142,2 6 1,-3-2 192,-1 2 1,0-4-71,0 1 1,-4-6 70,1 2 0,-5 1 71,4-2 1,-5-3 56,2-4 0,-2-1 30,1 1 0,-2 1-25,2-4 0,-2 3 126,-1-4 0,3 0 52,1-4 0,-1 3-41,-3-2 1,-1 2 219,1-7 0,3 2-82,1-1 1,3 1 3,-4-5 0,6 1 152,-2-2-164,-3-1-61,6 3-309,-4-5-234,5 0 0,4-1 53,0-3 397,5 2 0,-3-8 0,5 4 0</inkml:trace>
  <inkml:trace contextRef="#ctx0" brushRef="#br1" timeOffset="20">7936 5949 6510,'0'-11'1594,"0"3"-1360,0 1 1,4 3-35,0-4 1,5 5-30,-1-5 1,-2 5-139,2 0 0,-1-2 122,5 1 1,-1-1-190,0 1 0,1 3 45,-1-3 0,1 2-73,-1 2 1,0 0-242,1 0 294,-1 0 0,-1 2-100,-2 2 1,-2 2 12,-2 5 1,-2-3-132,1 0 0,-1-1 40,-2 5 1,-2-1-151,-1 0 297,-4 1 1,-3-1-11,2 1 1,0-5-29,4 1 137,-5 0 0,4-1 1,-3 1 1,-1-4-79,5 3 1,-1-4 287,2 1-213,1-3 1,-3 0 219,5 3-143,0-3 188,0 4-142,0-5 0,5 0 1,2 1-116,4 3 1,0-2 13,1 1 1,-1 2-67,1-1 1,-1 1 78,1-1 1,0-3-68,4 3 1,-4 1-29,3-1 0,-2 4-9,-1-4 1,-5 3 3,1-3-99,-6 5 0,3-3 10,-5 6 1,-1-2 61,-3-3 0,-3 4-25,-9-4 1,0 3 31,-3 2 0,-3-5-121,3 1 1,-2-2 86,-2 2 0,4-3-10,0-5 0,5 4-30,-1 0 0,2-1-317,2-3-565,-1 0 984,6 0 0,-4 0 0,3 0 0</inkml:trace>
  <inkml:trace contextRef="#ctx0" brushRef="#br1" timeOffset="21">7936 6361 8229,'7'0'525,"3"0"-371,-2 0 1,2 0 2,1 0 1,2 0-160,2 0 1,-1 0 54,5 0 0,-1 0-100,1 0 1,2 0 71,-2 0 1,3 0-119,1 0 1,0-2 55,0-1 0,-4 1 41,0-2 0,-5-1-106,1 2 0,-3-1 32,0 4-624,-6 0 275,-1 0 419,-5 0 0,-10 5 0,-3 1 0</inkml:trace>
  <inkml:trace contextRef="#ctx0" brushRef="#br1" timeOffset="22">8073 6429 8486,'7'0'588,"-2"5"0,-5 2-634,0 4 1,0 0-15,0 1 1,-4-1 148,0 1 0,-3-1-250,3 0 1,-1 1 85,1-1 1,1 1-375,-4-1 227,4 1 1,-2-1 28,5 0 1,0-3 91,0 0-13,0-6 216,0 8-111,0-8 1,0 4 184,0-2-187,0-3-217,5 4 40,2-5 1,0 0-506,1 0 152,-1 0 541,5 0 0,-1 0 0,1 0 0</inkml:trace>
  <inkml:trace contextRef="#ctx0" brushRef="#br1" timeOffset="23">8153 6578 7725,'0'-8'674,"0"0"-220,0 6 225,0-3-284,0 5-226,0 5 0,0 1-162,0 6 1,0-1 111,0 0 0,0 2-235,0 2 0,0-1 74,0 5 0,0-1-254,0 1 0,0 1 135,0-4 1,0 3-98,0-4 1,4 0-184,0-3 238,0-1 1,-4 0-183,0 1 109,5-6-203,-4-1 479,4-5 0,-5 0 0,0 0 0</inkml:trace>
  <inkml:trace contextRef="#ctx0" brushRef="#br1" timeOffset="24">7891 5847 7709,'0'-7'129,"0"2"946,0 5-704,-5 0-149,3 0 1,-4 1-95,2 3 0,2 1 62,-6 3 1,0 3-74,-3 1 1,3 1-47,1 6 0,-5 0 94,-3 3 1,0 6-100,4 3 1,-1 2 77,1 1 1,-1 2-160,1 2 0,1-3 153,2 3 0,-1-1-292,5 1 0,1-2 67,3 2 0,0-4-78,0-4 0,1 3-14,3-2 1,-2-2-32,6 2 1,-1-6 56,5 2 0,-5-3 88,1-1 1,0-2 23,3-2 1,1-2-38,-1-6 0,0 4 98,1 1 1,-1-1-145,1-4 163,-1 1 0,0-1-34,1 0 1,-2-3 14,-2 0 0,1-5 234,-6 5-271,6-5 263,-2 7-188,-1-9 1,0 4-215,-2-5 227,-3 0-931,4 0 612,-5 0 1,6 0-1,0 0 1</inkml:trace>
  <inkml:trace contextRef="#ctx0" brushRef="#br1" timeOffset="25">8302 5824 7754,'6'-7'426,"-1"2"0,-5 4 144,0-3-76,0 3-305,0-4 369,0 5-462,0 5 1,2 0 62,1 3 1,0 2-114,5-3 0,-5 5 112,5 3 0,0-2-132,3 2 0,0 3 106,1 1 1,3 1 30,0-1 0,2 3-148,-2-3 0,-2 6 76,2 2 0,-2 1-108,-2-2 1,0 2 113,1 3 1,-4-2-279,-1-2 1,-3-2 75,4 5 0,-6-4-200,2 0 0,-3 2 109,-1-1 1,4 1-227,0-1 0,0-3 83,-4 2 0,0-2-85,0-1 1,0 0 203,0 0 1,-4 0 4,0 0 0,-4-4 195,5 0 1,-6-4-101,1 4 1,-2-5 254,-2 1 0,5-2-74,-1-2 0,1 1 185,-5-1 1,1 1-35,-1-1 1,5-1 37,-1-2-217,1 2 0,-1-5 78,0 3-267,6 2 1,-5-9 51,4 3-174,1 2-244,-3-5-316,5 5 838,0-6 0,5 0 0,2 0 0</inkml:trace>
  <inkml:trace contextRef="#ctx0" brushRef="#br1" timeOffset="27">9250 5835 7006,'0'7'287,"0"-2"1,0-4 13,0 3 1,0-2-76,0 6 0,4-4-100,-1 3 0,1 1 61,-4 3 1,0 1 11,0-1 1,4 2 27,0 2 0,1-1-53,-1 5 0,-3-4-195,3 4 1,1-5 71,-1 2 0,0 0-171,-4-1 0,1 0 21,3-3-248,-3-1 0,4 1 143,-5-1 1,0-3-997,0-1 1200,0-4 0,5 7 0,1-4 0</inkml:trace>
  <inkml:trace contextRef="#ctx0" brushRef="#br1" timeOffset="28">9113 6246 9435,'11'0'312,"-3"0"-167,-1 0 0,5 0-85,3 0 0,2 0-49,-2 0 1,1-3 92,3-1 0,3 0-85,-3 4 1,6 0 41,2 0 0,0-4-159,-5 0 1,1 1 42,0 3 1,-4-4-101,0 0 0,-1 0-9,1 4 0,-2-4-130,-6 0 1,0 1-1266,1 3 1559,-6 0 0,4 0 0,-3 0 0</inkml:trace>
  <inkml:trace contextRef="#ctx0" brushRef="#br1" timeOffset="29">9284 6315 9205,'0'11'42,"0"1"-120,0-1 0,0 4 55,0 1 1,0-1-168,0-4 1,-4 1 92,0-1 1,1 1-27,3-1 1,-4 0-167,0 1 80,0-1 340,-1 1 1,4-1-101,-3 0 68,3-4 0,1-1-102,0-2-26,0-3 1,0 6 56,0-4 0,1-1-298,3 1 185,-3-1 1,9-2-53,-2 0 1,-2 0-251,2 0 253,0 0 0,3-2-106,0-1 0,-3 1-84,0-1 324,-1-4 0,5 6 0,-1-9 0,0 3 0</inkml:trace>
  <inkml:trace contextRef="#ctx0" brushRef="#br1" timeOffset="30">9387 6475 7979,'0'-7'-1549,"0"1"2706,0 2-232,0 3 5,0-4-25,0 5-858,0 5 0,-4 1 132,0 6 1,0 0-276,4 4 1,0-2 99,0 5 1,0-4-172,0 4 0,0-1 82,0 1 1,0 2-305,0-2 1,0-2 154,0-2 1,0-2 40,0-2 0,0 1 203,0-1 1,0-3-89,0-1 0,0-3-322,0 4 247,0-6 153,0 3 0,0-5 0,0 0 0</inkml:trace>
  <inkml:trace contextRef="#ctx0" brushRef="#br1" timeOffset="31">9124 5824 7590,'0'-7'508,"0"2"140,0 5-306,-5 0-60,4 0-110,-9 0 1,5 5-26,-3 3 0,-1-2-28,5 2 0,-5 3 61,2 5 1,0 4-60,0-1 1,-1 3 36,-3 0 1,-1 3-64,1 1 0,3 3 48,1 6 0,-1-5-96,-3 1 0,1-1 25,2 4 1,-1-1-147,5-2 0,0 2-19,4-3 0,0-1 95,0 2 0,0-6-183,0 2 0,4 1 48,0-2 1,1 1-123,-1-4 0,1 0 35,3 0 1,-2-1-9,-2 1 0,1-4-11,3 0 1,-2-5-53,-2 2 1,-2 0 287,6-1 0,-4 0-219,3-3 307,1-1 0,2 1-116,-2-1 0,0-3 157,-4-1 1,5 0-88,-1 0 0,-2 2 51,2-5 1,-1 4-23,5-5 0,-5 1-36,1-4 1,0 4-46,3 0 0,-3 0 43,-1-4-730,1 0 387,3 0 313,-4 0 0,3 5 0,-4 1 0</inkml:trace>
  <inkml:trace contextRef="#ctx0" brushRef="#br1" timeOffset="32">9467 5778 8105,'0'-6'368,"0"-4"-175,5 8 0,-3-3 178,6 5-184,-5 0 1,5 2-10,-4 1 1,4 0 7,-4 5 0,3-5-28,-3 5 0,5 0 49,-1 3 0,2 4-42,1 0 0,1 6-54,-1-2 1,-3 2 11,-1 2 0,1 1-48,3 3 1,1-2-144,-1 6 1,-1-1-87,-2 4 0,2 1 88,-2-1 1,-2 0-215,2 1 1,-6-1 87,2 0 1,1-3 3,-1-1 1,0-3-6,-4 3 0,0-5-115,0 2 1,0-3 49,0-1 1,-4 0 104,0 0 1,-4-4 76,5 0 0,-6-1-66,1 1 0,-2 1 167,-1-5 1,3 2-82,0-2 0,1-2 77,-5 2 1,5 1-32,-1 0 0,6-5 273,-2-3-177,-3-1 254,6 5-75,-4-1-114,5-5-403,0-1 238,-5-5 14,4 0 0,-9 0 0,3 0 0</inkml:trace>
  <inkml:trace contextRef="#ctx0" brushRef="#br1" timeOffset="33">9524 5675 7853,'0'-6'201,"1"-3"-89,3 5 1,-3-1 97,3 1 131,2 3-238,1-4 0,4 4 55,1-3 0,-5 3-158,1-3 0,-1 3 115,5 1 1,-4-2-129,-1-1 0,-3 1 15,4-2 0,-5 3-23,5 1 1,-2 1 51,2 3 1,1-1-130,-5 4 1,3 1 10,-3 3 1,0 1 116,-4-1 0,4 1-177,-1-1 0,1 4 84,-4 1 0,-1 3-105,-3-4 1,3 4 93,-3-4 1,-1 0-9,1-3 1,-3-1 78,3 1 0,0-1-4,4 0 173,0 1-219,0-1 82,0 1-42,0-1 54,0-4 0,5 1 40,3-4-36,2 0 0,1-4-31,1 0 0,-1 4-1,1 0 1,-5-1-368,1-3 239,-1 0 0,1 0-373,0 0 488,-6-5 0,8-1 0,-3-5 0</inkml:trace>
  <inkml:trace contextRef="#ctx0" brushRef="#br1" timeOffset="34">9878 5595 7982,'0'-11'456,"0"0"1,-1 4-165,-3 3-294,3 3 0,-4 2-108,5 3 173,0 3 1,0 8-162,0 0 1,0 4 58,0-4 1,0 6-59,0-2 1,0-3 11,0-1 0,0 2-387,0-2 263,0 0 118,0-3 288,0-1-178,0-5 334,0 0-194,0-1 85,0-4-119,0 4 15,0-5 1,5 0-120,2 0 0,0 0-35,0 0 21,1 0 1,3 1-7,1 3 0,-5-1-49,1 4 0,-6-3 1,2 4 1,-2-1-127,-2 5 1,0-1 94,0 0 0,-2 1-116,-2-1 1,-2 1 75,-5-1 1,-2 1-67,-2-1 0,2-1 0,-2-2 0,2 1-42,2-6 0,-1 5 42,1-4 1,3 0-139,1-4 322,4 0 0,-7 0 0,4 0 0</inkml:trace>
  <inkml:trace contextRef="#ctx0" brushRef="#br1" timeOffset="35">9832 5573 7982,'0'-8'0,"0"0"0,2 5 176,1-5 0,0 5 273,5 0-436,-1 1 1,5 2-145,-1 0 0,2 0-164,2 0 1,-2 0-218,2 0 0,-2 0 512,-2 0 0,5 5 0,2 2 0</inkml:trace>
  <inkml:trace contextRef="#ctx0" brushRef="#br1" timeOffset="36">10026 5778 6692,'7'0'338,"3"0"1,-4 0-414,6 0 1,-1 0-202,1 0 1,-1-1 275,0-3 0,1 3 0,-1-4 0</inkml:trace>
  <inkml:trace contextRef="#ctx0" brushRef="#br2" timeOffset="39">6692 7309 10455,'-6'7'-94,"-1"1"1,1-1 84,-2 5 1,4 3 52,-4 0 0,2 4-2,-1-4 1,-2 6 16,5-2 1,-4-1 18,4 1 0,-3-2-17,3 2 0,-4 3 10,5-3 1,-2 3-75,1 0 0,2 1 64,-1 0 1,1-4-53,2 0 0,0 0 45,0 4 0,0-4-118,0 0 0,4 0 24,0 4 0,0-4-9,-4 0 1,4-1 17,-1 1 0,5 1-10,-4-5 1,1 4-15,-1-3 0,1 3 41,2-4 1,4 0 14,-4-3 1,-1-1-26,2 0 0,-4 1 41,4-1 0,-5-3 18,5 0 0,-6-1 11,2 5 1,-1-5 49,1 1-36,-3-1 0,4 5-46,-5-1 1,0-3 8,0-1 0,4-3-58,0 4 1,-1-4 57,-3 3 0,4-3-63,0 4 26,5-6 0,-7 7-63,6-5 55,-5 0-9,7 1-26,-9-4 45,4 4-662,-5-5 140,0 0 0,-5 0 0,-1 0 1</inkml:trace>
  <inkml:trace contextRef="#ctx0" brushRef="#br2" timeOffset="40">6806 7354 8048,'5'-6'2,"-3"0"-143,6 2 0,-4 2 158,3-1 0,-3-2 118,4 1 1,-2-1 71,2 1 0,2 3 29,-2-3 1,-2-1 82,2 1 33,-1 0-232,5 4 148,-1 0-303,-5 0 1,3 1 104,-5 3 0,0-1-147,-4 4 0,0 2-76,0 6 0,-5-1-62,-3 5 1,-2 0 35,-1 4 1,0 0 129,4 0 0,-3-4-143,2 0 1,2-4 7,-2 4 1,4-5 227,-3 2 1,4-4-242,-1 0 309,3-1 0,1 0 180,0 1-100,0-6 0,1 3 4,3-5 0,2 0-101,6-4 0,-1 1 40,1 3 1,-1-3-49,1 3 1,3-3 65,0-1 1,0 0-55,-3 0 0,-1 0-101,1 0 1,-5 0-234,1 0-154,-6 0 1,5 0-1198,-4 0 1586,-1 0 0,3 0 0,-5 0 0</inkml:trace>
  <inkml:trace contextRef="#ctx0" brushRef="#br2" timeOffset="41">7091 7309 8094,'0'-8'0,"0"0"0,0 6 0,0-5 0,0 4 0,0 1 0,0-3 0,0 7 0,0 1 0,0 4 0,0 4 0,0 1 0,0-1 0,4 2 0,0 2 0,0-2 0,-4 2 0,0-3 274,0 0 1,0-1 971,0 1-1148,0-1-95,0 1 1,0-5-83,0 1 64,0-6 141,0 3 74,0-5-214,5 0 0,1 2 24,6 1 1,-1-1-5,0 2 1,1-3-7,-1-1 1,2 1 27,2 3 1,-2-3-24,2 3 0,-2 2 2,-2 2 0,1-2-51,-1 2 11,0 0 1,0 3-87,-4 0 0,-2 1 107,-5-1 0,-5-3-85,-2-1 0,-4 1 66,0 3 0,-2-3-211,-2 0 0,1-5 109,-5 5 1,4-4-113,-4 4 0,5-6 25,-1 2 1,-2-3-356,2-1 41,0 0 0,3 0 534,1 0 0,5-10 0,0-3 0</inkml:trace>
  <inkml:trace contextRef="#ctx0" brushRef="#br2" timeOffset="42">7091 7274 8094,'5'-6'230,"-3"-4"1,4 5 3,-2-3 0,-2 3 14,6 5 1,0 0-206,3 0 1,-2 0 101,2 0 0,-1 0-306,9 0 1,-3 0 110,3 0 0,0-1-300,4-3 0,-2 3 2,-2-3 0,2 3 348,-6 1 0,0 0 0,-4 0 0</inkml:trace>
  <inkml:trace contextRef="#ctx0" brushRef="#br2" timeOffset="43">7000 7914 8075,'-6'-1'336,"2"-3"72,3 2 503,1-3-157,0 16-680,0-4-57,0 10 1,0-6-33,0 1 0,3 3 93,1 0 1,0 1-172,-4 0 0,0-4 68,0 4 1,0 0-26,0-1 0,0 1-86,0-5 0,0 0-334,0 1 181,0-1 48,0 1 1,0-5-722,0 1 342,0-6-344,0 3 964,0-5 0,0-5 0,5-1 0,1-5 0</inkml:trace>
  <inkml:trace contextRef="#ctx0" brushRef="#br2" timeOffset="44">7057 8108 8064,'6'-8'-707,"-2"1"1,1 3 1363,-1-4 0,1 6 338,-1-2-133,-3-2-245,4 4 216,-5-3-624,0 5 1,0 5-371,0 3 0,0-2 201,0 2 1,0 0-384,0 3 0,-4 0 50,1 1 1,-6-1-82,1 1 1,2-1 177,-2 0 0,6 1-64,-2-1 0,3-3 289,1 0 1,0-5-190,0 5 367,0-5-213,0 2 1,5-5 75,2 0 1,0 0-108,0 0 1,1 0-193,3 0 0,1 0 118,-1 0 0,1-2 111,-1-1 0,0-4 0,1-4 0</inkml:trace>
  <inkml:trace contextRef="#ctx0" brushRef="#br2" timeOffset="45">7388 7320 8072,'-6'-5'-301,"0"4"-377,2-3 998,2-3 1114,-3 1-585,5 0-498,0 1 0,0 3 214,0-1-98,0 1-78,0-3 0,0 14-169,0 3 1,2 3 42,1 0 0,4-1-103,4 5 1,1 0 5,-1 4 1,4 4-4,1-1 0,3 5-125,-4-5 1,1 5 96,0-5 1,-4 5-184,3-5 1,-6 5 46,-1-4 1,-4 4-312,3 0 1,-4 0 168,1 0 0,-3 2-96,-1-3 0,0-2-50,0-1 0,0 1-100,0-1 1,-4-1 62,0-3 0,-3 0 86,3 0 0,-5 0 121,1-1 1,-2-3-61,-1 0 0,1-1 211,2 1 0,-1 2-60,5-6 0,-3 0 128,3-4 168,-5 1 152,3-1-273,-6 1 0,5-2 276,-1-3-389,6-1 83,-9-6-528,10 0 0,-5 0-40,2 0-1454,3 0 1905,-4 0 0,10-6 0,1 0 0</inkml:trace>
  <inkml:trace contextRef="#ctx0" brushRef="#br2" timeOffset="46">7856 7743 8105,'-6'0'1143,"1"0"-533,5 0 0,-1 3-1346,-3 1 567,3 0 169,-4 1 0,5-4 0,0 4 0</inkml:trace>
  <inkml:trace contextRef="#ctx0" brushRef="#br2" timeOffset="47">8405 7343 7891,'-7'0'559,"-3"0"-64,9 0-208,-4 0 1,5 1-267,0 3 127,0 2 1,0 6-135,0-1 1,0 4 111,0 0 1,4 5-214,-1-5 1,5 5 72,-4-1 1,5-2-139,-2-2 0,0 1 32,0 0 1,-4-1-184,1-4 0,-3-3 50,-1-1 0,0 1-230,0 3 483,0-4 0,0 3 0,0-4 0</inkml:trace>
  <inkml:trace contextRef="#ctx0" brushRef="#br2" timeOffset="48">8222 7731 9129,'5'6'433,"3"-2"0,2-1-229,1 1 0,4-3 15,1 3 0,5-3-205,2-1 0,0 0 64,4 0 1,2-1-86,1-3 1,-1 1 98,2-4 0,-4 3-206,3-4 1,-8 6 47,0-2 0,-6-1-266,-1 1 1,-2 0-74,-2 4 0,-3 0-894,-1 0 854,-4 0 445,-3 5 0,-7 2 0,-4 4 0</inkml:trace>
  <inkml:trace contextRef="#ctx0" brushRef="#br2" timeOffset="49">8393 7914 8029,'-11'0'483,"-1"0"276,6 0-200,1 0 879,5 0-921,0-5-486,5 3 1,1-3 38,6 5 0,3-1-78,0-3 0,1 3 37,-5-3 1,4 3-133,0 1 1,2 0-15,-2 0 1,-6 4 71,2 0 0,-3 4-175,0 0 0,-3 2 80,-5 2 1,0-1-75,0 1 1,-3 3 34,-4 0 0,-1 4-197,-7-4 1,1 6 43,-1-2 0,1-2 142,-5 2 1,3-5 206,-3 2 1,5-4-103,-1 0 0,2-1 361,2 0 0,0-3-143,-1 0 1,5-6 315,-1 2 29,5 2 313,-2-4-523,5 3 1,5-5-77,3 0 1,2 0-117,2 0 1,3 0 69,0 0 1,5 0-171,-1 0 1,3 0 94,1 0 0,-4-4-178,0 0 1,-1 0 45,1 4 0,-2-1 54,-1-3 1,-7 3-164,2-3 1,-6 3-77,3 1-633,-6 0 314,3 0-1251,-5 0 909,-5 0 907,-1 0 0,-6 0 0,1 0 0</inkml:trace>
  <inkml:trace contextRef="#ctx0" brushRef="#br2" timeOffset="50">8188 7274 6650,'6'0'919,"-1"0"1,-6 0-430,-3 0-219,3 5 1,-8-2 56,5 4-175,-5 1 1,7 0-106,-6-1 1,2 2 168,-2 6 1,-1-1-145,5 5 0,-4 0 104,0 4 0,-2 0-58,-2 0 1,3 5 24,-2 2 1,6 2-140,-6-1 1,2 2 64,-3-3 1,5-1-193,-1 2 1,2-2 24,-2 1 1,3 2 111,5-5 1,0 4-161,0 0 1,1-3 96,3-2 1,1 2-188,3-1 1,2 0 115,-3-5 0,4-3-34,0 1 1,0-3 7,1 2 0,-2 2-8,-2-6 0,2 1 57,-3 0 1,0-4-10,0 3 0,0-2 3,0-1 0,2-1 12,-5 0 1,4-3 108,-5 0 0,5-1-48,-4 5 1,5-2 4,-2-3 0,0 2 28,0-5 1,-3 4 132,4-4 0,-4 3-77,3-3 0,-3 1 131,4-1 1,-5-3 6,5 3 1,-4-3-141,3-1 0,-3 0-186,4 0 1,-4 0 117,3 0-458,-4 0 1,3 0-357,-2 0 824,-3 0 0,4 0 0,-5 0 0</inkml:trace>
  <inkml:trace contextRef="#ctx0" brushRef="#br2" timeOffset="51">8713 7297 8002,'0'-8'23,"0"1"157,0 4 324,0-7 56,0 9-76,0-4 733,0 5-893,0 5-83,5 1 1,1 6-153,6-1 1,-4 2 59,-1 2 0,1-1-14,3 5 1,1 0-2,-1 4 1,0 1-82,1 3 0,-1-2-91,1 5 0,3-2 45,0 7 0,0-7-343,-3 6 1,-2-4 187,-2 1 0,0 0-10,-4-4 1,4 4 74,-4-5 1,1 2-242,-1-1 1,-3-3 20,3 3 1,-3-3 29,-1-1 0,-1-1 192,-3 1 0,1-4-62,-4 0 1,4-1 98,-1 1 1,-2 1-99,-2-4 0,2 0 56,-2-1 0,1-2-24,-5 2 1,1-1 121,0 1 0,-1-2-60,1 2 0,1-6 145,2-1 164,-2-1-183,3 5 1,1-5 99,2 1-177,3-5 56,1 2 8,0-5-650,0-5 585,0 3 0,0-8 0,0 4 0</inkml:trace>
  <inkml:trace contextRef="#ctx0" brushRef="#br2" timeOffset="52">9067 7274 7481,'0'-6'1079,"1"0"-576,3 2-320,-3 2 1,5-4 210,-6 2-268,5 3 1,0-5 275,2 2-306,3 3 283,-3-4-392,4 5-116,1 0 40,-1 5 1,-1 1 22,-2 5 0,-3 1 79,-5-1 1,-1 6-193,-3 2 1,1 2 29,-4 2 1,-1-1-83,-3-3 0,-1 2 117,1-2 0,-1-2 74,1-2 0,3 2 41,1-2 248,-1 0-88,2-3-103,1-1 119,5 0 1,1-4-18,3-3 1,2-3 19,6-1 0,-1 0-90,0 0 1,1 0-70,-1 0 0,1 0-7,-1 0 0,4-1-135,1-3 1,-5 2-31,-3-1 1,-1 1 94,5 2 1,-6-1-479,-2-3 1,-2 3-98,2-3 631,-3 3 0,4 1 0,-5 0 0</inkml:trace>
  <inkml:trace contextRef="#ctx0" brushRef="#br2" timeOffset="53">9330 7217 8035,'0'-11'365,"0"-1"558,0 6-109,0-4-354,0 9-247,0-5 46,0 6 0,0 6-265,0 1 0,0 3-194,0 2 1,0 0 183,0 4 1,0 0-138,0 3 0,0 1 62,0-4 0,0 3-134,0-4 0,0 0 58,0-3 0,0-1 74,0 0 46,0 1 1,1-2 11,3-2 9,-3-3 179,4 0 127,-5-4-154,0 4 562,0-5-763,5 0 1,2 0 90,4 0-56,0-5 0,5 4 31,-1-3 0,0 3-19,-3 1 1,-1 0-56,0 0 1,5 0-89,-1 0 124,0 5 0,-3 0-7,-1 2 0,-5 0-99,-2-3 0,1-2 43,-1 6-74,0-1 0,-4 5 108,0-1 0,-1-3-24,-3-1 1,-3 1-12,-4 4 0,0-2 7,-1-3 0,1 3 44,-1-2 1,-3-2 0,0 2 0,0-4 121,3 3 1,1-4-84,-1 1 1,5-3-34,-1-1 15,0 0 1,-3 0-263,0 0 0,3 0-91,0 0 392,6 0 0,-8-5 0,3-1 0</inkml:trace>
  <inkml:trace contextRef="#ctx0" brushRef="#br2" timeOffset="54">9296 7229 8131,'0'-12'199,"0"6"171,0-4-122,0 8 0,3-4 238,1 2-255,5 3 0,-3-4-118,6 5 0,0 0 51,4 0 1,-2 0 18,5 0 1,0 0-13,4 0 1,-4 0-39,0 0 0,-5 0-197,1 0 0,1 0 95,0 0 0,-1 0-132,-4 0 0,-3 0 0,-1 0 101,-4 0 0,2 0 0</inkml:trace>
  <inkml:trace contextRef="#ctx0" brushRef="#br0" timeOffset="55">11054 6806 8047,'2'-6'104,"1"2"331,-1 3 170,3 1-197,-5 0 0,-5 1-298,-3 3 1,-1 2-200,2 5 1,-7 1 150,2-1 0,-2 4-116,3 1 1,-1 4-34,1-1 1,-4-1 71,0 1 1,-5-4-52,5 4 1,-5-1 77,1 1 1,1 1-75,-1-5 0,0 4 19,-4-3 0,0-1-6,1-4 0,-1 1 25,0-1 1,4-4 23,0-4 1,1 2 95,-1-1 1,-1 0-95,4-4 1,1 0 9,4 0 0,1-5-2,2-3 1,3 2-40,5-2 0,0 0-20,0-8 1,0 4-155,0-4 0,5 0 48,3 1 1,3-4 60,4 3 0,-2-3-49,2 4 0,-2-4 53,-2 4 1,1 0 138,-1 3 1,1 1-126,-1-1 0,-3 6 122,-1 2 0,-3 2 125,4-2 16,-6 3 0,8-1 56,-2 6 1,-2 6-79,2 2 0,0-1 96,3 4 1,-3-1-25,-1 2 1,1-3-116,3 7 1,1-5 7,-1 4 0,0-4-177,1 4 0,-1-5 31,1 1 1,0 2 40,4-2 0,-2 0-76,5-3 0,-5-1 31,1 0 1,1-3 130,0 0 0,3-6-97,-4 2 0,0 1 157,-4-1 1,1 0-22,-1-4 0,-3 0 301,0 0-376,-6 0 0,4 0 111,-2 0-358,-2 0-34,3-5 0,-7 3-1627,-1-1 1026,-4 1 807,-4 2 0,-6 0 0,-1 0 0</inkml:trace>
  <inkml:trace contextRef="#ctx0" brushRef="#br0" timeOffset="56">11660 6760 7888,'0'-7'-300,"0"-1"1,0 4 287,0-3 1,0 3-66,0-4 1,0 4 176,0-3 0,5 3 10,2-4 1,0 5-66,0-5 0,1 2 46,3-2 1,1 2-46,-1 2 0,1 1 38,-1-4 0,2 3-11,2-4 1,1 6 22,3-2 1,3-1-18,-3 1 0,3 0-89,0 4 1,5 0 90,0 0 0,-4 5-147,-4 3 1,-2-2 122,2 2 0,-2 0-109,-6 3 0,0 0 65,-4 1 0,-2 0-12,-5 4 0,0-4-25,0 4 0,-1-4-96,-3 0 1,-2-1 84,-6 1 1,0-1 24,-4 0 1,4-3 74,-3 0 0,-2-2-76,2 2 1,0-2 143,3-2 1,1-3-22,-1 3 211,1-3-22,-1-1-171,6 0 162,1 0 340,5 0-493,5 5 1,1-4-63,6 3 0,-1-1 3,1 1 0,3-3-27,0 3 1,4 1 32,-4-1 1,6 4-75,-2 0 0,2-2 68,2 2 0,-4 0-148,0 3 0,-1 0 119,1 1 0,-2-1-168,-6 1 1,0-1 28,1 1 0,-6 0-91,-2 3 0,1-2 127,-1 2 0,0-2-106,-4-1 1,-5 3 56,-3 0 1,-7 0 28,-4-3 0,-4 0-28,-4 4 0,2-4 23,-6 3 1,5-3 84,-5-5 0,1 4-33,-4-4 0,-1 0 81,1 0 1,4-4 117,-1 1 1,6-3-61,-2-1 0,8 0 70,4 0 1,2 0 17,2 0 88,4 0 0,-1-1 225,4-3-474,0 2-118,4-8 0,0 8-621,0-6-217,0 6 0,0-5 440,0 3 1,5 2 474,3-6 0,2 1 0,1-5 0</inkml:trace>
  <inkml:trace contextRef="#ctx0" brushRef="#br0" timeOffset="59">13779 6819 8011,'0'-7'0,"0"1"-278,0 2 348,0 3 589,0-4-494,0 5-120,0 5 1,4-2 74,0 4 0,0 1-114,-4 3 1,1 4 82,3 1 0,-3 4-105,3-1 1,-3-1 15,-1 1 0,4 0-87,0 4 0,-1 1-59,-3 2 0,0-5 46,0 2 0,4-3-104,0 3 1,0-2 89,-4-2 1,0 2 3,0-6 1,0 0 34,0-3 0,-1-1 58,-3 0 1,3-3-25,-3 0 0,2-5 176,2 5-45,0-5-121,0 7-359,0-9 228,0 4 162,0-5 0,0 5 0,0 1 0</inkml:trace>
  <inkml:trace contextRef="#ctx0" brushRef="#br0" timeOffset="60">14065 6876 7935,'0'-12'0,"0"5"0,0-1 99,0 6 385,0-8 105,0 8-154,0-3 5,0 5-397,0 5 0,0-1 74,0 8 1,4-2-187,-1 9 1,1 4-9,-4 3 0,4 5-42,0-5 1,0 5 43,-4-5 1,0 5-138,0-4 1,0 3 16,0-3 0,0-2 53,0-6 0,0 1-90,0-4 1,1-1 27,3-4 0,-3 1 219,3-1-159,-3-5 159,-1 5-305,0-10-279,0 4 19,0-5 550,-5 0 0,4 0 0,-4 0 0</inkml:trace>
  <inkml:trace contextRef="#ctx0" brushRef="#br0" timeOffset="61">14065 6933 7935,'0'-11'0,"0"-1"-7,0 1 1,4 3 17,-1 1 0,5 3 265,-4-4-127,5 6 1,-3-4-7,5 6 1,-2 6 13,3 1 0,-3 3-55,6 2 0,1 3-9,0 0 1,4 5-228,-1 0 111,-3 1 0,5 2-224,-6 0 0,4-4 122,-4 0 0,4-1-40,-4 1 0,1 1 14,-5-5 1,1 0-4,-1-3 1,0-1 25,1 1 1,-2-1 62,-2 1 0,2-2-21,-3-3 144,3 3 0,2-7 58,-1 5 1,-3-6-62,0 2 382,-6-3-104,8-1 206,-8 0-72,3 0 54,-5 0 0,0-5-191,0-2 1,0-4 9,0 0 0,0 0-79,0-1 1,-4-4-119,0-3 1,0 0 68,4-4 0,0 2-315,0-5 1,0-2-75,0 1 1,0-1-119,0 2 0,1 0 124,3-4 0,-2 4-32,1 0 0,-1 2-203,-2 1 0,0 4 123,0 0 0,1 5-658,3-1 277,-3 7 664,4 3 0,-5 5 0,0 0 0</inkml:trace>
  <inkml:trace contextRef="#ctx0" brushRef="#br0" timeOffset="62">15070 6842 7935,'0'-8'-246,"0"0"0,0 5 153,0-5 0,-4 4 842,0-3-230,-5 4-157,3-7 0,-5 9-125,-1-3 0,1-1-210,-1 1 0,1 0 2,-1 4 0,1 0 116,0 0 1,-5 5-168,1 3 1,-4 2 55,4 1 0,-5 5-34,1-1 0,1 9-42,-1-1 0,5 7 45,-1 1 1,2 2-20,1 1 1,5-4-10,-1 1 0,6-2-99,-2 2 1,6 0 83,2-4 0,9-2-82,-2-6 1,8 2 111,0-6 0,3 0 11,1-4 1,3 0 2,1-4 1,4-2 2,-5-5 1,5 0 12,-5 0 0,1-1 20,-4-3 1,0 2-61,-1-6 1,-2 2 33,-1-2 1,-6-2-346,3 2 0,-5 2-117,-3-2-198,2 1 1,-9-5 645,3 1 0,2 0 0,1-1 0</inkml:trace>
  <inkml:trace contextRef="#ctx0" brushRef="#br0" timeOffset="63">15447 6750 7929,'0'-7'199,"0"-1"466,0 6-268,0-4-228,0 6 0,0 9-75,0 3 1,0 8-199,0 3 0,1 2-138,3 10 202,-3-4 1,4 9-96,-5-6 1,4 3 155,0-3 0,0 1-363,-4-8 0,1-2 126,3-5 0,-3 0 84,3-5 1,-3 0 86,-1-3 201,0-1-177,0 1 51,0-6-318,0-1 269,0-5 1,0-5-1,0-1 1</inkml:trace>
  <inkml:trace contextRef="#ctx0" brushRef="#br0" timeOffset="64">15367 6887 7966,'6'-17'-61,"0"-4"68,-2 6 1,3-4 165,4 4 1,0-2 63,1 2 0,4 2 26,3-2 1,3 2-27,1 2 0,0 1-150,-1 2 0,5 3-41,0 5 1,-1 0-146,-3 0 0,-1 1-32,-3 3 0,-1 1 94,-3 3 1,-6 6-115,2-3 0,-6 5 58,3-1 0,-6-1-97,2 5 0,-4 0 47,-4 4 0,-2-1 1,-5 1 0,-6 4 52,-2 0 1,-6-1-33,-2-3 0,-1-4 106,1 0 1,0-1 85,-4 1 1,3 1 138,5-4 1,6-1-64,1-4 1,5 1 236,3-1-259,3 0 0,5 1-49,0-1 1,2-3 76,1-1 0,9-3 81,7 4 1,2-6-110,2 2 0,0-2-7,0-2 0,4 0-37,-1 0 1,5 0 15,-5 0 0,-3 0-109,-4 0 1,-1 0 89,1 0 1,-3 0-375,-4 0 0,-5 0-263,1 0-137,0 0 697,-2 0 0,4 5 0,-3 1 0</inkml:trace>
  <inkml:trace contextRef="#ctx0" brushRef="#br0" timeOffset="65">16029 6853 7922,'0'-11'41,"0"3"86,0 0 0,-1 5 237,-3-5 221,3 5-135,-4-2-278,5 5 1,-2 0 66,-1 0 0,1 5-237,-1 3 1,1 7-8,2 4 1,0 3-62,0 1 0,0 1 128,0 2 0,0-1 35,0 1 0,0 2-505,0-1 0,0-2 206,0-6 0,0 2-31,0-6 0,0 4-125,0-4 464,5 0-88,-3-3 301,3-1 79,-5-5-84,0 0 492,0-6-662,5 0 1,-3 0-16,6 0 0,0-2-133,3-2 1,2 3 29,2-3 0,-2-1-59,2 1 1,3 1-19,1 3 1,1 0 62,-1 0 0,3 0-113,-3 0 0,-2 0 72,2 0 0,-1 0-42,1 0 0,1 0 66,-4 0 1,-1-2-187,-4-1 1,1 1-5,-1-1 0,-1 0 71,-2-1 1,-2 3-669,-2-3 501,-3 3 0,3 0 291,-8-3 0,-2 2 0,-5-3 0</inkml:trace>
  <inkml:trace contextRef="#ctx0" brushRef="#br0" timeOffset="66">16006 7002 7991,'0'-12'270,"0"1"1,5 4-85,3 4 0,2 0 0,2-1 1,0 3-25,3-3 1,3 3-120,5 1 1,4-4 19,-1 0-51,6 0 1,-8 4-312,3 0 1,-3 0 215,-1 0 0,-4 0-366,0 0 0,-5-3 212,1-1 1,-6 0-657,-1 4 893,-1 0 0,0 0 0,-2 0 0</inkml:trace>
  <inkml:trace contextRef="#ctx0" brushRef="#br0" timeOffset="68">16851 6670 7976,'0'-6'1130,"0"1"-771,0 5-180,-5 5 0,3 3-177,-6 7 29,6 3 1,-8 10-57,2 2 0,-4 8 80,-3 4 1,3 2-172,-4 2 1,2 0 58,-1-1 0,4-8-58,-1-3 0,1-3 31,3-1 0,3-6 45,1-5 1,-1-5 32,2 2 1,-1-4 0,4 0 1,0-5-419,0 1 125,0-5-802,0 2 1100,0-5 0,0-5 0,0-2 0</inkml:trace>
  <inkml:trace contextRef="#ctx0" brushRef="#br0" timeOffset="69">16749 6762 7985,'0'-12'-541,"3"1"378,1-1 1,1 1 636,-1 0 1,-1 0-70,4 4 0,1 2-101,3 5 0,-3 0-93,0 0 1,-1 6-41,5 6 0,0 4-54,4 7 1,-4 1-122,3 3 0,-1 2-9,2 5 0,-4 0 118,4 1 1,-4-1-369,0 0 1,-1-1 149,0-2 1,1-4-190,-1-4 1,1-1 95,-1-3 1,-3-3 92,-1-4 0,0-1-25,0 1 0,2-1-18,-5 1 0,4-5-87,-5 1 1,1-4 104,-4 3 0,0-3 138,0 4 0,-5-1 0,-1 5 0</inkml:trace>
  <inkml:trace contextRef="#ctx0" brushRef="#br0" timeOffset="70">16692 7139 8131,'0'-8'764,"0"0"-577,0 6 1,5-3-16,2 5 0,3 0 67,2 0 0,4 0-315,3 0 0,3-4-76,1 0 1,1-3-103,3 3 0,-3-4-53,2 4 1,2-3 306,-1 3 0,-1-5 0,-3 3 0</inkml:trace>
  <inkml:trace contextRef="#ctx0" brushRef="#br0" timeOffset="71">17605 6727 7935,'-5'-11'-43,"-2"0"1,1 3-203,3 0 335,-4 1 0,1-1 22,-5 1 0,2 4-44,-3-1 1,2 3 16,-9 1 1,1 0-61,-1 0 1,-2 1-11,2 3 0,-2 2 129,2 6-95,-2-1 0,7 1 10,-5-1 0,5 0-1,-1 1 0,2 3 65,1 0 0,1-3-74,0-5 0,0 1 82,4 3 1,0 1-43,4-1 1,1-3-6,-1-1 1,1 1-10,2 3 1,5 1 5,3-1 0,2 1-16,2-1 0,3-3 14,0-1 0,5 0-59,-1 0 0,3 3 45,1-2 1,0-2-129,-1 2 0,1-2-10,0 2 1,-1 2-111,-3-2 0,-3 2 88,-4 1 0,-1 1 20,1-1 0,-5-3-55,1-1 0,-6 1 73,2 3 0,-3-3 31,-1 0 0,-1-1-41,-3 5 0,-3-2 211,-9-2 1,0 2-10,-3-3 0,-4 0 122,0 0 0,0-3-110,-3 4 1,2-5 94,1 5 0,0-5-76,0 0 1,5-1-43,3-2 1,2 0-1036,2 0 704,0 0 0,4-2 207,3-1 0,8-4 0,3-4 0</inkml:trace>
  <inkml:trace contextRef="#ctx0" brushRef="#br0" timeOffset="72">17845 6727 7866,'-6'-11'-65,"1"0"1,5 3-52,0 0 180,0 6 969,0-8-232,0 8-6,0-8-600,0 9 1,0-3-74,0 8 0,0 2 44,0 6 0,0 3 70,0 0 0,0 7-163,0 1 0,0 1 70,0 6 1,1 1-139,3 3 1,-3-5-55,3-2 1,-3 1-164,-1-2 0,0 1 50,0-4 0,4-4-33,0 0 1,-1-5 52,-3 1 0,0-2-68,0-2-30,6 1 0,-4-2-142,6-3-181,-6 3-263,8-8-351,-8 3 1177,3-5 0,0 0 0,1 0 0</inkml:trace>
  <inkml:trace contextRef="#ctx0" brushRef="#br0" timeOffset="73">18096 6762 7872,'0'-18'-16,"0"3"1,4 6 126,0 1 234,0 6-162,-4-3 1,1 6-37,3 3 1,-3 6-138,3 5 1,1 7-203,-1 0 135,0 6 1,-4 7-116,0-1 0,0-4 126,0 1 1,0-2-350,0 1 0,1 1 166,3-8 1,-3 1-43,3-9 1,-3 0-127,-1-3 350,0-1 0,1-1-167,3-2 214,-3 2 0,4-9 0,-5 4 0</inkml:trace>
  <inkml:trace contextRef="#ctx0" brushRef="#br0" timeOffset="74">18073 6819 7872,'7'-12'78,"-2"1"1,0 1 175,3 2 1,-2-1 83,2 5-262,-1 1 1,2 4 127,2 3 1,0 2 176,8 6 1,-2 0-291,2 3 0,3 3 35,-3 5 0,-1-4-313,1 0 0,0 0 122,4 4 0,-2-4-327,-2 0 0,3-5 92,-3 1 1,1-2-46,-1-2 0,-2-3 35,-6 0 0,1-2-62,-1 2 1,0 0 81,1-4 1,-5 4 289,1-4 0,-5 5 0,2-3 0</inkml:trace>
  <inkml:trace contextRef="#ctx0" brushRef="#br0" timeOffset="75">18565 6659 8010,'0'-6'22,"0"0"0,0 5 333,0-3 119,0 3-258,0-4 1,0 6 10,0 3 1,0-1-193,0 4 0,0 6 148,0 6 1,0 3-196,0 0 1,0 3-36,0 1 0,0 0-66,0 4 0,0-3 43,0 3 1,0-4 84,0 0 0,0-2-125,0-1 1,0-4 67,0 0 1,0-4-132,0 4 1,0-5 8,0 2-137,-6-4-29,5 0-166,-4-1-111,5-4 607,0-2 0,0 0 0,0 1 0</inkml:trace>
  <inkml:trace contextRef="#ctx0" brushRef="#br0" timeOffset="76">19079 6636 7899,'6'-11'-533,"-2"-1"1,1 5 669,-1-1 369,-1 5 1,-4-5 233,-3 4-462,3 0 1,-5 3-65,2-3 0,-2 3-109,-6-3 0,1 4-80,-1 4 0,-3 2 50,0 5 0,-7 5-4,-1-1 0,1 9 36,-5-1 0,3 3-178,1 1 0,1 4 92,3 7 0,-1-4-175,5 0 0,-3 3 27,7-7 1,-3 5-135,6-9 0,3 1-80,1-4 1,3-2 97,1-2 0,1-2 112,3-6 0,2-1 65,6-2 0,-1 1 83,1-5 1,3 1-85,0-1 1,4-3 149,-4 3 1,6-3-83,-2-1 1,2-1-28,2-3 0,0 1 102,0-4 0,-2 0-58,-2 0 0,3-3 161,-3 2 1,-3-2-69,0-2 1,-4 5 33,0-1 0,-6 1 80,-2-5 1,-3 1 174,-1-1 0,-1 2-114,-3 3 1,-2-4-39,-6 4 0,-4 2-47,-3 1 1,-3 3 21,-1 1 0,1 0-1503,-1 0 1,5 5 1279,3 2 0,-3 4 0,0 0 0</inkml:trace>
  <inkml:trace contextRef="#ctx0" brushRef="#br0" timeOffset="77">19787 6613 7930,'0'-7'-31,"0"-1"15,0 5 590,0-2-189,0 0 186,0 4-144,0-4-432,0 15 0,0-1 111,0 10 1,0 0-98,0 4 1,0 1-150,0 3 0,0 1 103,0 2 0,0 2-189,0-6 1,0 5 73,0-4 1,0-1 66,0-3 0,0-1 53,0-3 0,0-3-191,0-4 0,0-1 84,0 0 1,3-3-122,1 0 1,0-5-96,-4 5 355,0-5 0,5 2 0,1-5 0</inkml:trace>
  <inkml:trace contextRef="#ctx0" brushRef="#br0" timeOffset="78">20049 6647 7940,'7'-11'-414,"-2"0"289,-5-1 1,0 5 390,0-1 0,1 5 84,3 0 35,-3 1 0,4 4-92,-5 1 0,0 9-101,0 7 0,0 2-96,0 2 0,0 5-174,0 3 0,0 2-207,0 1 0,-1 0 210,-3 0 0,3-1-359,-3-2 0,3-4 162,1-8 0,0 1-204,0-5 203,0 0 234,0-3 0,1-2-200,3-2 133,-3-3 106,4-5 0,-5 5 0,0 1 0</inkml:trace>
  <inkml:trace contextRef="#ctx0" brushRef="#br0" timeOffset="79">20015 6796 7940,'5'-11'224,"-2"-1"81,4 1 1,-3 1-143,4 2 0,-1-1-67,5 5 1,-1 0 1,2 4 52,2 0 0,-1 2-154,5 2 1,-4 6 124,4 5 0,-3 5-184,3-1 1,-4 2-53,4-2 1,-5 2-72,1-2 1,-2-2 76,-2-2 1,-3-2 97,-1-2 1,1 0-108,3 1 1,1-2-51,-1-2-120,1 2 1,-1-5 57,0 2 1,0 0-429,-4-3-31,3-3 689,-3 4 0,-1 0 0,-1 1 0</inkml:trace>
  <inkml:trace contextRef="#ctx0" brushRef="#br0" timeOffset="80">20415 6670 7856,'6'-11'0,"-1"-1"110,-5 1 1,5 0 101,3-1 0,-3 5 212,-1-1-198,-3 5 1,-1-3 549,0 2-476,0 3 0,0-3-104,0 8 0,0 4-45,0 7 0,0 3-112,0 4 0,0 3-81,0 1 1,0 2 44,0 3 0,0 2-31,0-3 0,0-1-9,0 2 0,0-5-401,0 5 0,0-7 86,0-1 0,0-2-50,0-5 1,0-1-14,0-4 188,-5 1-856,4-1 1083,-4 0 0,0-4 0,-2-2 0</inkml:trace>
  <inkml:trace contextRef="#ctx0" brushRef="#br0" timeOffset="85">13842 9251 8056,'6'-6'71,"0"0"-49,-6 6 408,0 0-409,0 6 1,0 0 110,0 5 0,0-3-214,0 0 35,0-1 0,0 5 66,0-1 0,0-3-98,0-1 0,1-3 46,3 4-271,-3-1 244,4 5 1,-1-1 59,0 1 0,-1-1 0,-3 0 0</inkml:trace>
  <inkml:trace contextRef="#ctx0" brushRef="#br0" timeOffset="86">13865 9662 8067,'6'0'-234,"-1"-5"1,-5 2 680,0-4-107,-5 4-128,-1-7 1,-2 9-25,1-3 0,3 3-79,-4 1 0,4 0 86,-3 0 0,-1 1-74,-3 3 1,3-2 53,1 6 0,-1 0-164,-3 3 1,3 4 85,0 1 1,1 4-98,-5-1 1,6 2-31,2 2 0,-1 0-121,1 0 1,0 0-88,4 0 0,4-1 89,0 1 1,5-4-21,-1 0 1,3-5 57,4 2 0,-1-4 125,5 0 0,-4-5-79,4 1 1,4-6 119,4 2 0,1-2-44,-1-2 1,-3-2 28,2-2 0,-2-2 20,-1-5 0,0-2 124,0-2 0,-5 1 84,-3-5 1,-4 4-63,-3-4 1,-3-1-27,-5-2 1,-5-2-75,-3-3 1,-6 3-181,-1-3 1,-5 3 80,1 1 0,-7 2-81,0 2 1,-5 3-35,5 9 0,-6 2-250,2 5 0,2 0-272,1 0 0,4 5 6,4 2 624,3 3 0,-1 2 0,-1-1 0</inkml:trace>
  <inkml:trace contextRef="#ctx0" brushRef="#br0" timeOffset="87">14927 9251 6409,'0'-6'1749,"0"0"-1207,0 6-492,0 6 1,0-4 102,0 6 0,0-4-128,0 3 0,0-3 17,0 4 1,0-5-122,0 5 1,4-4 78,0 3-330,-1 1-271,-3 3 1,0 1 600,0-1 0,0 1 0,0-1 0</inkml:trace>
  <inkml:trace contextRef="#ctx0" brushRef="#br0" timeOffset="88">14961 9673 7964,'0'-6'-16,"0"1"1045,0 5-905,0 5-102,0 1 0,0 6 36,0-1 1,0 1-11,0-1 0,0 1 17,0-1 1,0 4 8,0 0 1,0 2-80,0-2 0,0-2 71,0 2 0,0 2-41,0-2 1,0 0 30,0-4 1,4 1-41,0-1 0,0 1 6,-4-1 1,0 1-5,0-1 0,1 0 7,3 1 1,-3-5 53,3 1-105,-3 0 1,-1 3 53,0 1 1,0-5-54,0 1 1,0-4 62,0 3-49,0-4 75,0 2 401,0-5-465,5-5 0,-3-2 0,3-4 0</inkml:trace>
  <inkml:trace contextRef="#ctx0" brushRef="#br0" timeOffset="89">15692 9411 7780,'0'-7'377,"2"2"-375,1 5 164,-1 0-312,3 0 41,-5 0-238,5 0 168,-4 0 1,4 0 0,-4 0-502,3 0 676,-3 0 0,15-5 0,-4-1 0</inkml:trace>
  <inkml:trace contextRef="#ctx0" brushRef="#br0" timeOffset="90">16161 9377 8071,'6'-6'159,"-1"5"234,-5-9-193,5 9 0,-4-6 207,3 4 135,-3 1-508,-1-3 1,2 5-484,1 0-83,-1 0-536,3 0-83,-5 0 1151,0 5 0,0-3 0,0 3 0</inkml:trace>
  <inkml:trace contextRef="#ctx0" brushRef="#br0" timeOffset="91">16526 9388 8048,'11'-5'-53,"1"4"1,-1-8 125,1 5 1,-5 0 64,1 4 1,-2-1 124,2-3 1,-2 3 323,-2-3-358,-3 3 140,9 1-332,-8 0 104,3 0-163,-5 0 0,-5 5 0,-2 1 0</inkml:trace>
  <inkml:trace contextRef="#ctx0" brushRef="#br0" timeOffset="92">19530 9342 8949,'0'-6'-503,"0"1"177,0 5 1,5 5 0,1 1-1</inkml:trace>
  <inkml:trace contextRef="#ctx0" brushRef="#br0" timeOffset="93">19929 9331 7989,'0'-6'-505,"0"-5"1148,0 10-603,0-4 165,0 0-463,0 4 58,0-4-155,0 5 0,5 5 0,2 1 1</inkml:trace>
  <inkml:trace contextRef="#ctx0" brushRef="#br0" timeOffset="94">20306 9308 7989,'10'-1'-549,"-2"-3"0,-2 3 2067,-2-3-478,-3 3-47,5 1-278,-6 0-819,5 0 1,-4 1-321,3 3 0,-3-2 424,-1 6 0,-5-1 0,-1 5 0</inkml:trace>
  <inkml:trace contextRef="#ctx0" brushRef="#br0" timeOffset="95">21494 9148 7740,'0'-6'606,"0"1"-15,0 0-172,0 3-255,0-3 293,0 5-327,0 5 1,0-2-81,0 4 1,0 1 60,0 4 0,0-1-120,0 0 0,0 1 33,0-1 1,0 2 75,0 2 0,1-2-113,3 2 1,-3-6 96,3-1 0,-3-1-123,-1 5 1,0-1 93,0 0 1,0-3-385,0 0 117,0-1 1,0 1-79,0-1 1,0-3-1563,0 4 1852,-5-6 0,-1 9 0,-5-5 0</inkml:trace>
  <inkml:trace contextRef="#ctx0" brushRef="#br0" timeOffset="96">21288 9662 8007,'0'-11'-902,"0"3"1015,0 0 497,0 6-220,0-8-152,0 3 0,2 0-73,2-1 1,-3 4 54,3-3 1,1 3-51,-1-4 1,4 4 1,0-3 0,2 3-100,2-4 0,-1 6 111,0-2 0,5 3-189,-1 1 0,0 0 78,-3 0 1,3 0-126,0 0 1,-1 1 89,-6 3 0,0 2-154,-4 6 1,0-1-74,-4 1 0,0 4-64,0 3 0,-1-1-42,-3 1 1,-2 0 107,-6 4 0,1 0 10,-1-1 1,0 1 20,-4 0 0,4-1-53,-3-3 1,2 1 64,1-5 0,1 4 173,0-3 0,-1-1-33,1-4 1,3 1 209,1-1-193,-1 0 0,0 0 140,1-4 0,4 0 148,-1-4-219,3-1 327,1 3-166,0 0-178,0-4 86,0 4-77,0 0 1,5-4 30,3 3 1,2-2 86,1-2 0,2 0 68,2 0 1,3 0-109,5 0 0,-2-2 70,-2-2 1,3 3-76,-3-3 0,1-1-90,-1 1 1,-2 1-112,-6 3-507,1-5-558,-1 3 585,-4-3-1223,-2 5 922,-16 0 836,9 0 0,-13 0 0,8 0 0</inkml:trace>
  <inkml:trace contextRef="#ctx0" brushRef="#br0" timeOffset="97">21711 9559 7907,'5'-6'0,"-4"-4"0,6 5 19,-3-3 126,-3 3 436,4 5-53,-5 0-331,0 5 1,0 1-34,0 6 1,0 3-17,0 0 1,-4 4-152,0-3 0,-5 0 63,2-1 1,0-1-104,0 5 0,-1-3-193,-3 3 1,3-5 136,1 1 1,0-3-82,0 0 0,-2-1 54,5 1 0,-4-5 77,5 1 0,-1-4-36,4 3 45,0-4 0,0 3-34,0-2 36,0-3 0,1 4-53,3-5 1,-2 2 68,6 1 0,0-1-167,3 2 0,-3-3 85,-1-1 0,1 0-217,3 0 1,-3 0-18,-1 0 0,1 0 134,3 0 0,-3 0 204,0 0 0,-4 0 0,3 0 0,1-5 0,3-2 0</inkml:trace>
  <inkml:trace contextRef="#ctx0" brushRef="#br0" timeOffset="98">21780 9822 7907,'0'-11'-392,"1"0"495,3 4 271,-3-3 187,4 3 0,-5 1 226,0 1-113,5 5-422,-4 0 1,4 5-36,-5 3 0,0 3-210,0 4 1,0-1-18,0 5 1,0-1-66,0 1 1,-1 3-44,-3-3 1,3 1 48,-3-1 1,3 1-442,1-5 0,0 1 226,0-5 0,0-3-659,0-1 943,0-4 0,5 7 0,1-4 0</inkml:trace>
  <inkml:trace contextRef="#ctx0" brushRef="#br0" timeOffset="99">22728 9125 9011,'6'2'382,"-2"1"0,-3 0-304,-1 4 1,0 1 154,0 4 1,0-4-241,0 4 1,0-7 87,0 6 1,0-2-111,0 3 1,0-1 34,0 0 0,0-3-30,0 0 0,0-4-188,0 3 0,0-3 101,0 4 1,-1-5-1132,-3 5 668,3-5 574,-4 7 0,-1-4 0,0 5 0</inkml:trace>
  <inkml:trace contextRef="#ctx0" brushRef="#br0" timeOffset="100">22511 9639 7803,'5'-6'844,"-4"1"-557,9 0 1,-5 2-64,3-4 0,2 4 124,-3-1-137,4-2 0,0 5-87,0-3 1,1 1-9,-1-1 0,1 3-100,-1-3 0,1 3 43,-1 1 1,0 0-104,1 0 0,-5 1 0,1 3 1,-4-1 64,3 4 1,-4-3-155,1 4 1,-3-1 40,-1 5 0,-1 3-146,-3 0 1,-2 6 6,-6-2 1,0-2-142,-4 2 0,0 0 8,-3 4 0,-1-1-13,4-3 0,-3 1 283,4-5 1,0 1-70,3-5 1,1 0 157,0 1 0,3-4-104,0-1 1,4-1 434,-3 2 2,4-3 169,-2 0-287,5-4 0,2 5 73,1-6 0,4 0-43,4 0 1,2-2-141,2-2 0,-1 3-3,5-3 1,-4 3 10,4 1 1,-1 0-53,1 0 0,1-4-7,-4 1 0,3-1-14,-4 4 0,0 0-32,-3 0 0,-5 0-165,1 0 0,-4 0-719,3 0 418,-4 0-874,2 0 1337,-5 0 0,5 0 0,1 0 0</inkml:trace>
  <inkml:trace contextRef="#ctx0" brushRef="#br0" timeOffset="101">22933 9571 7841,'0'-12'-143,"0"5"-217,0-1 612,0 5 668,0-2-389,0 5 0,0 5-505,0 3 1,0 2 81,0 2 1,0 3-63,0 0 1,0 4-15,0-4 1,4 4 28,0-3 0,0 3-21,-4-4 1,0 0-248,0-3-39,0-1 223,0 0 0,0-3 20,0 0 18,0-6 83,0 3 245,0-5-50,0-5-192,0 4-102,0-4 1,5 1 52,2 0 0,3 0 28,2 4 0,-1 0-38,1 0 0,3 0 2,0 0 0,0 0-6,-3 0 0,3 4 23,0 0-105,0 5 1,-3-3 79,-1 6 0,-3-1-177,-1 1 1,-4-1 99,1 0 1,-3 1-145,-1-1 0,-1 4 38,-3 1 0,-2-1 86,-6-4 1,0-1-135,-4-2 0,4 2-145,-4-2 1,0-2 262,1 2 1,-4-6-49,3 2 0,0-1 96,1 0 1,2-1-159,-2 2-116,2-3 0,2-2-71,-1-3 1,5 2 373,-1-1 0,0-4 0,-3 1 0</inkml:trace>
  <inkml:trace contextRef="#ctx0" brushRef="#br0" timeOffset="102">22910 9559 7841,'0'-11'672,"0"-1"-218,5 1 0,-2 3-37,4 1 1,-3 4-72,4-1 1,0 3-253,3 1 0,2 0 69,2 0 0,1 0-39,3 0 1,3 0 112,-3 0 1,3 0-319,0 0 0,1 0-128,0 0 1,-5 1-168,-3 3 1,-2-2 227,-2 1 148,-4-1 0,-2-2 0,-5 0 0</inkml:trace>
  <inkml:trace contextRef="#ctx0" brushRef="#br1" timeOffset="103">18742 10758 7186,'6'-5'-480,"-1"4"784,0-4 0,-4 5 5,4-5-103,-5 4-157,6-4 118,-5 5-67,4 0 114,0 0-272,-4 0 1,6 0 97,-4 0 1,0 0-107,5 0 0,-5-4 117,5 0 0,-4 0-1,3 4 1,1 0-18,3 0 0,2 0 3,2 0 0,-2-4-12,2 1 1,-1-1 19,1 4 1,-2 0-28,2 0 0,2 0 31,-2 0 0,4 0 46,-4 0 0,4-1-68,-3-3 1,3 2 3,-4-1 0,1 1-37,0 2 1,0 0-4,3 0 0,-1 0-7,-3 0 0,3-1 41,5-3 1,0 3-9,-1-3 0,1 3-5,0 1 1,4 0-48,-1 0 1,1-4 64,-4 0 1,0 1 8,0 3 0,-1 0 50,1 0 1,0 0 10,0 0 1,0 0 1,0 0 0,1-4-61,2 0 1,-2 0 20,3 4 1,1 0 3,-1 0 1,3 0-36,-3 0 0,1-4-30,-2 0 0,0 1-5,4 3 0,-3 0-4,3 0 1,-4 0-2,0 0 1,0 0 6,0 0 1,-2-4 13,3 0 1,1 0-36,-1 4 0,4 0 33,0 0 1,3 0-15,4 0 1,-2-4-23,2 1 1,2-1-4,2 4 0,-2-1-5,-2-3 1,-1 2-11,1-1 0,-4 1 25,0 2 0,0-3 1,-3-1 0,2 0 6,1 4 0,0 0-7,1 0 1,-5-4 30,1 0 0,-1 1-16,4 3 1,-1 0 4,-2 0 1,2 0 6,-3 0 0,-1 0-4,2 0 1,-5 0 6,5 0 0,-4 0-11,3 0 0,-5 0 7,2 0 0,2 0-7,2 0 1,2 0 65,1 0 0,-4 0-60,1 0 1,-2 0 1,1 0 0,3 0 7,-2 0 1,-2 0 1,2 0 0,-1 0 12,4 0 0,1 0-14,-1 0 0,-4 0-24,1 0 0,-2 0 21,1 0 1,-2 1-94,-5 3 1,1-3 14,3 3 0,-3-3-10,3-1 0,-2 0 28,2 0 0,-3 0-11,2 0 0,2 0-125,-1 0 1,0 4 126,-5 0 0,3-1 15,1-3 1,-2 0-23,3 0 0,1 0 86,-1 0 0,-1 0-25,-3 0 1,0 0 109,0 0 0,-2 0-57,-2 0 1,3 0 32,-3 0 1,-1 0-58,1 0 0,-4 0 18,4 0 0,-4 0 25,4 0 0,-5 0 48,1 0 0,2 0 52,-2 0 1,2 4 28,-2 0 0,-2 0 112,2-4 0,-2 0-449,-2 0 1,0 0-362,1 0 0,-5 0 59,1 0 351,-5 0 0,3 0-184,-2 0 175,-3 0 156,4 0-349,-5 0 150,0-5 69,-5 3 0,2-6 45,-4 4 0,3 0-17,-4 4 1,5-4 95,-5 0 0,2-1-100,-2 1 0,-2 3 128,2-3 0,2-1-13,-2 2 0,4-3-13,-3 3 1,3 1-59,-4-1 18,1-4 0,-3 5-26,2-6 1,2 6 30,2-2 202,3 2-203,-4-3 297,5 4-181,0-4 327,0 5-409,5 0 0,-3 4 76,6 0 0,3 3 1,4-3 0,4 5 12,-3-1 1,3-2-63,-4 2 0,4-6 5,-4 2 0,2-2-65,-2 2 0,-2-3 36,2 3-24,-2-2 86,-2-2 138,0 0-163,-4 0 315,-2 0-196,-5 0 0,-7 3 91,-4 1 0,-5 0-196,-7-4 1,-1 4-84,-3 0 1,0 3-378,-7-3 1,6 5 192,-6-1 1,7-2-546,1 1 0,5 0 331,2 0 1,9 2 376,-1-5 0,7 5 0,-1-3 0</inkml:trace>
  <inkml:trace contextRef="#ctx0" brushRef="#br1" timeOffset="104">20740 10827 8057,'0'-8'-305,"0"1"587,0 4 67,0-2 121,0 0 49,0 4-378,0-4 1,0 6 21,0 3 1,0 2-100,0 6 0,0-1 94,0 0 1,0 6-105,0 2 1,2-1 101,1 1 1,0 0-5,5 4 1,-6-2-51,2-2 0,-3 3 53,-1-3 0,4-1-104,0 1 0,0-4 21,-4 4 1,3-5 0,1 1 1,4-2-251,-4-2 197,4 6 0,-6-5-129,2 4 1,1-8 27,-2 0 1,1-4-483,-4 4 148,0-6 32,0 3 0,-1-5-298,-3 0-192,3 0 438,-9 0 1,7 0-530,-4 0 964,-1-5 0,-3-1 0,-1-6 0</inkml:trace>
  <inkml:trace contextRef="#ctx0" brushRef="#br1" timeOffset="105">20535 11044 8227,'5'-6'1644,"-4"1"-1398,9 5 1,-3 0-59,4 0 0,0 0-16,1 0 0,-1 0 8,1 0 1,0 0-106,4 0 1,1 0 65,6 0 0,0 0-89,0 0 1,5-4 108,2 0 0,2-1-199,-2 1 1,2 3 95,-5-3 0,-1 3-136,-3 1 1,-9-4 2,-2 0 1,-7 0-259,2 4-63,-4 0 1,-7 2-1214,-7 1 1609,-3-1 0,-3 8 0,-1-4 0</inkml:trace>
  <inkml:trace contextRef="#ctx0" brushRef="#br2" timeOffset="106">13751 10930 8132,'6'0'-394,"0"0"832,-2 0-178,-3 0-51,10 0 0,-9 0-301,6 0 268,-6 0-151,8 0 1,-7 0 100,5 0 1,-5-4-233,5 0 0,0 0 88,3 4 1,-2 0-80,2 0 0,-2 0 126,7 0 1,-4 0 2,0 0 0,-1 0 62,0 0 1,6 0-56,2 0 0,-1 0 63,1 0 1,-4-3-53,4-1 1,0 0 7,4 4 0,-4 0-54,0 0 1,-1 0-15,1 0 1,2 0 4,-2 0 0,2 0-11,-2 0 1,2 0-41,-2 0 1,3-4 66,1 0 0,1 1-44,3 3 1,-3 0 34,2 0 0,0-4-8,0 0 0,2 0 5,3 4 0,0 0-1,-4 0 1,4-4-49,-5 0 0,5 1 44,-5 3 1,5 0-16,-5 0 1,2 0 11,-1 0 1,1 0-57,2 0 0,3-4 38,-2 0 1,2 0-6,1 4 1,0 0 5,1 0 1,3-4 1,0 1 1,5-2-50,-1 1 0,2 1 42,2-4 1,1 4-130,2-1 0,-2-1 128,3 1 0,-3-3 155,-2 3 0,1-4-138,0 5 0,-1-5 78,1 4 1,-2-4-44,-2 5 1,1-5 11,-4 4 1,-1-3 54,-4 3 0,0-1-57,0 1 1,-1 3 143,-2-3 1,2 3-133,-3 1 1,0-4 137,0 0 1,-3 0-76,3 4 0,-5 0 49,2 0 0,-3 0-112,-1 0 1,4 0-10,-1 0 0,1 0-145,-4 0 1,1 0 93,3 0 1,-2 0-77,5 0 0,-3 0 87,4 0 0,-2 0-15,1 0 0,2 0 4,-5 0 0,4-1 28,0-3 1,-2 3 5,1-3 1,-3 3 5,3 1 1,-4 0 74,1 0 1,-3 0-81,-2 0 1,0 0-24,-3 0 0,1 0 28,-4 0 1,3 0-107,-4 0 1,5 0 56,-1 0 1,-1 4-12,1-1 0,0 1 23,4-4 1,0 0-9,0 0 0,-2 0-5,-2 0 0,3 0 5,-3 0 1,-1 0 45,1 0 0,-5 0-37,1 0 0,1 0 117,-1 0 0,1 0-87,-5 0 0,4 0 6,1 0 1,0-4-44,-1 1 1,-2-1-2,2 4 1,-2 0-51,-2 0 0,5 0 73,-1 0 0,-4 0-120,-3 0 0,-1 0 88,5 0 0,-5 0-32,1 0 60,0 0 0,-1-4-2,1 0 74,-6 0 29,4 4-437,-1 0 217,-4 0-208,4 0 0,-6 0-111,-3 0 441,-2 0 0,-6 0 0,1 0 0</inkml:trace>
  <inkml:trace contextRef="#ctx0" brushRef="#br2" timeOffset="107">13751 10838 8173,'7'0'-538,"1"0"595,-6 0 323,4 0-144,-1 0 141,-4 0-223,4 0 0,-4 0-20,3 0 177,-3 0-114,4 0 738,-5 0-720,0 5-241,-5-3 152,-1 8 1,-5-4-233,-1 6 1,5-5 120,-1 1 0,2-4-133,-2 3 1,-2 0 43,2 0 0,-2 2 31,-1-5 0,-1 5 40,1-2 1,-1 0 1,1 0 1,0-3 6,-1 4 1,1-2 0,-1 2 0,2-2-15,2-2 25,-2-3-36,9 4 58,-4 0-5,5-3 11,0 3 1,1-1 90,3-1 1,-1 1-22,4-4 0,2 1-76,6 3 1,2-3 243,2 3 1,2-2-60,-2-2 1,2 0 44,-2 0 1,1 0-94,-5 0 1,4 0 69,-3 0-118,-1 5-310,-4-4-873,1 4 567,-6-5-52,-1 0 0,-10 4 540,-3 0 0,-2 4 0,-1-1 0</inkml:trace>
  <inkml:trace contextRef="#ctx0" brushRef="#br2" timeOffset="108">15327 11250 8141,'0'-7'-60,"0"2"260,5 5 1,-4-1 184,3-3 38,2 3-244,1-4 0,0 5 9,1 0 1,-4 0-100,3 0 1,1 0 47,3 0 0,1 0-91,-1 0 0,2 0 83,2 0 1,-2 0-131,2 0 1,3 0 42,1 0 0,1 0 71,-1 0 1,3-2-108,-3-1 0,6 1 75,2-1 0,1 1-103,-2 2 0,-4 0 73,5 0 1,-10 0-7,6 0 1,-8 0 1,1 0-37,-9 0 0,0 0-327,-4 0 32,-1 0 0,-6 0 100,-8 0 1,-2 0-1099,3 0 1283,-5 0 0,3 0 0,-4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6:06.87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2261 12609 7973,'-6'0'-87,"-4"0"189,9 0-115,-5 0 220,6 0 131,-5 0-102,4 5 1,-4-3-83,5 6 1,0-4-158,0 3 1,0-3 131,0 4 1,0 1-133,0 6 0,0-1-20,0 5 0,4 1 80,0 7 0,3-3-162,-3 3-77,5 2 150,-8 0 1,8 1 8,-5 1 0,0-6-4,-4 2 1,0 1-119,0-2 0,0 1 98,0-4 0,0 0-4,0 0 1,0-2-38,0-2 0,0 1 55,0-4 0,0 3 57,0-4 1,1-1 18,3-6 0,-3 2 63,3-3-101,-3-2 11,4 6-99,-3-10 7,3 4-189,0-5-442,-4 0-313,4 0 1020,-5-5 0,0 4 0,0-5 0</inkml:trace>
  <inkml:trace contextRef="#ctx0" brushRef="#br0" timeOffset="1">2056 12654 8000,'6'-11'-92,"-2"-1"1,-2 1-138,2 0 1,-1-1 1128,4 1-291,1 4-267,3-3 0,1 5 241,-1-2-210,6 2-243,1-1 0,4 5 4,1-3 0,5 3 26,3 1 1,2 0-137,1 0 0,4 0 83,0 0 0,0 1-211,-4 3 1,-2 4-19,2 7 1,-7-2 56,3 2 1,-4 1-301,-3 0 164,-1 4 78,-4-7 0,-1 4-171,-6-1 207,-4-4 56,3 10 1,-9-9-28,3 2 1,-8 1 52,-4 0 0,-7 3 18,-4-4 0,-6 4 178,-2-4-190,-10 5-9,7-7 1,-15 7 167,3-4-876,-2-1 787,3-4 0,-2-1 155,5-2 0,5-3-221,7-5 1,7 0-161,3 0-229,4-5 0,7-1 384,5-6 0,5-4 0,6-2 0</inkml:trace>
  <inkml:trace contextRef="#ctx0" brushRef="#br0" timeOffset="2">3141 12403 8175,'5'-6'-205,"-4"-4"387,4 8 62,-5-3 965,0 5-1117,-5 5 0,3 2 35,-6 4 65,0 0-89,-3 1 0,-1 4 115,1 3-75,0 8-27,-1-3 1,1 9 43,-1-2 1,1 3-98,0 4 0,-1 3 18,1 4 1,3 1-5,0 0 0,6-1-251,-2 1 1,3 0-318,1-1 318,0 1 0,0-5-119,0-3-186,0-3 225,0-6 80,5 4 1,-3-8 23,6 1 1,0-6 98,3 0 1,1-7 144,-1 3 1,0-4-95,1 0 0,-1-2 178,1-2 0,-1 2 39,0-3 252,1-2-418,-1 1 1,1-3 81,-1 1-58,-4 0-104,3-4 14,-4 0-142,5 0-121,1 0 1,-6-1-446,-2-3 722,-3 3 0,-1-10 0,0 5 0</inkml:trace>
  <inkml:trace contextRef="#ctx0" brushRef="#br0" timeOffset="18">7949 12220 7893,'0'-6'807,"0"1"-377,0 5-38,5 0-223,-4 0 208,4 0-192,-5 0 0,5 4 55,3 0 0,0 4 59,3 0 1,-2 2-104,6 2 1,-1-1 31,1 0 1,-1 6-88,5 2 1,-1-1 71,1 1 1,3 0-80,-3 4 0,-1-1-27,1 1 1,-5 4-157,1 0 0,-1 1 89,1-2 0,-4 0-140,1 4 0,-1-1 80,-3 2 0,2 0-111,1-4 1,-3 3 29,0-3 0,-6 4 58,2-5 0,-2 5-256,2-5 0,-2 1-14,1-4 1,-1 0-14,-2 0 0,-4 3 119,0 1 0,-5-1-58,2-3 1,-4-1 70,0-3 1,0 2-32,-1-1 0,1-3 159,-1 2 1,1-3-96,-1 3 0,5-5 44,-1 1 137,1-3-22,-5 0 0,5-2 301,-1-2-176,0 2 101,-3-4 1,1 2-183,2-1 1,2-4-12,2 1-1082,3-3 587,-4-1 464,5 0 0,0 0 0</inkml:trace>
  <inkml:trace contextRef="#ctx0" brushRef="#br0" timeOffset="19">8737 12837 8014,'0'-6'-239,"1"1"434,3 5 0,-3-2 58,3-1 1,2 1 22,2-2 0,-2 3-34,2 1 0,-2-1-62,2-3 1,2 3-2,-2-3 1,2 3-73,1 1 1,5 0 33,-1 0 1,4 0-162,-4 0 1,2-4 149,-2 0 1,3 0-50,4 4 1,1-3-66,0-1 0,0-1 100,0 1 0,-4 3-201,0-3 0,-5-1-84,1 1 1,0-1-605,-3 1 386,2 3 1,-12-4-829,6 5 213,-6 0 425,-7 0 0,-2 1 577,-9 3 0,4 2 0,0 6 0</inkml:trace>
  <inkml:trace contextRef="#ctx0" brushRef="#br0" timeOffset="20">8783 12951 8014,'-7'5'-11,"2"-3"353,5 3 184,0-5-292,0 5 1,5-4 71,3 3 0,2-3-49,1-1 0,5 0 14,-1 0 0,5 0-33,-1 0 0,-1 0 28,1 0 1,0 0-75,4 0 0,5 0-71,2 0 0,-2-4 38,-1 0 0,-7-1-197,-1 2 1,-4 1-165,4-1 232,-5 1-130,3-3-426,-11 4-739,-1-4 921,-15 10 344,3-4 0,-10 9 0,6-3 0</inkml:trace>
  <inkml:trace contextRef="#ctx0" brushRef="#br0" timeOffset="21">9890 12483 8155,'0'-11'-1231,"0"3"1318,0 0 991,0 6-59,0-3-420,0 0-103,0 3-112,0-3-44,0 5-154,6 5 1,-5 2-8,3 4 1,1 2-172,-1 2 1,1 3 67,-2 5 0,-1 3-168,1 1 60,-1 10-24,-2-7 0,0 11 35,0-3 0,-2-3-28,-1 4 0,1-4-192,-1-1 0,0-3 34,-1-1 1,3-4-121,-3 0 1,3-2 71,1-1 1,0-1 144,0-3 1,4-3 163,0-4 0,1-2-160,-2-3 233,-1 4-243,8-5 68,-9 0-306,4-1-414,-5-5 768,0 0 0,0-5 0,0-1 0</inkml:trace>
  <inkml:trace contextRef="#ctx0" brushRef="#br0" timeOffset="22">9776 12563 8149,'0'-11'-613,"5"-1"0,-2 2 1121,4 2 1,1-2-171,4 3 1,-2 0-72,-3 0 1,5-1-73,-1-3 0,1 3 40,3 0 1,3 1-56,1-5 23,2 6-119,2-4 1,1 7 68,3-4 0,-3 4-15,3-1 0,0 3-122,0 1 0,4 0 87,-5 0 1,5 5-203,-5 3 1,0 2 156,-7 1 0,1 1-126,-5-1 1,0 4-180,-3 1 0,-6 4 29,-2-1 0,-4 3 33,-4 0 1,-3 1 154,-9 0 0,-1 0-13,-6 0 0,-4 0 47,0-1 0,-4 1 158,0 0 0,0-5 29,0-3 1,3-3-104,5-5 0,1 2-23,-1-5 1,5 0-131,3-4 0,2 0-190,2 0 0,3-4-408,0 0 663,6-5 0,2 3 0,6-6 0</inkml:trace>
  <inkml:trace contextRef="#ctx0" brushRef="#br0" timeOffset="24">11192 12483 8061,'0'-6'-515,"0"-4"808,0 8-23,0-8 147,0 9-69,0-4 233,0 5 0,0 5-552,0 2-78,0 4 133,0 5 0,0 2-119,0 5 0,0 0 15,0-1 0,0 6 40,0 3 0,0 0-35,0 0 1,2 2-122,2-3 0,-2 0 73,6 0 1,-5-5-141,5 2 1,-5-4 124,0-4 1,3 1 92,-3-5 0,1 1 41,-4-5-104,5 1 0,-4-1-30,3 0-55,-2-4-179,-2 3-7,0-9-478,0 4-44,0-5 409,0-5 432,0-1 0,-6-6 0,0 1 0</inkml:trace>
  <inkml:trace contextRef="#ctx0" brushRef="#br0" timeOffset="25">11055 12529 8076,'5'-7'0,"-3"-3"-14,2 3 1,1-4 31,-2 0 0,6 3 168,-1 1 1,2 0 10,2 0 1,-1-3-34,0 2 1,1 2-104,-1-2 1,4 6 27,1-2 0,0-1 48,-1 1 1,2-1-121,2 1-88,2 3 159,-3-4 0,5 5-165,0 0 1,-4 0 57,0 0 1,-1 5-97,1 2 1,1 0 106,-5 0 0,1 2-123,-5 6 1,-3-2-52,-1 2-25,-4-2 200,2 4 0,-5-1-251,0 3 199,-5 3-23,-7-10 1,-2 10-28,-5-3 1,0-3 96,-4 0 1,4 0-8,0-1 0,2 1 25,-2-5 1,-2-1 152,6-2 0,0 1 26,3-6 0,5 1-49,-1-4 1,4 0 228,-3 0-116,4 0 213,-2 0-328,5 0-92,5 0 1,2 0 51,4 0 0,0-1 2,1-3 1,4 3-11,3-3 1,3 3 41,1 1 1,3 0-18,1 0 1,1 1-160,-1 3 1,-5-2 84,1 6 1,-1 0-112,-7 3 0,4 1 39,-4-1 0,-1 0-174,-6 1 1,1-1 112,-5 1 1,-1 0-108,-3 4 1,-1-4-36,-3 3 0,-2 2 100,-5-2 0,-6 4 103,-2-4 1,-3 1-19,0-5 0,-5 1 20,0-1 1,-3 0 24,3 1 1,1-2 131,3-2 0,4-2-30,0-2 0,5-3 102,-1 3 1,6-3-66,1-1 1,5-1-21,0-3-375,1 3 1,2-6 109,0 4 0,2 1-218,1-2 1,4-1 371,4 2 0,1-6 0,-1 2 0</inkml:trace>
  <inkml:trace contextRef="#ctx0" brushRef="#br0" timeOffset="26">11786 12769 7994,'7'-12'22,"-2"1"207,0-1 118,-4 6 20,4 1 146,-5 5-270,5 0 0,-3 2 34,1 6 0,-1 0-87,-2 7 0,0 3-114,0 1 1,0 2 35,0 2 0,1 4-229,3-1 0,-3 1 147,3-4 1,-3-4-67,-1 0 0,0-4-47,0 4 1,4-5-327,0 1 73,-1-2 164,3-2 67,-5-4-140,4 3-12,-5-9 1,0 3-107,0-8 1,0 2-873,0-6 1235,-5 6 0,-2-14 0,-4 4 0</inkml:trace>
  <inkml:trace contextRef="#ctx0" brushRef="#br0" timeOffset="27">11741 12529 8003,'0'-18'145,"1"1"98,3 6 0,-2 0-62,6-1 1,-4 5 58,3-1 78,-4 5 136,2-2-404,0 5 1,-2 2-283,4 1 0,-4 4 232,0 4 0,4 6 0,-1 0 0</inkml:trace>
  <inkml:trace contextRef="#ctx0" brushRef="#br0" timeOffset="28">12049 12734 8090,'-6'0'374,"1"0"278,5 0-251,-5 0-189,3 0 0,-3 5 14,5 3 0,0 2-15,0 2 0,0 3-64,0 0 1,0 5-139,0-1 1,4-1-166,0 1 1,3-4 118,-3 4 0,4-3-63,-4 3 1,3-5-37,-3 1 1,1-2 18,-1-2 0,-3-3 84,3-1 0,-1-3-32,0 4 37,-1-6 23,3 3 162,-5-5-152,-5 0 1,2-4-1,-5 1 1,6-6 46,-2 1 1,3-2 5,1-1 0,0-1-38,0 1 0,0-2 0,0-2 1,0 1 6,0-5 1,5 0-7,3-4 1,2 1-63,1 3 1,-3-2 65,-1 2 1,5 2-93,3 2 1,0 2 75,-3 2 0,-1 3-61,0 1 39,6 4 11,-4-2 1,3 5-4,-4 0 0,-1 5-17,0 3 1,-3 2 0,0 1 0,-2 2 21,2 2 1,0 3-40,-4 5 0,0-4-3,-4 0 0,0 0-27,0 4 1,0-4-13,0 0 1,0-5-59,0 1-26,0 3 0,4-6-115,0 4-282,0-4-85,-4 0 214,0-1 433,0-4 0,0 3 0,0-4 0</inkml:trace>
  <inkml:trace contextRef="#ctx0" brushRef="#br0" timeOffset="29">12506 12848 8036,'5'-11'266,"-4"0"152,3-1 1,-1 1-295,0-1 1,-1 5 393,1-1 44,-1 6-173,-2-9-199,0 10-87,0-4 0,-4 6-185,0 3 0,-4 3 110,5 4 0,-2 4-188,1 0 0,3 6-64,-3-2 0,2 2 108,2 2 1,0 0-100,0 0 1,2-5-3,2-3 0,2 1 102,5 0 1,2-2 27,2-7 0,-2 2-125,2-5 1,3 3 111,1-3 1,-1 0 20,1-4 1,0-4 112,4 0 1,-4-4-78,0 0 1,-4-2 335,4-2 1,-5-3-62,1 0 0,-3-4 73,-5 4 1,2-4-1,-5 3 1,0-4 156,-4 1 1,-2-4-127,-1-3 1,-9 1-117,-7-1 0,-2 2-374,-2 1 1,-1 6 139,-3 6 1,3 1-628,-3 6 1,3 1-35,1 7 0,2 3-1011,2 4 1686,2 5 0,6-3 0,-1 4 0</inkml:trace>
  <inkml:trace contextRef="#ctx0" brushRef="#br0" timeOffset="30">12997 12700 7983,'0'-6'-100,"0"-4"1195,0 8-265,0-3-116,0 5-677,0 5 1,0 3 69,0 7 0,1-1-72,3 5 1,-1-4 64,4 4 1,-3 0-266,4 4 0,-2 0-26,2 0 0,-2-4-20,-2 0 1,-3-4 82,3 4 1,-3-5 5,-1 1 1,4-6 200,0-1-38,-1 0 1,-3-1 158,0 1-121,0-6 46,0 3 44,0-5 1,0-5-70,0-2-54,0-3 0,0-6 5,0 1 0,0 0 0,0 3 0,0-3-29,0 0 0,0-5 1,0 1 0,2-2 0,2 2 0,-3-1-24,3 5 0,1-4-2,-1 3 1,3 1 4,-3 4-29,5-1 5,-3 1 0,2 5-23,-1 2-90,-4 3 1,6 6 124,-5 2 0,1 7-158,-2 1 1,-1 4 27,2-3 0,1 3 35,-2-4 1,3 1-18,-3 0 0,-1-7-8,1 2 0,0-3 58,1-1 21,-3 3 76,4-3 0,-4-1-150,3-2 186,-3-3-127,5-1 77,-6 0-11,5 0 1,-3-4 43,6 1 1,-4-5 1,3 4 1,0-5-16,0 2 1,3-4 96,-2 0 1,1-4 1,-2 0 0,4-6-32,-4 2 0,3 1-34,2-1 1,3 5-4,0-1 1,-1 3-7,-6 0 0,2 5-16,-2-1 1,2 5 24,1 0-42,1 1 1,-2 4-8,-3 1 0,2 4 44,-5 4 1,1 6-26,-1 2 0,-3 2-33,3 2 0,-3 0-35,-1 0 0,0 3-148,0 1 0,4 0 136,0-4 0,0-2-136,-4-2 1,1-2-16,3-6 1,-3 1 61,3-1 1,-3-3 285,-1-1-339,0-4-227,0 2 4,0-5 1,5 0 0,1 0 0</inkml:trace>
  <inkml:trace contextRef="#ctx0" brushRef="#br0" timeOffset="31">13625 12746 8033,'0'-18'0,"0"3"0,0 2 1077,0 2-453,5 4-307,-4-3 0,6 9 235,-3-3-389,-3 3 1,5 2-187,-2 3 1,-3 3-45,3 9 1,1 1 171,-1 6 0,0 4-96,-4 0 0,0 4 79,0 0 1,0-3-328,0-2 1,0-5 65,0-2 1,0-5-19,0 1 0,0-6 120,0-2 1,1-3-8,3 4-280,-3-6-404,4 3 320,-5-5 0,0-1 442,0-3 0,0-2 0,0-5 0</inkml:trace>
  <inkml:trace contextRef="#ctx0" brushRef="#br0" timeOffset="32">13602 12517 7960,'0'-11'0,"0"-1"311,0 1-156,5 0 0,-3-1 90,8 1 1,-8 1-53,6 2 1,-4 3-470,3 5 0,-3 0 110,4 0 0,-4 1 166,3 3 0,1 2 0,3 6 0</inkml:trace>
  <inkml:trace contextRef="#ctx0" brushRef="#br0" timeOffset="33">13991 12780 8044,'11'-1'-230,"0"-3"259,-4 3-5,3-4 0,-8 5-460,6 0 764,-5-6 75,2 5-182,-5-9 1,0 7 219,0-4 16,0 4 0,0-7-209,-5 4 1,2-4 7,-5 2 0,5 2-11,-5 2 1,4 3-173,-3-3 1,3 3 91,-4 1 0,1 0-262,-5 0 1,1 1 8,-1 3 0,0 2-26,-4 5 1,0 5 39,-3-1 1,-1 4-95,4-4 1,1 5 53,4-1 0,1-1-55,2 1 0,3-3-163,5 3 0,0-5 109,0 1 1,1-3-21,3 0 0,2-5 24,6 1 1,-1-4 80,1 3-33,4-4 136,-3 2 1,4-5 90,-1 0 1,-4-1-44,4-3 0,-2 1 220,1-4 1,-3-1-146,4-3 1,-4 3 115,0 1 0,-5-1 154,1-3 0,-2-1 227,2 1-280,-3 4-190,-5-3 15,0 9-89,0-4-201,0 15 0,-1-1 15,-3 10 1,3-5 146,-3 1 0,3 2-158,1-2 0,0 4 77,0-4 0,3 2-138,1-2 0,5-2 61,-1 2 1,2-4-187,1-3 1,1 1 45,-1-5 60,1-1-224,4-3 1,-3-3 110,2-1 0,-4-5 349,-3 1 0,2-7 0,-3-3 0</inkml:trace>
  <inkml:trace contextRef="#ctx0" brushRef="#br0" timeOffset="34">14333 12346 7926,'7'-11'-105,"-4"-1"168,4 1 1,-6 3 603,3 0-27,-3 6 351,-1-3 422,0 5-1181,0 5 1,0 3 25,0 7 0,0-1-79,0 5 1,0 4-108,0 3 0,4 2 71,0-1 1,1-2-111,-1 6 1,-2-2-318,6 1 191,-6 3 68,3-4 1,-3 2-598,1-1 363,-1-4 82,3 2 1,-5-2-79,0 1 1,4 0 145,-1-5 0,1-2 36,-4-1 1,1-5 18,3 1 1,-3-3 152,3 0 1,-2-1 190,-2 1-141,0-6 34,5 4-39,-4-3 1,4 0 10,-5 1-137,0-6 1,0 5-7,0-4-252,0-1-111,0 3-2489,0-5 2840,0-5 0,-5-2 0,-1-4 0</inkml:trace>
  <inkml:trace contextRef="#ctx0" brushRef="#br0" timeOffset="35">14904 12175 8002,'5'-7'0,"-2"-2"-280,4 6 239,-4-6 353,7 7 116,-9-3 7,4 0-267,-5 4 0,0-3 19,0 8 1,0-1-39,0 4 1,-5 1 20,-2 3 1,-3 6-9,-2 2 0,0 4-159,-4 3 0,0 3 48,-3 6 1,2-1-87,6 0 0,-1 4 103,1 0 1,0 2-18,-1-2 1,2-3-56,2 3 1,3 2-116,5-2 0,0 0 31,0-4 0,0-1-156,0-2 0,2 0 106,1-4 1,0 0 107,5-5 0,-2 0 116,2-3-117,2 3 46,-4-10 1,5 5-1,1-6 0,-1 4 36,1 1 0,-1-2 135,1-7 1,-1 3 264,0-2-50,1 2 1,-1 2 182,1-1-321,-6-5-55,4 4 0,-7-7-201,4 5 0,1-5 44,3 5 1,-3-5-99,0 0 0,-5 2-135,5-1 0,-4 0-1188,3-4 108,-4 0-626,7 5 1888,-9-4 0,4 5 0,-5-6 0</inkml:trace>
  <inkml:trace contextRef="#ctx0" brushRef="#br0" timeOffset="36">15030 12597 7898,'0'-11'-119,"0"-1"0,0 1 196,0 0 0,1 3 456,3 0-293,-3 1 1,8-5 107,-5 1 0,5 3-115,-2 1 0,4 3-26,0-4 0,0 6-54,1-2 0,-1 3 97,1 1 0,-1 0-239,0 0 0,-3 5-49,0 2 1,-2 9-75,2 3 0,-2-2 27,-2 2 0,-3 4-171,3 4 1,-4 1 32,-4-2 1,-1 2-106,-3 3 1,-2 0-13,3-4 1,-7 0 69,-2-4 1,4-2 167,0-2 0,7-2 53,-6-6 1,3 1 128,1-1 1,0-3 27,3-1 100,3-4 0,-4 3 92,5-2-56,0-3 1,1 4 146,3-5-71,3 0-254,4 0 0,0 0 17,1 0 0,3 0-20,0 0 1,4-4-16,-3 1 1,3-1 48,-4 4 1,4 0 100,-4 0-141,5-5-29,-2 3 0,0-3-297,-3 5 0,-6 0 135,-1 0 1,-5 0-1020,5 0 289,-5-5 864,2 4 0,0-4 0,1 5 0</inkml:trace>
  <inkml:trace contextRef="#ctx0" brushRef="#br0" timeOffset="37">15464 12472 7932,'0'-12'68,"0"1"111,0 4 0,0 1 515,0 2-146,0 3 114,0-4-329,0 15 0,0-1-37,0 10 1,0-1-107,0 1 1,0 2 13,0-2 1,1 2-63,3-2 0,-3 2-151,3-2 1,1-2-240,-1-2 0,3-1 67,-3 1 1,4-6-373,-4 3 205,5-4 194,-8 4 1,4-5 98,-5 1 33,0-5 1,0 2 35,0-5 205,0-5-196,0 3 14,0-8 0,0 8 40,0-6-44,0 5 1,5-5-34,3 4-3,2 0 1,5 0 19,0 0 0,0 1 0,-3 3 0,3 0 272,0 0-266,1 0-5,0 5 0,-3-3-4,2 6 1,0-1-36,-3 5 1,2-1-6,-7 1 0,2-1-31,-1 1 1,-3-1-140,-5 0 0,0 5 45,0-1 0,-1 1-148,-3 0 0,-3-4-104,-4 3 260,0-2 54,-1-1 1,-1-1 76,-2 0 0,1-3-118,-5 0 1,5-5 21,-1 5 0,-1-5-65,0 0 1,1-1-134,4-2 1,-1 0 91,1 0 1,3-5-385,1-3 598,-1-2 0,-3-2 0,-1 1 0</inkml:trace>
  <inkml:trace contextRef="#ctx0" brushRef="#br0" timeOffset="38">15418 12403 7914,'0'-11'0,"5"-1"218,3 1 1,2 1 382,1 2 0,1-1-277,-1 5 0,1 1-106,-1 3 0,2 0-39,2 0 1,-1 0-8,5 0 1,0 0-134,4 0 1,0 0-27,0 0 0,-2 0-302,-2 0 1,3 0-130,-3 0 0,-3 1 418,0 3 0,-4-3 0,0 4 0</inkml:trace>
  <inkml:trace contextRef="#ctx0" brushRef="#br0" timeOffset="39">15886 12894 8041,'8'-4'-522,"0"1"131,-6-1 1292,8-1-447,-3 3 0,-1-1 22,-2 6 1,1 0-122,-1 5 1,0 0-140,-4 8 0,3-2-57,1 5 1,0-2-143,-4 2 0,0 3-28,0-3 0,-1-1-408,-3 1 0,-1-4 159,-3 4 0,-2-5-421,2 1 681,-2-2 0,-1-2 0,-1 1 0</inkml:trace>
  <inkml:trace contextRef="#ctx0" brushRef="#br0" timeOffset="40">16195 12209 8041,'0'-12'198,"0"5"346,0-1 114,0 6-312,0-3 101,5 5-209,-4 0 0,5 6-64,-2 5 1,-2 6-15,1 6 0,-1 1-157,-2 3 1,0-3 81,0 2 1,0 2-212,0-1 1,0-2 11,0-6 1,0 3-103,0-3 0,0-3 115,0 0 1,0-4-52,0 0 0,0-1-161,0 1 1,-2-5-274,-1 1 1,1-4 585,-2 3 0,-2-4 0,0 2 0</inkml:trace>
  <inkml:trace contextRef="#ctx0" brushRef="#br0" timeOffset="41">16515 12392 7966,'0'-7'71,"-6"-3"300,5 9 446,-4-4-282,0 5-317,-1 0 0,-4 5-64,2 2 0,-2 5 21,2 3 1,-2 2-56,-1 2 1,3 6-140,0-2 0,-3 6 50,-4-2 0,-2 1 59,2-2 0,2 0-430,-2 4 1,2-4 54,2 0 1,0-2-103,-1-1 0,1-4 125,-1 0 1,5-5-56,-1 1 0,4-6-83,-3-1-309,4-1 51,-2 0 296,5 3 362,0-9 0,0 4 0,0-5 0</inkml:trace>
  <inkml:trace contextRef="#ctx0" brushRef="#br0" timeOffset="42">16389 12723 7703,'5'-7'-340,"-4"-3"970,9 4 1,-4-2-367,1 1 44,-2 4-136,0-2 0,-2 5-96,4 0 0,-3 0 193,4 0-220,-1 0 1,5 0-44,-1 0 0,-3 0 84,0 0 0,-5 1-138,5 3 0,-6-1 31,2 4 0,1 1 46,-1 3 1,0-2-9,-4 3 1,0-3-121,0 6 0,-1 1 45,-3 0 0,-1 3-139,-3-4 1,-2 4-80,2-4 1,-2 4 71,-1-4 1,-1 4 118,1-3 0,0-1-33,-1-4 0,2 1 19,2-1 0,2-3 81,2-1 0,3-3 208,-3 4 0,2-6 514,-2 2-330,3-3-78,-4-1 107,5 0-132,5 5-151,1-3 0,5 3-18,1-5 0,-1 1 23,1 3 1,-1-3-14,0 3 1,5-3-54,-1-1 0,0 0 24,-3 0 1,-1 0-226,0 0 1,1 0-146,-1 0 1,1 0-182,-1 0 1,-3 0-729,-1 0 1192,-4 0 0,2-5 0,-5-1 0</inkml:trace>
  <inkml:trace contextRef="#ctx0" brushRef="#br0" timeOffset="43">16629 12106 7908,'0'-7'-71,"0"-1"19,0 5 81,0-2 124,0 5 1,-1-4 306,-3 1 53,2-1-13,-8 4 87,9 0-339,-9 0 0,9 1 0,-3 3 0,3 2 33,1 6 1,0 0-28,0 4 0,1 0-37,3 3 1,2 3 27,5-3 0,2 4 37,2 3 1,3-2-48,5 3 0,0 1-14,0-1 1,-1 3-77,1-3 1,0 1-109,0-2 0,-5-2 37,-3 3 0,-2 1-161,-2-1 1,-3-1 35,-1-3 0,-4 1-199,1 3 1,-3-3-371,-1 3 299,0-3 207,0-7 1,-4 5-232,0-3 0,-3 1 89,3-1 0,-5 2 105,1-6 0,2 1-1,-2 0 0,1-4 153,-5 4 1,5-4-76,-1 0 0,1-5 138,-5 1 1,1-2 82,-1 2-221,1 2 41,4-4 0,-1 2-95,4 0 1,-4-5 29,4 5 1,-3-4-311,3 3 171,0-4 0,0 3-678,1-2 7,-1-3-187,4 4 1095,0-5 0,0 0 0</inkml:trace>
  <inkml:trace contextRef="#ctx0" brushRef="#br0" timeOffset="44">17200 12483 7838,'4'-8'-7,"-1"1"1,1 3 123,-4-4 135,0 6-69,0-3 0,2 1 235,1 0 279,-1 0-620,8 4 0,-4 0 56,6 0 1,-1 5-92,0 3 0,1-2 140,-1 2 1,4 0-256,1 3 1,4-3 17,-1-1 1,3 1 10,0 3 0,1-1 51,0-2 1,0 1-13,0-5 1,0 5 18,-1-2 1,0-2-7,-3-1 0,-2-1 176,-6 0-84,0-1-103,1 3 23,-6-5 1,-1 1-8,-5 3 1,-1-3 34,-3 3 1,-2-2 4,-6 2 1,1 1 2,0 3 0,-6 2-3,-2-2 1,-3 1-119,0-2 107,-1 8-14,-5-7 1,4 9-32,-3-6 0,3 0-4,1 1 1,2-1-15,2 1 0,-2-2-22,6-3 1,4 2-99,3-5 1,4 4-385,-3-4 141,4 4-857,-2-6 412,5 3 829,0-5 0,0 5 0,0 1 0</inkml:trace>
  <inkml:trace contextRef="#ctx0" brushRef="#br0" timeOffset="45">17794 12152 7771,'0'-7'1285,"0"2"-924,-5 5 1,3 3 47,-1 5 1,1 0-128,2 11 1,0 0 26,0 4 1,0 5-169,0 3 1,0 2-118,0 1 1,0 0 3,0 0 1,0 1 107,0-1 1,0-1-483,0-3 1,4 2 108,0-5 0,4 3-76,-5-3 1,2 0 94,-1-5 1,-1-3 85,4 0 1,-3-5 162,4 2 0,-2-4 26,2 0 0,2-1-12,-2 1 1,-2-2-58,1-3 1,1 2 177,3-5 0,1 4-131,-1-4 1,1-1-119,-1-3 1,1 0-147,-1 0-407,0 0-685,1 0 573,-1 0 748,-4-5 0,3-1 0,-4-6 0</inkml:trace>
  <inkml:trace contextRef="#ctx0" brushRef="#br0" timeOffset="46">17679 12666 7856,'12'-7'100,"1"2"-6,2 5 1,-2 0 268,2 0 0,3 0-70,1 0 0,2 0-176,2 0 1,1 0-32,3 0 1,-3 0-136,2 0 1,-3 0-48,-4 0 1,2 0-546,-6 0-103,0 0 1,-7-1 743,-1-3 0,-4 3 0,2-4 0</inkml:trace>
  <inkml:trace contextRef="#ctx0" brushRef="#br0" timeOffset="47">18148 11946 7611,'0'-6'267,"0"1"0,0 4 354,0-3-234,0 2 39,0-3 447,0 5-482,0-5-232,0 4 315,0-4-349,0 5 0,-2 4 49,-1 0 1,1 1 10,-1-2 0,1 0 127,2 5-145,0-1 1,4 5 57,0-1 0,5 0-6,-2 1 1,4-1 10,0 1 0,0 3-29,1 0 1,3 6 3,0-2 1,1 2 1,-5 2 0,4 0-31,0 0 1,4-1-49,-3 1 0,-1 4-149,-4 0 0,1 4 46,-1 0 1,-1-2-233,-2 1 1,1-3-447,-5 4 375,5-6 146,-8 8 1,4-8-425,-5 6 0,1-5 161,3 5 1,-3-6-10,3 2 1,-3-3 65,-1-1 1,-1 0 51,-3 0 1,2-1 107,-6 1 1,2-1 160,-2-3 0,-2 1 205,2-5-171,-2 6-32,-1-9 0,-1 5 282,1-6 0,-4 3-130,-1-2 0,1 5-2,4-5 1,-1 2-86,1-3 1,0 1-57,-1-1 0,5 0 7,-1 1 0,2-1-241,-2 1 247,-2 4 0,5-3-26,-3 2 0,-1-6 219,5-1 4,1-1-166,3 0 1,-2-2 85,-1-5-164,1 5 28,-3-4-347,5 4-290,0-5 0,5 0 0,2 0 1</inkml:trace>
  <inkml:trace contextRef="#ctx0" brushRef="#br0" timeOffset="48">18981 12552 7422,'0'-7'12,"0"1"208,0 2 14,0 3-32,0-4-18,0 0-168,-5 3 1,4-4 123,-3 2-18,3 3-87,1-9 61,0 9-109,0-10 0,0 9 49,0-6 0,1 6-16,3-2 0,-1-1 3,4 1 0,-3-4 0,4 5 1,-4-5-20,3 4 0,1-5-1,3 2 1,1 0 1,-1 0 26,0 4-13,1-2 0,-1 1-69,1 0 75,-6 1-30,4 3 1,-3 0-1,4 0 0,0 0-18,1 0 0,-5 5-5,1 2 1,0 3-16,3 2 1,-3-1-7,-1 1 1,1-1 28,3 1 1,-1-1-5,-2 0 0,2 2-10,-2 2 0,2-2-1,1 2 1,-3-3 2,0-5 0,-1 3-34,5-2 1,-1-3 7,1-1 1,3 1-227,0-1 533,0 0 1,-3-4 64,-1 0-81,0 0-210,1-5 1,-1 2 123,1-5 1,-1 1 3,1-5 1,-2 1-39,-3 0 1,3-1-70,-2 1 0,-2-2 8,2-2 1,-5 2-44,0-2 0,-1 6-137,-2 1 1,0 5-760,0-5 645,0 5 0,-2-2-911,-1 5 469,-4 5 685,1 2 0,-4 4 0,3 1 0</inkml:trace>
  <inkml:trace contextRef="#ctx0" brushRef="#br0" timeOffset="49">19050 12848 7881,'-6'-11'-18,"2"0"1,-1 3 67,1 0 1,0 5 368,4-5-64,0 5-194,0-7 0,0 8 326,0-6-54,0 6-267,5-3 0,-2-1 54,4-1 0,0 0-38,0 0 0,3 4-1,-2 0 1,2-3-39,2 3 1,-5-1-58,1 4-83,0 0 0,3 0 21,0 0 1,-3 1-216,0 3 1,-2 2-52,2 6 1,0-5-38,-4 1 0,4 0 63,-4 3 0,5 0-63,-2 1 0,3-1 113,2 1 1,-1-2-61,1-3 0,-1 4 103,0-4 1,1 0-2,-1 0 1,1-4 124,-1 0-140,1 4 123,4-6 0,-3 4 120,2-5 1,-2 0-100,-2 0 1,2-1 149,2-3 0,-2-1-56,2-3 0,-2-2 127,-2 3 1,-3-4 94,-1 0-285,-4 0 6,2-1 0,-1 1-34,-1-1 0,1 5-176,-4-1-150,0 6 1,-1-7-465,-3 5 782,3 0 0,-4 9 0,5 2 0</inkml:trace>
  <inkml:trace contextRef="#ctx0" brushRef="#br0" timeOffset="50">20044 11763 7867,'0'-11'-508,"0"0"382,0-1 261,0 6-29,0-4 0,0 7-97,0-4 210,0 4-160,0-2-19,0 0 1,-2 4 22,-1-3 96,1 3-57,-8 1-96,4 0 1,-6 0 0,1 0 0,3 1-37,1 3 1,0-2 69,0 6 1,-2-4-102,5 3 1,-4-3 50,5 4 0,-2-1-4,1 5 1,2-1 14,-1 0 0,1 1-8,2-1 1,0 5 35,0-1 1,0 4 6,0-4 1,2 5 229,1-1-249,-1-2 1,3 4 0,0-4 181,3 2-18,-3 3-137,5-10 0,-4 9 12,6-6 1,-5 4 5,1-4 0,-1 5-13,5-1 1,-5 2-23,1-2 1,-4 2-1,3-2 0,-4 3-110,1 1 0,-3-4 112,-1 0 0,0 0-170,0 4 1,0-4 83,0 0 1,-4-5-84,0 1 1,-3 1 55,3 0 0,-4-1 39,5-4 1,-5-3 12,4 0 1,-5-5-4,2 5 0,2-4 282,1 3-217,-3-4 1,2 3 195,-2-2-130,2-3-40,5 4-106,0-5-20,0 6 75,0-5-17,0 4 0,1-5 28,3 0 10,2 0 1,2 4 40,-1-1-61,1 1 4,3-4 0,0 2-2,-4 1 1,-2-1 11,0 8 1,-3-8-5,1 6 0,-1-4 128,-2 3-135,0 1 0,0 3 118,0 1 0,0-5 1,0 1 1,0 0-17,0 3 1,0 0-44,0 1 1,0 1 6,0 2 1,-2 1 59,-1 3 1,0 7-60,-5-3 1,5 3 8,-5 1 1,4-2-8,-3 6 1,0-2-81,0 1 0,2 2 4,5-5 1,0 1-139,0-2 1,0-2 107,0 3 0,0-3-136,0-1 1,1-4 78,3 0 1,-2-4 9,6 4 0,-2-3 85,2 3 1,1-5-55,-6 1 0,6 1 107,-1 0 1,-3-1-27,-1-4 1,-2 1 23,2-1 0,-3 4-98,3 0 0,-1-3 4,1-5 1,-3 1-24,3 4 1,-2-2-22,2-3 0,-3 3 74,3-2 0,1-2-24,-1 2 1,0-4-1,-4 3 1,0-4 118,5 2 1,-4 0-70,9-4 0,-3 8 10,4-5 1,-3 0-72,-1-4 0,1 0-20,3 0 1,1 0-565,-1 0 398,1 0 1,-1-4-609,0 0 0,1-5 831,-1 2 0,1-8 0,-1-3 0</inkml:trace>
  <inkml:trace contextRef="#ctx0" brushRef="#br0" timeOffset="51">20500 11843 7875,'-5'-6'-223,"4"0"264,-3 2 0,3 1 75,1-4 11,0 4 0,0-3 146,0 2 6,-5 3-14,4-9-109,-4 8 0,3-3 8,-1 5-57,1 0 0,-8 0-116,2 0 0,2 0 79,-1 0 0,-1 2-126,-3 1 1,-1 4 86,1 4 1,-1 2-129,1 2 1,1-1 7,2 5 0,-2-1 108,2 1 0,2 2-285,-2-2 116,6 3-5,-3-4 1,5 3-68,0-2 1,1-1 63,3 1 0,2-5-108,6 1 0,-1-2 184,0-1 1,2-2-15,2-3 1,-1 2 157,5-5-173,0 0 34,4-4 1,-4 0 182,0 0 58,-5-5-142,8 3 0,-10-8 126,4 3 1,-4-3-21,0-2 1,-2-3 155,-2 0 1,-3-4-135,-5 3 1,0-4 78,0 1 0,-5-3-154,-3 0 0,-6-2 26,-1-3 0,-2 3-100,2-3 0,1 4-7,-5 4 1,5 3-222,-1 4 1,6 2 84,1 3 0,5 1-510,-5 6 175,5 0 0,-2 6 52,5 1 425,0 8 0,10 3 0,3 5 0</inkml:trace>
  <inkml:trace contextRef="#ctx0" brushRef="#br0" timeOffset="52">20763 12186 7497,'0'-6'859,"0"1"-1243,0 5 1,-5 0 0,-1 0 0</inkml:trace>
  <inkml:trace contextRef="#ctx0" brushRef="#br0" timeOffset="53">21014 11798 7841,'0'-7'-64,"0"2"178,0 0 149,0 4-84,0-4 1,0 14-58,0 2 1,0 4-117,0 1 0,0-2 79,0 5 1,0-4-117,0 4 0,2 0 2,1 4 1,-1-4-68,2 0 0,-3-4 76,-1 4 0,0-4-14,0 4 0,4-5-127,-1 2 0,1-4 35,-4 0 1,4-1-218,0 1 116,0-1-130,-4 0 136,0 1 0,1-6-463,3-2 684,-3 2 0,4-4 0,-5 3 0</inkml:trace>
  <inkml:trace contextRef="#ctx0" brushRef="#br0" timeOffset="54">21231 11821 7851,'7'-12'-455,"-2"1"1465,0 4-280,-4 2-532,4 5 0,-5 2-58,0 1 0,0 5-150,0 7 0,4-1 69,0 5 1,0 2 61,-4 5 1,0-2-232,0 3 0,1-3 39,3-1 1,-3 0-202,3 0 1,1-2 58,-1-2 1,1-1-291,-1-3 310,-3-2 1,8 3 60,-5-4 0,-1-5-87,-3 1 0,2-4-252,1 3 471,-1-4 0,8 7 0,-4-4 0</inkml:trace>
  <inkml:trace contextRef="#ctx0" brushRef="#br0" timeOffset="55">21563 11763 7815,'6'-5'-34,"-1"4"47,-5-9 1,1 7 196,3-4-175,-3 4 1,4-3 314,-5 2-19,0 3-274,0-4-25,0 5 44,0 5 1,0 1-75,0 6 0,-1-1 39,-3 0 1,-1 5-141,-2-1 0,-2 5 46,5-1 0,-5 2-77,1-2 1,3 1 82,2-5 1,-2 4-122,1-4 0,0 1 69,4-5 0,-1 0 61,-3 1 0,3-4 15,-3-1-77,2 1 195,2-2-174,0-1 297,0 0-66,6-3-104,0 3 0,5-5 53,1 0-79,-1 0 0,2 0-16,2 0 0,-2-4 39,2 0-156,-2 0 0,-2 3-50,1-3 0,-1 3-139,0-3 1,-3 3-286,0 1 585,-6-5 0,8 3 0,-3-3 0</inkml:trace>
  <inkml:trace contextRef="#ctx0" brushRef="#br0" timeOffset="56">21654 11935 7852,'0'-12'-32,"0"5"58,0-1 0,1 6 423,3-2 8,-3 3-85,4 1-266,0 5 0,-3 1-224,2 5 0,-3 5 109,-1-1 1,0 1-121,0 0 1,0 0 81,0 3 1,0 1-246,0-4 0,0 3 86,0-4 0,4 0-2,-1-3 1,1-1-7,-4 0 0,0-3 50,0 0 1,0-5-333,0 5 167,0-5 329,5 7 0,-3-9 0,3 4 0</inkml:trace>
  <inkml:trace contextRef="#ctx0" brushRef="#br0" timeOffset="57">21962 11775 7904,'0'-12'-473,"0"1"0,0 3 579,0 1 355,0 4 1,-1-6 76,-3 6-312,-2-1 1,-6 4-172,1 0-33,0 0 0,-1 0 81,1 0 0,-1 5-170,1 2 1,0 4 68,-1 0 0,1 4 76,-1 1 0,2 3-191,3-4 1,-2 5 17,5-1 0,0-2-113,4-2 1,5-2 12,3-2 1,3 0 4,4 1 0,-1-5 148,5 1 0,0-5-3,4 0 1,0-1 45,0-2 0,-4 0-74,0 0 1,-4-4 209,4 0 0,-5-5-1,1 2 1,-2-4 130,-1 0 1,-5-4-136,1 0 1,-6-2 70,2 2 0,-3 1-185,-1-5 0,-5 1-129,-2-1 1,-3 2-113,-2 6 1,1 0 82,-1-1 1,1 5-291,-1-1 222,1 5 1,0 0-284,-1 6 0,1 4-22,-1 4 513,1 6 0,5-5 0,0 5 0</inkml:trace>
  <inkml:trace contextRef="#ctx0" brushRef="#br0" timeOffset="58">21917 11980 7904,'-12'0'-1167,"6"0"1444,-4 0 348,8 0-324,-3 0-80,5 0-42,-5 0-56,4 0 1,-5 2 38,2 2 77,3-3-154,-10 4 1,9-1 15,-6 0-15,6-1-33,-8 2 0,7 0-92,-5 3 1,6-2-96,-2-2 134,3 3 1,1 4-83,0 0 1,-4-3 56,0 0 1,0-1-98,4 5 1,0-1 95,0 1 0,2-5-10,2 1 1,-2-1-44,6 5 1,1-5-1,6 1 1,-3-2-49,4 2 0,-2 1 80,1-5 0,1 1-37,3-1 0,3-3 22,-3 3 1,-1-3 123,1-1 1,0-4-34,4 0 0,-6-5 129,-1 2 0,0-3 32,-1-2 1,-1 1 197,-6-1 1,-3-3-90,-5 0 1,-2-5-101,-6 1 0,-1-3-509,-10-1 1,-4 0-30,-4 0 0,-4 6-272,0 1 1,0 9 265,0 3 345,-2 3 0,9-4 0,-4-2 0</inkml:trace>
  <inkml:trace contextRef="#ctx0" brushRef="#br0" timeOffset="59">22899 11615 7778,'0'-11'574,"0"4"-434,0-3 186,0 9-175,0-4 0,0 15-178,0 5 1,0 4-63,0 0 1,0 3 122,0-3 1,0 6-108,0 2 1,0 5 81,0-2 0,0 3-210,0 1 1,0-3 75,0-1 0,0-4-9,0 0 1,0-2 34,0-1 0,0-1-61,0-3 0,0-1 140,0-3 1,4-3-4,-1 4 0,5-7 60,-4-2 1,1 0-53,-1 0 1,-2 2 113,6-5 0,-4 1-93,3-1 154,1-3-186,3 4 0,1-5-12,-1 0-55,-4 0 0,1-1-166,-4-3 0,0 1 83,-4-4 176,0 4 0,-5-7 0,-1 4 0</inkml:trace>
  <inkml:trace contextRef="#ctx0" brushRef="#br0" timeOffset="60">22796 11958 7683,'1'-8'-107,"3"0"1,-1 6 639,4-2 0,1 2-600,3-2 0,1 2 19,-1-1 1,4 1 183,1 2 0,0 0-35,-1 0 1,2 0-126,2 0 0,1-1-10,-5-3 1,1 3-226,-5-3 1,0 3 135,1 1 1,-1-1-317,1-3 439,-6 3 0,4-10 0,-3 5 0</inkml:trace>
  <inkml:trace contextRef="#ctx0" brushRef="#br0" timeOffset="61">23230 11889 7452,'5'-6'-205,"1"-1"542,6 4 0,-5 1-232,1-1 1,0 1-3,3 2 0,1-1-8,-1-3 1,2 3 4,2-3 1,-2 3-124,2 1 0,1 0 82,0 0 0,0 0-181,-1 0 1,-2 0-50,2 0 0,-6-1-356,-1-3 81,-1 3 0,1-5 72,0 6 374,-6 0 0,3 6 0,-5 0 0</inkml:trace>
  <inkml:trace contextRef="#ctx0" brushRef="#br0" timeOffset="62">23276 12015 7880,'11'0'82,"1"0"0,-5 0 66,1 0 0,-1 0 66,5 0 1,1 0-80,2 0 0,-3 0-17,4 0 0,0-4-173,-1 0 1,4 0-6,-3 4 0,-1-3-216,-4-1 1,1 0-869,-1 4 1144,1 0 0,-6-5 0,-1-2 0</inkml:trace>
  <inkml:trace contextRef="#ctx0" brushRef="#br0" timeOffset="63">23767 11661 7880,'0'-12'-121,"0"1"191,0-1 69,5 6 0,-3-3-89,6 5 382,-5 1-59,2 3 584,-5 0-688,0 5 0,0 1-126,0 5 0,0 6-118,0 2 0,0 3 168,0 0 0,0 2-160,0 3 1,0 1-87,0 3 0,0 2 20,0-3 0,0-1-244,0 2 0,0-6 152,0 2 1,3-7-154,1-1 0,1-5 49,-1 1 0,-1-2 149,4-2 1,-4 1-57,1-1 1,1-3-272,-1-1 260,-1-4 0,1 3-69,0-2-702,0-3 918,-4 4 0,0-5 0,0 0 0</inkml:trace>
  <inkml:trace contextRef="#ctx0" brushRef="#br0" timeOffset="64">23938 11706 7880,'0'-11'0,"0"3"176,0 1 142,0-1 0,0 1 264,0-1-126,0 5 133,0-2 59,0 5-527,0 5 0,0-2-44,0 5 1,0-1 26,0 5 1,0 0-231,0 3 1,0-2-40,0 2 0,0-2 102,0-2 0,0 1-194,0-1 171,5 1 0,-4-1 34,3 1 0,-2-5 26,-2 1 1,0-4-47,0 3 48,0-4 34,0 2 55,0-5-59,5 0-5,-4 0 42,9 0 0,-4 0 89,6 0 1,-5 0-72,1 0 1,0 0 11,3 0 1,4 0-147,1 0 1,-1 0 110,-4 0 1,4 4-141,1-1 0,0 5 122,-1-4 0,-2 4-186,2-5 1,2 6-26,-2-1 1,0 2 75,-3 1 0,-5-3-29,1 0 0,-4-1 66,3 5 1,-4-1-30,1 0 1,-4 1 14,-4-1 1,1 2 28,-4 2 0,-5-2-25,-3 2 1,-5-3-58,1-5 0,-2 3 108,2-2 1,-2 1-4,2-2 0,1 0 2,-1-3 1,5-3 111,-1 3 1,2-3-320,2-1 141,-1 0-169,1 0 0,1-5-70,2-3 0,3 2-318,5-2 661,0 1 0,-5-5 0,-1 1 0</inkml:trace>
  <inkml:trace contextRef="#ctx0" brushRef="#br0" timeOffset="65">23881 11684 7880,'0'-12'0,"0"5"26,0-1 1,5 2-5,3-2 0,6 2 222,1 2-227,0 3 0,-3-5 88,-1 6 1,5 0 147,4 0 1,2 0 301,5 0 0,-3 0-216,3 0 0,1 0-244,-2 0 0,-2 0-10,-1 0 0,-7 0-176,3 0 1,-6 0-183,-1 0-170,-1 0 0,-3 0-1277,0 0 1720,-6 0 0,3 6 0,-5 0 0</inkml:trace>
  <inkml:trace contextRef="#ctx0" brushRef="#br0" timeOffset="66">20580 12837 7880,'4'-8'-127,"0"1"-102,0 4 302,-4-7 0,0 8 184,0-6 111,0 5-134,-5-2 72,3 5-129,-8-5 1,4 4-81,-5-3 1,3 3 58,0 1 0,-1 5-161,-6 3 1,3 2 30,-4 1 0,0 4-68,1 1 0,-4 4 97,3-1 0,-3 3-136,4 0 0,0 0 1,3-3 0,5 3 4,-1-3 0,6 2-97,-2 2 0,3-4 106,1 0 1,0-5-40,0 1 1,6-2 48,5-2 0,2 1-40,6-1 0,-4-4 85,4-4 1,2-1 11,5-2 0,0 0 130,4 0 1,-3-5-97,3-3 0,-6-2 145,-1-2 0,0-3-45,-4 0 0,-4-4-44,-3 4 1,-2-6 10,-6 2 0,-1-2 120,-3-2 0,-1 0-187,-3 0 0,-3-5-118,-8-2 1,2 1-164,-2-2 0,-2 7 114,2 1 0,-4 2-207,4 5 1,-2 5 89,2 3 1,6 6-121,-2-2 0,2 4 8,-3 4 0,5 2 362,-1 6 0,6 9 0,-4 3 0</inkml:trace>
  <inkml:trace contextRef="#ctx0" brushRef="#br0" timeOffset="67">20889 13157 7778,'0'-7'1781,"0"2"-258,0 5-1519,0 5-308,0-3 285,0 8-734,0-4 1,0 2 173,0-1 579,0-4 0,5 7 0,1-3 0</inkml:trace>
  <inkml:trace contextRef="#ctx0" brushRef="#br0" timeOffset="68">21197 12780 7753,'-7'0'-119,"-1"0"1,4 1 178,-4 3 1,2-1 25,-1 4 0,-4 1-85,4 3 0,-3 1 52,-2-1 1,2 4 4,2 1 1,-2 3-26,3-4 0,-2 4-6,1-4 0,-1 4-107,5-4 0,-1 4 113,2-3 1,1 0-192,-1-1 1,1-2 103,2 2 0,2 2-119,1-2 0,2 0 63,3-3 0,2-5 30,-2 1 1,2-2 67,1 2 1,5-3 87,-1-5 0,1 0 20,0 0 0,-3 0-67,7 0 1,1-1 223,2-3 0,2-3 22,-6-4 1,2 0 17,-2-1 1,1 1-140,-5-1 0,-1 0-14,-6-4 1,-2 2-48,-2-5 1,-3 2-84,3-2 1,-4-3-65,-4 3 0,0-3 30,-7 0 1,2-1-65,-6 0 0,-2 4-93,2 0 1,-4 6-114,4 2 1,-5 1 77,1 6 1,3-1-49,5 1 1,-1 3-228,5-3-119,2 3 610,0 1 0,0 5 0,-2 1 0</inkml:trace>
  <inkml:trace contextRef="#ctx0" brushRef="#br0" timeOffset="69">21426 12780 7887,'0'-11'101,"0"3"323,0 0 58,0 6-159,-6-3 116,5 5 26,-4 0-375,5 0 15,0 5 1,0 1-71,0 6 1,0-1 62,0 0 1,0 5-237,0-1 0,0 1 78,0 0 1,0-2-10,0 5 1,0-5-117,0 1 0,1-3 133,3 0 1,-3-5-168,3 1 203,-2 0 0,-2-1-247,0 1 111,0-6 38,0 4 580,0-6-439,5 0 1,-3 0-8,6 0 0,-1 0 16,5 0 0,-1 0-4,1 0 1,3 0-24,0 0 0,4 0-4,-4 0 1,2 0-19,-2 0 0,-2 1 28,2 3 0,-4-2 86,-3 6 0,1-4-61,-5 3 0,3-3-23,-3 4 0,0-1-23,-4 5 1,0-1-81,0 0 1,-5 1-37,-3-1 1,-3 1 125,-4-1 1,1 1-251,-5-1 0,3-1 47,-3-2 1,4 2-9,-4-2 0,5-2 33,-1 1 1,2-3-305,2 4 69,-1-6 75,1 4 1,1-8-90,2-2 423,3 3 0,5-9 0,0 4 0</inkml:trace>
  <inkml:trace contextRef="#ctx0" brushRef="#br0" timeOffset="70">21403 12814 7819,'0'-11'-238,"0"4"0,-4-3 345,0 3 1,0 0 80,4 0 359,0 4-387,0-7 1,4 7 69,0-4 0,5 4-109,-2 0 0,4 0-30,0-1 0,4 3-4,0-3 0,4 3-129,-3 1 0,4-1-50,-1-3 0,1 2 71,-1-1 1,2 1-542,-6 2 0,4-3 272,-4-1 1,-3 0 289,-5 4 0,1-5 0,3-1 0</inkml:trace>
  <inkml:trace contextRef="#ctx0" brushRef="#br0" timeOffset="71">21837 12826 7819,'-7'-5'-849,"1"2"811,2-5 0,3 5 100,-3-5 0,3 4 325,1-3-175,0 4 59,0-7-14,0 4 4,5-6 1,-3 2 122,6 2 92,-5-2-96,7 4-123,-4-6 0,4 5-122,-2-1 1,2 6-83,-2-2 1,-2 3 182,2 1-272,-1 0 1,5 0 55,-1 0 0,-1 1 82,-2 3 1,2-2-175,-2 6 1,2-1 34,1 5 1,-3-5-58,-1 1 0,-4 0 23,1 3 0,-3 1-92,-1-1 0,0 0 122,0 1 1,-4-1-93,0 1 1,-4-1 107,0 0 1,-2 1-21,-2-1 0,1 1 79,-1-1 0,1-3-76,0-1 0,0-3 97,4 4 1,-2-4 0,5 3-15,0-4 1,4 3 6,0-2 7,0-3 67,0 4-110,0-5 1,5 4 82,3 0 0,2 0-69,2-4 1,3 1 94,0 3 1,4-3-103,-4 3 1,1 1 8,-5-1 1,0 1-30,1-1 1,-1-2-16,1 6-113,-6-1 1,-1 5 86,-5-1 0,-1-1-78,-3-2 1,-2 2 50,-6-2 0,-4 2-56,-3 1 1,-3-1 64,-1-2 0,0 2-34,1-2 1,0-2 38,3 2 0,-1-6 0,5 2 1,-1-3 56,5-1-94,5 0-347,0 0 99,6 0 57,0-5 1,6-1-115,1-5 397,3-1 0,7 1 0,1-1 0</inkml:trace>
  <inkml:trace contextRef="#ctx0" brushRef="#br0" timeOffset="72">22339 12791 7819,'0'-11'0,"0"0"-55,0-1 0,0 1 127,0-1 1,0 5 109,0-1 1,0 0 40,0-3 1,0 3 130,0 1 0,-1 4-218,-3-1 1,-2-1 61,-6 2 0,1-1-168,0 4 0,-1 0 104,1 0 1,-8 4-210,0-1 1,-2 6 25,6-1 1,2 6 15,-2 1 1,4 4-31,3-4 0,-1 4-174,5-3 0,1 3-142,3-4 0,5 0 164,2-4 0,3 0-79,2-4 1,8 0 51,3-4 1,-1-1 262,-3 1 0,-5-1-14,1-2 1,-2-2 137,-2-1 1,0 0-105,1-4 0,-6 3 195,-2-4 539,2 6-523,-4-9 0,3 9 479,-5-6-469,0 6 0,-4-2-264,0 8 0,-4 2 31,5 5 0,-5 2-94,4 2 1,-3 3 88,3 5 0,-1 0-84,1 0 1,3 2-26,-3-2 0,3 6 43,1-6 1,0-3-215,0-5 1,0-2 9,0-1 0,0-1-203,0 0-8,0-4-443,0 3 900,0-9 0,0 4 0,0-5 0</inkml:trace>
  <inkml:trace contextRef="#ctx0" brushRef="#br0" timeOffset="73">23127 12643 7819,'0'-8'-377,"0"1"-92,0 4 52,0-7 561,-5 9 1,3-4 102,-6 5-37,5-5 0,-3 3 59,2-2 103,3 3 30,-9 1-55,9 0 0,-8 1-39,5 3 1,-1 3-42,1 4 1,3 2-205,-3 2 0,3 3 102,1 5 0,0-1-119,0 1 1,0 4 67,0 0 1,0 3-164,0-3 1,0 3-5,0-3 0,0-1 21,0-3 1,0 0-29,0 0 0,4-4-172,-1 0 1,1-5-2,-4 1 0,4-2 34,0-2-15,0 1 144,-4-1 1,0-3 4,0-1-73,0-4 17,0 2 10,5-5 0,-3 0-403,6 0-87,-1 0 88,5 0-91,-1 0 140,1 0 464,-6-5 0,-1 2 0,-5-4 0,0 4 0,0-2 0</inkml:trace>
  <inkml:trace contextRef="#ctx0" brushRef="#br0" timeOffset="74">22956 12951 7819,'0'-7'-28,"0"-1"47,0 5 1,0-3 349,0 2-169,0 3 1,1-4-21,3 5 0,-1 0-63,4 0 0,1-4 38,3 0 0,4 1-42,1 3 1,0 0-116,-1 0 0,-1-4-69,5 0 1,-3-1-147,3 1 0,-5 3-39,1-3 1,-2-1-246,-2 1 1,0-1-540,1 1 1040,-1 3 0,1-9 0,-1 3 0</inkml:trace>
  <inkml:trace contextRef="#ctx0" brushRef="#br0" timeOffset="75">23367 12791 7836,'5'-6'70,"-2"1"-168,4 5 1,1-1 204,3-3 1,-3 3 15,0-3 1,-1 3-94,5 1 1,0 0 115,4 0 0,-4 0-222,3 0 1,2-4 120,-2 0 1,0 0-78,-3 4 0,-5 0-389,1 0-299,-5 0 127,2 0 593,-5 0 0,-10 0 0,-3 0 0</inkml:trace>
  <inkml:trace contextRef="#ctx0" brushRef="#br0" timeOffset="76">23390 12906 7819,'-6'5'-219,"1"-4"109,5 4 0,5-5-374,2 0 618,3 0 0,2 0-102,-1 0 0,4-1 70,1-3 1,0 3-109,-1-3 1,-1 3-166,5 1 0,-5-4 101,2 0 0,-4-1 70,0 1 0,-1-2 0,1-6 0</inkml:trace>
  <inkml:trace contextRef="#ctx0" brushRef="#br0" timeOffset="77">23870 12517 7819,'-7'0'0,"2"0"0,5 2 0,0 1 0,0 0 0,0 4 0,0 1 0,0 4 0,0 4 0,0 3 0,0 4 358,0 4 0,1 0 536,3 4 0,-2 1-620,1-6 0,0 6-319,1-2 0,-3-2-177,3-1 149,2-3 1,-5-2-116,3-3 0,1 1 91,-1-5 1,0 1-14,-4-5 0,0 0-33,0 1-142,5-1 0,-4-3-295,3-1-267,-3-4-20,-1 2 867,0-5 0,-5-5 0,-1-1 0</inkml:trace>
  <inkml:trace contextRef="#ctx0" brushRef="#br0" timeOffset="78">24269 12540 7819,'0'-8'-602,"0"1"421,0 4 1,-3-3 765,-1 2 1,-1 3-171,1-3 0,1 3-48,-4 1 1,-1 0-171,-3 0 0,-1 5 12,1 3 0,-4 2-94,-1 1 1,0 2 45,1 2 1,1 3-174,-5 5 1,3-1 87,-3 1 0,5 4-82,-1 0 1,-1-1 4,0-3 0,5 2-186,3-2 1,6 7-15,-2-8 0,3 0 83,1-3 0,0-1-59,0 1 0,5 1 22,3-5 1,2 1-46,1-5 1,0-1 49,1-2 1,4 2 47,3-3 0,-1-1 56,1-3 1,-4-1 14,5-2 1,-5 0 62,4 0 1,-1 0-109,1 0 0,-3-4 275,-5 0 0,1-5-63,-1 2 0,-4 0 289,-4 0 0,-1-1-136,-2-3 0,-2-5-15,-1 1 1,-5 0-141,-7 3 0,-8 1 19,-7 0 0,-1 3-334,-3 0 1,6 6 129,-6-2 1,7 4-532,0 4 0,5 2 266,2 6 1,4-1 315,5 0 0,-1 1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6:06.95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18605 10416 7670,'1'-7'-762,"3"4"927,-3 1-79,4 2 0,-5-1 77,0-3 7,0 3 6,0-4 224,0 5-268,0-5 32,0 4 30,0-4-3,0 5-98,0-6 91,0 5-41,0-4-157,0 5-137,5 0 157,-4 0-23,4 5 65,-5 2 0,2 4-35,2 0 1,-3-3 54,3 0 1,-3-1-40,-1 5 0,0-1 24,0 1 0,1 0-32,3 3 1,-3-2 11,3 2 0,-3-2-121,-1-2 0,2 5 115,1-1 0,-1 0-150,1-3 0,0-1 120,1 0 1,-3 1-47,3-1 1,1-3 17,-1-1 12,0 1 1,-3 0 22,3-1 24,-3-4-741,4 2 472,-5-5 0,-5 0 241,-3 0 0,-7-5 0,-3-1 0</inkml:trace>
  <inkml:trace contextRef="#ctx0" brushRef="#br0" timeOffset="1">17759 10713 7585,'7'0'345,"-2"0"-224,0 0-42,-4 0 0,9 0-7,-2 0 1,-2 0 19,2 0 0,-4 0-25,3 0 0,1 0 16,3 0 1,-3 0-20,0 0 0,-5 0 47,5 0-57,0 0 1,3 0 38,0 0-37,1 0 0,-1 0 6,1 0 0,-1 0-77,1 0 0,-1 0 66,0 0 1,1-1-56,-1-3 1,1 2 30,-1-1-14,1 1 0,-1 2 31,0 0-14,1 0-48,-1 0 37,1 0 1,-1 0-67,0 0 0,-3 0 74,0 0-161,-1 0 1,5 0 128,-1 0 0,1 0-92,-1 0 1,0 0 63,1 0 1,-5 0-44,1 0 45,0 0 18,3 0 91,1 0-98,-1 0 1,-3 0 55,-1 0 1,-3 0-39,4 0 1,-5 0 0,5 0 0,-4 0-51,3 0 1,1 0-7,3 0 0,1 0-17,-1 0 57,1 0 1,-1 0 11,1 0 1,-5 0-59,1 0 130,-6 0 1,9 0 9,-4 0-22,-2 0 0,5 0-45,-2 0 0,-2 0 4,2 0 0,-4 0-21,3 0 1,1 2 25,3 1 0,-3-1-78,0 2 1,-5-3 65,5-1-19,0 0 0,3 0 1,0 0 1,-3 0 148,0 0 0,-4 0-54,3 0 26,-4 0-77,7 0 8,-9 0-3,9 0 1,-7 0 38,4 0-52,-4 0 1,3 0 10,-2 0-20,-3 0 1,6 0-84,-3 0-5,-3 0-651,4 0 645,-5 0 0,0 5 0,0 1 1</inkml:trace>
  <inkml:trace contextRef="#ctx0" brushRef="#br1" timeOffset="2">18456 9182 8018,'0'-6'-526,"0"1"775,0 5-61,0-5 99,0 4-43,0-4 823,0 5-1044,0 5 0,0-3 10,0 6 1,0-4-5,0 3 0,0-3 30,0 4-111,0-1 73,0 5 1,0-1-54,0 0 0,0-3 70,0 0-92,5-1 52,-4 5-5,5-1 0,-6-3 25,0-1 17,0-4-27,0 2 2,0 0-454,0-4 144,0 4-1023,0-5 1323,0 6 0,0-5 0,0 4 0</inkml:trace>
  <inkml:trace contextRef="#ctx0" brushRef="#br1" timeOffset="3">18445 9594 8037,'-7'-7'-754,"2"1"1086,5 2 70,0 3-192,0-4 1,0 3 131,0-1 19,0 1 30,0-3 150,0 5 1,0 5-461,0 3-103,0 2 1,0 2 35,0-1 1,0 0-73,0 1 0,0-1 69,0 1 1,0 3 2,0 0 0,0 2-27,0-2 0,0-1-4,0 5 1,0-1-59,0 1 0,0 1 77,0-5 1,0 4-129,0-4 1,0 1 36,0-5 1,-4 4 22,1 1 0,-1 0 53,4-1 0,0-2-2,0 2 1,0-2 90,0-2-104,0 1 1,0-1 34,0 1 0,0-5-18,0 1 1,1-2 15,3 2 1,-2-3-8,6-5 0,-4 4 163,4-1 0,-5 1-97,5-4 1,0 0 107,3 0 1,-3 0-153,-1 0 74,1 0-351,3 0 1,-3-1-50,-1-3-40,-4 3 35,2-4-390,-5 5 1,-1-1 8,-3-3 692,3 2 0,-9-3 0,3 5 0</inkml:trace>
  <inkml:trace contextRef="#ctx0" brushRef="#br1" timeOffset="4">18353 9845 7898,'0'-7'-642,"0"2"1527,0 0-613,0 4 0,2-4 209,1 5-5,-1 0-384,3-5 0,-4 4 77,3-3 1,-2 3-126,6 1 1,-4 0 98,3 0 1,-3 0-137,4 0 1,-1 0 38,5 0 1,-1 0 51,1 0 1,-1 0-4,1 0 1,0 0 4,3 0 0,-1-4 12,5 0 0,-5 0 0,2 4 0,-2-4-41,1 0 1,-6 1 165,2 3-296,-2 0-133,-3-5-332,-1 3 100,-5-3 1,-5 5 199,-2 0 1,0 0 223,0 0 0,-6 5 0,-5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6:06.9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22785 13305 7434,'5'7'274,"2"-4"0,1-1-125,3-2 0,-2 0 7,6 0 1,3 0-7,1 0 0,3-2 23,1-1 0,-2 1-23,-2-1 0,7-2-18,-3 1 0,2 0-97,-2 4 1,3-4 47,1 0 1,1 0-120,-1 4 1,1 0 134,2 0 1,3 0-109,-3 0 0,3 0 70,2 0 1,-2 0-5,-3 0 0,2 0-36,-6 0 1,5 0 32,-4 0 1,-1 0-59,-3 0 1,1 0 89,3 0 0,-3 0-5,3 0 1,2 0-39,1 0 1,3 0-2,2 0 0,0-3-25,3-1 1,-2-1-66,2 1 1,-1 3-21,1-3 0,-2-1 61,6 1 0,-4-4-52,4 5 0,-2-1 18,-2 4 1,0 0-113,-8 0 0,-1 0 133,2 0 1,-8 0 0,3 0 0,-8 0 32,5 0 1,-7 0 3,3 0 1,-3 0 120,3 0 1,-5 0-89,1 0 1,-2 0 213,-2 0-119,0 0 36,1 0-196,-6 0-331,-1 0 34,-5 0 0,-6 0-955,-6 0 1267,-4-5 0,-12-2 0,-1-4 0</inkml:trace>
  <inkml:trace contextRef="#ctx0" brushRef="#br0" timeOffset="1">24475 12414 6869,'0'-6'1207,"0"-4"-972,5 9-14,-4-4 41,4 5-107,0 0 0,-2 0 132,5 0-50,-6 0-113,3 0 1,-4 0 58,3 0-110,-2 5 1,3 1 23,-5 5 0,0 1-120,0-1 1,0 1 20,0-1 1,0 1 91,0-1 0,0 4-157,0 0 1,0 4 161,0-3 0,0 3 5,0-4 1,0 5 8,0-1 1,0-1 13,0 1 0,0-1-56,0 1 0,3 2 2,1-1 0,0 0-97,-4-1 0,0 2 77,0-2 0,0-1-76,0 1 0,0 0 44,0 4 0,1-4-109,3 0 0,-3 0 85,3 4 1,-3-4-93,-1 0 0,-1 0 33,-3 4 0,2 0 8,-6 0 1,4-4 59,-3 0 1,4-1-28,-1 1 1,3 1 24,1-5 0,0 4-19,0-4 1,0 2-2,0-2 1,4-2-11,0 2 1,3-6-30,-3-1 76,5-1 0,-6 1-48,4-1-146,-4-4 1,3 2 3,-2-5-1355,-3 0 1528,4-5 0,-15-1 0,-3-6 0</inkml:trace>
  <inkml:trace contextRef="#ctx0" brushRef="#br0" timeOffset="2">22739 12494 7377,'0'-6'-98,"0"0"29,0 2 187,0 3 60,0-4 99,0 5-58,0-5 13,0 3-2,0-3-94,5 5 0,-2 0 103,4 0 14,-4 0-62,7 0-69,-9 0 5,4 5-1,-5 2-133,0 4 0,0 0 92,0 1 0,0 3-43,0 0 1,0 4 22,0-3 1,0 4-30,0-1 1,0 4-24,0 3 1,1-1-13,3 1 1,-1 0-1,4 0 1,-3-2-3,4 3 1,-4-7 17,3-1 0,-4 0-2,1 4 0,1 0 18,-1 0 0,-1-4-13,-3 0 0,2-1 51,1 1 0,-1 2-44,1-2 1,-1-1 0,-2 1 1,0-4-48,0 4 1,0-3-11,0 3 0,0-2 11,0 2 1,0 2-84,0-6 1,0 4 16,0-4 0,0 0 115,0-3 0,0 3 39,0 0-56,0 1 1,0-5 12,0 0 0,0 1 0,0-1 0,0-3 13,0-1 1,4-3-106,-1 4 110,1-6-604,-4 4 183,5-6-930,-4 0 1306,5 0 0,-12-11 0,0-1 0</inkml:trace>
  <inkml:trace contextRef="#ctx0" brushRef="#br0" timeOffset="3">22739 12472 7787,'6'0'-1,"4"0"1,-3-2 50,4-1 0,1 1 123,-1-2-153,0 3 0,1-3 27,-1 1 0,1-1 47,-1 4 1,-3 0-22,-1 0 1,1 0-129,3 0 0,1 0 132,-1 0 0,1-2-144,-1-1 1,2 1 36,2-1 0,-2 1 87,2 2 0,1 0-26,0 0 1,3 0 9,-4 0 1,1 0-2,0 0 0,-2 0 17,5 0 0,-5-3 2,1-1 1,1 0 10,0 4 0,3 0-7,-4 0 1,4 0-34,-4 0 0,2 0 29,-2 0 1,-3 0-86,4 0 1,-2 0 54,1 0 0,-1 0 0,5 0 1,-5-1-41,1-3 1,2 3-11,-2-3 0,4 2 8,-4 2 0,4 0-7,-4 0 0,2 0-5,-2 0 1,-2 0 27,2 0 1,-2 0 27,-2 0 0,1 0-32,-1 0 0,0 0 1,1 0 1,-1 0 2,1 0 0,3 0 0,0 0 1,4 0-4,-4 0 1,2 0-4,-2 0 1,-2 0-43,2 0 1,-1 0 42,1 0 0,-2 0-4,2 0 1,-2 0-2,-2 0 1,2 0 61,2 0 1,-2 0-55,2 0 0,-2 0 2,-2 0 1,4 0-52,1 0 1,0 0-5,-1 0 1,-1 0-7,5 0 0,-5 0 45,1 0 1,2 0-15,-2 0 1,2 0 11,-2 0 1,-2 0 21,2 0 0,-2 0 3,-2 0 0,0 0 79,1 0 0,-1 0-44,1 0 1,3 0 14,0 0 0,0-1 5,-3-3 0,-1 3-34,1-3 1,-1 3 50,0 1 0,1 0-76,-1 0 0,-3 0-5,0 0 57,-1 0-17,5 0 33,-1-5-12,0 4-119,1-4 76,-1 5 0,1-4-49,-1 0 1,-3 0 63,-1 4-5,1 0 1,3 0 14,1 0 1,-5 0 47,1 0-59,-5 0 12,7 0-105,-9 0 116,4 0-877,-5 0 821,-5 0 0,-6 5 0,-7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8T01:56:54.62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24646 5608 7258,'0'-12'-37,"0"5"0,0-1 522,0-1 1,1 4 292,3 1-47,-2-2 317,3 5-221,-5-4-207,0 5 0,0 5-286,0 2 1,0 3 49,0 2 1,0 4-106,0 3 1,0 3-40,0 1 1,0 1-141,0 3 0,0-2 114,0 5 1,0 1-155,0 3 0,1 0-29,3 1 0,-2-2-234,6-3 1,-4 2 141,3-6 0,-3 0 215,4-7 0,-4-1-47,3-3 0,-4-2 155,0 2 1,3-6-167,-3-2 0,1-3 21,-4 4 0,1-6-123,3 2 223,-2 2-331,3-4 207,-5 3 332,0-5-410,0-5 1,0-3-59,0-7 0,0 2-99,0-2 0,0-2-276,0 2 0,0-5 22,0 1 0,0 2 154,0 2 0,0-1-1205,0 0 407,0 1-1514,0 4 1437,0 4 1117,5-3 0,6 4 0,7-6 0</inkml:trace>
  <inkml:trace contextRef="#ctx0" brushRef="#br1" timeOffset="1">24989 15944 8042,'-1'-11'-69,"-3"4"0,3 0 154,-3 4 1,-1 0 433,1-5 328,0 6-153,4-8 125,0 8-257,0-3 2487,0 5-2816,0 5 1,0 2-4,0 4 1,0 1-105,0-1 1,0 1 104,0-1 0,0 0-164,0 1 0,0 0 22,0 4 1,1-2-111,3 5 1,-3-4 118,3 4 0,-3 0-71,-1 4 1,0-4 16,0 0 0,0 0 54,0 4 0,0-2-87,0-2 0,0 3 78,0-3 1,0-1-129,0 1 1,0-4 68,0 4 0,0-4-118,0 4 0,0-5 69,0 2 1,0 0-15,0-1 0,0 4 45,0-3 1,0 0-15,0-1 1,0-2-5,0 2 1,0-6 1,0-1-203,6-1 204,-5 5-11,4-1 0,-4-5-96,3-2-26,-3 3-105,4-6-333,-5 4-803,0-5 1,5-5 0,2-1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6:06.9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2261 14710 8311,'2'8'459,"1"-1"1,-1-3-338,1 4 0,0-1-8,1 5 0,-3-1-33,3 1 0,-2 0-6,2 4 1,-2 0-130,1 3 1,-1 3 62,-2-3 0,0 2-95,0 2 1,0 0 10,0 0 1,0 3-60,0 1 1,1 0 107,3-4 1,-3-2-11,3-2 0,-2 3-24,2-3 1,-3-3 1,3-1 1,1 2-6,-1-2 0,0 0 29,-4-3 1,0-5 47,0 1 1,4 0 4,-1 3 0,1-3 231,-4-1-163,0 1 194,0 3-212,0 1 23,0-6-406,0 4 269,0-8-445,0 3-1596,0-5 2086,0-5 0,5-2 0,2-4 0</inkml:trace>
  <inkml:trace contextRef="#ctx0" brushRef="#br0" timeOffset="1">2273 14721 7944,'0'-11'0,"0"0"0,1-1 281,3 1 1,-3 3-9,3 1 0,2 3-12,2-4 1,-2 4-83,2-3 1,-1 3-85,5-4 1,-1 5 87,1-5 0,0 4-165,4-4 0,1 5 144,6-5 0,-4 6-8,0-2 1,0 2-237,4 2 0,0 0 82,0 0 0,0 0-104,0 0 1,-4 4 125,0 0 1,-5 5-135,1-1 1,-3 2 118,0 1 0,-4 2-121,-1 2 1,-4-1 110,0 5 0,-10 0-4,-5 4 1,-7 1-3,0 3 1,-3-7-59,-5 3 1,3-3-4,-3 3 1,4-5 13,4-3 0,-2-2-11,2-2 1,1-1 57,-1-2 0,5-3-19,-1-5-278,2 0 261,2 0 0,3 0-443,0 0-339,6 0 193,-3 0 1,6-1 93,3-3 540,-3 3 0,14-10 0,-2 5 0</inkml:trace>
  <inkml:trace contextRef="#ctx0" brushRef="#br0" timeOffset="2">3095 14470 8031,'0'-6'-128,"0"0"542,0 2 158,0 2-244,0-3-2,0 5 0,-1 4-178,-3 0 0,-1 5-7,-3-1 0,-2 5 13,3 3 0,-4 4-118,0-1 0,0 6 60,-1 2 1,1 5 33,-1-2 1,1-1-2,-1 2 1,5-1-63,-1 5 1,2-1-106,-2 0 0,-1 0 103,6 1 1,-3-1-103,3 0 0,1-3-83,-1-1 1,5-5 20,2 2 1,5-3-12,-2-1 0,7 0 59,2 0 0,-1-2-13,-4-2 1,1 2 111,-1-6 1,1 0 10,-1-3 0,0-1-34,1 0 1,-1 1 13,1-1 0,-1 1 100,0-1 0,1 0-67,-1 1 1,1-1 463,-1 1-31,1-1-71,-1 1-252,0-1 0,-3-1 244,0-2-289,-6-3-262,3-5-3769,-5 0 3894,0-5 0,-5-2 0,-1-4 0</inkml:trace>
  <inkml:trace contextRef="#ctx0" brushRef="#br0" timeOffset="20">7960 14265 7946,'7'-2'134,"-4"-1"332,-1 1-176,-2-3-97,0 0 1,1 4 321,3-3-257,-3 3 0,4 2 5,-5 3 0,5-2-27,3 6 0,1 0 51,6 3 0,-5 1-38,9-1 0,-1 0-113,-3 1 0,4 3 85,-4 0 1,4 6-27,-3-2 1,3 2-74,-4 2 0,0 0-174,-3 0 1,3 3-63,0 1 1,0 3 78,-3-3 0,-1 5-228,1-2 1,-5 2 129,1-2 0,-2 2-279,2-5 0,1-1 134,-6-3 0,1 4-17,-4 0 0,0-5 107,0-3 0,-1-1 49,-3 1 0,-2 2 9,-6-6 0,1 0 212,0-4 1,-1 1-73,1-1 0,-1 1-95,1-1 1,-1-3-129,1-1 0,1-3-130,2 4-238,-2-6 237,9 3-284,-4-5 90,5 0 1,7-1 537,1-3 0,10-2 0,-6-5 0</inkml:trace>
  <inkml:trace contextRef="#ctx0" brushRef="#br0" timeOffset="21">8726 14653 7868,'-7'-5'334,"6"2"-239,5-4-30,5 4 1,-3-2 299,5 5-180,1 0 1,-1-4-33,1 1 0,4-1 147,3 4 0,1 0-190,0 0 1,6 0-145,1 0 0,-1-2-58,1-1 0,0 1 134,-4-1 0,1-3-348,-9 3 1,0-1-398,-3 4-395,-1 0 718,-5 0 380,-1 0 0,-10 5 0,-1 1 0</inkml:trace>
  <inkml:trace contextRef="#ctx0" brushRef="#br0" timeOffset="22">8817 14790 7868,'0'6'0,"1"-1"241,3-5 1,2 0 394,6 0 0,3-1-11,0-3-386,6 3 0,-2-8-108,7 5 1,2-4-120,3 0 1,-1 2-194,-7-2 1,5 5-454,-9 0 0,4-2 634,-8 1 0,5-5 0,-2 2 0</inkml:trace>
  <inkml:trace contextRef="#ctx0" brushRef="#br0" timeOffset="23">9719 14310 7885,'0'-7'-24,"0"-1"0,1 6 526,3-2 426,-2-3-266,3 6-392,-5-9 0,1 9-37,3-3 1,-3 4 233,3 4-358,-3 2 1,-1 11 119,0 2 0,1 0-105,3 3 0,-3-1 54,3 5 0,-3 5-280,-1 3 0,2-1-55,1 1 1,-1 4-21,2-3 0,1 2-26,-2-3 0,5 0-151,-4 0 1,3-4-46,-3-4 1,5-3 135,-1-4 1,1 1 117,-2-4 1,3-1 6,-2-4 0,-2-3 192,2-1 0,-4-3-44,3 4 90,-4-6 1,3 3-156,-2-5 1,-3 2-388,3 2-62,-3-3-760,-1 4 542,0-5 722,-5-5 0,-1-2 0,-5-4 0</inkml:trace>
  <inkml:trace contextRef="#ctx0" brushRef="#br0" timeOffset="24">9696 14425 7885,'0'-18'0,"2"-3"705,1 6 1,4 0 52,4 4-502,1-1-474,-1 1 1,0 1 438,1 2 0,4-1 84,3 5 1,0 1-48,4 3 1,-1-4-91,8 0 0,8 1-209,4 7 0,1-1 15,-5 4 0,-2 1 21,2 3 0,-8 1 48,-3-1 1,-4 1-269,-4-1 0,-8 6-9,-7 2 1,-4-2 29,-4 2 0,-4 0 86,-11 4 0,-8-4 17,-15 0 1,-1 0-72,-10 4 1,-1-5-196,-3-3 0,9-2 50,2-2 0,6-1 52,2-2 265,5-3 0,10-1 0,0 0 0,0 0 0</inkml:trace>
  <inkml:trace contextRef="#ctx0" brushRef="#br0" timeOffset="25">10679 14185 7885,'0'-7'-829,"0"-3"0,0 8 472,0-6 290,0 6 366,0-4-86,0 1 97,0 4-96,0-4 2262,0 5-2224,0 5 1,0-2-43,0 4 1,-4 1-58,0 3 0,-5 1-82,1-1 0,-2 2 39,-1 2 1,-1 3-6,1 5 1,-4 0-85,0-1 0,-5 6 63,5 3 1,0-2-16,4 1 0,-1 1 72,1 3 0,-1 0-3,1 1 1,3-1-88,1 0 1,4 0 5,-1 1 1,3-2-21,1-3 1,0-1-119,0-2 1,5-3 7,3 3 1,2-3 114,1-1 1,1-1-132,-1 1 0,4-4 99,1 0 0,3-3 27,-4 3 1,1-4 7,0 4 1,-7-5 17,2 1 1,-2-1-10,2 1 0,1-2 13,-1 2 1,-3-3 57,-1-5 1,1 3-69,3-2 1,1-2 22,-1 2 0,1-5-62,-1 0 1,-3 0-181,-1 1-82,-4-3-463,7 4-236,-9-5-737,4 0-348,-5 0 2028,-5-5 0,-1-1 0,-6-6 0</inkml:trace>
  <inkml:trace contextRef="#ctx0" brushRef="#br0" timeOffset="26">11033 14413 7885,'6'0'1456,"-1"0"-988,-5-5-336,0 4 1,0 6-80,0 10 0,4 2-99,0 2 1,1 1 158,-2 7 0,0-2-126,5 5 1,-6 1-1,2 3 1,1-3-86,-1-1 1,1-3 80,-1 3 1,-3-7-62,3 4 1,-2-10 70,2 6 0,-3-6-87,3 2 1,1-5-150,-1 1 1,1-6-121,-1-2-289,-3 1-212,4-2-166,-5 5 1030,0-10 0,0 4 0,-5-15 0,-1-3 0</inkml:trace>
  <inkml:trace contextRef="#ctx0" brushRef="#br0" timeOffset="27">10838 14607 7893,'0'-16'3,"4"3"-439,0-2 273,5-3 0,-7 5 285,6-2 0,0 2 341,3 2 0,1 3-210,-1 1 1,0 1-101,1-2 0,4-2-80,3 2 1,3 2 84,1-2 0,0 2-172,-1-2 1,1 2 32,0 2 1,0 3-65,0-3 0,0 3 100,-1 1 1,1 0-138,0 0 1,0 1 75,0 3 1,-5 2-135,-3 6 0,-3-4-136,0 4 1,-6-3 70,-2 6 0,-3-2 15,-1-2 1,-5 4 125,-2 1 1,-7 3 53,-2-4-130,-4 0 126,2 2 1,-4-4 79,-1 7 1,-4-7-57,0 3 0,2-4 139,6 0 1,-3-5 56,3 1 1,3-5-60,1 0 0,6 2 499,1-1-59,6 0-245,-3-4-73,5 0-134,10 0 1,1 0-34,8 0 0,7 0-18,-4 0 0,8 4-92,-4 0 0,6-1 58,-2-3 0,1 0-117,3 0 0,-6 4 42,6 0 0,-7 4-59,0-4 0,-7 4 76,-1 0 1,-5 2-110,1 2 0,-7-1 61,-4 0 0,-3 5-127,-1-1 0,-5 4-33,-3-4 1,-7 2 45,-4-2 0,-3-2 44,-1 2 0,-4-1 61,-4 1 0,-1-6-25,2 2 0,-2-3 30,6 0 0,-1-3 22,4-5 1,4 0-35,0 0 1,9 0-21,-2 0-511,9-5 377,-2-2 1,5-4 225,0-1 0,10 1 0,2-1 0</inkml:trace>
  <inkml:trace contextRef="#ctx0" brushRef="#br0" timeOffset="28">11581 14664 8075,'1'-10'706,"3"3"-462,-3 2 31,4 5 1,-4 1 229,3 3 0,-1 2-183,4 5 0,-4 2-106,1 2 0,-2 3-167,2 5 1,-3 1 135,3 3 1,-3-2-327,-1 6 1,0-6 84,0 2 1,0-7-24,0-1 1,0-5-130,0 1-57,0-2 117,0-2-298,6-4-309,-5-2 240,4-5 0,-4-2 515,3-1 0,-3-4 0,4-4 0</inkml:trace>
  <inkml:trace contextRef="#ctx0" brushRef="#br0" timeOffset="29">11626 14379 7929,'-6'-1'0,"2"-3"276,3-3 1,6 1-53,3 2 0,-2 3-717,2 1 1,-5 0 26,5 0 466,0 0 0,3 0 0,1 0 0</inkml:trace>
  <inkml:trace contextRef="#ctx0" brushRef="#br0" timeOffset="30">11763 14664 7897,'0'-11'161,"6"5"1,-4-3 1046,6 5-909,-6 0 0,3 9-52,-5 3 0,2 3-27,1 4 1,-1-1-37,1 5 1,3 0 27,-3 4 0,6 0-250,-1 0 0,1 0 43,-2 0 3,4-6 0,-9 5 0,4-4-94,-1 0 0,-1-2-105,-4-5 144,5 1 70,-3-1-126,3-4 32,-5-2-231,0-5 91,0-5 0,0-2 32,0-4 1,0-1 122,0 1 0,0-4 18,0 0 0,0-6 11,0 2 1,5-2-15,2-2 0,0 1 12,0 3 0,1-2 87,3 2 0,2-2-46,2 2 1,2 3 84,2 4 0,1 1-54,-5 0 0,4 3 192,-3 0-219,4 6 1,-7-3 0,2 5 87,-2 0-79,-2 0 0,-1 5-7,-2 2 1,-3 5-52,-5 3 0,0 3 74,0 5-50,0-1 0,0 5 0,-1 1 9,-3 1 0,1-3-152,-4 0 0,4-3 34,-1-4 1,3 1-72,1-4 0,0-1 116,0-4 0,0-3-19,0 0 1,4-5-451,0 5 311,4-5 0,-5 2 231,5-5 0,-1-5 0,5-2 0</inkml:trace>
  <inkml:trace contextRef="#ctx0" brushRef="#br0" timeOffset="31">12369 14790 7927,'6'-5'521,"-1"-1"1,-5-6-2,0 1-273,0-1 264,5 1-120,-3 5 159,3 0-460,-5 6 0,-4 9-125,0 3 0,-5 3 103,2 0 0,1 2-132,3 2 1,-2 2-29,1-2 0,0 2 58,4-2 0,0-2-141,0-1 126,5-4 1,5 5-128,5-6 1,4-4 72,-3-4 0,4-1 43,-1-2 1,3-5 49,0-3 0,0-2 8,-3-2 0,3 0 162,-3-3 0,-3 1-58,-1-5 1,-2 3 29,-2-3 0,0 0-52,-4-4 1,-2 4 30,-5 0 0,-1 0-100,-3-4 0,-3 4-62,-9 0 1,-1 2-24,-6-2 1,0 3-223,0 9 0,0 2-227,0 5 1,1 0 165,-1 0 0,5 5-202,3 2 1,2 7-42,2 2 600,4 4 0,-3-2 0,4 4 0</inkml:trace>
  <inkml:trace contextRef="#ctx0" brushRef="#br0" timeOffset="32">12700 14687 9708,'6'12'241,"-2"-1"1,-3 0-154,-1 1 0,4 3 50,0 0 1,1 4 27,-1-3 0,-2 4-10,6-1 0,-5-1-336,0 1 0,2-5 118,-1 1 0,0-6 54,-4-2 64,5 1 0,-4 0-211,3-1 21,-2-4-152,-2 2 127,0-5 46,0-5 0,0-2 81,0-4 0,0 0 25,0-1 1,3 1-4,1-1 1,1-4 19,-1-3 0,-1 1-14,4-1 0,0 0 12,0-4 0,3 2-31,-2 2 1,-2 2-1,2 6 1,-1-1 34,5 1 0,-4 4-22,-1 4 0,-3 1 41,4 2 0,-5 0 7,5 0 1,-5 5 7,0 3 0,2 2-33,-1 2 1,1-1 8,-1 0 1,-3 1 26,3-1-22,-3 1 1,3-1-10,0 1 1,0-5 3,-4 1 1,1-6-120,3 2 0,-2 1 3,6-1-247,-5 0 245,7-4-29,-4 0 84,6 0 1,-1-1-7,0-3 1,-3 1 43,0-4 0,-1-1-48,5-3 1,-5-1 129,1 1 0,-1-1-55,5 1 0,-1-1 109,1 1 1,-1-4-72,1 0 1,-1-4 134,0 3 1,0 1-97,-4 4 0,3 3 130,-2 0-184,-3 6 33,5-3 1,-9 11-73,3 6 0,-2 4 113,-2 7 1,0 0-11,0 0 0,0 5-85,0 2 1,0-2 5,0-1 1,0-2-114,0 2 1,0-7-188,0 3 0,1-8-86,3 0 0,-2-6 119,6-1 0,-6-4-13,2 3 0,-1-4-294,0 0 542,-1-1 0,8-7 0,-4-2 0</inkml:trace>
  <inkml:trace contextRef="#ctx0" brushRef="#br0" timeOffset="33">13488 14687 7826,'0'-11'67,"1"-1"134,3 1-200,-3 5 301,4 1 39,-5 5-195,6 0 1,-5 1 155,3 3 1,-3 6 95,-1 5 0,0 5-128,0-1 0,0 4 8,0 4 0,-4-3-135,0 3 0,0-5 19,4-3 1,0 2-30,0-6 0,0 0-181,0-3 1,4-5-1,0 1 1,1-6-408,-1 2-429,-3-3 374,4-1-450,-5 0 0,0-5 960,0-2 0,-5-8 0,-1-3 0</inkml:trace>
  <inkml:trace contextRef="#ctx0" brushRef="#br0" timeOffset="34">13431 14413 7930,'1'-11'571,"3"-1"0,1 1-919,3-1 1,1 5 20,-6-1 0,8 6 327,0-2 0,0 3 0,6 1 0</inkml:trace>
  <inkml:trace contextRef="#ctx0" brushRef="#br0" timeOffset="35">13956 14664 7827,'0'-11'4,"-4"3"155,1 1 0,-1-1 326,4-3 1,-4 3 342,0 0-525,-5 1 1,7-1-59,-6 1 0,4 3-21,-3-4 1,-1 6-133,-3-2 0,-1 3 124,1 1 1,-4 1-163,-1 3 0,0 3-61,1 9 1,-3-3-55,-5 7 1,0-1 20,0 3 0,4 1-93,0 0 1,5 4 29,-1-1 1,8 0-54,3-7 0,3 1-60,1-5 0,1 2 67,3-2 0,3-6-28,8 2 0,3-3 94,5 0 0,0-3-16,0-5 0,0 0 31,-1 0 1,1-4 7,0 0 1,-4-5 42,0 2 1,-5-4-60,1 0 1,-2 3 143,-2 1 0,-3-1-63,0-3 27,-6-1 1,3 1-26,-5-1 1,0 5 12,0-1 1,0 4 12,0-3 5,0 4-63,-5-2 0,4 10 2,-3 3 0,-1 2 113,1 1 0,-1 5-94,1-1 0,3 5 120,-3-1 1,3-1-41,1 1 0,0-5-23,0 1 0,4-2-109,0-2 0,5-3-177,-2 0 1,5-6 1,3 2 1,-3-3-604,4-1 834,-4 0 0,5 0 0,1 0 0</inkml:trace>
  <inkml:trace contextRef="#ctx0" brushRef="#br0" timeOffset="36">14242 14276 7937,'0'-8'1502,"0"1"-1009,0 4-160,0-2 46,0 5-189,0 5 0,0 2-121,0 4 1,1 6 41,3 2 0,-2 2 31,6 2 0,-4 0 99,3 0 0,-3 3 13,4 1 1,-4 1-43,3-1 0,-3-3 32,4 2 1,-6 2-88,2-1 0,-3 0-1,-1-5 1,0 6-389,0 3 0,0-2 178,0 1 0,0-4-224,0 0 1,0-1 118,0-3 0,0 0-41,0-3 1,2-3 47,1-4 0,-1-1-102,1 1 0,-1-5-91,-2 1-225,5-5-920,-4 2 1490,4-5 0,-5 0 0,0 0 0</inkml:trace>
  <inkml:trace contextRef="#ctx0" brushRef="#br0" timeOffset="37">14756 14082 7947,'6'-1'-163,"-2"-3"1,-2 3-470,2-3 438,-2 3 688,3 1 26,-5-6 370,0 5-236,0-4-353,0 5-99,-5 5 0,-1 2-1,-1 4 0,-3 2-15,2 2 1,-2 1 31,-2 3 0,0 7-45,-3-3 1,2 7 9,-2 1 0,3 2-94,5 1 1,-4-1 93,4-3 0,2 3-111,1-2 1,3 2 32,1 1 0,-4 0-13,0 0 0,0 1 52,4-1 0,0 1 2,0 4 0,0-8-144,0 4 0,0-5 114,0 0 0,0 2-124,0-5 0,5-1 68,3-3 1,2-4-65,2 0 0,4-1 42,3 1 1,-1 2-90,1-6 0,-1 0 87,1-4 1,1 1 23,-5-1 21,0-4 1,-3 1 2,-1-4 1,-3 0-558,0-4-428,-6 5-561,3-4 143,-5 4-779,0-5 2098,0-5 0,0-1 0,0-5 0</inkml:trace>
  <inkml:trace contextRef="#ctx0" brushRef="#br0" timeOffset="38">14927 14493 7889,'11'-5'0,"-3"-1"282,0-6 1,-2 5-42,2-1 0,2 2-27,-3-2 1,4-2-6,0 2 0,0 2 27,1-2 0,-1 5-68,1-5 4,-1 5 0,1-2-69,-1 5 1,0 0-64,1 0 1,-5 0-172,1 0 1,-2 2 131,2 1 1,1 5-151,-5 7 0,1-1 88,-1 5 1,-3 0-112,3 4 0,-8 0-2,-4 0 1,-2 0 48,-1-1 1,-2 1-83,-2 0 1,2 0 81,-2 0 1,1 0 30,-1-1 1,3 1 16,1 0 0,-1-5 30,5-3 1,2-2-31,1-2 136,-2 1 0,4-5 60,-2 1 1,4-6 41,4 2 1,-1-2 78,4-2 0,2 0-74,7 0 1,-3 0-8,7 0 0,-5 0-23,4 0 0,0 0-11,4 0 0,-1-4-71,1 0 1,-4-1-8,0 1 0,-5 3-304,2-3 0,-4-1 136,0 1 0,-5 0-379,1 4 0,-6-1-568,2-3 286,-2 3 0,-8-4 782,-1 5 0,-3-5 0,-2-2 0,1-4 0</inkml:trace>
  <inkml:trace contextRef="#ctx0" brushRef="#br0" timeOffset="39">15395 14356 7850,'-6'-5'268,"1"2"559,5-4-206,0 4-377,0-2 0,0 8-168,0 4 0,0 2 121,0 10 1,0 0-70,0 4-65,0 0 1,0 0 114,0 0 0,0-1-2,0 1 0,0 4-181,0 0 0,0-5-109,0-2 0,0-7-34,0 3 0,1-4 19,3 0 0,-1-6-88,4-2 158,-4 2-20,2-4 18,-5 3 15,0-5 41,0-5-4,0-2 1,0-4 108,0-1 1,1 2-104,3 3 0,-2-2 5,6 5 1,-4-4-49,3 5 0,1-5-6,3 4 1,1 0 44,-1 4 0,1 0-8,-1 0 1,4 0 17,1 0 0,-1 4-23,-4 0 1,1 5 109,-1-2 1,0 0-9,1 0 0,-1 1-14,1 3 0,-5 5-103,1-1 0,-4 1-112,3 0 0,-4-4 64,1 3 0,-3 3-180,-1 1 0,-5-2-2,-3-2 0,-3-1 116,-4 1 1,1-6 95,-5 3 0,5-5-86,-2 1 0,0-2-90,1-2 96,-6-3-78,4 4 0,-2-5-230,0 0 1,3-5 151,-3-2 0,8 0 289,-4 0 0,5-6 0,-7-5 0</inkml:trace>
  <inkml:trace contextRef="#ctx0" brushRef="#br0" timeOffset="40">15384 14345 7867,'0'-12'56,"0"1"1,0-1 270,0 1-141,0 0 1,4 3 18,0 0 0,1 6-35,-2-2 0,0-1 26,5 1 1,-1 0-92,5 4 1,-1 0-178,0 0 0,2 0 29,2 0 1,3 0-233,5 0 0,0 0-406,0 0 0,-2 0 343,-2 0 1,2 0 337,-6 0 0,0 0 0,-4 0 0</inkml:trace>
  <inkml:trace contextRef="#ctx0" brushRef="#br0" timeOffset="41">15806 14801 7790,'7'6'0,"-1"-5"717,-2 3-133,-3-3-81,4 4-34,0 1-169,-3 6 0,3-1 152,-5 1 0,0-1-234,0 0 1,-4 5-1,0-1 1,-5 4-520,2-4 0,-4 4-135,0-4 0,0 1-391,-1-5 0,2 0 827,2 1 0,-7-1 0,3 1 0</inkml:trace>
  <inkml:trace contextRef="#ctx0" brushRef="#br0" timeOffset="42">15966 14253 7286,'12'-11'-733,"-5"-1"1443,1 1 0,-4 3-362,3 1 1,1 4-144,3-1 0,-3-1 151,0 2-175,-1-1 0,5 4-10,-1 0 1,1 0-70,-1 0 0,0 0-81,1 0 1,3 0 125,0 0-139,1 0 1,-5 4-134,0-1 1,-4 6-106,-3-1 1,-3 2 55,-1 1 0,0-3-98,0 0 1,-1-1 140,-3 5 0,1-1 83,-4 1 1,-1-2 89,-3-3 1,3 3-149,0-2 322,1-3-56,0 5-58,-3-8 47,9 3 1,-4-5-47,5 0-65,5 0 0,0 1-73,3 3 0,2-3 100,-3 3-77,4 2 1,0-3 12,0 4 1,1-3-6,-1 4 0,-3-5 24,-1 5 1,-3-2 1,4 2 0,-6 2-25,2-2 0,-3 2 5,-1 1 1,-5 1-1,-2-1 0,-7 1 12,-1-1 0,-6 0-150,2 1 1,-1-2 28,1-2 0,-1 2-82,4-3 1,1-1 13,4-3 1,3-1-539,1-2 60,4 0-147,-2 0 800,15 0 0,-2-5 0,8-2 0</inkml:trace>
  <inkml:trace contextRef="#ctx0" brushRef="#br0" timeOffset="43">16492 14208 7803,'-7'-6'1020,"2"5"-370,5-4-155,5 5-235,-3 0 0,3 6 19,-5 6 0,-2 1-72,-1 6 0,0 1-119,-4 7 0,-1 0 16,-4 4 1,-3 6-92,0-3 0,-4 3-10,4-3 0,-4 0-182,3 1 0,1 1 58,4-1 1,-1 0-36,1-8 0,3-1-142,1-3 1,4-4 22,-1 0 1,3-5 25,1 2 0,-4-8 43,1 0 1,-1-4-404,4 4-89,0-6-348,0 3 782,5-5 0,-4-5 264,3-3 0,2-2 0,1-1 0</inkml:trace>
  <inkml:trace contextRef="#ctx0" brushRef="#br0" timeOffset="44">16549 14504 7985,'0'-11'1251,"0"5"-639,0 1-373,0 5 1,0 5 31,0 2 0,-4 3-130,0 2 0,-5 3-99,2 0 1,-3 6 55,-2-2 0,1-2-150,-1 3 0,2-1-22,3 3 0,-4 1-75,4 0 1,2-4-179,1 0 1,3-5 172,1 1 0,0-6-85,0-1 1,1-2 66,3 2 0,-2-3-30,6-5 1,1 0 77,6 0 1,-2 0 17,2 0 1,1-1-125,0-3 0,-1 1 54,-4-4 1,1 4-115,-1-1 0,-3-1-222,-1 1 292,-4-4 1,2 5 219,-5-5 0,0 5 0,0-5 0,0 5 0,-1-3 0,-3 2 147,3 3-102,-4-9 0,5 7 732,0-4-28,0 4 173,0-2 269,0 5-920,0 5 1,0 1-67,0 6 1,0-1-74,0 1 0,0 0-139,0 4 0,0-2-121,0 5 1,-2-5 98,-2 1 1,3 1-274,-3 0 1,3-1 1,1-4 1,0 1-488,0-1 326,-5 0-158,4 1 619,-4-6 0,10-1 0,1-5 0</inkml:trace>
  <inkml:trace contextRef="#ctx0" brushRef="#br0" timeOffset="45">16766 14036 7680,'0'-6'866,"0"0"-7,0 2-401,0 2-98,0-3 63,0 5-212,5 5 0,-4-2 85,3 5-90,2-1 0,1 8-52,4 1 1,-1-1 19,-2-4 1,3 6-48,1 2 1,-1-1-11,4 1 1,-1 0-99,2 4 0,-4-1 72,3 1 1,2 4-130,-2 0 1,2 0 60,-2 0 1,-2-2 37,2 6 1,-2-2-99,-2 2 0,-1 0 40,-2-4 0,-3 5-151,-5-2 1,0 2 73,0-2 0,0 2-111,0-5 1,0 1 123,0-2 1,-1-2-23,-3 3 1,-1-7 53,-3-1 1,-1-3 1,5 3 0,-5-4-45,2 4 1,-3-5 7,-2 1 0,1-1 9,-1 1 1,1-2 5,0 2 15,-1-2 0,2-2 5,2 1 1,-1-5-35,6 1-50,-6-6 1,6 7-105,-4-5-341,4 5 118,-2-8-203,0 4-333,4 0 976,-4-3 0,0 3 0,-2-5 0</inkml:trace>
  <inkml:trace contextRef="#ctx0" brushRef="#br0" timeOffset="46">17622 14367 8480,'-11'12'374,"0"-1"0,-1 1-189,1-1 0,-2 1 57,-2-1-129,2 0 1,-7 1 6,5-1 0,-2 1-108,2-1 1,1 0 73,-5 1 0,5-2-115,-1-2 0,2 2-78,2-3 0,3 2 123,0-1 0,5 1-140,-5-5 151,5 5 9,-7-8 22,9 9 16,-4-9-45,5 4 0,0-3 2,0 1 0,5-1 83,3 1 0,2-1-74,1-2 1,1 1 36,-1 3 0,5-3-38,4 3 1,-3-3 4,2-1 0,-3 0-15,3 0 0,-4 0-8,4 0 1,-4 4-23,4 0 1,-5 0-14,1-4 1,-2 0-294,-2 0 98,-4 0-1148,3 0 735,-9 0 0,3 0-166,-8 0 1,-2 3 787,-6 1 0,1 5 0,0-3 0</inkml:trace>
  <inkml:trace contextRef="#ctx0" brushRef="#br0" timeOffset="47">17360 14767 7723,'-12'0'656,"6"5"-375,1-3 171,5 3 24,0-5 65,0 5-283,0-4 0,1 4-46,3-5 0,-2 4-1,6 0 1,-4-1-76,4-3 1,-1 0 74,5 0 1,-1 2-117,0 2 0,5-3 47,-1 3 1,1-3-118,0-1 0,-2 0 85,5 0 1,-2 0-111,2 0 1,2 0 101,-6 0 0,4 0 117,-4 0-160,0 0 144,-3 0-873,-6 0-238,-1 5 121,-5-4 1,-5 4 71,-2-5 0,-4 0 715,0 0 0,0 0 0,-1 0 0</inkml:trace>
  <inkml:trace contextRef="#ctx0" brushRef="#br0" timeOffset="48">17885 14288 7723,'11'0'21,"-4"-6"139,3 0 0,-9-2 283,3 1 24,-3 4 50,-1-2 112,0 5 0,0 5-441,0 3 1,0 7-1,0 4 0,0 4-52,0 4 0,0 2 63,0 5 0,2-3-188,1-1 1,-1-3-23,1 3 0,-1-1-62,-2 2 0,1-3 58,3-5 0,-3 2-102,3-2 0,1 2-62,-1-6 0,3-1 83,-3 1 1,5-5 26,-1 1 0,-2-2 41,2-2 1,-5-1-372,5-2-215,-5 2-234,2-3-52,0-1-455,-4-1 686,4-5 669,-10-5 0,-1-7 0,-6-5 0</inkml:trace>
  <inkml:trace contextRef="#ctx0" brushRef="#br0" timeOffset="49">18365 14333 7723,'0'-11'-39,"1"4"427,3 4 646,-3-4-331,4 6-370,-5-4 1,-1 5-182,-3 0 0,-2 0-83,-6 0 0,-4 4-47,-3 0 1,-3 8 43,-1 0 0,-1 7-60,-2 0 1,2 2 11,-3 2 0,3 1 13,1 3 0,1-3-35,3 3 0,3-2-76,4 2 1,2-3 13,3 2 0,2 0-78,5 0 0,1-5-60,3 2 0,6-4 63,5 0 1,1 0-72,0-8 1,0 3 56,3-6 1,3-2 49,-3 2 0,2-6 4,2 2 1,0-3 8,0-1 1,0-4 97,0 1 0,-2-5-97,-2 4 0,-2-5 178,-6 2 1,-1-3-36,-2-2 1,-3 1 76,-5-1 0,-5 1-88,-3-1 1,-7 1-96,-4 0 1,-4 3 29,-3 0 1,0 5-84,-4-5 0,1 5 14,-2 0 0,-1 3-193,6 3 1,0 0 7,7 5 1,-1-5 57,5 5 1,0-4-481,3 3 700,6 1 0,-4 3 0,3 1 0</inkml:trace>
  <inkml:trace contextRef="#ctx0" brushRef="#br0" timeOffset="50">18456 13991 7723,'-6'0'-78,"1"0"1462,5 0-1122,5 0 51,-4 0-56,4 0-43,-5 5 0,0 1-1,0 5 0,0 1-35,0-1 0,4 1-22,0-1 1,5 1 139,-2-1 0,3 4-111,2 0 1,-1 4-33,1-3 0,-1 4 48,0-1 0,5 3-69,-1 0 1,0 1 7,-3 0 1,-1 1-68,0 3 0,1-3 28,-1 3 0,1 1-133,-1-2 1,-3 2-50,-1-1 0,0 2 62,0 5 1,3 0-149,-2 1 1,-3-1 53,-1 0 1,-3-1-11,-1-2 1,0 2-37,0-3 0,0-2-59,0-1 1,0-3 81,0-1 0,0-2 43,0-2 1,-1 2 136,-3-6 0,-1 0-123,-3-4 1,-2 1 143,3-1 0,0 1-14,0-1 0,-1-3-6,-3-1-104,-1 1 0,1 2-2,-1-2 0,2-2-284,3-2-504,-3-3-140,3 4-293,1-5 1282,1 0 0,5 0 0,0 0 0</inkml:trace>
  <inkml:trace contextRef="#ctx0" brushRef="#br0" timeOffset="51">19096 14573 7723,'0'-8'-19,"0"1"0,0 3 71,0-4 0,0 5 90,0-5 0,1 2 57,3-2 0,-2-1-23,6 5 0,-4-1-29,3 1 1,0 2-10,0-6 0,3 4 8,-2-3 1,-2 3-34,2-4 1,-4 6-2,3-2 1,1 2 1,3-2 1,1 2-92,-1-1 0,1 1 67,-1 2 1,8 0-70,0 0 1,0 0 20,-7 0 0,-1 2-119,1 1 1,-1 0 63,0 5 1,1-1-130,-1 5 0,-3-5 111,-1 1 0,-3-1-325,4 5 265,-1-1 0,5 1 61,-1-1 0,1-4 15,-1-4 0,-2 0 30,2 1 0,-5-3 104,5 3 0,-2-3-76,2-1 1,1-1 144,-1-3 0,1 1-141,-1-4 1,0 0 27,1 0 0,-2-3-133,-2 2 1,0 2 70,-4-2 0,1 2-254,-1-2 1,-3-2-5,3 2 0,-3 2-192,-1-2-125,0 6-242,0-8 386,0 8 0,-1-1-460,-3 6 878,-2-1 0,-5 13 0,-1-2 0</inkml:trace>
  <inkml:trace contextRef="#ctx0" brushRef="#br0" timeOffset="52">19119 14847 7986,'0'-7'1065,"0"-1"-277,0 5-442,0-7 1,3 4-99,1-6 1,1 5-7,-1-1 1,-3 4-96,3-3 0,1 3-79,-1-4 0,4 5 228,-5-5-249,6 5 1,-4-3 106,3 2-315,2 3 1,-4-4-111,6 5 0,-4 1 139,-1 3 0,-1-1-91,2 4 0,10 1 63,-3 3 0,3-3 118,-7-1 1,1 0-25,-1 0 0,2 4 7,2-4 0,-2-1-3,2 2 0,-2-4 8,-2 4 1,0-6 114,1 2 1,-1 1-88,1-1 0,-5 0 142,1-4-95,0 0 1,3 0 90,0 0 0,-3 0-70,0 0 0,-1 0 107,5 0 1,0-4-46,4 0 0,-4-5 4,4 1 0,-8 3 236,0 2-163,0-4-175,3 1-93,-5 0-331,5 0-349,-10 6-760,4 0 287,-5 0 1240,0 6 0,5-5 0,1 4 0</inkml:trace>
  <inkml:trace contextRef="#ctx0" brushRef="#br0" timeOffset="53">20124 14242 7884,'7'-4'-280,"1"0"191,-6 0 96,3-1 192,-5 4-16,0-4-111,0 5 1,-3 1 5,-1 3 1,0-1-1,4 4 0,0-3 34,0 4 1,0-1-25,0 5 0,0-1-7,0 1 1,0-1 14,0 0 0,0 2-31,0 2 0,0-1-3,0 5 1,0 0-10,0 4 1,0-1-13,0-3 0,0 2-88,0-2 0,4 2-15,0-2 0,-1 1 53,-3-5 1,4 4-62,0-4 0,1 5 37,-1-5 1,-2 0-96,6-4 0,-4 1 58,3-1 1,-4 1-14,1-1 1,1-3-17,-1-1 1,0-3-13,-4 4 0,0-4 173,0 3-179,0-4-229,0 7 166,0-9 0,-2 8-333,-2-5 44,3 0-61,-4-4 530,0 0 0,-1 0 0,-6 0 0</inkml:trace>
  <inkml:trace contextRef="#ctx0" brushRef="#br0" timeOffset="54">20489 14185 7884,'0'-7'-254,"0"1"281,0 2 295,0 3-122,0-4 1,1 5 194,3 0-274,-3 5 1,4 1 89,-5 6 1,0 0-42,0 4-102,0-4 1,0 10 64,0-3 0,-3-1-100,-1 1 0,-5-4 61,1 4 1,-2 0-106,-1 4 0,-1-2-83,1-2 1,0 3-49,-1-3 0,4-1-41,1 1 0,4-5 93,0 1 0,1-2-287,2-2 267,0 1 12,0-1 333,5-5-212,2-1 0,0-5 74,1 0 0,-4 0-59,3 0 0,-3-1 114,4-3 1,-1 2-104,5-6 1,-1 4 7,1-3 0,-1 3-33,0-4 0,5 6-9,-1-2 1,0-1-114,-3 1 125,-1 0 1,0 4-136,1 0 0,-5 0-18,1 0 1,-5 2-506,0 1 299,-1-1 0,-1 3-517,3-5 129,-3 0 720,4 0 0,-5 0 0,0 0 0</inkml:trace>
  <inkml:trace contextRef="#ctx0" brushRef="#br0" timeOffset="55">20558 14413 7884,'6'-5'-57,"4"-1"768,-4-1 1,2 2-201,0 5 0,-5 2-137,5 1 0,-5 4-203,0 4 0,-1 1-20,-2-1 1,0 4 13,0 0 0,1 6-20,3-2 0,-3 2-140,3 2 1,-3-1-23,-1-3 0,0 2-140,0-2 0,0-1-100,0 1 0,0-5 126,0 1 0,4-2-9,0-2 1,1 1 117,-1-1 1,-3-3-9,3 0 14,2-6 1,-3 4-3,4-2-78,-4-2 2,2 3-406,-5-5-1155,0 0 783,-5 0-269,3 0 613,-8 0 528,9 0 0,-9-5 0,4-2 0</inkml:trace>
  <inkml:trace contextRef="#ctx0" brushRef="#br0" timeOffset="56">20877 14790 7884,'8'-6'1402,"0"2"-911,-6-2-61,3 4-17,-5-3-143,0 5-363,0 5-280,0-3 0,0 4-530,0-2 447,-5-3-986,4 4 1442,-4-5 0,5 0 0,0 0 0</inkml:trace>
  <inkml:trace contextRef="#ctx0" brushRef="#br0" timeOffset="57">21300 14322 7884,'-6'-12'-263,"0"5"-66,6-1 1,0 1 334,0-5 1,0 1 97,0-1 1,0 1 120,0-1 1,-1 1 40,-3 0 1,3-1-72,-3 1 1,-1 3-69,1 0 0,-3 1-3,3-5 1,-6 6-33,-2 2 0,0-1-2,-7 1 1,0 1-3,-4 3 0,0 1-126,0 3 0,0 2 85,0 5 1,1 2-94,-1 2 0,5-1-14,3 5 1,2 0 102,2 4 0,4 0-182,4 0 1,1 0 51,2 0 1,0-6-33,0-1 0,9 0 5,3-1 0,3 1-164,0-5 1,3-1 55,5-2 0,-1-3 76,1-5 1,0 0 174,0 0 1,0 0-147,0 0 0,0-1 270,-1-3 0,-4-1 64,-3-3 0,1-2 86,-5 2 0,3-2-149,-6-1 1,-3-1 66,-2 1 0,3-1 53,-3 1 0,1 0-71,-4-1 0,-4 1 40,1-1 0,-3 2 87,3 3-275,1 2 25,-3-1 0,5 6-154,0 0 0,-3 3 120,-1 8 1,0 0 35,4 8 1,0-4-35,0 4 0,0 0 0,0 4 0,0 1-85,0 2 1,0-1 43,0 1 1,0-2-153,0-1 0,4-4 74,0 0 0,-1-4 44,-3 5 1,4-7 15,0 3 1,1-4-21,-1 0 0,-3-1 30,3 1 0,-2-5 39,2 1-128,-2-6 91,3 9-477,-5-10-318,0 4-390,0-5 631,-5 0 0,2 0 553,-5 0 0,6 5 0,-3 1 0</inkml:trace>
  <inkml:trace contextRef="#ctx0" brushRef="#br0" timeOffset="58">21974 14208 7884,'0'-7'-447,"0"-3"716,0 9 513,0-4 702,0 5-1413,-5 5 0,-2 1 122,-4 6 0,-1-1-187,1 0 1,0 6 102,-1 2 1,1 3-84,-1 0 0,1 1 5,0 0 1,-2 0-95,-2 0 0,2 3 16,-2 1 0,2-2-95,2-6 1,0 3 57,4-3 1,-2-1-76,5 1 1,0-5 79,4 1 0,-3-2 28,-1-2 1,0 1 23,4-1 1,0-3-7,0-1-38,0-4 13,0 2-1272,0-5 1047,-10 0 1,6-4-196,-7 0 0,7-1-28,0 1 506,3-2 0,-4-5 0,-2-1 0</inkml:trace>
  <inkml:trace contextRef="#ctx0" brushRef="#br0" timeOffset="59">21665 14116 7884,'0'-11'-58,"0"3"414,0 1-133,0 4 138,0-2-133,0 5-143,0 5 1,0-2-94,0 4 0,0-3 42,0 4 0,5-5-179,3 5 1,-3-4-14,-1 3-87,2 1 0,-4 3-930,1 1 1175,-1-6 0,3 4 0,1-3 0</inkml:trace>
  <inkml:trace contextRef="#ctx0" brushRef="#br0" timeOffset="60">21962 14642 9356,'5'6'1933,"-3"-1"-1598,3-5 1,-4 0 482,3 0-338,-3 0-26,4 0-342,-5 0-1769,0-5 438,0 4-50,0-4 1269,0 5 0,-5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29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2216 7184 7626,'11'0'644,"0"0"-410,1 0 1,-1 0-84,1 0 0,-5 0 13,1 0-35,0 0 0,3 0 130,0 0-207,1 0 1,-1 0 59,1 0 0,-1 0-154,1 0 1,-1 0 80,0 0 1,1 0-123,-1 0 1,4 0 93,1 0 0,0 0-79,-1 0 0,-2 0 47,2 0 1,2 0-16,-2 0 1,0 0-45,-3 0 0,0 0 72,4 0 1,-4-2-41,4-1 1,-4 1 37,0-1 1,3 1-72,0 2 1,2 0 58,-2 0 1,-1 0-17,5 0 1,-5 0 10,1 0 0,-2 0-4,-2 0 1,1 0 11,-1 0 0,0 0-12,1 0 36,-1 0 1,1 0-28,-1 0 1,0 0 64,1 0 1,-1 0-69,1 0 65,-1 0 0,1 0-43,-1 0 1,0 0 15,1 0 1,-5 0-12,1 0 1,0 0 0,3 0-53,1 0 0,-5 0 48,1 0-161,-1 0 148,5 0 0,-1 0-25,1 0 1,-5 0 32,1 0 4,-1 0 0,5 0 10,-1 0-45,1 0 95,-1 0-69,1 0 11,-1 0 5,0 0-107,1 0 1,-1 0 90,1 0 0,-5 0-103,1 0 1,-4 0 32,3 0-21,-4 0 79,7 0 0,-7 0-58,4 0 178,-4 0-127,7 0 1,-8-4 198,6 1 1,-4-1-49,3 4 0,-3 0 33,4 0 1,-4 0-75,3 0 0,-3 0-23,4 0 1,-4 0-45,3 0 112,-4 0-220,7 0 89,-4 0-89,6 0 0,-2-1 16,-3-3-12,3 3 1,-7-5-135,5 6 0,-5 0-100,5 0-101,-5 0 0,3 0 427,-2 0 0,-3 0 0,4 0 0</inkml:trace>
  <inkml:trace contextRef="#ctx0" brushRef="#br1" timeOffset="1">2387 6087 8054,'0'-11'92,"-5"-1"1,4 5 264,-3-1 1,3 4 529,1-3-270,-6 4 119,5-2-496,-9 5 0,8 0-39,-6 0 0,4 0 67,-4 0 1,6 5-95,-2 3 0,-1 3 24,1 5 1,0 3-47,4 7 1,0 1-157,0 7 0,0-2 40,0 6 1,0-3-143,0 0 0,4 0 56,0 3 0,5-2-295,-1 2 0,0-3 168,0 0 0,2-6-144,-2-2 0,2-3 43,1-1 1,-3-2 83,0-2 0,-2-2-34,2-6 0,-2 3 83,-2-3 1,-3 3-230,3-6 1,-3-2 143,-1 2 0,-4-4-356,0 3 1,-4-4 141,0 1 0,2-3 444,-2-1 0,-5-5 0,-4-1 0</inkml:trace>
  <inkml:trace contextRef="#ctx0" brushRef="#br1" timeOffset="2">2227 6578 8096,'0'-7'785,"0"-1"-189,-5 1 358,4-5-567,1 1 0,6 4-21,5 4 1,5 0-223,-1-1 1,5 3-39,-1-3 1,3 2-82,1-2 1,0 3 155,-1-3 0,0 2-856,-3 2 1,1-3 368,-4-1 0,3 0 306,-4 4 0,5 0 0,-2 0 0</inkml:trace>
  <inkml:trace contextRef="#ctx0" brushRef="#br1" timeOffset="3">2855 5950 8124,'0'-7'177,"0"-1"302,0 6 277,0-4 313,0 6-675,-5 0-163,4 0 0,-9 6-134,2 1 0,2 5 172,-2 3 0,1 3-179,-5 4 0,-3 2 112,0 3 0,-2 2-125,2 6 0,2-1 78,-2 0 1,2 5-237,2 3 0,1-1-177,2 1 0,3 0 129,5 3 1,0-4-161,0-3 1,1-2 85,3-2 1,2-5 87,6-2 1,-1-4 43,1-4 0,-1-2 196,1-1 0,3-4-120,0 3 0,0-6 64,-3-1 0,-1-2 58,1 2 0,-1 1-117,0-5 0,1 1 20,-1-2 0,1-1 11,-1 2 0,-3-3-699,-1-1 216,-4 0-1298,7 0 1740,-9 0 0,4-5 0,-5-2 0</inkml:trace>
  <inkml:trace contextRef="#ctx0" brushRef="#br1" timeOffset="4">3027 6350 8341,'0'-6'1580,"0"1"-1058,0 5-334,0 5 1,5 1-38,2 5 0,5 1 62,3-1 0,-1 2-201,5 2 0,-5-2 114,1 2 0,2 2-249,-2-2 1,0 1 36,-4 0 1,1-4-209,-1 3 1,-1-2-26,-2-1 86,2-1 0,-7-1-413,4-2-325,-4 2-542,2-4 1513,-5 1 0,0 3 0,0-4 0</inkml:trace>
  <inkml:trace contextRef="#ctx0" brushRef="#br1" timeOffset="5">3312 6339 8094,'0'-7'460,"-5"2"46,4 0 1,-6 4-66,4-3 0,0 4-232,-5 4 0,1 2 27,-5 6 0,1 0-190,0 3 0,-5-1 136,1 5 0,-4 1-327,4 2 1,-4 1 134,4 0 1,-1-4-460,5 0 0,-1-4 231,1 4 1,1-5-646,2 2 0,2-5 883,2-3 0,3 2 0,-4-4 0</inkml:trace>
  <inkml:trace contextRef="#ctx0" brushRef="#br1" timeOffset="6">3598 5985 7479,'0'-7'1488,"-6"-3"-435,5 9-741,-9-4 1,8 5 135,-6 0-171,5 0 1,-3 0-116,2 0 0,3 5 38,-3 2 1,3 5-63,1 3 0,0 0-37,0 8 1,0-1 100,0 8 1,0 1-226,0 3 1,1 0 39,3 0 0,-3 4-380,3 1 1,-1 0 212,0-1 1,0-3-160,5 4 1,-5-8 5,5 0 0,-4-7-24,3-1 0,-3-2 313,4-6 0,-4 1-300,3-5 383,-4 1 1,2-1-107,-5 0 0,1-4 213,3-3-133,-3 2-206,4-5-418,-5 4 581,0-5 0,5 0 0,2 0 0</inkml:trace>
  <inkml:trace contextRef="#ctx0" brushRef="#br1" timeOffset="7">4020 6076 8314,'0'-8'-14,"0"1"461,0 4 112,0-2 337,0 5-638,-5 0 0,4 1-248,-3 3 0,-1 2-46,1 6 0,-1 1 101,1 2 0,3-1-77,-3 5 1,3 1 33,1 7 0,0-3-131,0 3 0,0 0 119,0 0 0,0 4-112,0-5 1,1 5 89,3-5 1,-3 1-308,3-4 0,1-4 35,-1 0 0,4-5 29,-5 1 297,6-2 0,-2-3-138,4-2 1,-3 0 257,-1-4 1,1 0-74,3-4 0,1 0 47,-1 0 0,-2-4-27,2 0 1,-6-4 65,7 0 1,-3-2 67,2-2 0,1 0-154,-1-4 0,-3 0 50,-1-3 0,-3-4-35,4 0 0,-6 0-39,2-3 1,-3-2 32,-1 1 0,-1-3-193,-3 3 1,-3-3 45,-9 3 0,4-4-74,-4 5 0,3 0-265,-3 7 0,4 3 146,-4 4 1,4 2-395,0 3 0,1 2 217,-1 5 1,1 1-305,0 3 1,-1 3 722,1 9 0,-1 1 0,1 6 0</inkml:trace>
  <inkml:trace contextRef="#ctx0" brushRef="#br1" timeOffset="8">3997 6316 8330,'-11'0'284,"5"-5"318,0 3 124,1-3-539,4 5 72,-4 0 0,14 0-133,2 0 0,3 4-213,-2 0 1,4 0 109,3-4 0,2 0-232,-2 0 0,2 0-133,-2 0 1,-1 0-297,1 0 0,-5 0-843,1 0 1481,3 0 0,-5-5 0,3-2 0</inkml:trace>
  <inkml:trace contextRef="#ctx0" brushRef="#br1" timeOffset="9">4420 6304 8314,'-8'0'-218,"1"0"0,4-1 1535,-1-3-369,3 3-34,1-4-344,0 5 0,5-4-520,3 0 0,-2 0 165,2 4 1,-1 0-331,5 0 0,-1 0 123,1 0 0,-5 0-1157,1 0 883,-1 0 1,1 0-888,0 0 591,-6 0 562,3 0 0,-5 0 0,0 0 0</inkml:trace>
  <inkml:trace contextRef="#ctx0" brushRef="#br1" timeOffset="10">4363 6419 8314,'0'6'341,"0"-1"721,0-5-639,0 5 1,5-4-416,2 3 1,4-1 92,0 0 1,0-1-112,1 2 1,1-3-219,2-1 0,-1 0-292,5 0 0,-1 0 520,1 0 0,2-5 0,-3-2 0</inkml:trace>
  <inkml:trace contextRef="#ctx0" brushRef="#br1" timeOffset="11">4648 6122 8120,'-5'-12'266,"4"6"0,-4-4-13,5 2 1,0 2-140,0-2 0,0 4 363,0-3 160,0 4-130,0-7-452,0 9 196,0-9-90,0 8-216,5-3 0,1 5 27,6 0 1,-1 4-74,1 0 0,-1 1 94,0-1 1,1-3-244,-1 3 140,1 2 31,-1-5 1,-3 8-307,-1-5-3,1 5 225,3-3 101,-4 6 1,-2-5-21,-5 1 1,0-4 256,0 3-292,0-4 424,0 7-191,-5-4 1,3 2 261,-1 0 43,-4-6-307,6 3 2,-4 0 81,5-3-232,0 3 101,0 0 1,0-3-218,0 6 238,5-6-181,-4 9 0,6-6 38,-4 2 1,-1 3-77,1-2 37,4 2 0,-5 2 75,6-1 0,-5 0-19,0 1 7,-1-1 1,-2 1 14,0-1 0,-2 1-12,-1-1 0,-4 0-124,-4 1 1,-4-1-37,-1 1 0,0-5-208,1 1 1,2-2-458,-2 2 0,2 1 854,2-5 0,-1-1 0,1-3 0</inkml:trace>
  <inkml:trace contextRef="#ctx0" brushRef="#br1" timeOffset="12">4945 6202 8100,'0'-12'868,"0"1"-315,0-1 39,0 6 136,0 1-116,0 5-458,0 5 0,0 6-161,0 8 0,-1 4-184,-3 4 1,-2 2 173,-6 5 0,1 2-436,0 2 0,-5-1 194,1 5 1,-4-6-44,4 2 0,-4-3 23,4-5 1,-1-2-51,5-5 1,3-4-32,1 0 1,3-5-229,-4 1 588,6-7 0,-3 2 0,5-4 0</inkml:trace>
  <inkml:trace contextRef="#ctx0" brushRef="#br1" timeOffset="13">4957 6464 8017,'0'-11'342,"0"-1"0,1 2-257,3 3 1,-3 0-64,3 3 909,-3 3-282,-1-4-503,0 5 1,0 5-9,0 3 1,0 3-65,0 4 0,-1-1 22,-3 5 1,1-3-14,-4 3 1,3-4-130,-4 4 0,6-5 95,-2 1 0,3-6 25,1-1-2,0-1 0,0 5-191,0-1 119,0-5 1,1 3-264,3-5 1,-2 0 15,6-4 0,-4 0 47,3 0 0,1 0-245,3 0 1,1 0-142,-1 0 62,1 0 1,-1 0 110,1 0 1,-5-4 412,1 0 0,-6-5 0,3 3 0</inkml:trace>
  <inkml:trace contextRef="#ctx0" brushRef="#br1" timeOffset="14">5105 6521 8017,'-6'-11'-332,"1"5"0,1-1 1711,0 3-216,0 3-401,4-4-669,0 5 0,0 5 81,0 3 0,-4 6-260,1 1 0,-1 5 128,4-1 1,-4 3-302,0 1 1,0-4-57,4 0 0,0-1-293,0 1 0,0-3-195,0-5 0,0 1 803,0-1 0,0-4 0,0-2 0</inkml:trace>
  <inkml:trace contextRef="#ctx0" brushRef="#br1" timeOffset="15">5151 5893 8017,'-4'-7'-418,"0"-1"0,0 4 720,4-3 1,-3 3 324,-1-4 368,0 6-206,4-4-178,0 6-381,0 6 1,1 0 11,3 5 1,-1 5 50,4-1 1,1 5-190,3-1 0,1-1 127,-1 1 1,0 0-197,1 4 0,-1 5 36,1 2 0,-1-1-171,1 2 1,-1-1 86,0 5 1,1 0-73,-1 3 1,-3-2-581,0 2 485,-6-3 1,3-3 0,-5 0-25,0-1 1,0 4-99,0-9 1,0 5 168,0-5 1,-1 1 18,-3-4 1,-1-4 174,-3 0 0,-2-4-103,3 4 1,-4-5 162,0 1 1,3-2-106,1-1 0,-1-1-24,-3 0 1,3 0-786,1-4 262,4 3 531,-7-8 0,9 8 0,-5-4 0</inkml:trace>
  <inkml:trace contextRef="#ctx0" brushRef="#br2" timeOffset="16">2478 7549 8176,'0'-11'2083,"0"-1"-1258,0 1-49,0 0-517,0-1 0,0 4 533,0 1-517,0 4 1,-1-2 276,-3 5-506,3 0 0,-9 5 94,2 3 1,2 7-85,-2 4 0,2 8 16,-2 3 0,-1 5-157,6 3 1,-1-3 59,4 3 1,0 3-19,0 1 1,1-3-29,3-1 0,1-2-150,3-2 0,2-1-143,-3-3 1,3 2 142,2-5 0,-4-1-137,-1-3 0,-4-1 58,0-3 1,3 1-67,-3-5 98,1 1 0,-4-5 51,0 0 0,-4-3-420,1 0 233,-6-6 0,2 7-116,-4-5 520,-6 0 0,5-4 0,-5 0 0</inkml:trace>
  <inkml:trace contextRef="#ctx0" brushRef="#br2" timeOffset="17">2341 7926 8019,'-4'-14'812,"1"3"8,-1 7-338,4-1 76,0 5 1,5 1-521,3 3 0,3-2 127,4 6 0,-1-4-225,5 3 0,0-4 98,4 1 0,-4-3-687,0-1 0,-4 0-109,4 0 0,-3-4 758,3 0 0,-5-9 0,2 0 0</inkml:trace>
  <inkml:trace contextRef="#ctx0" brushRef="#br2" timeOffset="18">2912 7435 8047,'0'-11'377,"0"-1"1,0 1 221,0-1-442,0 6 1,0 0 267,0 2 328,0 3-486,0-5 1,-1 6-80,-3 0 1,2 6-46,-6 1 0,0 5 102,-3 3 1,0 4-115,-1 7 0,1 4 99,-1 4 1,1 0-210,0 0 1,-1 2-4,1 2 0,1-1-183,2 5 0,-1-5-87,5 1 0,0 1-113,4-1 1,0 0-119,0-4 1,0-1 187,0-2 1,4-2-15,0-2 1,1-7 66,-1 3 0,-2-7-62,6 3 0,-2-5 79,2 1 0,2-2 185,-2-1-30,2-1 1,1-1 83,1-2 0,-5-3-118,1-5 1,0 0-13,3 0 0,-3 0-325,-1 0 1,1-1 440,3-3 0,1-8 0,-1-5 0</inkml:trace>
  <inkml:trace contextRef="#ctx0" brushRef="#br2" timeOffset="19">3095 7800 7994,'-5'-11'1747,"-1"0"-1392,-1 4 245,2 2-27,5 5 1,0 1-487,0 3 1,1 4 65,3 7 1,3 3-137,4 5 1,0 0 129,1-1 0,3 1-300,0 0 0,2-1 89,-2-3 0,-2 2-65,2-2 1,-2-2-322,-2-2-216,1-2-293,-1-2 653,0 1 0,0-5-583,-4 1 0,-1-6 889,-2 2 0,3-3 0,4-1 0</inkml:trace>
  <inkml:trace contextRef="#ctx0" brushRef="#br2" timeOffset="20">3323 7812 7944,'-5'-12'0,"3"5"1159,-6-1-330,6 6-304,-3-3 0,3 5-114,-1 0 0,-3 5-363,-1 2 0,-7 6 69,2 6 0,-3 1-213,0 11 0,1-5-487,-5 5 1,5-2 399,-1 2 0,-2 0-196,2-4 0,4-2 128,3-6 1,2-2-454,-2-6 1,-1 1 703,5-1 0,-4-5 0,1-1 0</inkml:trace>
  <inkml:trace contextRef="#ctx0" brushRef="#br2" timeOffset="21">3540 7492 8035,'0'-11'183,"0"-1"0,0 1 859,0-1-219,0 6 145,6-4-208,-5 9-531,4-4 0,-5 6 15,0 3 1,0 7 34,0 8 0,0 8-35,0 3 1,0 3-34,0 1 1,0 6-233,0 2 0,0 2 99,0 2 1,0-1-493,0 1 1,0-1 255,0-4 1,0 1-121,0-7 1,0 0 56,0-8 1,0-4-34,0-4 0,0-5-316,0 1 939,5-3-397,-4 0 1,4-4-110,-5-1-1736,5-4 1021,-3 2 852,3-5 0,-5-5 0,0-2 0</inkml:trace>
  <inkml:trace contextRef="#ctx0" brushRef="#br2" timeOffset="22">3849 7561 8056,'-7'-2'-515,"4"-1"0,1 0 1989,2-5-975,0 6 0,-3-4 624,-1 2-112,0 2-666,-1-3 1,2 5-124,-4 0 1,3 7 38,-4 4 1,2 7-171,-2 9 0,-1 2 94,6 5 0,-5 2-185,4 2 1,0-3 75,4 3 0,0-4-359,0-3 0,0 1 21,0-6 0,4 1-88,0-4 1,5-5-9,-1-3 241,2-3 1,1-1 117,1-4 1,-1-2-102,0-5 0,1 0 180,-1 0 1,1-5-67,-1-2 0,2-4 98,2 0 0,-2-5-68,2-4 0,-2-1 98,-2-2 0,-3-1-65,-1-3 0,-4 2-44,1-6 0,-3 1-88,-1-4 0,-1-2 89,-3-2 1,-3 3-465,-4-3 1,0 3 178,-1 5 0,5 2-582,-1 5 0,4 7-435,-3 4 0,4 1 887,-2 4 0,5 6 381,0 5 0,0 5 0,0 2 0</inkml:trace>
  <inkml:trace contextRef="#ctx0" brushRef="#br2" timeOffset="23">3803 7766 8095,'-7'0'266,"-1"0"509,5 0-182,-2 0 1306,5 0-1663,5 0 0,-2 0-1,5 0 1,3 0-80,4 0 0,5 0-158,0 0 0,-4-1-531,-1-3 0,2 3 357,-2-3 1,1-1-1025,0 1 1,-4 0 1199,4 4 0,-4-10 0,0-2 0</inkml:trace>
  <inkml:trace contextRef="#ctx0" brushRef="#br2" timeOffset="24">4180 7721 8089,'-6'-7'1010,"1"-3"556,5 9-551,0-4-821,0 5 0,5 0-191,2 0 1,1 0 111,3 0 0,-2 0-209,6 0 0,-1-4 110,2 0 1,-4 0-485,4 4 0,-4-4 220,0 1 1,-1-2-1435,1 1 1682,-6 2 0,4-8 0,-4 4 0</inkml:trace>
  <inkml:trace contextRef="#ctx0" brushRef="#br2" timeOffset="25">4169 7812 8057,'-7'0'470,"2"0"0,6 0-175,3 0 0,-1 0 366,4 0 0,2 0-340,7 0 1,-3-1-303,7-3 1,-5 1-182,4-4 0,0 3 106,4-4 1,0 2-1594,-1-2 1649,-4-2 0,4 4 0,-5-6 0</inkml:trace>
  <inkml:trace contextRef="#ctx0" brushRef="#br2" timeOffset="26">4660 7401 8046,'0'-8'-32,"0"0"1,0 1 109,0-5 1076,0 6-303,0 1-7,0 0-250,0 4-467,0 6 0,0 2 60,0 9 1,0 1 14,0 2 0,0 3-243,0 1 0,0 0 91,0 0 0,0-1-538,0 1 0,4-4 287,-1 0 1,1-4-276,-4 5 1,1-7 200,3 3 0,-1-7 275,4-2 0,1 1 0,3 3 0</inkml:trace>
  <inkml:trace contextRef="#ctx0" brushRef="#br2" timeOffset="27">4877 7401 8105,'0'-12'-512,"0"6"1787,0-4-441,0 9-420,0 6 1,0 3-108,0 12 0,-2 2-29,-1 5 0,0 6-51,-5 1 1,0 2-24,-8 6 0,4-2-353,-4 2 0,0 3 142,1-4 0,-4 4-565,3 1 0,-3-7 315,4-5 1,1-1-599,7-6 0,-2-1 228,5-3 1,0-5 626,4-3 0,-5-2 0,-1-2 0</inkml:trace>
  <inkml:trace contextRef="#ctx0" brushRef="#br2" timeOffset="28">4854 7755 8105,'0'-12'678,"0"5"218,0-1 1,1 4-456,3-3 0,-2 3-159,6-4 0,0 4-45,3-3 0,1 4 0,-1 0 1,0 1-184,1 2 1,-1 0 131,1 0 1,-5 0-141,1 0 0,-4 4-57,3 0 1,-4 5-200,1-2 0,-3 4 75,-1 0 0,0 4 34,0 0 1,-1 6-95,-3-2 0,-3 1 114,-4-1 1,-4 3-140,0-3 1,-1 1 23,5-1 1,0 1 141,-1-4 1,1 3 95,-1-4 0,6-4 444,2-3 203,-2-1-270,5 5-228,-5-6 1,12-1-31,1-5 1,3 0 131,2 0 1,3 0-108,0 0 0,5 0-233,0 0 0,0 0-162,-1 0 1,1-4-333,-5 1 1,4-5-2040,-3 4 2580,-1 0 0,-4-1 0,1-1 0</inkml:trace>
  <inkml:trace contextRef="#ctx0" brushRef="#br2" timeOffset="29">5094 7366 8105,'-7'-5'0,"1"4"71,2-3 1,3 2 165,-3-2 0,2 3 180,-2-3 0,3 1 272,-3 0 126,2 1-175,2-3 1003,0 5-1321,6 5 1,0 2-86,5 4 0,-3 0-13,0 1 1,-1 3 12,5 0 0,-1 6-63,0-2 0,1 2 59,-1 2 1,2 0-40,2 0 0,-2 1-243,2 3 0,-2-2 93,-2 5 1,1-3-293,-1 3 1,-5 0 155,-2 0 1,1 3-373,-1-2 0,0-2 203,-4 1 0,0-4-105,0 0 1,-4-2 189,0-1 1,-5-4 92,2 0 0,0-4 99,0 5 1,-1-7-97,-3 3 1,-1-4 200,1 0 1,-1-5-59,1 1 0,0-2-391,-1 2 330,1 2 1,1-7-1126,2 4 497,3-4 0,4 2-1207,-3-5 1833,3 0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3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8760 5619 8052,'0'-8'-1019,"0"1"2676,0 4-607,0-2 1166,0 5-2124,0 5 0,0 2 2,0 4 1,-1-1-141,-3-2 1,1 3 40,-4 1 1,3-1-128,-4 4 1,1 2-18,-5-2 1,1 4 86,-1-4 0,1 1-259,-1-5 0,1 4 110,0 0 0,0 1-112,4-5 1,-2-3-157,5-1-2,-5 1 17,8-2-232,-4-1-419,5-5 963,0 0 1,5-5-1,1-1 1</inkml:trace>
  <inkml:trace contextRef="#ctx0" brushRef="#br0" timeOffset="1">8600 5642 8052,'-5'-6'1595,"4"-5"-674,-5 10-457,6-4-119,6 5 0,-1 5-99,2 3 1,2-2-65,-5 2 1,4 3-24,-5 4 0,5 2-130,-4-2 0,0-2-184,-4 2 1,3 2 112,1-2 0,4 0-211,-4-4 0,5 1 118,-2-1 0,3-3-188,2-1 0,0 0 74,4 0 1,0 2 248,3-5 0,3 5 0,-5-3 0</inkml:trace>
  <inkml:trace contextRef="#ctx0" brushRef="#br0" timeOffset="2">10279 5665 7970,'0'-7'530,"0"-3"614,0 9-112,0-9-372,0 9-185,0-5 30,0 1-268,0 4 1,0-3-196,0 8 0,0-1 74,0 4 0,1 2-129,3 6 1,-2-1-59,6 5 0,-2-3-97,2 3 0,2-5 37,-2 1 1,2 1 107,1 0 1,1-1-299,-1-4 1,-1 1 85,-2-1 0,2-1-227,-2-2 0,-2 1-362,2-5 273,-1 4 0,1-6-501,-1 1 40,-4-1 1012,2-2 0,-5 0 0,0 0 0</inkml:trace>
  <inkml:trace contextRef="#ctx0" brushRef="#br0" timeOffset="3">10439 5699 7970,'0'-11'0,"5"-1"890,-4 1 44,4-1-19,-5 1-17,0 5-625,0 0 1,-1 8-24,-3 2 0,-4 2 1,-7 5 1,1 6-118,-5 2 1,0 2-78,-4 2 1,4 0-180,0 0 0,1-1-265,-1-3 1,3 1-585,5-5 1,0 0 970,4-3 0,-3-1 0,3 1 0</inkml:trace>
  <inkml:trace contextRef="#ctx0" brushRef="#br1" timeOffset="4">12346 6430 7902,'-1'-8'7,"-3"1"561,3 4-174,-4-2 56,5 5 222,0-5 0,0 4-227,0-4 1467,0 5-1623,0 5 0,1 1-27,3 6 0,-2-1-105,6 0-65,-6 1 0,8 3 106,-2 0 0,2 2-209,2-2 0,-1-1-306,0 5 1,1-5 204,-1 1 0,5 2-119,-1-2 0,0 0 65,-4-3 0,1-1-318,-1 0 0,1-3 129,-1 0 1,-3-5-482,-1 5 249,-4-5 1,3 2-208,-2-5-500,-3 0 1294,4 0 0,-5 0 0,0 0 0</inkml:trace>
  <inkml:trace contextRef="#ctx0" brushRef="#br1" timeOffset="5">12631 6498 7918,'0'-11'0,"-1"1"0,-3 2 862,3-2-497,-4 9 1,4-5 257,-3 2 110,3 2-19,-4-3-258,0 5-279,-2 0 1,-4 5 30,-1 3 1,1 6 9,0 1 0,-2 4-160,-2-3 1,2 0 47,-2-1 0,-2 2-377,2 2 0,0-3 191,3-4 1,-2-1-759,3 1 0,-3-1 82,6 0 756,3-4 0,-5 8 0,4-2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3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16001 6738 8073,'-7'0'959,"2"0"-146,5 0-811,5-5 187,-3 4 1,3-4 0,-5 5-210,0 0 75,5 0 0,-3 0-95,6 0 40,-6 0 1,9 0-93,-4 0 1,3 0 126,2 0 1,3-4-99,0 0 0,4 0 73,-4 4 1,4-3-17,-3-1 1,4-4 27,-1 4 0,3-1-10,0 2 0,-2 1 3,-1-2 0,-4-1-3,4 2 1,-5-1 15,1 4 0,0-1-5,-3-3 1,2 2 32,-7-1 1,0 1-29,0 2 1,-3 0-27,4 0 49,-6 0-389,3 0-253,0 0-555,-3 0 1146,3 0 0,-5 5 0,0 2 0</inkml:trace>
  <inkml:trace contextRef="#ctx0" brushRef="#br0" timeOffset="1">21014 6761 8049,'-6'0'0,"0"-4"259,2 1 516,3-1-543,-4-1 57,5 3 299,0-3 333,0 5 1,0 5-691,0 3 1,1 2-115,3 2 1,2 3 85,5 0 1,2 4-125,2-4 0,-2 6 70,2-2 1,2-3-334,-2-1 0,1 2 116,0-2 1,-4 0-272,4-3 0,-4 2-50,0-3 0,-2 3 142,-3-6 1,2-2-558,-5 2 177,5-6-248,-8 8 258,4-8 617,-5 3 0,0-5 0,0 0 0</inkml:trace>
  <inkml:trace contextRef="#ctx0" brushRef="#br0" timeOffset="2">21174 6807 7933,'0'-12'0,"0"1"765,0 0-27,0 4-14,0-3-136,0 9-55,0-4 1,0 5-436,-5 5 0,-1 2 72,-6 9 1,-4 1-158,-3 6 0,-3 0 110,-1 0 0,4 1-635,0 3 1,0-3 325,-3 2 1,4-1-460,3-3 0,2-3 645,1 0 0,1-5 0,0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33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2547 9742 8019,'-5'-6'1509,"4"1"-596,-5 5-126,1 0-503,4 0 0,-4 1 96,5 3 1,0 3-111,0 8 0,-4 3-141,0 5 1,1 1 127,3 3 0,0 2-272,0 5 1,0 1 11,0-1 1,1 0-14,3 0 1,-2-3-528,6-1 0,-4-4 304,3 0 1,0 2-279,0-1 0,3-4 169,-2-4 0,-2-5 40,2 1 1,-6-2 46,2-2 0,-1-1 155,1-2-240,-3 2-80,4-9-438,-5 9 310,0-8 554,0 3 0,0-5 0</inkml:trace>
  <inkml:trace contextRef="#ctx0" brushRef="#br0" timeOffset="1">2216 9742 8100,'-7'-5'0,"-3"4"0,3-3 949,1 3 88,1 1-86,5 0-568,5 0 1,7 0-133,7 0 1,9 0 235,6 0 1,7 0-110,8 0 1,2 0-177,2 0 1,3-4 48,-3 0 1,2-5-80,-2 1 1,-3 2-16,-8-1 0,-1 0-142,-6 0 0,-4-2-580,-8 5 0,-5-4 378,-3 4 0,-2 1-1152,-2 3 745,-4 0 594,-2 0 0,-5 0 0</inkml:trace>
  <inkml:trace contextRef="#ctx0" brushRef="#br0" timeOffset="2">3403 9479 8169,'-6'-5'0,"1"4"0,4-4 0,-3 5 0,3 0 0,-9 5 0,3 5 0,-4 5 0,-1 2 1391,1-2 0,-1 4-588,1 8 0,0-2-511,-1 6 1,-3-1-50,0 4 1,0 4-169,3 0 0,1 4 34,-1-4 1,1 6 28,-1-3 0,6 3-95,2-3 0,-1 3 113,1-6 1,1 4-247,3-4 0,3 0 72,1-4 0,5-1-247,-1-3 0,2 0 131,1-4 0,4-5-163,1 1 0,-1-6 104,-4-1 0,5-2 80,-1-2 1,0-1 52,-4-2 0,1 1-60,-1-6 0,1 1-107,-1-4 1,1 0 128,-1 0 0,-3 0-1046,-1 0 793,1 0 0,2-5 351,-2-2 0,2-4 0,-4 0 0</inkml:trace>
  <inkml:trace contextRef="#ctx0" brushRef="#br0" timeOffset="3">3586 10062 8210,'-11'-12'283,"4"5"610,4-1-397,-4 6 31,6-3 558,-4 5-630,5 0 1,5 6-260,3 5 0,2 2 51,1 6 1,4-4-186,1 4 1,4-3-63,-1 3 0,3-4-181,0 4 1,-3-5-425,0 1 1,-5-6 339,2-2 1,-4 0-636,0 0 279,-1 4-903,1-10 1524,-1 4 0,-5 0 0,-1 1 0</inkml:trace>
  <inkml:trace contextRef="#ctx0" brushRef="#br0" timeOffset="4">3815 10016 8084,'-2'-8'985,"-2"1"-77,3 4-439,-4-2 1,4 5-95,-3 0 1,3 5 29,-3 3 0,-2 3-340,-2 5 1,0 3 112,-3 7 1,1 3-442,-9 6 1,4-5 233,-4 1 1,1-6-807,-1 2 0,-2-4 366,6-4 0,0-3-535,4-5 1,3 1 1003,0-1 0,6-4 0,-3-2 0</inkml:trace>
  <inkml:trace contextRef="#ctx0" brushRef="#br0" timeOffset="5">4214 9434 8061,'-24'-17'0,"5"6"0,5 1 1334,3 6-376,4 0 28,2 4-255,5 0-639,0 5 1,5 1 164,3 6 1,1 4-1,-1 3 1,2 3-32,-3 1 1,7 0 14,1-1 0,1 5-181,-5 0 1,1 3 102,-1-3 1,0 5-329,1-2 0,-1-1 138,1 2 1,2-2-466,-3 1 0,3 2 248,-6-5 1,1 3-323,-2-3 1,-2-1 187,-5-3 0,0 0-1,0 0 1,-1 0 86,-3 0 0,-2-4 55,-6 0 0,1-4 257,0 4 0,-1-5-86,1 1 1,-5-2 50,1-2 0,0-3-19,4-1 1,-1 0-971,1 0 1004,4-1 0,-8-1 0,2 1 0</inkml:trace>
  <inkml:trace contextRef="#ctx0" brushRef="#br0" timeOffset="6">4728 9890 7950,'-6'-1'548,"2"-3"115,3 3 191,1-4 2096,0 5-2666,5 0 0,-1 0-111,7 0 0,-1 0 48,9 0 1,0 0-136,4 0 1,0 0 162,0 0 1,4-4-321,-1 0 0,1-3-378,-4 3 1,-6-1-1,-1 1 0,0-1-689,-1-3 1,-1 2-79,-6 2-759,2 3 1975,-9-4 0,-1 5 0,-6 0 0</inkml:trace>
  <inkml:trace contextRef="#ctx0" brushRef="#br0" timeOffset="7">4717 10085 8040,'-7'0'1020,"2"0"1,7 3-381,1 1 1,4 0 593,4-4 1,6 0-558,2 0 1,2 0-112,2 0 0,1-1-172,3-3 0,-3 1-687,3-4 1,-3 3 268,-1-4 0,-4 6-455,0-2 0,-5 3-442,1 1 1,-4-1 920,-3-3 0,-3 2 0,-5-3 0</inkml:trace>
  <inkml:trace contextRef="#ctx0" brushRef="#br0" timeOffset="8">5790 9102 8247,'0'-7'247,"0"-1"419,0 6-399,0-8 0,-1 8 85,-3-2 182,3-2-149,-4 5 96,0-4-311,4 5-72,-10 0 1,9 0-100,-6 0 0,5 1 54,-5 3 1,2-2-148,-2 6 0,-2 5 20,2 6 1,2 2 162,-2 2 0,1 1-201,-5 3 1,5-2 72,-1 6 1,5-6-51,0 2 0,1-2 90,2 2 0,0-3-132,0 3 0,4-3 50,0-2 0,5 1-11,-2 0 1,4 0-23,0 0 0,0 0 67,1 0 0,-2-1-94,-2 1 1,1 0 71,-6 0 0,1 0 102,-4 0 0,0-1-102,0 1 0,0-1 247,0-3 1,-1 1-91,-3-5 0,2 4-55,-6-3 0,4-1 32,-4-4-46,6 1 1,-7-1 111,5 1-78,-5-6 13,3 4 0,-2-9 41,1 3 8,4-3 8,-2-1 93,5 0-285,5 0 1,-2 0 123,4 0-19,1 0 0,2 2-21,-2 1 0,2-1 152,-2 2 0,-3-2-87,-2 2 0,3-2 111,-3 6 0,5-4-156,-4 3 1,0 1 43,-4 4 1,0 3-76,0 0 1,0 4 67,0-4 0,0 6-143,0-2 1,0 3 106,0 5 1,-4-2-145,0 6 0,0 1 208,4 6 0,0 2 255,0 6-175,-5 0-1297,4-1 1155,-9 1 1,7-5-31,-5-3 0,6 1-109,-2-1 0,3-1 192,1-7-173,0 3 127,0-9-5,5 4-10,1-10-260,6 4 228,-1-10 1,1 5 292,-1-6-304,0 1 1,1-5 237,-1 1 0,1-2 450,-1 2 1,-3-3-583,-1-5-6,1 5 0,0-4-259,-1 3 232,-4-3-747,2 5 283,-5-5 0,-2 4-236,-1-5 0,0 0-2116,-4 0 2756,4 5 0,-7-4 0,3 4 0</inkml:trace>
  <inkml:trace contextRef="#ctx0" brushRef="#br1" timeOffset="9">6613 10290 7849,'-7'-6'1312,"2"-4"-574,0 8-187,4-3 14,-4 5 102,5 0 1,0 5-489,0 3 0,0 2-127,0 2 1,0 4 49,0 3 1,0 3-221,0 1 1,0-1 74,0 1 0,0 4-291,0 0 1,0-1 159,0-3 1,0 0-113,0 0 0,4-4 61,-1 0 0,1-5-209,-4 1 1,2-2 162,1-2 0,-1-3-55,1-1 58,-1-4-89,-2 2-637,0 0 298,0-4 696,0 4 0,5-10 0,1-1 0</inkml:trace>
  <inkml:trace contextRef="#ctx0" brushRef="#br1" timeOffset="10">6350 10473 8835,'11'0'753,"1"0"1,1 0-363,2 0 1,-1 0-129,5 0 0,0 0-116,4 0 1,3 0 90,1 0 1,0 4-178,-5 0 0,5-1 101,0-3 0,-1 0-93,-3 0 1,-2 0-88,1 0 0,-5 0 81,6 0 1,-4-3-101,0-1 0,1-1 4,-5 1 1,1 1-121,-5-4 165,0 4-135,1-2-197,-6 5-331,-1 0-95,-15 0 0,1 0 746,-10 0 0,0 0 0,-4 0 0</inkml:trace>
  <inkml:trace contextRef="#ctx0" brushRef="#br2" timeOffset="11">6396 9411 7917,'0'-7'348,"-2"2"-19,-1 5 0,0-3-19,-5-1 1,5 0-93,-5 4 0,4 0 315,-3 0-301,-1 0 0,-2 1 332,2 3-100,3-3-51,5 4-195,0-5 0,5 0 22,3 0 1,2 0-72,1 0 0,6 0 49,2 0 1,3 0-195,0 0 0,5 0 52,0 0 0,4 0-81,0 0 1,-2 0 41,1 0 1,0-3-82,0-1 0,2-1 72,-5 1 1,-1 3-125,-3-3 0,-1 1-21,-3-1 1,-3 3 192,-4-3-219,-6 3 103,-1 1-850,-5 0 614,-10 0 1,2 0-1544,-7 0 1819,2 5 0,-3-4 0,-2 5 0</inkml:trace>
  <inkml:trace contextRef="#ctx0" brushRef="#br0" timeOffset="12">7755 9297 8008,'0'-8'-260,"0"0"1,0 5 206,0-5 624,0 0-342,0-3 1,-2 1 429,-1 2-152,1-2 1,-3 7-140,5-4 0,-1 3 100,-3-4 1,3 5 287,-3-5 92,3 5-206,1-2-215,0 0 28,0 4-370,0 6 0,0 8-117,0 10 0,0 1 192,0 2 0,5 2-296,3 3 1,-2 2 74,2-3 1,-5 2-533,5-2 1,-4 2 303,3-5 1,-3-1-293,4-3 1,-4-1 195,3-3 0,-4-3 31,1-4 1,1-1 74,-2 1 1,1-5-243,-4 1-495,0-6 636,0 3 0,2-5 380,1 0 0,-1 0 0,3 0 0</inkml:trace>
  <inkml:trace contextRef="#ctx0" brushRef="#br0" timeOffset="13">8097 9171 7977,'-6'0'703,"1"1"-269,5 3 1,0 2 126,0 6 0,0 4-450,0 3 0,0 4 55,0 4 0,4 2-129,0 5 1,-1 1 96,-3-1 0,2-1-465,1-3 0,-1-2 247,2-5 0,-3-4-453,-1 0 332,0-5 0,1 3 104,3-6 1,-3-3-499,3-1 162,-3-4-276,-1 2 596,0-5 0,5 0 0,2 0 0</inkml:trace>
  <inkml:trace contextRef="#ctx0" brushRef="#br0" timeOffset="14">8040 9445 7977,'-5'-6'419,"4"1"757,-4 0-689,5 3 1,5-3-135,3 5 1,7 0-218,4 0 0,2 0 88,2 0 0,4-1-58,0-3 1,3 2 71,-3-6 1,3 4-275,-3-3 0,-6 3-46,-5-4 1,-4 2-560,0-2 0,-2 2-2,-3 2 0,-2 1 643,-5-4 0,-5-1 0,-1-3 0</inkml:trace>
  <inkml:trace contextRef="#ctx0" brushRef="#br0" timeOffset="15">8120 9171 7974,'5'-11'0,"2"3"348,4 0 0,4 1 516,1-5 0,4 5 165,-1-1 0,2 6-460,2-2 0,0-1-525,0 1 1,0 0 41,0 4 0,-2 0-2108,-2 0 2022,3 0 0,-9 5 0,3 1 0</inkml:trace>
  <inkml:trace contextRef="#ctx0" brushRef="#br0" timeOffset="16">9045 9080 8087,'-5'-12'547,"4"5"-3,-3-1 0,3 4 237,1-3 131,0 4-266,0-2 492,0 5-926,0 5 1,1 5 79,3 5 0,-1 6 68,4-2 0,1 4-227,3 3 1,1 0 116,-1 4 0,4-1-282,0 2 0,2 2 96,-2-3 1,-1 2-149,5-2 0,-4 2 49,4-5 1,-3-1-453,3-3 1,-5-1 168,1-3 0,-6-3 33,-2-4 0,0-1 200,0 1 1,2-5-29,-5 1 1,4-4-8,-5 3-47,6-4-642,-7 2 277,3-5-394,0 0 174,-4 0 752,4 0 0,-10-5 0,-1-2 0</inkml:trace>
  <inkml:trace contextRef="#ctx0" brushRef="#br0" timeOffset="17">9285 9217 8000,'0'-8'702,"0"0"25,0 6-2,0-3 631,0 5-1151,0 5 0,-5 1 9,-3 6 1,-2 4 11,-1 3 1,-6 4-196,-2 4 0,-1 2 115,1 5 1,-3-3-231,3-1 0,-1-5 46,1 2 0,-1-3-426,5-1 0,-1-1-269,5-3 1,3 1 390,1-5 1,4-3-1567,-1-5 1908,3-4 0,11 7 0,3-4 0</inkml:trace>
  <inkml:trace contextRef="#ctx0" brushRef="#br0" timeOffset="18">9959 9160 8018,'4'-8'-187,"0"0"0,1 2 75,-2-2 0,-1 2 759,2 2 0,-2 3 469,2-3 66,-3-2-171,4 5-426,-5-5 67,0 6-409,-5 0 0,-1 2 5,-6 2 0,0 1-5,-4 2 0,4 3-138,-3-2 0,-2 2 44,2 2 0,-2 3-115,2 0 0,2 0-154,-2-3 1,-3 0 84,-1 4 0,2-4 7,-2 3 0,1-2 51,-1-1 1,2-1-290,6 0 185,-1 1-92,1-1 142,5 1-5,1-1 17,5-5 1,1 3 16,3-5 0,3 4 116,9-4 0,1-1-67,6-3 0,0 4-33,0 0 0,0 0 8,0-4 1,-4 0-34,0 0 0,-5 0-243,1 0 1,-3 0-72,0 0-1326,-1 0 1189,-4 0 1,-2-1-2177,-5-3 1424,0 2 1214,-5-3 0,-2 5 0,-4 0 0</inkml:trace>
  <inkml:trace contextRef="#ctx0" brushRef="#br0" timeOffset="19">9673 9514 8018,'-6'0'558,"1"0"1,5 1 74,0 3 1,1-3-203,3 3 0,2-2 79,6 2 1,4-3-155,3 3 0,3 1-245,1-1 1,0 0 145,0-4 0,-1 4-206,1-1 1,0 1-218,0-4 1,-2 0-378,-2 0 1,2 0-1931,-6 0 2473,0 0 0,2 0 0,1 0 0</inkml:trace>
  <inkml:trace contextRef="#ctx0" brushRef="#br0" timeOffset="20">10462 8908 8053,'-7'-11'63,"-3"-1"1,7 2 1084,-4 3-293,4 2 548,-2 5-542,5 0-604,0 5 0,0 2 92,0 9 1,4 6-104,0 9 1,0 2-1,-4 1 1,3 4-15,1 0 0,0 4 14,-4-4 1,0 4-1,0-4 0,0 4-14,0-4 0,0 4 14,0-4 1,0-4-1,0-3 1,-4-6-16,0 2 1,1-4-1494,3-4 1,1 0 1261,3-8 0,-3 3 0,3-6 0,1-2 0,-1 2 0,5-6-3462,-2 2 1565,3-3 1232,2-1 0,-1 0 32,1 0 1,-1-4 245,0 1 1,1-6 386,-1 1 0,6-7 0,1-3 0</inkml:trace>
  <inkml:trace contextRef="#ctx0" brushRef="#br0" timeOffset="21">10370 9342 8058,'4'-7'0,"0"-1"0,5 2 1065,-2-2 0,7 2 70,1 2 0,4 3-533,-3-3 0,4 1-527,-1 0 1,4 1 34,4-2 1,-5 2-100,1-2 0,3 3 79,-7-3 1,1 3-1482,-5 1 1391,-2 0 0,3 0 0,-4 0 0</inkml:trace>
  <inkml:trace contextRef="#ctx0" brushRef="#br0" timeOffset="22">7800 10210 8036,'-5'-6'21,"4"-4"1683,-4 8-1120,5-8 0,0 10-103,0 0 0,0 7-195,0 8 1,0 4 66,0 8 1,4 2-230,0 5 1,1 4 53,-1 0 0,-3 4-109,3-4 1,-3-4 116,-1-3 0,4-2-498,-1 1 1,1-5 191,-4-6 1,4-5-237,0 1 0,1-2 71,-1-2 0,-3-3-368,3-1 1,-3-3-786,-1 4 1438,0-6 0,5 3 0,2-5 0</inkml:trace>
  <inkml:trace contextRef="#ctx0" brushRef="#br0" timeOffset="23">8097 10210 8035,'0'-11'770,"0"-1"-90,0 6-313,0 1 0,-3 6-108,-1 3 0,0 4 159,4 7 0,0 6-81,0 6 1,0 6-85,0 1 1,0 1-248,0 3 1,1 1 89,3-1 0,-1-4-279,4-3 0,-4-10 147,1 2 1,1-4-222,-2 0 2,1-2-671,1-6-192,-3 1-660,3-6 1778,-5-1 0,5-5 0,1 0 0</inkml:trace>
  <inkml:trace contextRef="#ctx0" brushRef="#br0" timeOffset="24">8063 10473 8035,'0'-6'944,"0"1"1,5 5-607,3 0 0,3 0 190,4 0 1,3 0-413,5 0 0,4 0 58,-1 0 0,2-4-465,-1 0 1,-7-5 233,3 1 0,-4 2-905,0-2 0,-2 2 17,-6-2 945,-5-2 0,-1 4 0,-5-5 0</inkml:trace>
  <inkml:trace contextRef="#ctx0" brushRef="#br0" timeOffset="25">8086 10210 8038,'0'-11'-472,"5"1"1335,3 2 0,3-1-280,4 5 0,2-3 97,2 3 0,2-1-330,-2 1 1,7 3-248,0-3 1,1 3-159,-4 1 1,0 0 127,0 0 1,-2 0-74,-2 0 0,3 0 0,-4 0 0</inkml:trace>
  <inkml:trace contextRef="#ctx0" brushRef="#br0" timeOffset="26">9011 10245 8087,'0'-8'342,"0"0"173,0 6 0,1-7 587,3 5-682,-3 0 1,10 8-109,-4 0 1,3 6-78,2 1 0,-1 5 11,1 3 1,-1 4-55,0-1 1,5 1-126,-1 4 0,0-2 70,-3 2 1,0-3-208,3 3 0,-2-8-223,2-4 1,-2 1 151,-2 0 0,1-5-210,-1-3 0,1-2 147,-1 2 0,-4-2-774,-4-2 1,0-3-438,1 3 1415,-3-3 0,4 4 0,-5 2 0</inkml:trace>
  <inkml:trace contextRef="#ctx0" brushRef="#br0" timeOffset="27">9331 10302 7935,'0'-12'0,"0"1"418,0-1 1,0 5 293,0-1 420,0 6-646,0-3 1,-1 5-213,-3 0 0,1 8-73,-4 4 1,-5 7 31,-3 0 1,-5 4-315,1 3 0,1 0 134,-1 4 0,4-4-507,-4 0 0,5-3 272,-2-4 1,7-1-787,2-3 0,3-3-490,-4-1 1458,6 0 0,-3-4 0,5 4 0</inkml:trace>
  <inkml:trace contextRef="#ctx0" brushRef="#br0" timeOffset="28">9731 10176 8058,'-7'-5'1458,"-3"-1"-409,9-1-558,-4-3-26,5 9-91,0-4 1,4 6-33,-1 3 1,6-2-58,-1 6 1,-2-4-36,2 3 0,-1 1-3,5 3 0,3-3-98,0 0 0,4-1 98,-3 5 0,4-2-249,-1-3 0,2 2 24,2-5 1,1 4-42,3-4 1,-7-1 15,3-3 0,-6 0-25,2 0 1,-5 4-62,1 0 225,-2 0-146,-2-4 1,-3 1 150,-1 3-207,-4-3 0,1 5 64,-8-2 0,-8-1-7,-7 4 0,-2 1 10,-2 3 0,-5 1-7,-2-1 1,-3 1-39,-2-1 0,1 2-121,0 2 0,-3-2-43,3 2 1,-2-2 109,10-2 1,0 1-425,7-1 1,3-3-134,4-1-1754,6-4 1407,1 2 0,14-5 1002,2 0 0,13-5 0,0-2 0</inkml:trace>
  <inkml:trace contextRef="#ctx0" brushRef="#br0" timeOffset="29">10462 10062 8041,'-4'-18'1301,"0"3"1,0 2-1066,4 2 0,0 3-534,0 0 772,0 6 41,0-3 1,1 5-121,3 0 1,-3 6 66,3 6 0,-2 0 356,-2 7-501,0 5 1,0 1 133,0 1 1,0 3-173,0 2 0,0 2-209,0 1 0,0 0 136,0 1 1,0 0-470,0 3 0,0-2 234,0 2 1,0-3-250,0 0 0,0-6-131,0-3 0,1-5-295,3-2 0,-2-5 5,6 1 0,-4-4 206,3-3 0,1-2-18,3-2 1,-3-3 142,-1 3 1,1-2-261,3-2 1,5-4 183,-1 0 1,0-5-427,-3 1 870,4-7 0,-3-3 0,3-4 0</inkml:trace>
  <inkml:trace contextRef="#ctx0" brushRef="#br0" timeOffset="30">10347 10359 7946,'5'-12'0,"-2"1"1734,5-1 1,5 2-794,10 3 0,1 2-420,7 5 0,-4 0-230,3 0 1,-1-2-56,2-1 0,4 1-300,-4-2 1,0 3-164,-4 1 1,-7 0-2518,3 0 2744,-8 0 0,2 0 0,-6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36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3780 12803 7928,'-6'-5'0,"-3"2"0,5-4 0,0 3 0,4-4 1021,0 6-182,0-9-408,0 5 0,0-2 381,0 1 82,-5 4-328,4-2-347,-4 5 1,5 2-61,0 1 0,-1 1 60,-3 8 1,3-2-190,-3 9 1,3 0 134,1 4 1,0-1-232,0 1 1,0 4-15,0 0 0,0 3-90,0-3 0,3 3 60,1-3 1,0-2 67,-4-6 1,0 2-172,0-6 0,4 4 73,0-4 0,-1 0-805,-3-3 294,0-1-1264,0-5 994,0 0 921,6-6 0,-5 0 0,4 0 0</inkml:trace>
  <inkml:trace contextRef="#ctx0" brushRef="#br0" timeOffset="1">3586 13008 8074,'-6'-5'0,"-4"3"1047,2-6 122,3 6-604,-5-3 0,9 3 563,-3-2-310,2 3-563,2-4 1,6 5-22,1 0 0,3 4 157,2 0 0,4 0-72,3-4 1,4 0-62,4 0 0,2-2-140,5-2 1,-1 3 86,-2-3 1,4-1-194,-4 1 0,0-3 76,-4 3 1,-7 0-189,3 4 0,-8-1 9,1-3 39,-4 3 1,-4-4-747,0 5-880,-6 0-1473,-7 0 3151,-8 0 0,-10 5 0,1 1 0</inkml:trace>
  <inkml:trace contextRef="#ctx0" brushRef="#br1" timeOffset="2">4557 12552 8115,'0'-12'127,"0"1"0,0-1 781,0 1-462,0 5 1,0-1 261,0 3-36,0 3-166,0-4 2218,0 5-2542,0 5 0,-1 1 56,-3 6 1,3 1-98,-3 2 0,1 3 86,-1 4 1,3 2-139,-3 3 0,-1 2 60,1 6 1,1-1-149,3 0 0,0 2-5,0 2 0,1-3 5,3 3 1,2 2-395,6-2 0,-2 0 183,-3-4 0,3 0-351,-2 1 0,2-2 214,2-3 0,-1-2 52,0-5 1,-3 0 48,0-1 0,-6-4 378,2-3 0,-3-2-51,-1-1 1,0-1-25,0 0 0,0-3 505,0 0-215,0-6 12,0 3-1362,0-5 675,-5 0 1,4-1 327,-3-3 0,-2-2 0,-1-6 0</inkml:trace>
  <inkml:trace contextRef="#ctx0" brushRef="#br1" timeOffset="3">5345 12734 8086,'0'-11'0,"0"3"756,0 1-444,0 4 0,0-3 81,0 2 1,-1 3 211,-3-3-396,3 3 1,-6 1 25,3 0 1,2 1-27,-6 3 1,5-2-28,-5 6 0,0 1-107,-3 6 0,1 1 19,2 3 0,-2 4 25,2 0 0,2 1-145,-2 7 1,5-2 107,-5 1 1,5 3-142,0-2 0,1 1 46,2-2 0,0 2-103,0-6 1,5-3-36,3-4 0,2-4 98,2 4 1,-1-6-71,0-1 0,2-2 94,2-6 1,-1 3 134,5-3 0,-1-1-132,1-7 1,3 1 267,-3-4 1,2-2-15,2-7 0,-4 2-9,0-5 1,-4 0-126,5-3 1,-8-1 13,0 0 1,-2 0-15,-6 0 0,3-1 23,-3-3 1,-1 2-244,-7-5 0,-6 0 133,-6 0 1,0-2-367,1 6 0,1-1 17,-5 4 1,5 2-108,-2 1 1,2 4-115,-1 5 1,3 4 3,-4 3 1,6 3-102,-1 1 0,2 3 238,-6 4 1,-2 7 421,2 13 0,0 2 0,3 5 0</inkml:trace>
  <inkml:trace contextRef="#ctx0" brushRef="#br1" timeOffset="4">5254 13008 8139,'-8'-1'0,"0"-3"0,6 2 309,-2-6 1,1 6-55,0-2 1,1 1 671,-1-1-127,1 3-474,2-4 1,0 4-123,0-3 1,2 3 20,1-3 0,4 3-122,4 1 1,6 0 86,2 0 0,4 0-107,3 0 0,-2 0 75,3 0 1,-3 0-314,-1 0 1,0 0-73,0 0 0,-1 0-56,1 0 1,-1 0-471,-3 0 0,1-4-24,-5 0-1139,6 0 1916,-9 4 0,5-5 0,-6-1 0</inkml:trace>
  <inkml:trace contextRef="#ctx0" brushRef="#br1" timeOffset="5">6019 12917 8100,'-7'0'0,"-3"0"488,9 0 441,-4 0 1027,5 0-1682,5-5 0,1 4 81,6-3-24,-1 3 1,4 1 23,1 0-273,4-6 18,-2 5 1,1-4 313,0 5-575,-5-5 188,2 4 1,-1-8 114,1 5 1,-1-1-868,-4 1-926,1 3 909,-1-9-448,-4 9 328,-2-5-408,-5 6-280,0 0 1550,-5 0 0,-2 6 0,-4 0 0</inkml:trace>
  <inkml:trace contextRef="#ctx0" brushRef="#br1" timeOffset="6">5962 13065 7900,'6'7'785,"0"-2"1,-2-5 0,4 0-117,2 0 0,1 0 0,1 0 1,0 0 277,4 0-724,1 0 0,3 0 0,-1 0 0,0 0 579,-2 0-566,5 0-59,-9 0 1,3 0-497,-4 0 268,-1-5 0,0 4-2022,1-3-91,-1 2 1,-1 1 2163,-2-3 0,2 3 0,-4-4 0</inkml:trace>
  <inkml:trace contextRef="#ctx0" brushRef="#br1" timeOffset="7">6681 12620 8061,'0'-11'-104,"-1"3"-53,-3 0 1,3 5 1435,-3-5-799,3 5 0,0-3 691,-3 2-356,2 3-87,-3-4-483,5 5 1,0 5-16,0 3 1,0 7-13,0 4 0,0 2 14,0 2 1,0 0-232,0 0 0,2 4 122,1-1 0,-1-3-412,2-4 1,-3-1 163,-1 1 0,0 1-187,0-4 0,0-1-207,0-4 0,1-1-1388,3-2 1907,-3 2 0,9-4 0,-3 6 0</inkml:trace>
  <inkml:trace contextRef="#ctx0" brushRef="#br1" timeOffset="8">7035 12597 8039,'-4'-7'790,"1"-1"589,-1 5-861,4-2 0,-4 10 31,0 3 1,-1 3-159,1 5 0,-2 3-122,-5 7 1,-1 7-76,1 5 1,-2 6-74,-2-3 1,-2 3-271,-2-3 0,-2 4 175,2-3 0,-2-3-485,2-1 1,2-6 268,1-2 1,4-8-197,-4 1 1,8-4 114,0 0 0,4-3-428,-3-4 1,4-5-719,-1 1-130,3-5 1547,1 2 0,5 0 0,1 1 0</inkml:trace>
  <inkml:trace contextRef="#ctx0" brushRef="#br1" timeOffset="9">6990 12997 8069,'6'-8'0,"-2"1"0,1 3 0,-1-4 0,4 2 0,0-2 0,2-2 0,2 3 0,3 0 0,0 0 0,5 0 0,-1 0 0,3 0 0,1 3 0,-4 3 2132,0-3 0,-4 3-1047,4 1 1,-6 1-854,-2 3 0,1 3-124,-5 4 1,-2 0-173,-1 1 0,-4 3-242,-4 0 0,-3 7 153,-8 1 0,-7 0-44,-5 3 0,-1-2 47,2-1 0,2 4-81,-3-1 0,3 0 85,1-7 1,5 1 158,3-5-1,6 1 32,2-5 1,4-3 207,-1-1 1,3-3 176,1 4 0,1-6-198,3 2 0,7-3 56,9-1 1,1 0-21,2 0 0,1 0 116,3 0 0,-2 0-11,6 0 1,-5-3-49,5-1 0,-6-4-160,2 4 1,-4 0-115,-4 4 1,1-1-354,-5-3 0,-4 3 121,-3-3-2094,-5 3 1725,2 1 0,-7 4-675,-1 0 0,-4 3 1226,-4-3 0,-6 5 0,0-3 0</inkml:trace>
  <inkml:trace contextRef="#ctx0" brushRef="#br1" timeOffset="10">3689 14938 7969,'-8'0'277,"1"0"1,4 2 582,-1 2-198,-2-3 262,5 4-134,-4-5 1987,5 0-2055,5 0-518,1 0 1,6 0 18,-1 0 1,0 0-127,1 0 0,-1 0 94,1 0 0,0 0-204,4 0 0,-4 0 10,3 0 0,3 0 17,1 0 0,3 0-52,1 0 0,-4 0-50,0 0 1,0-4 158,4 0 1,-1-3-21,1 3 0,-1-4 7,-3 4 1,1-1 14,-5 2 1,1 1-87,-5-2 152,1 3-254,-1 1 19,-5 0 43,-1 0-273,-5 0 201,-5 0 0,3 0-1463,-6 0 1132,1 0 1,-5 0-1351,1 0 1,3-1 1805,0-3 0,-4 3 0,-6-4 0</inkml:trace>
  <inkml:trace contextRef="#ctx0" brushRef="#br0" timeOffset="11">4694 14550 7933,'0'-11'0,"0"3"-229,0 1 205,0 4 0,-1-6 410,-3 5 82,3-5-119,-10 8 1,9-8 167,-6 5 153,6 1-203,-8 3 99,8 0-19,-3 0-224,5 0 0,-4 1-4,1 3 0,-1 3-85,4 9 0,0-2 60,0 5 1,0 0-76,0 3 1,4 6-76,-1 3 0,3 2 89,-3 1 1,0 4-146,5 0 0,-6 5-92,2-1 1,1-2-243,-1-2 1,5 1-205,-2-1 0,0-4 220,0-3 0,0-6 3,0 2 0,2-3 81,-5-1 1,3-2 113,-3-2 1,4-1-77,-4-3 1,1-2 130,-1 2-167,-3-2 51,4-2-969,0 1 409,-4-1-476,4-4 1,-3-2 65,1-5 1063,-1 0 0,8-5 0,-4-2 0</inkml:trace>
  <inkml:trace contextRef="#ctx0" brushRef="#br0" timeOffset="12">5493 14470 8515,'-11'0'903,"0"0"0,2 2-485,-3 1 1,3 4 57,-6 4 0,2-2-68,2 2 0,-2 0-110,-2 8 1,2-4 25,-2 4 1,3 1-99,0 7 1,1-2-122,-1 6 1,2-1 70,3 4 1,-2-3-166,5-1 0,0-3-30,4 3 0,0-4-125,0 0 0,0-2 47,0-1 0,5-4 32,3 0 0,-2-5-136,2 2 1,-1-5 54,5-3 0,0 1-47,4-6 1,-2 1 89,5-4 1,-4 0 155,4 0 1,0-1 2,4-3 0,0-4 119,-1-7 1,1 1-28,0-5 1,-1 4-74,-3-4 1,1 0 85,-5-4 0,0 0-73,-3 0 1,-1-3 84,1-1 1,-6-3-164,-2 3 1,-3-5-127,-1 2 1,-5-3-68,-3-1 1,-3-1-268,-4 1 0,2 6-620,-2 5 1,-3 3 479,-1 9 1,-1 2-260,1 9 1,-3 1 321,3 3 0,-1 3 527,1 9 0,-3 1 0,4 6 0</inkml:trace>
  <inkml:trace contextRef="#ctx0" brushRef="#br0" timeOffset="13">5334 14813 7998,'-12'0'580,"5"0"-340,-1 0 1,4 0 962,-4 0-346,6 0 111,-3 0-600,5 0 1,5 0 54,3 0 1,2 0-170,1 0 1,6 0-51,2 0 0,6 0-290,2 0 1,-1 0 130,-3 0 0,4 0-744,-1 0 0,1 0 374,-4 0 1,-1 0-2620,-3 0 2944,2 0 0,-3-5 0,5-2 0</inkml:trace>
  <inkml:trace contextRef="#ctx0" brushRef="#br0" timeOffset="14">6030 14756 7998,'7'-5'1394,"-2"3"-1168,-5-3 1,1 5 241,3 0 1,-2 0-69,6 0 0,-1 0 0,5 0 0,-1 0-116,1 0 0,3 0 46,0 0 0,2 0-192,-2 0 1,1-3-118,3-1 1,2-4-146,-6 4 0,1-5 117,0 2-2107,-4 2 977,5-5-1285,-6 8 2422,-4-3 0,-2 5 0,-5 0 0</inkml:trace>
  <inkml:trace contextRef="#ctx0" brushRef="#br0" timeOffset="15">6019 14870 7998,'11'0'0,"1"0"0,-1 0 884,0 0 0,2-1-293,2-3 0,-2 3 259,2-3 0,3 3-339,1 1 1,-1-2-251,1-2 1,0 3-271,4-3 0,-4 3-279,0 1 0,-1-1-988,1-3 0,1 3 736,-5-3 0,0 3 540,-3 1 0,-1-5 0,1-2 0</inkml:trace>
  <inkml:trace contextRef="#ctx0" brushRef="#br0" timeOffset="16">6704 14504 7998,'0'-11'58,"0"0"169,0-1 0,1 5 133,3-1 0,2 0-134,6-3 0,-1 3 184,1 1 1,0 0-133,4 0 1,-2-2-53,5 5 1,-4-4 28,4 5 0,-1-1-29,1 4 0,1 0 0,-5 0 1,0 0 28,-3 0 0,-1 0 198,1 0-227,-1 0 0,-5 1-340,-2 3 1,-2-2-602,-2 6 1,0-4 202,0 4 482,0-1 1,-6 5 30,-1-1 0,1-3 39,-2-1 0,2-3 14,-2 4 0,-1-5 383,5 5-213,-5-5 43,8 2 0,-4-4 65,5 3-251,0-3 2,0 4 1,5-1-121,3 0 1,2 3 76,1-3 1,5 1-13,-1-1 0,0-1-172,-4 4 0,2-3 91,2 4 1,-2-2-60,2 2 1,-1 2 52,1-3 1,-3 3 40,-1 2 0,-1-1 6,-6 1 1,0-1 9,-4 1 0,0-1 12,0 0 0,-5 5 5,-3-1 0,-6 0 182,-1-4 1,-6 5-108,-2-1 0,0 1-157,-4 0 1,3-4 104,1 4 1,0-5-514,1-3 1,4 1-837,3-6-878,2 1 1507,7-4 1,2-1 681,8-3 0,7-7 0,7-7 0</inkml:trace>
  <inkml:trace contextRef="#ctx0" brushRef="#br0" timeOffset="17">7435 14504 7998,'0'-11'-331,"0"0"0,0-1-66,0 1 1191,0-1 1,0 5 487,0-1-126,0 6-317,0-3 1214,0 5-1736,0 5 1,-1 2-92,-3 8 1,3 3-35,-3 5 1,-3 4-45,0-1 0,-3 6-153,-2-1 0,-3 5-31,0 2 0,-4 6-283,4-3 1,-4 0-416,3 1 1,-3-5 382,4 1 1,0-8-68,3-3 1,1-3 103,0-1 1,0-5 163,4-3 1,-2-2-158,5-2 301,0-5-413,-1 4-195,4-8-586,-4 3 376,5-5 301,0 0 1,4-1-131,-1-3 653,6-3 0,-2-4 0,4 0 0</inkml:trace>
  <inkml:trace contextRef="#ctx0" brushRef="#br0" timeOffset="18">7538 14607 7998,'0'-11'473,"0"3"932,0 1-179,0 4 58,0-2-926,-5 5 1,3 6-168,-1 6 0,-2 0-89,1 8 1,-4 0 110,4 6 1,-3-1-239,3 1 1,-5 2 100,1-1 0,2-1-335,-2-3 0,5 0 51,-5 0 0,4-4-56,-3 0 1,4-5 84,-1 1 0,-1-2-273,1-2 402,1 1 0,3-5-157,0 1 201,0-5 1,5 2-67,2-5 1,3 0 5,2 0 1,3 0-30,0 0 0,2-2-131,-2-1 0,-2 0-540,2-5 1,-2 5 315,-2-5 1,0 4-1012,1-3 1461,-6-1 0,4-4 0,-3 1 0</inkml:trace>
  <inkml:trace contextRef="#ctx0" brushRef="#br0" timeOffset="19">7675 14801 7998,'-7'-11'464,"-3"5"1,8-4 406,-6 2-160,6 3 1,-7-2 631,5 4-927,0 1 0,0 2 139,1 8 1,-5 7-150,4 4 1,-1 3-148,1 1 0,2 0-112,-6-1 1,6 1-140,-2 0 0,2 4-2,2-1 0,0 0-157,0-7 1,0 1-137,0-5 0,0 4 138,0-3 0,0-1-211,0-4 0,4-3-112,0-1 289,0-4 0,-4 3-634,0-2-662,5-3-38,-4 4-573,4-5 2090,-5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38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2764 4089 8057,'-10'-12'0,"-3"1"0</inkml:trace>
  <inkml:trace contextRef="#ctx0" brushRef="#br0" timeOffset="1">2741 4054 7994,'-4'-11'312,"0"0"-112,1 4 1,1 2 301,-1 5-98,1-5-159,-3 4 60,5-4 1419,0 5-1570,0 5 1,0 2 148,0 9-92,0 1-126,0 6 1,1 5 62,3 3 92,-2 7-843,8-3 526,-9 10 1,8-5-60,-5 6-214,5 0 258,-8-1-130,9 1 1,-9 0-313,3-1 415,2-4-110,-4-2 24,3-10 1,-5 3-175,0-5 221,5 0 95,-4-10-54,4 5 8,0-9-44,-4 3 872,5-5-853,-6-4 222,5 3-142,-4-9-94,4 9-529,-5-8 175,0 3-697,0-5 1199,5 0 0,-4-10 0,4-3 0</inkml:trace>
  <inkml:trace contextRef="#ctx0" brushRef="#br0" timeOffset="2">3095 4123 8212,'-5'-13'166,"4"3"-133,-4 10-94,5 0 75,0 5-3,0 2 993,0 9-414,0 2-206,0 10-1,0 1-138,5 5-44,1 0-653,0 1 525,5 4 1,-6 2-234,2 4 383,3 1-44,-8-5-321,3 3 300,-5-8 20,5 3 59,-4-5-129,4-5 1,-5-1-18,0-5 1,1-1 6,3-3 0,-2 1-142,1-5 0,-1 2 146,-2-2-277,0-2 0,3 3 664,1-4-1751,0-6-830,-4 4 1009,0-9 817,0 4 1,-5-15 0,-1-2 0</inkml:trace>
  <inkml:trace contextRef="#ctx0" brushRef="#br0" timeOffset="3">2787 4717 8048,'-4'-8'643,"0"1"-35,0 4-170,4-2 1,5 1-152,3 0 1,6 1-9,1 3 0,7 0-33,1 0 0,1-4-132,6 0 1,-3 0 73,3 4 0,1 0-529,3 0 0,-4 0 244,1 0 1,-4-4-490,3 1 1,-5-5-497,2 4 0,-3-1 187,-1 1 895,0 3 0,0-4 0,-1 5 0</inkml:trace>
  <inkml:trace contextRef="#ctx0" brushRef="#br0" timeOffset="4">3461 4774 9736,'-6'6'1177,"5"4"-776,-3-2 0,-1 3-194,1 5 0,1-2 50,3 5 1,-4-4-246,0 4 0,0-4 87,4 4 0,2-5-16,1 1 0,2-2-109,3-2 1,2 1-236,-2-1 0,2-4 14,1-4 0,5-1 64,-1-2 0,4-2 187,-4-1 1,5-4-36,-1-4 1,-1-2 221,1-2 1,-5 1-122,1-5 1,-3 1 270,-5-1 0,2-2-33,-5 2 1,-1 1-162,-7-1 0,-2 0-109,-6-4 1,-6 1 102,-5 3 1,-1 3-470,-6 4 0,-1 6 206,-3 2 1,5 4-763,2 4 1,5 6 413,2 5 1,5 2 469,8-2 0,2 3 0,5 5 0</inkml:trace>
  <inkml:trace contextRef="#ctx0" brushRef="#br0" timeOffset="5">4237 4237 8106,'0'-7'0,"0"-1"654,-5 5 25,4-7-148,-4 9-294,5-4 0,0 0 414,0 4-177,0-5-929,0 6-902,0 6 0,0 0 1357,0 5 0,5 6 0,1 1 0</inkml:trace>
  <inkml:trace contextRef="#ctx0" brushRef="#br0" timeOffset="6">4351 4751 11237,'0'6'0,"0"0"0</inkml:trace>
  <inkml:trace contextRef="#ctx0" brushRef="#br0" timeOffset="7">5368 4123 8187,'-5'-6'-76,"3"-5"193,-3 10 107,5-9 1,-5 9 19,4-4 1,-5 3 205,2-1-208,3 1 1,-4-3 15,5 5 49,0 0-62,-6-5 0,5 4-148,-4-4 0,1 10 268,1 3-60,-1 2-283,-1 6 1,0 3-3,-3 8-14,-2 2-436,3 5 532,-4 6 0,3-4-168,1 6 236,4-5 0,-7 8-336,9-5 1,-4 1-20,5-3 221,0-3 1,1 0-4,3-1 74,-3-5-129,9-6 1,-3-2-54,4-1 0,4-4-38,0-1 1,1-6-51,-5-1 1,4-6 301,1 2 0,-1-3-292,-4-1 1,4 0 363,1 0 0,3-5-138,-4-2 0,1-5-73,0-3 0,-4 1 0,4-5 248,-4 0 243,0-9-409,4-1 204,-8 0 28,7-4-145,-14 4-66,4-11-646,-5 5 680,0-10-59,0 5 0,-5-5-265,-2 3 321,-3-2-914,-7 3 333,4-4 1,-3 5 126,4 6-96,-4 5-267,3 6 0,-3 6 297,4 6-613,1 0 890,-6 9 0,5-3-666,-4 5 0,4 5 999,0 3-224,1 7 0,0 3 0,-1 5 0</inkml:trace>
  <inkml:trace contextRef="#ctx0" brushRef="#br0" timeOffset="8">5208 4431 8262,'-6'0'0,"0"0"1305,6 0-791,0-5-45,6 4 1,0-4 284,5 5-330,1 0-1,-1 0-29,6 0 0,-1 0 142,3 0-425,3 0 1,-6 0 112,3 0 29,3 0 63,-9 0-396,3 0 1,-1 0 135,1 0-951,-1 0 550,-4 0 245,1 0-1002,-6 0 584,4 0 170,-9 0-1115,4 0 1463,-5 0 0,0 5 0,0 1 0</inkml:trace>
  <inkml:trace contextRef="#ctx0" brushRef="#br0" timeOffset="9">6681 4191 8260,'0'-6'-108,"0"1"642,0 0-208,0 4 32,0-4 681,0 5-923,-5 0 1,3 0 85,-6 0 0,4 1-115,-3 3 1,-1-2 70,-3 6 1,-2-1-137,-2 5 1,2-3 33,-2 2 0,-2-2-69,2 6 1,-4-2 89,4-2 0,-1 0 30,5-4 0,-4 3 42,0-2 1,-2 2-49,2 2 0,2-2-6,-2-3 0,1 3 3,-1-2 1,1 2-75,-5 2 1,4-1-64,-4 0 1,1-3 71,-1 0 0,1-1-84,3 5 0,2-2 75,-2-3-121,2 4 142,2-5-63,-1 5 52,6-4 2,1 3 127,5-9 0,1 6-86,3-4 1,2-1 123,6 1 1,-1-1-87,1-2 0,0 3-2,3 1 0,-1 1-22,5-1 0,0-3 101,4 3 0,4-2-86,0-2 0,-1 0 16,-3 0 0,2 3-47,-2 1 0,7 0-107,-8-4 0,-1 0-39,-6 0 0,1 0 141,0 0 0,-1 0-102,-4 0 0,1 0 84,-1 0 0,-3 1-214,-1 3 181,1-3 1,0 4-57,-1-5-288,-4 0 197,2 0-4304,-5 0 4432,-5 0 0,-7 5 0,-5 2 0</inkml:trace>
  <inkml:trace contextRef="#ctx0" brushRef="#br0" timeOffset="10">6190 4751 8095,'-6'0'192,"-4"0"44,8 0 0,-3 0 1660,5 0-1784,5 0 0,2 0 90,4 0 0,4 0-30,1 0 0,4 4-48,-1 0 0,4 0 45,3-4 1,-1 1-165,1 3 0,-2-3 93,-1 3 0,0-2-80,0 2 1,-4-3 33,0 3 1,-1-3-166,1-1 1,-2 0 37,-1 0 1,-4 0 112,4 0 0,-4 0 18,0 0 0,-1 0 2,1 0-82,-1 0 1,0 0 92,1 0-278,-6 0-87,-1 0-110,-5 0 0,-5 0-749,-2 0 0,-4 0 67,0 0 1088,0 0 0,-1 0 0,1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396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7435 3963 8216,'0'-8'0,"0"1"1,0 4 2,-5-7 401,4 4-156,-4-1 0,5-3 63,0 9 439,0-9-128,0 9 66,0-4-243,0 5 0,0 5-216,0 2 1,0 5-1,0 3 0,0-1-175,0 5 1,0 0 74,0 4 0,0 3-79,0 1 1,0 0 54,0-4 1,0 3-273,0 1 0,0-1 113,0-3 1,0-4-264,0 0 1,0-5-26,0 2 0,0-4-672,0 0 227,0-6 1,0 0-166,0-2-261,0-3 1213,0 5 0,5-12 0,1 0 0</inkml:trace>
  <inkml:trace contextRef="#ctx0" brushRef="#br0" timeOffset="1">7823 4009 8260,'0'-7'92,"0"-3"101,0 9-66,0-4 244,0 0 550,0 4-335,0-5 96,0 6-139,0 6-291,0 5-76,-5 7 0,-1 2 203,-6 3-126,-4-3-183,3 13 0,-5-4 309,3 6-234,3-1 1,-9 4-29,6 0-283,-5 5-69,7-7 0,-3 7 139,4-5-431,-4 0 394,3-9 0,-4 3-26,6-5 1,0-1-13,-1-3 0,5-4 5,-1 0-32,0-5 1,1 1 2,-1-7 117,6 2 1,-7-7 347,5 4-370,0-4 0,4 3-71,0-2 99,0-3-14,0 4-30,0-5 116,5 0 0,2-5 0,4-1 0</inkml:trace>
  <inkml:trace contextRef="#ctx0" brushRef="#br0" timeOffset="2">7721 4603 8142,'0'-12'0,"0"6"596,0-4 92,0 8 168,5-8-258,1 4 1,5-2-212,1 1 1,-1 4-14,1-1 0,-1 2-12,0-2-94,1 3-58,4-4 1,-3 5-46,2 0 76,3 0-174,-5 0 1,3 1-79,-4 3 0,-1 2 22,1 6 0,-6-1-212,-2 0 0,1 6 69,-1 2 0,-2 2-67,-6 2 1,-2 0-219,-5 0 206,-6 0 80,4 5 0,-8-4 65,2 2 23,-3-1 0,1-3 138,2 1 0,-2 0-147,6 0 0,0-1 411,3-3 1,1-2-162,0-1 0,4-4 291,3 3 1,-1-2-171,1-1 0,1-5 457,3 1-541,0-1 1,1 4-93,3-4 0,-2 0-71,6-4 0,-4 0 128,3 5 1,5-6-235,3 2 0,5-2 90,-1 2 0,8-3 119,3 3 0,3-2-87,2-2 0,-2-2 80,-3-2 1,2 3-68,-6-3 0,5 2 24,-4-2 0,-2 2-201,-6-6 1,1 5 129,-4 0 0,-5 1-238,-3 2 0,-6-1-34,2-3-1062,-3 3 0,-11-4 113,-5 5 1167,-11 5 0,-3 1 0,-5 6 0</inkml:trace>
  <inkml:trace contextRef="#ctx0" brushRef="#br1" timeOffset="3">13534 4134 8000,'-7'-5'240,"2"-1"1,5-5 339,0-1 84,0 6 3,0-4 4,0 8-27,0-3-109,0 5-190,-5 0-36,4 5 0,-4 3 180,5 7-262,0 3-24,0 5 0,0 1-168,0 3 39,0 2 57,0 5-308,0 0 0,0 1 0,0 0 89,0 3 1,0-2-49,0 2 0,0-4-423,0-4 265,0 3 189,0-3 0,4-1-81,-1-3 83,1-1 38,1-8 137,2 5 1,-1-9-118,-2 2-56,2-2 127,-5-7 0,10 3-366,-4-5 74,-2-1-788,0-3-1865,-5 0 1957,0-5 962,0-1 0,0-5 0,0-1 0</inkml:trace>
  <inkml:trace contextRef="#ctx0" brushRef="#br1" timeOffset="4">13865 4100 8021,'0'-18'60,"0"-3"802,0 8-317,0 2-158,0 0 483,0 10-484,0-4 1,-1 6-24,-3 3 0,3 0-20,-3 7-108,3 3-70,1 14 0,-4 5 0,0 7 95,1 0-197,2 2 1,1 4-219,0 0 0,0 3 72,0 0 1,1-3-111,3-4 0,-3-5-18,3 1 0,-1-8-154,1-3 1,-3-4 173,3-4 0,1-3 90,-1-4 75,-1-1-136,-3 1 0,2-5-366,1 1-469,-1-6 510,3 9-407,-5-10 894,0 4 0,-5-10 0,-2-1 0</inkml:trace>
  <inkml:trace contextRef="#ctx0" brushRef="#br1" timeOffset="5">13522 4671 8021,'0'-7'503,"0"-1"0,5 5-160,3 0 43,2 1 0,2-2 226,-1 1-383,5-1 219,2 4-262,5-5 0,0 4 42,0-3-129,0 2 1,-4-1-17,0-1 0,0-1-153,4 1 0,-4 3-774,0-3 1,-4 1 454,4 0 1,-4 1 388,4-2 0,0-2 0,4 0 0</inkml:trace>
  <inkml:trace contextRef="#ctx0" brushRef="#br1" timeOffset="6">14071 4671 8021,'0'6'1225,"0"1"-928,0-3 0,0 2-40,0 5 1,0 2 358,0 2 1,0-1-195,0 5 1,0-3-127,0 3 0,0 0-67,0 3 0,0-3-188,0 1 0,3-7 38,1 3 1,0-4-48,-4 0 0,1-1 71,3 1 0,-3-5 248,3 1-770,-3-6 192,-1 3-4589,0-5 4816,0-5 0,-5-1 0,-1-5 0</inkml:trace>
  <inkml:trace contextRef="#ctx0" brushRef="#br1" timeOffset="7">14550 4214 8020,'0'-7'-47,"0"-1"47,0 6 0,0-9 425,0 10-27,0-4 387,0 0 610,0 4-980,0-4 704,0 5-1643,0 5-483,0 1 0,0 5 565,0 1 1,1-5 441,3 1 0,3 0 0,4 3 0</inkml:trace>
  <inkml:trace contextRef="#ctx0" brushRef="#br1" timeOffset="8">14584 4466 8020,'-5'11'-272,"4"0"1,-4 1 271,5-1 772,0 1 0,0-5 51,0 1-67,0-6-373,0 9 1,0-9 235,0 6 0,0-4 210,0 3-174,5-4-198,-4 2-864,4-5 1,-3 4 285,2-1-2230,-3 1 2351,4-4 0,0-5 0,1-1 0</inkml:trace>
  <inkml:trace contextRef="#ctx0" brushRef="#br1" timeOffset="9">15190 4100 7975,'0'-11'0,"0"-1"-108,0 6 162,0-4 2,0 8 218,0-8 216,0 4-318,5 0 0,-4-1 403,3 3-58,-3 3-287,-1-4 1079,0 5-1080,0 10 138,-5 3-197,4 10 1,-9 5 30,2 2 1,-2 7 0,-2 2-54,1 2-1006,5-4 989,-4 7 1,8-7 2,-2 5 1,3-5 0,1 1-148,0-3 1,0 0-58,0-1 1,4-4-1,1-1-258,1-1 0,2-2 26,3-7 0,1-3 261,-1-4 5,1-1 1,-1-1-47,1-2-22,-1-3 408,0-5-214,1 0 1,-1 0-57,1 0 96,4 0 0,-3-5-41,2-3 66,-2-7 0,-2 1 166,1-5 0,-5 0 67,1-4-197,-6-5 1,3-1-144,-5-5 0,0-4 72,0 0 1,-1-7-354,-3 0 0,2-1 133,-6-4 0,2 3-464,-2 2 1,-2 0 276,3 3 1,-2 7 11,1 4 1,-2 10-20,2-2 1,2 8-84,-2 0 1,5 6-388,-5 1 0,4 6 277,-4-2 1,1 9 486,-5 6 0,-4 6 0,-2 6 0</inkml:trace>
  <inkml:trace contextRef="#ctx0" brushRef="#br1" timeOffset="10">15121 4477 8122,'-6'0'650,"1"0"1991,5 0-2258,5 0 0,1 0-106,6 0 0,0-4-42,4 0 1,-2 1 32,5 3 1,0-2-235,3-2 0,1 3-67,0-3 0,-4-1-64,0 2 1,-5-5-166,1 4 1,2-4 148,-2 5 1,-3-2-922,-5 1 0,-3 3 64,4-3 970,-6 2 0,8-3 0,-3-1 0</inkml:trace>
  <inkml:trace contextRef="#ctx0" brushRef="#br1" timeOffset="11">15852 4237 8051,'0'-6'0,"-1"-3"0,-2 4 580,0-2-3,-1 5 422,4-3 1287,0 5-2040,0 5 1,5-3 15,2 6 0,5 0-31,3 3 1,-1-1-94,5-2 1,0 2 17,4-2 1,1-2-184,3 2 0,-3-6-116,2 2 0,0 1 134,0-1 0,-1 1-77,1-1 0,-3-3 39,-4 3 0,3-3-43,-3-1 0,-3 4 62,-1 0 1,-2 0-48,-1-4 68,-1 0 8,0 5-6,-4-4 8,-2 4 1,-5-4 64,0 3 0,-3-3-59,-4 3 0,-2 2 69,-10 2 0,-2 0-61,-5 3 1,0-5 47,-4 10 0,0-6 5,-5 5 0,1-1 97,0 1 0,1-2 0,2 2 1,0-2-103,4-2 0,2 1-33,5-1 1,4-1 140,5-2-578,-1 2 0,2-7 5,2 4-1598,3-4 1458,5 2 1,2-5 539,1 0 0,9-5 0,6-2 0</inkml:trace>
  <inkml:trace contextRef="#ctx0" brushRef="#br1" timeOffset="12">16766 3917 8007,'0'-11'-754,"0"0"503,0 4 446,0-3 0,0 7 735,0-4 205,0 4-469,0-7-275,0 9 121,0-4 199,0 5-445,5 10-88,-4-2 1,4 14 120,-5 1-69,5 0 0,-3 10-173,3-9 1,-4 8-241,3-5 83,-3 4-1,4-7 102,0 4 1,-2-10-78,4-3 1,-4 2 84,1-2-896,2 0 289,-5-8 252,4 3-1374,-5-9 1720,0 4 0,0 0 0,0 2 0</inkml:trace>
  <inkml:trace contextRef="#ctx0" brushRef="#br1" timeOffset="13">17120 4020 8045,'0'-6'565,"0"1"1157,0 5-1397,0 5 1,-4 1 122,0 6-67,-5 4-193,3 2 0,-9 10 58,0 2 1,-6 3-15,2 1 0,-2 6-1380,-2 2 1198,0 2 1,0-2-386,0 0 1,2-4 209,2 4 0,-2-9-210,6 1 1,0-7 163,4-1 0,0-2-288,4-1 0,-3-5 182,2-3 0,3-2-486,1-2 393,-2 1-397,4-1 793,-3-4 0,0 3 1,-1-4-1</inkml:trace>
  <inkml:trace contextRef="#ctx0" brushRef="#br1" timeOffset="14">16971 4614 7949,'0'-6'254,"2"-4"146,1 2 1,0 2 3,5-2-52,-1 0-186,0 2 1,3-3 165,-3 5 108,4-5-151,0 8 1,0-8 70,1 5-287,-1 1 93,6-2 0,-5 3 33,4-1 1,-4 1-29,0 2 1,-1 2 271,1 1-194,-1 4 1,0 5-32,1 4 0,-6-4-78,-2 3 0,-3 3-189,-1 1 1,-5 3 158,-2 1 1,-9 3-68,-3 1 1,-2-4-523,-2-4 0,1 0-288,3 4 0,-1-4 767,5 0 0,0-5 0,3 1 0,2-6 0,2-1 0,2-5-403,2 5 1137,3-6-493,-4 4 0,9-5 306,-1 3 1,8-3-120,0 3 1,2-3 72,6-1 0,1 0-165,7 0 0,-3 0-101,2 0 0,2-1-119,-1-3 1,3 3 104,-3-3 1,0 3-145,-4 1 0,-4 0 288,0 0-812,-5 0 1,2 0-1035,-4 0 131,-6 0 1,-2 0 1349,-8 0 0,-8-6 0,-5 0 0</inkml:trace>
  <inkml:trace contextRef="#ctx0" brushRef="#br0" timeOffset="15">5334 5482 8051,'0'-6'-259,"-2"1"461,-2 5 0,3-2 205,-3-1-20,3 1 265,1-3-219,0 5 215,0-5-145,0 4 31,0-4 845,0 5-1403,0 5 0,4 1 43,0 6 0,5-1 36,-2 0 1,3 1-127,2-1 1,-1 1 83,1-1 0,-2 1-140,-3-1 1,4 0 103,-4 1 0,3-1-129,2 1 1,-1-1-3,1 0 0,0 0 47,4-4 1,-4 2 108,3-5 0,3 4-48,1-5 0,2 1 38,-2-4 1,2 0-47,-2 0 1,4-1 70,4-3 1,-3 2-45,2-6 0,-1 4 76,-3-3 0,5 4-39,0-1 0,-1 2 1,-3-2 0,0 3-36,0-3 0,1 2 17,3 2 1,-2-1 7,5-3 0,-3 3-8,4-3 1,-1 2 17,4-2 1,1 1-16,-1-4 1,-4 4 64,1-1 1,-5-2-25,5-1 1,-7 1 7,-1 3 0,-2 0 32,-5-1 1,-1 3-38,-4-3 1,1 3 44,-1 1 0,-3 0-47,-1 0 1,-3 0 17,4 0-12,-1 0 1,3 1-38,-2 3 67,2-3-127,-3 9 44,4-3-15,0 4-34,1 1 73,-6-1-28,-1 0 18,-5 1 1,0-1-31,0 1 23,0-6 183,0 4-97,0-8-35,0 3 1,2-5 439,1 0-368,-1 0 1,6-2 88,-4-1-131,5-4 0,-8-4-67,3-1 1,1 1 75,-1-1 0,1 5-130,-1-1 1,-1 2-20,4-2 1,1-2 108,3 3 0,1 0-121,-1 0 1,6 4 89,2-1 1,2-1-62,2 1 1,0-3 49,0 3 1,-2 0-122,-2 4 1,7 0 102,-3 0 1,2 0 1,-2 0 1,0 0 6,-1 0 1,3 1 1,1 3 1,3-3 41,6 3 0,3-2-48,0-2 0,5 0-156,-1 0 1,-2 0 153,2 0 1,0 0-115,4 0 1,-4-4 95,0 0 0,-6-1 36,2 1 1,-2 2 78,-2-6 1,1 5-123,-1 0 1,-4 0 219,1-1 0,-2 3-120,1-3 0,3 3 57,-2 1 0,2-1-76,1-3 0,-4 3-60,1-3 1,-2 1 63,2-1 1,0 3-47,-4-3 0,3-1 13,-3 1 0,0-4 13,-4 0 0,-1 2 39,1-2 0,-5 4-47,-3-3 0,2 0 193,-2 0 0,0-2-105,-3 5 1,-5-4 444,1 4-231,-6 1-159,3-2-647,-5 3 1,-1-3 254,-3 5 1,-2 0-1324,-5 0 0,-2 1 80,-2 3 1470,-3 3 0,-5 9 0,0 2 0</inkml:trace>
  <inkml:trace contextRef="#ctx0" brushRef="#br0" timeOffset="16">6670 6030 8229,'-7'-11'-193,"2"4"224,5 2 569,0 0 300,0 4-246,0-4-155,0 5-200,-5 0-24,4 5 1,-8 5-174,5 5 1,-3 6 91,3-2 1,-5 2-107,1 2 0,2 1-69,-2 3 1,2-3 93,-2 3 1,0 1-116,4-2 0,0 2 87,4-1 0,0-2-74,0 6 0,0-6 96,0 2 1,5-3-215,3-1 0,6-1 58,1 1 0,1-4-74,0 0 0,-2-5 55,5 2 0,-5-5 77,1-3 1,1 0 116,0-4 1,-1 0-121,-4-4 0,2 0 200,2 0 1,-2-5-109,2-3 0,-2-3 94,-2-4 1,1-3-65,-1-5 0,-3 0 45,-1 0 1,-3-4-205,4-4 0,-6-2 95,2-1 1,-3-4-326,-1 0 1,-1-5 97,-3 1 1,2-1-131,-6 1 1,2 7 65,-2 9 0,-2 3 7,2 4 1,-2 2 71,-1 6 0,3 5-753,0 2-45,1 3 1,-5 2 368,1 3 1,1 3 576,2 8 0,-7 3 0,2 5 0</inkml:trace>
  <inkml:trace contextRef="#ctx0" brushRef="#br0" timeOffset="17">6578 6373 10199,'8'0'791,"0"0"0,1 0-474,6 0 0,3 0-87,4 0 1,1 0 56,0 0 1,1 0-156,3 0 1,-3-4-63,3 0 1,0-3 216,0 3 0,-1-4-377,-7 4 0,1-1 67,-5 2 1,0 1-860,-3-2 402,-1 3-711,-5 1 0,-2 0 537,-8 0 0,-3 4 654,-8 0 0,-3 5 0,-5-3 0</inkml:trace>
  <inkml:trace contextRef="#ctx0" brushRef="#br0" timeOffset="18">7127 6521 8236,'-5'-6'-155,"3"-4"155,-3 9 724,5-5-9,0 6-319,-5 0 170,4 0-441,-4 0 123,0 0-49,3 6 0,-8 0-185,4 5 38,-5 1 0,0 3 128,4 0 1,-2 2-27,5-2 0,0-1-52,4 5 0,0-5-148,0 1 0,0-2 176,0-2-230,5 1 34,2-1 1,4-3 155,1-1-5,-1-4-4,0 2 0,1-5 96,-1 0-102,6 0 20,-5 0 1,9-1 90,-6-3-111,0-3 21,-3-4 13,-1 0 1,0-1 51,1 1-24,-6-6-170,4 5 1,-8-5 183,1 6-215,-1-6 38,-7 4 0,-6-3-420,-4 5 1,-6-1 202,-2 1 1,0 4-461,-4 4 0,4 1 317,4 2 0,-1 2-517,5 1 903,0 4 0,3 9 0,1 2 0</inkml:trace>
  <inkml:trace contextRef="#ctx0" brushRef="#br1" timeOffset="19">15121 5208 7726,'0'-6'30,"0"0"1,0 5 500,0-3-324,0 3 0,-1-4 487,-3 5-304,3-5-90,-4 4-43,5-4 940,0 5-1049,0 5-166,0-4 77,0 9 0,4-7-15,-1 4 1,5-3 0,-3 4 117,1 1-119,2 1 0,0-3 73,-1 1-38,1 0-85,-2 3 0,4 0 102,-2 1-27,2-1-241,2 1 213,-1-1 0,-1-3-19,-2-1 1,2 1-17,-2 3-86,2-4 107,1 3-5,6-4 9,-5 6 72,5-6-85,-1 4 1,-2-7 21,5 4-25,-5-4 0,8 6 27,-3-5-15,-3-1-111,6 2 107,-4-3 0,5 3-12,-1-5 1,1 0-6,0 0 1,0 0-119,0 0 114,0 0 11,-1 0-63,-4 0 1,4 0 38,-3 0 12,-3 0-7,6 0 3,-4-5-2,4 3 0,-2-6 11,-1 4 1,0-4-12,3 4 0,0-5 13,-3 2 1,1 0-7,-4 0 1,-1 0-2,-4 0 0,1-2 80,-1 5-72,0-5 166,1 3-161,-1 0 0,-3-3 165,0 5-151,-6 0 1,4 4-22,-2 0 21,-2 0 38,8 0 95,-4 0 1,4 1-125,-2 3 1,1-1-14,-6 4 0,5-3 17,-4 4 1,1-4-23,-1 3 0,-3-3-18,3 4 1,-2-5-8,2 5 0,-3-4 0,3 3 1,-1-4 56,1 1-21,-3-3 0,5-1-10,-2 0 113,-3 0-113,9 0 1,-4-1 60,1-3-50,3 3 1,-7-9-9,4 2 0,0 2-42,0-2 54,4 0-12,-5-3 1,4 0-8,-2-1 1,2 6-23,-3 2 1,0-1 20,0 1 1,1-1-72,3 1 66,1 3 1,-1-4-93,1 5 1,-1 1 83,1 3 0,-1 1-6,0 3 0,5 2 44,-1-3 0,4 4-52,-4 0 1,5-3-2,-1-1 1,3-3 11,1 4 1,0-6-28,0 2 1,-1-3 96,1-1 1,1 0 7,3 0 1,-3-1 14,3-3 0,-2 2-73,2-6 0,-2 4 88,6-3 0,-6 3-64,2-4 0,1 6 144,-2-2 0,5 1-116,-5-1 0,5 3 89,-5-3 1,5 3-78,-5 1 1,5-1-178,-4-3 0,-1 3-41,-3-3 1,4-1 176,-1 1 1,1-1 10,-4 1 0,-2 3-30,-2-3 1,2-1 51,-6 1 0,4-3-71,-4 3 1,1-1 69,-5 1 0,2 1-32,2-4 1,-6 4 48,2-1 0,-2-1 80,2 2 1,1-5-112,-1 4 0,1-5 31,-1 2 0,-3 0-21,-1 0 1,0-1 52,0-3 1,2 3-49,-5 0 0,1 5-16,-1-5-86,-3 5-307,4-7-493,-5 9 0,0-5 419,0 2 1,-5 3-1644,-2-3 1,-5 3 2051,-3 1 0,-3 10 0,-5 2 0</inkml:trace>
  <inkml:trace contextRef="#ctx0" brushRef="#br1" timeOffset="20">16229 5996 8209,'0'-11'-1184,"0"-5"910,0 1 857,0 0-228,0 3 0,0 1-186,0-5 386,0 3 72,0-4-157,0 6-19,0-1 223,0 1-6,-5 5-235,4 1-238,-4 0 201,5 3-131,-5 7 0,2 8-18,-5 10 1,5 0-82,-5 0 1,4 5 95,-3 2 0,3 3-265,-4 1 1,2-1-82,-2-2 1,-1 2-57,5-3 1,1-1-185,3 2 1,0-6 183,0 2 1,0-3-72,0-1 0,5-4 59,2 0 0,4-5 74,0 1 1,0-2-24,1-2 0,0-5 145,4-2 0,-4-2 188,4-2 0,-2 0-110,1 0 1,-1-2 91,5-2 0,-4-3-43,4-8 0,-4 1 50,4-5 1,-5-2-125,2-5 1,-4 0-48,0-4 1,-2-1 82,-3-3 0,0-5-221,-3-3 1,-3-3 99,3 0 0,-4-1 44,-4 0 1,-3 2-45,-4 2 0,1 7-35,2 4 1,-2 11-47,3 1 1,0 10-58,0 5 1,-1 3 6,-3 1 0,-6 9 21,-2 2 98,-3 13 0,-6-5 0,-1 9 0</inkml:trace>
  <inkml:trace contextRef="#ctx0" brushRef="#br1" timeOffset="21">16103 6247 8209,'-5'-6'92,"4"1"-92,-4 5 787,5 0-220,0-5-76,0 3 210,0-3-749,0 5 204,5 0 1,-2 0 46,4 0 1,1 0-37,3 0 1,1 0 125,-1 0-82,1 0 0,4-1 110,3-3-123,3 3-184,0-4 1,1 5 161,0 0-171,0 0-5,0-5 0,-4 4-526,0-3 1,-4 3 277,4 1 0,-9-4-1742,2 0 1990,-8 0 0,6 4 0,-4 0 0</inkml:trace>
  <inkml:trace contextRef="#ctx0" brushRef="#br1" timeOffset="22">16629 6236 8209,'0'-12'0,"0"5"0,0-1 1354,0 6-287,0-3-223,5-1-536,-4 5-30,4-4 1,-1 6 115,0 3-147,0 3 1,-1 4 160,1 0 1,0 1-162,-4-1 1,4 4 27,0 1 0,-1-1-44,-3-4 1,4 5-31,0-1 0,1 4-80,-1-4-76,-3 0 0,6 0 172,-4 1-89,-1-1 0,3-4-103,-5 1 0,4-1 100,-1 1-39,1-6-345,-4-1 144,0 0-999,0-4 253,0 4-225,0-5 1,-5-5 0,-1-1 0</inkml:trace>
  <inkml:trace contextRef="#ctx0" brushRef="#br1" timeOffset="23">2079 7903 8161,'0'-6'-1633,"-5"1"1399,3 0 1181,-3 3-219,5-8-377,0 9 49,0-9-205,0 9-30,0-10 1,-1 10 134,-3-3-99,3 3 134,-4-4-27,5 4-81,0-4 0,-4 3 257,0-1-262,0 1 0,3-3 111,-3 5-153,3 0 147,-4 0-369,5 5 60,-5 2 0,4 5 113,-3 4 1,2 1-5,2 6 1,0 4 62,0 0-105,0 4 1,0-2 98,0 6-106,6-1 0,-5 0 74,3 0-210,2 1 1,-5-1 141,3 0-106,-3 1 1,3 3-255,0 0-475,0 0 846,1-4-597,-4 0 341,9-5 0,-7-1-20,4-5 1,-3 0-36,4 0 0,-6-4 85,2 0-48,-3-5 68,-1 2 1,0-4 158,0-1 0,0 1-223,0-1-914,-5 1 670,4-1 0,-8-3-236,5-1 1,-4-4 654,0 1 0,-7 2 0,-3 0 0</inkml:trace>
  <inkml:trace contextRef="#ctx0" brushRef="#br1" timeOffset="24">1690 8509 7990,'0'-12'-9,"5"1"1,3 1 1051,7 2-632,-2-2 61,8 9 293,2-10-388,1 10 1,9-4 115,-2 5-1,2 0-156,-4 0 1,4-1-136,-3-3 1,0 3-80,0-3 120,-4 3-619,1 1 346,-4 0 1,-1-4-316,-3 0 1,-3 0 114,-4 4-2282,-1 0 2513,-4 0 0,3-5 0,-4-1 0</inkml:trace>
  <inkml:trace contextRef="#ctx0" brushRef="#br1" timeOffset="25">2752 7778 8093,'0'-7'0,"0"-3"50,0 2 127,0 3 0,4-1 195,0 2 1,1 2 249,-1-6-27,-3 6-123,4-3 94,-5 5-331,0 0 1,-5 1 9,-2 3 0,-4 6 20,0 5 0,0 5-30,-1-1 0,-1 8-4,-2 3 0,1 3 34,-5 2 1,0 0 38,-4 3 0,4 3-221,0 5 1,5-1 136,-1 1 0,2 1 16,2 2 0,3-3-261,1 0 1,4-1-276,-1-3 0,3 3 211,1 0 0,0-4-269,0-3 0,5-6 192,3-2 0,2-4 0,1 0 0,2-5 104,2-2 1,-2-5 104,2 1 1,-1-3-69,1 0 0,-2-1 46,2 1 1,-1-2 218,2-2 0,-4 0-249,3-4 0,-6 0-96,-1-4 0,-2 1 131,2 3-421,2-3 1,-7 4-87,4-5-1697,-4 0 1140,2 0 1038,-5-5 0,-5-1 0,-2-5 0</inkml:trace>
  <inkml:trace contextRef="#ctx0" brushRef="#br1" timeOffset="26">3061 8417 8153,'-5'-6'29,"3"-4"118,-8 3 262,9 1-63,-9-4 395,9 9-139,-10-10-295,10 10 0,-5-4 177,2 5-288,3 0 1,-4 1 46,5 3 0,5 2-15,2 6 0,2 1-101,-1 2 1,6 1 120,-3 3 0,4 3-245,1-3 1,-4 1 69,4-1 1,0 2-136,-1-6 0,4 4 64,-3-4 1,3 4-140,-4-4 1,0 1-1,-3-5 0,-1 0 48,0 1 0,1-2-60,-1-2 0,-3 1-19,-1-6-168,-4 1 127,7 1-580,-9-4 189,4 5-137,-5-6 1,-1 0 170,-3 0 0,2-4 17,-6 0 1,4-5 271,-3 1 0,4 2 277,-1-2 0,-2 1 0,5-10 0,-4 0 0</inkml:trace>
  <inkml:trace contextRef="#ctx0" brushRef="#br1" timeOffset="27">3289 8474 8153,'0'-11'0,"-5"-1"34,4 1 43,-4 0 1,5 3 539,0 0 0,0 1-101,0-5 0,0 1-175,0 5 1,0-1 142,0 3-239,0 3 0,-1-3 27,-3 8 1,1 4-88,-4 7 0,-1 3 57,-3 5 0,-5 3-128,1 1 1,-1 1-56,0-2 1,4 2-165,-4 3 1,0-2-17,1-2 0,-1-7 75,5 3 1,3-8-465,1 0 0,-1 2 215,-3-2 1,4-4-1296,4-3 1121,-4 0 1,5-1-1305,-6 1 931,6-6 842,-3 3 0,5-5 0,0 0 0</inkml:trace>
  <inkml:trace contextRef="#ctx0" brushRef="#br1" timeOffset="28">3735 7972 8168,'0'-12'326,"0"6"39,0-4 145,-5 9-266,3-10 269,-3 10 61,5-4 284,-5 5-178,4 0-475,-4 0 1,5 5-1,-1 3 457,-3 2-358,2 6-122,-3-3 1,5 9-69,0-3 55,0 7 0,2-2 0,0 4 127,2 0-210,0 1 0,0 6 0,1-1 1,0 2 35,0 2-281,4-3 0,-7 8 0,5-3-492,-2 0 584,-2-3 1,1 1-1,0-6-1,-1-2 1,2-3 0,-2 1 88,0-4 0,2 1 1,-1-7-1,-2 0-37,0-3 0,-2-2 1,1-2-1,2 1-286,0-1 280,1 0 2,-4 1-150,0-6 164,0 4-253,0-3-409,0-1-1140,0-1 333,0-5 1,0-5 1474,0-3 0,5-7 0,2-3 0</inkml:trace>
  <inkml:trace contextRef="#ctx0" brushRef="#br1" timeOffset="29">4271 8120 7202,'-7'-7'-507,"-1"-1"967,6 5-131,-3-7-23,5 9 0,-4-5 154,0 2-204,0 3 283,4-4-135,0 5-265,-5 0 62,4 5 1,-4 1-26,0 10 0,3 0 72,-1 7 1,-3 1-183,3 6-103,-1 3 162,-1 1 1,4 3-127,-3 5 127,-3-5 0,6 6 44,-3-5 1,3 0-469,1-4 149,0 1-728,0-6 634,5 4 165,-4-14-83,10 8 1,-5-15 6,5 3 150,1-2-4,-1-1-22,1-6 1,3 3-1,1-5 134,2-2 1,-3-1 116,4-1 1,-3-5 25,3-2-230,-5-3 1,6-3 304,-5-2-140,5 2 1,-7-9 70,2 3 0,-2-2-102,-2-2 1,-4-4-11,-3 1 0,-3-6 19,-1 1 1,-1-5-197,-3-2 0,-3-1 104,-4 5-617,-6-5 499,0 3 1,-2-3 127,0 5 1,5 3-498,-2 1 0,4 8 57,0-1-162,1 8 1,0 0-37,-1 7-871,6 3 939,-4 5 0,8 7 600,-1 4 1,-4 6 0,1 5 0</inkml:trace>
  <inkml:trace contextRef="#ctx0" brushRef="#br1" timeOffset="30">4169 8429 7771,'-7'-5'542,"2"3"0,5-4 10,0 2 0,1 3-342,3-3 0,3 3 1,4 1 236,0 0-85,1 0-207,-1-5 0,5 3 0,-1-1-74,-1 1 1,2 2 109,-1 0 1,4 0-121,-3 0-256,-1-5 174,1 4 0,-3-4-666,2 5 1,-3-1-532,-5-3 675,4 3 138,-5-5 395,0 6 0,4 0 0,-3 0 0</inkml:trace>
  <inkml:trace contextRef="#ctx0" brushRef="#br1" timeOffset="31">4774 8394 8036,'-10'-7'415,"2"-1"1,-2 6-128,9-4-46,-4 1-206,5 4 194,0-4 344,-5 5-36,3 0-418,-3 0 918,5 0-823,5 0-86,2-5 0,4 4 0,1-3-23,-1 3-24,5-4 1,-2 3 0,4-3 0,0 1-156,0 1-546,-4-1 496,2-1 1,-1 3 0,1-3-565,-2 0 0,-6 4 280,0-3 1,-4 3-603,3 1 451,-4 0-272,2 0 0,-6 0 830,-3 0 0,-2 0 0,-6 0 0</inkml:trace>
  <inkml:trace contextRef="#ctx0" brushRef="#br1" timeOffset="32">4740 8474 8036,'0'7'-417,"0"-2"1,0-4 1788,0 3-499,0-3-402,0 4-16,0-5-1,5 0-253,1 0 1,6 0 194,-1 0-224,0 0 1,5 0-134,-1 0 1,5 0 197,-1 0-7,3-5 0,-5-1-767,5-1 451,-9-3 0,7 9-790,-5-3 1,4-1 466,-3 1 0,-1-1-1412,-4 1 1821,-4 3 0,3-4 0,-4 5 0</inkml:trace>
  <inkml:trace contextRef="#ctx0" brushRef="#br1" timeOffset="33">5459 8029 8078,'-1'-12'0,"-3"1"0,3 0 0,-4-1 0,1 1 0,0-1 0,0 6 0,4-4 0,0 9 0,-5-4 0,4 5 0,-9 0 0,7 5 0,-4 2 0,3 8 0,-4 4 0,1 8 723,-5 4 1,1 3 1848,-1 4-2281,1 2 1,1 2 0,1 0-57,1 1 0,6 2-639,-2 0-662,3 1 1020,1-5 1,1-3-464,3-8 389,2-2 1,6-6 0,-1-3 63,0-4 1,1-4-36,-1-3 0,4 1 340,1-5 1,4 0-6,-1-4 1,1-5-175,-1-3 1,3-2 0,-3-3 75,3-2 1,-5 2-83,5-8 251,-9 3-231,3-5 33,-5 0 402,-4-5 1,-2-1-403,-5-5-45,0-1 1,-1 1-199,-3 0 0,-4-5-128,-7-3 0,1-3-167,-5 0 1,0 3 80,-4 0 1,0 6 120,0 2 0,4 6-131,0 9 0,4 3 0,-3 6-867,2 2 824,1 8 0,-1 8-278,1 7-406,0 3 1077,4 9 0,-1 8 0,1 5 0</inkml:trace>
  <inkml:trace contextRef="#ctx0" brushRef="#br1" timeOffset="34">5334 8371 8079,'-7'-5'1243,"3"0"-153,8-2-548,-3 2 1,6 1-161,-3 0 1,-2 0-63,6 4 1,-4-4-191,3 1 1,-3-1 368,4 4-404,-1 0 0,5-4 88,-1 0 0,0 0-266,1 4 0,-1 0-141,1 0 1,-1 0-339,1 0 0,-1 0-611,0 0 0,1 0 567,-1 0 0,1 0-1191,-1 0 1797,1 0 0,-1-5 0,0-1 0</inkml:trace>
  <inkml:trace contextRef="#ctx0" brushRef="#br1" timeOffset="35">5733 8474 8078,'0'-6'714,"0"1"1,0 4-116,0-3 1,0 4-15,0 0 0,0 5-381,0 6 1,0 2 44,0 2 0,0-1-139,0 5-116,0 0-53,0 4 1,4-4 134,0 0 1,0-1-48,-4 1-98,0 3 31,0-10 31,0 5 0,0-6 94,0 1 0,0-1-68,0 0 1,0-3-11,0 0 64,0-6-897,0 8 423,0-8 186,0 3-2015,0-5 2230,5 0 0,1 0 0,6 0 0</inkml:trace>
  <inkml:trace contextRef="#ctx0" brushRef="#br1" timeOffset="36">5916 7789 7554,'0'-6'1134,"-5"-4"0,2 7-393,-4-5-385,-1 6 0,1-3 28,-1 5-46,5 0 0,-2-2 208,5-1 262,0 1-367,-5-3-25,4 5-116,-4 0 0,5 2 139,0 1-247,0-1 0,4 8 115,0-3 1,1 4 76,-2 0-198,4 0 1,4 2 178,1 2-148,-1-2 1,0 9 0,1-3 29,4-3 1,2 6-220,0-4 68,3 4 1,-4 2-22,2 3 0,3-2 1,-5 6 217,1 1-453,4-4 1,-10 5 1,4-3-400,-4 3-256,0 1 741,-1 1 1,1-2 0,-2 0-552,-3 1 383,3-2 0,-8 7-19,2-5 0,-3 0 126,-1 1 0,0-2-11,0-3 41,0 3 1,-1-9 71,-3 3-65,-3-3 1,-4-2-75,0-3 362,-1 2-213,1-3 0,3 0-15,0-3 1,1-2-11,-5-2 0,5-1 577,-1-2-846,6 2 241,-8-9-223,8 9 24,-3-8-691,5 3-2163,0-5 3128,0-5 0,5-2 0,2-4 0</inkml:trace>
  <inkml:trace contextRef="#ctx0" brushRef="#br2" timeOffset="37">1896 9251 8493,'-6'-5'256,"0"4"165,6-5 239,0 6-217,6 0-134,-5 0-81,9 0 0,-8 0 167,6 0-171,-5 0-2,7 0 1,-4 0-92,6 0 0,-5 0 1,1 0 1,-1 0-98,5 0 1,-1 0 67,1 0 0,3 0-133,0 0 0,5 0 32,-1 0 1,-1-3 105,1-1 0,0 0-147,4 4 0,0-4 120,0 0 0,-4 1-92,0 3 57,0 0 0,2 0 31,-1 0 0,2-2-22,1-1 1,0 1 0,5-2 33,0 3 0,-4 1-90,3 0 1,1 0-1,-2 0 0,2-4 0,-2 1-143,0 0 176,6 2 1,-7 1-110,6 0 1,-6 0 80,2 0 0,1-1-12,-2-3 1,2 2-11,-1-1 1,-3 1-7,3 2 0,-3 0-185,-1 0 189,-1 0 6,1 0 0,-1 0-150,-3 0 134,2 0 11,-3 0 0,5 4-5,0 0 2,0 0 1,0-4-21,-1 0 1,1 0 28,0 0 1,0 0 3,0 0 1,0 0 21,-1 0 0,1 0 11,0 0 0,-4 0-33,0 0 1,-4 1 1,4 3 0,-3-3-116,3 3 1,-4-3 99,4-1 13,0 0 0,5 4-49,3 0 1,-2 0 36,6-4 0,-5 0-16,5 0 0,-2 0-17,1 0 0,2-4-7,-5 0 1,1 0 91,-2 4 0,-3 0-70,0 0 0,4-1 176,-4-3 1,2 3-41,-2-3 1,0 2-38,-1-2 0,5 2-50,0-1 1,4 0 13,0-1 0,-2 3-44,2-3 1,-2 2 49,1-2 0,2 3-198,-5-3 0,3 3 106,-3 1 1,3-2-6,-3-2 1,3 3 34,-3-3 0,3 3 34,-3 1 0,3 0-38,-3 0 0,1 0 125,-1 0 0,-3 0-97,2 0 0,2 0 10,-1 0 1,3 0 77,-3 0 0,4-1-63,-5-3 0,6 3 60,-2-3 0,0 3-59,0 1 0,-1-2 21,2-1 0,0 1-45,-4-1 1,1 1-3,-1 2 1,-3 0-123,2 0 1,-2 0 142,-1 0 1,1 0-121,3 0 1,-3 0 84,3 0 0,1-4 16,-2 1 1,1-1-34,-4 4 1,0 0 117,0 0 1,-2 0-25,-2 0 0,3 0 15,-3 0 1,-1 0 258,1 0-311,-5 0 1,6 0 44,-5 0 1,2 0-7,-2 0 1,-1 0 0,3 0-95,0 0 82,3 0-61,-2 0 0,1-4-53,0 0 97,-5 0 1,6 4-86,-4 0 0,3-3 75,-4-1 0,4 0-94,-4 4 77,5 0 0,-7-4 26,2 0 0,2 1-34,-2 3 1,0 0 169,-3 0 1,-1 0-89,1 0 1,3 0 85,0 0 1,0 0-61,-3 0 0,-1 0 99,1 0 1,3 0-145,0 0 0,0 0-2,-3 0 0,-1 0-47,0 0 1,1 0 70,-1 0 0,1-4-239,-1 0 163,1 0 1,-1 4 38,0 0 1,-3 0 4,0 0 360,-1 0-304,5 0-76,-1 0-118,1 0 200,-6 0-157,-1 0 151,0 0-427,-4 0 0,3 0 125,-8 0 0,-2 1-1064,-5 3 1,-6-1 1264,-2 4 0,-3 1 0,0 3 0</inkml:trace>
  <inkml:trace contextRef="#ctx0" brushRef="#br0" timeOffset="38">2159 9731 8045,'0'-12'442,"0"1"154,0 4 157,0-3-290,0 4 36,0-6-8,0 6-356,0-4 1,-2 9 109,-2-3 1,2 3-36,-6 1 1,5 0-45,-5 0 1,4 0-4,-4 0 0,5 5-44,-5 2 1,6 5 68,-2 3 0,2 0-18,2 8 1,0-1 21,0 8 0,0 4-119,0 4 1,4 0 16,0-3 0,5-1-151,-1 0 1,2 1-51,1-1 0,1-4 97,-1 1 1,-3-5-155,-1 5 1,1-5 52,3 5 0,-4-6-73,-4 2 1,2 1 96,-1-2 0,0 1-10,-4-4 0,0 0-16,0 0 0,0 0-128,0-1 0,0-3-20,0 0 1,-4-5-63,0 2 1,-4-5-807,0-3 754,-2 2 1,-2-9-231,1 3 0,3-3 193,1-1 1,-1-1 37,-3-3 0,-1-2 127,1-6 0,-1-4 251,1-3 0,0-3 0,-1-1 0</inkml:trace>
  <inkml:trace contextRef="#ctx0" brushRef="#br0" timeOffset="39">1964 10290 8045,'-6'-7'425,"2"-1"-20,3 5 232,1-2 482,0 5-888,5 0 0,3 0 113,7 0 0,3-1-37,4-3 1,1 3-68,0-3 1,4-1-118,-1 1 0,5-3-39,-4 3 0,-1-4-730,-3 4 1,-1 1 384,-3 3 1,-3-4-2043,-4 0 2303,-1 0 0,0-1 0,1-1 0</inkml:trace>
  <inkml:trace contextRef="#ctx0" brushRef="#br0" timeOffset="40">2810 9708 7998,'0'-7'-959,"1"-1"1081,3 4 0,-3-5 389,3 1 0,1 2-14,-1-2 137,-1 6 68,2-3-92,-3 0-103,3 3 209,-5-3 843,0 5-1383,-5 0 0,2 5 50,-4 3 1,-1 7-125,-3 4 0,-5 4 81,1 4 0,-4 2 15,4 5 1,-4 9-15,4 3 1,-4 1 15,3-5 0,1 2-196,4-2 0,0 2 183,4 2 1,-2-5-178,5-3 0,0-3 103,4 0 0,2-2-236,1-3 1,3 2 64,1-6 1,3 1-147,-2-4 1,6 0 46,1 0 1,0-4-48,-3 0 1,3-5 207,0 1 1,0 1-70,-3 0 0,1-2 83,2-7 1,-3 3-67,4-2 0,-4-2 81,0 2 0,0-6-57,4 2 1,-7-2-239,2-2 0,-2 0-707,2 0 203,-4 0 0,2-2-1960,-6-2 1522,1-2 1204,-4-5 0,-5-1 0,-1 1 0</inkml:trace>
  <inkml:trace contextRef="#ctx0" brushRef="#br0" timeOffset="41">3038 10165 7944,'-1'-12'928,"-3"1"-490,3-1-148,-4 1-390,5 5 0,1-3 501,3 5 225,-3 0 0,9 5-289,-2 3 1,2 2-35,1 6 1,2-1 4,2 1 1,-2 3-68,2 0 0,2 4-65,-2-4 0,4 6 29,-4-2 1,4-1-89,-4 1 1,2-5 35,-2 1 1,-2 1-205,2-1 1,1-1 32,0-6 1,-1 2-82,-4-2 1,-3-3-1013,0-1 869,-1 2 0,1-5-1618,-1 3 819,-4-3-1192,2-1 1240,-5 0 993,0-5 0,-5-1 0,-1-5 0</inkml:trace>
  <inkml:trace contextRef="#ctx0" brushRef="#br0" timeOffset="42">3346 10165 7944,'0'-7'291,"0"-3"1,0 4 1244,0-6-874,0 6 334,-5 1-588,4 5 0,-5 0 269,2 0-203,3 0-182,-10 5 1,5 6 38,-5 8 145,-6 3-199,4 6-290,-8-4 62,3 9 1,-1-5 281,0 2-1111,0-2 660,1-5 1,2 0-450,4 0 0,1-5-704,-1-3 1,5-4 1272,-1-3 0,1 2 0,-5-4 0</inkml:trace>
  <inkml:trace contextRef="#ctx0" brushRef="#br0" timeOffset="43">3780 9719 7995,'0'-11'-1750,"0"-1"2197,0 1-242,0-1 0,0 5 29,0-1 370,0 6-330,0-8 0,2 7 340,1-5-470,-1 1 0,3-1 596,-5 1-225,0 4-90,0-7 116,0 9-31,0-4-284,5 10 0,-4 6 28,3 8 1,-3 0-29,-1 4 0,4 2 0,0 10 0,1-1 28,-1 0 1,-2 4-730,6 0 0,-6 4-814,2-4 1,1 4 1288,-1-4 0,4 0 1448,-5-4 1,3 1-1483,-3-1 1,-1-4-162,1 1 1,0-6 203,1 2 0,-3-4 11,3-4 1,1 1 83,-1-5 1,1 4-105,-1-3 1,-3-1 37,3-4 1,-2-1 62,2-2-77,-3 2-282,4-3-518,-5-1-1169,0-1 263,0-5 1682,0-5 0,-5-7 0,-1-5 0</inkml:trace>
  <inkml:trace contextRef="#ctx0" brushRef="#br0" timeOffset="44">4306 9799 7903,'-7'-19'9,"4"0"-4,-4 5 933,6 3-242,-4 1-565,5 8 369,0-3 427,0 5-756,-5 5 0,2 5 49,-4 6 0,-1 9 71,-3 2 0,-1 4-57,1 4 0,-1 3 7,1 0 1,3 1-57,1-1 1,0-2-2,0 2 0,0-3-30,4 0 0,1-5-126,-2 0 0,3-4-259,1 1 0,4-5 147,0-3 0,5 2-209,-2-6 0,3-4 139,2-3 0,-1-6 56,1 2 0,0-2 104,4-2 1,0-2 158,3-2 0,3-3-144,-3-8 1,2-1 139,2-6 0,-1 1-59,-3-5 1,1-4-29,-5 0 0,1-3-4,-5-1 1,-1-6 6,-2-1 0,-3-4-353,-5-1 0,-1 1-36,-3-1 1,-3 2-180,-4 2 0,-4 7-19,0 9 1,-6 3 150,2 4 1,-2 4-110,-2 7 1,0 3 75,0 5 1,5 1-788,3 3 1179,2 2 0,2 11 0,0 1 0</inkml:trace>
  <inkml:trace contextRef="#ctx0" brushRef="#br0" timeOffset="45">4157 10050 8039,'-11'0'1356,"-1"0"-824,6 0-232,1 0-108,5 0 695,5 0-495,1 0 1,7 0-56,2 0-165,-2 0 1,9 0-100,-3 0 1,-2 0 123,2 0 1,4-1-342,4-3 0,0 3 115,-5-3 1,1-2-188,0-2 1,-1 3 112,-3 1 1,1-1-1854,-5 1 1956,0-4 0,-3 6 0,-1-3 0</inkml:trace>
  <inkml:trace contextRef="#ctx0" brushRef="#br0" timeOffset="46">4717 9993 7962,'-4'-7'273,"0"-1"0,2 4 1053,5-3-970,4 4 0,4-2-69,1 5 1,-1 0-260,1 0 1,0 0 74,3 0 0,-2 0-21,2 0 0,2-4 40,-2 0 1,0 1-141,-3 3 1,3-2-11,0-2-94,0 3 0,-4-5-1420,-4 2 759,3 3 783,-8-4 0,-2 5 0,-7 0 0</inkml:trace>
  <inkml:trace contextRef="#ctx0" brushRef="#br0" timeOffset="47">4705 10073 7962,'-6'7'1931,"1"-2"-1714,10-5 0,3 0 344,7 0 1,-1 0-52,5 0 0,0 0-344,4 0 0,1-2 33,3-1 1,-3 1-585,2-2 1,-2-1 296,-1 2 0,-4-1-2499,0 4 2587,-10-5 0,6-2 0,-8-4 0</inkml:trace>
  <inkml:trace contextRef="#ctx0" brushRef="#br0" timeOffset="48">5425 9685 7654,'0'-8'-336,"0"1"1034,0 4-174,0-7 1,0 7 188,0-4 61,0 4-145,0-2 104,0 5-484,-5 0 0,-2 1 125,-4 3 0,0 4-56,-1 7 1,0 8 56,-4 7 1,4 5-251,-4 3 1,0-1 67,1 4 1,1 0-137,6 1 1,-1 0 76,5-8 1,1 5-365,3-8 0,0 3 118,0-7 1,0 2-90,0-6 0,5 1 34,2-9 1,5 4 34,3-4 1,-2-3 94,2-5 0,1-4-30,0 1 1,3-3 214,-4-1 0,1 0-61,0 0 1,-4-5 101,3-3 0,-1-2-68,2-1 1,-4-6-8,4-2 0,-4 0-18,0-4 1,-5 2-6,1-10 0,-4 5-64,3-5 0,-4-3-142,1-4 1,-3-5-364,-1 1 0,0-3 221,0 0 1,-1-1-261,-3 0 1,-1 10 173,-3 1 0,-2 14-328,2 2 0,0 5 2,0 2 0,-2 6 208,2 2 0,-6 9-698,-1 7 1159,0 4 0,-2 7 0,-1 0 0</inkml:trace>
  <inkml:trace contextRef="#ctx0" brushRef="#br0" timeOffset="49">5219 10050 8015,'-11'0'1449,"5"-5"-1087,0 4 92,6-4 420,0 5-586,6 0 1,0 0-153,5 0 1,1 0 77,-1 0 0,6 0-113,2 0 0,2 0-127,2 0 0,4 0 111,-1 0 0,1 0-164,-4 0 1,0 0 43,0 0 0,-2-4-781,-2 0 1,-1 1 369,-3 3 0,-6 0 446,2 0 0,-2-6 0,3 0 0</inkml:trace>
  <inkml:trace contextRef="#ctx0" brushRef="#br0" timeOffset="50">5665 10142 7987,'-12'0'1006,"6"0"-236,1 0 1028,5 0-1342,-5 0 4,4 5-174,-5 1 1,3 6 178,-1-1-268,0 0 1,0 2-94,0 2 0,-3-1 80,3 5 1,-1-3 63,1 3-153,3-5 1,-4 2 242,5-5-625,0 1 240,5-1 0,1 1-371,6-1 309,-1 1 0,0-5 6,1 1 0,4-6-1,3 2 1,-1-3 117,1-1 0,-1-3 1,1-1-42,3-5 303,-5 3-265,1-6 0,-1-1 10,-6-2 0,-5 3 12,-2-4 1,-3 2 53,-1-1-463,-5-3 243,-1 1 1,-10-5-1190,-3 3 896,-3 2 1,-1 1-626,0 5 0,0 0 438,1 4 0,-1 2-173,0 5 0,5 0 786,3 0 0,2 0 0,2 0 0</inkml:trace>
  <inkml:trace contextRef="#ctx0" brushRef="#br0" timeOffset="51">5985 9525 7987,'-12'-11'0,"1"-1"0,4 5 694,4-1-277,1 5 1219,2-2-624,0 5-549,5 0 1,2 5-134,4 3 1,1 3 85,-1 5 1,0 1-56,1 6 0,-1 0 52,1 0 0,-1 1-133,0 3 0,1-2 0,-1 6 0,2-2-31,2 1 1,-2 3 3,2-2 1,-1 2-200,1 1 0,-3 0 114,-1 0 0,-1 1-273,-6-1 0,0 1 94,-4 4 1,0-4-401,0 3 1,-4-2 199,0-2 0,-6 0 19,-1 0 1,-1 1 44,-3-1 1,-1 0 62,0 1 0,0-6 174,1-3 1,2-3-101,-2-4 1,2-1 84,2-3 1,-1-6-32,1 3 0,3-5-423,1 1-1218,4-3 793,-2-5-799,5 0 1041,0-5 0,0-3 562,0-7 0,0-3 0,0-5 0</inkml:trace>
  <inkml:trace contextRef="#ctx0" brushRef="#br2" timeOffset="52">6887 9034 7210,'0'-6'1151,"0"0"3035,0 6-3953,5 0 0,1 0 36,6 0 0,-1 0-198,0 0 0,6 0 90,2 0 0,-1 0-203,1 0 1,0 0 41,4 0 1,-2 0-113,-2 0 0,3 0-17,-3 0 1,-1 0-2,1 0 1,-5 0-12,1 0 1,-2 0 83,-2 0 1,0-3-166,1-1 1,-1-4 42,1 4 0,-5 1-435,1 3 120,-6-5-48,4 3 1,-8-3-145,-2 5 0,2 0-901,-6 0 1587,1 0 0,-10 5 0,-1 2 0</inkml:trace>
  <inkml:trace contextRef="#ctx0" brushRef="#br2" timeOffset="53">6944 9217 9191,'11'0'1852,"1"0"-1450,-1 0 0,4 0 41,1 0 1,0 0-138,-1 0 0,-1 0 45,5 0 1,-3 0-97,3 0 1,-2 0-26,2 0 1,3 0-102,-3 0 0,-1-2 74,1-1 0,-5 1-128,1-2 0,1-1 254,0 2-1235,-1-1 535,-4-1-2043,1 3 1342,-6-3 1072,-6 5 0,-11 0 0,-7 0 0</inkml:trace>
  <inkml:trace contextRef="#ctx0" brushRef="#br2" timeOffset="54">7892 9102 9777,'11'0'413,"1"0"-142,-1 0 0,2 0-57,2 0 0,-1 0 34,5 0 1,0 0-60,4 0 0,-4 0-31,0 0 0,-1 0-7,1 0 1,1 0-105,-5 0 0,6 0-34,-2 0 0,2 0 78,2 0 1,4 0-20,-1 0 0,6 0 32,-2 0 1,7-3 2,1-1 0,2-4-37,-2 4 1,-3-3-15,3 3 1,-2 0 7,-2 4 1,-1-4 44,-2 1 1,0-1-167,-4 4 0,1 1 85,-1 3 0,-3-3-109,2 3 0,4-2 68,0 2 1,0-2-59,5 1 1,-4-1 98,7-2 0,-1 0-9,1 0 0,-1 0 72,5 0 1,-5-4-82,1 0 1,1 0 96,-1 4 0,-3-4-69,-5 1 0,-1-1 60,2 4 0,-2 0-43,-3 0 0,0 1 30,4 3 1,-3-3-57,3 3 1,1 1-12,3-1 0,0 0-48,1-4 0,4 0-21,3 0 0,-1 0-25,0 0 1,1 0 86,4 0 1,0-2-61,-1-1 0,0 1 34,-3-2 1,-3 3 52,-5 1 1,0 0 14,1 0 1,-1-1 135,0-3 1,1 3-157,-1-3 0,0 3 7,0 1 1,1-4-140,-1 0 1,0-3 96,0 3 0,1-1-114,-1 1 0,4 3 79,0-3 1,0 1-28,-4-1 1,1 3 47,-1-3 1,0 3 2,0 1 0,1-4-50,-1 0 92,-5 1-47,4 3 0,-5 0 93,2 0-81,3 0 1,-3 0-20,4 0 0,-4-4-1,1 0 0,-1 0 13,5 4 1,-1 0-8,0 0 1,-1 0-91,-2 0 97,2 0 1,-8-4 1,5 1 0,-4-1 4,0 4 0,0-1 5,0-3 0,-1 2-18,1-1 0,-2 1 42,-1 2 0,4-3-32,-1-1 1,1-1-9,-4 1 1,1 3 19,3-3 0,-3-1 1,2 1 1,-3-1 73,-4 1 1,2 3-76,-6-3 1,4 3 1,-4 1 0,4 0 1,-4 0 0,6-2 1,-2-1 0,-2 1-8,2-1 0,-3 1 2,3 2 0,-4 0 31,4 0 1,-1-1-1,1-3 0,1 3-9,-5-3 0,4 3-11,-3 1 0,3 0 0,-4 0 1,1 0 7,0 0 1,-4 0 14,4 0 1,0-1-21,-1-3 0,6 3 18,-2-3-54,-3 2 1,6 2-1,-3-1 17,2-3 0,3 3 0,2-3 0,0 2 674,0-2-596,-2 3-49,-1-4 129,0 5 0,-4 0 4,0 0-113,-5 0-8,2 0 1,-3 0 0,1 0 0,1 0 18,-1 0 1,-1 0 0,-2 0-34,0 0 0,2 0 0,1 0 0,3 0 0,-1 0-15,1 0-167,-2 0 185,-4 0-85,1 0 1,3-4 0,0 0 0,-1 1 3,-1 2 45,-2 1 73,1 0 1,-1 0 123,0 0 1,-3 0-103,0 0 0,-1 0-89,5 0 0,-2 1 0,-1 2 6,-2 1 1,1 0-208,3-4 162,-4 0 1,3 0 3,-2 0 0,-2 0-255,1 0-47,1 0-257,-2 0 269,0 0-2652,-6 0 2016,-6 0 0,-1 1 966,-8 3 0,-8-3 0,-6 4 0</inkml:trace>
  <inkml:trace contextRef="#ctx0" brushRef="#br1" timeOffset="55">8097 7663 8257,'0'-6'1574,"0"1"-1353,0 5 287,-5 0-285,4 0 190,-4 0-243,5 5 1,-4 1-1,-1 6 178,-1-1-200,3 1 1,-7 0-17,2 4 0,0-1 1,-1 6-1,1 5 308,-1 2-343,-6 2 1,6 3 24,-2-2 1,2 5-1,-1-1-121,2 0 24,-2 6 0,9-7 0,-3 3 0,3-3-113,1 2 21,0 0 0,0-1-70,0-1 1,0-4 0,0 1 0,1-1-160,3 0 207,-3-3 1,9-1 0,-2-2 0,2-2-239,1-1 0,1-3 199,-1 1 8,0-5 0,1 2 0,-1-4 141,1-1 0,-1-3-169,1-1 127,-1-4 205,0 2-106,1-5 67,-1 0-301,-4 0 1,3 0-424,-3 0-116,-2 0-796,0 0 1491,-5-5 0,-5-1 0,-1-6 0</inkml:trace>
  <inkml:trace contextRef="#ctx0" brushRef="#br1" timeOffset="56">8212 7789 8068,'-7'-5'9,"2"-1"1,5-2 271,0 0 1,0 5-69,0-5 1,1 5 0,3-2 22,4 0 1,-2 3-1,2-5 299,1 2-302,1-4 0,1 8-230,6-9 172,-5 9 0,5-4-133,-6 5 1,-3-4 212,0 0 47,-1 0-153,5 9 1,-6-2-19,-2 4 1,1 2-1,-1 5 65,-2 2-111,-1 4 0,-1-4-46,0 3 1,-3 3-17,-1-3 0,-5 3-76,1 0 1,2 0-1,0-3 57,1-4 1,-3 2-654,4-2 1,-3 0 380,3-3 268,-5-6 0,8 4 0,-6-5 0,3 3-4,3 2 29,-4-9 6,5 4 0,0-3 259,0 1-37,0-1-189,0 3 5,5 0 0,-2-4 57,4 3-26,1-3 1,3-1-231,1 0-1,-1 0 61,1 0 1,-1 0-107,0 0 0,1 0 1,-1 0-382,1 0 361,4-5 1,-3 0 39,2-3-1309,-7 3 1465,-3 0 0,0-1 0,1-6 0</inkml:trace>
  <inkml:trace contextRef="#ctx0" brushRef="#br1" timeOffset="57">8600 7698 8093,'0'-12'0,"0"1"332,0 4 22,0-3 59,0 9 279,0-4-226,0 0-406,0 4 114,0-4 1,0 6-1,0 3 28,0 3 34,0-2-271,5 5 241,-4-3 1,4 4-95,-5 1 1,0-1 0,0 1-147,0-1 0,0 0-172,0 1 152,0-1 0,0 1-139,0-1 160,-5-5 0,4 5-125,-3-4 182,-2 3-50,5-3 13,-5-2 0,8-4 4,2 3 1,2-3 32,5 3 1,1-3 30,-1-1-51,1 0 1,3 4 5,0 0 1,2 1-13,-2-1 0,-3-2 12,4 6 0,0-4-11,-1 3 1,1 1 9,-5 3 1,-3-3-80,-1-1 1,-4 1 67,1 4 1,-3-1-115,-1 0 1,0 1 96,0-1 0,-6 1-1,-6-1 1,-1 0-58,-6 1 1,4-1-114,-4 1 1,1-6-94,-1-2 1,-1 1 71,5-1 1,-4 0-168,4-4 0,-4 0 62,3 0 1,1 0-977,4 0 1292,-1-6 0,1 0 0,-1-5 0</inkml:trace>
  <inkml:trace contextRef="#ctx0" brushRef="#br1" timeOffset="58">8543 7675 8093,'11'-8'155,"1"1"0,0 4 281,4-1 0,-2-1-75,5 1 1,1 1-88,7 3 0,-3-4-89,2 0 1,-2 0 0,-1 4 0,4 0-137,0 0 0,-5-4-223,-3 1 0,-5-1-829,2 4 1,-8 0 1002,0 0 0,-5 5 0,2 1 0</inkml:trace>
  <inkml:trace contextRef="#ctx0" brushRef="#br1" timeOffset="59">8349 8406 7543,'0'-7'1113,"0"2"1,3 7-429,1 1-264,5 4-232,-8 4 1,10 1 189,-4-1-215,3 0 11,2 1 0,-5 1 175,1 2-432,0-3 116,3 5 0,0-6 219,1 1-739,-1-1 406,-4 1 1,3-2-740,-3-3 562,-2 4 1,4-9-807,-5 6 402,5-6 661,-8 3 0,4 0 0,-5 2 0</inkml:trace>
  <inkml:trace contextRef="#ctx0" brushRef="#br1" timeOffset="60">8577 8349 8062,'0'-7'577,"-5"2"1,2 5-119,-4 0 0,3 0-74,-4 0 0,1 7-115,-5 4 1,1 2-188,0 6 1,-2 1 89,-2 7 0,1-3-504,-5 2 0,3-1-33,-3-3 1,5-3-295,-1 0 0,4-5-385,3 2 0,2-7 1043,2-2 0,-2 1 0,-6 3 0</inkml:trace>
  <inkml:trace contextRef="#ctx0" brushRef="#br1" timeOffset="61">8988 7709 8014,'0'-6'234,"0"-4"275,0 3 113,0 1-325,0-4 0,0 7 401,0-4-356,-5 4 83,4-2 171,-4 5 99,5 0-396,5 5 1,-3-2-26,6 4 0,0 1-3,3 3 0,0 2-29,1 2 0,-2-1-81,-2 5 0,6 0 67,-3 4 0,4-4-9,1 0 0,-3 0-43,6 4 1,-5 4-152,2-1 0,-4 2-52,0-1 1,-2 2-94,-2 5 0,-2 1-330,-2-1 1,-3 0 275,3 0 0,-3 1-368,-1-1 0,-5-1 196,-3-3 0,2 2 25,-2-5 1,2-1 159,-2-3 0,0-1 284,4-3 1,-4 2 150,4-2 1,-3-1-182,3 1 0,-4-4 91,4 4 1,-3-3-35,3 3 0,-4-5-183,5 1 0,-5-2 103,4-2 1,-1 0-465,1 1 1,3-5 56,-3 1 0,2-4-511,-2 4-1554,3-6 2402,-4 3 0,5-5 0,0 0 0</inkml:trace>
  <inkml:trace contextRef="#ctx0" brushRef="#br1" timeOffset="62">9651 7869 7966,'0'-6'-1155,"0"-5"2328,0 10-707,0-4 1,-2 5 329,-1 0-486,1 0 1,-4 1-43,2 3 0,2 3-43,-6 4 0,4 5-88,-3 4 0,0 5 101,0 2 1,-4 4-71,4 0 0,-2 6 84,1 1 0,-1-4-292,6-4 0,-2 1-37,1 3 0,2-5-17,-1-2 1,1 1-46,2-2 0,4 0 148,0-7 1,5 1-117,-1-5 0,3 4 78,4-3 0,-2-2 6,2-7 0,-2 2 28,-2-5 1,2 0 104,2-4 1,-2 0 39,2 0 1,-2-2-116,-2-1 0,4-4 0,1-4 1,-1-1 16,-4 1 0,-3-5-86,-1-4 0,0 3 86,0-2 0,-1-2-127,-6-5 0,0 0 101,0-4 1,0 3-142,0-3 0,-7-1-79,-4-3 0,-1 1-170,-3 3 1,-3-2-52,-1 5 0,2 1 120,-2 3 0,5 1-121,-2 3 0,4 6 51,0 6 0,1 1-215,-1-2 0,1 3 580,0 5 0,-1 5 0,1 1 0</inkml:trace>
  <inkml:trace contextRef="#ctx0" brushRef="#br1" timeOffset="63">9525 8257 11646,'11'0'867,"2"0"-553,2 0 0,3 0-101,5 0 1,0-4 40,0 1 1,-2-5-273,-2 4 0,3-3 93,-3 3 1,-3-4-891,0 4 0,-4 1-930,0 3-496,-1-5 2241,-5 3 0,0-3 0,-6 5 0</inkml:trace>
  <inkml:trace contextRef="#ctx0" brushRef="#br1" timeOffset="64">10016 8371 7227,'0'-6'1501,"0"1"-746,0 5-238,-5 0-178,4 0 162,-4 5-114,5 1-184,0 1 1,0 3 232,0-2-325,0-3 0,0 9 0,0-3 176,0 2 0,0 1 62,0 1-385,0-2 0,0 7 132,0-5-264,0 5 0,0-6 45,0 5 186,0-5-366,-5 3 154,3-6 73,-3 1-273,5-1 1,0-3-40,0-1-984,0-4 412,0 7-424,0-9 1384,0 4 0,0-5 0,0 0 0</inkml:trace>
  <inkml:trace contextRef="#ctx0" brushRef="#br1" timeOffset="65">10073 7675 9644,'7'11'936,"3"-3"-657,-3-1 0,0 2 128,0 7-167,6-4-48,0 10-12,3-4 0,-4 1-114,-1 0 1,2-2 74,2 2 1,-2 2-273,2-6 1,-2 0 140,-2-3 0,0-5-923,1 1-60,-1 0-438,1-2 923,-6 4 488,-1-9 0,-5 4 0,0-5 0</inkml:trace>
  <inkml:trace contextRef="#ctx0" brushRef="#br1" timeOffset="66">10324 7686 8163,'0'-11'2197,"0"4"-1885,0 2 0,-1 7 148,-3 1 0,-1 5-149,-2 7 0,-3 3-95,2 5 0,-6 1 42,-1 3 0,-2-3-352,2 2 0,2-1-257,-2-3 1,2 0-322,2-3 1,1-1-1734,2-3 2405,3-2 0,0 3 0,-1-4 0</inkml:trace>
  <inkml:trace contextRef="#ctx0" brushRef="#br1" timeOffset="67">10781 7743 7954,'0'-11'675,"0"5"-263,0 1 0,0 3 383,0-2-178,0 3 129,0-4 38,0 5-520,-5 5 1,3 2-128,-6 4 1,0 2 97,-3 2 0,0-1-64,-1 5 0,1 4-47,-1 3 0,1 2-98,0-1 0,0 2 5,4 5 0,-2-2 57,5 2 1,0-2-131,4 6 1,-1-2 105,-3-2 0,3 0-141,-3 0 1,3 1 26,1-1 1,1-4 49,3 1 0,-3-2-65,3 2 0,2-4-151,2-4 0,-2 0-129,2 0 194,0-5 0,2 2 55,-3-5-175,3 0 205,-3-3 0,4-4-58,1-1 53,-6 1 11,4-2 1,-7 0-79,4-2-168,1-2 134,-2 3 0,1-5-364,-4 0 53,-1 0-534,8 0 0,-8-2 1017,6-1 0,-6-4 0,4-4 0</inkml:trace>
  <inkml:trace contextRef="#ctx0" brushRef="#br1" timeOffset="68">11044 7846 7924,'0'-11'0,"0"-1"713,0 6-313,0 1-178,0 0 40,0 4-129,0-5 1,0 9-6,0 5 0,1 2 197,3 13 1,-3-2 54,3 10-297,-3 4 0,-1 1 89,0 2 0,-3 1-9,-1-1-771,0 0 447,-1 2 143,4-5 0,-4 1-184,5-6-324,0 1 358,0-2 1,0-5-383,0-5 381,0-5 0,0 2-553,0-4 1,1-2 303,3-2 0,-2-3 589,6-5 1,4 5 0,6 1-1</inkml:trace>
  <inkml:trace contextRef="#ctx0" brushRef="#br1" timeOffset="69">11204 8223 8032,'-6'0'890,"0"0"0,6-1-510,0-3 1,2 3-187,2-3 1,2 3 0,5 1 157,1 0-174,4 0-61,2 0 0,1 0 1,0 0 248,1 0-438,-3 0 105,4 0 0,-7-4 1,4 0-672,-1 1 277,3 2 206,-7 1 0,3 0 155,-10 0 0,10 0 0,-4 0 0</inkml:trace>
  <inkml:trace contextRef="#ctx0" brushRef="#br1" timeOffset="70">11775 8017 7950,'0'-11'20,"4"0"111,0-1 1,-1 1 332,-3-1-327,0 6 1,0-4 659,0 2-202,0-2 41,0-1 9,0 4-340,0 2 0,-1 5-184,-3 0-44,-2 10 0,-2 1 1,1 11 131,-2 6 0,2 1-326,0 6 98,4-4 1,-6 5 119,6-6-533,-1 1 322,4-2 1,0 0-23,0-2-373,0-3 343,5-1 0,-3-3-115,6-5 149,0 1 1,4-6 107,4-3 0,-4 2-13,3-5 0,-1 0 165,2-4 1,-2 0-121,5 0 0,-4-4 126,4 0 0,-5-5-61,1 2 1,2-7 94,-2-1 1,-1-2-102,-7 2 1,2-3 0,-4-5-18,2 0 0,-5-1-287,2-2 1,-4 0 2,-4-4 0,0 1-104,-7-2 122,2-2-53,-7 9 0,-1-4-815,-2 5 674,3 6-395,-6 0 416,4 11 0,-3-3-22,2 5 0,-2 2 407,6 5 0,0 4 0,-2 9 0,0 2 0</inkml:trace>
  <inkml:trace contextRef="#ctx0" brushRef="#br1" timeOffset="71">11672 8189 7971,'0'-7'285,"0"-3"913,0 9-743,0-4 0,1 5 214,3 0-392,8-5 0,2 4-276,5-3 1,0 2 66,3 2 0,1 0-281,0 0 0,4 0 187,-1 0 0,-1 0-187,-3 0 0,-5 0 86,6 0 1,-7-1-1438,3-3 1564,-10 3 0,11-4 0,-7 5 0</inkml:trace>
  <inkml:trace contextRef="#ctx0" brushRef="#br1" timeOffset="72">12106 8234 7953,'-6'0'1959,"1"0"-1580,5 6 0,1 0-208,3 5 0,-3 1-125,3-1 1,1 2 82,-1 2 0,0 2-238,-4 2 0,0 2 90,0-2 0,0-1-146,0 1 0,3-5 98,1 1 0,0-2-39,-4-2 0,0-3 44,0 0 1,0-5-812,0 5-821,0-6 1694,0 4 0,0-6 0,0 0 0</inkml:trace>
  <inkml:trace contextRef="#ctx0" brushRef="#br1" timeOffset="73">12186 7686 7925,'-6'-11'666,"2"-1"-3,3 1-201,1 0-380,0 4 415,0-3-141,0 9-166,0-4 1,1 6 248,3 3-134,-3 2 0,9 6-72,-2-1 0,1 4-79,-2 0 1,5 4 24,-1-3 1,1 4-65,3-1 1,1 6-107,-1 2 0,4 5 66,-3-2 1,0 7-44,-1 1 0,-2 1 102,2 0 1,-2-3-249,-2 6 1,-3-5 24,0 1 1,-6-1-132,2 1 1,-3-3 5,-1 4 0,0-6-1,0 1 1,-1-6 88,-3 6 1,-2-4-73,-6 1 0,1-3 25,0-5 0,-1-2 75,1-2 0,-1-2-25,1-6 0,1 1 19,2-1 0,-1-3-733,5-1 158,-4-4-547,6 2 1226,-3-5 0,5-5 0,0-2 0</inkml:trace>
  <inkml:trace contextRef="#ctx0" brushRef="#br1" timeOffset="74">12563 7515 7946,'0'-6'-396,"5"-5"1245,-4 10-474,4-9 145,-5 9 171,5-4-249,-3 0 122,3-2-418,-5 1 1,5-3 0,2 4-1,4 0 411,0 0-476,0-4 140,6 8-292,1-4 187,0-1-75,3 5-272,-8-4 1,7 5 344,-5 0 0,-1 5-107,-6 3 0,1 3 60,-5 4-24,-1 3-202,-3 5 0,0 0 70,0 0 1,-5 0-282,-2-1 163,-3 1 1,-2 0-28,1 0 1,-1-4 37,1 0 1,-4-4 203,-1 4 1,1-5-227,4 1 78,-1-2 201,1-1 0,3-2 402,1-3-281,4-2-47,-2-5 299,5 0-339,5 0-49,1 0 1,2 0-195,0 0 200,-1 0-14,5 0 0,-1-1-435,1-3 234,-1 3 0,3-5-193,-3 2 69,8 3 1,-11-8-1165,7 5 739,-2-5 712,-2 3 0,1-6 0,-1 1 0</inkml:trace>
  <inkml:trace contextRef="#ctx0" brushRef="#br1" timeOffset="75">12974 7458 7977,'-1'-10'0,"-3"2"0,3-2 0,-4 4 0,5-1 0,0 2 0,0 5 0,0 5 0,0 3 0,0 2 0,0 1 0,0 1 0,0-1 0,0 1 0,0-1 0,0 1 1587,0-1 1,0 0-224,0 1-891,0-1-640,0 1-135,0-1 185,0 0 29,0-4 67,0-2 228,0-5-212,5 5-10,-4-4 0,8 6-92,-5-4 1,5 0-12,-2 5 1,0-2 106,0 1 1,0 4-168,0-4 1,2 3 69,-5 2 1,3-1-165,-3 1 0,4-1 114,-4 1 0,-1-1-96,-3 0 1,0 1 121,0-1 1,0 1 149,0-1 1,-5-1 108,-2-2 0,-5 1-82,-3-6 0,1 3-276,-5-3 0,4-1 129,-4 1 0,5-1-664,-1-2 1,-2 0 765,2 0 0,-5-5 0,2-2 0</inkml:trace>
  <inkml:trace contextRef="#ctx0" brushRef="#br1" timeOffset="76">12928 7469 8119,'2'-11'526,"1"-1"1,5 6-125,7 2 1,-2-1-480,2 1 0,3 1-104,1 3 1,-1 0-100,1 0 1,-5 0-103,1 0 0,-2 0 172,-2 0 1,1 0 209,-1 0 0,0 0 0,1 0 0</inkml:trace>
  <inkml:trace contextRef="#ctx0" brushRef="#br1" timeOffset="77">13168 7618 8002,'0'-7'1464,"5"2"1,-2 5-1317,4 0 0,-3 0-167,4 0 0,-4 0-96,3 0 0,-3 0 121,4 0 1,-1 0-297,5 0 1,-5 0 184,1 0 0,0 0-442,3 0 1,-3 0-338,-1 0 884,1 0 0,3 0 0,1 0 0</inkml:trace>
  <inkml:trace contextRef="#ctx0" brushRef="#br1" timeOffset="78">13374 7538 7958,'0'-7'-298,"0"-3"1349,0 9-430,0-4-181,0 5-218,5 0 1,-3 5-192,6 3 1,-5 3 104,0 4 0,2-1-225,-1 5 0,4 0-12,-4 4 1,5-1-2,-2-3 1,3 2 22,2-2 1,-5-2-218,1-2 0,0-2 60,3-2 0,0 1 76,1-1 1,-5-1-421,1-2 1,-4-2 579,4-2 0,-1-3 0,5 4 0</inkml:trace>
  <inkml:trace contextRef="#ctx0" brushRef="#br1" timeOffset="79">13579 7549 7930,'0'-6'2054,"0"1"-1577,-5 15 1,-1 3-205,-5 9 1,-6 3-235,-2 1 1,-3 0-249,0 4 0,-1-5-879,0 2 1,0 1 1087,0-1 0,-5-1 0,-1-3 0</inkml:trace>
  <inkml:trace contextRef="#ctx0" brushRef="#br0" timeOffset="80">8086 9536 8185,'0'-6'-696,"0"-4"1,0 7 959,0-4 1,1 3 169,3-4-139,-3 6-88,4-8 0,-5 7 126,0-4-174,5 4 1,-3-3 431,2 2-91,-3 3-319,-1-5 1216,0 6-1252,-5 6 21,3 0-49,-8 5 0,8 1 41,-6-1 0,4 1-3,-3-1 1,3 4 213,-4 0-228,1 6 0,0-3-122,-3 4 102,4 1 1,-2 0 41,1 0 0,3 0-224,-4 0 167,6 4 0,-7-2 1,5 1 0,-1 2-86,1-1 0,3 1 0,-4-3 0,1 3 51,0 1 1,0-2-135,4 3-49,0-4 148,0 2 1,0-4-124,0 2 41,0-2 1,0 4 0,0-5-288,0 0 158,5 0 44,-3-5 0,7 2 1,-4-3 33,1 0 1,0-3 90,2 1-73,2 3 53,-4-5 1,2 3-26,0-4 0,-6-1 0,7 1 74,-5-1-59,5-5 0,-7 5 39,6-4 1,-4 2-32,3-1 1,-3 1 42,4-6 0,-4 2-22,3-1 1,-3-2 1,4 1-27,-1 4 51,5-6-7,-1 4-2,-5-5 1,1 0-115,-3 0-4,-3 0-575,4 0-2624,-5 0 3306,-5 0 0,-2 0 0,-4 0 0</inkml:trace>
  <inkml:trace contextRef="#ctx0" brushRef="#br0" timeOffset="81">8303 9559 7986,'0'-6'-37,"0"-4"364,0 8-1,0-8 79,0 4-239,5 0 0,-2-1 187,4 4-156,1 1 0,-1-7-8,1 6 1,0-5 33,3 4 0,0-1-125,1 1 1,-1 3 62,1-3 1,-5 3-172,1 1 1,-2 1 80,2 3 1,1 2-108,-5 6 1,1-1 26,-1 1 0,-3 0-28,3 3 1,-3 3 5,-1 5 0,-1 0 79,-3 0 1,-3 0-163,-4-1 0,-2 1 83,-2 0 0,2 0-117,-2 0 0,2-5 85,2-3 0,3-2 180,1-2 1,3-3-17,-4-1 323,6-4-271,-3 2-70,5-5 46,0 0 1,5 0-47,2 0 1,4 0 51,0 0 0,4-4-37,1 0 0,0 0-159,-1 4 0,-2-3 32,2-1 0,0-1-31,-3 1 1,2 3-56,-7-3 127,4 3 0,-1-1-426,-3-2 0,0 3-64,-4-3-434,-1 3 1,3 0-182,-5-3 1093,0 3 0,5-9 0,1 3 0</inkml:trace>
  <inkml:trace contextRef="#ctx0" brushRef="#br0" timeOffset="82">8703 9456 7989,'0'-11'-114,"0"0"57,0-1 1,0 5 1215,0-1-716,0 5 0,0-3 657,0 2-298,0 3-274,0-4-303,0 15 1,4-1-40,-1 10 0,1-4 53,-4 4 1,4 0-214,0 4 1,0-4 49,-4 0 0,3-4-131,1 4 0,0-5-185,-4 2 1,0-4 82,0 0-203,0-1 265,0-4 314,0 3-169,0-9 359,0 4-127,0-5-281,5 0 0,1-4-80,6 0 1,-1 1 65,1 3 0,0-4-84,4 0 0,-4 0 81,3 4 0,2 0-29,-2 0 0,0 0 9,-3 0 0,-1 1-4,1 3-95,-1 3 1,-1 4 110,-2 0 1,-3 1-131,-5-1 0,-1 2 69,-3 2 1,-4-2-36,-7 2 0,1 2 50,-5-2 0,1 0-32,-1-3 0,-2-1-90,2 0 1,2 1-137,2-1 1,-2-4-809,2-4-128,0 4 10,4-6 1254,4 4 0,-3-10 0,4-1 0</inkml:trace>
  <inkml:trace contextRef="#ctx0" brushRef="#br0" timeOffset="83">8714 9456 8011,'-5'-11'767,"4"0"-454,-4-1 0,5 5 137,0-1 1,5 5-98,2 0 0,4 1-227,0 2 0,5-3 27,3-1 1,3 0-76,1 4 1,0-4-159,0 0 0,-1 1-105,1 3 0,0-4-737,0 0 1,-5 0 921,-3 4 0,-2 0 0,-2 0 0</inkml:trace>
  <inkml:trace contextRef="#ctx0" brushRef="#br0" timeOffset="84">8509 10245 7904,'0'-8'17,"0"0"308,0 6 1,0-8 117,0 3-280,0 1 0,-4 0 459,0 2-72,0 2 289,4-3-130,0 5 1,4 5-493,0 3 1,1 2-140,-1 2 1,2-1-59,5 1 0,1 3-69,-1 0 1,1 1 93,-1 0 0,4-2-101,1 5 0,-1-5-69,-4 1 1,1-2 75,-1-2 0,0-1-84,1-2 1,-5 1 44,1-6 0,-4 5-187,4-4-200,-6 5-476,3-8-792,-5 4 960,0-5 1,0 0 0</inkml:trace>
  <inkml:trace contextRef="#ctx0" brushRef="#br0" timeOffset="85">8748 10233 7908,'-6'-11'629,"0"3"18,2 0 148,3 6-311,-10-3 1,5 6-116,-5 3 1,-2 4-274,-2 7 1,1 3 89,-5 4 0,4 5-258,-4 0 0,5 1 129,-2-2 1,4-2-713,0 3 1,1-4 123,-1-4 0,5 1-617,-1-5 1148,6-4 0,-9-1 0,5-4 0</inkml:trace>
  <inkml:trace contextRef="#ctx0" brushRef="#br0" timeOffset="86">9160 9445 7911,'-7'-11'-229,"2"-1"0,5 5 587,0-1 1,0 4-19,0-3 1,-1 0 30,-3 0 1,3 0-105,-3 3 0,3 2 375,1-6-27,0 6-55,0-3 196,0 5-606,0 5 0,0 1 72,0 6 1,1 0 45,3 3 0,2 3-60,6 5 0,-1 1 114,0 3 0,5-2-22,-1 6 1,1-5-59,0 5 0,-4-1-137,3 4 1,2 1 144,-2-1 0,0 4-286,-3 0 1,-1 5 83,1-1 1,-5 3-329,1 0 0,-6 0 152,2-3 0,-2 2-72,-2-2 1,-2-2-45,-2 2 0,2-4-83,-6 4 1,1-5 70,-5 1 1,2-6 67,3-2 1,-4-4 205,4 0 0,-3-2-101,-2-1 0,5-1 145,-1-3 0,2-1-94,-2-3 114,-2-2-107,3 3 1,1-8-305,2-1-5,3-4-232,1 2-1251,0-5 984,0-5 833,0-1 0,0-11 0,0-1 0</inkml:trace>
  <inkml:trace contextRef="#ctx0" brushRef="#br0" timeOffset="87">9788 9731 8056,'0'-12'176,"0"1"288,0-1 259,0 6 141,0 1-285,0 0-58,0 4-260,0 6 1,-2 4 35,-1 10 0,0 0-65,-5 3 0,6 3-66,-2 1 1,-1 1 6,1 7 0,0-3-121,4 3 0,0-1-69,0-7 1,0 5 31,0-4 1,0-1-38,0-3 1,5 0 82,3 0 0,-2-4-206,2 0 1,0-5 44,3 1 0,1-6-46,-1-2 1,0-3 54,1 4 1,-1-6 77,1 2 1,-1-4 205,0-4-194,1 3 1,-1-13 0,1 3-170,-1-2 4,1-5-26,-1 1 139,0-6 1,1 0 0,-2 0-1,-2 0-240,-5 0 9,-1-5 201,-2 4-132,0-9 1,-5 4-1,-3-5-121,-2 0 1,-3-1-1,-1 1-134,-1 0 154,0 5 0,3 1 0,1 6-330,-1 3 107,1-2 1,1 8-363,2-2 901,3 7 0,0 3 0,-1 5 0</inkml:trace>
  <inkml:trace contextRef="#ctx0" brushRef="#br0" timeOffset="88">9719 9993 7999,'-11'0'289,"1"-1"182,2-3-244,3 3 396,5-4 254,0 5-113,5 0-558,1 0 0,7 0 407,2 0-534,-2 0 91,8-5 0,2 2-279,8-4 1,-1-1-1,2-3 254,0-1 0,2 2-335,-7 2 184,4-2 1,-10 8-1066,1-6 644,-6 6 1,0-4-1205,-4 6 802,-6 0 69,-1 0 760,-5 0 0,-5 0 0,-1 0 0</inkml:trace>
  <inkml:trace contextRef="#ctx0" brushRef="#br0" timeOffset="89">10085 10119 7962,'-7'0'1528,"2"0"-1305,5 0 232,0 5 296,0-4-417,5 9-295,-3-3 0,3 4 150,-5 1 1,0-1-15,0 0-73,0 1 0,0-1 0,-2 2-70,-1 2-201,1-2 1,-7 3-21,6-4 0,-5 3 45,4 0 1,0 0 51,4-3 1,0-1 29,0 1 1,0-1 67,0 1 1,2-1 172,1 0-157,4-4 0,4 2 0,1-6 123,-1 0 0,0-2-95,1-1 322,-1 0-199,1-5 0,-1-1 32,1-6 0,-1 1-38,0 0 1,-3-5-229,0 1 55,-6 0 0,3 2-281,-5-2 1,-5 1 153,-2-5 1,-5 5-273,-3-1 0,1-2 181,-5 2 0,1 1-709,-1 6 1,-1 0 314,5 4 1,-1 0 617,5 4 0,0-5 0,-1-1 0</inkml:trace>
  <inkml:trace contextRef="#ctx0" brushRef="#br0" timeOffset="90">10245 9525 8072,'-6'-11'725,"5"-1"-343,-4 1 175,5 4-206,0 2 86,0 5-160,5 0 0,-2 2 101,4 1-203,-4 4 1,7 9 72,-2 3 0,2 2 0,1-2 1,1 2-200,-1-2 0,-1-2 118,-2-2 1,2 1-333,-2 0 0,0-5 83,0-3-517,2-1-326,-3 5-1006,4-6-440,-5-1 2371,-1-5 0,-5 0 0,0 0 0</inkml:trace>
  <inkml:trace contextRef="#ctx0" brushRef="#br0" timeOffset="91">10427 9491 8072,'0'-12'1402,"-5"6"-951,4 1 1,-9 6-43,2 3 0,2 4-8,-2 7 1,1-1-396,-5 5 0,-3 0 82,0 4 0,-1 3-755,5 1 0,1 0 237,2-5 430,-2 1 0,4 0 0,-6 0 0</inkml:trace>
  <inkml:trace contextRef="#ctx0" brushRef="#br0" timeOffset="92">10918 9502 8030,'0'-11'-1154,"0"4"1821,5-3 34,-3 9-218,3-9 165,-5 3-202,5 1 96,-4-4 93,4 9-4,-5-4 1028,0 5-1487,-5 0 1,3 2 228,-6 6-282,-5-1 53,1 15 0,-6-4 21,3 5 1,1-1 12,-5 1 1,3 5-89,-3 3 0,5 2 0,-2 1 46,-1 0 1,6 0-86,0 1 95,-1 4-158,11-3 1,-4 7 0,5-5 167,0-1 0,1-2-340,3-1 0,1-1-309,3-2 285,2 2 101,-4-9 0,2 8-399,-1-6 1,0 0 217,0-7 0,3 1-96,-2-5 0,-2 4 49,2-4 1,-2 1 213,2-5 1,1 1-4,-5-1 1,4-3 110,0-1 1,-2-4-138,2 1 1,-4-3 40,3-1 0,-3 4-73,4-1-212,-6 1-44,4-4 264,-1 0-1467,-4 0-440,4-5 2053,-5-1 0,-5-6 0,-1 1 0</inkml:trace>
  <inkml:trace contextRef="#ctx0" brushRef="#br0" timeOffset="93">11124 9765 7936,'-5'-23'1211,"4"5"-734,-4-3-204,5 8 762,0-4-670,0 11-303,0 1 1,1 6 156,3 3 0,-3 8 14,3 7 0,-2 3 1,2 5 0,-3 1-160,3 2 0,-3 7 1,-1-2-91,0 0 0,0-3 0,0-2-635,0 2 486,0-4 0,0 0-17,0-5 0,0-1-212,0 1 249,0-5 1,0-1-990,0-6 514,0 0-902,0-4 639,5-2 883,2-5 0,4 0 0,1 0 0</inkml:trace>
  <inkml:trace contextRef="#ctx0" brushRef="#br0" timeOffset="94">11272 10016 7565,'5'-6'0,"-3"-4"0,4 7 0,-2-5 0,-2 6 0,6-2 0,1 3 0,1-4 0,1 3 0,1-1 0,1 1 0,2 2 0,-1 0 0,5 0 0,-4 0 0,3 0 0,-2 0 0,5 0 0,-9-3 0,4-1 1110,-4 0-1110,0 4 0,-1 0 0,0 0 0</inkml:trace>
  <inkml:trace contextRef="#ctx0" brushRef="#br0" timeOffset="95">11775 9639 8105,'0'-6'-1211,"0"-4"2353,5 8-480,-4-8-41,4 9 1,-5-4 227,0 5-597,-5 0 0,3 6 42,-6 6 0,6 5-42,-2 10 0,-1 1 0,1 3 1,-4 5-71,4-1 0,-3 1-119,3-1 1,-4-2-145,5-3 1,-1-1 74,4-2 1,0-4-193,0 0 1,0-2 118,0-6 1,5 1-113,2-5 1,4-1 111,0-2 1,0 1 100,1-5 1,1-1 19,2-3 1,-2 0 190,2 0 1,1-1-29,-1-3 0,5-2-136,-5-6 0,4 0-101,-4-3 1,0 1 116,-3-5 0,-1 0-154,0-4 1,0 0 18,-4 0 1,0-4 14,-4 1 1,-1-6-70,1 2 0,-5-3 48,-2-2 0,-5 4-370,2-4 1,-4 9 160,0-5 1,-4 2-361,0 2 1,-4 2 5,3 6-139,1 2 400,4 11 0,-1 1-403,1 5 0,-4 0 761,-1 0 0,1 10 0,4 3 0</inkml:trace>
  <inkml:trace contextRef="#ctx0" brushRef="#br0" timeOffset="96">11695 9879 8034,'-11'0'569,"-1"0"-150,6 0-189,1 0 3228,5 0-3286,5 0 1,2 0 172,9 0-257,-4 0 1,10-4 181,-3 0-418,2 1 189,2-2-243,5 3 0,-4-7-681,3 6 783,-3-6 0,-2 7-1028,-3-1 0,1-2 133,-5 1 574,0 0 421,-3 4 0,-1-5 0,1-1 0</inkml:trace>
  <inkml:trace contextRef="#ctx0" brushRef="#br0" timeOffset="97">12060 10062 11184,'-5'11'411,"3"1"-208,-6-1-255,1 0 1,-1 1 103,0-1 125,6 1-251,-8 4 1,8-3 98,-1 2 0,-2-2-105,1-2 1,0 1 115,4-1 0,0 1-29,0-1 0,4-3 1,1-2-180,1-1 191,2-1 0,3 0 13,1-1 0,-1 1-29,0-4 1,5-1-16,-1-3 1,4-2 9,-4-6 0,2 1-12,-2 0 1,-6-1-20,2 1 0,-6-1 4,3 1 1,-6-1-16,2 1 1,-8-4 43,-3 0 0,-8-4 0,-4 3 0,-3 1-1013,-1 4 0,0 4-800,0 3 1218,1 3 168,-1 1 427,0 0 0,0 0 0,0 0 0</inkml:trace>
  <inkml:trace contextRef="#ctx0" brushRef="#br0" timeOffset="98">12255 9525 8119,'0'-11'-37,"-4"3"1,0 0 76,1-1 1276,2 4-390,1-5 397,0 9-601,0-9-214,0 9-150,0-5-139,0 6 0,1 6 42,3 1 1,-1 5 0,4 3 0,-3-1 12,4 5 0,-1 0-30,5 4 1,-1 0-112,1-1 0,3 1 101,0 0 1,2 1-239,-2 3 1,-1 1 138,5 2 1,-5 3-185,1-2 1,-2-2-115,-2 1 1,-1 1-108,-2 3 0,-2 0-205,-2 1 0,-3-5 198,3 0 1,-3-3-47,-1 4 1,-3-6 50,-1 2 1,-4-3-40,4-1 1,-3-2 47,3-2 1,-4-2 125,5-6 0,-5 0-17,4 1 1,-3-1 14,3 1 0,-5-5-209,1 1 0,2-6-228,-2 2 0,4 1-828,-3-1 1404,-1 0 0,-3-9 0,-1-1 0</inkml:trace>
  <inkml:trace contextRef="#ctx0" brushRef="#br0" timeOffset="99">12437 9365 7960,'4'-8'64,"0"1"0,0 3 167,-4-4 0,4 5 159,-1-5-84,1 6 32,-4-9 251,5 10-221,-3-9-119,8 9 1,-8-8-34,6 5 0,-4-1-9,3 1 1,-3 3 270,4-3-378,-1 3 284,5-4-283,-1 3-15,1-3-72,-1 5-24,0 0 0,-4 5 59,-3 3 1,-3 2-66,-1 2 0,0-1 87,0 0 0,-1 6-152,-3 2 1,-3-1 95,-4 1 0,0-1-127,-1 1 1,-1 2-48,-2-2 0,3 1-146,-4 0 0,7-4 82,2-5 0,4 1 134,-1-1 1,-1-3 312,2-1-262,-1-4 276,4 7-214,5-9 1,1 5 88,6-6 1,0 0-121,4 0 1,-3 0-71,6 0 0,-3-4-164,3 0 0,-1-4-417,1 4 1,-3-3-1651,-5 3 2308,1-5 0,-1-2 0,1-7 0</inkml:trace>
  <inkml:trace contextRef="#ctx0" brushRef="#br0" timeOffset="100">12734 9228 7990,'0'-11'143,"0"-1"0,0 5 636,0-1-33,0 5 625,0-2-919,0 5-227,0 5 1,0 2-172,0 4 1,0 1 43,0-1 1,-4 0-236,1 1 153,-1-1 0,4 1-182,0-1-15,0 1-2,0-1 196,0 0 1,0-3 56,0 0-13,0-1 6,0 5-88,5-1 1,-4-3 55,3-1 1,-1-3-88,0 4 1,0-4 20,4 3 0,-4-3-11,1 4 1,2-5 5,2 5 0,-2-4-12,2 3 0,-1 0 17,5 0 1,-5 4 9,1-4 0,-5 3 41,0 2 0,-1-1-25,-2 1 0,0-1 5,0 0 0,-5 1 8,-3-1 0,-2-1 7,-2-2 0,-4 2-259,-3-2 0,1-2 80,-1 2 0,4-6-200,-4 2 1,5 1 81,-1-1 1,6 0-1271,1-4 1556,6 0 0,-9-5 0,5-2 0</inkml:trace>
  <inkml:trace contextRef="#ctx0" brushRef="#br0" timeOffset="101">12723 9205 7998,'0'-11'-99,"0"-1"0,0 5 99,0-1 470,5 6 0,1-7 1,6 5 0,-1 0-196,1 4 0,0 0-225,3 0 0,-2-4 107,2 0 0,2 1-428,-2 3 0,0 0 190,-3 0 0,-5 0 81,1 0 0,5 5 0,4 1 0</inkml:trace>
  <inkml:trace contextRef="#ctx0" brushRef="#br0" timeOffset="102">12928 9411 8070,'0'-7'676,"0"1"-71,0 2 271,0 3-665,5-4 1,2 5-179,4 0 1,1-1-22,-1-3 0,1 3-230,-1-3 1,0 3-149,1 1 300,-1 0 1,-3 0 97,-1 0-32,1-6 0,3 5 0,1-4 0</inkml:trace>
  <inkml:trace contextRef="#ctx0" brushRef="#br0" timeOffset="103">13191 9297 8028,'0'-7'733,"0"2"-399,5 5 0,-4 1-103,3 3 1,-1-1-220,1 4 1,-2 5 94,6 3 0,-6 2-127,2-2 1,2 3 41,2 4 1,-2-3-34,2 0 1,-2-3 57,2 3 0,2-5-130,-2 1 1,1-1-193,-2 1 0,3-6 90,-2 2 0,-2-3-380,2 0 185,0 2 380,-2-9 0,4 4 0,-4-5 0</inkml:trace>
  <inkml:trace contextRef="#ctx0" brushRef="#br0" timeOffset="104">13408 9308 7970,'0'-8'166,"0"1"195,0 4 718,0-2-622,0 5 174,0 5-331,-5 2 0,-1 8 313,-6 0-445,-4 5 0,-1 2-144,-2 5 1,-2-3 62,2-1 0,-3-3-887,-1 6 1,0-5 510,1-2 0,0-4 289,3 4 0,-3-5 0,5 3 0</inkml:trace>
  <inkml:trace contextRef="#ctx0" brushRef="#br2" timeOffset="105">14630 8691 7405,'0'-6'1089,"0"0"-809,0 2 105,0 3 29,0-5-118,0 6 11,-5-5 37,4 4-202,-4-4 1,3 5 345,-1 0-532,1 0 216,-3 0-210,0 0 0,3 4 126,-6 0 1,4 5-1,-3-3-89,-2 0 82,4 4 1,-5-2-103,2 7 121,-2-2-200,-2 8 64,1-8 1,-2 9 99,-2-3 0,2-1-113,-2 1 1,2-5 0,2 1 88,0-3 0,-1 4-208,1-1 196,-1 0-25,1-9 1,-1 5-150,1-4 150,0-2-32,-1 5 0,-1-7-23,-2 5-31,3-6 0,-5 3 1,4-4 56,-2 3 0,2-2-1,-2 1 1,-1-1 0,1-2 81,1 0-77,1 0 1,1-4-1,1 0 85,0 1-83,4-3 5,-3 0 0,9-2-165,-3 1 166,-2-1-29,4-3 1,-3-1-201,5 1 217,0-1 1,0 1 0,0-1-42,0 1 39,0-5 0,4 3 0,1-2-73,2 2 157,-5 1 1,7 1-126,-5 0 25,5 4 222,-8-3-219,9 4 10,-4-6 149,1 6 0,-1 1-118,-2 5 0,-2 0 33,6 0 103,-5 5 1,6-2-10,-6 4 75,6 6 1,-4 0-158,3 2 0,2-1 65,-2 1 1,-2-2 0,2 3-1,1-1 11,1 1 0,5-1 0,1-4-107,2 1 48,1-1 0,0 4 0,0 1-160,2-2 60,-5-2 0,2-4 0,-4-1-81,1 2 75,0 1 0,-2 1 0,1-2 0,1-3-11,-1-1 33,-1 4 6,-2-8 0,1 4 81,-1-5 1,-3 0-1,1 1 222,3 3-289,-5-2 21,13 3 367,-18-5-148,14 0 49,-10 0 67,5 0-215,1 0 0,-5-4-248,1 0-51,-5 0 259,2 4-5352,-5 0 5252,-5 0 0,-2 0 0,-4 0 0</inkml:trace>
  <inkml:trace contextRef="#ctx0" brushRef="#br2" timeOffset="106">15327 8097 8101,'0'-11'-1562,"0"0"2439,0 4-149,0-3 3,0 4-305,0-1 105,0-3-6,0 9-72,0-9-51,0 9 106,0-5-452,-5 6 1,2 0 101,-4 0 0,3 2-155,-4 2 1,4 2 33,-3 5 1,3 6 9,-4 2 1,2 4-56,-2 3 1,-1 0 48,6 4 0,-5 1-98,4 3 0,0-1 75,4-3 1,0 3-115,0-2 0,0-3 85,0-2 1,4 2-113,0-1 0,5-2 75,-1-6 1,2 2-84,1-6 0,1 0 92,-1-4 0,4 0-1,0-4 1,2 0 167,-2-4 1,2-1-36,2 1 1,2-3 100,-2-3 1,-1-4-171,1-4 1,-1-1 172,1 1 0,1-4 0,-5 0 0,1-6 83,-5 2 1,-1-2-68,-2-2 0,-3 0-83,-5 0 0,-1-5-120,-3-2 1,-3 1 136,-4-2 1,0 3-437,-1-6 1,-3 6 173,0-6 1,-2 6-363,2-3 0,2 6 89,-2-2 0,2 8-79,2 4 0,0 2 7,-1 2 0,2 3 102,2 1 1,-2 4-268,3-1 0,0 8 143,0 4 0,-1 5-48,-3 6 1,3 0 529,0 7 0,-4-2 0,-6-1 0</inkml:trace>
  <inkml:trace contextRef="#ctx0" brushRef="#br2" timeOffset="107">15235 8326 10411,'12'0'721,"1"0"-485,2 0 1,-1 0-5,5 0 0,0-4-94,4 0 0,-1-1 60,1 1 1,0 3-80,0-3 1,-1 2 63,-3-2 1,1 3-436,-5-3 1,0 3 61,-3 1-1330,-1 0 756,1 0-1482,-6 0 2246,4 0 0,-9 0 0,4 0 0</inkml:trace>
  <inkml:trace contextRef="#ctx0" brushRef="#br2" timeOffset="108">15727 8417 8078,'0'-6'1081,"0"1"-8,0 0-322,0 3-44,0-3-473,0 15 1,1-6 30,3 8 0,-3-2-1,3 5 0,-3-1-77,-1 5 0,0-4-16,0 4 0,0-3-97,0 3 0,0-5-173,0 1 1,0 1 66,0 0 1,0-1-411,0-4 0,0-3 62,0-1-1748,0 1 1163,0 3 965,0 1 0,0-6 0,0-1 0</inkml:trace>
  <inkml:trace contextRef="#ctx0" brushRef="#br2" timeOffset="109">15224 8851 8041,'-6'0'299,"-4"0"459,8 0-284,-3 0 128,5 0-394,5 0 1,-2 0 56,4 0 1,1 0 138,3 0-183,1 0 0,1 0 125,2 0-115,3 5-13,-1-3-16,10 3 0,-7-5 28,11 0 1,-5 0-1,5 0 1,-1-2 216,5-1-274,-6 1 0,6-7-197,-4 6 1,0-6 82,-4 1 0,-4 2-321,0-2 0,-2 4 159,-5-3 0,-1 4-1491,-4-1 798,-4 3-1478,-2 1 2274,-5 5 0,-11 1 0,-1 6 0</inkml:trace>
  <inkml:trace contextRef="#ctx0" brushRef="#br2" timeOffset="110">15464 9148 7977,'-6'-5'-178,"0"-1"0,6-2 97,0 0 0,-1 6 1442,-3-2-306,3 3-135,-4 1-114,5 0-542,-5 0 1,4 1-68,-3 3 0,-1 2 27,1 6 0,-5 3-122,1 0 0,2 5 72,-1-1 0,0 3-187,0 1 1,-2 1-75,5 3 1,0-3-111,4 2 1,0 4-205,0 0 0,0-2 197,0-1 1,0-3-36,0-1 1,5-2 123,3-2 1,-2-2 102,2-6 0,-1-1-96,5-2 0,0 1 363,4-5 1,-4-1 41,4-3 1,-4 0 31,0 0 1,0-5 97,4-2 1,-4-3-80,4-2 0,-3-1-222,3-2 0,-4 1 53,4-5 0,-7 0-123,-2-4 0,-3 0 55,4 1 1,-6-6-95,2-3 0,-3-2-50,-1-1 0,-1-2-183,-3-2 1,-2 2-304,-6-6 0,1 6 210,-1 2 1,1 5-78,0 6 1,-1 6 90,1 6 1,-1 5-271,1 6 1,0 0 171,-1 0 0,1 5-107,-1 2 0,1 7-38,-1 2 1,1 4-423,0-1 960,-1 8 0,-4-3 0,-2 4 0</inkml:trace>
  <inkml:trace contextRef="#ctx0" brushRef="#br2" timeOffset="111">15361 9399 10434,'13'0'1201,"2"0"-1033,-2 0 1,3-3 111,-4-1 1,3-4-43,0 4 1,4-1-214,-4 1 1,4 3 146,-3-3 1,3-1-465,-4 1 1,4 1 174,-4 3 1,0 0-1975,-3 0 595,-1 0 1496,1 0 0,-1 5 0,0 1 0</inkml:trace>
  <inkml:trace contextRef="#ctx0" brushRef="#br2" timeOffset="112">15681 9479 7977,'-6'2'0,"2"1"0,-3-1 0,6 8 0,-4-4 0,5 6 0,-1-5 0,-3 1 0,3-1 0,-3 5 0,3-1 0,1 1 0,1-1 1506,3 1 0,-3-1-604,3 0-994,2 1 1,0-2-4,6-2 0,-1-3 126,1-5 1,-1 0 48,1 0 0,-1 0 127,0 0 0,5-2-125,-1-1 0,0-4-5,-4-4 0,1-1 196,-1 1 0,-3-2-28,0-2 1,-6 2 47,2-2 0,-3-1-129,-1 0 1,-2 1-375,-6 4 1,-1-4-590,-10-1 1,0 5 451,-4 3 1,-3 6-708,-1-2 0,-5 3 456,2 1 1,2 5-386,1 2 983,8-2 0,-2 6 0,3-5 0</inkml:trace>
  <inkml:trace contextRef="#ctx0" brushRef="#br2" timeOffset="113">15087 8052 8015,'0'-7'0,"0"1"-80,0 2 191,0 3 317,0-4 560,0 5-467,5 0 211,-4 0-485,4 0 0,-5 1 53,0 3 0,0 4-97,0 7 1,-1 3 40,-3 4 0,2 3-93,-6 1 1,4 3 77,-3 6 1,0 5-77,0 6 0,-2 0 73,5 3 0,-4 3-466,5 1 0,-2 4 377,1 4 1,3-6-129,-3 2 1,2-6-313,2 2 1,0-8 166,0 0 0,4-2-175,0 3 1,5-2 137,-1-2 1,2-1-57,1-3 1,1-4 71,-1 1 1,0 1 169,1-5 0,-1 3-108,1-7 0,-1 1 212,0-2 0,1-5 321,-1 1 0,1-3-395,-1 1 0,1 0 173,-1-5 1,0 0-115,1-3 1,-5 3 144,1 0-184,0 0 0,2-3 262,-3-1-189,4 1-171,-10-1 1,8-3 63,-5-1-196,-1-4-136,2 2 0,-2-5-45,5 0-920,-6 5 463,8-4-1347,-3 4 2152,4-5 0,0-5 0,1-1 0</inkml:trace>
  <inkml:trace contextRef="#ctx0" brushRef="#br2" timeOffset="114">15898 8040 7971,'-1'-11'-540,"-3"-1"335,2 6 1,-4-3 69,2 5 1302,3 1-719,-4-2 0,1 2 229,0-5-142,1 6-232,3-3 0,-4 3 314,0-1-105,0 1 76,4-3 682,0 5-1041,5 5 0,-2 2 0,4 4 0,0 3-88,0 5 1,5-2 63,-1 9 1,1-3-141,3 8 0,1-2 13,0 1 1,3 7 105,-4-3 0,5 4-93,-1 0 1,1 2 69,0 2 0,0 3-329,-5 1 0,0 1 167,-3 6 0,-2-3-35,-3 3 0,-1 2 132,-6 6 1,0-3-103,0 3 1,-2-3-533,-2-1 1,-1-5 369,-2-2 1,-3-7-133,2-1 0,-2-5 84,-2 1 0,1-3 196,0 0 1,0-5-88,4 0 0,-3-4 77,2 0 1,-2-1 15,-2-3 1,1-3-57,0 0 1,-1-3 221,1 3 1,-1-5-182,1 1 0,1-2-13,2-2 1,-2 0-19,2 1 1,2-4-134,-2-1 1,6-3-49,-2 4-494,3-6 157,-4 3-185,3-5-290,-3 0-422,5 0 1475,5-5 0,2-6 0,4-7 0</inkml:trace>
  <inkml:trace contextRef="#ctx0" brushRef="#br2" timeOffset="115">16149 7995 7958,'0'-12'-103,"0"5"-53,0-1 0,0 4 1029,0-3-225,-5 4 61,4-2 2,-4 0-462,5 4 0,0-6 413,0 3-150,0 3-341,0-4 1,1 5 54,3 0 0,1 5-183,2 3 1,4 3-9,-4 4 1,5-2-143,3 2 1,-2 2 21,2-2 1,-3 0-162,0-3 1,3-1-22,0 1 0,1-2 112,-5-3 1,-3 2-1159,-1-5 916,1 5 1,-1-8-1261,1 3 1657,-5-3 0,7 4 0,-4 2 0</inkml:trace>
  <inkml:trace contextRef="#ctx0" brushRef="#br2" timeOffset="116">16423 7869 7980,'-4'-11'370,"1"-1"0,-5 5-27,4-1 0,-1 5 280,1 0 0,2 3-154,-6 3 1,4 4-2,-3 4 1,-1 4-230,-3 1 0,-5 5-206,1 2 0,-1 0-555,0 3 1,4-1 436,-3-3 0,6-3-565,1 1 1,6-3 649,-2 2 0,-3-2 0,1-6 0</inkml:trace>
  <inkml:trace contextRef="#ctx0" brushRef="#br2" timeOffset="117">16674 8017 8154,'0'-11'-12,"2"3"63,2 1 0,-3 3 220,3-4-258,-3 6 153,4-8 0,-4 7 348,3-4-257,2 4 0,-4-3 75,1 2-213,-1 3 95,-2-4-142,5 5 135,-4 0 1,4 0 112,-5 0 92,0-6-88,0 5-12,0-4-36,0 5-370,-5 5 260,4-4 7,-4 10-234,5-5 195,-5 0 1,3 4-129,-1-2 1,-3 3 124,3 5 1,-5 0-63,4 3 1,-1 3 34,1-3 1,-1 1-33,-2-1 0,-2 3 37,5-3 0,-4 2-19,5 2 1,-5 0-39,4 0 1,-3 4 53,3-1 0,0 6-138,4-2 1,-4 0 116,0 0 1,1-1-137,3 2 1,0 0 113,0-4 1,0 3-61,0-3 1,-4 4 37,0-5 1,0 1-128,4-4 1,0 3 71,0 1 1,0 0-8,0-5 0,0 1-20,0 0 0,0 0 46,0 0 1,0 0-3,0 0 1,0-4-5,0 0 1,0-2-4,0 2 0,0 2 3,0-6 0,0 1 26,0 0 1,0-4-12,0 4 0,0-2 5,0 1 0,0-3-144,0 4 1,0-4 77,0 0 1,4-1-90,0 1 1,1-1 108,-1 0 1,-2 1-93,6-1 0,-4-3 69,3 0 1,-3-1-12,4 5 1,-5-5 40,5 1 0,-4-1 6,3 5 0,-4-1-40,1 1 15,2-1 1,-5 1-58,3-1 1,1 0 57,-1 1 1,4-5 51,-5 1 1,3-4-56,-3 3 0,0 0 41,5 0 0,-6 4-3,2-4 1,1 0 4,-1 0 1,1-3 88,-1 4 0,-3-5-107,3 5 159,-3 0-119,-1 3 17,0 0-11,5 1-34,-4-1-30,9 1 0,-4-5-10,1 1 0,0-6-372,-4 2 264,4-2 0,0-2-1375,1 0 781,0 0 746,-2 0 0,4 0 0,-4 0 0</inkml:trace>
  <inkml:trace contextRef="#ctx0" brushRef="#br2" timeOffset="118">16903 8120 7686,'0'-6'1247,"0"-4"-673,0 8-42,0-8 59,0 9-320,0-4 0,0 4 464,0-3-188,0 3-28,0-4-442,-5 5 0,4 1 132,-3 3 0,2 3-94,2 8 1,0 3 75,0 5 0,0 1-235,0 3 1,4-2 10,0 6 0,0-5-233,-4 5 0,0-5 37,0 5 1,0-6-113,0 2 1,0-4-32,0-4 1,1 1 112,3-5 0,-3 1-8,3-5 1,-1 0-2,0 1 0,-1-5-1102,1 1 654,-1-5 716,3 2 0,-4 0 0,4 1 0</inkml:trace>
  <inkml:trace contextRef="#ctx0" brushRef="#br2" timeOffset="119">17051 8303 8111,'0'-6'-279,"0"-1"279,0 3 1588,0 3-839,0-4 1,5 4 103,3-3-450,2 3 0,2-4-113,-1 5 1,0-4-157,1 0 0,-1 0 371,1 4-597,-1 0 0,1 0-67,-1 0 0,-3-4-276,-1 1-2262,-4-1 1273,7 4 1424,-9 0 0,4 0 0,-5 0 0</inkml:trace>
  <inkml:trace contextRef="#ctx0" brushRef="#br2" timeOffset="120">17394 8086 8039,'0'-8'0,"0"1"0,0 3 864,0-4-496,0 6 1,0-5 752,0 4-206,0 1-728,0-3 0,0 7-15,0 1 0,0 9-90,0 7 1,0 4-3,0 3 0,-5 3 100,-3 6 1,2-1-331,-2 0 0,2 1 96,-2-1 1,-1 0-509,6 0 0,-2-1 282,1-2 0,3 1-318,-3-6 1,4-3 260,4-4 1,-2-5 150,6 1 1,-1-6 244,5-1 1,-1-6-179,1 2 0,3-3 416,0-1 0,2-3-153,-2-1 1,-3-5 255,4 1 0,0-6-134,-1-1 0,1-1 98,-5 0 0,-1-1-54,-2-6 0,1 0 43,-6 0 1,1-1-267,-4-3 0,0-2 82,0-5 1,-5 0-136,-2-1 0,0 0 75,0-3 0,0 6-626,0-2 1,-2 8 267,5 3 0,-4 2-415,5 6 0,-1 3-688,4 5 362,-5 4 1,2 3 989,-4 8 0,4 7 0,-2 3 0</inkml:trace>
  <inkml:trace contextRef="#ctx0" brushRef="#br2" timeOffset="121">17314 8326 8076,'-6'0'-179,"1"0"1301,5 0-670,5 0 1,1 0 525,5 0-582,1 0 0,3 0-87,0 0 1,6 0-61,-2 0 0,1 0-365,-1 0 1,1-4 130,-4 0 1,3-3-209,-4 3 0,0 0 198,-4 4 1,-3-4-1202,0 0 0,-5 1 94,5 3 1102,-5 0 0,7-6 0,-4 0 0</inkml:trace>
  <inkml:trace contextRef="#ctx0" brushRef="#br2" timeOffset="122">17725 8360 9231,'0'6'2153,"-4"5"-1742,1-4 0,-5 3-265,4 2 1,-3-1 102,3 1 0,-4 0-278,4 4 0,-3-4-80,3 3 1,0 2-57,4-2 0,0 0-161,0-3 1,0-5 178,0 1 0,5-4-188,3 3 238,2-4 0,5 2 79,0-5 1,1-4 25,-5 0 0,4-4 134,0 0 0,-3-2 66,-4-2 1,-2 1-100,1 0 0,-1-1-84,-6 1 0,0-2 38,0-2 1,-2 2-366,-2-2 0,2-2 117,-6 2 1,-1-3-573,-6 7 1,1-2 151,-5 9 0,4 1-468,-4 3 1073,0 0 0,-9 5 0,-1 1 0</inkml:trace>
  <inkml:trace contextRef="#ctx0" brushRef="#br2" timeOffset="123">16926 8794 8038,'-10'-1'1357,"2"-3"-988,3 3 1,4-4-26,-3 5 1,1 0 394,-4 0-199,4 0-22,-2 0 1229,5 0-1572,0 5 78,0-4-242,5 4 1,1-5 103,6 0 0,-1 0-1,1 0 1,4 0-48,3 0 0,8 0 57,3 0 0,3 0-179,2 0 1,4-1 90,3-3 0,6 3-138,2-3 0,-1-1-8,-3 1 0,-1-4-170,1 5 1,-2-5 2,-2 4 1,2-3 40,-6 3 1,-4-4 97,-4 4 1,-4-1-5,0 1 0,-3 3-143,-4-3 1,-2 3 95,-6 1 0,-3 0-1185,-1 0-54,-4 0-372,2 0 1800,-15 5 0,2 2 0,-8 4 0</inkml:trace>
  <inkml:trace contextRef="#ctx0" brushRef="#br2" timeOffset="124">17006 8988 8009,'-7'-6'64,"2"-4"0,5 7 1240,0-4-698,0 4 326,0-7-150,0 9-120,0-4 67,0 5 0,-4 5-608,1 2 1,-1 8-21,4 4-51,0 3 1,0 1-28,0 0 0,-4 3 87,0 1 1,0 3-465,4-3 1,0 4 202,0-5 1,0 1-438,0-4 0,2 3 279,1 1 0,-1-4 28,2-4 0,1-5-3,-2 1 0,1-2-153,-4-2-228,5 1 207,-3-1-854,3 0 566,-5-4 746,5-2 0,1-5 0,6 0 0</inkml:trace>
  <inkml:trace contextRef="#ctx0" brushRef="#br2" timeOffset="125">17120 9377 7932,'0'-7'0,"0"1"0,0 2 509,5 3-236,-4-4 0,6 3 129,-4-1-143,4 1-94,-1-3 0,4 4 64,-2-3-65,2 3 1,1-4-33,1 5 1,-1 0 306,1 0-852,-1-5 432,1 4-1696,-1-5 1677,-5 6 0,4 0 0,-3 0 0</inkml:trace>
  <inkml:trace contextRef="#ctx0" brushRef="#br2" timeOffset="126">17474 9011 7972,'-6'-13'0,"-5"-2"0,4 8 1187,2 1-250,0-4-283,5 9-92,0-4-505,0 5 0,0 5 103,0 3 1,0 7 29,0 4 1,0 2 28,0 2 1,-2 5-231,-1 3 0,1 0 82,-1 0 1,1 2-363,2-3 1,0 0-5,0 0 1,0-5-162,0 2 1,4-7 244,0-1 0,1-5 151,-1 2 0,-2-5 156,6-3-229,-6 2 1,9-5 222,-4 2 0,0-2-59,0-5 85,1 0 0,3-1-45,1-3 1,-1-2 151,0-5 0,1-1-28,-1 1 0,1-4-99,-1-1 1,-3-4-7,-1 1 1,-3-3-11,4 0 1,-6-3-97,2-1 1,-3-1 111,-1-7 1,0 3-351,0-3 0,0-3-190,0 7 0,-5-4-227,-2 7 1,0 5-115,0 7 0,-5 6 309,-3 2 0,-1 4-249,0-1 725,-1 8 0,-1 8 0,1 5 0</inkml:trace>
  <inkml:trace contextRef="#ctx0" brushRef="#br2" timeOffset="127">17383 9251 7972,'-12'0'297,"6"5"670,-4-4 1,8 4-263,-3-5-618,5 0 67,5 0 0,6-1-99,4-3 0,5 3 140,-1-3 1,3-1-143,1 1 0,-1-3-137,1 3 0,-1-1-306,-3 1 1,1 3-521,-5-3 1,1-1 141,-5 1 768,0 0 0,1-1 0,-1-1 0</inkml:trace>
  <inkml:trace contextRef="#ctx0" brushRef="#br2" timeOffset="128">17668 9285 7972,'0'7'580,"0"-2"951,0 0-1075,0 1 1,0 5-175,0 1 1,1-1-179,3 1 0,-3 0 70,3 4 1,-1-4-336,1 4 0,-3 0 187,3-1 1,-3 4-429,-1-3 1,0 0 147,0-1 1,4-6-323,0 3-580,-1-4 590,-3 4 566,0-6 0,0-1 0,0-5 0</inkml:trace>
  <inkml:trace contextRef="#ctx0" brushRef="#br2" timeOffset="129">17737 7926 8002,'-5'-6'-456,"3"-4"537,-3 3 278,5 1-136,0 1 1,0 4 319,0-3-244,0 2 334,0-3 1941,0 5-2204,0 5-282,0-3 1,1 7-25,3-6 0,-1 5 126,4-4 0,0 5-100,0-2 0,4 0 60,-4 0 1,3 5-66,2 3 0,-1 0 50,1-3 0,-1 4-109,0 3 1,1 3 25,-1 1 0,-1-4 61,-2 0 0,2 0-123,-2 3 1,2 1 75,1 0 0,1 0-82,-1 0 1,1 1 87,-1 3 0,-2-3 29,2 2 1,-2 4-40,6 0 0,-2 3 255,-1 1 0,-2-1-196,-3-2 0,2 2-10,-5-3 0,0-1-223,-4 2 1,0-5 149,0 5 0,0-4-178,0 3 0,-4-5 54,0 2 1,-1-2-46,1 2 1,3-3 53,-3 3 0,3-3 2,1-1 1,0 0 13,0-1 1,0-2 44,0-1 1,0-4-46,0 4 1,0-4 22,0 4 0,-4-4 4,0 4 1,-1-3 1,1 3 1,3-4-50,-3 4 0,-1-5 39,2 1 1,-5 2 41,4-2 1,-4 1-36,5 0 1,-2-4 12,1 3 0,3 2-154,-3-2 1,-1 0 127,1-3 1,0 3-152,4 0 0,-4 0 122,0-3 0,-3-1 100,3 1 1,-1-1-111,1 1 0,2-1 146,-6 0 0,5-3-130,0 0 0,-2-5 25,1 5 1,0-4-124,4 3 0,-1-4 4,-3 1-459,3-3 154,-5-1-113,6 0 0,0-5 0,0-1 0</inkml:trace>
  <inkml:trace contextRef="#ctx0" brushRef="#br2" timeOffset="130">18011 7766 9111,'7'0'944,"1"0"1,-2 5-667,2 3 0,5 2-193,-6 1 0,6 6 85,-6 2 1,4-1-98,0 1 0,0-4 131,1 4 1,-4-5-352,-1 1 0,1-2 115,3-2 0,1 1-582,-1-1 140,0 1-60,1-1-511,-1-5 418,1 5-1300,-6-10 1927,-1 4 0,-5-5 0,0 0 0</inkml:trace>
  <inkml:trace contextRef="#ctx0" brushRef="#br2" timeOffset="131">18285 7766 8009,'0'-6'445,"0"-4"56,0 8-160,-5-8 365,-2 9-342,1-4 1,-4 6 124,2 3-28,-2 2-290,4 11 0,-4 1 120,2 4-92,-7 1 1,3 1-215,1 3 0,-4-3-303,3 3 0,2-3 318,3-1 0,-1 5 0,-4 1 0</inkml:trace>
  <inkml:trace contextRef="#ctx0" brushRef="#br2" timeOffset="132">15133 9879 8086,'0'-6'49,"0"1"1,0 3 668,0-1-269,0 1 43,0-3-123,0 5 0,0 5-300,0 3 0,0 3 136,0 5 0,0-4-265,0 3 1,0 2-50,0-2 0,3 0-39,1-3 0,0-1-11,-4 1 0,0-1 83,0 1 0,0-5 27,0 1 1,0-4 13,0 3-48,0-4 38,0 2 437,0-5-375,5 0 0,-2 0 42,4 0 0,1 0-30,3 0 0,2 0-12,2 0 0,-1-1 13,5-3 0,0 2-115,4-1 0,0 0 32,0-1 0,0 3-15,-1-3 0,5-1 35,0 1 0,1-1 14,-2 1 1,0 3 59,4-3 1,-4-1-63,0 1 1,0 1 25,0 3 0,-2-2-15,3-1 1,-3 1 39,-1-1 0,-4 1-22,0 2 0,0 0 0,4 0 1,-2 0-12,-1 0 0,0 0 5,-5 0 0,4 0-7,-4 0 1,1 0 3,-5 0 1,2 0 26,2 0 0,-2 0-24,2 0 0,-3-4 222,0 1 0,-1-1-86,1 4 1,-1-4-50,1 0 0,-1-1-52,0 1 1,1 3 25,-1-3 0,-3-1-45,-1 1 1,-3-1 118,4 1 10,-6 3 0,5-4-47,-3 5 170,-3-5-46,4 4-4,-5-9 0,0 7 100,0-4-88,0 4 101,0-7-199,0 3 1,0-4-34,0 0 1,0 3 150,0 0-109,0 1-85,0-5-247,0 1 23,0 5 1,0-1-689,0 3-1621,0 3-657,0-4 3132,5 15 0,-4 3 0,4 10 0</inkml:trace>
  <inkml:trace contextRef="#ctx0" brushRef="#br2" timeOffset="133">15407 10290 7986,'-12'-5'0,"6"4"0,-3-5 0,5 2 0,0 2 0,4-3 0,0 5 0,6 0 0,0 0 0,5 0 0,-3 4 0,0 0 0,-1 5 0,5-2 0,-1 2 0,0-1 3228,1 2-1805,-1-4-1004,1 6 1,-1-2-78,1-2 1,0 2-429,3-3 0,-2 0 19,2 0 1,-1-4 22,2 1 0,-8-2 13,4 2 90,-3-3-71,-3 4 0,-1-3-6,-5 1 73,0-1 1,-1 4-16,-3-2 1,-4-2-38,-7 6 1,1 0 28,-5 3 1,4 1-80,-4-1 1,4-1 39,-4-2 0,3 2-7,-3-3 0,6 4-100,-3 0 0,0-3 75,1-1 0,3-3-193,5 4 0,0-5 62,0 5 1,0-5-307,3 0 71,3-1-862,-4-2 545,5 0 0,5 0-886,3 0 1608,-3 0 0,10-5 0,-2-2 0</inkml:trace>
  <inkml:trace contextRef="#ctx0" brushRef="#br2" timeOffset="134">15864 10267 7956,'0'-11'209,"0"0"51,0-1 1,0 4 816,0 1-595,0-1 105,0 2 425,0 1 259,0 5-1035,0 10 1,0-1-37,0 10 0,0 0 22,0 4 1,-2 1-145,-1 3 1,1-3 105,-2 2 0,3-2-623,1-1 1,0-1-136,0-3 1,0-3-468,0-4 0,1-1 1041,3 1 0,3-1 0,4 0 0</inkml:trace>
  <inkml:trace contextRef="#ctx0" brushRef="#br2" timeOffset="135">16846 9719 7796,'-7'-6'187,"2"1"0,5 6 125,0 3 1,0 2-85,0 6 1,0 0-54,0 3 0,0-1 7,0 5 0,0-3-69,0 3 1,0-4 15,0 4 0,0-5 7,0 1 1,0 2-85,0-2 0,0 0 111,0-3 0,0-5-310,0 1 111,0-1-122,0 5 44,0-1-79,0-4 388,0-2 305,0-5-270,5 0-156,-3 0 0,4-4 6,-2 0 1,-2 0 10,6 4 1,0 0-12,3 0 0,0-4-7,1 1 1,1-1-18,2 4 0,-1 0-127,5 0 0,0-1 131,4-3 1,3 2-147,1-1 0,5 1 81,-2 2 1,4-3-59,4-1 1,-1-1 15,5 1 0,0 1-22,4-4 1,-4 4-17,-1-1 0,-2-1-12,2 2 1,-8-1 60,2 4 0,-5 0-6,1 0 0,-4 0 65,-4 0 0,0 0-60,0 0 0,-4 0 44,0 0 1,-4 0 25,4 0 1,-3-2 11,3-1 1,-5 1 14,1-1 0,-3 1 154,0 2 0,-1-1 0,1-3 1,-1 3-99,1-3 1,-2 2 33,-3-2 0,4 3 36,-4-3-138,3 2 0,2 2 170,-1 0-404,-5-5-23,5 4-16,-10-4 430,9 5-212,-9 0 458,4 0 309,-5 0-451,5-5-55,-3 4-124,3-4 120,-5 5-133,0-5 1,0 2 99,0-5-120,0 6 93,0-8-397,0 3-109,0-4-137,0 0-353,0-1 1,0 1 377,0-1 0,0 1-623,0-1 0,0 5-181,0-1-419,0 6 1651,-5-3 0,-2 5 0,-4 0 0</inkml:trace>
  <inkml:trace contextRef="#ctx0" brushRef="#br2" timeOffset="136">17108 10267 7989,'-6'0'0,"1"-1"120,5-3-110,0 3 554,0-4 697,0 5 0,4 1-878,0 3 0,5-1-158,-2 4 1,2 1 109,-1 3 0,2-3-82,-3-1 1,5 1-134,3 3 1,-2 0 104,2-4 1,1 3-185,0-2 1,0-2-84,-1 2 0,-2-4-78,2 3 1,-2-4 107,-2 1 80,1-3-247,-1-1 0,-3 4-58,0 0 145,-6-1 176,3-3-42,-10 0 0,-1 2-50,-6 1 1,-3 0 0,0 5 0,-4-5-37,4 5 1,-6 0 55,2 3 0,1-3-21,-1-1 0,4 1 10,-4 3 1,5-3-202,-1 0 0,2-2-2,2 2 1,-1 0-467,1-4 233,5 0-239,-4 1-416,8-4 275,-3 4-5,5-5 0,1 0 820,3 0 0,3-5 0,4-1 0</inkml:trace>
  <inkml:trace contextRef="#ctx0" brushRef="#br2" timeOffset="137">17600 10222 7924,'-7'-12'2804,"2"6"-2251,5 1-41,0 5 0,1 4-34,3-1 1,-3 6-64,3-1 1,-1 6-136,1 1 1,-3 4-62,3-4 0,-3 6-211,-1-2 1,4-2 89,0 3 0,-1-5-582,-3 4 1,0-5 162,0 1 1,0-2-508,0-2-604,0 1 1432,0-1 0,0 0 0,0 1 0</inkml:trace>
  <inkml:trace contextRef="#ctx0" brushRef="#br2" timeOffset="138">19073 8554 8137,'-1'-10'2047,"-3"2"-1418,2 3 130,-3 5 19,5 0-592,0 5 1,2 2 41,1 4 0,-1 6-89,2 2 0,-3 6 88,-1 2 1,0 1-115,0-2 1,0-2 98,0 3 0,0 1-246,0-1 0,0-1-64,0-3 0,0 0-52,0 0 1,0-4-172,0 0 0,0-1 158,0 1 1,0-3-170,0-4 0,0-5 125,0 1 1,0-4-378,0 3 12,0-4-1084,0 7-446,0-9 2102,0 4 0,0-5 0,0 0 0</inkml:trace>
  <inkml:trace contextRef="#ctx0" brushRef="#br2" timeOffset="139">19244 8657 8040,'0'-11'257,"0"-1"215,0 1 0,0 3-126,0 1 160,0-1-195,0 2 0,4-1 92,0 3 176,0 3-275,-4-4 0,0 4 129,0-3-330,0 3 98,5-4 1,-4 11 144,3 5-181,-3 6 8,-1 6 0,0 1-24,0 3 24,0 2 0,0 9 58,0 0 0,0 4 14,0-4 0,-4 0-131,0-4 0,1-1-29,3-2 1,0-1 30,0-7 1,3 1 71,1-9 0,0 0-282,-4-3-338,5-1-1261,-4-4 1365,9-2 328,-8-5 0,3-2 0,-5-1 0,0-4 0,0-4 0,0-1-1362,0 1 0,0-4 168,0 0 1064,-5-6 0,2 3 270,-4-4 1,4-1-5,-1 0-26,-2-5 1,5 4 155,-3-3 0,3 3-67,1 1 1,0 2 532,0 2-445,0 2 1,1 7 537,3 2-498,-3 3 0,9 5-155,-2 0 0,2 5-116,1 3 1,1 3 84,-1 5 1,2-2-80,2 5 1,-2-2 73,2 3 0,1 1-249,0-2 1,4 3 47,-1 1 0,-1-4-125,1 0 1,-4-5-23,4 1 1,-4-3 139,4 0 1,-5-2 189,2-2 92,-4-3 0,0-5 218,-1 0-213,-5 0 281,5 0 0,-10-5-172,3-3 0,-3-2 161,-1-2 0,0 0-142,0-3 1,0-3-156,0-5 0,0-4-24,0 1 0,0-6-205,0 1 1,-1-2-101,-3-1 0,3 1 107,-3 3 1,2-2-732,2 5 1,0 1 350,0 3 1,0 5-743,0 3 0,0 6-778,0 1-121,0 6 1501,0-3 0,6 20 0,0 4 0</inkml:trace>
  <inkml:trace contextRef="#ctx0" brushRef="#br2" timeOffset="140">20124 8588 8029,'0'-11'307,"0"0"0,0-1-23,0 1 0,0 3 634,0 1-536,-6-1 0,4-2 7,-6 2 1,5 3-40,-5 5 0,0 0 108,-3 0 1,-2 1-101,-2 3 0,1 8-129,-5 7 1,-4 3-72,-4 5 1,1 2 84,3 6 1,0-1-274,0 0 1,2 0 117,2 1 1,2-1-137,6 0 0,-1 0-156,1 1 1,5-2-204,2-3 0,3 1 150,1-9 0,6 3-76,5-10 1,5 0 577,3-4 0,3-4-103,1-3 0,1-3 41,7-1 0,-5 0-33,5 0 1,-2 0-660,2 0 0,0-1 283,-4-3 1,-2 1-1034,-6-4 1259,-2 4 0,-6-7 0,1 4 0</inkml:trace>
  <inkml:trace contextRef="#ctx0" brushRef="#br2" timeOffset="141">20318 8668 8029,'-7'-5'32,"2"4"370,5-9 362,0 9-203,0-9 314,0 8-297,0-3-284,5 5 1,-2 0-37,5 0 1,-6 5 84,2 3 0,1 7-153,-1 4 1,0 3-50,-4 1 1,0 3-133,0 1 1,-2 5 97,-2-2 1,3-1-205,-3 2 0,-1-6 45,2 2 1,-1-4 13,4-4 0,0 1-59,0-5 1,0 0-74,0-3 1,1-5-233,3 1-383,-3 0-251,4-2 0,-4 0-136,3-2 200,-3-3 1,8 3 971,-5-8 0,5-2 0,-3-5 0</inkml:trace>
  <inkml:trace contextRef="#ctx0" brushRef="#br2" timeOffset="142">20329 8703 8029,'0'-12'0,"0"1"228,0-1 0,0 1 367,0 0 1,4-1-35,0 1 0,5 1-142,-2 2 1,3-1 6,2 5 1,-1 0-88,1 4 1,-5 0-39,1 0 0,0 0-57,3 0 0,4 2-141,0 2 1,1 2 44,-5 5 1,-1 1-66,-2-1 1,-2 1-96,-2-1 0,-3 4-130,3 0 1,-3 5-150,-1-5 0,-5 5 155,-2-1 1,-4 3-161,0 0 1,-4-2 114,0-1 0,-1-2-14,5 2 0,-4 2 120,-1-6 1,1 0 3,4-3 1,1-1 242,2 0-185,-2 1 0,9-1 144,-3 1 1,3-5-86,1 1 1,0-4 49,0 3 1,5-3-72,2 4 1,8-4 127,5 3 0,-3-4-40,2 0 0,-3 3-39,3-3 1,-4 1-37,4-4 0,-5 0 83,1 0-380,-2 5 0,-2-3-48,1 1-597,-6-1 0,3-1-99,-5 3-989,-1-3 1992,2 4 0,-3-5 0,3 0 0</inkml:trace>
  <inkml:trace contextRef="#ctx0" brushRef="#br2" timeOffset="143">20832 8726 8029,'-7'-22'139,"4"3"0,1-1 180,2 4 0,0 1 1110,0 4-5,0-1-952,0 1 1,0 3 303,0 1-508,0 4 1,0-1-36,0 8 0,0 4-4,0 7 1,0 0-32,0 8 1,-4-1-12,1 8 1,-2-3-171,1 3 1,2 1-272,-1 3 1,1-4 213,2 1 0,0-2-203,0 1 1,0 1 101,0-8 0,0 1-247,0-9 0,0 4 154,0-4 0,0-3 130,0-5 1,0-3 1,0 4 205,0-6 0,0 5 125,0-3-195,0-3 74,0 4 292,0-5-250,5 0 0,2 0-60,4 0 0,1 0-30,-1 0 0,0 0-95,1 0 1,3-1 91,0-3 0,2 3-201,-2-3 0,-2 1 58,2-1 1,-2 3-169,-2-3 1,1-1-157,-1 1-1572,0-4 60,-4 6 1923,3-8 0,-9 4 0,4-6 0</inkml:trace>
  <inkml:trace contextRef="#ctx0" brushRef="#br2" timeOffset="144">20775 8920 8029,'0'-12'849,"0"5"-535,0-1 1,5 6 245,2-2 1,5 1-55,3-1 0,-1 3-113,5-3 0,-4 3-282,4 1 0,0-4 88,4 0 1,-4 1-547,0 3 0,-5-2 272,1-1 1,-2 1-2083,-2-2 1218,-4 3 939,3-4 0,-9 4 0,4-4 0</inkml:trace>
  <inkml:trace contextRef="#ctx0" brushRef="#br2" timeOffset="145">20775 8588 8035,'1'-13'0,"3"1"0,2 4 650,5 1 1,2-2-154,2 5 1,2 0 87,2 4 0,6-1-171,-2-3 0,6 3-283,-2-3 0,5 3 41,-2 1 0,-2-4-118,-1 0 1,-3 1-718,-1 3 1,-1-2 465,1-2 1,-5 3-1192,-3-3 0,-6 3 33,-1 1 1355,-6 0 0,8 0 0,-3 0 0</inkml:trace>
  <inkml:trace contextRef="#ctx0" brushRef="#br2" timeOffset="146">21323 8543 11261,'0'11'730,"0"2"-365,0 2 1,-4 3-107,0 5 0,-3 5-57,3 2 1,-5 3 27,1 1 0,2 2-253,-2 2 0,1-5-176,-5 5 0,5-9 37,-1 5 1,4-8 51,-3-3 1,4-2 0,-1-5 0,-1-1-179,1-4 200,1 1-540,3-1 188,0-5-1298,0-1-1770,0-5 3508,0-5 0,0-1 0,5-5 0,1-1 0</inkml:trace>
  <inkml:trace contextRef="#ctx0" brushRef="#br2" timeOffset="147">21311 8646 8035,'0'-23'0,"0"1"535,0 3 0,0-1-82,0 5 1,0-1 449,0 5-148,0 5-259,0 1 0,2 7-89,1 6 1,4 4-121,4 11 0,-1 1-109,-2 3 0,6 2 52,-3 5 0,3 1-229,-2-1 0,-1 0 97,1 0 1,3 1-131,0-1 1,-4-4-190,-3 1 1,0-6-161,3 2 0,-3-3 15,-1-1 1,-3-5 67,4-3 1,-4-2-276,3-2 0,-4-3 220,0-1 1,-1-3-1998,-2 4 2350,0-6 0,0 8 0,0-3 0</inkml:trace>
  <inkml:trace contextRef="#ctx0" brushRef="#br2" timeOffset="148">21186 9022 7946,'0'-6'1295,"0"1"-829,0 0 1,1 4 33,3-3-379,2 3 1,6 1-1,-1 0 0,2 0 123,2 0 1,4-2-74,8-1 1,-2 0-230,5-5 0,-4 2-246,0-2 1,2-2-324,-1 3 0,-4 0-531,-4 0 0,-5 0 84,1 0 1074,-2-3 0,-2 3 0,1-4 0</inkml:trace>
  <inkml:trace contextRef="#ctx0" brushRef="#br2" timeOffset="149">21871 8611 7946,'0'-7'552,"0"-1"938,0 0-578,0-3-350,0 5-200,0-4 0,-1 8-103,-3-2 0,-4 2-179,-7-2 0,1 3 74,-5-3 1,0 3-1,-4 1 1,2 5 59,2 2 0,-3 4 13,3 0 1,2 0-210,2 1 0,4-1 52,3 1 0,-1 3-152,6 0 0,-1 0 58,4-3 0,1-1-96,3 1 1,3 3-16,9 0 1,-2 0-13,5-3 0,0-1 23,3 1 1,-2-1 104,-1 0 0,0 1-1,3-1 0,-4 1-16,-3-1 1,-2 1 53,-1-1 0,-1 0-40,0 1 1,-3 1-88,0 2 1,-6-3 92,2 4 0,-4-4-43,-4 0 1,2-5 15,-6 1 0,0 0-11,-3 3 1,-6 0-138,-2 1 1,2-4 91,-2-1 1,3-3-575,-3 4 1,4-6 672,-4 2 0,0 2 0,-4 1 0</inkml:trace>
  <inkml:trace contextRef="#ctx0" brushRef="#br2" timeOffset="150">22099 8566 8000,'0'-12'448,"0"1"568,0 4-94,0-3 12,0 9-191,0-4-441,0 5 1,0 5-77,0 3 1,0 7-21,0 4 1,0 2-22,0 2 0,0 5-84,0 3 0,0-2 13,0 1 0,0-3-259,0 3 0,0-4-410,0 0 1,0-3 311,0-4 0,0 3-485,0-3 1,2-3 304,1 0 0,-1-4-617,2 0 0,-3-1 1040,-1 1 0,0-1 0,0 0 0</inkml:trace>
  <inkml:trace contextRef="#ctx0" brushRef="#br2" timeOffset="151">22259 8611 8000,'-6'-17'719,"0"0"-61,2 6 373,2 4 62,-3 2-724,5 5 0,2 1-137,1 3 0,0 4 23,5 7 0,-5 4-199,5 8 1,-5 2 127,0 5 0,-1 3-373,-2-3 0,0 6 21,0-10 1,0 4-151,0-7 1,0 2 149,0-6 0,-2 1-15,-1-9 0,1 4-122,-1-3-36,1-6 266,2 0-245,0-4-68,0 1 173,0-2-74,0-5 115,0-5 353,0-2-277,0-4 1,0-1 372,0 1-174,-5 0 0,4-6 86,-3-2 1,3-2-129,1-2 1,0-4 227,0 0 0,0-3-41,0 3 0,0 4 27,0 4 1,0 5-56,0-1 1,0 6 166,0 2-590,0 4 134,5 3 0,-3 8 54,6 7 0,0 3 35,3 5 1,1 5 32,-1 2-271,0-2 126,1 5 0,-1-8-49,1 6-251,-1-6 202,6 3 1,-3-9-22,5 0 152,-5-10 1,6 5 171,-5-10 0,0 3 278,-3-3 1,-1 0 532,1-4-620,-1 0 0,-3-4-16,-1 0 1,0-4 105,0 0 1,-2-4 250,-5-3-192,0 3-165,0-10 0,0 4-165,0-5-48,0 1 0,-5-5-120,-2 0 0,0-4-170,0 0-71,4-2 0,-6-1-377,5 0 1,1 3 296,3 1 0,0 4-163,0 0 1,1 3-35,3 4-993,-3-3 380,9 15 503,-4-9 675,6 15 0,-1-4 0,1 5 0</inkml:trace>
  <inkml:trace contextRef="#ctx0" brushRef="#br2" timeOffset="152">22979 8531 8000,'0'-11'-403,"0"3"269,0 1 853,0-1 0,-1-3 339,-3-1-490,-3 6 1,-4-3-134,0 5 1,-1 0-145,1 4 1,-5 2-98,1 2 0,-5 3 81,1 8-136,-3 8 1,1 3-32,2 4 0,-3 4 24,3 4 1,-1 2-151,1-2 1,-2-3-150,6 3-107,0 3 0,9-7 97,2 1 0,-1-2-4,1-7 0,0 1 0,5-6-258,3-2 280,-3 3 0,8-9-8,-5 2 1,5-2 46,-1-2 0,-2-5 152,2-2 0,1 1-88,6-1 1,-3 0 141,4-4 0,-2 0-3,1 0 1,-2-4-39,2 0 1,-3-5 55,0 2 1,-1-3 151,1-2 1,-5 1 31,1-1 1,-6 0-86,2-4 0,-2 4-311,-2-4 0,-2 8 147,-2 0 1,-2 2-650,-5-2 1,-1 3-768,1 5-716,-1 0 2096,1 0 0,0 10 0,-1 3 0</inkml:trace>
  <inkml:trace contextRef="#ctx0" brushRef="#br2" timeOffset="153">23333 8588 8089,'-5'-11'0,"-2"0"0,1 3 0,2 0 1201,3 6-186,1-8-300,0 8-104,0-3 326,0 5-863,0 11 1,4-3 106,0 11 1,-1 6 68,-3 5 1,0 2-118,0-2 43,0 8 1,-1-7-101,-3 7 1,3-3-150,-3 0 1,-1-5 55,1 1-452,1-6 334,3 3 1,0-7-354,0-2 205,0 3 11,0-9 0,0 3-565,0-4 26,5-6 0,-3 0 335,6-2 1,-4-3 475,3 3 0,1-3 0,3-1 0</inkml:trace>
  <inkml:trace contextRef="#ctx0" brushRef="#br2" timeOffset="154">23504 8611 8096,'0'-12'802,"0"-4"0,0 8 295,0-4-426,0 8-199,0-1-173,0 15 0,0-1 25,0 10 1,0 2-30,0 5 0,0 3-253,0 6 1,-4-1 241,1 0-48,-6 0-1349,7 6 1029,-3-5 1,1 1-345,1-6-288,-1-4 501,4-3 0,0-3-42,0-5 0,0 0-290,0-3-426,0-1 837,0 1-1835,0-6 1037,0-1 934,0-5 0,0 0 0</inkml:trace>
  <inkml:trace contextRef="#ctx0" brushRef="#br2" timeOffset="155">23470 8726 8096,'0'-16'106,"0"1"1,0 4-107,0 3 871,0 6-77,0-4-142,0 6-192,5 0-224,-4 6 121,9 0-150,-3 10 0,0-2 147,1 5 87,5 0-264,-1-1 1,5 5 235,-6 0-445,6-5 75,1 8 0,-1-8-147,-2 5 105,3 0 0,-5-6 164,2-1-222,3-4 158,-5 0 0,3-1-58,-4 1-47,-1-1 50,0-5 69,1 5-560,-1-10 325,-4 4 0,1-4-24,-4 3-836,0-3 327,-4 4-4843,0-5 5496,-5-5 0,-1-1 0,-6-6 0</inkml:trace>
  <inkml:trace contextRef="#ctx0" brushRef="#br2" timeOffset="156">23744 8588 8066,'0'-17'0,"0"-5"894,0 9-484,0-3 1,4 5 192,0-1-82,4 6 401,-6 1-288,3 5-246,-5 0-136,0 10 0,0 0 156,0 13-14,0-3-139,5 13 0,-4-4 95,3 6-265,-3-1 119,-1 0 0,0 0-410,0 1 162,0-6-380,0 4-512,0-4 657,0 0 0,0-1 21,0-5 0,0-1-153,0-3 0,0 1 23,0-5-1243,0 0 944,0-3 1,0-5 686,0 1 0,0 0 0,0 3 0</inkml:trace>
  <inkml:trace contextRef="#ctx0" brushRef="#br2" timeOffset="157">24167 8748 8066,'-12'-11'0,"6"0"-24,1 4 1,6-2-108,3 6 190,-3-1 127,4 4 0,-4 0 1128,3 0 291,-3 0-1187,5 5 0,-5 2 375,3 9 0,-3-4-300,3 4 0,-2 0 311,2-1 0,-1 4-294,4-3 1,0 3-63,0-4 0,3 5-243,-2-1 1,2-1-151,1 1 0,1-5-186,-1 1 1,5-2 159,-1-2 0,-1 1-461,-7-1 0,4-3 29,-4-1-1290,-2-4 670,5 2-1828,-8-5 923,3 0 526,-15 0 1402,2 0 0,-9 0 0,6 0 0</inkml:trace>
  <inkml:trace contextRef="#ctx0" brushRef="#br2" timeOffset="158">24361 8737 8088,'0'-18'613,"0"3"1002,0 7-629,5-2-394,-4 9 568,4-4-263,-5 5-630,0 0 1,-6 6-18,-6 6 1,0 0-21,-7 7 1,0 4-49,-4 4 1,0 5-92,0-2 0,-4-2 49,1-1-86,-1 2 1,8-5-90,0 3 1,5-3-411,-1-2 1,3 0 252,5-3-1163,-3-2 897,8-6 0,-3 0-2233,5 1 1373,0-6 1318,0-1 0,-5 0 0,-1 2 0</inkml:trace>
  <inkml:trace contextRef="#ctx0" brushRef="#br2" timeOffset="159">2204 12060 8106,'0'-7'0,"0"-1"538,0 6 0,-1-5 859,-3 4-307,3 1-163,-4-3-141,5 5-482,0 0 0,0 5-65,0 3 1,0 3 12,0 5 0,0 3-11,0 7 0,0 0-68,0 4 1,0-3-135,0 3 1,0 1-234,0 3 1,1-4 161,3 1 0,-3-5-383,3 5 0,1-6 210,-1 2 1,0-3-193,-4-1 1,3-4 118,1 0 0,0-5-130,-4 1 33,5-2 217,-4-2 0,4-3-1106,-5-1 401,0-4-1041,0 2 1904,0-5 0,0-10 0,0-3 0</inkml:trace>
  <inkml:trace contextRef="#ctx0" brushRef="#br2" timeOffset="160">1976 11969 8279,'-12'-6'-506,"1"-3"616,0 5 0,-1-4 590,1 5 1,-1-1-105,1 4 1,3 0 224,1 0 121,4 0-109,-2 0-197,5 0-382,0 5 1,9 0 203,2 3 1,8-2-216,0-2 1,3-3 10,1 3 1,1-3-117,3-1 1,-3 0 115,2 0 1,4 0-327,0 0 1,2-4 86,-2 0 1,3-3-124,-2 3 1,0-4-45,0 5 1,1-6-29,-6 1 0,0 3-89,-7 1 1,1-1-161,-5 1 0,-3 1-715,-5 3 405,-4 0-1647,2 0 2386,-5 0 0,-5 5 0,-2 1 0</inkml:trace>
  <inkml:trace contextRef="#ctx0" brushRef="#br2" timeOffset="161">2912 11798 7859,'0'-8'-223,"0"1"1619,0 4-540,0-2-16,0 5 1,-3 1-601,-1 3 0,-5 2-3,1 6 0,-2 4-21,-1 3 0,-1 4 21,1 4 1,-1-2-60,1 6 1,-4-1 24,-1 4 1,1 4-44,4 0 1,-1 4-36,1-4 1,1 6-104,2-3 1,2-1-16,2-2 0,3-3 96,-3 0 0,3-2-211,1-3 0,0 2 35,0-6 0,4 1-176,-1-4 1,6-1 47,-1-3 1,2 1 61,1-5 0,1-1 289,-1-6 0,-1 2-115,-2-3 1,2-1 77,-2-3-118,2 4 0,1-6 77,1 3 1,-5-3-29,1-1 0,-4 0-851,3 0-463,1 0 148,3 0 1,0-1-1192,-4-3 2313,3 3 0,-8-9 0,3 3 0</inkml:trace>
  <inkml:trace contextRef="#ctx0" brushRef="#br2" timeOffset="162">3152 12220 8040,'-6'-11'-546,"-3"3"468,5 1 1287,0 4-251,4-2 20,-5 5-85,4 0-215,-4 0-377,5 5 1,0 3 41,0 7 0,5 3-113,3 5 1,0-2-201,0-2 0,2 3 162,-2-3 1,2 2-326,1 2 1,1-4-116,-1 0 1,1-5-285,-1 1 0,1-3-34,-1-4 0,0 2 226,1-3 1,-1-2-828,1-1 0,-5-3 1167,1-1 0,5 0 0,4 0 0</inkml:trace>
  <inkml:trace contextRef="#ctx0" brushRef="#br2" timeOffset="163">3358 12243 7977,'-8'-10'-174,"1"2"938,4 3 1,-3 5-157,2 0 0,1 0 15,-4 0 0,-1 2-193,-3 1 1,-2 9-277,-2 7 0,-3 4 70,-5 3 1,-4 4-385,1 4 1,-2-4-61,1 1 1,7-6-212,-3 2 1,8-4-24,0-4 1,7-3-79,4-4-1361,3-1 1893,1-5 0,5 4 0,1-3 0</inkml:trace>
  <inkml:trace contextRef="#ctx0" brushRef="#br2" timeOffset="164">3506 11855 8098,'0'-23'88,"-1"5"45,-3 3 0,3 2 185,-3 2 1,3 3 501,1 1 1,0 3 559,0-4-435,0 6-87,0-3-303,0 5-400,5 0 1,-3 5 95,6 2 0,0 7 165,3 2 1,2 8-106,2-2 0,-2 8-79,2-4 0,-1 6-108,1-2 1,-2 3-161,2 2 0,-2 0-448,-2 3 1,1-2 336,-1 2 0,-1 1-544,-2-1 1,-2 4 333,-2-4 0,-3 0-178,3-3 0,-3-2 122,-1-3 0,-5-2-264,-2-5 0,0-2 147,0-2 0,0-1-75,0-3 0,-4-6-895,4 3 1500,2-3 0,-5 2 0,3 0 0</inkml:trace>
  <inkml:trace contextRef="#ctx0" brushRef="#br2" timeOffset="165">4009 12175 8084,'0'-12'1509,"0"5"-401,0-1-247,0 5-547,5-2 0,1 5 148,6 0 1,-1 0-189,0 0 1,1 0-40,-1 0 0,2-3 29,2-1 1,-2 0-30,2 4 0,-2 0 0,-2 0 0,1-1 294,-1-3-59,0 3 0,1-4-2961,-1-1 2491,-4 5 0,-2-4 0,-5 5 0</inkml:trace>
  <inkml:trace contextRef="#ctx0" brushRef="#br2" timeOffset="166">3997 12312 8084,'-6'6'2422,"1"-1"-1444,5-5 0,5 0 242,3 0-468,2 0 0,1 0-360,1 0 1,3 0-151,0 0 0,2 0-659,-2 0 1,1 0 325,3 0 0,3-4-1455,-3 0 0,-1 1 1546,1 3 0,0-5 0,4-2 0</inkml:trace>
  <inkml:trace contextRef="#ctx0" brushRef="#br2" timeOffset="167">4820 11352 8071,'0'-11'90,"0"-1"367,0 1 116,0 5-272,0-4 1,1 7 359,3-5-131,-3 6 0,9-3 90,-9 5-310,10 0 1,-6 1-150,2 3 1,2 2 101,-5 6 0,4-1-223,-5 0 0,5 6 129,-4 2 0,1 3-56,-1 0 0,-3 5 5,3 0 0,-3 4-201,-1 0 0,-1 2-253,-3 1 1,-2-3 191,-6-1 1,-3 1-75,0 3 1,-1-4 58,5 1 1,-4-5-34,0 5 1,-1-6 68,5 2 1,0 1-73,-1-2 1,4 1 37,1-4 0,4-5-57,0-3 1,1 1 82,2 0 0,0-5-10,0-3 156,0-1-94,5 5 0,2-5 254,4 1-177,1-6 0,-1 7 168,0-5 1,1 0 78,-1-4-64,1 5 1,-1-2-16,0 4 0,1-3 205,-1 4 1,-3-5-186,0 5 0,-5-4-38,5 3 0,-6-3-18,2 4 8,-2-1 0,-2 5-47,0-1 1,0 1-5,0-1 1,0 1-18,0-1 0,-4 0 2,0 1 1,-4-1 9,5 1 1,-5-1-23,4 1 0,-1-1 49,1 0 0,3 1 4,-3-1 0,3 2-25,1 2 0,-4-2-127,0 2 0,0 2 67,4-2 0,-1 4-141,-3-4 0,3 4 49,-3-4 0,3 6 36,1-2 0,0 1-77,0-1 0,0 3 45,0-3 0,0-2-131,0 2 0,0-1 74,0 1 0,1 1 32,3-4 0,-1 3 57,4-4 0,-3 1 111,4 0 0,-2-2-13,2 5 0,2-5-116,-3 1 0,4 1 176,0 0 0,0-1-80,1-4 1,-1-1-46,1-2 1,-2 2 113,-3-2-189,4-3 1,-9 4-180,6-5-325,-6-1 41,3-3 342,-5 0 0,-5 0 0,-1 0 0</inkml:trace>
  <inkml:trace contextRef="#ctx0" brushRef="#br2" timeOffset="168">4991 13008 7949,'-6'-5'0,"-5"-1"0,5-5 0</inkml:trace>
  <inkml:trace contextRef="#ctx0" brushRef="#br1" timeOffset="169">5516 11501 7854,'0'-7'782,"0"-3"882,0 4-1112,0 0-116,0 1 1087,0 5-1266,0 5 0,0-3 63,0 6-290,0-1 38,5 5 0,-2 3 305,5 0-537,-6 6 166,3-4 0,-1 7-60,0 3 64,5-3 0,-8 4-166,3-5 0,-2 4 64,2-1 0,-3 0-112,3-7 1,-3 1 73,-1-5 1,0 4-92,0-4 0,0 1 110,0-5 0,0-3-648,0-1 423,0-4 0,-1 2-522,-3-5-858,3 0 923,-4 0 797,5 0 0,-5-5 0,-1-1 0</inkml:trace>
  <inkml:trace contextRef="#ctx0" brushRef="#br1" timeOffset="170">5413 11672 7865,'-11'0'0,"0"0"162,-1 0 1,5 0 836,-1 0-88,5 0-276,-2 0 82,5 0-464,5 0 0,3 4 233,7 0 0,3 0-83,5-4 1,4 0 34,-1 0 0,5 0-73,-5 0 0,5-2-109,-5-2 0,1 3-157,-4-3 1,-2-1 250,-1 2-671,1-6 1,-9 6 193,-1-5-1189,0 6 1,-11-3 122,0 5 1193,-5 0 0,-16-5 0,-3-2 0</inkml:trace>
  <inkml:trace contextRef="#ctx0" brushRef="#br0" timeOffset="171">5425 12654 7937,'-8'0'-656,"1"0"437,-1 0 1097,2 0-508,1 0 1,3 0 206,-1 0-16,1 0 79,-3 0 1653,5 0-2018,5 0 1,-2 0 121,4 0 0,1 0-104,3 0 1,1 0-57,-1 0 1,2 0-18,2 0 0,-1 0-132,5 0 1,2-1 96,5-3 1,-2 3-101,3-3 0,-2-1 121,2 1 1,-7-1-171,3 1 0,-8 3-172,1-3 125,-4 3 0,-4-3-1090,0 0 844,-6 1 1,2 3-2202,-8 0 2458,-7 0 0,-7 0 0,-5 0 0</inkml:trace>
  <inkml:trace contextRef="#ctx0" brushRef="#br2" timeOffset="172">6693 11318 8069,'0'-8'0,"0"1"61,0 4 0,-2-2 290,-1 5-36,1 0 93,-3 0 354,5 0-480,5 0 1,-2 0 175,4 0 1,-3 5-108,4 3 0,-4 2-118,3 1 1,-3 6 28,4 2 1,-6 3-313,2 0 1,-3 5 51,-1 0 1,0 3 62,0-3 0,0 3-395,0-3 0,0 3 155,0-3 0,0 0-111,0-4 0,0-4 108,0 0 0,2-5 56,1 1 1,-1-3 35,1 0 0,0-2 203,1-2-268,-3 2-85,4-9 0,-5 5-907,0-2-165,0-2 1308,0 3 0,0-5 0,0 0 0</inkml:trace>
  <inkml:trace contextRef="#ctx0" brushRef="#br2" timeOffset="173">7001 11432 8100,'-5'-6'-247,"2"-4"247,-4 2 0,4 2 670,-1-2 0,3 4 311,1-3 211,0 4-770,0-2 1,0 6-188,0 3 1,0 4-65,0 7 0,0 3 80,0 5 1,0 3-145,0 1 1,1 5 129,3-2 0,-3-1-406,3 2 0,-2-2 148,-2 1 1,0 2-501,0-5 1,0-2 199,0-6 1,0 2 34,0-6 1,0 0-104,0-4 0,3-3 83,1 0 1,0-5-419,-4 5 104,0-5 620,0 2 0,0-5 0,0 0 0</inkml:trace>
  <inkml:trace contextRef="#ctx0" brushRef="#br2" timeOffset="174">6955 11695 8880,'7'-5'879,"3"4"1,-4-4-449,6 5 0,-1-2-47,0-2 0,1 3-147,-1-3 0,1 2 6,-1-2 0,4 2-191,1-6 0,3 4-297,-4-4 0,4 2-894,-4-1 1,0-4 620,-3 4 1,-2 0 517,-3 0 0,4-1 0,-5-3 0</inkml:trace>
  <inkml:trace contextRef="#ctx0" brushRef="#br2" timeOffset="175">7024 11432 8177,'-12'-4'0,"1"1"0,3-5 1477,1 4-371,4 0 44,-2-1-741,5 4 0,1-4-335,3 5 0,4 0 41,7 0 1,4 0-58,8 0 0,2 0-997,5 0 0,6-4 562,1 0 1,0-3 376,1 3 0,-5 0 0,2 4 0</inkml:trace>
  <inkml:trace contextRef="#ctx0" brushRef="#br2" timeOffset="176">7949 11524 8107,'-1'-8'-118,"-3"0"1760,3 6-525,-4-8 1,5 8-323,0-3-185,0 5-358,0 5 0,1 2-92,3 4 1,2 4 25,5 1 0,1 3-88,-1-4 0,1 1 33,-1 0 0,4-2-202,0 5 1,1-5-111,-5 1 0,2-2 66,2-2 1,-2 0-233,2 1 1,-6-5-30,-2 1-1001,1-5-239,3 7-423,-4-9 2039,-2 4 0,0-5 0,1 0 0</inkml:trace>
  <inkml:trace contextRef="#ctx0" brushRef="#br2" timeOffset="177">8269 11467 7961,'-7'-12'0,"-2"5"0,6-1 0,-6 5 0,6-2 967,-4 5 0,-1 5-385,-3 3 0,-1 3-208,1 5 0,-6 3-398,-2 7 0,0 0 82,-4 4 0,4-4-315,-4 0 0,1 0 255,3 0 0,2-3-258,2 0 0,2-2-124,2-5-1033,4-1 723,2-4 0,7-4-714,1-4 1408,4-1 0,4-2 0,1 0 0</inkml:trace>
  <inkml:trace contextRef="#ctx0" brushRef="#br2" timeOffset="178">8623 11352 8049,'-5'-6'28,"3"0"348,-1 2 186,1 3-157,2-5 933,0 6-1010,5 6 1,-2-4-98,5 6 1,3-4-26,4 3 0,2 1 1,-2 3 0,-1-1-29,5-2 0,-4 2-4,4-2 1,-1-2-100,1 2 0,3-5-150,-3 5 1,-2-4 65,2 4 1,-3-5-58,3 5 0,-5-6 31,1 2 0,-2-1-98,-2 1 141,0-3 1,0 5-85,-4-2 0,-1-3 120,-2 3-7,-2-3 124,3 4 0,-10-3-83,-3 2 0,-7 2 88,-4 2 0,-4-2-103,-4 1 1,-2 0 14,-5 0 0,-2 4 26,-2-4 0,6 0-110,-2 0 0,4-1 22,-1 2 0,7-2-7,5-2-1114,5-2 474,-2 8-715,9-9 0,3 4 72,8-5 1274,8 0 0,5-5 0,6-1 0</inkml:trace>
  <inkml:trace contextRef="#ctx0" brushRef="#br2" timeOffset="179">9354 11170 8033,'0'-7'194,"0"2"1,0 4 556,0-3-441,0 3 0,-4-3 513,0 8-484,0 2 0,4 11 108,0 2 1,-4 2-130,1 2 1,-1 5-64,4 3 0,0 1-52,0 3 0,-1-1-141,-3 0 0,3-3-144,-3-1 0,2-4 123,2 0 1,0 2-133,0-1 1,4-4 9,0-4 1,5-2-178,-1 2 1,2-2 11,1-6 1,1 0 157,-1-4 1,0 2-145,1-5 1,-1 0 60,1-4 1,-1 0-337,0 0 1,1 0 169,-1 0 1,1 0-194,-1 0 0,-3-5 146,-1-3 0,0 2-433,0-2 0,-2 0 817,-5-3 0,0 0 0,-5-1 0,-1 1 0</inkml:trace>
  <inkml:trace contextRef="#ctx0" brushRef="#br2" timeOffset="180">9228 11546 8000,'11'-6'1374,"6"-3"-882,2 5 0,3 1 154,0 3 0,6-4-221,3 0 0,2-1-163,1 1 0,0 3-189,1-3 1,-5-1-178,0 1 0,-4 0-467,1 4 0,-5 0 571,-3 0 0,3-5 0,-4-1 0</inkml:trace>
  <inkml:trace contextRef="#ctx0" brushRef="#br2" timeOffset="181">6761 12255 8040,'0'-7'38,"0"-3"308,0 9 189,0-4 1221,0 5-1382,0 5 1,0 5-106,0 5 0,0 6 75,0-2 0,0 3-85,0 5 1,0-3-30,0 3 1,4 1 0,0-2 0,0 1 28,-4-4 1,0-4-30,0 0 1,0-4-1,0 4 1,0-5 28,0 1 1,0-2-29,0-2 0,1 0-1182,3-4-346,-3 3 0,5-5 1297,-2 3 0,-3-3-1935,4 0-1274,-5-3 3209,0 3 0,0 0 0,0 1 0</inkml:trace>
  <inkml:trace contextRef="#ctx0" brushRef="#br2" timeOffset="182">6967 12369 8173,'0'-12'0,"0"1"0,0 3 852,0 1-72,0-1-189,0 2 1,0-1 325,0 4-204,0 1-438,0-3 1,0 7-1,0 1 0,0 5-122,0 7 1,0-1 105,0 5 0,0 1-267,0 7 1,0-3 90,0 3 1,0-2-306,0 2 1,0-4 124,0 0 0,0-1-361,0-3 0,4-1 168,-1 1 1,1-5-24,-4 1 1,0-6-790,0-1 335,5 0-1367,-4 3 2134,5-5 0,-1 4 0,1-3 0</inkml:trace>
  <inkml:trace contextRef="#ctx0" brushRef="#br2" timeOffset="183">6955 12540 8147,'7'0'3113,"-2"0"-2685,0 0 0,2-4-113,9 0 1,-2 1-75,5 3 1,-4-4-348,4 0 0,0-5-215,4 2 0,-4 0-343,0 0 0,-5 0-733,1 0 1397,-2-3 0,-2 3 0,1-4 0</inkml:trace>
  <inkml:trace contextRef="#ctx0" brushRef="#br2" timeOffset="184">6967 12289 8116,'0'-6'-105,"0"-5"1,1 6 1457,3-2-826,2-3 0,6 8-23,-1-2 0,5 3-171,4 1 1,6-4-291,5 1 0,2-5 130,1 4 0,0-1-949,0 1 1,-3 2 472,-1-6 0,-4 6-1790,0-2 2093,-7 2 0,3-3 0,-4-1 0</inkml:trace>
  <inkml:trace contextRef="#ctx0" brushRef="#br2" timeOffset="185">7949 12357 8100,'-5'-6'1521,"4"1"-465,-4 5-254,5 0 0,0 5-527,0 3 0,1 3-165,3 4 0,2-2 94,5 2 0,2 3-315,2 1 0,-2-1 141,2 1 1,-2-5-136,-2 1 1,1 1-113,-1 0 0,1-1-145,-1-4 0,0 0-328,1-4-197,-1 3-121,1-3 0,-5 0 381,1 1 0,-4-6 627,3 2 0,1-3 0,3-1 0</inkml:trace>
  <inkml:trace contextRef="#ctx0" brushRef="#br2" timeOffset="186">8212 12369 7968,'-8'-10'336,"0"2"0,5-1 1372,-5 5-1042,5 1 1,-3 3-250,2 0 0,-3 6-182,-9 5 0,4 2 2,-3 6 1,-3 0-445,-1 4 0,1 0-167,-1 0 1,1-1-372,-1 1 0,3-5 414,4-3 1,5 2-357,-1-2 1,5-4-1071,0-3 1757,1 0 0,-3-2 0,-1-1 0</inkml:trace>
  <inkml:trace contextRef="#ctx0" brushRef="#br2" timeOffset="187">8771 12118 8069,'0'-8'749,"0"0"-99,0 6 340,0-3-203,0 5 0,-1 4-371,-3-1 0,-2 7-182,-6 2 0,0-1-32,-4 5 1,0 0 60,-3-1 0,-3 4-236,3-3 1,2 3 30,-2-4 0,5 4-114,-2-4 1,4 0 11,0-3 1,1-1-165,-1 1 1,6-5-17,2 1 124,-2-1 0,5 1-224,-3 0 289,3-6 1,1 4-53,0-2 67,0-2 0,5 3 4,2-5 0,3 3-8,2 1 0,4 0 10,3-4 0,-1 0-140,1 0 1,-1 0 81,1 0 1,1-4-367,-5 0 1,1 1 140,-5 3 1,1-4-1128,-1 0-67,-5 0-119,4 4 1610,-8 0 0,3 0 0</inkml:trace>
  <inkml:trace contextRef="#ctx0" brushRef="#br2" timeOffset="188">8509 12506 8069,'-12'5'480,"6"-4"1039,1 4-366,5-5-481,0 0 252,5 0-505,1 0 1,9 0-23,1 0 0,4 0-130,-1 0 0,2 0-355,2 0 76,-5 0 1,4-1-304,-3-3 1,1 3-556,-1-3 0,1 2 870,-4-2 0,4 3 0,-2-5 0</inkml:trace>
  <inkml:trace contextRef="#ctx0" brushRef="#br2" timeOffset="189">9205 12129 8047,'7'-6'613,"-2"1"-107,-5-1 47,5 5 123,-4-4-176,4 0 346,-5 4-422,0-4 510,0 5-587,0 5 23,0 1-182,0 6 0,0 3 77,0 0-92,0 10 1,0-6 6,0 8 0,0-2-73,0 2 0,0-3-29,0 3 1,0-2 50,0 2 0,0-3-308,0 3 1,4-3 89,0-1 1,-1-1-537,-3 1 464,6 0 1,-5-1-387,3-3 376,2-3 0,-3-1 46,4 1 1,-3-2 71,4-7 1,-5 3 44,5-2-78,0-3 1,3 4-55,0-5 0,5 0 98,-1-4 1,4 0-791,-4 0 512,5 0 0,-7 0-1275,2 0 1033,3 0 0,-5-2-67,2-1 1,-6 0-433,-1-5 1061,-6 1 0,8-5 0,-3 1 0</inkml:trace>
  <inkml:trace contextRef="#ctx0" brushRef="#br2" timeOffset="190">9239 12460 8040,'0'-6'2635,"6"-4"-2236,0 8 1,5-3 762,1 5-598,-1 0-167,6 0-165,0 0-59,6 0 0,0-5-1,0-2 1,0 0-160,0 0 0,-2 0-2369,-2 0 1257,-2-3 1099,-6 8 0,-10-8 0,-2 4 0</inkml:trace>
  <inkml:trace contextRef="#ctx0" brushRef="#br0" timeOffset="191">2159 14173 8116,'0'-11'424,"0"5"-202,0-5 222,0 10-255,0-4 47,0 5 237,0-5-164,0 4-1,0-4 1257,0 5-1171,0 5-461,0 1 230,0 0 0,0 8-103,0-2 123,0 2 23,0-3-298,0 6 76,0-5 0,0 6 92,0-3 1,3 3-121,1 5 0,0 0 82,-4 0-175,0 5 77,0-4 1,4 9-154,0-3-28,-1-2 180,-3 5 0,0-5-127,0 2 1,0-2 99,0-5 1,0 0-14,0 0 0,4-2-1,0-2 0,0 2-49,-4-6 0,4 4 85,-1-4 0,1 0 12,-4-3 1,1-5 125,3 1 55,-2 0-166,3-2 1,-4 3 248,3-5-251,-3 0-49,4 1 47,-5-4 1,1 4 49,3-5-657,-3 0 172,4 0 62,-5 0 0,6-5 1,0-1-1</inkml:trace>
  <inkml:trace contextRef="#ctx0" brushRef="#br0" timeOffset="192">2044 14230 8188,'0'-11'-746,"-5"0"498,4-1 1181,-4 6-534,5-4 0,0 3 227,0-4-85,0 5-271,0-5 1,5 5-4,3-5 1,2-1 14,1 1 1,4-1 43,1 1-80,4-6-62,-2 5 0,6-3-5,2 7-62,-1-2 128,2 8-231,1-8 42,2 9 0,0-4 263,1 5-316,-6 0 5,8 0 0,-9 4 19,3 0 86,-3 4-6,-1-1 0,-6 6-168,-1 2-101,1-3 278,-4 5-347,4-1 169,-11-3 1,3 9 19,-5-3 0,-2-2-124,-6 3 0,-2-1 184,-5 3-150,-11 1 123,8 0 1,-18 0-204,6 0 162,-1 0 24,-6-6 0,4 4-249,-5-6 11,4 0 166,-3-3 1,11-2-155,-1-3 1,5 2-93,6-5-304,1 0 184,5-4 0,1-1-353,5-3 0,10-3 817,5-4 0,5-6 0,3 0 0</inkml:trace>
  <inkml:trace contextRef="#ctx0" brushRef="#br0" timeOffset="193">2969 13899 8047,'0'-6'0,"0"-4"256,0 8 91,0-8 0,0 9 204,0-9 93,0 9 29,0-4 224,0 5-304,6 0-246,-5 0 6,4 0-180,-5 5 1,-4 1 231,0 5-110,-5 1-122,3 4 1,-2-2 173,1 5-349,-1 0 204,-3 9 1,-1-2-36,1 4-116,-1 1 94,1 3 0,0 4-4,-1 0-7,1 0 0,1 1-56,2 3-54,-2-2 1,9 0 25,-3-2 1,3-2-177,1 2 0,0-3 142,0 0-358,0-1 225,0-5 0,3 4-219,1-2 84,5-4 225,-3 1 1,2-1-187,0 0 6,-6-6 151,8 1 0,-3-8-9,4 5 0,0-5-7,1 1 1,-1-2 17,1-2 1,-2-3-24,-2-1 89,2-4-58,-4 7 1,2-9 308,-1 3-135,1-3-64,-2-1 1,1 4 92,-4 0 15,-1 0-138,3-4 19,0 0 49,-4 0-699,4 0-1037,-5 0 0,0-5 1634,0-3 0,-5-2 0,-1-2 0</inkml:trace>
  <inkml:trace contextRef="#ctx0" brushRef="#br0" timeOffset="194">3461 14219 8071,'0'-6'-564,"-2"1"649,-2 5 122,3-6 27,-4 5 117,5-4 77,0 0-194,0 4 58,0-4 94,0 0 117,0 3 10,0-3 322,0 5 1,0 5-475,0 3-127,5 7 0,-4 3-253,10 5 68,-10 0 1,4 1 359,-5 2-736,5-1 297,-4 2 1,4 0 58,-5 0-411,0-1 313,5-3 0,-3-4-313,2 0 196,-3 0 76,-1-1 1,4-1 31,-1-6-1,1 0 72,-4 1-57,0-6 40,0 4 0,1-7-183,3 5-254,-2-6 390,3 8-583,-5-9 139,0 5-1778,0-6 1115,-5 0 723,3-6 455,-8 5 0,4-9 0,-6 4 0</inkml:trace>
  <inkml:trace contextRef="#ctx0" brushRef="#br0" timeOffset="195">3232 14196 7660,'-5'-6'511,"4"-4"274,-4 8-174,5-3 542,0 5-599,0-5-117,5 4-247,1-4 0,6 4 370,-1-3-326,0 3 0,6-10-203,-4 10 159,8-9 1,1 4 12,4-6 0,5 5-15,-5-1 0,5 4 163,-4-3-487,-1 4 106,-3-2 0,0 5-537,0 0 363,-6-5 138,5 4 0,-9-4-1569,2 5 828,-7 0-895,2 0-823,-4 5 2525,0-4 0,5 9 0,-5-4 0</inkml:trace>
  <inkml:trace contextRef="#ctx0" brushRef="#br0" timeOffset="196">3906 14299 8127,'-6'-1'-441,"2"-3"1785,3 3-552,1-4 42,0 5 58,5 0-565,-4 0 1,9-2 157,-2-2 0,2 3-170,1-3 0,1 3-136,-1 1 0,0 0 1,5 0 239,-1 0-344,5-5 22,-2 4 1,4-4 93,-3 5-120,2 0 129,-8 0 0,3-4-620,-4 0 180,-1 0-394,1 4-27,-1 0 0,-3 0 321,-1 0-1375,-4 0 463,2 0-344,-5 0-140,-5 0 1736,-2 0 0,-9 5 0,-2 2 0</inkml:trace>
  <inkml:trace contextRef="#ctx0" brushRef="#br0" timeOffset="197">3929 14459 8127,'0'6'416,"0"-1"0,1-5-57,3 0 724,-3 0-640,4 0 0,0 0 292,3 0 444,2 0-706,1 0 0,2 0 741,2 0-606,3 0-261,5 0 1,0 0 177,0 0-285,0-5-1,-1 4-231,1-9 201,0 8 1,-1-4 149,-3 2-514,-3 3 202,-4-4 0,-1 4 243,0-3-1760,-4 3 614,3-4-3831,-9 5 4687,4 0 0,-15 5 0,-3 1 0</inkml:trace>
  <inkml:trace contextRef="#ctx0" brushRef="#br1" timeOffset="198">4808 14185 8047,'-6'-8'0,"2"0"0,3 6 594,1-3 26,0 5-125,-5-5 467,3 4-366,-3-5-182,5 6 362,0 0 0,-1 6-605,-3 1 0,3 7 24,-3 1 0,3 6-101,1-2 0,0-2 67,0 2-115,0 1 113,0 2 1,0-3-450,0 0 97,0-5-33,5 8 0,-4-8-242,3 5 0,1-5 115,-1 1-426,5-2 492,-8-2 0,4-3-187,-5-1-662,5-4 245,-3 2-661,3-5 1257,-5 0 0,-5-10 1,-2-3-1</inkml:trace>
  <inkml:trace contextRef="#ctx0" brushRef="#br1" timeOffset="199">4614 14322 11694,'11'-7'1021,"1"2"1,3 4-653,0-3 1,6 3-124,-2-3 0,2 2 0,2-2 0,0 3-15,0-3 0,0 3 29,-1 1 1,-4 0-30,-3 0 0,2 0 0,-2 0 1,-3-4 173,-5 0-3085,1 0 963,-2 4 890,-1 0-1158,-5 0 1985,-5 0 0,-6 0 0,-7 0 0</inkml:trace>
  <inkml:trace contextRef="#ctx0" brushRef="#br0" timeOffset="200">5402 13911 8047,'0'-8'83,"0"0"1,0 5 174,0-5 0,0 4 286,0-3-168,5-1 28,-4-3-57,4 4 241,-5-3-299,0 9 58,0-4 236,0 0-236,0 3-99,0-3 916,0 5-985,0 5 1,0-2-30,0 4 0,0 1 57,0 4 13,0-1-85,0 5 0,0 2 100,0 5-46,0 0-28,-5 0-190,4 5 162,-4-4 1,5 9 1,0-3 0,0 3-84,0 1 1,0 5 45,0-1 0,0 3-35,0-2 1,0 0-210,0-1 106,0-3 15,0 0 0,0-2-74,0-3-65,5-2 140,-4 0 1,4-5-166,-5 0 0,2 0 199,2-1-328,-3 1 179,4-5 0,-5 2 3,0-4 0,0 3 16,0-4 1,0 0 75,0-4-94,-5 1 218,4-1-100,-5 1-64,6-1 202,0-5-17,0 0-237,0-1-151,0-4 29,0 4-2427,0-5 1586,0-5 1100,0-1 0,0-11 0,0-1 0</inkml:trace>
  <inkml:trace contextRef="#ctx0" brushRef="#br0" timeOffset="201">5939 14071 8053,'0'-7'-959,"0"-3"2200,0 4-572,0-6-437,0 6-58,0 1 0,0 4 388,0-3-330,-5 2 0,4-3-4,-5 5 120,6 0 58,-5 0-349,4 0 29,-9 5 1,9 3 86,-3 7 1,-1 3 10,1 5 0,-1 0-120,1 0-139,3 5 193,-4-4 0,1 9-210,0-3 39,0 3-25,-1 1 0,3 1-31,-6-1 1,6-4 154,-2 1-185,2-6 70,2 8 1,0-9 60,0 3 1,0-7-20,0-1 0,6-5-132,1 1 140,-2-2 16,10-7 0,-7 3 88,7-5-92,-2 0 5,-2-4 317,6 0-186,-4 0 0,7-5-13,-5-3 225,5-2-147,-2-1 0,4-5-84,-3 1-32,2-5 8,-3 2 0,4-6-13,-3-3 63,2 3-43,-8-9 1,0 5-137,-6-2-99,-4-3-331,2-1-70,-5-2 380,0-8 1,-1 8-162,-3-2 1,-2-1-133,-6 1 0,1 5 69,-1 6 1,-3 4-71,0 4 0,0 3 54,3 4 1,-3 6 6,0 2 0,-2 3 147,2 1 0,1 6-400,-5 6 180,5-1 469,-2 6 0,-1-1 0,-1 2 0</inkml:trace>
  <inkml:trace contextRef="#ctx0" brushRef="#br0" timeOffset="202">5859 14299 8086,'-1'-6'96,"-3"2"0,3 1 627,-3-1-44,2 3 241,2-4-565,0 0 0,6 4 74,1-3 0,3 1-16,2 0 0,3 1-104,0-1 0,4 1-179,-4 2 105,6 0 0,-3 0-240,-1 0 76,5 0 0,-9 0 311,2 0-1175,-3 0 354,0 0 294,-1 0-1690,1 0 502,-6 0-485,4 0 1818,-3 0 0,9 0 0,2 0 0</inkml:trace>
  <inkml:trace contextRef="#ctx0" brushRef="#br0" timeOffset="203">6864 14093 8086,'0'-6'212,"0"-4"1,0 7 199,0-4-276,0 4 217,0-7 306,0 9-271,0-9 59,0 8 61,0-3 117,0 5-272,0-5 176,-5 4-323,-1-4 0,-6 5 28,1 0 1,-2 0-1,-2 0 0,-3 4-19,-5-1 20,0 6-59,0-2 1,-3 9-52,-1 3-116,1 3 285,-2 1-409,9-1 125,-13 6 1,17 0-9,-8 3 0,8 0-149,-1-4 0,7 4 179,2-5-539,4 1 362,-2-4 0,5 0-210,0-1 167,5-4 60,2 4 1,5-10-314,4 4 150,-4-4 19,10-5 320,-4 3-139,4-9 0,1 4 25,0-5 0,0 0 149,0 0 1,0-1-225,-1-3-68,-4 3 158,4-9 0,-10 7-1149,4-4 832,-4-1 1,-4-4-210,0 1 1,-6 3-20,2 1-701,-3-1 917,-6-3 0,3 1 380,-6 2 0,-5-7 0,-4 2 0</inkml:trace>
  <inkml:trace contextRef="#ctx0" brushRef="#br0" timeOffset="204">6476 14379 9193,'11'0'1336,"0"0"-1040,1 0 0,3 0 553,0 0-306,6-5-243,-4 4 1,6-8 515,0 5-349,0-5-221,0 8 1,-4-9-178,0 2 1,-5 2 283,1-2-1832,3 5 1134,-6-7 0,1 9 299,-5-3 46,-1 3 0,0-4 0,-2-1 0</inkml:trace>
  <inkml:trace contextRef="#ctx0" brushRef="#br0" timeOffset="205">7127 13945 8086,'6'-12'0,"4"6"0,-9-4 417,3 2 0,3 3 128,-6-5-110,4 4 0,-4-1 135,3 4 255,-3-4-472,4 6-27,-5 1-150,0 6 1,0 11 446,0 2-177,0 2-210,0 12-789,0-2 788,5 8 0,-3-4 59,3-1-463,0 0 194,-4 5 0,9-3 65,-2 2 1,-2-4-111,2-3 0,-4 0 42,3-4-905,-4 0 638,7-4 0,-9-4-516,3 0 321,-3-5 58,4 2-62,-3-5 519,3 1-454,-5-1-11,0-4 1,0-1 30,0-2-671,0-3 211,0 4-841,0-5 1660,0-5 0,0-1 0,0-6 0</inkml:trace>
  <inkml:trace contextRef="#ctx0" brushRef="#br0" timeOffset="206">7446 13968 8086,'0'-18'634,"-5"1"-330,4 1 0,-4 3 134,5-2 15,0 2 147,0 2 148,0 5-330,0 1 386,0 5-613,0 5 0,0 7 191,0 11-178,0 5-28,0 11 1,1 6 175,3 4-1102,-3 1 784,4-5 1,-5 1 224,0 0-750,0 0 408,5-1 1,-3-5-192,2-6 0,-3-1 22,-1-7 0,0-3-319,0-4 353,0-5 5,0 3 608,0-6-467,0-4 1,0 3-93,0-3-780,0-2 241,0 0-543,0-5 341,-5 0 0,2 0 150,-4 0 755,-1 0 0,-9-10 0,0-2 0</inkml:trace>
  <inkml:trace contextRef="#ctx0" brushRef="#br0" timeOffset="207">7161 14379 8086,'0'-6'1059,"5"-5"-626,1 10 1,7-8 287,2 5-56,-2 1-328,8 3 1,-1-4-286,6 0 0,0-1 71,4 1 0,0 2-553,5-6 1,-2 5 153,-3 0 1,-2-2-54,-5 1 1,-4-1-46,0 1-1190,-5 3 928,2-4 1,-4 5 635,-1 0 0,1 0 0,-1 0 0</inkml:trace>
  <inkml:trace contextRef="#ctx0" brushRef="#br0" timeOffset="208">7686 14390 8086,'0'8'117,"0"0"1,-1-5 528,-3 5-233,3-6 0,-4 9 59,5-4 248,0 3-333,0-3 1,-1 7-74,-3-3 1,2 3-61,-1-3 0,-2 5 158,1-1-482,0 0 132,4 2 0,0-5-253,0 4 192,0-4 88,0-5 0,5 2-238,3-6 0,-2 5 17,2-4 35,-1 0 30,5-4 0,0 0 54,4 0 252,-4 0-121,5 0 1,-2-6-1,0-1 1,0-3 22,-3-2 0,2 1 280,-3-1-34,3 1-263,-7 0 0,-1-1 148,-2 1 0,1-4-5,-1-1-508,-1-4 189,-8 7 0,-2-7 151,-9 5-1096,4 0 686,-10 3 1,1 6-19,-6 2 1,0 3-752,5 1-953,-1 0 876,5 0 490,1 5 667,11-4 0,1 4 0,5-5 0</inkml:trace>
  <inkml:trace contextRef="#ctx0" brushRef="#br0" timeOffset="209">7938 13716 8086,'0'-6'-204,"0"1"219,0 5 59,0-5 260,0 4-158,-6-4 1,5 3 334,-3-1 59,3 1-217,1-8 70,0 9-247,-5-4 1,4 4 420,-3-3-362,3 2 0,1-3 2248,0 5-2160,0 5-151,0-3 1,3 8 75,1-3 0,9 7 74,-2 2-167,3-1 1,-1-2-2,2 2 31,-2-3 0,7 10-93,-5-3 0,5 3 113,-5 1 0,1-1-145,-1 1 82,-2 0 0,4 1-105,-6 3 140,0-3-73,1 9 0,-1-8-218,1 6 85,-1-1-43,-4 4 1,1-3-282,-4-1 230,0 1-16,-4-2-707,0 4 692,0-4 0,0 2-83,0-1-188,0-5 224,-5 3 1,-1-1 11,-6 0 0,5-1-67,-1-3 0,0-1 7,-3-3 86,-1 2 46,6-8 0,-4 7 550,2-4-319,-2-1-246,4-4 183,-4 1-44,3-1 1,0-1-169,-1-2 0,4 2-126,-3-2 1,4-2 161,-1 2-364,3-6 1,1 3-3228,0-5 3301,0-5-679,0-1 491,5-1 603,2-8 0,4 8 0,0-10 0</inkml:trace>
  <inkml:trace contextRef="#ctx0" brushRef="#br0" timeOffset="210">8771 14059 8086,'-6'0'140,"1"-1"248,5-3 144,0 3-339,0-4 984,0 5 1,4 1-870,-1 3 0,6-3 174,-1 3 1,2-3-130,1-1 55,1 0-146,-1 0 1,1 0-56,-1 0 28,6 0-130,-5-5 0,10 4 59,-3-3 0,3-1 248,0 1-598,1-5 166,0 8 1,-4-5-91,0 2 1,-4 2-163,4-1 1,-8-2-990,0 1 649,-2 0 106,-3 4-1523,4 0 997,-8 0 401,3 0 1,-7 0-62,-1 0 1,-4 1-24,-4 3 715,-1-3 0,-4 9 0,-2-3 0</inkml:trace>
  <inkml:trace contextRef="#ctx0" brushRef="#br0" timeOffset="211">8805 14265 7860,'-6'0'1593,"1"0"-836,5 0 80,5 0 1,1 0-44,6 0 285,-1 0-624,6 0 0,-1 0 30,3 0 0,3-2-58,-3-1 1,1 0 1,-1-5-248,3 6-5,-4-8 1,-1 8-879,-1-1 411,1 1 284,-4-3 0,0 4-3768,-6-3 3775,1 3 0,3 1 0,1 0 0</inkml:trace>
  <inkml:trace contextRef="#ctx0" brushRef="#br0" timeOffset="212">10016 13922 8086,'0'-6'5,"4"-4"74,0 2 0,1 2 427,-1-2-236,-3 5 0,5-5 357,-2 4 237,-3 0-269,4 4 1487,-5 0-1876,-5 0 0,3 1 147,-6 3-299,1-3 47,-5 9 0,1-3 63,-1 4 1,-3 2-168,0 2 0,-2-2-217,2 2 230,2-2-96,-3-2 1,4 2 7,1 2 1,0-6 118,-1 2 1,2-2-15,2 3 0,3-5 4,5 1 68,0 0-61,0-2 1,2 4-21,1-2 0,4 0-4,4 0 1,2 2-52,2-2 91,-2 2-42,8-4 1,-4 5 43,2-4-29,2-2 1,-7 4 0,4-4 27,-1 2 1,-2-1-46,-4 1 0,0 4 8,-4-4 0,-2 3 44,-5 2-221,0-1 81,0 1 1,-1 3-171,-3 0 254,-7 5-27,-2-7 21,-9 4-13,5-1 0,-6-3-39,0 2 170,0-2-135,0-2 0,2-1 8,2-2 1,2 1 10,6-5 8,-1-1-493,6-3 105,1 0-2193,5 0 2204,5 0 0,3-5-1596,7-2 952,3-3 388,4-2-33,1 1 656,0-6 0,5 5 0,1-5 0</inkml:trace>
  <inkml:trace contextRef="#ctx0" brushRef="#br0" timeOffset="213">10267 14071 8086,'0'-12'0,"-3"1"255,-1-1 1,0 5 1098,4-1-209,0 0-505,0 2 157,-5 1-224,4 0 1,-4 5-27,5 0-496,0 5 33,0 11 1,0 1 268,0 2-447,0 3 176,0-5 1,0 5 187,0-3-273,5 3 52,1-5 0,2 2-626,-1 0 157,1-5 210,3 3 1,1-6-498,-1 1 406,0-6-3,1 4 485,4-9-123,-3 5 1,7-6-184,-4 0 753,4 0-439,-7-6 0,7 0 47,-5-5 390,0-1-383,2 1 1,-4-1 292,2 1-199,-3-6 1,0 5 17,-6-10-105,4 4 0,-8-4 158,1-1-521,-1 5 142,-2-9 0,0 8-146,0-7 1,-4 5-331,0 2 1,0 9-853,4-1-1110,0 2 319,0 3 1033,0 0 1057,0 6 0,5 0 0,2 0 0</inkml:trace>
  <inkml:trace contextRef="#ctx0" brushRef="#br0" timeOffset="214">10827 14093 7872,'0'-11'-205,"0"0"1,0 3 249,0 0 0,0 1 226,0-5 0,0 1 61,0-1 0,0 1 190,0 0 0,0 3 198,0 0-323,0 6 1,0-5-4,0 4 420,0 1-483,0-3 1,0 8 232,0 4-129,0 1-261,0 19 0,0-3-31,0 10 17,0 5 1,0 2-211,0 5 85,0-1 0,0 4 145,0-4 1,1 4 33,3-8 0,-3 3-69,3-3 1,-3 1-121,-1-7 1,4 0-86,0-8 1,0-1-39,-4-3 1,0-4-48,0 0 0,4-5-87,-1 1 1,1-2 27,-4-1 0,0-1 5,0 0 0,0-3 87,0 0 112,0-6-1958,0 3-1002,0-5 0,0-5 2960,0-2 0,0-7 0,0-2 0,5-4 0,2 2 0</inkml:trace>
  <inkml:trace contextRef="#ctx0" brushRef="#br0" timeOffset="215">10850 14150 7872,'-4'-19'-75,"0"0"0,-3 5-112,3-1 0,0 3 852,4 0 0,0 1 89,0-1-30,0 1-346,0-1 0,5 5-68,3-1 0,2 2-64,1-2 0,6-1 128,2 6-34,-3-6-180,11 7 1,-8-3 45,8 5 1,-2 0 26,2 0 0,-3 2-111,2 1 92,-1 4 0,-3 4-413,1 1 204,-10-1 0,2 2 140,-7 2-526,-3 3 307,0-1 1,-6 6 34,-3 0-355,-8 0 279,-10 5 0,-8-5-66,-4 0-2,0-1 66,0 1 1,3-5 81,1-3 1,6-3-50,1-5-325,0-2 33,15-5-679,-7 0-752,14 0 1807,1-5 0,11-6 0,7-7 0</inkml:trace>
  <inkml:trace contextRef="#ctx0" brushRef="#br0" timeOffset="216">10016 14790 7946,'0'-11'-218,"0"4"192,0-3 110,0 9 387,0-4-83,0 0 100,0 3-189,0-3 0,-1 5 298,-3 0 285,3-5-570,-9 4 0,3-3-38,-4 8 0,3 4-51,1 7 1,-1 3-3,-3 4 1,3 1-135,0 0 1,6 1 67,-2 3 1,3-2-182,1 6 1,0-6 226,0 2-500,0-3 272,5-1 1,-3-4-141,6 0 0,-2-4-146,2 4 1,2-5 55,-2 1 0,2-6 52,1-1 0,1-2-49,-1 2 0,1-2-1,-1-2 352,0-3-179,1 4 0,-1-5-92,1 0 344,-1 0-128,0 0 1,-3-4 6,0 1 0,-1-6 140,5 1 0,-1-2 32,1-2 0,-1 0-81,0-3 1,1 1-115,-1-5 72,1 0-128,-1-4 1,1 0 15,-1 0 1,-3-4-56,-1 1 1,-4-2-207,1 1 0,-3 2 74,-1-6 0,-1 6-161,-3-2 1,1 4-116,-4 4 0,-1 3 145,-3 4 0,-2 6-56,-2 2 1,1 3 7,-5 1 1,0 5-73,-4 3 0,1 3 181,3 4 1,3-2 270,4 2 0,-4 3 0,-2 0 0</inkml:trace>
  <inkml:trace contextRef="#ctx0" brushRef="#br0" timeOffset="217">9925 14916 7946,'-7'5'-115,"-3"-4"222,9 4 341,-9-5 57,9 0-173,-5 0 490,6 0-598,6 0 1,0 0 13,5 0 0,5 0-137,-1 0 1,6-1 75,2-3 0,0 3-129,4-3 0,-1-1-46,-3 1 0,3-4-160,-7 5 1,-2-2 67,2 1 0,-5 2-358,2-1-39,-4-4 1,0 6-1109,-1-3 1595,-5-2 0,5 0 0,-5-6 0</inkml:trace>
  <inkml:trace contextRef="#ctx0" brushRef="#br0" timeOffset="218">10610 14836 7946,'0'-7'73,"0"2"1,0 4 389,0-3 55,0 3-310,0-4 0,0 4 253,0-3-122,0 3 1,-1-5-8,-3 6-73,3 0-94,-10 0 1,9 0 237,-6 0-229,1 6 0,-5 0-45,1 5 0,-2 1-125,-2-1 1,2 1-24,-2-1-52,2 5 175,-3-3 0,3 9-283,-2-3 62,2-3-33,2 1 0,3-2-80,1 0 1,4 2 85,-1-2 1,3-2-135,1 2 1,1-4 139,3-3 0,2 2 30,6-2 1,1-3 56,2-1 0,-3-3-13,4-1 0,-2 0 171,1 0 0,-2 0-72,2 0-307,-3 0-18,0 0 29,-1-5 1,1 2-297,-1-4 0,-5 3-465,-2-4-37,-2 6 1059,-2-9 0,-6 5 0,0-5 0</inkml:trace>
  <inkml:trace contextRef="#ctx0" brushRef="#br0" timeOffset="219">10427 14984 10060,'12'0'664,"-1"0"-627,6 0 142,-5 0 1,9 0-213,-6 0 1,5-1 106,-1-3 1,-1 3-162,1-3 1,-4-1 43,4 1 1,-4-3-709,4 3 0,-5-4 41,2 4 710,-4 0 0,0-1 0,-1-1 0</inkml:trace>
  <inkml:trace contextRef="#ctx0" brushRef="#br0" timeOffset="220">10884 14767 7960,'0'-11'-486,"0"4"404,0-3 1,0 8 1181,0-6-126,0 6 112,0-9-478,0 10-118,0-4-246,0 5 1,0 5-28,0 3 0,0 3-130,0 4 1,0-1 162,0 5 1,0 0-239,0 4 0,0 0-91,0 0 1,0 0-70,0 0 1,0-1 9,0 1 0,1 0-73,3 0 0,-3-1-77,3-3 1,-2 1-249,-2-5 0,1 0 208,3-3 1,-3-5-73,3 1 0,-3-4-270,-1 3-262,0-4-234,0 2 1166,0-5 0,0 0 0</inkml:trace>
  <inkml:trace contextRef="#ctx0" brushRef="#br0" timeOffset="221">11090 14744 7858,'-7'-11'263,"-3"-1"426,3 1-63,1 5 559,1-4-473,5 8-270,0-3-463,0 20 106,0-6-18,0 23 0,0-12-78,0 11 1,0-1 36,0 5-141,0-1 101,0-5 0,0 3 120,0-6-446,0 6 255,0-8 0,-3 3-46,-1-8-312,0 2 268,4-8 0,0 0-266,0-6 320,0 1 1,0 0-778,0-1 47,5-4-769,-4 2 1620,4-5 0,-5 0 0,0-5 0,0-2 0</inkml:trace>
  <inkml:trace contextRef="#ctx0" brushRef="#br0" timeOffset="222">10861 15041 7900,'0'-7'351,"0"-1"1,2 4-75,1-3 0,4 3-30,4-4 0,4 4 83,1-3 0,4 3-272,-1-4 0,6 5-168,2-5 0,0 5 2,-5 0 0,0-2-214,-3 1 1,1 0-347,-4 4 0,3 0 317,-4 0 1,0 0-315,-4 0 665,1 0 0,-1-5 0,1-2 0</inkml:trace>
  <inkml:trace contextRef="#ctx0" brushRef="#br0" timeOffset="223">11272 15076 7912,'-6'0'678,"1"0"0,5 1 0,-1 1-195,-3 2 0,3 1 287,-3-1-507,3 2 1,1 6-83,0-1 0,0 1-60,0-1 1,0 0-118,0 1 1,0-1 64,0 1 0,1-1-176,3 1 1,-2-1-267,6 0 249,-6-4 45,8-2 1,-3-4-47,4 3 1,1-3 101,-1 3 0,4-4 44,1-4 0,4-2 47,-1-6 1,-1 4 22,1-4 1,-5 3-47,1-6 440,-2 2-266,-7-3 1,3 3 79,-5-2 0,-2-3-118,-6-1 1,-2 3-233,-5 0 0,-7 1 173,-5 4-1095,0-3 686,-10 13 0,5-5 15,-2 6 0,2 0-158,5 0 0,1 4 430,3 0 0,3 5 0,4-3 0</inkml:trace>
  <inkml:trace contextRef="#ctx0" brushRef="#br0" timeOffset="224">11889 13568 7996,'-1'-10'221,"-3"2"1,3 2 365,-3 2 100,3 3-165,-4-4 183,3 0-295,-3 3-128,5-3 152,0 10-161,-5 2 1,4 4-3,-3 1 1,3 4 56,1 3 1,0 4-29,0 4 0,0-2 317,0 5-617,0-4 0,0 12 0,0-3 0</inkml:trace>
  <inkml:trace contextRef="#ctx0" brushRef="#br0" timeOffset="225">11866 13911 8051,'0'34'3765,"0"0"-2583,0 0 0,4 1-658,0-1 0,1-1-387,-1-3 1,-2 2-150,6-5 9,0-1 0,-2-3 1,4-1 6,-2-3 0,2 2 0,-3-8 0,1 2 1,-4-7-8,3-4-553,-4 2 107,2-5 258,-5 4-2651,0-5 1111,0-5 897,0 4 457,0-9 1,0 2 376,0-7 0,-5 2 0,-1-3 0</inkml:trace>
  <inkml:trace contextRef="#ctx0" brushRef="#br0" timeOffset="226">11775 13751 7950,'0'-22'478,"0"3"8,0 3-109,0 4 101,0-4-247,0 3 2,0-3 538,0 4-372,0 6 1,1-4 127,3 2-189,2-2-162,1-2 0,7 0 172,-3-4-135,3 4-40,3-5 0,0 6-28,6-1 97,0 6-48,0-4 1,3 9-38,1-3 22,0 3 0,-1 1-241,1 0 55,0 0 1,-4 5 165,-1 2-458,1 3 218,-5 2 0,2 1 121,-4 2-383,-6 3 210,0 4 0,-9 3-257,3 1 229,-3-2 58,-6 9 1,-1-9-37,-6 3 102,-4 2 62,-7-5 1,-1 4-22,-3-5 0,-2-4-102,-1 0 228,-3-5-63,-2 3 0,5-6-107,-1 0 304,6-4-247,2-2 0,3-5-285,5 0 276,-1 0 11,10 0 1,0 0-1096,2 0 509,3 0-317,-4 0 156,15-5 1,-1 2 26,10-4 1,0 3-986,4-4 1686,-1 6 0,1-8 0,0 3 0</inkml:trace>
  <inkml:trace contextRef="#ctx0" brushRef="#br0" timeOffset="227">12654 13385 8181,'0'-11'0,"0"-1"0,0 1-131,0 0 162,0 4 0,2-3 363,1 2 0,-1 2 168,1-1-297,-1 4 0,-1-6 631,3 5-191,-3-5 124,4 8-174,-5-9-1,0 9-238,0-4 0,-1 14-48,-3 2-68,3 8-102,-9-1 1,3 5 54,-4-1 0,-4 10-16,-1 2 1,1 4 12,4 1 0,-1-3 10,1 6 0,0-4-15,-1 4-189,1 0 0,1 4 166,2-1-148,-2 1 0,7 0 65,-4-1 1,4-3-165,-1 0 0,3-5 108,1 1 0,0 1-144,0-1 1,1-3-12,3-5-91,2-4 76,6 7 0,-1-9-32,1 2 134,-1-2 1,6-2 115,2-3 1,-2 1-112,2-4 0,-3 1 270,3-5-137,-5 7 1,2-13 172,-4 6 2,-6-1-112,4-5 1,-7 4 23,4-2-80,-4 2-61,2-8 1,-4 4-161,3-2 212,-3-3-26,4 4-643,-5-5-3940,0 0 3731,0-5 0,0 2-168,0-4-1511,0 4 1566,0-7 0,-1 4 840,-3-6 0,3-4 0,-4-2 0</inkml:trace>
  <inkml:trace contextRef="#ctx0" brushRef="#br0" timeOffset="228">13065 13728 8124,'0'-12'-79,"0"5"39,0-1 199,0 6 440,0-8-240,0 3-1,0 1 319,0 1 1088,0 5-1586,0 5 1,0 2 572,0 9-256,0 1-60,6 11-90,-5 2-167,4-1 1,-1 4 179,0-3-328,-1-2 148,-3 5 1,0-5-32,0 2 0,0 2-122,0-5 1,0 0 97,0-5 1,4 4-121,0-3 1,1-2-263,-1-6 154,-3-2-29,4 4-63,0-11 97,-4 4 1,5-7-185,-6 4-503,0-4 469,0 2-4525,0-5 3808,0-5 606,0 3 1,-4-11-475,0 1 902,-5-2 0,3-2 0,-6-2 0</inkml:trace>
  <inkml:trace contextRef="#ctx0" brushRef="#br0" timeOffset="229">12860 13716 7998,'-5'-12'16,"2"-3"-8,-4 7 0,4 2 1175,-1-2-478,3 5-6,1-2 368,0 0-313,0 4-118,0-4-296,0 5 56,5 0 69,-4 0-295,10 0 0,-1-4 169,5 0 252,5 1-256,-7 3 0,8 0 249,-1 0-358,1-6-56,2 5 0,1-8-141,3 5 13,-3-4-53,9 6 1,-5-7 14,2 6 1,-1-2 274,-2 1-1488,-3 2 814,4-3 0,-6 2-32,-3-1-1768,2 0 1316,-8 4 1,3 0-1901,-4 0 1464,-1 0 1315,-4 0 0,3 5 0,-4 1 0</inkml:trace>
  <inkml:trace contextRef="#ctx0" brushRef="#br0" timeOffset="230">13522 13865 7933,'-7'0'0,"-1"0"373,6 0-92,-4-5-94,6 4 416,0-4 1866,0 5-1874,6 0-137,0 0-238,0 0-51,4 0 9,2 0 1,0 0 178,4 0-280,1 0 16,1 0 1,1-2 46,0-2-55,-5 3 80,8-9 0,-8 7-601,5-4 171,-5 4 227,2-2 0,-4 1-1258,-1 1 575,-5-1-558,5-1 1279,-10 3 0,4-3 0,-5 5 0</inkml:trace>
  <inkml:trace contextRef="#ctx0" brushRef="#br0" timeOffset="231">13751 13819 7975,'-17'5'0,"-1"2"0,-4 4 0</inkml:trace>
  <inkml:trace contextRef="#ctx0" brushRef="#br0" timeOffset="232">13499 14059 10524,'17'0'3451,"-4"0"-2946,8 0 1,-3 0 247,5 0-102,0 0-323,0-5 0,3 0 115,1-3 13,-1-2-200,-3 4 1,0-2-199,0 1-113,-5 4 237,-2-2 1,-4 1-984,-1 0 1,-3 1 266,-1 3 534,-4 0 0,2 0 0,-5 0 0</inkml:trace>
  <inkml:trace contextRef="#ctx0" brushRef="#br0" timeOffset="233">13865 13991 7975,'-17'0'0,"0"0"0</inkml:trace>
  <inkml:trace contextRef="#ctx0" brushRef="#br0" timeOffset="234">14904 13431 7975,'0'0'0</inkml:trace>
  <inkml:trace contextRef="#ctx0" brushRef="#br0" timeOffset="235">14927 13351 12475,'0'11'394,"0"1"0,0 1-142,0 2 1,0 3 57,0 4-111,0 6-29,5-4 1,-4 9 58,3-2-25,3 7-91,-6-3 1,4 5-52,-5-6 0,0 4 231,0 0-379,0 5 78,0-2 1,0 1 112,0 0 0,0-6-122,0 3 1,0-4 134,0-1-321,0 1 116,0-1 1,0-5-205,0-2 342,5-3-64,-4-6 0,8-1-21,-5-1 33,0-9 18,1 8 0,-4-13-7,4 8 0,-4-9 13,3 3-473,-2-3 100,3-1-4689,-5 0 3226,0-5 738,0-1 1075,0-6 0,0-4 0,0-2 0</inkml:trace>
  <inkml:trace contextRef="#ctx0" brushRef="#br0" timeOffset="236">15384 13602 7709,'-5'-11'1188,"4"-1"-652,-5 6 87,6 1-32,0 5 0,-3 6-339,-1 6 1,-4 6-29,4 8 0,-3 3 0,3 6 0,-4-1 28,5 0 1,-2 0-29,1 1 0,2-1 0,-1 0 0,1-1 28,2-2 1,0 0 83,0-4-576,0 5 124,5-8 1,2 0-68,4-5 1,1-5 20,-1 1 0,0-3-58,1-5 0,-1-2 225,1-5 0,-1 0 304,1 0 0,3-1 136,0-3-244,0-2-78,-3-6 1,-1-3-170,1 0 9,-1-5 22,0 2 0,-3-5-89,0 0 1,-6-1 233,2-3-799,-3-2 454,-1 0 1,-1-5-134,-3 0-321,-2-1 358,-1-9 1,-3 8-619,3-2 67,-9 3 557,4 1 1,-5 4-447,6 4 365,-1 7 386,1 7 0,0-3 0,-1 2 0</inkml:trace>
  <inkml:trace contextRef="#ctx0" brushRef="#br0" timeOffset="237">15395 13534 7975,'-16'16'0,"-2"2"0,-5 5 0</inkml:trace>
  <inkml:trace contextRef="#ctx0" brushRef="#br0" timeOffset="238">15338 13899 7970,'-11'12'0</inkml:trace>
  <inkml:trace contextRef="#ctx0" brushRef="#br0" timeOffset="239">15315 13911 13628,'12'0'854,"-1"0"-687,1 0 1,4-2-63,3-1 118,-2 1 1,4-3-361,-3 0 148,5 4 1,-2-8 220,-2 5-1579,3 0 944,-9-1 1,4 4 67,-1-3-882,-9-2 738,9 5 1,-10-4-1987,5 5 1166,1 0 1299,-6 0 0,4-6 0,-3 0 0</inkml:trace>
  <inkml:trace contextRef="#ctx0" brushRef="#br0" timeOffset="240">15761 13842 7975,'-12'-6'1522,"6"-1"-1018,2 4-279,3 1 111,1-3 396,0 5-400,5 0-164,1 0 1,2 4 167,0 0-161,-1 0 21,10-4 0,-3 0 140,5 0-349,0 0 173,-1-5 0,3 3 11,-2-1 30,-2 1 6,4-3-366,-8 4 158,8-9 1,-8 8-141,2-1 0,-3 0-902,-5-1 845,4 3-1529,-10-4 498,9 5 557,-9 0 263,4 0 1,-15 5 0,-3 1-1</inkml:trace>
  <inkml:trace contextRef="#ctx0" brushRef="#br0" timeOffset="241">15772 13956 7975,'-5'7'1802,"4"-2"-1123,-4 0 382,5-4-632,0 4 1,5-5 219,2 0 621,4 0-748,5 0 1,-2 0 205,5 0 53,0 0-390,4 0 0,4-4-436,-1 1-5,1-6-131,-4 7 0,-2-7-297,-2 6-157,3-6 0,-9 8-2392,2-3 3027,-2 2 0,-2-8 0,0-2 0</inkml:trace>
  <inkml:trace contextRef="#ctx0" brushRef="#br0" timeOffset="242">16355 13499 7959,'-7'0'0,"2"0"0,5 0 0,0 0 0</inkml:trace>
  <inkml:trace contextRef="#ctx0" brushRef="#br0" timeOffset="243">16332 13499 7959,'-5'17'1618,"3"1"0,-6 6-793,4 2-458,-5 4-128,8 9 0,-8-3-111,5 2 1,-1-3 205,1-1-458,3 1 147,-4-6 1,5 4 223,0-3-535,0-2 231,5 5 0,-4-9 156,3 3-305,2-3 150,1-1 1,0-5-3,1-3 0,-1 0 62,5-3 1,-1 0 206,1-8-8,-1 5-167,1-8 319,-1 4-193,5-5 0,-2-1 35,5-3 102,-5-2-215,8-6 0,-6 0 95,3-3-299,3 2 105,-9-9 0,5 8-85,-3-5-79,-8 0 237,9-4 0,-15-1-410,3-2 1,1 0 61,-1-4 0,-2-1-48,-6-3 0,-2 1-31,-5 3-30,-1-3 184,1 3 1,-2-3-72,-2 3 0,2 2-109,-2 5 0,-3 4-41,-1 0 1,3 5 84,0-1 0,4 7-294,0 5 422,1 1 1,-1 2-382,1 0 280,0 5 0,3 2 324,0 4 0,6 1 0,-13 4 0,2 2 0</inkml:trace>
  <inkml:trace contextRef="#ctx0" brushRef="#br0" timeOffset="244">16229 13808 7959,'0'11'0</inkml:trace>
  <inkml:trace contextRef="#ctx0" brushRef="#br0" timeOffset="245">16229 13831 7959,'13'3'866,"2"1"0,3 0-466,5-4 976,-1 0-866,6 0 0,-2 0-92,4 0 0,-4 0-140,0 0 1,2-4-669,-1 0 222,-1 1-33,-3 3 1,-4-4-214,0 0 1,-5 0 231,2 4-1625,-4 0 619,-5 0 374,3 0 814,-9 0 0,4-5 0,-5-1 0</inkml:trace>
  <inkml:trace contextRef="#ctx0" brushRef="#br0" timeOffset="246">16789 14071 8246,'-8'-7'1588,"0"3"-801,6-2 9,-3 5-242,0-4 0,2 10 33,-4 2-186,4 4-207,-7 0 1,7 0-42,-4 1-112,4-1 181,-7 6-366,9-5 201,-4 5 1,5-6 72,0 1 1,0-1-106,0 1 1,1-2 41,3-3-289,2 3 120,6-8 1,-1 7 62,0-6 109,6 1-52,-4-4 254,8 0-73,-3 0-134,5-5 0,-5-1 0,3-6 37,-2 1 1,-2 0 51,-2-1-300,-2 1 216,-2-1 1,-5 1 108,-2-1-310,-3 1 193,-1-5 0,-5 3-271,-2-2 0,-10 2-94,-6 2-701,1 4 671,-17-3 0,8 9-42,-11-3 375,0 3 0,17 6 0,4 1 0</inkml:trace>
  <inkml:trace contextRef="#ctx0" brushRef="#br0" timeOffset="247">16583 14116 7959,'-5'17'0,"-1"0"0</inkml:trace>
  <inkml:trace contextRef="#ctx0" brushRef="#br1" timeOffset="248">14253 13705 7959,'0'-11'-540,"0"4"599,0 2 55,0 0 303,0 4-153,0-4 1,0 4 261,0-3 218,0 2-33,0-3 1175,0 5-1663,0 5 301,0 7-244,0 6 1,0 2 184,0 3-415,0-3 31,0 8 0,0-4 252,0 3-428,0-3 121,0 4 1,0-7-52,0-2-18,0 3 158,0-9 0,0 7-673,0-5 273,5 0 104,-3 2-485,3-9 134,-5 7 110,0-9-31,0 0-18,0 0-3272,0-6 3743,-5 0 0,-2-11 0,-4-1 0</inkml:trace>
  <inkml:trace contextRef="#ctx0" brushRef="#br1" timeOffset="249">14071 13888 8199,'-7'-7'1220,"7"2"-664,8 5 0,2 0 103,1 0 1,6 0-16,2 0 265,2 0-528,2 0 1,4 0 210,0 0 266,-1 0-510,-3 0 1,4 0 202,-1 0-40,1 0-222,-4-5 0,0 3-28,0-6-211,-1 6 117,1-3 0,-5 1-59,-3 0-56,-2 0 171,-7-1-933,4 4 408,-8-4 278,3 5-1832,-5 0 1,-7 0 1065,-4 0-2443,0 0 3233,-6 0 0,1 5 0,-2 1 0</inkml:trace>
  <inkml:trace contextRef="#ctx0" brushRef="#br0" timeOffset="250">17029 13191 7959,'-6'-6'-296,"5"-4"884,-4 3-368,5 1 1,-4 0 330,0 2-217,1 2 28,3-3 139,0 0-140,0 4 136,0-4 1089,0 5-1542,0 5 1,0-2 97,0 4 0,0-3-10,0 4 1,1-2 12,3 2 1,-2 2 6,6-3 0,-2 4 289,2 0-32,7 0-234,-12 1 106,17 4-143,-12-3 1,8 7 161,-5-4-278,1 4 123,-1-8 1,1 10-8,-1-3 1,1 3-1,-1 1 0,0-1-124,1 1-115,4 5 195,-3 1 1,4 4-172,-6-2-47,5 2 92,-3-4 0,4 5-102,-6 0 1,0-1 96,1-2-78,-1 2 43,-4-9 0,2 5 62,-6-2-179,1-3 178,-4 4 1,0-7-38,0-2 1,0 3-9,0-3 1,-1 3-192,-3 1 2,-2-6 184,-6 5-243,6-9 256,-4 8 0,3-7-33,-4 5 0,0-4-11,-1 4 1,2-5-55,2 2 253,-2-4-178,4 0 1,-2-1-65,1 1 254,-1-1-169,2 0 0,-4 1 151,2-1 55,3 1-142,-5-6 1,7 4 102,-4-2 1,0-2-106,0 2 56,-4-1-61,10 0 1,-5 2 13,2-6-37,3 6 47,-4-8-40,0 10 22,3-10 2,-3 4-54,5-5-2095,0 0 0,0-5 2134,0-3 0,0-2 0,0-1 0</inkml:trace>
  <inkml:trace contextRef="#ctx0" brushRef="#br0" timeOffset="251">17862 13774 7959,'-11'0'-882,"-1"0"1808,6 0-187,1 0 48,0 0 10,4 0-367,-4 0-1,5 0-68,5 5 1,1-4-102,5 3 0,1-3-15,-1-1-64,6 0 1,-5 0-53,4 0-79,1 0 1,-3 0-6,5 0 0,0 0 115,4 0 0,0 0 7,0 0 0,0-4-209,0 0 0,-2-3-85,-2 3 1,-2-4 0,-6 5-1019,1 0 580,-6 2 284,-1 1-1505,-5 0 1194,-5 0 1,-1 0-362,-6 0 1,1 0 152,-1 0 800,1 5 0,-1 1 0,1 6 0</inkml:trace>
  <inkml:trace contextRef="#ctx0" brushRef="#br0" timeOffset="252">17874 13979 7966,'11'0'1291,"2"0"-230,2 0 0,-1 0-155,5 0-632,0 0 1,4-1 626,0-3-374,0 3-236,-6-9 0,4 7-194,-6-5-1,0 6 294,-4-3-1913,1 5 874,-6 0 438,-1-5-1071,-5 4 512,0-5 770,-5 6 0,-1 0 0,-6 0 0</inkml:trace>
  <inkml:trace contextRef="#ctx0" brushRef="#br0" timeOffset="253">18685 13374 6560,'0'-7'1501,"0"2"-677,0 0 8,0 4-231,0-4 709,0 5-665,5 5-232,-4 1-182,4 11-29,0 1 1,-4 6 203,3 2-307,2 4 0,-4 4 1,2 0 95,-3 0 1,-1 2 0,0 2-103,0 4-66,0-3-399,0 6 378,0-15 0,0 12 16,0-8 0,0-1-261,0-2 0,0-6 101,0 2-138,0 2 158,0-10 0,0 6 162,0-9-50,0 4 0,1-7 0,2 2-75,0-3-106,1 0 280,-4-6-307,0 4-168,0-8 176,5 8-1113,-3-9 319,3 4-449,-5-5-727,0 0 2176,0-5 0,-5-1 0,-2-6 0</inkml:trace>
  <inkml:trace contextRef="#ctx0" brushRef="#br0" timeOffset="254">18582 13499 8151,'-5'-17'865,"3"0"-200,-1 6-303,1-1 279,2 1-351,0 5 1,2-1 318,1 3-305,4 3 1,4-4-68,1 5 0,4 0 1,3-1 64,3-3 0,2 3-108,2-3 1,0-1-93,4 1 0,-1 0 88,2 4 0,1 0 173,-6 0-491,1 0 42,-4 5 1,-5 2-216,-3 4 286,-3 1 1,-1-1 92,-4 0-253,-2 6 81,-5 1 1,-1 4 43,-3 1 1,-3 0-128,-9 0 0,-1 1-57,-6 3 138,0-3 0,0 0-26,0-5 0,0-4-288,1 4 140,-1-5-201,5-2 0,1-2-666,6-3-410,0-2 1086,4 1-144,2-6 0,6 0 0,3-2 605,4-2 0,2-2 0,1 0 0,11-4 0,2 3 0</inkml:trace>
  <inkml:trace contextRef="#ctx0" brushRef="#br0" timeOffset="255">19438 13271 8010,'0'-18'-169,"0"2"479,0 4-150,5 1 619,-3 0-23,8-1-21,-9 6-194,9-4 31,-9 8 289,5-3-519,-6 5 537,0 0-553,0 5 1,-6 3-100,-1 7 1,-3 3-81,-2 5 1,-3 5 250,0 2-475,-5 3 133,7 1 0,-5 4-13,3 1 1,2 4 0,-2-1-137,2 2 184,2 2-1427,-1-1 1212,1 1 68,0 0 0,3-2-1153,0-2 916,6-3 165,-3-4 0,5-2-257,0-3 113,0 3 366,0-9-157,0 4 1,4-5 230,-1 0 0,6-2 4,-1-2 720,2 3-954,1-9 1027,1 3-855,-1-4 1,1-1-13,-1 0 1,1-3-34,-1 0-91,0-6 90,1 8 27,-1-8-1,1 3-308,-1-5 1,-3 0-73,-1 0-967,-4 0 813,2 0 1,-4 0-207,3 0-1776,-3 0 2426,4-5 0,0-2 0,2-4 0</inkml:trace>
  <inkml:trace contextRef="#ctx0" brushRef="#br0" timeOffset="256">19735 13659 6862,'0'-7'-307,"0"-1"383,0 6 0,0-5 54,0 3 26,0 3 1,0-5-6,0 2 227,0 3-173,0-9 0,-1 8 224,-3-1 131,3-4-201,-4 6 181,0-4-154,3 5 101,-3 0-143,5 0 0,0 5-4,0 3 145,0 7-259,5 3 0,2 9-190,-1 3 190,-1-1-390,0 9 69,-3-13 142,3 13 0,-5-10 153,0 3-357,0 2 1,0-9 39,0 2 2,0-7 1,0 2 106,0-6 0,0 0 0,0-3-158,0-1 430,0-5-389,0 5-911,5-10 286,-4 4-1931,4-5 2375,-5 0 1,0-10-1,0-3 1</inkml:trace>
  <inkml:trace contextRef="#ctx0" brushRef="#br0" timeOffset="257">19518 13671 8025,'-11'-18'0,"3"2"0,1 4 1076,4 1-366,-2 4 291,5 2-386,0 5-299,0-5 1,1 4 52,3-3 1,2 3-170,6 1 1,1-1-1,2-2 80,4-1-51,7-5-19,-1 8-38,8-9 0,-4 7 57,5-4 0,-1 3-142,-3-4 1,3 5 103,-2-5 1,-3 4-424,-2-4 1,-3 6 0,-2-3-1389,-2 0 842,-5 4 398,2-5 99,-10 6-2002,0 0 956,-1 0-7,-4 0 1334,4 0 0,-5 0 0,0 0 0</inkml:trace>
  <inkml:trace contextRef="#ctx0" brushRef="#br0" timeOffset="258">20044 13808 7974,'0'-7'1722,"0"2"-910,0 5-411,5 0 1,1-1 121,5-3 1,1 3-229,-1-3 0,5 3 119,-1 1 0,5-1 70,-1-3-260,3 3-56,1-4 0,-1 5-141,1 0 0,-4-4 0,-1 0 188,-2 1 1,0 2-1025,-5 1 446,1-5-1172,-6 4 1,0-4 230,-2 5-580,-3 0 1884,-6 0 0,-2 5 0,-10 1 0</inkml:trace>
  <inkml:trace contextRef="#ctx0" brushRef="#br0" timeOffset="259">20066 13933 7974,'12'0'1282,"-1"0"1,1-3-639,-1-1 913,6 0-990,-5-1 0,14 4 257,-3-3-533,2-2 1,2 4-335,-1-2 0,1-1 1,-4 2 151,0 0 1,-2 2-2219,-2 1 1165,-2 0 944,-6 0 0,1 0 0,-1 0 0</inkml:trace>
  <inkml:trace contextRef="#ctx0" brushRef="#br1" timeOffset="260">20832 13591 8051,'0'-7'1722,"0"2"1075,0 5-2275,0 5-351,5 2 0,-4 4 171,3 1-162,2 4 5,-5-3 0,8 7-73,-5-5-71,0 6 1,-4-5 300,0 3-546,5 3 219,-4-10-46,4 10 0,-3-8-63,1 5 1,-1-5 8,1 1 1,3-2-570,-3-2 446,1 1-586,-4-1 171,5-4-881,-3 3 740,3-9 27,-5 4-29,0-5 1,-5 0 0,-2 0 0</inkml:trace>
  <inkml:trace contextRef="#ctx0" brushRef="#br1" timeOffset="261">20706 13785 8011,'-6'-5'583,"-4"4"-4,8-4 26,-3 5 1201,5 0-1288,5 0-239,2-6 1,5 5 42,4-3 0,0 3 51,3 1 1,3 0-33,-3 0 152,2 0-176,2 0 0,0 0 158,0 0-247,0 0-57,-6 0 0,4 0-302,-6 0 180,0 0-443,-3 0 0,-1 0-1304,0 0 1330,-4 0-2502,-2-5 1254,-5 4 1616,-5-4 0,-7 5 0,-5 0 0</inkml:trace>
  <inkml:trace contextRef="#ctx0" brushRef="#br0" timeOffset="262">21391 13260 7877,'0'-7'-1735,"-5"-3"1912,4 9 1309,-4-4-621,5 0-498,0 3 0,-4-4 122,0 2 1,0 3-169,4-4 115,0 5-53,0-5-109,0 4 106,0-4 277,0 5-335,0 5-322,0-4 66,0 9 1,0-2 34,0 7-105,0-2 106,0 8-155,0-3-6,0 5 190,0 5-59,0-4-176,0 4 66,0 0 0,0 0 80,0 2 1,0 2-24,0-6 0,-3 6-48,-1-1 1,0 0-151,4 0 1,0 2-79,0-3 76,0-2 150,0 5 1,1-8-44,3 6 48,-3-6 0,6 3 186,-3-5-184,-3-5 0,4 2-18,-5-5 225,0 1-87,5-5 0,-4 0-69,3 1 65,-3-1-48,-1 1-93,0-1 70,0 1 53,0-6-386,0 4 137,0-9 1,0 9-510,0-8 421,0 3 0,0-4-450,0 3-143,0-3 130,0 4 245,0-5 1,5 0-1,2 0 1</inkml:trace>
  <inkml:trace contextRef="#ctx0" brushRef="#br0" timeOffset="263">21894 13465 7877,'-12'-11'-722,"1"-1"1628,0 6-152,4-4-173,-3 9 116,9-4-54,-9 5-177,8 0-251,-8 0-41,9 0 0,-8 8 90,5 4-50,-5 7-108,3-1 1,-4 10-29,2 2 0,-2-1 244,2 2-359,3-6 49,-5 8 1,5-5 293,-2 2-533,-4 3 170,10-3 0,-5-1-340,2-3 253,3-1 83,-4-8 0,6 4-76,3-6-80,-3-5 196,9 0 0,0-5-106,6 3 1,0-3 83,-1-5 241,3 0-113,0 0 1,3-5-143,-2-3 241,-2-2-84,4-1 0,-4-5 120,2 1-170,-3-5-20,-4 7 1,-1-8 26,1 2 1,-2-7-53,-2 0 1,-3-5-14,-5 4 0,0-4 76,0 0-391,-5-2 197,-2-1 0,-6 5-161,-2 2 1,1 3-230,-5 1 1,4 5-743,-4 3 581,5 3 128,-8 5-419,10 2 572,-5 5 0,6 5 396,-1 3 0,6 7 0,-9 3 0,2 5 0</inkml:trace>
  <inkml:trace contextRef="#ctx0" brushRef="#br0" timeOffset="264">21631 13716 7877,'-6'-5'739,"1"4"-525,5-4 646,0 5 1,5 0-499,2 0 1,5 0-14,3 0-61,3 0-127,5-5 0,3 4-82,1-3 189,5-2-108,-8 4 1,5-7-454,-2 6 200,-8-1 138,7-1-1816,-13 3 1197,9-3 1,-10 4-556,3-3 1129,-2 3 0,-1-4 0,-1 5 0</inkml:trace>
  <inkml:trace contextRef="#ctx0" brushRef="#br0" timeOffset="265">22294 13659 7877,'-12'-6'-155,"6"-4"-231,-4 9 1355,3-4-285,1-1-262,1 5 149,5-4 465,0 5-875,5 0 0,1 0 160,6 0-318,-1 0 171,1 0 0,-1 0 214,0 0-286,1 0 0,-1 0-385,1 0 173,-1 0 111,-5 0-1214,5 0 460,-5 0 425,0 0-1442,4 0 505,-8 0 1265,3 0 0,0 5 0,1 2 0</inkml:trace>
  <inkml:trace contextRef="#ctx0" brushRef="#br0" timeOffset="266">22225 13785 7078,'0'-6'1349,"0"1"-946,0 5 301,5 0-360,1 0 1,6 0 152,-1 0-77,1 0-157,4 0 1,-2 0 58,5 0-379,-5 0 142,8 0 1,-8-4-873,5 0 473,-5 0 271,2-1 0,-4 4-1659,-1-3 787,0 3 464,1 1 451,-6 0 0,4-5 0,-3-2 0</inkml:trace>
  <inkml:trace contextRef="#ctx0" brushRef="#br0" timeOffset="267">22830 13305 7877,'-5'-11'-81,"4"-1"181,-9 6 147,9-4 232,-10 9-53,10-9-212,-4 8 272,5-3 381,0 5 1,0 5-546,0 3-96,0 7-39,0 3 1,0 5-96,0 0-106,0-1 67,0 1 1,0 4-147,0 0 1,0-1 147,0-3-849,0-5 558,0 3 1,0-7-12,0 5 1,0-5-144,0 2 0,1-5 36,3-3-1064,-3 2 835,4-4 0,1 2 583,1-1 0,3-4 0,2 2 0</inkml:trace>
  <inkml:trace contextRef="#ctx0" brushRef="#br0" timeOffset="268">23082 13408 7993,'0'-14'77,"0"3"1,-4 6 116,0-3 0,-1 5-117,1 0 778,3 1-496,-4 2 0,3 3 452,-1 5-393,-4-1-195,1 15 0,-4 1-249,2 7 218,-7 3 0,1 6-61,-5 3-72,0 3 1,-4-1 87,0-2 0,2 1-136,2-5 1,-3-1 227,3-7-1399,3 3 915,-1-8 1,6-1-825,-1-5 526,6-5 256,-4 2-962,8-4 726,-3-6 1,5 4-144,0-2 384,0-3 282,0 0 0,5-5 0,3 0 0,2 0 0,2 0 0</inkml:trace>
  <inkml:trace contextRef="#ctx0" brushRef="#br0" timeOffset="269">22979 13865 7954,'6'-11'-13,"-1"-1"1,-5 4 0,0 1 0,4-1 1036,0-3-402,0-1-199,1 6 459,-4-4-482,4 9 1,0-8 180,3 5-215,2-5-200,-4 8 1,4-4 222,-2 5-384,2 0 161,2 0 1,-1 0-217,0 0 81,1 5 67,-1-4 1,-4 9-1,-4-2-53,-1 2 0,-2 6-407,0-3 295,0 9 1,-9-8-61,-3 5-222,-7 0 212,7 4 1,-10-4 45,3 0-177,3 0 113,-1 4 1,2-4 41,0 0 53,4 0 13,1-2 0,8 0 144,-6-6-167,6 1 18,-3-6 651,5 4-414,5-8 0,-2 6 57,9-4 302,-3 0-333,12-4 1,-7 0 174,5 0-370,0 0 91,4 0 0,0 0-645,0 0 274,0 0 210,-6 0 0,4 0-1532,-6 0 757,0 0-289,-8-5-682,3 4 1800,-9-4 0,9 5 0,-4 0 0</inkml:trace>
  <inkml:trace contextRef="#ctx0" brushRef="#br0" timeOffset="270">23367 13260 7857,'0'-12'0,"-1"5"-549,-3-1 336,3 5 168,-9-7 438,8 9-257,-3-9 0,1 7 136,1-4 150,-1 4-142,4-2 255,-5 0-276,3 4-104,-3-4 0,4 1 367,-3 0-310,3 0 0,-4 4 3212,5 0-3258,5 5 318,1 2-343,6 4 0,-1 2 137,1 2-26,4 3-82,-3 0 1,5 4 123,-3 1-236,-2-5 23,3 14 1,-5-13 1,1 7 113,-1-1-59,6-3 1,-5 1-160,4 0 33,-4 5 1,-4-4-46,0 3 0,-2 2 88,2 1 0,0 3 54,-4 2 0,0-5-25,-4 1 1,0-2-207,0 1 54,0 3 1,0-7 7,0 4 101,0-5 0,0 5-96,0-4 1,0-2 53,0 3 1,-1-3-81,-3-1 90,3 0 0,-4 0 1,5-1-120,-5-4 109,3 4 0,-4-6-8,2 3-190,3 3 97,-4-9 1,1 4-109,0-1-12,-5-4 191,3 5 1,-2-10-232,1 1-10,4 0 155,-7-2 1,8 3-37,-6-5 1,4 3-9,-4-3 86,6 5-22,-8-8 0,7 6-75,-4-4 206,4-1-177,-2 3-174,0 0 227,4-4-52,-9 4-161,8-5 198,-3 5-21,0-4-312,4 5 2,-4-6-2013,5 0 1225,5 0 749,1-6 0,2 4 476,-1-6 0,1 1 0,3-5 0</inkml:trace>
  <inkml:trace contextRef="#ctx0" brushRef="#br2" timeOffset="271">11718 12449 8030,'10'-12'-1406,"-1"2"1253,-2 3 1,-3-4 749,4 4-148,-6 2-109,9-5-86,-5 3 1,2-3 56,-1 2-35,-4-2 1,3 9 106,-2-3 257,-3 3-175,4 1 557,-5 0 1,-1 4-797,-3 0 1,2 6-7,-6 1 1,-3 2 31,-5 6 0,-4-3-154,1 7 0,-6-2 65,-2 5 0,-1 0-92,1 0 0,2 0 2,-5 4 0,0 0-82,0 5 0,1-1 72,2 0 1,3 1 50,-3-1 1,3 0-175,1 0 0,6-3 89,1-1 1,0-1-120,1 2 0,-1-2 11,5-2 1,0-2-101,-1 6 0,2-6 124,2 2 1,-2-3-20,3-1 1,2-4 33,1 0 0,2-5-38,2 1-6,0 3 1,0-6 39,0 3 1,0-6 38,0-1 1,0-4-62,0 3-268,0-4-133,6 2-557,-5 0-1044,4-4 1472,0 4 0,-4-6-18,3-3 0,1 2 179,-1-6 1,4 1-109,-5-5 543,1 1 0,-4-1 0,0 1 0</inkml:trace>
  <inkml:trace contextRef="#ctx0" brushRef="#br2" timeOffset="272">11170 13203 8030,'-7'-6'0,"-3"5"0,4-9 635,-1 9-311,2-4 0,4 5 618,-3 0-465,3 0-153,-4 0 1,1 5 204,0 2-357,1 4 1,3 5-69,0 3 0,0 1 140,0-1 0,0 3 100,0-3-172,0-3 1,0 5 85,0-6 0,0 0 201,0-3 0,5-1-263,1 1 0,0-5-90,-2 1-272,2-6-327,-4 3-462,3-5 1,-5-1 771,0-3 0,4 2 183,-1-6 0,2 2 0,-1-2 1347,-2-2-839,8 4 1,-4-6-147,5 1 0,1-1-226,-1 1-6,1 5 0,-1-5-333,1 4 1,-1 2 146,0 1 1,1 1-349,-1 0 0,-3 1-1435,-1-1 1839,1 1 0,3 7 0,1 2 0</inkml:trace>
  <inkml:trace contextRef="#ctx0" brushRef="#br2" timeOffset="273">12197 11501 7665,'0'-7'-1637,"0"1"1691,0 2 225,0 3-212,0-4 307,0 5-229,0-5 452,0 4-434,0-10 0,0 9 342,0-6 52,0 6-97,0-3 0,2 3 354,2-1 62,-3 1-633,4-3 1,-5 7 47,0 1 0,0 1-190,0 8 1,4-4 152,0 8 0,3 0-232,-3-1 0,4 6 30,-5-2 1,5 1-54,-4-1 1,5-1-90,-2-3 1,0-2 0,0 2 1,-3-2-66,4-2 1,-5 1 103,5-1-141,-5 0 98,7 1-59,-9-1 130,4-4-3,-5-2 415,0-5-378,5-5 1,-4-2 21,3-4 0,-2-1-5,-2 1 0,0 0 88,0-1 0,3 1-91,1-1 1,0 1-2,-4-1 1,1 6-67,3 2-1,-3 3 0,6 1-139,-4 0 1,3 5 110,1 3 0,3 2-85,-2 1 0,2 1 59,1-1 0,1 1-85,-1-1 0,1 3 85,-1-3 0,1 3 42,-1-6 0,0-3 32,1-1 1,-1-3 161,1-1 1,-5 0 242,1 0 0,-4-1 47,3-3-51,-4-2 1,6-6-112,-5 1 0,-1-1 52,-3 1 1,0-4-159,0 0 0,0-1-123,0 5 1,-1-4 91,-3-1 0,3-3-47,-3 4 1,3-4-226,1 4 1,0-4 55,0 4 0,0-1-401,0 5 0,0 3-62,0 1-1639,0 4 200,5-2 787,1 5 1,6 4 1199,-1 0 0,6 5 0,0-3 0</inkml:trace>
  <inkml:trace contextRef="#ctx0" brushRef="#br2" timeOffset="274">12871 11432 8239,'0'-7'270,"0"-1"213,0 0 1,0 1 182,0-1 237,0 6-131,0-3-466,0 5 1,-3 1-190,-1 3 0,-5 2 105,1 5 0,-2 6-185,-1 2 1,-1 3 8,1 0 1,1 1-86,2 0 1,-1 0-166,5 0 1,1-4 86,3 0 0,0-4-70,0 4 0,0-5 60,0 1 0,5-2-10,2-2 1,3 0 57,2-4 1,0-2-76,4-5 0,-2 0 171,5 0 0,-4-1 136,4-3 1,-4-2-84,4-6 0,-4-3 195,4 0 1,-5-4 83,2 4 0,-7-4-107,-2 3 0,-4-4-112,1 1 1,-3-1 43,-1 1 0,-1-3-280,-3 3 0,-3 1-223,-4-1 1,-4 5-274,-1-1 0,1 2-454,4 2 0,-1 5 472,1 2 1,1 4 583,2 4 0,-7 7 0,2 7 0</inkml:trace>
  <inkml:trace contextRef="#ctx0" brushRef="#br2" timeOffset="275">13214 11478 8207,'0'-11'0,"-1"0"462,-3 4-104,3-3 589,-4 3-68,5 1-57,0 1-343,0 5-232,0 10 0,3-2-14,1 7 1,0 3 13,-4 1 1,0 2-190,0 2 1,4-1 86,0-3 0,-1 2-361,-3-2 1,0 3 80,0 1 1,0-6-252,0-1 23,0 1 0,4-4 159,0 2 1,0-6-884,-4-1 381,0-6-1403,5 3 1029,-4-5 1080,4 0 0,-5 0 0,0 0 0</inkml:trace>
  <inkml:trace contextRef="#ctx0" brushRef="#br2" timeOffset="276">13180 11455 8200,'0'-11'441,"0"-1"-241,5 1 1,-3 1 89,6 2 0,0 2-44,3 2 1,-2 3 191,2-3 0,-2 3-118,6 1 1,-1 0-120,2 0 0,-3 0-13,7 0 1,-5 0-149,4 0 1,-5 3 17,1 1 1,0 5 63,-3-1 0,0 2-280,-8 1 1,4 1 82,-4-1 1,-1 2-160,-3 2 1,-5-2 38,-2 2 0,-3-1 8,-2 1 1,-3-2 142,0 2 1,-4-2-5,3-2 0,-3 1 75,4-1 1,0 4-91,3 0 89,1 1 0,5-5-52,2 1 68,3-1 0,1 0-40,0 1 0,5-5 49,2 1 0,3-5-50,2 0 0,-1-1-1,1-2 1,0 0-299,4 0 0,-2 0 96,5 0 1,-5 0-179,1 0 0,-1 0 79,1 0 0,-2-2 301,2-1 0,-2-4 0,-2-4 0</inkml:trace>
  <inkml:trace contextRef="#ctx0" brushRef="#br2" timeOffset="277">13865 11375 8133,'0'-11'0,"0"-1"0,0 5 144,0-1 289,0 0 585,0 2 10,-5-4-833,4 9 0,-10-4-14,4 5 1,-3 0 25,-2 0 0,0 1-25,-4 3 1,0-2-44,-3 6 0,-2-1 70,6 5 1,-4 1-56,4 2 0,0-2-211,3 2 0,1-1 65,0 1 1,4-2-122,3 2 0,3-2 70,1-2 0,5 0-93,3 1 1,2-2 32,1-2 1,5 2 4,-1-3 1,5 0-22,-1 0 0,-1-3-53,1 4 0,-5-4 43,1 3 0,-2-3 59,-2 4 0,1-5-5,-1 5 1,-5-4-58,-2 3 139,-2 1 1,-2 3-36,0 1 1,-6-1 5,-1 1 0,-7-1 26,-1 1 0,-4-2 12,3-3 1,-3 3-72,4-2 0,0-2 34,3 2 0,1-5-227,0 0 0,3-1-106,0-2-920,6 0 435,-3 0-406,5 0 1245,0-5 0,10-7 0,3-6 0</inkml:trace>
  <inkml:trace contextRef="#ctx0" brushRef="#br2" timeOffset="278">14036 11478 8077,'0'-6'2197,"0"1"-1789,0 5 1,0 5-174,0 2 0,0 5-156,0 3 0,0 1 59,0 3 0,4 3 74,0-3 0,0 1-284,-4-1 0,0 2 134,0-6 1,3 0-824,1-3 339,0-1-781,-4 0-80,5-4-618,-4-2 1105,5-5 796,-12 0 0,5-5 0,-4-2 0</inkml:trace>
  <inkml:trace contextRef="#ctx0" brushRef="#br2" timeOffset="279">13865 11467 8181,'6'-12'0,"1"5"0,-4-1 0,9 4 913,7-4 1,2 6-224,2-2 0,5 3-72,3 1 0,0 0-325,0 0 1,1-4-49,-6 0 0,1 0-667,-4 4 1,-6 0 302,-1 0 119,-4 0 0,-5 0 0,-2 0 0</inkml:trace>
  <inkml:trace contextRef="#ctx0" brushRef="#br2" timeOffset="280">14379 11604 7647,'-6'0'523,"0"0"310,6-5-190,0 3-206,6-3-130,0 0 1,5 4 50,1-3-268,-1-2 14,1 4 1,-1-3 157,0 5-161,1 0 0,-1 0-105,1 0 1,-5 0-321,1 0 1,-4 0-839,3 0 0,1 0 128,3 0 1034,1 0 0,4 0 0,2 0 0</inkml:trace>
  <inkml:trace contextRef="#ctx0" brushRef="#br2" timeOffset="281">15076 11432 8065,'0'-6'-134,"0"-4"1,-2 3 497,-2-4 191,3 0 0,-5-1-36,2 1 0,2 3-149,-6 1 0,0 4-57,-3-1 1,-6 3-81,-2 1 0,-2 0-109,-2 0 0,-1 5 92,-3 3 1,3 2-161,-3 1 1,3 6-9,1 2 0,6-2-145,1 3 1,5-1-32,3 3 1,3 5 35,5 0 1,2-2-108,1-6 0,8 3 42,4-3 1,5-3-100,-1-1 1,3 1-19,1-5 1,-3 2-5,3-9 1,-4-1-115,4-3 1,-2 0 91,-6 0 0,2 0-194,-2 0 1,-6-1-198,2-3 691,-2 3 0,8-9 0,1 4 0</inkml:trace>
  <inkml:trace contextRef="#ctx0" brushRef="#br2" timeOffset="282">15281 11352 8058,'0'-11'1858,"0"-1"-1613,0 1 220,0 5 363,0 1-506,0 20 0,-1-5-229,-3 13 0,3-2 30,-3 6 1,-1-2-57,1 6 0,-1-6-266,1 2 1,2-3 155,-6-1 0,6 0-528,-2 0 1,-1-6 313,1-1 0,-1-4-560,1 0 126,3-1-109,-4 1 1,3-6-345,-1-2 1144,1-3 0,-3-1 0,5 0 0</inkml:trace>
  <inkml:trace contextRef="#ctx0" brushRef="#br2" timeOffset="283">15304 11375 8058,'0'-19'372,"0"0"0,1 6 214,3 2-353,-3 0 340,4 9-242,-5-3 1,2 7 233,1 1-391,-1 9 0,7 2 13,-6 5 1,6 4 70,-1 3-25,2 1-235,1-4 59,1 5 1,-1-4 349,1 2-798,-1-2 344,1-1 1,3 0 51,0 0-718,0 0 514,-3-5 0,-1-2-341,1-4 325,-1-1 0,-1-3-179,-2-1 1,1-3-495,-6 4-1080,1-6 1044,-4 3 924,0-5 0,-5 5 0,-1 2 0</inkml:trace>
  <inkml:trace contextRef="#ctx0" brushRef="#br2" timeOffset="284">15224 11626 8869,'1'-7'102,"3"-1"0,6 6-301,5-2 0,2 3 115,-2 1 0,4 0-18,8 0 0,-3-4 40,3 0 1,1-4-443,-2 5 1,-3-3-140,-4 3 643,-5 1 0,8-8 0,-5 4 0</inkml:trace>
  <inkml:trace contextRef="#ctx0" brushRef="#br2" timeOffset="285">15909 11341 8057,'-4'-12'540,"1"1"-287,-6 0-174,2 4 332,-4 2 0,0 5 235,-1 0-466,1 0 5,-1 0-35,1 0 0,-4 0-22,-1 0 110,1 0-96,4 5 1,1 2-73,2 4 65,-2 0 0,7 0-188,-4-4 133,4 8 0,-2-7-165,5 7 1,0-2 13,0-2 82,0 1 1,0-1-75,0 1 1,5-1 80,3 1-120,2-1 21,1 0 0,5 1 30,-1-1 103,5 1-64,-2-1 0,3-3 0,-1-1 12,-4-4 1,-1 7-1,0-2 0,-1-2 6,-6 2 0,-3-1-3,-5 5 1,0-1 4,0 0 1,-1 1 7,-3-1 1,-4 1 12,-7-1 1,1 1 1,-5-1 0,0 0 28,-4 1 0,0-2 112,1-2 0,3 0-208,0-4 0,3 4 123,-3-4-579,5-1 193,-2-3-557,10 0 0,2-1 28,8-3 1,3-2 828,8-5 0,3-6 0,5-1 0</inkml:trace>
  <inkml:trace contextRef="#ctx0" brushRef="#br2" timeOffset="286">16081 11398 8060,'0'-18'0,"0"2"640,0 4 280,0 1 724,0 5-975,0-5 99,0 10-393,0-4 1,0 8-65,0 4-193,0 1 0,0 10 231,0-3-290,0 3 1,0 4 149,0 1 0,0 0-163,0 0 0,3-4 27,1 0 1,0-1-81,-4 1 0,0 1-389,0-5 1,4 4 208,0-3 1,-1-1-398,-3-4 334,0-4 111,5 3 0,-3-8-51,2 6 0,-2-6-56,2 2-110,-3-2 196,9-2 1,-3 0 0,4 0 1,1 0-38,-1 0 1,0-4 90,1 0 1,-1-4-99,1 5 0,0-5 67,4 4 0,-8 0-346,4 4 201,-3-5 133,2 4-164,-5-4 0,1 5-599,-3 0 911,-3 0 0,-1-5 0,-6-2 0</inkml:trace>
  <inkml:trace contextRef="#ctx0" brushRef="#br2" timeOffset="287">16069 11546 8054,'12'-11'775,"-1"1"-575,0 2 0,6-1-197,2 6 1,-3-2 189,0 1 1,-2 1 50,1-4 1,-2 4-36,2-1-134,-3-2 1,0 5 271,-1-3-704,-4-3 244,3 6 266,-9-4-153,4 5 0,-5-5 0,0-1 0</inkml:trace>
  <inkml:trace contextRef="#ctx0" brushRef="#br2" timeOffset="288">16035 11341 8017,'11'-12'427,"1"1"0,0 0-214,4-1 1,1 2 194,6 2 0,-1 0-16,-3 4 1,2 0 367,-2 4-551,-2 0-737,5 0 0,-6 0 187,3 0 215,-2 0-2005,-6 0 2131,-5 0 0,4 5 0,-3 1 0</inkml:trace>
  <inkml:trace contextRef="#ctx0" brushRef="#br2" timeOffset="289">12266 12083 8220,'0'-6'768,"0"1"1443,0 5-2021,0 5 1,0 1 11,0 6 0,0 4 83,0 3 1,0 3-223,0 1 0,4-1 127,0 1 0,-1 0-147,-3 0 0,2 0-16,2 0 1,-3-4-145,3 0 0,-3-5 2,-1 1 0,4-2-202,-1-2-168,1 0 223,-4 1-304,0-6 89,0-1-647,0-5 1,0 0 0</inkml:trace>
  <inkml:trace contextRef="#ctx0" brushRef="#br2" timeOffset="290">12255 12335 8270,'0'-7'-645,"0"1"552,0 2 1172,0 3-184,0-4-142,5 5-242,1 0-192,5-5 0,1 3 326,-1-1-127,1 1-297,-1 2 1,6 0-44,2 0-89,-3 0 0,4 0-383,-4 0 305,4-5 0,-7 4 116,2-3-1526,-2 3 560,-2-4 494,0 4-809,1-5 661,-6 6 0,-1-1 493,-5-3 0,5 3 0,2-4 0</inkml:trace>
  <inkml:trace contextRef="#ctx0" brushRef="#br2" timeOffset="291">12312 12129 8270,'0'-6'0,"0"-5"0,0 4 962,0 2-541,0-5 1,1 7 241,3-5-83,-3 6-268,9-3 1,-3 1-34,4 0-149,5 0 0,1 4 251,2 0-749,3 0 291,-5 0-1,11-5-1226,-4 4 928,4-4 1,-9 1 155,0 0 220,-5 1 0,8-2 0,-4-2 0</inkml:trace>
  <inkml:trace contextRef="#ctx0" brushRef="#br2" timeOffset="292">12757 12060 8113,'-5'-11'94,"4"0"168,-9 4 171,8-3 118,-3 9-259,5-9 1,-1 8 138,-3-1 0,3 3-74,-3 3-200,3 9 21,1 6 1,0 6 44,0 2 0,0 0-119,0 4 1,0-1-230,0 2 123,0-3 0,-1-3-393,-3-2 0,2 2 268,-1-6 1,0-2-180,-1-2 1,2-2-45,-6-2-236,6 1 1,-5-2-190,4-3-733,1-2 1508,-3-5 0,5 6 0,0 0 0</inkml:trace>
  <inkml:trace contextRef="#ctx0" brushRef="#br2" timeOffset="293">12769 12129 8113,'6'-18'-789,"-1"2"677,-5 4 986,0 1-60,0-1 55,0 6-7,0-4-136,0 9-458,0-4 1,0 13 88,0 4-99,5 7-65,-4-1 0,9 5-84,-2-1-70,2 6 1,2-2 317,-1 4-719,0-4 356,6 1 0,-4-1-72,2-3 1,-1 2-108,1-6 1,-2-2-22,2-2-344,-2-3 334,-2-5 1,-3 2-327,-1-5 198,-4 4 21,2-6-550,0 3 155,-4-5 94,4 0 0,-6 4-593,-3-1 1217,-2 1 0,-5-4 0,-1 0 0</inkml:trace>
  <inkml:trace contextRef="#ctx0" brushRef="#br2" timeOffset="294">12666 12392 8113,'0'-7'-97,"5"-3"842,1 9-394,6-4 0,-1 5 77,0 0-462,6-5 164,1 3 1,5-6 129,-1 4-1061,6-5 581,-4 8 1,8-10-707,-5 4-271,-1 2 1197,-3 0 0,5-5 0,1-3 0</inkml:trace>
  <inkml:trace contextRef="#ctx0" brushRef="#br2" timeOffset="295">13168 12118 8113,'-5'-12'0,"4"1"595,-4-1-307,5 6 1,0 0 473,0 2-367,0 3 114,0-5 115,0 6-386,0 11-235,0-4 52,0 15 1,0-8 324,0 5-361,0 5 40,0 0 0,0 4 238,0-5-494,0 0 200,0-1 1,0 1-383,0 0 233,0-5 69,0-2 1,0-4-27,0-1 157,5 1 60,-4-1-125,4-5-35,-5 5 224,0-10-158,0 4 526,0-5-291,5 0-196,2 0 0,4 0-19,1 0 30,-6 0-57,4-5 1,0 4 17,5-3 1,1-1 102,-5 1-575,0-5 283,6 8 0,-4-4-163,2 5 1,-2-4-345,-2 0 1,0 0-982,1 4 811,-6-5 207,4 4 628,-8-4 0,8 5 0,-4 0 0</inkml:trace>
  <inkml:trace contextRef="#ctx0" brushRef="#br2" timeOffset="296">13716 12118 8141,'0'-8'-43,"0"0"138,0 1 0,0-5 69,0 1 452,0 5-305,0-5 1,-1 9 2,-3-6 0,2 6-59,-6-2 1,1-1-43,-5 1 1,1 0-5,-1 4 1,1 0-93,0 0-117,-6 0 173,4 0 1,-3 1-62,4 3 37,1-2 1,3 8-214,1-3 65,-1-2 1,2 6 83,2-4-230,-2 3 83,4 2 1,-3-5 91,5 1 0,0 0-24,0 3 1,5-1-94,3-2-43,-3 2 109,5-4 1,-2 6-13,7-1 58,-2 0-36,3 1 1,-3-4 18,2-1 0,-2 1 14,2 3-262,-2-4 245,-2 3 0,1-4-46,-1 5 1,-1-3-10,-2 0 1,1-1-214,-6 5 245,1-1-25,-4 1 1,0-1 4,0 0-21,-5 1 60,-1-1 1,-9-3-16,-1-1 1,-3 0-92,4 0 0,-5 4-124,1-4 1,2-2-215,2-1-15,-3-3 0,6 3-529,-4 0 261,9 0-394,2-4 1120,5-5 0,10-7 0,3-6 0</inkml:trace>
  <inkml:trace contextRef="#ctx0" brushRef="#br2" timeOffset="297">13842 12118 8010,'0'-12'825,"0"1"-79,0 4-240,0 2 448,0 5-784,5 5 1,-4 2-29,3 4 1,1 2 99,-1 2 0,0 2-156,-4 2 1,0 2 255,0-2-58,5 3-464,-4 1 181,4-1 1,-5 0-63,0-3-310,0 3 309,0-10 0,2 7-233,1-7 152,-1 2 1,3-8-158,0 0 166,1 5 0,6-10-5,-1 3-101,0-3 93,1-1 1,3 0 21,0 0-194,6 0 128,-9 0 1,6-4-172,-3 0 43,-2-5 216,4 8 0,-7-9-265,-3 2 32,3 3 202,-8-5-727,3 9 288,0-9 573,-4 3 0,4-4 0,-5 0 0</inkml:trace>
  <inkml:trace contextRef="#ctx0" brushRef="#br2" timeOffset="298">13808 12277 8112,'5'-11'587,"-1"3"-665,7 1 1,-1 4-386,9-1 382,0-2 181,-1 5 0,7-4-104,-2 5 0,3-4-36,-3 0 1,-1-3-3,1 3 0,-5-1-213,-3 1 1,-2 3-76,-2-3-261,-4-3 591,-2 6 0,0-9 0,1 4 0</inkml:trace>
  <inkml:trace contextRef="#ctx0" brushRef="#br2" timeOffset="299">13831 12083 8051,'5'-11'0,"6"-1"71,8 1 1,3 1 355,1 2 522,-1-2-561,-4 9 0,3-8-388,-6 5-5,5 0-31,-12 4 36,7 0 0,-9 0 0,6 0 0</inkml:trace>
  <inkml:trace contextRef="#ctx0" brushRef="#br2" timeOffset="300">14527 12106 8075,'0'-7'0,"0"-1"0,0 4 173,0-4 0,0 5 487,0-5 245,0 6 27,0-9-307,0 10 140,0-4-486,0 5 0,0 5-52,0 3 1,0 7 20,0 4 1,0 3-237,0 0 36,0 1 1,0 1-365,0 3 282,5-8 1,-2 11-381,5-7 0,-5 1 231,5-5 0,-4-1-84,3-3 1,-4-2 30,1 2 1,1-6-125,-1-1 0,-1-4-276,-3 3-565,0-4 563,0 2 164,0-5 1,0-5 0,0-2-1</inkml:trace>
  <inkml:trace contextRef="#ctx0" brushRef="#br2" timeOffset="301">14470 12083 8075,'4'-11'417,"0"-1"0,5 5-112,-2-1 0,3 2 119,2-2 1,1-1 213,2 6 39,-2-1-336,8-1 1,-7 3 120,5-1-267,-5 1 98,8 2-59,-10-5-376,5 4 176,-6-4 1,1 6 95,-1 3 1,-5 2-96,-2 6 0,-3-3-79,-1 2 0,-2-2-446,-6 6 0,-1 2-455,-10-2 511,0 5 68,-3-2 0,-4 1-540,3 0 655,-7-5 0,15 2-911,-8-4 720,8 4 1,2-7-234,5 3 145,6-3 530,-3-3 0,5-1 0,10 0 0,2 1 0</inkml:trace>
  <inkml:trace contextRef="#ctx0" brushRef="#br2" timeOffset="302">14904 12129 8075,'-1'-8'1002,"-3"1"-202,3 4-566,-4-7 446,5 9-360,-5-4 1,2 5 317,-4 0-463,4 5 1,-7 1-68,2 6 1,2 0 139,-2 3-14,1 3-427,-5 5 223,6-5 0,1 3 243,5-2-698,0 3 351,0 1 0,5-5 32,3-3-304,2-2 245,1-2 0,6-1-159,2-2 237,-3 2 16,6-9 0,-5 3 180,6-8-185,0 3 1,0-9 101,0 2 0,-2-2-55,-2-1-22,-2-1 288,-6 1-130,1-6 1,-2 5-69,-2-4 11,-3-1-57,-5 4 1,-2-7-284,-1 4 119,-4-4 72,-4 2 0,-2-1-257,-2 0 130,2 5 0,-8 3-1017,3 1 752,-5 8 0,-4-3-163,1 5 1,0 3-311,7 4 1,0 1 170,8 7 729,-3-2 0,13 3 0,-4 2 0</inkml:trace>
  <inkml:trace contextRef="#ctx0" brushRef="#br2" timeOffset="303">15418 12072 8075,'0'-15'0,"0"-1"0,0 1 494,0 4 1,0 3-154,0 1 1,0 3 365,0-4 0,-1 6-210,-3-2 1,2 1-2,-6-1-147,5 3-87,-7-4 0,4 5 89,-6 0-387,1 0 76,0 5 0,0 1 370,4 6-598,-3-6 175,3 4 0,-3-3 27,3 4-288,-4 1 174,10-1 0,-5 0-187,2 1 177,3-1 1,-4 1 53,5-1 0,5 1 67,2-1-55,4 0-52,0 1 89,0-1 0,5-1-19,-1-2-44,5 2 60,-2-4 1,1 2-200,0 0 192,-5-1 3,2 0 0,-4 3-122,-1-3 113,-4-1-74,3 4 38,-9-4 0,3 5 37,-8 1 0,-6-5-4,-5 1 0,-6 0-52,2 3 261,-7-5-203,2 5 0,-6-5 177,4 5-168,2-4 1,-3 2-2,8-6-517,-3 1 248,10 1-8,0-3-1248,2 3 990,9-5 0,-3 0-83,8 0-563,2 0 1193,6 0 0,9-5 0,3-2 0</inkml:trace>
  <inkml:trace contextRef="#ctx0" brushRef="#br2" timeOffset="304">15635 12083 8079,'0'-17'934,"0"0"-596,0 6 0,0 3 1221,0 0-921,0 6-203,0-3 1710,0 5-2131,0 5 51,0 6 1,0 3 28,0 5 111,0 0 0,0 4 147,0 0-578,0 0 229,5 0 0,-3-1-1117,1 1 772,4 0 0,-6-5 133,3-3 0,-3-2-252,-1-2 175,0 1 286,0-1 0,-5 1 0,-1-1 0</inkml:trace>
  <inkml:trace contextRef="#ctx0" brushRef="#br2" timeOffset="305">16046 12015 8083,'-6'0'12,"-4"-5"-12,9 3 0,-5-4 1596,6 2-746,-5 3-81,4-4 179,-4 5-467,5 0 0,0 5-68,0 3-237,5 7 0,-4-1 177,3 5-215,-3 0 53,-1-1 0,0 3-61,0-2 0,2-1 84,2 1 0,-3-4-697,3 4 379,-3-5 0,0 3-34,3-6-1178,-3 1 423,4-1-1021,0 0 650,-3 1 482,3-6-743,-5-1 1261,0-5 0,0 0 1</inkml:trace>
  <inkml:trace contextRef="#ctx0" brushRef="#br2" timeOffset="306">15806 12038 8055,'2'-11'0,"2"4"0,2-2 632,5 5-334,6-5-168,1 8 675,4-4-489,1 5 1,5-4 148,3 0-514,7 0 52,-3-1 0,3 3 66,-7-6 0,0 6-9,-4-2 1,-1 1 89,-7 0 75,2 1-146,-8-8 0,3 9 341,-4-3-200,-1 3 0,-5 0 96,-2-3 38,3 2-90,-6-3 114,4 5 150,-5 0-277,0 5-296,0 2 51,5 4 1,-4 2-40,3 2 104,-3 3 0,-1 5 54,0 0 47,5-1-89,-3 1 0,3-2-164,-5 1 0,0-1 85,0 5-89,0-7 1,0 2-193,0-6 1,0 4 71,0-4 0,0-3-76,0-5 1,0 1-1274,0 3 662,0-4 503,0-2 1,-1-2-1997,-3 1 2385,2 0 0,-8 1 0,4 2 0</inkml:trace>
  <inkml:trace contextRef="#ctx0" brushRef="#br2" timeOffset="307">16457 12083 8055,'-5'-11'0,"4"-1"547,-4 1 38,5 5-159,0 1 332,0 0-60,0 3-78,0-3-369,5 5 1,-4 1 30,3 3 1,3 0-30,0 7 1,0 0-61,0 8-83,1 0 1,-1 2 267,1-2-578,0 3 212,3-4 0,0 4 109,1 1-754,-1-5 429,1-1 0,-1-2-768,1 0 668,-1 0 1,-3-7-90,-1-1 1,0-3-578,0 4 183,3-6-374,-8 4 423,3-6 738,-5 0 0,0 5 0,0 1 0</inkml:trace>
  <inkml:trace contextRef="#ctx0" brushRef="#br2" timeOffset="308">16800 11992 8055,'0'-12'733,"0"6"19,0-4-90,-5 9-408,4-4 1,-4 10 93,5 2 163,-5 9-227,3 1 1,-7 6-109,6 0 56,-6 0-44,2 5 1,-4-4-257,0 3 74,-1 2 1,6-10-652,-4 7 522,3-8 1,0 0-128,-1-3-30,0 3 1,-2-5 40,3 2-1132,2-8 289,5 4-526,0-10 1608,0 9 0,0-9 0,0 4 0</inkml:trace>
  <inkml:trace contextRef="#ctx0" brushRef="#br2" timeOffset="309">16914 12060 8055,'-4'-11'0,"1"0"0,-1 3 830,4 0-298,0 6 98,0-3 1357,0 5-1784,0 5 1,0 2 144,0 9-188,0-4 14,0 10 0,0-6 232,0 3-325,0 3 17,0-4 1,0 1 35,0 0-117,0-5 162,0 7 0,0-7-583,0 5 182,0-5 181,0 3-308,0-6 271,5-4 0,-3 1-52,6-4 436,0 5-291,3-8 1,1 5 8,-1-6 139,5 0-137,-3 0 1,7 0-127,-4 0 13,4 0 140,-7 0 1,3 0-900,-4 0 385,-1 0-642,0-6-1062,-4 5 1447,-2-9 0,-5 4-718,0-6 1436,0 6 0,-5-4 0,-2 3 0</inkml:trace>
  <inkml:trace contextRef="#ctx0" brushRef="#br2" timeOffset="310">16823 12175 8055,'0'-7'0,"0"1"755,0 2-261,0 3-123,0-9 1,1 8 31,3-1 0,6 1-55,5 2 95,6 0-149,2 0 0,2 0 83,5 0-670,-4-5 270,7 4 1,-9-8-1205,3 5 753,-8-5 305,2 8-814,-8-9 253,-2 9 730,-6-9 0,-5 3 0,0-4 0</inkml:trace>
  <inkml:trace contextRef="#ctx0" brushRef="#br2" timeOffset="311">16891 12003 8099,'12'-6'219,"-1"-4"55,1 2 1,8-1 1466,3 2-748,2-3-598,-2 8 0,1-7 592,3 6-479,-3-6-242,4 7 0,-7-6-202,-2 4 1,2-1 290,-6 1-2171,-5 3 991,0-4 825,-8 5 0,-2 0 0,-7 0 0</inkml:trace>
  <inkml:trace contextRef="#ctx0" brushRef="#br0" timeOffset="312">9194 16149 7254,'0'-8'1496,"0"1"-528,0 4 37,0-2-164,0 5 1,-4 5-601,0 3 0,-1 2 11,1 2 1,-2 3-59,-5 0 0,-1 4-100,1-4 1,-1 4 51,1-3 1,-4 3-161,-1-4 1,-4 4 34,1-4 1,1 4-125,-1-4 0,4 4 21,-4-3 1,4-1 93,-4-4 0,5 4-145,-1 1 1,2-2 62,1-7 0,1 3-38,0-2 1,3-3 107,0-1 0,5 1-3,-5-1 1,5 1 62,0-1 175,-4-3 22,6 4-128,-4-5 859,5 0-905,0 5-10,0-4 0,5 8 6,3-5 1,2 0 5,1-4 1,4 4 6,1-1 1,4 1 5,-1-4 0,-1 4-73,1 0 1,0 0-74,4-4 0,-4 0-36,0 0 0,-2 0 74,3 0 1,0 0-17,-5 0 0,4 0 11,-4 0 0,1 0-14,-5 0 0,0 1-73,1 3-178,-1-3 157,-4 4 1,-1-5-476,-2 0-273,-3 0 256,4 0-1499,-5 0 669,-5 0 233,4 0 90,-4 0 1122,5 0 0,5 0 0,1 0 0</inkml:trace>
  <inkml:trace contextRef="#ctx0" brushRef="#br0" timeOffset="313">8851 16777 7987,'-5'-6'0,"4"1"0,-6 5 0,4 0 0,1 0 0,-3 0 5757,5 0-5325,5 0 0,-2 4-139,5-1 0,-2 3-116,2-3 1,2 0 208,-3 4-225,3-4 1,6 6 56,-1-5 0,1 0-14,0-4 0,1 3-38,6 1 0,0 0-47,0-4 0,0 0-168,0 0 1,3 0 62,1 0 1,0-1-50,-5-3 0,-3 3-5,0-3 0,-3 3 22,3 1 0,-9 0-5,1 0-291,-2 0 29,-2 0-282,-2 0-2060,-5 0 1870,-5 5 0,2-4 757,-5 3 0,6-3 0,-3-1 0</inkml:trace>
  <inkml:trace contextRef="#ctx0" brushRef="#br0" timeOffset="314">9936 16320 8087,'6'-11'0,"5"5"0,-10-5-31,3 4 0,-3 1-22,-1-2 1,0 4 691,0-3 418,0 4-130,0-7-609,0 9 1,-1-5-67,-3 6 0,1 2 12,-4 2 0,-1 2 0,-3 5 0,-2 5-38,-2-1 1,2 9 14,-2-1 0,2 6-156,2-2 1,-1 4 94,1 0 1,3 0-235,1 0 1,4 1 62,-1-6 1,3 1-35,1-4 0,1-2-35,3-2 0,-1 2-92,4-6 0,5-1 37,3-7-64,5 4 58,-7-10 0,9 4 247,-3-5 1,3 0-96,5 0 0,-3-1 258,3-3 0,1-6-79,-2-5 1,5-5 67,-4 5 1,-1-5-53,-3 1 1,0-6-40,0-2 0,-6 0-48,-1 4 1,-4-3-18,0-1 1,-6-5-144,-2 2 1,-3-2-86,-1 2 0,-6-2-383,-6 5 1,0-3 39,-7 3 1,0 4-175,-4 4 0,0 11 110,0 0 1,0 5-242,0 3 0,1 11 277,-1 4 0,0 5-29,0 3 1,4 5 20,0 2 485,5-2 0,-8 5 0,5-4 0</inkml:trace>
  <inkml:trace contextRef="#ctx0" brushRef="#br0" timeOffset="315">10370 16709 9552,'0'6'2902,"0"4"-2296,0-9-131,0 10-244,0-10 1,1 5 328,3-2-627,-3-3 0,5 6 129,-6-4-1792,0-1-272,0 3 1122,0-5 1,0 0 0</inkml:trace>
  <inkml:trace contextRef="#ctx0" brushRef="#br0" timeOffset="316">10770 16218 8023,'0'-12'74,"0"1"1,0 3-1,0 1 1046,0-2-195,0 4-266,0-6 0,-1 10 487,-3-3-737,3 3 0,-5 10 58,6 2 0,0 8-113,0 0 1,0 3-41,0 1 0,0 0-66,0 0 0,0 3-14,0 1 0,2 0-59,2-5 1,-2 5 0,6 0 0,-6 1-43,2-2 1,1-2-143,-1 3 0,0 1-224,-4-1 1,0-1 158,0-3 0,0 0-17,0 0 1,0-6-94,0-1 0,0-4 107,0 0 0,-2-5 129,-1 1 1,1-4-14,-1 3-616,1-4 204,2 2-4225,0-5 4598,0-5 0,5-1 0,2-6 0</inkml:trace>
  <inkml:trace contextRef="#ctx0" brushRef="#br0" timeOffset="317">12232 16320 8078,'0'-6'258,"0"-4"558,0 4 555,-5-6-932,3 6 0,-3-1 654,5 4-690,0 1 0,0-1-81,0 6 1,0 5-22,0 7 0,0 3 0,0 5 0,2 3-45,1 1 1,-1 5 14,1-2 0,3 2-162,-3-2 1,2 2-27,-1-5 0,1 0-286,3-5 1,1-3 154,-5 0 0,1-3-620,-1 3 0,-3-5-31,3 1 0,-3-6-1314,-1-2 1391,5 1 0,-4 0-784,3-1 1406,-3-4 0,-1 2 0,0-5 0</inkml:trace>
  <inkml:trace contextRef="#ctx0" brushRef="#br0" timeOffset="318">12220 16526 7953,'-10'-1'287,"3"-3"422,-4-2 867,10-1-1113,-4 2 1,10 1-56,3 1 0,3-1-130,4 4 1,8-4 113,8 0 1,7-3-113,4 3 1,3-5-59,5 1 0,-4-1-267,-1 2 1,-4-2-18,-7 5 0,-6-1-1279,-5 1 3,0 3-917,-11-4 1588,5 5 1,-12 0 666,-5 0 0,-5-5 0,-7-2 0</inkml:trace>
  <inkml:trace contextRef="#ctx0" brushRef="#br0" timeOffset="319">12255 16275 8049,'0'-12'567,"0"1"200,0-1 1,0 1-288,0 0 1,5 3-51,2 0 1,1 6-149,3-2 0,-2-1-51,6 1 1,3 0-293,1 4 0,3 0-142,1 0 0,-1 0-258,1 0 0,4 0 36,0 0 0,3 0-338,-3 0 1,4 0 208,0 0 1,-2 0-266,2 0 0,-2 0 819,1 0 0,3-5 0,-4-1 0</inkml:trace>
  <inkml:trace contextRef="#ctx0" brushRef="#br0" timeOffset="320">13008 16229 8049,'-11'0'-637,"0"0"1265,-1 0 1,4 0-20,1 0 1,-1 1 43,-3 3 0,1-1-189,2 4 1,-2 2-25,2 6 1,-2 1-146,-1 6 0,-1 0-25,1 8 0,1-3-225,2 4 0,-1-2 119,5 1 1,1 2-127,3-5 1,5 3-123,2-3 1,5-4-378,3-4 1,-1-5 219,5 1 0,1-6-67,7-2 1,-2-4 184,6 1 0,-5-4 159,5-4 1,-1-3 47,5-4 0,-1-2-72,0-2 0,0 1 114,1-5 1,-6 1 17,-3-1 1,-1-6 86,-3 2 0,-5-2-39,-6 2 1,-4 1 68,-7 3 0,-2-2-225,-1 2 0,-5-3-141,-7-1 1,-7 0-347,-4 1 0,-10 4 217,2 3 0,-13 3-294,-3 5 1,1 3-232,-1 8 0,5 7 527,3 8 0,2 3 0,6 0 0</inkml:trace>
  <inkml:trace contextRef="#ctx0" brushRef="#br0" timeOffset="321">13522 16240 7997,'-6'-5'-488,"1"3"757,5-6 1,-1 6 1209,-3-2-545,3 3-230,-5 1-261,6 0 0,0 5-109,0 2 1,2 10 27,2 6 1,-2 1-166,6 6 1,-5-3-100,5 3 0,0 0-94,3 0 0,-3 2 95,-1-6 0,1 1-131,3-4 1,-3 0 44,0 0 0,-5-6-383,5-1 0,-4-4-100,3 0-81,-4-1-137,2 0-350,0 1-325,-4-6-99,5-1 145,-6-5 1317,0 0 0,5-5 0,1-1 0</inkml:trace>
  <inkml:trace contextRef="#ctx0" brushRef="#br0" timeOffset="322">13522 16218 7942,'0'-12'521,"-5"1"144,4-1 1,1 2-56,8 3 1,2 2-172,1 5 1,6 0-119,2 0 0,2 0-73,2 0 1,4 1 13,-1 3 1,5 2-78,-5 5 0,5 5-114,-4-1 1,-1 1 72,-3 0 1,-5-4-136,-3 3 0,-6-1-115,-1 2 1,-7-2 103,-1 5 1,-6-2-115,-10 2 1,-1 3-18,-6-3 0,-1 3 101,-3 0 0,3 1-47,-3 0 1,-1-1-144,2-3 0,3 2 98,4-2 1,5-2 35,-1-2 0,3-2 163,4-2 1,3-3-98,5-1 0,0-3 183,0 4 1,5-2-13,3 2 0,4 1-3,3-6 0,4 5 34,7-4 0,0 4 156,4-5 1,1 5-58,3-4 0,-4 0 33,1-4 0,-6 0-17,2 0 1,-4 0-62,-4 0 1,1 3-395,-5 1 1,-3 0-872,-5-4-985,-4 0 1351,2 0 0,-6 0 665,-3 0 0,-2 0 0,-6 0 0</inkml:trace>
  <inkml:trace contextRef="#ctx0" brushRef="#br0" timeOffset="323">15110 15886 7955,'-7'-5'-358,"4"-2"0,-2 0 605,1 0 0,0 3 30,4-4 1022,0 6-273,0-8-190,0 8-216,0-3-322,5 15 1,-4-1 160,3 10 0,-3 2-95,-1 5 1,0 5 69,0 7 1,0-1-87,0 5 1,-1-1-112,-3 5 1,-1-1-102,-2-4 0,-2 4-198,5-3 0,-4-2 133,5 2 0,-1-6-108,4-2 1,4 0-527,-1-3 1,6-3 271,-1-2 1,2-7-1,1-3 1,5-4 14,-1 0 1,0-6 342,-4-2 1,5-3-108,-1-1 1,1 0-39,0 0 1,-4 0-210,4 0 0,0-4-282,-1 0 1,1-3-337,-5 3-86,0-5 991,-4 3 0,-2-6 0,-5 1 0</inkml:trace>
  <inkml:trace contextRef="#ctx0" brushRef="#br0" timeOffset="324">14927 16400 7967,'6'-5'609,"-2"-2"1,1-3-75,-1-2 1,9 1-127,-2-1 0,8 6 136,0 2 1,0-1-33,4 1 1,-3-3-30,7 3 1,-3-4-239,-1 4 1,0 1-143,0 3 0,-5-4-243,-3 0 0,-3 0-1090,0 4-395,-6 0 0,1 0 1624,-4 0 0,-1 5 0,3 2 0</inkml:trace>
  <inkml:trace contextRef="#ctx0" brushRef="#br0" timeOffset="325">15589 16252 7776,'-6'0'1430,"1"0"-416,5 0-531,-5 0-8,4 0-238,-4 5 0,6-4 2,3 3 1,-2-3-1,6-1 1,-1 0-40,5 0 0,3 0 7,0 0 0,6-1-140,-2-3 1,2 2 75,2-6 1,4 4-173,-1-3 0,1 3-61,-4-4 1,-2 6-78,-1-2 0,-4-1-158,-5 1-29,1 0 1,-5 4-176,1 0-87,-5 0-957,2 0 585,-5 0-339,-5 0 1327,-2 5 0,-4 2 0,-1 4 0</inkml:trace>
  <inkml:trace contextRef="#ctx0" brushRef="#br0" timeOffset="326">15635 16423 7969,'0'7'960,"0"-2"254,0-5-780,0-5 1,5 3 35,3-2 0,2 3-40,1 1 1,1 0 14,-1 0 0,2-4-189,2 1 1,-1-1 27,5 4 1,-4 0-66,4 0 0,-1-1 4,1-3 1,2 2-78,-6-1 0,0 1-155,-4 2 0,1-1-480,-1-3-361,1 3-1009,-6-4 3,-1 5 1856,-15 5 0,-3-4 0,-10 4 0</inkml:trace>
  <inkml:trace contextRef="#ctx0" brushRef="#br0" timeOffset="327">16332 15898 8002,'0'-7'-406,"0"-3"309,0 4 1,0-2 1162,0 1-307,0 4-142,0-2-378,0 5 0,0 5 10,0 3 0,1 7 16,3 4 0,-3 3 133,3 1 1,-3 4-102,-1 4 1,0 2-71,0 1 0,0 0-81,0 1 1,0-1-12,0 0 0,0 0-181,0 1 1,0-1 148,0 0 0,0-3-97,0-1 0,0-4-70,0 0 1,0-5 77,0-2 0,0-6-52,0 3 0,4-4 77,0 0 1,3-5-123,-3 1 0,0-4-170,-4 3-69,0-4 0,1 2-219,3-5-238,-3 0-1503,5 0 2282,-6 0 0,-6 0 0,0 0 0</inkml:trace>
  <inkml:trace contextRef="#ctx0" brushRef="#br0" timeOffset="328">16926 15966 7947,'5'-11'53,"-4"-6"1,5 5 384,-2-3-130,-3 2 0,5 5 253,-6 1-80,0 4 56,0-7-302,0 9 1,-6-4-15,-1 5 1,-1 0 32,-3 0 1,2 1 16,-6 3 0,-3 2-1,-1 5 1,0 2-59,-4 2 0,1 4-28,-8 8 0,3 2-6,-3 5 1,3 5 27,-3-1 0,4 1-67,0-1 0,2-2 63,1 2 0,5-3-195,3-1 1,3-4-76,5-4 0,2 2-67,5-1 0,0-4 53,0-4 0,1-2-162,3 2 1,7-2 43,8-6 1,3 0 117,1-4 0,0 2 100,-1-5 1,5 0-82,0-4 1,3 0 117,-3 0 0,-1-4-29,-3 0 1,4-5-18,0 2 0,-1-5-34,-3-3 1,-5 2 5,-3-2 0,-2 1 129,-2-1 1,-5 2-116,-2-2 1,-4 1 94,-4-1 1,-7 2-84,-8-2 1,-9 2-5,-6 2 1,-7 1-96,-8 2 1,1 3-265,-6 5 1,6 5 54,-1 3 0,8 2-302,7 1 0,6 2-1610,9 2 2213,2-2 0,6 8 0,-1-3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7:30:28.4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12277 10336 7952,'-45'11'0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72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2581 5071 8004,'0'-6'-751,"0"0"1169,0 1 0,-1 3 491,-3-6-31,3 6-241,-4-3-202,5 5 35,0 0-236,0 5 0,0 2 12,0 9 0,0 1-26,0 6 0,-4 4-84,0-1 1,0 6 109,4-1 0,0 2-289,0 1 0,0 4 75,0 0 1,0 5-213,0-1 0,2 1 89,1-1 0,-1 1-98,1-5 0,-1-3 54,-2-5 0,4-5 56,-1 2 0,1-4 61,-4-4 0,0 1-36,0-5 146,0 6 0,0-9-134,0 4 37,5-4 1,-4-4 21,3 0-681,-2-6 212,-2 3-1964,0-5 1854,0-5 0,1-3 562,3-7 0,2-3 0,5-4 0</inkml:trace>
  <inkml:trace contextRef="#ctx0" brushRef="#br0" timeOffset="1">2901 5208 8087,'0'-18'-91,"0"2"1,-4 0-271,0 1 932,0 5 1,4 0 97,0 2 89,0 3-28,0-5-307,0 9-187,0-4-50,0 5 196,0 5-67,0 6-139,0 7 1,0 10 123,0 2 0,0 1-65,0 3 1,4-1-120,0 9 0,1-1 148,-1 0 1,-3 4-424,3-3 0,1 1 141,-1-1 1,0 0-340,-4-8 1,0 1 207,0-8 0,0 2-124,0-6 0,0 1 109,0-9 1,0 4-19,0-3 111,0-1-118,0-4-69,5 1 0,-4-5-87,3 1-860,-3-5-111,-1 2 0,-1-14 1316,-3-3 0,-2-7 0,-6 1 0</inkml:trace>
  <inkml:trace contextRef="#ctx0" brushRef="#br0" timeOffset="2">2535 5665 8493,'6'-7'1196,"0"2"-605,5 5-14,1-5 1,0 4 69,4-3-266,6-2-100,8 5 0,4-10 124,0 4-533,0 2-219,1-5 171,-6 8 0,3-7-719,-6 6 898,1-1-232,-9 4 0,2-4-260,-5 0 1,0 0 107,-3 4 381,-6 0 0,4 5 0,-3 2 0</inkml:trace>
  <inkml:trace contextRef="#ctx0" brushRef="#br0" timeOffset="3">3221 5790 8024,'-12'0'1973,"6"0"-1491,1 0 38,5 0-195,-5 0 18,3 5 504,-3 2-454,0 4 0,4 1 12,-3-1-234,-2 6 1,5-5-189,-3 3 0,3-2 104,1-1 0,0 3-562,0 0 460,0 0 1,5-3-341,2-1 0,5-3 183,3-1 1,-2-4 15,2 1 1,1-3 115,0-1 1,0-1 30,-1-3 0,-1-2 251,5-6 1,-5 1-65,1-1 1,-3 0 235,-4-4 1,-3 2-111,-5-5 1,0 2-144,0-2 0,-5-3 8,-3 3 0,-4-3-228,-3 0 1,-3 4-469,-4 3 0,-1 3 292,0 5 1,0 1-583,0 6 1,2 2 324,2 2 1,3 2 491,9 5 0,2 1 0,5-1 0</inkml:trace>
  <inkml:trace contextRef="#ctx0" brushRef="#br0" timeOffset="4">3883 5231 8127,'0'-7'539,"0"-3"-247,0 9 1,0-5 141,0 2 696,0 3-296,0-5-3083,0 6 838,0 6 1411,5-5 0,-4 14 0,5-2 0</inkml:trace>
  <inkml:trace contextRef="#ctx0" brushRef="#br0" timeOffset="5">3906 5596 8096,'0'12'1725,"0"-6"-1123,0 4 731,0-4-529,0 1-5,0 3-23,0-9-281,0 4-78,0 0 177,0-3-415,0 3 0,0-4 293,0 3-744,0-3 1,1 4 206,3-5-2557,-3 0 1462,4 0 1160,-5 0 0,0 5 0,0 2 0</inkml:trace>
  <inkml:trace contextRef="#ctx0" brushRef="#br0" timeOffset="6">4751 6270 8897,'-6'0'1349,"1"0"-446,5 0-401,-5 0 1,3 0-213,-3 0 1286,5 0-1286,0-5 1,0-1 57,0-6-244,0 1 1,2-4 243,1-1-59,-1-4-241,8-3 1,-4-1 215,6-3-436,-6-2 179,4 0 1,-5-5-222,3 0 0,2-2 120,-3-2 0,-1 1-199,-3-5 0,2 4 134,-1-4 0,1 0-85,-1-3 0,-3 3 40,3 0 0,-1 5-113,1-1 0,-3 4-24,3 3 1,-3 3 114,-1 6 0,4 0 59,-1 3-164,1 3 231,-4 4-113,5 6 40,-3 1 1,3 6 119,-5 3 0,1 2 155,3 6 0,-3 0-110,3 3 0,1-1 146,-1 5 1,0-3 2,-4 3 0,3-4-114,1 4 1,0-5 26,-4 1 1,4-2-41,0-2 1,-1 1-193,-3-1 150,5 1 1,1-5-91,1 1 0,3-6 17,-2 2 1,2-3 57,1-1 1,1 0 112,-1 0 0,5-5-114,-1-2 1,0 0 144,-4 0 1,5-5-75,-1-3 1,0-1 170,-3 0 1,-1 2-105,0-5 1,0 2 98,-4-2 1,3 1-45,-2 3 1,-3 6 23,-1-3 329,-3 3-185,-1 3-314,0 1 0,0 14 26,0 2 1,-4 8 25,0 0 0,-3 7 45,3 0 1,0 6-173,4-1 1,0 2 37,0 1 1,0-4-53,0 1 0,0-6-3,0 2 1,4-4 40,0-4 1,3-3-49,-3-4 1,1-1 76,-1 0 1,-3-3-974,3 0 675,-3-6 0,3 4-1957,0-2 2274,0-2 0,1 3 0,1-5 0</inkml:trace>
  <inkml:trace contextRef="#ctx0" brushRef="#br0" timeOffset="7">5630 5448 8037,'-6'0'0,"1"-5"0,5 3 581,0-3-93,-5 0-258,4 4 0,-4-4 58,5 5 1534,0 0-1652,5 0 0,-3 0 200,6 0-150,-1 0-35,5 0-31,4 0 1,-2 0 124,5 0-88,0 0-135,4 0 1,0-1-177,0-3 91,0 3 0,0-5 218,-1 6-408,-4 0 175,4-5 1,-8 4 77,5-3-128,-5 3 1,2-3-25,-4 0 53,-6 1 1,4 1-237,-2-1-407,-3 1 248,0-3-1033,-5 5 38,0 0 1,-5 0 1454,-3 0 0,-7 5 0,-3 2 0</inkml:trace>
  <inkml:trace contextRef="#ctx0" brushRef="#br0" timeOffset="8">5596 5619 8037,'-6'0'485,"1"0"642,5 0-708,5 0 0,1 0-96,11 0 0,-2 0 595,8 0-416,-3 0-271,8 0 212,0 0 1,1-1 284,5-3-498,-4 3 23,3-9 0,-9 7 1,2-5-24,-2 6 58,-1-3-194,0 0 0,-5 3-65,-3-1 44,-2 1-193,-7 2-507,4 0 476,-8 0-308,3 0 1,-7 0-1392,-1 0 1221,-4 0-2116,-4 5 2745,-1 2 0,-9 4 0,-3 1 0</inkml:trace>
  <inkml:trace contextRef="#ctx0" brushRef="#br0" timeOffset="9">6464 5151 8093,'-7'-7'20,"-1"4"1,4 1 101,-3 2 114,4-5 229,-2 4 178,5-4 534,0 5-882,5 0-162,1 0 0,6 0 221,-1 0-297,1 0 1,4 0 237,-3 0-316,8 0 0,-3 0 106,5 0 4,0 0 1,0 0-43,0 0 0,-1 0 103,1 0-257,-5 0 0,4 0 16,-3 0 87,2 0 0,-2 0-228,0 0 298,-5 0 9,3-5-9,-6 4 19,1-4 1,-5 5 0,1 0 152,-6 0-114,3 0 40,-5 0 0,-3 1-100,-1 3 1,-1 2-132,1 5 0,1 2 105,-4 2 1,3-1-39,-4 5 1,1 0 18,-5 4 1,5 5-15,-1 3 1,0-2 10,-3 1 0,1 1 3,2 3 0,-1-1-20,6-3 1,-5 2-2,4-5 1,0-1-23,4-3 1,0 0 34,0 0 0,0-5-64,0-3 1,0-2 53,0-2 1,0 0-126,0 1 112,0-1 1,0-3-352,0 0-409,0-6 263,0 3-3766,0-5 4275,0-5 0,0-6 0,0-7 0</inkml:trace>
  <inkml:trace contextRef="#ctx0" brushRef="#br0" timeOffset="10">7035 5356 7953,'0'-6'1315,"0"-4"-958,0 9-133,0-4 171,0 5 251,0 5-483,-5 1 60,4 5 56,-9 6-57,8 1-126,-8 4 0,8 1 237,-6 0-55,6 0-334,-3 5 1,3-4 108,-2 3-40,3-3 1,-3-1-245,8-1 197,-3-4 0,10-1-201,-5-1 1,5-7 63,1 3 75,-1-4 0,6-1 1,-3-2 44,5-5 1,-1 0 13,1 0 0,2-1 108,-2-3 1,3-3-88,1-4 0,-1 0 136,1-1 0,-4-4-108,0-3 1,-5 1 254,2-1 0,-4-1-19,0-7 0,-6 2-62,-2-6 0,-3 4-170,-1-3 0,-5 5 110,-3-2 0,-3 0-311,-4 4 0,-4-1 90,-8 9 0,2 1-276,-6 7 0,2 1 147,-1 6 1,0 2-325,4 2 0,3 6-280,0 5 1,5 5-463,7-1 1290,4 3 0,-3 6 0,4 1 0</inkml:trace>
  <inkml:trace contextRef="#ctx0" brushRef="#br0" timeOffset="11">7526 5288 8015,'0'-12'0,"0"-4"1046,0 8-408,0-7-205,0 9-1,0-6-450,5 1 0,-2 1 80,5 2 126,-6-2 234,8 9 0,-3-8 256,4 5-358,-5-5-149,5 8 1,-5-5 40,5 2 1,2 2 43,2-1 1,-2 1-133,2 2 1,2 5 103,-2 3 0,0 2-186,-3 2 1,-1 4-103,0 3 1,-1-1-61,-2 1 1,1 1-88,-5 7 0,0-2 85,-4 6 0,-2-2-55,-1 1 0,-5 3 49,-7-2 0,1-2 26,-5 2 1,3-10 58,-3 2 1,0-3 121,-3 3 0,3-1-128,-1-3 0,7-2 221,-3-1 1,4-4 105,0 4 0,2-8 88,2 0 41,-2 0-112,9 3-10,-4-5-172,10 5 0,3-10-113,7 3 0,8 2 0,6 0 0</inkml:trace>
  <inkml:trace contextRef="#ctx0" brushRef="#br0" timeOffset="12">7880 5756 8015,'-11'0'0,"-6"5"0,0 2 0</inkml:trace>
  <inkml:trace contextRef="#ctx0" brushRef="#br0" timeOffset="13">7595 5779 7959,'-6'0'-408,"0"0"1220,6 0-563,-5 0 14,4 0 267,-4 0 1134,5 0-1557,5 0 0,-2 0 42,4 0 1,-3 0 111,4 0-160,-1 0 1,5 0 195,-1 0-193,1 0 0,-1 0 43,0 0 1,1 0-72,-1 0 1,1 0 48,-1 0 0,1 0-22,-1 0 1,0 0-25,1 0 0,0 0 53,4 0-77,-4-5 0,5 4 51,-6-3 0,-3 3-135,0 1 1,-5 0 115,5 0 1,-4 0-80,3 0 1,-3 0-9,4 0 0,-6 0 0,3 0 0</inkml:trace>
  <inkml:trace contextRef="#ctx0" brushRef="#br0" timeOffset="14">7903 5768 10972,'7'0'2638,"-2"-6"-2465,0 5-2,-4-4-175,4 5-57,-5 0 47,5 0-46,-4 0 44,5 0-167,-6 0 149,5 0 65,-4 0-69,4 0-1474,-5 0-1271,-5 0 2783,-1 0 0,-11 0 0,-1 0 0</inkml:trace>
  <inkml:trace contextRef="#ctx0" brushRef="#br1" timeOffset="15">12574 5117 8004,'0'-17'44,"-3"8"-44,-1-2 0,0-3 0,4-4 0</inkml:trace>
  <inkml:trace contextRef="#ctx0" brushRef="#br1" timeOffset="16">12552 5025 10611,'0'13'1341,"0"2"0,0-1-936,0 5 0,0 1-179,0 7 0,0 1 17,0 2 0,3 8-233,1 1 0,0 0 65,-4 3 1,0 3-340,0 5 1,0-2 222,0-6 0,0-3-224,0-4 1,0-6 153,0-3 0,0-1 83,0-3 1,0-4-180,0-3 167,5-2 1,-2-3-222,4-2 0,-4-2-65,1-2-611,-3-3 1,0 4-167,3-5 1103,-3 0 0,9-10 0,-3-2 0</inkml:trace>
  <inkml:trace contextRef="#ctx0" brushRef="#br1" timeOffset="17">12986 5094 7943,'0'-18'-57,"0"3"64,0 2-1,0 2 641,0 4 1,0 1 77,0 2 336,0 3-745,0 6 0,0 5 135,0 13-225,0-3-49,0 13 1,0-2 28,0 7 0,0-3-40,0 3 1,0 2-92,0-2 1,3 4 263,1-4-559,0 5 1,-4-11 164,0 2-4,0-8 1,0 2-177,0-5 103,0-5 169,0 4 29,0-10-201,-5 5 1,4-6-407,-3 1 409,3-6-642,1 4-707,0-9 588,0 10-121,0-10 1014,-6 4 0,0-10 0,-5-2 0</inkml:trace>
  <inkml:trace contextRef="#ctx0" brushRef="#br1" timeOffset="18">12631 5551 7995,'-6'-6'-29,"1"4"1395,5-6-884,5 6 1,1-5-64,6 4 1,-1 1-137,1-1 0,4 0-72,3-1 1,0 3 28,4-3 0,-3-1-109,7 1 1,1 0-274,-1 4 0,3-1 172,-3-3 1,4 3-485,0-3 1,-3 3 232,-1 1 1,-5-4-832,-3 0 0,2 1-8,-6 3 1060,5 0 0,-7 5 0,3 1 0</inkml:trace>
  <inkml:trace contextRef="#ctx0" brushRef="#br1" timeOffset="19">13237 5585 10318,'0'12'1745,"0"4"-1365,0-4 25,0 10 1,0-8 73,0 5-251,0 0 77,0 4 1,0-2-12,0-2-221,0 3 1,0-8 98,0 5 0,0-5 59,0 1 53,0-2-56,0-7-261,5 4 67,-4-8-27,4 8 0,-5-8-477,0 6 373,0-5-665,0 2-606,0-5 0,0-11 0,0-1 0</inkml:trace>
  <inkml:trace contextRef="#ctx0" brushRef="#br1" timeOffset="20">13808 5071 7952,'0'-6'754,"0"0"-20,0 1-167,0 4 133,0-4 35,0 5-389,0 5-177,5 1-1280,-4 6 917,9-1 0,-7-1-1880,4-2 2074,-4 2 0,7-3 0,-3 4 0</inkml:trace>
  <inkml:trace contextRef="#ctx0" brushRef="#br1" timeOffset="21">13808 5436 8052,'0'8'0,"0"0"0,0-5 0,0 5 0,0 0 0,0 3 0,0 0 0,1-3 0,3 0 0,-3-5 0,3 5 4560,2-5-2984,-4 7-1253,3-9 1,-4 4 123,3-5-2792,-3 5 2345,4-4 0,0 5 0,2-6 0</inkml:trace>
  <inkml:trace contextRef="#ctx0" brushRef="#br1" timeOffset="22">14288 6099 8019,'0'6'-972,"0"-1"748,0 0 867,0-3 0,1 3 69,3-5 179,-3 0 72,4 0 462,-5 0-1036,5 0 58,-4 0 298,4 0-259,-5-5 1,5 3-259,-3-8 1,3 4-29,0-11 0,-4 3 28,3-5 1,1 0-1,-1-4 1,5-1 28,-2-2 0,0-4-29,0-4 1,1-1-1,3-3 1,1-1 28,-1-6 0,1 2-29,-1-7 1,0-1-1930,1 2 0,-5 1 1055,1 6-134,0-3 780,3 10 0,-3-2-189,-1 10 189,-4 1 0,2 13-1526,-5-3 1,0 8 951,0 0 421,0 6 632,0-3-346,0 15 5,0 3 1,-1 9-71,-3 1 0,1 0 257,-4 0-356,4 0 109,-2-5 130,5 3-191,0-8 1,0 3 12,0-4 0,5-1-7,3 1 1,-2-5 18,2 1-21,-1-6 0,5 3-24,-1-5 0,4 0 24,1 0 0,-1 0-69,-4 0 1,1-1 61,-1-3 0,4-2-41,1-5 1,-1 3 26,-4 0 1,-3-1 20,-1-6 1,1 3 60,3-4 1,0 0-76,-4 1 1,2-1 27,-5 5 1,4 0-17,-5-1 0,5 1 311,-4-1-294,0 6 1,-3 0 384,3 2-316,-3 3 0,4 2-33,-5 10 1,0 6 83,0 6 0,0 1 129,0 2 0,0 0-227,0 4 1,0-3 65,0 3 0,1-4-392,3 0 1,-3-2 148,3-1 1,1-4-345,-1 0 0,0-5 201,-4 1 0,4-2-616,-1-1 0,1-5-866,-4 1 1744,0-1 0,0 5 0,0-1 0</inkml:trace>
  <inkml:trace contextRef="#ctx0" brushRef="#br1" timeOffset="23">15167 5128 7988,'0'-6'0,"0"-5"544,0 10-149,0-4 56,0 5-170,5 0 1,1 0 57,6 0-101,-1 0 0,6 1 100,2 3-186,-3-3 1,6 8 9,-3-5 1,2 5 83,2-1-21,0 2 1,0-4-261,5 4 1,-4-3 148,3 4 87,-3 0-376,4 1 149,-4-6 0,4 4 126,-6-2-257,-4-3 108,-1 5 1,-2-5-130,0 3 252,0-3 88,-3 0-68,-1 1-57,1 1 57,-6 3-169,-1-9 169,-5 4 1,0 0 0,-1-3-54,-3 1 1,-2 4 124,-6 0 0,-3 0 46,0 0 1,-9-3-109,1 4 1,-6-1 44,2 5 1,-3-1-36,3 1 1,-7-1 42,3 0 1,-1 0-30,6-4 1,3 3-136,0-2 1,2 1 63,5-1 1,1 0-156,4-4 0,-1 4-606,1-4 355,5-1-392,0-3-2167,6 0 1750,6 0 1158,0 0 0,10 0 0,2 0 0</inkml:trace>
  <inkml:trace contextRef="#ctx0" brushRef="#br1" timeOffset="24">16046 5105 8037,'-7'-4'353,"-1"1"38,6-6-236,-4 7-5,6-3 1,0 4 231,0-3-106,0 3 222,0-4 105,0 5-164,6 0-238,0 0 1,5-1 189,1-3 0,0 3-108,4-3 1,-2 2-223,5 2 1,0 0 102,4 0 1,-1-1-247,1-3 0,0 3 138,0-3 0,-4 3-130,0 1 1,-1-4 62,1 0 1,1 1-144,-5 3 1,1 0 67,-5 0 1,-3 0 106,-1 0 0,-3 0-85,4 0 86,-6 0 1,7 1-51,-5 3 56,0-3 1,-4 9-61,0-2 0,0 2 26,0 1 0,-2 2 13,-1 2 1,-1 0 47,-8 8 1,3-1-52,-6 8 1,1-3 89,-1 3 0,1 1-75,-5 3 1,5-5 102,-1-2 0,2 1-83,2-1 1,-1-3 202,1-2 1,5-5-22,2 6 0,-1-7-127,1 3 0,-1-5 298,1 2-279,3 1 1,-4-4-195,5 2 141,0-2 0,-2-2-977,-1 1 452,1-6-1673,-3 4 611,5-8 0,1 3 755,3-5 0,-1 0 772,4 0 0,1 0 0,3 0 0</inkml:trace>
  <inkml:trace contextRef="#ctx0" brushRef="#br1" timeOffset="25">16686 5299 9311,'-5'-11'1076,"4"5"-714,-5-5-187,6 10-285,0-4 186,0 5 1,-3 6 83,-1 6 0,-5 0-31,1 8 504,-7 4-318,2 0 1,-3 5 311,5-2-417,-1-3 0,4 4-226,1-6 0,4 1 121,0 0 1,1-4-120,2 0 0,4-5 43,0 1 1,9-2-339,-2-2 1,7 0 170,-3-4 1,9-2-145,-1-5 0,2 0 28,-2 0 1,4-1 148,-1-3 1,1 2 298,-4-6 1,0 0-89,0-3 1,-4-4 122,0 0 1,-5-6-38,1 2 1,-2-4 377,-2-3 1,-5 0-199,-2-4 1,-3-1-65,-1-3 1,-6 0-506,-5 0 0,-11 6 190,-8 5 0,-3 1-978,-2 7 1,-1 5 522,1 6 1,0 3-1099,8 1 0,2 10 1560,6 5 0,2 6 0,6 1 0</inkml:trace>
  <inkml:trace contextRef="#ctx0" brushRef="#br1" timeOffset="26">17154 5219 8037,'-6'-5'0,"1"-1"-860,0-6 608,3 1 758,-3 0 1,5-1 117,0 1 0,0 3-47,0 1 0,0 3-199,0-4 0,0 4-119,0-3 0,5 3-97,3-4 0,3 6 68,5-2 0,1-1-105,6 1 0,-2 0 105,1 4 1,-5 2-129,6 1 0,-4 0-5,0 5 1,1-1-154,-5 5 0,1 0-217,-5 3 0,-3-1 189,-1 5 1,-4 0-136,1 4 1,-6 1 76,-5 3 0,-2 2-18,-10 6 1,0-4 51,-4 4 0,-4-4-155,1 7 0,-5-6-16,4-1 0,1-5 35,3 5 0,0-7 142,0-1 0,6-2-48,1-6 1,5 2 418,3-2 1,-1-6-183,6 2 0,-1-6 852,4 3-680,0-5 0,0 3 167,0-2 1,1-3-85,3 3 1,7-3 18,8-1 0,3 0 5,1 0 0,0 0-99,-1 0 0,5 0-64,0 0 0,-1 0 27,-3 0 0,-1 0 22,-3 0 1,1 0-44,-5 0 0,1 0-184,-5 0 1,2 0-267,2 0 0,-2 0-381,2 0 0,-6 1-147,-2 3 1,-3-3 25,4 3-2679,-6-2 3422,3-2 0,-5 0 0</inkml:trace>
  <inkml:trace contextRef="#ctx0" brushRef="#br1" timeOffset="27">1736 7252 8279,'-6'-7'181,"2"-1"0,3 4 132,1-3 0,-2 0 187,-2 0-245,3-4 294,-4 10-167,0-9-171,4 4 0,-9-2 59,2 0 1,2 6 57,-2-2-74,0 3 1,-3 1-130,0 0 1,3 0 57,0 0 0,5 5-161,-5 3 1,2 3-23,-2 4 0,-1 3 146,5 5 1,-1 5-84,1 2 0,3 4 75,-3 5 1,4-4-91,4 3 1,-1-2 65,4-2 0,1 0-159,3 0 1,5-1-44,-1-2 0,4 1-192,-4-6 1,2 1-161,-2-4 1,-6 0 159,2-1 1,-3 1 4,-1 0 0,-2-4 65,-5 0 0,0-5-107,0 1 1,-3 2 68,-1-2 1,-5 2-114,1-2 0,-6-2-155,-1 2 0,0-3 140,3 0 1,-3-5-181,0 1 1,4-5 555,3 0 0,0-1 0,-8-2 0,-2 0 0</inkml:trace>
  <inkml:trace contextRef="#ctx0" brushRef="#br1" timeOffset="28">1382 7778 8141,'-11'5'-337,"-1"-4"337,6 4 769,1-5 1,15 0 949,5 0-947,10 0-266,10 0-691,0 0 603,10 0-134,0-5 0,2-1-74,3-6 0,-3 2-123,-2 2 153,-4-2 1,-7 4-252,-1-5 1,-12 4 224,1 3 26,-6-2-1881,-5 5 787,-1-4 854,-9 5 0,5 0 0,-6 0 0</inkml:trace>
  <inkml:trace contextRef="#ctx0" brushRef="#br1" timeOffset="29">2478 7115 7640,'0'-7'1,"0"-1"424,0 5-198,0-7 1,-1 9 106,-3-3-96,3 3 60,-4 1 770,5 0-825,-5 0-25,-2 0 0,1 5 0,-4 6-12,4 2-43,-6 9 1,-3-1 144,0 6-209,-6 5 0,5-3 249,-3 5-157,-3 5-869,10-3 873,-5 8 3,6-8-250,4 3 215,-3 1 1,9-5-116,-3 3 0,3-2 75,1-2 1,0 0-95,0 1 0,1-1 105,3 0 0,-1-4-232,4 1 0,1-2 61,3 2 0,2-2 225,2-3 0,-2-1-486,2 1 0,-1-6 116,1 0 1,-1-7 170,5 3 1,-5-5-48,1-3 0,-1 1 103,2-6 1,-4 1-147,3-4 9,-2 0 0,-1 0-161,-1 0 0,-3 0-269,-1 0 0,-3-4-860,4 1 0,-6-2 1382,2 1 0,-3-3 0,-1-4 0</inkml:trace>
  <inkml:trace contextRef="#ctx0" brushRef="#br1" timeOffset="30">2684 7663 8083,'-12'-17'155,"6"0"0,1 10 583,5-1-310,0 0 214,0 2 507,0-4-879,0 9 0,1-3 23,3 8 0,2 2-127,6 5 1,3 6 58,0 2 1,2 2-116,-2 2-47,-2 0 0,3-1-178,-4-3 0,3 1 110,0-5 1,0 0-235,-3-3 0,-1-1 102,1 1 0,-2-1-212,-3 1 1,4-6-45,-4-2-1198,-2 2-210,5-5 1801,-8 4 0,3 0 0,-5 2 0</inkml:trace>
  <inkml:trace contextRef="#ctx0" brushRef="#br1" timeOffset="31">2935 7583 8025,'-5'-11'-422,"4"0"422,-4-1 0,5 1 1276,0 4-560,0-3 9,0 9-52,-5-4-216,3 5 0,-4 1-156,2 3 1,-2 6 70,-6 5 0,0 9-100,-3-1 1,-3 8-153,-5-1 1,0 3 82,0 2 0,-2-1-352,2 0 1,-1-5-120,9-2 1,-1-4-386,5-4 0,5-3-968,2-4 894,3-1 727,6-5 0,6 5 0,7-5 0</inkml:trace>
  <inkml:trace contextRef="#ctx0" brushRef="#br1" timeOffset="32">3381 7104 7984,'-7'-12'0,"-3"1"406,9 5-65,-4 1-114,5 5 1,0 1 26,0 3 1,4 3 158,-1 8 0,5 7-75,-4 5 0,5 4 96,-2 0 0,-2 3-148,-1 4 0,1-1-167,-1 5 1,1-2 134,-1 2 0,-3 3-246,3-3 0,-3-3-123,-1-1 1,0-2 114,0-2 0,2-1-73,1-3 1,-1 2 39,1-5 1,-1-1 86,-2-3 0,0-4-20,0 0 1,0-4 114,0 4 1,0-5-89,0 2 0,0-7 82,0-2-855,0 1 371,0-2-2107,0 4 2448,0-8 0,0 3 0</inkml:trace>
  <inkml:trace contextRef="#ctx0" brushRef="#br1" timeOffset="33">3792 8292 7873,'-7'0'0,"2"1"0,5 3 61,0-3 122,-5 4 388,4-5 21,-4 0 686,5 0 1,0-5-913,0-3 1,4-2-99,-1-1 0,6-2-60,-1-2 0,2-3-181,2-5 0,-1-1 128,0-3 0,1 3-134,-1-2 0,1-2 21,-1 1 0,-1-5-53,-2 2 0,1-3 76,-5-1 1,1 2-226,-2-2 0,-1 2-27,2-6 0,-3 6-31,-1 2 0,0 3-31,0-3 1,0 8 147,0-1 0,0 8 97,0 0 0,0 6-130,0 1 150,0 6-84,0-3 0,0 6-65,0 3 0,1 6 87,3 5 0,-3 2 164,3-2 1,-2-3 59,2 4 0,-1 0-103,4-1-85,-4 1 0,7-5 12,-2 1 0,-2-6-113,2-2 0,-5-3 127,5-1-41,0 0 1,3 0 17,1 0 0,-1-1-149,0-3 1,0 1 128,-4-4 0,3 3-19,-2-4 0,-2 1 116,2-5 1,-2 1-101,2-1 0,1 1 168,-5 0 0,1-1-83,-2 1 0,-1-1 66,2 1 0,1 3-93,-2 1 1,2 0 82,-1 0-143,-2 2 0,4 6 70,-2 3 1,-3 2 89,3 5 1,-3 6-97,-1 2 0,0 4 65,0 3 1,0 0-55,0 4 0,0-3-207,0 3 1,0-8 59,0 1 0,0-4-84,0 0 0,0 1-280,0-5-112,0 1 0,1-5-1464,3 1 2044,2-6 0,6 4 0,-1-4 0</inkml:trace>
  <inkml:trace contextRef="#ctx0" brushRef="#br1" timeOffset="34">4488 7583 8031,'-7'0'0,"-1"0"0,6 0 1224,-3 0 922,5 0-1916,5 0 57,1 0-119,10 0 0,-2 0 57,5 0 1,-1 0 118,1 0-266,3 0 0,-4 0 185,4 0-217,1 0 0,-4 0-138,0 0 1,-5 0 157,2 0-572,-4-5 1,0 4 120,-1-3-1575,-5-2 866,5 5 1094,-10-4 0,4 5 0,-5 0 0</inkml:trace>
  <inkml:trace contextRef="#ctx0" brushRef="#br1" timeOffset="35">4500 7743 9199,'11'0'1066,"1"0"0,0 0-411,4 0 1,-2 0 193,5 0-311,0 0-501,3 0 1,1-3-141,0-1 0,-4 0 79,0 4 1,-1 0-182,1 0 0,-1-4 205,-3 0 0,3 1 0,5 3 0</inkml:trace>
  <inkml:trace contextRef="#ctx0" brushRef="#br1" timeOffset="36">4922 8223 7982,'0'6'7,"0"5"1,0-9 251,0 6-197,0-6 0,0 5 303,0-4 222,0-1-250,0 3 622,0-5 1,4-2-380,0-1-88,0 1 144,1-8-411,-4 4 0,9-6 17,-8 1 1,3-4 94,-5 0-289,5-1 43,-4 0 0,8-2 50,-5-5 1,5 0 82,-2 1 1,3-6-359,2-3 0,-1-2 134,1-1 0,3-5-487,0-3 0,4 1 235,-4-1 0,2 4-164,-2-4 0,-6 8 133,2-4 1,-6 9 102,3-6 1,-5 10 119,0 2 0,-1 2-97,-2 5 0,0 1 294,0 4-123,0-1 213,0 6-128,0 1 0,0 6-131,0 3 0,0 4 32,0 7 0,0-1-14,0 5 0,1-5-39,3 1 1,-2 2 32,6-2 1,-2 0-46,2-4 1,2 1 21,-2-1 1,-2-3-65,2 0 1,-5-6 67,5 2 1,0-3 62,3-1 0,-3 0 0,-1 0 1,5 0 8,3 0 1,1-5 65,0-3 0,-2-2-107,5-1 1,-5-2 122,1-2 0,-3 1-52,0-5 1,-1 0 161,1-4 1,-5 4-103,1 0 1,-5 5 96,0-1 0,-1 2 143,-2 2 152,0 4-629,0 2 165,0 5 1,0 7-139,0 4 1,-2 7 60,-1 8 1,1 5-39,-2 7 0,-1-2 86,2 2 1,-1-3-408,4-1 0,-4-4 22,0-4 1,0-2-109,4-1 1,0-5-819,0-3 866,0-2 0,0-2-529,0 1 1,0-5 61,0 1 890,5-6 0,2 9 0,4-5 0</inkml:trace>
  <inkml:trace contextRef="#ctx0" brushRef="#br1" timeOffset="37">5676 7721 12075,'0'11'1550,"-4"0"-1078,1 1 0,-1 3-387,4 0 1,0 4 91,0-4 0,0 2-158,0-2 0,0-2-226,0 2 1,1-2-251,3-2 1,-3 1-628,3-1 1,-3-3 543,-1-1 1,0-3 539,0 4 0,0-6 0,0 3 0</inkml:trace>
  <inkml:trace contextRef="#ctx0" brushRef="#br1" timeOffset="38">5756 6990 8035,'0'-7'-499,"0"1"861,0 2 659,0 3-645,0-4 2,0 0-345,0 3 259,0-3 973,0 5-1101,0 5 0,0-2 34,0 5 1,4-5 16,0 5 1,5-2 96,-2 2 0,5 3-81,3 1 1,-2-1 112,2 4 0,3 2-161,1-2 0,-2 5 54,2-1 0,-1 3-191,1 1 1,3 1 97,-3 3 0,1-2-37,-1 5 1,1-3 71,-4 4 1,3-1-201,-4 4 1,0 1 58,-3-1 0,-2 3-217,-3-3 1,2 6-201,-5-5 0,0-2 202,-4-3 0,0-1-58,0 2 1,0-2 68,0-2 0,-4-3 103,0 2 1,-7-5-67,3-2 0,-8-1 179,4 1 1,-3-2 40,0-1 1,2-4 173,-2 3 0,-2-6-64,2-1 0,0 0-163,4 3 1,-1-3-131,1-1 1,1-3 91,2 4 0,-1-5-175,5 5 0,-1-5-65,1 0-86,3 4 56,-4-6-220,5 9-92,0-9 318,0 5-1554,0-6-68,0-6 1886,0 5 0,0-9 0,0 4 0</inkml:trace>
  <inkml:trace contextRef="#ctx0" brushRef="#br2" timeOffset="39">1462 8451 8346,'0'0'0</inkml:trace>
  <inkml:trace contextRef="#ctx0" brushRef="#br2" timeOffset="40">3118 8406 8040,'23'0'1743,"5"0"217,2 0 0,3 0-1088,1 0-657,1 0-236,-1 0 1,0 0 123,0 0-116,1 0 1,-1 0-13,0 0 1,0 0-2,1 0 1,-1-2 130,0-1 1,1 1-114,-1-1 0,0 0 164,0-1 0,1 3-89,-1-3 1,0 3 55,0 1 0,1-4-75,-1 0 1,4-3 89,0 3 0,0-1-67,-4 1 1,1 3 4,-1-3 1,0 3-138,0 1 1,-3-4 117,-1 0 1,1 0-143,3 4 0,0 0 122,1 0 0,-1 0-70,0 0 0,-1 0 41,-2 0 0,0 0-62,-4 0 1,3 0 22,-3 0 1,0 0 27,-4 0 1,3 0-167,1 0 1,1 0 96,-2 0 1,-2 0-74,3 0 1,2 0 90,2 0 1,2 0-29,1 0 0,-2 0 17,2 0 0,-6-4 11,6 1 1,-2-2 43,2 1 0,-3 2 20,-1-1 1,-5-2 155,2 1 0,-3 0-108,-1 4 1,0 0 74,0 0 1,-4 0-112,0 0 1,-1 0 29,1 0 0,2 0-10,-2 0 0,-1 0-31,1 0 0,-4 0-101,4 0 0,-1 1 69,1 3 0,1-3-84,-4 3 0,3-3 50,-4-1 1,4 0 79,-4 0 0,4 0-52,-4 0 1,1 0 209,-5 0 1,4 0-120,1 0 1,-1 0 123,-4 0 1,1-1-96,-1-3 0,0 3-39,1-3 0,-1 3 81,1 1-58,4 0 0,-3 0-146,2 0 125,-2 0 0,-2 0-67,1 0 53,-1 0 8,0 0-25,1 0 6,-6 0-324,4 0 197,-8 0-329,8 0 425,-9 0 0,9 0 0,-3 0 0</inkml:trace>
  <inkml:trace contextRef="#ctx0" brushRef="#br2" timeOffset="41">6099 8314 8040,'-18'0'0,"-5"0"0,-15 5 0,-9 2 0</inkml:trace>
  <inkml:trace contextRef="#ctx0" brushRef="#br2" timeOffset="42">1473 8509 8254,'0'-7'-304,"0"2"902,0 5 1,-5 0 0,-1 0 0</inkml:trace>
  <inkml:trace contextRef="#ctx0" brushRef="#br2" timeOffset="43">1599 8497 8372,'13'0'3552,"2"0"-1734,-2 0-865,8 0-434,-8 0-161,8 0-142,-8 0 1,7 0-68,-4 0-221,-1 0 136,1 0 1,-2 0 86,5 0-206,-5 0 113,8 0 0,-4 0 58,4 0-66,1 0 14,0 0 1,-4-4 81,0 1-95,0-1 1,0 4 0,0 0 0,-3 0 21,3 0 0,-5 0-114,1 0 0,-3 0 107,0 0 1,1 0-122,2 0 1,-3 0 97,4 0 1,-2 0-106,1 0 0,-2 0 85,2 0 1,3 0-4,1 0 0,-2 0 37,2 0 0,-1 0-40,1 0 0,2 0 21,-6 0 0,4 0-5,-4 0 0,0-2-47,-3-1 0,3 1 44,0-1 0,-3 1-66,-5 2 1,1 0 18,3 0 0,1 0-10,-1 0 0,0 0-1,1 0 0,-1 0 24,1 0 0,3-4-16,0 1 0,2-1 12,-2 4 0,-2 0 10,2 0 0,1 0-10,0 0 1,-1 0-11,-4 0 1,-3 0-28,-1 0 21,1 0 0,3-1-220,1-3 223,-1 3 0,1-5 15,-1 6 0,1 0-28,-1 0 1,2-1 74,2-3 1,-2 3-71,2-3 1,1 3 106,0 1 0,-1 0-63,-4 0 0,1-4 10,-1 0 1,0 1-55,1 3 0,-5 0 37,1 0 0,0 0-63,3 0 0,1 0 52,-1 0 1,0 0-91,1 0 0,-1 0 68,1 0 0,3-4-33,0 0 0,0 0 40,-3 4 1,-1 0 0,1 0 0,-5-4-68,1 1 33,-1-1 82,5 4-76,-1 0 51,1-5 0,-1 3-24,1-1 1,-5 1 81,1 2-72,-1-5 1,5 4-179,-1-3-811,-4 3 998,3 1 0,-4 0 0,5 0 0</inkml:trace>
  <inkml:trace contextRef="#ctx0" brushRef="#br2" timeOffset="44">3312 8394 8260,'-23'12'0</inkml:trace>
  <inkml:trace contextRef="#ctx0" brushRef="#br0" timeOffset="45">1725 8863 8114,'-7'-7'418,"2"-3"118,5 9-208,0-9 1,-4 7 359,1-4-249,-1 4 119,4-2 597,0 5-917,-5 0 0,3 0-77,-8 0 1,8 1 255,-6 3-179,6 2-116,-9 11 0,6 2 235,-2 8-118,2 2-228,0 5 95,3 0 1,-3 6-100,5 1 1,0 0 136,0 1 0,4-4-22,0 4 0,5-4 115,-2 4-1104,-2-5 851,6 2 0,-6-5-327,2 0 121,3-4 0,-8 1-207,1-4 7,-1 0 272,-2-4 1,0-4-229,0 0 0,-2-4 131,-1 4 1,-2-5 285,-3 1 0,-2-2-323,2-2 0,-2 1-86,-1-1 1,-1 0-549,1 1 964,-1-6 1,1 4-1,0-3 1</inkml:trace>
  <inkml:trace contextRef="#ctx0" brushRef="#br0" timeOffset="46">1348 9491 9673,'17'0'1032,"5"0"-714,-4 0 0,5 0 32,-1 0 637,1 0-577,5 0 0,-2 0 304,4 0-433,1-5 0,1 3-254,-1-1 0,1 0 97,-6-1 0,4 2-294,-8-6 1,6 4 193,-9-3 1,0 3-1142,-7-4 0,-1 6 9,1-2-896,-6 3 2004,4 1 0,-4 0 0,6 0 0</inkml:trace>
  <inkml:trace contextRef="#ctx0" brushRef="#br0" timeOffset="47">2398 8920 8030,'0'-12'0,"0"1"-354,0-1 143,5 1 213,-3 0 731,8-1 27,-9 6-87,4-4 5,-5 3-448,0 1 235,0 1 509,0 5 0,-4 1-653,1 3 0,-6 4-92,1 7 1,-2 0-71,-1 8 1,-1-2 84,1 10 0,-1-1-223,1 5 0,-2 4 97,-2 3 0,2 2-14,-2 2 1,2 0-233,2-1 1,5 0 144,2-3 0,2-2-235,2-2 0,0-6 117,0 2 0,6-7-190,1 0 1,5-7 130,3-1 0,-2-1-7,2 1 0,-3-3 10,0-4 0,1-1 38,2 0 1,-3-3 33,4 0 1,-4-2-69,0 2 1,-5 1-245,1-6 1,0 1 99,3-4 0,0 0-553,1 0 1,-4 0-33,-1 0 882,1 0 0,3-5 0,1-1 0</inkml:trace>
  <inkml:trace contextRef="#ctx0" brushRef="#br0" timeOffset="48">2741 9319 7991,'-13'-17'388,"-2"0"1,14 2-195,-3 0 0,3-1 317,1 5 0,0 3 700,0 1 111,0 4-533,0-7-201,0 9-384,5 6 0,1 8 21,6 9 1,-1 1-102,0 0 0,5 0 58,-1 0 0,1 0-194,0 0 0,0-1-120,3 1 1,1-1-244,-4-3 0,-1 1-156,-4-5 0,1 1 284,-1-5 0,1-3-603,-1-1 1,-3-4 345,-1 1 1,0-2-222,0 2 1,0-3 8,-4 3 716,-1-3 0,8-1 0,-4 0 0</inkml:trace>
  <inkml:trace contextRef="#ctx0" brushRef="#br0" timeOffset="49">3027 9239 7956,'-6'-17'0,"5"0"1278,-4 6-285,5-1 106,0 1-622,0 5 0,-1 1-67,-3 5 0,1 1 183,-4 3 1,-2 8-69,-6 11-358,2 5 0,-12 11-171,2 3 1,-4 1 96,1-1 0,1 5-701,-1-5 0,2-1 477,1-11 1,1-2-1053,3-5 0,7-5 132,4-3 1051,5-2 0,-2-2 0,5 0 0</inkml:trace>
  <inkml:trace contextRef="#ctx0" brushRef="#br0" timeOffset="50">3529 8737 8207,'-5'-6'291,"4"1"1,-4 3 966,5-2-796,0 3 42,0-4-190,0 5 0,0 6 51,0 6 1,0 4-119,0 7 0,3 9 101,1 2 1,4 8-71,-4 0 1,3 2-194,-3 2 1,1-2 107,-1-2 1,-3 3-244,3-3 1,-1-3-86,0-1 1,-1-2-47,1-2 0,-1-4-3,-2 1 1,0-6 78,0 2 1,0-7-120,0-1 1,0-5 64,0 1 1,0-2-1748,0-2 798,0 1 1108,5-1 0,1 1 0,6-1 0</inkml:trace>
  <inkml:trace contextRef="#ctx0" brushRef="#br0" timeOffset="51">3815 9890 7897,'-7'0'1117,"-3"0"-203,9 0 254,-4-5-378,5 4-152,0-4-179,0 5-47,0-5-183,0-1 1,0-7-151,0-2 0,1 1-72,3-5 1,2 0 170,6-4 1,-1-4-218,0 1 0,1-10 22,-1 2 0,1-3-129,-1 3 1,-1-6 75,-2-2 1,1-1-97,-5 1 1,3-2 60,-3 2 0,0 3-2,-4 1 1,0 6 40,0 2 0,0 8-122,0-1 225,0 8-137,0-2-323,0 11 211,0 1 123,0 15 0,1-2 15,3 7 0,2 1 46,6 0 1,-1 3-46,0-4 1,1 0-20,-1-3 1,1-1-21,-1 0 0,1-4-53,-1-3 79,0-3 0,1-1 30,-1 0 1,4 0 38,1 0 0,-1-1-74,-4-3 1,1 1 84,-1-4 1,1 0 131,-1 0 1,-3-3-109,-1 2 1,0-2 336,0-2-222,3 1 0,-8 0 155,1-1 0,3 4 173,-3 1 3,1 4-224,-4-2 1,0 7-57,0 1 0,0 9-41,0 7 1,4 2 17,0 2 0,0 4-194,-4 0 0,0 3 104,0-3 0,0 3-353,0-3 1,0-2 143,0-6 1,0 1-662,0-4 0,1-1 375,3-4 1,-2-1 423,6-2 0,4 2 0,6-3 0</inkml:trace>
  <inkml:trace contextRef="#ctx0" brushRef="#br0" timeOffset="52">4534 9102 7953,'-18'0'408,"3"0"-163,7 0 583,3 0 35,5 0-539,5 0 1,2 0 157,4 0 0,6 0-56,2 0-61,2 0-127,7 0 0,-4 0 18,3 0-90,-3 0 1,-1 0-53,0 0 0,-4 0 122,0 0 0,-4 0-150,4 0 1,-5-1 62,1-3 0,-2 3-780,-2-3 0,1-1-910,-1 1-995,-4 1 2536,-2 3 0,-5 0 0,0 0 0</inkml:trace>
  <inkml:trace contextRef="#ctx0" brushRef="#br0" timeOffset="53">4591 9228 7953,'-6'5'626,"1"-4"1,5 6-22,0-3 0,5-3-198,2 3 0,5-3 145,3-1 0,-1 0-149,5 0 1,0 0 84,4 0 1,-1 0-397,-3 0 0,2 0 25,-2 0 1,1 0-1097,0 0 1,0 0 350,-5 0 628,5 0 0,-7-5 0,4-2 0</inkml:trace>
  <inkml:trace contextRef="#ctx0" brushRef="#br0" timeOffset="54">4945 8771 8253,'12'-4'0,"-1"1"0,0-1 0,1 4 0,-1 0 0,6 0 0,2 0 0,-1-4 0,1 0 0,0 0 0,4 4 2062,-1 0-1320,1 0 0,-4 0-263,0 0 0,-3 0-296,3 0 0,-5 0-205,1 0 0,1 4 160,-1 0-366,1 0 168,-5-4 0,1 0 34,-1 0 1,-1-1-139,-2-3 47,2 2 179,-9-3-24,9 5 23,-8 0 75,3 0 39,-5 0-250,-5 0 105,3 5 1,-3 2 11,5 4 0,-4 2-3,1 2 1,-5 4-64,4 8 1,-5-1-50,2 9 35,-3-4 1,-2 13-87,1-6 0,-1 0 129,1-4-429,-1 0 236,6-5 0,-3-1 60,5-5 0,1 0 40,3 0 0,0-5 245,0-3-223,0-2 1,0-2 111,0 0 42,0 1-98,0-1 1,3-3 43,1-1 23,0-4-310,-4 2-864,0-5 1,5-5-1,1-1 1</inkml:trace>
  <inkml:trace contextRef="#ctx0" brushRef="#br0" timeOffset="55">5505 9045 8134,'0'-11'568,"0"-1"-183,0 6 5,0-4 236,0 9-328,-5 6 0,2 6-177,-4 8 1,3 3 179,-4-3-61,1 2-391,0 2 183,2 0 1,5 0 126,0 0 1,0-4-160,0 0 0,1-1-346,3 1 283,3 2 1,0-8-208,1 2 1,-1-2 95,5-2 1,-1-3 45,1-1 102,-1-4 1,1 2-11,-1-5 110,5 0-86,-3 0 0,4-1 19,-6-3 1,2 1 99,2-4 1,-2-1 268,2-3-207,-2-1 1,-2-3 437,0 0-377,-4-5 1,2 6 38,-6-5 134,1 0-274,-4-4 0,0-1 112,0-3-379,0 3 109,-5-4 1,-1 5 294,-6 0-787,-4 6 392,-2 0 0,-1 7-386,0 2 349,0 3 0,-4 5-680,0 0 1,6 0 15,1 0 526,9 5 304,2 2 0,0 4 0,-2 0 0</inkml:trace>
  <inkml:trace contextRef="#ctx0" brushRef="#br0" timeOffset="56">5847 8885 7989,'-5'-11'410,"4"0"1,-8 3 217,5 0-403,1 6 265,3-8 56,0 8-207,0-3 1183,0 5-1022,0-5-215,5 4-116,1-4 0,9 5 219,1 0-106,4 0-113,-7 0 0,7 5 56,-5 3 1,0 2 13,-3 1 1,3 1-1,0-1 1,0 4-14,-3 0 0,-5 5 13,1-5 1,-4 5-1,3-1 1,-4 3-15,1 0 1,-4 1-81,-4 0 0,-6 1-1598,-5 3 1,-6-2 880,2 6 1,1-6 571,-1 2-756,0-3 477,2-1 1,-2-2-167,7-2 678,-2-2-131,8-1 323,0-3-129,0 4 45,6-6-112,0 0-176,0-4 1,6-2 132,1-5 0,3 0-56,2 0 0,0 0-47,4 0 1,-4 0 24,4 0 0,-4 0-188,0 0 1,-1-1 16,1-3 0,-5 2-276,1-1 145,-1 1 1,1 1-223,0-3 1,-5 3-1686,5-3 1513,-5 3 0,2 0-750,-5-3 692,5 3 646,-4-4 0,9-1 0,-4 0 0</inkml:trace>
  <inkml:trace contextRef="#ctx0" brushRef="#br0" timeOffset="57">6122 8737 7983,'-4'-11'281,"0"-1"28,-5 1 1,8-1 148,-3 1-215,3 5 1,-1-3 490,-1 5-448,1 0 0,-3 3 332,5-3-21,0 3-241,0-4-203,5 5 1,-2 3 134,5 1 0,-1 5 98,5-1 0,-1 6-49,0 1 0,5 4 0,-1-4-202,5 5 0,-6-2 28,5 5 1,-4 4 173,4-1-399,-5 1 151,3 1 1,-6-3-70,1 6-7,-1-6 0,-3 7 6,-1-5 0,-4 3-188,1-3 1,-2 4-143,2 0 0,-3-3 165,3-2 1,-3 2-292,-1-1 0,0 0 176,0-5 0,-1 1-465,-3 0 455,3 0 1,-9 0-42,2 0 0,-2-1-32,-1 1 0,-1 0-141,1 0 287,-1-5 1,-3 3 97,0-2 0,-1 3-161,0 1 0,4-4 268,-4 0 0,2-4-51,-1 4 0,6-5 115,-2 1 1,2-3 93,-2-5 48,-1 3-39,6-3-215,1-1 160,5-1-1066,0-5 473,0-5 474,0 4 0,0-14 0,0 2 0</inkml:trace>
  <inkml:trace contextRef="#ctx0" brushRef="#br2" timeOffset="58">6670 8166 7912,'-7'0'-1097,"2"-5"2124,5 4-161,0-5 1655,0 6-2269,5 0 1,-2-3 156,5-1 1,-5 0 259,5 4-285,0 0 0,3-1-168,0-3 1,2 3-62,2-3 0,-1 3-65,5 1 0,-3 0 78,3 0 1,0 0-109,4 0 1,-2 0 97,-2 0 0,3-2-309,-3-1 0,2 1 100,2-1 1,0-3-139,0 3 0,-2-5-100,-2 4 0,-2-3-422,-6 3-146,1 0 1,-5 0-79,1 0-214,-5 1 0,-3 3-130,-8 0 1279,-2 0 0,-7 5 0,0 1 0</inkml:trace>
  <inkml:trace contextRef="#ctx0" brushRef="#br2" timeOffset="59">6761 8349 7951,'-6'0'1921,"-4"0"-1084,8 0 44,-3 0-514,10 5 0,2-4 262,4 3 1,2-3-91,2-1 0,-1 0 56,5 0 1,0 0-30,4 0 1,0 0-171,0 0 1,1 0-163,2 0 1,-2 0 0,3 0 1,-3-4-219,-1 0 0,-4 1 209,0 3-132,-5 0 14,3-5 1,-10 3-2241,1-1 232,-6 1 0,-2 2-1067,-7 0 2967,-3 0 0,-7 0 0,-1 0 0</inkml:trace>
  <inkml:trace contextRef="#ctx0" brushRef="#br2" timeOffset="60">7755 8200 10284,'0'-6'643,"1"1"-465,3 5 0,-2 0 37,6 0 1,-4 0-138,3 0 0,1 0 68,3 0 1,1 0-126,-1 0 0,2 0 12,2 0 1,-1 0 61,5 0 0,2 0-2,5 0 1,0 0 42,4 0 0,-3 0-68,3 0 0,-1-2 34,2-1 1,0 1-4,-4-1 1,1 1-100,-1 2 1,-3 0 99,2 0 0,2 0-124,-1 0 0,1 0 64,-1 0 0,-2 0-73,5 0 1,1-1 87,3-3 0,0 3-18,1-3 1,-2 3-11,-3 1 0,3 0-10,-2 0 1,-2-4 25,1 0 1,-4 0 6,0 4 0,-2 0-20,-1 0 0,4 0 12,-1 0 1,5 0-17,-4 0 0,4 0 15,0 0 0,-2 0-127,1 0 0,-3 4 73,3 0 0,-3 0-45,4-4 1,-5 0 21,5 0 0,-2 0 29,1 0 0,2 0 1,-5 0 1,4 0-11,0 0 0,2 0 25,1 0 0,-3 0-17,-1 0 0,-3-4 25,3 0 0,-3 0-15,3 4 1,-4 0 24,0 0 0,2 0 82,-1 0 0,0 0-96,-5 0 0,1-3 102,0-1 1,4 0-86,-1 4 0,5 0-6,-5 0 0,5-4 17,-4 0 0,3 1-29,-3 3 0,3-4 16,-3 0 1,1 0-45,-2 4 0,-2 0-1,3 0 0,-3 0 34,-1 0 1,0 0-129,0 0 1,0 0 110,-1 0 0,0 0-17,-3 0 1,1 0 5,-4 0 0,4 0 11,-1 0 1,-1 0-15,1 0 0,-4 0 26,4 0 0,-4 0-9,4 0 1,-4 0-5,4 0 0,1-1-18,2-3 1,1 3 17,0-3 0,0 3-17,0 1 0,0-1 12,-1-3 1,1 2 8,0-1 0,-4 1 3,0 2 0,-4-3 98,4-1 0,-3 0 6,3 4 0,-5-1-93,1-3 1,1 3-23,0-3 0,3 3 38,-4 1 0,1 0-196,0 0 1,-2-4 117,5 0 0,-4 0-105,4 4 1,-5 0 117,1 0 1,-1-1 15,1-3 1,-2 3 125,2-3 0,-6 3-145,-1 1 0,-1 0 135,5 0 0,-1-2-108,0-1 0,1 1 184,-1-1 0,1 1-76,-1 2 1,1 0 78,-1 0-114,0-5 0,1 4 58,-1-3-89,1 3 1,-1-3 2,1 0 0,-5 0-52,1 4 1,-4 0 94,3 0-155,1 0 1,-1 0 116,1 0-156,-5 0 0,3 0-76,-2 0-327,-3 0-1220,4 0-2092,-5 0 3829,-5 0 0,-6 0 0,-7 0 0</inkml:trace>
  <inkml:trace contextRef="#ctx0" brushRef="#br1" timeOffset="61">7880 7675 7485,'7'1'1302,"-3"3"-624,2-3-338,-5 4 1,9-5 115,-2 0 81,-3 0 166,5 0-419,-3 0 0,3-1-1,-3-3 1,3 3 167,-2-3-221,2 3-1,2 1-202,-1 0 1,0-1 278,1-3-77,-1 2-259,6-3 0,-3 5 109,5 0-113,0-5-39,4 4 0,-1-5-115,1 2 1,-4 1 100,0-4 0,0 3 39,4-4 1,-5 5 63,-3-5 0,2 4-103,-2-4 1,-4 2 93,-3-1-81,0-4 67,-2 5 0,3-5 2,-5-1 0,-1 1-72,-3-1 1,-1 2 70,-3 3 1,2-6-40,-6 5 0,1-7 34,-5 7 0,0-4-53,-4 4 0,2 3 33,-5 1 0,-1-1-66,-7 1 1,3 2 58,-2 6 0,-4 2 83,0 5 1,2 6-12,1 2 0,3 3-56,1 0 1,4 1 15,0 0 0,7 1-5,0 3 0,1-3-75,3 3 0,3-3 73,1-1 1,3-2-43,1-2 1,0 1 27,0-4 0,5-1 186,3-4 0,7 1 260,4-1 0,3-1-188,0-2 0,3 2 61,1-2 1,-3-3-65,0-1 0,0 1-97,-4-2 1,-3 1 67,-1-4 1,-2 0-233,-1 0 1,-1 0 67,0 0 1,1 0-818,-1 0-216,1 0 0,-1 0 8,1 0-364,-1-5 1,0-1 1353,1-6 0,-1 1 0,1 0 0</inkml:trace>
  <inkml:trace contextRef="#ctx0" brushRef="#br1" timeOffset="62">8406 7161 8196,'0'-6'216,"0"-1"245,0 3-153,0 3 59,0-4-1,0 5 422,0-5-217,0 4-325,5-4 201,1 5-200,6 0-1,-1 0 4,0 0 1,5 0 61,-1 0 1,5 0 57,-1 0-260,-2 0 90,4-5 0,-4 3 48,2-2-64,2 3 1,-7 1-154,5 0 0,-5-4 81,2 1 0,-8-1-314,0 4 1,-4 0 67,4 0-1564,-6 0 1276,3-5 0,-10 3-2297,-3-1 2719,-2 1 0,-6 7 0,-2 2 0</inkml:trace>
  <inkml:trace contextRef="#ctx0" brushRef="#br1" timeOffset="63">9114 6647 8167,'0'-6'130,"0"-5"235,0 10 368,0-9-247,0 9-78,0-4 139,0 5-119,-5 0-185,4 0 1,-6 5-94,3 2 0,2 0-7,-6 0 1,4 5 9,-3 3 0,-1 5 9,-3-1 1,-1 3 21,1 1 0,-1 3-141,1 1 1,0 5 145,-1-2 1,5-1-174,-1 2 0,2-1 73,-2 5 0,-1-1-169,5 0 0,1 0 38,3 1 1,0-2-74,0-3 1,5-2 52,2-5 1,3 0 87,2 0 0,-1-2-112,1-2 1,-1-2 70,0-6 1,1 0 126,-1 1 0,-3-1-111,0 1 1,-2-5 186,2 1-164,2-6 1,-4 9-669,0-10 233,-1 4-354,1-5 202,-5 0-1681,4 0 2244,-5-5 0,0-1 0,0-6 0</inkml:trace>
  <inkml:trace contextRef="#ctx0" brushRef="#br1" timeOffset="64">9297 6955 7999,'-7'-6'347,"2"-4"588,5 9-113,0-5 320,0 6-963,0 6 1,5 4 4,3 5 0,2 1-184,1 0 0,1-2-8,-1 5 0,1-4 48,-1 4 0,1-4-135,-1 4 0,0-5 52,1 1 0,-1-2-88,1-2 0,-1 1 56,0-1-20,1 1 0,-1-2 49,1-3 1,-6 0-53,-2-3-340,2-3 106,-4 4-360,3-5-1225,-5 0 1198,-5 0 719,3 0 0,-8-5 0,4-1 0</inkml:trace>
  <inkml:trace contextRef="#ctx0" brushRef="#br1" timeOffset="65">9571 6932 8057,'-7'-5'866,"2"-1"-406,5-5 0,-5 4 175,4 2-432,-4 5 1,1 1-1,0 3 1,-5 3 202,2 4-274,-3 0 42,-2 6 0,1 1 175,-1 5-406,1-1 115,-6 1 0,3 0-373,-5 0 238,5 0 0,-2-4-87,5 0 0,0-5 87,4 1 0,-2-2-140,5-2 0,-4-3 32,5-1 0,-2-3-883,1 4-20,3-6-541,-5 3 1629,6-5 0,6 5 0,0 2 0</inkml:trace>
  <inkml:trace contextRef="#ctx0" brushRef="#br1" timeOffset="66">9731 7058 8016,'-7'0'450,"2"-5"-174,0 4 66,4-4 414,-4 5 579,5 0-1068,5 0 0,0 1-66,3 3 1,2-3 27,-3 3 1,5-3-147,3-1 1,-2 0-202,2 0 1,-2 0-678,-2 0 0,0 0 132,1 0-1311,-1 0 1974,6 0 0,-10 0 0,3 0 0</inkml:trace>
  <inkml:trace contextRef="#ctx0" brushRef="#br1" timeOffset="67">9902 7446 12260,'1'-7'388,"3"-1"0,-1 2-161,4-2 1,-3-2-52,4 2 0,-5-2-33,5-1 1,-2-4-181,2-1 1,2-3 54,-2 4 1,-2-5-217,2 1 1,-2-4 119,2-4 1,2 2-289,-3-6 0,2 2 115,-1-1 0,1-2-25,-5 5 0,3-3 117,-3 3 0,4-3 31,-5 3 1,1 4 135,-4 4 0,4 9-223,0-1 368,0 2-162,-4-2 261,0 4-173,0 2-109,0 5 1,0 5 41,0 3 0,0 2-8,0 1 1,3 2 29,1 2 0,1-2-40,-1 2 1,1-2-58,3-2 0,1 1 49,-5-1 0,4-1-134,0-2 1,-2 1 66,2-5 0,-4-1 34,3-3 0,1 0 46,3 0 0,1 0-9,-1 0 0,-3 0 14,-1 0 0,1-3-40,4-1 0,-2-5 138,-3 1 0,3-2-58,-2-1 0,-2-1 116,2 1 1,-4-1-95,3 1 1,-4-4 83,1 0 122,2-1-167,-5 5 5,4 5-49,-5 1 0,0 7-64,0 6 1,-1 1 57,-3 10 1,3 0 39,-3 3 0,-1 1-96,1 0 1,-3 1-120,3 3 1,0-3-62,4 3 1,0-3-309,0-1 1,0-4-299,0 0 0,0-5-97,0 1 319,0-2 0,1-3 565,3-3 0,3 3 0,4-3 0</inkml:trace>
  <inkml:trace contextRef="#ctx0" brushRef="#br1" timeOffset="68">10427 7161 8021,'0'-6'1363,"0"0"14,0 6-1063,0 6 0,4 0-86,0 5 1,0 1-49,-4-1 1,3 1 3,1-1 0,0 4-138,-4 0 0,0 1-18,0-5 1,1 1-192,3-1 0,-3 0-223,3 1 1,-2-5 73,-2 1-1301,0-5 729,0 7-110,0-9 994,0 4 0,0-5 0,0 0 0</inkml:trace>
  <inkml:trace contextRef="#ctx0" brushRef="#br1" timeOffset="69">10576 6658 8058,'-4'-17'249,"0"1"-61,0 4 1,4 4 220,0 0-30,0 1 337,0-5 232,0 6-503,0 1 69,0 5-20,5 5-320,-3 1 0,8 7 127,-3 2 0,0-1-54,0 5 0,2-1-217,6 1 1,-2 3 149,2-3 0,-2 2-283,-1 2 1,-1 0 101,0 0 1,1 3-185,-1 1 0,-1 4 64,-2-5 0,-2 6-80,-2-2 1,-3 0 55,3 0 1,-3-3 37,-1 3 0,-3-3-134,-1 3 0,-4-4 103,4 0 1,-3-2-110,3-1 0,-4-4 87,5 0 0,-5-5 73,4 2-315,-5-4-231,8 0-306,-9-1 250,9-5 14,-4-1 1,5-6 674,0-3 0,5-2 0,1-5 0</inkml:trace>
  <inkml:trace contextRef="#ctx0" brushRef="#br1" timeOffset="70">10758 6693 7972,'0'-12'49,"0"1"1,0-1-50,0 1 0,6 0 333,1-1 0,-1 4-68,2 1 0,0 3 377,3-4 1,2 5-237,2-5 0,-2 4-186,2-3 1,-2 4 0,-2-1 1,1 3-102,-1 1 1,-3 0-13,-1 0 0,-1 1 98,2 3 0,-2 2-301,-2 6 0,-2-1 37,1 1 0,-1 4-123,-2 3 0,-2-1-34,-1 1 1,0 0-38,-5 4 0,1-2 47,-5-2 1,2-1 114,3-3 0,-4-2 203,4 2-136,2-2 0,-2-3 173,4-2-131,1 2 229,-3-9 1,5 6 193,0-4-343,5-1 1,2 3-114,4-5 0,1 0 164,-1 0-832,0 0 502,6 0 1,-4 0-650,2 0 586,-3 0 1,0 0 242,-1 0 0,-4-5 0,-2-2 0</inkml:trace>
  <inkml:trace contextRef="#ctx0" brushRef="#br1" timeOffset="71">11272 6624 8036,'0'-8'-1,"0"1"0,0 3 122,0-4 0,0 5 505,0-5 401,5 5-341,-3-7-312,3 9 205,-5-4 374,0 5-753,0 5 0,0 3-22,0 7 0,0 3 67,0 5 0,-1 3-130,-3 1 1,-1 8-42,-3 0 0,-3 3-50,-1 0 0,1-1-251,-4 4 1,-2 0 149,2 1 1,-4 1-399,4-5 1,-2 0 227,2-4 0,2-1-244,-2-2 1,2 1 150,2-6 0,-1-3-1,1-4 0,3-4 139,1 4 1,0-5 37,0 2 0,2-8-230,5 0 297,0 0-660,0 3 193,0-5-288,0 0 852,5-6 0,1-6 0,6 0 0</inkml:trace>
  <inkml:trace contextRef="#ctx0" brushRef="#br1" timeOffset="72">11261 7081 8001,'0'-18'75,"0"5"37,0 6 0,5-1-112,3-3 843,-3-1-468,5 1 1,-4 1 164,6 2-33,-1-2-198,6 4 1,-3-6 87,5 1-175,0 5 0,0-3 58,0 5 0,-5 0 28,1 4 0,-2 0-151,-2 0 1,0 0 68,1 0 1,-5 1-75,1 3 15,-5 2 0,5 10-347,-4-1 1,-1 5 47,-7-1 1,-4 3-119,-7 1 0,1 3 44,-5 1 1,-4 3-71,-3-3 0,-1 1 20,4-1 0,2-3 38,2 2 1,-2-5 114,6-2 1,4-5-13,3 1 1,2-2 299,-2-2 0,3-3 38,5-1 1,0-3 318,0 4-231,0-6 1,5 7-70,3-5 1,6 1 73,1-1 0,5-3-46,-1 3 1,3-3 2,1-1 1,-2 0-101,-2 0 0,2 0-132,-6 0 0,0 0 253,-4 0-662,1 0 276,-1 0 0,-3 0-901,-1 0 614,-4 0-2104,2 0 1357,-5 0 1126,0 5 0,-10 2 0,-3 4 0</inkml:trace>
  <inkml:trace contextRef="#ctx0" brushRef="#br0" timeOffset="73">7972 9217 7676,'0'-7'884,"0"-3"-53,0 9 34,0-4 947,0 5-1362,5 0 58,-4 0-87,4 0-56,0 0-322,2 0 1,4 0 138,0 0 0,1 0-110,-1 0 0,1 0 49,-1 0 0,2 0-138,2 0 0,-1 0-47,5 0 1,-4 0-36,4 0 0,-5-4 63,1 0 0,-1-3-118,2 3 0,-4-4-25,4 4 0,-8-3 125,0 3 0,-4-4-4,4 4 0,-6-4 13,3 1 0,-5-4 0,0-1 1,0 5 2,0-1 1,-5 1 76,-3-5 0,2 2-55,-2 2 0,1-2 60,-5 3 0,0 2-54,-3 1 0,1 2 61,-5 2 0,-1 2-54,-2 2 0,-1 2 58,0 5 1,-4 1-32,1-1 0,3 6 7,4 2 0,5 2-53,-1 2 0,2 0-95,2 0 0,0 1-32,4 3 1,2-5 80,5 1 1,1 3 39,3-7 1,2 3-18,6-6 0,4-1-17,3-4 0,6-3 115,2 0 0,4-6 332,-5 2-259,6-3 1,-7-1 698,6 0-519,-6-5 0,3 3-33,-5-6 1,-5 2 95,-3-2-230,3-2-899,-6 9 568,0-10 1,-3 9 35,-6-6-1843,1 6 1323,-4-8 1,0 7-1171,0-5 1850,0 6 0,0-13 0,0 2 0</inkml:trace>
  <inkml:trace contextRef="#ctx0" brushRef="#br0" timeOffset="74">8486 8805 8053,'0'-6'339,"1"-3"151,3 5 0,2 1 140,6 3-456,-1 0 0,2-4 208,2 0 1,-2 0 153,2 4 1,1 0-1,0 0 1,3 0-130,-4 0 1,0 0-43,-4 0 0,1 0-207,-1 0 1,-3 0-83,0 0 1,-5 0-179,5 0 1,-4 0-348,3 0 0,-3 0-1002,4 0 820,-6 0 631,3 0 0,0 5 0,2 2 0</inkml:trace>
  <inkml:trace contextRef="#ctx0" brushRef="#br0" timeOffset="75">9034 8474 7988,'0'-6'-1191,"5"1"1567,-4 0 0,4 2 357,-5-4 119,0 4-498,5-7 0,-3 7 274,1-4-149,-1 4 335,3-2-172,-4 5 74,4 0-341,-5 0 1,-1 5-106,-3 3 1,-2 7-11,-6 4 0,1 3-21,-1 1 1,1 1-88,0 2 1,-1 0 15,1 4 1,-1-1-108,1 2 1,5 2-13,2-3 0,3-1-167,1 2 1,1-2-367,3 2 1,2 0 273,5-4 0,2 0-156,2-5 1,-2 1 104,2 0 0,2-1 63,-2-3 0,0-3 59,-3-4 1,0 2 55,4-3 0,-8 3 31,4-6 1,-3-2 235,2 1-125,1-4-132,-1 7-673,0-9 229,1 5-1743,-6-6 2260,-1 0 0,0-6 0,2 0 0</inkml:trace>
  <inkml:trace contextRef="#ctx0" brushRef="#br0" timeOffset="76">9251 8714 8018,'0'-6'0,"0"-4"23,0 8 0,0-8 341,0 9 352,0-4-231,-5 5 220,4-5-175,-5 4 419,6-5-185,6 1-341,0 4 0,4-3-92,-2 8 0,2 2-65,-3 6 0,0 3-180,0 0 1,0 6 108,0-2 0,4 2-80,-4 2 1,3 0 70,2 0 0,-1-2-327,1-2 1,-1 2 1,0-6 0,2 1-100,2 0 0,-2-5 89,2 0 0,-6 0-215,-1-8 107,-1 6 0,1-6-77,0 4-972,-6-4 553,3 2-601,-5-5 1174,0 0 0,0-5 0,0-1 0</inkml:trace>
  <inkml:trace contextRef="#ctx0" brushRef="#br0" timeOffset="77">9491 8737 8030,'0'-11'623,"0"-1"-275,0 6 1,0-1 326,0 4-98,0 1 306,0-3-250,0 5 1,-4 2-391,0 1 1,-5 4-121,2 4 0,-5 6 66,-3 2 0,2 2-194,-2 2 1,-1 0-37,0 0 0,0 0-83,1-1 0,3 0-187,1-3 1,-1 1-980,5-4-995,2-1 1143,0-4 1142,5 1 0,0-1 0,0 0 0</inkml:trace>
  <inkml:trace contextRef="#ctx0" brushRef="#br0" timeOffset="78">9662 8783 7933,'-6'-8'0,"2"0"1052,3 6-211,1-3 881,0 5-1468,5 0 1,1-4 59,5 0 1,-3 0-68,0 4 1,-1 0 18,5 0 1,-1-3-47,1-1 0,-1 0-205,0 4 1,1-1 65,-1-3 0,1 3-691,-1-3 0,-3 3-223,-1 1 0,1 0-1658,3 0 2491,-4 0 0,3 0 0,-4 0 0</inkml:trace>
  <inkml:trace contextRef="#ctx0" brushRef="#br0" timeOffset="79">9913 8588 8003,'0'-17'254,"0"0"0,0 10 115,0-1-291,0 5 1,0-3-126,0 2 265,0 3 591,0-4-104,5 5-326,2-5 1,4 4-82,1-3 1,-1 3 219,0 1-348,1 0 0,3 0-70,0 0 99,1 0 0,-1 0-23,0 0 0,4 0-101,-4 0 1,2 0 321,-2 0-722,-2 0 265,3 0 0,-4 0-239,-1 0 186,-5 0-50,4 0 117,-8 0-27,8 0 90,-9 0 1,4 1 12,-5 3 90,0-3-96,0 4 1,0 0 46,0 3 1,-1 2 1,-3 1 0,-1 6 40,-3 2-78,-2 2 0,4 2 35,-5 0-33,-1 5-456,1 1 476,-1 5-301,1 1 134,-1-6 1,2 0-74,3-2 6,-3-3 80,8-1 1,-7-3 71,6-5 1,-1 0-16,4-3 0,0-1-271,0 1 686,0-6-857,0 4-249,0-9-1014,5 4 1095,1-5 0,2 0-90,-1 0 740,1 0 0,3 0 0,1 0 0</inkml:trace>
  <inkml:trace contextRef="#ctx0" brushRef="#br0" timeOffset="80">10267 8828 7891,'-5'-6'1314,"4"1"-549,-4 5 2147,5 0-2466,0 5-271,0 1 0,0 7 176,0 2-276,-5-2 17,4 3 0,-4 0 28,5-1-53,0 0 95,0-3 0,1-1-317,3 0 133,-3 1 0,9-2-500,-2-2 361,-3 2 1,5-9-47,-3 3 0,4-3-19,0-1 0,2 0 84,2 0-76,-2 0 85,3 0 0,-4-1 112,-1-3-64,5 3 34,-3-9 0,2 3 145,-7-4-141,2-6 0,-5 5 262,3-4 0,1-1-72,-5-2 1,-1-3-8,-3-1 0,-1 4-59,-3 0 0,-2 0-48,-5-4 0,-6 5-107,-2 3 1,-3 4-211,0 3 0,3-1-49,-1 6 0,5-1 32,-4 4 126,5 0-1201,-2 5 871,9 1 0,2 6-129,5-1 638,0 0 0,-5 6 0,-1 1 0</inkml:trace>
  <inkml:trace contextRef="#ctx0" brushRef="#br0" timeOffset="81">10507 8657 7971,'0'-11'0,"0"-1"664,0 1 1,1-1 68,3 1-310,-2 5-10,8-5-123,-9 5 1,9-2 45,-2 1 360,2 4-351,1-7 1,-3 9 406,0-3-528,-1 3 0,5 1-267,-1 0 210,0 0 1,1 4 49,-1-1 0,-3 6-99,-1-1 0,0 2 218,0 1-568,4 1 206,-10 4 1,4-2-501,-5 5 404,5-5 1,-4 8-47,3-3-343,-8 3 341,-2 0 1,-2 1-22,1 0 0,-1 0-8,-3 0 0,3-4 242,0 0 1,2-5-125,-2 1 1,2-2 121,2-2 1,3 1-66,-3-1 1,3-3 521,1-1-255,5-4 0,1 6 243,6-6-465,-1 1 0,1-4-207,-1 0 286,6-5-989,-10 4 607,8-4 0,-8 1-451,4 0 265,-4 0 0,-1 1 24,-2-1 444,-3 0 0,-1-1 0,-6-1 0</inkml:trace>
  <inkml:trace contextRef="#ctx0" brushRef="#br0" timeOffset="82">10781 8486 8012,'0'-24'193,"0"5"1,0 8 678,0 4-581,0 4-303,0-2 466,0 5 1020,5 0-1028,-3 0 1,7 1-36,-6 3 1,6 4-139,-1 7 0,2-1 105,1 5 0,1 1-151,-1 7 1,1-3 42,-1 3 1,1 1 127,-1-2-370,0 6-230,-4-8 430,3 4-836,-4-5 501,1 5 0,-2-4 3,-5 3-891,0-3 680,0-1 1,0-1-82,0 1 1,0-4-222,0 0 1,-5-1 106,-3 1-456,-2-2 552,-2-6 0,5 4-396,-1 1 641,1-6-229,0 0 398,-3-4 0,4 6 0,-6-1 0</inkml:trace>
  <inkml:trace contextRef="#ctx0" brushRef="#br0" timeOffset="83">10941 8406 7913,'0'-18'0,"0"1"846,0 6-376,5 0 241,2-1 1,3 5 219,-3-1-412,4 5-134,-5-7-283,5 9 1,-3-4-6,0 5 61,-6 0 1,4 0-477,-2 0 275,-3 5-40,5 1-229,-6 6 159,0-1 1,-2 4-75,-2 1 124,3-1 1,-8 0 69,6 0 1,-1 4-30,4-3 0,0-1 33,0-4 0,0 1 7,0-1 0,1-3 130,3-1 0,2-4-117,6 1 0,-1-3 269,0-1 0,1 0-70,-1 0 1,1 0-37,-1 0 0,1 0-121,-1 0 0,0 0-10,1 0 85,-6 0-844,4 0 309,-3-5-279,-1 4-230,4-4 936,-9 5 0,4 5 0,-5 1 0</inkml:trace>
  <inkml:trace contextRef="#ctx0" brushRef="#br0" timeOffset="84">11432 8326 7941,'0'-12'328,"5"1"0,-2 1 535,5 2 0,-2 2-645,1 2 3,-1 3 335,-6-4 839,0 5-980,0 5-236,0 6 1,-2 7 102,-2 5 1,2 1-14,-6 3 1,1 2 265,-5 5-240,1 0 1,-1 4-120,1 0 0,2 2-90,-2-2 0,6-3-388,-7 3 0,2-1 211,-5 1 1,2-2-437,-2 2 0,6-6 266,1-2 1,1-5-81,-5 2 0,5-4 49,-1-4 1,6 1 124,-2-4 0,-1-1 31,1-4 1,0 1 308,4-1-607,0-5 64,0 5 173,0-10-1292,0 4 1281,0-5 0,0-5 0,0-2 1</inkml:trace>
  <inkml:trace contextRef="#ctx0" brushRef="#br0" timeOffset="85">11512 8703 7877,'-6'-5'287,"1"3"-113,5-3 1,-1 4 449,-3-3-196,2 3 77,-3-4 53,5 0-234,0 4 144,0-10-306,0 10 0,2-5 86,1 2 1,4 3-28,4-3 0,1-1-1,-1 1-46,6 0 1,-5 0-142,3 1 0,2-1 107,-2 4 1,4 0-64,-4 0 1,1 1 45,-5 3 1,-3-2-250,-1 6 0,-4 0 9,1 3 1,1 2-14,-1 2 0,-1-1 7,-3 5 1,-5-1-22,-2 1 120,2 2-324,-6-3 201,5 5 0,-5 0-16,-1 0 1,2-4-69,3 0 0,-4-4 138,4 4 0,-2-5 17,1 1 0,-2-2 248,2-2-72,3 1-14,-5-1 163,4 0-68,-6 1 22,6-6-77,-4-1 0,7-3-22,-4 1 164,4-1-127,-2 3 0,5-4-6,0 3 13,0-3 4,0 4-15,0-5 0,5 0 109,3 0 1,6 1 240,1 3-242,5-2 1,-4 3 60,6-5 0,-1 0-68,5 0-28,-1 0-193,-3 0 118,-4-5 1,6 3 139,-5-2-241,5 3 34,-11 1 0,4-4-71,-6 1 192,-5-1-447,5 4-544,-10 0 629,4 0-2196,-5-5 1557,-5 3 1,-5-3 811,-6 5 0,-4 0 0,2 0 0</inkml:trace>
  <inkml:trace contextRef="#ctx0" brushRef="#br2" timeOffset="86">12860 7835 7966,'5'-7'-1049,"-4"-3"1718,4 9 1,-1-5 485,0 2-52,0 3-697,-4-5 0,0 5 153,0-3 140,0 3-177,0-4-258,-5 15 0,-2-1-27,-4 10 1,-1 0-69,1 4 0,0 1-28,-1 3 1,0-3-150,-4 2 0,2 2-413,-5-1 1,0 0 310,-4-4 0,2-1-198,2 1 0,-3-1 145,3-3 0,-2 1-274,-2-5 0,4 1 133,0-5 0,0-1 268,-4-2 0,4-3 23,0-5 0,4 0 165,-4 0 1,5 0 61,-2 0 1,4-1-90,0-3 1,2-3-29,2-4 1,0-2-23,4-2 1,0 1-121,4-5 0,0 0 92,0-4 0,4 2-200,0 2 1,4-2 105,0 6 0,-2 1 30,2 7 210,0-4 0,-1 10-68,1-3 1,-4 3-110,3 1 0,1 5 20,3 3 0,1 6 44,-1 1 1,2 4 66,2-4 1,3 5 36,5 0 1,3 0 132,1-1 1,1 1 41,-1-5 0,-2 4-69,5-3 1,0-5-599,0-3 0,-2-5-449,-5 5 0,-2-5 757,-2 0 0,2-1 0,-6-2 0,0 0 1067,-3 0-499,-1 0-652,-5 0 1,-1-2-313,-5-1 0,-5 1-1172,-2-1 0,-7 0 157,-1-1 1411,-1 3 0,-5-9 0,-3 3 0</inkml:trace>
  <inkml:trace contextRef="#ctx0" brushRef="#br2" timeOffset="87">13774 8177 7495,'0'-6'2301,"0"1"187,0 5-2151,5 0 0,-3 0-95,6 0 0,-1 0 76,5 0 0,3 0-46,0 0 0,6 1-151,-2 3 1,2-3 120,2 3 0,1-3-157,3-1 1,-3-3-27,3-1 1,-3-4-116,-1 4 1,-1-5-79,1 2 0,-4 0 86,0 0 0,-5 3-68,1-4 124,-2 1 0,-3-5-198,-2 1 1,1 0 3,-5-1 1,-1 1-19,-3-1 0,0 1 124,0-1 1,-5 1-13,-2 0 1,-3-1 115,-2 1 1,-1 1-83,-2 2 1,-3 3 4,-4 5 0,-3 0 1,-1 0 1,0 5 66,-4 3 1,1 7-45,-2 4 1,0 2 39,4 2 0,0 4-85,5 0 1,4 1-108,3-2 0,3 0-25,4 4 0,3-5 138,5 2 1,0-3 101,0-1 1,0-1-123,0-3 1,5 1 176,3-5 0,2 0-107,2-3 1,0-2 300,4-2 1,-1 0 25,8-4 0,-3 0 97,7-4 1,1 0-24,-2 0 1,2 0-77,-1 0 1,-3-4-332,2 0 0,-3-3 130,-4 3 0,2-4-620,-6 5 0,0-5 99,-3 4 1,-5-1-641,1 1-2071,-6 3 1649,3-9 1477,-5 9 0,0-10 0,0 5 0</inkml:trace>
  <inkml:trace contextRef="#ctx0" brushRef="#br2" timeOffset="88">14733 7172 8166,'0'-6'0,"0"0"-18,0 2 82,0 3 167,5-10 59,-4 10 208,4-4 12,-5 5-267,0-5 0,0 4 227,0-4 3261,0 5-3549,0 5 1,0 1 243,0 5-287,-5 1 34,4 4 1,-9-2 165,2 5-286,-2 0 49,-1 9 0,-1-4-93,1 3 132,-1 2 0,2 0-212,3 6 1,-2-2 68,5-3 0,0 3-108,4-2 0,0-2 45,0 1 0,0-4-89,0 0 0,0-2 24,0-1 0,4-1-39,0-3 0,3 1 48,-3-5 0,4 1 50,-4-5 1,3 0-76,-3 1 0,4-5 80,-5 1 0,5-4-371,-4 4 298,0-6 0,-3 3-1424,3-5 564,-3 0-1195,4 0 2194,0 0 0,-4 0 0,4 0 0</inkml:trace>
  <inkml:trace contextRef="#ctx0" brushRef="#br2" timeOffset="89">14813 8200 9718,'7'-10'944,"1"2"1,-4-2-675,4 3 1,-6-5-42,2-3 1,2 1 74,2-5 0,-2 4-131,2-4 0,-1-2-114,5-5 1,-2 2-46,-2-3 0,2-2 21,-3-2 0,2-2-31,-1-1 0,2 2 89,-2-2 1,-3 5-221,-2-9 1,3 5 30,-3-5 0,5 4-49,-4 3 1,1-1-6,-1 6 1,-3-3-20,3 6 1,-2-1 129,2 8 1,-3 5-30,3 3 51,-3 6-30,-1-3 1,0 6-128,0 3 1,0 3 127,0 9 1,0-4 93,0 4 0,2 0-59,2-1 0,-3 2 4,3-2 1,1-2-162,-2 2 1,6-4 127,-1-3 1,2 1-174,2-5 0,-1 3 96,0-3 0,1 0 31,-1-4 0,1 0-5,-1 0 0,0-1 101,1-3 1,-1 1 20,1-4 0,-1 0 95,1 0 0,-5-3 50,1 2 0,-2-2-68,2-2 1,1 1 56,-6 0 0,3-2-113,-3-2 0,-1 6 68,1-3 1,0 3-49,1-2 1,-3 3 356,3 1-248,-3 4-6,-1-2-278,0 15 1,0-1 107,0 10 0,0 2-41,0 5 0,0 3 78,0 6 0,-4-4-330,1 4 0,-1-7 81,4 6 1,0-8-57,0 1 0,0-7-3,0-1 1,0-5-56,0 2 1,0-8-1345,0 0 1129,0 0 1,0-1 535,0 1 0,0-6 0,0 4 0</inkml:trace>
  <inkml:trace contextRef="#ctx0" brushRef="#br2" timeOffset="90">15407 7686 10900,'5'12'744,"-4"-1"-318,3 1 1,-2 3-122,2 0 0,-2 1-129,1 0 1,-1-4 311,-2 4-527,0 1 1,0-4 22,0 2 1,0-2 56,0-2-1961,0-4 1060,0 3 860,0-9 0,5 14 0,1-2 0</inkml:trace>
  <inkml:trace contextRef="#ctx0" brushRef="#br2" timeOffset="91">15612 7549 7880,'0'-6'868,"0"1"594,0 5-1092,5 0-35,-3 0-168,8 0 0,-8 4 167,6-1-135,0 1 0,3-4-83,0 0 0,2 0 112,2 0 0,-1 0-305,5 0 1,-3-1 69,3-3 0,0 2-139,3-6 0,-4 5 60,-3 0 1,2-2-652,-2 1 0,0 0 737,-3 4 0,-1 0 0,1 0 0</inkml:trace>
  <inkml:trace contextRef="#ctx0" brushRef="#br2" timeOffset="92">16035 7275 8209,'-6'-6'0,"0"-4"0,1 8 235,4-3-19,-4 5 1,6-1 296,3-3-328,-3 3 1,10-4 96,-4 5 1,5 0-1,3 0 1,-1 0 22,5 0 1,0 0-43,4 0 0,-4-4-94,0 0 1,0 0 77,4 4 1,-1 0-216,1 0 0,0 0 138,0 0 0,0 0-252,0 0 1,-2-3 18,-2-1 0,2 0 37,-6 4 0,0 0-76,-4 0 1,-3 0-51,0 0-4,-6 0 83,3 0 171,-5 0 0,-1 5-95,-3 3 0,-2 6 174,-6 1 0,1 9-31,0-1 0,-6 7-86,-2 1 0,1 3-26,-1 4 1,5-1 44,-1 5 1,-1-7-239,0 0 1,5-2 76,3-7 0,5 0-25,-5-7 1,5 1 6,0-5 92,1 0-227,2-3 0,2-2 107,1-2 1,0-3-700,5-5 0,-5 0 336,5 0 1,-4 0 490,3 0 0,1 0 0,3 0 0</inkml:trace>
  <inkml:trace contextRef="#ctx0" brushRef="#br2" timeOffset="93">16572 7515 8063,'-5'-11'2689,"3"4"-2415,-3 2 1,4 5-42,-3 0 0,2 6 33,-6 6 0,4 1-80,-3 6 0,-1 1-94,-3 7 1,4-3-90,3 2 0,-1-3 70,2-4 1,-1 1-192,4-4 0,5 0 66,2-1 1,4-6 14,0 3 0,4-5 23,0 1 1,6-3-144,-2-5 1,0 0 96,4 0 0,-7-1-104,7-3 1,-4-1 111,0-3 0,1-2 42,-4 2 1,-1-3 333,-4-4 1,-1 1-113,-2-5 0,1 0 13,-5-4 1,0-1-87,-4-3 0,-2 2-78,-2-6 0,-2 5 80,-5-5 0,-6 7-376,-2 1 0,-4 6-498,-3 5 1,2 6 395,-3 2 0,3 3-546,1 1 0,5 6 323,3 5 1,4 6 559,3 6 0,-2 0 0,3 0 0</inkml:trace>
  <inkml:trace contextRef="#ctx0" brushRef="#br2" timeOffset="94">16949 7458 8088,'0'-18'609,"1"2"-427,3 4 1,2-3 244,5 0 0,1-1-64,-1 5 0,1 1 226,-1 2 0,1-2-65,-1 3 1,0 0-90,1 0 0,-1 4 164,1-1-364,-1 3 1,0 2-87,1 3 1,-6 2 100,-2 6 0,1-1-252,-1 1 1,0 3 109,-4 0 1,0 5-385,0-1 1,-5 4 74,-3 4 0,-2-2-43,-2 6 0,-3-2-150,0 1 1,-5 2 157,1-5 1,2-1 24,2-3 0,2-4 64,2 0 1,1-5 339,2 1 0,3-2-121,5-1 0,0-5 742,0 1-524,0-6 0,5 5 13,3-3 1,6-3 41,1 3 1,4-3-104,-4-1 0,4-1-453,-4-3 1,4 3 153,-3-3 1,-1 1-896,-4-1 1,-3 3-45,0-3 996,-6 3 0,3 1 0,-5 0 0</inkml:trace>
  <inkml:trace contextRef="#ctx0" brushRef="#br2" timeOffset="95">17314 7138 8193,'0'-6'15,"-5"-4"1,4 7 209,-3-5 0,3 5 254,1-5-233,-5 5 0,3-2 405,-3 0 21,5 4 147,0-4-450,0 5 143,-5 0-25,4 0-82,-4 0 1,6 6-160,3 6 0,2 0 109,6 7 1,-1 0-95,0 4 0,6 1-126,2 3 1,1-2 0,-1 6 0,2-2-201,-6 2 1,4 5-306,-4-1 0,0 1 260,-3-1 0,-6-1-322,-2 0 0,1-1 225,-1-2 0,0 0-63,-4-4 1,-4-2 29,0-6 0,-5 2 152,1-6 1,-2 4-76,-1-4 0,3 0 25,1-3 1,-1-5-368,-3 1 0,1-4-232,2 4-1001,-2-6 651,3 3 1087,1-5 0,1 0 0,5 0 0</inkml:trace>
  <inkml:trace contextRef="#ctx0" brushRef="#br2" timeOffset="96">17725 7492 8013,'0'-11'313,"0"-1"-313,0 6 1069,0-4-144,0 8-268,0-3 196,0 5 1,5 4-590,3 0 0,6 9 86,1-2 1,0 4 19,-3 1-336,4-4 40,-3 10 0,3-4 13,-4 4 1,-1-4-217,1-3 1,-1 2 113,0-2-721,1 0 332,-6-3-49,4-1 274,-8 1 0,7-5-1280,-6 1 1006,1-6 0,-3 4-1781,3-6 2234,-2 5 0,3-4 0,-5 4 0</inkml:trace>
  <inkml:trace contextRef="#ctx0" brushRef="#br2" timeOffset="97">17942 7446 8013,'5'-16'488,"-3"3"-196,1-2 245,-1 2-81,-2 2 1339,0 5-638,0 0-776,0 22 1,-5-5-128,-3 16 1,-4-4-1,-3 7 0,-1-3-353,-3 3 1,-4-3 113,0 3 0,1-4-812,0 0 1,-1-3 446,4-4 1,1-2-410,-1-6 0,5 1 759,-1-1 0,-3 0 0,0 1 0</inkml:trace>
  <inkml:trace contextRef="#ctx0" brushRef="#br2" timeOffset="98">18627 7972 8095,'0'-7'105,"0"2"1800,0 5-1573,0 5 1,2 2-11,2 4 0,-2 6-86,6 2 0,-5 2 77,5 2 1,-5 0-104,0 0 0,-1 3-110,-2 1 0,0 0 114,0-4 0,0-1-133,0 1 1,0-1-227,0-3 0,0 1 140,0-5 0,4 2-162,-1-2 1,1-6-32,-4 2-86,0-2-334,0 3-239,0-1 80,0-4-193,0-2 534,0-5 0,-5 0 0,-1 0 0</inkml:trace>
  <inkml:trace contextRef="#ctx0" brushRef="#br2" timeOffset="99">18867 8029 8095,'0'-18'-22,"4"2"195,0 4 1,1 1 244,-1-1-167,-3 1 0,8 3 764,-5 1-187,0 4-446,-4-2 1,0 10-91,0 3 0,0 7-41,0 4 0,-4 4-190,0 4 0,-1 2 111,1 5 1,3-4-137,-3 1 0,-1-2 127,1 2 0,0-4-582,4-4 0,0-4 96,0 0 1,0-5-46,0 2 1,0-4-586,0 0 637,0-1 1,0-3-1262,0-1 646,0-4-204,0 2 1135,0-5 0,5 0 0,2 0 0</inkml:trace>
  <inkml:trace contextRef="#ctx0" brushRef="#br2" timeOffset="100">18879 8097 8095,'0'-14'0,"0"3"714,0 2 118,0-2-541,0 4 0,1 4 101,3 6 0,2 5-109,6 7 1,-1-1-147,0 5 0,2-1 56,2 1 0,-1 3-247,5-3 0,-3 2 22,3 2 0,0-4-35,3 0 0,-3-5-26,0 1 1,-3-2-140,3-2 0,-5-3 338,1 0 1,-2-5-111,-2 5 0,0-5 356,1 0-175,-1-1 338,1-2 1,-6 0-90,4 0-90,-8 0 1,3-2-13,-5-1 0,3-4 40,1-4 1,0-1-89,-4 1 0,0-6 2,0-2 0,0 0-31,0-3 0,0 1-175,0-5 0,0-4 137,0 0 0,0-3-311,0-1 1,4-1-32,0 1 1,-1 1 0,-3 3 0,0 3-452,0 8 1,4 3-48,0 4-1448,0 1 1482,1 4 0,-3 2-545,6 5 1,-2 5 33,2 3 1108,2 2 0,-3 7 0,4 0 0</inkml:trace>
  <inkml:trace contextRef="#ctx0" brushRef="#br2" timeOffset="101">19770 8040 8075,'0'-17'369,"0"0"145,0 6 1,1 0-144,3 4-7,-3-3 254,4 3 1,-10 0-190,-3-1 0,-2 6-100,-1-2 0,-2-1-27,-2 1 1,-2 1-15,-2 7 0,-2 3-96,2 4 1,-3 5-1,-1 3 0,0 7-56,1 0 1,-1 6 111,0-1 1,4 0-297,0 0 1,5 2 47,-1-3 1,6-1-269,1 2 0,6-2 171,-2 2 0,8-4-196,3-4 1,7-5 218,1-3 1,9-2 369,-1-2 0,3-4-112,-3-3 1,-1-3-149,1-1 0,0 0-73,0 0 1,-2-1 111,-2-3 0,2 1-907,-6-4 1,0 4 12,-3-1 819,-1-2 0,1 0 0,-1-6 0</inkml:trace>
  <inkml:trace contextRef="#ctx0" brushRef="#br2" timeOffset="102">19895 8097 7937,'0'-11'0,"0"0"-123,0-1 160,0 6 0,0-4 207,0 2 217,0 3-131,0 0 181,0 0 27,0 4-140,0-5 0,0 17-33,0 4 1,0 5-70,0 3 1,4 1-76,0 3 1,1-2-2,-1 6 1,-3-5-187,3 5 0,1-6 58,-1 2 0,-1-4-343,-3-4 0,2 1 110,1-5 0,-1 0-65,2-3 1,-3-1-1286,-1 1 642,0-6-1238,0-1 1829,0-5 1,5 0 0,1 0 0</inkml:trace>
  <inkml:trace contextRef="#ctx0" brushRef="#br2" timeOffset="103">19895 8040 7937,'0'-11'528,"5"-1"1,7 1-261,7 0 0,2 3-34,2 0 0,0 5 275,0-5 1,0 5-103,-1 0 1,1 1-141,0 2 1,0 0-48,0 0 1,-5 5-123,-3 3 1,1 2 33,0 2 0,-6 3-81,-6 0 0,-3 5 18,-1-1 1,-1 3 25,-3 1 1,-6 0-310,-6-1 1,-4-2 118,1-1 0,-3 0-119,0 3 1,-1-3 68,0 1 0,1-5 43,3 4 1,-1-5 90,5 1 1,1-2 115,6-2 1,-1 0-43,5 1-62,1-1 1,8 1 167,2-1 0,9-3-75,3-1 1,2 0 61,2 0 0,0 0-88,0-3 0,0-3-42,-1 3 1,-3-3-90,0-1 0,-3 0-219,3 0 0,-5 0-661,1 0 1,-6 0-13,-2 0-737,-4 0 1692,7 0 0,-4-5 0,6-2 0</inkml:trace>
  <inkml:trace contextRef="#ctx0" brushRef="#br2" timeOffset="104">20512 8063 7937,'-6'-16'651,"0"3"-311,6-4 1,0 6-76,0 0 0,2 3 126,2 0-65,-3 6 576,4-3-180,-5 5-121,0 0-340,0 10 1,4-1 138,-1 10 0,1 0-129,-4 4 0,0 0-160,0-1 1,-4 5 136,1 0 0,-1 1-202,4-2 0,0-2 116,0 3 1,0-3-447,0-1 1,0 0-8,0 0 0,0-2-134,0-2 1,0 2 169,0-6 1,5 0 52,3-4 0,0-3 308,0 0 0,6-6-136,-3 2 0,5-3 131,-1-1 1,-2 0-128,2 0 0,1 0-3,0 0 1,3-1-509,-4-3 0,0 2 236,-4-6 1,1 4-798,-1-3 0,-4 3 462,-4-4 0,-1 4 636,-2-3 0,-5-1 0,-2-3 0</inkml:trace>
  <inkml:trace contextRef="#ctx0" brushRef="#br2" timeOffset="105">20489 8257 7937,'5'-11'871,"1"5"0,10 0-211,-1 6-6,5-5-326,-7 4 0,8-4 111,-1 5-550,1-5 179,2 4 0,0-6 180,0 4-1100,-1 1 679,1-3 1,-5 1-1589,-3 1 1238,-2-1 1,-5 0 522,-1 0 0,-4-5 0,2 3 0</inkml:trace>
  <inkml:trace contextRef="#ctx0" brushRef="#br2" timeOffset="106">20512 7995 7937,'0'-12'0,"1"1"350,3-1 1,2 5-97,6-1 1,3 4-178,0-3 0,2 4 227,-2-1 0,4-1 368,8 1 1,-2-3-532,5 3 0,1-1 72,3 1 0,-3 3-378,-1-3 1,-5-1 121,2 1 0,-3-1-42,-1 1 1,-5 3 37,-3-3 1,2 3 98,-2 1 0,-4-4-20,-3 0 1,-4 1 378,3 3-144,-4 0-183,2 5 1,-5 2 78,0 8 1,0 3-38,0 5 1,0 5-103,0 2 1,-5 7 21,-3 1 0,-1 0-194,2-3 0,-4 3-3,4 0 1,-2 0-176,1-4 0,-1-5 90,6-2 1,-5-3 111,4-1 0,0-5 84,4-3 1,0-2-88,0-2 1,0-3-266,0-1 154,0-4-960,0 2-17,0-5-202,0-5 1417,0 4 0,0-15 0,0 4 0</inkml:trace>
  <inkml:trace contextRef="#ctx0" brushRef="#br2" timeOffset="107">20957 8017 7937,'0'-17'0,"2"0"807,1 6-114,-1-1-289,8 6 1,-4 1-47,6 5 0,-5 5 63,1 3 1,-1 7-125,5 4 0,3 8-180,0 3 0,0 3-270,-3 1 0,-1 0 186,1 1 1,-1-1-478,1 0 0,-1-1 244,0-2 0,1-3-133,-1-6 0,1-2 84,-1-1 0,-1-9-64,-2 1 0,2-3-69,-2-1 133,2 4 0,-3-10-83,1 3 332,-5-3 0,2 4 0,-5 1 0</inkml:trace>
  <inkml:trace contextRef="#ctx0" brushRef="#br2" timeOffset="108">20912 8314 7937,'5'-6'860,"2"2"0,7 3-445,1 1 1,6 0-137,-2 0 0,2 0-778,2 0 0,4-4 235,0 0 0,3-1-711,-3 1 1,-5 3 974,-2-3 0,-1-2 0,3 0 0</inkml:trace>
  <inkml:trace contextRef="#ctx0" brushRef="#br2" timeOffset="109">21585 7972 7937,'0'-13'0,"0"-2"0,0 6 1233,0-2-705,0 2 1,0 1 512,0 0-396,0 6-383,-5-8 1,-1 8-187,-5-1 1,-2 1 109,-2 2 1,1 0-147,-5 0 0,5 5 116,-2 3 0,4 2-76,0 2 0,1-1 14,0 1 1,3-1-178,0 0 1,6 5 22,-2-1 0,3 0 106,1-4 1,0 5-150,0-1 0,5 4 53,2-4 1,5 4-51,3-4 1,-1 4 53,5-3 0,-1 3-148,1-4 0,1 0 92,-5-3 0,1-1 68,-5 0 0,3 1 43,-3-1 1,3 1-50,-6-1 0,-2 1 47,2-1 0,-6 0-36,2 1 0,-2-1 147,-2 1 0,-7-1-69,-4 0 0,-2 1 141,-6-1 1,4-3-47,-4 0 1,0-1-4,-4 5 0,1-5-276,3 1 0,-1-4-280,5 3 0,0-4-855,3 1 595,6-3 675,1-1 0,5 5 0,0 1 0</inkml:trace>
  <inkml:trace contextRef="#ctx0" brushRef="#br2" timeOffset="110">21825 8017 7937,'-6'-17'0,"-3"-4"1885,5 6-745,0 5-695,4 0 1,2 9-9,2-3 242,-3 3-5,4 1-213,-5 0-431,0 5 40,0 1 343,5 10-193,-4 2-27,4 10 0,-1-3-108,0 6 1,0 3 89,-4 4 1,0 0-173,0-3 0,0-2-365,0-3 1,0 2-388,0-6 1,0 1-420,0-4 1,0-2 586,0-1 1,0-4-1365,0-5 1945,0 1 0,0 4 0,0 2 0</inkml:trace>
  <inkml:trace contextRef="#ctx0" brushRef="#br2" timeOffset="111">22019 7972 7937,'0'-7'21,"-3"-3"41,-1 3 103,0 2 0,4-2 243,0 3 28,0 3-25,5-4 1,-2 5-101,4 0 1,-3 1 16,4 3 0,-5 8-142,5 7 0,-4 2 28,3 2 0,-4 4-77,1-1 1,1 5-124,-1-5 0,0 5 21,-4-4 1,0-1 18,0-3 0,0 0-397,0 0 1,0-4 200,0 0 1,0-5-373,0 1 0,0-2-425,0-2 324,0 0 1,0-3-497,0 0-26,0-6 1137,0 3 0,-6-5 0,0 0 0</inkml:trace>
  <inkml:trace contextRef="#ctx0" brushRef="#br2" timeOffset="112">22019 8234 7937,'0'-22'-267,"0"0"349,0 3 276,0-3 1,0 10-102,0-3 1,0 6 119,0 1 1,2 5-78,2 0 1,-2 4 125,6 7 0,-1-1-91,5 8 1,-1 3-42,1 1 1,-1 3-204,0 1 1,5-1 16,-1 1 0,4-1-186,-4-3 1,2 2 81,-2-2 0,-1-2-15,5-2 1,-5-6-19,1-1 0,-1-2 180,1 2 1,-6-3 15,2-5 1,-2 0 396,3 0 42,-1 0-336,1 0 0,-2-5-23,-3-3 1,-2 2-49,-5-2 1,0 0-156,0-3 1,0-4 90,0 0 1,0-6-131,0 2 1,-1-2-19,-3-2 1,2-5-163,-6-3 1,4 0-40,-3 0 1,3 0-170,-4 4 0,6-4 189,-2 5 0,-1-1 31,1 4 1,0 6-1726,4 1 0,0 4 889,0 0 0,2 6 999,1 2 0,9-2 0,6-1 0</inkml:trace>
  <inkml:trace contextRef="#ctx0" brushRef="#br2" timeOffset="113">22865 7960 7937,'0'-11'672,"0"0"-112,0-1-178,0 1 1,0 3 279,0 0 57,0 6-374,0-3 1,-6 1-112,-1 0 0,-3 0 62,-2 4 1,0 2-77,-4 1 1,1 5-51,-8 7 1,3 3 63,-7 5 0,3 5-202,1 2 0,1 2 25,-1-2 0,4 2-29,0-5 1,5 5-364,-2-2 1,8-2 195,0-1 1,5-3-304,0-1 1,1-2 180,2-2 1,5-2 44,3-6 0,2 0 49,2 1 0,0-4 256,4-1 0,-2-4-69,5 0 0,-4-1 113,4-2 0,-5-4 18,1 0 1,-2-5-85,-2 2 0,-3 0 151,-1 0 0,-4-1-77,1-3 0,-3-1-94,-1 1 1,-1 1 29,-3 2 0,-2-2-431,-6 2 0,-1 3-196,-2 1 0,2-1-1413,-2 2 1347,-3-1 616,6 9 0,0 1 0,7 6 0</inkml:trace>
  <inkml:trace contextRef="#ctx0" brushRef="#br2" timeOffset="114">23333 7949 7937,'-13'-18'584,"-2"2"19,9 9 317,-1-3-295,2 4 343,5-1-178,0 2-663,0 5 0,0 7 93,0 4 1,0 9-1,0 7 1,0 5-16,0-2 1,1-1-28,3 2 0,-3-2-495,3 2 0,-2 0 253,-2-4 0,0 0-332,0-5 1,0 1 227,0 0 0,0-5-34,0-3 0,0-2-157,0-2-251,0 1 0,0-1-153,0 0 0,1-3 763,3 0 0,-3-6 0,4 3 0</inkml:trace>
  <inkml:trace contextRef="#ctx0" brushRef="#br2" timeOffset="115">23516 7995 7937,'0'-25'10,"0"6"2077,0 0-820,0 7-516,0 0-559,0 7 0,0 7 48,0 1 1,0 10-217,0 10 1,0 1 92,0 6 0,0 1-75,0 3 0,0 0 64,0 1 0,0-1-230,0 0 1,0-3-142,0-1 0,0-6-284,0-1 1,0-1-185,0-7 0,0 0-68,0-4-111,0 1 0,1-2 13,3-2 899,-3-3 0,4 0 0,-5 1 0</inkml:trace>
  <inkml:trace contextRef="#ctx0" brushRef="#br2" timeOffset="116">23481 8154 7961,'0'-22'0,"4"3"566,0 0 1,0 5-129,-4-2 0,4 8 181,-1 0-257,1 5 275,1-2-333,2 10 1,4 7-268,0 7 0,1-1 151,-1 1 1,1 1-221,-1 7 1,4-3-85,1 2 0,3-2-88,-4-1 0,4 0 84,-4 0 1,4-5-135,-4-3 0,2-4 369,-2-3 1,-2 1-99,2-5 1,-2-1 414,-2-3 0,1 0-177,-1 0 0,0-1 425,1-3 1,-5 2-226,1-6 1,-2-3 226,2-4 0,-3-2-261,-5 2 1,0-3-61,0-5 1,0-1-195,0-2 1,-1 0 55,-3-4 0,-2-1-536,-6-3 1,5 4 295,-1-1 0,5 6-1081,0-2 0,1 4-562,2 4-1312,0 3 1820,0 9 0,5 5 1152,3 9 0,2 6 0,2 10 0</inkml:trace>
  <inkml:trace contextRef="#ctx0" brushRef="#br2" timeOffset="117">24304 8075 8077,'-5'-12'0,"-3"1"-190,3 4-220,0-3 395,5 9 727,0-4 1626,0 5-1909,5 0 1,-4 1-89,3 3 0,1 4 206,-1 7 0,5-1-128,-2 5 0,2-1-81,-1 1 1,2 1-90,-2-5 0,2 5-162,1-1 0,1-1 112,-1 1 1,0-5-374,1 1 0,-5 2-112,1-2 0,0 0-347,3-3 1,-3-5-208,-1 1 0,-4-4-88,1 3-1352,2-4 980,-5 2 266,4-5 1034,-5 0 0,-5 0 0,-1 0 0</inkml:trace>
  <inkml:trace contextRef="#ctx0" brushRef="#br2" timeOffset="118">24532 8029 8077,'0'-18'351,"0"2"-234,0 4 619,0 6 0,1-3 308,3 5-515,-3 0 1,4 6-137,-5 1 0,-3 4-146,-1 4 1,-6 7 1,-2 5 0,0 1 191,-7 6-321,-1-4 1,1 5-55,0-4 1,2 0 285,-2-4-419,-3-6 78,9 5 1,-3-9 164,4 2-481,1-2 162,5-2-464,-4 0 287,8 1-185,-8-6-137,9 4-1350,-4-8 957,5 3 1036,0-5 0,5 5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01:29.6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12038 9696 7975,'0'0'0</inkml:trace>
  <inkml:trace contextRef="#ctx0" brushRef="#br0" timeOffset="1">12038 9685 8046,'-7'-5'-325,"2"4"1,4-5 834,-3 6-119,3 0-131,-4 0-61,0 0 26,3 0-87,-8 6 0,9 0-8,-3 5 0,-1 1 26,1-1 1,-1 6-30,1 2 0,2-2-2,-6 2 0,4 2-50,-3 5 1,-1-1-22,-3 1 0,3 2 7,1-1 0,-1-1-101,-3-3 1,0 4 10,4 0 1,-2-2 94,5-6 1,-4 3-185,5-3 0,-5-2 75,4 2 0,0-1-43,4 1 1,-3 3 69,-1-3 1,-1-1-33,1 1 1,3-4-16,-3 4 0,1-1-11,0 1 1,1-3-16,-2-4 62,-2 4 1,5-3 67,-3 2 0,3-6-97,1-2 327,0-4-211,0 7 0,0-7-35,0 4 0,-2-4-22,-1 1 1,1-2 19,-1 2-385,1-3 231,2 9-229,0-8 151,0 8-640,-5-9-147,4 4 996,-4-5 0,5 0 0,0 0 0</inkml:trace>
  <inkml:trace contextRef="#ctx0" brushRef="#br0" timeOffset="2">12015 9765 7957,'0'-7'11,"0"-3"-7,0 3 0,0 0 394,0 0-26,0 4 399,0-7-218,0 9-11,0-9-299,0 8 0,-2-3 221,-1 5-19,1 0 2,-3 0-275,5 0 17,0 5 1,0 2-134,0 4 0,0 1 57,0-1 1,4 5 3,0 4 0,4-3 39,-5 2 1,6 0-154,-1 4 1,-2 0 32,2 0 1,-1 0 38,5 0 0,-1-1-128,1 1 0,3-1 93,0-3 1,2 2-142,-2-2 0,-1 2 82,5-2 0,-5 1-193,1-5 1,-2 4 51,-2-3 0,4 3-63,1-4 0,-2 1 67,-7 0 0,3-4 53,-2 4 1,-2-4-98,2 0 1,-4-1 82,3 0 1,-3 0 154,4-4 0,-4 3-134,3-2 1,-3-2 164,4 2 1,-6-4-74,2 3 0,-3-3 103,-1 4 1,1-6 65,3 2-69,-2 2-52,3-4-3,-5 8-161,0-9 127,0 4 1,0-3-195,0 1 168,5-1-267,-4 3-237,4-5 44,-5 0 1,0-5-1,0-2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84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1713 10918 6914,'0'-6'1440,"0"1"182,0 5-1330,-5 0 0,4 5 139,-3 3 0,3 3-97,1 4 1,0 0 128,0 8 0,4-2-148,-1 5 0,6 3-11,-1 2 0,-2-1-63,2 5 0,-4-4-148,3 7 0,-4-2-136,1-2 0,1-1 95,-2-2 1,3 0-376,-3-4 0,-1-4 180,1-4 0,2-5-201,-1 1 0,0-2 138,-4-2 0,1-4-270,3-4 0,-3 0-546,3 1-389,-3-3 1131,-1 4 0,-5-15 1,-1-3-1</inkml:trace>
  <inkml:trace contextRef="#ctx0" brushRef="#br0" timeOffset="1">1416 10987 8192,'-6'-5'0,"-4"-2"755,8-4 56,-3 0-315,5-1 212,0 1-351,5 4 1,-2-1 188,5 4-20,-1-5-342,5 8 1,-1-8 407,0 5-392,6-5 0,2 6 18,8-4 0,3-1 28,8-3 0,4 3-20,8 1 0,-4-1 35,4-3 1,2 3-317,1 0 1,-6 5 315,-1-5 1,-4 5-359,0 0 1,-4 1 107,-8 2 1,2-4-347,-5 1 1,-5-1-458,-3 4 0,-5 0 34,2 0 0,-7 0-288,-2 0 0,-4 1 9,0 3 1121,-1-3 1,-2 14 0,0-2 0</inkml:trace>
  <inkml:trace contextRef="#ctx0" brushRef="#br0" timeOffset="2">2707 10633 8170,'0'-12'0,"0"1"874,0 5-82,0 1 1298,0 5-1148,-5 0-648,3 0 0,-8 2 47,3 6 0,-5 2-67,-3 13 0,1-2-10,-5 10 0,0-1-51,-4 4 1,0 3 30,0 5 0,1-3-138,-1 11 1,1-2-97,3 5 1,3 2-194,4-5 1,2-1 140,2-3 0,5-1-414,6 1 1,4-9 222,4-3 1,1-7 38,-1-1 0,4-5 184,1-2 0,-1-5-48,-4 1 0,4-2 218,1-2 0,0-3-86,-1-1 0,-1-3 335,5 4 1,-5-6-304,2 2 0,0-3-406,-1-1 1,0 0 170,-3 0 0,-4 0-897,-1 0-183,-4 0-1778,7 0 2987,-9 0 0,4-10 0,-5-3 0</inkml:trace>
  <inkml:trace contextRef="#ctx0" brushRef="#br0" timeOffset="3">2901 11101 7981,'0'-6'1206,"0"1"0,0 6-520,0 3 1,0 3-236,0 9 0,5 0-36,3 3 0,2 6-145,1-2 0,2 3-48,2-3 1,-1-1 16,5 1 1,-4 0-283,4 0 1,-3-4-42,3 0 1,-5-5-73,1 1 0,1-6-345,0-1 0,-5-6 276,-3 2 1,-5-3-657,5-1 299,-5 0-2030,2 0 2612,-5 0 0,0 0 0</inkml:trace>
  <inkml:trace contextRef="#ctx0" brushRef="#br0" timeOffset="4">3186 11113 7988,'0'-8'907,"0"0"-116,0 1 363,0-5-260,0 6-430,0 1 1,-3 6-105,-1 3 1,-5 4 103,1 7 1,-3 3-114,-4 4-182,-8 1 0,-3 6-263,-4 6 1,0-1 155,-5 4 0,2-3-421,3 0 1,-1-2 241,9-3 1,-3-3-364,10-8 1,1-3-130,7-4-715,2-1 1,6-4 1323,3-4 0,12-1 0,8-2 0</inkml:trace>
  <inkml:trace contextRef="#ctx0" brushRef="#br0" timeOffset="5">3552 10667 8215,'-22'-18'0,"3"3"1812,3 7-400,9 3-431,2 0-299,5 4-206,0-4-181,0 5-109,5 5 0,-2-2 122,5 4 0,-5 2 31,5 6 0,-2-1 232,2 5-286,2 0 1,-4 4 211,6 0 1,-4 4-94,-1-1 0,1 1-66,3-4 0,2 3-75,2 1 1,-2 4-276,2-5 0,3 5 94,1-5 1,1 6-471,-1-1 0,-2 4 128,-6-1 1,-3 7-87,-1-7 0,-4 7-280,1-3 1,-8 0 234,-4-4 1,-6 3 366,-1-3 1,-5 3-149,1-6 0,-7 0 467,0 0 1,-1-3-177,4-6 0,2 1-258,2 0 0,2-6-317,6-6-661,4 0-743,2-9 1,12-2 876,4-8 1,5-3 982,7-5 0,5-6 0,1-8 0</inkml:trace>
  <inkml:trace contextRef="#ctx0" brushRef="#br0" timeOffset="6">4112 11113 8049,'-12'-7'1254,"6"-3"-863,1 9 1,6-4-79,3 5 287,-3 0-329,4 0 0,-4 0 708,3 0-634,-3 0 1,10 0 60,-4 0 1,3 0 26,2 0 0,3 0-161,0 0 1,6 0-13,-2 0 1,-2 0-4,2 0 1,0-2-26,4-1 0,0 0-200,0-5 1,-1 5-46,-3-5 0,2 4-518,-2-3 0,-2 3-972,-2-4 1,-2 6 772,-2-2 1,-3-1-1507,-1 1 1118,-4 0 1118,-3 4 0,-12 5 0,-5 2 0</inkml:trace>
  <inkml:trace contextRef="#ctx0" brushRef="#br0" timeOffset="7">4112 11341 8656,'11'0'3572,"0"0"-2916,1 0 1,3-4 329,0 0 1,9-1-318,-1 1 1,3 2-603,-4-6 0,1 4 121,0-3 1,0 3-548,0-4 0,-4 6 295,0-2 0,-5-1-2582,1 1 2646,-2 0 0,-2 4 0,1 0 0</inkml:trace>
  <inkml:trace contextRef="#ctx0" brushRef="#br0" timeOffset="8">5334 10393 8036,'6'-8'6,"-2"1"320,-3 4 77,-1-2 210,0 0-153,0 4-74,-5-9 0,2 8-156,-4-1 0,-1 1 132,-3 2 1,3 0-104,0 0 0,1 0-63,-5 0 1,1 0-4,0 0 0,-1 0 31,1 0 1,-1 4-102,1 0 1,-2 5 63,-2-2 1,2 5-73,-2 3 0,1-1 55,-1 5 1,2 0-195,-2 4 0,-2 0 68,2 0 1,4-4-56,3 0 1,2-2 9,-2 2 0,3 3-109,5-3 0,1 1 29,3-1 1,3 3 76,4-3 0,0 3-24,1 0 1,-1 1 40,1 0 0,3 1 83,0 3 1,0-2-85,-3 6 1,-1-6-11,1 2 1,-2-3-70,-3-1 0,2 0-137,-5-1 1,0-3-33,-4 0 1,1-5 87,3 2 1,-3-4 108,3 0 1,-3-5-42,-1 1 0,0-4 22,0 3 1,0-3-170,0 4 197,0-6 98,0 3 971,0-5-1034,-5 6 1,4-4 30,-3 6 1,3-5-16,1 5 0,0 0 22,0 3 0,1 1-18,3-1 1,-1 2 182,4 2 0,-3 3-109,4 4 1,-5 3 365,5 1 1,-5 0-140,0 4 1,-1 1-202,-2 3 0,0-1-30,0-3 0,-4 3-190,0-2 1,-5 0-416,1 0 1,0 2 289,0-3 1,-2 0-174,2 0 1,2-5 126,-2 2 1,6-4 253,-2-4 0,4 1-80,4-5 0,2 4 88,5-3 0,5-1 49,-1-4 1,4-3 47,-4 0 0,2-5 104,-2 5 0,-1-5-68,5 0 0,-4 2 22,4-1 0,-5 0-100,1-4 1,2 0-95,-2 0 0,0 0-101,-3 0-353,-1 0 154,1 0-307,-6 0-703,-1-5 1,-10 4 64,-3-3 1288,-7 3 0,-3-4 0,-5-2 0</inkml:trace>
  <inkml:trace contextRef="#ctx0" brushRef="#br1" timeOffset="9">5939 10507 7967,'0'-11'-349,"0"-1"1560,0 1-259,0 0 39,0 4-228,0 2 290,0 0-630,0 4 0,0-3 17,0 8 0,0 2-149,0 6 1,0 5 56,0 6 1,0 1-112,0 7 1,0-5-138,0 5 0,0-2 77,0 1 1,0 2-188,0-5 0,0-1-38,0-3 0,0-1-75,0-3 1,0 1-1117,0-5 933,0 1 1,0-5-1464,0 1 672,0-6-1343,0-1 2162,0-5 1,0-5 0,0-1 0</inkml:trace>
  <inkml:trace contextRef="#ctx0" brushRef="#br1" timeOffset="10">5768 10656 7944,'-7'-5'0,"-3"-2"1257,9 1-296,-9-4 374,8 8-914,-3-3 1,10 5 93,3 0 1,7 2-32,4 1 0,8-1 58,3 2 1,3-3-94,2-1 1,0 0-183,3 0 0,-4 0-40,1 0 1,-1-4 21,-4 0 0,-5-3-398,-3 3 1,-3-4 184,0 4 1,-2 1-2151,-6 3 1198,-4 0 916,-2 0 0,-15 0 0,-3 0 0</inkml:trace>
  <inkml:trace contextRef="#ctx0" brushRef="#br2" timeOffset="11">5825 11649 7883,'-7'0'812,"2"-5"-195,5 4 135,0-4-507,0 5 0,-5 0 0,-1 0 0</inkml:trace>
  <inkml:trace contextRef="#ctx0" brushRef="#br2" timeOffset="12">5802 11638 7893,'11'0'2720,"6"5"1,-3-4-2111,5 3 1,0-3-299,4-1 1,1 0-230,2 0 0,-2 0 59,3 0 0,1-1-32,-1-3 1,3 3 44,-3-3 0,-4-1-52,-4 1 1,-2 0-41,2 4 0,-2-3-132,-6-1 0,1 0-54,-1 4 1,-3-4-239,-1 0-487,-4 1 373,2 3-533,-5 0 0,-9 0-13,-2 0 1021,-8 0 0,6 0 0,-3 0 0</inkml:trace>
  <inkml:trace contextRef="#ctx0" brushRef="#br0" timeOffset="13">7309 10233 8068,'-6'-11'530,"1"-1"544,0 1-404,4 4 81,-4 2-171,5 5-28,0 0-259,0 5 0,0 7 141,0 7 0,0 3-171,0 0 1,3 2-29,1 3 1,4 1-153,-4 2 0,3 3 92,-3-2 0,4 2-119,-5 1 1,6-1 129,-1-2 1,-2 0-586,2-4 0,-4 0 57,3-4 0,-4-2-121,1-2 0,-2-2-168,2-6 155,-3 0-413,4 1 204,-5-6-850,0-1 1314,0-5 0,0 5 1,0 2-1</inkml:trace>
  <inkml:trace contextRef="#ctx0" brushRef="#br0" timeOffset="14">7629 10347 8068,'0'-19'0,"0"0"0,0 0 666,0 1 93,0 2 180,0 10-452,0 1 11,0 5 0,0 5-105,0 2 0,0 5-100,0 3 0,-4 4-60,1 8 1,-3 2 57,3 5 1,1 0-44,-1 1 0,1 0-226,2 3 1,4-6-56,0 2 0,5-3 81,-2-1 1,2 2-467,-1-6 0,2-3 212,-2-4 1,-2-5-286,2 1 1,-6-2-111,2-1-714,2-6-20,-4-1-302,3-5 1637,-5 0 0,5 0 0,1 0 0</inkml:trace>
  <inkml:trace contextRef="#ctx0" brushRef="#br0" timeOffset="15">7572 10587 8123,'-6'-6'437,"1"-1"-437,5 4 1296,5 1-757,6-3 0,3 5-25,5 0 0,0-1-85,4-3 1,5 3 216,2-3-467,-2-2 1,9 1-123,-3-3 0,-1-1 136,-2 5 0,-10-3-836,2 3 520,-8-5-2061,2 8 2184,-11-9 0,-1 8 0,-5-3 0</inkml:trace>
  <inkml:trace contextRef="#ctx0" brushRef="#br0" timeOffset="16">7675 10222 8189,'0'-7'528,"2"-3"66,6 3 0,6 0 70,13 0 0,-2 3 473,5-4 1,-4 6-341,0-2-613,-1 3 0,1-3-1010,1 0 1,0 0 252,-5 4 573,1 0 0,5 5 0,1 2 0</inkml:trace>
  <inkml:trace contextRef="#ctx0" brushRef="#br0" timeOffset="17">8805 10324 8194,'0'-6'667,"0"1"1,6 6-142,1 3 0,3 6-194,2 5 1,-1 6 15,1-2 1,3 2-88,0 2 1,5 0-7,-1 0 1,-1 0-73,1 0 0,0-2-111,4-2 0,-1 2-5,-3-6 0,1 0 105,-5-4 0,0 1-434,-3-1 1,-2-3 64,-2-1-1442,2-4 738,-9 7 901,4-9 0,-5 10 0,0-5 0</inkml:trace>
  <inkml:trace contextRef="#ctx0" brushRef="#br0" timeOffset="18">9125 10347 8207,'0'-11'310,"0"5"594,0-5-550,0 10 390,0-4-372,-5 10 0,3 1 395,-6 6-415,0 4 0,-3 2-296,0 5 1,-6 5 126,-2 2 1,-3 2-126,0-1 1,-1 2 56,0-3 0,1-2-784,3-1 1,-1-5 383,5-3 0,3-2-1447,5-6 1732,4 1 0,-7-6 0,4-1 0</inkml:trace>
  <inkml:trace contextRef="#ctx0" brushRef="#br0" timeOffset="19">9479 10222 8150,'0'-12'252,"0"6"0,2 1 51,1 5 239,9 0-198,1 0-135,3 0 0,-1 5 223,0 3 0,4-2-85,-3 1 1,4 0-144,-1 0 1,3 4 57,0-4 0,5 0-120,0 0 0,-1 1-59,-3 3 0,0-3 104,0-1 1,-1 1-201,-3 3 0,1-3 114,-5 0 0,0-5-9,-3 5 0,-5-4 37,1 4 0,-4-5-129,3 5 53,-4-6 41,2 4-25,-5-1-34,0-4 1,-1 5 189,-3-2 1,-4 1-94,-7 3 1,-8 3-165,-7 1 1,-3 0 109,-1 7 1,-8-3-211,0 3 0,-5-4 140,5 4 0,3-5-421,1 1 1,8-2-249,8-2-124,-1-5-1258,10 5 1397,2-10 0,7 4 646,8-5 0,12 0 0,8 0 0</inkml:trace>
  <inkml:trace contextRef="#ctx0" brushRef="#br0" timeOffset="20">10359 10176 8394,'-7'-11'706,"2"-1"-406,5 1 66,0 4 61,0 2 416,0 5-28,0-5-299,0 4 171,0-4 143,0 5 1,0 5-322,0 3-326,0 2 1,-1 1 61,-3 1 1,3 3 15,-3 0 0,-1 4-154,1-4 0,-1 4 86,1-3 1,3-1-319,-3-4 0,-1-3 60,1-1 0,-1-3-151,2 4-51,1-6-83,-3 3 15,5-5 191,0 0 168,0-5-1,5 4 0,-2-8 74,4 5-65,-4 1 23,2 3 31,-5-5-54,0 3-27,0-3-211,0 5 204,0 5 1,0 2-29,0 4 1,0 0 94,0 1 0,0 1 4,0 2 1,-1-1-53,-3 5 0,3-5-9,-3 1 0,1-1 51,0 1 0,1-2-37,-2 2 1,3-2 22,1-2 0,0 1-12,0-1 1,0 0-17,0 1 1,0-1 3,0 1 1,0-1-7,0 1 1,1-5-77,3 1 1,-2-1 82,1 5 0,0-2-149,1-2 1,-3 2 30,3-3 35,2 4 1,0 0 32,6 0 1,-1-3 44,1 0 1,-1-5 17,1 5 1,4-5 145,3 0 1,-1-1-105,1-2 0,0 0-53,4 0 0,0-2-430,-1-1 0,0-3 194,-3-1 1,1-3-827,-4 2 1,-2-2 479,-7-1 1,-2 3-420,-5 0 0,0 1 977,0-5 0,-5 6 0,-1 1 0</inkml:trace>
  <inkml:trace contextRef="#ctx0" brushRef="#br0" timeOffset="21">10210 10507 8110,'0'-6'339,"0"1"1,4 4 315,0-3 0,5 2-172,-2-1 1,4 1-1,0 2 0,4 0-111,0 0 0,2-1 97,-2-3 1,3 3-182,5-3 1,3-2-58,1-2 0,0 2-61,-4-2 0,-1 4-138,1-3 0,-5 3-841,-3-4 1,-2 6 176,-2-2 632,-4 3 0,-2-4 0,-5-2 0</inkml:trace>
  <inkml:trace contextRef="#ctx0" brushRef="#br0" timeOffset="22">9673 10793 8110,'-6'-7'1982,"1"2"-1318,5 0-171,0 4 0,0-5 288,0 2-388,0 3 1,1-6-157,3 3 1,8 2 98,7-6 1,6 2-263,2-2 0,6-2 47,1 3 1,1-4-205,7 0 1,-5-3 104,1 3 0,-6-3-1922,-2 6 1900,-9 3 0,0-5 0,-9 3 0</inkml:trace>
  <inkml:trace contextRef="#ctx0" brushRef="#br0" timeOffset="23">7378 11238 8082,'-6'0'2,"-5"-5"591,10 4 29,-4-4 113,5 5-281,0 0 1,0 6 148,0 5-317,0 1 1,0 11-2,0 0 1,1 1-51,3 6 0,-1-1-32,4 2 1,0 1 31,0-6 0,2 5-191,-5-5 1,4 5-76,-5-5 1,1 1-180,-4-4 1,1-4 34,3 0 1,-3-4-120,3 4 1,-2-9-162,-2 2 55,0-3-498,0 2 251,0-5-809,0-1 1456,0-5 0,0 6 0,0 0 0</inkml:trace>
  <inkml:trace contextRef="#ctx0" brushRef="#br0" timeOffset="24">7675 11341 8067,'0'-17'499,"0"5"1,0-5-247,0 6 0,0 3 312,0 1 326,0 4-513,0-2 0,0 6-10,0 3 0,0 7-68,0 9 1,0 6-141,0 5 1,0 5 87,0 2 0,-4 1-251,0-5 0,0 0 85,4 0 1,0-3-17,0-1 0,4-4-16,0 0 0,1-2-533,-1-1 1,-2-5-210,6-3 323,-5-2 0,5-5-543,-4-1 222,0-4-850,1 2 1058,-4-5 0,8-2-1032,-5-1 1514,5-4 0,-8-4 0,4-6 0,-5 0 0</inkml:trace>
  <inkml:trace contextRef="#ctx0" brushRef="#br0" timeOffset="25">7663 11569 8067,'-6'0'818,"1"0"-73,5 0-211,5 0 1,1 0-146,6 0 1,4 0 21,3 0 0,3-1-124,1-3 1,0 2-181,-1-6 1,1 4 23,0-3 0,-1 0-109,-3 0 0,1-3-171,-5 2 1,-3 2-1317,-5-2 1465,-4 5 0,2-7 0,-5 4 0</inkml:trace>
  <inkml:trace contextRef="#ctx0" brushRef="#br0" timeOffset="26">7721 11261 8125,'0'-11'1619,"5"-1"-1305,1 6 1,10-3 825,3 5-555,3-5-202,-4 8 1,2-5 75,-5 2 0,6 3-518,-2-3 1,2 2 122,2 2 0,1 0-1620,3 0 1556,-3 0 0,9 6 0,-4 0 0</inkml:trace>
  <inkml:trace contextRef="#ctx0" brushRef="#br0" timeOffset="27">8817 11409 8098,'-5'-6'-485,"4"-4"1,-5 7 261,6-4 1567,0 4-298,0-2-126,0 5 1,4 1-468,0 3 1,5 4-163,-1 7 0,6 0-86,1 8 0,4-3 46,-4 7 0,2-3-215,-2-1 1,-1 0 94,5 0 0,-5-2-69,1-2 1,1-1-226,0-3 1,-1-3-288,-4-1 1,3 1 81,-2-5 1,2-2-1008,-7-1-541,-2 2 1916,0-4 0,6 8 0,1-4 0</inkml:trace>
  <inkml:trace contextRef="#ctx0" brushRef="#br0" timeOffset="28">9114 11421 8098,'0'-12'0,"0"1"845,0 5-110,0 1-103,0 5 0,-4 6-175,0 5 0,-5 2-74,2 6 1,-3-4-133,-2 4 1,-1 4-217,-2 4 1,-3 1-50,-4-2 1,-1-1-23,0 1 0,1-2-835,3-1 0,3-5 480,4-3 1,1-2-643,0-2 1,4-3 1032,3-1 0,-2-4 0,0 2 0</inkml:trace>
  <inkml:trace contextRef="#ctx0" brushRef="#br0" timeOffset="29">9879 11295 8175,'1'-11'0,"3"-1"0,-3 1 344,4 0-277,1 4 498,-5-3 831,4 9-719,-5-4 271,0 5-405,-5 0-360,-2 5 1,-5 1 182,-3 6 27,-3-1-195,-10 0 1,2 5 22,-4-1 0,0 5-15,-5-1 0,2 1-247,3 0 99,-3 1 0,5-4-38,-3 2 0,2-2-222,3-1 0,7-4 80,0 4 1,5-5-51,2-3-150,1 2 40,4-4 228,2 0 0,5 1-37,0-3 151,0-3 1,7 8 140,4-5 0,2 3-120,6-3 1,1 4 85,7-5 0,-2 2-111,6-1 0,-2-1 148,1 4 1,3 0-111,-2 0 1,-2 2-70,1-5 0,-4 4 8,0-5 1,-5 3-133,-2-3 1,-5-1-341,1 1 1,-2-1-59,-2-2-742,0 0 1,-3 4 564,0-1 0,-4 1-341,3-4 0,1 0 1015,3 0 0,1-5 0,-1-1 0</inkml:trace>
  <inkml:trace contextRef="#ctx0" brushRef="#br0" timeOffset="30">10336 11181 8128,'-4'-15'439,"0"0"-109,0 4 472,4 1-498,0 9 1,2-4 266,2 5 0,-3 1-143,3 3 0,1 0 212,-2 7-335,1-2 0,0 13 54,0-3 151,0 7-165,-4 4 1,0 1 304,0 4-470,-5-4 0,2 9 3,-5-6 1,2 0-1,-1 0 1,-2 4-259,5 1 1,-4-1 140,4-4 0,1-1-233,3-3 0,0 2 96,0-5 1,0-2-188,0-6 0,5 1 56,2-4 0,0-2-63,0-7 1,1 2 99,3-5 1,2 0-26,2-4 0,3-2-354,5-1 1,0-4 162,0-4 0,-2-1-668,-2 1 0,1 0 452,-4-1 1,-5 1-1268,-3-1 1864,-6-4 0,3-2 0,-5-5 0</inkml:trace>
  <inkml:trace contextRef="#ctx0" brushRef="#br0" timeOffset="31">10245 11535 8137,'-7'-5'822,"2"-1"1,11-4-443,6 2 1083,4 3-900,7 0 0,0 3 103,0-1 97,5 1-410,1 2 1,5-3-120,1-1-54,-1 0 0,0 0-357,0 0 0,-8-1-616,-3 1 1,-8 3-1627,0-3 2419,-2 3 0,-7-4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876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1907 13728 7729,'-4'-8'429,"1"1"1,-2 3 279,1-4-182,3 6-215,-10-3 1,9 5-114,-6 0 1,2 1 114,-2 3 0,-2-2-128,2 6 0,-5 3 0,-3 4 0,-4 7-21,1 1 1,-3 1 33,0 6 1,0-2-162,3 7 0,-1-4 116,4 7 1,1-2-265,4-2 0,4 1 73,4-1 0,1-5-39,2-2 1,2 1 0,1-2 0,4-3-118,4-4 1,4-4-65,1 4 0,4-9 75,-1 2 1,3-5 147,0 1 1,5-3-44,0-5 1,1-1 309,-2-3 0,3-6-95,6-5 0,-5-6-4,1 2 0,-1-2 19,4-2 1,1-1-30,-1-3 1,-4 2 33,1-6 0,-10 1-17,2-4 1,-8-1-227,1 1 0,-9-5 115,-3-3 1,-4 1-445,-4-1 0,-3 2 180,-9-2 1,-3 0-153,-7 8 0,-3 2 194,-6 9 0,1 11-392,0 4 0,-1 8 57,1 8 1,0 9-18,0 14 0,5 2-402,2 1 705,3 5 0,6 2 1,1 5-1</inkml:trace>
  <inkml:trace contextRef="#ctx0" brushRef="#br0" timeOffset="1">2421 14299 14978,'-7'6'165,"-1"-2"1,4-3-1027,-3-1-945,4 5 590,-2-3 1216,5 8 0,5-9 0,1 4 0</inkml:trace>
  <inkml:trace contextRef="#ctx0" brushRef="#br0" timeOffset="2">3072 13751 7902,'0'-7'-1397,"0"-3"2074,-5 4 0,4-6-153,-3 1 0,-1 3 520,1 1-589,0 4 1,1-3 11,-1 2 0,-5 3-163,1-3 1,-3 8 42,-4 3 0,1 4-192,-5 0 0,-2 6 62,-5 2 0,3 6-127,0 2 0,1 4 58,7 0 0,-1 2-181,0 1 1,8 4 36,-4 0 1,8-1-164,1-7 0,1 2-184,2-5 1,5-1 163,3-3 1,3-5 2,5-3 1,1-6 105,6-1 1,0-6 36,0 2 1,4-3 3,-1-1 1,2-1 40,-1-3 0,-2-2-10,6-5 0,-6-5 20,2 1 1,1-4 37,-2 4 1,1-5-56,-4 0 1,-6-1 198,-1-2 0,-4 0-65,0 0 0,-6-3 13,-2-1 0,-4-3-83,-4 3 1,-2-5-112,-6 2 0,-4 1-118,-3-2 1,-3 7-363,-1 1 1,-3 7-557,-1 8 0,-3 3 479,3 5 0,2 5 599,6 3 0,-3 7 0,4 3 0</inkml:trace>
  <inkml:trace contextRef="#ctx0" brushRef="#br0" timeOffset="3">3495 13602 7902,'0'-6'1478,"0"1"-529,-5 0-533,3 3 0,-3-1-136,5 6 1,0 8-8,0 4 1,0 5-57,0-1 0,2 7-69,1 0 1,-1 5-1,2-5 1,1 1-138,-2-4 0,1 0 45,-4 0 0,0-2-164,0-2 1,0-2-42,0-6 1,0 0 79,0 1 1,0-5-32,0 1 106,0-5-42,0 7 58,0-9 5,0 4 213,0-5 1,5 0-71,3 0 1,0-1-110,3-3 1,-1 3 73,9-3 1,0 3-53,4 1 0,0 0 7,0 0 1,0 0-66,-1 0 0,0 5-137,-3 2 1,1 0-231,-5 0 0,1 2 150,-5 6 0,-1-2-169,-2 2 0,-3-1 91,-5 2 0,0-4 229,0 3 0,-5 2-104,-3-2 1,-2 0 107,-1-3 0,-6 3 101,-2 0 0,-2 1 195,-2-5 0,0 0-104,0 1 1,-4-5 63,1 1 0,-5 0-291,5 3 0,-5-3 87,5-1 0,3-4-319,4 1 1,5 1-114,-1-1-361,2-1 218,1-3 1,6-1-265,2-3 0,8-2 232,4-5 0,2-2 592,1-2 0,1-3 0,-1-5 0</inkml:trace>
  <inkml:trace contextRef="#ctx0" brushRef="#br0" timeOffset="4">3506 13648 7902,'0'-11'0,"-4"3"733,1 0 1,-1 4 243,4-3 484,0 4-988,0-2 1,5 5-19,2 0 1,4 0-110,0 0 0,2 0-75,2 0 0,-1 0-107,5 0 0,0 0 14,4 0 0,3 0-285,1 0 1,0 0 120,-4 0 1,-1 0-829,1 0 1,-4 0 406,0 0 1,-3 0-2569,3 0 2975,-5 5 0,7-3 0,-3 3 0</inkml:trace>
  <inkml:trace contextRef="#ctx0" brushRef="#br0" timeOffset="5">4466 13922 6836,'-7'0'958,"1"0"-622,2 0 399,3 0-165,-9 0 156,3 0-190,1 0 88,1 0 636,5 0-1026,5-5 1,1 4-42,6-3 0,-1 3 52,1 1 1,-1 0-184,0 0 0,5 0 28,-1 0 0,5 0-66,-1 0 0,-1 0-14,1 0 1,-1 0-81,1 0 0,1 0-2,-5 0 0,2 0 26,-2 0 1,-1 0 17,5 0 0,-1-2 56,1-1 1,2 0-117,-2-5 1,-1 5 33,1-5 1,-5 5-144,1 0 0,-2-2-212,-1 1 0,-5 0-97,1 4-1128,-6 0 687,3 0 236,-15 0 0,6 0 230,-7 0 0,2 4 481,-2 0 0,-1 4 0,1-1 0</inkml:trace>
  <inkml:trace contextRef="#ctx0" brushRef="#br0" timeOffset="6">4500 14128 8564,'0'-7'2516,"0"2"-1785,0 5-290,5 0 0,-3 0-3,6 0 0,3 0-66,5 0 1,3 0 46,-4 0 1,5 0-127,-1 0 1,3 0-132,1 0 0,-2 0 90,-2 0 0,2 0-174,-6 0 1,5 0 57,-1 0 0,-1 0 52,1 0 1,-5 0-231,1 0 1,-2 0 37,-2 0-266,1 0 171,-1 0 1,-3 0-755,-1 0 370,-4 0-1838,2 0 404,-5 0 182,-5 5 1735,-1-3 0,-6 8 0,1-4 0</inkml:trace>
  <inkml:trace contextRef="#ctx0" brushRef="#br0" timeOffset="7">5722 13568 7907,'0'-11'0,"0"-1"63,0 1 1,0 3 153,0 0 0,0 5 468,0-5-28,0 6 142,0-9-181,0 10 235,0-4 399,0 5-852,0 5 1,-1 1-127,-3 6 0,3 1 28,-3 2 0,1 3-108,-1 4 1,3 1-88,-3 0 0,3 5-142,1 2 1,0 3 96,0 2 1,0 3-92,0 0 1,0 0-13,0-4 0,5 0-386,3 1 0,2-1 199,1 0 1,-3-5-180,0-2 0,-2-3 202,1-1 0,2-5 111,-5-3 0,1-2 116,-1-2 1,-3-3-137,3-1-134,-3-4 134,-1 2-1613,0-5 1,0-5 974,0-3 0,0-2-464,0-1 1216,0-1 0,5 1 0,2-1 0</inkml:trace>
  <inkml:trace contextRef="#ctx0" brushRef="#br0" timeOffset="8">5585 13602 7903,'0'-18'-184,"0"2"1,0 5 906,0-1 1,1 1-237,3-1 0,-2 2 143,6 3 0,0-4-203,3 4 0,2-3-127,2-2 1,3 1-82,5-1 1,1 2 65,2 3 0,0-2-115,4 5 0,1-4-98,3 4 0,-4 1 10,1 3 1,-2 1 82,1 3 0,2 2-186,-5 6 0,-2 0 36,-6 3 1,2 4-108,-6 8 0,-1-2 34,-7 6 0,-2-1 28,-5 5 0,-2-1-49,-6 0 1,-4-1-180,-11-2 0,-1 0 14,-3-4 1,2 0 66,-6-4 1,4-6 260,-3-1 0,3-4-126,-3 0 0,6-6 177,1-2 0,1-3-109,7-1 1,0 0-602,4 0 0,0-5 14,4-3 1,2-3-790,5-4 1350,10-3 0,3-10 0,9-1 0</inkml:trace>
  <inkml:trace contextRef="#ctx0" brushRef="#br0" timeOffset="9">6647 13180 8061,'0'-12'0,"0"1"0,0 3 534,0 1 77,5 4 202,-4-7-343,4 9-223,-5-4 0,0 6 96,0 3 0,-1 2-59,-3 5 0,2 2 80,-6 2 0,1 3-98,-5 5 1,1 5 28,-1 2 1,-3 5-123,0 3 0,-5 2 60,0 6 0,0-2-93,1-2 1,3 3 51,4-3 0,5 1-31,-1-1 1,5 1 55,0-5 1,1 0-174,2-4 0,0 0-7,0 1 1,4-1-97,0 0 0,5-3-154,-2-1 0,4-3 126,0 3 1,0-4-144,1 0 0,-1-2 62,1-1 1,0-1 97,4-3 1,-4-3-8,4-4 1,-4-1 367,0 1 1,-1-5 72,1 1 1,-1-4 78,0 3 0,1-4-171,-1 0 1,-3 0 324,-1 1-542,-4-3 206,7 4-279,-9-5 196,4 0-10009,-5 0 9713,-5 0 1,4-5 0,-4-1 0</inkml:trace>
  <inkml:trace contextRef="#ctx0" brushRef="#br0" timeOffset="10">7081 13511 8085,'0'-12'-232,"-4"5"321,0-1 0,1 4 502,3-3-356,0 4 0,-2-2 678,-2 5-524,3 0 1,-4 1-39,5 3 1,0 3-51,0 4 1,0 6-30,0 2 0,4 7-112,0 5 0,3 3 104,-3 4 1,4-5-219,-4 5 0,1-1 76,-2 5 0,-1-3-230,2-5 1,-3-1-32,-1-2 1,1 1-102,3-6 1,-3 1 99,3-4 1,-3-2-50,-1-2 0,0-2-53,0-6 0,-1 1 33,-3-1-177,3-5 134,-4-1-877,5-5-1806,0 0 2528,0-5 1,0-5 406,0-5 0,0-5 0,0 2 0</inkml:trace>
  <inkml:trace contextRef="#ctx0" brushRef="#br0" timeOffset="11">7161 13671 7943,'-12'-12'-212,"1"1"0,1-4 770,2-1 0,-2 3-117,3 5 0,1-2 517,3 2-203,1 3-309,2 0 1,0 6-160,0 3 0,5 2-54,3 6 1,7 8 8,4 3 0,3 2 8,1-2 0,3 5-222,1 3 1,3 0 97,-3 0 0,1 0-51,-1-4 0,-3 2-153,2-6 0,-3 3-92,-4-7 0,2-3 62,-6-1 1,4 2-12,-4-2 0,0 0 123,-3-3 0,-5-1-9,1 1 0,-2-5 107,2 1-74,2-1 0,-5 1 111,3 0 75,-3-6 6,-5 3 544,0-5-479,0-5 1,0-1 10,0-6 0,-1-3-69,-3 0 0,1-9-43,-4 1 0,3-4 25,-4 1 1,2-5-356,-2-7 0,-1 1-18,6-5 1,-2 1-34,1-5 1,1 0-239,-4 1 1,4 0 4,-1 3 0,3 3-255,1 5 1,0 4 199,0 4 1,1 3-168,3 4 0,-1 4-282,4 7-728,-4-2 1048,7 9 1,-8 1-324,6 7 937,-5 8 0,7-2 0,-4 4 0</inkml:trace>
  <inkml:trace contextRef="#ctx0" brushRef="#br0" timeOffset="12">7869 13705 8566,'-5'-6'1144,"4"1"-570,-4 5 249,5 0-599,-6 0 1,5 1 0,-3 3 0,-2 7-93,-2 8 1,2 3 119,-2 1 1,5 3-202,-5 1 0,6 0-5,-2-5 1,2 0-118,2-3 1,0 1-60,0-5 0,2 5-25,2-5 1,2-1 39,5-7 1,2 2 80,2-5 0,-1 0 145,5-4 0,-1 0-125,1 0 1,3-5 381,-3-3 1,-3-6 6,-1-1 1,-2 0 148,-2 3 0,0-3-136,-4 0 0,-2-5-54,-5 1 1,0-2-235,0 2 1,-6-2 77,-5 2 0,-2-2-827,-6 2 0,0-1 401,-4 5 0,-1 3-1195,-3 5 0,4 4 172,0-1 0,2 9 1271,6 7 0,-1-1 0,5 6 0</inkml:trace>
  <inkml:trace contextRef="#ctx0" brushRef="#br0" timeOffset="13">8292 13739 7982,'-12'0'0,"5"0"-232,-1 0-185,5 0 826,-7 0-27,9-5 469,-9 4-267,9-4-206,-5 5 1,5 0-94,-3 0 1,3 9-16,-3 2 1,3 8-65,1 0 1,1 4-1,3 4 1,1-3-169,3 3 0,2-3 138,-2-2 1,-2 1-245,2 0 1,-5-5 78,5-3 1,-6 2-131,2-2 1,1-4 44,-1-3 0,0-4 99,-4 3 1,1-4 101,3 1-7,-3-3 142,4-1 1,-5-1-108,0-3 0,0 1-23,0-4 1,-1-2-13,-3-6 0,3 1-103,-3-5 0,-1 3 35,1-3 0,1 0-140,3-4 1,0 1 114,0-1 1,0-4-147,0 0 1,6 1-151,5 3 0,6-2 96,6 2 0,1-1-208,2 8 0,4-3 134,4 4 1,4 5-386,0 6 1,-5-1 209,-6 1 0,-3 2-607,-1 6 1,-6 2 1028,-1 5 0,-4 6 0,0 1 0</inkml:trace>
  <inkml:trace contextRef="#ctx0" brushRef="#br0" timeOffset="14">8714 13785 8019,'0'-6'876,"-5"-5"49,4 5-10,-4 0-174,5-4 121,0 8-636,0-3 0,0 7 31,0 1 0,0 4-144,0 4 0,4 6 77,-1 2 0,1-2-133,-4 2 1,4 1-80,0 2 1,1 1-86,-1 0 0,-2-1-18,6-3 0,-6 1-133,2-5 0,1 0-169,-1-3 288,0-1 1,0-3 50,-1-1-39,1-4 176,-4 2 243,0-5-250,0-5 0,4-1 131,0-6 0,1 1 36,-1-1 1,-3-3-96,3 0 0,1-4-119,-1 4 1,3-6 81,-3 2 0,4 2-120,-4-2 0,3 5 42,-3-2 0,1 5-303,-1 3 99,-3 3 155,4 5 1,-5 5-130,0 3 0,0 2 81,0 2 1,0 0-100,0 3 0,4-2 126,0 2 0,5-2-93,-2-2 0,3-3 91,2 0 0,-1-6-17,1 2 0,3-3 256,0-1 1,4-5-81,-4-2 1,4-4 160,-3 0 0,0 3-72,-1 1 0,-3-1 70,-1-3 0,1-1-32,-5 1 1,0 0 1,0-1 0,-3 1-95,4-1 0,-5 2 184,5 2-356,-5-2 0,3 9 43,-2-3-163,-3 3 0,4 2 52,-5 3 1,4 4-72,0 7 0,0-1 109,-4 5 0,0-1-282,0 1 0,0 5 123,0-5 1,0 4-254,0-8 0,5 4-145,2-4 1,3 0-298,2-3 1,0-2 141,4-2 0,0-3 794,3-5 0,3 0 0,1-5 0,6-2 0</inkml:trace>
  <inkml:trace contextRef="#ctx0" brushRef="#br0" timeOffset="15">9559 13888 8019,'0'-12'194,"0"1"0,0 0 339,0-1 0,0-1-125,0-2 0,0 2 92,0-2 1,0 3-13,0 0 0,0 1-201,0-1 1,0 1-161,0-1 1,0 5 386,0-1-396,-5 6 1,-1-3-21,-6 5 1,-3 0-82,0 0 0,-5 5 66,1 2 0,1 7-87,-1 1 1,5 6-63,-1-2 0,2 2 81,2 2 1,0 0-185,4 0 0,0-4 58,4 0 0,1-5-172,-1 1 0,3-1 58,3 1 1,-1-6-148,1 3 0,4-5-243,0 1 428,4-3 1,0-5 142,0 0 0,1 0-108,-1 0 0,4-1 227,1-3 0,-1-2-64,-4-6 1,1 1 185,-1-1 0,1 1-78,-1-1 0,-1 1 116,-2 0 1,1 3 354,-6 0-228,1 1-286,-4 0 116,0 2-242,-5 16 1,3-3 85,-6 11 0,4-3-118,-3 3 1,4-2 102,-1 2 0,3 3-7,1-3 1,0-1-124,0 1 1,1-5-215,3 1 1,2-2-24,6-2 0,-1-3 127,1-1 1,-1-4-319,1 1 1,3-3 163,0-1 1,0-4-623,-3 0 1,-1-4 994,0 0 0,1-7 0,-1-3 0</inkml:trace>
  <inkml:trace contextRef="#ctx0" brushRef="#br0" timeOffset="16">9753 13431 7860,'0'-23'9,"2"4"342,1 0 0,3 4 337,1-4-125,3 5-239,-8-3 374,8 11 16,-9 1 86,4 5-515,-5 0 0,0 9 119,0 2 0,0 13 169,0 3 1,0 5-194,0 2 0,5 5-3,3 3 0,-2 3-740,2 0 454,-6 1 1,8-2 20,-2-2 1,-3 3-156,-1-3 0,1 1-289,-1-1 0,0-3 255,-4-5 1,0-5-367,0-2 0,0-4 205,0-4 0,0 1-285,0-5-77,0 1 577,0-5 0,0-3-789,0-1-403,0-4-2239,0 2 3454,0-20 0,5 1 0,1-14 0</inkml:trace>
  <inkml:trace contextRef="#ctx0" brushRef="#br0" timeOffset="17">10359 13248 7946,'11'-11'-1383,"-5"3"1106,-2 1 1,-2 3 781,-2-4 0,0 4 413,0-3-243,0 4 20,0-7-150,0 9 127,0-4 232,0 5 0,0 5-629,0 2 0,-6 9-66,-1 3 0,-5 9-15,-3 6 1,1 5 5,-5 7 0,4 0-72,-4-1 1,5 6-260,-1 2 1,3-2 334,5-1 0,-2-4-140,5 0 1,0-1-19,4-4 1,0 3-148,0-6 1,5 0-59,3-4 0,1-1-62,-2-3 0,4 2 78,-4-5 0,6-1-65,-2-3 1,7-1 335,-6-3 0,1-1-184,-1-3 1,-5-6 105,1 2 0,0-3-109,3-1 1,-3 2-94,-1-5 1,-3 0-176,4-4 0,-4 4-1091,3 0 703,-4-1 1,6-4-468,-6-3 0,1 2 1182,-4-6 0,-5 1 0,-1-5 0</inkml:trace>
  <inkml:trace contextRef="#ctx0" brushRef="#br0" timeOffset="18">10621 13511 8061,'-7'0'-753,"-1"0"1178,6-5 1,-3 2 306,5-4 156,0 4-180,0-2 115,0 0-577,0 4 1,1-4 0,3 5 0,2-2-5,5-1 0,2 1-10,2-2 1,-1 3-122,5 1 1,-1 0 109,1 0 1,3 0-107,-3 0 1,-2 0-1,3 0 0,-3 0-117,2 0 0,-1-1 31,-3-3 1,-2 3 52,2-3 0,2 3-126,-2 1 0,-4-4 77,-3 0 0,-4 0-92,3 4 140,-4 0-108,2 0-12,-5 0 22,0 5 0,0 2 61,0 4 0,0 1-20,0-1 0,0 6 82,0 2 0,-5 2-72,-3 2 0,-2 5-16,-1 2 1,-2 5 28,-2 3 1,2-5-156,-2 5 0,2-9 21,2 5 1,-1-7 30,1 0 0,3-5-62,1-3 0,4 2 48,-1-6 0,3 0-86,1-3 1,-1-1 91,-3 0 0,3-3-247,-3 0 0,3-5-746,1 5 299,0-5 1,0 3-243,0-2-270,0-3-134,0 4 1404,0-5 0,0-5 0,0-1 0</inkml:trace>
  <inkml:trace contextRef="#ctx0" brushRef="#br0" timeOffset="19">11170 13694 7907,'0'-18'0,"0"1"506,0 6 1,0 0-105,0-1 1,0 4 389,0 1-358,0 4 455,0-7-219,0 9-285,0-4-201,-5 20 1,-2-4-94,-4 16 1,-1-4 2,1 7 0,0 0 136,-1 0 1,2 3-290,2-2 0,3-4-4,5 0 1,0-3-259,0-1 1,5-4 187,3 0 0,6-5-300,1 1 1,5-2 177,-1-2 0,-1-4 34,1-3 0,0-3 237,4-1 1,-1-1-108,-3-3 0,2-3 360,-2-4 0,-1-2-111,1-2 0,-5 1 379,1-5 1,-2 1-126,-2-1 1,-4-4 38,-3 1 0,-3-3-182,-1-5 0,0 3-203,0-3 0,-6-1-281,-6-3 0,-1 5 169,-6 2 1,0 5-258,-4 2 1,-1 5 165,-2 8 1,0 2-1006,-4 5 0,5 5 175,-2 2 1,4 8-72,4 5 1,8 1 1037,7 2 0,3 0 0,1 0 0</inkml:trace>
  <inkml:trace contextRef="#ctx0" brushRef="#br0" timeOffset="20">11512 13602 7929,'0'-11'-190,"0"-1"0,0 1 259,0 0 1,4-1 104,0 1 1,1 3 44,-1 0 1,-3 1 202,3-5 0,1 5-144,-1-1 0,1 4 427,-1-3 89,-3 4-310,9-7 0,-5 8-15,3-6 1,2 5-158,-3 0 1,4 0-9,0-1 1,0 3-86,1-3 1,-1 3-71,1 1 0,-1 0 70,1 0 1,-1 4-92,0 0 0,0 6 73,-4 1 0,2 1-31,-5 3 0,0 3-191,-4 1 1,0 2 57,0 2 1,-2 1-208,-1 3 1,-4 2 114,-4 5 1,-2 0-358,-2 1 0,1-1 120,-5 0 1,5-3-28,-1-1 0,-2-4 76,2 0 0,0-6-57,3 0 0,2-7 325,3 3 0,-4-4-134,4 0 518,2-1-232,0 1 305,5-6-70,0 4-155,0-9 1,1 5-45,3-6 0,2 0-48,5 0 1,2 0 64,2 0-1,-1-2-47,5-2 0,0 3-89,4-3 0,-1-1 52,-3 1 0,1 1-215,-5 3 1,4-4-431,-3 0-451,-1 0-571,-4 4 699,-4 0-2353,-2 0 3176,-5 0 0,-10 5 0,-3 2 0</inkml:trace>
  <inkml:trace contextRef="#ctx0" brushRef="#br0" timeOffset="21">12026 14025 7964,'0'-7'0,"0"1"253,0 2 562,0 3-467,0-9 1,1 9 209,3-3-159,3 3 1,4 2-123,0 3 0,-3 2 60,0 5 1,-2 5-137,2-1 1,1 5-85,-6-1 0,1 3 61,-4 1 1,0 1-117,0 2 0,-5-2-432,-3 3 0,-3-3 217,-4-1 1,1-1-636,-5-3 0,4 1 374,-4-5 1,5 0-1790,-2-3 2203,4-6 0,0 4 0,1-3 0</inkml:trace>
  <inkml:trace contextRef="#ctx0" brushRef="#br0" timeOffset="22">12369 13385 7964,'-7'-11'1816,"2"-1"-1370,5 6 338,0 1-559,0 5 1,0 6-131,0 6 0,0 0 115,0 7 0,0 1-110,0 2 0,0 2-4,0 3 0,0-3 88,0 3 1,4-3-245,0-1 0,1 0 27,-1 0 1,-3-2-124,3-2 1,-3 1 71,-1-4 1,0-1-98,0-4 0,4 1-196,0-1 198,0-5 319,-4 0 306,0-6-326,5-6 1,1 0-38,5-5 1,1 3-43,-1 0 1,5 6 16,-1-2 1,4-1-18,-4 1 0,4 2 14,-4 6 1,2 2 19,-2 5 1,-2 1-34,2-1 1,0 1-32,-3-1 0,2 4-27,-7 0 0,2 6-122,-1-2 0,-3-1 41,-5 1 0,0-2-224,0 2 0,-5 2 107,-3-6 1,-2 0 128,-2-3 0,0-1 135,-3 0 0,-2 1-96,-2-1 1,-3-3-33,3-1 0,2-4-61,-2 1 1,3-3-103,-3-1 0,5 0-962,-1 0 830,2 0 0,3-5-506,3-3 0,0-2 879,4-1 0,1-11 0,-3-2 0</inkml:trace>
  <inkml:trace contextRef="#ctx0" brushRef="#br0" timeOffset="23">12323 13442 8374,'0'-11'230,"0"5"0,4-1-5,0 3 566,5 3 0,-3-4-264,5 5 1,2 0-117,2 0 1,3-1 27,5-3 0,0 1-90,0-4 0,3 4-62,1 0 1,0-3-38,-5 3 1,1-2-188,0 1 0,-1 2 70,-3-1 0,1 0-352,-5-1 1,0 3-750,-3-3-1107,-6 3-166,-1 1 1161,-5 5 1080,0 1 0,-10 6 0,-3-1 0</inkml:trace>
  <inkml:trace contextRef="#ctx0" brushRef="#br0" timeOffset="24">12871 13134 8053,'0'-11'-354,"0"-1"236,0 1 1288,0-1-76,0 1 154,0 5-428,0 0-13,0 1-7,0 4-243,0-4 305,0 5-496,0 5 0,2 0 64,1 3 0,4 3-154,4 1 1,1 0-25,-1 7 1,2 0-32,2 4 1,3 1-1,5 3 1,-1-2-14,1 6 0,0 1 23,0 6 1,0-3-152,0 3 0,-4 2 100,0-2 1,-9 1-512,1-1 1,-7 3 40,0 4 1,-3-4-129,-1-3 1,-4-2 131,0-2 1,-4-1 70,0-3 0,-3 2 325,-5-5 1,4 1-85,-4-2 1,-1-2 22,-2 3 0,1-3-97,-1-1 1,1-2 193,-1-1 1,-1 0-142,4-5 1,1 0 10,4-3 0,3-1-153,1 1 1,3-6-635,-4-2-1129,6 2 834,-3-5-311,5 4 1,0-6 639,0-3 0,6-2 737,5-5 0,6-6 0,6-1 0</inkml:trace>
  <inkml:trace contextRef="#ctx0" brushRef="#br0" timeOffset="25">13648 13442 8650,'6'0'978,"-1"0"1,-3 2-733,1 1 0,0-1 114,5 2 1,-1 1-115,5-2 0,-1 5 58,0-4 0,5 3-73,-1-3 1,9 4 27,-1-4 0,6 5-66,-2-2 0,3-1-14,-3 2 0,3-2-73,-3 2 1,0 1 63,-5-5 1,0 3-214,-3-3 0,1 4 63,-4-4 1,-1 3-81,-4-3 0,1 0 82,-1-4 0,-3 1-96,-1 3 42,-4-3 59,2 4-101,-5-5 256,0 0-164,0 5-9,0-3 7,0 3 1,-5-4-3,-3 3 1,2-2 18,-2 6 1,-1-4-20,-6 3 0,2 1 51,-2 3 0,-3-3-49,-1 0 1,2 0 71,-2 8 1,0-4-71,-4 4 0,4-4 0,0 0 0,5-1 57,-2 1 0,5-5-41,3 1 1,0-4-37,4 3 1,-4-3 73,4 4-121,1-6 1,1 5 86,-2-4-75,3-1 1,-5 3 25,2-5-13,3 0-104,-9 5 119,3-4 1,-3 5-184,2-2 1,-2-3 99,3 3 1,0-1-320,0 1 0,3-3-145,-4 3-1778,6-3 95,-3-1 2239,5 0 0,0 0 0</inkml:trace>
  <inkml:trace contextRef="#ctx0" brushRef="#br0" timeOffset="26">14196 13854 8004,'0'-7'-183,"0"-3"0,0 7 325,0-4 0,1 4 62,3 0 1,-3 0 167,3-1 256,3 3-90,-6-4-161,4 0 1,-4 3 273,3-1 140,-3 1-269,4 2-281,-10 5 0,-1 2-28,-5 4 1,-2 1 13,-2-1 0,-3 4-172,-5 1 1,0 3-2,0-4 0,1 5-136,-1-1 0,0-1 43,0 1 1,0-5-106,0 1 1,2 2-24,2-2 1,2 0 141,6-3 1,-1-1-76,1 0 0,3-3 89,1 0 0,3-2-204,-4 2 1,6-2 18,-2-2-825,3-3-137,1 4 326,0-5 0,5-1-152,2-3 0,7 1 984,2-4 0,4-1 0,-2-8 0,4-2 0</inkml:trace>
  <inkml:trace contextRef="#ctx0" brushRef="#br0" timeOffset="27">14824 13203 7991,'-11'-18'255,"3"-3"-255,1 6 0,4 0 1098,-1 4-670,3-1 1,1 5 272,0-1 32,0 5-446,0-2 0,1 14 118,3 3 0,-3 8-125,3 3 1,1 5-1,-1 6 0,0 0-40,-4 0 0,-1 6-31,-3 2 1,-1 2-19,-3 2 1,-2 1-154,2 2 0,-2-1-467,-1 6 1,3-4 383,1 0 1,0-1-509,0-7 0,0-2 287,3-2 0,3-7 86,-3 0 1,3-9 68,1 0 1,0-5 110,0 2 0,1-9-22,3 1 0,-3-2 285,3 3 1,3-5 51,0 1 0,0-5-269,0 0 0,1-1-304,3-2 0,1 0 121,-1 0 0,0-2-515,1-1 1,-1-4 237,1-4 0,-1-1-725,1 1 0,-6-4 382,-2-1 1,1 0-112,-1 1 868,-1-3 0,-13-5 0,-2 0 0</inkml:trace>
  <inkml:trace contextRef="#ctx0" brushRef="#br0" timeOffset="28">14527 13831 7862,'0'-7'1014,"5"-2"-628,3 6 1,9-2-82,5 1 0,4 2-65,8-1 0,-2 1 0,6 2 1,-3-3-98,0-1 1,-5-1-171,1 1 0,-6 1-56,2-4 1,-5 3 173,-3-4 0,-2 5-1054,-6-5 1,1 4-38,-1-4 1000,-4 6 0,3-8 0,-4 3 0</inkml:trace>
  <inkml:trace contextRef="#ctx0" brushRef="#br0" timeOffset="29">15121 13065 8193,'-6'-5'509,"1"-1"675,5 0-538,0-4-94,0 8-259,0-3 1,1 5 491,3 0-463,-3 0 0,9 5 54,-2 3 0,2 3 69,1 5 1,2-2 32,2 5 0,2 1-169,2 6 0,3 0 49,-3 4 1,2 1-113,2 3 0,0 2 143,0 2 1,-2-3-129,-2 3 1,-2 3-34,-6 1 0,1 2-156,-1 2 0,-5 1-236,-2 2 1,-3 2 176,-1 2 0,-1 1-239,-3-9 0,-2 4-188,-5-8 0,-5 0 236,1 1 1,-4-9-30,4 1 0,-4-7 84,4-1 0,-2-1 99,2-3 1,2-4 10,-2-3 0,2-2 32,2-1 1,1-1-869,2 0 1,-2-4 321,2-4-1203,3-1 0,-4-4 190,6-1 1540,-1-4 0,4-9 0,0-2 0</inkml:trace>
  <inkml:trace contextRef="#ctx0" brushRef="#br0" timeOffset="30">16378 13762 7787,'-7'-5'1170,"2"4"-481,5-4 18,0 5 0,6 0-325,6 0 1,1 0-178,6 0 0,1-2 134,7-1 0,3 1-81,8-1 0,0-4-33,8 0 0,0 0-259,11 0 0,-2 0 150,-22 4 0,-1-1 1,32-5-279,-32 7 1,0 0 0,1-2 0,0 0 268,28 1 0,-1-5-167,-7 4 0,-3 0 24,-8 4 1,-4 0 1,-8 0 0,-3 0 167,-8 0-360,-3 0 410,-4 0-597,-1 0 512,-5 0 1,1 0-1170,-3 0-472,-3 0 614,4 0 61,-5 0 317,0-5 123,0 4 265,-5-9 0,-1 4 110,-6-6 0,3 4 108,-2 1 0,2 1-109,-6-2 0,2-1 334,2 5 1,-2-3-156,-2 3 0,2-1 350,-2 1 1,6 3 174,1-3 2,6 3 8,-3-5 124,5 5-452,0-4 0,5 6 27,2 3 1,5-3-70,3 3 1,3 1-86,5-1 1,-1 4-74,1-4 0,-2 3 40,1-3 1,-5 5-86,6-1 1,-8-2-21,0 1 0,-6 0-317,-1 0-80,-6 4 0,2-5 177,-8 5 1,-3-3-122,-9 0 1,-5 0 114,-6 8 1,-5-4-422,2 4 1,-3-8 211,-1 0 1,3 0-334,1 3 0,8-1 701,-1-2 0,8 2 0,-1-4 0</inkml:trace>
  <inkml:trace contextRef="#ctx0" brushRef="#br0" timeOffset="31">18582 13157 7787,'0'-12'-703,"-5"6"352,3-4 1338,-3 4-227,5-6 290,0 1-146,0 4-141,0 2 23,0 5 0,0 7-568,0 4 1,0 6 20,0 5 0,0 10-34,0 2 1,2 4-153,1 1 0,-1 0 14,1 3 1,0-2-132,1-2 1,1-2 29,3 2 0,2-2-156,-3-2 0,2 4-171,-1 0 1,2-1 167,-2-7 0,-3 2-5,-2-5 1,3-1 27,-3-3 0,1-1-1,-4-3 1,1 1 76,3-5 190,-3 0 0,6-3 50,-3-1 1,-2-4-55,6-4 0,-1 3 18,5-3 1,-1 1-91,1-4 1,3 0-126,0 0 1,4 0 98,-4 0 0,4-5-667,-3-3 1,0 2-95,-1-2 0,-6 1-348,3-5 1,-5 1 1114,1 0 0,-3-1 0,-5 1 0</inkml:trace>
  <inkml:trace contextRef="#ctx0" brushRef="#br0" timeOffset="32">18490 13682 7787,'-5'-6'0,"4"-4"616,-4 3 166,5-4 0,1 3-251,3 1 0,2 4-184,6-1 0,3 2-285,0-2 1,7 3 120,1-3 1,0 3-615,3 1 0,-2-4 94,-1 0 0,0 0-99,0 4 1,0 0-526,-1 0 0,1 0 961,0 0 0,0-5 0,0-1 0</inkml:trace>
  <inkml:trace contextRef="#ctx0" brushRef="#br0" timeOffset="33">19176 13591 7975,'-2'-8'326,"-1"1"1,1 3-22,-2-4 0,3 4 127,1-3 0,4 3-76,0-4 1,5 5-69,-2-5 0,3 4-37,2-4 0,-1 1 14,1-5 0,3 1-102,0 0 0,2 2 61,-2-3 1,-1 3-115,5-6 0,-5 6 85,1 2 1,-2 3-132,-2-4 46,1 6-207,-1-3 0,-3 5-82,-1 0 0,-4 5-16,1 2 0,-3 4 40,-1 0 0,4 2 119,0 2 0,1-2-141,-2 2 0,4 1 9,4-1 0,1 1-24,-1-5 0,4 1 45,0-1 1,2-3 158,-2-1 0,-1-4-9,5 1 1,-4-3 135,4-1 1,-5 0-23,2 0 0,-2 0-89,1 0 0,-3-4 191,4 0 0,-4-3-30,0 3 0,3-5 2,0 1 1,-1 2-87,-6-2 1,2 1-206,-2-5 0,-3 1-171,-1-1 0,-2 5-689,2-1-512,-3 6 649,4-8 230,-5 8 0,0 2 138,0 8 0,-5 2-501,-2 1 956,-4 1 0,-10 4 0,-3 2 0</inkml:trace>
  <inkml:trace contextRef="#ctx0" brushRef="#br0" timeOffset="34">19324 13842 7975,'0'-11'0,"0"4"0,0 1 0,0 2 0,0 3 0,0-9 0,0 3 0,0-4 0,0 0 0,4-1 0,0 1 0,1-1 0,-1 1 0,-2 3 2631,6 1 0,-4 0 9,3 0-2287,-4-3 0,3 8-258,-2-2 0,-3 2-491,3-2 44,-3 3-421,-1-4 399,5 10 0,0 1-100,3 6 277,2-1 1,-4 0 76,6 1 0,1-2-1,2-2 0,-3 1 8,4-6 1,-4 5 24,0-4 1,-1 3 42,1-3 1,-1 4 102,1-4 1,-5 3 15,1-3 1,-1 4-78,5-5 1,-5 3 62,1-3 0,0-1-47,3 1 1,0-1 168,1-2 1,-1 0 86,1 0-188,-1 0 0,1-2-34,-1-1 1,-3 0 8,-1-5 0,-4 5-348,1-5 218,-3 0 1,-1-3-888,0 0 1,0-1 446,0 1 0,-5 1-958,-3 2 0,-2-1 1472,-1 5 0,-1 0 0,1 4 0</inkml:trace>
  <inkml:trace contextRef="#ctx0" brushRef="#br0" timeOffset="35">20192 13282 7975,'-6'-11'55,"-4"0"1,8-1-56,-1 1 1446,1-1-442,2 1-449,0 5 1,5-1-141,3 3 0,7 3-172,4-3 1,4 3-20,4 1 0,2 0 0,5 0 0,2 0-34,2 0 0,-3 0 48,3 0 0,-2 0-178,-2 0 1,-3 0 77,-1 0 0,-5 0-200,2 0 0,-4 0 25,-4 0 0,1 0-8,-5 0 157,1 0-28,-5 0-226,-5 0 182,0 0-251,-6 0 197,0 5 0,-4 5-147,0 6 1,-5 5 34,1 2 1,-3 5-111,-4 6 1,1 2 141,-5 2 1,1 1-15,-1 3 1,-3 1 116,3-5 0,3 0-89,1-3 0,-2-1 221,2 0 1,4-1-116,3-3 0,2-2 265,-2-5 0,2-1-22,2-3 0,3-3-151,-3-4 1,2-1-173,2 1 100,0-6-646,0 4 294,0-9-540,0 4 342,0-5-973,0-5 0,0 2 106,0-9 1371,6 3 0,0-12 0,5 3 0</inkml:trace>
  <inkml:trace contextRef="#ctx0" brushRef="#br0" timeOffset="36">20900 13294 7851,'0'-23'6,"1"1"130,3 3 0,-1-1 245,4 5 0,1 1 134,3 6 0,-3-1 207,0 6 290,-6-1-182,3-1-21,-5 3-482,0 13 1,0-1 66,0 13 0,0-2-124,0 6 1,-4 0-52,1 7 1,-1-6-128,4 6 1,0-1 71,0 5 0,0-2-301,0 2 1,0 1 168,0-1 1,0 0-388,0-4 1,0-4 178,0-4 0,0-2-16,0-1 1,0-5 83,0-3 1,0-2-24,0-2-620,0 1 259,0-1-1657,0-5 1534,5 0 0,-3-6-488,6 0 0,0 0 1103,3 0 0,6-11 0,0-1 0</inkml:trace>
  <inkml:trace contextRef="#ctx0" brushRef="#br0" timeOffset="37">21426 13374 7913,'0'-18'0,"0"-2"286,0 5 147,5-1 354,-4 5-47,4 5 610,-5 0-406,0 6-663,-5 0 1,-5 9 5,-5 3 0,-2 11-55,2-1 0,-2 9 112,-2-1 0,-2 3-125,2 2 1,2-2-1,2-3 1,3 7-98,5-3 0,-2-1-131,5-2 1,0-6-282,4 2 1,0-5 194,0-3 0,7 2 5,4-6 0,2-1 69,6-6 0,0 0 13,4-4 0,1 0-32,3-4 0,0 0 118,4 0 1,2 0 24,-3 0 1,0-4 134,0 0 0,-1-4 109,2 0 1,2-3-76,-3-5 0,-2-1 40,-1-6 0,-1-1-86,-3-3 1,3-2-15,-7-5 0,-3-2 22,-1-2 0,-7-1-250,-4-3 0,-4-3-158,-4 3 1,-8 3-187,-7 1 0,-14 8-652,-8 3 1,-5 12 281,-7 3 0,1 10-321,-2 2 0,7 11 466,5 12 1,6 7-872,-2 5 1456,7 7 0,3-7 0,5 11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9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1336 7435 7994,'-11'11'0</inkml:trace>
  <inkml:trace contextRef="#ctx0" brushRef="#br0" timeOffset="1">1348 7378 7467,'-7'0'943,"2"0"1,4 1-487,-3 3 1,3 2 153,-3 6-418,3 4 1,1-1 47,0 8 1,4-1-1,-1 10 82,0 3 0,2-1-200,-1 4 0,3 3 67,-3 1 1,1 1-393,-1-1-735,-3 2 506,10-3 276,-5 5 122,0-6 1,3 3-71,-5-5 59,5 1 0,-7-10 18,6-3 1,-5 2-60,0-1 59,-1 0 0,-2-6 130,0-2 0,0-1-102,0-3 1,1-2 5,3 2 0,-3-6-110,3-1 350,-3-1 0,-1 1-884,0-1 435,0-4 0,-1 6-1479,-3-5 1150,3-1 0,-8-4 530,5-3 0,-5-2 0,3-5 0</inkml:trace>
  <inkml:trace contextRef="#ctx0" brushRef="#br0" timeOffset="2">1222 7561 8106,'0'-12'0,"0"1"0,1-1 258,3 1 1,2 0 114,6-1 1,1 1 213,2-1 0,3 1-173,4-1 0,3 2-162,1 3 0,3-4-81,6 4 0,-1 1 81,0-2 0,0 5-129,1 0 0,3 3 71,0 3 1,-1 4-280,-7 4 0,-2 1-41,-5-1 1,-5 5-41,-3 4 1,-4 1-17,-3 2 0,-3 4 77,-5-1 0,-9 5 107,-2-5 1,-12 6-8,0-1 1,-8-4 48,1 0 0,-3 1-43,-1-1 0,0-2 162,-1-6 0,1 0 19,0-7 0,5 1-128,2-5 1,3-3-255,1-1 1,9-3 94,3-1 1,7-1-849,0-3 0,5-2 438,7-6 0,6 0 515,12-4 0,-1 4 0,2-5 0</inkml:trace>
  <inkml:trace contextRef="#ctx0" brushRef="#br0" timeOffset="3">2044 7538 8145,'-6'-12'511,"-4"6"-205,2 2 828,3 3-707,-5 1 1,4 5 102,-6 3 1,5 3-222,-1 4 1,0 4-75,-3 8 0,1-2 50,2 6 1,3-5-45,5 5 1,0-2-170,0 2 1,1 0 142,3-4 1,4 0-271,7-5 1,-1-4 50,5-3 1,0-6-10,4-1 1,1-6 64,3 2 1,-2-8 46,6-3 1,-1-8-142,4-4-76,-5-3 164,4-6 0,-5 3-93,3-6 1,-1 2 113,-7-1 1,1 0 6,-9 4 0,-4 3-93,-8 0 1,-3 0-5,-3 4 0,-5-2-32,-7-2 0,-3 0-133,-5 0 0,-4 5-289,1 3 1,-6 4 209,2 3 0,-3 3-348,-2 5 0,2 10 178,3 5 1,-2 7-1556,6 5 1992,-1 2 0,9 5 0,2 0 0</inkml:trace>
  <inkml:trace contextRef="#ctx0" brushRef="#br0" timeOffset="4">2627 7401 8411,'-7'-12'774,"2"6"-151,5 1 0,0 6-132,0 3 1,2 2 73,1 6-372,-1 4 1,7 6-1,-4 7 5,1 4 0,-2-1 20,3 6 1,-4 1-237,1-1 1,1 0 41,-1-3 0,3-3-42,-3-1 1,1-4 19,-1-8 0,-1 1-181,4-5 0,-1 0-123,2-3 267,2-6 362,-3-1-297,4-5 0,-3-1 17,-1-3 0,-3 2 13,4-6 0,-6-1-72,2-6 0,1 2 87,-1-2 1,0 1-2,-4-1 1,0 1-55,0-5 0,0 1-7,0-1 0,0-1-67,0 4 83,0 1 21,0 4-198,0 4 173,0-3 1,1 10-96,3 0 1,2 5 74,6 7 1,-4 4-54,4 3 0,-3 3 42,6 1 1,1 0-226,0-1 1,3 1-168,-4 0 0,1-1 134,0-3 0,-4-4 273,4-7 1,-4-3-142,0-5 1,-1 0 553,1 0 0,-1-2-237,0-1 1,0-5 273,-4-7 1,2 2-179,-5-2 1,3-2 45,-3 2 1,0-5 9,-4 1 0,0-3-80,0-1 1,0 1-183,0-1 0,-5-1 63,-3-3 0,2-1-284,-2-2 0,2-3 89,-2 2 0,0 3-378,4 2 1,0 1-51,4 3-311,0 4-387,0 1 0,1 11 482,3 2 0,0 4-342,7 4 0,-1 7 1043,9 8 0,0 3 0,4 1 0</inkml:trace>
  <inkml:trace contextRef="#ctx0" brushRef="#br0" timeOffset="5">3289 7629 8099,'-11'0'456,"4"0"-238,2 0 428,5 5 1,0-2 244,0 4-461,5 1 1,2 3-133,4 1 0,1-5-105,-1 1 1,0-4-37,1 3 0,1-3-145,2 4 1,-1-6-115,5 2 0,-1-2 113,1-2 0,1-6 18,-5-1 1,5-3 17,-1-2 0,2 0-143,-2-4 1,1 2-1,-5-5 1,1 2 234,-5-2 1,-1-2-84,-2 6 1,-3-4-1,-5 4 1,0-4-159,0 3 0,-7 0 101,-4 1 0,-2 2-76,-6-2 1,-1 3 63,-7 5 1,2 2-118,-5 5 1,0 1 53,0 3 1,-3 7 0,2 8 1,4 4 78,0 4 1,4 2 120,4 5 0,3 6-201,4 1 1,6 4 68,2 1 0,4-1-158,4 1 0,6-6 104,5-1 0,5-6-311,-1-7 0,3 0 85,1-11 0,1-5 261,3-6 0,-3-3 60,2-1 0,-1-5 251,-3-3 1,5-2-229,0-1 0,-1-4-78,-3-1 1,0 1-163,0 4 0,-5-5 161,-3 1 1,1 4-666,0 3 1,-1 1 287,-4-5 0,1 1-485,-1-1 0,0 1 409,1-1 0,-1 0 475,1-3 0,-1 2 0,6-9 0,0 5 0</inkml:trace>
  <inkml:trace contextRef="#ctx0" brushRef="#br0" timeOffset="6">3883 7583 8099,'0'-17'108,"0"-4"123,0 6 0,0-1 490,0 0-165,0 4 476,0-5-223,0 6-383,0 4 1,0 4-137,0 6 1,1 5 48,3 7 0,-1 3-103,4 5 0,-3 4-29,4-1 0,-6 6-202,2-2 1,-1 0 121,0 0 0,0-1-387,5 2 1,-6-1 195,2-7 0,1 1-98,-1-9 1,1-1-88,-1-6 275,-3 2 1,4-9 0,-4 4 271,3-5-73,-3 0 0,4-1-81,-5-3 0,0-2-174,0-5 0,-3-6 125,-1-2 0,0-3-166,4 0 1,0-3 75,0-1 1,0-3-151,0-6 1,1 0 18,3-3 0,1 6 39,3-2 1,4 8 26,-4 4 1,9 0-146,-6 7 1,8 1-149,0 6 1,4 3 77,4 5 1,-2 0-942,5 0 0,-4 6 1216,0 6 0,4 4 0,-1 7 0</inkml:trace>
  <inkml:trace contextRef="#ctx0" brushRef="#br0" timeOffset="7">4740 6818 8375,'0'-7'0,"0"-1"67,0 5 294,0-7 536,0 9-228,0-4-107,-5 5-77,3 0-221,-3 0 0,5 5 75,0 3 0,-1 7-42,-3 4 1,2 8 48,-6 3 0,0 12-82,-3 4 0,-4 11-122,0 0 1,-5 4-5,5 0 0,6-30 0,-1 1-263,3 2 0,-1 1 1,-2-1-1,1 0 33,1 0 0,1 1 1,1-3-1,2 0 53,1 1 1,2-1 0,0 28-637,1 1 0,1-8 500,3-4 1,2-7 6,5-4 1,5-3-30,-1-5 1,5 3 212,-1-2 1,-1-4 237,1 0 1,-4-4-88,4-4 0,-5 1 148,1-4 0,-1-1-301,2-4 0,-8 1-57,4-1 0,-3-3-302,2-1-392,-4-4 131,3 2-433,-9-5 0,8-1 1039,-5-3 0,5-8 0,-3-5 0</inkml:trace>
  <inkml:trace contextRef="#ctx0" brushRef="#br0" timeOffset="8">5436 6932 8090,'-5'-16'256,"4"3"-362,-4-3 1914,5 9-835,0 2-613,0 5 1,0 5-90,0 3 0,6 7 450,6 4-411,-1 8 0,11 3 0,-3 8 144,2 4 1,2 0-193,0 4 0,0-3-289,0 7 0,-1 2 67,1 1 0,-1 3 61,-3 1 0,-3 0-70,-4 0 0,-6-1 21,-2-3 1,-3-1-416,-1-2 0,-1-7 216,-3 3 0,-3-3 24,-9 2 0,2 0 62,-5-3 1,2-4 39,-2-8 0,2-6 95,6-5 1,-1-6-64,1-2-1681,-1-4 847,1-7 1,1-2 949,2-1 1,-2-9 0,4-6 0</inkml:trace>
  <inkml:trace contextRef="#ctx0" brushRef="#br0" timeOffset="9">6122 7583 7998,'-7'0'651,"2"-1"-369,5-3 0,1 3 101,3-3 0,3 2 58,4-2 1,2 3-152,2-3 0,-1 3-40,5 1 0,0-4 8,4 0 0,0 0-211,-1 4 0,5 0 121,0 0 1,-1 0-180,-3 0 0,0 0-226,0 0 1,-4-1-268,0-3 1,-4 3-518,4-3 0,-5-1 493,1 1 1,-2 0-953,-1 4 1480,-6-5 0,4 4 0,-4-4 0</inkml:trace>
  <inkml:trace contextRef="#ctx0" brushRef="#br0" timeOffset="10">6122 7812 8025,'-7'5'-253,"3"-4"211,8 3 0,3-3 975,4-1 1,6 0 177,2 0 1,0 0-532,3 0 0,-1 0-94,5 0 0,2-1-116,-1-3 0,3 3-596,-3-3 0,1 2 227,-1-2 1,-3 3-314,2-3 1,2-1 236,-1 1 75,0 0 0,0-1 0,3-1 0</inkml:trace>
  <inkml:trace contextRef="#ctx0" brushRef="#br0" timeOffset="11">7401 7104 8272,'-5'-12'0,"3"1"346,-3 0 1,1 3 184,1 0 480,-1 6-90,4-3-319,0 5-480,0 5 1,0 6 146,0 8 1,0 9 57,0 6 1,4 6-59,-1 5 1,5 5-156,-4-1 1,4 7-1772,-5 1 1696,6 0 1,-8 4 0,5-6-144,-1-2 1,-3-5-30,6 2 0,-4-9-255,3-7 1,-3-5 144,4-6 1,-5-2 25,5-2 0,-4-2 61,3-6 1,-4-3-324,1 0 1600,-3-6-2048,-1 3-1215,0-5 1100,0-5 1042,0 4 0,-5-14 0,-1 2 0</inkml:trace>
  <inkml:trace contextRef="#ctx0" brushRef="#br0" timeOffset="12">7161 7218 8127,'5'-23'0,"-3"4"402,6 0 1,1 5-90,6-1 1,2 2 181,2 2 0,2-1-121,-2 1 1,3 0-255,1-1 1,3 4 109,1 1 0,5 1-163,-2-2 1,3-1 42,2 5 0,-1 0-77,0 4 1,0 5-238,1 3 1,-5 7 141,0 4 1,-8 4-59,1 4 1,-8-2 42,0 6 0,-7-1-1,-4 4 0,-4 1 86,-4-1 1,-7-4-84,-9 1 1,-2-6 111,-5 2 1,2-4 104,-6-4 0,3-1-224,-6-3 1,4-4 98,-5 1 1,2-6-800,7-6 0,0 0-22,7 0-245,3 0 1049,9-5 0,2-7 0,5-5 0</inkml:trace>
  <inkml:trace contextRef="#ctx0" brushRef="#br0" timeOffset="13">8292 6773 8180,'-7'-12'0,"2"-3"165,5 0 125,0 5 1541,0-1-844,0 10-598,0-4 0,-4 6-148,1 3 0,-8 8 151,0 7 0,-2 6-109,-6 2 0,0 9 115,-4 2 1,0 9-287,1 3 1,-1 4 148,0 0 0,5 5-473,3 2 1,8-28 0,1-1 331,-5 29 1,6-28-1,0 0-189,1-1 1,0 1-1,1 0 1,1 0 67,2 31 0,0-31 0,0 0-263,0 28 1,0-6 51,0-9 0,1-2 97,3-6 1,6-1 89,5-7 1,1-2 87,-5-5 0,2 0 240,2 0 1,-1-2-260,5-2 0,-4 2 511,4-6 0,-3 0-421,3-4 1,-5 1-127,1-1 1,-3-3 79,0 0-1181,-1-6 45,1 3-2077,-1-5 3125,-5 0 0,0 0 0,-6 0 0</inkml:trace>
  <inkml:trace contextRef="#ctx0" brushRef="#br0" timeOffset="14">8623 7172 7412,'0'-6'1036,"4"6"-384,-1 8 0,2 4-225,-1 7 0,-2 2-300,1 9 1,2 6 91,-1 5 0,0 0-217,-4 1 1,0 0 74,0 4 0,1 2-58,3-3 0,-3 2-59,3-9 0,-3-1-224,-1-6 1,4-3 2,0-6 1,0-4 81,-4-3 0,4-2-280,-1-1 340,1-6 0,-2 0-1378,1-2 1497,-1-3 0,3 4 0,-5-5 0</inkml:trace>
  <inkml:trace contextRef="#ctx0" brushRef="#br0" timeOffset="15">8646 7355 8154,'-2'-18'452,"-1"3"0,1 6 386,-2 2-581,3 4 1,2-2-16,3 5 0,3 1 122,4 3 1,2 7-34,2 8 0,3 4 133,5 4 0,-1 2-381,1 5 1,4 2 95,0 2 0,-1-2-320,-3 2 1,-1-4 162,-3-4 0,2-6-252,-2-5 1,-1-5 120,1 2 0,-5-4 100,1 0 0,2-2 48,-2-2 0,0 0 116,-3-4 0,-1 4-57,0-4 0,-3-1 19,0-3 98,-6 6 0,5-5 24,-4 3 397,-1-3-373,3-1 1,-5-5 20,0-3 0,-2-3-34,-1-4 0,1 1 66,-1-5 1,-3 0-36,3-4 1,-5-5-56,4-3 0,-3-3-216,3-4 1,-4-3 156,4-4 1,-3 3-401,3 0 1,0 1-79,4-1 1,0 3-231,0 5 0,0 3-407,0 1 1,0 6 445,0 1 0,0 5-1089,0 7 486,0-1-67,0 1 0,1 5 1172,3 2 0,3 13 0,4 3 0</inkml:trace>
  <inkml:trace contextRef="#ctx0" brushRef="#br0" timeOffset="16">9536 7481 8154,'-6'-7'0,"1"2"0,5 0 0,-1 4 0,-3-3 0,1 8 0,-4 4 0,-1 2 844,-3 1 0,-2 6-133,-2 2 0,1 2-179,-5 2 0,5 4-173,-1-1 0,2 5-20,2-5 1,-1 2-81,1-1 0,4-4-100,4 0 0,1 0-40,2-4 0,2-3-159,1-1 1,7-2-50,6-2 0,8-4 77,-1-3 1,3-3 187,1-1 0,1-5-92,2-3 1,2-6-48,-5-1 1,-1-5 32,-3 1 0,-1 1 214,-3-1 1,-3 0-107,-4-4 0,-6 1-31,-2 3 1,-3-2-462,-1 2 0,-9-4 185,-2-4 0,-9 3-742,-3-3 0,-4 5 435,-3 3 1,-6 2-653,6 6 1,-6 4 423,6 4 1,3 6 663,4 5 0,0 7 0,6 3 0</inkml:trace>
  <inkml:trace contextRef="#ctx0" brushRef="#br0" timeOffset="17">9856 7481 8096,'0'-8'-273,"0"0"300,0 6 1,0-4 658,0 2-154,0 2 233,0-3-529,0 21 1,0-2 30,0 12 0,4 2-1,0-1 0,5 5-152,-2-2 1,0 2-165,0-2 0,0 3 125,0-2 1,3-3-94,-2-2 1,-3-2 29,-1-1 0,1-5-543,-1-3 392,0-2 1,-1-6 328,1 1 79,0-5 487,-4 2-436,0-10 0,-4-2-54,0-4 1,-3-2-93,3-2 1,-1 1 48,1-5 0,3 0-122,-3-4 0,3 0 42,1 0 0,0-5-289,0-2 1,5-3-82,2-1 1,5 1-70,3 2 1,3 1-167,5 7 1,1-1 194,2 9 0,-1-1-436,1 5 0,-5 5 281,-2 2 0,-4 3-725,4 1 1147,-5 10 0,2 2 0,-4 11 0</inkml:trace>
  <inkml:trace contextRef="#ctx0" brushRef="#br0" timeOffset="18">10324 7629 8088,'-5'-6'0,"4"-4"589,-3 2 0,3 2 93,1-2-347,0 6 463,0-9-199,0 10-429,0-4 30,0 5 0,1 5-62,3 3 0,-3 2 60,3 1 0,1 5-71,-1-1 1,4 5-119,-5-1 1,5 1-66,-4-1 0,1 3-92,-1-3 1,-2-1 96,6 1 1,-4-5-97,3 1 0,-4-2-37,1-2 135,2-5 39,0 5 0,2-10 149,0 3 1,-5-4-42,5-4 1,-4 1-29,3-4 1,0-1-8,0-3 1,2 3-1,-5 0 1,4 1-19,-4-5 0,1-3 25,-2 0 1,-1-2-139,2 2 1,1 3 143,-2-4-174,1 4 115,1 0 0,-3 5 15,1-1-167,-1 5 1,-2 0 83,0 6 0,1 4 29,3 4 1,-3 1 4,3-1 0,-2 4-165,2 1 0,2-1 90,6-4 1,-1-1-79,1-2 0,-1-3 58,1-5 0,-1 0 180,0 0 1,2 0-7,2 0 1,-2-1-116,2-3 1,2-2 136,-2-6 0,0 1-71,-3-1 1,-1 2 103,0 3 0,-3-4-46,0 4 1,-5-3 88,5-2 0,-4 1-89,4-1 0,-6 5-1,2-1 0,1 4-24,-1-3 51,0 4-186,1-2 1,-4 10 89,3 3 1,1 3 56,-1 4 0,-1 3-38,-3 5 1,0 4-193,0-1 0,0 6 48,0-1 0,0-2-796,0 1 1,0-6-653,0-1 0,0-1 1572,0-7 0,5 0 0,2-3 0</inkml:trace>
  <inkml:trace contextRef="#ctx0" brushRef="#br0" timeOffset="19">11238 7595 7939,'0'-12'0,"4"1"310,0 0 0,0-1 48,-4 1 158,5-1 1,-4 5 181,3-1-143,-3 6 0,-2-5-132,-3 3 0,-2 3-379,-6-3 0,-1 4 112,-2 4 1,-3 0-231,-4 7 1,-5 0-16,0 8 1,1-4 105,3 4 0,1-1-75,3 1 1,3 1 15,4-5 1,6 4-60,2-4 1,3 4 83,1-3 0,2 0-402,6-1 0,1-3 168,10-1 0,0-1-239,4-6 1,0 0 248,0-4 1,-1-1 67,1-3 0,-1 1 255,-3-4 0,-1-1-94,-3-3 154,-3-1-81,5 1 0,-11 0 206,-2-1 0,-3 4 219,-1 1-79,0 4-258,0-2 1,-1 5-66,-3 0 0,-2 7 193,-5 4 1,0 6-116,4 5 0,-3 1 71,2 0 1,3 4-62,1-1 0,3 1-137,1-4 1,5 0 114,3 0 0,3-6-481,4-2 1,-2-2 9,2-1 1,3-6-170,1-2 0,2-3 4,2-1 1,0-5 189,0-3 0,-1-2-669,-3-1 0,-2-1 965,-1 1 0,-4-6 0,5 0 0</inkml:trace>
  <inkml:trace contextRef="#ctx0" brushRef="#br0" timeOffset="20">11615 7070 7939,'0'-12'371,"0"1"586,0-1-644,0 6 1,0 0 179,0 2 827,0 2-874,0-3 1,0 7 39,0 1 1,0 9-151,0 7 1,0 8-26,0 3 0,0 4-63,0 4 1,4 4-48,0 8 0,-1-3-198,-3 2 1,4 3 121,0 2 1,5-2-118,-1 1 0,-2-5 154,2 2 1,-5-9-375,5-3 1,-4-3 115,3-5 0,-4-3-96,1-8 1,1 1 78,-1-5 1,1-1-57,-2-6 22,-1 2-591,3-3-733,0-1 633,-4-1 838,4-5 0,-5-5 0,0-1 0</inkml:trace>
  <inkml:trace contextRef="#ctx0" brushRef="#br0" timeOffset="21">12232 6830 8083,'5'-7'67,"-4"2"266,4 0 545,-5 4-317,0-4 210,0 0-219,0 3 5,0-3 363,0 5-789,0 5 1,-1 3 133,-3 7 1,2 3-46,-6 5 0,0 6 4,-3 5 0,-4 2-131,-1 6 0,0 1 48,1 6 1,2-3-89,-2 0 0,2-1 47,2-3 0,-1 3 82,1 0 0,5 1-247,2 0 1,-1-2 80,1-2 0,0-1-153,4-3 1,1-3 72,3 3 0,-1-3-63,4-5 1,0 2 18,0-6 0,3-3 15,-2-4 0,2-1 95,2 1 0,3-2 108,0-6 0,4-1 113,-4-2 0,4 1-54,-3-5 1,3 3 206,-4-3-253,0 0 0,-4-4-531,1 0 220,-6 0-1836,-1 0 1087,-5 0 0,-10-5 1,-3-2-1</inkml:trace>
  <inkml:trace contextRef="#ctx0" brushRef="#br0" timeOffset="22">12506 8486 7958,'-6'11'-431,"-5"1"360,4-1 1,0 0 264,0 1 0,3 0 309,-4 4 0,6-4-119,-2 4 0,1-4 484,0 0-105,1-6-355,-3 4 1,7-8 259,1 1-195,-1-1 1,7-4-92,-6-1 0,2 0-105,-1-5 1,-2-1-167,1-6 0,-1-3 111,-2-4 1,0-2-225,0-3 1,0 2 95,0-6 0,0 1-308,0-5 0,0 1 132,0 0 1,3-2 46,1-2 1,5-1 12,-1-3 1,-2-2-90,2 2 1,-2-3-62,2 0 1,0 0-23,-4 3 0,4-1-52,-4 5 0,1-4-30,-1 4 1,-2 0-174,6 4 1,-6 5 1092,2 2 1,1 4-486,-1 4 0,0-1-147,-4 5 1,1 1-359,3 6 0,-3 2-45,3 2 397,-3 3 0,0-3-92,3 8 1,-1 6 86,4 5 0,0 5 112,0-1 0,2 3-115,-5 1 1,4-2 6,-4-2 0,1 2-88,-2-6 0,0 0 53,5-3 0,-5-2-37,5-3 1,-4 2 56,3-5-279,-4 0 206,7-4 42,-4 0 1,6-2-18,-1-1 0,1-4 109,-1-4 1,4-4 23,1-1 0,-1-4-99,-4 1 1,1-1 117,-1 1 1,-1-4-94,-2 0 1,2 2 14,-2-2 1,-2 1 0,2 7 1,-6 3 237,2 5-184,-3 4-28,-1-2 0,0 15 54,0 6 1,0 4-59,0 3 1,0 5-28,0 2 0,0 7 32,0 1 1,0 4-472,0-4 0,0-1 193,0-7 0,0 2-131,0-5 1,0-2 78,0-6 0,0 1-497,0-4 0,4-1-36,0-4 819,0-4 0,1 3 0,1-4 0</inkml:trace>
  <inkml:trace contextRef="#ctx0" brushRef="#br0" timeOffset="23">13145 7903 8978,'0'-6'1142,"0"11"1,0 3-605,0 7 0,0 3-119,0 1 1,0 2-557,0 2 0,-3 4 164,-1-1 0,-4 5-1204,4-5 1,-3 1 255,3-4 921,-5 0 0,8-5 0,-4-2 0</inkml:trace>
  <inkml:trace contextRef="#ctx0" brushRef="#br0" timeOffset="24">13602 7092 7995,'-11'-5'434,"1"3"-304,2-6 1,2 6 1433,2-2-1032,3 3 1,-4-1-33,5-2 0,0 4-187,0 0 1,0 7-280,0 8 1,0 4 36,0 8 0,0 1 170,0 2 1,3 7-196,1-3 0,0-1 95,-4-2 1,0-5-396,0 5 0,0-6 149,0 2 1,0-7-122,0-1 0,0-5 91,0 1 1,0-6 97,0-1 0,0-4 111,0 3 10,0-4 185,-5 2-213,4-5 123,-4 0 1,6 0-61,3 0 1,2 0-168,5 0 1,2-4 120,2 0 0,4 0-159,8 4 1,-3 0-61,3 0 1,-3 0 101,-1 0 0,2 2-85,-2 1 0,1 4 53,-9 4 1,4 1-177,-3-1 1,-2 4 51,-7 0 1,-2 6 12,-5-2 1,0 1 85,0-1 0,-1 5 110,-3-5 0,-3 5 197,-9-5 0,-1 2-89,-6-2 1,0 1 252,0-5 1,-4 1-139,1-5 1,-1 0-40,4 1 1,0-5-62,1 1 1,-1-5-528,0 0 0,5-1 228,3-2 0,2 0-977,2 0 1,4-2 1143,4-1 0,-4-9 0,1-6 0</inkml:trace>
  <inkml:trace contextRef="#ctx0" brushRef="#br0" timeOffset="25">13614 7127 8131,'-12'-5'1312,"6"-2"-853,1-4 0,5 3-166,0 1 135,0 4 274,0-2-143,0 5-373,5 0 0,1 0 29,6 0 1,0 0-5,4 0 1,1 0-163,6 0 0,0-1 97,0-3 1,1 3-394,3-3 0,-3-1 171,2 1 1,-5-1-760,-2 1 0,-1 3 431,1-3 0,-3 3 404,-5 1 0,1-5 0,-1-2 0</inkml:trace>
  <inkml:trace contextRef="#ctx0" brushRef="#br0" timeOffset="26">14185 6761 7147,'0'-6'422,"0"-1"177,0 4 175,0 1-177,0-3 1312,0 5-1665,0 5 1,0-2-5,0 5 0,5-1 42,2 5 1,1 0-44,3 3 1,0 5 25,8 6 1,-4 3 4,4 6 0,0 0 56,4 3 0,0 3-87,-1 5 1,1-1-219,0 1 0,-4-3-83,0 3 1,-5-4 91,1 3 1,-2 1-206,-2-4 0,-4 2 72,-3 2 1,-3-4-66,-1 0 0,0-7 46,0-1 1,-1 1 37,-3-5 1,-3-2 97,-4-1 1,0-3 49,-1-1 1,1 0 118,-1-1 1,0 0-119,-4-3 1,3 1 34,-7-4 0,7-1-54,-3-4 0,4-1-154,0-2 0,1 1 109,-1-5 1,5 3-154,-1-3 1,4 4-128,-3-5 0,3 1-240,-4-4 1,6 2-1178,-2 1 675,3-1-843,1 3 1864,0-5 0,0 0 0</inkml:trace>
  <inkml:trace contextRef="#ctx0" brushRef="#br0" timeOffset="27">15167 7355 8057,'-12'-11'0,"5"4"495,-1 3 96,6-2 291,-8 0-205,3-1-183,1 2-79,1 5-98,5 0 1,6 5-145,6 3 1,4 2 89,7 2 1,2 0-218,6 4 1,-1-4 81,8 3 0,2 2-202,-2-2 1,5 0 62,-1-3 1,-3 1-55,-1 2 0,-6-3 117,-2 4 1,-4-5-221,0-3 1,-3 2 18,-4-3 1,1 0 148,-4 0 0,-1-3 46,-4 4 1,-3-6 324,0 2-183,-1-3-98,0-1 61,-2 6-63,-5-5 0,-5 5-22,-3-2 0,-7 1 5,-4 3 1,-8 6-120,-3-3 0,-5 4 9,-3 0 0,-2-2 72,-6 2 0,0-2-19,1-1 0,3-1 16,0 0 1,6-1-73,2-2 1,5 1 63,6-5 1,1 3-147,3-3 133,3 0 1,8 0-659,1 0 15,4-1 1,-1-3-391,8 0 1,8 0 1023,7 0 0,2 0 0,2 0 0</inkml:trace>
  <inkml:trace contextRef="#ctx0" brushRef="#br0" timeOffset="28">16275 7149 8424,'-5'-6'1291,"3"-4"-926,-3 9 1,7-4-141,1 5 1,0 0-130,5 0 0,3 0 151,4 0 0,5-2-32,0-1 0,2 1-44,5-2 1,-2 3 46,6 1 0,-2 0-144,1 0 1,2-1 111,-5-3 0,3 3-196,-3-3 1,0 3 38,-5 1 1,-3-1-96,1-3 0,-7 2 153,3-1 26,-4 1-246,0 2 281,-6 0-127,-1 0 100,-5 0-38,0 5 0,-5 2-23,-2 4 0,-4 4 131,0 1 1,0 5-78,-1 2 0,-1 5 133,-2 6 0,1 2-70,-5 2 1,4 0-64,-4 8 1,5-6-244,-1 10 1,-2-6-63,2 6 0,0-7-144,3-1 1,2-9 140,3 1 1,2-7-3,5-1 0,0-3 127,0-4 0,0-2-24,0-6 0,0 0 101,0 1 0,0-5-191,0 1-11,0-5-31,0 7-1042,0-9 497,0 4 365,0-5 1,0 0 0</inkml:trace>
  <inkml:trace contextRef="#ctx0" brushRef="#br0" timeOffset="29">17097 7172 7977,'-1'-21'667,"-3"2"1,3 2 298,-3 6-929,3 4 135,1-3 470,0 9-413,0 6 1,0 9-77,0 13 0,0 3 116,0 8 1,0 7-42,0 4 0,0 6-186,0-2 1,-5 5 115,-3-1 1,2 6-159,-2-10 1,5 3 91,0-11 0,1 2-327,2-9 0,0-1 150,0-6 0,0-5-127,0-7 1,0 2 0,0-6 1,4 0-109,0-3 1,0-5-150,-4 1 0,1-6-160,3 2-1112,-3-3 1740,9-1 0,2-5 0,5-1 0</inkml:trace>
  <inkml:trace contextRef="#ctx0" brushRef="#br0" timeOffset="30">17405 7378 8681,'-5'-18'606,"4"2"0,-4 8 123,5 0-333,0 6 1,0-2-112,0 8 1,0 3-75,0 9 1,-1 4 14,-3 10 0,1 2 12,-4 10 0,4 0-153,-1 4 0,3-5 79,1 1 1,0-4-135,0 4 0,5-6 61,3-2 0,2-5-487,1-6 1,2-5 230,2-3 1,-1-6 19,5-1 1,-3-6 184,3 2 1,5-8 139,6-3 1,3-7 7,1-2 1,1-8-104,-1 1 0,-4-2 175,1 2 0,-6-5-19,2-2 0,-7 1 27,-1-2 0,-9 1-111,2-5 1,-8-3-146,-1 0 1,-6-1-80,-5 1 0,-7 2-155,-4-2 1,-8 3-134,-3 1 0,-5 6 170,-3 5 0,-2 6-24,-6 10 1,0 2 109,1 5 0,8 6-118,3 5 1,7 11 216,0 8 0,7 1 0,3 3 0,5 5 0,3 5 0</inkml:trace>
  <inkml:trace contextRef="#ctx0" brushRef="#br0" timeOffset="31">17976 6670 8001,'0'-7'-283,"-5"-3"1153,4 9-661,-4-9 0,5 7 300,0-4-31,0 4-148,0-7 167,-5 9-232,4-4 192,-4 5 227,5 0-417,0 5 1,5 1-98,2 6 1,7 0 222,1 3 1,6 3-122,-2 5 0,2 0-7,2 0 1,0 1-39,0 2 1,-2 0-93,-1 4 1,0-3 74,-5 3 0,4 2-14,-4 6 0,1-2-187,-5 2 0,0 1 23,1-1 0,-2 5-146,-2-1 1,0 3 69,-4 0 1,4 0-78,-4-3 1,-1 2 35,-3-2 0,4-1 176,0 0 0,0-4-53,-4 1 0,0-6-1,0-2 1,0 0 44,0 0 1,-1-2-39,-3-5 1,1 4-57,-4-1 0,-1 1 74,-3-4 1,-1-2-184,1-2 0,-4 3 99,-1-3 0,-3 2-170,4 2 1,-1-4 31,0 0 0,4-5-78,-4 2 0,5-2-69,3 1 1,-2-6-43,3 2-22,2-2 0,-4-1-301,5-1 91,0-4 86,4 2 81,0-5 1,0-5 0,0-2 0</inkml:trace>
  <inkml:trace contextRef="#ctx0" brushRef="#br0" timeOffset="32">15190 8075 6227,'-7'0'1681,"2"0"932,5 0-2635,0-6 111,5 5 0,-2-4 0,6 4-4,4-3 1,-1 2 33,7-6 0,5 0 11,7-3 0,2-1-14,1 1 1,0 0-2,1-1 0,-1 1-83,0-1 1,0 1 82,1 0 1,-2 3-115,-3 0 0,2 1 96,-6-5 0,5 5-153,-4-1 0,3 0 66,-3-3 1,-1 0-80,-3-1 0,-4 5 62,0-1 1,-5 2-28,1-2 1,-2-1-17,-1 5 0,-2-1 55,-3 1-3,-2 3-7,-5-4-172,0 5 174,-5 0 0,-1 0-425,-5 0 0,3 0-95,0 0-471,1 0 994,-5 0 0,1 10 0,-1 3 0</inkml:trace>
  <inkml:trace contextRef="#ctx0" brushRef="#br0" timeOffset="33">6270 9536 8053,'-11'0'196,"3"-1"156,0-3 0,5 3-77,-5-3 224,5 3 485,-2-4-595,5 4 1,-1-8 377,-3 5-221,3 0-292,-4 4 1,5-1-64,0-3 0,1 3-169,3-3 0,2 3 14,6 1 1,0-2 129,4-1 0,3 1-137,7-1 0,0 0 49,4-1 0,1 2-179,3-6 0,-2 4 30,2-3 1,-7 0-99,3 0 1,-1-2 68,-2 5 1,-4-4-252,-4 5 1,-5-2-340,1 1 1,-6 2-65,-2-1-424,-4 1 352,2 2 826,-15 0 0,2 5 0,-8 2 0</inkml:trace>
  <inkml:trace contextRef="#ctx0" brushRef="#br0" timeOffset="34">6202 9708 8104,'-7'0'698,"12"0"1,4 0-507,10 0 0,1 0 589,7 0 1,2-4-171,6 0 1,3-5-18,0 2 0,5-2-152,-1 1 0,0-2-191,-4 2 1,0 2-151,-8-2 0,-3 6 312,-4-2-758,0-2 1,-11 4 214,3-1-843,-7 1 610,-3 2 363,-5 0 0,0 0 0</inkml:trace>
  <inkml:trace contextRef="#ctx0" brushRef="#br0" timeOffset="35">7515 9125 8426,'0'-7'258,"0"-1"-110,0 6 1,0-5 667,0 3-151,0 3 8,0-4 370,0 5-742,0 5 1,0 1-66,0 6 1,0 4 31,0 3 1,4 4-2,0 4 0,-1 0-4,-3 7 1,0-1-34,0 9 0,0 0-169,0 3 0,0 1 67,0 0 1,2-2-149,1-2 0,-1 0 114,2-8 1,1 3-491,-2-7 1,2-2 137,-1-1 0,-1-4-16,4-4 1,-3 1 198,4-5 0,-6-3 107,2-5-4,3 1 1,-6 0-82,3-1-747,-3-4 294,-1 2-194,0-5 0,-1-5-501,-3-3 0,1 2 1201,-4-2 0,-1-5 0,-3-4 0</inkml:trace>
  <inkml:trace contextRef="#ctx0" brushRef="#br0" timeOffset="36">7446 9160 8221,'0'-12'-612,"0"1"1374,0 4-413,5-3 1,1 8 91,1-6 0,3 4-63,-2-3 1,6 3-246,1-4 1,2 2 113,-2-2 0,1 2-45,3 2 0,4 3-34,0-3 0,0-1-111,4 1 0,-3 0-50,-1 4 1,1 5 93,2 3 1,-3 2-157,0 2 1,-1-1 43,-7 0 1,0 5-29,-4-1 0,-3 5 115,0-1 1,-6-1 19,2 1 1,-8 0 1,-3 4 1,-5 0 14,-3 0 1,-3-1 105,-5 1 0,-5-1-120,-2-3 1,-2 1 50,2-5 0,-2 1-32,5-5 1,-3-1-19,3-2 0,2 1 34,6-5 0,2-1-385,6-3 62,0 0 0,4-1-92,3-3 1,13-2-1128,6-6 0,11 1 117,4 0 1291,8-1 0,3 1 0,5-1 0</inkml:trace>
  <inkml:trace contextRef="#ctx0" brushRef="#br0" timeOffset="37">8509 8920 8181,'0'-8'-229,"0"0"1,0 5 208,0-5 1,0 4 625,0-3-178,0 4 243,0-7-448,0 9 1,0-6 495,0 4-203,0 1 74,0-3-114,0 5-238,0 5 0,-4 5 42,0 6 0,-5 4-20,1-1 0,-2 6-1,-1 2 0,-4 9-14,-1-2 0,1 3-105,4-3 1,-2 4 32,-2 0 0,2 5-25,-2-1 0,2 2-122,2 2 0,3 0 56,1-1 0,4-3-172,-1 0 0,3-4 72,1 4 1,4-5-63,0 1 0,4-2 32,0-2 1,2 1-8,2 3 0,-1-3 136,0-1 1,1 4 104,-1-4 0,2-1 133,2-2 0,-2-6-71,2 2 1,-1-3-171,1-1 1,-2-6 35,2-1 1,-2-4 70,-2 0 0,1-1 31,-1 1 1,-3-6 153,-1-2 1,-3 1 543,4-1-281,-6 0-695,3-4-3252,-5 0 3313,0-6 0,-1 0-1929,-3-5 1,2-1 1929,-6 1 0,1-6 0,-5 0 0</inkml:trace>
  <inkml:trace contextRef="#ctx0" brushRef="#br0" timeOffset="38">8828 9285 8088,'0'-11'-44,"0"-1"0,-1 5 283,-3-1 0,3 4 525,-3-3-293,3 4 97,1-2-103,0 5 0,1 6-200,3 6 0,-3 6-120,3 8 0,1 3-62,-1 6 0,4 0 9,-5 3 1,2 3-89,-1 5 1,-2-5 83,1 1 0,-1-5-317,-2 1 0,0-4 123,0-3 1,0 1-147,0-6 0,0 1 109,0-4 1,0-5-252,0-3 0,1 0-670,3-4 79,-3 3-84,4-7 1069,-5-1 0,0-1 0,0-5 0</inkml:trace>
  <inkml:trace contextRef="#ctx0" brushRef="#br0" timeOffset="39">8794 9445 8088,'0'-15'-267,"0"0"1,-4-1 655,0 5 0,1 0 10,3-1 0,0 4 28,0 1 0,1 4-62,3 0 1,-2 1-126,6 2 0,1 2-5,6 1 1,-1 9 23,5 7 0,-1 2-9,1 2 1,6 4-153,-2 0 0,6 3-8,-2-3 1,3 2-147,-3-6 1,3 5-114,-3-9 0,0 5 120,-4-5 1,-1-1-56,1 1 0,-4-4 90,0 4 0,-5-5-39,1 1 1,-2-2 51,-1-2-62,-1 6 1,-3-5-23,-1 4 1,-4-8-125,1 0 1,1-4-247,-2 3-416,1-4-693,-4 2-304,0-5 1868,0-5 0,-5-1 0,-1-6 0</inkml:trace>
  <inkml:trace contextRef="#ctx0" brushRef="#br0" timeOffset="40">9274 9251 8039,'-7'-18'178,"4"3"0,1 2-38,2 2 1,2 1-174,1 2 593,-1 3 1,8 5 0,-8 0-361,6 0 0,-4 5 33,3 3 0,-3 7-30,4 4 1,-6 4 3,2 3 0,1 5-109,-1 7 1,4-1 110,-5 5 0,5-2-163,-4 2 1,0-1-96,-4-3 0,0-7-195,0 4 1,0-7-32,0 2 0,0-6 146,0-1 0,0-1-164,0-7 0,0 4 71,0-4 0,1-3-1224,3-5 497,-3 1 949,4 3 0,0 1 0,2-1 0</inkml:trace>
  <inkml:trace contextRef="#ctx0" brushRef="#br0" timeOffset="41">9594 9548 8039,'-12'0'683,"1"-5"0,3 3 260,0-1-796,6 1 0,-3 4 130,5 1 1,0 5-6,0 7 0,0 4-154,0 8 0,0-2 124,0 6 1,0-2-319,0 2 1,0 0 95,0-4 0,5 0-185,3-5 0,0-4 104,0-3 0,2-2-54,-2-2 1,6-4 125,1-3 1,1-3 161,0-1 0,1-1-71,6-3 1,-4-3-63,0-4 1,0-2 199,4-2 0,-5 1-75,-3-5 1,2 0 125,-2-4 0,-4 0-27,-3 1 0,-5-5-159,0 0 1,-1-3-60,-2 3 0,-7-3-195,-4 3 1,-2 5-38,-6 7 0,-4 3 104,-3 0 1,-6 6-432,1 2 0,-2 8 191,-1 3 1,5 5-872,2 3 1,5-1 25,2 5 1167,4-5 0,5 3 0,-1-6 0</inkml:trace>
  <inkml:trace contextRef="#ctx0" brushRef="#br0" timeOffset="42">9959 9548 8279,'-11'-5'267,"4"-2"0,2 0 736,5-1-582,0 6 1,1-3-111,3 5 1,3 5-62,4 2 1,0 8-42,1 5 1,-1 1-92,1 2 1,-1 1-87,1 3 0,-5 1 54,1 2 0,-2-2-213,2-5 0,-2 0 90,-2 0 0,-3-6-69,3-1 1,-2-4-58,2 0 68,-2-1 1,3-3 138,-5-1 0,-2-4 5,-1 1 1,0-3 114,-5-1 1,5 0-81,-5 0 1,2-1 153,-2-3 1,2-3-80,2-4 0,3-2-76,-3-2 0,3-3 30,1-4 0,1-3-234,3-1 1,6-3 58,5-6 0,5 1-66,-1 0 1,3 1-306,1 2 0,0 7 180,-1 5 1,1 7-335,0 0 0,-4 6 175,0 6 0,-5 0-624,1 0 1,-3 9 1035,-5 2 0,4 8 0,-5-1 0</inkml:trace>
  <inkml:trace contextRef="#ctx0" brushRef="#br0" timeOffset="43">10450 9605 8131,'-6'-11'0,"1"3"28,5 0 81,0 1 250,0-5 1,1 5 204,3-1 482,-3 5-195,9-2-588,-3 5 0,0 2-8,1 1 0,-6 4-137,2 4 1,-1 4 16,0 1 1,-1 4-153,2-1 0,-3-1 10,-1 1 1,0-1 30,0 1 0,0-3-268,0-4 0,0-1-86,0 0 167,0 1 1,1-5-6,3 1 74,-3-5 132,9 2 1,-3-5 13,4 0 0,-3-5 83,-1-3 1,-3 2-120,4-2 0,-2 0 44,2-3 1,1 0-19,-6-1 1,2 1-20,-1-1 1,-3-3 22,3 0 1,1 0-144,-1 3 96,5 1 1,-6 1 15,4 2-74,-4 3 66,2 5 1,-4 1-54,3 3 1,-3 2 46,3 6 1,-3 3-111,-1 0 1,2 0 99,1-3 1,-1-1-283,1 1 226,4-1 0,-1-4 16,6-4 1,-5 2 26,1-1 0,-1 0-25,5-4 1,-1-4-16,1 0 0,0-1 21,4 2 0,-4-4 20,3-4 1,-1 1 16,2 2 1,-4-2 5,4 2 0,-4-3 38,0-4 0,-1 2-69,1-2 1,-5 2 174,1 2 0,-2 3-41,2 0 303,2 6-102,-4-3-130,1 5 0,-2 5-54,-5 2 0,0 7 139,0 2 1,0 4-211,0-1 0,0 6 22,0 2 1,0-4-512,0-4 1,0-1 229,0 1 0,0-2-1199,0-1 0,1-5 124,3 0 1283,-3 1 0,9-6 0,-4 6 0</inkml:trace>
  <inkml:trace contextRef="#ctx0" brushRef="#br0" timeOffset="44">11478 9571 8027,'-6'-5'-1424,"-5"2"1067,4-5 1,-2 5 1216,1-5 1,-1 4-282,6-3 0,-2 3-108,1-4 0,3 4 236,-3-3-219,2 4-232,-3-2 0,3 1-13,-6 1 1,1-1-112,-5 4 1,1 5 59,-1 2 1,-4 4-69,-3 0 1,-3 2 61,-1 2 1,1 3-197,-1 5 1,0-1-3,0 1 0,5-4-86,3 0 0,6-3 48,2 3 1,4-5 75,-1 1 1,4-3-278,4 0 1,2-2 95,6-2 1,6 0-13,4-4 1,1 0-4,4-4 0,-2-4 51,2 0 0,-3-4 150,3 0 1,-5-1-99,-2 1 0,0-2 93,-5 3 0,0-3-67,-3-2 0,-6 5 182,-2-1 1,1 0-89,-1-3 0,0 3 88,-4 1 1,0 3-88,0-4 182,-6 6-318,5-3 121,-9 5 0,8 5-126,-6 2 0,5 5 108,0 3 1,-3-1-38,3 5 0,-1-4 17,4 4 0,1-1-146,3 1 0,-3 1-172,3-4 34,2 4 1,1-7 76,4 2 1,-3-8 113,-1-3 1,1 1-352,3-1 1,2 0 81,2-4 1,-1-4-435,5 0 795,-5-5 0,13 3 0,-3-5 0</inkml:trace>
  <inkml:trace contextRef="#ctx0" brushRef="#br0" timeOffset="45">11821 9114 8189,'-5'-23'0,"3"5"546,-2 3 0,3 6-42,1 2 620,0 4-708,0-2 1,1 14 54,3 2 1,-1 12-162,4 0 1,-4 11-87,1 0 1,-2 10-214,2 1 0,-3 2 28,3 6 0,-3-3-122,-1 3 0,0-7 94,0 3 0,0-8 25,0 5 1,4-12 48,0 0 0,0-7 154,-4 0 0,0-5 50,0-3 0,4 2-129,-1-6 1,1 0-284,-4-3 0,0-1 131,0 0 0,0-3-1523,0 0 673,5-6-2644,-3 3 3486,3-5 0,-5 0 0,0 0 0</inkml:trace>
  <inkml:trace contextRef="#ctx0" brushRef="#br0" timeOffset="46">12460 9000 8099,'0'0'0</inkml:trace>
  <inkml:trace contextRef="#ctx0" brushRef="#br0" timeOffset="47">12460 8988 8099,'0'-7'-272,"0"-1"1,0 4 571,0-3 0,1 3 100,3-4-51,-2 6 1,3-5 155,-5 3 7,5 3-159,-4-4-153,4 5 0,-5 1 9,0 3 1,-1 6 14,-3 6 1,-2 5-60,-6 2 1,1 1 41,-1 7 1,-3 3-47,0 4 0,-4 5 55,4-1 0,-2 2-219,2 2 0,2 3-103,-2 1 0,6-1 50,1-3 1,6-4-109,-2 0 0,3-1 71,1 0 1,0-1 8,0-6 1,4-1 62,-1-3 1,6-2-39,-1-5 1,2 0 61,2 0 1,-1-4-16,0 0 1,1-5 229,-1 1 0,1 2-164,-1-2 0,0-1-9,1-7 1,-2 4-28,-2-4 1,1 0-120,-6 0 0,6-4 131,-1 1-1193,-3-3 440,5-1-515,-9 0-31,4 0 1269,-5 0 0,0-10 0,0-3 0</inkml:trace>
  <inkml:trace contextRef="#ctx0" brushRef="#br0" timeOffset="48">12769 9434 8046,'0'-12'1122,"0"1"-243,0-1-827,0 6 40,0-4 1,0 10 287,0 0 0,-2 6-107,-2 9 1,2 4-150,-6 8 1,1 0 64,-5 7 1,5-4-5,-1 5 1,5 2-141,0-7 0,1 4 146,2-7 0,0 0-267,0-5 0,5-3 49,3 0 1,4-5-44,3 2 1,-1-9 27,5-3 1,0-3 108,4-1 1,-1-1-14,1-3 1,4-6 5,0-5 0,3-4-1,-3 4 0,-1-6-4,-3 2 1,-4-2 137,0-2 1,-6-5-63,-2-2 1,0-3-186,-8-2 1,1-3 87,-4 0 1,-5-1-462,-3 1 0,-3 6 90,-4-2 0,-4 8-49,-8 4 0,-1 1 42,-2 10 0,-3 2 34,2 9 0,0 2-109,0 6 1,3 5 49,5 10 0,2 1-294,2 2 1,4 7-20,7 5 682,3 0 0,0-3 0,-2-1 0</inkml:trace>
  <inkml:trace contextRef="#ctx0" brushRef="#br0" timeOffset="49">13248 9811 7680,'7'1'257,"-4"3"1,2-2 256,-1 6 0,5-1 0,-8 6-120,3 2 1,-3-2 60,-1 2 0,0 3 23,0 1 1,-1-1-34,-3 1 0,2 0-383,-6 4 0,1 0 120,-5-1 1,5-4-286,-1-3 1,2 2 129,-2-2 1,-1 0-195,5-3 0,-3-5 86,3 1 1,0-4-2565,4 3 2645,0-4 0,0 2 0</inkml:trace>
  <inkml:trace contextRef="#ctx0" brushRef="#br0" timeOffset="50">13602 9262 7975,'0'-11'-450,"-1"-1"315,-3 1 0,3 0 571,-3-1 21,3 1 1,2 1 185,3 2-347,-3-2 0,4 7 109,-5-4-130,0 4 0,4-1-54,0 8 1,0 4 98,-4 7 1,0 7-103,0 4 0,0 10-90,0-2 0,0 3 40,0-3 1,1 5-169,3 3 0,-3-1 28,3 1 0,-3-5 94,-1 1 1,4-3-243,0-1 1,0-3 29,-4-1 1,3-6-7,1-1 0,1-1 20,-1-7 0,-3 0-149,3-3 28,-3-1 1,3-3-748,0-1-458,0-4 589,-4 2 813,0-5 0,5-5 0,1-1 0</inkml:trace>
  <inkml:trace contextRef="#ctx0" brushRef="#br0" timeOffset="51">13933 8965 7975,'-1'-11'149,"-3"0"0,3 3 300,-3 0-239,3 6 166,1-8 324,0 8-105,0-3-409,5 5 0,-2 2 38,4 1 1,1 4 161,3 4 1,1 6-73,-1 2 1,4 2 47,1 2 1,0 1-108,-1 3 0,3-2-31,5 6 0,-2 0-187,-1 7 1,1 2 151,-2 2 1,-1 3-220,1 1 1,-6 4-189,-2 3 1,-5-2 224,-6-6 1,0 1-158,0 0 1,-1-1 68,-3 1 0,-2-5-138,-5-3 0,0-3 54,4-1 0,-3-1-105,2-2 245,-2-3-18,-7-5 1,5 0 5,-4-1 1,4-4-32,0-3 1,-3 2-2,0-2 0,1-3-203,6-5 0,-2-1 247,3 2 0,1-2-1762,3-2 1280,1-3 0,2 3 507,0-8 0,5-2 0,2-5 0</inkml:trace>
  <inkml:trace contextRef="#ctx0" brushRef="#br0" timeOffset="52">14881 9262 8102,'-6'-1'-870,"2"-3"1633,3 3-763,1-9 0,-5 9 0,-1-5 0</inkml:trace>
  <inkml:trace contextRef="#ctx0" brushRef="#br0" timeOffset="53">14859 9239 8102,'7'0'1457,"1"0"0,-1 4-655,5 0 1,-1 5-375,1-1 1,0 2-289,4 1 0,-2 1 88,5-1 0,-4 0-182,4 1 0,1-1 85,7 1 0,-2-1-152,6 1 0,-1-1 141,4 0 0,-1-3-117,-2 0 1,2-6 39,-3 2 0,-2 1 13,-1-1 1,-4 0 24,-4-4 0,1 3 92,-5 1-121,0 0 0,-4-3 116,-4 3-240,-2-3 148,-5 4 0,0-3 166,0 2-250,-5-3 0,-2 8 76,-9-5 0,2 3-149,-5-3 0,4 5 133,-4-2 1,-4 4-60,-3 0 1,-1 0 44,4 1 1,-5 1-58,-2 2 0,1-3 33,-2 4 1,2-2-72,-2 1 1,4-2-2,4 2 0,1-4-5,3-3 1,3 1-89,4-5 0,1 3 111,-1-3-326,6 0 258,1 1-1267,5-4 551,0 4-1684,0-5 2508,0-5 0,10-1 0,3-6 0</inkml:trace>
  <inkml:trace contextRef="#ctx0" brushRef="#br0" timeOffset="54">16103 8828 8107,'-5'-6'-1122,"4"-4"1755,-4 9-70,5-10 306,0 10-165,0-4-61,0 5 0,5 0-427,3 0 1,2 0 11,1 0 0,1 0-48,-1 0 0,6 0 23,2 0 0,3-1-125,5-3 0,1 3-61,2-3 0,6 1 84,-6 0 0,6 1-138,-6-2 0,-2 2 47,-1-2 1,-3 3-39,-1-3 1,-5 3 92,-3 1 0,-2 0-34,-2 0 43,-5 0 4,5 0-48,-10 0 20,4 0 1,-6 0 15,-3 0 0,-2 5-10,-6 2 1,1 4-29,-1 0 1,1 6 24,-1 2 0,1 2-67,0 2 1,-2 5 7,-2 2 0,2 0 0,-2 0 0,2-3-26,2 3 1,-1-3-141,1 3 1,1-6 44,2-1 1,-1-1 63,5-7 1,-1 3 76,1-7 0,3 3-118,-3-6 29,3 2-91,1 1-207,0-4 35,0-2-571,0-5 0,5-5 0,2-2 0</inkml:trace>
  <inkml:trace contextRef="#ctx0" brushRef="#br0" timeOffset="55">16834 8748 7573,'0'-6'1272,"0"-4"-449,0 9 1,0 8-501,0 8 0,0 10-104,0-3 1,0 1 41,0 4 0,-1 1-147,-3-2 0,3 5 126,-3-4 1,-1 3-272,1-3 0,-1 3 91,1-3 1,3-1-188,-3-3 1,3-4-10,1 0 1,0-5 32,0 2 0,0-4-119,0 0 175,0-1-321,0 0 213,0-4-1199,0 3 573,0-9-1321,0 4 1060,5-5 1042,-4 0 0,5-5 0,-6-1 0</inkml:trace>
  <inkml:trace contextRef="#ctx0" brushRef="#br0" timeOffset="56">17051 8931 7978,'0'-18'0,"0"2"131,0 4 0,0 5-131,0-1 0,2 6 1025,1-2-571,-1 3 1,3 2-139,-5 3 1,-4 3-58,0 9 1,-5 3-62,2 7 0,-3 0-57,-2 4 1,4-5 53,1 2 0,4 1-208,0-1 1,1-1 92,2-3 0,0-1-280,0-3 1,5 1-113,3-5 0,2 0 183,2-3 0,0-4 103,3-1 0,3-4 6,5 0 1,4-1 137,-1-2 1,1-5-83,-4-3 1,3-6 123,1-1 1,0-2 59,-4 2 0,-4 1 168,0-5 0,-5 0 72,1-4 1,-2-5-81,-2-2 0,-3-3-389,-1-1 1,-6-1 136,-1 1 0,-6 0-306,-9 0 1,-4 3 135,-8 1 0,-2 9-75,-5 2 1,-2 10 40,-2 6 1,6 3-603,-2 3 1,8 5-1579,-1 7 2256,3 3 0,6 15 0,2 3 0</inkml:trace>
  <inkml:trace contextRef="#ctx0" brushRef="#br0" timeOffset="57">17588 9102 8025,'-6'-6'723,"1"1"-221,5 5-68,0 0-191,5 0 1,1 0 42,6 0 0,-1 0-43,0 0 1,2 0-10,2 0 0,-1 4-5,5 0 0,-1-1-206,1-3 0,3 0-78,-3 0 0,-3 0-117,-1 0 1,2 0-586,-2 0 0,-1-1 76,-6-3 681,2 3 0,-4-9 0,6 4 0</inkml:trace>
  <inkml:trace contextRef="#ctx0" brushRef="#br0" timeOffset="58">17942 9673 9697,'7'-1'411,"-4"-3"0,0 2-189,1-6 1,-3 1 48,3-5 1,-3-4-22,-1-3 0,0 1-58,0-1 0,4-5 30,0-7 0,1-2-101,-1-1 0,-2-1-9,6-4 1,-5-1-180,5-6 0,0-3-79,3-1 0,1 1 96,-1 3 0,0 2-106,1 2 0,-1 0 58,1 8 0,-1-2-25,0 9 0,0 6 66,-4 6 1,0 2-40,-4 1 109,-1 6 10,3 1 0,-5 6-225,0 3 1,0 4 113,0 7 0,-4-1 96,0 5 0,0-5-50,4 1 0,0 2 64,0-2 1,2 0-65,1-3 1,0-5-56,5 1 1,-1-4 21,5 3 0,0-4 9,4 1 0,0-3-4,3-1 1,3 0 23,-3 0 0,-2-4 13,2 0 0,-1-1-32,1 1 0,-2-1 204,-6-2 0,1-4-112,-1 4 1,0-3 157,1-2 1,-5 1 16,1-1 1,-4 5 7,4-1 140,-6 1-90,3-5-235,-5 6 1,0 2 77,0 8 0,-5 3-3,-3 9 0,2 1-14,-2 6 1,5 1-121,-5 3 0,6-2 13,-2 6 1,2-2-52,2 2 1,0 0-563,0-4 1,0 0 298,0-5 1,6 0-808,1-3 0,-1-1 1142,2-3 0,0-2 0,3 3 0</inkml:trace>
  <inkml:trace contextRef="#ctx0" brushRef="#br0" timeOffset="59">16161 9571 8886,'-7'0'845,"2"0"1,14 0-609,2 0 1,3 0-9,-2 0 1,0 0-75,4 0 0,1-2 64,6-1 0,0 1-26,0-1 1,5-3 70,2 3 0,8-2-25,4 1 1,5 1-88,7-4 1,0 0-255,-22 4 0,1-1 0,0-1 0,0 0 129,3 1 1,0 0 0,-2-1 0,1 1 40,3 0 0,0 0 0,-2 0 1,0 0-52,4 1 1,0 2 0,0-3 0,-1 0 44,-3 2 0,0 0 1,0 0-1,0 0-99,-1 2 0,-1 0 1,31 0-8,-1 0 0,-4 0 75,1 0-1,-3-3-240,-1-1 1,1 0 273,-1 4 1,-5 0-157,-3 0 1,-2-1 56,-1-3 1,-2 3-83,-2-3 0,1-1 72,-5 1 0,0-1 42,-3 1 1,-5 3 171,1-3 0,-6 2 220,2-2 1,-5 2-358,-3-1 0,2 1 267,-6 2 1,4-3-423,-4-1 0,0 0 374,-3 4-584,-1 0 206,1 0-299,-6 0 15,-1 0 1,-6 0-1007,-3 0 1417,-7 0 0,-2 5 0,-4 1 0</inkml:trace>
  <inkml:trace contextRef="#ctx0" brushRef="#br0" timeOffset="60">17143 9856 8120,'-5'-6'397,"3"-4"70,-3 8-56,5-3 1,0 4 149,0-3 178,0 3-93,0-4 70,0 5 0,4 5-487,0 3 0,0 2-188,-4 1 1,1 4-29,3 1 1,-3 3-143,3-4 0,-3 4 3,-1-4 0,1 4 82,3-4 1,-3 1-230,3-5 249,-2 1 0,-1-2-122,3-3 128,-3 3 140,4-8-144,-5 3 680,0-5-600,5 0 1,3-4-127,7 0 1,-1-3 102,5 3 1,-4 0-56,4 4 0,-1-1 20,1-3 1,3 3 39,-3-3 0,-3 3-4,-1 1 0,2 3-27,-2 1 0,-1 5-179,-6-1 0,0 2 117,-4 1 1,0 1-79,-4-1 0,0 6 64,0 2 0,-6-2-96,-6 2 0,-3-1 102,-4 1 1,-3 1 33,3-4 1,-2-1 107,-2-4 0,0 1-84,0-1 0,4-4-129,0-4 0,2-1 110,-3-2 1,0 0-525,5 0 0,0 0 213,3 0 1,1-5-779,-1-3 0,6 0 21,2-3 1090,3 2 0,1-18 0,0 3 0</inkml:trace>
  <inkml:trace contextRef="#ctx0" brushRef="#br0" timeOffset="61">17108 9890 8033,'0'-11'504,"0"5"0,3 1-113,5 5 1,-1-2 102,8-1 0,3 1-66,1-2 1,4 3-199,4 1 0,-2 0 32,6 0 0,-6-1-18,2-3 0,-3 3-109,-1-3 0,-1 3 109,1 1 0,-4 0-237,0 0 0,-5-1-387,1-3 1,-2 2-1340,-1-1 1333,-1 1 386,-5 2 0,5 5 0,-5 2 0</inkml:trace>
  <inkml:trace contextRef="#ctx0" brushRef="#br0" timeOffset="62">18605 8497 8072,'0'-6'-941,"0"-1"1387,0 4 58,0 1 205,0-3 3435,0 5-3972,5 5 0,1 2-6,5 4 1,-3 1-15,0-1 1,-2 0 22,2 1 1,2-1-2,-3 1 1,4 4-84,0 3 1,0-1 63,1 1 0,-1 0-8,1 4 0,0 1 127,4 3 0,-4-3-117,3 2 1,3-2 180,1-1 0,3 4-104,1 0 0,-4-1-134,0-3 1,-1 1 62,1 3 1,1-2-241,-5 6 0,-1-5 190,-6 5 1,1-5 52,-6 5 1,1-2-58,-4 2 0,0 2-80,0-3 1,0 3-43,0 1 0,0 1-120,0-1 1,1 4-27,3 0 0,-1 0-70,4-4 0,-4 1 35,1-1 1,1 3 141,-1-3 1,-1 3 51,-3-7 0,0 6 0,0-2 0,-5 3 363,-2-7 0,-3 3-418,-2 1 1,1-4 37,-1-4 1,-3 2-121,0-1 1,0-1 56,3-3 1,1 0-104,-1 0 0,2-1 44,3-3 0,-4 1-142,4-5 0,-2 0 279,1-3 0,-2-1-107,3 1 0,0-1 115,0 0 1,-1-3-108,-3 0 0,0-5 144,4 5 0,-3-4-107,2 4 0,-2-5-60,-2 5 1,1-4-8,0 3 0,3-3-143,0 4 0,5-4-344,-5 3 192,5-4-93,-2 7 141,0-9-321,4 4 272,-4-5-932,5 0-1108,5 0 2467,1 0 0,6-5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97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5927 15978 8286,'0'-8'83,"0"1"1,0 3 83,0-4 1,4 4-36,0-3 0,5 3 36,-1-4 0,-2 6-95,1-2 0,1-1 48,4 1 0,-1 0 5,0 4 1,2 0-21,2 0 1,3 0-13,5 0 1,5 0-37,2 0 1,2-4-9,-2 1 1,9-2-106,-1 1 0,1 2 89,3-1 0,1-4 8,6 0 0,6-3-226,-23 4 1,1 0 0,-1 2 0,2 1 207,4-1 1,0 0-1,-2 0 1,-1 0-8,1-1 0,0-1 1,4 0-1,0 0-3,2 1 0,0-1 1,2 2-1,0 0 14,-1 1 1,1-1-1,1 1 1,0-1 2,-1 1 0,0-1 0,3-1 0,1 0-266,1 1 0,1 0 1,0 1-1,0 0 269,0-1 0,-1 0 0,1 2 1,0 0-2,-2-1 0,0-1 0,3 2 0,2 0-13,-2-2 1,0 0-1,3 3 1,-1 0-52,0-1 0,1 0 0,-2-1 0,0 1 43,1 0 0,0 0 0,3-2 1,1 0-8,0 3 1,0-1 0,4-3 0,0 1-376,0 0 1,0 0 0,1 1 0,0 0 359,1-1 0,0 0 0,0 1 0,1 0-249,-21 0 0,0 1 0,0-1 1,0 0-1,0-1 0,1 1 253,1 0 1,1 1 0,0-1-1,17 0 1,-1 0 25,-18 1 0,-1-1 0,0 1 0,20-2 0,0 1-3,-20 1 0,0-1 1,0 1-1,19-2 1,-1 1 58,2 1 1,0 0 0,-4 1 0,1 0-177,1-3 0,0 0 0,-2 2 0,0 0 150,2-1 1,0-1 0,-3 2-1,0 1-38,1 0 0,0-2 1,2 1-1,-1-1 19,1 2 1,0-1 0,2-2-1,1 0-44,-20 3 0,0 0 0,1-1 0,0 0 1,1-2-1,0 1 33,2 1 1,0-1 0,1 1 0,-1-1-1,1 0 1,0 0-21,0 0 0,1 1 0,-1-1 0,0 0 0,-1 0 0,1 0-104,3 2 1,0 0 0,0-1 0,-1 0 0,0-1 0,-1 1 91,1 0 0,0 1 0,0 0 0,-3 0 1,-1-1-1,1 1-1,1 1 0,1 0 0,-1 0 1,-1-1-1,-1 0 0,1-1-1,1 1 0,1 0 0,-1 0 0,-1-1 0,0 1 0,-1 0 2,-1 1 0,0 0 1,0 0-1,-2 0 1,0 0-1,1 0 10,-1 0 0,1 0 0,-1 0 0,1 0 1,0 0-1,0 0 53,-1 0 0,0 0 0,1 0 1,1 0-1,-1 0 0,1 0-51,17 0 1,-1 0 0,3-1 0,-1 1 114,-2-2 1,1 0 0,0 1-1,0 1-43,0-2 0,-1 0 1,1 1-1,-1 0-14,-1 2 0,0-2 0,0 0 0,1-1-36,-3 0 1,0 0 0,2-1-1,0 1-2,-2 0 1,0 0-1,2 1 1,-1-1 5,0-1 1,-2-1 0,0 2-1,-1 1-13,-2 0 0,0-2 1,-2 1-1,-1-1-48,2 1 0,-1 1 1,-1-2-1,0 2 173,0 1 1,-1 0-1,-3 0 1,0 0-162,2 0 0,-1 0 0,-1 0 1,-1 1 30,5 1 0,-1 0 0,1-1 1,-1 0 1,-1 3 1,-1 0-1,-2-2 1,-1 0 26,-1 1 0,1 1 0,-2 0 0,0-1 3,0 1 0,-1-1 0,-2 0 1,-2-1 191,-2-2 1,-2 0 0,0 2-1,-1 0-167,-1 0 0,-1 0 0,25 2 189,-8-4 0,-3 0 741,-4 0 1,-4-4-734,-8 0 1,-6-1 650,-5 1 0,-5-1-837,2-2 0,-9 0 387,-3 4 0,1 0-1265,-1-5 246,0 6 1,-9-7 555,-3 5 0,-17-10 0,-6 1 0</inkml:trace>
  <inkml:trace contextRef="#ctx0" brushRef="#br1" timeOffset="1">18627 16537 9602,'0'-7'626,"0"-1"0,4 4-335,0-3 0,1-1-83,-1-3 0,1-1 102,3 1 0,1-2-132,-6-2 0,5-2-99,-4-2 0,5-2 89,-2 2 0,0-7-106,0 0 0,-3-6-370,4 2 1,-2-3 184,2-2 1,2 1-191,-3 0 0,0 1 133,0 2 1,0 0 18,0 4 0,3 2 150,-2 6 0,-2-2 167,2 6 0,-5 4-147,0 3 238,-1 5 124,3-7-62,-4 9-433,4-4 1,-5 6 121,0 3 1,0-1-146,0 4 1,0 1 51,0 3 0,0 1-49,0-1 1,1-3-67,3-1 102,-3 1 1,6 2-19,-3-2 52,2 2 0,5-9 119,1 3 1,-1-3-48,1-1 1,-1-1 3,0-3 0,5 2-80,-1-6 1,4 0 6,-4-3 0,4 3 61,-4 1 1,4-1-1,-3-3 1,-1-1 74,-4 1 1,1-4-97,-1-1 0,1 1 178,-1 4 1,-3 1 122,-1 2-4,-4 3-156,2 5 1,-6 5 127,-3 3 0,-3 7-104,-4 4 1,3 2-39,1 2 1,0 4-103,0 0 0,2-1 98,5-3 1,0 0-324,0 0 0,0-2 41,0-2 0,1-2 49,3-6 1,-2 1 22,6-1 1,-6 1-187,2-1 0,-2-3-722,-2-1 1026,0-4 0,-6 7 0,0-4 0</inkml:trace>
  <inkml:trace contextRef="#ctx0" brushRef="#br1" timeOffset="2">5939 15749 10316,'0'8'382,"0"0"0,0-1-165,0 5 0,0-1-135,0 0 0,0 1 51,0-1 0,0 2-121,0 2 1,0-2 69,0 2 1,0-2-125,0-2 1,0 1-45,0-1 1,0 4 112,0 1 1,0-1-121,0-4 1,0 1 84,0-1 0,0 0-122,0 1 0,4-4-224,-1-1 1,3-3-909,-3 4 863,-1-6 399,3 8 0,-10-8 0,-2 3 0</inkml:trace>
  <inkml:trace contextRef="#ctx0" brushRef="#br1" timeOffset="3">5368 16457 9861,'11'0'188,"4"-1"69,1-3 1,5 3-74,2-3 0,1-1-16,7 1 0,-1 1-16,4 3 0,1 0-3,-1 0 0,-1-4-24,-3 0 1,-2 0-94,-5 4 0,-5 0-55,-3 0 0,-2 0 143,-2 0-260,1 0 156,-6 5 0,0-2-107,-2 4 1,-3-3-32,3 4 109,-3-1 1,-2 5 33,-3-1 0,-1 2 1,-2 2 1,-3 2 117,2 2 0,-6 6-76,-1-2 0,-2 7 125,2 1 0,1-2-129,-5 2 1,5-1-101,-1 4 0,-2-1 70,2-2 1,0 0-110,3-4 0,5 4 80,-1-5 0,2 1-100,-2-4 0,-1-4-90,6 0 0,-5-5-129,4 1 129,0-2 1,1-6-203,-1 1-167,0-6-114,4 3 68,-5-5 0,4-1 24,-3-3 580,3 3 0,1-14 0,0 2 0</inkml:trace>
  <inkml:trace contextRef="#ctx0" brushRef="#br1" timeOffset="4">5927 16709 8041,'0'-7'0,"0"1"0,0 2 617,0 3 1302,0-4-1196,0 5-641,0 5 1,0 5 103,0 5 1,-3 6-185,-1-2 0,-4 6 136,4 2 1,-1-1-105,2-3 1,1 0-100,-2 0 1,3-2 35,1-2 0,0 2-29,0-6 1,0 0-82,0-3 1,5-2-64,3-3 1,2 2 107,1-5 0,1 0 10,-1-4 0,4-1 96,1-3 0,4-2 101,-1-6 1,3-1 74,0-2 1,1 1-112,0-5 1,0 0 85,0-4 1,-5 0 4,-3 1 0,-2-2 139,-2-3 0,-3 1-257,-1-4 1,-4 3-6,1-3 1,-4 5-35,-4-2 1,-8 4-181,-7 4 0,-4 4-334,-3 7 1,-3 4 234,-6 8 0,2 4-369,3 7 0,3 3 264,8 5 0,0-1-510,8 1 883,-3 0 0,7 0 0,-4 0 0</inkml:trace>
  <inkml:trace contextRef="#ctx0" brushRef="#br1" timeOffset="5">6327 16640 7934,'-4'-7'115,"1"-1"1,-1 4 66,4-3 1,0 3 299,0-4 1,4 4-72,-1-3 1,6 3 106,-1-4 0,3 4-325,4-3 0,-2 3 40,2-4 1,2 6-105,-2-2 1,4 3 55,-4 1 0,2 0-151,-2 0 1,-2 4 57,2-1 0,-2 6-66,-2-1 0,1 3-34,-1 5 1,-5-2-64,-2 5 0,-3 0 4,-1 3 0,0 5 79,0 0 1,-1 3-252,-3-3 1,-6 3 75,-5-3 1,-5 3-222,1-3 0,-3 0 124,-1-4 1,2-2 26,2-2 1,1-1 86,3-3 1,2-6 201,-2 2 1,6-3 294,1 0 1,2-2-56,-2-2 698,3-3-365,5 4 68,0-5-360,5 0 1,3-4-124,7 1 1,-1-5-32,5 4 1,0-3-49,4 3 1,4-4-71,-1 4 0,2 1 84,-1 3 0,-3-2-136,3-2 0,-3 3 111,-1-3 1,-6 3-359,-1 1 0,-4 0-766,0 0-978,-6 0 1397,-1 0 581,-5 0 0,0 5 0,0 2 0</inkml:trace>
  <inkml:trace contextRef="#ctx0" brushRef="#br1" timeOffset="6">8771 15749 7941,'0'0'0</inkml:trace>
  <inkml:trace contextRef="#ctx0" brushRef="#br1" timeOffset="7">8771 15749 7941,'0'-6'-1931,"0"1"1931,0 5 0,0 5 0,0 1 0</inkml:trace>
  <inkml:trace contextRef="#ctx0" brushRef="#br1" timeOffset="8">8771 15727 6148,'-6'0'0,"1"0"0,5 0 0,0-6 0,0 5 0,0-4 0,-1 5 0,-3 0 0,2 0 0,-3 0 0,5 0 0,-5 0 0,4 0 0,-4 0 0,5 0 0,-5 0 0,4 0 0,-4 0 0,5 0 0,-6 0-191,5 0 2,-4 0 210,5 0 7,-5 0 2,4 0-16,-4 0-39,5 0 0,5-5 1,1-1-1</inkml:trace>
  <inkml:trace contextRef="#ctx0" brushRef="#br1" timeOffset="9">8726 15727 6169,'6'0'-409,"-1"0"409,-5 0 0,-5 0 0,4 0 0,-4 0 0,5 0 0,5 0 0,-4 0 0,4 0 0,-5 0 0,5 0 0,-4 0 0,4 0 0,0 0 0,-3 0 0,8 0 0,-9 0 0,5 0 0,-2 0 0,-2 0 0,8 0 0,-4 0 0,5 0 0,1 0 0,-6 0 0,4 0 0,-3 0 0</inkml:trace>
  <inkml:trace contextRef="#ctx0" brushRef="#br1" timeOffset="10">8794 15704 7677,'1'-7'691,"3"4"-377,-3 1-9,4 2 162,-5 0-320,6 0 0,-4 2-76,6 1 1,-4 0 85,3 4 1,-4 1-333,0 4 0,3-1 91,-3 0 0,1 1-124,-4-1 0,0 4 26,0 1 182,0-1 0,0 1 0,0 2 0</inkml:trace>
  <inkml:trace contextRef="#ctx0" brushRef="#br1" timeOffset="11">8680 16457 8342,'6'-5'442,"1"4"-262,-4-3 0,0 2 26,5-2 1,-1 3-29,5-3 1,-1 3-80,0 1 0,1 0 72,-1 0 1,1 3 24,-1 1 0,4 4-115,1-4 1,0 3 66,-1-3 0,-2 1-117,2-1 0,2-3 53,-2 3 1,4-3-115,-4-1 1,4 0 23,-4 0 1,1 0 194,-5 0-91,0 0 23,1 0-125,-6 0-91,-1 0 103,-5 5 0,0 2-19,0 4 1,-1 1-14,-3-1 0,-2 5-76,-6 4 1,0 5-109,-3 2 0,-2 3 166,-2-3 1,-3 4 41,3 0 0,3-3 211,1-2 0,-2-1 68,2-3-580,0 1 178,8-5 1,-1 2-18,4-5 31,0 1 47,4-5 0,0-3-59,0-1-204,0-4 218,0 2-1214,0-5 1321,0-5 0,5-1 0,1-6 0</inkml:trace>
  <inkml:trace contextRef="#ctx0" brushRef="#br1" timeOffset="12">9194 16480 7887,'0'-6'476,"0"1"1,1 1 6,3 0 1,-2 0-42,6 4 0,-5 2-131,0 2 0,2 3-68,-1 8 0,0 3 2,-4 5 0,0 4 0,0-1 0,4 6-198,0-2 1,-1 0 138,-3 0 1,0-5-358,0 2 0,0-3 127,0-1 1,-1-1-430,-3-3 0,3 1 164,-3-5 1,3 4-2,1-4 1,-4 1 43,0-5 1,1-3-461,3-1 332,0 1 0,0 0-190,0-1-433,0-4 332,0 2 685,5-5 0,1 5 0,5 1 0</inkml:trace>
  <inkml:trace contextRef="#ctx0" brushRef="#br1" timeOffset="13">9536 16674 8013,'-6'-7'1369,"2"-1"-367,3 6-140,1-3-581,0 5 0,0 6-298,0 5 0,-4 2 107,0 6 1,-4 0-104,0 4 0,-1 0 113,1 0 0,0-2-140,4-2 1,0 2-83,4-6 0,0 0-54,0-4 1,1 0 98,3-4 0,4 2-75,7-5 0,-1 0 5,5-4 0,1-2 6,7-1 0,-2-4 194,6-4 1,-5-1-130,5 1 0,-6-4 371,2 0 1,1-6 47,-2 2 1,0-2 187,-7-2 0,1-1-152,-5-3 0,-1-2-3,-6-5 1,-3-1-58,-5 1 0,-1 0-69,-3 0 1,-8 2-215,-7 5 1,-7 3 134,-5 13 0,-7 2-401,-4 9 0,-7 6 161,-4 6 1,-2 10-1093,2 13 1,4 0 333,11 7 827,5 0 0,9 4 0,5-1 0,9 1 0,6 0 0</inkml:trace>
  <inkml:trace contextRef="#ctx0" brushRef="#br2" timeOffset="14">5916 15395 8515,'10'-7'573,"-2"-1"-274,2 6-178,-9-4 0,8 5-133,-5-3 160,0 3-328,-4-4 150,0 5 1,3 1-126,1 3 176,0-3 1,-3 4-15,3-5 1,-1 0 79,4 0 48,-4 0 150,7 0-225,-4 0 1,6 0 8,-1 0 1,-3 0-59,-1 0 1,-3 0-12,4 0 0,-4 0 56,3 0-23,-4 0-16,7 6-23,-4-5 1,2 4 183,0-5-141,-1 0 39,5 0 0,-1 0-42,0 0 1,-3-4 15,0 0 0,-1 0-8,5 4 1,-5 0-5,1 0 0,0 0 8,3 0-29,0 0 1,1-1-47,-1-3 0,1 3 52,-1-3 0,0 3 40,1 1 1,-4-1-5,-1-3 1,1 3 4,3-3 0,1-1-3,-1 1 0,0 0 4,1 4 1,-5-4 5,1 1-12,0-1 0,3 4-103,1 0 0,-2-1 84,-3-3 1,3 2-105,-2-1 0,2 1 53,2 2 0,-1-3-11,0-1 1,1 0 19,-1 4 0,1-4-6,-1 0 1,4-1 44,1 1 0,-1 3-19,-4-3 1,-2 2 7,3-2 1,-7 3-15,6-3 1,-2 3 30,2 1 0,-3 0-39,0 0-2,-1 0 0,5-2 4,-1-1 1,-3 1-6,-1-1 3,1 1 1,3 2-3,1 0 0,-1-1 18,1-3 1,-1 3-17,0-3 0,1-1 55,-1 1 1,-1-1-50,-2 1 0,2 3 3,-2-3 0,1 2-10,-2-2-6,3 3-9,-3-4 20,4 5 1,1 0 21,-1 0 0,-3-2-27,-1-1 1,1 1 47,3-2 0,1 3-45,-1 1 0,4-4 4,1 1 0,-1-3-5,-4 3-6,1 1 0,-1-3-17,1 5 0,-5 0 27,1 0 1,-4-3 56,3-1 0,-3 0-59,4 4 1,-5 0 14,5 0-13,0 0 1,3-1 3,0-3 1,1 3 4,-1-3 0,1-1-6,-1 1 1,1-4-1,-1 4 0,0-1 2,1 2 1,-1 1 61,1-2-48,-1-2-9,1 5 0,-1-8 4,0 5 1,1-1-1,-1 1 1,-3-1-9,-1-2 1,1-2-2,3 5 1,1-5-8,-1 1 0,1 0-4,-1 0 1,1-2-2,-1 2 0,-3 2 10,-1-2 0,1 4-25,3-3 0,1 3 31,-1-4 1,1 5 1,-1-5 0,-1 4 18,-2-3 0,2 4 45,-3-1-81,4-2 1,-1 3 16,-3-4 0,4 4-4,-4-1-5,3-2 0,2 1 9,-1-3-14,1-2 1,-1 8-5,0-6 0,-3 5-4,0 0 1,-5-2 8,5 1 1,-4-1 17,3 1-8,-4 3-38,7-4 23,-9-1 0,6 5 0,-3-3 4,-3 3 1,8 0 4,-5-3-7,4 3 0,-3-6-14,3 4 2,2 1 0,-5-4 11,3 2 0,-2 3 8,-2-3-20,-3 3 0,6 1-6,-3 0 0,-3-1 15,3-3 0,2 3 1,-1-6 0,3 3-4,2 3 8,-4-9-5,6 4 0,-2-2 19,-3 0 1,0 5-14,-4-5 49,-1 5 1,4-2-54,-2 5 1,-3-1 7,3-3-6,-3 3 0,1-4 0,1 5 1,0-4-17,4 0 0,-3-3 17,4 3 1,0-4-18,3 4 1,-3-3 9,-1 3 1,1-5 3,3 2 1,-1 0 39,-2 0 0,2 3 52,-2-4-12,-3 6 16,5-9 36,-9 5-67,9 0-59,-8-4 72,8 3-136,-9-4 0,8 3 42,-5 1-1,5-1 0,-7-2 71,6 2-28,-6-2 0,5 5-16,-4-3 1,-1 2 1,2 2 9,-3 3 13,4-9-39,-4 9 0,6-8-13,-4 5-8,-1-5-32,8 3 20,-4-6 0,0 5 42,-2-1 1,-1 5-21,1 0 24,-3-4-19,4 6 1,-1-5 31,0 2-54,-1 3 1,-1-8-1,1 5 1,-1-1 12,1 1 1,3 2-5,-3-6 1,5 4 33,-4-4-41,5 6 29,-3-8 1,2 5-37,-1-3 68,-4-2 0,2 7-10,-5-4 1,1 4 47,3-1-67,-3-2 1,4 4 2,-5-6 1,2 4-58,1-3 0,-1 3 53,1-4 1,3 4-16,-3-3 0,5 3 8,-4-4 1,1 4-146,-1-3 111,-3 4 1,8-3-42,-5 2 10,-1 3-4,-3-4 95,5 0-70,-3 3 97,3-8 1,-5 8-65,0-6 1,4 4 28,-1-3 0,1 3-7,-4-4 1,4 5 17,0-5-35,0 5-8,1-7 20,-4 4-6,4 0 8,0-5 0,-4 9-14,3-6 14,-3 6 0,1-7 2,2 5 3,-3-5-1,4 3-7,0-6 1,-4 1 0,6 3 0,-4 1 0,-1 3 61,1-4 1,0 4-45,1-3 0,-3 3 4,3-4 0,-3 5-11,-1-5 1,4 4 14,0-3-25,5-1 0,-4-3-4,2-1 1,4 2-72,-4 2 0,2-2 80,-1 3-22,2-4 1,-5 0 3,2 0 1,2 3 30,-5 0 1,0 5-77,-4-5 0,0 4-267,0-3-360,0-1 685,0-3 0,0-1 0,0 1 0</inkml:trace>
  <inkml:trace contextRef="#ctx0" brushRef="#br2" timeOffset="15">8463 13922 8022,'6'0'-519,"4"0"0,-3 0 405,4 0 280,-5 0 8,5 0-87,-10 0-33,4 0 366,-5 0-328,-5 0 0,2 0 132,-4 0 1,3-1 78,-4-3 372,6 3-201,-8-4-275,8 5 1,-3-2 129,5-1-193,0 1 0,0-4-175,0 2 0,2 2 129,1-6 1,0 0-68,5-3 0,-1-4 42,5-1 1,-1 0 170,0 1 1,1 2-131,-1-2 0,-4 2 23,-4 2 0,2 3-4,-1 0 1,0 1 8,-4-5 1,0 5-114,0-1 0,4 4 107,0-3 1,-1-1-209,-3-3 1,0 3 93,0 1 1,2-1-115,2-3 1,-2-1 83,6 1 0,-4-1-73,3 1 0,-3-1 42,4 1 0,-2 0 21,2-1 1,2 1-7,-3-1 1,0 1 22,0-1 0,0 1 64,0 0 0,3-1-57,-2 1 1,1-4 144,-2-1 1,4 1-124,-4 4 0,3-1-53,2 1 1,-5-1-61,1 1 1,-2 0 108,2-1 0,2 1-63,-2-1 0,-2-3 54,2 0 1,-2 0-43,2 3 0,1-3 18,-6 0 1,2 0 2,-1 3 0,-1 1 8,4-1 1,-3-3 6,4 0 0,-4 0 15,3 3 1,-4 1 3,1-1 1,1 1 96,-2-1-114,1 1 0,-2 0 92,1-1 0,-1 5-77,1-1 0,-1 4-22,-2-3 0,0-1-33,0-3 1,1 3-113,3 0 1,-2 1 98,6-5 1,-6 1-18,2-1 0,3 1 96,0 0 0,0-1-102,0 1 143,1-1 1,-2 1-104,-2-1 1,1 5 410,-1-1-189,0 6-78,-4-8-185,0 3 1,0 0 69,0-1 1,0 4-144,0-3 1,0 3 91,0-4 0,1 2-10,3-2 0,-2-2 17,6 2 1,-4 2 45,3-2 1,-4 5 40,1-5-7,2 5 1,-5-3-16,3 2 0,-1 3 16,0-3 1,-1 2-11,1-2 0,3 1-13,-3-4 1,5 3 2,-4-4-4,5 1 0,-4-5-23,2 1 1,4-1 9,-4 1 1,3 1-3,2 2 1,-5-2-7,1 3 10,0-4 36,-2 0 0,3 3-31,-5 1 52,-1 4-41,-3-7-11,5 4 0,-2-6-10,5 1 1,-5 3-1,5 1 0,-2-1-71,2-3 1,2-1 76,-2 1 0,2-1-61,1 1 1,-1-1 41,-2 1 1,2 3 37,-2 1 0,-2 0-40,2 0 1,-6-3 55,2 2 1,1 2-25,-1-2 0,0 4 11,-4-3 0,1 3-17,3-4 1,-2 4 0,6-3 0,-5-1-83,0-3 0,2 3 80,-1 1 1,4-1-43,-4-3 0,3-1 28,-3 1 0,5 3 28,-1 1 1,-2 0-33,2 0 1,-5-2 27,5 5 1,-4-4 23,3 4 1,-3-1 9,4 2 1,-4 1-12,3-2 1,-3-1-23,4 2 0,-1-5-16,5 4 1,0-5 13,4 2 1,-4-2-28,4 1 0,0-2 11,-1 2 0,4 2-4,-3-2 1,-1 2-3,-4-1 1,1-4 5,-1 4 1,0 0 50,1 0 0,-1 3-44,1-4 63,-1 6 0,1-7-54,-1 5 0,0-1-44,1 1 0,-1 2 4,1-6 0,-1 4-8,1-3 0,0 3 30,3-4 1,-1 1 2,5-5 0,-1 1 1,1-1 0,2 5-12,-6-1 0,4 2 129,-4-2 0,0-1-116,-3 6 0,-1-5 160,1 4 0,-1-4-126,0 5 1,1-2 1,-1 1 0,2-1-10,2-3 0,-1-2 2,5 2 1,0 2-77,4-2 1,0 1 76,0-5 1,0-3-77,-1 0 1,5 0 50,0 3 0,1-3-30,-2 0 1,-2 0 22,3 3 1,-7 2 0,-1 2 1,-5-2 3,2 3 0,-4 0 0,0 0 0,-1 4-495,0-1 0,5-1 206,-1 1 1,1 1-1874,0 3 2162,1 0 0,6-5 0,0-2 0</inkml:trace>
  <inkml:trace contextRef="#ctx0" brushRef="#br2" timeOffset="16">10564 11718 8256,'7'-5'-1882,"-2"2"2015,-5-4 46,0 4 159,0-7 0,0 7 83,0-4-75,0 4 0,1-6 173,3 6-305,-3-6 0,9 2-48,-2-4 1,2 3 21,1 1 1,1-1-109,-1-3 1,4 3 137,1 0 1,-1 2-215,-4-2 0,1 0 89,-1 4 0,1-4-219,-1 4 81,0-5 1,1 7 62,-1-6-6,-4 6 0,2-5-131,-6 4 0,6 0 61,-1-5 0,-2 6 72,2-2 1,-1-1 139,5 1 0,3-3-136,0 3 0,6-1 147,-2 1 0,-2 3-69,2-3 0,0 3-35,4 1 0,0 0 1,0 0 0,0 0 15,0 0 1,0 0-84,-1 0 1,2 0 78,3 0 0,-2 0-172,6 0 0,-1 0 130,5 0 0,4 0-127,3 0 0,5-2 79,6-2 1,0 3-288,8-3 1,-2-1 267,-2 2 1,0-5-11,0 4 0,-1 0-13,-3 4 1,-2-4 38,-5 1 1,-1-1-59,1 4 0,-2 0 59,-2 0 1,1 0-41,-5 0 1,6 0 29,-3 0 1,0 0-3,1 0 1,-5 0 17,1 0 0,-3-1 7,0-3 1,-5 3 203,1-3 0,-2 2-126,1 2 1,2 0 98,-5 0 0,4 0 212,0 0 1,2-3-265,1-1 0,4 0-118,0 4 1,0-4-3,-4 0 0,5 1 59,-1 3 0,5-4-18,-1 0 1,1 0-72,-1 4 0,2-4 57,-2 1 0,-1-1-193,0 4 0,-4 0 92,1 0 1,-2-4 45,-2 0 1,4 0 61,0 4 1,7 0-1,0 0 0,1-3-23,4-1 1,0-1-121,0 1 0,3 1 179,-3-4 0,3 4-48,-4-1 1,6 2 216,-2-2 0,-1 3-121,2-3 1,-6 3-131,1 1 1,2 0 18,-2 0 0,1 0-94,-4 0 0,3 0-10,1 0 0,4-2 115,-1-1 1,3 1 137,1-1 1,2 1-155,2 2 1,-2 0-363,6 0 0,0 0 348,-31 0 1,0 0 0,1 0 0,-1 0 6,0 0 0,0 0 0,0 0 0,0 0-4,30 0 1,-31 0-1,0 0-145,28 0 0,3 0 230,-7 0 0,6 0-6,-6 0 1,3 2-30,-3 1 0,-1-1-28,-3 1 1,3 0-237,-3 1 1,3-3 256,1 3 0,-5-3-130,-2-1 0,1 0 123,-2 0 0,1 0 125,-5 0 1,0 0-100,-3 0 1,-1 0-3,-6 0 0,0 0 375,-8 0 1,0 0-402,-5 0 0,0 0 110,-3 0 0,1 0-98,-5 0 1,5 0 237,-5 0 1,5 0-280,-1 0 1,3-4 27,1 0 1,-1 1-84,1 3 1,4 0 62,-1 0 1,0 0-21,-7 0 1,1 0 12,-5 0 1,6 0 106,-2 0 1,-1 0-99,1 0 1,-4 3 62,4 1 0,-4 0-29,4-4 0,-4 0 9,4 0 1,-5 0 48,2 0 0,0 0 7,-1 0 1,0 0 22,-3 0 0,-4 0-68,-1 0 1,-3 0-62,4 0 131,-6 0-150,3 0 36,-5 0-220,5 0 108,-3 0 0,4 0-451,-2 0-759,-3 0 925,4 0 0,-4 4-1709,3 0 2091,-3 5 0,4-3 0,-5 5 0</inkml:trace>
  <inkml:trace contextRef="#ctx0" brushRef="#br1" timeOffset="17">4294 15235 7968,'0'-6'225,"-5"-4"136,4 4 1,-8-2 207,5 0 245,0 6-263,-1-3-57,-1 0-271,-5 3 1,-1-3 27,1 5 1,-1 4-139,1 0 0,-1 5 74,1-2 0,-4 7-66,0 2 1,-1 4-34,5-1 1,-3 1-192,3-1 1,-2 3-220,9-3 1,0 1 178,4-1 0,0 2-233,0-6 1,2 4 167,1-4 0,7 0-149,6-3 0,4-2 78,-1-3 1,-1 2 83,1-5 1,0 0 48,4-4 1,0 0 106,-1 0 0,3-4 106,1 0 0,-2-5-45,3 2 1,-4-5 131,-4-3 1,1 3-46,-5-4 0,1 0 72,-5 1 1,0-2-13,1 2 0,-6 1-128,-2-5 0,-3 1-7,-1-1 0,-1-1 1,-3 5 1,-2-5-119,-6 5 1,0-4 71,-4 4 1,0 1-368,-3 6 1,-1 0 146,4 4 1,-3 1-461,4 7 0,-3 2 144,7 6 0,-3 0 139,6 4 0,3-4 408,2 4 0,-4 1 0,1 1 0</inkml:trace>
  <inkml:trace contextRef="#ctx0" brushRef="#br1" timeOffset="18">4660 15544 9407,'6'0'842,"4"0"-1100,-9 0 1,6 4-370,-3-1-425,-3 1 354,4-4 501,-5 0 0,5 0 0,1 0 0</inkml:trace>
  <inkml:trace contextRef="#ctx0" brushRef="#br1" timeOffset="19">4968 15201 6811,'-11'0'1607,"3"1"-1132,0 3 1,5 3-189,-5 4 0,2 0 24,-2 1 1,-2 1-50,2 2 0,-1 3-234,2 4 1,-3 1 2,2 0 0,3-1-122,1-3 0,3 2 75,1-2 0,0-2-171,0-2 0,5 0-146,3-3 0,2 2 140,1-7 0,4 2 41,1-1 1,0-3 80,-1-5 0,-1 0 122,5 0 0,-1-1 32,1-3 1,3-3 115,-3-4 0,1 2-65,-1-2 1,1 2 146,-4-6 1,-1-2 96,-4 2 0,1-2-125,-1 2 0,-3 1-168,-1-5 0,-4 1-3,1-1 1,-4-2-227,-4 2 1,-4 1 18,-7-1 0,1 6-243,-5 2 0,0 1-38,-4 6 0,-4 0-338,1 4 1,4 1-224,7 3 1,-1 2 966,0 6 0,1-1 0,4 1 0</inkml:trace>
  <inkml:trace contextRef="#ctx0" brushRef="#br1" timeOffset="20">5356 15110 8043,'0'-7'1835,"0"2"-1457,0 5 0,0 5-135,0 3 0,0 2-197,0 2 1,0 4 81,0 3 1,2-1-48,1 1 0,-1-4 17,2 4 1,1-1-238,-2 1 1,1 1-125,-4-4 0,0 3 117,0-4 1,4 0 22,0-4 1,0-3 70,-4 0 0,0-4 225,0 3-158,0-4 19,0 2 884,0-5-883,0-5 1,5 3-7,1-3 1,5 5-177,1 0 140,-1 0 1,1 0-32,-1 0 0,1 0-76,-1 0 1,0 4 53,1 0 1,-5 5 25,1-2 0,-2 4-22,2 0 0,-2 0 2,-2 1 1,-3-1-21,3 1 0,-2 0 1,-2 4 1,-6-4 31,-1 4 1,-3-3-10,-2 3 0,-3-6 8,0 5 1,-5-9-12,0 6 0,3-5-64,-2 1 0,3 1 63,-3-5 1,2 0-298,-2-4 1,1 0-146,3 0 0,2-2-156,-2-1 0,6-4 281,1-4 1,6-1 370,-2 1 0,3-6 0,1 0 0</inkml:trace>
  <inkml:trace contextRef="#ctx0" brushRef="#br1" timeOffset="21">5311 15098 7988,'0'-11'-34,"0"5"0,0-5 502,0 4 1,5 2-49,2 1 0,5 3-130,3 1 0,-1-2-77,5-1 1,-1 1 11,1-1 1,6 1-91,-2 2 0,-1 0 16,-3 0 1,-4 0-152,4 0 0,-5 0-472,1 0 0,-6 0 336,-1 0 0,-6 2-1937,2 1 2073,-3-1 0,-1 3 0,0-5 0</inkml:trace>
  <inkml:trace contextRef="#ctx0" brushRef="#br1" timeOffset="22">5802 13362 8001,'-7'0'0,"2"0"1779,5 0-1617,5 0 1,-2 0-27,5 0 1,-5 0 31,5 0 1,-4 0-125,3 0 1,1 0 27,3 0 0,1 0-141,-1 0 0,2 0-67,2 0 0,4 0-257,8 0 0,2 0-558,5 0 0,4-3 951,1-1 0,4-5 0,-3 3 0</inkml:trace>
  <inkml:trace contextRef="#ctx0" brushRef="#br1" timeOffset="23">4214 13294 8001,'-5'-6'-316,"4"0"0,-8 5 848,5-3 184,0 3-143,4-4-165,-5 5-226,-1 0 0,-4 5 24,2 3 0,-2 2-71,3 1 0,-4 6-9,0 2 0,0 2-157,-1 2 1,1 0 50,-1 0 0,6 4-150,2-1 1,3 1 57,1-4 1,0 0-94,0-1 0,5 0 9,3-3 1,2-2-6,1-6 0,4-1 106,1-2 1,4 1-39,-1-6 0,-1 1 213,1-4 1,0-4-103,4 1 1,4-10 239,4 1 0,-3-7-65,-1 0 1,0-3 84,0-5 1,-4 3 5,-4-3 1,-6 2-97,-2-2 1,-5 3-121,-6-3 0,0-1 84,0 2 1,-6-1-336,-5 4 1,-2 0 85,-6 1 1,0 4-287,-4 3 1,0 3 157,0 5 0,1 2-325,-1 5 0,5 0 122,3 0 1,3 5-56,5 2 0,2 8-125,5 4 608,0-2 0,5 10 0,1-3 0</inkml:trace>
  <inkml:trace contextRef="#ctx0" brushRef="#br1" timeOffset="24">4683 13602 8095,'-7'0'1138,"2"-1"-630,5-3-240,0 3 1,0-3 491,0 8-481,5-3 0,-2 8-247,4-5 0,-4 1 87,1-1 0,1-2-719,-1 6 230,-1-6 1,-1 5-1024,1-3-685,-1-3 1125,3 4 953,-5-5 0,0 5 0,0 1 0</inkml:trace>
  <inkml:trace contextRef="#ctx0" brushRef="#br1" timeOffset="25">5025 13237 8076,'-5'-18'0,"4"2"866,-3 4-220,3 1-307,1-1 0,0 5 92,0-1 370,0 5-179,0-2-237,0 5-288,0 5 0,0 2-108,0 4 0,0-2 58,0 3 1,0-4-52,0 8 1,0-4 31,0 0 1,0-1-172,0 1 0,4-1 67,-1 0 1,1 1-102,-4-1 0,1-3-205,3 0 184,-2-1 162,8 5 1,-8-2-45,6-3 71,-1 3 1,5-4-34,-1 1 1,1 0 106,-1-4 1,1-1-28,-1 1 1,2 2 14,2-1 1,-2 4-23,2-4 1,-3 3 8,0-3 0,-1 5 8,1-1 0,-5 1-30,1-2 0,-5 3-25,0-2 0,-1 2 25,-2 1 1,-5 1 16,-3-1 0,-2 1-16,-2-1 1,-4 2 33,-3 2 0,1-5-50,-1 5 1,0-8 1,-4 4 1,2-3-261,2-1 1,-2 2 89,6-5 1,0 0-508,3-4 0,1 0 294,-1 0 0,5 0-219,-1 0 0,6-5-94,-2-3 691,3-2 0,-4-6 0,-2-2 0</inkml:trace>
  <inkml:trace contextRef="#ctx0" brushRef="#br1" timeOffset="26">4979 13123 8186,'-11'-6'1162,"0"0"-275,4-5-371,2-1 1,7 6-127,1 2 1,4 3 27,4 1 0,6 0-90,2 0 0,6 0-58,2 0 1,4-4-214,0 0 0,1 0 141,-2 4 0,-2-1-301,-5-3 0,0 3 185,-1-3-1869,-4 3 904,-1-4-637,-11 4 1520,-1-4 0,-15 10 0,-3 1 0</inkml:trace>
  <inkml:trace contextRef="#ctx0" brushRef="#br1" timeOffset="27">5802 11238 8269,'-7'0'-16,"2"0"1852,5 0 0,5 0-1611,3 0 0,2 0-85,2 0 1,0 0 97,4 0 0,-4-4-285,3 1 0,3-1-1,1 4 1,2 0-27,-2 0 0,6 0 16,-2 0 1,2 0 84,-2 0 1,4 0-57,-1 0 1,2-4 72,-1 0 0,-4 0-13,0 4 0,-2-4 16,-6 1 1,1-1 3,-5 4 0,-3-4-114,-1 0-142,-4 0 0,1 4-250,-8 0 1,-6 0-174,-6 0 0,-3 0-758,4 0 1,-5 0 1385,1 0 0,-3 0 0,-1 0 0</inkml:trace>
  <inkml:trace contextRef="#ctx0" brushRef="#br1" timeOffset="28">5048 11033 10356,'6'0'1157,"-1"1"-441,-5 3-462,0 2 1,0 7 43,0 2 1,0-1-144,0 5 1,0 0 109,0 4 1,0 1-135,0 3 1,0-2 54,0 5 0,4 0-257,0 0 0,0 2-39,-4-6 1,0 1-87,0-4 0,4-4 157,-1 0 0,1-5-154,-4 1 198,5-2-3,-3-2 0,7-3 230,-6-1-176,1-4-146,-4 2-700,0-5-973,0-5 1763,0 4 0,-5-9 0,-1 3 0</inkml:trace>
  <inkml:trace contextRef="#ctx0" brushRef="#br0" timeOffset="29">5916 15635 8150,'0'7'0,"0"-2"0,0-5 0,0-5 0,0-2 0</inkml:trace>
  <inkml:trace contextRef="#ctx0" brushRef="#br0" timeOffset="30">5996 14310 8150,'0'-11'0,"0"-6"0,0 0 0</inkml:trace>
  <inkml:trace contextRef="#ctx0" brushRef="#br0" timeOffset="31">5996 14265 8150,'0'-18'0,"0"1"0,0 6 1404,0 0 1,0-1-768,0 1 1,-1 3-372,-3 0-259,3 6-7,-4-3 0,5 0 0,0-2 0</inkml:trace>
  <inkml:trace contextRef="#ctx0" brushRef="#br0" timeOffset="32">5973 14150 8367,'0'12'0,"-5"9"0,-1 4 0</inkml:trace>
  <inkml:trace contextRef="#ctx0" brushRef="#br0" timeOffset="33">5905 15681 8182,'0'0'0</inkml:trace>
  <inkml:trace contextRef="#ctx0" brushRef="#br0" timeOffset="34">5893 15704 8483,'0'0'0</inkml:trace>
  <inkml:trace contextRef="#ctx0" brushRef="#br0" timeOffset="35">5939 15064 8385,'0'-27'569,"0"1"1,4-1 1707,-1 4-2277,1 0 0,1 1 0,2-1 0</inkml:trace>
  <inkml:trace contextRef="#ctx0" brushRef="#br0" timeOffset="36">5962 14881 8385,'0'-22'577,"5"-1"0,-4 0 0,4 0 0</inkml:trace>
  <inkml:trace contextRef="#ctx0" brushRef="#br0" timeOffset="37">5973 14721 8385,'0'-22'1279,"0"3"1284,0 0-1914,5 5-318,-4-8-74,5 9-254,-6-8 0,0 4 16,0-2 0,1-1 2,3 5 1,-3-6 144,3 2-153,-3 3 0,-1-6 157,0 3 1,0 2-137,0-3 0,0 5 109,0-4 1,0 4-89,0-4 1,0 4 21,0-4 1,0 5-5,0-1 1,0 2-87,0 1 0,1 0 15,3-4 1,-3 8 53,3-4 0,-3 3-195,-1-2 201,0-1-120,0 1 1,0 0 65,0-1 1,0 5 78,0-1 0,0 0-43,0-3 1,0 0 8,0-1 0,0 1 2,0-1-19,0 1 1,0-1-71,0 1 0,0 3 68,0 1 1,0 3 4,0-4 0,2 5 29,1-5-328,-1 5 259,3-7 25,-5 4 1,0-6 105,0 1-121,0 0 0,0-1 39,0 1 1,0-1-27,0 1 0,0 3-50,0 1 77,0-1-102,0-3 72,0-1 0,0 5-79,0-1 81,0 5-19,0-2-1,0 5 2,0-5 1,0 3-6,0-6 0,0 1 7,0-5 0,0 1-9,0-1 0,0-3 34,0 0 1,0 0 1,0 3 0,0 5 144,0-1-161,0 0 0,0 1 14,0-1 4,0 6 1,0-9-22,0 4 1,0 0 47,0 0 13,0-1-94,-5-3-274,3-1-8,-3 6-521,5 1-1884,0 5 1967,0 5 1,0 3 740,0 7 0,0 8 0,0 6 0</inkml:trace>
  <inkml:trace contextRef="#ctx0" brushRef="#br0" timeOffset="38">6053 13203 8366,'-6'0'-199,"1"5"1,5 1 0</inkml:trace>
  <inkml:trace contextRef="#ctx0" brushRef="#br0" timeOffset="39">6042 13203 8090,'-7'-6'2323,"2"4"-1570,5-6-469,0 1-78,0 0 0,0-3 148,0 3-409,0-4 231,0 0 1,0 0-2,0-1 0,0-1-177,0-2 1,0 1-85,0-5 87,0 0 1,0-2 140,0 2 0,0-2-51,0 6 0,0-4-157,0 4 0,1-4 79,3 4 1,-2-4 2,1 3 1,-1 0 53,-2 1 0,0 2-75,0-2 0,0 1 10,0-2 1,1 2-6,3-5 0,-3 2-10,3-2 1,-3-7 48,-1 3 1,0-2-75,0 2 0,0 0 49,0 1 1,0-1 23,0 0 1,0 4-23,0 0 0,0 4 73,0-4 0,0 5-63,0-2 0,0 4 32,0 0 0,0-3-69,0 0 1,0-2 44,0 2 1,0-3-37,0-5 1,0 3 31,0-3 1,0 3-81,0-7 1,0 3 64,0 1 1,0 4-26,0 0 1,0 0 11,0-4 1,0 6-10,0 1 1,0 4 163,0 0 1,-4 1-139,0-1 0,1 5 16,3-1 0,0 1 3,0-5 1,0 1-259,0-1 245,0 1 0,0 0-148,0-1 1,1-3 110,3 0 0,-3-1-12,3 5 0,-2 0 36,2-1 0,-3-3-29,3 0 0,-3-1 18,-1 5 1,2-4-14,2 0 1,-3-1 62,3 5-50,-3 0 1,-1-1 10,0 1-35,0-1 1,1 1-32,3-1-170,-3 1 194,4 0-18,-5-1 1,0 1 20,0-1 1,0 5-20,0-1 0,0 4-36,0-3-7,0-1 98,0-3 0,0 3 29,0 0 4,0 6-72,-5-3-393,4 5 242,-4 0 17,5-5 0,0-2 60,0-4 1,0 3-394,0 1-306,0-1 494,0-3 0,0 3-487,0 0 796,0 6 0,0-3 0,0 5 0</inkml:trace>
  <inkml:trace contextRef="#ctx0" brushRef="#br0" timeOffset="40">5916 15658 8784,'0'-6'2176,"0"-4"-2064,0 8-39,0-8 0,1 5-4,3-3 0,-3-2 56,3 3 0,-3 0 36,-1 0-86,0-1 1,2-3 4,2-1 1,-3 1 46,3-1 1,-3 0-46,-1-4 1,0 4 5,0-3 0,0 2-127,0 1 0,0 1 112,0 0 0,0-1-134,0 1 1,0-1 116,0 1 1,0-1-105,0 1 0,0 0 79,0-1 0,0 5-37,0-1 1,0 0 21,0-3 0,0 3-24,0 1 0,0-1 22,0-3 1,0 3 22,0 0 1,-4 1-7,0-5 0,0 5 1,4-1 0,0 1 48,0-5-64,0 1 1,0-1 128,0 1-106,0-1 45,0 1-38,0 0 0,0-1 4,0 1 0,0 3 30,0 1-41,0-1 0,0-3-30,0-1 0,0 1 29,0-1 0,0 1 34,0-1 0,0 1-40,0 0 1,0-1 3,0 1 1,0-1 26,0 1-34,0-1 0,0 1-34,0 0 70,0-1-30,0 1-1,0-1 1,0 5-43,0-1 43,0 6-402,0-3-339,0 5 1,0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8.01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4877 8486 7903,'-7'0'357,"2"0"2075,5 0-2054,0-5 1,0 2 26,0-5 0,0 5-152,0-5 0,2 0-36,1-3 0,0 0-64,5-1 0,-2-3 77,1 0 1,4-6-214,-4 2 0,3-2 93,2-2 1,-1-4 119,1 1 1,-1-6-100,0 1 0,1-5-70,-1-2 0,1-4-7,-1 4 1,1-4-94,-1 4 1,-1-3-58,-2 7 1,1-3-66,-6 7 1,1 2-141,-4 1 1,4 4 40,0 4 0,0-1 193,-4 5-632,0-1-441,0 5 1090,-5 5-23,3-5 257,-3 10-224,5-9-2,-5 9 253,4-4-35,-4 5 1,4 0-173,-3 0 1,3 1 96,-3 3-255,2-3 111,8 9 0,-1-7 0,3 4-68,0 2 22,0-4 1,3 5-1,1-2 1,-1 1-483,0-1 445,-4 2 1,3-9-98,-2 3 0,-2-3-72,1-1 205,-4 0 0,7 0 87,-2 0 78,-3 0-24,5 0 0,-7-1 1,4-3 0,-3 1 0,2-4-50,-1-2 38,-1-1 1,0-2-36,0 1 1,1 0-1,-3-1 214,2 1 1,1 1-176,-1 2 159,-3-2-73,4 9 0,-3-5 152,2 6-219,-3 0 0,4 7 1,-5 3 282,0 4-88,0 6-146,0-2-39,0 10 1,0-3 102,0 6-241,0-6 18,0 3 1,0-1-43,0-1 0,0-3 110,0-4 0,0-5 0,0 1 181,0-2-149,0-1-69,0-6 1,0 4 92,0-2-108,0-3-962,0 0 848,0-5 0,5-5 1,1-2-1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7:37.1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10884 1405 8308,'0'-8'-1193,"0"1"1730,0 4 1,-1-6 407,-3 5-97,3-5-157,-4 8 74,5-4 49,0 5-741,0 5 1,0 3 122,0 7 1,0 3 71,0 5 1,0 5-54,0 2 1,-4 3-197,0 1 0,0 1 101,4-1 0,0 0-78,0 0 0,2 4-20,1 0 0,-1-1-126,1-6 1,2 0-130,-1-4 1,1 0 111,-1-4 1,-3-1-9,3 1 1,1-5 54,-1-3 0,1-2 52,-1-2-11,-3 1 0,4-5-431,-5 1-135,0-5-209,0 2 44,0-5 0,0-5 0,0-2 0</inkml:trace>
  <inkml:trace contextRef="#ctx0" brushRef="#br0" timeOffset="1">11284 1359 8133,'0'-11'-271,"-1"4"271,-3 4 0,2 0 1760,-1-1-1163,1 3 0,2-3-102,0 8 1,0 6-146,0 5 1,0 7-11,0 1 0,2 5-134,1 6 1,-1 4 48,2 0 0,-3 4-265,-1-4 1,1 5 90,3-1 0,-3 2-192,3 2 0,1-2 102,-1-2 0,1-6 107,-1-6 1,-2 0-62,6 0 0,-6-6 26,2-5 1,1-5-316,-1 1 287,0-2-433,1-2 183,-4-4-1133,4-2 940,-5-5 0,-3-1-761,-1-3 0,-5 1-34,1-4 1203,-2-1 0,-1-8 0,-1-2 0</inkml:trace>
  <inkml:trace contextRef="#ctx0" brushRef="#br0" timeOffset="2">10896 1896 8133,'0'-12'388,"-6"1"0,5 3 902,-3 1-848,3 4 1,1-3 64,0 2 0,5 3-150,3-3 1,7 3 130,4 1 1,6-2-94,2-1 0,4 0-179,-5-4 0,5 4-420,-5-1 0,1-1 252,-4 1 0,0-1-1113,-1 1 1,-3 3 583,1-3 0,-7 3 481,3 1 0,-4-5 0,0-1 0</inkml:trace>
  <inkml:trace contextRef="#ctx0" brushRef="#br0" timeOffset="3">11638 1405 8131,'-6'0'1136,"-1"-4"-522,3 0 79,3 0-438,-4 4 0,10 5 149,3 3 1,-2 2-96,2 2 1,3 0-18,4 4 1,2-4-54,-2 3 1,-2 2-194,2-2 1,1 0 3,0-3 1,-1-1-177,-4 1 1,5-1 1,-1 1 1,0-5 77,-4 1-530,1-6 0,-1 7-72,1-5-563,-1 0 0,-3-4 1211,-1 0 0,1 5 0,3 1 0</inkml:trace>
  <inkml:trace contextRef="#ctx0" brushRef="#br0" timeOffset="4">12175 1371 8214,'-2'-8'0,"-1"0"1736,1 6-1095,-3-3 1,4 5-61,-3 0 1,2 1-483,-6 3 0,-1 3 0,-6 9 1,-2-2-339,-2 5 0,-2 0 264,2 3 0,-3 1-327,-1 0 0,2 0 216,2 0 1,-2-5-884,6-3 0,1 1-617,7 0 144,-4-1 1442,10-4 0,-9 1 0,4-1 0</inkml:trace>
  <inkml:trace contextRef="#ctx0" brushRef="#br0" timeOffset="5">11912 1679 11804,'0'11'925,"0"1"1,0 4-628,0 3 0,0 7 0,0 0 0,1 2-47,3-1 0,-1-2-3,4 6 0,-3-5-333,4 5 0,-5-7 158,5-1 0,-2-2-238,2-5 0,-2 1 81,-2-5 1,-3 2 17,3-7 1,-1-2-325,1-1-226,-3-3-1506,4-1 968,-5 0-1150,0-5 2304,0 4 0,5-14 0,1 2 0</inkml:trace>
  <inkml:trace contextRef="#ctx0" brushRef="#br0" timeOffset="6">12369 1508 8203,'0'-8'1072,"0"0"-126,0 6-449,0-3 0,0 6 24,0 3 1,0 3 75,0 9 1,0 3-133,0 7 1,0 4-174,0 4 1,0 5-9,0 3 0,1-1-22,3 0 0,-3 0-348,3 1 1,1 0 122,-1-8 1,1 2-206,-1-10 1,-3 0 2,3-7 0,1 1-363,-1-5 122,5 0 127,-8-3-824,4-6 398,-5-1-1185,0-5 1302,0-5 1,0-1 587,0-6 0,0-4 0,0-2 0</inkml:trace>
  <inkml:trace contextRef="#ctx0" brushRef="#br0" timeOffset="7">12220 1496 8267,'5'-18'-1,"-2"2"619,5 4 0,-1-3-143,5 0 0,3 0 162,0 3 0,4 1-147,-4 0 1,9-1 172,-1 1 0,6 1-272,-2 2 1,5 3-133,-2 5 1,-1 0-390,2 0 0,-2 1 136,2 3 1,-4 4-506,-4 7 0,-1-1 282,-3 5 0,0 0-209,-8 4 0,2-1 109,-9 1 1,0-4-179,-4 0 0,-2 0 325,-1 4 0,-9-4 326,-7 0 1,-4-3 329,-3 3 0,-5-5-286,-7 1 0,1 1 122,-5-1 0,1 1-69,-5-5 1,5-1-450,3-2 1,8-2 260,3-2-65,8-3 0,3 4 0,4-5 0</inkml:trace>
  <inkml:trace contextRef="#ctx0" brushRef="#br0" timeOffset="8">13088 1405 8114,'-5'-7'685,"-1"-3"-367,-6 9 0,1-4 295,0 5 0,-1 0-139,1 0 0,-4 9-187,-1 2 1,-4 12 1,1 0 0,-1 6-37,1-2 1,2 8-129,6 0 0,-1 1 90,1-1 1,5 1-294,2-1 1,4 5 44,4-5 1,6-2-382,5-3 0,5-5 230,-1 2 0,8-4-71,3-4 0,0-3 43,0-4 1,-3-6 119,3-2 1,1-3 111,3-1 0,0-5-85,0-2 0,-1-4 158,-2 0 0,2-6-47,-3-2 0,1-1 23,-5 1 0,0-2-55,-11 1 0,0-2 176,-3-5 0,-2 2-67,-3-6 0,-2 2-43,-5-1 0,-5-3-279,-2 2 0,-8-1 85,-4 2 0,-4-2-10,-4 6 1,-3 3 69,-9 4 0,0 6-425,-3 2 0,-2 4 173,2 7 0,3 0-479,1 0 1,12 4 785,7 0 0,0 10 0,1-2 0</inkml:trace>
  <inkml:trace contextRef="#ctx0" brushRef="#br0" timeOffset="9">13831 1393 8129,'0'-6'676,"0"1"-35,0 5-188,0 5 461,0 1-509,0 6 1,0 0 236,0 4-96,5 1-252,-4 6 1,4 1 141,-5 3-298,0 2-39,5 6 1,-4-1 78,3 0 1,-1 0-107,1 1 1,-3-2-312,3-3 206,2 3 1,-5-10-222,3 0 1,1-2 111,-1-6 1,1 1-126,-1-5 1,-3-3-129,3-1-752,-3-4 796,-1 2 0,-1-5-695,-3 0 1,2-1-25,-6-3 1070,0 3 0,-8-15 0,-2 4 0</inkml:trace>
  <inkml:trace contextRef="#ctx0" brushRef="#br0" timeOffset="10">13465 1450 8032,'17'-11'-1835,"-3"0"1411,5-1 2295,5 1 1,6-1-168,8 1-1134,-2 0 488,8 4 0,-8-2 12,2 5-685,2 1-135,-4-2 0,3 3-181,-4-1 0,-6 1 117,-3 2 0,-1-1-627,-3-3 1,0 3 349,-3-3 1,-2 3-1424,-6 1 1,0 0 1513,1 0 0,-1 0 0,1 0 0</inkml:trace>
  <inkml:trace contextRef="#ctx0" brushRef="#br0" timeOffset="11">14288 1359 9903,'0'13'1074,"0"2"1,0 3-489,0 5 1,0 6-154,0 5 0,0 0-244,0 4 1,0 2 91,0-2 1,0 1-435,0-1 0,0-2 201,0 2 1,0-8-78,0-3 0,0-4-350,0-4 0,1 1 147,3-5 0,-2-1-815,6-6 384,-6 2-128,8-4 1,-7 1 292,5-3 1,-5-3-1276,5-1 1773,-5 0 0,7-5 0,-4-2 0</inkml:trace>
  <inkml:trace contextRef="#ctx0" brushRef="#br0" timeOffset="12">14744 1382 8165,'0'-18'0,"0"7"784,0 1-15,0 8 144,0-8-545,0 9 0,2-4 170,1 5 1,-1 5-150,1 3 1,0 7 33,1 4 1,-3 7-181,3 5 0,-2 2-97,2 1 0,-2 4 112,1 0 0,0 5-344,1-1 0,-3-1-68,3 1 0,-3-9-119,-1 1 1,4-7 55,0-1 0,1-3 73,-1-4 1,-3-2 79,3-6 0,1 1-24,-2-1 1,1-3-661,-4-1 250,0-4-1722,0 2 1953,0-5 1,-10-5 0,-3-2-1</inkml:trace>
  <inkml:trace contextRef="#ctx0" brushRef="#br0" timeOffset="13">14265 1804 8254,'5'-6'308,"-4"1"204,4 0 0,0 4-103,3-3 1,2 3 417,1 1-312,1 0-163,4-5 0,2 3 26,5-1-480,0 1 0,5 1 131,2-3 286,3 3-1460,1-9 880,1 8 1,-2-6 238,-3 4-1951,3 0 1977,-4-1 0,5-1 0,1-6 0</inkml:trace>
  <inkml:trace contextRef="#ctx0" brushRef="#br0" timeOffset="14">15053 1439 8096,'0'-11'0,"-2"3"223,-1 0 1,1 5 757,-1-5-596,1 5 578,2-2 571,0 5-862,0-5-408,0 4 1,0-3-211,0 8 1,0 4 150,0 7 1,0 3-90,0 4 1,4 3 119,0 1 0,0 3-238,-4 6 1,0-1 72,0 0 0,0 2-355,0 2 0,0-4 122,0 0 1,0-3 51,0-5 0,1-5 50,3 2 0,-3-8 46,3 0 0,-3-2 64,-1-2 1,0-3-64,0-1 299,0-4-121,0 2 1142,0-5-1297,5 0 1,-2-4 111,4 0 1,-3-1-181,4 1 0,-1 2 99,5-6 1,4 6-60,3-2 1,-1 1 72,1 0 1,0 1-129,4-1 1,1-3 46,3 3 0,-3-2-88,3 1 0,-3 1-27,-2-4 1,0 4 140,-3-1 1,1-1-141,-4 1 1,-1 1 62,-4 3 1,-1-2-1330,-2-1-169,2 1-691,-9-3 1445,5 5 821,-12 0 0,0-5 0,-5-1 0</inkml:trace>
  <inkml:trace contextRef="#ctx0" brushRef="#br0" timeOffset="15">14961 1736 7973,'0'-11'0,"5"3"0,3 0 1040,2 1-589,7 0 1,-3 1 657,5 2-731,0 3 0,7-8 35,1 5 1,7-1-176,-3 1 0,4 3-247,-4-3 0,0-1 107,0 1 1,-3-1-83,-5 2 0,-2 1 75,-2-2 0,-2 3-811,-6 1 1,-3-4-533,-1 1 1252,-4-1 0,2-1 0,-5-2 0</inkml:trace>
  <inkml:trace contextRef="#ctx0" brushRef="#br0" timeOffset="16">14881 1450 8121,'0'-11'182,"5"5"0,2-4 362,4 2 1,6-2-135,2-2 0,7 1 448,5 0 589,2-1-1701,6-4 795,2 3-151,4-4 136,1 11-317,0-4 0,-4 5 149,0-3-1201,-11-2 816,7 9 0,-15-4 39,0 5-2302,0 0 1587,-10 0 1,3 1 702,-4 3 0,4 2 0,2 6 0</inkml:trace>
  <inkml:trace contextRef="#ctx0" brushRef="#br0" timeOffset="17">16149 1268 7981,'5'-7'6,"-4"1"-2,3 2 368,-2 3-27,-2-9 180,0 9 345,0-10 138,0 10-640,0-9 1,-2 9-88,-2-3 1,-2 3-50,-5 1 0,-2 0-217,-2 0 0,-3 5 116,-5 2 1,-1 3-178,-3 2 1,-1 1-9,-2 2 1,-3-1-3,3 5 0,2-1-33,1 1 1,4 1 90,4-5 1,-1 4-18,5-4 1,1 2 110,6-2-35,-2-2 0,9 3 7,-3-4 0,3-1-83,1 1 0,6-5 63,5 1 0,2-1 144,6 5 0,1-2-40,7-2 0,-2 2 71,6-3 0,-1 0-153,5 0 0,-5 0 30,0 0 1,-3 3-142,4-2 1,-10 2 91,2 2 0,-7-1-101,3 0 1,-8 1 64,0-1 1,-3 2-265,-1 2 0,-2-2-16,-5 2 1,-1 2-7,-3-2 0,-2 4 323,-5-4 0,-5 4-72,1-4 0,-5 1 349,1-5 1,-7 0-157,0 1 1,-2-1 46,1 1 0,-2-1-83,-5 1 1,3-1 114,1 0 1,4-3-238,0 0 1,3-6-175,4 2 0,2-3-1480,6-1 847,5 0-570,-5 0 0,11-4 0,0 1 1362,11-6 0,6-3 0,6-5 0</inkml:trace>
  <inkml:trace contextRef="#ctx0" brushRef="#br0" timeOffset="18">16389 1359 8092,'0'-11'2032,"0"-1"-974,0 6-83,0 1-439,0 5 0,0 6-175,0 6 0,0 4-126,0 7 1,0 1 211,0 3 1,1 2-152,3 5 1,-3 4-247,3 0 0,1 5 49,-1-1 1,1 3-124,-1 0 0,-3-4 46,3-3 1,1-4-197,-1-3 0,1-5 88,-1-7 1,-3-2 60,3-6 1,1 1-348,-1-1 207,-1-4 1,-1-2-1084,2-5 460,-3 0-452,4 0 1,-4-2 40,3-1 1199,2-4 0,11-9 0,1-2 0</inkml:trace>
  <inkml:trace contextRef="#ctx0" brushRef="#br0" timeOffset="19">17006 1313 7981,'0'-17'532,"0"0"167,0 6 448,5 4 644,-4 2-731,4 0-760,-5 4 0,-1-4-71,-3 5 0,-2 0-128,-6 0 0,-4 5 111,-3 3 0,-4 2-252,-4 1 0,-6 2-21,-5 2 0,0-2-5,4 2 1,0 3-33,-1 1 0,2-1 12,3 1 0,3-5 185,8 1 0,3-1-57,4 1 0,6-2-33,2 2 1,3-6 54,1-2 1,2 1 28,6 3 1,1 1 168,10-1 0,5 1-109,6-1 0,3-1-110,2-2 1,-1 2 55,0-2 1,1 0-161,-1 0 0,-4 2 96,1-2 0,-6 2-94,2 1 1,-1 1-46,-3-1 1,3 1-160,-7-1 1,-3 1-2,-1-1 1,-2 2 41,-2 2 0,-3-2 196,0 2 1,-6-1-75,2 1 1,-3-2 254,-1 2 0,-1 1-74,-3 0 0,-3 0 351,-9-1 1,-1-2-152,-6 2 1,0-2 32,0-2 1,-4 0 173,1-4 0,-5 3-121,5-2 1,-5-2-426,5 2 0,-1-6 117,4 2 0,5-3-1163,3-1 1,2 0 30,2 0-2175,0 0 3248,4 0 0,2-5 0,5-1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7:37.21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17542 1382 8078,'-6'-11'552,"-4"-1"7,9 6 0,-4-1 293,5 4-50,0 1-111,0-3 1865,0 5-2205,5 0-116,1 0-142,0 0 192,-1 0-640,1 0 330,-5 0-681,4 5 403,-5-3-1088,0 8 0,0-4 128,0 6 1263,0-6 0,-5 9 0,-2-2 0</inkml:trace>
  <inkml:trace contextRef="#ctx0" brushRef="#br0" timeOffset="1">17600 1827 8033,'6'0'-969,"-1"0"2685,-5 0-953,5 0 135,-4 0-171,4 0 268,-5 0-219,0 5-20,0-3-296,0 3-183,0-5-499,0 5-989,0-4 1211,0 4 0,-5 0 0,-1 2 0</inkml:trace>
  <inkml:trace contextRef="#ctx0" brushRef="#br1" timeOffset="2">10896 2581 14597,'6'-5'3154,"0"4"-2836,-2-3 626,2-2-453,6 4 1,-1-8 474,1 3-515,-1 2 0,0-2-59,1 3 1,3 2 81,0-6 1,1 6-455,-5-2 0,0 1 348,1 0 1,1 1-399,2-2 1,-3 3-20,4 1 1,0 0-164,-1 0 0,6 0-50,-2 0 1,2 0 23,2 0 0,0-4 259,0 1 1,1-3 68,3 3 0,0 0-42,4-4 0,1 3 55,-6-4 1,6 4-85,-1-3 0,-4 4 134,0-1 0,2-1-71,2 1 0,-2-1 40,1 2 0,-3 1-118,3-2 0,-4 3 47,0 1 1,4-4-32,0 1 1,-1-1-89,2 4 0,-6 0 44,2 0 1,1 0-150,-2 0 1,1 0 132,-4 0 1,4-4 54,-1 0 1,6 0-124,-2 4 0,2 0-17,-1 0 0,2-3-9,-3-1 1,3 0-8,1 4 1,0-4-3,1 0 0,-1 1 88,0 3 1,1-2-54,-1-2 0,4 3-28,0-3 1,0 2-5,-4-2 1,1 3 64,-1-3 0,0-1-3,0 1 0,1-1 94,-1 1 1,3 3-82,-3-3 0,7-1 154,-7 1 1,1 0-129,-4 4 0,2-3 5,-3-1 1,2 0 11,-2 4 0,3 0-26,-2 0 1,-3-1-35,-2-3 1,2 3-6,-1-3 1,3 3-24,-3 1 0,0 0 65,-4 0 0,3 0-108,1 0 0,0 0 66,-5 0 1,2 0-156,3 0 1,-3 0 94,3 0 1,-3 0 2,-1 0 1,-4 0 71,0 0 0,0 0 27,4 0 1,0 0-14,-1 0 1,1 0-31,0 0 0,-1 0 58,-3 0 1,4 0-19,-1 0 0,1 0-38,4 0 0,-3 0 39,-1 0 1,4 0 38,-1 0 0,2 0-59,-1 0 0,-2-4 6,6 0 1,-6 0 24,2 4 0,1 0-33,-2 0 1,5-1 61,-5-3 0,2 3-56,-1-3 0,-3 3 66,3 1 1,1 0-60,-2 0 0,2 0 4,-1 0 0,-3 0-18,2 0 0,0 0 4,1 0 1,-2 0 69,5 0 1,-4-4-64,0 0 0,2 0 82,-1 4 0,1 0-55,-1 0 1,-3 0 6,2 0 0,3 0 13,2 0 1,2 0-71,1 0 0,2 0 15,2 0 0,-3 0-6,3 0 1,2-1 55,-2-3 0,-1 3-14,-7-3 1,6 3 151,-6 1 1,4 0-139,-7 0 1,5 0 153,-2 0 0,3 0-80,1 0 0,1 0-6,-1 0 0,-2-1-89,2-3 1,-2 3-10,6-3 0,-3 2 33,-1 2 0,1 0 27,-1 0 0,4 0-83,0 0 0,0 0 61,-4 0 1,6 0-105,2 0 1,-3 0 77,-1 0 1,-2 0-94,-2 0 0,0-3 94,0-1 1,-1 0-7,-2 4 0,2-1 156,-3-3 1,-1 3-150,2-3 1,-6 3 161,2 1 1,-3-2-81,-1-1 0,0 1 237,0-2 1,-4 3-48,0 1 1,-4 0-122,4 0 0,-5 0-64,1 0 1,-2 0-95,-2 0 1,4 0-85,1 0 1,-1 0 102,-4 0 1,1 0-125,-1 0 0,1 0 64,-1 0 1,0 0-183,1 0 1,-5 0 114,1 0 1,-4 0 79,4 0 1,-5 0-192,5 0 16,-6 0 1,5 0-877,-3 0-275,-3 0-1540,4 0 2934,-5 5 0,-10 2 0,-3 4 0</inkml:trace>
  <inkml:trace contextRef="#ctx0" brushRef="#br0" timeOffset="3">18685 1428 8150,'0'-7'1574,"0"2"712,0 5-2009,0 5 0,0 3 0,0 7 1,3-1 71,1 5 1,1 0-109,-1 4 1,-3 1-86,3 3 1,-3-2 115,-1 6 0,2-5-242,1 5 1,-1-5 140,2 5 1,-3-6-278,-1 2 0,4-3-35,-1-1 1,5 0 94,-4-1 1,1-4-59,-1-3 0,-2-2 2,6-1 1,-6-1-151,2 0 1,-3-3-143,-1 0-984,6-6-247,-5 8-824,4-8 2449,-5 3 0,5-5 0,1 0 0</inkml:trace>
  <inkml:trace contextRef="#ctx0" brushRef="#br0" timeOffset="4">19176 1416 8308,'0'-6'3001,"0"1"-1020,0 5-1483,0 5 0,0 6 66,0 8 1,0 4-114,0 4 0,1 2-141,3 5 0,-3 2-468,3 2 0,-3-1 160,-1 5 0,0-9-217,0 1 0,0-6 177,0 2 1,0-8-128,0 1 0,0-4-30,0 0 0,0-3-412,0-4 72,0-1-855,0 0-1271,0 1 1215,0-6 527,0-1 1,-1-5 918,-3 0 0,-2-5 0,-6-1 0</inkml:trace>
  <inkml:trace contextRef="#ctx0" brushRef="#br0" timeOffset="5">18605 1873 8136,'5'-6'145,"2"2"1,3-1 240,2 1 1,4-1 602,3 1 1,7 3-162,0-3 1,11 1-343,1 0 0,7 1-409,4-1 0,-2-2 41,3 1 1,-7-1-735,-1 1 0,-9 3 467,1-3 0,-4 1-489,1-1 0,-3 3 638,-5-3 0,-1 3 0,1 1 0</inkml:trace>
  <inkml:trace contextRef="#ctx0" brushRef="#br0" timeOffset="6">19438 1633 8041,'-5'-11'0,"4"3"1384,-3 1-681,3 4 1,0-3 821,-3 2-337,3 3-746,-5-4 0,6 6-331,0 3 0,0 6 79,0 5 1,0 5 69,0-1 0,0 7-30,0 0 1,2 9-402,2-5 0,-2 4-22,6-7 1,3 3-320,4-3 1,6 0 168,-2-4 0,2-4 122,2 0 0,1-7 189,3 0 1,-2-2-113,6-6 0,-1-1 314,4-3 1,-3-1-103,-1-3 1,0-2 161,0-5 1,-2-1 14,-5 1 0,-2-4 224,-2-1 0,-2-4-70,-6 1 1,-1-4-67,-2-3 1,-2 0-291,-2-4 1,-3 3 83,3-3 1,-8 0-563,-3 0 0,0 3 273,0 8 0,-1 3-861,-3 4 1,3 2-1249,1 3 2271,-1 2 0,-3 10 0,-1 1 0</inkml:trace>
  <inkml:trace contextRef="#ctx0" brushRef="#br0" timeOffset="7">20238 1542 8068,'-4'-8'0,"0"1"0,-1 0 991,1 0 33,3-4-157,-4 10-369,5-9 0,0 10-124,0 0 0,0 6-205,0 10 1,0 6 77,0 9 1,1 3-133,3 4 0,-1-1 118,4 5 1,-4-4-499,1 4 1,2-7 76,1 0 0,-1-6-124,-3-6 0,2-2-391,-1-2 1,0-2-63,-4-6-1050,5 1 603,-4-1 1212,4-5 0,-5-1 0,0-5 0</inkml:trace>
  <inkml:trace contextRef="#ctx0" brushRef="#br0" timeOffset="8">20249 1553 8068,'0'-6'1012,"0"0"-89,0 2 48,0 2-587,5 8 1,0 1 190,3 8 1,3 3-214,1 1 0,-1 3-188,4 1 0,-1-1-208,2 1 1,-2-1 88,5-3 1,-4-3-7,4-4 0,-4-1 119,4 1 1,-1-6-377,1-2 0,1-3 98,-5-1 1,6-1-72,-2-3 0,-1 1 0,1-4 1,-2-1 118,2-3 0,-2-1 199,-6 1 1,5-4-138,-1 0 1,0-6 144,-4 2 0,0 1-76,-4-1 0,3 0 97,-2-3 1,-2 4-103,2 3 1,-4 2 284,3 1-235,-4 6 1,2 0 134,-5 2-414,0 3 0,4 1 68,0 7 1,3 7-1,-3 1 0,4 10 117,-5-3 1,5 9-114,-4-1 1,3 3 67,-3 2 0,4-1-367,-4 0 1,-1-3 30,-3-1 1,4-6-87,0-1 1,0 0 365,-4-4 0,0-5-84,0 1 1,0-9-1013,0 6 288,0-8-195,0 6 1084,0-9 0,5 9 0,1-4 0</inkml:trace>
  <inkml:trace contextRef="#ctx0" brushRef="#br0" timeOffset="9">21300 1496 8068,'-5'-11'0,"4"3"441,-3 0 156,2 6-115,2-3 1,-1 5-11,-3 0 1,2 6 266,-6 6 1,4 4-255,-3 7 0,-1 5-177,-3 2 0,-1 7-244,1 1 1,0 5 126,-1-1 1,1 1-318,-1-1 1,1-2 85,-1-6 1,2-1-78,3-3 0,-2 1-260,5-8 0,0-3-92,4-9-1258,0 1 753,0-1-279,0-4 0,0-4 1253,0-6 0,0-4 0,0-4 0</inkml:trace>
  <inkml:trace contextRef="#ctx0" brushRef="#br0" timeOffset="10">21197 1462 8068,'0'-18'274,"0"2"-229,0 4 1,0 5 1587,0-1-511,0 5 729,0-2-1274,0 5 1,5 10-100,3 6 0,6 9-135,1 6 1,5 3-32,-1 4 0,3 3-579,1 4 1,-2 1 90,-2 0 0,3-5 388,-3 1 1,3-5 20,0 1 1,1-4-63,0-3 1,-1-3-185,-3-5 1,2-6-213,-2-1 0,-1-4-344,1 0 1,-5-2-1283,1-2-339,-2 2 363,-2-9 253,-4 4 1574,-7-5 0,-12 0 0,-5 0 0</inkml:trace>
  <inkml:trace contextRef="#ctx0" brushRef="#br0" timeOffset="11">21049 1896 8068,'0'-8'732,"0"1"0,5 3-191,2-4 0,9 6 98,3-2 1,3 1-196,5 0 0,4 1-303,7-2 1,3 3 51,9 1 0,-2 0-272,6 0 1,-6 0 26,1 0 0,-3-1-320,-4-3 0,0 3-672,-8-3 1,1 1 513,-8 0 0,-2 1-694,-5-1 1,1-2 1223,-2 1 0,3-5 0,1 2 0</inkml:trace>
  <inkml:trace contextRef="#ctx0" brushRef="#br0" timeOffset="12">21951 1496 8068,'-12'-13'141,"6"-2"281,2 8 170,3 2 906,1-6 25,0 10-1039,0 6 0,0 8-160,0 10 0,0 6-91,0 5 1,0 0-114,0 4 1,0 3-55,0 1 0,4 1-242,0-1 1,-1 1-73,-3-5 0,4-1 162,0-7 1,0-2-355,-4-5 1,4-5-107,0-3 89,-1-2 61,-3-7 50,5-1 0,-3-6 99,1-3 1,-1-3-33,-2-9 0,4-1 161,-1-6 0,1 0 86,-4 0 0,-1 0 20,-3 0 0,2-4-111,-6-4 0,5-1 256,0 2 1,1-3-60,2 2 0,0 5 621,0 3-258,0 0 210,0 10 0,2 2-233,1 7 0,1 4-178,8 4 0,-2 7-36,9 8 0,0 4 45,4 4 1,0 1-324,-1 2 0,2 3 87,3-2 1,-3-2-395,3 1 1,1-4 177,-2 0 0,1-3-100,-4-4 0,4-2 267,-1-6 1,1-1 275,-4-2 0,0-3 49,-1-5 1,1-1-153,0-3 0,-1-2 702,-3-6 0,-3-4-317,-4-3 0,-2-3 316,-3-1 1,-2-3-307,-5-1 1,0-5-113,0 2 0,-1-7-176,-3-1 0,2 2-196,-6 2 0,1 6-96,-5-6 1,2 6 141,2-2 1,0 8-790,4-1 1,-4 8 316,4 0 1,-1 3-1929,1 5 910,3 2-1919,-4 5 3319,5 0 0,0 5 0,0 1 0</inkml:trace>
  <inkml:trace contextRef="#ctx0" brushRef="#br0" timeOffset="13">11478 3141 8089,'-8'-7'156,"1"4"353,4-4 409,-2 6-566,5-4 1,-1 1 385,-3 0-119,3 0-291,-4 4 143,5 0-391,0 6 0,0 0-46,0 5 0,0 1-133,0-1 1,0 1-487,0-1 1,0 0 320,0 1 1,0-1-673,0 1 0,-4-1-115,0 1 1051,0-1 0,9 0 0,2 1 0</inkml:trace>
  <inkml:trace contextRef="#ctx0" brushRef="#br0" timeOffset="14">11615 3095 8089,'-5'-11'1099,"4"3"-64,-3 0-166,3 6-386,1-3 1,-4 10-104,0 2 0,0 4-120,4 0 0,0 2-129,0 2 1,4 3-158,0 5 1,0-2-487,-4-2 1,0 3 322,0-3 0,0-1-1044,0 1 1,3-5 32,1 1 1200,0-3 0,1 0 0,1-1 0</inkml:trace>
  <inkml:trace contextRef="#ctx0" brushRef="#br0" timeOffset="15">11889 3175 8091,'-11'-18'0,"1"6"1490,2 4-467,3 5 81,5-2 118,0 5-799,0 5 1,0 7-87,0 7 1,4 7-103,-1 5 1,6 2-120,-1 1 0,-2 6 89,2 1 1,0 4-520,3 1 1,-3-5 302,-1 1 0,-3-5-628,4 1 1,-5-7 138,5-5 1,-4-3 227,3-4 1,-3 1-39,4-4 0,-6-5-164,2-3-822,3-6 440,-6 3-628,4-5 1484,-5-5 0,5-6 0,1-7 0</inkml:trace>
  <inkml:trace contextRef="#ctx0" brushRef="#br0" timeOffset="16">11821 3266 8091,'3'-19'-43,"1"0"1,5 4 726,-1-4 0,3 5-195,4-1 0,-1 3 297,5 5 0,0-2-315,4 5 0,1-3-78,3 3 0,1 0-81,2 4 0,2 5-157,-5 3 1,3 6-353,-3 1 0,-1 5 246,-3-1 0,-5 3-377,-3 1 0,-2-1 246,-2 1 1,-4-1-261,-3-3 0,-4 2 132,-4-2 1,-4-1-31,-7 1 0,-3 0-29,-5 4 0,-1-4 235,-2 0 0,1-5 136,-1 1 1,-2-1-45,1 2 1,1-4 157,3 3 0,5-6-74,3-1 1,6-4 304,1 3-179,6-4-321,-3 7 0,10-5 182,2 3 0,9-2-13,3-2 1,2-2-168,2 6 1,1-5-9,3 0 0,2 2-206,5-1 1,-1 0 73,-2-4 0,2 4-548,-3 0 0,-1 3 319,2-3 0,-6 4-703,2-4 0,1 4 1123,-2 0 0,1 2 0,-4 2 0</inkml:trace>
  <inkml:trace contextRef="#ctx0" brushRef="#br0" timeOffset="17">12654 3780 8030,'-7'-11'270,"-1"-1"1,6 1 590,-2 0 0,2 2-287,2-3 0,-1 3 359,-3-6 1,3 1-401,-3-1 0,3 1-15,1-5 1,-4 0-245,0-4 0,1 0-86,3 0 1,0-4-6,0-4 1,0 2-120,0-2 0,0 2-139,0-1 1,0-3 135,0 2 1,1 3-262,3 2 1,-3 2 45,3 1 1,-2 5-209,2 3 249,-3 2 1,4 6 84,-5-1-166,6 5 1,-1 0 115,2 6 0,3 4 117,-2 4 0,6 6-69,1 2 1,4 7 138,-4 5 1,6 2-83,-2 1 0,1 4-158,-1 0 1,3 4-38,-3-4 1,2 0-141,2-4 0,0-3 32,0-1 1,-5-6 127,-3-1 1,-2-1-97,-2-7 1,-1 0 59,-2-3 1,1-1-1028,-6 1 781,1-1 1,-4 0 429,0 1 0,-5-6 0,-1-1 0</inkml:trace>
  <inkml:trace contextRef="#ctx0" brushRef="#br0" timeOffset="18">12586 3643 7920,'-7'-11'1508,"4"-1"0,3 2-698,3 3 1,9-2-295,7 5 0,2-4 154,2 5 0,0-5-323,0 4 1,5-1-238,2 1 1,0 3-915,0-3 1,-5 3 506,2 1 1,-3 4-1630,-1 0 0,-1 6 1926,-3 1 0,-3 0 0,-4 6 0</inkml:trace>
  <inkml:trace contextRef="#ctx0" brushRef="#br0" timeOffset="19">13214 3312 8114,'0'-11'-652,"0"-1"1,0 5 823,0-1 0,0 0 657,0-3 0,0 3-78,0 1 96,0 4-77,0-7 186,0 9-253,0-9-430,0 8 0,0-1-35,0 6 0,0 5-132,0 7 1,0 3 161,0 5 0,0 5-232,0 2 0,0 3 149,0 1 1,1-3-473,3-1 0,-3-3-104,3 3 1,-3-4-292,-1 0 1,4-5-526,0-2 1,0-5-34,-4 1-68,0-2 1308,0-2 0,5-5 0,1 0 0</inkml:trace>
  <inkml:trace contextRef="#ctx0" brushRef="#br0" timeOffset="20">13191 3323 8114,'0'-11'0,"0"0"928,0-1-519,5 6 1,-2-3 508,4 5 1,-3-1-370,4 1 0,-1 3-14,5-3 1,4 9-152,3 7 1,4 0-63,4 7 1,-2 2-70,6 5 0,-2 0-214,1 4 0,3-1-156,-2 2 1,-3 1-139,-2-6 0,0 1-88,0-4 1,-2-6 175,3-1 0,-7-5 311,-1-3 0,-5 1-118,2-6 1,-4 1 331,0-4-303,-1 0 1,-3 0 716,-1 0 0,-4-5-39,1-2 0,-3-4 157,-1 0 1,0-6-443,0-2 0,-5-2-211,-3-2 0,2 0-246,-2 0 0,2-3 104,-2-1 1,-2-5-490,3 2 1,-2-3 115,1-1 0,-1 1-164,5 2 1,-1-1-625,2 6 1,1-1 445,-2 4 1,3 4-1523,1 0 985,0 5-1424,0-2 1219,0 9 1362,0 2 0,5 16 0,2 1 0</inkml:trace>
  <inkml:trace contextRef="#ctx0" brushRef="#br0" timeOffset="21">13968 3186 8093,'-7'-7'790,"4"-1"0,1 4 266,2-3 302,0 4-442,0-2-499,0 5 1,0 7-206,0 4 1,0 5 29,0 7 1,2 5-61,1 3 0,2 2 54,3 1 0,2-4-358,-2 1 1,-2-5 163,2 5 0,-6-6-599,2 2 0,1-7 278,-1-1 0,0-5-169,-4 1 0,1-6-586,3-1-567,-3-6-104,4 4 1705,-5-6 0,0-6 0,0 0 0</inkml:trace>
  <inkml:trace contextRef="#ctx0" brushRef="#br0" timeOffset="22">13899 3129 8030,'5'-11'0,"3"-1"0,-1 1 1045,5 0 0,1 3-221,6 0 0,2 6-60,-2-2 1,3 3-128,1 1 0,5 1-183,2 3 0,3 2-192,1 6 1,-1 4-33,-2 3 0,0 7-481,-4 0 1,-2 1 247,-5-4 0,0 3-572,-5 1 1,-1 3 102,-6-3 0,-3 1-198,-5-1 0,-2-3 310,-1 2 0,-5 0 88,-7 0 0,-3-5 278,-5 2 0,-5-4-61,-2 0 1,1 1 679,-2-5 0,6-1-291,-2-6 0,4 1 9,4-6 0,-1 1-448,5-4 1,3 0-676,5 0 1,3 0-2239,-4 0 1701,6 0 1317,2-5 0,11 4 0,7-4 0</inkml:trace>
  <inkml:trace contextRef="#ctx0" brushRef="#br0" timeOffset="23">14539 3438 8030,'6'-12'695,"-1"1"-74,-5-1 1,0 5 1401,0-1-1217,0 6 1,0-2-317,0 8 0,0 2-391,0 5 0,4 6 14,0 2 1,3 3-163,-3 0 1,5 1 116,-1 0 1,3 0-101,4 0 0,2-4-162,2 0 1,4-9-279,0 1 0,1-7 204,6 0 0,1-3 56,3-1 0,-2-5 258,2-2 0,-4-7-127,5-2 1,-2-4 405,-7 1 1,1-3-141,-4 0 1,0-1 227,-1 0 0,-3-5 73,0-2 0,-8 0 215,0 0 1,-7-1-231,0-3 0,-8 1-97,-4 3 1,-8 1-340,-7 2 1,-8 7 129,-10-3 0,-3 13-753,-9 2 0,-4 7 446,-4 5 1,0 7-1126,4 8 0,11 4 299,8 3 0,9 4-761,10 4 1729,3 5 0,9-1 0,3 0 0,3-5 0</inkml:trace>
  <inkml:trace contextRef="#ctx0" brushRef="#br0" timeOffset="24">15384 3209 7993,'0'-6'0,"-1"-4"67,-3 2 0,3-2 349,-3-1-190,2-1 284,-3 1 42,4-1 669,-4 1-322,5-1-553,0 6 0,0 4-63,0 9 0,0 3 45,0 13 1,0 1-101,0 7 0,4 6-173,0-3 0,3 1-359,-3-4 0,4 2 269,-4-3 1,3-1-734,-3 2 0,4-7 404,-5-1 0,2-2-546,-1-5 1,-2-1 354,1-4 0,2-3-146,-1 0 1,1-6 700,-1 2 0,-3-3 0,4-1 0</inkml:trace>
  <inkml:trace contextRef="#ctx0" brushRef="#br0" timeOffset="25">15372 3152 8011,'-6'-18'156,"1"2"1,5 4 855,0 1-570,-5 5 298,4 1-377,-4 5 0,6 0 3,3 0 1,-2 6-2,6 5 0,3 2-165,5 6 0,3 0 143,-4 4-700,5-5 345,-7 3 1,8-3 133,-2 5-962,3-5 646,-4-2 1,3-8-15,-2-1 1,-1-4-363,1 1 287,0-3 7,4-1 234,-5-5-41,3-1 0,-3-6 431,5 1-221,0-6 0,-4 3 73,0-5 1,-4 2-69,4-3 1,-5-1 208,1 2 1,-3 1-75,-5-1 0,2 1 133,-5-1 1,0 3 280,-4 4 266,5 1-567,-4 5 1,4 2-317,-5 8 0,0 7-78,0 8 1,0 8 167,0 3 1,0 7-204,0 1 1,-4 4 40,1-4 0,-1 4-548,4-4 0,0 0 245,0-4 0,0-5-665,0-2 1,4-4 105,-1-4 1,6 1-159,-1-4 0,-2-1 1028,2-4 0,5 1 0,4-1 0</inkml:trace>
  <inkml:trace contextRef="#ctx0" brushRef="#br0" timeOffset="26">17040 3015 8109,'-11'-11'-813,"0"-1"696,4 1 1027,2-1-522,5 6 1,-2-4 262,-1 2 99,1 3-233,-3-5 1,1 8 276,1-6-461,-6 5 0,2-2-95,-4 5 0,-4 5-115,0 3 0,-6 11 86,2 4 1,-1 7 68,1 1 0,-1 6-81,4 1 0,-1 0 0,5-4 1,-1 0-214,10 1 0,-1-6 77,4-3 1,0-2-211,0-1 1,5-4 80,3 0 0,3-5-44,4 2 1,-1-4 27,5 0 0,0-5 66,4 1 0,-1-6 71,-3 2 0,2-2 7,-2-2 1,3-4 81,1 0 0,-4-5-60,0 1 0,-1-2 115,1-1 0,2-4-60,-2-1 0,-2-4-5,-2 1 0,1-4-22,0-3 1,3 0-105,-4-4 1,0 1 100,-3-2 0,-2-1-4,-3 6 0,2-1 28,-5 4 0,0 5 50,-4 3 174,0 3-167,0 5-293,0 2 0,0 15 124,0 5 1,-4 7 15,0 5 0,0 3-7,4 8 0,0-5-106,0 5 0,2-1-124,1 5 0,0-6 56,5-6 1,-5-5-404,5 2 0,-4-4 196,3-4 0,-3-3-280,4-4 1,-6-5 210,2 1 1,-3-4-2040,-1 3 1283,0-4 1178,0 2 0,0 0 0,0 1 0</inkml:trace>
  <inkml:trace contextRef="#ctx0" brushRef="#br0" timeOffset="27">17600 2981 8101,'0'-8'0,"0"1"2123,0-1-752,0-3-939,5 4 1,-4 5 193,3 9 1,-2 2-166,2 10 0,-3 5 41,3 7 1,-1 3-131,0 4 1,-1-1-214,2 5 1,-3-2 77,-1 2 0,1-2-438,3-6 1,-3-5 29,3-2 0,-3-4-234,-1-4 1,4-3-595,0-4 0,1-2-62,-1-3-363,-3 3 1,4-7-114,-5 5 1537,5-6 0,-9 3 0,3-5 0</inkml:trace>
  <inkml:trace contextRef="#ctx0" brushRef="#br0" timeOffset="28">17177 3335 8081,'0'-12'856,"5"2"-319,3 3 0,7-2 369,4 5 1,4-4-313,3 5 1,12-5-174,8 4 1,4-3-703,-1 3 0,3-4-30,5 4 0,-5-1-134,-2 1 0,-5 3-2,-3-3 1,-2 2-242,-6-2 1,-5 3-111,-2-3 1,-4-1 240,-4 1 1,-3-4 245,-4 5 1,-5-5-188,1 4 769,-6-5 1,3 3-36,-5-5 1,-3 3 617,-1 0 1,-5 6 305,1-2-571,-2-2 0,-1 4 383,-1-1 1,0 8-398,-4 6 1,4 2 72,-3 6 0,2 1-211,1 7 0,5-3-194,-1 3 1,6 0-10,-2 0 1,8 1-289,3-1 0,5-3 52,3 2 1,4-1 29,8-3 1,-2-4-8,5-3 1,1-7 7,3-4 1,0-3-26,1-1 1,-1-1 34,0-3 0,0-2-71,1-6 0,-6-3 103,-2 0 0,-3-4 242,-2 3 0,-1-4 11,-6 1 1,-1-6 2,-10-2 1,0-5-360,-4 2 1,-2-3 120,-1-1 0,-9-3-619,-7 3 1,-4-2 293,-3 9 1,-5 2-447,-7 6 0,-4 4 127,-7 7 1,-2 4-610,-2 8 1,2 4 120,5 7 0,8 3-979,8 5 2022,2-1 0,16 4 0,1 2 0,6 2 0,4 1 0</inkml:trace>
  <inkml:trace contextRef="#ctx0" brushRef="#br0" timeOffset="29">18605 3015 8065,'0'-11'1547,"0"-1"-48,0 1-458,0 5-634,0 0 1,0 8-175,0 2 0,0 7 192,0 8 0,0 8 56,0 3 0,0 4-132,0 4 0,0-2-246,0 2 1,1-1 76,3 1 0,-2-3-403,6 3 1,-6-6 230,2-1 0,-3-6-530,-1 2 0,2-8 314,2-4 0,-3 1-358,3 0 1,-3-5-1174,-1-3-928,0-1 2667,0 0 0,0-2 0,0-5 0</inkml:trace>
  <inkml:trace contextRef="#ctx0" brushRef="#br0" timeOffset="30">19313 3084 8045,'6'-18'228,"0"1"56,-2 6 0,3-2 229,4-2 0,-3 6-144,-1-2 0,-4 2 564,1-3 0,-4 6-337,-4 2 1,-3-1-314,-4 1 1,-2 1-38,-2 3 0,-8 1-115,-7 3 1,-3 3 63,-2 9 1,-4 5 14,-3 6 1,-1 4-301,1 0 1,4 2 266,8 1 1,-2 0-313,5 1 1,6-1 70,6 0 1,7 0-401,4 1 1,4-5 242,4 1 1,4-6-219,7 2 1,6-4 158,6-4 0,5 0 17,-2-8 0,3 2 330,1-9 0,1-1-232,-1-3 0,0 0-101,0 0 0,1-5 71,-1-2 0,0-2-335,1 1 0,-6-2 110,-3 2 0,-2-2-1157,-1-1 1577,-5-1 0,4-4 0,-5-2 0</inkml:trace>
  <inkml:trace contextRef="#ctx0" brushRef="#br0" timeOffset="31">19575 3072 7971,'0'-18'0,"0"-2"0,0 5 0,0 0 868,0 3 1,2 5 757,1-1 85,-1 6-1059,3-4 1,-5 8-222,0 2 0,0 3 129,0 8 0,1 8-157,3 8 1,-3 2-183,3 1 1,-3 1 2,-1 3 0,0-1-143,0 5 0,-1-1-46,-3 1 1,3-2-192,-3-2 0,3 0-337,1 0 1,0-5 296,0-10 0,1-1-91,3-3 180,2-3 0,6-5 128,-1-4 0,0-2-53,1-5 0,1-1 95,2-3 1,-1 2-81,5-6 1,0 0 41,4-3 1,3 0-273,1-1 1,3-3 87,-3 0 0,0 1-535,-4 6 1,-2-2 284,-2 2 0,-2 2-829,-6-2 0,-1 5-78,-2-5-509,-3 5 1825,-5-2 0,-5 0 0,-1-1 0</inkml:trace>
  <inkml:trace contextRef="#ctx0" brushRef="#br0" timeOffset="32">19518 3381 7957,'-7'0'0,"-1"0"757,5-5 1,0 2-227,6-5 1,4 6 167,4-2 0,6 3-275,2 1 0,4-4 23,3 0 0,0-1-154,4 1 1,4 2-380,4-6 1,-1 6-13,-6-2 1,0-1-2,-4 1 1,-2-1-1037,-6 1 0,-2 3 150,-6-3 985,1-2 0,-1-1 0,1-4 0</inkml:trace>
  <inkml:trace contextRef="#ctx0" brushRef="#br0" timeOffset="33">19461 3072 7979,'0'-18'0,"1"2"526,3 5 0,4-1-216,7 1 0,3 3 271,5 0 1,0 1-187,-1-5 1,8 1 143,4 0 0,6 3-152,10 0 1,-4 2-387,-1-2 0,1 0 95,-4 4 1,2-4-774,2 4 1,-5-3-5,-3 3 1,-3-4-385,-1 4 1,-3 1 210,-1 3 0,-3 0 854,3 0 0,-4-5 0,2-2 0</inkml:trace>
  <inkml:trace contextRef="#ctx0" brushRef="#br0" timeOffset="34">20535 2855 7979,'-8'0'0,"0"0"0,1 0 597,-5 0 1,1 0-89,0 0 0,-6 1 29,-2 3 1,-2-2-63,-2 1 1,0 4 110,0 0 1,0 0-121,0 0 1,0 1-94,1 3 0,3 1-299,0-1 0,5 1 99,-2-1 1,4 0-48,0 1 0,6 3 97,2 0 1,3 1-261,1-5 0,1 2-66,3 2 1,7-2-172,8 2 0,7 1-105,0 0 0,6 3 177,-1-4 0,-4 1-41,0-1 0,1-2 74,-1 2 0,-1 2-74,-3-2 0,-1 4 71,-3-4 0,-3 6-136,-4-2 1,-2-1 107,-3 1 0,-1 0 92,-6 3 1,-2 1 256,-2 0 1,-3 0-111,-8 0 1,-6 0 304,-9-1 0,-1-2-169,-7-1 1,2-4 143,-3 4 1,3-5-113,-6 1 1,1-4-181,-1-3 0,7-3-906,4-5 0,11 0 57,1 0 821,5 0 0,3 0 0,-1 0 0</inkml:trace>
  <inkml:trace contextRef="#ctx0" brushRef="#br0" timeOffset="35">20717 2672 7937,'0'-7'-538,"0"-1"739,0 6-164,0-8 0,2 7 1703,2-5-560,-3 6-947,4-3 1,-5 6-30,0 3 1,0 2 12,0 6 0,4 0-118,-1 4 0,1-2-230,-4 5 1,0-4-165,0 4 1,0-5 150,0 1-963,0 3 1,0-6 1106,0 4 0,-5-4 0,-1 0 0</inkml:trace>
  <inkml:trace contextRef="#ctx0" brushRef="#br0" timeOffset="36">20923 2672 8039,'0'-11'1429,"0"0"-455,0 4-30,0 2-571,0 5 0,0 9 299,0 3 0,0 7-308,0 0 0,0 2-235,0 2 1,0 0-930,0 0 1,0 0 565,0-1 1,0 1 233,0 0 0,5 0 0,1 0 0</inkml:trace>
  <inkml:trace contextRef="#ctx0" brushRef="#br2" timeOffset="37">10621 6384 8007,'-10'-11'441,"3"-1"0,0 6 199,3 2-95,3-2 374,-4 5-290,5-4-368,0 5-84,0 5 0,1 5 44,3 5 1,-3 5 11,3-1 0,-2 8 3,-2 3 0,0 9-100,0 2 1,0 4 82,0 1 0,3 0-315,1 4 0,0-2-117,-4 5 0,0 0 132,0 0 0,0-1-10,0-3 0,4-2-14,0 3 0,-1-8 98,-3-4 1,0-8 31,0-3 0,2-4-157,1-4 1,-1-3 153,2-4 1,-3-5-420,-1 1 136,5-6-263,-4 3 1,4-6-242,-5-3 0,2-2-1015,1-5 1780,-1-1 0,8-4 0,-4-2 0</inkml:trace>
  <inkml:trace contextRef="#ctx0" brushRef="#br2" timeOffset="38">10918 6521 8219,'0'-24'0,"-1"3"-181,-3 9 949,3 1 206,-4-1 0,4 6-121,-3 2 1,3 4-359,-3 4 0,1 4 32,-1 7 1,3 8-193,-3 7 0,3 10 46,1 5 1,0 1-74,0 3 1,0 2-185,0-1 1,0 3-210,0-4 0,1 1-14,3-4 0,1-2-234,3-2 0,2-3 165,-2-5 1,-2-4-40,2-4 0,-2-5 76,2-2 0,-2-5-246,-2 1 0,-3-6-136,3-2-1462,-3-4 894,-1 7 352,0-9 0,-1 3-169,-3-8 0,-2 3 68,-6-3 830,-4-2 0,-2 0 0,-5-6 0</inkml:trace>
  <inkml:trace contextRef="#ctx0" brushRef="#br2" timeOffset="39">10553 7184 8127,'0'-12'-399,"1"5"279,3-1 0,4 0 1084,7-3 0,3 3-357,4 1 0,1 0 25,0 0 1,5-3-541,2 2 1,3 2 90,2-2 0,-1 6-423,0-2 0,1 3 232,-1 1 1,0-4 7,0 0 0,1 0 0,-1 4 0</inkml:trace>
  <inkml:trace contextRef="#ctx0" brushRef="#br2" timeOffset="40">11204 7127 7948,'-12'0'2601,"6"0"-1956,-4 0 0,5 5-250,-3 2 0,-1 3 407,6 2 0,-5 3-322,4 0 0,0 6-13,4-2 0,0 2-154,0 2 1,4 0-356,0 0 0,5-4-23,-2 0 1,7-1-7,2 1 1,0-3-180,-1-4 1,3-6 163,5-2 0,0-3-17,0-1 0,1-5 83,2-3 0,-1-7 85,1-4 0,-2-1-74,-1 1 1,-4-3 192,0 3 0,-6-2 34,-2-2 1,-4 0 60,-7 0 1,0-4-434,0 1 0,-7-2 76,-4 1 1,-6 3-457,-5-3 1,-3 8 263,-1 4 0,-3 4-188,-6 3 0,2 3 141,3 5 1,-1 4-828,9 0 1,-1 4 1143,11 0 0,-2 7 0,8 3 0</inkml:trace>
  <inkml:trace contextRef="#ctx0" brushRef="#br2" timeOffset="41">11992 6407 8079,'0'-6'1706,"0"1"-430,0 5 1,1 5-1028,3 2 0,-3 0 359,3 0-359,-3 1 0,-1 3-500,0 1 0,0-5 235,0 1 1,2 0-2627,1 3 1521,-1 0 1121,3 6 0,0-4 0,1 3 0</inkml:trace>
  <inkml:trace contextRef="#ctx0" brushRef="#br2" timeOffset="42">12072 6944 8079,'0'11'1321,"0"1"1,0-5-408,0 1 0,0-4-225,0 3 0,0-3 671,0 4-486,0-6-405,0 8-1639,0-8 960,0 8-921,5-9 790,-4 9 341,9-8 0,-3 8 0,4-4 0</inkml:trace>
  <inkml:trace contextRef="#ctx0" brushRef="#br2" timeOffset="43">14740 6383 7978,'0'-11'100,"0"0"0,-1 3 448,-3 0 176,2 6 348,-3-8-599,5 8 83,0-3-232,0 5 0,0 5 368,0 3-460,0 7 50,0 3 0,0 10 502,0 2-277,0 3-277,0 2-471,5-1 413,-3 5 1,3 1 229,-5 1-483,0 4 137,0-5 0,0 7-216,0 3 186,5-3 1,-3 2 83,6-7 1,-2 1-112,2-5 1,1-3-28,-5-5 1,3-8 37,-3 1 0,4-8-118,-4 0 0,3-2 78,-3-2-1265,0-5 873,1 0-667,-4-6 0,4-2-201,-5-2 0,0-2 644,0-5 0,0-5-391,0 1 1037,0 0 0,-5-7 0,-1-2 0</inkml:trace>
  <inkml:trace contextRef="#ctx0" brushRef="#br2" timeOffset="44">14557 6475 8033,'5'-18'-71,"1"-4"1,2 6 768,0-3 1,3-1-110,4 4 1,4 1-33,-3 4 0,4-1-148,-1 1 0,6 3-33,2 1 1,6 4-85,1-1 1,0 3-177,5 1 0,-3 1 114,2 3 1,-3 2-263,-1 6 0,-1-1-287,-6 1 1,-1 0 240,-3 4 1,-5 0-279,-3 3 1,-3 3 184,-5-3 1,-2 2-31,-5 2 1,-10 0 55,-5 0 1,-7 0 57,-4 0 1,-2-1 42,-3 1 1,-2-1 82,3-3 1,-2-1-73,2-3 1,-2-3-8,5 4 1,2-7-509,6-2 0,2-4 224,6 1 0,1-2-1640,2 2 983,3-3 981,5 4 0,10-5 0,3 0 0</inkml:trace>
  <inkml:trace contextRef="#ctx0" brushRef="#br2" timeOffset="45">15676 6246 8076,'4'-11'0,"0"-1"0,0 5 577,-4-1 1,0 4 429,0-3 66,5 4 31,-4-2-712,4 5 1,-10 1-118,-3 3 0,-2 4-41,-1 7 1,-2 4-120,-2 8 1,-3 2 147,-5 5 1,4 1-204,0-1 0,2 6 75,-3 6 1,0 1-146,5 6 1,0-2 133,3 6 0,1-2 34,-1 6 1,6-4-168,2-4 1,3-3 79,1-9 0,0 1-124,0-7 1,5 0 119,3-8 1,2-1-42,1-3 1,1-5-3,-1-3 1,1-2 6,-1-2 0,0 0-69,1-4 1,-1 2 248,1-5 0,-5 1-563,1-1 151,0-3-1147,3 4 611,0-5-2765,1 0 3502,-6 0 0,-1 5 0,-5 1 0</inkml:trace>
  <inkml:trace contextRef="#ctx0" brushRef="#br2" timeOffset="46">16156 6326 8015,'0'-6'407,"0"0"-1,0 2-55,0 2 152,0-3 665,0 5-898,-5 0 199,4 0-388,-4 0 159,-1 0-194,0 0 0,-5 0 49,-1 0 1,5 0-166,-1 0 0,-3 2-21,-5 1 1,-3 0-32,4 5 1,-4-1 53,4 5 0,-5 0 96,1 4 1,1-4-6,-1 4 1,4 0-2,-5-1 0,8 2 56,0-2 1,2-2-58,6 2 1,-3-1 16,3 1 1,0-2 23,4 2 1,1-2 5,3-2 0,0 1 42,7-1 1,-2 0 2,7 1 0,-2-1-73,1 1 1,1-1 25,3 0 0,-1 0-141,-3-4 0,-2 3 127,2-2 0,2 2-130,-2 2 0,0-2 112,-3-3 1,-6 3-22,-2-2 0,1-2-449,-1 2 243,-1 0 1,-3 3 96,0 1 0,-5-5-29,-2 1 252,-3-1 0,-2 5-101,1-1 1,-1-1 185,1-2 119,0 2-153,-1-4 117,1 1-161,4-2-251,2 0 249,5-4-296,0 4-2,0-5 158,0 5 1,0-2-9,0 5 1,0-5 148,0 5 0,0 0-134,0 3 1,0 2 130,0 2 1,0-1-102,0 5 0,0-4 131,0 4 0,0-4-57,0 4 1,0-3-88,0 3 0,2-2 19,1 2 0,-1 2-2,1-6 0,2 4-111,-1-4 1,4 4 113,-4-3 0,3 0-75,-3-1 55,0-2 1,0 3 241,0-4-202,-1-6 25,-3-1-363,0-5 227,5 0-334,-3 0 260,3 0 0,0 0-1329,2 0 1024,4 0 1,4-5-1646,0-2 2079,5 2 0,-2-11 0,5 4 0</inkml:trace>
  <inkml:trace contextRef="#ctx0" brushRef="#br2" timeOffset="47">16510 6532 8229,'0'-12'807,"0"1"-278,0 5-1,-5-4-258,4 8 1,-4-4 541,5 2-562,0 3-1,0-4 511,-5 5-366,3 0 0,-4 6-45,2 6 0,2 0 67,-6 7-167,5 5 6,-2 0-37,5 9 0,-3-7-183,-1 4 1,0 1 142,4 3 1,0 0-243,0 1 0,4-5 26,0 0 1,3-3-43,-3 4 1,5-6 22,-2 2 1,0-7-193,0-1 1,-3-5-22,4 1 1,-6-2 1,2-2 1,1-3-471,-1-1 1,0-3-59,-4 4-1888,5-6 1458,-4 9 1226,9-10 0,-8 9 0,3-4 0</inkml:trace>
  <inkml:trace contextRef="#ctx0" brushRef="#br2" timeOffset="48">16818 7126 7954,'0'-7'0,"0"-3"1284,0 4-321,5 0-253,-3 0 356,3 6-177,-5 0-459,5 0 1,-3 6-43,6 1 0,-5 3 112,0 2-278,-1 4 0,3-3-243,-4 8 1,4-4 129,-5 2-92,0 3 0,1-8-393,3 5 420,-3 0 1,4-2-1746,-5 5 1155,0-9 0,-3 3-19,-1-4-1392,0-1 256,4-5 1701,-5 4 0,4-3 0,-4 4 0</inkml:trace>
  <inkml:trace contextRef="#ctx0" brushRef="#br2" timeOffset="49">17092 6657 7968,'0'-22'496,"6"-1"-224,-5 0 1,9 0 56,-2 0 1,2 4-88,1 0 1,1 7 305,-1 0 1,0 1-136,1 3 1,1 3-278,2 1 0,-5 3 70,5 1 0,-7 1-208,7 3 0,-9 2-222,6 6 1,-3 3 213,2 0 1,-5 5-83,-2 0 1,-3 2-26,-1 5 1,-1 1-93,-3 2 0,-2 5 65,-5-1 1,-6 0-57,-2 4 0,1-2 15,-1-2 1,2-1 242,-2-3 0,-2 2 37,6-5 1,1-4 225,6-4 1,0-5 100,4 1 1,-4-2 94,4-2 48,0 0-386,4 1 1,6-5 114,1 1 1,3-5-76,2 0 1,4-1-55,3-2 0,-1 0-43,1 0 1,0 0-180,4 0 0,0 0-293,0 0 1,-2-4 229,-2 0 1,-1 0-784,-3 4 0,-2 0-14,2 0-810,-2-5 595,-2 4 1132,1-4 0,-1 5 0,1 0 0</inkml:trace>
  <inkml:trace contextRef="#ctx0" brushRef="#br2" timeOffset="50">17538 7103 7998,'6'0'738,"-1"-5"1121,0 4-1207,-3-5 452,8 12-678,-9 0 0,8 5-56,-5 1 1,1 0-140,-1 4 0,-3 0 149,3 3-210,2 3 0,-5-3-241,3 7 1,1-1 147,-1 1 0,0-2-697,-4-1 1,0 0 327,0 0 0,0-2-764,0-2 0,0-2-619,0-6 1675,0 1 0,-5-1 0,-2 1 0</inkml:trace>
  <inkml:trace contextRef="#ctx0" brushRef="#br2" timeOffset="51">18166 6635 7991,'0'-12'-567,"0"1"390,0-1 0,0 5 985,0-1-432,0-5 1,0 1 146,0-3 0,0 1-132,0-2 1,-1 4-193,-3-4 0,1 2 54,-4-1 1,-1 3-201,-3-4 1,-1 5 66,1 3 0,-4-1-195,-1 6 0,-3-1-121,4 4 0,-5 0 110,1 0 0,-3 5 60,-1 2 0,2 4 65,2 0 0,-1 4-10,4 1 1,1 4 6,4-1 0,3 2-87,0 2 1,6 0 43,-2 0 1,4-4-93,4 0 0,4-5 131,7 1 0,3-3-13,4-5 1,2-2 127,3-5 1,-3 0-90,3 0 0,-7 0 169,-1 0 0,-5-1-46,1-3 1,-3 2 258,-5-6-109,4 6 426,-10-9-196,9 10-188,-9-9-394,4 9 63,-5-4 0,0 11-57,0 5 0,0 3 80,0 9 0,0-1-7,0 8 0,0 2 10,0 6 0,0-2-104,0 2 0,0-2-264,0 2 1,0-3 141,0-1 0,0-1-144,0-6 1,2-5 107,1-2 1,-1-7-180,2 3 0,-3-7-238,-1-2-1525,0-4 903,0 7 1233,0-9 0,0 4 0,0-5 0</inkml:trace>
  <inkml:trace contextRef="#ctx0" brushRef="#br2" timeOffset="52">18452 7183 8031,'6'0'867,"-1"0"1,-1 1-233,0 3 0,-1 2-194,-3 6 1,0 3-60,0 0 0,0 7-92,0 1 1,0 1-250,0 6 0,0-3-46,0 3 1,-3-4-169,-1 0 1,-4-5-525,4-2 0,-3-5 389,3 1 1,-4-3-421,5 0 0,-1-5-4,4 1 732,0-5 0,-5 2 0,-2-5 0</inkml:trace>
  <inkml:trace contextRef="#ctx0" brushRef="#br2" timeOffset="53">18851 6498 7978,'0'-17'481,"0"4"1,0-3 189,0 4-163,-5 6 1,4 0-66,-3 2 1,3 4-163,1 0 0,0 10-31,0 9 1,-1 4-9,-3 4 0,3 6 69,-3 5 0,2 4-128,2-4 1,0 4-115,0-4 0,0 5-131,0-1 1,0 2-40,0 2 0,0-6-154,0-2 1,0-3 141,0-5 0,4-3 182,0-8 0,1 1-60,-1-5 0,-3 1-151,3-5 1,-1-3 81,0-1 0,-1-3-1198,1 4-1586,-1-6 1483,-2 3 1361,0-5 0,0 0 0</inkml:trace>
  <inkml:trace contextRef="#ctx0" brushRef="#br2" timeOffset="54">19091 6772 7987,'0'-18'0,"0"5"298,0 6 509,0-1 0,-4 0 289,1 1 357,-1 4-1007,4-2 1,0 10-273,0 3 0,-5 7 9,-3 4 1,2 3 75,-2 1 0,4 4-58,-3 4 0,4 2-133,-1 1 1,3 0-130,1 1 1,1-2 110,3-3 1,4-2-514,7-5 1,-1-2 221,5-2 1,0-6 43,4-5 0,1-6 81,3 2 0,0-8 166,4-3 1,2-3-78,-3-2 1,0-4 122,0-3 0,-1-3 56,2-1 0,-7 0-80,-5 1 1,-1-1 318,1 0 0,-4-5-115,-8-3 0,2-2-7,-5-1 1,0 2-86,-4-2 0,-6 2-263,-6-6 0,-4 7-30,-7 0 0,-5 7-120,-3 1 1,-3 9-337,-4 7 0,1 4 275,-5-1 1,2 8-691,-2 4 1,4 6 316,7 1 1,5 4 662,7-4 0,2 11 0,6-2 0</inkml:trace>
  <inkml:trace contextRef="#ctx0" brushRef="#br2" timeOffset="55">19571 6372 7984,'0'-11'1,"0"3"222,0 0 0,0 4 23,0-3 0,1 3 181,3-4 0,2 6-130,6-2 1,-1 2 37,0-2 0,2 2-149,2-1 0,-2 1-17,2 2 0,2 0-127,-2 0 1,0 4 134,-3 0 0,-1 5-207,1-1 0,-1-2 42,0 1 0,-3 1-148,0 4 1,-5-1 67,5 0 0,-5 1-57,0-1 1,2 2 28,-1 2 1,0-2-38,-4 2 1,-1 3 97,-3 1 0,-2-1 13,-6 1 1,1 0 207,-1 4 0,2-1-122,3 1 0,-2-4 13,5 0 0,-4-1-41,5 1 1,-5 1 0,4-4 0,0 0 66,4-1-53,0-2 0,0 4 93,0-6 1,5-1-97,3-2 0,2 1 16,2-6 0,-1 5-12,0-4 1,1 1 16,-1-1 1,1-3-3,-1 3 0,-3 1-17,-1-1 1,1 1-24,3-1 0,-1-2-8,-2 6 0,1-1-15,-5 5 0,3-1 31,-3 1 0,4 4 216,-4 3 1,3 1-63,-3-1 0,4 3 96,-5-3 1,5 3-107,-4 0 0,4 1 5,-5 0 1,1 0-97,-4 0 1,0-4-11,0 0 0,-4-1-2,1 1 1,-8-2 47,0-1 0,-2-4-205,-6 4 0,5-5 49,-1-3 1,-1 1-251,0-6 1,1 2-30,4-1-2197,-1-3 1298,1 5 0,4-12 1211,4-1 0,1-8 0,2-3 0</inkml:trace>
  <inkml:trace contextRef="#ctx0" brushRef="#br2" timeOffset="56">20142 6201 7990,'-6'-5'379,"-3"2"82,5-5 836,0 6-397,4-3 1034,0 5-1565,0 5 1,0 2 31,0 9 1,5 0 168,3 3 0,2 7-130,1-4 1,5 8-168,-1-4 0,4 6-122,-4-2 0,5 7 92,-1 1 1,3 9-30,1-1 1,-2 2-95,-2-2 1,-2 3-129,-6 1 1,1 4-389,-1 0 1,-1-7 277,-2-2 0,-2-3-219,-2 0 0,-3 1 141,3-5 1,-6-3 30,-2-5 0,-6-5 73,-2 2 0,1-7 237,-4-1 0,-2-5-163,2 2 0,-4-4-53,4 0 1,-6-1 60,2 1 1,-1-5-468,1 1 0,1-4-1342,3 3 0,6-4 254,-2 1 1565,7-3 0,-1-1 0,5 0 0</inkml:trace>
  <inkml:trace contextRef="#ctx0" brushRef="#br2" timeOffset="57">21010 6795 7701,'0'-7'280,"0"1"559,0 2 149,0 3-638,0-4 0,1 5 126,3 0 0,2-4-69,6 0 0,4 0 38,3 4 0,0-4-40,4 1 1,-1-2-4,8 1 0,-3 1-317,3-4 1,1 3 108,3-4 0,-5 4-131,-2-3 0,-3 3 104,-1-4 1,-2 6-766,-2-2 387,-2 3-2001,-6 1 22,-4 0 763,-2 0 1,-7 1 1426,-1 3 0,-9 2 0,-6 6 0</inkml:trace>
  <inkml:trace contextRef="#ctx0" brushRef="#br2" timeOffset="58">20976 7046 8006,'1'6'0,"3"-2"0,3-3 0,8-1 0,-1 0 0,5 0 0,2 0 0,5 0 0,2-4 0,3 1 0,6-5 0,-3 4 0,3-5 3069,-3 2 0,-4 0-1530,1 0 1,-4 3-1120,3-4 0,-6 6-570,-1-2 0,-2 1-490,-5 0 0,-5 1-3424,-3-1 2149,-1 1 1915,0 2 0,3 5 0,-4 2 0</inkml:trace>
  <inkml:trace contextRef="#ctx0" brushRef="#br2" timeOffset="59">22426 6657 7980,'-6'-11'232,"-1"3"52,4 1 1,0-1 11,-5-3 1,5 1-44,-5 2 0,4-1 305,-3 5 1,3 1-134,-4 3 0,1 0-75,-5 0 1,-1 1-127,-2 3 1,-3 3 14,-4 8 1,-1 3-23,0 5 1,0 1-29,0 3 0,4 1-45,0 2 0,9 2 109,-1-5 0,7 4-306,0 0 1,3-2 38,1 1 1,9-4-125,2 0 1,9-1 45,3-3 0,1 0-27,7-3 0,-1-3 236,4-4 0,-2-6-93,2-2 1,-1-4 20,9-4 0,-4-2 1,4-6 0,-8 0-33,5-3 0,-8 1 55,4-5 1,-8 0 130,-8-4 1,2 0-120,-6 0 1,-1-1-124,-6-3 0,-3-1-39,-5-2 1,-2-3-230,-1 2 1,-8-2-167,-4-1 0,-6 4 196,-2-1 0,-5 7-284,-6 1 1,-2 6 202,-2 5 0,2 6-83,-2 2 1,4 3-17,4 1 0,3 1 31,8 3 1,3 3-74,4 9 0,4-2 503,1 5 0,4 5 0,-2 5 0</inkml:trace>
  <inkml:trace contextRef="#ctx0" brushRef="#br2" timeOffset="60">22963 7160 7961,'0'-6'2775,"0"1"-129,0 5-3972,-5 0 1,2 0-132,-4 0 1457,4 5 0,-2-4 0,5 4 0</inkml:trace>
  <inkml:trace contextRef="#ctx0" brushRef="#br2" timeOffset="61">23465 6543 7961,'0'-15'-7,"0"0"1,2 0 68,1 3 677,-1 1 665,3-1-430,-5 6-309,0 1-356,0 5 1,-2 5-87,-1 3 0,0 3 129,-4 4 1,-1 3-103,-4 5 1,1 0-16,0 0 0,-1-1-245,1 1 1,-1 0 92,1 0 1,0 0-28,-1 0 0,-1 3-11,-2 1 1,6 3-410,-2-3 1,2 3 175,-2-3 0,4-4-95,3-4 0,3-5 43,1 1 0,0-2 292,0-2 0,0-3 49,0-1-74,0-4 0,5 2 29,3-5 0,-2 0-52,2 0 1,1 0-90,6 0 0,-2 0 105,2 0 0,1 0-521,0 0 0,3 0 54,-4 0 0,0 0-1433,-4 0 1137,1 0 1,-2-1 742,-2-3 0,2 3 0,-4-4 0</inkml:trace>
  <inkml:trace contextRef="#ctx0" brushRef="#br2" timeOffset="62">23545 6852 7961,'0'-8'1087,"0"0"-251,0 6 278,0-8-699,-5 8 1,4-1 358,-3 6 0,3 5-26,1 7 1,-4 2-303,0 2 0,0 2-175,4-2 0,-3 3-49,-1 1 1,0 3-197,4 1 1,-1 0 83,-3-4 1,3-2-61,-3-2-1,3 2-14,1-6 0,0 0-210,0-4 1,0 1-488,0-1-63,0 1 0,0-5-1996,0 1 1449,-5-6 1272,3 4 0,-8-6 0,4 0 0</inkml:trace>
  <inkml:trace contextRef="#ctx0" brushRef="#br3" timeOffset="63">10633 8360 7970,'-12'-6'833,"1"-4"103,5 8-52,1-3-446,5 5 1,0 1-130,0 3 0,0 4 121,0 7 0,0 4-138,0 8 1,0 6 98,0 5 1,1 4-145,3-4 0,-3 5-156,3-1 0,-3 2-246,-1 2 1,0 0 181,0-1 1,4 5-204,0-1 1,-1 1 148,-3-5 1,2-4-144,1-3 1,-1-4 4,2-3 0,1-3 234,-2-5 1,3-6-94,-3-1 1,-1-4-162,1 0-298,4-6-661,-6-1 15,4-5 0,-4 0-45,3 0 1174,-3 0 0,10-10 0,-5-3 0</inkml:trace>
  <inkml:trace contextRef="#ctx0" brushRef="#br3" timeOffset="64">10987 8509 8088,'0'-14'1312,"0"2"-808,0 3 1,0 2 1020,0-1-1051,0 6 1,0-2 99,0 8 0,0 7-182,0 8 0,0 4 87,0 3 0,0 5-4,0 7 0,0-1-49,0 5 1,0 1-454,0 6 0,0-2 134,0 3 1,0-3-303,0-2 0,0 0 205,0-3 1,0-3-254,0-5 1,0-5 102,0-2 1,0-7-175,0-1-466,5-5-440,-4 3-1510,4-6 1174,-5-4-699,0-2 2255,0-5 0,0-5 0,0-2 0</inkml:trace>
  <inkml:trace contextRef="#ctx0" brushRef="#br3" timeOffset="65">10656 9148 8088,'-12'-5'-293,"1"4"2274,4-9-1256,2 8 0,7-3-153,1 5 1,5 0-67,7 0 0,4-4-173,8 1 0,2-1-306,5 4 1,2-4 138,2 0 0,-1-3-733,5 3 0,-5-4 428,1 4 0,-4 1-1440,-4 3 1,2 0 1578,-5 0 0,-1 0 0,-3 0 0</inkml:trace>
  <inkml:trace contextRef="#ctx0" brushRef="#br3" timeOffset="66">11272 9091 11153,'0'11'1543,"0"1"0,0 1-831,0 2 0,0 3-287,0 4 1,4 1-279,0 0 1,4 0 91,-5 0 0,5 0-305,-4-1 0,1 1 130,-1 0 1,-3-5-139,3-3 1,-2-2-139,2-2 1,-3 1-774,3-1 0,-3-3-956,-1-1 0,2-4 270,2 1 1671,-3-3 0,9-1 0,-4 0 0</inkml:trace>
  <inkml:trace contextRef="#ctx0" brushRef="#br3" timeOffset="67">11992 8509 7935,'-5'-7'998,"4"-3"-95,-5 9 285,6-4 534,0 5-1395,6 0 1,-5 5-103,3 2 0,1 0-453,-1 0 1,-1-3 211,-3 4 1,4-1-1116,0 5 0,0-5 204,-4 1 927,0 0 0,5 3 0,1 0 0</inkml:trace>
  <inkml:trace contextRef="#ctx0" brushRef="#br3" timeOffset="68">12106 8908 7982,'-6'12'-101,"-4"-6"0,3 4 1,-4-3-1</inkml:trace>
  <inkml:trace contextRef="#ctx0" brushRef="#br3" timeOffset="69">12072 8954 7982,'0'8'3497,"0"-1"-1569,0-4-545,0 7-982,0-9 0,1 4-127,3-5 0,-2 4-1047,6 0 1,-4 0 529,4-4 1,-5 0-625,5 0 0,-4 0 867,3 0 0,1 5 0,3 1 0</inkml:trace>
  <inkml:trace contextRef="#ctx0" brushRef="#br3" timeOffset="101">14443 8441 7886,'6'-5'265,"-1"4"91,-5-4 171,5 0 35,-4 3 203,5-3-109,-6 5 298,0 0-607,-6 5 1,0 2 102,-5 4 0,-6 6-109,-2 2 0,-2 2-223,-2 2 1,-4 0 127,0 0 0,-4 0-217,0-1 1,3-3 62,2 0 0,-2-5 90,1 2 1,1 0-168,3-1 0,4-1 8,0-6-12,5 2 60,-3-4-127,6 1 0,4-1 131,4-2-205,1-3 346,2 4 5,5 0 0,2 0-89,4 3 0,1 1-58,-1-5 0,2 3 233,2-3 1,3 5-68,5-1 1,1-2 157,2 2 0,0-5-32,4 5 1,-1-4-149,2 3 1,-3-3-187,-5 4 0,-1-2 115,1 2 0,-1-2-115,-3-2 1,1-1 88,-5 4 1,-3-4-397,-5 0 65,1-1-1168,-2 3-335,-1-4-600,-5 4 2313,-5 0 0,-1-3 0,-5 3 0</inkml:trace>
  <inkml:trace contextRef="#ctx0" brushRef="#br3" timeOffset="102">15254 8498 7905,'0'-7'218,"0"-1"68,0 5 0,-2-5 57,-1 4 0,0 0 207,-5 4 1,5-1-100,-5-3 1,4 3-17,-3-3 0,-1 4-85,-3 4 1,-1-1 119,1 9 0,-1-2-79,1 9 0,-1 0-59,1 4 0,0 4-91,-1-1 0,2 5-28,2-5 1,3 2-107,5-1 0,0-3 139,0 3 1,2-3-273,1-1 1,5-2 97,7-2 1,-1 1-240,5-4 1,0-1 28,4-4 0,4-1-35,-1-2 0,6 1 60,-1-5 1,2 0 83,1-4 1,-1-5-32,-3-3 1,2-2 40,-5-2 0,3 1 26,-3-1 1,-4 0-14,-4-3 0,-5 1 156,1-5 1,-4 0-138,-3-4 0,-3-1-44,-5-3 1,0 2-80,0-6 0,-1 1-211,-3-5 1,-6 2 52,-6 3 1,-4-2 136,1 6 0,-6-1-174,-2 4 1,-5 1 3,2 3 0,-6 8-99,2 7 1,-3 3-86,7 1 0,2 1-92,1 3 0,4 4-497,4 7 1,7 8 1073,4 7 0,6 8 0,-3 3 0</inkml:trace>
  <inkml:trace contextRef="#ctx0" brushRef="#br3" timeOffset="103">15790 8955 8019,'0'-6'0,"2"1"0,1 5 1319,-1 0-295,3 0 6715,-5 0-7745,-5 0 1,3 1 69,-1 3 1,0-3-774,-1 3 0,3-2 350,-3 2-1424,-2-3 459,5 10 0,-4-9 1324,5 6 0,0-1 0,0 5 0</inkml:trace>
  <inkml:trace contextRef="#ctx0" brushRef="#br3" timeOffset="104">16190 8430 7880,'0'-18'0,"1"0"517,3 3 0,1 2 270,3-2 219,2 2-645,-9 2 0,4 3 1024,-5 1-409,5 4-502,-3-2 0,-2 8-90,-8 4 0,-2 2-21,-1 10 1,-1-2-173,1 5 0,-5-1-1,1 5 1,0 2-87,4-1 1,-5 5 66,1-2 0,4-1-238,3 2 1,0-5 109,-3 5 1,3-6-452,1 2 1,4-3 111,-1-1 0,3-5-51,1-3 1,0-2 116,0-2 0,5-3 73,3-1 1,2-4 38,1 1 1,6-3-5,2-1 0,3 0-95,0 0 0,0 0 100,-3 0 0,1 0-503,-4 0 0,3 0-27,-4 0 1,0 0-1099,-4 0 932,1 0 1,-4 0-332,-1 0 1144,-4-5 0,2-2 0,-5-4 0</inkml:trace>
  <inkml:trace contextRef="#ctx0" brushRef="#br3" timeOffset="105">16339 8669 7920,'0'-6'3054,"0"1"-1026,0 5-1519,-5 5 0,3 3 1335,-2 7-1266,3-2 0,1 8-10,0-2 1,0 3 78,0 1 1,-4 3-241,1 1 1,-1 0-146,4-5 0,-2 1-164,-1 0 0,1 0 89,-1 0 1,1 0-574,2 0 0,0-6-224,0-1 0,0-4-625,0 0 0,-3-5-2868,-1 1 2400,0-6 1703,-1 9 0,4-10 0,-5 4 0</inkml:trace>
  <inkml:trace contextRef="#ctx0" brushRef="#br0" timeOffset="106">21939 3004 7868,'-5'-12'248,"4"1"90,-4 5 1,4-3-19,-3 5-54,3 0 156,-4 4 373,5 0 1,0 9-495,0 2 0,0 12-75,0 0 1,0 11-118,0 1 1,0 3 50,0 0 1,0-2-284,0 6 0,0-4 51,0 4 1,1-6-46,3-2 0,-3 0-165,3-3 0,-2-3 150,2-2 0,-3-3-92,3-4 0,-1 0 28,1-7 0,-3 2-512,3-7 177,-3-2-850,-1 0 1091,0-5 0,5 0 1,1 0-1</inkml:trace>
  <inkml:trace contextRef="#ctx0" brushRef="#br0" timeOffset="107">21962 3129 7868,'0'-11'0,"0"-1"976,0 1-514,5 5 1,-2-3-67,5 5 1,-5 1-3,5 7 1,-4 3-73,3 4 1,2 6-19,7 2 0,-4 3-91,3 5 1,2 2-64,-2 6 1,5-1 89,-1 0 0,3-3-271,1-1 1,1-5-39,3 2 1,-2-3-41,5-1 0,-3-1 45,4-3 1,-6-3 79,2-5 0,1 1 83,-2-1 0,-3-3-78,-4 0 0,-1-6 189,1 2 1,-6-3 70,-6-1 0,-3 0 72,4 0 0,-6-5-75,2-3 0,-3-2 139,-1-1 1,0-6-384,0-2 0,-5-2 94,-2-2 1,-2-5-358,1-2 1,-2-3 157,2-2 0,-2 1-110,-1 0 1,1-3 65,2 3 1,-1-2-330,5 10 1,0-1-29,4 4 1,-1 4-196,-3 0 1,3 4-840,-3-4 1052,3 5 0,1-3-309,0 6 1,1 5 63,3 2 699,-3 2 0,15-3 0,-4-1 0</inkml:trace>
  <inkml:trace contextRef="#ctx0" brushRef="#br0" timeOffset="108">22933 3061 7868,'-11'-7'0,"4"-3"893,-3 4-507,9 0 0,-9-3 77,2 5 0,-3 0 22,-5 4 1,3 1 259,-6 3-454,-1 3 0,-2 9 41,-1 3 1,0 6-107,0 2 1,0 5 23,0-2 1,6 7-38,1 1 1,9 0-149,3-4 0,3 3 107,1-2 1,1 4-240,3-9 0,3 5 53,9-9 1,-2 0-36,5-7 0,5 0-100,6-8 1,3-2 59,1-9 1,2 0 1,2 0 1,-1-6 88,5-6 1,-5 0-46,1-7 0,-4 1 94,-4-1 1,-3-3 116,-8 3 1,-2 0-133,-6-4 272,0 3-275,-4-8 1,-2 0-93,-5-2 1,-7-3 116,-4-2 1,-2-3-441,-6 0 1,-1 1 182,-7 7 1,-1 3-396,-2 8 0,-2 0 224,6 8 0,-1 1-354,4 6 0,5 3-13,3-3 0,2 8-771,2 3 1508,0 8 0,-1 8 0,1 6 0</inkml:trace>
  <inkml:trace contextRef="#ctx0" brushRef="#br0" timeOffset="109">23504 3198 7868,'0'-19'529,"0"0"0,0 1 1992,0-1-1334,0 2-492,0 6-264,0 5-52,0 1 0,0 6-59,0 3-625,-5 2 287,4 11 0,-8 2-9,5 7-34,0 3 208,-1 6 0,4 1-217,-3-1 54,3 7-522,1-17 149,0 13 289,0-9 1,0 0-119,0-2 0,0-7-170,0-1 1,0-5-105,0 2-74,5-4-566,-4-5-825,9 3 2075,-8-9 1,-2-1 0,-7-6 0</inkml:trace>
  <inkml:trace contextRef="#ctx0" brushRef="#br0" timeOffset="110">23173 3141 7868,'5'-12'2623,"6"1"-1891,8-1 0,8 1 191,4 0 1,8 3-398,7 0 1,1 1 251,6-5 0,0 5-379,4-1 1,-1 6 204,-3-2 0,-3 3-763,-8 1 156,-3 0 0,-10 0 137,-2 0-2110,-3 0 1504,-6 0 1,-2 1 243,-4 3 228,-6-3 0,4 14 0,-3-2 0</inkml:trace>
  <inkml:trace contextRef="#ctx0" brushRef="#br0" timeOffset="111">11649 4283 8186,'0'-7'-150,"0"-3"463,0 9 1,0-5 570,0 2-283,0 3 293,0-10-17,-5 10-137,4-9-543,-9 9 1,3-4 78,-4 5 0,0 0-165,-1 0 1,-1 1 133,-2 3 1,-3 2-174,-4 6 0,-5 0 41,0 3 0,-3 2-248,3 2 0,2-1 117,6-3 1,-1-1-146,4 5 0,2-5 46,7 1 0,-2-2 18,5-2 1,2 1 70,5-1 0,5 1 35,7-1 0,4 0 33,8 1 1,3-1-39,8 1 1,3-5 34,5 1 1,-2-2-21,-2 2 1,1 1 55,-5-5 1,-1 3-118,-7-3 1,1 5 68,-8-2 1,1 4-263,-9 0 1,0 0 79,-3 1 1,-6 3 23,-2 0 1,-3 2 76,-1-2 0,-9-1 77,-2 5 1,-8-4-109,0 4 1,-3-3 128,-1 3 0,-3-5 33,-1 1 1,-3-3 135,3 0 1,-4-1-34,5 1 0,0-6-135,7-2 1,-1 1-89,5-1 0,0 0 153,3-4-654,6 0 1,1-2 224,5-2 0,0 2-951,0-6 0,5 2 1272,3-2 0,12-7 0,4 2 0</inkml:trace>
  <inkml:trace contextRef="#ctx0" brushRef="#br0" timeOffset="112">12140 4340 8167,'-11'-17'528,"0"1"66,-1-3 0,6 2 222,2 6-231,3 0 1292,1 4-701,0 2-1071,0 5 0,0 12 65,0 7 1,0 3-15,0 9 0,0 1 48,0 6 0,4 1-146,-1 3 0,6-1-144,-1-3 0,-2-7-421,2 4 1,-2-5-348,2 0 1,2-3 345,-3-8 1,0 1-327,0-4 0,-3-5-263,4-3 125,-6-6 1,5 5 971,-3-4 0,-3-1 0,4 3 0</inkml:trace>
  <inkml:trace contextRef="#ctx0" brushRef="#br0" timeOffset="113">12140 4340 8164,'-6'-11'606,"1"-5"-425,5 1 1,0 4 1400,0 3-1035,0 5 1,0 0 75,0 6 0,4 5-207,0 7 1,4-1-306,0 5 0,3 2-37,5 5 0,-2-2-181,5 3 1,-2 0-78,3-4 1,2 1 200,1-9 0,-3-1-372,7-7 0,-5 2 110,4-5 1,-5-1-32,-2-7 1,0 1 85,4-4 0,-2-2 195,-2-6 1,1 2-119,-4-2 1,-1-2 255,-4 2 1,1-4 62,-1 4 0,1-6-68,-1 2 1,-1 2 171,-2-2 0,1 1 190,-5-1 217,-1 2-102,-3 6-511,0 4 0,0 7 22,0 8 0,0 9-194,0 5 1,0 4-6,0 8 1,0-2 126,0 6 1,0 1-181,0-1 1,2 4 56,1-4 1,0 4-484,5-4 0,-2 3 214,2-7 1,2-1-594,-3-6 1,0-8-608,0 0 719,-4 0 1,6-7 818,-6 4 0,6-4 0,-2 0 0</inkml:trace>
  <inkml:trace contextRef="#ctx0" brushRef="#br0" timeOffset="114">12837 4968 8107,'6'-5'1557,"3"2"-878,-5-4 1,1 3-84,-1-4 1,1 1-113,3-5 1,1 1-179,-6 0 0,6-2 72,-1-2 0,-2 1-126,2-5 0,-6 0-28,2-4 1,1-5 12,-1-3 1,0-2-132,-4-1 1,4-1 51,-1-3 1,1-2-181,-4-2 0,2-2-218,1 2 215,-1 3 0,3 3 54,-5 6-173,5 4 257,-4 3-15,4 7 35,-5 5-86,0 4 1,4 3 33,0 8-219,5 8 1,-7 3 119,6 8 1,3 3 60,4 12 1,6 3-60,-2 5 0,1-1 47,-1 1 0,6 4-655,-2-1 0,1-5 344,-5-5 0,3-5-166,-3-4 1,1-3 142,-1-8 0,2-3 9,-6-4 1,0-2-191,-3-2 1,-1 1-837,0-6 208,1 1 1,-6-3 1194,-2 3 0,-3-3 1,-1 5-1</inkml:trace>
  <inkml:trace contextRef="#ctx0" brushRef="#br0" timeOffset="115">12883 4877 8108,'16'-12'2800,"3"1"1,3 5-2260,1 2 0,-4-1 173,0 1 0,0-4-283,4 4 0,5-3-658,2 3 1,-1-1 242,2 1 0,-2 3-1625,1-3 0,-2 3 1609,-5 1 0,0 0 0,0 0 0</inkml:trace>
  <inkml:trace contextRef="#ctx0" brushRef="#br0" timeOffset="116">13637 4340 8121,'0'-18'0,"0"2"0,0 4 0,0 1 1147,0-1-453,5 1-32,-4 5-152,4-5-59,-5 10 99,0-4-71,0 5 1,0 5-92,0 3 1,0 5 102,0 6 1,0 1 82,0 10-380,0 1 0,0 4-55,0 3 0,1 3 100,3 5 0,-3 3-198,3 1 0,-3-1 115,-1-3 0,0-4-87,0 0 0,2-6-13,1 2 1,-1-8-265,2-8 1,1 0-30,-2-7 244,6 0 1,-4-7 153,3 0 1,2-6-74,-2 2 0,2-6 265,1-2 0,6-5-69,2 1 1,2-3-291,2-4 0,4 2 169,0-2 1,0 2-117,0 2 0,-3 0-64,3 4 1,-4-2-176,-4 5 0,1-4-296,-5 5 1,4-1-3,-3 4-455,-1-5 0,-4 4-198,1-3-1542,-6 2 1211,-1 2 1474,0 0 0,-4 0 0,4 0 0</inkml:trace>
  <inkml:trace contextRef="#ctx0" brushRef="#br0" timeOffset="117">14299 4306 8003,'-5'-17'1693,"4"-1"-1051,-4 1 1,6 0 138,3 6-212,-3 4-25,4 2 0,-4 5-99,3 0 1,-3 7-165,3 4 0,1 7-54,-1 8 0,1 4 142,-1 4 1,-3-2-105,3 2 0,-3 1-263,-1 7 0,0 1 118,0-4 1,-1 0-252,-3-1 0,3-4 6,-3 0 1,3-4-98,1-7 0,0-2 153,0-2 1,0-2 55,0-6 628,0 0-441,5-4 0,1-2 169,6-5 0,0 0-69,4 0 0,0-1-277,3-3 1,3 1-226,-3-4 1,-2 3-467,2-4 0,-3 6-288,3-2 1,-4 3 491,4 1 1,-5 0-2597,1 0 3086,-2 0 0,-2 0 0,1 0 0</inkml:trace>
  <inkml:trace contextRef="#ctx0" brushRef="#br0" timeOffset="118">15544 4283 8031,'0'-12'-738,"-5"6"278,3 1 512,-3 5 203,5 0 757,0-5-275,-5 4 0,3-4-51,-6 5 0,1 5-245,-5 2 1,-1 8 5,-2 5 1,-3 2-74,-4 5 1,3 2-29,0 5 0,5 2-116,-2 2 0,5-2-117,3 2 0,3-4 47,5-4 1,9 3-50,3-2 1,10-3-51,1-2 1,9-7 8,2-3 1,2-5-113,6-3 0,-4-3 21,4-5 0,-2-2-64,2-1 0,1-5 26,-5-7 1,0-2-14,-3-2 1,-6-1 126,-3 5 1,-3-6 45,-4 2 0,-3-2-51,-9-2 1,-2-1 7,-5-3 1,-2 2-284,-6-6 1,-1 1 94,-10-4 1,-5 3-239,-6 1 1,-5 1 144,-3-2 1,1 8-409,-4 8 0,2 4 219,-2 3 1,9 3-225,1 5 0,7 0-144,5 0 0,4 1 76,7 3 704,3 7 0,5 7 0,0 5 0</inkml:trace>
  <inkml:trace contextRef="#ctx0" brushRef="#br0" timeOffset="119">16161 4340 8113,'-6'-18'562,"0"-3"0,0 8 1806,2-2-1627,3 7-646,1 3 501,0 5 317,0 5-524,0 6 1,1 5 220,3 7-262,-3 2-170,9 9 1,-7 4 316,4 0-400,-4 5 0,6-6-302,-5 5-662,-1-5 951,2 7 1,-3-8-1480,3-2 952,-5-1 324,0-14-2,0 8-439,5-14 170,-4-2 956,4-1-818,-5-9-1058,0 10 206,0-10 172,0 4 934,0-5 0,-5-10 0,-1-3 0</inkml:trace>
  <inkml:trace contextRef="#ctx0" brushRef="#br0" timeOffset="120">16138 4317 7975,'5'-29'1483,"1"1"-965,6 5 0,5 5-10,6 3 0,0 2-133,4 2 0,-1 3 113,-3 1 1,4 4-61,-4-1 1,-1 4-148,5 4 0,-7 4-256,-1 7 0,-3 3 71,3 5 1,-7 0-320,0-1 1,-2 1 216,-6 0 1,0 4-487,-4-1 1,-2 2 266,-2-1 1,-6 1-343,-5 2 303,-10 3-666,6-9 670,-9 9 0,0-8 15,4-3 315,-4 0 65,10-4-95,-4-1 0,10 0 471,-3-6 1,3 1-193,5-1 0,-2 1 655,5-1-505,0-5 463,4 5-589,5-10 201,1 4-353,6 0-220,4-4 1,3 4 170,8-5 1,1 0-1116,2 0 482,9 0-313,-9 0 731,9 0-1946,-4 0 946,-1 0 339,-5 0 734,4 0 0,-5 4 0,2 0 0,-3-2 0,-3 0 0</inkml:trace>
  <inkml:trace contextRef="#ctx0" brushRef="#br0" timeOffset="121">17565 4237 8099,'0'-18'0,"0"2"279,0 4 1,0 1 129,0 0 1,0 3 238,0 0 706,5 6-898,-3-3 1,3 6 52,-5 3 0,0 5-206,0 10 0,0 5 72,0 10 0,0 2-109,0 2 0,-4-1-230,0 4 1,0 0-156,4 1 0,0 2 212,0-2 0,0-1-240,0 1 1,4-7 82,0-1 0,4-2-51,-5-9 1,5 1 36,-4-9 1,5-3 184,-2-5 1,3-4 70,2 1 0,4-3 192,3-1 1,-1-5-51,1-3 0,4-2-118,4-1 1,3-1-305,-3 1 1,1 0 105,-2-1 1,-3 2-696,0 2 0,-1-2 367,-7 3 1,0 1-1139,-4 3 0,1 1 611,-1 2 1,-3 0-694,0 0 811,-1 5 733,-1 2 0,10 4 0,-4 1 0</inkml:trace>
  <inkml:trace contextRef="#ctx0" brushRef="#br0" timeOffset="122">18205 4797 8025,'0'-12'619,"0"1"0,4 0 620,-1-1-546,6 1-348,-7-1 1,7 1 1148,-6-1-690,6-4-403,-8-2 0,8-3 340,-5 2-312,5-3-350,-8 4 1,8-5 293,-5 1-144,5-6-347,-8 3 1,4-8 113,-5 3 64,0 2 0,0-5-150,0 3 1,4 0 210,0 0-585,0 5 341,-4 2 1,0 6-166,0 6 347,0-1-68,0 6 156,0-4-147,0 9 0,5-2-122,2 11 0,1 2 95,3 13 1,-2-2 197,6 10 0,2 3-86,-2 4 1,4 9-72,-4-1 0,5 2-126,-5-2 1,4-4-248,-4-1 1,4-4 42,-4 1-760,0-2 481,-3-7 254,-1-1-424,1-10 439,-1-2 1,1-4-309,-1-1-483,-5 0 444,5-4 221,-10-2 1,4-5 524,-5 5 0,0-4 0,0 4 1</inkml:trace>
  <inkml:trace contextRef="#ctx0" brushRef="#br0" timeOffset="123">18136 4763 7936,'3'-16'4201,"4"1"-3732,1 0-272,19 8 23,-8-3-55,9 9 0,-5-8 367,-1 5 0,2-3-141,3 3 0,-1 0-636,4 4-329,0-5 0,1 4-1562,-1-3 1643,-4 3 281,2 6 212,-6 1 0,-4 6 0,-1-1 0</inkml:trace>
  <inkml:trace contextRef="#ctx0" brushRef="#br0" timeOffset="124">19039 4374 8035,'-11'-11'-23,"4"-1"50,-3 1 0,7 0 543,-4-1-104,4 1 1,-3-1 240,2 1-258,3 4 1,-6-1 298,3 4-451,3 0 1,-4 5 42,5 3 0,0 7-89,0 9 0,-4 7 116,0 8 0,1 0-77,3 7 0,0 0-195,0 4 0,0-1 86,0 1 0,1-2-379,3-2 0,2-4 74,5-7 0,-3-3-77,0-5 1,-2-6-468,2-1 1,1-4-45,-6 0-402,6-6 1,-6-1-285,4-5-181,-4 0 1579,2 0 0,-5-10 0,0-3 0</inkml:trace>
  <inkml:trace contextRef="#ctx0" brushRef="#br0" timeOffset="125">18776 4340 8048,'16'-11'474,"-3"-1"1,9-4 151,-3-3 1,7 2-196,5 2 1,6-2 248,1 2 0,1 1-229,-1 7 1,-2-2 55,2 5 1,-2-4-144,3 4 0,-4 2-169,3 6 0,-6 3-92,-2 9 1,-9 0-228,-2 3 0,-7 4-13,-4 0 0,-4 1 133,-8 6 1,-9 0-674,-10 0 1,-1 2 268,-6-6 0,-2 5-102,-6-5 1,3 1 151,-4-4 0,5 0 324,4 0 1,2-6 66,5-1 1,5-4 188,3 0 1,7-1 208,5 1-277,1-1 0,11 0 12,3 1 0,7-2 12,0-2 0,4 0-40,3-4 1,0 4-85,4-4 0,-1 3 1,2-3 1,0 4-201,-4-4 0,0 1-308,-4-2 1,-4 2-868,0 3 1,-4 1 622,4-5 1,-4 3 696,4-3 0,-5 5 0,3-3 0</inkml:trace>
  <inkml:trace contextRef="#ctx0" brushRef="#br0" timeOffset="126">20055 4408 8038,'0'-22'1120,"0"0"-840,0 3 1,1-1 35,3 4 1,-3 1 22,3 4 473,-3-1 0,-2 1-274,-3 0 1,-1 3-285,-2 0 1,-5 6-39,1-2 1,-6 3 0,-5 1 0,-1 6-60,0 5 1,-4 2 72,1 6 1,-5 5-139,4 7 0,-3 2 167,3 1 0,1 2-273,3 2 0,1-2 27,3 6 1,4-1 3,7 1 0,3-2-275,5-2 0,7-3 174,4-1 1,6-1-567,5-6 446,1-6 1,4 0-108,0-6-21,4 0 119,-7-9 0,6-1 34,-4-5 177,-2 0-91,4 0 0,-5-1-134,0-3 398,0 3-252,-5-9 1,2 4 131,-5-6-3,0 1 0,-3-1 170,-1 1 0,-5-2-46,-2-2 0,1 1-15,-1-5 1,-1 5-63,-7-1 0,-2 2-188,-6 2 1,-3-1 157,0 1 1,-9 4-829,1 4 1,-4 1 74,0 2-262,8 0 543,-7 0 1,13 2-1316,-2 1 1722,7 4 0,-2 4 0,4 1 0</inkml:trace>
  <inkml:trace contextRef="#ctx0" brushRef="#br0" timeOffset="127">20432 4397 8033,'-5'-11'0,"4"-1"1256,-4 1-512,5 4-258,0-3-269,0 4 151,0 0-138,0-5 947,0 10-474,0-9-236,0 9 57,0-9 412,0 8-237,0-3-149,0 5 1,0 7-307,0 4 0,0 6 0,0 5 0,0 5-75,0 0 0,0 4-247,0 0 96,0-3 75,0 5 0,1-8-460,3 6 0,1-2 228,2 1 1,7-2-310,-2-5 1,3-4 220,0 0 1,-1-5-22,5 1 1,-1-6 51,1-1 0,2-6-134,-1 2 1,0-3-602,-1-1 440,2 0 197,-3 0 1,1-1-562,0-3 413,-5 3 1,8-4 58,-10 0 0,5 0-303,-6-3 0,-4-2 191,-3 2 1,1 2 494,-2-2 0,-4 1 0,-5-5 0</inkml:trace>
  <inkml:trace contextRef="#ctx0" brushRef="#br0" timeOffset="128">20341 4637 7963,'0'-12'2192,"2"2"-1551,6 3 0,-1-2-185,9 5 0,-2-1-180,1 1 0,6 3 30,6-3 0,5-1-97,-2 1 1,3 0-110,1 4 1,-3-3-844,-1-1 0,-4-1 478,0 1 0,-3 3-1130,-4-3 1,-2 3 1394,-6 1 0,1-6 0,-1 0 0</inkml:trace>
  <inkml:trace contextRef="#ctx0" brushRef="#br0" timeOffset="129">20455 4271 8022,'0'-11'1638,"5"0"0,8-1-1077,9 1 0,6 3-190,7 0 1,-5 5 499,0-5 1,5 6-308,3-2 1,5-1-72,-1 1 1,1 0-154,-1 4 0,-8 0-1017,-7 0 1,-3 0 312,-1 0 364,-6 5 0,0 7 0,-6 5 0</inkml:trace>
  <inkml:trace contextRef="#ctx0" brushRef="#br0" timeOffset="130">10633 10553 7977,'0'-12'-1004,"0"1"752,0 0 1,0 3 756,0 0-237,0 1 1,0-1 262,0 1-272,0 4 565,0-7-545,0 9 1,0-6 307,0 3-66,0 3-89,0-4 436,0 5-708,-5 5 1,2 2-17,-4 4 0,-1 5 14,-3 3 1,-2 4 29,-2 4 1,2 0-19,-2 7 0,2-2 30,2 6 1,-1 1-165,1-1 1,3 5 135,1-1 0,4-1-206,-1 1 0,3-6 62,1 2 1,0-2-37,0-2 1,1-3-26,3-1 1,2-4 43,6 0 0,-1-2-83,1-1 0,3-4 58,0 0 1,2-5-2,-2 1 1,1-2 33,3-2 1,-1 0 0,-3-4 1,-1 2 52,5-5 0,-5 4 8,2-5 0,-4 1-20,0-4 0,-5 0-24,1 0 0,-4 0-215,3 0 259,-4 0-1229,2 0-932,-5 0 0,-1-4 2080,-3 1 0,-3-1 0,-4 4 0</inkml:trace>
  <inkml:trace contextRef="#ctx0" brushRef="#br0" timeOffset="131">11044 10701 8013,'-6'-11'871,"1"5"-314,5-5 454,0 10-235,0-4-583,0 5 0,0 5 160,0 3 0,0 3-97,0 4 1,0 7 35,0 5 0,0 6-64,0 1 0,0 0-84,0 4 0,0-1 46,0 1 0,0-2-235,0 2 0,0-7-25,0 0 0,1-6-54,3 2 1,-3-3 50,3-1 1,1-5 108,-1-3-400,-1-2 68,2-2-1080,-3-5 600,3 4-2016,0-8 2792,-4 3 0,9-10 0,-3-2 0</inkml:trace>
  <inkml:trace contextRef="#ctx0" brushRef="#br0" timeOffset="132">11341 10701 7984,'0'-11'0,"0"3"529,0 1 859,0 4-695,0-2 1,0 6-254,0 3 1,0 8-51,0 7 0,0 5-109,0 6 0,1 1 74,3 7 1,-3 1-92,3-1 0,-3 4-244,-1-4 1,2 0-81,1-4 0,-1-3-99,1-1 1,-1-8 86,-2 1 1,1-8-344,3 0-462,-3-2 653,4-2 0,-4-1-796,3-2 383,-2-3-1858,3-5 2495,-5 0 0,-5 5 0,-2 2 0</inkml:trace>
  <inkml:trace contextRef="#ctx0" brushRef="#br0" timeOffset="133">11067 11078 7984,'-7'-11'3209,"2"4"-2809,5 2 0,5 5 19,3 0 1,7 0-73,4 0 0,3 0-316,1 0 0,5 0-171,2 0 1,-1 0-212,2 0 0,-2 0-942,1 0 1,2-1 42,-5-3 1250,-1 3 0,-3-4 0,0 5 0</inkml:trace>
  <inkml:trace contextRef="#ctx0" brushRef="#br0" timeOffset="134">11581 10724 7921,'-7'-11'18,"4"-1"-9,1 1-4,2 0-2,0 4 0,0 2 1,5 18-4,3 2 0,2 4 0,2-4 0,3 3 0,0 5 0,0-4 0,-3 0 0,-1-4 0,1 4 0,3-5 536,0 1 0,0-2-290,-3-1 1,-1-2-532,0-3 1,1-2-524,-1-5 0,1 2 808,-1 1 0,1-1 0,-1 3 0</inkml:trace>
  <inkml:trace contextRef="#ctx0" brushRef="#br0" timeOffset="135">12049 10667 7963,'0'-11'0,"0"3"464,0 0 777,0 6-24,0-3-806,-5 5 1,-1 5-278,-6 3 1,1 5 101,-1 3 1,0 4-279,-4-1 0,2 3 119,-5 0 1,4 1-430,-4 0 1,4 0-157,-4 0 0,5-4-485,-1 0 0,6-5-767,1 1 1760,1-2 0,-5 3 0,1 2 0</inkml:trace>
  <inkml:trace contextRef="#ctx0" brushRef="#br0" timeOffset="136">11798 10975 7963,'0'-6'2350,"0"-4"-1663,0 9 1015,0-4-1088,0 5 1,4 5-49,-1 2 0,2 7-178,-1 1 0,-1 6-165,4-2 0,-4 2-183,1 2 0,1 0 131,-1 0 1,3 0-288,-3 0 1,4-2 149,-5-2 0,3-2-151,-3-6 0,0-1-657,5-2 31,-6 2 0,3-7-2204,-5 4 1358,5-4 1589,-4 2 0,5 0 0,-6 1 0</inkml:trace>
  <inkml:trace contextRef="#ctx0" brushRef="#br0" timeOffset="137">12277 10701 7972,'0'-11'-755,"-5"5"2118,4-5-855,-9 10 1,7 1 90,-4 8 0,4 3-116,-1 4 0,3 3-37,1 5 1,0 5-181,0 2 0,0 1 0,0 3 1,0-2-123,0 6 0,4-1 44,0 1 0,5-4-389,-2 0 0,0-1 80,0-6 0,-3-2-176,4-6 1,-6-2-240,2-6 170,2 1 1,-3-2-1554,4-3 844,-4-1-204,2-6 1279,-5 0 0,0 0 0</inkml:trace>
  <inkml:trace contextRef="#ctx0" brushRef="#br0" timeOffset="138">12129 10713 7910,'0'-18'22,"5"-2"778,3 4-438,-3 1 1,9 5 247,-3 2 0,4-2-179,1 3 0,1 2 30,6 1 1,1 3-136,3 1 1,1 0-232,2 0 0,2 5-164,-5 2 1,3 7 121,-3 1 0,-2 4-359,-6-3 0,0 4 248,-7-1 1,0-1-296,-8 1 1,0 0 156,-4 4 1,-5 0-52,-3-1 1,-3-3 65,-4 0 1,-7-3 183,-5 3 0,-1-5-155,2 1 1,2-2 20,-3-2 0,3-3-300,1-1 0,5-4 118,3 1 0,6-3-1030,2-1 1343,4 0 0,-2-5 0,5-2 0</inkml:trace>
  <inkml:trace contextRef="#ctx0" brushRef="#br0" timeOffset="139">12734 10861 7909,'0'-11'0,"0"4"1019,0 2 253,0 5-550,-5 5 1,3 6-285,-6 4 1,4 5-292,-3-1 1,4 4 83,-1 4 0,3 2-331,1 5 1,1-1 72,3-2 1,2 0 41,6-4 0,3 0-246,0-5 0,6-4 130,-2-3 0,2-3 94,2-5 1,4-1-52,-1-6 1,5-2 227,-5-2 0,2-3-81,-1-8 1,-3 1 74,3-5 1,-3 0 131,-1-4 1,-6 0-132,-1 0 0,-4 0 116,0 0 1,-5-1-71,1-2 1,-7 0 34,-1-4 1,-5 3-50,-6-3 0,-6 3-322,-2-3 1,-5 4 108,-6 0 0,-2 7-511,-10 3 0,0 9-109,-3 3 1,-1 3-385,0 1 1,6 8 84,2 4 0,8 3 935,8 0 0,4 3 0,6 5 0</inkml:trace>
  <inkml:trace contextRef="#ctx0" brushRef="#br0" timeOffset="140">13465 10747 7906,'-5'-6'945,"4"-4"-371,-4 8-143,5-3 1,0 10 432,0 3-499,0 2 1,0 7 123,0 2 0,0 6-190,0 2 1,0 4-234,0 0 1,4 2 118,-1 1 0,5-4-376,-4 1 1,3-6 199,-3 2 1,4-4-233,-4-4 0,1 0-236,-1-8 0,-2 2-1343,6-9 477,-6 5 1,5-7 1324,-4 6 0,-1-6 0,3 3 0</inkml:trace>
  <inkml:trace contextRef="#ctx0" brushRef="#br0" timeOffset="141">13180 10770 7972,'0'-18'647,"0"2"7,0 4-100,5 1 1,1 3-159,6 1 0,0 3 238,3-4 1,3 6-191,5-2 1,5 3-279,2 1 1,3 0 57,2 0 1,-1-4-178,0 0 0,0 0 26,1 4 1,-2 0-101,-3 0 0,2-4 11,-5 0 1,-1 1 35,-3 3 1,-1-4-162,-3 0 0,-3 0-85,-4 4 212,-1 0 40,0 0 0,-3 2 19,0 1 0,-6 1 17,2 8 1,1-4-13,-1 8 1,0 1 11,-4 2 1,0 8 1,0 4 0,0 2-113,0 1 0,1 0 94,3 0 1,-3-1-240,3-2 0,-3-3 60,-1-5 0,4-2-11,0-2 0,1 1-9,-1-4-29,-3-1 1,8-4-382,-5 1 114,-1-6-1320,2 4 1205,-3-8 1,3 4 564,-5-2 0,0-3 0,0 4 0</inkml:trace>
  <inkml:trace contextRef="#ctx0" brushRef="#br0" timeOffset="142">14173 10667 7963,'0'-18'804,"0"2"-402,0 4 516,0 6-224,0-4 946,0 9-1042,0 6 1,2 7-221,1 11 1,-1 4-8,1 0 1,3 6-149,-3 1 0,5 4-377,-4 4 0,3 1 216,-3-5 0,4-1-216,-4-7 0,4-2 115,0-5 0,-2-5-1474,2-3 238,-5-2-125,7-2 183,-9-5 1,4 1 1216,-5-3 0,-5-3 0,-1 4 0</inkml:trace>
  <inkml:trace contextRef="#ctx0" brushRef="#br0" timeOffset="143">13728 11078 7963,'7'-1'691,"1"-3"0,-4-1-148,4-3 0,0 0-28,8 4 0,-4-4 479,4 4 1,5-1-457,2 1 1,7 2-373,1-6 1,2 6 35,1-2 0,0-1-885,1 1 1,-2 0 511,-3 4 1,3 0 170,-2 0 0,-4 5 0,1 2 0</inkml:trace>
  <inkml:trace contextRef="#ctx0" brushRef="#br0" timeOffset="144">14379 10679 8053,'-6'-12'790,"-5"1"-198,10-1 242,-4 6-189,0-4-105,4 8 0,-4 2-58,5 8 0,0 4-26,0 3 1,3 4-234,1 7 0,4 1 9,-4 7 0,3-6-84,-3 7 1,1-4 45,-1 4 1,-2-1-373,6 0 1,-4-4-59,4 1 1,-6-9-358,2 0 0,1-3 272,-1 0 0,3-6 78,-3-5 0,1-6 367,-1 2 0,-1-3-90,4-1 0,-3 0 278,4 0 1,-5 0-129,5 0 0,0-5 31,3-2 0,4 0 24,1 0 0,4 3 11,-1-4 1,-1 2-297,1-2 1,0-1 19,4 6 0,-4-1-271,0 4 0,-4-1 142,4-3 0,-5 2-445,1-1 0,-2 1 298,-2 2 0,-3 0-916,-1 0-102,1 0-358,3 0 1678,-4 0 0,-2 5 0,-5 2 0</inkml:trace>
  <inkml:trace contextRef="#ctx0" brushRef="#br0" timeOffset="145">14413 10930 7919,'0'-12'770,"0"6"-406,0-4 0,5 4 138,3-6-338,7 6 0,-2-3 295,2 5 0,1-1 282,0 1 1,4 3-433,-1-3 1,3 2-78,0-2 0,1 2-548,0-1 0,-4 1 260,0 2 0,-5 0-1000,1 0 1,-2 0 494,-2 0 1,-3 0 560,0 0 0,-6 5 0,3 2 0</inkml:trace>
  <inkml:trace contextRef="#ctx0" brushRef="#br0" timeOffset="146">14310 10679 8032,'0'-12'0,"0"1"0,0-1 0,5 1 596,3-1 1,7 1 11,4 0 1,3 0 71,1 4 1,6-3-539,5 2 0,2-2 51,6-2 0,-2 6-216,2 2 1,-3-1 115,-4 1 0,-2 1-1113,-3 3 0,-2 0 288,-5 0 732,-5 5 0,3-4 0,-3 4 0</inkml:trace>
  <inkml:trace contextRef="#ctx0" brushRef="#br0" timeOffset="147">15224 10496 7969,'0'-7'2398,"0"-3"-2226,0 9 0,-1-4 336,-3 5 1,-2 1-209,-6 3 0,-1 2-272,-2 6 1,1-1 35,-5 1 1,4-1 36,-4 0 0,1 1-62,-1-1 0,-1 1 16,5-1 1,-1 1-166,5-1 0,3 0 140,1 1 0,4-5-37,-1 1 1,3 0 73,1 3 0,5-1 22,3-2 0,2 2 155,1-2 1,7 1-108,5-2 1,1 3-88,7-2 0,-2-2 64,1 2 1,2-1-182,-5 5 1,-1-1 52,-3 1 0,0 0-49,0 4 1,-5-2 22,-3 5 1,-4-4-147,-3 4 0,-2-4-7,-2 4 0,-3-5 141,3 1 0,-8 2 281,-3-2 1,-9 2-106,-3-2 0,-2-3 7,-2 4 0,-5-2-52,-2 1 1,-3-6-94,-2 2 1,1-2 3,0 3 1,5-6-132,2-2 1,8-3-549,4-1 288,2 0 0,5 0-2222,1 0 1840,4 0 0,-1 0 783,8 0 0,8-5 0,5-1 0</inkml:trace>
  <inkml:trace contextRef="#ctx0" brushRef="#br0" timeOffset="148">15624 10599 7909,'-7'-18'0,"2"1"1330,5 6-366,0-1-407,0 1 0,-1 5 558,-3 2 132,3 3-988,-4 1 0,5 6-42,0 5 1,0 6 63,0 6 0,0 3-50,0 1 0,0 9-215,0-2 0,0 3 147,0-3 1,4 0-429,0 0 1,1 1-67,-2-1 0,0-5-184,5-2 0,-6-3-370,2-1 605,2-6 1,-3 0-633,4-6 122,-4-4-1236,2-2 1088,-5-5 938,0 0 0,0 5 0,0 1 0</inkml:trace>
  <inkml:trace contextRef="#ctx0" brushRef="#br0" timeOffset="149">16001 10519 7968,'5'-12'-265,"1"1"1,5-1 188,1 1 509,-6 5-38,4-5 1088,-8 10-387,3-4 119,-5 5-392,0 0-366,-5 0 0,-2 1-110,-4 3 0,-4 3-12,-1 4 0,-4 0-84,1 1 1,-2-1-139,-2 1 1,4-1 4,0 0 0,5 2-73,-2 2 1,4-2-116,0 2 1,2-2 46,3-2 0,1 1-120,6-1 1,0 1 62,0-1 0,2-3-53,2-1 1,2 1 80,5 3 1,2 1 14,2-1 0,3 1 8,5-1 0,0 0-13,0 1 0,-1-2 8,1-2 0,0 2 22,0-3 1,0 4-207,0 0 0,-4-3 65,0-1 1,-5 1-114,1 3 1,-2 2 39,-2 2 1,-5-2 90,-2 2 0,1-2 45,-1-2 1,-1 1 82,-7-1 0,-4 0 317,-7 1 0,1-1-168,-5 1 0,-4-1 261,-4 1 0,-4-1-146,0 0 1,-2-3-264,-1 0 0,0-5 111,-1 5 0,1-5-1609,0 0 0,5-1 1504,2-2 0,-2 0 0,0 0 0</inkml:trace>
  <inkml:trace contextRef="#ctx0" brushRef="#br0" timeOffset="150">16937 10610 7966,'0'-11'0,"0"-1"441,0 1-192,0-1 0,0 5 671,0-1-536,0 6 0,1-4 337,3 6-453,-3 0-1,5 7 128,-6 4 0,0 7-108,0 9 0,0 2 123,0 5 1,0 2-236,0 2 1,0-3-145,0 3 1,0-2-195,0-2 1,3-3 206,1-1 1,4-8-541,-4 0 1,3-3 313,-3 0 0,1-3-832,-1-9 1,-3 3-136,3-2-299,-3-3 1448,4 5 0,-3-8 0,3 3 0</inkml:trace>
  <inkml:trace contextRef="#ctx0" brushRef="#br0" timeOffset="151">16914 10621 7986,'-6'-17'638,"1"-5"10,0 9-207,4-3 321,-5 4-413,6 6 0,2 1 696,2 5-693,2 0 1,5 1 43,1 3 0,-1 2-138,1 6 1,3-1-6,0 1 0,0 3 0,-3 0 1,-1 2-285,1-2 0,1-2 102,-1 2 1,2-2-319,-7-2 1,4-3 49,0-1-342,0-4 0,1 2 123,-1-5 1,1 0 166,-1 0 0,2-1 106,2-3 0,-2-3-28,2-4 0,1-2 247,0-2 1,-1 1-70,-4-5 0,1 4 210,-1-4 1,-3 4 52,-1-5 487,-4 7-193,2-4 19,-5 11-412,0 1-15,0 20 1,4 0 3,0 16 0,-1-1-12,-3 4 1,0 1-188,0-1 0,2 4-74,2 0 0,-3 0-191,3-4 0,-3-1 13,-1-2 1,4-5-151,-1-7 1,5 2-385,-4-6 1,0 0 338,-4-3 0,4-5-1154,-1 1 858,1-6 782,-4 8 0,0-8 0,0 3 0</inkml:trace>
  <inkml:trace contextRef="#ctx0" brushRef="#br0" timeOffset="152">17542 10690 7893,'0'-11'239,"0"-1"763,0 6-181,0-4-140,0 8-67,0-3-300,0 5 1,0 5 72,0 3 1,0 3 150,0 5 1,0-2 61,0 5-436,6 5 0,-4 0-175,6 2 1,-5 0 96,5 0 1,0-1-345,3 1 1,1-3 252,-1-4 1,4 1-253,0-4 0,6-5 80,-2-3 1,1-6-236,-1 2 1,3-3 142,-3-1 0,2-1 111,2-3 1,0-2 201,0-6 0,0-3-82,-1 0 1,-2-5 263,-1 1 1,-5 1-87,1-1 1,-6 0 215,-2-4 1,-4 0-131,1 0 0,-3-3-77,-1-1 0,0 0-184,0 5 0,-5-4-246,-3 3 0,2-1-618,-2 9 1,2 0-9,-2 3-1353,-2 1 1597,9 5 0,-3 0 663,8 6 0,7 0 0,7 0 0</inkml:trace>
  <inkml:trace contextRef="#ctx0" brushRef="#br0" timeOffset="153">18525 10404 7983,'0'-11'171,"0"0"0,0 3-124,0 0 2174,0 6-845,-5-3-922,-2 5 1,-4 0-170,-1 0 1,-3 1-244,0 3 1,-4 2-14,4 6 1,-6 3 125,2 0 1,-2 2-174,-2-2 0,1-1 65,3 5 1,-1-5-167,5 1 0,3-1 25,5 1 0,0-6 7,0 2 0,2-2 139,5 3 1,0-5-37,0 1 1,5-2 70,2 2 0,5 2 101,3-2 0,3-2-103,5 2 0,-1-2-23,1 2 0,0 0-89,0-4 0,4 5 117,-1-1 0,-3 2-328,-4 1 0,-1 1 87,1-1 1,-3 4-146,-4 1 1,-2 3 24,-2-4 1,-3 4 31,-5-4 0,0 4 207,0-4 1,-7 2-106,-4-2 0,-2-2 387,-6 2 1,0-2-126,-4-2 0,1-3-5,-1-1 0,0 0-88,0 0 1,1 0-488,3-3 1,3-3-1488,4 3 920,6-3-1005,-4-1 2027,9 0 0,1-5 0,6-2 0</inkml:trace>
  <inkml:trace contextRef="#ctx0" brushRef="#br0" timeOffset="154">18833 10633 7876,'5'-18'0,"-2"-2"759,4 5 1,-3-1 293,4 5 686,-6 5-729,3-5-843,-5 10 0,0-1 21,0 9 0,0 5 103,0 7 1,0 3-57,0 1 0,-4 1 0,1 7 1,-1-4-215,4 3 0,0-5 90,0 2 1,0-3-553,0-1 1,0-1 277,0-3 0,4 1-658,-1-5 1,1-3 377,-4-5 0,0-3-1720,0 4 628,0-6 854,0 3 0,-5-5 681,-2 0 0,-4-5 0,0-1 0</inkml:trace>
  <inkml:trace contextRef="#ctx0" brushRef="#br0" timeOffset="155">18559 10610 7876,'0'-11'0,"5"-1"1416,1 1-880,6-1 1,4 2 84,3 3 940,3-4-997,6 10 1,1-9 79,5 2 537,0 3-705,6 0 1,-1 1-237,3 1-79,-3-1 0,-4 3-498,-1-3 0,-5 2 302,-2-1 1,-4 3-1792,-4 3 1,-4 0 1825,-8 5 0,4-1 0,-5 5 0</inkml:trace>
  <inkml:trace contextRef="#ctx0" brushRef="#br0" timeOffset="156">19907 10416 7919,'0'-12'-323,"0"6"504,0-4 0,-4 7 1292,0-4-880,0 4 1,4-1 0,0 8 1,-4 8 42,1 7 0,-3 4-223,3 3 1,1 2-32,-1 3 0,1 2-109,2-3 1,2 2-158,1-2 0,-1 2 63,1-5 0,3 3-346,-3-3 0,5-5-117,-4-2 0,1-7-373,-1 3 1,-3-4-604,3 0 1,1-5-114,-1 1-841,-1-5 2213,-3 2 0,0 0 0,0 1 0</inkml:trace>
  <inkml:trace contextRef="#ctx0" brushRef="#br0" timeOffset="157">19678 10473 7920,'6'-17'0,"5"1"212,-4-3 0,7-1 360,1 4 1,2 1-35,-2 4 0,3-1 124,5 1 0,0-1-47,-1 1 1,3 1-170,1 2 0,-2 2-281,3 2 0,1 3 56,-1-3 0,-2 4-315,-6 4 1,1-2 31,-5 6 1,1 0 33,-5 3 0,-3 6-569,-1 2 0,-4 1 276,1-1 0,-4 2-144,-4-1 0,-2-3 113,-6 2 1,-1-5 292,-2 2 0,1-4-74,-5 0 1,1-1 231,-1 0 0,2 0 1,1-4 0,4 2 142,-3-5 1,6 4 71,1-5-14,5 6-100,-2-8 0,7 8-62,1-5 0,4 1 106,4-1 0,2-1-76,2 4 1,3-3 65,5 4 0,-4-5-108,0 5 0,0-2-132,4 2 0,0 2 2,-1-2 1,-4 2 113,-3 1 1,-2 1-318,-1-1 0,-5 4 65,1 1 1,-6-1-268,2-4 1,-8 5 152,-3-1 0,-9 0-15,-3-4 0,-3 1-10,-5-1 0,2 1-72,-6-1 1,4-1-215,-3-2 1,6 1 175,1-5 1,1-1-602,7-3 216,0 0 776,4 0 0,4 0 0,2 0 0</inkml:trace>
  <inkml:trace contextRef="#ctx0" brushRef="#br0" timeOffset="158">20409 10450 7881,'6'-18'1198,"3"2"-357,-5 4 48,0 1-279,-4 5-126,0-5 1,0 11-103,0 0 1,0 9 62,0 7 0,-4 4-69,0-1 0,-3 6-35,3 2 1,-4 5-418,4-2 1,-1 2 100,2-2 0,1 2-302,-1-5 1,3-1 236,3-3 0,0-1-170,4-3 0,5 1 68,3-5 0,4-1-73,-4-6 0,6 1-17,-2-5 0,2-1 98,2-3 0,0 0-225,0 0 0,-2 0 111,-2 0 0,2 0-522,-6 0 1,0-3 303,-3-1 0,-5-1-1225,1 1 1691,-6 3 0,3-10 0,-5 5 0</inkml:trace>
  <inkml:trace contextRef="#ctx0" brushRef="#br0" timeOffset="159">20238 10667 7858,'0'-6'785,"10"-4"-447,-2 8 1,9-3 194,-1 5-118,1 0-229,6-5 0,1 4 133,3-3-196,-3 3 36,9-4 1,-8 3 212,6-1-1454,-6-4 807,3 6 1,-10-4-898,-3 5 1172,-2 0 0,-2-5 0,1-1 0</inkml:trace>
  <inkml:trace contextRef="#ctx0" brushRef="#br0" timeOffset="160">20363 10382 7880,'0'-12'443,"0"1"1,2-1 189,1 1 116,4 5 0,8 0-259,0 6 0,7-3-44,1-1 0,2 0-365,9 4 0,-2-4 94,6 0 0,-2 1-697,-2 3 0,-1 0 212,-3 0 310,-2 5 0,0 1 0,1 5 0</inkml:trace>
  <inkml:trace contextRef="#ctx0" brushRef="#br0" timeOffset="161">21517 10324 7983,'0'-7'532,"0"-1"57,0 6 602,0-3-277,0 5 0,0 10-561,0 5 0,0 7 94,0 4 0,0 3 168,0 6-390,0-1-739,0 0 564,0 0 1,0-1-44,0-2 53,0 2 0,0-5-638,0 2 445,0-7 0,4-3 138,0-4-959,-1 4 640,-3-7 1,0-1-30,0-4-571,5 0-187,-3-2 522,3-1-762,-5-5 307,0 0 1034,0-10 0,0 2 0,0-8 0</inkml:trace>
  <inkml:trace contextRef="#ctx0" brushRef="#br0" timeOffset="162">21551 10496 7983,'0'-18'-423,"0"2"1,-4 4 786,1 1 1,-3 1 393,3 2-201,1-2 1,-4 5-138,2-3 1,3 2 794,-3 2-792,3 3 1,2-4 20,3 5 1,-1 0-124,4 0 0,-3 1-68,4 3-28,-1-3-220,5 9 67,-1-4 1,0 6 293,1-1-843,-1 1 409,1 4 1,-1-7 40,1 2-828,-1-2 536,5-2 0,-2 2-73,5-6 57,-5 1 121,8-4 1,-8-4 232,5 1-101,-5-6 1,6 1 241,-5-7 1,4 2 21,-3-2-137,4 2 1,-7-3 121,2-3 0,-2 2 45,-2 2 215,0-3-209,1 6 0,-4-9 113,-1 6-17,-4 5 147,2 0-413,-5 8 65,0-3 0,4 7 51,-1 1 0,1 9 11,-4 7 1,4 8-39,0 3 0,0 3-20,-4 1 0,0 1-32,0-1 1,0 0-59,0 0 0,0 1-132,0-1-16,0-5 1,-4 1-410,0-7 1,0 1 270,4-8 1,0-1 206,0-4 1,4-3 51,0 0 0,0-5 0,-4 5 0,5 0 0,1 3 0</inkml:trace>
  <inkml:trace contextRef="#ctx0" brushRef="#br0" timeOffset="163">22419 10302 7983,'-5'-24'0,"4"2"890,-3 11-458,-2-1-173,4 1 875,-3 4-228,5 2 1150,0 5-1437,0 5-394,-5 7 0,4 6 434,-9 9-300,3 3 1,-3 5 86,3 3-476,-3-2 71,3 3 1,-4-3 211,-1 2 0,2-5-28,3 5 0,2-10 113,5 2-925,0 1 486,0-7 1,0 0-1993,0-5 628,0-5-443,0 2 669,0-4 497,0-6-635,0 4 319,0-9 376,0 5 162,0-6 520,0-6 0,5 0 0,1-5 0</inkml:trace>
  <inkml:trace contextRef="#ctx0" brushRef="#br0" timeOffset="164">22316 10382 7983,'0'-36'153,"0"6"72,5 4-28,-3 3 0,3 2 579,-5 2-332,0 2 0,5 6 310,-4 4 36,4 2-321,0 5 340,2 5-458,4 2 1,4 11 260,1 4 215,-1 1-470,1 15 0,1-7 207,2 7-1082,2 2 787,-3-4 0,5 8-498,0-2 170,0-2 142,-1-1-635,1 0 506,-5-3 0,2-2-303,-4-7-1524,4-3 1192,-7-1 0,3-4-199,-4 0 1,-5-7-220,1 0 1,-6-1-1089,2-3 1220,2-3 1179,-4 5 1,-2-9-1,-7 5 1</inkml:trace>
  <inkml:trace contextRef="#ctx0" brushRef="#br0" timeOffset="165">22305 10679 7983,'0'-12'0,"0"4"0,0 1 1477,5-1-917,1 2 0,6 1 387,-1 5-152,6 0-434,6-5 1,6 3-354,5-1-12,0 1-343,1-3 0,-5 4-391,0-3 1,0 3 518,0 1-1880,-2 0 2099,-5 0 0,5 0 0,1 0 0</inkml:trace>
  <inkml:trace contextRef="#ctx0" brushRef="#br0" timeOffset="166">23013 10313 7928,'-1'-18'0,"-3"3"0,3 6 1382,-3 2-586,3 4-293,1-7 716,0 9-759,0-4 0,0 6 224,0 3-357,0 7-149,0 7 1,0 10 177,0 2 102,0 3-175,0 6 1,0-2 45,0 5-621,0-5 257,5 2 1,-4-1-432,3 0 481,2-5 0,-5-1-788,3-5 1,-1-4 368,1-4 1,-3-5-471,3 1 1,-3-6-214,-1-2-858,0-4 952,0 2 1078,0-5 0,0 5 1,0 1-1</inkml:trace>
  <inkml:trace contextRef="#ctx0" brushRef="#br0" timeOffset="167">22819 10427 7928,'5'-28'0,"5"4"0,5-2 897,6 1-521,-9 8 0,10 1 207,-3 9 577,3-3-674,5 8 0,-2-3 195,1 5-4,-2 5-341,4 2 0,0 4 100,3 1-216,2-1-56,-9 6 1,7 0-59,-4 6-109,0 0 277,-10 5-912,0-4 535,-11 9 0,-1-4 110,-5 5-1519,-5 1 943,-1-1 1,-12 0-83,-5 1 1,-1-6-202,-6-3 1,1-5 525,-2-2 0,-2-5 294,3 1 1,2-2-384,1-2 156,-2-5 1,6 3-391,0-5 100,6 0 549,5 1 0,1-4 0,-1 4 0</inkml:trace>
  <inkml:trace contextRef="#ctx0" brushRef="#br0" timeOffset="168">23527 10324 7922,'0'-24'0,"1"3"2245,3 9-945,-3 1-490,4 5-233,-5 1-165,0 5 372,0 5-430,0 1 1,0 10 291,0 3-208,0 3-274,0 6 0,0 1 14,0 5 95,-5 1-561,4-1-21,-4 0 275,0 0 1,4 1 230,-3-1-947,3-5 522,1 4 1,0-5 21,0 3 1,1-4-106,3-4 1,2-1-125,5-3 218,6-3 0,-4-8 143,2 0 1,3-6 784,1 2-822,-3-3 214,6-1-72,-5 0 0,2-5-83,1-2-513,-1 1 346,-2-4 0,0 4-22,-6-5 0,1 3-152,-1 0 0,-5 1-1303,-2-5 1107,-2 1 0,-2 3-80,0 1 669,-6-1 0,0-3 0,-5-1 0</inkml:trace>
  <inkml:trace contextRef="#ctx0" brushRef="#br0" timeOffset="169">23367 10621 7920,'0'-6'1517,"10"-4"1,-1 9-1066,10-3 1,0-1-174,4 1 0,0-1 240,0 1-273,5 3 0,1-8 141,5 5 1,4-4-86,0 5 1,-4-5-644,-3 4 0,-9-3 222,0 3 113,-6 0-2309,0 4 803,-4-5 752,-6 4-1190,-1-9 1950,-5 3 0,0-4 0,0-1 0</inkml:trace>
  <inkml:trace contextRef="#ctx0" brushRef="#br0" timeOffset="170">23481 10279 7920,'-11'-12'0,"5"1"1295,2 0-551,8-1-428,7 1 0,7 3 723,5 0-688,-1 6 1,8-7 1390,4 5-1160,0-5 0,14 8 136,-2-3-1263,2 3 709,-2 1 0,1 0 164,2 0-1588,3 0 989,-5 5 0,-7 1-4259,-14 6 4530,-12-1 0,-9 6 0,-11 1 0</inkml:trace>
  <inkml:trace contextRef="#ctx0" brushRef="#br0" timeOffset="171">10633 12015 8004,'-4'-8'0,"0"1"294,0-1 103,4 2 13,-5-5 0,3 6 165,-6-2 553,6-3-304,-3 8 19,5-8-471,-6 9 0,5 1-127,-3 7 1,3 7 22,1 2 0,0 9 28,0 2 1,1 2-196,3 5 0,1-2 126,3 6 0,2-3-228,-2 0 1,1-1 52,-2 0 0,3-3-332,-2-1 0,1-6 23,-2-1 0,2-1-132,-5-7 0,4 0-2,-4-3 0,1-5-319,-2 1 0,-1-4-904,2 3 592,-3-4-1117,-1 2 2139,0-5 0,-5 0 0,-2 0 0</inkml:trace>
  <inkml:trace contextRef="#ctx0" brushRef="#br0" timeOffset="172">10507 12118 7975,'0'-25'128,"-4"0"104,1 10 1,-1-4 30,4 4 0,0-2 14,0 2 1,0 2 1001,0-2-854,5 2 0,1 2 90,6-1 1,4 5-128,3-1 0,3 4-157,1-3 0,-1 4-80,1-1 0,5 3-131,3 1 0,-2 0-214,1 0 1,-3 1 214,3 3 1,-6 3-166,-1 4 1,0 0-13,-4 1 0,-6 3-240,-2 0 1,-7 4 102,0-3 0,-3 3-16,-1-4 0,-6 4 165,-6-4 1,0 4 87,-7-4 0,3 2 139,-3-2 1,0-2-61,-3 2 1,3-4 187,-1-3 0,3 2-63,-2-2 1,2-2 149,6 2 18,-1-6 477,6 3-496,1-5 0,6 0-164,3 0 1,4 0 52,7 0 0,3 0-24,4 0 0,6 0-77,3 0 0,-2 2 56,1 1 1,-3 0-126,4 5 0,-6-1 54,2 5 1,-3-1-296,-1 0 1,-2 5-76,-2-1 0,-2 1-74,-6 0 0,-3-2-76,-1 5 1,-4-5 142,1 1 1,-4-3 231,-4 0 0,-4-1-94,-7 1 0,1-1 351,-5 1 1,-4-5-100,-3 1 1,-6-2-48,1 2 1,-2 1-11,-1-6 0,4 3 29,-1-3 0,10-1-452,-2 1 0,4-1 175,0-2 0,6 0-670,5 0 1,6-2 362,-2-1 1,4 0 528,4-5 0,2 1 0,6-5 0</inkml:trace>
  <inkml:trace contextRef="#ctx0" brushRef="#br0" timeOffset="173">11284 12095 7942,'0'-23'753,"0"5"-388,0 2 0,0 4 100,0 1 322,0 4-430,0-3 1,-1 9 1206,-3-3-542,2 3-127,-3-4-490,5 4 0,0-2-241,0 11 1,0 1 83,0 10 1,0 0-150,0 3 0,0 5 81,0 0 0,0 3-251,0-3 0,0 5-3,0-2 1,0-1-367,0 2 0,0-6-130,0 2 0,0-4 274,0-4 0,0 1 147,0-5 1,4-3-7,0-5 1,4-3 179,-5 4 0,6-6-126,-1 2 0,2-3 342,1-1 1,2-1-40,2-3 0,-1-1 93,5-3 0,0 0-209,4 4 0,-4-4-197,0 4 1,-3-1-57,3 1 1,-4 3 69,4-3 0,-5-1-512,1 1 0,-2 1 242,-2 3 0,-3 0-2036,-1 0 1032,-4 0-639,2 0 2010,-5 0 0,-5-5 0,-1-2 0</inkml:trace>
  <inkml:trace contextRef="#ctx0" brushRef="#br0" timeOffset="174">11204 12289 7934,'-5'-12'697,"4"1"0,-3 0-197,8-1 0,2 6-11,5 2 1,2 3-72,2 1 0,3 0 141,5 0 1,5-4-301,2 0 1,3 0-158,1 4 0,-3 0-431,-1 0 1,-4 0 281,0 0 0,-3 0-1886,-4 0 979,-2 0-647,-6 0 1601,-4 0 0,-2 0 0,-5 0 0</inkml:trace>
  <inkml:trace contextRef="#ctx0" brushRef="#br0" timeOffset="175">11181 12060 7863,'0'-17'876,"0"0"-484,0 6 1,9-4 177,2-1 190,8 1-428,-1 4 1,6 0 147,3 4 1,2-3 73,5 2 0,4-1-283,0 2-190,1 2 1,-9 5-141,0 0 1,0 0-374,0 0 1,2 5-2639,-6 2 3070,-4 3 0,0 2 0,-5-1 0</inkml:trace>
  <inkml:trace contextRef="#ctx0" brushRef="#br0" timeOffset="176">11821 11935 8016,'0'-12'0,"0"5"558,0-1 927,0 6-782,0-3 153,0 5 1,0 8 108,0 4-565,0 12 0,0-4 11,0 11 1,5-1-184,2 4 1,0 5-361,0-1 0,-3-3 166,4-1 1,-2-6-185,2 7 0,1-9 172,-6 1 0,2-8-1750,-1-4 855,-3 3 0,5-5-1514,-6 2 1484,5-8 903,-4 4 0,4-10 0,-5 4 0</inkml:trace>
  <inkml:trace contextRef="#ctx0" brushRef="#br0" timeOffset="177">11832 12232 7992,'6'-12'830,"-1"6"-444,-5-4 0,6 7 16,1-4 0,-1 4 12,2-1 0,0 2 979,3-2-912,6 3 1,0-4-66,6 5 0,0 0-133,0 0 0,1-4-773,3 0 1,-3 0 386,2 4 1,-3 0-1158,-4 0 1,2 0 136,-6 0 1123,0 0 0,-4 0 0,1 0 0</inkml:trace>
  <inkml:trace contextRef="#ctx0" brushRef="#br0" timeOffset="178">11786 11992 8012,'0'-18'0,"0"3"0,4 1 595,0-1 0,9 2-148,-2-2 0,4 2 171,1 2 0,1-1-259,6 1 0,5 1-349,2 2 0,3-1-152,2 5 1,3-3 189,0 3 1,-1 0-1136,-7 4 1,2 1 1086,-5 3 0,-1 3 0,-3 4 0</inkml:trace>
  <inkml:trace contextRef="#ctx0" brushRef="#br0" timeOffset="179">12597 11878 8012,'-6'0'827,"-4"0"-404,8 0 661,-8 0-676,4 0 1,-5 4 254,-1-1 0,1 6-213,-1-1 0,1 7-64,-1 4 1,-3 3-159,0 0 0,0 3-113,3 1 1,5 0-38,-1 4 1,6-3-107,-2 3 0,2-4 70,2 0 0,2-3-228,2-4 0,6 1-303,5-4 1,5-1 129,-1-4 202,3 1-146,1-6 119,5-1 0,-3-5-155,5 0 205,1-5 28,-2-1 0,0-7 117,-2-2-13,-3 2 0,5-5-196,-2 3 481,-3-3-193,-1-5 1,-3 4 404,-5 0 0,-3 0-223,-5-3 0,-4-1 67,1 0 0,-4 0-86,-4 0 0,-2 0-94,-6 0-13,-4 1 1,-2-4-601,-5 3 347,-5-2 0,-2 14-249,-8-1 0,-3 6-1046,-5 6 635,1 5 1,3 3-632,0 7 1,8 6 480,3 6 56,3 0 806,21-5 0,-9 1 0,10 0 1</inkml:trace>
  <inkml:trace contextRef="#ctx0" brushRef="#br0" timeOffset="180">13100 11980 7912,'-4'-17'0,"0"1"0,0 4 417,4 0 164,0 1 3,0 0-257,0-1 857,0 6-361,0-4-546,0 8 1,-3 0-47,-1 9 1,0 6 124,4 10 0,0 5-97,0 2 0,0 3-153,0 2 1,1 1 25,3-1 0,-1 4-87,4-9 1,-3 5-474,4-9 1,-5 4 258,5-8 1,-4 2-626,3-8 0,-3-1-65,4-4-1060,-6-4 914,8 3 1005,-8-9 0,3 4 0,-5-5 0</inkml:trace>
  <inkml:trace contextRef="#ctx0" brushRef="#br0" timeOffset="181">12986 12015 7912,'5'-23'0,"-3"1"0,6 3 617,-1-2-290,5 8 0,0-3 80,4 4 1,-2 1 126,5-1 0,-4 6-81,4 2 64,0-2-232,4 5 1,1-5-31,3 6-92,-3 6 1,4 0-71,-6 5 1,1 1 73,0-1 0,-1 2-275,-3 2 0,-3-1 111,-4 5 0,-6 0-454,-2 4 1,-3 0 208,-1 0 0,-6-1-202,-6 1 0,-4 0 129,-7 0 0,3 0-12,-3 0 1,3-1 235,-7 1 1,4 0-50,4 0 0,-1-5 205,4-3 1,1-2-65,4-2 0,4 1 100,4-1-149,1 0 1,4 0 184,1-4 1,5 2-1,7-5 0,-1 3 115,5-3 1,0 4-37,4-4 0,4-1-113,0-3 1,3 0-331,-3 0 1,3-3 112,-3-1 1,-1-4-176,-3 4 1,0-3 86,0 3 0,-5-4-828,-3 5 0,1-5 1030,0 4 0,-1-5 0,-4 3 0</inkml:trace>
  <inkml:trace contextRef="#ctx0" brushRef="#br0" timeOffset="182">13659 12015 7810,'-6'-18'557,"1"-2"-385,5 4 1,0 1 404,0 4 0,0 3 296,0 1 411,0 4-812,0-2 0,0 6 9,0 3 1,0 4-12,0 7 1,0 4-191,0 8 0,0-3-130,0 2 0,0 4 76,0 0 1,0-1-330,0 2 1,0-6 139,0 2 1,4-1-490,0-3 1,4 5 139,0-9 0,2 0 38,2-7 1,0 1-190,4-1 0,-4 2 120,3-7 0,-1-1 34,2-3 1,-4-1 55,4-2 1,-2-2-61,1-1 1,-3 0-119,4-5 1,-4 5-1007,0-5 417,-1 0 167,1-3 853,-6 5 0,-1-5 0,-5 5 0</inkml:trace>
  <inkml:trace contextRef="#ctx0" brushRef="#br0" timeOffset="183">13488 12186 7823,'0'-8'0,"0"1"0,1 4 482,3-1 1,2 3 48,6 1 1,1-4 155,2 1 1,3-1-329,4 4 0,6-4-144,3 0 1,1-1-156,-2 1 1,3 3 107,-3-3 1,2-1-522,-1 1 1,-3-3-35,-6 3 0,0 0-363,-3 4 0,-3-4 138,-4 1 1,-6-3-1169,-2 3 1780,-3 1 0,4-13 0,2 2 0</inkml:trace>
  <inkml:trace contextRef="#ctx0" brushRef="#br0" timeOffset="184">13602 11923 7831,'-10'-7'-648,"2"-1"1,3 4 0,5-3 1822,0-1 1,5-3-444,3-1 1,7 6 247,4 2 0,7-1-340,0 1 1,10-3-59,-2 3 1,4 0-332,0 4 1,-2-1-33,2-3 1,0 3-556,-4-3 0,-1 3 261,-6 1 1,-8 0-248,0 0 1,-5 0-1207,-3 0-1352,-4 0 2052,-2 0 0,-10 3 828,-3 1 0,-7 5 0,-3-3 0</inkml:trace>
  <inkml:trace contextRef="#ctx0" brushRef="#br0" timeOffset="185">10587 12883 7962,'0'-7'609,"0"2"583,0 5-581,5 0 1,2 0-331,4 0 1,0 0-45,1 0 0,-1 0 48,1 0 1,0 0-63,4 0 0,0 0-36,3 0 1,3 0 48,-3 0 1,2 0-124,2 0 1,1-3 12,3-1 1,-2-4-128,6 4 1,-1-1 103,4 1-62,1 3 1,-2-8 51,-3 5 1,3-1-35,-2 2 0,2 1 80,1-2-179,0-2 121,0 5 0,1-4 41,-1 5-74,0 0 24,6-5 0,-5 3-135,3-1 125,-2 1 0,-2-1 45,0-1 1,0-1-22,1 1 1,0 1 20,3-4 1,-1 3-29,5-4 0,-4 2 68,4-2 0,-4-2-106,4 3 0,-5 1 1,1 3 0,-3-2 17,0 1 1,-1-1-18,0 1 0,0 3-77,1-3 1,-1-1 99,0 1 1,0 0-65,1 4 1,3-4 37,0 1 0,4-1 37,-4 4 1,-3 0-16,0 0 1,-8 0 3,8 0 0,-7 0-21,2 0 0,-3 0-1,3 0 0,-1-4-34,2 0 0,2 0 52,-3 4 0,-1 0-108,2 0 1,-6 0 79,2 0 0,1 0-72,-1 0 1,0 0 11,0 0 1,-3 0-94,3 0 0,-2 0 40,2 0 0,-6 0-14,6 0 0,-5 0-35,4 0 1,-2 0 74,-1 0 0,-4 0 77,0 0 0,0 2-70,4 1 1,-4-1 95,0 1 1,-4-1-61,5-2 1,-7 0 7,3 0 1,-2 0-25,1 0 0,-2 0 11,2 0 0,-1 0-7,1 0 1,-2 0 3,2 0 0,-2 0 228,-2 0-228,0 0 8,1 0 179,-1 0 7,-4 0-147,3 0 6,-4 0-9,0 0 1,1 0-130,-3 0-13,-3 0 140,4 0-507,0 0 290,-4 0 0,6 1 37,-4 3-683,-1-3 206,3 4 97,-5-5-1184,5 5 450,-4-3-378,4 8-154,-10-4 1803,-1 0 0,-11 4 0,0-3 0</inkml:trace>
  <inkml:trace contextRef="#ctx0" brushRef="#br0" timeOffset="186">14779 11901 8015,'0'-12'0,"0"1"0,-4-1 92,0 1 250,0 5 588,-1-5-334,4 10 88,-4-4-428,5 5 1,0 5 24,0 3 0,1 3-17,3 4 1,1 3 100,3 5 1,2 4-131,-3-1 1,0 5-8,0-5 0,0 5-163,0-5 0,0 6 99,-4-1 1,-1 0-386,1 0 1,-1 1 182,-2-6 1,0 1-143,0-4 0,0-4-28,0 0 1,-2-9-380,-1 1 316,1-2 224,-3-2 1,7-2 527,1-5-334,4 0 0,5 0 214,4 0 0,-2-5-99,5-3 0,0 2 38,3-2 1,1 0-124,0-3 0,4 1-29,-1 2 0,1-1-67,-4 5 1,-1-3-221,-3 3 1,1 0-274,-5 4 0,0 0 205,-3 0 0,-5 0-1245,1 0 610,0 0-1142,3 0 686,-5 0 225,5 0 392,-10 0 112,9 0 540,-9-5 0,4 3-154,-5-6 506,5 0 1,-3-3-344,1 0 1,-1 3 801,-2 0 1,0 5 589,0-5 282,0 5-631,0-2 615,0 5 1,1 5-1348,3 3 1,-2 1-105,6-1 0,0 2-27,3-3 0,2 2-122,2-1 0,3 1 91,4-6 0,3 5-96,1-4 1,0 0-312,4-4 1,-3 0 174,3 0 0,-1-5-200,2-3 0,1 0 102,-6-3 0,5 2 1,-5-6 1,-3 2 144,-4 2 1,-5-1 56,1 1 1,-3-2 184,-5-2 0,2 2-66,-5-2 0,-1-1 4,-7 0 1,-3-4-88,-4 1 1,-2-3-181,-2 0 0,-4 0 132,-8 3 0,-2 2-266,-5 6 1,-2 1-44,-2 2 0,2 4-18,-6 8 0,5 3-38,-1 4 0,4 6-175,3 2 0,7 2-109,5 2 1,5 4 227,-1-1 1,7 5-583,4-5 0,3 5 1013,1-4 0,0 4 0,0-2 0</inkml:trace>
  <inkml:trace contextRef="#ctx0" brushRef="#br0" timeOffset="187">16138 12026 7845,'6'-18'1483,"-1"1"-974,-5 1 1,4 0-213,0-3 41,0 2 0,-4 6 801,0 0-869,-6 4 1,0-2-34,-5 6 1,-5 1-250,1 10 1,-8 1 88,4 10 1,-5 1-15,5 7 0,-1 2 27,1 5 0,2-1-62,6-2 0,5 0-98,2-4 0,4 0-74,4-5 1,3 1-77,8 0 1,1-1 108,7-3 0,-3-3-136,6-4 1,2-6 59,-1-2 1,3-3 274,-3-1 1,1-1-165,-1-3 0,-3-6 315,2-5 0,-1-2-29,-3 2 1,0-2-17,-3-2 0,1-2 257,-4 2 1,-2 1-132,-7-1 1,-2 0-58,-5-4 0,0 0-54,0 0 1,-6 4-534,-6 0 1,-2 0 211,-8-4 1,0 2-862,-8 2 1,-1 0 202,-3 7 1,-2 0-144,-2 8 1,1 1 105,-4 7 661,9-3 0,-6 15 0,9-4 0</inkml:trace>
  <inkml:trace contextRef="#ctx0" brushRef="#br0" timeOffset="188">16492 11843 7915,'-5'-17'-206,"3"0"102,-3 6 1,5-1 103,0 1 1167,0 5-680,0-5 0,0 9 805,0-6-436,0 6-226,0-3-160,5 5-306,-3 5 0,7 6 216,-6 8 0,6 4-94,-1 4 0,1 1-84,-2 2 0,2 3 16,-5-3 0,0 2 14,-4-1 0,4 0-474,-1-4 1,3 0-673,-3-4 1,-1-1-259,1 1 1,2-5 576,-1-3 0,1-2-1222,-1-2 911,-3 1 906,10-6 0,-10 4 0,4-3 0</inkml:trace>
  <inkml:trace contextRef="#ctx0" brushRef="#br0" timeOffset="189">16709 11969 7915,'5'-18'0,"-3"-2"438,6 5-1,-6 0-219,9 3 435,-10 1 54,4 4-271,0-3 440,-4 9-137,4-4-364,-5 5 0,0 6-150,0 6 0,-1 2 102,-3 8-161,-2-1 25,-5 12 0,-2-8-315,-2 6 116,2-1-505,-9 4-256,10-5 560,-5-1 1,2-1-149,0 0-750,5-1 722,-1-8 1,10 2-55,-3-4-39,3-1 240,1-4 1,1-1-35,3-2 0,4 1 320,7-5 0,-1 0 197,5-4 115,0 0-383,-1 0 154,3 0-88,-3 0 0,4 0-420,-3 0 0,1 0-508,-5 0 1,1-4 331,-5 0 553,-5 0 0,4 4 0,-3 0 0</inkml:trace>
  <inkml:trace contextRef="#ctx0" brushRef="#br0" timeOffset="190">17086 11923 7889,'0'-29'0,"0"1"741,0 11-383,0-5 1,0 9 96,0-2-20,0 2 53,0 7 628,0-4-298,0 9-458,0-5 0,1 8-145,3 2 1,-3 3 261,3 8-225,2 8 0,-5 6-17,3 6 0,1-1-14,-1 0 0,4 0-163,-5 1 0,1-1-214,-4 0 1,4-5-1731,0-2 1317,0 2 1,-3-6-364,3 0 0,-3-1-1841,3-7 2773,-3 5 0,-6-7 0,-1 3 0</inkml:trace>
  <inkml:trace contextRef="#ctx0" brushRef="#br0" timeOffset="191">17314 11901 7897,'0'-14'445,"0"2"744,0 3-261,0-2-22,5 5-104,-4 0-483,10 12 1,-10 1-104,3 8 1,1 3 108,-2 5-109,6 5-301,-7-4 161,3 9 1,-5-8 19,0 6 1,0-6-85,0 2 0,0-3-176,0-1 0,4-4-551,-1 0 0,1-9-842,-4 1 532,0-2-391,5-2 518,-4-2 728,5-5 1,-6-5-26,0-3 1,0 2 223,0-2 0,-4-3-112,0-5 0,-4 1 131,5 4 1,-3-6 168,3-2 1,0-2 243,-5-2 0,6 0 211,-2 0 0,3 0-292,1 0 1,0 4 312,0 0 1,0 9-191,0-1 0,0 6 105,0-3-446,0 6 1,5-2 25,3 8 0,2 3-138,1 8 1,6-1 147,2 5-9,-3 0 1,6 4-77,-3 0 0,2 0 33,2 0 1,0 0-278,0 0 0,0-4 79,0 0 0,-1-4-34,1 4 0,0-9 125,0 1 1,-4-7 249,0 0 0,-5 1-45,1-1 0,-2 0-100,-2-4 1,-3-2 169,0-1 0,-6 0-36,2-4 1,-3-1 153,-1-4 0,-1-4-80,-3-3 1,-2 1-291,-6-1 1,1-1-204,-1-7 0,1 3-302,0-3 0,-1 2 260,1-2 0,-1-1-132,1-2 1,5-2-624,2 6 0,1 0 371,-1 7 0,3-1-1733,-3 5 1084,3-1-1028,1 5 1548,0 5 1,4 2 695,0 8 0,5-3 0,-3 4 0</inkml:trace>
  <inkml:trace contextRef="#ctx0" brushRef="#br0" timeOffset="192">18159 11741 7819,'7'-13'0,"-1"-1"0,-2 10 518,-3-5-130,4 8-258,-5-4 1158,0 5 0,-5 0-944,-3 0 0,-6 6 24,-1 6-186,-5 4 1,1 8-112,-8 3 1,4 2 91,0 5 0,1 1 19,3-1 0,1 0 131,-1 0-105,5 1-407,2-1 298,2-5 1,9 3 48,-3-5 1,4-1 65,4-3 0,4-4-970,7 0 523,3-5 0,4 1-122,1-7 1,0-3 188,0-5 1,0 0 267,0 0 0,-1-1-166,1-3 1,-1-1 64,-3-3 1,1-2-44,-5 2 274,1-2 0,-9-1-56,1-1 1,-7 1 26,-1 0 0,-5-1-671,-6 1 0,-2 1 232,-2 2 0,-3-1-992,-5 5 1,-3 1 137,-1 3 634,-5 0 382,8 0 0,-9 0 0,4 0 0</inkml:trace>
  <inkml:trace contextRef="#ctx0" brushRef="#br0" timeOffset="193">18822 11775 7827,'0'-12'0,"0"1"-72,0 5 123,0-4 1,0 7 169,0-5 1,0 5 102,0-5 1,0 4 323,0-3 371,0 4-356,0-7-140,0 9 184,0-4-66,0 5-191,0 5 41,0 1-226,0 10 0,0 3-55,0 8 1,0-1-138,0 4 1,-2 0 19,-1 5-214,1-1 0,-7-4-61,6 1 1,-5-4-249,4 3 0,0-6 42,4-1 1,-3-5 123,-1-7 0,0 1-541,4-1 327,0-5 149,0-1-68,0-5 380,5-5-33,-4-1 1,6-7 274,-4-2-124,-1 2-37,8-3 1,-8-1 41,6-2 1,-4 2-20,3-2 317,-4-6-222,7 1 1,-7-9 55,4 3 47,1-3-134,-2-1 0,4-1 136,-2 1-208,-3 5 0,5-2 115,-2 9 185,-3-4-154,5 14 0,-9-1 445,3 5-376,2 6 1,-3-1-201,5 11 0,-1 6 95,5 12 0,3 4-1,0 4-35,0 0 1,-3 2-211,-1 2 61,6-3 1,-5 8-116,4-5 0,-2-3-347,1-5 0,-3-1-443,4 2 0,0-3 426,-1-5 0,-1-6-130,-6-1 0,1-4 177,-5 0 0,3-5-954,-3 1 937,0-6 0,-5 7-1029,-3-5 1474,-3 0 0,-9 1 0,-2 1 0</inkml:trace>
  <inkml:trace contextRef="#ctx0" brushRef="#br0" timeOffset="194">18822 12060 8786,'11'-1'1603,"0"-3"-1266,1 3 0,3-4 151,0 5 32,6 0-246,1 0 0,3 0-103,1 0-111,3-5 0,-3 4 282,4-3-1368,-4 3 618,-4 1 309,0 0-2522,-9 0 1336,8 0 1285,-13 0 0,12-5 0,-7-2 0</inkml:trace>
  <inkml:trace contextRef="#ctx0" brushRef="#br0" timeOffset="195">19438 11786 7763,'-6'-19'1095,"1"-6"-230,5 17-221,0-8-136,0 9-100,0-3 592,0 9-587,0-4 1,0 6 13,0 3 0,0 7-23,0 8 1,0 4-71,0 4 43,0-3-134,0 9 1,0-8 135,0 6-697,0-6 310,0 3 1,0-5-1446,0 0 735,0-5 539,0 3 1,0-8-1302,0 2 891,0-7 0,0 2-1913,0-2 1297,0-3 1205,0 0 0,-5-10 0,-2-2 0</inkml:trace>
  <inkml:trace contextRef="#ctx0" brushRef="#br0" timeOffset="196">19061 11752 7802,'5'-24'502,"3"5"1,4 5 72,3 3 0,3-1 1065,4 1-1280,1 4 0,5 1 1479,3 2-905,7 3-1090,-3-9 765,10 9-324,-5-5 1,5 3 113,-4-1-677,-1 0 266,-6-1 0,-5 4 110,-2-3-2606,-3 3 1816,-1 6 0,-5 0 692,-3 2 0,-2-2 0,-2-5 0</inkml:trace>
  <inkml:trace contextRef="#ctx0" brushRef="#br0" timeOffset="197">20409 11546 7889,'0'-11'-256,"0"5"-383,0-4 1633,0 3-138,0-4-213,0 4 333,0 2-151,0 5 117,0 5-595,0 7 1,0 6 51,0 4 0,4 6 147,0 3 0,1-2-291,-1 2-188,-3-1 1,4 0 75,-5 1 0,0-2-129,0 2 1,1 0-129,3-4 0,-3-4-396,3-4 1,-3-5-605,-1 1 1,0-2 35,0-2 715,0-5-1611,0-1 497,0 1 1477,-5-5 0,-1 4 0,-5-5 0</inkml:trace>
  <inkml:trace contextRef="#ctx0" brushRef="#br0" timeOffset="198">20261 11569 7889,'5'-23'-943,"1"6"0,3-4 2619,2 6-960,-2 0 0,9 4 28,-3-1 1,-1 5-96,5-1-271,0 5 850,9-2-724,-4 5 1,9 2 198,-2 1-60,2 4-321,1 4 1,0 6-44,1 2-935,-6-3 872,4 11-248,-9-8 69,4 14 1,-11-4 179,-1 5-1003,-4-5 627,-5 10 0,-2-9-39,-5 8-1353,-5-2 947,-7-7 0,-2 3-1025,-5-6 837,-5 1 426,0-4 0,-8-6-260,6-1 212,-6-4-58,8 0-143,-4-1 290,0 1 0,4-6 512,-3-2-559,8 2 166,3-5 206,4 4 0,1-5 0,5 0 0,6-5 0,6-1 0</inkml:trace>
  <inkml:trace contextRef="#ctx0" brushRef="#br0" timeOffset="199">20809 11980 7889,'18'0'0,"-3"0"886,-3 0-502,-5 0 1,2-1 216,-5-3 418,4 3-607,-6-4 1,4 1 211,-2 0 1,-3-4-330,4 6 0,-4-7 378,3 6-457,-2-6-41,3 2 0,-2-4 29,1 0-134,0-6 145,-4 4-415,0-8 219,0 8 1,4-8 24,0 1 1,-1-2-178,-3-5 0,4 3 109,0-3-393,0-2 277,1 0 0,-3-2-97,6 1 139,-5 5 0,6-3 50,-6 5 26,6 0-30,-8 5 23,5 2 280,-1 4-127,-4 6 0,4 0-138,-5 2-17,0 3 45,5-5 1,-2 12 22,4 1-21,1 8 3,3 3 0,4 10 243,1 3-218,-1 1-21,1 8 1,-2-3-57,5 5-844,-5-6 734,3 9 1,-6-10-494,1 3-26,-1-7 333,1 2 1,-1-10-248,0-1 1,0 0 36,-4-7-654,3 0 726,-8-3 0,6-4 629,-4-1-1429,0-4 1000,-4 7 0,-1-9 267,-3 3 0,-2-3 0,-6-1 0</inkml:trace>
  <inkml:trace contextRef="#ctx0" brushRef="#br0" timeOffset="200">20866 11843 7745,'0'-11'378,"1"3"46,3 1 1,0 3-141,7-4 311,-2 6-318,8-3 1,-6 5 57,0 0 418,1 0-396,4 0 1,2 0-385,5 0 27,0 0-2,5 5-482,-4-4 408,4 4 1,-2-1 44,1 0-1862,0 0 1289,-4-4 1,-1 3-91,1 1-401,0 0 1095,-5-4 0,3 0 0,-3 0 0</inkml:trace>
  <inkml:trace contextRef="#ctx0" brushRef="#br0" timeOffset="201">21505 11626 7774,'7'-11'108,"-2"0"53,-5-1 1,4 1 767,0-1-362,-1 1-182,-3 5 962,0-5-521,0 10-336,0-4 825,0 5-953,5 5-49,-3 7-148,3 5 0,-1 6-21,-1 0-50,6 5 1,-7-3 220,1 6-497,4-6 192,-6 8 0,8-9-222,-5 3-747,-1-3 671,3-6 1,-5 2-881,3-5 0,-3 1-98,-1-5 496,0 0 1,-1 0 306,-3-4 1,0 2-4,-7-5 466,2 0 0,-8-9 0,6-2 0</inkml:trace>
  <inkml:trace contextRef="#ctx0" brushRef="#br0" timeOffset="202">21163 11546 7850,'11'-29'649,"1"6"0,2 3-350,5 5 222,0-5-265,14 7 1,-5 0 65,2 6 731,8 4-631,-7-7 0,9 9 211,-2-3-734,-2 3 260,3 1 0,-1 0 302,0 0-250,0 0 1,-8 0-409,3 0 183,-9 5 0,7-4 216,-4 3-517,0-3 345,-4-1 0,3 0 0,1 0-265,-1 0 180,-8 0 0,3 0-67,-6 0 331,0-5-210,-9 4 820,5-4-506,-10 5 1,4 0-27,0 5-192,-4 1 0,4 11-20,-5 2 1,0 2-116,0 2 0,0 4 47,0-1 1,-5 10-208,-2-2 1,0 7 98,0-3-894,-1 0 761,-3-4 0,3 0-228,0 1 189,6-6 112,-3-1 0,5-7 46,0-2 0,0-2-101,0-6 113,0 1-15,0-1 1,1-5-93,3-2-723,-3-3 516,4-1-1193,-5 6 815,0-5 454,0 4 0,-1-5-581,-3 0 444,3-5 478,-9 4 0,8-10 0,-8 5 0,4-5 0</inkml:trace>
  <inkml:trace contextRef="#ctx0" brushRef="#br0" timeOffset="203">21939 11638 7850,'0'-36'0,"4"0"227,0 9-1,5 0-226,-3 9 1305,1-3-779,3 13 1,-8-6 111,6 11 0,-4-5 226,3 4 0,1 3-204,3 8-310,1 6-192,-1 10 1,2 1 331,2 3-278,-2 2-194,3 5 71,-4 0 56,4 1 1,-2-1 145,5 0-620,-5-5 345,3 4 1,-2-7 37,0 4-991,5-4 618,-7 2 0,4-9-1104,-6 0 751,1-5 364,-1 2 1,-3-5-830,-1 1 410,1-6 204,-2 4-241,-1-8 101,-5 3 138,5-5-41,-3 0-70,3 0 230,-16 0 406,4 0 0,-10-5 0,6-2 0</inkml:trace>
  <inkml:trace contextRef="#ctx0" brushRef="#br0" timeOffset="204">21871 11889 7728,'5'-6'3496,"1"1"-3105,6 5-242,-1 0 1,1 0 149,-1 0-241,0 0 91,6 0 1,1 0-56,5 0 1,3 1-145,1 3 0,3-3 269,-3 3-1660,5 2 1051,-8-5 0,0 8 390,-5-5 0,0 0 0,4-4 0</inkml:trace>
  <inkml:trace contextRef="#ctx0" brushRef="#br0" timeOffset="205">22396 11250 7801,'0'-12'841,"0"1"-109,0-1 229,0 1 143,0 5 98,0 0-332,0 6-440,5 0 0,2 2-32,4 2 0,1 6-129,-1 5 1,4 9 54,0-1 1,6 7-119,-2 1 1,2 2 76,2 1 0,0 0-118,0 1 1,0-1-122,0 0 1,-1 0 58,1 1 1,-1-1-163,-3 0 0,1 0-60,-5 1 1,-3-1 54,-5 0 0,-4-1-124,1-2 0,1 0 26,-1-4 1,-2 0-30,-6-5 1,2 1 28,-6 0 1,-1-4-150,-6 0 0,1-5 40,-5 1 0,0-2 52,-4-1 1,0-2-112,1-3 1,-1 3 47,0-2 0,4 1-72,0-1 0,5 2 36,-1-3 0,2 0-773,2 0-310,4-4-339,-3 7 1740,9-9 0,-4 9 0,5-3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37:37.42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1725 14516 7794,'0'-8'149,"0"1"175,0-1-191,0-3 57,0 4 114,0-3 1,0 8 141,0-6 1,-4 4 236,0-3 155,0 4-308,4-2 1195,0 5-1601,0 5 1,0 3 89,0 7 0,1 4 14,3 8 0,3 0-101,4 4 0,-3 6-187,-1-3 0,0 3-211,0-3 0,2 0 186,-5 1 0,3-2-104,-3-3 0,4-1-10,-4-2 0,-1-7-90,-3 3 1,4-8 116,0 0 0,0-6 99,-4-1 0,1-5-77,3 0 349,-3-1 415,4-2-239,-5 0-479,0-5 126,0-2-15,0-9 0,-3 2-106,-1-5 0,0 0 44,4-4 0,0 0-208,0 0 1,1-4 91,3 1 1,2-5-74,6 5 1,-1-1 27,1 4 0,3 0 130,0 1 1,4-1 145,-4 0 0,4 4-217,-3 0 259,4 5-52,-2-3 0,1 6-10,0-1 0,-2 2 131,3 3 1,0 2-45,-5 5 1,2 0 47,-2 0 0,-3 5 106,4 2 1,-7 9-77,-2 3 1,1 2 75,3 2 1,-3 1-42,-1 3 1,-3 2-124,4 5 0,-2 0-6,2 1 0,2-5-66,-2 1 1,-2-6-107,2 2 0,-1-3 103,5-1 0,-2-2 214,-3-2-162,4-2-57,-5-6 1,1 1-27,1-1 1,-4-1-55,4-2 0,-6-2-401,2-2 222,2-3-240,-5 4-385,5-5-3823,-6 0 4670,5 0 0,1-5 0,5-1 0</inkml:trace>
  <inkml:trace contextRef="#ctx0" brushRef="#br0" timeOffset="1">2981 14550 7925,'-12'0'0,"5"0"149,-1 0 357,6-5 467,-3 4-602,5-9 1,0 7-7,0-4 1,5 4 19,2-1 0,7-1 105,1 1 0,6-3-130,-2 3 1,2-1 56,2 1 1,0 3-119,0-3 1,0 1-67,0 0 0,-1 0-196,1-5 1,0 6 115,0-2 1,0 2-104,0-2 1,-6 2-283,-1-1 0,-4 1-577,0 2 0,-5 0-774,1 0 167,-5 0 0,2 2 437,-5 1-466,-5-1 722,-2 8 723,1-4 0,-9 6 0,2-1 0</inkml:trace>
  <inkml:trace contextRef="#ctx0" brushRef="#br0" timeOffset="2">3027 14744 7925,'-12'5'0,"4"-3"632,1 1-130,4 4-251,-2-6 0,5 5 160,0-2 1,3-2 178,4 1 1,1-1 118,7-2 1,-1 0-239,1 0 1,3 0 123,5 0 1,1-4-178,3 0 1,-3-4-85,3 5 1,0-5-271,0 4 1,0-3-194,-4 3 0,-2-4 45,-2 4 0,2 0-181,-6 4 1,0-1-454,-4-3 0,1 3-2440,-1-3 3158,-4 3 0,3 6 0,-4 1 0</inkml:trace>
  <inkml:trace contextRef="#ctx0" brushRef="#br0" timeOffset="5">7229 14299 7985,'0'-11'9,"0"-1"0,0 1 169,0-1 1,2 1 30,1-1 0,-1 1 30,2 0 0,-3-1 492,-1 1-309,0-1-1,0 1 60,0 5-312,-5-5 0,2 9 25,-4-6 0,-1 6 14,-3-2 0,-1 3 158,1 1-300,-6 0 23,5 0 1,-10 3-89,3 1 112,-3 5-137,-6-3-134,4 6 127,-4-1 0,6 5 51,-1-1-79,5 0 135,-4-4 0,10 5-29,-4-1 0,8 1-8,0 0 0,5-4-8,0 3 0,1 2-91,2-2 1,7 2 136,4-2 1,6-2-31,5 2 1,6-2 28,3-2 1,1 2-13,-2 2 1,-1-5-6,-2 5 0,-3-5-10,3 6 1,-5-4 15,-3 0 0,2 0-46,-6 4 0,-5-2-9,-6 5 0,-3-4-269,-1 4 1,0-4 70,0 4 1,-9-5 12,-2 1 0,-7 2 177,3-2 1,-9 0-11,1-3 1,-6 3-91,2 0 363,-5 0-179,3-8 1,-1 3-30,-1-2 1,6-3 91,-2-2 0,8-1 123,4-2-121,2 0-577,2 0-161,5 0 1,2-2-499,8-1 1,3 0 246,8-5 1,3 5 837,5-5 0,5 0 0,1-3 0</inkml:trace>
  <inkml:trace contextRef="#ctx0" brushRef="#br0" timeOffset="6">7412 14493 7985,'0'-11'0,"0"-1"866,0 1 1281,0-1-923,0 6-525,0 1 0,0 6-354,0 3 1,0 6-150,0 5 1,0 6-81,0-2 0,4 6 109,0 2 1,5 1-195,-2-2 1,3-2-98,2 3 0,3 1-357,0-1 0,6-2 188,-2-6 1,-2 1-74,2-4 0,0-2 199,4-7 1,4 2 138,0-5 1,-1 0 698,-3-4-352,5-5-216,-4-7 1,8-2 188,-6-5 1,1 0 30,-4-4 0,-4 0 102,0 1 0,-5-2 63,1-3-481,-2 3 36,-7-4 0,-1 1-108,-5 1 0,0-5-336,0 4 1,-1 1-198,-3 3 0,-2 1 43,-5 3 0,3 3-159,0 4 1,2 5 171,-2-1 1,2 6-172,2-2 0,3 4-142,-3 4 0,3 2-1271,1 5 2068,0-4 0,5 3 0,1-4 0</inkml:trace>
  <inkml:trace contextRef="#ctx0" brushRef="#br0" timeOffset="7">8292 14390 7985,'0'-6'-813,"0"-4"944,0 3 939,0-4-644,0 0 0,0 3 674,0 0-250,0 6-436,0-3 1,0 6-173,0 3 1,0 7 27,0 8 1,0 4 80,0 4 1,0 2 71,0 5-507,0 0 165,5 1 1,-4-4-68,3 4 1,1-4-203,-1 8 0,4-8-107,0 0 0,-2-10-354,2 2 1,-4-8-215,3 1 0,-4-4 364,1 0 1,-2-6-829,2-2 791,-3-3 0,4-2 89,-5-3 0,0-2 447,0-6 0,0-4 0,-5-2 0,-1-5 0</inkml:trace>
  <inkml:trace contextRef="#ctx0" brushRef="#br0" timeOffset="8">8177 14333 7985,'0'-11'-324,"0"-1"-41,0 1 1,0 0 917,0-1 0,7 2 10,4 2 1,1-1 183,3 6 1,3-5-293,1 4 1,2 0-24,2 4 0,0 0-133,0 0 1,-1 5-45,1 3 1,0 0-102,0 3 0,0-2-177,0 6 0,0 2-336,-1-2 0,-4 1 275,-3 0 0,-3-4-580,-5 4 0,0-4-218,-3 0 473,-3 4 1,-1-1 70,-8 1 0,-2 1 32,-1-9 1,-6 5 150,-2-6 0,-2 3 260,-2 2 1,0-4 62,0-1 0,1-1 26,3 2 0,3-2 822,4-2-321,1-2-32,5 3-468,1-5 1,6 0-40,3 0 1,7 3 57,8 1 0,4 1-28,4-1 1,-2-1-211,6 4 0,-1-3 93,4 4 1,-1-1-165,-2 5 0,0 0 108,-4 4 1,0-2-176,-4 5 0,-2-2-109,-2 2 1,-2 3-87,-6-3 1,-5-1 93,-2 1 1,-3-4-14,-1 4 0,-5-5-36,-2 1 169,-8-2 1,-3-2 1,-6-3 268,-3 0 0,-3-5-41,-8 5 324,2-5-298,-8 2 0,7-5-4,-5 0 0,9 0 65,-1 0 0,8 0-163,3 0 0,6-2-72,5-1 0,6 0-954,2-5 0,4 2 86,4-2 930,7-2 0,7-1 0,5-7 0</inkml:trace>
  <inkml:trace contextRef="#ctx0" brushRef="#br0" timeOffset="9">9102 14390 7985,'0'-11'318,"0"-1"0,0 1-53,0 0 1,-3 3 882,-1 0-87,0 6-204,4-8-265,0 8 269,0-3-615,0 5 0,-4 7-36,0 4 1,1 4 140,3 4 1,0 4-127,0 0 0,0 0-205,0 4 1,5 0 107,2 0 1,1 4 25,3-5 1,-2 6-95,6-2 0,-2 3-118,-1 2 0,-1-4 59,0 4 1,1-4-90,-1 7 1,-1-7 66,-2-4 1,-2-2 73,-2 2 1,-3-7-178,3 3-35,-3-8 200,-6 7-170,-1-10 55,-5 5 0,-5-6 79,1 1-389,-5-6 217,2 4 0,-1-7-91,0 4 0,4-4-150,-4 1 0,4-3-441,-4-1 0,8 0 333,0 0 0,6-4-386,-3 0 0,6-5-7,-2 2-454,8-3 681,2-2 682,11 1 0,0-6 0,6-1 0</inkml:trace>
  <inkml:trace contextRef="#ctx0" brushRef="#br0" timeOffset="10">9354 14493 7850,'6'-23'122,"-1"5"0,-5-2 193,0 5 0,0 0-160,0 3 1068,0 1-306,0 5-440,0-5 1,4 9 402,0-6-10,0 6-558,-4-3 0,0 11-224,0 5 0,0 6 91,0 6 0,-2 1-98,-2 2 1,2 0 5,-6 4 0,6-3-96,-2 3 1,3 1-227,1 3 0,0-3-17,0-1 0,0-5 43,0 2 0,0-7-108,0-1 326,0-5 42,0 3 0,1-7 384,3-2-298,-3-3 1,5-5 447,-2 0-411,-3 0 1,10 0 123,-4 0 1,7-4-138,1 0 1,6-4 1,-2 5 0,2-5-219,2 4 0,1-3-19,3 3 0,-3-4-20,3 4 0,-3 1 28,-1 3 1,-2-2-148,-2-1 1,2 1 30,-6-2 1,0 3-149,-4 1 0,-3 0-1324,0 0 1187,-6 0 0,3-1-1046,-5-3 755,0 3 1,-5-8-191,-2 5 1,0 0 250,0 4 698,-6-5 0,0-1 0,-3-6 0</inkml:trace>
  <inkml:trace contextRef="#ctx0" brushRef="#br0" timeOffset="11">9331 14642 7850,'0'-8'538,"0"0"1,5 6 83,3-2 469,2-2-631,1 4 0,6-4-11,2 2 0,2 3-57,2-3 1,4-1-12,-1 1 1,2-1 97,-1 1 0,-3 3-309,3-3 1,-3-1 67,-1 1 0,-6-1-527,-1 2 0,-4 1-499,0-2-763,-6-2 506,-1 5 208,-5-9 0,-5 5-31,-3-3 1,-2 2-188,-1 2 1,-4 1 1054,-1-4 0,-4-1 0,-3-3 0,-6-1 0</inkml:trace>
  <inkml:trace contextRef="#ctx0" brushRef="#br0" timeOffset="12">9319 14367 7850,'0'-11'0,"2"3"0,2 1 0,6-1 702,5-3 0,5 1-219,-1 2 0,8-1 412,3 5 1,3-3-253,2 3 1,-1-4-3,0 4 0,-1 1-294,-2 3 1,0-4-238,-4 0 1,0 0-6,-5 4 0,-4 0-180,-3 0 1,-2 0-2685,-1 0 1668,-1 0 1091,-5 0 0,-1 0 0,-5 0 0</inkml:trace>
  <inkml:trace contextRef="#ctx0" brushRef="#br0" timeOffset="13">10302 14299 7839,'0'-11'0,"0"-1"143,0 1 1,-4 3 266,0 0 0,0 5 621,4-5-261,0 5-444,0-2 0,-5 5-114,-2 0 1,-4 2-21,0 1 0,-6 5-6,-2 7 1,-3 4-88,-5 8 0,-2 2 32,-6 5 0,1-1-156,0-2 0,5 2-164,2-3 1,4 2 126,4-1 1,8 2-47,7-3 0,4-2 14,4-1 0,7-3-60,8-2 0,13 1 84,6 0 416,0-5-221,7-2 0,-9-5 41,6-4 1,-4 2 164,4-5 1,-6 0-87,-2-4 0,-4 0 64,-3 0-932,-3 0 474,4-5 1,-6 0-66,-3-3 0,1-2-156,-5 2 0,-3 2-202,-5-2 1,-4 1-600,1-5 0,-3 5 449,-1-1 1,0 0 721,0-3 0,-5-1 0,-2 1 0</inkml:trace>
  <inkml:trace contextRef="#ctx0" brushRef="#br0" timeOffset="14">10884 14333 7853,'0'-11'449,"0"-1"652,0 1-285,0 0 438,0 4-848,0 2 1,-4 6-1,0 3 1,-1 8-67,2 7 1,1 3-54,-1 5 1,1-2-72,2 6 1,0-4 12,0 3 1,0-1-200,0 2 0,0 2 65,0-3 0,4-1-190,0 2 0,3-7 100,-3-1 1,4-2-276,-4-5 0,3-1 51,-3-4 0,0-3-373,-4-1-376,5-4 27,-4 2 0,3-5-181,-8 0 1,2-1 532,-6-3 1,1-1-69,-5-3 1,-4-6 656,-3 3 0,-3-3 0,-1 2 0</inkml:trace>
  <inkml:trace contextRef="#ctx0" brushRef="#br0" timeOffset="15">10576 14413 7853,'0'-7'806,"0"-1"1,0 0-412,0-3 0,5 3-98,2 1 0,0-1 457,0-3 0,2 3-271,6 0 0,-1 2 45,5-2 0,-2-2-175,6 3 1,-3 0-130,7 0 1,2 0 20,1 0 1,1-2-27,3 5 0,-3-4-89,3 5 0,0-5-98,-3 4 1,-2 0 84,1 4 1,-4 0-81,0 0 1,-2 0-382,-1 0 1,-5 0 194,-3 0 1,2 0-1607,-2 0 732,0 0-2197,-3 0 1823,-6 5 1397,-6-3 0,-12 8 0,-5-4 0</inkml:trace>
  <inkml:trace contextRef="#ctx0" brushRef="#br0" timeOffset="16">11684 14219 7640,'-4'-8'-76,"0"1"228,0-1 109,4-3 1,-1 1 401,-3 2-58,3-2-291,-4 9 0,0-8 69,-3 5 1,2-1-126,-2 1 1,-1 3 12,-6-3 0,1 3-46,-5 1 0,0 3-19,-4 1 0,0 5 38,0-1 0,1 2-26,-1 1 1,5-2-192,3 3 1,2-4 4,2 8 1,0-4-171,4 0 1,2 1 111,5 2 0,1-1-44,3 5 0,3-5 282,9 1 1,3 1-111,7 0 0,0 0 76,4-1 0,-4-2-82,0 2 0,2-1-13,-1 1 0,3-2 8,-3 2 1,-2-2-135,-6-2 0,2 5 17,-6-1 1,0 0-67,-4-3 1,-3 3-178,0 0 0,-6 2 99,2-2 0,-12-1-177,-3 5 1,-5-5 124,-4 1 1,0 1 77,-10 0 0,-1-1 63,-3-4 1,0-1 164,-1-2 1,1 2 71,0-2 0,5-3-73,2-1 0,8-3-716,4-1 292,2 0-2322,7 0 2663,1 0 0,5-5 0,0-1 0</inkml:trace>
  <inkml:trace contextRef="#ctx0" brushRef="#br0" timeOffset="17">1953 16263 7863,'-11'0'0,"3"0"118,0 0 1,6-1 452,-2-3 737,3 3-450,1-4 452,0 5 0,0 6-1028,0 6 1,0 0-75,0 7 1,0 2-56,0 5 0,4 4 26,-1 4 0,1 1-9,-4 3 1,0 2-92,0 2 0,0 2 15,0-2 0,4-2-197,0 2 0,1-5-250,-1 1 0,-2-3 210,6-5 1,-2-6-24,2-5 1,2-1 27,-3 1 1,0-4-45,0-7-135,-4 2-191,7-4-530,-9 1 399,4-2-914,-5-5 528,0 0 244,-5-5 1,4 2 55,-3-5 725,-2 1 0,5-10 0,-4 0 0</inkml:trace>
  <inkml:trace contextRef="#ctx0" brushRef="#br0" timeOffset="18">1976 16320 7913,'-5'-6'0,"0"-4"518,-3 2 853,3-2-366,5-1-301,0-1-192,0 6 1,1 1 287,3 5-373,2 0 0,6 1-37,-1 3 1,4 4 24,1 7 0,4 0-157,-1 8 0,3-2 13,0 10 1,3-6 86,1 2 1,-2 2-141,3 2 0,-3-2-125,-1 1 1,0-4 13,0 0 0,1 2-86,2-1 0,-3-1 63,0-3 1,0-1-149,-4-3 1,-1 1 83,1-5 0,-5 1 20,1-5 0,1 1 1,0-1 1,-1-3 4,-4-1 1,-1-3-161,-2 4 246,2-6-280,-9 8 131,10-8 51,-10 3-26,4-5-2741,-5 0 916,0-5 599,-5 3 0,2-7-549,-4 6 1767,4-1 0,-7-1 0,4-2 0</inkml:trace>
  <inkml:trace contextRef="#ctx0" brushRef="#br0" timeOffset="19">2581 16229 7859,'0'-11'-385,"-1"-1"256,-3 1 129,3-1 0,-4 1 222,5 0 1,-2 3 918,-1 0-333,1 6 141,-3-3-50,0 5-246,4 0-269,-9 0 0,9 5-64,-3 2 0,-1 5-48,1 3 0,0 7-20,4 4 1,1 6-27,3-2 0,-3 3-43,3 2 1,1 3-1,-1 0 1,4 4-158,-5-4 1,5 1 87,-4-1 0,1-4-236,-1 1 0,-3-2 86,3-7 1,-3 1-134,-1-4 0,4-2 92,0-2 0,0-1-33,-4-3 0,3-2 55,1 2 1,0-6 11,-4-1 1,1-4-129,3 3-230,-3-4-736,4 2 426,-5-5-2603,0 0 3314,5 0 0,2-10 0,4-3 0</inkml:trace>
  <inkml:trace contextRef="#ctx0" brushRef="#br0" timeOffset="20">3426 16480 7839,'-11'0'29,"-6"0"0,5 4-103,-4 0 0,4 0 203,0-4 0,1 4 719,-1-1-397,1 1 1,3-4 120,1 0 224,4 0-123,-2 0-10,5 0-104,0-5-303,5 4 1,3-8 28,7 5 0,-1 0-14,5 4 1,0 0 1,4 0 1,0-3 99,0-1 0,3 0-51,1 4 1,5-4-63,-2 0 1,-1-3-231,2 3 1,-7-4-82,-1 4 1,-2 1-191,-5 3 1,-1-4-442,-4 0-759,1 0-153,-6 4 606,4 0-1525,-9 0 1848,-6 5 0,-2-2 665,-9 4 0,4 1 0,0 3 0</inkml:trace>
  <inkml:trace contextRef="#ctx0" brushRef="#br0" timeOffset="21">3358 16686 7839,'-7'5'554,"2"-4"-147,5 4 1,2-1 73,1 0 1,8 0 83,4-4 0,4 0 110,-4 0 0,7 0-108,0 0 1,1 0 121,4 0 0,1-2-195,-1-1 1,7 0 4,-4-5 0,4 5-315,-7-5 1,4 6-122,-5-2 1,-3-1-242,-4 1 266,-5 0-2240,3 4 797,-11 0 1,-2 4 1354,-8 0 0,-2 5 0,-6-3 0</inkml:trace>
  <inkml:trace contextRef="#ctx0" brushRef="#br0" timeOffset="22">4648 16183 7826,'-5'-11'513,"-1"0"823,0 4-454,0 2-451,6 5 1,0 1 23,0 3 1,0 4-123,0 7 1,0 3 15,0 5 1,-3 5-103,-1 2 1,-1 4-121,1 4 1,3 3 49,-3 5 1,3-2-27,1-2 0,-4 1-41,0-5 1,0 3-143,4-7 1,0-2-167,0-9 1,4-2 128,0-2 0,3 1-293,-3-4 28,5-1 0,-6-5-629,4-2 257,-4-3-336,2-5-417,-5 0 1,0-5 1458,0-3 0,-5-2 0,-2-1 0</inkml:trace>
  <inkml:trace contextRef="#ctx0" brushRef="#br0" timeOffset="23">4568 16332 7826,'0'-12'516,"0"1"827,0 0-832,0-1 0,0 5 623,0-1-646,0 5 0,5-2 99,3 5 1,3 7 58,5 4 1,3 2-253,7 6 0,-2 0-10,3 4 0,1 1-112,-1 2 0,3 4-72,-3 4 0,3-4-90,-3 1 1,1-1-124,-2 5 1,0-6 125,4-3 0,-4-2-82,0-1 1,-2-4-227,-1 0 1,0-5 112,0 2 1,-4-8-282,0 0 0,-5-4-174,1 3-97,-2-4 296,-2 2 0,-4-4-816,-4 3 172,-1-3-191,-2 5-28,-5-12 0,-2 4 140,-4-6 1061,5 6 0,-5-13 0,5 2 0</inkml:trace>
  <inkml:trace contextRef="#ctx0" brushRef="#br0" timeOffset="24">5231 16195 8031,'-5'-12'355,"3"1"0,-3 0-112,5-1 1,0 1 131,0-1 1,0 5 992,0-1-335,0 5 16,0-2-322,0 5-345,0 5 1,0 3-27,0 7 1,0 3-105,0 5 0,0 1-111,0 3 0,0 2 26,0 5 1,0 4-13,0 0 0,-3 5-4,-1-1 0,0-2-118,4-2 0,0 1-68,0-1 1,-1 0-122,-3-4 0,3-4-171,-3-4 0,2-3 154,2-4 1,0 1-448,0-4 358,0-1 1,0-4-447,0 1-251,0-6-539,0-1 321,0-5 0,0 0 0</inkml:trace>
  <inkml:trace contextRef="#ctx0" brushRef="#br0" timeOffset="25">5436 16732 8328,'0'-7'3183,"0"2"-1845,0 5-890,0 5 0,0 3-37,0 7 0,0-1-125,0 5 0,4-4-68,0 4 1,0 0-226,-4 4 1,0 0 107,0 0 1,4-4 30,-1 0 1,1-1 68,-4 1 0,1-3-375,3-4 0,-2-1-319,1 1 0,0-6-481,1-2 0,-3-2-905,3 2-893,-3-3 2772,-1 4 0,0-5 0</inkml:trace>
  <inkml:trace contextRef="#ctx0" brushRef="#br0" timeOffset="26">6019 16218 7818,'-7'-5'643,"2"3"-478,5-3 0,-1 5 418,-3 0 1,3 1-55,-3 3 1,3 3 73,1 4 0,-4 2-167,0 2 1,-1 3-9,1 5 0,3 4 8,-3 4 0,3 1-158,1-2 1,0 7-180,0-3 1,0-1 85,0-2 1,0-6-366,0 2 0,1-3 60,3-1 1,-1-4-114,4 0 1,-4-9-648,1 1-1079,2-2-287,-5-3 484,9 0 1762,-8-6 0,3-11 0,-5-1 0</inkml:trace>
  <inkml:trace contextRef="#ctx0" brushRef="#br0" timeOffset="27">5813 16549 7818,'-11'-5'1530,"4"2"-1201,4-4 1,6 4-111,5-1 0,3 3 411,5 1 0,-2 0-224,5 0 0,0 0 134,4 0 0,3 0-130,1 0 0,3 0-189,-3 0 0,3 0-218,-3 0 0,0-4-231,-4 0 0,-1 1 80,1 3 0,-4-2-137,0-2 0,-5 3-1356,2-3 1,-8 3 92,0 1 1548,5 0 0,-1-5 0,5-1 0</inkml:trace>
  <inkml:trace contextRef="#ctx0" brushRef="#br0" timeOffset="28">6613 16206 7768,'-5'-11'0,"3"-1"869,-1 1 0,1 0 302,2-1-703,0 1 0,4 3 307,0 0 246,0 6-524,-4-3 1,3 6-153,1 3 1,0 7-5,-4 8 1,0 3-126,0 1 1,0 2-88,0 6 1,0-1 24,0 8 1,0-1-125,0 1 0,-4 3 71,0 4 0,1-3-145,3 0 0,0-5-515,0 1 0,0-4 304,0-3 1,0-5-30,0-7 0,1-2-466,3-6-183,-3 1-160,9-6-389,-9-1 95,5-5 1387,-6 0 0,-6-10 0,0-3 0</inkml:trace>
  <inkml:trace contextRef="#ctx0" brushRef="#br0" timeOffset="29">6624 16263 8220,'-6'-5'977,"-3"-1"-652,5-6 794,0 1 35,4 0-464,5 4 1,2 2-40,4 5 0,2 7-256,2 4 1,-1 2-8,5 6 1,0 0-127,4 4 0,0 1 20,0 2 1,-1 0-127,1 4 1,0-4-1,0 0 1,0 2-44,0-1 1,-1-1-126,1-3 1,0-4-228,0 0 1,0-1 135,0 1 1,0-2-326,-1-6 0,1-1 188,0-2 0,-5 1-502,-3-6 57,3 6-135,-6-7 28,5 3-215,-11-5 90,-1 0 0,-10-4-96,-2 0 1013,-3-5 0,-7 3 0,-1-6 0</inkml:trace>
  <inkml:trace contextRef="#ctx0" brushRef="#br0" timeOffset="30">7241 16183 7737,'-5'-11'700,"3"0"1016,-1-1-991,1 1-260,2 4 459,0 2-219,0 5-427,0 5 0,0 7-6,0 7 1,0 7-14,0 5 1,0 2-14,0 1 0,0 5 0,0 3 0,0-1-197,0 1 0,-3-4 115,-1 4 0,0-7-469,4 0 1,-4-2 180,0-7 1,1 1-513,3-4 0,0-6-525,0-1-372,0-4 406,0 0-168,0-6 1295,0-1 0,0-5 0,0 0 0</inkml:trace>
  <inkml:trace contextRef="#ctx0" brushRef="#br0" timeOffset="31">7287 16709 8268,'0'-12'1361,"1"5"-976,3-1 1,-2 0-185,6-3 0,-1 0 396,5-1 0,-1 1-173,1-1 0,-1 5 281,0-1 0,5 4-273,-1-3 1,0 4-100,-3-1 0,-1 3-12,0 1-240,1 0 1,-2 5 51,-2 3 0,0 3-165,-4 4 1,0-1 104,-4 5 0,-5-1-86,-3 1 1,1 3-332,-5-3 0,3 1 57,-6-1 1,3 3-85,0-3 0,1 1 113,-1-1 0,2 1-275,3-4 463,-4-1 1,9-5 294,-6-2 278,6-3-26,-3 0 91,5-4-316,5 4 0,1-5 162,5 0 0,1 0-88,-1 0 0,1 1 32,-1 3 1,6-3-277,2 3 1,-2-2-233,2-2 0,-3 3-1048,3 1 1,-4 0 591,4-4 0,-5 1-1156,1 3 0,-2-3 226,-2 3 1536,1 2 0,-1 1 0,1 4 0</inkml:trace>
  <inkml:trace contextRef="#ctx0" brushRef="#br0" timeOffset="32">8132 16218 7774,'0'-12'-33,"1"5"263,3-1 115,-3 5 247,4-2 301,-5 0-580,0 4 0,4-3 43,0 8 0,-1 2-42,-3 6 0,0 0 145,0 4 1,0 1 56,0 6 1,0 5-143,0 3 1,0 2-16,0 1 0,0 4-164,0 0 1,0 0-36,0-4 1,4-3 0,0-1 0,1-4-124,-1 0 0,-1-2-479,4-1 0,-3-5 67,4-3-1861,-6-2 947,8-2-118,-8-4 0,4-3 1407,-2-8 0,-3-3 0,4-4 0</inkml:trace>
  <inkml:trace contextRef="#ctx0" brushRef="#br0" timeOffset="33">7949 16526 7781,'6'-6'1383,"6"2"1,0 3-786,7 1 0,4 0-139,4 0 0,5 0 48,-2 0 1,3 0-270,1 0 0,-3 0-56,-1 0 0,-1 0-481,2 0 0,1 0 239,-6 0 1,1 0-452,-4 0 1,0-2 318,-1-2 1,-3 3 191,1-3 0,-1-2 0,3 0 0</inkml:trace>
  <inkml:trace contextRef="#ctx0" brushRef="#br0" timeOffset="34">8943 16183 7793,'-6'-11'1735,"5"0"-769,-4-1 414,5 6-918,0 1 0,0 6 8,0 3 1,0 3-74,0 9 0,0 6-38,0 9 1,0 3-106,0 4 0,0-1 13,0 5 0,0 0-267,0 3 1,0 0 74,0-3 0,0 0-395,0-8 0,0 1 227,0-8 1,0-2-662,0-6 0,1 2 159,3-6 1,-3-4-57,3-3 1,-1-5-714,1 0-151,-3-1 1515,4-7 0,0-2 0,1-4 0</inkml:trace>
  <inkml:trace contextRef="#ctx0" brushRef="#br0" timeOffset="35">8885 16218 7787,'0'-12'2314,"6"2"-1772,1 2 0,5 3-36,3 5 1,-3 5 33,4 3 1,1 3-131,2 5 0,3 1 53,1 6 0,0 5-31,0 3 0,-1-2-167,1 1 1,0 1-232,0 3 1,1-3 52,3-1 0,-2-3 118,6 3 1,-6-6-90,2-1 0,-3-1-219,-1-7 1,3 0-25,1-4 1,-1 1-123,-3-1 1,-5-3 232,-3 0 1,2-6 28,-2 2 0,-4-3 787,-3-1-539,0 0 1,-2-5 332,-2-3 1,-3-2-165,-1-1 1,0-4-66,0-1 0,0-4-159,0 1 0,-4-2 0,0-2 0,-3-5-102,3-3 1,-1 2-139,1-1 1,3-1-329,-3-3 1,3 1 43,1 2 1,-1 0-146,-3 4 1,2 0 169,-1 5 1,1 0-93,2 3 1,0-1-221,0 4 210,5 1 1,-2 4-123,5-1 1,-5 5-186,5-1 0,0 4-1796,3-3 1853,1 4 0,-1-2 645,0 5 0,1 0 0,-1 0 0</inkml:trace>
  <inkml:trace contextRef="#ctx0" brushRef="#br0" timeOffset="36">9902 16640 7710,'0'-11'2165,"0"-1"-1604,0 1 1,0 0-58,0-1 0,-1 4-174,-3 1 0,1 1-102,-4-2 1,-1 2-63,-3 2 1,-2 2-47,-2-1 1,1 1-58,-5 2 0,3 5 92,-3 3 1,2 2-112,-2 2 0,-2 3-122,6 0 1,0 4-30,3-4 0,5 4-28,-1-3 1,6 3-114,-2-4 0,3 4-78,1-4 1,1-1 8,3-6 1,3 2 110,9-2 1,-2-3 95,5-2 1,0-1 44,3-2 0,1 0 28,0 0 0,-1-5 115,-3-3 0,1-1-7,-5 1 1,0-2 176,-3 3 1,-4 2 544,-1 1-319,-4 3-132,2 1 1,-5 1-76,0 3 1,-4 6 5,0 5 1,-1 5-56,1-1 0,-1 4-51,-2 4 0,1-3 37,6 3 1,0-2-51,0 2 0,6 1-115,1 2 1,0 2 88,0-6 0,1 2-246,3-1 1,-3-7 63,-1 3 1,-4-8-383,1 1 0,1-8-357,-1 0-249,-1-5 242,-3 2 0,0-7 800,0-1 0,-5-4 0,-1-4 0</inkml:trace>
  <inkml:trace contextRef="#ctx0" brushRef="#br0" timeOffset="37">10690 16172 7733,'-11'-5'103,"-1"4"722,6-4-502,-4 5 1,8 1 247,-1 3 1,1 2-153,2 5 0,-1 6 155,-3 2 0,3 8-122,-3 3 1,3 3 68,1 1 1,0-1-229,0-2 0,4 2-59,-1-3 1,6-2-87,-1-1 0,-2-3-144,2-1 0,-2-6-447,2-1 1,1-4 382,-5 0 1,1-2-2296,-2-2 84,-1-3-152,3-5 2423,-5 0 0,-5-5 0,-2-2 0</inkml:trace>
  <inkml:trace contextRef="#ctx0" brushRef="#br0" timeOffset="38">10382 16469 7797,'11'-5'781,"0"4"-586,1-3 1,1 1 621,2-1 0,3 3-137,4-3 0,2 3 15,3 1 1,1 0-271,2 0 1,3 0-25,-2 0 0,-2-1-237,2-3 1,-7 3-122,-1-3 1,-2 3-712,-6 1 0,4 0 488,-3 0 0,-1-4-2645,-4 0 2825,1 0 0,-1-1 0,1-1 0</inkml:trace>
  <inkml:trace contextRef="#ctx0" brushRef="#br0" timeOffset="39">11341 16081 7786,'0'-13'954,"0"-2"-357,0 2 356,0-4 593,5 6-492,-4 5-539,4 1 0,-3 11 119,1 5 0,-1 7-240,1 9 1,-1 2 1,-2 5 0,0 4-88,0 0 1,0 6 25,0-3 0,0 4-236,0 1 1,0-5-148,0 1 0,0-5-294,0 1 1,0-4 238,0-3 0,4-3-344,-1-5 1,5-6-56,-4-1 13,0-4 0,-1-4-724,1 0 438,0-6 1,-4 2 159,0-8 0,0 2-244,0-6 1,-4 0 254,0-3 0,-4-2-185,0-2 0,2 1 790,-2-5 0,0 2 0,-3-5 0,3 1 0,1-5 0,4-4 0,-1 0 0,3 1 0,1-2 0,0 2 0,0-1 0,0 1 0,0 2 0,0 7 86,0-3 0,1 4 402,3 0 0,-3 2 1778,3 6-1640,-3-1 0,1 5 245,2-1 0,-2 6-262,6-2 0,-4 8-108,3 3 0,5 5-165,3 3 0,5 4-8,-1 8 0,0-2-21,4 5 1,-4 1-69,4 3 1,4-3-184,-5-1 0,9 0 44,-1 5 0,-1-5-347,2 1 0,-1-6 95,5 2 1,-1-7-102,0-1 1,-5-5 154,-2 1 0,-3-3-31,-1-5 1,-5 2 85,-3-5 121,-2 0 419,-2-9 1,-5-6-199,-2-4 1,-3-5-111,-1 1 0,0-6 10,0-2 1,-5-5 60,-2 2 1,-3-5 68,-2-3 0,1 2 144,-1-6 0,2 4-93,3-4 1,-2 1-176,5-1 0,-1 3-591,1 5 0,3 3-745,-3 1 0,3 6 1131,1 1 0,0 1 0,0 7 0,0 0-659,0 3-815,0 1 1,-4 3 155,0 1 943,0 4 0,4-1 144,0 8 1,4 4 230,0 7 0,5-2 0,-3 3 0</inkml:trace>
  <inkml:trace contextRef="#ctx0" brushRef="#br0" timeOffset="40">12083 16423 7749,'0'-7'-1663,"0"-1"1704,0 5 147,0-2 1255,0 5-728,0 5 1,0 2 28,0 4 0,0 2-277,0 2 0,0 3-74,0 5 1,0 0-102,0-1 1,0 6-49,0 3 0,0 1-76,0-2 0,2 2-92,1-6 0,-1 5-216,1-5 1,0 1 182,1-4 1,-2-5-588,6-3 1,-6-2 4,2-2-1451,3 0 403,-6 1 3,4-6 965,-5-1 619,0-5 0,0-5 0,0-1 0</inkml:trace>
  <inkml:trace contextRef="#ctx0" brushRef="#br0" timeOffset="41">12289 16629 7702,'0'-12'190,"0"5"481,0-1-310,0 6 1,-1-3 664,-3 5-432,3 0 0,-5 6-192,6 5 1,-3 2 3,-1 6 1,-4 1-106,4 7 0,-1-3-186,2 3 0,1-6-82,-2 2 0,3-8-125,1 4 1,5-1 52,3-3 0,2 1-184,1-5 0,6-5 60,2-2 1,3-3 52,0-1 1,2 0-66,3 0 0,2-1 17,6-3 0,-6-2 107,-3-5 1,2-5 98,-1 1 1,-4-1 183,-4 0 1,-6-1-113,-2-6 1,-1 0 96,-6 0 0,-3-1-147,-8-3 1,-4-1 16,-11-2 1,-1 3-430,-12 8 0,2 3-37,-8 4 0,0 6-215,-1 2 0,3 8-13,5 4 0,4 3-1191,4 4 1798,7-2 0,2 9 0,6-5 0</inkml:trace>
  <inkml:trace contextRef="#ctx0" brushRef="#br0" timeOffset="42">13145 16229 7750,'-6'-1'-465,"2"-3"973,3 3 224,1-4 274,0 0-418,0 3-254,0-3 1,5 5-52,3 0 1,3 0 122,4 0 0,-1 0 63,5 0 0,2 0-146,5 0 0,3-1-60,6-3 0,-1 3-37,0-3 1,1 2 1,-1-2 1,0 2-116,0-1 0,-1 1-107,-2 2 0,-3-3 7,-5-1 0,-2 0-365,-2 4-1690,-2 0 1530,-6 0 1,-6 0-718,-5 0 1,-6 0 527,-9 0 1,1 5-696,-5 3 1396,0-3 0,-4 5 0,0-4 0</inkml:trace>
  <inkml:trace contextRef="#ctx0" brushRef="#br0" timeOffset="43">13180 16469 7750,'-7'8'156,"4"-1"84,1-4 1,2 3 389,0-2 0,2-3-49,1 3 0,4-3 177,4-1 1,1 0 113,-1 0 1,4 0-366,0 0 1,6 0 57,-2 0 0,4-4-197,3 1 0,3-5-61,6 4 0,3-3-41,0 3 1,1-4-61,-1 4 1,-2-3-88,2 3 0,-8 0-99,-3 4 0,-8 0-347,-4 0 1,-2 0 237,-2 0-2393,-4 0 1829,-2 5 0,-12-2-1089,-4 4 1742,-6-4 0,-5 7 0,-1-4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6:34.458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13065 6339 8088,'-6'-2'315,"2"-1"0,-1 0 240,1-5-250,1 6 633,3-3-520,0 5 0,-2-4 379,-1 0-535,1 0 0,-7 6-12,6 1 0,-6 4 12,1 4 1,-2 6 46,-1 2 1,-2 4-68,-2 3 1,2 3-135,-2 6 0,-2 4-46,2 3 0,0 2 150,3 2 0,5-2-179,-1-2 1,4 3 12,-3-3 0,4-3-142,-1-1 0,3-4 63,1-3 0,5 0-162,3-4 1,2 0 55,1-4 1,1-6-55,-1-1 0,1-4 86,-1 0 1,2-2 61,2-3 1,-2 2 44,2-5 1,-1 0-52,1-4 1,-1-4 240,5 0 0,-4-8-71,4 0 1,-1-6 177,1 3 0,3-6-57,-3-2 0,-2-1-37,2-7 0,-5 1-41,2-5 0,-5-3-45,-3 0 0,-2-5-101,-2 1 0,-3-3 113,3-5 1,-8 2-626,-3-5 0,0 4 348,0 0 0,-1 3-399,-3 4 1,3 4 219,0 8 0,2 7-97,-2 8 1,-2 3-143,3 5 0,-7 3-3,-2 8 0,-4 6-79,1 5 1,1 9 201,-1-1 0,1 7-853,-1 1 1299,3 7 0,6-1 0,2 5 0,4 1 0,3 1 0</inkml:trace>
  <inkml:trace contextRef="#ctx0" brushRef="#br0" timeOffset="1">12894 6750 8401,'-6'-12'864,"1"1"0,5 3 255,0 1-202,0 4 126,0-2 127,0 5-1040,5 0 0,1 0 85,6 0 1,-1 0-67,0 0 1,1 4 88,-1 0 1,6-1-419,2-3 0,-1 0 122,1 0 1,-4 0-605,4 0 1,-5 0-720,1 0 0,2 0 692,-2 0 1,0 0 688,-4 0 0,6 0 0,1 0 0</inkml:trace>
  <inkml:trace contextRef="#ctx0" brushRef="#br0" timeOffset="2">13671 6738 8722,'-7'-5'1575,"2"4"-720,5-4 82,0 5 5,-5 0-266,4 0-369,-4 0 205,5 0-300,0 5 0,5-4 44,3 3 0,6-3-124,1-1 0,5 0 156,-1 0 1,3 0-350,1 0 0,1 0-35,2 0 1,-2 0 120,3 0 1,-7 0-162,-1 0 1,-1-1 60,1-3 0,-1 3-346,-3-3 1,-2-1 158,2 1 0,-6 0-486,-1 4 0,-5-3-222,5-1-1494,-5 0 1480,2 4 1,-10 1 983,-3 3 0,-7 2 0,-3 6 0</inkml:trace>
  <inkml:trace contextRef="#ctx0" brushRef="#br0" timeOffset="3">13694 6921 8296,'-7'0'1894,"2"0"-781,5 0 1,4 1-529,0 3 1,5-3 139,-2 3 1,3-3-236,2-1 0,1 2-25,2 2 1,3-3-154,4 3 1,1-3 137,0-1 1,1 0-154,3 0 0,-3 0-63,3 0 0,-3 0-37,-1 0 1,-1-4-172,1 0 1,-5 0-258,-3 4 1,-2-3 251,-2-1-854,-4 0 444,-2 4-1115,-5 0 0,-7 0 639,-4 0 1,0 1 864,-5 3 0,-1 2 0,-1 6 0</inkml:trace>
  <inkml:trace contextRef="#ctx0" brushRef="#br1" timeOffset="4">13088 8360 8049,'-6'-8'46,"2"1"423,3-2 0,1 3 110,0-2 460,0 5-173,0-7-126,0 9-462,0-4 0,-1 6 136,-3 3 0,3 4-128,-3 7 1,1 3-56,-1 4 1,2 5-129,-6 0 1,4 5 75,-3-2 1,3 3-212,-4 1 0,5 4 96,-5 0 0,5 0-222,0-3 1,-2 3 98,1 0 0,0 0-201,4-4 1,0-1 114,0-2 0,0 0-20,0-4 0,5 0 16,3-5 0,-2-4-34,2-3 1,-1-2 215,5-1 0,-2-1-109,-3 0 1,4-4 121,-4-3 1,7-3-95,1-1 1,2 0 307,-2 0 0,-1-5-21,5-3 0,-1-3-39,1-4 0,1 1-17,-5-5 1,4-1-41,-3-2 1,3-5-161,-4 0 0,0-4 135,-3 0 0,-2-3-178,-3-4 0,2-3 92,-5-4 1,0-1-185,-4 0 0,-5 0-227,-3 1 1,1-1 93,-5 0 1,3 6 36,-6 2 1,2 2 112,2 2 1,-2 5-182,-2 2 0,5 8 31,-5 4 1,8 3-120,-4 5 0,-2 2 31,-2 5 0,-2 5-405,2 2 1,-1 9-8,-3 3 785,-3 7 0,4-2 0,-5 4 0</inkml:trace>
  <inkml:trace contextRef="#ctx0" brushRef="#br1" timeOffset="5">13020 8691 8034,'-7'-11'1962,"2"5"-719,5-5-376,0 10-526,0-4 1,2 5 114,1 0 1,5 0-156,7 0 0,-1 0-40,5 0 1,4 0-18,4 0 1,4 0-91,0 0 1,2 0 89,1 0 1,0-1-251,1-3 0,-2 3-624,-3-3 1,-2-1 421,-5 1 1,-5 0-1204,-3 4 1,-6 0 177,-2 0 1233,-4 0 0,-8 5 0,-8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6:34.4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4557 14288 8033,'0'-8'1047,"0"0"-295,0 6 260,0-8-221,0 8-35,0-3 662,0 5-1188,5 0 0,-1 0 67,7 0 0,-1 0-53,9 0 0,0 0-24,4 0 0,4 0 24,0 0 0,3-4-193,-3 1 0,7-5 37,-4 4 0,6-3 65,-6 3 1,-2-4-130,-1 4 1,1-1 76,-1 1 1,-5 3-161,-3-3 0,-5 3 93,2 1 0,-4 0-262,0 0 222,-1 0 1,-1 1-385,-2 3 205,-3-3 1,-1 6 123,0-3 1,1-3 75,-2 3 26,-1-3 265,8 4-211,-9-4 286,4 4-161,0-5-52,-3 0 0,1 4-103,-6 0 0,0 5-11,-5-1 1,1 3-52,-5 4 1,1-1 59,0 5 1,-1 0-127,1 4 1,-1 1 68,1 3 1,1 1-130,2 2 1,-2 3 64,2-2 1,2 0-248,-2 0 1,5 2-1,-5-3 1,2-2 11,-2-1 1,-1-1 178,5-3 1,-3 3-30,3-7 0,-4-2 178,4 3 1,-1-7-110,2 3 1,1 0 149,-1-1 1,0 1-78,-1-5 0,3-3-39,-3-1-109,-2 1-18,4 3-26,-3 1 1,2-5-50,-1 1-987,0-5 453,4 2-1256,0-5 0,0-5 2032,0-3 0,5-7 0,1-3 0</inkml:trace>
  <inkml:trace contextRef="#ctx0" brushRef="#br0" timeOffset="1">5391 14413 8033,'0'-6'48,"0"-1"293,0 4 278,0 1-361,0-8 1,0 4 200,0-6 1,0 5-29,0-1 1,1 2 471,3-2-555,-3-2 1,8 4-119,-5-6 0,3 5 98,-3-1 0,5 2-98,-1-2 0,2-1-18,1 5 0,2-3 47,2 3 0,-1 0-67,5 4 0,-4 0-18,4 0 1,-1 2-100,1 1 1,-1 4-112,-3 4 1,-6 4 52,2 1 1,-2 4-100,3-1 1,-6 2 30,-2 2 0,-3 5-207,-1 3 1,-5-2 120,-3 1 0,-3-3-142,-4 3 1,1 0-19,-5 0 0,-4 2-147,-4-6 1,1 1 220,3-4 1,0 0 45,0 0 0,0-4 182,0 0 1,4-5-109,0 1 1,5-1 246,-1 1 1,3-6 36,0 2 69,6-2 237,1 3 65,5-1 53,0-5-378,5 5 1,2-10-1,9 3 0,-4-3-85,4-1 0,1 0 10,2 0 0,2 0-4,-2 0 1,6 0-136,-2 0 0,2 0 36,-2 0 0,-1 0 27,-3 0 1,2 0 81,-2 0 0,3 0-60,1 0 0,-4 0 132,0 0 0,-1 0-82,1 0 1,1 0 24,-5 0 1,0 0-31,-3 0 0,-1 0 385,1 0-271,-1 0 0,0 0-1018,-4 0 600,-2 0 1,-8 1-1266,-4 3 1,-1-3 681,-7 3 0,-2 1-2926,2-1 3670,0 0 0,4-4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01:29.58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18521 6224 8123,'0'-12'0,"0"5"0,0-1 0,0 6 0,0-9 0,0 5 0</inkml:trace>
  <inkml:trace contextRef="#ctx0" brushRef="#br0" timeOffset="1">18521 6167 8244,'0'0'0</inkml:trace>
  <inkml:trace contextRef="#ctx0" brushRef="#br0" timeOffset="2">18510 6167 12552,'-4'11'561,"0"0"0,-4 6-292,5 2 1,-6 8-46,1 3 0,-2 4-159,-1 4 1,-5-1 133,1 5 0,0 0-275,4 4 0,0-1 85,4 1 1,2-2-220,5-2 0,0 1 86,0-4 1,1-5-35,3-4 0,2-4 8,6 0 0,0-2 88,3-1 0,-1-5-9,5-3 0,-5-3 22,2-5 0,0 2 86,-1-5 0,4 4-81,-3-5 0,3 1 136,-4-4 1,1-1-61,0-3 0,-2-1 259,5-3-74,-5-2 1,6 0-43,-5-5-140,5-5 85,-7 7 1,5-10 166,-3 0 0,-2-1-116,2-6 73,-2-1-149,-2-3 0,-5-2-27,-2-2 1,-3-1-169,-1-3 1,0-6-400,0 2-723,-5-2 1004,-1 2-23,-10 1 105,3 4 0,-9-2-564,3 5 256,3 5 68,-6 10 188,4 1 0,-3 11-294,2 0 1,1 0 111,3 8 0,2-1 6,-2 4 0,2 5-180,2 2 0,1 7 729,2 2 0,-2 9 0,4-1 0</inkml:trace>
  <inkml:trace contextRef="#ctx0" brushRef="#br0" timeOffset="3">18407 6601 8081,'-6'-7'973,"1"2"-709,5 5 0,1 0 195,3 0 1,2 0-91,5 0 1,5 0-3,-1 0 1,5 0-134,-1 0 1,3 1-135,1 3 1,-1-2 118,1 1 0,0-1-383,0-2 0,-4 0-223,0 0 1,-4 0 272,4 0 1,-9 0-1687,2 0 1800,-3 0 0,2-5 0,1-2 0</inkml:trace>
  <inkml:trace contextRef="#ctx0" brushRef="#br0" timeOffset="4">19161 6601 8165,'0'-12'593,"0"1"0,1 4-340,3 4 1,-2 1-11,6 2 0,-4 0 120,3 0 0,1 0-105,3 0 1,2-3 59,2-1 1,-2 0-61,2 4 1,2 0-60,-2 0 0,1-4 44,0 0 1,-4-1-154,4 1 0,0 3 112,-1-3 0,1-1-402,-5 1 0,4-3-858,0 3 0,-3 0 134,-5 4-1863,1 0 2787,-2 0 0,-1 0 0,-5 0 0</inkml:trace>
  <inkml:trace contextRef="#ctx0" brushRef="#br0" timeOffset="5">19138 6726 8165,'-12'12'331,"6"-6"1,5 0 434,5-2 0,6-3-247,1 3 1,6-3 11,6-1 1,4 0-132,4 0 0,2-1-102,1-3 1,-1-1-56,-2-2 1,0-3-134,-4 2 0,-2 2-147,-6-2 0,2 2-384,-6-2 0,-4 2-968,-3 2 1,-4 3 42,3-3 1346,-4 3 0,2-5 0,-5 0 0</inkml:trace>
  <inkml:trace contextRef="#ctx0" brushRef="#br0" timeOffset="6">19983 6258 8237,'0'-17'23,"0"5"-23,0-3 0,0 2 342,0 1-253,0 1 1852,0 0-606,0 4-859,0 2 0,-4 8-226,0 4 0,-4 2-44,0 10 0,-4 5-61,-3 7 1,3 3 51,-4 4 0,5 3-47,3 4 1,-2 4-201,3 4 1,1-2-197,3 10 0,1-11 169,2 4 1,0-6-532,0-2 1,5-10 311,3-1 0,3-10-49,5-2 0,-2-7 184,5-8 0,-4 1 84,4-5 0,-4-1 44,4-3 0,-4 0 156,4 0 0,1-6-29,2-5 1,1-2-25,0-6 0,0-1 30,0-7 1,-4 2 41,0-6 1,-5 1-50,1-5 1,-7 0-77,-5-3 0,2-3 3,-1-4 0,-1-2-123,-7-3 1,-6 6 124,-5-6 0,-6 7-163,2-3 0,-6 7 81,-2 9 0,-7 3-297,4 8 0,-5 4 69,9 7 1,-5 4-324,5 8 0,0 2-178,7 6 1,3 4 788,4 3 0,1 3 0,-1 1 0</inkml:trace>
  <inkml:trace contextRef="#ctx0" brushRef="#br0" timeOffset="7">19812 6578 8182,'-12'0'246,"1"0"250,5 0 1,2 0 40,8 0 1,-1 4-6,9-1 1,-2 2-336,9-1 1,0-2 47,4 1 0,5-1-192,2-2 0,3 0 124,1 0 1,-1-4-110,-2 0 0,1-4-27,-6 5 0,-3-5-150,-4 4 1,-5 0-746,1 4 0,-2 0 51,-2 0 803,-4 0 0,3 0 0,-4 0 0</inkml:trace>
  <inkml:trace contextRef="#ctx0" brushRef="#br0" timeOffset="8">20337 6955 7958,'-6'-7'229,"1"-3"577,5 9 1,0-3-296,0 8 0,0-2 353,0 6-652,0 0 0,-2 3-43,-1 0 1,1 1-230,-2-1 1,3 1 87,1-1 0,0 4-28,0 1 0,0-1 95,0-4 1,0 1-184,0-1 0,1 1-25,3-1 0,3-1 19,4-2 0,0-2-68,1-2 1,-1-3 112,1 3 1,3-3-57,0-1 1,4-1 43,-4-3 0,4-2-95,-3-6 1,-1 1 51,-4 0 1,1-1 205,-1 1 1,-1-5-117,-2 1 1,1-5 168,-5 1 0,-1-1 5,-3 1 1,-5-3 24,-2 3 1,-5 1-29,-3-1 1,-3 10-80,-4 2 0,-5 4-260,0 3 0,-1 5 95,2 3 1,3 3 86,0 4 0,5 3 0,7 5 0</inkml:trace>
  <inkml:trace contextRef="#ctx0" brushRef="#br0" timeOffset="9">21228 6098 8073,'-6'-5'2562,"0"4"-2327,6-4 0,-1 5 2,-3 0 0,2 5 75,-6 2 1,4 3-36,-3 2 0,-1 4-40,-3 3 0,-1 8 31,1 4 0,-2-1-156,-2 4 1,2-2 96,-2 6 1,6 1-238,2-1 1,0 6 49,0-3 0,-2 0-157,5 1 1,-4 0-68,5 4 1,-1-2-62,4-2 0,0 1-19,0-5 0,5-1 90,2-7 0,4 2 24,0-5 1,0-1 67,1-3 0,-1-5 94,1-3 0,3 0-35,0-3 0,0 2 98,-3-7 1,3 2 33,0-1 0,0 1-148,-3-5-247,-1 4 171,1-6-423,-1 3 347,-5-5 1,1 0 208,-3 0 0,-3 5 0,4 1 0</inkml:trace>
  <inkml:trace contextRef="#ctx0" brushRef="#br0" timeOffset="10">21696 6566 8138,'0'-11'75,"0"-1"18,0 1 870,0 0-571,0-1 0,-1 5 72,-3-1 0,2 5-58,-6 0 1,0 1-122,-3 2 0,-1 0-66,1 0 0,-2 0 21,-2 0 1,2 2 46,-2 1 0,-1 0-47,0 5 0,-3-1-119,4 5 0,0 0 109,4 4 1,-1-4-226,1 3 1,1 2-4,2-2 0,3 2 7,5-2 0,0-2-149,0 2 1,1-2 57,3-2 0,4 0-36,7 1 0,-1-2 8,5-2 0,0 2-60,4-3 1,0 0 74,-1 0 0,1 1-120,0 3 1,-1-3 72,-3 0 0,-3-1 44,-4 5 1,-2-1-111,-3 0 0,-2 1 66,-5-1 1,0 4 39,0 1 1,-6 0-18,-5-1 1,-2-2 229,-6 2 0,4 2-79,-4-2 0,3 0 142,-3-3 1,2-5-92,-2 1 0,2-2-223,6 2 1,-1 1 8,1-5-352,-1-1-308,6-3 0,1-1-121,5-3 912,0-2 0,5-11 0,1 0 0</inkml:trace>
  <inkml:trace contextRef="#ctx0" brushRef="#br0" timeOffset="11">21902 6612 8039,'-4'-24'0,"0"5"0,0 5 284,4 2 0,0 5 76,0-1 811,0 6-786,0-3 0,2 5-156,1 0 0,-1 5-115,1 2 1,3 9 82,-3 3 1,2 3-44,-1 5 0,-3 2 56,3 6 0,-2-1-268,-2 0 1,0-1 61,0-3 1,0 2-431,0-5 0,0-2 108,0-6 1,0-2-31,0-6 0,0 1-118,0-1 0,0-3-1090,0-1 1556,0-4 0,-6 7 0,0-4 0</inkml:trace>
  <inkml:trace contextRef="#ctx0" brushRef="#br0" timeOffset="12">22073 6543 8094,'0'-11'51,"0"0"0,0 3 111,0 0 1,1 6 35,3-2 312,-3 3 0,8 6-104,-5 2 0,1 9-253,-1 3 1,-2 6 5,6 2 1,-5 4-144,0 0 1,0 1-154,1-2 1,-3 3 111,3-2 0,-3-4-334,-1 0 1,0 0 167,0-4 0,0-3-60,0-9 0,0 1 59,0-1 0,0-3-198,0-1-181,0-4-494,0 2 677,0-5 1,0-5 387,0-3 0,0-2-158,0-1 1,0-2 157,0-2 0,0 1 33,0-5 1,0 4-34,0-4 0,0 0 173,0-4 0,0-1 124,0-3 0,0 7-116,0-3 1,0 8 342,0-1 0,0 4 184,0 0 195,-5 6-147,4 1-581,-4 5 1,9 5-31,-1 3 1,6 3-205,-1 4 0,-2-2 152,2 2 0,-1-2-127,5-2 0,1-3-334,2-1 0,-3-4 191,4 1 0,-4-3 23,0-1 0,3-1 61,0-3 0,4-2 210,-4-6 0,1 1-117,-5-1 1,4 1 249,1 0 0,-2-2-17,-7-2 0,3 2-22,-2-2 1,-2 1 69,2-1 0,-4 2 0,3-2 0,-4 2 220,1 1-291,-3 6 0,-1 0-178,0 2 1,0 4 59,0 0 0,0 5 30,0 6 1,-1 10 81,-3 2 0,1 7 98,-4 1 0,3 3-215,-4 4 0,6-3 71,-2 3 0,3-6-475,1-1 1,0-2 201,0 1 0,0-6-1233,0-5 110,0-5 391,0 3 0,1-7 847,3-2 0,-3-3 0,4-5 0</inkml:trace>
  <inkml:trace contextRef="#ctx0" brushRef="#br0" timeOffset="13">22598 6635 8158,'0'-12'0,"0"1"0</inkml:trace>
  <inkml:trace contextRef="#ctx0" brushRef="#br0" timeOffset="14">22610 6589 8024,'0'-11'512,"0"-1"-42,0 1 369,0 5-61,0-5-339,0 10 1,0-3-54,0 8 1,1 8-155,3 7 0,-3 3-82,3 5 0,-2 2 111,2 6 0,-2 0-260,1 3 0,2-2 92,-1 2 0,1-7-128,-1 0 1,-3-6-398,3 2 0,-3-4-351,-1-4 263,6 2-261,-5-8-677,9 4 660,-9-11 798,4-1 0,0-5 0,2 0 0</inkml:trace>
  <inkml:trace contextRef="#ctx0" brushRef="#br0" timeOffset="15">22541 6589 8171,'0'-11'0,"5"1"395,3 2 0,6-5 6,1 6 1,4-6 123,-4 5 1,6-2-113,-2-1 0,6-1-291,2 1 0,1 3 35,-2 1 0,0 0-131,4 0 0,-6 2 0,-1 5 1,-5 0 132,-7 0 1,1 6-240,-1 5 0,-4 2 82,-4 6 0,-3 0-147,-3 4 0,-5 4 91,-7-1 0,-7 2 87,-5-1 0,0-3-65,0 3 1,3-3-155,-3-1 1,4-6-89,4-1 1,3-5 81,4-3 0,5 1-1437,-1-6 1100,6 1 0,-2-4 529,8 0 0,2-5 0,5-1 0</inkml:trace>
  <inkml:trace contextRef="#ctx0" brushRef="#br0" timeOffset="16">23067 6521 8279,'0'-12'0,"0"1"0,0 3 497,0 1 323,5-1 629,-4 2-1120,4 1 0,-5 6-75,0 3 1,0 3-1,0 8 1,4 3 15,0 5 1,-1 4-228,-3-1 0,0 6 156,0-1 1,0-2-302,0 1 0,0 1-136,0 3 0,0-4-125,0 1 0,0-2-84,0 1 0,0-3 194,0-8 1,0 1 264,0-4 0,0-5-108,0-3 258,0-1-21,0 5 43,0-6 0,0 0 247,0-2-192,0-3 65,0 5 0,6-6-124,1 0 0,3-2-26,2-2 1,0 3-31,4-3 0,-2-1-102,5 2 0,-4-3 108,4 3 0,-4 1-224,4-1 0,-5-3-38,1 3 1,2-2-135,-2 1 1,0 3-449,-3-3 0,-1-1 283,1 1 1,-5 0-738,1 4 1,-6-1 56,2-3 1111,-3 3 0,4-4 0,2 5 0</inkml:trace>
  <inkml:trace contextRef="#ctx0" brushRef="#br0" timeOffset="17">23466 6612 8033,'0'-11'0,"0"-1"355,0 1 1,0-1 228,0 1 533,0 5-135,0 0-677,5 6 1,-3 2-128,2 2 0,1 2 51,-2 5 1,1 6-120,-4 2 1,0 6 69,0 2 1,0 3-249,0-3 0,0 5 23,0-2 1,0-1-220,0 2 1,0-6 121,0 2 0,4-8-40,0-4 1,5-2-71,-2-2 0,3-1 116,2-2 0,3 1-58,0-5 0,2-1 103,-2-3 0,-2 0-185,2 0 0,1 0-56,0 0 1,-1-3-134,-4-1 0,1-5-7,-1 1 472,-4 3 0,3-5 0,-4 4 0</inkml:trace>
  <inkml:trace contextRef="#ctx0" brushRef="#br0" timeOffset="18">23729 6920 8033,'0'-11'0,"0"0"0</inkml:trace>
  <inkml:trace contextRef="#ctx0" brushRef="#br0" timeOffset="19">23466 6783 8033,'-6'0'-189,"2"0"500,8 0 0,-1-3 4,4-1 1,1-1-119,3 1 1,6 3-309,2-3 1,1 1 75,-1-1 0,1 3-103,-4-3 1,3-1 76,-4 1 0,0-3-748,-3 3 809,-1-5 0,0 8 0,1-4 0</inkml:trace>
  <inkml:trace contextRef="#ctx0" brushRef="#br0" timeOffset="20">23432 6555 8033,'0'-12'864,"0"5"-967,0-1 1,5 4-4,3-3 1,2 4 470,1-1 1,1 3-107,-1 1 1,6 0-247,2 0 0,2 0-1,2 0 0,0 0-318,0 0 1,-2 0-94,-2 0 0,-2 0 399,-6 0 0,6 0 0,1 0 0</inkml:trace>
  <inkml:trace contextRef="#ctx0" brushRef="#br0" timeOffset="21">23740 6030 8066,'-5'-12'0,"3"4"957,-6 1-217,6 4 9,-3-2-327,5 5 0,3 5 85,1 3 0,6 3-39,2 5 0,4 1-146,7 6 1,1 1-6,3 3 1,1 2-85,2 5 0,2 1-266,-5-1 1,3 4 30,-3 0 0,-2 4-74,-6-4 0,1 5-67,-4-1 0,-1-1 72,-4 1 0,-4-6-136,-3 2 0,-3-2 96,-1-2 0,0-1-185,0-2 0,0 2 91,0-3 1,-5-1-67,-3 2 1,2-6-18,-2 2 1,-1-3-29,-6-1 0,2 0 100,-2-1 1,1-4-42,-1-3 1,3-2-1321,1-1 1577,0-1 0,-1 0 0,-6 1 0</inkml:trace>
  <inkml:trace contextRef="#ctx0" brushRef="#br1" timeOffset="22">18479 8326 8017,'-5'-12'-1375,"4"5"1031,-3-1 0,1 2 298,-1-2 1,3-2 51,-3 2 0,2 2-32,-2-2 29,3 1 0,-4-5 284,5 1-147,0 0 1,0-1-27,0 1 0,0-1 143,0 1 0,0 3-56,0 1 1,1 0 390,3 0-388,-3-3 1,4 7 810,-5-5-580,0 6 0,0-4 552,0 2-571,0 2 0,-1-3-146,-3 5 1,2 2-94,-6 1 0,4 5 85,-4 7 0,6 3 27,-2 5 1,-1 5-48,1 2 1,0 3-133,4 2 1,-3-1 128,-1 0 1,0 4-216,4 0 1,0 4-42,0-4 1,0 0-78,0-4 1,0 5 168,0-1 0,0-2 19,0-5 0,4 1-494,0-6 1,1 1 182,-1-4 1,1-4-53,2 0 1,3-9 58,-2 1 1,2-3 185,2 0 0,0-3-2,3-5 1,-1 0 101,5 0 1,-3-2 95,3-1 0,0-4-100,4-4 1,-4-2 54,0-2 0,-2 1-95,2-5 0,2 0 34,-6-4 0,4-1-8,-4-3 1,0-1-121,-3-2 1,-4-3-12,-1 2 0,-4-5-135,0-2 0,-1-6-147,-2 3 1,-7 0 89,-4-1 0,-2 1-174,-6 0 0,-1 0-24,-7 3 1,-1 6-36,-2-2 1,-3 9 65,2 2 1,4 5 31,0 7 1,4 4 27,4 3 0,3 3-161,4 1 0,6 6 533,2 6 0,8-1 0,2 6 0</inkml:trace>
  <inkml:trace contextRef="#ctx0" brushRef="#br1" timeOffset="23">18388 8509 8180,'0'-7'44,"1"2"390,3 5 0,1-1-91,2-3 0,4 3 93,-4-3 1,3 3-129,2 1 1,-1 0 83,1 0 1,-4-4-149,4 0 1,-3 0-154,6 4 1,-1-1 70,1-3 0,-2 3-104,2-3 1,3 3-522,1 1 1,1-4 303,-1 0 1,3 0-1041,-3 4 1,-3 0 1198,0 0 0,1-5 0,1-1 0</inkml:trace>
  <inkml:trace contextRef="#ctx0" brushRef="#br1" timeOffset="24">19107 8509 8096,'0'-12'685,"1"6"-384,3 2 1,-1-1 117,4 1 83,-4 0-120,7 4 1,-4 0-103,6 0 0,-1-1-145,1-3 0,-1 3-9,0-3 1,5 3-202,-1 1 1,1-4-488,0 0 1,-4-1 355,4 1 1,-4 3-245,0-3 0,-1-1-110,1 1 560,-6 1 0,4 3 0,-4 0 0</inkml:trace>
  <inkml:trace contextRef="#ctx0" brushRef="#br1" timeOffset="25">19096 8588 8096,'-5'7'869,"3"3"-545,-3-9 1,10 4-74,3-5 0,3 0 260,5 0 0,-2 0-95,5 0 0,5 0-95,6 0 1,-1-5-86,2-2 1,-5-2-230,5 1 1,-7-1-356,-1 5 0,-2-3-1125,-5 3 1473,-1 0 0,-4-1 0,1-1 0</inkml:trace>
  <inkml:trace contextRef="#ctx0" brushRef="#br1" timeOffset="26">19849 8143 8049,'-5'-11'-216,"3"1"-63,-6 2 1,6-2 558,-2 2 1,3 2-13,1-2 1,0 4 977,0-3-282,0 4-124,0-2-547,-5 15 0,-2 4 92,-4 13 1,-1 3-155,1 8 1,0 3-4,-1 5 1,2-1-83,2 1 1,-1-4 54,6 0 0,-1 0-272,4 3 1,1-4 129,3-3 0,2-4-429,6-3 1,0-3 209,4-5 0,1-4-124,6 0 1,0-9 130,0 1 1,0-7 109,0 0 0,3-4 41,1-4 0,3-2-62,-3-6 0,0-4 221,-5-3 0,1-3-99,0-1 0,-5 0 47,-3 1 1,-3-1-97,-5 0 0,-2-4-113,-5 1 0,0-6 54,0 1 0,-5-2-185,-2-1 0,-5-4 51,-3 0 0,-3 0 74,-5 4 0,0-1-264,1 1 1,-5 5 43,0 2 1,1 8-35,3 4 0,0 6 27,0 2 1,4 4-336,0-1 0,5 8 672,-1 4 0,2 7 0,2 3 0</inkml:trace>
  <inkml:trace contextRef="#ctx0" brushRef="#br1" timeOffset="27">19735 8520 8169,'-16'0'0,"3"0"450,-2 0 24,7 5-237,3-4 0,5 6 331,0-4 193,0-1-397,5 3 0,2-1-121,4-1 1,4 1 29,0-4 0,7-4-14,1 1 0,0-5-139,3 4 0,4-5 138,0 2 1,3-2-480,1 1 0,-1-2-188,-2 2 1,-2 0-413,-2 0 1,-7 2-1477,3 2 2297,-8 3 0,1-5 0,-4 6 0</inkml:trace>
  <inkml:trace contextRef="#ctx0" brushRef="#br1" timeOffset="28">20204 8760 8548,'0'-8'550,"0"1"-189,5 4 45,1-2 1,2 5 148,-1 0 0,-4 5 199,1 3 1,-2-1-215,2 5 1,-3-2-158,3 9 1,-2-4-46,2 4 1,-2 0-108,1 4 0,-1 0-207,-2 0 1,0 0 165,0-1 1,0-3-159,0 0 0,0-1-65,0 1-193,0-2 0,0-6-1119,0 1 1019,5-6 1,-4 0-2253,3-2 1347,-3-3 1231,-1 4 0,5-10 0,1-1 0</inkml:trace>
  <inkml:trace contextRef="#ctx0" brushRef="#br1" timeOffset="29">20877 8097 8135,'0'-11'-454,"0"0"458,0-1 1,2 5 95,1-1 345,-1 0-28,3-3 200,-5-1-109,0 6-202,0 1 139,0 5-170,0 5 1,-2 3-29,-1 7 0,0 3 12,-4 5 0,3 1-1,-4 2 0,-1 1-34,-6 7 0,2-2-134,-2 6 0,6 1 155,2-1 1,0 2-217,0-2 0,2-3 104,5 3 0,0-2-187,0-2 0,1-3-54,3-1 1,2-1 8,5 2 1,1 1 46,-1-6 1,1 0 14,-1-7 0,0 1-94,1-5 0,-1 0 65,1-3 0,-1-5-61,1 1 0,-1-5 54,0 0 1,-3-1-1209,0-2 531,-1 0 1,1 0-1549,0 0 2298,-6 0 0,8 5 0,-3 1 0</inkml:trace>
  <inkml:trace contextRef="#ctx0" brushRef="#br1" timeOffset="30">21334 8349 8105,'-5'-18'108,"4"0"53,-3 3 0,3 6-290,1-2-289,0 2 692,-5-3 0,2 5 539,-4-1 0,-1 6-132,-4-2-392,1 2 1,-2 2-108,-2 0 1,-1 6-19,-3 1 0,-3 3-9,3 2 1,3-1 66,0 1 1,0 3-110,1 0 1,3 4 66,5-4 0,0 2-228,0-2 0,1-2 53,6 2 1,6-2-69,1-2 0,8 4-49,4 0 0,3 1 120,1-5 1,1-3-115,3-1 1,-2 0 136,5 0 0,-4 2-61,0-5 1,-3 5 44,-4-2 1,2 0-195,-6 0 101,0 1 24,-3 3 0,-6 1 25,-2-1 1,-4-3 9,-4 0 1,-6-1-25,-5 5 0,-6-1 23,2 0 0,-2 1-155,-2-1 1,0 1 87,0-1 0,0-1-335,0-2 0,4 1-28,0-5 0,9-1-73,-1-3 0,6 0-970,-3 0 1001,6 0 1,-2 0 491,8 0 0,2 0 0,5 0 0</inkml:trace>
  <inkml:trace contextRef="#ctx0" brushRef="#br1" timeOffset="31">21540 8383 8193,'0'-18'0,"-2"2"219,-1 4-259,1 1 1,-3 3 1433,5 1-508,0 4-504,0-2 0,4 10-112,0 3 0,4 7-104,-5 4 1,5 2-34,-4 2 1,0 1 17,-4 3 0,3 2-207,1 6 0,0-5-80,-4 0 1,0-3-485,0 4 1,-4-10 319,0 2 1,1-8-614,3 0 0,0-2-39,0-1 952,0-1 0,0 0 0,0 1 0</inkml:trace>
  <inkml:trace contextRef="#ctx0" brushRef="#br1" timeOffset="32">21745 8326 8144,'-6'-23'0,"-3"5"561,5 3 1,0 2 131,4 2-550,0 5 75,6 0 1,-1 8 37,2 2 0,3 2-152,-2 5 1,-2 7 85,2 5 1,-4 4-161,3 3 0,-4 3 80,1-3 1,-3 3-403,-1 2 1,0-6-19,0-2 0,4-5-52,0-3 0,1-2-467,-1-6 536,-3 1 0,4-5-334,-5 1 12,5-5-342,-4 2 957,4-5 0,-1-2 0,0-1 0,0-4 0,-4-4 0,0-1 0,0 1 0,0-2 0,0-2 0,0-2 0,0-2 0,0-2-103,0 2 1,-2-3 271,-1-1 1,0-1 227,-5-2 0,5 2-149,-5-3 1,4 7 851,-3 1-181,4 5 53,-2-3-701,5 11 0,0 2-216,0 8 0,0 2 80,0 6 0,5 0 99,3 3 0,2-2-308,1 2 1,2-2-95,2-2 0,-2 1-47,2-1 0,2-3 67,-2 0 0,4-6-83,-4 2 0,4-3 128,-4-1 0,4-4 69,-3 1 0,0-6 107,-1 1 1,-2-2-111,2-2 1,-3 5 150,-5-1 1,3 1-77,-2-5 1,-2 0 204,2-4 0,-4 4 199,3-4-205,-4 4 0,3 2-106,-2 2 106,-3 3-254,4 5 1,-5 10 109,0 5 1,-3 7 29,-1 4 0,-4 4-55,4 4 1,-1 4-21,2 0 1,1 0-101,-2-4 0,3-3-218,1-1 1,4-6-380,0-1 0,5-1 284,-2-7 1,3-4-631,2-3 0,-1-4 995,1 4 0,-1-6 0,1 3 0</inkml:trace>
  <inkml:trace contextRef="#ctx0" brushRef="#br1" timeOffset="33">22396 8280 8084,'0'-11'0,"0"-1"42,0 1 1,0 3 157,0 1 0,0 3 533,0-4-146,0 6-156,0-3 1,0 6-137,0 3 1,0 7 106,0 8 1,0 8-125,0 3 1,0 4-66,0 5 0,2-4-208,1 3 0,0-4 106,5-3 0,-5-2-91,5-2 1,-2-4 10,2-1 0,1 0-713,-5-7 516,4 0 1,-5-3-789,5-1-129,-6-4-522,3 3 144,-5-9 692,0 4 769,0-5 0,0 0 0</inkml:trace>
  <inkml:trace contextRef="#ctx0" brushRef="#br1" timeOffset="34">22351 8280 8135,'0'-23'36,"0"6"1,0 0 163,0 6 1,5-1 246,2 1 0,7-1-146,2 1 0,4-1 82,-1 1 1,2 0-66,2-1 0,1 5-66,3-1 0,-2 5-68,6 0 0,-2 3-83,1 3 1,0 4 24,-4 4 0,-3 2-185,0 2 1,-5-1-176,-7 5 0,-1 0 148,-2 4 0,-4-4-119,-8 0 0,-4-4 92,-7 4 0,-4-3-1,-8 3 0,-2-4 65,-5 4 1,4-5-287,-1 1 0,6-2-47,-2-2 1,3-3-469,1-1-561,5-4 472,2 2 939,9-5 0,7 0 0,7 0 0</inkml:trace>
  <inkml:trace contextRef="#ctx0" brushRef="#br1" timeOffset="35">22887 8189 8205,'-10'-12'399,"3"1"-231,2-1 1363,5 1-489,0 5-455,0 1-366,5 15 1,-4-1 10,3 10 1,2 0-147,2 4 0,-2 1 76,2 2 1,-5 4-178,5 4 1,-5-1 91,0-3 1,2 6-385,-1-6 0,0 2 141,-4-5 0,0-7-37,0 3 0,0-8 58,0 0 0,0-2 81,0-2 1,-1-3 183,-3 0 1,3-5-218,-3 5 225,3-5 0,1 3-120,0-2 332,0-3-156,5 4 0,-3-5 360,6 0-408,0 0 0,3 0 17,0 0 1,5 0-97,-1 0 0,5 0 59,-1 0 1,-1 0-221,1 0 1,0 0 137,4 0 1,-2-1-528,-2-3 0,2 3-97,-6-3 1,0 1-320,-3 0 0,-1 1-657,0-2 1566,1 3 0,-1-4 0,1-1 0</inkml:trace>
  <inkml:trace contextRef="#ctx0" brushRef="#br1" timeOffset="36">23379 8257 8103,'-7'-17'0,"2"0"774,5 6-268,0 4 118,0-3 253,0 9-583,0-4 1,4 6 65,0 3 1,0 6-77,-4 5 1,3 6 107,1-2 0,0 3-198,-4 5 0,0-2 30,0 6 1,0-4-263,0 3 0,4-3 111,0 3 0,1-5-20,-2 2 0,0-4-36,5-4 1,-1-3-219,5-4 0,-1-1 47,0 1 0,5-6 14,-1-2 0,4 1-131,-4-1 0,4 0 105,-4-4 1,4 0-345,-3 0 0,3-2 190,-4-1 1,0 1-1549,-3-2 1342,-1-2 1,-5 0-633,-2-6 1158,-3 1 0,-6-6 0,-1 0 0</inkml:trace>
  <inkml:trace contextRef="#ctx0" brushRef="#br1" timeOffset="37">23367 8486 8132,'-8'-4'0,"1"0"0,4-1 353,0 1 0,6 3-56,5-3 1,2 2-18,2-2 1,4 3-42,3-3 1,-1 2-290,1 2 0,4-3 35,3-1 1,1-4-32,-4 4 1,0-3-90,0 3 0,-6-4-783,-2 5-581,-2-6 1499,-6 7 0,-2-8 0,-5 4 0</inkml:trace>
  <inkml:trace contextRef="#ctx0" brushRef="#br1" timeOffset="38">23390 8223 8309,'-11'-5'111,"4"-1"343,2-6 1,6 5-103,3-1 1,3 5 124,4 0 0,2 1-302,2 2 1,3 0 83,4 0 1,1 0-389,0 0 0,0-3 108,0-1 1,0 0-533,0 4 0,-2-1 315,-2-3 1,-2 3-1495,-6-3 1732,0 2 0,1 2 0,-1 0 0</inkml:trace>
  <inkml:trace contextRef="#ctx0" brushRef="#br1" timeOffset="39">23858 7823 8216,'-5'-11'0,"3"-1"758,-6 1-133,5 0 295,-2-1-474,5 6 0,0-1 94,0 4 1,2 1-157,1-1 1,0 1-90,5 2 0,0 5-16,8 3 0,-1 2 0,8 2 0,-2 4 51,10 3 1,-5 4-83,5 4 1,-4 2-107,3 5 1,-3 0 2,3 1 1,-5 3-88,2 0 1,-8 4-134,-4-4 0,-2 5 60,-2-1 1,0 2-375,-4 2 0,-2-1 277,-5 1 1,-1 0-118,-3 0 1,2-5 63,-6 1 1,0-5-219,-3 1 0,0-6 30,-1-2 1,1-3 33,-1 3 0,-3-4 142,0 0 0,0-5 19,3-2 1,1-5-35,-1 1 1,1-2-9,0-2 1,3-5 159,0-2-75,6 3 0,-5-6-120,4 3 70,1-3 165,-3-1 0,0-5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6:34.46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14573 15852 8055,'-6'-7'0,"2"-1"293,3 0 0,-1-2-30,-1 3 0,1 0 628,-2 3-69,3 3-33,1-4 370,0 5-862,0 5 0,0 3-65,0 7 0,1-1-90,3 5 1,-2 0 103,1 4 1,2 1-210,-1 3 0,4-3 48,-4 2 0,1 2-110,-1-1 0,-3 0 24,3-5 1,1 1-161,-2 0 1,1-1-143,-4-3 0,0 1-32,0-5 246,5 0 1,-3-3 14,1-1-24,-1-4 87,-2-2 385,0-5 1,0-5-262,0-3 1,0 2 67,0-2 1,0 0-83,0-3-7,0 0 0,5 0-158,2 4 0,0 1 9,0 2 0,2 2 22,6-1 0,-2 1 85,2 2 0,3 2-6,1 1 0,-1 0-19,1 5 1,0-1-7,4 5 1,0-1-160,0 0 0,-2 1 108,-2-1 0,-2 1-110,-6-1 0,-1 4 8,-2 1 1,1 3-112,-5-4 1,-1 1 143,-3 0 0,0-2 137,0 5 1,-5-5 106,-2 1 0,-4 1-67,0 0 1,-4 3 17,0-4 1,-6 0-79,2-4 1,-1 2 4,1 2 1,-3-2-32,3 2 1,-2-3-146,-2-5 0,0 3 64,0-2 1,2-3-140,2-1 1,-3-3-196,3-1 1,1 0-107,-1 0-266,5 0 1,-2 0 265,4 0 0,6-1-884,2-3 1415,3-2 0,6-6 0,1 1 0</inkml:trace>
  <inkml:trace contextRef="#ctx0" brushRef="#br0" timeOffset="1">14653 15944 8099,'-5'-12'0,"4"1"437,-3-1 1,3 5 312,1-1-190,0 5 1,0-3 473,0 2-627,0 3 0,1-5-142,3 2 1,2 3 28,5-3 1,2 3 71,2 1 0,7 0-86,5 0 0,0-4-141,0 0 1,-2 0-54,6 4 0,-6-4-122,2 1 1,-3-3-109,-1 3 0,-5 1-461,-3-1 1,-2 0 204,-2-1 0,-3 3-762,-1-3 1162,-4 3 0,2 1 0,-5 0 0</inkml:trace>
  <inkml:trace contextRef="#ctx0" brushRef="#br0" timeOffset="2">15510 16058 8053,'0'-12'588,"0"1"1,0 3 673,0 1-412,0 4-556,0-2 1,0 6-4,0 3 1,0 8-15,0 7 1,0 2-63,0 2 0,0 5 0,0 2 0,-4 0-163,0 0 1,-4-1 133,4 2 1,-3-3-362,3-6 1,0 0 112,4-3 1,0 1-285,0-4 74,0-1 0,2-5-256,1-2 1,0 0-538,4-4-707,-4 0 92,7-4 1680,-9-5 0,10-1 0,-5-6 0</inkml:trace>
  <inkml:trace contextRef="#ctx0" brushRef="#br0" timeOffset="3">15270 16275 8053,'-7'-7'333,"2"-3"1,7 9 564,1-3 0,5 3-201,7 1 1,4-4-242,8 0 1,-2 0-53,6 4 1,-1-1-173,4-3 0,-3 3-155,-1-3 1,-8 3 17,1 1 1,-3-1-53,3-3 1,-5 3-225,-3-3 1,-2 3-624,-2 1 1,4 0-682,0 0 0,4 0 1485,-3 0 0,9-5 0,-1-2 0</inkml:trace>
  <inkml:trace contextRef="#ctx0" brushRef="#br0" timeOffset="4">16457 15921 8119,'0'-12'0,"-3"0"209,-1-4 0,0 7 764,4-2-29,0 2 606,0-2-838,0 4-474,0 2 1,-5 7-51,-3 1 0,-7 4 65,-4 4 1,-8 6-43,-3 2 1,-7 7-8,-1 5 1,-4 3-385,4 4 0,-4 3 312,4 4 1,0 5-140,4-1 0,2 0-197,6-8 1,0 4 129,11-3 0,5-3-96,6-1 1,3-6 39,1-2 0,6-8-341,5 1 1,2-4 116,6 0 1,4-3 9,4-4 0,4-6 152,0-2 1,1-3 450,-2-1 1,6 0-101,-6 0 0,9-9-69,-4-2 0,0-4 135,-4-1 1,0 2-51,-4-5 0,0 4-2,-5-4 1,-5 4-19,-6-4 0,-4 5 91,-7-1 1,-3-2-201,-4 2 1,-11 1-6,-13 6 0,-7 0-66,-4 4 1,-7 0-224,-4 4 0,-3 5-537,-1 3 0,8 2 397,4 1 1,8 1-97,3-1 0,6 0-15,9 1 499,7-1 0,2 6 0,4 1 0</inkml:trace>
  <inkml:trace contextRef="#ctx0" brushRef="#br0" timeOffset="5">17063 16046 8080,'0'-6'2254,"0"1"-1629,0 5-309,0 5 0,-4 3 137,0 7 0,0 3-61,4 4 0,-3 3-167,-1 1 1,0-2-207,4 3 1,-1-3-5,-3-1 1,3-2-77,-3-2 1,3 2 5,1-6 0,0 0-429,0-3 272,0-1 1,3 1-316,1-1-453,5-5 0,-6-1-129,4-5 1109,-4 0 0,7 0 0,-4 0 0</inkml:trace>
  <inkml:trace contextRef="#ctx0" brushRef="#br0" timeOffset="6">16880 16263 7989,'-18'0'0,"2"0"455,4 0 0,5 0-4,-1 0 1,6-1 564,-2-3-294,3 3-308,1-4 0,5 5-55,2 0 0,8 0-73,4 0 1,4 0-102,4 0 0,1 0-110,2 0 1,3 0-435,-2 0 0,-3-4 310,-2 0 0,-2 0-577,-1 4 1,0-3 285,0-1 0,-1 0 340,-3 4 0,2-5 0,-3-1 0</inkml:trace>
  <inkml:trace contextRef="#ctx0" brushRef="#br0" timeOffset="7">17908 15909 8075,'0'-11'25,"0"-1"16,0 1 1,0 0 1174,0-1-752,0 6 0,-1-3 271,-3 5-501,3 0 0,-10 4 52,4 0 0,-3 0-78,-2 0 1,-4 2 0,-3 1 0,-3 5 6,-1 7 1,-3 4-126,-1 8 0,-1 2-83,1 5 1,5 1 51,-1-1 1,5-1-247,7-3 1,0 3 123,4-2 0,3-3-347,8-2 1,3-5 174,9-2 0,6-7 31,9 0 0,2-6 80,1-6 1,2 0 57,2 0 0,-1-6 112,4-6 1,-4 1-100,1-4 0,-7-2 293,-5 2 1,-1-5-64,-3 1 1,-4-3 91,-3-1 0,-7 3-59,-4-3 0,-3 3-140,-1-7 1,-2 3-82,-6 1 1,-1 0-247,-10 1 1,0 0-455,-4 3 1,0 4 354,0 7 1,-3 3-415,-1 5 0,-1 1 258,2 3 1,1 6-603,-1 5 1114,-3 6 0,-1 2 0,-4 6 0</inkml:trace>
  <inkml:trace contextRef="#ctx0" brushRef="#br0" timeOffset="8">17691 16252 8075,'-18'6'0,"-2"1"260,5-4 0,-4 0 456,3 5 1,1-5-2,4 5 0,-5 1-266,1 6 0,0-2-283,4 2 0,0 1-57,4 0 0,-2 3-56,5-4 0,0 5 103,4-1 1,0-2-83,0-2 0,2 2-232,1-2 1,4 0 86,4-4 1,6-3 9,2 0 0,2-6 120,2 2 1,1-3 123,3-1 1,2 0-103,5 0 0,1 0 26,-1 0 0,4-5-71,0-2 1,0-4-1,-4 0 0,-3 0 108,-1-1 1,-8 1-50,1-1 0,-8 1 111,0-1 0,-7 1-122,-4 0 0,-3-1-88,-1 1 1,-10-4-53,-6-1 1,-9 0-223,-5 1 1,-8 6 20,-4-3 0,-8 8-289,-3 1 0,-2 3-161,2 3 0,5 4 256,10 4 0,2 4 451,13 1 0,3-1 0,9-4 0</inkml:trace>
  <inkml:trace contextRef="#ctx0" brushRef="#br0" timeOffset="9">18513 16069 8002,'-5'-11'609,"4"3"-9,-3 1 387,3 4-199,1-2-526,0 5 1,0 5 2,0 3 0,-1 7 76,-3 4 0,2 2-222,-1 2 1,1 1 61,2 3 1,0-3-216,0 3 0,0-4-32,0-4 0,0 1-134,0-5 0,0 2 41,0-2 0,2-2-61,1 2 0,-1-6-574,2-2-612,2 1-761,-5-2 2167,4 4 0,0-8 0,2 3 0</inkml:trace>
  <inkml:trace contextRef="#ctx0" brushRef="#br0" timeOffset="10">18342 16275 8002,'-17'0'161,"5"0"233,-4 0-19,4 0 59,0-5 534,6 3-583,1-3 1,10 5-203,3 0 1,7 0-22,4 0 0,2 0-138,2 0 1,4 0-51,0 0 1,4-1-252,0-3 1,-2 3-96,1-3 1,-4 2 185,0-2 0,-1 3-1408,-3-3 1594,1 2 0,0-3 0,0-1 0</inkml:trace>
  <inkml:trace contextRef="#ctx0" brushRef="#br0" timeOffset="11">19039 15795 8143,'0'-8'1088,"0"1"-496,0 4-282,0-2 1,-2 5 66,-1 0 1,1 1-137,-2 3 0,2 3 84,-2 4 0,3 6-93,-3 2 1,-1 1-16,1-1 0,-1 4-36,1 0 1,3-1-150,-3 5 0,3-3-83,1-1 0,0-1 68,0-3 0,0 1-130,0-5 0,0 0 49,0-3 1,0-1-6,0 1 1,0-5 62,0 1 0,0-4-221,0 3 186,0-4 1,1 2 20,3-5 0,-1 0 69,4 0 1,1 0 5,3 0 0,2 0 78,2 0 0,-2 0-110,2 0 1,1 0 105,0 0 0,3 4-76,-4 0 1,4 3 130,-4-3 0,4 5-38,-3-2 0,3 0-61,-4 0 0,4 1-35,-4 3 1,0 1-6,-3-1 1,-1 5-163,1-1 1,-2 1 102,-3-1 1,2-1-218,-5 5 0,0-3 59,-4 3 1,-5-4 32,-3 4 0,-6-5-22,-1 1 1,-5-2 26,1-2 1,-3 1 101,-1-1 0,-1-1 160,-3-2 1,2 2-40,-5-2 1,3-3-111,-4-1 0,1 1-214,-4-2 1,5 1 101,2-4 1,7 0-94,1 0 1,8 0-482,0 0 208,7-5 1,-1-1-103,5-6 0,1 5 601,3-1 0,8-5 0,5-4 0</inkml:trace>
  <inkml:trace contextRef="#ctx0" brushRef="#br0" timeOffset="12">19073 15806 8172,'-8'-7'191,"1"-1"1,0 4 93,0-3 1,0 4-16,4-1 1,0 2 345,-5-2 0,6 3 301,-3-4-257,5 5 4,0 0 0,5 0-335,2 0 0,7 0-21,2 0 1,4 0-16,-1 0 1,8 0-111,3 0 0,3 0 0,1 0 0,-1-4-246,-2 0 1,0-1 87,-4 1 0,0 3-1034,-4-3 544,-6 3-2798,0 1 3263,-11 0 0,-11 5 0,-8 1 0</inkml:trace>
  <inkml:trace contextRef="#ctx0" brushRef="#br0" timeOffset="13">20078 16126 8024,'-6'0'146,"-1"0"790,3 0-53,3 0-259,-4 0 37,5 0-215,5 0 1,1 0 106,6 0 1,-1 0-151,1 0 0,0 0-90,4 0 0,0 0-117,3 0 0,3-4-95,-3 1 1,2-2 37,2 1 1,-1 2-120,-3-1 0,1-2 95,-5 1 1,4 0-110,-3 4 1,-1 0-539,-4 0 0,-3-4 13,-1 0-1231,-4 1 155,2 3-358,0 0 757,-4 0 45,5 0 1151,-6 5 0,-6 1 0,0 5 0</inkml:trace>
  <inkml:trace contextRef="#ctx0" brushRef="#br0" timeOffset="14">20078 16298 10782,'11'0'2497,"1"3"-2007,-1 1 0,2 0 3,2-4 0,-1 1-90,5 3 1,0-3-175,4 3 0,0-3-131,0-1 1,-1 0-24,1 0 0,-4 0-257,0 0 1,-5 0-154,2 0 0,-4 0-1289,0 0-135,-6 0-1015,-1 0 2774,-5 0 0,0 0 0</inkml:trace>
  <inkml:trace contextRef="#ctx0" brushRef="#br0" timeOffset="15">20923 15955 8055,'0'-11'243,"0"-1"-159,0 1 1,1-1 311,3 1 1,1-1-146,3 1 0,2 0 186,-2-1 1,6 1-123,1-1 0,0 1-73,-4-1 0,5 5-9,-1-1 1,1 2 0,0-2 0,0-1-40,3 6 1,3-1 13,-3 4 1,2 0-107,2 0 1,0 0 44,0 0 0,-4 5-103,0 2 0,-5 7 36,1 2 1,-4 4-158,-3-1 0,-3 4 97,-5 3 0,-1 5-41,-3 7 0,-4-2-50,-7 2 1,-3 1-213,-4-1 0,-2 0-156,-3-4 0,3 1 192,-3-1 1,3-7 21,1-1 0,2-8 156,2 5 1,1-8 175,3 0 1,2-2-174,-2-2 1,6 1 138,1-1 0,4-3-18,-3-1 269,4-4 191,-2 7-237,5-9-106,0 4-10,0 1 3,0-5-106,0 4 0,5-5 13,3 0 0,3 0 103,4 0 0,5 0 43,6 0 1,0 0-56,4 0 0,4-4-802,4 0 1,4-1 505,-4 1 1,-3 3 864,-5-3 0,-5 3 728,2 1 0,-4 0-1089,-4 0 0,-3 0-159,-4 0-33,-1 0-255,-4 0-794,-2 0-170,-5 0 1,-5 1 112,-3 3 1,-2-3-392,-2 3 1,-3 1 1317,0-1 0,0 5 0,3-3 0</inkml:trace>
  <inkml:trace contextRef="#ctx0" brushRef="#br0" timeOffset="16">21814 15784 8010,'5'-7'-140,"-4"-3"0,6 5 299,-4-3 0,-1 2 407,1 2 0,0 3 293,1-3-77,-3 3-11,4-4 62,-5 4-446,0-4-160,0 5-36,0 5 0,-1 2 0,-3 8 0,0 3-77,-7 5 1,2 5 28,-6 2 0,-2 3-138,2 2 0,-2-1 36,2 0 0,1 0-131,-5 1 0,5-2-40,-1-3 1,-1-2-49,0-5 0,5-4 110,3 0 0,1-5-95,-5 1 1,6-2 48,2-2 27,-2-4 116,5 3 47,-5-9-17,6 4 1,2-5 15,2 0 0,-2 0 21,6 0 1,1-4-113,6 1 1,-1-3 50,5 3 0,-4 0-32,4-4 0,0 4 31,4-1 0,0-1 1,0 1 1,-1 0-40,1 4 1,-4-1-13,0-3 1,-1 3-44,1-3 1,1 3-12,-4 1 1,-1-4-229,-4 0 1,1 1 88,-1 3 1,-3 0-464,-1 0 0,-4-2-122,1-1-511,-3 1 59,-1-3 953,0 5 1,0-5 0,0-1 0</inkml:trace>
  <inkml:trace contextRef="#ctx0" brushRef="#br0" timeOffset="17">21997 16092 8112,'6'-18'236,"-2"3"1,-3 2-25,-1 2 0,0 3 845,0 1-118,0 4-180,0-2-448,0 0 1,-4 5 116,0 0 1,-3 5-229,3 6 1,-5 6 51,1 2 1,2 3 60,-1 0 0,0 3-75,0 1 0,1-2-111,6 3 1,0-2 23,0 2 0,0-3-117,0 3 1,2-3-61,2-1 1,-3-6-307,3-1 1,1 0 81,-1-1 0,-1 1-7,-3-5 369,5 0 0,-3 1-155,1-1 1,-3-1 453,-3-2-260,1 2 0,-4-5 73,2 3-131,3 2 0,-4-7 109,5 4-391,0-4 205,0 2 1,0-4-500,0 3 134,5-3-883,1 4-569,6-5-734,-6 0 2535,-1 0 0,-5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607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582 10553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4:38.46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1622 3312 8307,'-12'0'183,"5"-1"617,-1-3-463,6 3 0,-5-4 596,3 5-376,3 0 0,-4 1-147,5 3 0,0 2-102,0 5 1,0 6 152,0 2 1,1 8-148,3 3 1,-3 8-23,3 4 0,-1 4-205,1 3 1,-3-4 48,3 4 0,-3-4-662,-1 4 0,0-6 392,0-1 0,0-9-442,0 1 0,4-7 254,0 0 0,1-5-41,-2-3 0,-1-2 60,1-6 0,-1 1-185,-2-1-720,5-4 587,-4-2-824,4-5 1445,-5 0 0,-5 0 0,-1 0 0</inkml:trace>
  <inkml:trace contextRef="#ctx0" brushRef="#br0" timeOffset="1">1313 3426 8382,'-11'-18'514,"5"2"1,-3 5 200,5-1-20,0 6 0,4-1 329,0 4-690,5 1 1,5-3-141,6 5 0,4-3 70,-1-1 1,3 0-33,0 4-1,6 0 1,-1 0-44,7 0-95,-7 0 1,15 0 303,-8 0-472,3 0 1,-2 0 0,2 0-258,1 0 305,5 0 1,-7-4 0,2 0-242,-3 2 1,-2-3 96,-2 1 0,-1 0-75,-7 4 1,1 0-190,-8 0-1422,-1 0 1280,-4 0 0,-4 1 577,-4 3 0,-12 2 0,-3 6 0</inkml:trace>
  <inkml:trace contextRef="#ctx0" brushRef="#br0" timeOffset="2">2513 3232 8317,'0'-11'-118,"0"-1"57,0 1 1300,0-1-401,0 6 105,-5-4-249,3 9-292,-8-4 0,8 5-48,-6 0 1,0 5-64,-3 2 0,-1 8 70,1 5-189,-5 6 0,2 1 0,-5 6 33,-2 2 1,4 8 2,-3 3 1,3 1-431,-2 6 0,2 1 320,6 3 1,1-4-106,2 0 1,3-4-318,5 0 236,0-2 49,0-1 1,5-6-61,3-2 1,0-2 87,0-2 0,6-5-130,-3-2 0,3-3 140,-2-1 0,-1-4-198,1 0 1,-1-5 84,1 1 1,3-3-50,0-5 0,0 3 294,-3-2 1,-5-3-403,1-1 1,-1-3-133,5-1 1,-4 0 80,-1 0 1,-1-1-826,2-3 0,1-2 9,-5-6 1138,0 1 0,1 0 0,1-1 0</inkml:trace>
  <inkml:trace contextRef="#ctx0" brushRef="#br0" timeOffset="3">2707 3643 8108,'0'-11'350,"0"-1"1,0 5 991,0-1-391,0 6-474,0-3 0,1 6-145,3 3 0,1 6-66,3 5 1,3 5-116,0-1 1,1 3 100,3 1 1,-2 1-284,-2 3 0,2-3 97,2 2 0,-2-3-428,2-4 1,-2 1 188,-2-4 0,-1-1-131,-2-4 0,2 0-810,-2-4 818,-3 3 1,1-8-1,-3 3-1139,0 0 560,1-4 875,1 4 0,-3-5 0,3 0 0</inkml:trace>
  <inkml:trace contextRef="#ctx0" brushRef="#br0" timeOffset="4">2981 3632 8073,'0'-12'78,"0"1"1,0 3 945,0 1-465,0 4 0,1-6 685,3 6-471,-3-6-403,4 7-137,-5-3 1,-5 12-257,-2 4 0,-9 2 109,-3 6 0,-4 5-156,-3 6 1,0 3-150,-4 2 0,5-4-20,-2 4 0,3-9-515,1 5 0,5-6 361,3-2 0,4-5-198,3-3 0,3-2-9,5-2 600,0-5 0,5 5 0,1-5 0</inkml:trace>
  <inkml:trace contextRef="#ctx0" brushRef="#br0" timeOffset="5">3118 3278 8140,'0'-18'549,"0"3"105,0 2-4,0 2 896,0-1-1059,0 6 0,0 0 105,0 2-321,5 2 0,1 2-28,6 8 1,-1 4-4,1 3 1,-1-1 66,0 5 1,2 4-117,2 3 0,-1 6 0,5-2 1,-3 3-256,3 2-747,0 4 831,-2-3 0,4 7-201,-6-5 1,0 4 137,-3-4 1,-2 0-347,-3-4 0,0 0 171,-4 1 1,-1-2-230,2-3 0,-4 2 160,-4-6 0,-3 1-178,-4-4 347,0 0-131,-1 0 1,-4-2 468,-3-2 0,-3 3-1268,-1-3 1,4-3-37,0 0 1084,5-4 0,-7-5 0,3-2 0</inkml:trace>
  <inkml:trace contextRef="#ctx0" brushRef="#br0" timeOffset="6">3837 3700 8154,'-6'-7'-491,"2"-1"1004,3 6 1,2-5-100,3 3 0,2 3 28,6-3 0,-1 3-102,1 1 1,3 0 34,0 0 1,5 0-117,-1 0 1,-1 0-15,1 0 0,-1-4-267,1 0 1,1 1 105,-4 3 0,3 0-722,-4 0 1,0 0 378,-3 0 1,-1 0-411,0 0 1,-3-4 668,0 0 0,-6 0 0,3 4 0</inkml:trace>
  <inkml:trace contextRef="#ctx0" brushRef="#br0" timeOffset="7">3837 3860 9394,'12'0'2080,"3"0"-1607,0 0 0,4 0-158,-3 0 1,4 0-125,-1 0 0,2-1-85,2-3 0,0 3-401,0-3 1,0-1 271,0 1 1,1-1-1234,2 1 0,0 2 1256,4-6 0,6 1 0,4-5 0</inkml:trace>
  <inkml:trace contextRef="#ctx0" brushRef="#br0" timeOffset="8">5025 2810 8167,'-6'-12'556,"-3"1"-183,5-1 65,-5 6 34,8 1 0,-5 1 271,2 0-588,3 0 0,-8 6 105,5 2 1,-5 2-143,1 5 0,-2 2 87,-1 2 0,1 2-107,2 2 0,-1 2-32,5-2 1,1 3 84,3 1 1,0 1-277,0 3 1,0-2 83,0 5 0,5-4-87,2 0 1,3 2 67,2-1 1,-1 1-36,1-2 0,0-1-46,4 1 1,-4-2 148,3-1 1,-3 4-142,-4 0 1,0 4 115,-4 0 0,0 0-75,-4 0 1,0 2 65,0-3 0,-1 0 33,-3 0 0,-1-5-18,-3 2 0,-2-3 4,2-1 1,0-1 55,0-3 1,-2-3-68,2-5 1,2 1 276,-2-1-208,1 1 1,-5-2 122,1-3 0,4 0-102,4-3 441,-4-3-96,6 4-174,-9-5-313,9 0 167,-4 0-693,5 0 586,5 0 1,-3 1-80,6 3 0,-1-3 46,5 3 0,-5 1 68,1-1 48,0 5-84,3-3 0,-1 6 0,-1-1 43,-1 1 1,-1-5-35,5 1 0,-5 3 13,1 4 1,-4 4-9,3-3 0,-4 5-2,1 2 0,-3 1 1,-1 7 1,-5-1-188,-3 4 1,-6 1-118,-1-1 1,0 4 122,3 0 1,2 4-111,3-4 1,-2 4 38,5-4 0,0-4 205,4-3 0,0-2-103,0 1 1,2-2 217,1-5 0,0 0-118,4 0 0,-3-2 87,4-2 0,-6 2-100,2-6 0,1 1 41,-1 0 0,1-4 41,-1 3 1,-1-2 131,4-1 1,-3-5 51,4 1 1,-5-1-132,5 5 0,-4-5-11,3 1 0,-3-4-32,4 4 0,-4-5 99,3 5 0,-3-6-3,4 2-74,-6 3-662,8-6 213,-8 9-52,8-9 1,-9 6-88,3-4 535,-3-1 0,-1 3 0,0-5 0</inkml:trace>
  <inkml:trace contextRef="#ctx0" brushRef="#br1" timeOffset="9">5699 3015 8087,'0'-8'1342,"0"1"-719,0 4 289,0-2 175,0 5 1,0 5-859,0 3 0,0 7-62,0 4 0,0 3 76,0 1 1,0-1-239,0 1 1,0 4 103,0 0 1,-4 3-238,0-3 1,1 1 84,3-2 1,0-2-112,0 3 0,0-4-277,0-4 1,3 1 240,1-5 0,4 1-636,-4-5 230,-1 1-843,3-1 533,-5-5 906,4-1 0,-5-5 0,0 0 0</inkml:trace>
  <inkml:trace contextRef="#ctx0" brushRef="#br1" timeOffset="10">5436 3255 8118,'0'-6'1606,"5"1"1,2 5-1001,4 0 0,6-2-188,2-2 1,7 3 274,5-3 1,1 3-221,-2 1 1,6-1 76,-6-3 1,6 3-122,-6-3 1,-2 3-280,-1 1 0,-5 0-159,-3 0 1,2-2-280,-6-1 0,-4 1-3474,-3-1 2212,-5 1 1550,2 2 0,-5 0 0</inkml:trace>
  <inkml:trace contextRef="#ctx0" brushRef="#br2" timeOffset="11">5551 4431 8001,'-12'0'-8,"6"0"113,-4 0 1,3 0 442,-4 0-38,5 5 338,-5-3-157,10 3 230,-4-5-220,5 0 32,0 5 75,0-4-532,5 4 1,1-5-28,6 0 0,1 0 6,2 0 0,-1 0-98,5 0 1,4 0 83,3 0 0,2 0-191,-1 0 1,-3 0 59,3 0 0,-3 0-187,-1 0 1,-1-1-97,1-3 1,0 3 97,0-3 1,-4 3 55,0 1 1,-4-4 70,4 0 1,-5 0-18,1 4 0,-6-4 45,-1 1-98,0-1-40,-2 4 1,-1-1-169,-5-3 1,-5 3-933,-3-3 1,-7 2 561,-4 2 0,1 0-1958,-1 0 2554,5 0 0,-7 0 0,3 0 0</inkml:trace>
  <inkml:trace contextRef="#ctx0" brushRef="#br1" timeOffset="12">7309 2969 8204,'0'-7'2,"0"-1"1,0 4 116,0-3 0,0 3 618,0-4-181,0 1 210,0-5-304,0 1 0,-1 5 207,-3 2 181,3-3-238,-4 6 148,5-4-266,0 5-240,0 5 0,0 1 23,0 6 1,4 4-156,0 3 0,3 4 85,-3 4 0,1 2-50,-1 5 1,-3 1-335,3-1 1,1 0 139,-1 0 1,1-3-438,-1-1 0,-2 0 232,6 0 0,-4-2 131,3-5 0,-3-5-25,4-3 1,-5 1-631,5-1 448,-5 1 1,2-5-32,-5 1 46,0-6 0,0 0-82,0-2-1100,0-3 538,0 4 508,0-5 0,-5-5 1,-2-1-1</inkml:trace>
  <inkml:trace contextRef="#ctx0" brushRef="#br1" timeOffset="13">7618 2901 8003,'-7'-12'921,"2"1"50,5 5 116,0 1-317,0 5-416,0 10 1,2 2-96,1 11 0,0 1-15,5 3 0,-6 2-165,2 6 1,1-1 115,-1 0 1,0 0-407,-4 1 0,3-5 177,1 0 1,0-2-107,-4-1 0,0 0 39,0-8 0,1 1-193,3-1 1,-3-2-366,3-6 12,-3 0-99,-1 1-244,0-1-604,0-4 527,0-2 1067,0-5 0,0 0 0</inkml:trace>
  <inkml:trace contextRef="#ctx0" brushRef="#br1" timeOffset="14">7595 3232 8124,'0'-8'67,"0"1"179,0-2 0,-4 3 563,0-2-201,0 5 404,4-7-598,6 9 0,4-4 77,5 5 0,4 0-110,-4 0 0,5 0-73,0 0 0,5 0-54,2 0 0,-1 0-148,-3 0 1,0 0-198,0 0 0,-2 0 165,-2 0 0,2-4-701,-6 0 1,0-3 327,-3 3 0,-6-1-2048,-2 1 1114,-3 3-937,-1-9 2170,0 8 0,-10-8 0,-3 4 0</inkml:trace>
  <inkml:trace contextRef="#ctx0" brushRef="#br1" timeOffset="15">7606 2924 8135,'5'-12'103,"-1"2"0,6 1 941,3 2 1,6-1-416,0-3 0,6 3 494,2 0 0,4 2-519,-5-2 0,1 0-206,-4 4 1,0-1-280,-1 1 1,-3 3 56,0-3 1,-5 3-976,2 1 0,-7 0 405,-2 0 394,1 0 0,3 5 0,1 1 0</inkml:trace>
  <inkml:trace contextRef="#ctx0" brushRef="#br1" timeOffset="16">8817 3049 8215,'-8'-10'327,"1"3"1,3-4 168,-4 4 168,6 2 51,-3 0 105,5 5-63,0 0-189,5 5 0,1 5-233,5 5 1,1 5-10,-1-1 0,5 3-62,-1 1 0,1 0-123,0 0 1,-4-1 0,3 1 1,2 0-144,-2 0 0,2-1-145,-2-3 0,-2-3 100,2-5 0,1 1-479,0-1 0,-1-1 32,-4-2-1688,1 2 945,-1-3-250,-5-1 1486,-1-1 0,-5-5 0,0 0 0</inkml:trace>
  <inkml:trace contextRef="#ctx0" brushRef="#br1" timeOffset="17">9102 3061 8115,'0'-18'944,"0"2"-116,0 4-290,0 6 8,0 1 1,-1 5-124,-3 0 0,3 5-110,-3 2 1,-2 9-76,-2 3 0,-2 2 5,-1 2 0,-6 4 24,-2-1 1,-2 2-288,-2-1 0,0-3 25,0 3 1,0-3 22,0-1 0,2-4-641,2 0 1,1-5 335,3 1 1,2-4-716,-2-3 0,6 1-145,1-5-760,6 4 1897,-3-6 0,5 3 0,0-5 0</inkml:trace>
  <inkml:trace contextRef="#ctx0" brushRef="#br1" timeOffset="18">10587 2810 8129,'-6'-6'0,"-1"4"29,4-6 1,1 4 193,-1-3 0,1 3 344,2-4 418,0 6-238,0-3 494,0 5 0,0 6-929,0 6 1,4 4 85,0 7 1,0 0-163,-4 0 1,4 7-1,-1 1 0,1 8-225,-4-5 0,0 4 73,0 0 1,0-1-455,0 5 1,-4-1 216,1 0 1,-3-1-403,3-6 0,1 0 280,-1 1 1,1-6-91,2-3 0,0-3 112,0-4 1,2 2 59,1-6 0,-1-4 250,1-3 0,4-2-64,0 2 0,0-3-96,0-5 1,1 4 21,3 0 1,1-1-391,-1-3 0,4-3 150,1-1 0,-1-5-238,-4 1 0,0-2 559,-4-1 0,3-1 0,-3 1 0</inkml:trace>
  <inkml:trace contextRef="#ctx0" brushRef="#br1" timeOffset="19">10450 3278 8277,'0'-8'0,"0"1"0,1 4 815,3-1 0,-1 2-249,4-2 1,1 3 370,3-3 0,2 3-310,2 1 0,3 0-30,5 0 1,-4 0-7,0 0 1,0 0-259,4 0 1,-4 0-607,0 0 1,-5 0 271,1 0 0,-2 1-1539,-2 3 0,1-3 1540,-1 3 0,-5 2 0,-1 0 0</inkml:trace>
  <inkml:trace contextRef="#ctx0" brushRef="#br2" timeOffset="20">7355 4054 8110,'-6'0'0,"1"0"0,5 0 0,3 5 0,1 3 0,4 2 0,-4 2 0,5 3 0,-2 0 0,-1 5 0,2-1 0,-4 4 0,4 4 0,-6-2 0,2 6 0,-2-2 0,2 1 0,-3 3 2143,3-2 0,-2-3-1439,-2-2 0,0 2-686,0-1 1,0-4-7,0-4 0,0-1-178,0 1 1,0-3 48,0-4 0,0-1-161,0 0-279,0 1 1,0-5-99,0 1-1539,0-5 1109,0 2 1085,0-5 0,5 0 0,1 0 0</inkml:trace>
  <inkml:trace contextRef="#ctx0" brushRef="#br2" timeOffset="21">7743 4112 8058,'-11'-18'-54,"5"1"0,-1 11 0,5 1 1268,-2 0-311,0 3 291,4-3-825,-5 5 0,4 7-119,-3 4 1,1 3-27,0 9 1,1 2 22,-1 10 1,0-1-126,-1 0 0,3 0 111,-3 1 0,3-2-199,1-3 1,0 2 42,0-6 0,1 0-121,3-7 0,-3 1-29,3-5 0,1 1 17,-1-5 0,1-1 208,-1-2-129,-3 2 1,4-7-991,-5 4 453,5-4-1698,-4 2 1576,5-5 0,-5-4 636,3 0 0,-3-10 0,4 2 0</inkml:trace>
  <inkml:trace contextRef="#ctx0" brushRef="#br2" timeOffset="22">7686 4363 7999,'-6'0'955,"1"0"0,10-4-472,3 0 1,2 0-110,1 4 1,4-3 173,1-1 1,3-4-121,-4 4 0,5-1 65,-1 1 1,-1 3-29,1-3 1,-4-1-157,4 1 1,-5 1-335,1 3 0,-2-4 132,-1 0 1,-1 0-900,0 4 1,-3 0 159,0 0-1109,-6-5 683,3 4 1058,-5-4 0,0 0 0,0-2 0</inkml:trace>
  <inkml:trace contextRef="#ctx0" brushRef="#br2" timeOffset="23">7686 4089 8128,'-5'-12'0,"4"5"0,-3-1 730,8 0 1,-2 1-231,6-1 0,0 6 257,3-2 1,1-1-139,-1 1 0,5 0-12,3 4 1,3-4-128,1 1 1,0-3-92,0 3 1,-4 1-372,0-1 0,0-3 89,4 3 0,-1-2-947,1 1 0,-4 3 500,0-3 0,-4 2-1463,5 2 1803,-7 0 0,9 6 0,-4 0 0</inkml:trace>
  <inkml:trace contextRef="#ctx0" brushRef="#br2" timeOffset="24">8817 4191 8175,'0'-11'0,"-4"3"250,0 1 0,0 3 269,4-4 489,0 6-177,0-3 390,0 0-767,0 3 1,0-1 23,0 6 0,6 4-94,1 4 1,3 2-88,2 2 0,-1-1-148,1 5 1,3-1 109,0 1 0,4 2-325,-4-1 0,4-3 139,-3 2 0,3-5-366,-4 2 0,0 0 144,-4-1 0,1 0-215,-1-3 0,1-2-294,-1-2 1,-3 1-14,-1-6-1743,-4 6 1713,2-8 0,-5 6-576,0-3 1277,-5-3 0,-1 4 0,-6-5 0</inkml:trace>
  <inkml:trace contextRef="#ctx0" brushRef="#br2" timeOffset="25">9182 4134 8175,'-5'-11'718,"4"0"1,-8 3 275,5 0 274,1 6-790,-3-3 1,0 10 5,-5 2 1,-1 5-49,1 3 0,-2 3-115,-2 5 1,-3 1-306,-5 2 1,0 2 90,1 3 1,-1-3-254,0-5 0,4-1 162,0 1 1,5-5-680,-1-3 0,-1-2 358,5-2 1,-2 1-282,10-1 1,-3-5-547,3-2-1050,1 3 2182,-3-6 0,10 9 0,2-4 0</inkml:trace>
  <inkml:trace contextRef="#ctx0" brushRef="#br2" timeOffset="26">10439 4032 8175,'3'-18'-1059,"1"3"2502,0 7-416,-4-2 430,0 9-439,0-10-111,0 10 57,0-4-645,0 20 1,1-1 120,3 13 1,-3-2-64,3 2 1,-2 1-128,-2 2 1,0 3-7,0-2 0,0 0-248,0 0 1,0 2 8,0-3 1,0 0-264,0 0 1,3-5 100,1 2 0,1-3 108,-1-1 1,-1-4-100,4 0 0,0-5 63,0 1 0,3-3-47,-2-5 1,2 3 40,1-2 1,1-3-438,-1-1 0,1 1-77,-1-1 0,1 0-283,-1-4 0,0 0 290,1 0 1,-1-2-99,1-1 0,-1-3 696,1-1 0,4-3 0,2 3 0</inkml:trace>
  <inkml:trace contextRef="#ctx0" brushRef="#br2" timeOffset="27">10324 4340 8175,'8'-6'893,"0"2"1,-1-1-287,5 1 0,4 0 34,3 4 1,7 0-171,0 0 1,2 0 627,-1 0 0,2 0-470,5 0 0,-1 0 170,-2 0 0,0 0-314,-4 0 0,0 0-386,-4 0 0,-6-4-860,-1 0-209,-4 1 0,-4 3-241,0 0 0,-7 0 1211,-1 0 0,-10 0 0,-8 0 0</inkml:trace>
  <inkml:trace contextRef="#ctx0" brushRef="#br2" timeOffset="28">1782 5664 8201,'-7'-6'128,"-3"1"0,8 1 386,-6 0-83,5 0 124,-7-1-15,9 4-62,-9-4-222,4 5 0,-5 1 21,4 3 1,-3 4 36,2 7 1,-6-1-68,-1 5 0,-4 4-87,4 3 1,-2 6 85,2-2 1,2 3-158,-2 2 0,2 0 66,2 3 1,1-2-90,2 2-12,-2 2 1,9-4 0,-3 2 67,3-2 0,1-6-120,0 1 1,5-2 66,2 1 1,3-2-230,2-5 0,-1-4 58,1 0 0,4-5-158,3 1 1,3-3 73,1-5 0,-1-2-38,1-5 1,0 0 203,0 0 1,0-5-61,0-2 0,3-4 96,1 0 1,0-5-105,-5-3 1,1-3 180,0-1 0,0 0-60,0 0 1,-5-3 73,-3-1 0,-4-5-47,-3 2 0,1-4 13,-5-4 1,-1 2-106,-3-2 0,-6-1-12,-5 1 0,-2-4-116,-6 4 0,-4 0 88,-4 3 1,1 2-338,3 3 1,0 7 148,0 8 0,4 3-226,0 5 1,0 3 77,-4 8 0,4 6-1113,0 5 1521,5 11 0,-7-7 0,3 8 0</inkml:trace>
  <inkml:trace contextRef="#ctx0" brushRef="#br2" timeOffset="29">2284 6315 8089,'-5'6'67,"4"1"458,-3-3 265,3-3-221,1 9 361,0-9-608,0 9 0,0-7 714,0 5 153,5-6-766,-4 3 0,5-5-3,-2 0 81,-2 5-1332,3-3 637,-5 3-719,0-5 0,0 0 0</inkml:trace>
  <inkml:trace contextRef="#ctx0" brushRef="#br2" timeOffset="30">2707 5687 8103,'0'-6'-55,"0"1"0,-2 5 1754,-1 0-493,1-6-586,-3 5-364,5-4 1,0 6-6,0 3 1,0 4 52,0 7 0,0 4-37,0 8 0,0 2 0,0 5 1,2 7-49,1 4 1,-1 2-97,1 7 1,-1-5-113,-2 4 0,0-8 75,0 1 0,0-5-271,0 1 1,0-2 130,0-6 1,0-5-166,0-2 0,0-4 102,0-4 1,4-3-82,-1-4 0,1-5-125,-4 1-160,5-6-1132,-3 3 574,3-5-969,0 0 2010,-4 0 0,14-10 0,-2-2 0</inkml:trace>
  <inkml:trace contextRef="#ctx0" brushRef="#br2" timeOffset="31">3461 5961 7912,'-6'-6'971,"5"1"-576,-4 5 709,0 5-265,4-4-68,-4 9-499,5-4 0,5 1-30,2-3 1,4 1 14,0-2 0,0 1 7,1-4 0,3 0-96,0 0 0,6 0 88,-2 0 1,1 0-221,-1 0 1,2-4 101,-1 1 0,0-2-275,-1 1 1,1 3 119,-5-3 1,4-1-486,-3 1 1,-5 0 249,-3 4 1,-5-4-1759,5 0-1029,-5 1 2268,2 3 0,-10 0 771,-3 0 0,-2 5 0,-2 1 0</inkml:trace>
  <inkml:trace contextRef="#ctx0" brushRef="#br2" timeOffset="32">3415 6212 8607,'11'0'3065,"2"0"-2500,2 0 0,-1 0 216,5 0 1,0 0-286,4 0 0,0 0-44,0 0 0,3 0-162,1 0 1,0-1-188,-4-3 0,-1 3 103,1-3 0,-1 3-823,-3 1 1,1-4-1395,-5 0 0,4 0 412,-3 4 1599,-1 0 0,1 0 0,2 0 0</inkml:trace>
  <inkml:trace contextRef="#ctx0" brushRef="#br2" timeOffset="33">4614 5618 8228,'0'-7'-65,"0"-1"263,0 1 112,0-5 0,0 5 345,0-1 126,0 5 50,0-2-159,0 5-326,0 10 1,1 1-98,3 11 1,-1 4 123,4 8 1,-3 2-125,4 2 0,-5 0 17,5 7 0,-5 0-310,0 8 0,3-3 226,-3 3 0,2-5-139,-1 2 1,-3-5 78,3-3 0,1-2-522,-1-6 1,1-5 175,-1-2 1,-3-4-48,3-4 0,-3 1 64,-1-5 1,2-4 39,1-3-50,-1 0 1,3-1-271,-5 1-373,0-6 579,0 4 0,0-8-899,0-2 0,-4 2 1180,0-6 0,-5 1 0,3-5 0</inkml:trace>
  <inkml:trace contextRef="#ctx0" brushRef="#br2" timeOffset="34">4443 5755 8315,'5'-17'0,"1"1"352,0 4 0,5 0-42,-4 1 1,7 0-41,1-1 1,1 2 38,-5 2 1,6-2-17,2 3 0,-2-2-201,2 1 1,4-1 120,4 5 1,1-3-194,-2 3 1,4 0 174,4 4 0,-4 0-117,1 0 0,-5 5-61,5 3 1,-6 2-141,2 1 0,1 5-16,-1-1 1,-5 4-4,-3-4 0,-5 5 146,2-1 0,-5-1 14,-3 1 0,-3-1 277,-5 1 0,-7 1-88,-4-4 0,-6 4-9,-5-1 0,-6-1-57,-3 1 0,-3-4-38,-4 4 1,2-5-36,-2 1 0,-1-3-125,1-5 1,4 2-385,3-5 0,3 0 209,2-4 0,0 0-1975,11 0 1596,0 0 1,10-4 610,5 0 0,10-5 0,8 3 0</inkml:trace>
  <inkml:trace contextRef="#ctx0" brushRef="#br2" timeOffset="35">5630 5413 8111,'0'-12'-497,"0"1"331,0 5 425,0-4 1,2 4 71,2-1 345,-3 2 0,4 3 274,-5-1-621,0 1 1,-1-1-57,-3 6 0,-1 0-35,-3 5 0,-2 4 168,2 7 1,-2 3-170,-1 1 1,-4 5 38,-1 2 1,-3 3-10,4 1 1,-4 1-80,4-1 0,-4 4 50,4 0 0,-2 1-117,2-1 1,2 4 85,-2 8 1,6-3-206,1 2 0,5 2 40,-5-2 1,5 1 66,0-4 0,1-2-115,2-2 0,4 1 64,0-5 0,5 0-133,-2-4 1,4-1 50,0-2 0,2-3-84,2-5 0,-2 0-46,2-1 1,-2 0 132,-2-3 1,4-3 199,0-4 0,5-1-203,-5 1 0,1-2 349,-1-3-345,-2 4 0,4-9 52,-6 6 4,0-6-112,-4 3 0,-1-5-352,-2 0-122,-3 0 1,3 0-430,-8 0 0,-2 0 61,-6 0 918,1 0 0,-5 0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4:38.499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6259 6693 7910,'-12'0'0,"5"0"91,-1 0 1,5-2 343,0-1-159,1 1 0,-1-4 230,-1 2 247,0 3-477,4-4 1,0 6-39,0 3 1,0 3-15,0 9 0,0 1 114,0 6 0,1 5 19,3 3 0,-3 3-136,3 4 0,-3-1-67,-1 5 1,2-4 93,1 4 1,-1-9-267,2 1 1,1-4 81,-2 1 1,1-3-216,-4-5 0,1-2-21,3-2 0,-2-2-401,1-6-158,-1 1 297,-2-1-524,0-5 331,0-1-222,0-5 1,0-5 83,0-2 1,0-3 764,0-2 0,-5 1 0,-2-1 0</inkml:trace>
  <inkml:trace contextRef="#ctx0" brushRef="#br0" timeOffset="1">5893 6750 8181,'0'-7'825,"-5"2"0,4 4-305,-3-3 426,3 3-318,1-4-275,0 5 33,5 0 0,1 0-142,6 0 1,0 1-16,4 3 1,-3-3 30,6 3 0,1-3-168,2-1 0,1 0 117,0 0 0,8 0-223,-1 0 1,9 0 56,-4 0 0,6-5-9,1-2 0,-2-4-197,-2 0 0,0 0 85,-4-1 1,2 5 5,-10-1 1,1 2 49,-4-2 1,-5 3-12,-3 5 0,-3 0 45,0 0 0,-5 0-909,1 0 107,-5 0-220,2 0-2608,-5 0 3618,0 5 0,-5 1 0,-2 6 0</inkml:trace>
  <inkml:trace contextRef="#ctx0" brushRef="#br0" timeOffset="2">6875 6967 8014,'-6'-7'-571,"0"2"1964,2 5-176,3 0-77,-4 0 287,5 0-1048,5 0 1,1 0-106,5 0 0,2 0-9,2 0 0,2 0-23,2 0 0,2 0-194,-2 0 1,3-1-37,1-3 1,0 3-66,0-3 1,-2 3-148,-2 1 1,1 0 108,-4 0 0,3-4-260,-4 0 0,0-1 139,-3 1 1,-1 2-187,0-6 0,0 4 96,-4-3 1,0 4-578,-4-1 0,-1 2 42,1-2 1,-6 3-822,-5-3 1658,-2 3 0,-7 6 0,0 1 0</inkml:trace>
  <inkml:trace contextRef="#ctx0" brushRef="#br0" timeOffset="3">6853 7138 8014,'0'6'554,"0"-1"1,1-5 405,3 0-367,2 0-306,10 0 0,2 0 306,5 0 1,1 0-156,3 0 0,1-3 250,2-1 0,3 0-81,-2 4 0,-2-4-191,1 0 1,-4-3-202,0 3 1,-2-1 12,-1 1 0,-1 3-347,-3-3 1,-3 3 180,-4 1 0,-1 0-2347,1 0 1186,-6 0 1099,-1 0 0,-10 5 0,-1 1 0</inkml:trace>
  <inkml:trace contextRef="#ctx0" brushRef="#br1" timeOffset="4">7938 6715 8103,'-4'-7'-464,"0"-1"0,0 4 1312,4-3-239,0 4 26,0-2 364,0 0-401,0 4-249,0-4 184,0 5-348,0 5 0,0 2 52,0 9 0,0 1-60,0 6 1,0 0-170,0 0 0,0 4 42,0-1 0,1 2-125,3-1 1,-3-6 27,3 6 1,-2-9-157,-2 5 1,3-4 78,1 0 0,0-3-107,-4-4 0,4-1-86,0 1 1,-1-5-41,-3 1 0,2-4-324,1 3 260,-1-4-622,3 2 264,-5-5-184,0 0 963,-5 0 0,-2-5 0,-4-2 0</inkml:trace>
  <inkml:trace contextRef="#ctx0" brushRef="#br1" timeOffset="5">7709 6944 8109,'-6'-6'635,"1"-1"-48,5 3 252,0 3-526,0-4 0,5 5 100,2 0 0,5 0-122,3 0 0,3 0 157,5 0 1,1 0-131,2 0 0,-2-1 39,3-3 0,2 1-126,2-4 1,0 3-85,0-4 0,1 2-148,-6-2 1,1 2 109,-4 2 1,-2 2-147,-2-6 0,-2 6 22,-6-2 1,1 3-53,-1 1 99,-4 0-815,-2 0 329,-5 0-439,-5 0 0,-2 0-2400,-4 0 3293,-6 5 0,-1-4 0,-4 4 0</inkml:trace>
  <inkml:trace contextRef="#ctx0" brushRef="#br0" timeOffset="6">8600 6384 8053,'0'-11'-81,"0"4"1,0-3 361,0 3 132,0 2 322,0-5-146,0 8-59,0-8 78,0 9-99,0-4 277,0 5-597,-5 5-36,4-4 0,-6 11 0,5-2 160,-2 4 1,0 6-80,4-1 1,-4 8-16,0 3 0,1 3-25,3 1-36,0 6 1,0-4 0,0 6-52,0 1 0,0 2 56,0 1 1,0-1-272,0 1-170,0 0 1,10 4 0,2 2 0</inkml:trace>
  <inkml:trace contextRef="#ctx0" brushRef="#br0" timeOffset="7">8680 7344 7928,'0'12'0,"0"4"0,0-4 1630,0 3 1,4-2-930,-1-1 1,1-1-293,-4 0-293,0-4-61,0 3 0,0-8 31,0 6-76,0-5-32,0 2-337,-5-5 283,4 0 0,-5 0-1446,2 0 1095,3 0 0,-8-5 427,5-3 0,-5-2 0,3-2 0</inkml:trace>
  <inkml:trace contextRef="#ctx0" brushRef="#br0" timeOffset="8">8680 7446 8059,'-6'7'-946,"0"-2"1069,6 0 123,0-4 126,0 9-97,0-8 318,0 3 1648,0-5-1698,-5 0-72,4 0-159,-9-5-66,9-2 0,-8 0-193,5-1 1,-1 2 100,1-2 1,3-2-79,-3 2 1,1-2-75,0-1 0,1 3 154,-1 0 1,1-3 1,2-4 0,0 0-28,0 3 0,-3-3-24,-1 0 0,0-2 29,4 2 1,0 2-143,0-2 0,0-1 90,0 0 0,-4 0-179,0 1 0,0 1 106,4-5 0,0 5-97,0-2 0,0 4 3,0 0 0,0 0 95,0-4 0,0 4-76,0-3 1,0 6 56,0 1 0,0 0-9,0-3 0,0 3 15,0 1 0,0 3 2,0-4-77,0 6-164,0-8-212,0 8 247,0-3-229,0 0 297,0 4 1,-1-4-1027,-3 5 756,3 0 0,-5 0-1335,2 0 1743,3 5 0,1 6 0,6 7 0</inkml:trace>
  <inkml:trace contextRef="#ctx0" brushRef="#br0" timeOffset="9">9182 6613 8067,'0'-7'1635,"0"2"-526,0 0-429,0 4-432,-5-4 0,3 5-71,-6 0 0,4 5 73,-3 3 1,-1 3-6,-3 4 1,-2 7-25,-2 4 1,2 6 22,-2-1 0,2 2-153,2 1 1,4 0 118,4 0 0,-2-1-106,1-2 0,0 1 61,4-6 1,1 1-213,3-4 0,2-2 20,6-2 1,-1 2 9,1-6 1,3 0-77,0-4 1,4 1 34,-4-1 0,4-4-12,-3-4 1,3 3 38,-4-3 0,5 1 24,-1-4 1,-1-5 5,1-3 0,-4-2 24,4-1 0,-4-6-21,4-2 1,-5-2-1,2-2 0,-5 0 1,-3 0 1,1-1 11,-6-3 0,1 2-8,-4-5 0,-5-1 3,-2-3 0,-4 1-317,0 2 0,-6-2 92,-2 3 1,2 2-61,-2 1 0,1 5-24,-1 3 1,-1 3 126,4 9 1,0-2-97,1 5 0,2 0 26,-2 4 1,2 2-589,2 1 0,3 4 262,0 4 0,2 1 568,-2-1 0,-2 5 0,4 2 0</inkml:trace>
  <inkml:trace contextRef="#ctx0" brushRef="#br0" timeOffset="10">9057 6990 7984,'0'-7'266,"0"1"-64,0 2 1050,0 3-294,0-4 46,0 5-745,5 0 1,1 0-93,6 0 0,-1 0 62,0 0 0,1-2-61,-1-1 0,2 1 56,2-1 1,-1 1-310,5 2 0,0-1-87,4-3 0,-3 3-112,3-3 1,-4-1-620,4 1 0,0-3 453,-4 3 0,-1 0 450,1 4 0,-10-5 0,1-1 0</inkml:trace>
  <inkml:trace contextRef="#ctx0" brushRef="#br0" timeOffset="11">9708 6818 8071,'0'-6'506,"0"1"1395,0 5-1469,5 0 1,-3 0-146,6 0 0,-4 0-106,3 0 1,1 0 56,3 0 1,5 0-152,-1 0 1,1 0 99,0 0 1,0 0-116,3 0 1,1 0-104,-4 0 0,0-4-170,-1 0 0,-2-3-270,2 3 1,-2-1 18,-2 1-1171,1 3 702,-6-4 921,-1 5 0,-5 0 0</inkml:trace>
  <inkml:trace contextRef="#ctx0" brushRef="#br0" timeOffset="12">9685 6967 8078,'8'0'-88,"-1"0"0,5 0 936,3 0 1,4 0-271,-4 0 1,2-4 157,-2 0 0,-1-1-255,5 1 1,0 3-16,4-3 0,-1-2-119,1-2 1,-4 2-420,0-2 1,-1 4-368,1-3 0,1 4-399,-4-1 1,-1 3 837,-4 1 0,-4-5 0,-2-1 0</inkml:trace>
  <inkml:trace contextRef="#ctx0" brushRef="#br0" timeOffset="13">10644 6498 8033,'0'-6'790,"-5"1"0,3 1-288,-6 0-270,5 1 1,-5 4-32,4 3 1,-5 0 44,1 7 0,-2-1-36,-1 9 0,-2 1-23,-2 7 0,2-2-7,-2 6 1,-2 1-143,2 6 0,0-3 106,4 3 1,0-3-150,4-5 0,-2 3 97,5-3 1,0 2-171,4-1 0,0 0 40,0-4 0,4-2-41,0-6 1,6-1-11,1-3 0,1-6 61,3 3 1,2-8-15,-2-1 1,5-1 43,-1-2 0,3-2 81,1-1 1,-1-5-78,1-7 1,0 1 56,0-5 1,-1 0-39,-3-4 1,1 0 176,-5 0 0,-1-1-57,-6-3 0,1-2-43,-6-5 0,1 0-75,-4-1 1,-1-3 54,-3 0 1,-4-5-318,-7 1 0,1-1 100,-5 1 0,4 8-128,-4 7 1,1 10 54,-1 5 1,-2 2-197,2 6 0,-3 3 94,-1 9 1,4 0-437,0 11 0,5 4-651,-1 4 1397,2 10 0,2-7 0,-1 10 0</inkml:trace>
  <inkml:trace contextRef="#ctx0" brushRef="#br0" timeOffset="14">10953 7092 8345,'0'8'2199,"0"0"-1600,0-1 1,1 5-157,3-1 1,-3 0 57,3 1-110,-3-6-222,-1 4 0,0-7 228,0 5 1,0-5 26,0 5-342,0-6-587,0 4-302,0-6 0,5 0 0,1 0 1</inkml:trace>
  <inkml:trace contextRef="#ctx0" brushRef="#br0" timeOffset="15">11284 6487 8071,'0'-11'-313,"0"3"918,0 0-220,0 6 227,0-3-369,0 5 1,0 5 46,0 2 1,0 5-70,0 3 1,0 3 81,0 5 1,0 1-126,0 2 0,0 2-101,0 3 1,-1-2 41,-3-2 0,1-3 37,-4 2 0,3 0-249,-4 0 1,2-1 90,-2 1 0,-2-5-112,2-2 1,3-5 24,2 1 1,-3-3-71,3 0 173,-1-1 0,4-3 33,0 0 102,0-6 1,1 3-121,3-5 1,2 0 90,6 0 0,-1-1-60,1-3 0,3-1-26,0-3 1,2-1 34,-2 6 0,-3-2-127,4 1 1,-4 3 66,0-3 1,-1 2-375,1 2 0,-5 0-1298,1 0 835,-6 0-382,3 0 886,-5 0 1,0 0 0</inkml:trace>
  <inkml:trace contextRef="#ctx0" brushRef="#br0" timeOffset="16">11409 6841 8104,'12'-23'0</inkml:trace>
  <inkml:trace contextRef="#ctx0" brushRef="#br0" timeOffset="17">11398 6841 7976,'0'-6'-116,"0"-1"337,0 4 328,0 1-195,0-3 1,0 4 115,0-3 146,0 3-142,0-4 676,0 5-598,0 5-84,0-4-154,0 9 0,0-3-92,0 4 1,4 1 9,0-1 1,-1 0 7,-3 1 1,0 4-9,0 3 1,-1 2-64,-3-2 0,3 2 71,-3-2 1,-1 7-112,1 0 0,1-3 16,3-4 0,0-1-166,0 1 1,0 1-72,0-5 0,1 1 82,3-5 1,-3 1-153,3-1 69,2 0-23,-5 1 129,10-1-40,-10-4 8,4-2 426,-5-5 133,0 0-269,-5 0-304,4 0 1,-8-2 118,5-1 1,-1 0-89,1-5 0,3 1 91,-3-5 1,3 1-177,1 0 1,0-1 38,0 1 1,0-1-58,0 1 0,0-4-88,0-1 1,0 0 111,0 1 0,0 1-292,0-5 1,0 3 103,0-3 1,0 4-520,0-4 0,0 5-176,0-1-468,0 2 1432,0 2 0,0-1 0,0 1 0</inkml:trace>
  <inkml:trace contextRef="#ctx0" brushRef="#br0" timeOffset="18">11524 6190 8136,'-5'-6'-567,"3"1"1372,-3 5 1305,5 0-1903,0 5 0,0-3 146,0 6 0,4-4-124,0 3 1,5-3 42,-2 4 1,0-2-39,0 2 0,1 2 0,3-3 0,1 2 14,-1-1 1,1 2-81,-1-2 1,0 2 39,1 1 0,3 2-32,0 2 0,2-2 4,-2 2 1,-2 2 31,2-2 1,1 5 6,0-1 1,-1 3-8,-4 1 0,1-4 37,-1 0 0,-3 0-43,-1 4 1,0 3-4,0 1 0,2 1-128,-5-2 0,4 0 74,-5 4 0,1-3-196,-4 3 0,4-4 59,0 0 0,0 2-110,-4-1 1,4 0 63,-1-5 1,1 1-56,-4 0 0,0 0 82,0 0 1,0-4 42,0 0 1,0-4 6,0 4 1,0-4 18,0 4 1,-5-1-61,-3 1 0,2-1 40,-2-3 0,1-1-85,-5 5 1,0-1 82,-3 1 0,2 3-131,-2-3 1,1-2 59,-2 2 1,2-1-57,-5 1 0,5 2-43,-1-6 0,3 4 93,0-4 1,1 0 14,-1-3 0,5-2-62,-1-3 74,6 4-72,-9-5-22,10 0 50,-4 4 150,5-8-112,0 3 4,0-5-1060,-5 0 447,4 0-962,-9 0 0,7 0 58,-5 0 1529,6 0 0,-3-5 0,5-2 0</inkml:trace>
  <inkml:trace contextRef="#ctx0" brushRef="#br0" timeOffset="19">12129 6882 7480,'-4'2'1799,"1"-1"-1598,2-1 1,2 1 367,2-1-119,-3 0-288,5 0 1,-1 1 97,4-1 0,-2 0-113,2 0 91,-6 0-65,8 5 0,-3-4-41,4 3 0,0-3 100,1-1 0,4 0-147,3 0 1,-1 0 65,1 0 1,-1 0-123,1 0 1,3 0 120,-3 0 0,2 0-233,2 0 1,-1-4-42,-3 1 1,2-2-74,-2 1 0,-1 2-12,1-1 0,-5-2 91,1 1 0,-2-4-245,-2 4 259,-4-5 1,-2 7-145,-5-6 163,0 6 0,-1-5-573,-3 4 1,-3 1-59,-4-1 0,0 1 716,-1 2 0,1 0 0,-1 0 0</inkml:trace>
  <inkml:trace contextRef="#ctx0" brushRef="#br0" timeOffset="20">12220 7149 10070,'8'0'669,"0"0"1,-5 0-368,5 0 1,0 0 11,3 0 1,0 0-87,1 0 1,1 0 116,2 0 0,3 0-88,4 0 0,1 0-113,0 0 0,0 0 84,0 0 1,3 0-355,1 0 1,-4 0 130,-4 0 0,-4 0-320,4 0 1,-5 0-1064,1 0 1,-2 0 173,-2 0 1204,-4 0 0,3 0 0,-4 0 0</inkml:trace>
  <inkml:trace contextRef="#ctx0" brushRef="#br0" timeOffset="21">13351 6590 8095,'0'-8'0,"0"1"-22,0 4 259,0-7 0,-1 7 378,-3-4 202,3 4-210,-4-2-15,5 0-91,0 4 24,0-4-53,0 5-292,0 5 1,0 6 87,0 8 0,0 4-32,0 4 0,0 2-48,0 5 1,1 0 51,3 1 0,-3-1-228,3 0 0,1 4 93,-1 0 0,3-2-112,-3-2 1,4-6 50,-5 6 0,5-6-357,-4 3 0,1-6 20,-1 2 0,-3-4 97,3-4 0,1 1 44,-1-5 0,0 0 90,-4-3 0,1-5-9,3 1 1,-3-4-54,3 3-225,-3-4 267,-1 2-2445,0-5 2025,-5 0 0,2-5 502,-4-3 0,-1-2 0,-3-1 0</inkml:trace>
  <inkml:trace contextRef="#ctx0" brushRef="#br0" timeOffset="22">13385 7229 8088,'-5'-16'0,"-1"-2"0,-6-5 0</inkml:trace>
  <inkml:trace contextRef="#ctx0" brushRef="#br0" timeOffset="23">13191 6567 8056,'0'-11'0,"0"-1"0,0 5 353,0-1 0,1 4-32,3-3 0,-1-1 110,4-4 1,1 5 155,3-1-151,6 1-233,-4 0 1,8-2 85,-2 6 1,3-5-58,1 4 0,-1 0 98,1 4 0,4 0-98,0 0 0,3 2-125,-3 1 125,-1-1-29,-3 8 0,0-4-268,0 6 0,-2-1 109,-2 0 0,-2 1-201,-6-1 1,0 2 2,-4 2 0,-2 3 141,-5 5 0,-1 0 53,-3 0 0,-7 3-27,-8 1 1,-4 3 141,-4-3 1,2-2-113,-6-6 0,2 2 152,-1-6 1,2 0-138,5-3 0,0-2-2,0-3 1,5 2-61,3-5 176,8 0-1427,2-4 943,5 0 0,10-4-918,5 0 1,5-5 1229,3 2 0,10-9 0,3-1 0</inkml:trace>
  <inkml:trace contextRef="#ctx0" brushRef="#br0" timeOffset="24">14173 6293 7939,'0'-6'2813,"0"0"-1584,0 6 1,-1 6-954,-3 1 1,-2 5-40,-6 3 0,0 4 53,-3 7 1,1 0-40,-5 4 0,3 5-78,-3 3 0,4 5-44,-4-1 1,5-2 121,-1 2 0,2 1-247,2 7 1,1-3-96,2 2 1,-1-2 97,5-1 1,0-2 15,4-2 0,2 1 61,2-5 0,1-1-39,2-6 0,3 0-147,-2-4 1,6 0-17,1-4 1,0-2 119,-3-2 1,-1 1-170,1-4 0,-1-1 116,1-4 0,-1-1 128,0-2-223,1 2 1,-1-5-150,1 3 166,-1-3 1,-1-4-376,-2 3-226,-3-3 1,-4 4-281,3-5-1134,-3 0 2144,4-5 0,-5 4 0,0-4 0</inkml:trace>
  <inkml:trace contextRef="#ctx0" brushRef="#br0" timeOffset="25">14504 6613 8085,'-7'-4'0,"-1"0"19,6-5 0,-5 8 361,4-3 0,1 2 215,-1-2 313,1 2-273,2-3-131,0 5 0,0 7-149,0 4 0,5 6-120,3 6 0,-2 4 14,2 4 1,-4 3-56,3 4 1,-4-1-126,1 5 1,-2-1-168,2 0 0,-3 3 88,3-6 1,-3-2-242,-1-5 0,4 1 146,0-6 1,0 0-77,-4-7 0,1-3-138,3-4-635,-3-1-876,4 0 805,-5-4-781,0-2 1806,-5-10 0,4-7 0,-4-5 0</inkml:trace>
  <inkml:trace contextRef="#ctx0" brushRef="#br0" timeOffset="26">14299 6704 7950,'0'-6'-268,"0"-4"0,0 3 733,0-4 0,5-1-25,3 1 0,-2 3 36,2 1 1,-1-1-117,5-3 1,0 3-161,4 0 0,-3 2 57,7-2 1,-1 0-143,3 4 1,3-4 111,1 4 1,0-1-98,4 2 0,-3 1-2,3-2 0,-5 4-179,2 4 0,-4-1-66,-4 4 1,1 1 97,-4 3 0,-3 1-74,-5-1 0,1 2 89,-5 2 1,0-2-74,-4 2 0,0 3 98,0 1 1,-5-1 25,-3 1 1,-4-5 0,-3 1 1,3 1 6,-4 0 1,0-1 46,1-4 0,-1-1-61,5-2 1,0 1 339,-1-5-258,1 5 0,3-4 31,0 2-71,6-2 0,-3-3-95,5 1 0,5-1 98,3 2 1,2-3-4,1-1 0,2 4-70,2-1 1,-1 2 45,5-1 1,-4-1-112,4 4 1,-1-3 53,1 4 1,3-2 87,-3 2 1,1 2-48,-1-2 0,3 2-72,-3 1 1,-3 2-2,-1 2 0,-2-2-10,-2 2 0,0 1-111,-4 0 0,-2 3 92,-5-4 1,-1 4 63,-3-4 1,-6 2-33,-5-2 0,-5-2 138,1 2 0,-3 1-93,-1 0 0,0-2 166,0-7 1,1 3-123,-1-2 1,0-3-50,0-1 0,4 1-164,0-1 1,5 0 127,-1-4 1,6 0-1450,1 0 1069,6-6 1,-3 4-795,5-6 1,1 4 495,3-3 0,2 3-773,6-4 1474,4 1 0,-3-5 0,3 1 0</inkml:trace>
  <inkml:trace contextRef="#ctx0" brushRef="#br0" timeOffset="27">15110 6955 7993,'0'-17'363,"0"1"-243,0 9 815,0 2-413,0 5 1,4 1 60,-1 3 1,1 2-390,-4 5 0,0 5 32,0-1 0,0 5-14,0-1 1,0 5 27,0-1 1,0 6-212,0-6 0,4-1 79,0-3 1,0-5-209,-4 1-58,0 3 0,0-6-330,0 4-1123,0-9 818,0-2 182,0-5 0,-5 0 0,-2 0 0</inkml:trace>
  <inkml:trace contextRef="#ctx0" brushRef="#br0" timeOffset="28">15076 6670 8040,'-4'-8'2427,"0"1"-2454,0 4 1,5-2 79,3 5-414,-3 0 1,10 1 243,-4 3 117,-2 2 0,5 6 0,-3-1 0</inkml:trace>
  <inkml:trace contextRef="#ctx0" brushRef="#br0" timeOffset="29">15350 6944 8039,'0'-6'-550,"0"0"1157,0 6-375,5 0 0,-4 6 87,3 1 1,-3 1 9,-1 3 0,0-2-99,0 6 1,0 3 163,0 1 0,0 3-59,0 1 1,0-1-221,0 1 0,0-1 138,0-3 1,0 1-299,0-5 94,0 6 1,1-9-100,3 4 81,-3-9 11,4-2 1,-3-5 196,2 0-171,-3 0 1,4-1 48,-5-3 0,0-2-23,0-6 1,0-3-122,0 0 1,0-5 86,0 1 1,1-3-195,3-1 0,-1-1-97,4-3 1,-3 3 184,4-2 1,-1 3 36,5 4 1,-1-2-47,0 6 1,-3 0-26,0 4 1,1 3-8,6 0 0,-3 6-19,4-2 0,0 3-60,-1 1 0,2 0-17,-2 0 1,-2 5 102,2 2 0,0 7 117,-3 2 1,2 4 379,-7-1 0,-2 4-331,-1 3 0,-1-3-86,1 0 0,-3 0 189,3-4 0,-3-1 73,-1 1 1,0-5-97,0 1 1,-4-2-554,0-2 0,0 1-211,4-1 0,0-3-1240,0-1 1838,0 1 0,0-2 0,0-1 0</inkml:trace>
  <inkml:trace contextRef="#ctx0" brushRef="#br0" timeOffset="30">15966 6990 7952,'-5'-7'221,"4"-3"55,-4 4 0,4-2 379,-3 0-176,3 6-215,-4-8 1,3 9 217,-2-3-22,3-3-232,-9 6 1,4-3-100,-6 8 0,5 2 1,-1 6 1,0 4 78,-3 3 0,0-1-167,-1 1 1,6 0 82,2 4 0,-1 0-155,1 0 0,0-2 49,4-2 1,4 2-111,0-6 1,9 4 37,-2-4 0,8 0-40,0-3 0,3-6 7,1-2 0,-1-3 90,1-1 1,4 0 82,0 0 0,-1-5-83,-3-2 1,-1-4 193,-3 0 1,-3 0-99,-4-1 0,-6-1 30,-2-2 0,-3 1-117,-1-5 1,-1 4-251,-3-4 1,-2 0-395,-6-4 0,-4 0 302,-3 0 0,1 1-81,-1-1 1,0 5 112,-4 3 1,1 2-356,3 2 1,3 4 192,4 3 0,1 3-437,0 1 896,4 5 0,2 7 0,5 5 0</inkml:trace>
  <inkml:trace contextRef="#ctx0" brushRef="#br0" timeOffset="31">16320 6967 8033,'-6'-12'533,"-4"6"-181,9-4 3,-4 9 91,5-5 0,1 8-34,3 2-286,2 2 1,4 9 101,-2 0 0,1 2-66,-6-2 1,3 2 107,-3 2 1,-1 1-163,1-5 0,-1 4-77,-2-4 1,3 1-99,1-5 0,0 0 36,-4 1-60,0-1 1,0 1 92,0-1-103,0-5 121,0 0 512,0-6-420,-5 0 0,4-6-55,-3-1 1,3-3-56,1-2 0,0 1 64,0-1 0,0-4-138,0-3 0,1-3 128,3 0 0,-2 2-98,6 1 0,0 4-38,3-4 0,-3 6 87,-1 2 1,-3 1 5,4 6 0,-5 0-16,5 4-189,-5 0 186,7 0 0,-8 4-112,6 0 0,-4 5 99,3-2 0,-4 0-66,1 0 1,1 1 51,-1 3 0,1 1-147,-2-1 0,0 1 97,5-1 0,-6-3 13,2-1 1,-2 0 164,2 0-151,-3 3 0,6-8 170,-3 2-182,-3-3 291,4-1-201,-5 0 50,5 0 12,1 0 0,6-4-68,-1 0 0,1-5 76,-1 2 1,2-5-64,2-3 1,-2 1 60,2-5 0,-2 5-47,-2-1 0,0-2 48,1 2 0,-2 0 41,-2 3-60,2 1 0,-8 1 144,6 2-85,-6 3-187,4 5 1,-6 5 69,0 3 1,0 6-89,0 1 0,0 5 106,0-1 1,0 7-93,0 0 1,0 1 68,0-4 0,0 0-337,0 0 0,0-2 16,0-2 0,0-2 106,0-6 0,0 1-425,0-1 84,5 0-1134,-4 1 756,9-6 925,-4-1 0,6 0 0,-1 2 0</inkml:trace>
  <inkml:trace contextRef="#ctx0" brushRef="#br0" timeOffset="32">16960 6910 7949,'0'-7'2654,"0"12"-2419,0 11 0,0 0-2,0 3 0,0 0-147,0 4 0,0 1 118,0 3 0,0-3-111,0 3 0,0-5 86,0-3 0,0 2-145,0-6 0,0 0 10,0-3 1,0-5-825,0 1 446,0-6-809,0 8 0,1-8-979,3 2 2122,-3-8 0,9-3 0,-3-4 0</inkml:trace>
  <inkml:trace contextRef="#ctx0" brushRef="#br0" timeOffset="33">16960 6670 9317,'6'5'-267,"4"1"-271,-2 6 0,2-1 179,2 0 359,-1 1 0,1 4 0,-1 2 0</inkml:trace>
  <inkml:trace contextRef="#ctx0" brushRef="#br0" timeOffset="34">17371 6955 8000,'4'-7'450,"0"-1"0,1 4 322,-1-3 193,-3 4-600,4-7 1,-5 7 37,0-4-294,-5 4 1,-1-2 72,-6 5 1,1 0-88,-1 0 1,0 0 93,-4 0 0,2 5-103,-5 3 0,4 6 108,-4 1 1,5 4-212,-1-4 1,2 6 85,2-2 0,-1-3-132,1-1 1,1 2-42,2-2 0,2 4-46,2-4 0,3 1-359,-3-5 0,3-3 221,1-1 1,1-3 43,3 4 0,-2-6 94,6 2 1,0-3 189,3-1 1,4 0-131,0 0 1,4-5 162,-3-2 1,3-4 8,-4 0 1,4 0 40,-4-1 1,0 1 49,-3-1 1,-1-3-71,1 0 1,-5 0 186,1 3-242,-6 1 1,4 3 325,-6 1-306,0 4 1,0-1-100,0 8 0,-2 2 84,-2 6 1,-1 4-13,-2 3 0,-2 3 16,5 1 1,0-2-4,4-2 0,0 3-209,0-3 1,0-1 111,0 1 1,0-5-335,0 1 0,5-4 148,3-3 0,-2 1-986,2-5 15,0 0 409,8-4 1,1 0 790,2 0 0,2-11 0,-3-1 0</inkml:trace>
  <inkml:trace contextRef="#ctx0" brushRef="#br0" timeOffset="35">17668 6441 8000,'-1'-11'744,"-3"0"-372,3-1 361,-4 6-176,5 1-144,0 5 1,0 6-73,0 5 1,0 6-11,0 6 0,0 5-56,0 2 0,0 4 7,0 4 1,0 3-224,0 5 0,0-1 104,0 1 1,0-1-145,0-4 0,0 4 123,0-3 1,3-3-322,1-1 0,1-4 77,-1-3 1,-1 1 285,4-6 1,-3 1-96,4-4 0,-4-4-35,3 0 0,-3-5-217,4 1 0,-6-2 16,2-2-1114,-3 1 635,4-1-331,-3 0 957,3-4 0,-5 3 0,0-4 0</inkml:trace>
  <inkml:trace contextRef="#ctx0" brushRef="#br0" timeOffset="36">18079 6327 8000,'0'-6'27,"0"1"340,0 0 335,0 3-221,0-3 848,0 5 0,0 5-1057,0 3 0,-1 3-46,-3 5 1,-2 3 20,-6 7 1,1 4 7,0 4 0,-2 1-20,-2 3 0,2-1-60,-2 5 1,3-1-74,5 1 0,-2 1-77,5-5 0,-4 4 97,5-4 1,-1 0-251,4-4 0,0 0 90,0 1 0,0-2-225,0-3 1,5 3 136,2-3 0,0-2-48,0-1 0,-3 1 95,4-1 1,-1-5 33,5-3 1,-1 1 76,1 2 1,-1-4-58,1-3 1,-1-2 33,0-2 1,1 0-13,-1-4 0,1 2 85,-1-5 1,-1 1-66,-2-1-163,2-3 0,-7 4-462,4-5-618,-4 0-136,2 0 1,-5-5 104,0-3 1257,0 3 0,-10-10 0,-3 2 0</inkml:trace>
  <inkml:trace contextRef="#ctx0" brushRef="#br0" timeOffset="37">18205 6658 7940,'0'-14'-453,"0"3"1,0 6 2160,0-3-1113,0 6 1,1-5-384,3 4-48,2 1 0,6-3 190,-1 5 0,1 0-242,-1 0 1,4-4 87,0 1 0,4-1-80,-3 4 1,4 1 56,-1 3 1,-1-3-92,1 3 1,-1-3 69,1-1 1,2 2-57,-2 1 1,-1-1 8,1 1 1,-5-1-16,1-2 1,2 0 53,-2 0 1,0 0-2,-3 0 1,-1 0-79,0 0 0,-3 0 62,0 0 0,-5 0-139,5 0 155,-5 0-157,2 0-115,-5 0 0,0 5 123,0 2 0,-5 7 22,-3 2 0,2 4 151,-2-1 1,0 4-95,-3 3 1,-4 4-4,0 4 0,-1-1-8,5-3 0,-4 7-204,-1-3 0,1 3 93,4-3 1,3-1-29,1-2 0,3 1-71,-4-6 1,6 1 64,-2-4 0,3-4 49,1 0 1,0-5-31,0 1 1,0-2-27,0-2 0,0-3-15,0-1-474,0-4-101,0 2-3491,0-5 4167,0-5 0,5-7 0,1-5 0</inkml:trace>
  <inkml:trace contextRef="#ctx0" brushRef="#br0" timeOffset="38">18753 6727 7921,'6'-18'0,"-1"2"602,-5 4 1,6 2-166,1 2 1,3-2-398,2 3 0,-1 2 57,1 1 1,-1-1 181,0 1 1,1 0-90,-1 4 1,-3-4-24,-1 0 1,1 1-48,4 3 0,-1 1 80,0 3 1,-3-2-123,0 6 0,-1 0 83,5 3 1,-5 2-135,1 2 0,-6 3 50,2 4 1,-3 3-22,-1 1 0,-1 0-79,-3 4 1,-2 1 71,-5 3 1,-2 1-262,-2 3 1,1-2 98,-5 2 0,1-6-18,-1-2 0,-1-4 21,4 0 0,1-3 85,4-4 1,-1-2 90,1-6 1,3-1 409,1-2-378,4 2 1,-2-8 352,5 6-222,0-5-128,0 2 1,1-5 70,3 0 0,2 0-53,6 0 0,-1 0 121,1 0 1,3 0-148,0 0 0,6-4 100,-2 0 0,-2 0-19,2 4 0,-3-4 5,3 1 1,-4-2-253,4 1 1,-5 2 145,1-1 1,-2 0-543,-2-1 0,1 3 263,-1-3 1,-3 3-921,-1 1 477,-4-5 649,2 4 0,0-10 0,1 5 0</inkml:trace>
  <inkml:trace contextRef="#ctx0" brushRef="#br0" timeOffset="39">19221 7195 8006,'5'-6'385,"3"2"0,-2 3 526,2 1 0,-5 5-32,0 2 0,2 4-348,-1 0 0,0 0-263,-4 1 0,0 3-27,0 0 1,0 6-155,0-2 1,-4 2 88,0 2 0,-3 0-137,3 0 0,-5-4-1055,1 0 1,0-1 187,0 1 828,-2 2 0,3-13 0,-4 2 0</inkml:trace>
  <inkml:trace contextRef="#ctx0" brushRef="#br0" timeOffset="40">3438 6601 6383,'-7'0'428,"2"-5"-318,5 4 1,-4-5 121,1 2-45,-1 2-11,-1-3 12,3 0-1,-3 4-10,5-4 99,0 0-588,-5 4-792,4-4 1104,-4 5 4885,5 0-4810,0 5 101,0-4-200,0 9 0,4-7-6,0 4 113,4-4 1,-5 3-63,5-2 1,-5 1 38,5 3 0,-4-2-63,3-2 0,-3 1 54,4 2 1,-6 0-48,2-3 1,1-2 45,-1 6 0,4-4-11,-4 3 1,4-3-20,0 4 0,-2-5 22,2 5 0,-4-4-28,3 3 1,1-3 19,3 4 1,-3-4-36,0 3 1,-2-3 33,2 4 0,2-4-38,-3 3 36,4-4-12,0 7 1,-1-8 34,-2 6-8,2-6-74,-4 9 1,2-9 43,-1 6 1,-3-6-154,4 2 157,-6 2-137,9 1 0,-9 3 105,6-2-1,-6-3 0,8-2 3,-2 1 0,-2 4-16,2-4 1,-5 1 74,0-1-79,4-3 79,-1 9-51,5-4 1,-3 2-198,0 0 79,-6-6 1,3 4 76,-5-2-33,5-2-5,-3 3 113,3-5-859,-5 0 1,-5 0 0,-2 0 0</inkml:trace>
  <inkml:trace contextRef="#ctx0" brushRef="#br0" timeOffset="41">19735 6590 7975,'-1'-10'-324,"-3"2"1,3-2 0,-4 4 0</inkml:trace>
  <inkml:trace contextRef="#ctx0" brushRef="#br0" timeOffset="42">19712 6544 8912,'-6'0'870,"0"0"-642,2 0 1,1 5-64,-4 3 0,3 3 279,-4 4-285,1-2-9,-5 9 0,1-4-39,-1 4 1,1 5 3,0 0 0,-1-1 11,1-3 1,1 4-116,2-1 1,-1 1 71,5-4 1,-3 4-24,3-1 1,0 1 46,4-4 0,0 0-167,0-1 0,0 0 83,0-3 0,1 1-97,3-4 0,3-1 11,4-4 0,0 1 40,1-1 1,-1 0 39,1 1 0,3-6-5,0-2 0,2-3 128,-2-1 1,-3 0-89,4 0 1,0 0 191,-1 0 0,1 0-50,-5 0 0,1-5 73,-1-2 0,0 0 32,1 0 1,-2-5-91,-2-3 1,2-4-26,-3 4 0,0-7-10,0-1 1,-3-5-126,4-6 1,-5 0 112,5 0 0,-5-4-375,0-1 1,0-2 151,1 3 0,-3-1-457,3 5 1,-4-3 230,-4 3 0,2-1-292,-6 8 0,-1 2-227,-6 6 0,1 2 301,-5 6 1,0 4-67,-4 3 1,-4 3 168,1 1 1,-1 1 64,4 3 337,5 8 0,-3 5 0,3 6 0</inkml:trace>
  <inkml:trace contextRef="#ctx0" brushRef="#br0" timeOffset="43">20009 7184 9221,'5'6'874,"-3"0"-589,2-2 0,-2-3 308,2 3-221,-3-2 1,4 3-432,-5-4 163,0 4-476,0-5-1424,-5 0 1796,4 0 0,-9 0 0,3 0 0</inkml:trace>
  <inkml:trace contextRef="#ctx0" brushRef="#br0" timeOffset="44">20341 6567 8008,'0'-11'-17,"0"-1"409,-6 6 231,5-4-382,-4 8 1,5-4 404,0 2-132,0 3 29,0-4-377,0 5 1,0 5 60,0 3 1,0 3 7,0 4 1,0-1 5,0 5 1,-4 4-234,1 4 1,-3 1 61,3-2 0,0 0-81,-5 4 0,5-5-260,-5 2 1,2 1 194,-2-1 0,-1-2-181,5-6 1,-3 1 110,3-4 0,-1-1 26,1-4 0,3 1 50,-3-1 0,3-3 271,1-1-244,0-4 0,4 3 345,-1-2-110,6-3 1,-2 4-156,4-5 1,-3 0 9,-1 0 1,1 0 7,3 0 1,-3 0-152,0 0 1,-1 0 140,5 0 0,-5 0-378,1 0 0,-4-1 140,3-3 0,-3 3-564,4-3 0,-6 2 13,2-2 0,-3 1 260,-1-4 0,4 3 10,0-4 1,0 5 473,-4-5 0,0 4 0,0-4 0,1 6 0,3-2 0,-3-2 0,3-2 0,-3 2-139,-1-2 0,0 4-7,0-3 146,0 4 0,0-7 31,0 4 1,0-2 285,0 1 213,0 4 17,0-2 1637,0 5-1231,0 5 0,0 1-524,0 6 1,0 3-174,0 0 0,0 6-104,0-2 0,0 2 75,0 2 1,0 4-322,0-1 0,-1 1 43,-3-4 0,3 0-454,-3-1 0,-1-3 283,1 1 1,0-7-190,4 3 0,0-4-353,0 0 475,0-1 1,0-3-43,0-1 1,2-4-165,1 1-631,-1-3 401,8-1 725,-9 0 0,9-5 0,-3-1 0</inkml:trace>
  <inkml:trace contextRef="#ctx0" brushRef="#br0" timeOffset="45">20546 6453 8008,'-5'-12'372,"4"1"142,-4 5 297,5-5-264,0 10-65,0-4 15,-5 5-42,3 0-215,-3 0 543,5 0-573,0 5 0,0-2-2,0 4 1,2 0 76,1 0 1,0 3-78,5-2 1,-1 2 141,5 2 1,3-1-129,0 0 1,4 5-57,-4-1 0,2 4 25,-2-4 1,-2 5-18,2 0 0,-2 1-145,-2 2 0,0 0 104,1 0 1,-1-1-176,1 1 0,-5 4 50,1 0 1,-2 3-157,2-3 1,-2 3 42,-2-3 1,-3 5-211,3-2 1,-3-1 76,-1 2 0,0-6-27,0 2 0,0-3 142,0-1 1,-3-1 8,-1 1 0,-5 0 148,1 0 0,2-4-103,-2 0 1,1-1 122,-5 1 1,5 1-58,-1-5 0,2 1 64,-2-5 1,-2 0-31,2 1 1,3-1 72,1 1 1,-1-5-64,2 1 0,-1-4-29,4 3-64,-5-4 0,3 3 68,-1-2-531,1-3 163,2 4-564,0-5 1,-5 5 0,-1 2 0</inkml:trace>
  <inkml:trace contextRef="#ctx0" brushRef="#br0" timeOffset="46">21654 6681 8008,'0'-6'680,"0"1"405,0 5-750,-5 0 1,-1 1-106,-6 3 0,-1 2 87,-2 6 1,-3-1-91,-4 0 1,3 1 3,0-1 1,-2 2-16,-5 2 0,1-1-88,-1 5 0,6-5 68,0 1 0,3-1-19,-2 2 0,-2-4-138,6 4 1,0-4 91,3 0 0,1-1-164,0 0 1,0-3 89,4 0 0,-2-5-206,5 5 177,0-5-117,4 2 1,0-4 143,0 3 0,5-3 171,3 3 1,3-3-84,5-1 1,-4 0-71,4 0 1,0 0-18,-1 0 0,4 1 36,-3 3 0,3-3-49,-4 3 1,4-2 59,-4-2 0,4 3-145,-4 1 1,4 0 63,-3-4 0,-1 0-3,-4 0 1,1 0-36,-1 0 1,-3 4 84,-1 0-359,1-1 0,0-3 94,-1 0 1,-3 0-1668,4 0 791,-6 0-270,3 0 0,-5 2 1342,0 1 0,-5-1 0,-1 3 0</inkml:trace>
  <inkml:trace contextRef="#ctx0" brushRef="#br0" timeOffset="48">22099 6396 8008,'-1'-10'-1285,"-3"2"2215,3-2-164,-4 3 13,5-4-153,0 0-337,0 4 1,0 1-40,0 2 205,0 3-340,0-4 1,0 6 119,0 3 1,0 2-117,0 6 0,1 3 75,3 0 1,-3 9-147,3-1 0,-3 4 78,-1-1 1,0 3-8,0 6 1,0 2-51,0-3 1,0 6 74,0-5 1,-3 5-118,-1-2 1,0 0 105,4-3 1,0 3-212,0 0 1,0 0 51,0-4 1,0-1-77,0-2 0,1 0-68,3-4 0,-1 0-94,4-5 1,-3-4-4,4-3 0,-2 2 146,2-2 0,2-3 109,-3-5 0,2-3-108,-1 4 120,2-6 0,1 8 0,7-3 0</inkml:trace>
  <inkml:trace contextRef="#ctx0" brushRef="#br0" timeOffset="49">22214 7264 8008,'11'0'0,"-3"0"0,-1 0 0,1-4 0,3 0 0,-3-4 402,-1 5 1,-4-6-344,1 1 0,1-2-59,-1-1 0,0 4 0,-4 2 0</inkml:trace>
  <inkml:trace contextRef="#ctx0" brushRef="#br0" timeOffset="50">21951 6864 8008,'0'0'0</inkml:trace>
  <inkml:trace contextRef="#ctx0" brushRef="#br0" timeOffset="51">21974 6864 8008,'11'0'0,"4"4"1297,1 0 0,3 1-608,-4-2 0,5-1-454,-1 2 0,3-3-60,1-1 0,-2 0-360,-2 0 1,3 0-47,-3 0 1,1 0-60,-1 0 0,1-4-97,-4 0 1,-1 0 386,-4 4 0,1-5 0,-1-1 0</inkml:trace>
  <inkml:trace contextRef="#ctx0" brushRef="#br0" timeOffset="52">22351 6864 8008,'0'0'0</inkml:trace>
  <inkml:trace contextRef="#ctx0" brushRef="#br0" timeOffset="53">22465 6316 8008,'5'-7'0,"1"2"0</inkml:trace>
  <inkml:trace contextRef="#ctx0" brushRef="#br0" timeOffset="54">22522 6350 8008,'8'11'1591,"-1"1"1,-3-5-804,4 1 1,-2 0-496,2 3 1,0 1-158,-4-1 0,5 2 23,-1 2 0,-2-2-44,2 2 1,-2-3-6,2 0 0,2 3-41,-3 0 0,2 2 43,-1-2 0,2-1-129,-2 5 1,-2-4 75,2 4 0,-2-3-88,2 3 1,0-4 93,-4 4 0,1-4-94,-1 4 1,-3-4 53,3 4 1,1-3-4,-1 3 0,0-4-31,-4 4 0,4-4 43,0 4 1,-1-1-161,-3 1 1,0 3 86,0-3 0,0-2-86,0 2 0,-1 0 107,-3 4 0,3-4-69,-3 0 1,-1-3 41,1 3 1,-3-4-5,3 4 0,-4-5 4,4 1 0,-4 2 7,0-2 0,2 0 87,-2-4 1,4 1-70,-3-1 1,3 1 58,-4-1 0,4 1-54,-3-1 0,3 0-19,-4 1 1,5-5 35,-5 1 1,4 0 4,-3 3 0,3-3 31,-4-1 1,4-3-46,-3 4 0,3-5 25,-4 5 1,4-4-26,-3 4 58,-1-6 0,-3 7-40,-1-5 0,5 3 89,-1-3 0,4 1-57,-3-1 1,4-1 51,-1 4-57,-2-4-7,0 7 1,-2-5 66,0 3-61,6-3 0,-4-2 140,2 1-102,2 0-122,-3-4 47,5 0 0,0 5 0,0 2 0</inkml:trace>
  <inkml:trace contextRef="#ctx0" brushRef="#br0" timeOffset="55">22453 7504 8898,'0'-12'0</inkml:trace>
  <inkml:trace contextRef="#ctx0" brushRef="#br0" timeOffset="56">22431 6304 6829,'-7'0'249,"2"0"2263,5 0-2430,5 0 0,-2 0-112,4 0 193,-4 5-212,7 2 1,-7 4 68,4 1 1,-3-5-395,4 1 1,-5-1-779,5 5 1152,0-1 0,3 1 0,1-1 0</inkml:trace>
  <inkml:trace contextRef="#ctx0" brushRef="#br0" timeOffset="57">1793 8075 8165,'0'-8'-1260,"0"0"1082,-5 6 663,4-8 0,-4 7 100,5-5-188,0 6 8,0-3 1324,0 5-1605,0 5 0,0-3 22,0 6 0,0 0-45,0 3 0,0 2 58,0 2 1,0 3-18,0 5 1,0 1-55,0 2 1,0 0 8,0 4 0,0-3-130,0 3 1,-4 1 91,0 3 0,-4-3-145,5-1 1,-1-1 95,4 2 1,-1 0-153,-3-4 0,2 0 110,-1-5 0,1 3-84,2 1 1,0-2 94,0 3 0,0-7-157,0-1 0,0-1 84,0 1 0,0 1-10,0-4 1,0 0 23,0-1 0,0-2 19,0 2 0,0-2 34,0-2 0,0-3-40,0 0 0,2-6 129,1 2 1,4 1-110,4-1 1,1 0 111,-1-4 1,0-2-55,1-1 0,1 0 95,2-5 1,-2 5-259,2-5 0,-1 0 153,1-3 1,-2 3-447,2 1 1,-4-1 171,-3-3 0,1 3-1189,-5 1 1462,4-1 0,-6-4 0,3 1 0</inkml:trace>
  <inkml:trace contextRef="#ctx0" brushRef="#br0" timeOffset="58">1725 8509 8111,'-12'0'280,"1"-6"0,3 5 202,0-3 30,6 3 116,-3 1 1,15 0-316,5 0 1,2 0-61,2 0 1,1 0-104,7 0 1,-3 0 102,2 0 1,0 0-259,1 0 0,-3-1-177,2-3 1,-5 3 15,-2-3 0,-5-1-104,1 1 0,-3-4 138,0 5 1,-1-1-1707,1 4 946,-6 0 892,4 0 0,-8 0 0,3 0 0</inkml:trace>
  <inkml:trace contextRef="#ctx0" brushRef="#br0" timeOffset="59">2524 8394 8195,'0'-6'-169,"0"0"1515,0 2-356,0 3-621,0-5 1,1 6 8,3 0 1,-1 0-133,4 0 1,-3 0 49,4 0 1,-1 0-21,5 0 1,-1 0-173,1 0 0,-1 0-103,0 0 1,2 0 108,2 0 1,-2 0-256,2 0 1,-1 0 79,1 0 1,-2-1-62,2-3 1,2 3 8,-2-3 0,0 3-546,-3 1 1,-1-4 280,1 0 0,-5 1-1649,1 3 122,-6 0 1909,3 0 0,0 0 0,2 0 0</inkml:trace>
  <inkml:trace contextRef="#ctx0" brushRef="#br0" timeOffset="60">2524 8543 8195,'-6'0'620,"1"5"337,5-4-538,0 4 0,5-1-4,2 0 1,5 0 133,3-4 0,3 0-124,5 0 0,-1 0-28,1 0 1,4-4-152,0 0 1,-1-4-103,-3 5 1,-1-5 101,-3 4 0,1-1-396,-5 1 1,0 3 227,-3-3 1,-5 3-416,1 1 0,-4 0-2678,3 0 1606,-4 0 1409,2 0 0,0 0 0,1 0 0</inkml:trace>
  <inkml:trace contextRef="#ctx0" brushRef="#br0" timeOffset="61">3221 8337 8145,'-7'-5'0,"-3"3"-78,3-6 1,1 4 163,3-3 0,-2 3 79,1-4 0,0 4 76,4-3 1,0 3 53,0-4 1,0 5-61,0-5 1,4 4-31,0-4 1,6 2 35,1-1 0,2-4 30,6 4 1,-4-3-65,4-2 1,0 2 12,4 2 1,0 0 58,0 4 0,0 0-125,-1 4 1,-3 1-57,0 3 1,-5 6 126,2 5 1,-4 6-630,0-2 0,-2 2-801,-2 2 1,-3 1 1204,-5 3 0,0 2 0,0 5 0,-5 1 0,-3-1 0,-2 0 404,-2 0 1,0-4 14,-4-4-550,4 3-195,-10-4 0,4 1-49,-4-7 270,4 3 0,-4-8-157,3 5 488,-2-5-202,3 2 1,-2-8 46,4-1 296,1 1-192,4-2-67,4-1 240,2 1-355,5-5 269,0 4-100,5-5 0,5 0 244,6 0 0,0 0-107,-1 0 1,3 0-58,5 0 0,0 0-54,0 0 1,-2-4-114,-2 0 0,3 0 90,-3 4 1,-3 0-124,0 0 1,0 0 129,-1 0 1,1 0-306,-5 0 1,0 0 6,1 0 1,-1-1-96,1-3 1,-5 3-699,1-3 416,0 3-486,-2 1 1,0 0-144,-2 0-991,-3 0 2123,4 0 0,0-5 0,2-1 0</inkml:trace>
  <inkml:trace contextRef="#ctx0" brushRef="#br2" timeOffset="62">1964 10005 7072,'-6'-12'785,"0"6"221,2 2-160,3-2-241,-4 4-256,5-3 0,0 7-1,0 1 1,0 4-47,0 4 0,0 3-36,0 5 0,0 2-31,0 9 0,0 2-140,0 6 0,0 2 83,0 6 1,0 0-135,0-1 1,0 1-76,0 0 1,3-2-212,1-2 0,1 1-179,-1-5 0,-1-3 194,4-5 0,-4-5-37,1 2 1,1-8 110,-2-4 0,5-2-145,-4-2 89,0 1-517,1-1-21,-4-4 407,4-2 1,-5-7 339,0-1 0,-5-9 0,-1-6 0</inkml:trace>
  <inkml:trace contextRef="#ctx0" brushRef="#br2" timeOffset="63">1565 10039 8273,'-2'-6'188,"-1"2"115,1-3 268,-3 6 107,5-4-266,0 5 0,5 0-159,3 0 1,6 0 17,1 0 1,9 0 37,-1 0 0,8-1 70,-1-3 0,7 1-96,1-4 0,5 3-13,-1-4 0,1 6-212,-1-2 1,1-1 148,-5 1 1,0 0-223,-4 4 1,5-1 49,-1-3 1,-4 3-97,-4-3 0,-4-1-16,0 1 0,-5-3-59,-2 3 0,-4-4 25,4 5 0,-9-3 149,1 3 1,-5 1-103,1-1 84,-4 1 1,1 2-570,-8 0 1,-3 0 220,-4 0 1,0 0-2190,-1 0 2517,6 5 0,-4 7 0,3 6 0</inkml:trace>
  <inkml:trace contextRef="#ctx0" brushRef="#br2" timeOffset="64">2889 9822 8024,'-6'-6'334,"1"-5"0,5 9 372,0-6 228,0 6-639,0-3 0,-5 5 133,-3 0 0,-2 5-31,-1 2 0,-6 9-122,-2 3 1,-2 7 41,-2 5 0,0 2-59,0 1 0,4 4-30,0 0 1,5 1 0,-1 0 0,2 1-87,2 6 1,3 0-248,1-1 1,4 1-11,-1 0 0,3-1-242,1 1 1,0-4 164,0 0 0,1-6-222,3 3 1,2-5 163,6-4 1,-1-2 94,1-5 1,-2 0 100,-3 0 1,4-6 172,-4-1 1,3-1-99,2-4 1,-1 3-82,1-6 0,-1-3 312,0-1 0,-3 1-111,0-1-118,-1 0 1,5-4 8,-1 0 0,-3-2-536,-1-2 0,-4 2-949,1-6 0,1 4 683,-1-3 1,-1 3 769,-3-4 0,0 1 0,0-5 0</inkml:trace>
  <inkml:trace contextRef="#ctx0" brushRef="#br2" timeOffset="65">3061 10199 8038,'0'-8'59,"0"1"1,-4 3 196,0-4 0,0 1 38,4-5 0,0 5 96,0-1 1,4 0-93,0-3 0,1 3-57,-1 1 1,2 0-12,6 0 1,-1-2-42,0 5 1,1-4 55,-1 5 0,6-5-58,2 4 1,-1 0 4,1 4 1,-5 2-149,1 1 1,1 4-134,0 4 1,-5 6 108,-3 2 1,-2 2-115,2 2 1,-2 5 44,-2 3 1,-3 2-264,3 1 1,-8 4 128,-4 0 0,-2 4-56,-1-4 0,-4 0 37,-1-4 0,0-5-70,1-2 0,-2-3 307,-2-1 0,-1-5-109,5-3 1,-1-2 232,5-2 1,-1 1 19,1-1-24,0-5 1,4 1 144,3-4-32,3-1-126,1 3 1,5-5-4,3 0 0,7 0 4,4 0 0,-1-4 17,1 0 0,0-3-53,4 3 0,3-4-6,1 4 0,-1-3-148,-7 3 1,2-4 89,-2 4 0,-2 1-217,-2 3 177,3 0 1,-6 0-135,4 0 8,-4 0 1,-4 0-274,-1 0-584,-4 0 686,2 0 1,-4 0-1741,3 0 2034,-3 0 0,10 0 0,-5 0 0</inkml:trace>
  <inkml:trace contextRef="#ctx0" brushRef="#br2" timeOffset="66">3735 10050 8014,'-7'-11'0,"-2"0"0,6-1 0,-1 1 347,4-1 916,0 1-116,0-1-479,0 6-212,0 1-348,-5 5 1,2 9 69,-4 2 0,3 12-68,-4 0 1,4 7-8,-3 1 0,-1 2-111,-3 1 1,1 0-168,2 1 1,2-2 100,2-3 1,2 2-9,-1-6 0,1-3 79,2-4 1,0-5-283,0 2 137,0-4 33,0 0 1,0-5 56,0 1 32,5-6 1,2 4 59,4-6 0,-3 0-52,-1 0 0,1 0-207,4 0 1,-1 0 125,0 0 1,1-4-139,-1 0 0,1 0 49,-1 4 0,0-1-443,1-3 1,-5 3-24,1-3 654,0 3 0,3-4 0,1-2 0</inkml:trace>
  <inkml:trace contextRef="#ctx0" brushRef="#br2" timeOffset="67">3872 10313 8014,'-7'-6'479,"2"-4"-308,0 3 0,4 0 228,-3-1 401,3 5-100,1-2-296,0 0 0,0 5 60,0 0 0,0 7-136,0 8-157,-5 3 0,3 6-59,-1 2 0,1 0 86,2 4 1,0-1-269,0 2 0,0 1 133,0-6 1,0 5-478,0-5 1,0 0 200,0-7 0,0 1-8,0-5 0,0 1-26,0-5 1,0-3-7,0-1 0,2-3-564,1 4 209,-1-6-839,3 3 624,-5-5 823,0 0 0,5-10 0,1-3 0</inkml:trace>
  <inkml:trace contextRef="#ctx0" brushRef="#br2" timeOffset="68">3986 9856 8042,'0'-24'265,"-1"3"-221,-3 9 0,3 4 99,-3 1 555,2-1 1013,2-3-766,0-1-666,0 6 0,2 1 84,2 5 0,-2 4-103,6 0 0,-5 6 158,5 1 1,0 2-126,3 6 1,2 1 96,2 7 1,-1-2-128,5 6 1,0-1-44,4 4 0,0-1 40,0-2 0,-1 2-30,1-3 1,-1 0 0,-3 0 0,0-1 28,-8 2 1,3 0-29,-6-4 0,-3 5-1,-1-2 1,1-2-23,-1-1 1,0 1-38,-4-2 0,0 0-401,0-7 0,-4 2-795,0-2 1,-1-1 1022,1 1 1,1-5-36,-4 1 0,3 2-1363,-4-2 1,2 2 857,-2-2 1,-2 1 448,3 3 0,-3 2-76,-2-6 0,2 1 25,2 0 1,-2-4-107,3 3 1,2-6 110,1-1 1,1-2-52,-1 2-102,3-3 29,-4-5-59,5 0 0,1-4 121,3 0 1,-1-5-652,4 2 1,-3-3 99,4-2 0,-1-3 752,5 0 0,-1-11 0,1 2 0</inkml:trace>
  <inkml:trace contextRef="#ctx0" brushRef="#br2" timeOffset="69">4842 10222 8106,'-6'0'183,"1"0"1687,5 0-1337,0-5-230,0 3 1,1-3-67,3 5 1,2 0-60,6 0 1,-1 0 24,1 0 1,0 0-1,4 0 0,1 0-58,6 0 1,0 0 17,0 0 0,5 0-171,2 0 0,-1-4 128,2 1 1,-4-6-196,3 1 1,-5-1 51,2 2 0,-3-4-134,-1 4 1,-5 1-140,-3-2 1,-2 4-494,-2-3-102,-5 4 604,0-2 0,-12 5-814,-1 0 1,-3 1-59,-2 3 1159,1-3 0,-6 9 0,0-3 0</inkml:trace>
  <inkml:trace contextRef="#ctx0" brushRef="#br2" timeOffset="70">4911 10393 8106,'-6'0'831,"1"0"0,15 4-500,5 0 0,1-1 231,3-3 0,0 0-130,4 0 0,5 0 191,3 0 0,-2-3-172,1-1 0,1-4-74,3 4 0,-5-1-155,-2 1 0,-3 2-121,-1-6 0,-2 6-17,-2-2 0,-2-1 347,-6 1-1043,1 0 377,-1 4-810,-4 0 0,-4 0-120,-6 0 1,-4 2 1164,-4 1 0,-1 4 0,1 4 0</inkml:trace>
  <inkml:trace contextRef="#ctx0" brushRef="#br0" timeOffset="71">5905 10153 8109,'-2'-6'-1008,"-1"2"1546,1 3 0,-4-1-78,2-1 1,2 1 352,-6-1-518,5 1 0,-3 2 28,2 0 116,3 0 59,-4 0 147,5 0-471,5 0 1,1 0-94,6 0 1,3 0 92,0 0 0,2 0-148,-2 0 0,-1 0 112,5 0 1,0 0-124,4 0 1,-3 0-5,3 0 0,-3 0 36,7 0 1,-3 0-92,-1 0 0,0 0 52,0 0 1,-1-1 27,1-3 0,4 2 12,0-6 1,-1 4 6,-3-3 0,-4 4-38,0-1 0,-5 2 6,1-2 0,-2 3 4,-2-3 22,1 3 0,-5 1-246,1 0 252,-5 0-411,2 0-5956,-5 0 6312,-5 0 0,-7 0 0,-6 0 0</inkml:trace>
  <inkml:trace contextRef="#ctx0" brushRef="#br2" timeOffset="72">7652 10119 8034,'0'-8'0,"0"1"192,0 4 1,0-3 522,0 2-151,0 3 140,0-4 745,0 5-1183,5 0 1,1 3-40,6 1 1,-1 0-16,1-4 0,4 0-110,3 0 1,3 0 130,1 0 1,8 0-202,4 0 0,8 0 121,2 0 0,2-5 16,7-3 0,-2 2-283,1-2 1,3 1-137,-3-5 0,-2 5 139,-2-1 0,1 4 5,-4-3 0,1 4-1,-9-1 0,0 3 70,-4 1 1,-1-4-221,-3 0 1,2 1 66,-5 3 1,-1 0 14,-3 0 1,4 0 54,0 0 0,-1 0 242,-3 0 0,0-4-289,0 0 1,0 0-1,-1 4 0,-3 0 4,0 0 0,-3-4 53,3 1 1,-5-1-10,1 4-119,-2 0-18,-2-5 21,-5 3-10,-1-3-9,-5 0 0,-5 4 138,-2-3 1,0-1-19,0 1 0,-1 1 8,-3 3 0,-1-4 178,1 0 0,-4 0-135,-1 4 0,1-1 183,4-3 0,-1 3-57,1-3 0,1 1 531,2 0-65,-2 1 183,4-3-43,-6 5-267,6 0 134,1 0-207,5 0 0,5 4-244,3 0 1,6 4 24,1-5 0,5 2-17,-1-1 1,3-3 32,0 3 0,5 1-21,0-1 1,-4 0-121,-4-4 0,-4 4 96,4 0 1,-5 1-139,1-2 1,-6-1 81,-1 2-36,-6 2 1,3 0 133,-5 6 1,0-5 141,0 1 0,-5-2 23,-2 2 1,-9 2-57,-3-2 1,1 2-2,-1 1 1,-1-3-51,-6-1 0,1-3-310,-1 4 0,0-2 121,0 2 0,5-2-1085,-1-2 0,6-1 123,1 4 990,2-4 0,-3 7 0,-2-4 0</inkml:trace>
  <inkml:trace contextRef="#ctx0" brushRef="#br2" timeOffset="73">10096 9696 8073,'-1'-7'643,"-3"-1"118,3 6 254,-4-4-223,0 6-550,3 0 0,-3 6 76,5 1 1,0 8-82,0 4 1,0 3 6,0 1 0,1 5 23,3 2 1,-1 3-148,4 1 1,-3 1-203,4-1 1,-4-1 121,3-3 1,-4 2-113,1-5 1,-3-2 70,-1-6 0,4 2-479,0-6 202,-1 0-428,2-4 314,-3 1 0,4-6-712,-2-2 24,-3-3 334,4-1 0,-5-1-612,0-3 1358,0-2 0,5-6 0,2 1 0</inkml:trace>
  <inkml:trace contextRef="#ctx0" brushRef="#br2" timeOffset="74">10096 9673 8109,'4'-7'241,"0"-1"0,5 1 11,-2-5 1,3 2-16,2 2 1,-1 0 14,1 4 1,4-1 192,3 1 0,3 3-92,1-3 0,-1 3-163,1 1 0,0 3-19,0 1 1,4 5-138,-1-1 1,-3 2 49,-4 1 1,-6 2-148,-2 2 1,-1-1-84,-6 5 0,0-1 77,-4 1 0,-5 4-42,-3 0 0,-7-1 88,-4 5 1,-4-2-18,-4 2 1,3-3 10,-2 3 0,-2-4-52,1-4 1,1 2 95,3-2 1,5-2-21,3-2 0,3-6 139,5-1 0,2-1-83,5 5 1,0-5 104,0 1 0,1-4-77,3 3 0,2-3 86,5 4 1,5-4-99,-1 3 0,5-3-5,-1 4 1,-1-6-55,1 2 0,-1 1-6,1-1 1,2 0-71,-2-4 1,2 0 107,-2 0 0,-1 0-213,-3 0 0,-6 0 44,2 0 0,-2 3-520,2 1 1,-3 0 113,0-4 0,-5 0-64,5 0 0,-4 0 599,3 0 0,1 5 0,3 1 0</inkml:trace>
  <inkml:trace contextRef="#ctx0" brushRef="#br2" timeOffset="75">10758 9822 8041,'-11'-24'-502,"5"1"351,2 8 1,3 2 858,1-2 1,0 6 355,0 1 295,0 6-486,0-3-4,0 0-245,0 3-356,0 7 0,0 4-77,0 10 1,0 0 41,0 4 0,0 0-109,0 0 1,0 4 137,0-1 1,3 5-326,1-5 0,1 6 80,-1-1 1,-3-4-436,3 0 1,-3-4 157,-1-4 1,0-3-35,0-4 1,0-1 180,0 1 1,4-5 100,0 1 17,0-6-90,-4 4 0,1-6 189,3 0 1,-2 1-129,6 3 0,-4-3 164,4 3 1,-1-3-36,5-1 0,-5 0-40,1 0 1,1-1-109,6-3 1,-2 3 66,2-3 1,-1-1-123,1 1 1,-1-1 77,5 1 0,-5 2-355,1-6 0,2 5 133,-2 0 1,-4-2-1369,-3 1 831,-6 0 1,5 4-928,-3 0 1706,-3 0 0,4-5 0,-5-2 0</inkml:trace>
  <inkml:trace contextRef="#ctx0" brushRef="#br2" timeOffset="76">10747 10016 8058,'-11'-11'0,"4"3"0,3 0 0,3 5 1006,1-5-499,0 5 0,1-2-67,3 5 1,4 0-157,7 0 1,3 0-53,5 0 1,3-3-167,1-1 1,5 0 120,-2 4 0,-1-4-376,2 0 1,-7-3 215,-1 3 1,-2 0-699,-5 4 124,-1-5 0,-8 4-1167,1-3 1714,-5 3 0,-3-4 0,-7-2 0</inkml:trace>
  <inkml:trace contextRef="#ctx0" brushRef="#br2" timeOffset="77">10724 9753 8110,'0'-11'-489,"0"3"342,0 1 1,1 0 959,3 0 1,3-2-259,4 5 1,0-3-45,1 3 0,4 0-141,3 4 0,8-1-133,4-3 1,0 3-217,0-3 0,0 1 92,-4-1 1,0 3-568,-4-3 1,-2 3 322,-2 1 1,1 0-1022,-4 0 1,-1 0 1151,-4 0 0,1 0 0,-1 0 0</inkml:trace>
  <inkml:trace contextRef="#ctx0" brushRef="#br2" timeOffset="78">11352 9639 8233,'0'-6'1330,"0"-4"-828,0 8-418,0-3 558,0 5 0,0 5-486,0 3 1,0 3 93,0 5 0,2 1 42,1 6 1,0 0-43,5 0 0,-1 1-21,5 3 1,-1 1 9,0 2 0,1 3-141,-1-2 1,1 0-50,-1 0 0,-3 0-138,-1-4 1,0 0-82,0-4 0,-2-1 133,-5 1 0,4-1-49,0-3 0,0 1 83,-4-5 0,-4 4-155,0-3 0,-5-1 31,2-4 1,-5 2 235,-3 2 0,-1-2-60,-3 2 0,-3-2 155,3-2 0,-3-3-228,-1 0 1,4-5 62,0 5 0,5-6-489,-1 2 202,3-2-577,0-2 0,6-6 25,2-1 800,3-3 0,6-7 0,1-1 0</inkml:trace>
  <inkml:trace contextRef="#ctx0" brushRef="#br2" timeOffset="79">11706 9673 8199,'0'-11'1088,"0"5"-396,0 1 1,0 15-296,0 5 1,0 2 40,0 2 0,-1 0-128,-3 3 1,3 6-45,-3 3 0,3-2-20,1 1 1,0 1-181,0 3 0,1-3 29,3-1 1,-1-1-170,4 2 1,-3-3-12,4-6 0,-2-4 153,2-3 0,0-2-225,-4-1 0,1-1-34,-1 0-18,-3-4 194,4 3 156,-5-9 20,0 4 83,0-5 1,4-1-132,0-3 0,1 2-34,-1-6 1,2 2-29,6-2 0,-1-2 42,1 2 1,0 2-142,4-2 0,-3 5 74,7-5 0,-5 4-95,4-3 1,0 4-1,4-1 1,-4 2 20,0-2 1,-4 3-79,4-3 1,-4 1 111,4-1 1,-5 3-176,1-3 0,-2 3 99,-1 1 0,-5-4-1375,1 0 600,-6 1-344,3 3 0,-6 0 1209,-3 0 0,-2-5 0,-5-2 0</inkml:trace>
  <inkml:trace contextRef="#ctx0" brushRef="#br2" timeOffset="80">11718 9959 8059,'0'-11'0,"0"3"309,0 0 0,0 5-32,0-5 1,6 5 211,6 0 1,0-2 24,7 1 0,-3 0 22,3 4 1,3 0-257,5 0 1,4-4-74,-5 0 1,5 0-432,-5 4 1,1-3 241,-4-1 1,-5 0-301,-3 4 1,-3-1 106,0-3-2489,-6 3 2664,-1-4 0,-5 5 0,0 0 0</inkml:trace>
  <inkml:trace contextRef="#ctx0" brushRef="#br2" timeOffset="81">11741 9685 8069,'-2'-10'7,"-1"2"1136,1-2-711,-3 4 1,10-2 68,3 0 1,6 6-88,1-2 1,7 3-143,1 1 0,3-1-319,5-3 1,0 2 117,-4-1 1,3 1-930,-3 2 0,0 0 549,-4 0 1,-1 0 308,1 0 0,0 0 0,0 0 0</inkml:trace>
  <inkml:trace contextRef="#ctx0" brushRef="#br2" timeOffset="82">12631 9685 8163,'2'-10'1001,"2"2"-979,-3-2 1,5 9 194,-2-3 327,-3-2-50,4 4-9,-5-8 217,-5 9-459,-1-4 0,-6 5-73,1 0 1,-2 0 69,-2 0 1,1 1-37,-5 3 0,0 2-26,-4 6 1,-1 0 23,-2 4 0,0-1-194,-4 8 1,4-3 118,0 7 0,3 2-91,4 1 0,-2-1 57,6 2 1,1-1-215,7 5 0,2-5 71,5 0 1,1-4-142,3 1 0,2-5 40,5-3 1,6 2 22,2-6 0,3-1 81,0-7 0,6 0 146,3-3 0,2-3-97,1 3 0,-4-4-15,1-4 1,-2 1-202,2-4 1,0-1 141,-4-3 0,-2 1-554,-6 2 0,2-2-139,-6 2-1365,0-2 2130,-3-1 0,-6-6 0,-1-1 0</inkml:trace>
  <inkml:trace contextRef="#ctx0" brushRef="#br2" timeOffset="83">13043 9731 8099,'0'-12'1235,"0"1"-293,0-1-788,0 6 10,0 1 0,0 6 0,0 3 0,1 2 87,3 6 0,1 4-130,2 3 0,4 8 143,-4 3 1,2 3 0,-1 2 0,1-2-125,-6-3 1,1 2-158,-4-6 1,0 1-165,0-4 0,1-1 139,3-3 0,-3-3-58,3-5 0,-2-3 125,-2 0-268,5-6 126,-4 3-1274,4-5-290,-5 0 0,-4-1 1681,0-3 0,-5-7 0,3-7 0</inkml:trace>
  <inkml:trace contextRef="#ctx0" brushRef="#br2" timeOffset="84">12837 9696 8099,'0'-11'1164,"0"5"1,5 0-624,3 6 0,7-1 155,4-3 1,9 3-245,6-3 1,2 3-20,6 1 1,-4-4-198,4 0 1,-6-3-177,2 3 1,-3 0 76,-5 4 0,-3-4-471,-8 1 1,1-1-843,-5 4-1341,1 0 351,-5 0 2166,-5 5 0,-1 1 0,-5 6 0</inkml:trace>
  <inkml:trace contextRef="#ctx0" brushRef="#br2" timeOffset="85">14253 9445 7645,'0'-11'1014,"0"-1"243,0 6-362,0 1-27,0 5-568,0 5 0,0 6 71,0 8 0,0 4-85,0 4 1,0 2 48,0 5 1,0 2-160,0 2 0,4-3 69,0 3 1,5 3-278,-2 1 1,4-3 119,0-1 1,0 0-379,1-3 1,-1 0 192,1-8 1,-1-4-89,0-4 1,0-5-232,-4 1 195,3-2 1,-7-2-243,5 0-390,-6-4-653,3 3 614,-5-9-981,0 4 991,0-5 882,0-5 0,0-6 0,0-7 0</inkml:trace>
  <inkml:trace contextRef="#ctx0" brushRef="#br2" timeOffset="86">14630 9468 7998,'-5'-23'-183,"4"5"183,-3 3 0,-1 2 582,1 2 0,-1 5 312,1 2 463,3 3-914,-4 1 0,4 6-57,-3 5 1,3 11-81,-3 8 1,2 8-22,2 4 0,-3 4 38,-1 3 1,0-2-109,4 3 0,0 1-487,0-2 1,0 1 325,0-5 1,4-5-612,0-6 1,-1-2 55,-3-10 81,6 4 1,-4-13-50,6 2 0,-6-6-186,2-2 1,-1-4-925,0 1 890,-1-3 689,3-1 0,-5 0 0,0 0 0</inkml:trace>
  <inkml:trace contextRef="#ctx0" brushRef="#br2" timeOffset="87">14276 9982 8032,'0'-8'298,"0"1"1,5 4-61,3-1 0,3 3 286,4 1 0,3-1-364,5-3 0,5 1 0,2-4 0,3 4 47,2-1 0,-1-1 26,0 2 0,-3-5-1370,-1 4 0,-6-3 1137,-1 3 0,0 0 0,-5 4 0</inkml:trace>
  <inkml:trace contextRef="#ctx0" brushRef="#br2" timeOffset="88">14870 9959 7986,'-5'-6'250,"4"1"698,-4 5-130,5 0-370,5 5 1,-4-2-38,3 9 0,-2-3 1,2 6 80,-3 3-323,4 0 0,-1 3 29,0-2-15,0 3 0,0-6-153,-1 3 0,5 2 125,-4-6 1,1 0-85,-1-4 1,-3 1 65,3-1 0,1-3-136,-1-1 0,-1-3 122,-3 4-543,0-6-442,0 4-345,0-6 0,0-6 0,0 0 1</inkml:trace>
  <inkml:trace contextRef="#ctx0" brushRef="#br1" timeOffset="89">5469 12800 7885,'-6'-5'15,"1"-1"0,5-1 269,0 0 0,0 3 552,0-3-252,0 5 139,0-3-266,0 5 280,0-5-129,0 4-306,0 6 1,0 3-37,0 10 1,-1 1-2,-2 6 1,2 2-189,-3 5 0,4 1 111,0 3 1,0-1-107,0 2 1,0 6 84,4 4 1,-2 2-711,5-3 1,0 1 373,2-4 1,-2-6-551,-1-1 0,0-3 282,1-1 1,1-5 121,-1-2 1,-2-2 313,2-2 0,-4-4-139,0 1 0,-2-5 89,-1 1 1,1-1-103,3-3 1,-3-3 82,2 0 1,-2-3 190,-1 3-834,0-6 220,0 6 0,0-9-564,0-3 1057,-4 0 0,3-10 0,-4-1 0</inkml:trace>
  <inkml:trace contextRef="#ctx0" brushRef="#br1" timeOffset="90">5399 12949 8039,'-11'-12'0,"3"3"148,2-3 0,0 6 323,6-2 1,0 2 11,0-5 1,2 0-138,2 1 1,1 0-35,4 4 0,5-7-67,-1 1 0,5-1 45,-2 3 0,6-1-45,2 0 0,4 6-104,-2 1 0,3 4 10,1 0 1,0 0-106,0 4 1,-1 6-235,2 8 0,-2 3 143,-3 5 0,-3-3-278,-6 5 1,-3-5 163,-4 2 0,-1 0-10,-3-1 0,-2-2 106,-4-1 0,0 0 59,0-3 0,-7-1 12,-3 1 1,-7-5 144,1 1 0,-4-3-33,-3 0 1,2 0-61,-2-1 1,0-4-120,0-2 1,4-4 103,-4 0 0,8 0-439,-5 0 1,7 0-70,-1 0-8,3-4 1,6-2 25,1-4 445,3 3 0,10-7 0,2 3 0</inkml:trace>
  <inkml:trace contextRef="#ctx0" brushRef="#br1" timeOffset="91">6106 12874 7969,'-10'-10'1810,"4"3"-918,-1 0-462,4 5 0,-6-4-95,3 6 188,2 6-230,-6-1 1,4 7 213,-7 2-340,2 3 1,-4 7 23,5 1 0,2 5 27,1-2 1,-1-1-217,5 2 0,0-2 88,3 1 0,1 2-266,2-5 1,3-1 84,8-2 0,1-1-271,5-4 1,1-3 180,3-7 1,-3-1-82,6-6 1,0-1 153,3-4 0,-1-3 86,-3-7 0,3-8 43,-3 2 1,-1-3-93,-2 3 1,-3-4 151,-3 1 1,-3-2-47,-4 5 0,-4-4 150,1 1 1,-4-3-86,-1 3 1,-8 1-212,-4-2 1,-8 0-122,-2-1 0,-1 7-258,-5 4 0,-4 4-164,-3 3 0,-4 8 29,4 8 528,0 6 0,3 3 1,0 4-1</inkml:trace>
  <inkml:trace contextRef="#ctx0" brushRef="#br1" timeOffset="92">6634 12885 7967,'-7'-6'-63,"1"2"220,-1 3 1,-2 0 703,2-2-129,-1 1-403,2-2 1,0 3 341,4-4 184,-4 4-445,5-3 0,-4 5-109,5 2 1,0 5-71,0 6 1,1 3-8,3 3 1,-2 7-186,5 2 0,-1 1-2,0-3 1,2 4 8,-1-3 1,2-2-108,1 0 1,0-1-345,0 1 1,0-6-76,0-2 1,-1-5-90,-2 2 360,1-4-35,-2 1 397,0-7-214,-2-1 282,0-4 0,-3-1-75,3-2 1,-2-2 49,1-7 0,-1 2-96,0 0 1,0-2-23,-2-2 1,3-3-99,0-5 1,2-3 83,-2 1 0,-2 0-147,2 5 1,2 4 26,-2 5 1,1 3 12,-4 0 33,0 5 0,3 2-3,1 6 0,2 7-56,-3 2 1,5 4 57,-2-2 0,7 4-178,0 0 0,4-4 103,-4 1 1,4-5-208,-4 1 1,3-1 63,-3-2 1,4-6 304,-3-1 0,-1-3 20,-3-1 1,0 0 461,0 0-77,0 0-338,0-5 1,-1 0 263,-2-6 0,-3 0-75,-4 0 1,0 0 82,0-4 0,0 2-86,0-5 1,-1 0-151,-2-8 1,2 2-284,-3-3 1,0-2 93,0-2 0,1 2-145,3 0 1,0 6 59,0 2 0,1 1-670,2 6 1,2 4 326,2 3 0,1 5-893,-1-3 0,2 5 347,1 5 0,0 0-568,0 6 1552,-1 4 0,6 2 0,1 3 0</inkml:trace>
  <inkml:trace contextRef="#ctx0" brushRef="#br1" timeOffset="93">7232 13055 7896,'-10'0'669,"0"0"0,4 0 175,-1 0 289,5 0-236,-8 5-590,9-3 1,-3 4-86,4-4 1,0 1 250,0 5-395,4-6 0,2 5 83,4-2 0,2-2-202,1-3 1,-1 0 92,4 0 0,1 0-73,3 0 0,0-1-105,-1-2 0,1-4-104,0-4 0,0 1 102,-4-1 0,3 1 80,-3-1 1,2-3 126,-1 0 1,-3-1-88,-4 5 0,0-5 209,0 1 1,-4-5-104,-3 1 1,-2 2 11,-1-2 1,-4 5-58,-3-1 1,-3 0-3,-4 3 0,-1 0-10,-5 6 0,0 2-19,0 3 0,-4 2-14,-2 6 0,0 5 27,-1 11 1,1 5-93,-4 7 1,5-2 82,6 5 0,3-4-185,6 4 1,1-4-6,3 1 1,2-4 86,8-3 0,5-6-31,8-5 1,2-3 49,1-8 1,7-3 202,-1-4 1,6-1-79,-1-2 1,-5-3 25,3-4 1,-2-2-52,0-2 1,-3 1-764,-4-1 1,0 2 69,0 2 1,-1-1 650,1 0 0,-4 1 0,-1-1 0</inkml:trace>
  <inkml:trace contextRef="#ctx0" brushRef="#br1" timeOffset="94">7780 12906 8007,'-5'-5'0,"5"-2"226,-4 4 188,-1 1 0,2-6 194,-3 6 143,3-3-480,-5 1 1,5 2 564,-3-1-536,3 2 1,-1 7 37,4 4 1,-3 6 0,0 4 1,-1 6-38,4-2 1,1 8-292,3-4 1,-2 5 100,5-8 0,-2 4-200,2-5 0,1 0 64,-5-6 0,3 0-19,-2-4 1,0-2-135,0-6-100,-4 2 309,5-3 59,-5 1-6,-5-6 1,0-3-55,-5 0 0,4-2-49,-1-6 1,1-1 64,-1-1 1,0-1-55,4-4 1,-1-2-16,4-3 1,0-6-180,0-6 0,6 1 46,4-1 0,5 2-146,9 5 1,-3-2 3,6 7 1,0-2 125,3 7 1,-2 4-316,-1 6 1,1 4 137,-5 4 0,0 2-701,-3 0 0,-1 8 1049,-3 5 0,3 9 0,-3-2 0</inkml:trace>
  <inkml:trace contextRef="#ctx0" brushRef="#br1" timeOffset="95">8447 12417 7979,'0'-8'-1785,"0"1"3161,0 5-375,0-8-98,0 9-187,0-9 22,0 9-393,0-3 1,-1 4-72,-2 4 1,-2 2 136,-1 5 0,-2-1-110,1 2 0,-2 3-28,-2 2 1,-2 3-50,0 1 1,0 2-43,3 2 0,0-1-35,0 4 1,0 1-152,0 3 0,1 0 13,3 4 1,1-1 71,5 3 1,0-3-328,0 5 0,1-6 128,3 2 0,-2 0-159,5-5 1,-1 4 59,4-6 1,0-3 22,0-2 0,-1-1 55,-2-2 1,2 0 33,-3 1 1,3-5 0,1-3 0,-1-2 22,2-2 1,-1-1-260,0-2 255,0 3 0,-1-6-464,2 4 326,-2-3 0,2-5-527,-2 0 1,-2-5-27,-1-3 777,1 4 0,3-10 0,0 2 0</inkml:trace>
  <inkml:trace contextRef="#ctx0" brushRef="#br1" timeOffset="98">8996 12351 7927,'-4'-16'232,"2"5"83,-2 3 1,4 5 70,0-3-231,0 2 1621,0 0-689,0 4-639,0 4 1,0 4-100,0 6 0,0 3 256,0 4 1,4 2-133,3 1 1,2-1 23,0 1 0,2 3-158,-2-2 0,6-1-120,2-2 1,1-1 55,2 0 0,0 3-42,0-3 1,4 6-197,-2-6 1,-2 8 86,-7-1 1,-2 2-236,-1-1 0,-2 5-131,-1-3 1,-2 3-242,-5-6 0,0 2-102,0-4 0,0 2 276,0-4 1,-4 1 6,1-4 0,-4-1 95,0-1 1,-2-1 142,-1-4 0,-1 4-92,-3-3 0,4-1-217,-4-4 0,0 1-259,1 0 1,0-4-1327,6 0 1958,-1-5 0,3 3 0,-6-5 0</inkml:trace>
  <inkml:trace contextRef="#ctx0" brushRef="#br1" timeOffset="99">9733 12778 7898,'-1'-7'-97,"-2"0"250,1 5 145,-7-3 81,4 5 19,-4 0 1,2 4-10,0-1 0,5 2 166,-2-1-226,3-3 1,2 4-95,3-1 1,1-4 109,6 5 1,2-4-79,0-1 0,1 0-35,0 0 1,0 0 1,2 0 0,3 0-252,-2 0 0,0 0-566,0 0 1,-2-1 218,-6-4-674,2 5 772,-2-5 1,-2 2-2292,0-1 2558,-5 2 0,-2 2 0,-6 0 0</inkml:trace>
  <inkml:trace contextRef="#ctx0" brushRef="#br1" timeOffset="100">9704 12916 7936,'-11'0'-932,"6"6"1916,0-6-575,5 10 0,0-7 709,0 4-710,0-4 1,5 4 165,1-3 1,8 0-151,3 0 1,1-2 105,2 0 0,0 1-118,0-3 0,0 0-166,-1 0 0,-2 0-657,-1 0 1,-2 0 322,3 0 0,-5 0-1312,1 0 1,-1-3 277,-3 1 1122,1 0 0,0-3 0,0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6:34.22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9970 2947 8134,'0'0'0</inkml:trace>
  <inkml:trace contextRef="#ctx0" brushRef="#br0" timeOffset="1">9936 2969 7980,'-11'11'20,"-2"-4"1114,-2 8 0,2-2-434,-2-1 0,-3-1-427,-1 0 0,1 5-184,-1-1 1,0 0 119,-4-4 1,1 2-107,-1 2 1,1-2 72,3 2 1,-2 2-158,2-2 0,1 0 82,-1-3 0,5-1-132,-1 1 1,3-1-48,4 0 1,0-3 153,4 0-193,0-6 180,4 8 1,1-8 86,3 1-109,2 4 0,7-6 131,2 3 0,-2-3-12,2-1 1,2 0-23,-2 0 1,1 1-22,0 3 1,1-3-20,6 3 1,-4-1-56,0 1 1,-1-3 68,1 3 1,1 1-138,-4-1 1,3-1 103,-4-3 1,0 4-25,-3 0 0,-5 0 62,1-4-188,-6 0-340,9 0-282,-10 0-2211,4 0 2904,-5 0 0,-5 5 0,-2 1 0</inkml:trace>
  <inkml:trace contextRef="#ctx0" brushRef="#br1" timeOffset="2">9548 3997 7982,'-7'-1'0,"4"-3"1343,-4 3-392,6-4-382,-4 5-36,5 0-352,0 5 0,5 0 32,3 3 0,-2 4-111,2-4 1,-1 5-106,5-6 0,3 3 144,0 2 0,5-2-114,-1-2 1,3 0 106,1-4 0,0 4-188,0-4 1,-1 1 119,1-1 0,-1-2-112,-3 6 0,1-6 110,-5 2 0,1 1-187,-5-1 1,-1 1-151,-2-1 221,2-3 0,-7 8 280,4-5-150,-4 0 147,2-4 0,-5 1-6,0 3 284,0-3-189,0 4-94,-5 0 0,-2 0-101,-4 3 1,-2 1 24,-2-6 1,2 5-116,-2-4 1,-1 4 92,0-5 1,0 5-113,1-4 1,1 3 92,-5-3 0,5 4-232,-2-4 1,0 3 128,1-3 0,-1 4-143,5-5 1,0 3-126,-1-3 0,5-1-244,-1 1 1,4-1-1711,-3-2 930,4 0 151,-2 0 0,5 1 84,0 3 1057,0-3 0,0 4 0,0-5 0</inkml:trace>
  <inkml:trace contextRef="#ctx0" brushRef="#br1" timeOffset="3">9982 4363 13316,'-12'0'896,"-3"4"-575,0-1 1,-5 6-92,1-1 1,-3 2 27,-1 1 1,0 1-130,1-1 0,-1 1-22,0-1 1,1-3-66,3-1 0,3 1-99,4 3 1,1-3 115,-1 0 1,5-5-359,-1 5 1,6-4-45,-2 3-376,-2-4 297,4 7-464,-3-9-214,5 5-2372,0-6 3472,5 0 0,7-11 0,5-1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24:38.62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3803 8337 8082,'-11'0'0,"-1"0"0,1-5 0,5 4 0,0-4 0</inkml:trace>
  <inkml:trace contextRef="#ctx0" brushRef="#br0" timeOffset="1">3746 8292 8111,'4'-8'0,"0"0"0,5 1 0,-2-5 0,3 1 0,2-1 0,0 1 1830,4 0 0,-4-5-860,4 1 0,-2 0-765,1 3 0,-3 2-12,4 3 0,-4-2-140,0 5 1,-1 0 122,1 4 0,-1 0-196,0 0 1,1 0 75,-1 0 0,1 2-156,-1 1 1,1 4-26,-1 4 1,0 0-43,1 1 1,-1-1-90,1 1 0,-2 3 102,-3 0 0,0 2 50,-3-2 1,-3-2 26,3 2 0,-3-2-18,-1-2 1,0 0 5,0 1 1,-1-1 130,-3 1 1,1-5-70,-4 1 0,-1-2 100,-3 2 0,3 1 344,0-5-292,1 4 111,-5-6 1,5 3 113,-1-5 61,6 0-220,-3 0 732,5 0-818,5 5 1,1-4-192,5 3 0,1 1 108,-1-1 0,1 1-115,-1-1 0,4-2 123,1 6 0,-1-1-221,-4 5 1,4-1-160,1 1 1,-1-1 122,-4 1 1,1 3-242,-1 0 1,-3 1 145,-1 0 1,-4-2-29,1 5 0,-3-4 129,-1 4 0,0-4 245,0 4 0,-1-5-148,-3 1 1,-2-1 187,-6 2 0,-1-4 180,-2 4 1,3-5 215,-4-3 0,-1 2 213,-2-3 0,1 0-331,-1 0 0,0-4 180,-4 1 1,4-3-75,0-1 0,5 0 31,-1 0 1,-2-1-123,2-3 1,1 1-77,6-4 0,-2 4-108,3-1 1,0-1-128,0 1 0,4-1-400,-1 2 300,-2 1-1988,5-3 1547,-4 0 1,6 4-2752,3-3 3246,2-2 0,0 4 0,-1-3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30:03.7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8748 11706 8017,'0'-14'-84,"0"3"0,0 6 125,0-3 0,-1 2 570,-3-2-97,3-2 342,-4 4-267,5 0-203,0 0 1,0 5 297,0-3-85,0 3 189,0-4-359,0 5 1,-4 5-173,0 3 1,-1 3-31,1 4 0,2 4-35,-6 8 1,1 2-99,-5 5 1,2-2 66,3 2 0,-4-2-144,4 6 1,0-6-274,0-2 1,4 0 162,-1 0 1,3-2-243,1-5 0,0 0 162,0 0 1,4-6-91,0-1 0,3-4 103,-3 0 1,5-1-17,-1 0 127,2-4 0,1-2 125,1-5 1,-1 0 18,1 0 0,0 0-60,3 0 0,-1-5 176,5-3 1,-3-6-92,3-1 0,-4-5 40,4 1 0,-4-3-88,4-1 0,-5-1 15,1-2 0,-2-4-67,-1-4 0,-5 0-118,1 0 1,-6-1-14,2 1 0,-4 0 73,-4-1 1,2 5-235,-6 0 0,-1 4 56,-6 0 0,2 1-174,-2 3 1,1 4-4,-1 3 0,2 3-13,-2 5 1,2 1 28,2 6 1,-1 2-153,1 2 1,0 3-333,-1 8 0,1 3 66,-1 5 795,1 0 0,5 5 0,1 1 0</inkml:trace>
  <inkml:trace contextRef="#ctx0" brushRef="#br0" timeOffset="1">8691 11923 7998,'-6'-5'-482,"-4"4"1959,9-4-455,-5 5 115,6 0-734,6 0 0,0 0-89,5 0 1,1 4-41,-1 0 0,2 3 0,2-3 1,2 0-172,2-4 0,2 0 97,-2 0 0,1 0-527,0 0 1,0 0 93,-5 0-2408,5 0 2641,-7 5 0,4 1 0,-6 6 0</inkml:trace>
  <inkml:trace contextRef="#ctx0" brushRef="#br0" timeOffset="2">5505 13145 8016,'0'-6'-366,"0"0"388,0 2 345,0 3 253,0-4-122,0-1 465,0 5-50,0-4 214,0 5 0,0 9-941,0 2 0,0 10 56,0 2 1,1 5-184,3 6 0,-2 4 127,6 0 1,-4 4-124,4-4 0,-6 5-172,2-1 0,-2-2-209,2 2 1,-3-6-168,3-2 0,-2 0 211,-2-3 1,0-4-50,0-5 0,0 0 118,0-7 1,0 0 184,0-3 0,0-1-127,0 1 1,0-5 30,0 1-109,0-6 29,0 4-495,0-6 441,-6 0 1,5-6-561,-3-1 1,3-3-63,1-2 872,0-4 0,-5-2 0,-1-5 0</inkml:trace>
  <inkml:trace contextRef="#ctx0" brushRef="#br0" timeOffset="3">5402 13237 8016,'0'-17'-321,"-5"5"1,2-6 127,-4 3 1,4 2 843,-1-2 1,3-2-156,1 2 1,4 0-5,0 3 1,3 1-121,-3-1 0,5 1-99,-1 0 1,3-1-32,4 1 0,2 1-6,2 2 1,4-2 66,0 2 1,1 2-74,6-2 1,1 6-128,3-2 0,-2 3 33,2 1 0,-6 1-129,6 3 0,-3-2 34,-1 6 1,2 0-132,-6 3 0,1 4 110,-4 0 0,-5 2-93,-3-2 0,-4-2-34,-3 2 1,-3 2 22,-5-2 0,-1 5 209,-3-1 0,-8 3-112,-7 1 0,-7-1 129,-5 1 0,-5 0-99,-3 0 1,0 0-23,1 0 1,3-2-76,-4-2 1,8 0 102,0-7 1,7 2-61,1-7 0,6-2 33,5-1 1,5-3-597,-1-1 28,5 0 0,0-1-322,6-3 0,4 2 206,4-6 0,4 2-310,1-2 0,4-2 972,-1 2 0,8-2 0,2-1 0</inkml:trace>
  <inkml:trace contextRef="#ctx0" brushRef="#br0" timeOffset="4">6430 12940 8016,'0'-8'0,"0"1"223,0-1 0,0 0 982,0 1-119,0 4 190,0-7-428,0 9-416,0-4 1,-1 6-212,-3 3 0,-2 3 7,-6 9 0,-1 1 44,-2 6 1,1 5-31,-5 3 1,4 2-20,-4 1 1,0 8-57,-4 0 0,5 5-119,3-6 1,2 4-459,2 1 0,3-1 346,1 1 1,4 0-258,-1-1 1,4-3 159,4 0 1,1-5-150,3 1 0,2 0 90,-2-4 0,1 3-42,-2-6 1,3-4 160,-2 0 1,1 0 33,-2-4 1,4 2 111,-4-6 0,3 1 52,2-1 1,-5-2 119,1-6 0,0 1 66,3-1 78,0 1-147,1-1 0,-1-3 207,1-1-375,-6-4 174,4 2-1135,-9-5 473,10 0-2469,-10 0 2911,4 0 0,-15-5 0,-3-2 0</inkml:trace>
  <inkml:trace contextRef="#ctx0" brushRef="#br0" timeOffset="5">6693 13237 6982,'0'-12'676,"0"5"-216,0-1 0,0 4 558,0-3-600,0 4 0,0-3 128,0 2-248,0 3 0,3-3-54,1 8 0,1 3-49,-1 9 1,-1-1 46,4 8 0,-4-3-183,1 7 0,1 1 107,-1-2 1,3 2-225,-3-1 1,1-3 47,-1 3 0,-3-3-35,3-2 1,-3 1-30,-1 0 0,0-1-127,0-3 1,0 1-75,0-5 0,0 1 104,0-5 0,0-3-345,0-1-269,0-4-228,0 7 89,0-9-219,0 4 934,0-5 1,-5-5 0,-1-1-1</inkml:trace>
  <inkml:trace contextRef="#ctx0" brushRef="#br0" timeOffset="6">6636 13317 8009,'0'-12'12,"0"1"62,0-1 1,1-3 198,3 0 1,-2-1-47,6 0 1,-1 4 138,5-4 1,3 2-60,0-1 0,2 4-63,-2-1 0,1 1-12,3 3 0,2 3-166,-6 1 1,5 3 18,-1 1 0,-1 0-92,1 0 0,-5 5-78,1 3 1,-2 2 78,-2 1 0,1 1-50,-1-1 0,-4 2 109,-4 2 0,0-2-157,1 2 1,-3 2 90,3-2 1,-7 1 35,0 0 0,-6-4-125,1 3 1,-2-2-65,-2-1 1,0-1 248,-3 0 1,1 1-92,-5-1 0,3-3 154,-3-1 0,5-3-22,-1 4 226,2-6-154,2 4 283,5-6-277,1 0 1,6 0-86,3 0 1,2 0 38,5 0 0,6 0-35,2 0 1,3 0-185,0 0 0,2 0 113,3 0 0,-2 3-93,6 1 1,-6 5 97,2-1 0,-3 2-186,-1 1 1,-1 2 25,-3 2 0,-3-1-94,-5 5 1,-4 0-49,-3 4 0,-3-4 143,-1 0 1,-1 0 45,-3 4 1,-6 0-31,-6 0 1,-5-4 201,-2 0 1,-1-2-115,-7 2 0,6 2 95,-2-6 0,-1 0 72,2-3 0,0-5 163,7 1 1,-1-6 240,5 2-408,0-2 1,7-2-202,0 0 1,6-6 291,-2-1-926,3-3 1,1-6 355,0 1 0,4 0-998,-1 4 1,6-1 22,-1 1 1291,2 4 0,7-8 0,0 2 0</inkml:trace>
  <inkml:trace contextRef="#ctx0" brushRef="#br0" timeOffset="7">7309 13454 8048,'0'-12'-367,"0"5"807,0-1 1056,0 6-356,0-3-428,0 5 0,4 8-466,0 4 0,1 7-189,-1 0 1,-3 2 130,3 2 0,-3 5-251,-1 3 0,4-3-94,0-2 1,0-3-134,-4-4 0,0 1 3,0-4 62,0-1-435,0-4 205,0 1-755,0-6-187,0-1 1397,0-5 0,5 0 0,1 0 0</inkml:trace>
  <inkml:trace contextRef="#ctx0" brushRef="#br0" timeOffset="8">7298 13225 8051,'0'-11'420,"0"0"91,0 4-724,0 2 1,0 6-50,0 3 262,0 3 0,0 4 0,0 0 0</inkml:trace>
  <inkml:trace contextRef="#ctx0" brushRef="#br0" timeOffset="9">7561 13362 8050,'0'-6'1521,"0"1"-1137,0 15 0,1 2-151,3 7 1,-3 2-44,3-2 0,1 3-55,-1 1 1,-1-1-156,-3 1 0,4 0 94,0 0 1,0-4-219,-4 0 0,1-5 109,3 1 1,-3-6-253,3-1 89,-3-1 111,-1 0 184,0-2 214,0-5 1,0-5-136,0-3 0,0-2-60,0-1 1,0-5 73,0 1 0,0-5-83,0 1 1,5-3-141,3-1 1,-2 2 29,2 2 1,0 1 20,3 3 1,0 2-93,1-2 0,1 3 72,2 5 0,-3-2-71,4 5 0,-4-1 73,0 1 1,3 3-41,0-3 1,0 3 33,-3 1 1,-1 0-14,1 0 1,-5 5 18,1 3 0,-4 2 0,3 1 0,-4 6 13,1 2 1,-3 7-15,-1 5 0,0 0 23,0 0 1,-1 1-21,-3-6 0,3 5-1,-3-5 1,3-3-66,1-4 0,0-4-145,0 5 1,0-10-324,0 1-695,0-2 1227,5-3 0,1 4 0,5-3 0</inkml:trace>
  <inkml:trace contextRef="#ctx0" brushRef="#br0" timeOffset="10">8132 13454 7940,'0'-7'194,"-5"2"1,2 2 28,-5-1 0,5-1 328,-5 1 1,4 3-147,-3-3 0,3 3-44,-4 1 1,4 0-21,-3 0 0,0 1 10,0 3 1,-3 2-262,2 5 0,2 2 165,-2 2 1,6 3-225,-2 5 1,2-2 76,2-2 0,0 3-184,0-3 0,4 3 21,0 1 1,5-4-36,-1 0 0,6-5 6,1 1 0,1-3-54,-1 0 0,-1-2 52,5-2 1,-1-3 78,1-5 1,3-2 224,-3-1 1,1 0-72,-1-5 0,2-3 60,-6-4 1,0-2-104,-4 2 0,-3 1-46,0-5 0,-6 1 0,2-1 1,-4-2-9,-4 2 1,-2-3-403,-6-1 1,0 0 172,-4 1 1,-1-1-580,-6 0 1,0 5 321,0 3 0,2 4-283,2 3 0,1 3 98,3 5 0,6 0-25,-3 0 1,8 5 645,1 3 0,-4 2 0,1 1 0</inkml:trace>
  <inkml:trace contextRef="#ctx0" brushRef="#br0" timeOffset="11">8509 13465 8095,'-4'-11'1474,"0"-1"-933,0 1-39,4 0 800,0 4-386,0-3-735,0 9 1,0-3-11,0 8 1,1 6 51,3 5 1,-3 4-39,3-4 1,-2 6-146,-2-2 0,0 2-106,0 2 1,3-1 45,1-3 0,0 2-86,-4-2 0,1-2 35,3-2 0,-3-2-168,3-2 0,-3-3-233,-1-1-4,0-4 353,0 2-401,0-5 757,0-5 1,-3-1-66,-1-6 0,0 0 43,4-4 1,0-1-33,0-6 0,4 4-90,0 0 0,4 0-78,0-4 1,2 1-11,2 3 0,-5 3-128,1 4 197,-1 1-183,5-1 135,-6 6-100,4 1 34,-8 10 1,7 1-81,-6 6 0,5 3 41,-4 0 1,1 0-156,-1-3 0,-3 3-45,3 0 0,1 1 129,-1-5 1,3 0 132,-3 1 1,1-5-247,-1 1 247,2-5 0,6 2-32,-1-5 1,-3 0 127,-1 0 1,1-2-77,3-1 1,5-4 85,-1-4 0,0-1 13,-4 1 0,5-2-62,-1-2 0,0 2 81,-3-2 0,-1-3-101,0-1 1,0 2 124,-4-2 1,2 5 117,-5-2-45,5 4-103,-8 0 1,5 2 307,-2 2-486,-3 3 0,5 7 97,-6 1 0,0 5-160,0 7 0,0 3 117,0 5 1,0 1-320,0 3 1,-4 1 37,0 2 0,0 3-116,4-2 0,0-7 1,0-2 1,1-2-162,3-1 1,-1-4 67,4-8 0,-3 2 183,4-5 0,-4 4-510,3-5 828,-4 1 0,7-4 0,-4 0 0</inkml:trace>
  <inkml:trace contextRef="#ctx0" brushRef="#br0" timeOffset="12">9148 13397 8034,'-11'-12'849,"4"1"-87,2-1 364,5 6-255,0 1-588,0 15 1,2 2-88,1 7 0,-1 2-98,1-2 1,2 7-53,-1 0 1,0 1-218,-4-4 1,1 0-64,3-1 0,-3-4 162,3-3 0,-2-2-783,-2-1 309,0-6-592,0 4-21,0-9-102,0 4 1261,0-5 0,-6-5 0,0-1 0</inkml:trace>
  <inkml:trace contextRef="#ctx0" brushRef="#br0" timeOffset="13">9148 13180 8034,'0'-12'-546,"0"1"0,-1-1 0,-3 1 2538,3 0-800,-4-1-701,5 6-1869,0 1 1114,0 15 0,0-1 264,0 10 0,5 0 0,1 4 0</inkml:trace>
  <inkml:trace contextRef="#ctx0" brushRef="#br0" timeOffset="14">9571 13465 8070,'6'-5'0,"3"-1"0,-5-6 0,3 5 0,-3-1 0,0 1 0,-4-5 0,4 4 1423,0 1 0,-1-1-573,-3-3 1,0-1-293,0 1 1,-3 3-446,-1 1 1,-5 3 60,1-4 0,1 6-264,-5-2 1,3 3 112,-6 1-1,-3 5-164,-1 2 1,-1 5 70,1 3 0,-3-1-26,3 5 0,2-4-79,-2 4 0,5-1 103,-2 1 1,4 1-179,0-4 0,6 3 73,2-4 0,3 4-261,1-4 1,0-3 157,0-5 0,1 0 69,3 0 0,2-2 81,6-5 0,3 0 5,0 0 0,2-1 182,-2-3 1,-1-2-90,5-6 1,-5 1 146,1 0 1,-1-1-24,1 1 1,-6 3 78,3 0 0,-4 1 143,4-5-163,-6 6 1,1-3-146,-4 5-6,-1 1-10,3 3 48,-5 5 1,0 5-15,0 5 0,0 2-4,0-2 1,-2-1-10,-1 5 0,1-4 1,-1 4 0,1-4-169,2 4 0,4-5-28,0 2 1,3-4-169,-3 0 0,5-5 81,-1 1 1,-2-6 106,2 2 0,-1-3-193,5-1 0,-5 0-201,1 0 560,0 0 0,8-10 0,2-2 0</inkml:trace>
  <inkml:trace contextRef="#ctx0" brushRef="#br0" timeOffset="15">9788 12997 7893,'0'-11'3,"0"-1"0,0 1 350,0-1 0,1 6 313,3 2 521,-3-2-745,4 4 1,-1-1-44,0 6 1,3 5-182,-3 7 1,4 3 14,-4 5 1,3 1-67,-3 3 0,1 2 66,-1 5 1,-3 4-139,3 0 1,-3 5 78,-1-1 0,0 1-357,0-1 0,0 0-5,0-8 1,4 3-97,0-6 0,0-5 97,-4-3 1,1-1 114,3-7 1,-3 0-14,3-3 0,1-1 42,-1 1 0,1-6-215,-1-2 224,-3 2 0,5-5-435,-2 3-467,-3-3 936,4-1 0,-5-5 0,0-1 0</inkml:trace>
  <inkml:trace contextRef="#ctx0" brushRef="#br0" timeOffset="16">10324 12814 7935,'7'-11'15,"-2"-1"8,-5 1 0,0 3 164,0 1 0,0 3 539,0-4-153,0 6 407,0-3-648,0 5 1,-4 6-137,0 5 1,-5 7 104,2 9 1,-3 3-77,-2 8 1,1-1 100,-1 5 0,1 0-87,0 4 1,3-4 10,0-1 1,4 1-12,-3 4 1,4-2-191,0-2 0,0 1-121,-1-5 0,3 4-129,-3-4 1,3 0-148,1-3 0,-4-1 174,0 0 1,0-3-6,4-1 0,0-4 67,0 0 0,4-2 130,0-1 0,1-5-112,-1-3 1,1-2 210,3-2 1,2 1-19,-3-1 0,0-3-59,0-1-408,1-4 145,3 7-1282,1-9 1082,-1 4 1,-3-6-860,-1-3 1282,-4 3 0,2-9 0,-5 4 0</inkml:trace>
  <inkml:trace contextRef="#ctx0" brushRef="#br0" timeOffset="17">10416 13088 7915,'0'-11'13,"0"3"997,0 1-231,0 4-640,5-2 1,1 5 277,6 0 1,0 0-77,4 0 1,0 0-202,3 0 1,3 0 82,-3 0 0,2 0-109,2 0 0,0 0 49,0 0 1,3 0-9,1 0 0,-1-1-46,-7-3 0,1 3-187,-5-3 1,-4 1-54,-3 0 218,0 1-78,-2-3 142,-1 5-308,-5 0 132,0 5 1,0 2 45,0 4 1,-5 2-6,-3 2 0,2 3 13,-2 5 0,1 3-15,-5 1 0,1 5-7,0-2 1,-5 7 15,1 1 0,-4 0-96,4-4 1,-2 1 56,2-1 1,6-4-117,-2 1 0,3-6 74,1 2 1,2-4-17,5-4 1,-4 1 30,0-5 0,0 0-94,4-3-504,0-1 151,0 1 124,0-6 1,1-1-840,3-5-453,-3 0 634,5 0 1024,-1 0 0,6-10 0,7-3 0</inkml:trace>
  <inkml:trace contextRef="#ctx0" brushRef="#br0" timeOffset="18">10873 13191 8002,'0'-18'326,"1"-2"166,3 5 0,-2 0-250,6 3 1,0 1-2,3-1 0,0 1 289,1-1 0,-1 1-107,1 0 0,3-1-218,0 1 0,4 1 21,-4 2 1,2-1-74,-2 5 0,-2 1 46,2 3 0,-2 1-97,-2 3 0,-3 2-53,-1 5 1,0 2 43,0 2 0,-2 3-213,-5 5 1,0 5 68,0 2 0,-5 7-13,-2 1 1,-5 5-167,-3-1 1,-3-1-203,-5 1 1,4-6 53,0 3 0,2-9-128,-2-3 1,2-3 275,6-1 0,-1-6 241,1-1 0,1-4 407,2 0 1,2-5-124,2 1 468,3-6-571,-4 9 1,5-9 214,0 6-249,0-6 1,1 7-75,3-5 1,-1 1-113,9-1 1,-3-3 71,6 3 1,-1-3-171,1-1 1,-1 0 99,5 0 0,-1 0-279,1 0 1,1 0 94,-5 0 1,1 0-80,-5 0 0,3-1-307,-3-3 0,3 3-1173,-6-3 1769,2 3 0,2-4 0,-1-2 0</inkml:trace>
  <inkml:trace contextRef="#ctx0" brushRef="#br0" timeOffset="19">11284 13614 7886,'10'-8'-21,"-2"0"0,-2 6 1935,-2-2-1275,-3 3 1,5 2-133,-2 3 1,-1 2-88,4 6 0,-4 0-205,1 4 0,1-2-136,-1 5 1,-1 0 117,-3 3 0,0 3-446,0 1 0,-1-2 232,-3 3 1,2-7-1001,-6-1 1,6-5 121,-2 2 0,-1-4-1316,1 0 2211,-5-1 0,-2 0 0,-7 1 0</inkml:trace>
  <inkml:trace contextRef="#ctx0" brushRef="#br0" timeOffset="20">11672 12986 7813,'-6'-6'113,"-4"5"0,7-4 155,-5 5 1,5 0 68,-5 0 1,4 1-78,-3 3 0,3 4-6,-4 7 0,2 3 7,-2 5 1,-1 5-77,6 2 1,-5 3 19,4 1 0,-3 4-83,3 0 1,-1 4 118,1-4 0,3 0-34,-3-3 1,2-1-284,2 0 1,4-5 10,0-2 1,5-4-206,-1-4 0,2-3 162,1-4 0,2-5-108,2 1 0,-2-5 166,2 0 0,2-3 326,-2-3 1,5-1 28,-1-8 1,-2 3-96,-2-6 1,1-3 5,0-1 1,-5 2-59,-3-2 1,-2-4-147,2-4 1,-3-5 152,-5 2 0,-2 0-320,-1-5 0,-3 4-29,-1-8 1,-5 4-1,1 1 0,0-1-100,-5 1 1,2 5-258,-1 2 1,2 8-141,-2 4 0,-3 7 226,-1 5 1,2 1-354,-2 2 0,3 7 808,-3 4 0,0 6 0,-4 5 0</inkml:trace>
  <inkml:trace contextRef="#ctx0" brushRef="#br0" timeOffset="21">11467 13374 9225,'12'-1'1403,"3"-3"0,-1 2-885,5-1 1,0 0-27,4-1 0,-2 3-233,1-3 0,-2-1-47,2 1 1,1 1-277,-4 3 1,2-2 101,-2-2 0,1 3-598,-5-3 0,0 3 12,-3 1-926,-1 0 0,-3 0 106,-1 0 1368,-4 0 0,2 0 0</inkml:trace>
  <inkml:trace contextRef="#ctx0" brushRef="#br0" timeOffset="22">12015 12757 8020,'0'-11'0,"0"-1"0,-4 5 0,0-1 451,0 0 1,3 1 660,-3-1-543,3 6 0,-4-5 300,5 4-270,0 1-277,0 7 1,0 0-95,0 11 1,0-5 75,0 8 1,1 0-62,3 4 0,2 0-5,6 0 0,-1 1 11,1 2 1,-1 0-1,0 4 0,5 1-239,-1 3 0,4 0 95,-4 0 1,0 1-330,-3-1 1,-1 4 144,1 0 1,-6 4-549,-2-4 0,-3 1 323,-1-1 0,-1-2-132,-3 2 1,1-2-44,-4-2 1,-1-4-110,-3 1 0,-1-6 430,1 2 0,3-4-62,1-4 0,0-3 402,0-4 0,-3-1-171,2 0 1,2 1 286,-2-1 0,2-3 30,-2 0-784,-2-6-126,4 8-213,-1-9 446,2 5 349,5-6 0,5-6 0,2 0 0</inkml:trace>
  <inkml:trace contextRef="#ctx0" brushRef="#br0" timeOffset="23">12928 13054 7994,'8'-10'715,"0"2"-82,-1-2 356,5 4-602,-1-1 0,-5 1 518,-2 2-112,-2 3-34,-2-4-454,0 5 1,-2 4-80,-2 0 0,-3 4-56,-8 0 1,-2 6 69,-2 1 0,-4 0-199,0-3 1,1 3 87,-5 0 1,-1 2-155,1-2 1,1-2-40,3 2 1,0 1-17,0 0 1,5-1 36,3-4 1,2 0 90,2-4-82,0 3 87,4-3 1,2 0-299,5 1 174,0-6 0,7 3 34,4-5 0,2 0 49,6 0 0,-4 0-17,4 0 0,0 0 22,4 0 0,-2 2-19,-2 2 0,2-3 6,-6 3 1,5-3 1,-1-1 0,-2 0-33,-2 0 0,2 4 10,-2 0 0,0-1-11,-4-3 1,1 0-60,-1 0 1,-3 0-141,-1 0 1,-3 0-441,4 0 0,-4 0-54,3 0-509,-4 0 1,2 2-151,-5 1 671,0-1 1,0 4 708,0-2 0,-5-3 0,-1 4 0</inkml:trace>
  <inkml:trace contextRef="#ctx0" brushRef="#br0" timeOffset="24">13374 13111 7982,'0'-6'0,"-1"-3"8,-3 5 332,2-5-45,-3 3 1,5-6 285,0 1-160,0 0 1,0-1-60,0 1 0,4-1-137,0 1 0,5 0 62,-1-1 0,2 1-34,1-1 0,1 5-12,-1-1 1,2 0 12,2-3 0,-2 3 0,2 1 1,1 3-73,-1-4 1,5 6 14,-5-2 0,4-1-162,-4 1 0,0 2 42,-3 5 1,-2 4-173,-3 4 0,2 4 58,-5 1 0,0 8-11,-4-1 0,-1 7-145,-3 0 0,-2 3-167,-6 2 0,-3-1 89,0 0 1,-6 1-110,2-1 1,2-1 4,-3-3 0,5-2 78,-4-5 0,4-1 308,-4-3 1,5 1-143,-1-5 0,2 0 275,2-3 0,3-5-26,0 1 1,5-4 82,-5 3-40,5-4 265,-2 2-24,5-5-30,0 0-229,0 5-69,5-4 1,2 4 4,4-5 1,2 0 1,2 0 0,-1 0 30,5 0 0,0 0 103,4 0 1,0 0-66,0 0 0,0-1-45,-1-3 0,-3 3-125,0-3 0,-1-1 127,1 1 0,-2 1-570,-6 3 86,1-5 1,-5 3-704,1-2 292,-6 3-444,3 1-1159,-5 0 1106,-5 0 1286,4 0 0,-9 0 0,4 0 0</inkml:trace>
  <inkml:trace contextRef="#ctx0" brushRef="#br0" timeOffset="25">13831 13043 8011,'0'-12'-394,"0"1"576,0-1 1,1 1 474,3 0 0,-3-1-159,3 1 0,1 3 75,-1 0 1,1 2-282,-1-2 0,-2 0-64,6 4 0,-4-4-148,3 4 0,-3 1 89,4 3 0,-5-2 59,5-2 0,0 3 28,3-3 0,0 3-28,1 1 0,-1 0-45,1 0 0,-1 0-134,1 0 1,-5 1-294,1 3 0,-2-1-89,2 4-27,2 1 1,-5 3-231,3 1 1,0-1 589,-4 1 0,0-1 0,-4 1 0,0-1 0,0 0 0,0 1 0,0-1 0,0 1-148,0-1 1,-5-1 143,-3-2-41,-2 2 1,-2-4 45,-4 6 1,4-1 9,-4 1 1,5-5-84,3 1 395,-2-1-58,9 0 73,-9 3-39,9-9-188,-5 9 0,12-7 130,1 4 1,3-3-26,2 4 1,3-6-109,0 2 1,2-1-103,-2 1 1,-1-2 56,5 6 1,-4-4-46,4 3 1,-5 1 43,1 3 1,-2 1-101,-2-1 1,-3 0 58,0 1 1,-6-1-127,2 1 0,-3 0-42,-1 4 0,-1-4 98,-3 4 0,-2 0-103,-6-1 0,0 4 75,-3-3 1,2-1 48,-2-4 1,-2-1 46,2-2 1,-5 2 153,1-2 0,2-2-111,2 2 0,-2-6 66,2 2 1,-4-3-1060,4-1 456,0 0-492,3 0 1,5 0 422,-1 0 0,5-5-680,0-2 1,5 0 1223,2 0 0,10-6 0,-1-5 0</inkml:trace>
  <inkml:trace contextRef="#ctx0" brushRef="#br0" timeOffset="26">14162 12643 7990,'0'-6'17,"0"-5"0,0 9 281,0-6 1,0 4 265,0-3-169,0 4 0,0-3 360,0 2-222,0 3 81,0-4 1625,0 5-1874,5 0-229,1 5 1,4 1 62,-2 6 1,2-1-121,-2 0 1,2 2 113,1 2 1,1-2-160,-1 2 1,-2 2 61,3-2 0,-7 4 48,6-4 0,-2 6-16,2-2 0,1-2-4,-1 2 1,-1-3 29,-2 3 1,2-4-20,-2 4 0,-2 0-163,2 4 0,-2-4 117,2 0 0,2-4-90,-3 4 1,0 0-85,0 4 1,0-1-175,0-3 0,2 2 31,-5-2 0,4 2-99,-5-2 0,5 2 96,-4-2 1,1-1 120,-1 1 0,-3-4 234,3 4 0,-3-4-92,-1 5 0,0-5 151,0 4 0,-4-4-30,0 4 0,-3-4-105,3 4 1,-4-3-64,5 3 1,-1-5 10,4 1 1,-4 1-9,0-1 1,-1 2-187,1-2 0,3-2 0,-3 2 0,-1-2 127,1-2 1,-1-1 284,1-2-239,3 2 254,-9-3-121,4 4 1,-2-1 265,0-2-233,6-3-70,-8 0 0,9-3-366,-3 6 273,-3-5 1,5 2-73,-6-5 0,4 3 40,-3 1 0,3 4-44,-4-4 1,5 3 16,-5-3-7,5 5-113,-7-8 120,9 9 72,-4-8-64,5 3-1513,0-5 1,-5 5 0,-1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8:02:31.482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10427 12928 24575,'52'-30'0,"-1"0"0,0-1 0,1 1 0,-1-1 0,1 1 0</inkml:trace>
  <inkml:trace contextRef="#ctx0" brushRef="#br1" timeOffset="1">6601 7024 8268,'-11'-12'0</inkml:trace>
  <inkml:trace contextRef="#ctx0" brushRef="#br1" timeOffset="2">6578 7001 7113,'0'-8'3661,"0"1"-3344,0 4-211,0-2 467,0 5-415,-5 0-187,4 0 0,-8 5-16,5 3 0,-4 3 147,0 4 1,-2-1-59,-2 5 0,1 1 37,-1 2 1,2 5-114,3 0 1,-3 1 7,2-2 1,2 3 28,-2 6 0,4-2 17,-3-3 1,4 3-7,-1-2 0,-1-2-119,1 1 0,1 1 116,3 3 1,0-4-122,0 1 0,0-2 58,0 1 1,0-2-111,0-5 1,3 4 129,1 0 1,5-2-70,-1-6 0,-2 3 15,2-3 1,-2-2-2,2 2 1,2-3 17,-3 3 0,2-5 3,-1 1 0,2-4 49,-2-3 1,2 2-40,1-2 0,1-2 103,-1 2 1,-3-6-97,-1 2 1,-3 1 221,4-1-137,-6 0 20,8-4-446,-8 0 244,3 0-169,-5 0 0,0-11 0,0-1 1</inkml:trace>
  <inkml:trace contextRef="#ctx0" brushRef="#br1" timeOffset="3">6910 7595 8121,'0'-12'150,"0"5"30,0-1 0,-2 4-309,-1-3 0,1 3 124,-2-4 738,3 1-193,1-5-150,0 1 1,0 0-168,0-1 1,0 4-213,0 1 1,0 3 45,0-4 80,5 1 1,0-5-214,3 1 1,1 3 48,-5 1-97,5 4 1,-3-6 83,5 6 1,-3-1-4,0 4 1,-1 0-13,5 0 1,-1 0-156,0 0 0,1 1 76,-1 3 0,1-2 47,-1 6 1,1 0 3,-1 3 0,4-1 24,0-2 0,2 2-21,-2-2 1,-2 0 12,2 0 0,-1 1 40,1-5 1,-2 0 42,2-4 0,-2 0 131,-2 0 1,2 0 46,2 0 0,-2 0-125,2 0 0,-2-6 157,-2-1 0,-1 0-39,-2 0 0,2-1 41,-2-3 1,1-2-107,-2-2 1,3 2-57,-2-2 0,-2 2 19,2 2 0,-6 3-144,2 1-265,-2 4 1,-2-3 6,0 2-506,0 3 0,0-3 364,0 8 1,-4-1 458,0 9 0,-10 2 0,1 9 0</inkml:trace>
  <inkml:trace contextRef="#ctx0" brushRef="#br1" timeOffset="4">7104 7789 8120,'-13'0'-300,"-7"0"1,12 0 214,-7 0 1040,7 0-559,3 0 1,0-4 121,-2 0 1,1-1 35,3 2 1,-2 0 180,1-5-541,0 6 0,4-5 219,0 4-29,0 1-113,0-3 157,0 0-593,0 4 1,1-5 166,3 2 0,-1 3-366,4-3 1,1 3 176,3 1 1,1-4-186,-1 0 1,4 0 98,1 4 0,-1 0-40,-4 0 1,1 1 83,-1 3 1,0-3 102,1 3 1,-1 1 36,1-1 0,-1 5-40,1-1 1,-1-2 8,0 2 1,1-5 2,-1 5 1,4-5 27,1 0 0,-1 0 38,-4 1 1,1-3 138,-1 3 1,-3-3 125,-1-1 1,1 0 41,3 0-272,1-5 0,-1 0 35,1-3 0,-2-2 624,-3 2 0,4-2-151,-4-1 0,0 0 16,0-1 0,-4 1 81,1-1-234,2 1-792,-5-1 361,4 1-2658,-5 5 2734,0 1 0,-10 10 0,-3 1 0</inkml:trace>
  <inkml:trace contextRef="#ctx0" brushRef="#br1" timeOffset="5">8097 7309 8267,'-7'0'-4,"-1"0"126,6-5 0,-5 4 171,3-3 0,3 2 764,-3-2-682,-2 3 0,4-4 132,-6 5-361,0 0 0,-3 0 123,-1 0 0,1 5-325,0 2 1,3 5-16,0 3 1,2 3-63,-2 4 0,0 1 46,4 0 0,0 4-200,4-1 0,0 5-12,0-4 1,0-1 93,0-3 1,1-4-3,3 0 1,4-5 75,7 1 1,-2-2 76,2-2 0,1-3 4,-1 0 1,6-6 96,-2 2 1,1-3-42,-1-1 1,3-1 178,-3-3 1,1-2 46,-1-6 1,1 0-64,-4-4 1,3 3 251,-4-7 1,-1 3-122,-7-2 1,2-7 79,-5 3 1,0-7-27,-4 0 0,0-2-41,0 1 1,-4-2-178,0 3 1,-6 2-246,-1 1 1,-1 5-300,-3 2 1,2 0 246,2 5 1,-4 5-512,0 6 0,-1 3 305,5 1 0,-1 1 90,1 3 1,0 3-169,-1 9 445,1 6 0,-1 8 0,1 4 0</inkml:trace>
  <inkml:trace contextRef="#ctx0" brushRef="#br1" timeOffset="6">8497 7686 8877,'-6'0'2028,"1"0"-2754,5 0-326,0 5 1052,0-3 0,0 8 0,0-4 0</inkml:trace>
  <inkml:trace contextRef="#ctx0" brushRef="#br1" timeOffset="7">8874 7218 8430,'-6'-5'883,"1"4"-892,5-4-1,-2 5 898,-1 0-125,1 0-653,-3 0 0,1 1 116,1 3 0,-6 3-116,1 8 0,-2-1 29,-2 5 0,1 4-164,0 4 0,-1 3-112,1-3 0,1 4 89,2-5 1,-1 1-274,5-4 0,1 3 140,3 1 1,0-4-188,0-4 1,1-5 139,3 1 0,2 0-30,5-3 0,1 2 88,-1-7 0,1-2 73,-1-1 0,6-3 187,2-1 1,-2-1-81,2-3 1,-3-2 453,3-5 0,-5-1-194,1 1 0,0-6 389,-4-2 0,3-1-234,-6 1 0,-2-4 181,2 0 1,-5-1-173,0-6 0,-1 3-168,-2-4 0,-5 6-323,-3-2 0,-2 1 127,-2 3 1,5-1-494,-1 9 0,1-1 60,-5 5-1500,1 5 1359,-1 1 0,1 5-822,-1 0 1,5 8 1325,-1 4 0,1 7 0,-5-1 0</inkml:trace>
  <inkml:trace contextRef="#ctx0" brushRef="#br1" timeOffset="8">9422 7172 8129,'0'-11'0,"0"3"560,0 1 1,0 3 103,0-4-318,-5 6-137,4-3 1,-8 3 58,5-1 0,-5 1 0,2-2 0,-3 3-196,-2 1 1,-1 5 48,-2 3 1,1 7-36,-5 4 0,0 4 49,-4 4 0,4-1-279,0 9 1,4-4-65,-4 7 0,9-2-134,-2-2 0,5 0 0,-1 1 0,3-2-147,5-3 1,0-2 82,0-5 1,5-2 93,3-2 0,2-2 322,1-6 1,1-3-156,-1 0 0,4-6 115,1 2 1,0-3 51,-1-1 1,-2 0 145,2 0 1,-2-1 447,-2-3 1,-3-2-304,0-6 0,-2 1 260,2 0 0,-3-2-224,-5-2 1,0 1 33,0-5 1,-2 5-35,-1-2 0,-5 4-367,-7 0 0,1 1-54,-5 0 0,1 4-82,-1 3 1,-1 3-417,4 1 1,-3 1 37,4 3 1,0 4-718,4 7 0,0-2 26,4 2 1223,-3 3 0,8-1 0,-3 6 0</inkml:trace>
  <inkml:trace contextRef="#ctx0" brushRef="#br1" timeOffset="9">9651 6841 8096,'-7'0'2199,"-3"0"-2308,9 0 376,-4-5 826,5 4-945,0-4 0,0 6-214,0 3 0,5-2 156,2 6 1,4 3 54,0 5 0,6 0 61,2-1 0,-2 3-44,2 5 1,0 0-215,4 0 1,-4 3 27,0 1 1,-5 3-96,2-3 0,0 5 66,-1-2 0,0 3 54,-3 1 1,-2 1-4,-2-1 1,1 0-39,-6 0 1,1 1-160,-4-1 0,0 0 122,0 1 1,-1 3 49,-3 0 1,-1-4-4,-3-4 0,-2-3 47,3 3 0,-4-4 11,0 0 1,0-3 4,-1-4 1,1-1 134,-1-3-164,1-2 0,3 2 24,1-7 18,4 2-489,-2-9 150,5 4-798,-5-5 1091,4 0 0,-9 0 0,3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1.186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4043 15270 8153,'11'0'-1183,"-3"0"780,0 0 457,-1 0 1,5 0 10,-1 0 0,-3 0 93,-1 0 10,1 0 1,3 0-84,1 0 0,-5 0 40,1 0 0,-4 0 11,3 0 1,1 0 147,3 0-183,1 5 0,-1-4 20,1 3 0,0-2-75,4 2 1,-4-3-13,4 3 1,-4-2-72,0-2 1,-1 0 100,1 0 0,-1 3-88,0 1 1,1 0 53,-1-4 0,1 0-10,-1 0 0,0 0-5,1 0 1,-1 0-3,1 0 0,3 0 81,0 0 1,2 0-58,-2 0 0,-2 0 21,2 0 1,1 0-20,0 0 1,-1 0 25,-4 0 1,1 0-33,-1 0 0,0 0-2,1 0 0,-1 4 25,1 0 0,0-1-8,4-3 0,-4 0-57,4 0 1,1 0 48,2 0 0,3-1 19,1-3 0,0 2-24,-1-6 1,1 2-74,0-2 0,-4-1 33,0 6 0,-1-5-5,1 4 0,-3 0 6,-4 4-9,4 0 0,1 0-3,2 0 0,-3-1-5,-4-3 0,3 3 29,0-3 0,6 2-13,-2-2 0,2-1 36,2-3 0,4-2-14,-1 2 0,1-2 3,-4-1 1,0-1-9,0 1 0,-1 3-3,1 1 1,-4 0 6,0 0 1,-3 0 0,3 4 0,-5 0 49,1-5 0,3 5-53,1-5 1,-2 4 106,2-3 0,0 0-107,4 0 1,0-4 4,0 4 1,0-2-15,0 1 0,-1-2-8,1 3 1,-1 0 12,-3 0 0,1 0-5,-5 0 0,6-2-50,-2 5 1,-1-4 44,1 5 0,-4-6-146,4 1 0,-4 2 139,4-2 0,-4 0-2,4-3 0,-1 3 51,1 1 0,3-1 7,-3-3 1,-1 1-20,1 2 0,-2-2-28,2 2 0,3-2 9,-3-1 0,-1-1 10,1 1 0,-5 3-79,1 1 0,-1 0 45,1 0 1,-2-3-12,2 2 0,-2 2 3,-2-2 1,1 4-36,-1-3 79,0-1 1,1-4 4,-1 1 0,1 0 28,-1-1 0,1 2-43,-1 2 0,0-2 7,1 3 1,-1-3-4,1-2 0,-1 1 4,0-1 0,-3 1-17,0-1 0,-1 2-4,5 3 0,-1-3 14,1 2 1,-5-2-8,1-2 1,-1 1-9,5-1 1,-1 1 4,1 0 0,-2-1-2,-3 1 0,4-1-2,-4 1 0,3 0-1,2-1 0,-1 1-10,1-1 1,-5 1-6,1-1 1,-1 1 11,5 0-1,-4-1 2,-1 1 1,1-1 58,3 1 1,1-4-43,-1-1 1,-1 1 2,-2 4 1,2-1 0,-2 1 0,0-4 4,0 0 0,2-1-3,-2 5 1,-2-1-4,2 1 0,-2 0-11,2-1 1,2-1 10,-3-2 0,4 1-36,0-5 1,4 4 39,0-4 0,2 0 0,-2-4 1,2 4-17,2 0 1,2-1-1,-2-7 0,2 3-13,-2-3 1,1 3-4,-5 1 0,4 1-35,-4-1 0,1 0 48,-5 0 1,1 0-38,-1 0 1,0 1 32,1-1 0,-5 0-1,1 0 0,0 0 8,3 0 0,1 0 3,-1 1 1,-3-1-4,-1 0 1,1 0 4,3 0 0,1-3 30,-1-1 1,-3 0-30,-1 4 0,1 1 31,3-1 0,-1-1-26,-2-3 0,2 3-39,-2-3 1,2 3 16,1 1 0,0 0-5,-4 1 1,3-1 6,-2 0 0,-2 1-4,2 3 0,-2-2 4,2 2 0,1-3-2,-5-1 1,3 0 13,-3 1 1,4 0-11,-5 3 0,6-3 74,-1 3 0,-2-2-3,2-2 0,-1-4 13,5 1 0,-2-1-25,-2 4 1,2 4 11,-3 0 1,-2 0-4,-1-4 0,1 4-14,-1 0 1,0 0-96,-4-4 0,0 4 92,0 0 1,0 0-115,0-4 0,0 1 58,0-1 0,0 4-9,0 0 0,0 0 7,0-4 0,1 0-3,3 0 0,-3 0-12,3 0 1,-3 1 23,-1-1 1,0 0-21,0 0 1,0 1 17,0 3 0,0-2-31,0 2 0,2-3 42,1-1 1,-1 1-2,2-1 1,1 0 26,-2 0 0,3 4 91,-3 0 1,-1 1-36,1-1 1,0-1-65,1 5 1,-3-6-13,3 2 1,1 2 33,-1-3 1,1 3-98,-1-2 1,-2-3 27,6 3 1,-4-1-12,3 1 1,-3-3 31,4 3 1,-5-2-12,5-2 1,-4 4 21,3 0 1,0 0-12,0-4 0,4 4 4,-4 0 0,-1 1 2,2-1 0,-4-3-1,4 3 0,-5-1-1,5 1 0,0-1-1,3 4 1,0-4 0,1 1 1,1-1-2,2 1 1,-1-3-17,5 3 0,0-1 15,4 1 1,-2-3 0,-2 3 1,3 1 0,-3-1 0,1 2-68,-1-2 0,1-2 57,-4 6 1,3 0-80,-4 3 0,1-3 80,0 0 1,-4 0 0,4 3 0,0 0 62,-1-4 1,4 4-70,-3-4 1,4 4 55,-1 0 0,2 1-44,2 0 1,0-1 64,0 1 0,0-1-42,0 1 0,0 3 3,-1 1 1,1 0-10,0 0 0,-1 0 0,-3 3 0,1 3-36,-5-3 1,4 3 30,-4 1 1,5 0-31,-5 0 1,5 0 27,-1 0 1,3 0 27,0 0 0,1 0-40,0 0 1,-4 0 1,0 0 1,0 4 3,4 0 0,0 1 1,0-1 0,-4-2 94,0 6 1,0-2-83,4 2 0,-4 2 25,0-2 1,-4 2-20,4 1 0,-4 1 82,4-1 0,-3 2-73,3 2 1,-5-2-3,1 2 1,1 1-10,0-1 1,4 5-4,-1-5 0,-1 5-66,1-1 1,-4 1 72,4-1 0,-4 3-69,4-3 1,-1 3 48,1 0 1,1 1-13,-4 0 1,4 0 39,-1 0 0,-1 0 4,1 0 1,-4 3-11,4 1 0,-1 1 7,1-2 1,2-2-6,-2 3 1,-1 1-5,1-1 0,-4 3 30,4-3 1,-3 5-28,3-2 0,-4-1-21,4 2 1,-4-1 57,4 4 0,-5-3 3,1-1 0,-1 1-54,2 3 1,-4 0 4,3 0 1,-2 1-22,-1-1 0,-1 0 31,0 1 1,0-1 44,-4 0 1,3-3 20,-2-1 0,1 0 6,-2 5 0,4-1-16,-4 0 1,2 0 5,-1 1 0,2-1-22,-3 0 0,4-1 17,0-2 0,0 2-148,1-3 1,-4 2 121,-1-2 1,1 3-78,3-2 1,1-2 20,-1 1 1,0 1-101,1 3 1,-1-3 54,1-1 0,-1 1-15,1 3 0,-1-4 38,0 1 0,1-2-11,-1 1 1,2 3 100,2-2 1,-1-2-76,5 1 0,-4-3 32,4 4 0,-5-5-23,2 5 0,0-5 1,-1 5 1,1-5 0,-5 5 1,0-4-14,1 3 1,-1-1-1,1 2 1,-1-2-4,0-3 0,1-1 0,-1 1 0,1 2 2,-1-1 1,4-1 99,1-3 1,-1 1-91,-4 3 0,1-3 94,-1 3 0,1-3-56,-1-1 0,0 0 6,1-1 1,-1 3-31,1 1 1,-5-2 2,1 3 1,-1-3-31,5-1 0,1 0 41,2 0 1,-3-1-28,4 1 0,0 0 10,-1 0 0,6 0-48,-2 0 0,2-1 41,2 1 1,0-1-3,0-3 0,0 2 12,0-1 1,-1 0 2,1-1 0,0 2-12,0-2 1,0 2 0,0-2 0,-1 1-14,1-5 1,1 4 13,3-3 1,-3 3 19,3-4 0,1 4-12,-2-4 0,6 4-3,-1-4 1,-2 4-4,1-3 0,1-1 1,3-4 0,0 5-28,0-1 0,-3 0 24,-1-4 1,0 1-13,0-1 0,2 4-5,-6 1 0,6 0-1,-1-1 0,-2-2 4,1 2 1,1-2-2,3-2 1,1 2 3,4 2 0,-3-6 0,6 3 0,-4-3-6,4 2 1,4-1 5,3-2 0,1 2 101,-5-3 0,5 0-287,-1 0 1,5-3 329,-5 4 1,5-2-117,-5 2 1,4 1 8,-3-5 0,4 3-10,0-3 0,-2 4 2,1-5 0,0 5-82,4-4 0,2 3 80,2-3 1,-3 4-127,3-4 0,1 3-252,-1-3 1,0 4 254,-4-5 1,0 5 42,0-4 1,0 5-4,1-2 0,-3 0 51,-1 0 1,0 0-193,-4 0 0,3 3 199,-4-2 1,2-2-26,-1 2 0,-3-4 155,2 3 1,-2 0-49,-1 0 1,-2 2-38,-2-5 0,1 4-35,-5-4 0,4 3 2,-4-3 0,0 1-10,-3-1 1,-2-3 168,-3 3 0,2-3-106,-6-1 0,-3 0 254,-4 0 1,-3 0-59,3 0-29,-5 0 1,2 0 164,-5 0-152,-4 0-81,3 0-151,-9 0 0,6 0-15,-4 0-166,-1 0 145,3 0-1012,-5 0 266,-5 0 0,-2 0-643,-4 0 0,-9 0 1413,-3 0 0,-18 5 0,-1 2 0</inkml:trace>
  <inkml:trace contextRef="#ctx0" brushRef="#br1" timeOffset="1">11170 13180 8172,'-7'-7'67,"2"-3"1,4 9 309,-3-3 141,3 3-309,-4 1 184,5 0-382,0 5 1,0 1 103,0 6 82,0-1 0,0 1-94,0-1 0,0 0 23,0 1 1,0-1 59,0 1-85,0-1 0,0 0-10,0 1 1,0-1-24,0 1 1,1-1-50,3 1 0,-3-1 68,3 0 0,-3 1-101,-1-1 1,1 1 40,3-1 0,-2 1 5,1-1 0,-1 0 9,-2 1 0,0-1-3,0 1 0,0-1 30,0 0 1,1 1-3,3-1 0,-3 1 80,3-1 0,1 1-79,-1-1 1,3 2 53,-3 2 1,4-2-68,-5 2 0,5-1 10,-4 1 0,0-2-42,-4 2 0,4 1-8,-1 0 0,1 0 23,-4-1 0,0-1-19,0 5 0,1-5 17,3 2 1,-3 0-1,3-1 1,-2 4 125,-2-3 0,0 0-70,0-1 1,1-1 18,3 5 1,-3-5-5,3 1 0,-2 2 11,2-2 0,-3 2 12,3-2 1,1-1-3,-1 5 1,1-4-42,-1 4 0,-3-5 24,3 1 0,1 2-104,-1-2 1,1 0 38,-1-3 1,-3-1-85,3 1 0,1 0 34,-1 3 0,-1-6-19,-3 3 1,0-3 66,0 2 0,4 1-17,0-1 1,0 0 82,-4 1 1,0-1-79,0 1 1,0-1 153,0 0 0,0 1-123,0-1 0,0 5 175,0-1 1,0 5-105,0-1 0,4-1 13,0 1 0,-1 0 8,-3 4 1,0-4-8,0 0 1,2 0-145,1 4 0,-1 0 121,1-1 0,0-1-103,1 2 1,-3-7 30,3 7 0,-3-3-101,-1 3 0,0 0 48,0 0 0,0 0-17,0-1 0,0 1-38,0 0 0,0 0 83,0 0 1,0-4-38,0 0 0,0-4 23,0 4 1,4-1-10,0 1 1,0 2 51,-4-2 1,1-1 1,3 1 1,-3-1-5,3 1 0,-3 3 99,-1-3 0,4-2-87,0 3 1,-1-1 6,-3 3 0,0 1-82,0 0 1,0 4 73,0-1 1,-1 2 91,-3-1 0,3-2-135,-3 6 1,3-6-11,1 2 1,0-3 1,0-1 0,0 3 6,0 1 0,4 0-15,0-4 1,1-1-9,-1 1 1,-3 0-114,3 0 0,-2-2 85,2-1 1,-3 1-188,3-2 0,-3-1 61,-1 1 1,0-4-62,0 4 1,0-5 139,0 1 1,0-2-24,0-2 1,0 1 6,0-1-3,0 1 0,0-1 52,0 1 1,0-5 14,0 1-370,0-6-55,0 8-460,0-8 65,0 3-262,0-5 0,5 0 0,2 0 0</inkml:trace>
  <inkml:trace contextRef="#ctx0" brushRef="#br1" timeOffset="2">11478 16103 12001,'11'0'398,"1"0"-254,-1 0 0,1 0-43,-1 0 1,2-1-4,2-3 0,-1 3 17,5-3 1,0 3-97,4 1 1,0 0 73,0 0 0,-1 0-42,1 0 1,5 0-5,3 0 1,-2-4-144,1 0 0,-3 1 117,3 3 0,1-2 2,3-1 1,-3 1 61,-1-2 1,-1 3 3,2 1 1,0 0-15,-4 0 0,3-4-16,-3 1 1,4-1-3,-5 4 1,5 0 20,-5 0 1,6 0-149,-2 0 0,3 0 60,2 0 1,-4-4-27,4 0 0,-5 0-91,4 4 0,1 0 74,-5 0 1,-1 0-19,2 0 0,-1-1 50,5-3 1,-1 3 0,0-3 0,-3 3-21,-1 1 0,0 0-1,5 0 0,-2 0-39,-3 0 1,3 0-2,-2 0 1,0 0 41,0 0 0,2 0-15,-3 0 0,1-4 6,3 0 1,-6 0 0,6 4 0,-2 0 91,2 0 0,-1-1-42,-2-3 0,2 3 10,-3-3 1,3 3-39,1 1 0,-3-4 3,-1 0 0,1 1-24,3 3 1,0 0-11,0 0 0,1 0 79,-1 0 0,-1 0-44,-3 0 0,3 0 81,-2 0 1,1 0-11,-2 0 0,3 0 12,-3 0 0,2 0-37,-1 0 0,2 0 14,-3 0 0,-1-2-6,2-1 1,-5 1-8,5-2 0,-6 3-16,2 1 0,-2-1 18,2-3 0,-3 3-61,3-3 1,-3 2 32,-1-2 1,1 2-8,2-1 1,-2 0 40,3-1 1,1 3 1,-1-3 0,1 3-6,-2 1 0,-2 0 2,3 0 0,-2 0 11,2 0 0,-3 0-14,3 0 1,-4 0 97,-4 0 0,2 0-98,-2 0 1,2 0 5,-2 0 0,-3 0 29,-4 0 1,-5-1-5,1-3 0,-4 3 141,3-3 18,-4 3-156,7 1 1,-8 0 5,6 0 1,-4 0-132,3 0 1,-3 0 7,4 0 0,-4 0-97,3 0 0,-3 0 107,4 0 0,-4 0-112,3 0 86,1-6 1,-1 5-275,1-3 78,-5 3 135,2 1-633,-5 0-133,0-5 155,0 4-135,-5-4 249,-2 5 389,-4 0 0,-1-2 283,1-1 1,3 1-125,1-1-1,-1 1 53,-3 2 1,3-1 52,0-3 130,1 3 1,-5-5 176,1 2 159,5 2-172,-5-8 0,9 8 115,-6-6-80,6 6-53,-3-3 47,5 0-193,0 3-7,0-3-202,0 5 1,5 0 41,2 0 1,4 4 239,0 0 1,0 1-117,1-1 0,0-2 172,4 6 1,-4-6-101,4 2 0,-2 1-34,1-1 1,-2 1-59,2-1 0,1-3-16,-1 3 1,1-1 148,-5 0-284,1-1 1,-2 4-43,-3-2 119,3-3 0,-8 5-152,2-2 220,-3-3 1,-2 8 14,-3-5 1,-8 4-41,-7-4 1,-4 4 14,-3 0 0,-3-2-329,-6 2 1,0 0 103,-3 3 0,3-3-785,1-1 0,5 0 936,6 0 0,10 3 0,3-3 0</inkml:trace>
  <inkml:trace contextRef="#ctx0" brushRef="#br1" timeOffset="3">11889 14973 8229,'6'-7'493,"0"2"140,-6 5 622,0 0-1088,0 5 0,0 2 129,0 4 1,-6 1-60,-1-1 0,-3 6-157,-2 2 1,-4 2 32,-3 2 1,-3 4-139,-1-1 1,0 5 108,1-5 1,3 6-143,0-1 0,1-2 14,-1 1 0,-2-4 63,6 0 0,-4-2-309,4-1 1,1-5 87,6-3 0,0-2-970,4-2 51,0 1-388,4-1 912,0-5 597,0 0 0,10-6 0,3 0 0</inkml:trace>
  <inkml:trace contextRef="#ctx0" brushRef="#br1" timeOffset="4">12529 15064 7941,'5'-11'1181,"-4"3"-484,3 0-565,2 6 435,-5-3 277,5 5-464,-6 0-204,-6 0 0,-1 5-146,-8 3 1,-1 3 136,-6 4 0,1 3-190,-5 5 1,-4 1-71,0 3 1,-3 2-48,-1 5 0,-9 5-85,-3 3 0,21-19 0,0 0 273,0 2 1,1-1-1,0 0 1,1-1 37,-2 2 0,0 0 0,2-2 0,-1 1-13,-21 21 0,-1-3 23,0 0 1,11-6 58,4-2 0,6-1-132,2-6 0,5-4-66,3-4 0,6-7-420,2 0 151,4-1 1,-2-8-894,5 4 888,0-4 1,5 1-341,3-8 1,2-3-198,1-4 854,6 0 0,6-11 0,6-2 0</inkml:trace>
  <inkml:trace contextRef="#ctx0" brushRef="#br1" timeOffset="5">13100 15201 7827,'-2'-7'898,"-1"-1"-555,1 5-372,-3-2 0,4 5 179,-3 0 1,2 0 286,-6 0 0,-1 5-126,-6 3 0,0 6-138,-8 1 0,1 6-34,-8-2 1,-1 6-13,-3 2 0,0 4 11,0 0 1,-2 3-168,-2 4 0,1-1 110,-5 5 1,6-4-30,-3 4 1,0-5 15,1 1 0,4-4-152,3-4 0,6 1 96,-2-8 1,8 1-291,4-9 1,2 0-22,2-3-977,0-1 288,4-5 458,2-1 0,10-6 230,3-3 0,3-2-557,4-5 857,8-6 0,12-1 0,5-5 0</inkml:trace>
  <inkml:trace contextRef="#ctx0" brushRef="#br1" timeOffset="6">13648 15293 7841,'0'-7'563,"0"-3"578,0 9-849,0-4 0,0 6 169,0 3 1,-1 0-112,-3 7 1,-4-1-82,-7 9 0,-4 0-181,-8 4 1,-6 4-79,-5-1 0,-9 6 61,2-1 0,-2-2-86,5 1 0,-1 1-23,5 3 0,-4-1 50,4-3 1,0 2-103,3-5 1,6-1-11,2-3 1,8-1-126,4-3 0,0-3-262,4-4-472,-3-1-96,12-4 707,-3-2 1,7-5-226,1 0 0,7-2-116,6-1 689,9-4 0,-1-14 0,10-4 0</inkml:trace>
  <inkml:trace contextRef="#ctx0" brushRef="#br1" timeOffset="7">14150 15304 9894,'7'0'857,"-3"5"-557,-8 3 1,-3 3 100,-4 4 1,-5 3-207,-4 5 1,-7 1 40,-8 3 1,0-2-258,-7 5 1,0 0-246,-4 0 1,2 2 317,2-5 0,7-1-19,4-3 0,6-1-144,-2-3 0,8 1-91,4-5 0,2-3-210,2-5 1,4-3-1231,4 4 1170,1-6 0,4 3-194,1-5 0,4 0 443,4 0 1,4-5-122,1-2 1,4-4 343,-1 0 0,2 0 0,12-6 0,3-1 0</inkml:trace>
  <inkml:trace contextRef="#ctx0" brushRef="#br1" timeOffset="8">14699 15395 8203,'6'0'1549,"-1"0"0,-5 5-1122,0 3 0,-5 2-22,-3 2 1,-3 4-10,-4 3 1,-3 3-70,-5 1 0,-4 3-260,1 1 1,-5 1 107,5-2 1,-5-1-262,5 1 0,-5-2-80,5-1 0,0-1-98,7-3 0,3-3-255,4-4 0,1-1 255,-1 0 1,6-3-669,2 0 292,3-6-905,1 3 1032,0-5 0,5-1 78,3-3 1,2 2 130,1-6 0,1 2-48,-1-2 0,4-2 352,0 2 0,6-2 0,2-1 0,6-1 0</inkml:trace>
  <inkml:trace contextRef="#ctx0" brushRef="#br1" timeOffset="9">15121 15555 9560,'-11'1'977,"-1"3"1,0 4-614,-4 7 1,-1-1 51,-6 5 0,-1 0-279,-3 4 1,3 0 85,-3 0 0,-1-4-225,2 0 1,0-5 194,7 1-2253,3-2 2060,4-2 0,6 0 0,1 1 0</inkml:trace>
  <inkml:trace contextRef="#ctx0" brushRef="#br1" timeOffset="10">13237 16492 7814,'0'-7'542,"0"1"128,0 2-63,0 3 247,0-4-121,0 5-473,0 5 1,0 3 141,0 7 0,0-1-85,0 5 0,-4 0 0,0 4 1,0 0-94,4-1 1,0 1-14,0 0 0,0 0-37,0 0 1,-3 0 0,-1-1 0,0 0-140,4-3 1,0 1 127,0-4 1,0 3-268,0-4 0,0 0 44,0-4 1,0-3-86,0 0 0,1-5-549,3 5-632,-3-5 158,4 2-970,-5-5-573,0 0 2711,0-5 0,-5-7 0,-1-6 0</inkml:trace>
  <inkml:trace contextRef="#ctx0" brushRef="#br1" timeOffset="11">12963 16720 7814,'-7'0'429,"2"-1"-166,5-3 254,5 3 0,2-4-116,4 5 1,6-2 18,2-1 1,2 1-81,2-1 1,5 1 179,2 2 1,3 0-38,2 0 1,-4 0-90,4 0 0,-2 0-69,9 0 1,-6 0 202,2 0 1,-3 0-123,-5 0 1,2-4-153,-6 1 1,-3-1 274,-4 4-375,-5 0-241,3 0 1,-10 0 35,1 0-157,-5 0 1,0 0-365,-6 0 0,-5 0-810,-7 0 1,-2 1 1381,-2 3 0,-2 2 0,3 6 0</inkml:trace>
  <inkml:trace contextRef="#ctx0" brushRef="#br2" timeOffset="12">4237 16263 8096,'0'-11'18,"0"5"0,-5-5 0,-1 5 0</inkml:trace>
  <inkml:trace contextRef="#ctx0" brushRef="#br2" timeOffset="13">4226 16229 10167,'11'0'399,"1"0"-115,-1 0 1,0 0-73,1 0 0,3 0-28,0 0 1,6 0 0,-2 0 1,-2 0-4,2 0 0,0 0-18,4 0 0,0 0-29,0 0 0,0-1-85,0-3 0,1 3 79,2-3 1,0 3-121,4 1 1,1-4 37,3 0 0,0 0 72,1 4 1,3 0-121,0 0 1,5 0 91,-1 0 0,2 0-162,2 0 1,1 0-118,2 0 1,-2 0 104,3 0 0,-3 0 83,-2 0 0,2 0-116,3 0 1,-2 0 69,5 0 0,-5 0 39,2 0 0,1-1-5,-2-3 0,1 3 0,-5-3 0,1 3-1,0 1 0,-4 0 0,-1 0 0,-2 0-1,2 0 0,-2-4-36,2 0 1,-3 0 50,4 4 0,-1 0 50,1 0 0,2-3-54,-2-1 1,6 0 36,2 4 1,3 0-30,-3 0 0,-1 0 4,-3 0 0,5 0-186,2 0 0,-2 0 178,-2 0 1,3 0-4,1 0 1,2 0-5,-2 0 0,3-1-82,-3-3 1,-1 3 82,2-3 1,-6 3-50,1 1 1,2 0 47,-1 0 1,0 0 2,0 0 1,1 0-8,2 0 1,2 0-2,-6 0 0,1-2 6,-5-2 0,1 3 7,0-3 0,-2 3-32,-2 1 0,-1 0 15,-3 0 0,-3 0 11,3 0 0,-2 0 152,-2 0 0,-2 4-149,2 0 1,-1 0-5,9-4 0,0 0 0,3 0 1,2 3-40,3 1 1,1 0-118,2-4 1,-2 0 57,-6 0 0,0 1 81,-3 3 0,2-3 17,-2 3 1,-4-3 197,-4-1 0,1 0-79,-5 0 0,-2 0-71,-1 0 1,0 0 91,0 0 1,4 0-115,-5 0 0,6 0 19,-2 0 0,5 0 27,3 0 1,-3-3-20,3-1 0,3-1-54,1 1 0,2 1 49,2-4 1,-3 3-13,3-4 0,-3 6 85,6-2 1,-2-1-29,-1 1 1,-4-4 4,0 5 0,-2-2 18,2 1 1,-1 2 38,-3-1 0,-1-2-88,5 1 1,-6 0-18,2 4 0,2 0 61,-2 0 0,-4 0-14,-3 0 1,-6 0 34,2 0 0,1 0 109,-2 0 1,1 0-196,-4 0 0,-4 0 46,0 0 1,-1-1-64,1-3 0,2 3 86,-2-3 0,3 1-220,1 0 1,-4 1-56,0-2 0,-4 3-88,4 1 0,-5-4 123,1 1 0,-2-1-79,-2 4 0,-3 0 23,-1 0-25,-4 0-253,2 0-907,-5 0 1238,-5 0 1,-1 0 132,-6 0 0,-9 5 0,-3 1 0</inkml:trace>
  <inkml:trace contextRef="#ctx0" brushRef="#br2" timeOffset="14">4408 16115 8104,'6'-12'0,"-5"6"226,4-4 455,0 4 12,-4-6 0,6 6 216,-4 2-95,-1 3-301,3 1 289,-5 0-717,0 5 1,-5 1 88,-3 6 1,-2-1 77,-2 0 0,0 1-219,-3-1 0,1 1 0,-5-1 1,1 1-73,-1-1 1,-2 0 30,6 1 1,-4-1-87,4 1 0,-4-1 133,4 0 1,-4-3-65,3 0 1,1-4-77,4 3 0,-1-3 82,1 4 0,0-6-111,-1 2 129,6-3 226,-4 4-103,8-4 24,-3 5-33,5-6 277,0 0 0,5 1-163,3 3 1,2-3 152,2 3 0,-1 1-282,0-1 0,5 1-39,-1-2 0,0-1-31,-4 2 0,1-3-217,-1-1 0,-1 1-823,-2 3 803,2-3 1,-7 6-2457,4-4 2665,-4 4 0,7 4 0,-4 1 0</inkml:trace>
  <inkml:trace contextRef="#ctx0" brushRef="#br2" timeOffset="15">6498 16846 8174,'0'-7'1920,"0"2"-895,0 5-540,0-5 1,2 4-81,2-3 1,7 3-47,8 1 0,3-1 76,0-3 1,3 3-47,1-3 0,0 3 0,4 1 0,0-2-97,5-2 1,-5 3-19,1-3 1,-5 2 30,5-2 1,-6 3 123,2-3 0,-3 1-158,-1 0 0,0 1-153,-1-1 1,0 1-91,-3 2 215,-2 0-1352,-6 0 309,-5 0-80,-1 0 547,-5 0 333,-5 0 0,4 0 0,-4 0 0</inkml:trace>
  <inkml:trace contextRef="#ctx0" brushRef="#br1" timeOffset="16">11318 11832 8147,'-5'-6'0,"4"-4"0,-4 7 334,5-5 42,0 6-226,0-3 2264,0 5 1,0 5-1695,0 2-539,0 4 0,1 5 181,3 3-238,-3 3 72,4 6 1,-1 1 195,0 5-334,-1 0-8,-3 6 1,0 2 220,0 7-1099,0-2 808,-5 4 1,3-2-310,-6 1 238,6-1-28,-3-8 0,5-3-13,0-8 0,0-3 58,0-8 0,0-2-212,0-6 200,5 0-675,1 1 859,0-6-1772,-1-1 771,1-5 500,-5 0 0,4-1-1233,-5-3 1636,0-2 0,5-6 0,1 1 0</inkml:trace>
  <inkml:trace contextRef="#ctx0" brushRef="#br1" timeOffset="17">11170 11912 8134,'0'-13'0,"0"-2"99,0 2 0,5-7 149,2 5 0,9 0 801,3 3-488,-3 1-151,6-1 0,-5 1 187,6-1 1,0 5-9,0-1-53,5 6-341,1-3 0,1 5 195,1 0-341,-6 0 35,3 0 1,-5 5 130,0 2 1,-2 3-80,-1 2 0,-4 4-316,-5 3 125,1-2 0,-6 5-517,-2-3 406,-3 2 1,-2 3-36,-3 3 1,-3-3-36,-9 3 0,-1-2 91,-6 2-233,-5-3 199,4 4 1,-9-9-235,2 0-275,3-5 603,0 2 0,7-6-572,2-2 268,2 2-146,6-9-415,-1 4 364,6-5 586,1 0 0,0 0 0,-1 0 0</inkml:trace>
  <inkml:trace contextRef="#ctx0" brushRef="#br1" timeOffset="18">11729 12232 8074,'-6'0'2373,"2"-4"-1623,8 0-448,-3 0-127,4 4 1,0 0 771,3 0-570,2 0 0,3-3-9,2-1 1,-1-1 385,5 1-561,-5 3 0,8-6 29,-3 3 1,2 3 128,2-3-529,-5-2 228,3 5 1,-8-4 197,2 5-1804,-2 0 1067,-2 0 0,1 0 489,-1 0 0,-4 0 0,-2 0 0</inkml:trace>
  <inkml:trace contextRef="#ctx0" brushRef="#br1" timeOffset="19">12369 11958 9188,'0'-7'961,"0"2"1,0 6-370,0 3 196,0 3-387,5 4 0,1 0 289,6 1-287,-1 4-223,0-3 1,5 9 469,-1-3-295,0 2 1,-2 3-197,2 3 22,-2-3 0,3 4 180,-4-5-518,-1 0 166,-5 0 1,5-4 236,-4 0-666,3-5 360,-3 2 1,3-4-1089,-3-1 546,-1 0 222,-1-4 1,-2 3-219,1-3 0,1-1 142,-1-3-1488,-3-1 518,4 3 1426,-5-4 0,0 9 0,0-4 0</inkml:trace>
  <inkml:trace contextRef="#ctx0" brushRef="#br1" timeOffset="20">12803 12003 8188,'6'-11'0,"-1"-6"0,-5 5 0,0-4 901,5 9-550,-3-3 1,3 7 164,-5-4 684,0 4-174,0-2 503,0 5-1432,0 10 0,0-1 193,0 10-360,-5 0 135,-2 9 1,-5 0 108,-4 2 1,4 3-131,-4-2 1,0 1-96,1-2-277,-1 3 185,5-9 1,0 8-455,-1-6 367,1 1 126,4-9 1,-1 2-1063,4-5 595,0 1 173,4-10-1338,0 4 698,0-9 1038,0 10 0,0-10 0,0 4 0</inkml:trace>
  <inkml:trace contextRef="#ctx0" brushRef="#br1" timeOffset="21">13054 11980 8108,'0'-11'380,"0"5"433,0 1 1359,0 5-1773,-5 0 118,4 5-324,-9 1 0,4 11 193,-1 2-385,-8 7 177,7-2 0,-12 9 178,4-2-529,1 2 170,-1 1 1,3 4-74,-2 0-449,2 0 347,2-9 0,-1-1-251,1-5 1,3-1 98,1-3-460,4-3 215,-2-4 98,5-1-896,0-4 1158,0-2 215,0-5 0,0 5 0,0 1 0</inkml:trace>
  <inkml:trace contextRef="#ctx0" brushRef="#br1" timeOffset="22">13065 11923 7999,'-5'-11'0,"4"5"1071,-4-5-8,5 10-237,0-4-54,0 5-379,0 5 1,0 2 88,0 4-213,0 0 1,1 6-3,3 2 1,1 8 13,3 3 1,2-1-83,-2 2 0,2 0-15,1 7 1,2-2-15,2 2-761,-2-7 656,8 2 1,-8-8-391,2 5 316,3-9 1,-5 4-122,2-10 7,-2 6 249,-2-9-94,0 5 500,-4-11-650,3 4 294,-9-3 1,6-1-1109,-4-2 459,-1 2 215,3-5-1412,-5 4-194,0-5 296,-5 0 1568,-2 0 0,-4 0 0,-1 0 0</inkml:trace>
  <inkml:trace contextRef="#ctx0" brushRef="#br1" timeOffset="23">12963 12346 8054,'0'-6'1410,"5"-5"1,2 10-727,9-3 46,-4 3-249,5 1 58,-1 0-328,2-5-37,5 4 0,0-4 174,0 5-965,-1 0 547,1 0 1,0 0 84,0 0-15,0 0 0,-5 0 0,-2 0 0</inkml:trace>
  <inkml:trace contextRef="#ctx0" brushRef="#br1" timeOffset="24">13397 12038 8151,'0'-8'0,"0"0"-296,0 1 0,0 0 296,0 2 1096,5 0-237,-4 4-199,4-4-21,0 5-293,-4 0 0,5 1 146,-6 3 41,5 2-206,-4 6 0,8 0 198,-5 4-223,4 1-60,-6 6-273,8 0 212,-9 0 1,4 0 18,-5 0 1,0-1-113,0 1 0,0 4 275,0 0-672,0-1 274,-5-3 1,3-1-345,-6-3 229,5 2 72,-7-8 1,9 3-102,-3-4 111,3-1 1,1-3 210,0 0-140,0-6 17,0 3 372,0-5 1,5 0-266,3 0 202,2 0-120,6 0 0,1 0 173,2 0-71,2 0-178,-3 0 1,5 0 32,0 0 0,0 0 111,0 0-421,-1 0 255,-4 0 1,0-4 84,-3 1-205,-2-1 1,3 4 152,-4 0-1165,-6 0 358,-1 0-1824,-5 0 842,5 0 727,-4 0-1155,5 0 2073,-6 0 0,0 0 0</inkml:trace>
  <inkml:trace contextRef="#ctx0" brushRef="#br1" timeOffset="25">13899 12049 8014,'-5'-11'0,"3"3"1192,-6 0-433,5 6 430,-2-3-751,5 5 1,0 1-70,0 3 1,0 3-89,0 9 1,2 1-1,1 6 1,-1 4-166,2 0 1,-3 0 88,-1 0 1,0-1-160,0 4 1,1-3 116,3 3 0,-2-3-291,6 3 0,-4-6 11,3-1 0,1-1-122,3-7 1,1 4 150,-1-4 0,1-5-46,-1-6 1,4 1 97,1-1 0,0 0 14,-1-4 0,2-5 153,2-3 0,2-2-145,-2-1 0,-1-5 137,1 1 0,-5-5-102,1 1 0,-2-3 88,-1-1 1,-1 1-121,0-1 0,-4-1-139,-3-3 1,-3 3-13,-1-3 0,0 3 38,0 1 0,0 2-447,0 2 1,0 2-168,0 6-855,0-1 597,0 1-178,0 5 1174,0 0 0,0 6 0,0 0 0</inkml:trace>
  <inkml:trace contextRef="#ctx0" brushRef="#br1" timeOffset="26">14470 12015 7983,'0'-7'1442,"0"2"-605,0 5 1,0 5-497,0 3 1,0 6-39,0 1 0,0 6-120,0-2 0,0 3 42,0 5 0,0-2-95,0 6 0,0-6 95,0 2 1,0 1-241,0-2 1,0 1-38,0-4 1,0 0-92,0 0 1,2-6-112,1-1 200,-1 1 1,6-4 98,-4 2 0,1-6 13,-1-1 55,2-6 0,6 3-16,-1-5 1,-3 0 16,0 0 0,-1 0 202,5 0-163,-1 0 0,2 0-30,2 0 0,-2 0-8,2 0 0,-2-1-158,-2-3 0,4 3 146,0-3 0,2-1-452,-2 1 1,-2 1 170,2 3 1,-2-4-208,-2 0 1,1 0-90,-1 4 1,-5-1-278,-2-3 0,-1 3-1242,1-3 1993,-3 3 0,-1-4 0,-7-2 0</inkml:trace>
  <inkml:trace contextRef="#ctx0" brushRef="#br1" timeOffset="27">14482 12346 7931,'0'-11'699,"1"-1"1067,3 1-1274,2 4 0,5-2-146,1 6 1,-1-2 49,1 1 1,3 3-58,0-3 0,4 2-274,-4 2 0,5 0-145,-5 0 1,1 0-566,-1 0 179,-2 0 1,4 0-1645,-6 0 610,-5 0 1500,-1 0 0,1 0 0,0 0 0</inkml:trace>
  <inkml:trace contextRef="#ctx0" brushRef="#br1" timeOffset="28">14436 12060 8152,'0'-11'410,"0"0"0,5-1 648,3 1 0,6 1-376,1 2 0,1-1 157,0 5 0,-4-3-319,3 3 0,2-4-218,-2 4 1,6 1-246,-2 3 1,2 0 152,2 0 1,-4 0-1552,0 0 1341,-5 0 0,2 5 0,-4 1 0</inkml:trace>
  <inkml:trace contextRef="#ctx0" brushRef="#br1" timeOffset="29">15110 12118 7978,'-7'-6'64,"2"5"557,5-4 1,2 5-163,1 0 0,0 0 50,5 0 0,-1 0-74,5 0 0,3-1-44,0-3 0,5 3-106,-1-3 1,4 3 13,4 1 1,-2-2-105,6-1 0,-5 1 34,5-1 0,-7 0-411,-1-1 1,-2 3-193,-5-3 1,-1 3-1372,-4 1 359,-4 0 198,3 0 0,-10 0-264,0 0 1452,-5 0 0,-7 5 0,1 1 0</inkml:trace>
  <inkml:trace contextRef="#ctx0" brushRef="#br1" timeOffset="30">15167 12266 8061,'0'6'0,"0"1"0,0-3 528,5-3-214,-4 9 0,9-9 109,-2 3 358,2-3-401,2-1 0,0 0 766,4 0-613,1 0-246,6 0 1,4 0 426,-1 0-192,6-5-231,-8 4-837,9-9 477,-9 9 0,4-5-109,-5 6 0,-4-3-472,0-1 650,-5 0 0,3 4 0,-6 0 0</inkml:trace>
  <inkml:trace contextRef="#ctx0" brushRef="#br1" timeOffset="31">16092 11684 8129,'0'-12'888,"0"1"-488,0-1 1,0 5 106,0-1-230,0 6 112,0-4 276,5 1-150,-4 4-1,4-4 153,-5 5-213,0 0-214,0 5 270,0 1-331,0 11 1,0 1 179,0 5 193,5 4-373,-3 3 1,3 4 180,-5 0-82,5 6-84,-4-5 1,4 6-10,-5-3-108,0-3 1,4 10 120,0-3 0,1-2-27,-1 2-111,-3-10 0,5 6-127,-2-8 1,-1-2 91,4-1-274,-4-3 165,7-6 1,-7 2 96,4-5-605,-4 0 412,2-3 0,-5-4-1138,0-1 625,0-4 155,0 2-2024,0-5 0,-4-2 2562,0-1 0,-5 1 0,3-3 0</inkml:trace>
  <inkml:trace contextRef="#ctx0" brushRef="#br1" timeOffset="32">15966 11672 8210,'-11'-16'0,"5"2"0,2-5 0,3 5 601,1-2 1,5 5-96,2 3 1,3 0-13,2 4 1,0-5-143,4 1 1,-1 2-62,8-2 0,-3 6 75,7-2 1,2 1-93,1 0 0,3 1-113,2-1 0,-2 1 102,-3 2 0,2 4-97,-6 0 0,1 5 81,-4-2 1,-1 3-223,-3 2 0,-3 1-62,-5 2 0,0-2-62,-4 2 0,-2 3 90,-5 1 1,0-2-134,0 2 0,-10 0 18,-5 4 0,-7 1 118,-4 3 0,-7-3-308,-5 3 0,-4-3 100,4-1 0,-3-2-92,7-2 1,-2-2-210,10-6 0,4-3-1010,7-1 113,2-4 1412,7 2 0,1 0 0,5 1 0</inkml:trace>
  <inkml:trace contextRef="#ctx0" brushRef="#br1" timeOffset="33">16994 11341 8021,'0'-12'490,"0"6"1,0 0 101,0 2-186,0 3 660,0-4-175,0 5-600,-5 0 1,-1 5-61,-6 2 1,1 3 141,0 2 1,-2 4-77,-2 3 0,-2 7-38,-2 0 0,-1 6-9,5-1 1,-4 3-21,3 4 0,-4 3-23,1 4 1,-1 1-67,1 0 1,2 1-56,6 2 1,3-2 143,0 3 0,6-4-236,-2 0 1,3-4-34,1 0 0,5-4-5,3 4 1,6-5 95,1 1 1,1-7 102,-1 0-124,3-6 187,0 3-155,4-5 0,-8-1 55,5-3 132,0 2-177,-2-8 1,1 3 103,-3-4-98,-2-1 12,4 1 0,-10-5 75,1 1-76,-1-6 1,1 4 21,0-6 1,-5 3 323,5 1-460,-5 0 218,2-4-3976,-5 0 2678,0-5 1104,0 4 0,-5-10 0,-2 5 0</inkml:trace>
  <inkml:trace contextRef="#ctx0" brushRef="#br1" timeOffset="34">11284 16480 7448,'0'-6'996,"0"1"847,0 5-1366,0-5 158,0 4-75,0-5 559,0 6-944,0 6-20,0 0 0,0 5-55,0 1 0,0-1 14,0 1 0,0 0-75,0 3 0,0-2 26,0 2 1,0 3 15,0 1 1,0-1-10,0 1 1,0-1 5,0 1 1,0 2-107,0-2 1,0-1 110,0 1 0,0-1-52,0 1 1,1 3 39,3-3 0,-3-2 23,3 2 0,-3-5 3,-1 2 0,0 0-2,0-1 1,0 2-39,0-2 0,0-1 11,0 5 0,0-5-101,0 1 0,-1 2 69,-3-2 1,3 1-104,-3 0 0,3-4-5,1 4 64,0-4 0,0 0 69,0-1 0,1-1 12,3-2 1,2 2 6,6-2 0,-3-2 21,2 2 1,-2-6 42,6 2 0,-2 1-73,-2-1 1,1 0-84,-1-4 1,0 0 84,1 0 1,-1 0-188,1 0 1,-1 0-30,1 0 0,-1 0-142,0 0 1,-3-2-68,0-1 1,-2 0-245,2-5 1,-3 5-143,-5-5 1,0 4 261,0-3 0,0 3-798,0-4 0,-2 4 1274,-1-3 0,-4-1 0,-4-3 0</inkml:trace>
  <inkml:trace contextRef="#ctx0" brushRef="#br1" timeOffset="35">11250 16971 7904,'0'-11'233,"0"0"1,0 3 427,0 0 0,5 2-198,2-2 0,7 2-23,1 2 1,6 2-54,-2-6 1,4 4-158,3-3 1,0 4-58,4-1 0,-5 2 44,2-2 0,-3 3-86,-1-3 0,-5 3 15,-3 1 0,-2 0-149,-2 0 1,-3 0-81,-1 0-578,-4 0-56,2 0 50,-5 0 1,-6 0-1608,-6 0 2274,1 5 0,-11-4 0,4 4 0</inkml:trace>
  <inkml:trace contextRef="#ctx0" brushRef="#br1" timeOffset="36">16457 12529 7952,'-5'-12'157,"4"5"101,-3-1 1,3 4 572,1-3-549,0 4 0,0-3 740,0 2-220,0 3-620,0-4 55,0 5 0,0 5-113,0 2 1,0 5 39,0 3 0,0 3 14,0 5 0,0 4-8,0 4 1,0 2-72,0 1 0,0 0-165,0 1 0,0-5 40,0 1 0,4-2-51,0 1 0,1-2 47,-1-5 0,-2-1-76,6-3 1,-6 1-72,2-5 1,1 0-36,-1-3 1,0-5-69,-4 1-123,0-5-1002,0 2-2245,0-5 3650,0-5 0,-5-2 0,-2-4 0</inkml:trace>
  <inkml:trace contextRef="#ctx0" brushRef="#br1" timeOffset="37">16583 12620 7955,'5'-18'-555,"-4"2"388,5 4 1,-5 2 1552,3 3-223,-3-4-114,4 10-825,-5-4 1,0 10-33,0 3 0,0 7 80,0 4 1,0 6-51,0 2 1,0 5-112,0-2 0,0 3 64,0 2 1,0-5-98,0 0 0,0-3 70,0 4 1,0-10-351,0 2 1,4-4 39,0 0 1,-1-2-319,-3-6 175,5 0 0,-3-3-116,2 0-636,-3-6 371,-1 3-783,0-5 1469,-5 0 0,-7-10 0,-5-3 0</inkml:trace>
  <inkml:trace contextRef="#ctx0" brushRef="#br1" timeOffset="38">16366 12894 7955,'4'-7'163,"0"-1"1,1 5 214,-1 0 1,2 0-115,5-1 1,1 3 69,-1-3 0,2 3-47,2 1 0,-1 0-292,5 0 1,-1 0-31,1 0 0,1 0-18,-5 0 0,4 0-247,-3 0 0,3 0-1440,-4 0 1740,0 0 0,-3 0 0,-1 0 0</inkml:trace>
  <inkml:trace contextRef="#ctx0" brushRef="#br1" timeOffset="39">16709 12906 7955,'0'6'368,"-4"0"-125,0-2 0,0-1 0,4 4 0,0-3 103,0 4 0,0-1-110,0 5 0,0-1-102,0 1 0,0-1 88,0 0 1,5 1-141,3-1 0,-2 1 103,2-1 0,0 0-217,3 1 0,0-1 7,1 1 1,-1-5-46,1 1 0,-1-6 75,1 2 0,-1-2 37,0-2 1,2 0 138,2 0 0,-2 0-72,2 0 1,-2-4 114,-2 0 1,-3-5-107,0 1 1,-5-2-1,5-1 1,-6-2-121,2-2 0,-2 2 82,-2-2 1,-7-1-121,-4 0 0,-2 1-216,-6 4 1,4 1 7,-4 2 0,1-1 69,-1 5 0,1-3-346,3 3 0,6 0-162,-2 4 687,2 0 0,-3 5 0,1 1 0</inkml:trace>
  <inkml:trace contextRef="#ctx0" brushRef="#br1" timeOffset="40">17554 11786 8002,'-4'-7'-493,"0"-1"525,0 6 1,4-5 481,0 3 55,0 3-229,0-4 2122,0 5-2065,0 5-57,0 1 137,6 6-182,-5 4 0,8-2 102,-6 5 10,6-5-237,-7 8 1,7-4 169,-6 5-93,1-1-49,-4 6 1,4-2-52,0 4 80,0-4-57,-4 1 1,1 0 83,3 0-170,-3-1 143,4-3-512,-5 0 266,0-5 0,4 2 97,0-5-382,-1 1 214,-3-5 0,2-3-545,1-1 364,-1-4 39,3 2-891,-5-5-3495,0 0 3447,-5 0 1171,-2-5 0,-4-2 0,0-4 0</inkml:trace>
  <inkml:trace contextRef="#ctx0" brushRef="#br1" timeOffset="41">17325 12060 8002,'-11'-5'486,"0"4"-145,4-9 234,2 9 274,5-4-62,0 5-521,10 0 0,-1-4 447,10 0-243,0 0-207,9 4 1,1 0 551,6 0-351,4-5-115,2 4 0,4-4 29,1 5 1,-4-4-186,0 0 0,-5 0 14,1 4 1,-4-3 160,-4-1-519,-2 0 179,-5 4 1,-5 0 164,-3 0 1,-6 0 288,-1 0-3225,-6 0 863,3 0-817,0 0 1088,-3 0 761,3 0-462,-5 0 1310,0 5 0,0-4 0,0 4 0</inkml:trace>
  <inkml:trace contextRef="#ctx0" brushRef="#br1" timeOffset="42">18182 11455 8011,'0'-7'-1061,"0"-1"857,-5 5 0,4-3 1068,-3 2 214,3 3 105,1-4 155,0 5-881,0 5 0,5 1-86,2 6 0,0-1 63,0 1 0,1 3-19,3 0 1,5 5-26,-1-1 1,1 3-149,-1 1 1,-1 3 14,5 1 0,-1 4 38,1-5 1,3 6-69,-3-2 1,2 3-204,2 2 0,-5-2 87,-3-3 1,2 7-246,-2-3 0,-4 3 85,-3-3 0,-5 0-117,0 1 1,-1-1 22,-2 0 0,-7-1 33,-4-2 1,-2 0 5,-6-4 0,0 0 76,-4-4 1,4-1-301,0 1 1,0-4 95,-4 0 0,0-5-601,1 1 1,4-2-95,3-1 0,6-5-279,1 1 1,6-4-679,-2 3 1884,3-4 0,1 7 0,0-4 0</inkml:trace>
  <inkml:trace contextRef="#ctx0" brushRef="#br1" timeOffset="43">15258 13728 7884,'0'-6'-512,"0"-5"1888,0 10-440,0-4-391,0 5-246,5 5 0,-3 1-57,1 6 0,0 1 74,1 2 1,-3-1-133,3 5 0,1 1 26,-1 7 1,1-2-60,-1 6 1,-3-5-129,3 5 1,-3-5-39,-1 5 0,4-5 19,0 5 1,-1-6-33,-3 2 0,2-3 62,1-1 1,-1 0-76,2 0 1,-3-6 40,-1-1 0,0-2-68,0 1 0,4-6 45,-1 2-191,1-2-145,-4-3 223,0 4 0,1-8-560,3 1 206,-2-1-224,3-2-3306,-5 0 4020,0-5 0,0 3 0,0-13 0,0 3 0</inkml:trace>
  <inkml:trace contextRef="#ctx0" brushRef="#br1" timeOffset="44">15555 13876 7882,'0'-11'0,"0"3"156,0 1 274,0-1 236,0-3-209,0 4 398,0 2-157,0 5 1,0 5-508,0 3 1,0 7 104,0 4 0,0 4-81,0 4 0,0-2-171,0 6 1,0-5 84,0 5 1,0-5-176,0 5 0,0-6-13,0 2 0,0-1-43,0-3 0,4 5 86,0-9 0,1 2-121,-1-6 1,-3-3 42,3 4 0,1-7 93,-1-2 0,-1-3-183,-3 4 0,2-6-100,2 2-311,-3-3-126,4-1-75,-5 0 1,-1-4 308,-3 1 1,3-6-260,-3 1 1,2-2 394,2-1 1,0-1 350,0 1 0,-5-1 0,-1 1 0</inkml:trace>
  <inkml:trace contextRef="#ctx0" brushRef="#br1" timeOffset="45">15544 14059 7882,'-1'-8'-75,"-3"1"273,2 4 0,-3-3 473,5 2-412,0 3 0,2-4 101,1 5 1,4 0-12,4 0 0,4 0-94,1 0 1,4 1 95,-1 3 0,6-3-109,2 3 1,1-3 134,-1-1 0,-3 0-119,2 0 1,-2-1-82,-1-3 1,-4 3-274,0-3 1,-5 3 150,2 1 1,-4-1-557,0-3 1,-5 2 83,1-1-384,-6 1 1,4 1 391,-6-3 1,-2 3-340,-2-3 1,-2 3 20,-5 1 0,-2-1 143,-2-3 1,1 1 583,-5-4 0,-5-1 0,-6-3 0</inkml:trace>
  <inkml:trace contextRef="#ctx0" brushRef="#br1" timeOffset="46">15601 13796 7910,'-5'-6'431,"4"-4"-147,-5 9 1,6-6 230,0 3 301,0 3-457,0-4 1,2 5 304,2 0-408,2 0 0,5 0 78,1 0 0,-1 0-147,1 0 1,-1 0 0,0 0 0,5 0 40,-1 0 1,5 0-28,-1 0 0,-1 0 18,1 0 0,0 0 27,4 0 1,0 0-165,0 0 0,-1 0 55,1 0 0,-4-1-155,0-3 1,-5 3 40,2-3 1,-8 3-649,0 1-229,-5 0-667,2 0 1034,-5 0 0,-7 4-298,-4-1 0,-2 5-1663,-6-4 2448,5 5 0,-7-3 0,3 5 0</inkml:trace>
  <inkml:trace contextRef="#ctx0" brushRef="#br1" timeOffset="47">17211 13488 7904,'0'-11'68,"0"-1"0,0 1 148,0 4 0,0 1 563,0 2-118,0 3 271,0-4-592,0 5 1,0 5-15,0 3 0,0 3 72,0 4 81,0 3-212,5 5 0,-3 5-41,1 2 0,0 7 14,1 1 0,-3 5-47,3-1 1,-3-1-90,-1 1 1,0-2-149,0 2 1,0 1 81,0-5 0,-4 0-225,0-3 1,1-5 87,3 1 1,0-7 3,0-1 1,3-2-5,1-6 0,4 1 40,-4-5 0,5 0 67,-2 1 0,0-5 30,0 1 0,1-5-10,3 0 0,-3 0 14,-1 1 0,1-3-57,3 3 31,1-3-60,-1-1 0,5 0-134,-1 0 0,0 0 86,-4 0 1,5 0-159,-1 0 0,0-1 38,-3-3-849,-6 3 638,4-4 0,-7 3-674,4-1 0,-4 0 515,0-5 1,-1 5-125,-2-5 1,0 0 705,0-3 0,-5 0 0,-2-1 0</inkml:trace>
  <inkml:trace contextRef="#ctx0" brushRef="#br1" timeOffset="48">17108 13922 7875,'-6'-8'425,"2"1"0,4 4 268,4-1-247,-3 3 0,10 1 213,-4 0-176,8 0-99,3-5 1,5 4 204,0-3 55,0 3-296,5 1 1,-3 0-56,5 0 0,-4-1-54,0-3 1,2 2 26,-1-1 1,-4 1-28,-4 2 1,-1-3-387,1-1-184,-3 0 1,-6 3-417,-2-3 0,-2 3-813,-2-3 35,-3 3 1,3 1 1524,-8 0 0,-2 0 0,-5 0 0</inkml:trace>
  <inkml:trace contextRef="#ctx0" brushRef="#br1" timeOffset="49">17965 13842 7917,'-11'-11'0</inkml:trace>
  <inkml:trace contextRef="#ctx0" brushRef="#br1" timeOffset="50">17931 13808 9726,'0'-7'1493,"0"2"-611,0 5-678,5 0 6,1 0 1,6 0 9,-1 0 1,0 0-53,1 0 1,3 0 24,0 0-25,6 0-94,-9 0 0,10 0-46,-3 0 1,2-3 67,2-1 1,0 0-187,0 4 0,-1 0-137,-3 0 171,2 0 29,-8 0 0,7 0-67,-5 0 0,4 0 52,-3 0 1,-1 0-89,-4 0 0,1 0 11,-1 0 1,1 0 38,-1 0 1,-3 0-154,-1 0-256,-4 0 272,2 0-979,-5 0-303,-5 0 710,-2-5 261,-4 4-567,0-4 767,-1 5 0,1 1 328,-1 3 0,-4-3 0,-2 9 0,-5-4 0</inkml:trace>
  <inkml:trace contextRef="#ctx0" brushRef="#br1" timeOffset="51">17942 14071 9164,'8'0'1824,"-1"0"-1393,1 0 0,3 0-155,1 0 1,-1 0 130,1 0 1,-1 0-127,1 0 0,-1 0-14,0 0 0,2 0 61,2 0 59,-2 0-223,9 0 0,-5-4 34,6 0 1,0 0 33,0 4 0,4-1-34,-1-3 0,5 3 130,-5-3-210,6 3 59,-8 1 0,3-4 15,-8 0 0,1 0-106,-5 4 1,1 0 176,-5 0-298,0 0 23,1 0 181,-6 0-630,-1 0 1,-6 0 80,-3 0-1737,-2 0 638,-6 0 441,1 0 0,0 0-1625,-1 0 2663,6 0 0,-4 5 0,3 2 0</inkml:trace>
  <inkml:trace contextRef="#ctx0" brushRef="#br1" timeOffset="52">19404 13602 7917,'0'-6'67,"0"0"190,0 2 179,0 2 162,0-8-325,0 9-55,0-4-142,0 5 252,0-5-1,0 4 15,0-4 328,0 5-486,0-6 1,-5 5-203,-3-3 0,2 3 41,-2 1 0,-3 0-78,-4 0 20,0 0 1,3 0-178,1 0 153,-6 5 0,4-2 100,-2 4-263,3-4 244,0 7 0,2-7 9,2 4 13,-2-4-23,4 2 1,-2-1-33,1-1 55,4 6 32,-7-2 1,9 0-37,-3 1 45,3-6-58,1 4 0,0-5 53,0 3 1,1-2 74,3 6 0,2-1-43,5 5 1,2-1 157,2 1 1,3-2-135,5-3 1,0 6-27,0-5 1,0 4-87,-1-4 0,1 2 139,0 2-293,0-1 86,-5 5 0,-1-2 198,-1 5-324,-9-5 86,8 3 0,-12-1 135,5 3-241,-6 3 86,3-4 0,-5 3 39,0-2 1,-5 3 43,-2 1 1,-5-2 65,-3-2 0,1 2-9,-5-6 0,1 4 116,-1-4 1,-2 0-126,2-3 0,-3-2 15,-1-2 1,2 1-110,1-6 34,-1 6 0,8-8-234,-2 3-24,7-2-174,-2-2 226,9 0-235,-4-6 0,5 4-408,0-6 1,5 2 115,3-2 1,2-2-729,1 3 1494,6-4 0,0 0 0,6 0 0</inkml:trace>
  <inkml:trace contextRef="#ctx0" brushRef="#br1" timeOffset="53">19838 13648 7992,'-6'-11'481,"2"-1"1,3 6-115,1-4 320,0 8-301,0-3 1,0 0 52,0 4 142,0-4-220,0 5-314,0 5 0,-2 5 190,-1 5 0,1 9-1,-2-1 1,-1 8-178,2-1 1,-5 3 64,4 1 1,-5 2-213,2 2 1,0 1-21,0 3 1,3 1-127,-4-5 0,6-1 170,-2-6 1,-1-3-83,1-6 1,0-4 81,4-3 0,0-2-74,0-1 0,0-5-436,0 1 72,0-6-583,0 3-1933,0-5 2307,0-5 711,0 4 0,-5-14 0,-1 2 0</inkml:trace>
  <inkml:trace contextRef="#ctx0" brushRef="#br1" timeOffset="54">19827 13602 7992,'0'-18'0,"0"2"850,0 10-64,0-5-374,0 10 1,1-4 21,3 5 0,-2 1-118,6 3 1,-1 8 95,5 7 1,-1 4 140,1 3-328,-1 3-28,1 6 1,-1 3 46,0 0-18,1 5-849,-1-2 355,1-1 280,-1 5 0,1-6 203,-1 3-621,5-3 335,-8-10 1,10-1 35,-11-5 1,6-1-40,-5-3 0,2 1-14,1-5 0,-4-3 124,-4-5-263,4 1 1078,-6-2-1329,4-1-690,-5-5-717,0 0 1337,-5 0 1,1 0-305,-7 0 852,2 0 0,-13-5 0,5-1 0</inkml:trace>
  <inkml:trace contextRef="#ctx0" brushRef="#br1" timeOffset="55">19792 14150 7869,'-3'-7'1127,"-1"-1"-373,0 1-512,4-5 0,0 5 70,0-1 1,4 4 147,0-3 0,6 4-266,1-1 1,2-1-219,6 1 0,0-1-633,4 1 401,0 3 237,-1-4 0,5 5-759,0 0 1,-1 0 78,-3 0-732,-5 0 283,4 0 1148,-10 0 0,10 5 0,-4 2 0</inkml:trace>
  <inkml:trace contextRef="#ctx0" brushRef="#br1" timeOffset="56">20272 14230 7868,'0'7'455,"0"-2"-136,0-5 194,5 0 375,-4 0-448,4 0 680,-5 0-805,0-5 1,0 2-60,0-4 0,0 3 179,0-4-88,0 1-340,0-5 153,0 1 1,0-2-204,0-2 1,0 1 107,0-5 0,0 1-355,0-1 74,-5-8 173,4 8-499,-4-9 373,5 0 1,-1 1-90,-3-4-103,3-2 190,-4 4 0,3 0-103,-1 2 155,1-2 51,-3 10 0,4-7 116,-3 11-174,3-5 44,-4 7 263,5 2-26,0 1-245,0 3 355,0 1-53,0 1-317,0 5 1,1 5-90,3 3 1,-2 2 171,6 1 0,-4-3-25,3-1 0,0 1 18,0 3 0,4 0-57,-4-4 120,3 3-72,2-8 1,-1 3 32,1-5 0,3 0 112,0 0 0,2-2-45,-2-1 0,-3 0 6,4-5 0,0 2 15,-1-1-62,1-4-7,-5 5 0,2-5 138,2-1 0,-6 1-10,2-1 1,-2 1 324,3 0-164,-1-1 310,0 1-170,-4-1 193,-2 6-605,-5 1 1,4 7 64,-1 6 1,3 1 155,-3 10 1,-1 5 25,1 6-57,-1 3-111,-2 7 0,0-3-55,0 4 1,0 1-157,0 4 0,0-7 6,0-4 0,3-2-148,1-7 1,1-3-26,-1-4 0,-3-5 116,3 1 0,1-6-260,-1-1 217,0-6-510,-4 3 34,0-5 1,-10 0 0,-3 0 0</inkml:trace>
  <inkml:trace contextRef="#ctx0" brushRef="#br1" timeOffset="57">20866 13614 7544,'0'-7'2163,"0"4"-1889,0 6 0,0 4 375,0 4-286,5 6-1,-4 0 8,9 11-121,-8-4 1,4 9 84,-2-2-320,-3 7 144,4-3 0,-4 5 15,3-6 0,-2-4-118,1 1 0,0-2 8,1 2-16,-3 2 9,4-9 0,-1 2 4,0-7-165,5-2 240,-8-6-403,9 6 107,-9-10 164,9 9-554,-8-10 208,3 0 104,0-1-853,-4-5 318,4 0 326,-5 0-908,0-5 829,0-1 0,-1-5-534,-3-1 564,3-4 497,-9-2 0,3-5 0,-9-5 0,-2-1 0</inkml:trace>
  <inkml:trace contextRef="#ctx0" brushRef="#br1" timeOffset="58">20763 13694 7804,'0'-18'0,"0"1"0,0 6 500,5 5-235,-4-5 1,10 5 63,-4-5 1,3 3-52,2 0 0,4 2 239,3-2-110,-2-2-213,9 9 0,-6-8 6,6 5-114,3 1 39,-5 3 1,8 0-1,-5 0 1,-4 5 193,-4 2-543,-5 8 163,7-2 0,-9 7 135,-1-4-352,1 4 158,-11-2 1,4 3-146,-5-2 80,0 3 182,-5-4 0,-2 1-91,-4 0 108,-5-5-103,3 2 0,-10-1-113,0 1 0,0-1 93,-3-4-246,2-4 34,6 3 100,-4-4-551,10 1 124,-5 3 185,11-9-589,1 4 764,5-5 0,1 0 288,3 0 0,7-5 0,7-1 0</inkml:trace>
  <inkml:trace contextRef="#ctx0" brushRef="#br1" timeOffset="59">21414 13682 7790,'0'-11'0,"0"-1"469,0 1 1,-4 0 217,1-1-318,-1 6 154,4-4 130,0 8 362,0-3-471,0 5-461,0 5 0,0 3 361,0 7-52,0 3-226,0 5 1,0 3 151,0 1-88,0 10-46,0-12 1,0 13 172,0-7-148,0 7-611,0-3 464,0 5 29,0-11 1,4 3 35,-1-6 1,1 1-159,-4-4 0,0-4 26,0 0-28,0-5 210,0-3-231,5-1 521,-4-8-367,5 3-119,-6-5 947,0 0-855,5 0 1,-3-4-320,6 0 150,-6-5 56,8 8 1,-3-8-12,4 5-62,6 0 166,-5-1-271,5 4 90,-1-4 1,-2 1 93,5 0 1,-1 1-20,1 3 0,2-2-34,-6-1 204,5 1-140,-7-3 0,3 5 131,-4 0-120,-1-5 1,-5 4 39,5-4-16,-10 5-18,4 0-1783,-5 0 917,-5 0 1,-2 0 269,-4 0-1463,0 0 1328,4 5 0,-3-4 737,3 3 0,-9 2 0,-1 1 0</inkml:trace>
  <inkml:trace contextRef="#ctx0" brushRef="#br1" timeOffset="60">21791 13682 7822,'0'-11'0,"0"4"369,0-3 1,0 4-4,0 0 252,0 1 610,0 5 1,0 5-849,0 2 1,4 5-124,0 3 0,3 4 245,-3 8-293,0-3 52,-4 4-193,0-1 88,0-2 1,0 6 156,0-4-469,0 5 201,0-8 1,0 8 176,0-6-300,0 6 91,0-8 1,1 0-282,3-5 108,2-5 103,1 3 0,3-7-80,-3-3-47,4 4 151,0-10 34,0 4 3,1 0 0,-1-4-4,1 3 7,4-3 3,-3-1 0,5 0 12,-3 0-521,-2-5 303,3 4 0,-8-4-420,-1 5 331,1 0-75,-2-5-823,4 4 476,-8-5 221,3 6-878,-5-5 846,0 4 1,-2-5-85,-1 2 23,1 3 579,-8-9 0,-1 3 0,-7-4 0</inkml:trace>
  <inkml:trace contextRef="#ctx0" brushRef="#br1" timeOffset="61">21814 13979 7806,'-6'0'1617,"0"0"-1488,6 0-51,6 0 132,-5 0 0,9 0 162,-2 0 0,3-1-148,4-3 1,3 3-1,5-3 1,1 1-94,3 0 0,-7 1-102,3-1 0,-8 1-804,0 2 451,-2 0 252,-2-5 0,-3 4-806,-1-3 445,-4 3 231,2 1-1301,-5-5 935,0 4 1,-1-8 567,-3 5 0,-2-10 0,-6 1 0</inkml:trace>
  <inkml:trace contextRef="#ctx0" brushRef="#br1" timeOffset="62">21802 13705 7806,'0'-11'0,"0"-1"0,0 1 559,0-1-287,6 6 0,0-4 922,5 2-590,1-2-284,4 4 0,-2-4 56,5 2-117,0 3-153,-1-5 1,6 8-54,-5-1 0,4 1-155,-8 2 1,4 0-900,-4 0 1001,1 0 0,0 0 0,2 0 0</inkml:trace>
  <inkml:trace contextRef="#ctx0" brushRef="#br1" timeOffset="63">22842 13602 7908,'0'-11'368,"0"-1"1,1 6-43,3 2 220,-3-2-233,4 5 0,-5-6 629,0 3-597,0 3 0,-1-4 160,-3 5-287,3 0-1,-9 0-221,-2 0 56,0 0 1,-10 0 149,3 0 0,0 5-113,-4 3 1,7-2 236,-7 2-351,7-1 48,-5 0 0,8 3-76,-2-2 0,2 2 108,2 1 1,1-3-29,2-1 1,3 1 9,5 3 0,0 1-136,0-1 0,1 1 220,3-1-178,2 0 89,6 1 1,4 1 22,3 2 101,3-3-124,1 5 0,0-6-2,0 1 0,-1-1 22,1 1 0,-4-1-50,0 1 1,-5-1 11,1 0 0,1 2-116,-5 2 1,3-2 48,-6 2 1,-3-1-137,-1 1 0,-3-2 71,-1 2 1,-1 2-111,-3-2 1,-4 2 120,-7-2 46,-3-3 24,-5 5 0,-1-6-5,-2 1 0,1-1 2,-1 1 1,0-2 9,0-3 1,7 2-56,0-5 0,5 0-78,2-4 1,5 0 112,-1 0-771,6 0 209,-9 0-844,10 0 699,-4 0 385,5-5 0,4 2-731,0-4 659,5-1 444,-3-3 0,10-6 0,2-1 0</inkml:trace>
  <inkml:trace contextRef="#ctx0" brushRef="#br1" timeOffset="64">23150 13762 7831,'0'-11'0,"0"-5"673,0 1 1,4 0 288,0 4-449,0-1 690,-4 6-339,0-4-783,5 8 0,-4-1 41,3 6 1,-3 9 157,-1 7 0,4 2-78,0 2 0,1 4 13,-2 0 0,-1 4-70,2 0 1,1-2-151,-2 1 1,5-3-203,-4 4 0,3-6 126,-3 2 1,4-5-680,-4-3 585,5 3 1,-4-9-455,2 2-230,-2-7-496,-5-3 229,0-5 449,-5 0 0,3-5-79,-6-3 1,-3-2 755,-5-2 0,-4-4 0,-3-7 0,-6-6 0</inkml:trace>
  <inkml:trace contextRef="#ctx0" brushRef="#br1" timeOffset="65">22979 13739 7831,'0'-17'-223,"4"0"223,-1 6 0,6 0 615,-1 4 0,3-3-133,5 2 1,-3 3-36,7 1 1,-1-1-74,3 1 0,1-3-127,0 3 0,1-1-78,3 1 0,-3 3 54,3-3 0,1-1-173,-2 1 0,-3-1 119,-4 1 1,-1 3-142,1-3 0,1 3 24,-5 1 0,1-4-83,-5 0 226,0 0-20,1 4-93,-1 0 1,-3 0 128,0 0-215,-6 0 1,4 2 105,-2 1 0,-3 1-3,3 8 1,-2 2-13,-2 9 0,0 1 9,0 2 0,-2 5-90,-2 7 0,3-3 68,-3 3 1,-1 2-281,2-2 0,-1 0 83,4-4 1,-4-5-95,0-2 1,0-4-4,4-4 1,0-3 102,0-4 0,2-1-295,1 1-391,-1-6-872,3-1 681,-5-5 379,0 0 0,0-5 235,0-3 0,0-2-607,0-1 987,0-6 0,-5 0 0,-2-6 0</inkml:trace>
  <inkml:trace contextRef="#ctx0" brushRef="#br1" timeOffset="66">23481 13591 7844,'0'-12'492,"0"1"853,0 0-215,0-1-341,0 1-358,0 4 0,4 4-104,0 6 0,6 9 26,1 7 1,1 4-69,3 3 0,2 5 103,-2 7 0,4-1-126,-4 5 0,2-2-190,-2 2 0,-2 1 36,2-5 0,1-1-154,-1-7 0,1 2-48,-5-5 1,1-4 81,-1-4 0,-1-5-102,-2 1 0,2 0 35,-2-3 1,-2 2-41,1-7 0,-4-1-71,1 2 0,-2-5-638,2 0-186,-3-1-633,5-2 590,-6 0 1,-6 0 505,-1 0 0,-5 0-800,-3 0 1351,-3-5 0,-4-2 0,-1-4 0</inkml:trace>
  <inkml:trace contextRef="#ctx0" brushRef="#br1" timeOffset="67">23424 13991 7829,'-6'-2'740,"2"-2"168,3-2 1,6-1-549,2-1 1,0 5-82,0 0 1,2 1 2,7 2 1,1 0-74,6 0 1,0 0-277,0 0 0,1 0-211,3 0 1,-3 0-269,2 0 1,-2 0 317,-1 0 1,-4 0-400,0 0 1,-3 0 102,3 0 524,-5 0 0,7 0 0,-3 0 0</inkml:trace>
  <inkml:trace contextRef="#ctx0" brushRef="#br1" timeOffset="68">23927 13648 7814,'-5'-18'0,"3"2"447,-1 4-223,1 6 239,2 1-121,0 0 0,0 5 10,0 0 1,0 5 209,0 6 0,0 7-241,0 5 0,4 5-90,0 6 0,0 2 20,-4 2 0,0 1-41,0 3 1,0 1-66,0-5-741,0 0 638,0-4 0,0-3-133,0-1 0,1-8 131,3 1 0,-3-7-50,3 3 0,1-9 95,-1 2-138,5-8-8,-8 6 0,5-9 269,-2 3-490,-3-3-342,9-1 1,-8-5 35,2-3-1156,-3-2 1073,-1-1 1,0-2 84,0-2 1,-1 1 585,-3-5 0,-8-5 0,-5-5 0</inkml:trace>
  <inkml:trace contextRef="#ctx0" brushRef="#br1" timeOffset="69">23618 13557 7935,'-6'-12'924,"1"1"0,10 1-797,3 2 664,7-2-534,-2 9 0,3-5 1180,-5 6-607,6 0-492,1 0 1,5 0 30,-1 0 0,3 0-97,1 0 0,-2 0-172,3 0 1,-2 0-133,2 0 1,-3 0-201,3 0 0,-4 0-171,-4 0 0,1 0-567,-5 0 1,4 0 69,-4 0 1,1 0-1701,-5 0 2600,0 6 0,1-5 0,-1 4 0</inkml:trace>
  <inkml:trace contextRef="#ctx0" brushRef="#br1" timeOffset="70">24292 14150 11050,'12'6'3399,"-6"-5"-1836,4 9-278,-9-9 0,6 4 59,-3-5 16,-3 0-501,4 0-10690,-5 0 9299,-5 0 1,-2 5 0,-4 2 0</inkml:trace>
  <inkml:trace contextRef="#ctx0" brushRef="#br1" timeOffset="71">10473 13933 6978,'0'-6'443,"0"1"1694,0 5-2240,-5 5 0,4-2-449,-3 4 300,3-4 67,1 7-95,0-9 104,0 9 0,1-5-81,3 3-38,-3 2 94,4-3 1,-5 4-40,0 0-95,5-4 62,-4 3 99,4-4 174,-5 6 0,0-1 0,4 1 0,0-1 0,0-5 0,-4 4 0,0-2 0,0 2 0,0 2 0,0-1 0,0-5 0,0 5 0,0-5 0,0 5 0,0-4 0,0 3 202,0-3-219,0-2 28,0 6 0,0-9 160,0 6 1,-5-6-125,3 8 248,-3-3-229,5-1 0,0 4 0,0-7 4,0 4 1,0-3 58,0 4-117,0-6 58,0 4 0,0-5-156,0 3-41,0-3 158,0 4 1,0-4-416,0 3 185,0-3-47,0 4 246,0-5 0,5 5 0,2 2 0</inkml:trace>
  <inkml:trace contextRef="#ctx0" brushRef="#br1" timeOffset="72">10496 14596 8147,'0'6'-675,"-5"4"484,3-8 0,-3 4 134,5-2 1,0-2 223,0 6-91,0-6-19,0 4-12,0-1 1,0-3-241,0 6 237,0-6-79,0 3 0,0-3 3,0 1 0,0 0 81,0 5-227,0-6-9,0 3 183,0 0-171,0 2 76,0 4 1,0-3-86,0-1 126,0 1 18,0-2 1,0 4-237,0-2 278,0 2 0,0 2 0,0-1 0,-5 0 0,-1 1 0</inkml:trace>
  <inkml:trace contextRef="#ctx0" brushRef="#br1" timeOffset="73">10462 14996 8147,'0'7'-960,"0"1"0,-2-4 1191,-2 3 147,3-4-261,-4 7 1,5-8-94,0 6 94,0-5-107,0 2 0,0-4-251,0 3 180,0-3-366,0 9 371,0-9 55,0 10 0,0-5 0,0 5 0</inkml:trace>
  <inkml:trace contextRef="#ctx0" brushRef="#br1" timeOffset="74">10484 15281 8147,'0'6'-737,"0"5"982,0-10-109,0 4 0,-3-4-148,-1 3 65,0-3 39,4 4-122,0 0 73,0-3-88,0 3 1,0-4-36,0 3 0,0-3-15,0 9 93,0-8-345,0 8 185,0-9 0,1 8-381,3-5 293,-3-1-78,4-3 328,-5 6 0,5-5 0,2 4 0</inkml:trace>
  <inkml:trace contextRef="#ctx0" brushRef="#br1" timeOffset="75">10484 15487 8147,'0'7'-488,"0"1"0,-3-4 348,-1 3-179,0-4 282,4 7 0,-1-5 195,-3 3 24,3 2-186,-4-4 1,5 2 249,0-1 1,0 1-216,0 3 93,0-4-50,0 3-10,0-4-1,0 6 5,0-6 11,0 4-113,0-3 73,5-1 1,-4 0-221,3-2-45,-3-3 252,-1 10-170,5-10 119,-4 4 26,4 0-35,0-4 10,-3 4-6,3 0 64,-5-3-60,5 8-1,-4-9 152,4 9-126,-5-9 57,0 5-37,0-1-151,0-4-4,0 4 3,0-5 1,5 0-1,2 0 1</inkml:trace>
  <inkml:trace contextRef="#ctx0" brushRef="#br1" timeOffset="76">10302 16423 8002,'0'-7'-115,"0"-1"115,0 5 0,-2-2 1339,-1 5-412,1 0-96,-3 0-57,5 0-659,0 5 1,0 2-25,0 4 1,1 6 74,3 2 1,-2-1-199,1 1 1,-1 3 38,-2 5 1,0 5 52,0-2 0,3 3-19,1 1 1,0-1-110,-4-2 0,0 2 54,0-3 1,4 2-174,0-1 0,-1-2-33,-3-3 0,0-2 136,0 3 0,0-3 40,0-1 0,0-1-12,0-3 1,0 1-40,0-5 36,0 0 1,2-3 9,2-1 1,-3-3-12,3 0 0,-3-5-9,-1 5-292,0-6 147,0 9 59,0-10 0,1 4-53,3-5-8,-3 0 55,4 0 86,0 0 1,2-1-520,4-3 237,1-2 0,-1-6-595,0 1 952,1 4 0,-6-3 0,-1 4 0</inkml:trace>
  <inkml:trace contextRef="#ctx0" brushRef="#br1" timeOffset="77">10245 17017 8083,'-8'-10'332,"0"2"674,6-2-342,-3 4-414,5-6 0,1 5 76,3-1 0,7 4-134,8-3 1,3 3-115,1-4 1,-1 2 98,1-2 0,4 3-101,0 5 0,-1-4-12,-3 1 0,-5-1-382,-3 4 0,-2 0-634,-2 0 0,-4 1 126,-4 3 826,-1-3 0,-2 9 0,0-3 0</inkml:trace>
  <inkml:trace contextRef="#ctx0" brushRef="#br1" timeOffset="78">10610 17223 8027,'-5'-7'-4,"4"2"1,-6 1 259,3 1 0,2-1-68,-6 4 1,6-1 13,-2-3 1,1 2-36,0-1 1,0 1 141,-5 2-188,6 0 1,-4 0 108,2 0-185,3 0 1,-6 0 263,3 0-400,3 0 12,-4 0 1,5 5-27,0 3 0,0 2 76,0 2 1,0 0-78,0 4 0,0-4 19,0 3 0,0-2 88,0-1 0,0-1-119,0 0 0,1-3 104,3 0 0,-1-5-104,4 5 96,-4-5 0,7 2-8,-2-5 0,-2 0 35,2 0 0,-5-2 2,5-1 1,0 0 33,3-5 1,-3 1 17,-1-5 0,-4 1 81,1 0 0,-3-1-113,-1 1 0,0-1-14,0 1 1,0 0-60,0-1 1,0 4-156,0 1 1,-4-1 33,0-3 0,-3 3-252,3 1 0,-5 4-381,1-1 309,-2 3 0,-1 2 187,-1 3 0,5-1 304,-1 4 0,6 1 0,-9 3 0,5 1 0</inkml:trace>
  <inkml:trace contextRef="#ctx0" brushRef="#br1" timeOffset="79">10496 17394 8612,'6'0'1339,"-1"0"-1107,-5 0 0,0 5-118,0 3 1,-1-2-170,-3 2 1,3-1 73,-3 5 1,3-1-142,1 1 0,0-1-30,0 0 1,0-3-23,0 0 34,0-1 1,1 3 106,3-2 0,-2-3-37,6-5 0,0 0 18,3 0 1,0 0 19,1 0 0,3-1-9,0-3 0,1-1 3,-5-3 1,0-2 61,1 2 0,-2-2-14,-2-1 0,-3 3 7,-5 1 1,0-1 18,0-3 1,0 3 7,0 0 1,-5 5-84,-3-5 1,-3 4 2,-5-3 0,4 4-177,-4-1 0,0 3 58,1 1 0,-1 0-125,5 0 0,3 0-310,1 0-78,4 0 248,-2 0 420,5 0 0,5 0 0,2 0 0</inkml:trace>
  <inkml:trace contextRef="#ctx0" brushRef="#br1" timeOffset="80">10770 17268 7987,'-12'0'-11,"1"0"188,0 0 1,3 0-89,0 0 1,5 0 64,-5 0 0,4 0-16,-3 0-22,4 5 0,-6 2-172,5 4 0,1 4 154,3 1 1,0 0-148,0-1 0,0 2 92,0 2 1,0-3-142,0-4 0,0-1-72,0 1 1,5-1 134,2 1 1,0-6-62,0-2 0,1-2 85,3 2 0,1-3-9,-1 3 0,0-6 49,1-2 1,-1-4 19,1 4 1,-2-5-11,-3 2 0,2-3 100,-5-2 0,4 1 13,-4-1 0,-1 1-103,-3 0 1,0-1 48,0 1 0,0-1 33,0 1-134,-5-1 0,-1 1-50,-5 0 0,0 3-222,4 0 1,-2 5-67,5-5-230,-5 5-234,3-2 268,0 5-126,0 0 663,6 5 0,0 2 0,0 4 0</inkml:trace>
  <inkml:trace contextRef="#ctx0" brushRef="#br1" timeOffset="81">11021 17268 7987,'0'-6'-63,"0"1"509,-5 0-14,4 4 1,-8-3-226,5 8 1,-1-2-220,1 6 0,2 3 144,-6 4 1,4 2-114,-3-2 1,0-1-156,0 5 0,-3-4 98,2 4 0,2-1-139,-2 1 0,4-1 21,-3-3 0,3-3-44,-4-1 0,4 0-237,-3-3 313,4-3 0,-3 0-164,2-5-308,3 0 8,-4 0 588,5 0 0,-5-5 0,-2-1 0</inkml:trace>
  <inkml:trace contextRef="#ctx0" brushRef="#br1" timeOffset="82">10907 17177 7987,'-10'-1'553,"2"-3"1,2 3 16,2-3-331,3 3 0,-6 1 13,4 0 199,1 0-693,-3 0 0,7 3-38,1 1 0,0 5-234,4-1 1,-3 3 224,4 4 289,0-2 0,3 9 0,0-5 0</inkml:trace>
  <inkml:trace contextRef="#ctx0" brushRef="#br1" timeOffset="83">11021 17508 7987,'0'7'1991,"0"3"-1681,0-9 0,1 4 254,3-5-543,-3 0 227,5 0-604,-6 0 0,5-5 0,1-1 0</inkml:trace>
  <inkml:trace contextRef="#ctx0" brushRef="#br1" timeOffset="84">12129 14938 7506,'-6'0'761,"1"0"-542,5 0-453,0 6 91,0 0 1,0 5-157,0 1 0,3-1 46,1 1 1,0-1-56,-4 0 1,0 1 113,0-1 1,4 1 193,0-1 0,-1 1 0,-3-1 0,0 0 0,0 1 0,0-5 0,0 1 0,0 0 0,0 3 0,0 0 28,0-4 198,0 3 166,0-4-194,0 6-24,0-1 0,0-3-95,0-1 1,0-3 26,0 4-59,0-6 0,0 5 12,0-3-53,0-3 1,0 5-261,0-2 185,5-3 1,-3 6-151,2-4 0,-3 0-319,-1 5 293,5-6 245,-4 8 0,9-3 0,-3 4 0</inkml:trace>
  <inkml:trace contextRef="#ctx0" brushRef="#br1" timeOffset="85">12175 15498 8015,'0'12'-543,"0"-1"1,0-3 489,0-1 0,0-3 293,0 4 0,-2-2 189,-1 2 1,1 2-96,-2-3 1,3 0 54,1 0-192,0 1-295,0 3 336,0 1-233,0-1 45,0 1-372,0-1 69,0 0 0,0-3 115,0 0 1,0-5-506,0 5 17,0-5-7,0 7 185,0-9 448,0 9 0,4-7 0,0 4 0,0-4 0,-4 7 0,0-4 0,0 6 0,0-1-84,0 1 1,0-5-28,0 1 1,0-4 194,0 3 0,0-3 405,0 4-228,0-1 150,0 5 165,0-1-207,0 1 154,5-1-319,-4 0-10,9 1-84,-9-1 1,6-1-126,-3-2 59,-3 2 0,4-7-150,-5 4 0,0-3-12,0 4 103,0-6-585,0 3 204,0 0 396,0-3 0,-5 3 0,-2-5 0</inkml:trace>
  <inkml:trace contextRef="#ctx0" brushRef="#br1" timeOffset="86">12175 16457 7830,'-5'-6'606,"3"1"-149,-3 0 362,5 4-292,0-9 17,0 8 1,0-3-56,0 0 26,-5 4-19,4-4-420,-4 5-21,5 0 1,0 5 5,0 2 0,0 1 71,0 4 0,0-4-111,0 8 1,0 1 26,0 2 1,0 3 61,0 1 1,0 1-2,0 3 1,0-2 19,0 5 0,0-3-135,0 4 1,0-2-25,0 1 1,0 2-118,0-5 1,0 3 19,0-3 1,0 1-161,0-2 0,0-2 83,0 3 1,0-7-63,0-1 0,0-5 69,0 2 0,4-4 46,-1 0 0,5-1 114,-4 0 0,5-3-16,-2 0 1,3-6 146,2 2 0,-4-3-104,-1-1 1,1 0 151,3 0 0,1 0-176,-1 0 1,-3 0-221,-1 0-305,1-5 0,2 3 217,-2-6 0,-3 4-663,-5-3-156,0 4 1161,0-7 0,-10 4 0,-3-6 0</inkml:trace>
  <inkml:trace contextRef="#ctx0" brushRef="#br1" timeOffset="87">12106 16960 7938,'-4'-8'0,"1"1"399,-1-1-109,4-3 168,5-1 0,1 5-81,6-1 0,3 6-171,0-2 1,4 2-92,-4 2 0,2-3-117,-2-1 0,-2 0-181,2 4 0,-2 0-70,-2 0 1,-3 0-657,-1 0 0,0 1 909,0 3 0,3-3 0,-3 4 0</inkml:trace>
  <inkml:trace contextRef="#ctx0" brushRef="#br1" timeOffset="88">12563 17200 7851,'-4'-8'25,"0"1"1,1 3 141,3-4 0,-2 6-70,-2-2 21,3-3 1,-5 2 49,2-2 1,3 0 28,-3 4 1,1 1 150,0-1 25,1-4-163,-8 6 0,8-8 54,-6 5-81,0 0 0,-3 4-155,0 0 1,3 2 65,0 2 1,1 2-120,-5 5 0,-2-3-11,3 0 1,-3-1-63,6 5 1,-1-1 43,2 0 1,-2 1-112,5-1 1,0 1-309,4-1 330,0-5 1,2 3-9,1-5 0,4 0 75,4-4 1,1 0-15,-1 0 1,0 0 22,1 0 0,-1-1 10,1-3 1,-5 1 21,1-4 0,-4 4 152,3-1-105,-4-2 241,7 5-8,-9-4-240,4 5 255,-5 0-151,0 5 0,0-3 101,0 6 1,0 3-179,0 5 0,2-1 25,2-4 0,-3 2-134,3 2 0,-3-2 128,-1 2 0,0-2-208,0-2 1,1 4 105,3 1 0,-3-5-307,3-3 141,-3-1 1,-1 1-379,0-1 87,0-4 151,0 2 1,2-5-632,1 0 451,-1 0 537,3 0 0,0-5 0,1-1 0</inkml:trace>
  <inkml:trace contextRef="#ctx0" brushRef="#br1" timeOffset="89">12620 17280 7863,'-6'0'549,"-4"0"1,7 0-32,-5 0-246,6 0 0,-4 5-41,2 2 0,2 4-69,-1 0 1,0 4-112,-1 0 0,3 1 81,-3-5 1,3 2-76,1 2 1,1-2 28,3 2 1,-1-2-290,4-2 0,1-3-115,3-1 0,-3-4 149,-1 1 0,1-3 5,3-1 0,1 0 190,-1 0 0,5-5 0,-1-3 0,0-2-25,-4-1 0,1-1 9,-1 1 0,1-4 1,-1-1 1,-1 1 11,-2 4 1,-3-1-14,-5 1 0,0-1 4,0 1 0,0 0-125,0-1 0,-5 2 10,-3 2 1,-2-2-92,-1 3 0,-1 2 70,1 1 0,-1 3-149,1 1 1,0 0-133,-1 0-199,1 5 306,-1 1 0,6 2 111,2-1 1,3-3-338,1 4 522,0-6 0,0 8 0,0-3 0</inkml:trace>
  <inkml:trace contextRef="#ctx0" brushRef="#br1" timeOffset="90">13077 17234 7901,'-6'-5'0,"-3"2"0,5-4 0,-4 3 384,4-4 1,1 5 411,3-5 23,0 5-430,0-2-251,0 5-100,-5 0 0,2 5 98,-5 3 1,6 6-62,-2 1 1,-2 4 38,-2-3 1,2 4-294,-2-1 1,1-1 27,-5 1 0,1 0-14,-1 4 1,5-2 5,-1-2 0,2-2-9,-2-6 0,-1 1 17,5-1 1,-1-3 48,1-1-5,3-4-1,-4 2-20,5-5-329,0 0 1,1-5 133,3-3 0,-2 2-600,1-2 923,4 1 0,-6-10 0,4-1 0</inkml:trace>
  <inkml:trace contextRef="#ctx0" brushRef="#br1" timeOffset="91">12906 17223 7901,'-7'-12'572,"-2"5"-400,6-1 1,-5 4 24,4-3 396,0 4 238,4-7-777,0 9 163,0-4-1055,0 5 189,5 5 1,2 1 157,4 5 1,-3 1 490,-1-1 0,1 1 0,3-1 0</inkml:trace>
  <inkml:trace contextRef="#ctx0" brushRef="#br1" timeOffset="92">13077 17440 7901,'0'6'849,"0"-1"285,0-5 195,0 5-474,0-4-105,0 5-479,0-6-1329,5 0 1058,-4 0 0,9 5 0,-3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9:54:01.1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1473 4443 6580,'0'-7'1092,"0"2"-69,0 5-680,0-5 57,0 4-2,0-4-225,0 5 1,-4 1-57,1 3 1,-1 2 92,4 6 0,0-1-118,0 1 0,0 0 74,0 3 0,1 3 12,3 5 1,-3 1-34,3 3 1,1 2-12,-1 5 0,1 1 11,-1-1 0,-3 0-19,3 0 0,1-3 1,-1-1 0,3-3 26,-3 3 0,1-8-78,-1 1 0,-1-4-418,4 0 1,-4-1-404,1-3 1,1-6 745,-2 2 0,1-2-64,-4 2 1,2-3-512,1 0 39,-1-6 76,3 3-149,-5-5-378,0 0 621,-5 0 0,3-1-613,-1-3 979,-4-2 0,1-6 0,-6 1 0</inkml:trace>
  <inkml:trace contextRef="#ctx0" brushRef="#br0" timeOffset="1">1188 4431 8412,'-12'-5'-51,"1"4"125,0-3 303,4-2 328,2-1-202,0 1-235,4 1 13,-4 5 1,5-1 154,0-3-168,0 3-225,5-4 0,-3 5 64,6 0 228,0 0-67,3 0-94,5 5 0,2-4 41,5 3 1,1-3 176,3-1-302,2 0 0,5 0 189,1 0-172,-1 0 1,1 0-55,3 0 0,-1 0 202,5 0-496,-5 0-516,7-5 565,-8 4 0,3-9-439,-5 2 725,-4 3-335,3 0 270,-9 0 1,2 3-87,-7-1-174,-2 1 212,-1 2 1,-7 0 34,3 0 445,-3 0-483,-3 0-135,-1 0-337,0 0-1186,-4 0-565,4 0 1438,-15 0 807,8 0 0,-14 5 0,10 2 0</inkml:trace>
  <inkml:trace contextRef="#ctx0" brushRef="#br0" timeOffset="2">2387 4214 8033,'0'-6'0,"0"0"78,0 2 74,0 3 0,-1-5 736,-3 6-497,3 0 0,-6 0-299,3 0 0,2 2 138,-6 2 0,1 2-50,-5 5 1,-3 6 49,0 2 0,-5 4-128,0 3 1,3 1-61,-2 7 1,1-1 139,-1 9 1,-3 0-106,3 4 1,3-1 88,1 1 0,6 0-163,1-1 0,6 0 91,-2-3 1,2 1-68,2-5 0,2 0 91,2-4 0,2 0-202,5 1 0,1-5-88,-1 1 0,4-7 136,1-1 0,-1-2-94,-4-6 0,4 1 69,1-5 0,-1 0-61,-4 1 0,1-4 97,-1-1 1,1-3-125,-1 4 1,0-6 0,1 2 0,-5-3-102,1-1-523,0 0 173,3 0-107,1 0 1,-5-5-68,1-3 774,-6-2 0,8-6 0,-3-2 0</inkml:trace>
  <inkml:trace contextRef="#ctx0" brushRef="#br0" timeOffset="3">2501 4694 8096,'0'-13'1027,"-5"-2"-1214,4 14 148,-4-4-7,5 5 929,0 0 1,0 5-315,0 2 1,1 5-59,3 3 1,2 3-261,6 5 0,0 0-15,4-1 0,-3 5-188,7 0 0,-5-1 135,4-3 1,-4 0-323,4 0 1,-4 0 161,4-1 0,-5-4-318,1-3 1,-2-2 133,-1-1 1,-1-1-53,0 0 1,-3-3-464,0 0 220,-1-6-128,5 8 86,-1-8-715,-5 3 786,0-5 0,-6-2-299,0-1 1,0-4 725,0-4 0,0-1 0,0 1 0</inkml:trace>
  <inkml:trace contextRef="#ctx0" brushRef="#br0" timeOffset="4">2832 4740 8048,'0'-17'117,"-3"4"235,-1-2-352,0 3 0,4 0-38,0 1 33,0 4 0,-1 2 957,-3 5 1,1 0-375,-4 0 1,3 2-82,-4 1 0,1 5-255,-5 7 1,-3 4-12,0 8 1,-4 2-168,4 5 0,-6 1 50,2-1 0,-1 4-66,1 0 0,-3 0 98,3-4 1,3-4-548,1-4 0,2-3 117,1-4 1,5-2-866,-1-6-503,6 0 752,-3-4-2,5-2 1,5-6 901,2-3 0,3-8 0,2-5 0</inkml:trace>
  <inkml:trace contextRef="#ctx0" brushRef="#br0" timeOffset="5">2912 4374 8075,'0'-18'0,"-5"2"201,4 10 1,-4-5-81,5 4 0,1-2 564,3 1 1,-3 2-151,3 2 0,-1 3-55,0-3 1,0 3-120,5 1 1,-1 0-113,5 0 0,0 5 69,4 3 0,-3 7-84,6 4 0,-3 2 318,3 2-259,-5 5-118,7-4 1,-8 9-17,2-2 75,-2 7-90,-2-3 1,1 6-33,-1-3 0,-1 4-286,-2 7 0,-2-3 163,-2 0 0,-3 1-465,3-2 0,-3-3 200,-1 4 0,-3-9-460,-1-3 0,-1-1 313,1-6 1,1-2-413,-4-6 1,3 1-29,-4-4 1,5-5 862,-5-3 0,0-6 0,-3 3 0</inkml:trace>
  <inkml:trace contextRef="#ctx0" brushRef="#br0" timeOffset="6">3780 4705 8038,'-6'0'-90,"-4"0"-31,3 0 118,1 0 532,1 0 14,5 0-165,0 5 0,1-3-122,3 2 0,2 1 95,6-2 1,4 1-122,3-4 1,3 0 43,1 0 0,0 0-44,0 0 0,3 0-152,1 0 0,-1-1-22,-3-3 1,0 2-194,0-6 1,-1 4-445,-3-3 0,1 0 356,-5 0 1,0-2-1386,-3 5 1161,-1-5 0,-4 7-434,-4-6 1,-3 5 882,-3 0 0,-9 1 0,-6 2 0</inkml:trace>
  <inkml:trace contextRef="#ctx0" brushRef="#br0" timeOffset="7">3746 4888 8038,'0'12'173,"0"-6"1,1 0 250,3-2 0,2-3-49,6 3 1,3 1 116,0-1 1,2 0-91,-2-4 0,3 0-10,5 0 1,0 0-114,-1 0 1,2 0-228,3 0 0,-3 0-132,3 0 1,-3-1 138,-1-3 0,0 1-920,0-4 0,-4 4 443,0-1 0,-2 3 418,2 1 0,3-5 0,-4-1 0</inkml:trace>
  <inkml:trace contextRef="#ctx0" brushRef="#br0" timeOffset="8">5276 3837 8171,'0'-11'0,"0"3"-220,0 1-272,0-1 965,0-3-176,0-1 1,0 5 220,0-1-134,0 6-49,0-4 41,0 6-334,-5 0 0,-1 4 108,-5 0 0,-1 6-72,1 2 1,-1 0 28,1 7 0,-1 0-12,1 4 0,0 0-20,-1 0 1,1 0-3,-1 0 1,5 3-95,-1 1 0,4 1 70,-3-2 0,4-1-124,-1 1 0,3-2 102,1-1 0,0 0-114,0 0 1,1-4 114,3 0 0,4-4-140,7 4 1,-1-4 66,5 4 0,-1-5 36,1 2 0,2 0-138,-2-1 1,-2 2 126,-2-2 1,-2-2-78,-2 2 0,1 2 61,-1-2 1,-1 0 24,-2-4 1,-2 1-26,-2-1 1,-3 4-3,3 1 0,-4 0 83,-4-1 1,2 2-76,-6 2 0,-3 3 76,-4-3 0,-5 2-57,5 2 1,-5-1 36,1-3 1,2 1-32,2-5 1,2 0 72,2-3 0,1-1-43,2 1 1,3-5 34,5 1-50,0-6-5,0 9 1,1-10 137,3 3 1,3-3-76,4-1 0,2 0 81,2 0 1,-1 0-97,5 0 0,0 0 24,4 0 1,-4 0 36,0 0 0,-4 4 5,4-1 1,-4 6-14,4-1 1,-5 2-18,2 2 0,-7 0-72,-2 3 0,-4-1 53,0 5 0,-1 2 13,-2 5 0,-5 4-5,-3 4 1,-2 0 82,-2 0 1,1 4-92,0 1 1,-1-1-206,1-4 194,-1 5-103,6-3 1,0-1 96,2-4 1,3-5-146,-3 5 0,3-6 124,1 2 1,0 1-48,0-2 0,3 0 14,1-7 1,1 2 28,-1-2 0,-3 3-17,3 1 0,1-2 12,-1-2 0,4 3-69,-5-3 0,6-1 62,-1 1 1,1-5-33,-2 1 1,4-2 29,-4-2 0,3 1 141,2-1 1,3 0-137,0 1 1,0-5 202,-3 1 0,-1-5-26,1 0 0,-2 0-101,-3 1 0,4-3-366,-4 3-169,-2-3-192,5-1 463,-8 0 1,3-1-925,-5-3 0,4-2 1093,-1-6 0,1-9 0,-4-3 0</inkml:trace>
  <inkml:trace contextRef="#ctx0" brushRef="#br0" timeOffset="9">6179 4020 8071,'0'-6'-80,"0"-1"35,0 4 140,-5 1 138,3-3 200,-3 5-83,5 0-116,-5-5 343,4 4-227,-4-4 1,5 5-143,0 5-18,0 1 0,-4 6 44,0-1 0,0 7 88,4 5-253,0 0 0,0 6 340,0-3-175,0 4-256,0-1 1,0 3 64,0-6 160,0 1-465,0-9 192,6 3 0,-4-7 145,6 5-487,-6-5 319,8 3 1,-8-10-867,1 1 338,4-6-469,-6 9 376,4-10-1038,-5 4 1752,0-5 0,0-5 0,0-2 0</inkml:trace>
  <inkml:trace contextRef="#ctx0" brushRef="#br0" timeOffset="10">5893 4260 8071,'7'-5'-264,"3"4"0,-8-6 829,6 3 1,1 3-111,6-3 0,-1 3 28,5 1 0,0 0-110,4 0 0,0 0 140,-1 0 1,3-1-121,1-3 0,-2 2-47,3-6 0,-3 5-224,-1 0 0,-4-3-205,0 3 0,-5-2-772,1 1 1,-2 3 550,-2-3 0,-3 2-1013,0 2 1317,-6 0 0,8 6 0,-3 0 0</inkml:trace>
  <inkml:trace contextRef="#ctx0" brushRef="#br0" timeOffset="11">7504 3974 8221,'0'-6'-138,"0"-4"0,0 7 685,0-4 197,0 4-176,0-2 552,0 5-1017,0 5 1,0-1 127,0 8 1,0-1-69,0 12 1,0-3-35,0 7 1,0 2-130,0 1 1,3 2-57,1-1 1,0 2 58,-4-3 0,1-2-81,3-1 0,-3-3 37,3-1 0,-3-2-102,-1-2 1,0-2 43,0-6 1,4 0-3,0 1 1,0-5-479,-4 1 151,0-5-682,0 7 377,0-9-80,0 4 1,0-6 812,0-3 0,5-2 0,1-6 0</inkml:trace>
  <inkml:trace contextRef="#ctx0" brushRef="#br0" timeOffset="12">7743 3986 7890,'0'-6'-61,"0"0"561,0 6-195,0 6 0,0 0 146,0 5 1,0 6 8,0 2-305,0 2-21,0 2 0,0 4 50,0 0 1,0 3 184,0-3-401,5 4 64,-3-7 1,3 3 259,-5-8-599,5 3 261,-4-10 0,4 5 140,-5-6-533,0-4 324,0 3 1,4-8-710,0 6 291,0-5-310,-4 2 414,0-5 0,0-5 1,0-2-1</inkml:trace>
  <inkml:trace contextRef="#ctx0" brushRef="#br0" timeOffset="13">7686 4180 9248,'13'0'679,"2"0"0,3 0-259,5 0 0,-2 0-181,-2 0 1,5 0-73,-4 0 0,4 0 0,-5 0 1,-2-1-124,2-3 1,-5 3-290,2-3 0,-4-1 204,0 1 1,-5-4-619,1 5 1,-5-2 347,0 1 1,2 1-211,-1-4 0,0 3 172,-4-4 0,-5 4 349,-3-3 0,-7-1 0,-3-3 0</inkml:trace>
  <inkml:trace contextRef="#ctx0" brushRef="#br0" timeOffset="14">7698 3963 7877,'7'-6'-260,"1"2"1205,0-2-564,3 4 1,2-4 495,2 2-533,3 3 0,4-5 205,1 2 0,0 2-174,0-1 0,0 0 64,0-1 1,0 3-104,-1-3 1,0 3-152,-3 1 0,1-4 55,-5 0 0,1 1-167,-5 3 0,1 0 171,-1 0-134,0 0-1345,-4 0 728,-2 0-1822,-5 0 1138,-10 0 1191,2 0 0,-19 5 0,3 1 0</inkml:trace>
  <inkml:trace contextRef="#ctx0" brushRef="#br0" timeOffset="15">5916 5551 7275,'-6'0'-191,"1"0"779,5 0-234,-5 0 243,3 0 13,-3 0 564,5 0-942,5 0 1,2 0 107,4 0 0,0 0-106,1 0 0,4 0 142,3 0 0,3 0-89,1 0 1,1 0-55,3 0 1,-3-4-42,2 0 1,2-5-1,-1 1 1,3-2-131,-3-1 0,0 3 114,-5 1 1,0 0-410,-3 0 145,-2-3-60,-6 8 1,-1-4-55,-2 2-467,-3 3 1,-6-4-1081,-3 5-613,-3 0 2362,-4 5 0,0 1 0,-1 6 0</inkml:trace>
  <inkml:trace contextRef="#ctx0" brushRef="#br0" timeOffset="16">7538 5242 8348,'0'-6'21,"0"-4"327,0 8-319,0-3 363,0 0 79,0 4 65,0-4-144,0 5-353,0 5 43,0 1 0,0 6 153,0-1 1,0 2-132,0 2 0,4 3 67,-1 5 1,2 0-32,-1-1 1,-1 1-68,4 0-60,-4 0 1,2 0 1,-5 0 1,4-2 62,0-2 1,1 2-185,-1-6 0,-3 4 119,3-4 1,1 0-175,-2-3 1,3-1 114,-3 0 1,-1-3-275,1 0 0,-1-4-51,-2 3 0,0-3-119,0 4-615,5-6 327,-4 3-508,4-5 1094,-5 0 0,0-5 0,0-1 0</inkml:trace>
  <inkml:trace contextRef="#ctx0" brushRef="#br0" timeOffset="17">7835 5265 8179,'0'-11'-433,"0"4"1,0 1 309,0 2 841,0 3-51,0-4 862,0 5-1309,0 5-55,0 1 0,0 6 94,0-1 1,1 6-41,3 2 0,-2 2-129,6 2 0,-6 4 146,2-1 0,1 1-312,-1-4 1,4 0 55,-4-1 1,-1 0-91,-3-3 0,4 3 86,0-3 0,0-3 92,-4-1 1,1-2-304,3-2 166,-3 1-225,4-1 1,-3-4-97,1-4-896,-1-1 179,3-2-174,-5 0 892,0-5 1,0 2 388,0-4 0,-5-6 0,-2-5 0</inkml:trace>
  <inkml:trace contextRef="#ctx0" brushRef="#br0" timeOffset="18">7846 5448 8144,'0'-7'1019,"0"2"-565,0 5-184,5 0 1,2 4 94,4 0 1,0 0-117,1-4 0,3 0 11,0 0 0,6 0-136,-2 0 0,-2-2 62,2-1 1,-1 0-481,1-4 0,2 0 235,-6 0 0,0-2-231,-4 5 0,-3-4-453,0 4-641,-6-4 461,3 1 1,-5 0 50,0-1 872,-5 5 0,-6-7 0,-7 4 0</inkml:trace>
  <inkml:trace contextRef="#ctx0" brushRef="#br0" timeOffset="19">7846 5288 8179,'0'-6'-234,"0"0"0,4 5 694,0-3 0,1 3 403,-1-3-529,-3 3 0,9 0 158,-2-3 1,7 1-152,4-4 0,3-1 1,0-3 1,1 3-99,0 1 1,-1 4-352,-3-1 1,1-1 121,-5 1 1,0-1-483,-3 1 1,1 3-110,2-3 0,-3 3-434,4 1 0,-4 0 1010,0 0 0,4 0 0,2 0 0</inkml:trace>
  <inkml:trace contextRef="#ctx0" brushRef="#br0" timeOffset="20">9491 5174 7533,'0'-7'251,"0"2"-93,0 5-55,5 0 336,-4 5-330,4 2 0,-1 5 79,0 4 29,5-4-119,-8 10 0,4-4 132,-5 4-291,0-4 61,0 4 1,1-4 56,3 4 1,-3-3-132,3 0 1,-3-5 115,-1 2 1,0-4-174,0 0 0,0-5 130,0 1 1,2-2-165,1 2-380,-1 2 402,3-9-518,-5 10 174,0-10-134,0 4 473,0-5 1,-5-5-1,-2-2 1</inkml:trace>
  <inkml:trace contextRef="#ctx0" brushRef="#br0" timeOffset="21">9502 5231 8270,'0'-7'0,"0"-3"-1,0 3 1,0 0 0,0 0 253,0 4 170,5-2 126,-3 0-541,3 4 74,-5-4-34,5 5 0,1 5 146,5 2 1,5 7 56,-1 2 1,4 3-36,-4-4 0,4 5-242,-4-1 1,6 1 117,-2-1 0,-1 2-116,1-6 1,-2 4 69,2-4 1,3 4-75,-3-3 0,1 3 78,-1-4 0,-1 0 3,-3-4 1,-1 1-34,5-1 1,-5-1 37,1-2 0,-2 1-7,-1-5 1,-5 3 8,1-3 0,-4 0 392,3-4-302,-4 0 498,2 0-257,0 0 1,-4-1 31,3-3 0,-3-4-323,-1-7 1,0 1 128,0-5 0,-1 0-140,-3-4 1,3 0 125,-3 0 0,-1-3-260,1-1 1,-1 3 25,1 1 0,3 3-121,-3-7 0,-1 3-82,1 1 0,1 4-88,3 0 0,-4 4-151,0-4 155,0 5 0,4-2-291,0 4 1,0 5-159,0-1-425,0 5 220,0-2-999,0 5 1012,5 5 947,2 2 0,4 4 0,0 1 0</inkml:trace>
  <inkml:trace contextRef="#ctx0" brushRef="#br0" timeOffset="22">10245 5174 8060,'0'-7'-454,"0"2"0,0 4 906,0-3 89,0 3 463,0-4-311,0 5 0,-6 0-690,-1 0 1,0 6 59,0 6 0,-1 0-20,-3 7 1,-1 2 34,1 5 0,0-2-148,-1 3 1,6 1-35,2-1 0,-1-1 35,1-3 1,0 0-29,4 0 1,4-4 127,0 0 1,5-5-72,-2 1 1,4-4 47,0-3 0,4 1 103,0-5 0,2 0-44,-2-4 0,2 0 12,2 0 0,2-2 162,-2-2 0,-1-2-106,1-5 1,-4-5 131,4 1 1,-5-4-84,2 4 1,-8-5 116,0 1 0,-2-4-65,2-4 0,-3 2-280,-5-6 1,0 5 89,0-5 0,-1 5-57,-3-5 1,-1 7-231,-3 1 0,-3 5 127,-1 7 1,1 1-385,-4 2 1,2-1 188,2 6 0,-5-1-498,1 4 1,0 5 317,4 2 0,3 5-903,0 3 1392,6 3 0,-3 10 0,5 1 0</inkml:trace>
  <inkml:trace contextRef="#ctx0" brushRef="#br0" timeOffset="23">10884 5162 8817,'0'-11'333,"0"4"-333,0-3 111,0 9 238,0-4 635,0 5-857,5 5 0,-4 5 112,3 5 0,1 6-114,-1-2 0,4 2 32,-4 2 1,-1 0-88,-3 0 1,4-2-71,0-2 0,0 2 18,-4-6 0,4 1-99,-1 0 1,1-4 7,-4 4-17,0-9-261,5 3 218,-3-3 0,3 0-696,-5 1 228,0-5 48,5 2 37,-4-5 8,4 0 0,-10-5-190,-3-3 698,-2-2 0,-6-7 0,-2-1 0</inkml:trace>
  <inkml:trace contextRef="#ctx0" brushRef="#br0" timeOffset="24">10633 5162 8268,'0'-6'860,"1"1"-1064,3 5 1,-2 0 1109,6 0-497,0 0 0,4 0 104,4 0 0,0-4-146,3 0 1,3 0 4,-3 4 0,6 0-125,2 0 0,-1 0-152,-3 0 0,0-1 152,0-3 0,-2 3-115,-1-3 1,0 3-102,-5 1 0,4 0 99,-4 0 1,4-4-142,-3 0 0,-1 1 64,-4 3 1,-3 0-378,-1 0 132,-4 0-962,7 0 490,-9 0 112,5 0 1,-8 0 551,-2 0 0,-7 0 0,-7 0 0</inkml:trace>
  <inkml:trace contextRef="#ctx0" brushRef="#br0" timeOffset="25">9331 3974 8290,'0'-6'-90,"-1"-3"316,-3 5 621,3 1-304,-10 3 140,10-5-140,-9 3 61,9-3-180,-4 5-283,5 0 0,5 1 171,2 3 1,3 4-57,2 7 0,-1 3-92,1 5 1,3 0 81,0-1 1,5 5-182,-1 0 0,-1 4 155,1 0 0,-1-2-309,1 2 1,3-6-43,-3 2 1,-2-3-41,2-1 0,-5-2-116,2-2 1,-2-1 106,1-3 1,-6-6-13,2 2 1,-2-3 89,2 0 1,-3-2-511,0-2 30,-6-3-21,3 4 465,-5-5 1,-1-4-560,-3 1 0,-1-6-287,-2 1 1,-4-2 107,4-2 876,-3 1 0,-2-5 0,1-2 0</inkml:trace>
  <inkml:trace contextRef="#ctx0" brushRef="#br0" timeOffset="26">9719 3929 8076,'0'-12'195,"0"1"139,-5 5 0,4-1-86,-3 3 215,3 3 0,-4 1 198,-3 8-526,-2 2 0,-3 8-27,-2 5 185,2 4-59,-8 3-267,3 8 0,-4-4 115,3 8-1024,-2-3 1110,3 1 1,-1-7-348,0 5 0,4-10 124,-4 2 0,5-5-242,-2-2 1,4-5 143,0-3 0,5-2-341,-1-2 1,4-4-113,-3-4-557,4-1 920,-2-2 1,5-2 242,0-1 0,5-4 0,7-9 0,5-2 0</inkml:trace>
  <inkml:trace contextRef="#ctx0" brushRef="#br0" timeOffset="27">10050 3872 8646,'-6'0'956,"1"0"317,5 0-1066,5 5 1,0-3 78,3 6 0,2-4 119,-3 3-230,9-4 1,-4 7 199,4-2-403,1-3 79,1 5 0,1-5-91,0 3 0,0 0 100,4-4 0,-1 4-42,-3-4 1,1 3 36,-5-3 0,4 1-179,-4-1 1,1-2 34,-5 6 0,1-5-110,-1 0 223,0 4 0,0-5 20,-4 6-11,-2-6 1,-5 9-11,0-4 1,-5 3 131,-2 2 0,-9-1-70,-3 1 1,-6 4-36,-2 3 0,-3-2 15,3-2 0,-3 1-134,3 0 1,-3 0-35,3-1 1,4-6 136,4 3 1,5-5-366,-1 1 0,6 1-133,1-5-753,6-1 412,-3-3-1103,5 0 1908,5 0 0,1-10 0,6-2 0</inkml:trace>
  <inkml:trace contextRef="#ctx0" brushRef="#br0" timeOffset="28">10724 3689 8045,'0'-14'741,"0"3"-31,0 7-670,0-1 629,0 5 1,0 5-403,0 2 0,0 9-22,0 3 1,0 3 75,0 5 1,0-2-113,0 6 0,-4-1 33,1 5 1,-5-5-328,4 1 1,-1-1 128,1 4 1,2 2-268,-6 2 0,6-3 152,-2 4 1,1-1-198,-1-4 0,3 1 95,-3-8 0,3 3-24,1-3 0,0-1 27,0-7 0,4 1 78,0-5 1,1-4-28,-1-3 1,-2-4 42,6 4 0,-1-6-90,5 2 0,0-3 84,4-1 1,-2-5-229,5-3 1,-4-3-442,4-4 0,-5 1 306,1-5 1,-3 0-450,-5-4 894,-2 0 0,-5-5 0,0-1 0</inkml:trace>
  <inkml:trace contextRef="#ctx0" brushRef="#br0" timeOffset="29">10553 4134 9024,'11'-5'814,"6"4"-163,1-9-243,-1 9-151,10-10 1,-4 9 622,7-6-378,3 1-260,-9 0 0,8-2-57,-5 6 1,-1-5-148,-3 4 1,-4-3 353,0 3-2534,-5 0 2142,3 4 0,-11 0 0,-1 0 0</inkml:trace>
  <inkml:trace contextRef="#ctx0" brushRef="#br0" timeOffset="30">1599 7195 8109,'-8'-7'0,"1"-1"0,3 4 0,-4-4 0,4 6 0,-3-2 0,4-2 0,-7 5 2233,9-5-1126,-4 6 220,5 0-848,0 11 1,1-3-163,3 12 0,4-4-14,7 7 0,3-2-66,4 10 1,2-4-71,3 3 0,-2-3 85,6 3 1,-2 1-222,2 3 1,0-4-300,-4 1 0,3-2 204,-3 1 1,2-2-350,-6-5 0,1-1 246,-9-3 1,4 1-38,-3-5 0,-1 1-27,-4-5-36,1 0-35,-1 1-108,-4-1-239,-2-4 475,-5-2 1,-2-5-1199,-1 0 884,-4 0 0,-4-4-417,-1 0 1,1-5 51,-1 1 853,6-2 0,-9-6 0,2-2 0</inkml:trace>
  <inkml:trace contextRef="#ctx0" brushRef="#br0" timeOffset="31">2079 7092 8224,'0'-6'357,"0"-4"-138,0 4 595,0-1-346,0 2 865,0 5-1019,-5 0 1,-2 6-66,-4 6 0,-1 2 12,1 9 1,-6 2 18,-2 9 0,-2 2-174,-2 2 0,-4 3 95,1 4 0,-6 1-371,1 0 1,2-5 207,-1 1 0,-1 0-310,-3 4 1,5-9 52,2-3 0,3-6 101,1 2 1,6-6-48,1-1 1,4-5 57,0-7 1,6 1-61,2-1 0,3-3-63,1 0-480,0-6 286,0 3-687,0-5 254,5-5 0,-3 3 316,6-6 1,0-1 540,3-6 0,6-3 0,0-5 0</inkml:trace>
  <inkml:trace contextRef="#ctx0" brushRef="#br0" timeOffset="32">2455 6841 8160,'-5'-11'0,"4"-1"1158,-9 6-198,9 1-487,-4 5 1,5 1 52,0 3 1,-2 4-209,-1 7 0,1 8 51,-2 7 1,3 3-112,1 1 0,0 9-8,0 3 1,0 4-113,0-1 1,0 2-85,0 2 1,0 3-509,0-3 0,0 3 438,0 1 0,0-5-229,0-2 1,1-8 100,3-4 0,-2-4-47,1-4 0,2-2 110,-1-5 1,4-1-53,-4-3 1,3-3 242,-3-4-329,5-1 0,-6-1 357,4-2-1242,-4-3 6,7-5 1,-8 0 93,6 0 1004,-5-5 0,7-7 0,-4-5 0</inkml:trace>
  <inkml:trace contextRef="#ctx0" brushRef="#br0" timeOffset="33">2798 7115 8094,'-6'-7'0,"2"-1"48,3 0 1,1 1 284,0-1-97,0 1 211,0 0-55,0-3 0,0 7 74,0-4 1,-2 4 135,-1 0-201,1 1 1,-4 7-166,2 3 0,3 8 133,-3 7 0,3 6-104,1 10 1,0-3-46,0 6 1,0-1-256,0 1 1,4 2 137,-1-2 1,5 1-120,-4-1 0,3-3 28,-3-4 1,4-6-282,-4-3 0,5-3 115,-2-4 1,0-2-335,0-6 1,0-3-84,0-1-173,3-4 0,-7 2-90,4-5 1,-3-1 225,4-3 0,-4 1-12,3-4 1,-3-2 235,4-6 1,-4 1 383,3-5 0,1 0 0,3-4 0</inkml:trace>
  <inkml:trace contextRef="#ctx0" brushRef="#br0" timeOffset="34">3061 7081 8094,'0'-23'0,"0"4"144,0 0 0,0 9 297,0-2-23,0 9 0,0-1 159,0 8 0,0 12-154,0 11 1,-1 6 56,-3 5 1,2 8-84,-1 7 0,0 3-625,-1 1 1,3 0 397,-3 0 0,3-5-128,1-2 1,0-6-2,0-6 1,0-5-145,0-10 0,1-2-333,3-2 157,-3-2-237,9-6 0,-7-4-38,5-4-929,-6-1 907,8-2 1,-7-2-500,4-1 1075,-4-4 0,2-9 0,-5-2 0</inkml:trace>
  <inkml:trace contextRef="#ctx0" brushRef="#br0" timeOffset="35">2867 7515 7997,'0'-6'790,"0"1"0,1 5-141,3 0-423,2 0 1,0 0-237,10 0 0,-9 0 100,8 0-119,-2 0 0,4 0 71,2 0 1,2-4-750,2 0 586,0-5 0,0 6-487,0-4 0,-4 3 237,0-4 1,-2 6-200,3-2 1,-4 3 247,-5 1 1,-3 0 321,0 0 0,-1 5 0,1 0 0,-1 3 0,-4 2 0,2-4 0,-5 6 0,0-5 198,0 1 1,0-1-13,0 5 0,0 0 441,0 4 0,0-4-241,0 4 0,0-2 187,0 1 0,0-3-146,0 4 0,1-4-235,3 0 0,1-1-7,3 1 1,2-2-29,-2-3 0,3 2-154,4-5 0,2 0 79,2-4 0,6-1-114,-2-3 0,2-2 70,-2-6 1,0 1-84,0-1 0,-4-3 48,0 0 0,-1-4 152,1 4 0,-4-5-49,-7 5 1,-3 0-1,-5 4 0,-2-5-53,-1 1 0,-5 1 51,-7 7 0,-4-4-209,-8 4 0,-2 2 62,-5 1 0,-4 4-358,0 4 1,3 3 174,5 9 0,4-2-754,0 5 1,7-5 979,4 1 0,7-3 0,3 0 0</inkml:trace>
  <inkml:trace contextRef="#ctx0" brushRef="#br0" timeOffset="36">4340 7058 8098,'-5'-11'-62,"4"-1"62,-10 6 341,10 1 162,-4 5 0,5 1 602,0 3-722,0 7 1,0 7 92,0 5 0,0 6-164,0 5 1,0 2-88,0 6 0,4-2 26,0 2 1,1 1-120,-1-5 0,-3 1 64,3-5 1,-3-4-314,-1 1 0,4-7-107,0-1 1,1-2-855,-2-6-565,-1 1 1214,8-5 1,-8-5-528,6-2 0,-4-2 324,3-2 0,0-6 632,0-1 0,4-3 0,-5-2 0</inkml:trace>
  <inkml:trace contextRef="#ctx0" brushRef="#br0" timeOffset="37">4683 7149 8306,'5'-11'-141,"-4"0"0,8-1 350,-5 1 1,3 3 409,-3 1 0,1 3-111,-1-4 233,-3 6-367,4-3 1,-5 3 352,0-2-122,0 3-307,0-4-107,-5 5 0,-1 4-134,-6 0 1,1 5 120,0-2 0,-6 7-205,-2 1 1,-3 6 65,0-2 1,-1-2-197,0 3 1,0-3 83,0 2 0,5 2-81,3-6 1,8 0 31,3-3 122,3-1 1,1 0-57,0 1 1,8-5 57,4 1 0,7-2-25,0 2 0,3 1 28,0-5 0,5 3-30,0-3 1,-1 4 17,-3-5 0,0 5-3,0-4 0,-4 4-7,0-5 1,-5 6-2,1-1 0,-2 2 17,-2 1 0,-4 1-12,-4-1 1,-1 1 131,-2-1 1,-5 2-121,-3 2 1,-7-1 145,-4 5 1,-8-4-73,-3 4 1,0-5-37,0 1 0,3-2-468,-3-1 0,8-6 215,-1-2 1,8-3-833,0-1 743,2 0 0,7-9-1918,2-2 2223,3-8 0,11 1 0,3-5 0</inkml:trace>
  <inkml:trace contextRef="#ctx0" brushRef="#br0" timeOffset="38">5710 6967 8089,'-6'-23'197,"-3"5"156,5 3-117,1-3-118,3 5-30,0-8 1,0 8 194,0-2 0,0 6 510,0 1-501,0 6 0,0-2 145,0 8-33,0 7-128,0 12 0,0 11 106,0 8 72,0 8-464,0-3 1,0 7 160,0-4 1,3 3-150,1-3 0,5-1-26,-1-3 0,-2-3-259,2-5 1,-5-1-26,5-11 195,0 1 0,2-5-365,-3-3 1,4-3 179,-4-4 0,3-6-427,2-2 0,-5-3 246,1-1 0,-4 0-409,3 0 0,0-1 367,0-3 0,0-6 614,-3-5 0,-3-1 0,4 5 1</inkml:trace>
  <inkml:trace contextRef="#ctx0" brushRef="#br0" timeOffset="39">5688 7001 8089,'-12'-18'-243,"1"2"121,4 4 0,-1 5 1514,4-1-897,0 6 0,4-2 63,0 8 0,5 3-178,3 8 1,3 3 88,4 5 1,-1 1-46,5 3 0,5 2-257,7 5 1,2 2-112,1 2 0,-3-6 149,-1 2 0,0-8-310,5 1 1,-6-4 135,-2-4 0,-3 1-210,-2-5 0,1 1 60,0-5 1,-1 1-89,-3-1 0,1-3 25,-5-1 0,1 1-26,-5 3 1,-1-3-93,-2-1-176,2-4-786,-9 7 418,4-9-875,-5 5 1719,0-6 0,0 0 0</inkml:trace>
  <inkml:trace contextRef="#ctx0" brushRef="#br0" timeOffset="40">6213 6875 8084,'0'-24'115,"-5"3"0,4 9 288,-3 1 1,3-1-217,1 1 1,0 3 129,0 1-82,0 4 386,0-2-12,0 5 1,-4 6-360,0 6 0,0 11 53,4 11 0,0 5-53,0 7 0,0 0-123,0-1 1,0 1-61,0 0 0,0-1-246,0 1 0,0-5-61,0-3 1,0-4-239,0-3 1,4-4 132,0-4 0,1-1 47,-1-3 1,-3-3-376,3-4 0,1-1-169,-1 1 393,4-6 1,-5-1-192,5-5 640,-1 0 0,5 0 0,-1 0 0</inkml:trace>
  <inkml:trace contextRef="#ctx0" brushRef="#br0" timeOffset="41">6430 7104 8144,'-5'-12'906,"-3"1"-129,3 5-166,0 1-574,5 5 395,0 0 1,-4 1-40,0 3 0,-4 7-120,0 8 0,2 4-32,-2 4 0,2 2-193,-2 5 1,3-1 107,5-3 0,0 3-351,0-2 0,5-4 172,3-5 1,2 0-217,1-7 0,2-1 88,2-6 1,2 1 50,2-6 1,2 1 77,-2-4 0,3-5 73,1-2 0,3-4 52,1 0 1,-2-2-58,-6-2 1,2 2 172,-6-2 1,0-1-34,-3 0 0,-6-4 19,-2 1 1,-3 1-107,-1-1 0,-2-1-43,-6-7 1,-5 2-384,-10-6 0,-1 6 176,-2-2 0,0 3-453,-4 2 0,3 5 242,-3 6 1,8 4-385,-1 7 1,8 2 229,0 1 0,3 4 516,5 4 0,2 11 0,5 2 0</inkml:trace>
  <inkml:trace contextRef="#ctx0" brushRef="#br0" timeOffset="42">6818 7070 8064,'-11'-18'797,"-1"1"-531,6 11 242,1-4-158,5 8-33,0-3-190,0 5 366,0 5 1,0 2 239,0 4-442,0 6-244,0 1 1,5 4 132,3 1 0,-2 0-82,2 0 0,-1 4-134,5-1 1,-1 1 73,1-4 0,-5-2-38,1-2 0,-6 2 90,2-6 1,1 0-125,-1-4 38,0 1 337,-4-1-100,0-4 151,0-2 1,0-15-238,0-6 0,0 0-40,0-3 0,1 0 37,3-4 1,-2-5-236,6-2 0,-4-3 66,3-2 1,1 1-269,3 0 1,1-4 120,-1 0 0,6 5-370,2 6 1,-1 8-529,1 4 0,0 3 483,4 5 0,-1 3-195,1 8 1,-1 3 773,-3 9 0,2 6 0,-3 8 0</inkml:trace>
  <inkml:trace contextRef="#ctx0" brushRef="#br0" timeOffset="43">7332 7138 8103,'0'-11'-146,"0"-1"1,-4 1 145,1-1 255,-6 6-193,7-4 200,-8 4 1,8-1 371,-6 3 0,4-1 5,-3 1-27,4 1 100,-7 3-475,9 0 0,-4 1-87,5 3 0,0 7 87,0 8 0,0 3-117,0 1 0,0-1 107,0 1 1,0 1-279,0 3 0,0-4-17,0 0 1,3-2 84,1-5 1,4-1-233,-4-4 148,5 1 0,-3-2-27,5-3 0,-3-2 50,0-5 1,-1-1 35,5-3 0,-1-2 10,0-5 0,1-1 15,-1 1 1,1-2 19,-1-2 0,-3 2 6,-1-2 1,-4-3-41,1-1 1,1-1 23,-1 1 0,-1-2-54,-3 6 0,0 0 64,0 4 21,0-1 0,0 5-27,0-1-256,0 5 206,0 9 0,2 1-4,1 8 0,0-2-27,5-2 0,-6 2 37,2 2 1,-1-2-109,0 2 1,0-2 85,4-2 0,-3-3-25,4 0 1,0-6 1,3 2 1,0-3 4,1-1 1,3 0 8,0 0 0,6-1-4,-2-3 1,1-2 58,-1-6 0,2 1-52,-1 0 1,1-2 47,2-2 1,-4 1-41,0-5 1,-5 5 127,1-2 1,-2 0-107,-2 1 0,-3 0 224,0 3-107,-6 1 216,3 4-207,-5 2 1,0 14-68,0 3 1,-4 10-20,1 1 1,-5 4 29,4 0 1,-1-2-227,1 5 1,3-4 131,-3 0 0,3-1-674,1-3 0,0-4-46,0-3 0,5-2-305,3-2 0,2-4-293,1-3 1353,6-3 0,0-1 0,6 0 0</inkml:trace>
  <inkml:trace contextRef="#ctx0" brushRef="#br0" timeOffset="44">8314 7058 8032,'-11'-11'0,"3"-1"0,1 1 0,3-1 623,-4 1-47,6 0 50,-8-1 1,3 6-154,-4 2 1,-2 3-78,-2 1-167,-3 5-57,-5 1 1,0 9-38,1 1-97,-1 4 1,-4 1 130,1 6 1,4 0-109,7-4 1,-1-1-338,5 1 189,-3 0 0,9-4-289,-3 0 1,3-5 149,5 1 1,2-6-81,1-1 0,5-4 82,7 3 1,3-4 101,5 1 0,0-4 16,0-4 1,1 1 25,2-4 0,-2-1 118,3-3 0,-4-1-120,-4 1 1,1-1 158,-5 1 1,1-2-77,-5-2 1,-5 2 134,-2-2 1,1 6-37,-1 2 270,0-1-188,-9-3-43,-1 4 1,-5 3-49,4 8 1,-2 3-47,5 4 1,-4 6 48,5 2 1,-5-2-15,4 2 1,0 0-74,4 4 0,0-1 54,0-3 1,6 1-333,1-5 1,3 1 87,2-5 1,-1 0-56,1 1 0,-1-6-7,0-2 1,2-3 7,2-1 1,2 0-419,2 0 0,1-5-73,-5-2 728,6-4 0,-4 0 0,6 0 0</inkml:trace>
  <inkml:trace contextRef="#ctx0" brushRef="#br0" timeOffset="45">8703 6647 8055,'-18'-17'0,"1"5"0,6-3 1382,5 2-372,1 6-587,5-3 1,0 10-150,0 0-1,0 7 31,0 8 0,-4 6-22,0 6 1,0 9 58,4-2 1,0 8-138,0 0 1,0 2 42,0 2 0,0 3-358,0 1 0,0-1 246,0-3 1,1-2-239,3-2 1,-2-6 42,1-6 1,-1-3 98,-2 3 1,1-8 3,3 1 1,-2-8-153,6 0 0,-6-2-155,2-2 232,3 1-788,-6-1 215,9-5-2054,-9 0 2659,9-6 0,2-11 0,6-1 0</inkml:trace>
  <inkml:trace contextRef="#ctx0" brushRef="#br0" timeOffset="46">9251 6476 7983,'0'-18'0,"0"3"0,0 2-570,0 7 5,0-5 193,0 10 1364,0-4 1326,0 5-1755,-5 0-160,-2 0-178,1 5 0,-4 2-3,2 4 1,-2 0 21,-1 1 0,-1 4 84,1 3-70,0 8 0,-1 2-51,1 5 0,-5 2 28,1 2 0,1 1-62,7 3 0,-3 3-74,2-3 1,2 2-17,-2 2 0,4-1 52,-3 1 1,4 0-217,-1-1 1,2-4 79,-2-3 0,3-1 97,-3 1 1,2-6-29,2 2 0,0-7-14,0-1 1,0 2-52,0-1 1,6-4-52,1-4 1,3-5-37,2 1 1,-1-2-140,1-2 0,-1 0 39,0 1 0,5-5 135,-1 1 0,0-5 49,-3 0 0,-2 0 96,-3 1 0,3-3 143,-2 3 1,-2-3-174,2-1-250,-5 5-901,2-4 440,0 4-1861,-4-5 2506,4 0 0,-5-5 0,0-1 0</inkml:trace>
  <inkml:trace contextRef="#ctx0" brushRef="#br0" timeOffset="47">9468 6818 8161,'-6'0'0,"-5"0"-65,4 0 92,2 0 365,-5 0 1,7 0 213,-5 0-45,6 0-303,-3 0 0,6 0 13,3 0 0,2 0-29,6 0 1,3 0 85,0 0 0,5 0-92,-1 0 0,7 0-15,0 0 0,2 0-129,-1 0 0,-2-4 93,6 1 1,-4-6-267,3 1 0,-5 2 96,2-2 0,-4 4-76,-4-3 0,-3 4-36,-4-1-33,-1-2-107,-4 5 272,-2-4 0,-5 6 69,0 3 0,-2 2-75,-1 6 0,-4 0 131,-4 3 1,-1-1-105,1 5 1,0 1 102,-1 2 1,1 10-90,-1 2 1,5 4 65,-1 0 1,4 3-101,-3 5 0,0-2-11,0-2 0,-2-3-62,5-4 0,-4-2 101,5-3 1,-1-1-180,4-2 0,-2-7 89,-1 3 1,1-8-106,-1 1 1,1-4 2,2 0-362,0-6 1,0 0 61,0-2 0,2-3-1444,1 3 1079,-1-2 1,7-8-145,-6-1 1,5 0 936,-4 0 0,5-6 0,-3-5 0</inkml:trace>
  <inkml:trace contextRef="#ctx0" brushRef="#br0" timeOffset="48">10073 7001 8074,'-5'-11'277,"4"3"355,-3 0-175,-2 6-199,4-3 1,-4 5-14,2 0 0,2 1 122,-6 3 0,1 7-88,-5 8 1,-3 4-12,0 4 1,-1-1-90,5 9 1,1-4-109,2 7 0,-1-2-138,6-2 0,-1-3 73,4-1 1,1-4-252,3 0 0,2-2 148,6-1 1,0-5-59,3-3 0,-1-7 139,5-4 0,1-3-10,2-1 1,1 0 165,0 0 1,4-5-91,-1-3 0,1-3 172,-4-5 0,0 3-107,0-7 0,-2 5 106,-2-4 1,-4 0-61,-7-4 0,-3 1-227,-5-1 0,0-4 107,0 0 0,-5-4-193,-3 0 1,-7 1 60,-4-5 1,-4 8-525,-3-8 1,-2 12-259,-3 1 0,3 8 431,5 2 0,2 5-869,2 3 844,2 3 1,7 1 466,3 7 0,2 3 0,5 2 0</inkml:trace>
  <inkml:trace contextRef="#ctx0" brushRef="#br0" timeOffset="49">10404 6853 8092,'0'-12'0,"4"1"0,0-1-29,5 6-39,-3-4 1,6 5-48,-1-3 1356,1-2-789,-1 9 0,0-4 17,1 5 0,0 0-51,4 0 0,-4 0 32,4 0-266,1 0 1,-4 5-80,2 2 1,-2 8 119,-2 5 0,-3 5-179,0 2 0,-6 6 75,2 1 1,-8 3-238,-3 8 0,-9-2-20,-3 7 0,-2-3-93,-2-1 1,-1-5 85,-3 1 0,4-9-28,0 2 1,2-10 80,6-2 0,3-2 45,5-5 0,4 3 236,-1-4 1,-1-4-82,1-3 1,1-4 77,3 3 1,5-4-32,2 1 0,3-3 172,2-1 1,1 0-322,2 0 0,3-4 98,4 0 0,-3-5-112,0 2 0,-1 0 87,1 0 0,2 3-315,-6-4 1,0 5 78,-4-5 0,1 5-630,-1 0 1,-3-2-81,-1 1 1,-3 0-314,4 4 1,-2-1 1177,2-3 0,7-2 0,-2-6 0</inkml:trace>
  <inkml:trace contextRef="#ctx0" brushRef="#br0" timeOffset="50">10884 7424 8001,'0'-7'0,"0"1"0,0 2 1349,0 3-829,0-4 1,0 6 682,0 3-779,0 2 0,0 6 88,0-1 0,0 5-142,0 4 1,-1 1-169,-3 2 1,-1 0 24,-3 0 0,-1 1-319,6 2 0,-5-2 156,4 3 0,-1-8-1343,1-4 560,3 3 1,-5-5-1228,2 2 1946,3-7 0,-4-3 0,5-5 0</inkml:trace>
  <inkml:trace contextRef="#ctx0" brushRef="#br0" timeOffset="51">11272 6841 8181,'-1'-10'90,"-3"2"124,3-2 0,-5 5-75,2-3-69,3-2 271,-4 9 9,-1-9 0,4 5-60,-6-3 1,5-1 473,-5 6-336,5-1-4,-2 4 122,5 0-301,0 5 0,-1 2 30,-3 9 0,3 3-30,-3 7 0,2 0-1,-2 4 1,3-4 30,-3 0 1,2 0-32,2 0 1,-3-5 0,-1 1 0,0-3 30,4 0 1,0-2 91,0-6-1897,0 1 813,0-1 50,0-4 269,0 3 92,0-9 182,0 4 1,1-5 117,3 0 0,-1 0-14,4 0 1,1 0 17,3 0 1,5-1-19,-1-3 1,4 3 78,-4-3 1,5 3-66,-1 1 1,3 0 112,1 0 1,0 1-94,-1 3 0,1 1 140,0 2 1,-5 4-121,-3-4 0,0 7-7,-3 1 0,0 2-131,-8-2 0,0-1 85,-4 5 0,-1-1-99,-3 1 1,-4 1 64,-7-5 0,-3 4-123,-4-3 1,-5 3 35,0-4 0,-3 0-172,3-3 1,-3-1-230,3 0 0,4-4 216,4-3 0,1-3-447,-1-1 0,3-1 228,4-3 0,2-3-308,3-4 852,2-6 0,5 0 0,0-6 0</inkml:trace>
  <inkml:trace contextRef="#ctx0" brushRef="#br0" timeOffset="52">11147 6784 8196,'-7'-8'0,"4"1"549,1-1-264,2 2 1,5-3 66,3 5 0,7-1 129,4 1 0,4 2 129,4-6-305,2 6 0,10-9-98,3 4 1,3 0-1,0 0 1,-3-1-229,0-3 1,-9 3 137,1 1 1,-7 3-556,0-4 1,-8 6 292,-4-2 1,-4 1-750,-3-1 341,-3 3-556,-5-4 1,-1 5 1108,-3 0 0,-2 5 0,-6 2 0</inkml:trace>
  <inkml:trace contextRef="#ctx0" brushRef="#br0" timeOffset="53">11843 6464 8086,'0'-11'0,"0"-1"-68,0 1-25,6 5 0,-4 1 1297,6 5-878,-1-6 0,5 5 415,-1-3 1,1 8-283,-1 4 1,2 3 123,2 4 1,-1 8-170,5 8 0,-4 2-34,4 1 1,-4 5-122,4 3 1,-1 3-215,1 0 0,2 2-10,-6 3 0,0-3 86,-4 2 0,0 6-180,-4-2 0,-2 3 108,-5-10 0,0 2-257,0-6 1,-1 1 161,-3-1 0,-2 1-64,-6-5 0,1-1 72,0-7 0,-2 3 48,-2-2 0,-2-3-21,-2-2 0,-1-2 16,5-1 0,-4-1-35,3-3 0,-3-3-59,4-4 0,0-2-1056,3-3-535,1 4 360,0-10 0,0 3 1320,4-8 0,2-8 0,5-5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8:01:29.62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15532 13922 8060,'0'-11'-951,"0"-1"1158,0 1 1,0-1 495,0 1 1,0 3-51,0 1-86,0-1 62,5 2-190,-3-4 1,4 7 125,-2-5 31,-3 6-383,4-3 1,-5 6-15,0 3 0,0 2 150,0 6 42,0-1-217,0 6 1,0 2 15,0 7 1,1 0 14,3 4 1,-2 1-122,1 3 0,2 1 70,-1 3 0,4-1-97,-4 5 1,1 0-103,-1 4 1,-3-4-241,3-1 0,1-4 6,-1 1 0,3-2-197,-3-2 0,4-5 200,-5-2 0,2-8 11,-1-4 0,-2-2 327,1-2 1,2 1-192,-1-1-44,0-5 1,-4 1-152,0-3-232,0-3-138,0 4-767,0-5 791,0-5 0,-1 2-1005,-3-4 1675,3-1 0,-9-8 0,3-2 0</inkml:trace>
  <inkml:trace contextRef="#ctx0" brushRef="#br0" timeOffset="1">15441 13945 8200,'0'-12'0,"0"1"0,0 0 568,0-1-232,0 1 0,1-1 209,3 1 1,4 3-145,7 1 1,3 0 50,5 0 1,1-2 33,2 5-159,3-5-142,1 8 0,3-4 46,-3 5 1,1 0-32,3 0 0,-6 0-53,6 0 0,-7 1-119,-1 3 0,1-2-221,-4 6 1,1 3 141,-9 5 1,0 3-195,-3-4 0,-6 9 56,-2-1-241,-3 7 248,-6-6 1,-6 9 11,-8-2 1,-4-2-52,-4 2 1,-2-6 147,-5 2 1,3-3-13,1-1 1,4-4 104,0 0-94,2-5 2,6-3 0,1-2-507,6-5 1,3 3-422,1-3-998,4 0 1090,-2-4 908,10 0 0,2-5 0,4-1 0</inkml:trace>
  <inkml:trace contextRef="#ctx0" brushRef="#br0" timeOffset="2">16309 13671 8267,'6'-23'0,"-1"9"73,-5 3 1,2 3 453,1 0 134,-1-2 32,8 9 368,-9-4-104,4 5 333,-5 0 1,0 5-972,0 3 0,-5 3 100,-2 4 0,-7 4-199,-2 8 1,-3 2 48,4 5 0,-5 4-174,1 0 0,-2 6 168,2-3-1647,-2 9 1388,8-3 1,-3 7-49,4-4 0,5 3-416,-1-3 0,5-1 260,0-3-167,1-5 246,2-2 0,2-5-182,1 0 249,4 1 17,4-6 1,1 3 66,-1-6-111,1 6 92,-1-8 1,0 4-2,1-5 0,-1-2-54,1-2 40,-1 3 1,0-9 1,1 7-15,-1-5 0,1 0 553,-1-3 1,-1-5-299,-2 1 79,2-5-137,-4 2 15,6-5-194,-6 0-472,4 0 117,-8 0-259,3 0 0,-4 0-712,3 0 0,-3-2 1325,3-1 0,-3-4 0,-1-4 0</inkml:trace>
  <inkml:trace contextRef="#ctx0" brushRef="#br0" timeOffset="3">16777 14036 8267,'7'-5'-483,"-2"4"607,-5-9 129,0 3 218,5 1 64,-4 1 12,4 5 887,-5 0-1150,0 5 1,0 1 144,0 6 0,0 3-128,0 0 0,1 6-20,3-2 0,-1 6 162,4 2-460,-4-1 207,2 2 0,-1-4-37,0 3 1,4-3-122,0-1 0,-3 0-51,-1 0 0,1-1-153,-1 1 0,3-4-185,-3 0 0,0-5 174,-4 2 0,0-4-32,0 0 1,1-5 45,3 1 0,-3-4-87,3 3-291,-3-4-508,-1 2-3587,0-5 4642,-5 0 0,-1 0 0,-5-10 0,-1-3 0</inkml:trace>
  <inkml:trace contextRef="#ctx0" brushRef="#br0" timeOffset="4">16526 14071 8267,'0'-12'0,"0"4"0,0 1 361,0 4 201,0-7 0,0 8-21,0-6 1,1 5 107,3 0-235,2 1 1,10-1-93,-1-1 0,5 0-16,-1 4 1,3-4-30,1 0 1,5 1 0,2 3 0,3-4-27,1 0 1,-1 0 16,-2 4 0,2-4-155,-3 1 1,-2-3 87,-1 3 1,-7 1-427,-1-1 0,-5 1-274,1 2 1,-2 0-1608,-2 0 71,1 0-1016,-1 0 3051,-4 0 0,3 5 0,-4 2 0</inkml:trace>
  <inkml:trace contextRef="#ctx0" brushRef="#br0" timeOffset="5">17371 14230 8267,'-4'-7'208,"1"-1"607,-1 6-72,-1-3 356,3-1-331,-3 5-395,5-4 1,2 5-63,1 0 1,0-1 148,5-3 0,0 3 160,8-3-127,-4 3-303,10 1 0,-6-4 65,3 0 0,3-1 125,-3 1-482,3 3 158,0-9 1,1 7-47,0-4 0,0 0-308,0 0 0,-5-2-129,-3 5 0,-3-1-467,0 1 1,-4 3-2040,-1-3 2145,-4 3 0,0 1-18,-6 0 1,-4 5 82,-4 2 723,-6 4 0,0 0 0,-6 0 0</inkml:trace>
  <inkml:trace contextRef="#ctx0" brushRef="#br0" timeOffset="6">17371 14345 8267,'-6'0'228,"1"0"1,5 1 151,0 3 330,0-3-317,0 4 0,1-5 290,3 0 1,2 1-207,6 3 1,3-3 29,0 3 1,5-3 10,-1-1 1,3 0 64,1 0 0,3-3-264,1-1 0,0-5-98,-4 1 1,3 2-771,1-2 1,-4 5 472,-4-5 0,-5 4-1595,1-3 0,-6 4 137,-2-1 1534,-4 3 0,-3-4 0,-6-1 0</inkml:trace>
  <inkml:trace contextRef="#ctx0" brushRef="#br0" timeOffset="9">18856 13705 8267,'0'-18'289,"0"3"1,-4 2-21,0 2 1,0 3 397,4 1 1,0 3-144,0-4 1,-3 4 800,-1-3-340,0 4-151,4-2-142,0 5-346,0 5 0,0 2 36,0 4 1,0 7-71,0 5 0,1 3 18,3 5 1,-3 7-156,3 0 0,1 1-141,-1 3 1,0 4 181,-4 3 1,4 2-304,-1-1 0,1-3 66,-4 2-972,0-2 902,5-1 1,-3-2-433,1-2 1,2-4 227,-1-8 1,0 2 62,-4-5 0,4-1 134,0-3 0,3-4 185,-3 0 1,0-5 25,-4 2 1,1-4-158,3 0 485,-3-1-609,4 1-897,-5-1-301,0-5-730,0-1-1026,0-5 1823,0-5 1299,0 4 0,0-14 0,0 2 0</inkml:trace>
  <inkml:trace contextRef="#ctx0" brushRef="#br0" timeOffset="10">19336 13854 7967,'0'-7'-314,"-2"-2"627,-2 5 243,3 1 334,-4-2-194,5 3 129,0-3-530,0 5 1,-4 5 98,0 3 0,1 7-94,3 4 0,-2 4-57,-1 4 0,1 2-55,-1 5 1,1 0 13,2 1 0,0-1-32,0 0 1,0 0-149,0 1 1,-1-2-156,-3-3 0,3 2 108,-3-5 0,3 3-420,1-3 0,0-1 157,0-3 1,4-1-13,-1-3 0,6 1 213,-1-5 0,-2-3 180,2-5 1,0-4-98,3 1 0,0-3 134,1-1 1,-1 0 100,1 0 0,-1-4-81,0 0 0,5-5-54,-1 2 1,1-5-50,0-3 0,-4 1-46,4-5 0,-4 1 3,0-1 0,-1-3-160,1-1 1,-2-1 125,-3-7 0,0 1-100,-4-5 0,-1-3-88,2 0 1,-4-5 51,-4 1 0,-3 2-129,-4-2 1,0 5-9,-1-1 0,-1 7-12,-2 5 0,1 5 141,-5 2 1,5 7-34,-1 0 0,2 2-62,2 6 0,-1 1-149,1 3 0,0 0-144,-1 0 1,5 6 171,-1 5 0,4 1 390,-3 3 0,-1 3 0,-3 0 0</inkml:trace>
  <inkml:trace contextRef="#ctx0" brushRef="#br0" timeOffset="11">19290 14185 8265,'0'-12'393,"-5"6"1,3 0 641,-1 2-250,1 3-365,2-5 0,2 6 14,1 0 0,0 2 54,5 2 0,-1-3-125,5 3 1,0-2-16,4 2 0,-2-3-334,5 3 0,-4-3 111,4-1 1,-4 0-739,4 0 1,-4 0 85,4 0 0,-3 0-191,3 0 0,-5 0-161,1 0 1,-2 0-1801,-2 0 2679,0 0 0,1-5 0,-1-1 0</inkml:trace>
  <inkml:trace contextRef="#ctx0" brushRef="#br0" timeOffset="12">19964 14139 7977,'0'-8'1207,"0"1"-612,0 4 1,1-2 764,3 5-803,2-5 1,6 4-94,-1-3 0,2 3-123,2 1 0,-2 0-44,2 0 0,3-4 68,1 0-366,-3-5 76,6 8 1,-8-4-406,5 5 0,-2-4 228,2 0-2471,-2 1 304,-6 3-557,1-6 2372,-6 5 1,-6-4 453,-7 5 0,-9 5 0,-1 2 0</inkml:trace>
  <inkml:trace contextRef="#ctx0" brushRef="#br0" timeOffset="13">19952 14276 8166,'-11'0'810,"4"5"0,4-4-91,6 3 0,5-2-58,7-2 1,3 0 121,5 0 1,0 0-205,0 0 0,3 0-21,1 0 0,3 0-314,-3 0 0,0-2-156,-4-2 1,-2 3-1067,-2-3 1,-2 3 671,-6 1 0,-3 0 306,-1 0 0,-9-5 0,0-1 0</inkml:trace>
  <inkml:trace contextRef="#ctx0" brushRef="#br1" timeOffset="14">20775 13774 8180,'0'-12'-1341,"0"1"2233,0 4-324,0-3 72,0 9 210,0-9-419,0 9-1,0-5 2045,0 6-2025,-6 6 173,0 5-320,-5 2 0,-5 8-170,1-2 0,-5 4 127,1 4 0,2 2-206,2 5 19,-3 6-815,6-5 781,0 9 32,2-8 0,9 7 21,-3-5 1,3 4-90,1-4 1,0 2-44,0-2 1,0-7-192,0 4 0,0-8-116,0 4 1,5-6 158,3 2 0,-2-8 97,1-4 0,1 2 496,4-2 0,3-1-400,0-6 0,0 0 15,-3-4 0,3 0 62,0-4 0,4 0-18,-4 0 1,6-1 145,-2-3 0,-2-2-11,2-6 0,0-4-117,4-3 0,0-3-167,0-1 0,-5-5-34,-3-2 0,-4-1-178,-3-3 1,-3 5 73,-5-9 0,-1 1-181,-3-5 0,-4-1 69,-7 5 0,1-5 114,-5 1 1,0-1-352,-4 1 0,0-1 147,1 5 0,0-4-304,3 4 292,-3 5 83,10 0 1,-3 12-146,7-1 1,-1 10 131,5 1-400,0 7 514,4-1 0,0 15 253,0 5 0,-5 11 0,-1 3 0</inkml:trace>
  <inkml:trace contextRef="#ctx0" brushRef="#br1" timeOffset="15">20546 14288 11081,'8'-7'786,"-1"3"1,-3-1-258,4 1 0,3-3-167,4 3 0,10-1-69,-3 1 0,4-1-305,-3-3 128,5-2-27,-4 9 0,7-8-161,-4 5 0,0-3-483,-5 3 1,1 0-694,0 4 0,0-4 592,0 1-2049,0-1 2705,-6 4 0,5 5 0,-4 1 0</inkml:trace>
  <inkml:trace contextRef="#ctx0" brushRef="#br1" timeOffset="16">21197 14356 8180,'0'-6'96,"-1"1"0,-3 5 730,3-5 1278,-4 3-1017,5-3-572,-5 5 0,2 0-78,-5 0 0,2 5-177,-1 3 0,-4-2-101,4 2 0,0-1 20,0 5 1,0-1-122,0 1 1,-2-1 21,5 1 0,-1-1-180,1 0 1,3 1 27,-3-1 1,3 1-377,1-1 160,5 0 0,3 0 115,7-4 0,-2 2 114,2-5 0,3 0 42,1-4 1,-2 0-2,2 0 0,0-5 24,4-3 0,0-1 14,0 2 0,-5-7 16,-3 2 1,1-2 18,-8 9-28</inkml:trace>
  <inkml:trace contextRef="#ctx0" brushRef="#br1" timeOffset="17">21365 14459 14103,'10'-12'172,"-6"1"1,-3 0-83</inkml:trace>
  <inkml:trace contextRef="#ctx0" brushRef="#br1" timeOffset="18">21380 14413 14628,'0'-15'-122,"0"6"48</inkml:trace>
  <inkml:trace contextRef="#ctx0" brushRef="#br1" timeOffset="19">21380 14383 14384,'-10'-14'-221,"4"11"138</inkml:trace>
  <inkml:trace contextRef="#ctx0" brushRef="#br1" timeOffset="20">21357 14363 13984,'-3'-2'-41,"-17"-7"-541,-3 5 1,-5-3 157,-2 3 1,-2 5-101,2 7 1,-2-2 15,5 2 0,5-1-222,3 5 0,5-1-817,-2 1 1547,9-1 0,-3 1 0,3-1 0</inkml:trace>
  <inkml:trace contextRef="#ctx0" brushRef="#br0" timeOffset="21">16195 16115 8067,'-12'-12'976,"5"6"-250,-1 2 316,6-2-688,-3 5 0,3-4 433,-2 5-487,3 0 0,-4 1-52,5 3 0,0 2 19,0 5 1,0 5-100,0-1 1,0 5 14,0-1 1,0 7-3,0 0 0,0 2-163,0-1 0,0 2-90,0 5 1,-4-1 47,0-2 0,1 6-114,3-3 0,-4 3 56,0-3 0,0 3-36,4-3 1,0 5 69,0-8 1,0 3-101,0-7 1,0-2 99,0-6 0,4 1 24,0-4 0,5 3-191,-2-4-29,-2 0 1,2-5-754,-3-2 382,-3 2-445,4-9-39,-5 4 1099,0-5 0,-5-5 0,-1-1 0</inkml:trace>
  <inkml:trace contextRef="#ctx0" brushRef="#br0" timeOffset="22">16115 16183 8062,'0'-22'37,"0"4"-18,0 3 0,0-2 136,0 2 0,4 0 283,-1 3 1,6 1 229,-1-1 1,2 2-208,2 3 1,-1-4-214,0 4 0,1-3-85,-1-2 1,4 5 29,1-1 0,3 5 39,-4 0 1,5 1 0,-1 2 0,-1 0 29,1 0 0,0 2-30,4 1 1,0 4-127,0 4 1,3 1 7,1-1 0,3 4-58,-3 1 1,0 0-6,-4-1 0,-6-1-1,-1 5 0,-5 0-1132,-3 4 0,-5-1 858,-6-3 0,-5 6 224,-7-2 0,-8-1 0,-8-3 0,-2 0 150,-1 3 1,-4-3-137,0 0-874,-5-5 1029,7 3-168,-3-6 1,5 1-639,-1-1 527,6-4 1,3-2-137,7-5 1,2 3-983,6 1 719,4 0 0,5-4-572,9 0 1278,6 0 0,15-5 1,1-1-1</inkml:trace>
  <inkml:trace contextRef="#ctx0" brushRef="#br0" timeOffset="23">17063 15932 8021,'0'-6'-1759,"0"-1"2194,0 4 0,0 0 2,0-5 1,0 5-153,0-5 1,0 4 23,0-3 1,1 4 57,3-1 0,-3 2 236,3-2 307,-3 3-330,-1-4-186,0 5 1,-5 3-131,-2 1 1,-4 6-31,0 2 1,-6 2-41,-2 9 1,2-2 26,-2 10 0,3-3-29,-3 6 0,2-2-19,-2 6 0,-3 1-99,3-1 1,2 0-63,2-4 0,3 4-125,0 0 1,4 4-56,1-4 0,4 2 90,0-2 1,1-1-67,2 4 1,0-4 48,0 1 0,5-2 44,3-2 0,1-5-4,-2-2 1,4-3 8,-4-1 0,3 0 38,2 0 0,-1-4 12,1 0 1,-1-5 59,0 1 1,3-2-70,-2-2 1,2-1 184,-7-2-150,4 2 0,0-5 47,0 3-39,-4-3-15,3-5-513,-9 0-752,9 0-1470,-8 0 1657,3 0 1,-4-4 1054,3 0 0,2-10 0,6 1 0</inkml:trace>
  <inkml:trace contextRef="#ctx0" brushRef="#br0" timeOffset="24">17474 16195 8027,'-6'-23'92,"-5"5"0,10 2-92,-3 4 0,3 5 832,1-1 1,-4 4 486,0-3-735,1 4 1,1-2-174,-1 5 0,0 6-37,-5 6 0,5 4-143,-5 7 1,5 5 12,0 2 0,1 3-75,2 2 0,0 3 61,0 0 0,0-1-242,0-7 0,0 3-144,0-2 0,2 0-225,1 0 0,-1-5 101,2-7 0,-3 2-496,-1-6 466,0 0 1,1-5-406,3-2-269,-3-3 0,6-5 386,-4 0 0,0-1-933,4-3 1531,-4 3 0,7-15 0,-3 4 0</inkml:trace>
  <inkml:trace contextRef="#ctx0" brushRef="#br0" timeOffset="25">17131 16240 8130,'-6'-11'58,"-4"5"0,9-4 21,-3 2 1,6 2 168,2-2 0,5 4 28,-1-3 0,7 3 289,4-4 1,2 2-164,2-2 1,1-2-75,3 2 1,2 2 86,5-2 0,1 5-116,-1-5 0,-4 5-32,1 0 0,-4-2-155,3 1 0,-3 0-191,3 4 1,-5-4-233,2 0 0,-3 1-1490,-1 3 1801,0 0 0,0-5 0,0-2 0</inkml:trace>
  <inkml:trace contextRef="#ctx0" brushRef="#br0" timeOffset="26">18022 16263 8057,'-5'-11'0,"3"5"0,-6 2 368,5-3 126,-2 6 268,5-4-435,0 5 0,5 0-30,3 0 0,-2 0-37,2 0 1,3 0-15,5 0 0,0 0-49,-1 0 1,-1-1 49,5-3 0,-5 3-378,1-3 1,2-1 149,-2 1 0,0 0-912,-3 4 1,-1-1-886,1-3 1778,-1 3 0,1-4 0,-1 5 0</inkml:trace>
  <inkml:trace contextRef="#ctx0" brushRef="#br0" timeOffset="27">17965 16435 8427,'5'-11'1002,"3"4"0,6 1-352,1 2 1,5 2-242,-1-1 0,3-2-149,1 1 0,-1 0-136,1 4 0,-1-4 81,-3 0 1,3 1-466,-3 3 0,1-2 261,-1-2 0,1 3-1157,-5-3 0,1-1 122,-5 1 0,0 1 1034,1 3 0,-1-5 0,1-2 0</inkml:trace>
  <inkml:trace contextRef="#ctx0" brushRef="#br0" timeOffset="29">19278 15898 8064,'-6'-5'0,"-3"-2"133,5-4 0,-3 3 715,3 1 72,0-1-144,4 2-57,0 1-449,0 5 0,1 5 143,3 2 0,-2 7-67,1 2 0,-1 4 16,-2-1 0,0 8-92,0 3 0,0 3-1,0 1 1,0 4-155,0 0 1,-4 6 131,0-3 1,-4 0-151,5 1 1,-6-1-84,1 0 0,2 4-184,-2-3 0,6-2 2,-2 2 0,2-4-178,2 4 1,0-9 167,0 1 0,0-8 104,0-3 0,2-2 165,2-6 1,-3 4-118,3-3 39,2-1 0,-5-4-26,3 1 0,1-5-152,-1 1-140,0-5-416,-4 2-692,0-5 1,0-5 0,0-2 0</inkml:trace>
  <inkml:trace contextRef="#ctx0" brushRef="#br0" timeOffset="30">19792 16046 7993,'-6'-5'0,"-4"4"0,9-9 229,-3 2 572,-3 3-116,6-5 416,-9 9-749,9-4 0,-9 10-105,2 2 0,-2 5 115,-2 3 1,0 8-95,-4 7 0,3 3-26,-6 2 1,5-1-20,-2 0 1,0 0-15,1 1 0,-3-2-24,6-3 0,0 2-114,8-6 1,0 1-216,4-4 1,0-2 136,0-2 0,6 2-237,6-6 0,-1 0 93,5-3 0,1-2-10,2-3 0,-1 2 87,1-5 0,0 0 28,4-4 0,0-1 15,0-3 1,0-2 23,-1-6 0,1-3-51,0 0 0,-1-6 46,-3 2 0,-3-2-71,-4-2 1,-6 0 14,-2 0 1,1-1-106,-1-3 0,-1-2 96,-3-5 0,-5 0-12,-2-1 0,-3 1-114,-2 0 1,-1 5-185,-2 2 0,1 8-299,-5 4 0,0 7 240,-4 4 0,-3 3-459,-1 1 1,4 7 904,4 4 0,0 5 0,-4 7 0</inkml:trace>
  <inkml:trace contextRef="#ctx0" brushRef="#br0" timeOffset="31">19553 16320 8106,'-11'-1'787,"4"-3"77,2 3 30,5-4-593,0 5 0,5 0-15,2 0 0,4 0-34,0 0 1,5 0-31,3 0 1,3 0-108,1 0 0,0 0 152,0 0 0,-1-1-423,1-3 0,0 3-291,0-3 0,-4 3-517,0 1 1,-1 0 963,1 0 0,2-6 0,-3 0 0</inkml:trace>
  <inkml:trace contextRef="#ctx0" brushRef="#br0" timeOffset="32">20181 16320 7858,'0'-6'1338,"0"1"-11,0 0-976,0 4 1,1-4-133,3 5 1,2 0-13,6 0 1,0 0-30,3 0 1,3 0-232,5 0 0,0-4 132,0 0 1,3-4-185,1 5 1,1-3-203,-1 3 0,-5 1-343,1-1 0,-5-2 62,-7 1 0,1 0 588,-1 4 0,-4-5 0,-2-2 0</inkml:trace>
  <inkml:trace contextRef="#ctx0" brushRef="#br0" timeOffset="33">20158 16446 8109,'13'0'0,"2"0"0,-1 0 0,5 0 0,1-4 724,7 0 0,-3 1 1009,2 3 0,2 0-1438,-1 0 1,0-4-44,-4 0 0,-1-1-1166,1 1 0,-5 2 298,-3-6 616,-7 5 0,2-7 0,-4 4 0</inkml:trace>
  <inkml:trace contextRef="#ctx0" brushRef="#br2" timeOffset="34">20980 15989 7893,'-6'-1'-9,"2"-3"0,3 2-1,1-6 473,0 5 350,0-7-67,5 9-200,-4-9 175,4 9-507,-5-4 1,-5 5-15,-3 0 1,-2 5 10,-1 2 0,-1 3-1,1 2 0,-4 3-50,0 0 1,1 7 13,6 1 1,-2 1-176,2 6 0,-1-1 30,2 2 0,-2 1-42,5-6 1,-1 6 25,1-2 1,3-2 35,-3-1 0,3 1-34,1-1 1,0-2-99,0-6 1,4 3 27,-1-3 0,6 1 35,-1-1 1,-2 1-44,2-5 1,1 1 76,6-5 0,-2-1-88,2-2 1,1 1 72,0-5 1,3-1 37,-4-3 1,0 0 12,-3 0 1,3-1 4,0-3 0,0-2 8,-3-5 1,3-2 14,0-2 0,0-3-44,-3-5 1,0-1-10,4-3 0,-5 2-99,1-6 1,-2 1 19,-7-4 1,5-4-155,-4 0 0,0-2 69,-4 2 0,-5 1-93,-3-5 0,-2 6-277,-2-2 1,-3 2 164,0 2 1,0 0-171,3-1 0,1 6 132,-1 2 1,1 5-201,0 3 0,-1 6 46,1 5 0,-2 8 150,-2 4 0,1 13 386,-5 13 0,0 3 0,-4 1 0</inkml:trace>
  <inkml:trace contextRef="#ctx0" brushRef="#br2" timeOffset="35">20866 16309 7897,'-12'0'1131,"6"-5"-477,-4 4 0,7-4 487,-4 5-506,4 0-183,-2 0-230,5 0-41,5 0 0,2 0-140,4 0 1,3 0 107,5 0 1,1 0-325,11 0 1,-1 0-139,5 0 1,-5 0-324,0 0 0,-4-2 68,0-2 1,1 3-1120,-4-3 1687,2 3 0,-12 6 0,4 2 0</inkml:trace>
  <inkml:trace contextRef="#ctx0" brushRef="#br2" timeOffset="36">21300 16526 7866,'-4'-8'533,"0"1"880,0 4-368,4-2-4,0 5-290,0 5-385,0 2 0,-3 8-188,-1 0 0,0 2 48,4-2 1,-4 1-50,0 3 0,1 3-10,3-3 1,0 1-80,0-1 1,0 2-2,0-6 0,0 4-415,0-4 163,0 0 0,0-3-226,0-1 0,0-3-685,0-1 433,0-4-1615,0 2 574,0-5 1684,5 0 0,1 0 0,5 0 0</inkml:trace>
  <inkml:trace contextRef="#ctx0" brushRef="#br0" timeOffset="37">21448 13591 5878,'2'-7'-16,"1"4"0,-1 0 335,2-1-169,-3 3 172,-1-4-101,0 0 161,0 4-307,0-4 0,0 3 114,0-2-79,0 3 69,-5-4 4,3 5 30,-3 0 213,5 0-229,5 0-131,-3 0 1,4 0 357,-2 0-140,-3 0-174,9 0 78,-8 0-2,3 0 114,-5 0-329,0 5 1,3-2 62,1 4 0,4-3 105,-4 4 45,5-1 1,-3 5-81,5-1 210,-4-4-248,3 3 0,-4-4 52,6 6 1,-1 0 8,0 3 1,0-2-22,-4 2 1,3-1 6,-2 2 1,-2-4-106,2 3 0,-2-1 93,2 2 0,2-4-75,-2 4 1,2-4 58,1 0 1,1-1-28,-1 1 0,-1 3-8,-2 0 0,2 1-1,-2 0 0,0-2 11,0 5 0,2 0 4,-2 4 0,1-1 44,-2 1-251,4 0 185,-10 0 1,8 0-100,-6 0 0,5-1-1,-4 1 0,1-1-110,-1-3 0,-3 1 103,3-5 1,-3 4-16,-1-3 0,0 0 84,0-1 1,0-2-26,0 2 0,-4-1 81,0 2 1,-4-4-87,0 3 1,-3 2-152,-5-2 159,4 5 12,-5-7 0,4 7-109,-2-4 0,6 3 95,-2-4 0,2 0-13,-2-3 1,4-1 9,3 0 1,2-3-30,-2 0 81,3-1 0,-5 3-84,2-2 125,2 2 1,-4-5-59,2 3 26,3 2-28,-9-4-4,4 6 0,-2-5 0,0 1 137,6-5-67,-3 2 0,3-5-12,-1 0 18,1 0-328,-3 0-897,5 0-290,5 0 1433,-3 0 0,8 5 0,-4 1 0</inkml:trace>
  <inkml:trace contextRef="#ctx0" brushRef="#br0" timeOffset="38">21551 15795 7489,'5'-6'751,"-3"1"-470,3 5 1257,-5 0-1240,5 0-24,-4 0 3,9 0-135,-4 0 1,6 1-11,-1 3 0,-1-2 8,-2 6 1,2-4-81,-2 3 1,-2 0 71,2 0 1,-4 3-190,3-2 207,1-3-74,-2 5 1,3-3 12,-5 4 22,5 0 1,-4 1-1,2-1 1,2 1-38,-5-1 1,4 1 4,-4-1 0,1 0 9,-2 1 0,0-1 5,5 1 0,-6 0 19,2 4 0,1-4 40,-1 3-55,5 3 0,-8-5 0,4 3 8,0 1 1,-2-3-25,4 5 1,-3-1-6,4 1 1,-5-2 6,5-1 1,-5-2-32,0 5 1,-1-4-117,-2 4 1,0-5 13,0 1 1,0 3 50,0 1 1,-2-3-65,-1 0 0,0 0 28,-5-1 0,5 4-5,-5-3 1,2-1-5,-2-4 1,-1 1-8,5-1 0,-3 2 39,3 2 0,-4-2-14,5 2 41,-6-2 1,4-2-36,-3 1 1,-1-1 62,5 0-56,-5 1 11,3-1-35,-5 1 0,3-2-48,0-3 58,6 4 7,-8-5 0,5 1-89,-3 1 0,-1-4 44,5 4 76,-5-6-2,3 8 1,-4-7 22,2 4 14,-2-4 0,8 6 70,-6-5-92,6-1 0,-5 1 54,3 0-20,3 0-5,-9 1-53,9-4 0,-6 6 45,4-4-76,1-1 0,-4 3 47,2-5 1,3 1 14,-3 3-15,3-3 3,1 4-93,0 0 90,0-4-705,0 5-865,0-6 1,0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9:54:01.24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1702 9125 8129,'0'0'0</inkml:trace>
  <inkml:trace contextRef="#ctx0" brushRef="#br0" timeOffset="1">1690 9125 8230,'-6'-6'1429,"1"1"-985,5 5-148,0 5 1,0-1 92,0 7-81,0-2-128,0 13 0,0-6 24,0 3 1,0 3 0,0-3 0,0 2-19,0 2 1,4 0 65,-1 0-269,6 0 1,-6 0 79,5-1 77,-6 1-259,8 0 1,-7-4 77,4 0 21,-4 0 0,2-1-164,-5-3 102,5-2-3,-4-2 0,4 1-439,-5-1 187,0 1-187,0-1-790,0-5 417,0-1-869,0-5 1766,-5 0 0,-1 5 0,-5 2 0</inkml:trace>
  <inkml:trace contextRef="#ctx0" brushRef="#br0" timeOffset="2">1336 9160 8249,'-12'-12'-1096,"1"1"1802,11 4 1,0 1 84,0 2-332,5 3 84,2-4-177,-1 5 0,6 0 124,-1 0-301,6 0 0,5-1 71,1-3 0,1 3 7,3-3 0,1 2-206,2 2 1,6-3 141,-6-1 1,6-4-218,-6 4 1,3-3 51,2 3 0,-6-5-170,-3 1 0,2 2 24,-1-1 0,0 0-69,-5 0 0,1-4 54,0 4 1,-1 0 125,-3 0 0,-3 0-109,-4 0 1,-1-2 72,0 5-114,-4 0 100,-2 4 293,-5-5-272,0 4 316,0-4 127,0 5-360,5 5 0,-2 1 145,4 6 1,-3-5-82,4 1 1,-5 0-27,5 3 1,-4 4-23,3 1 0,1-1-98,3-4 0,1 2-55,-1 2 0,1-2 89,-1 2 1,4-2-114,1-2 1,-1-1 73,-4-2 0,2 1-216,2-5 1,-2 3 47,2-3 0,-2 0-82,-2-4 1,-3 4-121,-1-1 0,1 1-13,3-4-67,1 0 0,-1-1 105,1-3 1,-1 3-32,1-3 0,-4-2-20,4-2 1,-6-2-151,9-1 0,-4 3 576,4 0 0,-3 1 0,0-5 0,-1 1 0</inkml:trace>
  <inkml:trace contextRef="#ctx0" brushRef="#br0" timeOffset="3">2547 9068 8249,'7'-10'-857,"1"2"1,-4 0 854,4 4 772,-6-5-336,8 2 13,-9 1 352,5-4-211,-6 4 6,0-1 307,0 2-286,0 5-196,0 5 0,-6 2-81,-1 4 1,-3 2 7,-2 2 0,-4 7-95,-3 4 1,-3 2 61,-1-1 1,0 2-63,1 5 1,-1-3-102,0-1 1,1-3 132,3 3 0,3-4-235,4 0 0,2-3-175,3-4 0,-2-1 111,5-3 0,0-2-86,4 2 1,0-2 24,0-2 18,5 1 1,-2-1 34,4 0 0,-4-3-175,1 0 0,-2-5-16,2 5-94,-3-5 0,6 2-994,-3-5 523,-3 5-1494,4-4 1603,0 4 0,1-6-611,6-3 1282,-1-2 0,6-11 0,0-1 0</inkml:trace>
  <inkml:trace contextRef="#ctx0" brushRef="#br0" timeOffset="4">2798 9045 8026,'-8'-10'943,"1"3"-357,4 1-179,-2 6 400,5 0-463,0 6 29,0 5 0,0 3 212,0 5-369,0 0 0,0 5 28,0 3 1,0-3 99,0 3-233,0 2 90,0-5 0,0 9-50,0-3-76,0 3 1,4 2-184,0-1 0,0-5 108,-4-2 0,0-3-216,0-1 1,0-6 138,0-1 1,1-5-738,3-3 349,-3 2-1057,4-9 779,-5 4 1,4-10 273,0-3 1,0-3-853,-4-4 1321,0 2 0,5-14 0,1 3 0</inkml:trace>
  <inkml:trace contextRef="#ctx0" brushRef="#br0" timeOffset="5">2798 9057 8026,'0'-18'-47,"0"1"23,0 6 1,0 0 23,0-1 1138,5 1-682,2-1 0,4 1 66,0 0 0,6-1 284,2 1-349,2-1-228,-3 6 0,4-4-114,-4 9 0,4-5 57,1 6 1,-1 0-46,-3 0 1,-1 9-191,-3 3 146,-2 7-19,3 4 1,-10 1-192,-2 2 1,-3 0 375,-1 0-114,0-1 1,-6 2 49,-5-4 1,-2 1-70,-6 3 0,-1-3-133,-7 3 0,2-7 110,-6-1 1,5-5-807,-5 1 0,6-6 384,-2-1 1,7-6-1961,1 2 2289,10-3 0,-6-1 0,8 0 0</inkml:trace>
  <inkml:trace contextRef="#ctx0" brushRef="#br0" timeOffset="6">3358 9045 8101,'-12'-11'-399,"6"5"-499,-4-5 1909,9 5-146,-5 0 33,6 1-37,0 0-411,0 3 1,0 10-122,0 7 1,0 8-77,0-4 1,0 6-136,0 2 0,0 1 56,0-1 0,0-2-51,0 5 1,0-3-224,0 4 1,0-6 82,0 2 1,-3-3-94,-1-1 1,0-2 29,4-2 0,-4 1-144,0-4 130,1-1-57,3-4 148,0-4 0,1-2 1,3-5 0,2 0 226,5 0 0,1 0-125,-1 0 1,6-2-45,2-1 0,2 1-3,2-1 1,0-2-69,0 1 0,-4-1 73,0 1 1,-1 3-232,1-3 0,1 2 64,-5 2 0,1-1-299,-5-3 0,0 3-145,1-3 1,-5 2 198,1-2 0,-4 3-1613,3-3 1968,-4-2 0,2 4 0,-5-3 0</inkml:trace>
  <inkml:trace contextRef="#ctx0" brushRef="#br0" timeOffset="7">3335 9308 8094,'-5'-6'-279,"4"1"0,-5 3 1702,6-1-733,0 1-219,0-3-177,0 5 0,6 0 60,1 0 236,3 0-266,2 0 0,3-1 31,0-3-319,5 3 56,-2-4 0,4 5-452,-3 0 304,2-5 1,-7 2-712,5-4 0,-5 3 96,2-4-566,-4 6 618,0-9 619,-6 10 0,-1-9 0,-5 4 0</inkml:trace>
  <inkml:trace contextRef="#ctx0" brushRef="#br0" timeOffset="8">3289 9057 8152,'-6'-12'530,"1"6"-205,5 1 1,1 1 249,3 0 0,3-3-128,9 3 1,3-4-25,7 4 0,4-4-106,4 0 1,0-2-223,0-2 0,-1 1 93,-2 0 0,1 3-548,-6 0 0,1 5 94,-4-5 1,-4 5-1668,0 0 1933,0 1 0,4 12 0,-1 3 0</inkml:trace>
  <inkml:trace contextRef="#ctx0" brushRef="#br0" timeOffset="9">4523 8657 8500,'0'-11'0,"0"-1"393,0 6 22,0 1 530,0 5 0,0 5-643,0 2 0,0 5 159,0 3 1,0 8-136,0 7 1,0 3 81,0 2 0,0 0-97,0 3 0,3 3-81,1 5 1,0-1-130,-4 1 0,1 0-154,3-1 1,-3-3-108,3 0 0,-2-9-108,-2 1 0,0-7 93,0 0 1,0-5 44,0-3 0,0 2-589,0-6 460,0 0 0,0-3-459,0-1 1,0-3 67,0-1-538,0-4 1,5 2 1187,2-5 0,-2 5 0,0 1 0</inkml:trace>
  <inkml:trace contextRef="#ctx0" brushRef="#br0" timeOffset="10">5379 8863 8304,'-5'-8'-312,"-2"0"284,-4 6 0,0-3 565,5 5 193,-5-5-126,5 3 179,-5-3-434,4 5 1,2 2-33,5 1 1,0 8 384,0 4-494,0 5 1,0 3 74,0 7 0,4 3-26,0 2 0,4-2-185,-5-3 1,5 3 133,-4-2 1,1 0-290,-1 0 1,-3 0 93,3-4 0,-3-2-28,-1-5 0,0 0-97,0-5 0,0 0-371,0-3 148,0-1 224,0 1 22,0-6 67,0-1 0,0-4 149,0 3-141,5-3 94,-4 4 0,9-1-27,-2 0 1,-2 1 121,2-1 0,3-3 25,5 3 0,3-3-83,-4-1 1,4 0-67,-4 0 1,6 0 32,-2 0 1,2-1-196,2-3 1,0 2 123,0-6 1,-1 0-443,1-3 1,0 0 109,0-1 1,-1 1-63,-3-1 1,1 1-1295,-5-1 571,5 1 104,-7 0 0,-1 3 98,-9 0 904,-1 6 0,-7-3 0,-2 5 0</inkml:trace>
  <inkml:trace contextRef="#ctx0" brushRef="#br0" timeOffset="11">5391 9217 8365,'-7'-12'401,"2"1"1,5 3 88,0 1-95,0 4 66,0-2 1,5 4 210,3-3-409,2 3-53,7-4 0,-3 5 250,5 0-197,0 0-353,3-6 154,1 5 1,0-8-763,0 5 605,0-4 1,-4 5-381,0-5 0,-5 5 25,1-5-666,3 6 0,-5-7 1114,2 5 0,-3-5 0,0 3 0</inkml:trace>
  <inkml:trace contextRef="#ctx0" brushRef="#br0" timeOffset="12">5402 8977 8298,'0'-12'329,"0"1"-131,0 5 1,5-5 41,3 4 0,3 1 179,4-2 0,3 2-143,5-2 0,4-2 161,-1 2 0,6-2-970,-2-1 399,3-1 0,-3 5-738,-4-1 0,2 4 497,-1-3 0,0 4-931,-5-1 1306,-4 3 0,4 6 0,-5 1 0</inkml:trace>
  <inkml:trace contextRef="#ctx0" brushRef="#br0" timeOffset="13">6076 8874 8147,'-6'0'1125,"-3"1"-657,5 3 0,-4 4 132,4 7 0,1 4-143,3 8 0,-4 2-65,0 5 0,0 4-136,4 0 1,0 5-178,0-1 0,4 1-86,0-1 0,3-6-225,-3-6 0,4-4-184,-4 0 0,1-7 250,-1-3 0,-3-8-372,3 0 1,1-4-88,-1 3-1115,-1-4 682,-3 2 1058,0-5 0,0-5 0,0-1 0</inkml:trace>
  <inkml:trace contextRef="#ctx0" brushRef="#br0" timeOffset="14">6007 8897 8257,'5'-18'-6,"-3"2"1,8 3 5,-3-2 895,4 7-514,5-12 0,1 16 217,2-7 140,2 2-391,-3-3 1,4 5 37,-3-1-196,2 5 1,-4-2-61,2 5 1,1 0 71,-5 0 0,4 5-190,-3 3 0,-3 7 119,-5 4 1,1 4-246,-5 4 0,-2 2 82,-5 5 1,-8 1-147,-4-1 1,-5 0 11,1 0 1,-2-1 46,2-2 1,-1 0 149,5-4 1,1-1-7,6-7 1,-1 1 124,6-5 1,-1 0-139,4-3 1,0-1 76,0 1 0,1-1-48,3 0 0,-2 1-21,6-1 0,0-3 35,3-1 1,1 0-225,-1 0 1,4-1-25,0-6 0,1 3 129,-5 1 1,2 0-413,2-4 0,-2 0 156,2 0 1,-2 0-601,-2 0 1,0-1-19,1-3 939,-1 3 0,1-10 0,-1 5 0</inkml:trace>
  <inkml:trace contextRef="#ctx0" brushRef="#br0" timeOffset="15">6624 8885 8122,'-11'-11'613,"-1"5"-245,6-4 139,1 8-96,5-3 1,0 6 142,0 3 1,0 6-150,0 6 1,1 8-201,3-1 0,-2 7 35,6 0 1,-4 3-226,3 2 1,-4-1-66,1 0 1,1 1-176,-1-1 0,1-5-293,-1-2 0,-3-5 289,3-2 0,-3-4-398,-1-5 0,1-4-109,3-3-458,-3-3 529,4-1 665,-5 0 0,-5 0 0,-1 0 0</inkml:trace>
  <inkml:trace contextRef="#ctx0" brushRef="#br0" timeOffset="16">6498 8897 8122,'6'-18'636,"-5"2"-545,3 4 170,2 1-122,5-1 1,5-3-33,6 0 746,-1 0-475,7 3 1,-2 1 220,1-1-485,0 1 1,-1 5 49,1 2 1,0 3-103,-5 1 1,1 1-112,0 3 0,-5 2 84,-3 5 0,-2 1-79,-2-1 1,-4 2 30,-4 2 1,-1 3-83,-2 5 1,-2 1 31,-1 3 1,-5-2 9,-7 5 0,-3 1 25,-5 3 1,0-3-7,0-1 1,1-5 85,-1 2 1,5-3-48,3-1 0,0 0 187,3 0 0,2-4-109,6 0 0,3-5 150,-3 1 0,4-2-32,4-2 1,2-1 93,6-2 0,0 1-217,4-6 0,-2 5 89,5-4 0,3 0-561,5-4 1,0 0 229,-4 0 1,-1 0-1010,1 0 1,-1 0 1172,-3 0 0,7-5 0,-1-2 0</inkml:trace>
  <inkml:trace contextRef="#ctx0" brushRef="#br0" timeOffset="17">7321 8851 8112,'0'-6'321,"0"-4"347,0 8-255,0-3 1,-1 4 561,-3-3-640,2 3 1,-8-4-18,3 5 0,-3 5-92,-2 3 0,-4 7-1,-3 4 1,1 8-96,-1 3 48,0 3 1,1 2-159,3 4 0,2-5 76,2 0 0,4 0-82,3-3 1,3-3-16,1-2 1,5-3-177,3-4 1,6 2 68,1-6 1,7-1-95,0-7 0,6 2 30,7-5 0,-2-1 116,-3-7 0,6 0 57,-6-7 1,6 2-25,-6-7 1,-2-1 119,-1-2 1,-7 1-110,-1-1 0,-5 0 129,1-4 0,-7 1-93,-4 3 0,-3-2 18,-1 2 1,-6-7-105,-6 0 1,-4-5-151,-7 5 1,-1-6-337,-3 1 1,2 4 229,-6 0 0,5 4-215,-5 4 0,7-1 158,1 4 1,9 5-528,7 3 528,4 6 0,-1-3 374,8 5 0,13 5 0,7 1 0</inkml:trace>
  <inkml:trace contextRef="#ctx0" brushRef="#br0" timeOffset="18">7823 8794 8221,'-5'-11'0,"-1"4"256,-6-3 1197,6 9-672,1-4-329,5 5 144,0 0-264,-5 10 0,4-1 158,-3 10-399,3 5 95,1 5 1,0 7 186,0 2-486,0-3 140,0 10 1,3-6-171,1 3-134,5-3 1,-6-6-73,4-2 0,-3-3 186,4-6 1,-6-2-284,2-1 1,1-9 124,-1 1 1,0-6-850,-4 3 357,0-6 19,0 3 1,-2-5 793,-1 0 0,-4-5 0,-4-1 0</inkml:trace>
  <inkml:trace contextRef="#ctx0" brushRef="#br0" timeOffset="19">7778 8851 8008,'0'-11'68,"0"-1"0,1 5 147,3-1 1,3 0-140,9-3 813,-4 0-518,10 4 0,-1-3 3,6 3 1,0 0-84,-4 0 1,-1 4-222,1-1-40,-5 3 1,2 2-2,-5 3 1,1 2 113,-5 6 0,-1 0-293,-2 4 0,-3 0 102,-5 3 0,0 7-123,0-4 1,-9 5 16,-2 0 0,-7 1-22,3 2 0,-6 2 154,2-5 1,-2 3 31,-2-3 0,4-1 124,0-3 0,6 0-88,2 0 0,1-4 243,6 0 1,0-5-42,4 1 0,1-2 37,3-2 1,2-1-57,6-2 1,-1 2-206,1-2 1,-1-3-126,1-1 0,0 1-367,3-2 1,3 1-696,5-4 0,0 0 557,0 0 0,0 0 606,-1 0 0,6 0 0,1 0 0</inkml:trace>
  <inkml:trace contextRef="#ctx0" brushRef="#br0" timeOffset="20">8897 8908 8225,'0'-11'-893,"0"5"595,0 0 298,0 1 0,0 4 0,0-4 1629,0 5-331,5 0-579,-4 0-301,9 0-231,-8 5 0,9-4 266,0 3-266,1-3 0,8-1 34,-5 0 1,7 0 43,1 0 0,0-1-178,3-3 0,-2 2 103,-1-6 0,0 4-480,0-3 1,0 0 190,0 0 1,-4-3-861,0 2 0,-5 3 81,1 1 0,-6-1-1137,-2 1 2015,-4 0 0,2 4 0,-5 0 0</inkml:trace>
  <inkml:trace contextRef="#ctx0" brushRef="#br0" timeOffset="21">8977 9057 9561,'6'5'1660,"4"-4"-1159,-3 4 1,4-5 312,0 0-70,1 0-371,4 0 0,2-1 317,5-3-392,0 3 1,5-9-166,2 2 1,3-2 115,1-2 0,3 2-422,-2 3 0,-4-2 218,-8 5 1,2 0-1203,-2 4 1,1 0 544,-8 0 1,3 1 611,-4 3 0,5 8 0,-2 5 0</inkml:trace>
  <inkml:trace contextRef="#ctx0" brushRef="#br0" timeOffset="22">10530 8463 8182,'1'-22'0,"3"3"0,-3 3 11,3 4 1,-3 5 317,-1-1-84,0 6 209,0-9 122,0 10-209,0-9 216,0 9 62,0-4-337,-5 5 1,4 1 15,-3 3 1,2 7 212,-2 8-353,3 8 0,-4 3 132,5 8 1,0 3-1,0 5 0,0 2-196,0-2 0,1 4 140,3-8 0,-3 5 0,3-5 0,1 2-15,-1 2 0,1-5 15,-1-3 1,-2-8-1,6-3 0,-5-3-15,5-1 0,-4-5-140,4-3 1,-5-2-181,5-2-304,-6-5-1863,4 4 2022,-6-8 0,0 2 220,0-8 0,0 2 0,0-13 0,0 3 0</inkml:trace>
  <inkml:trace contextRef="#ctx0" brushRef="#br0" timeOffset="23">10382 8486 8255,'6'-28'0,"-2"5"0,2 5 731,-5 7-370,9 4 1,-3-1 111,4 4 13,1-5-271,-1 8 1,2-6 154,2 3 45,3 3-226,5-4 0,-1 1 94,1 0-94,5 1 0,1-1-59,6 0 1,3 0 96,0 4 1,-4 1-317,-3 3 0,-6 3 84,2 4 1,-7 2-154,-1 2 0,-9 4 19,1 8 0,-3 1-16,0 2 1,-5 3 40,-6-3 0,-5 3 62,-7 2 0,-4-1 32,-8 0 1,-2-1 7,-5-2 1,-4-3-57,0-6 1,-2 1 58,2 0 0,3-4-328,-3 0 1,6-9 97,1 2 1,11-7-1368,1 3 856,5-6 1,8-2 749,2-8 0,18-7 0,5-3 0</inkml:trace>
  <inkml:trace contextRef="#ctx0" brushRef="#br0" timeOffset="24">11524 8120 8348,'0'-18'-36,"5"7"1,-4 1 205,3 2 0,1 2 49,-1-2 410,-1 6-1,-3-8 81,0 8-388,0-3 1,-5 5-61,-2 0 1,-3 2 32,-2 1 0,0 5 172,-4 7 1,-1 4-126,-6 8 0,0 0-41,0 7 1,0-2-48,0 6 1,0 2 0,1 2 0,0 8-356,3 3 0,-1 3 299,5 1 0,-3 4-344,6 0 1,0-3 127,8-9 1,0 4-187,4-12 1,1 5 11,3-8 1,6 0 72,5-4 1,2 1 35,-2-1 1,2-5-6,2-2 1,1-7 22,-5-1 0,6-5 29,-2 1 0,-2-2 251,2-2 1,-3 1-213,3-1 1,-5-3 49,1 0 0,-2-6-27,-2 2-248,0 2 142,1-4-331,-6 8-563,4-9-490,-8 4 1465,3-5 0,-10 0 0,-2 0 0</inkml:trace>
  <inkml:trace contextRef="#ctx0" brushRef="#br0" timeOffset="25">11935 8451 8166,'0'-11'-150,"0"0"185,0 4 1,-4 1 233,0 2 218,0 3 199,4-4-413,0 5 1,0 5-25,0 2 0,0 10 12,0 6 0,0 9 30,0 6 1,2 5-142,1-1 1,-1 2 107,2 2 1,-3-2-252,-1-2 0,0 1 61,0-5 1,0-4-178,0-3 1,0-6 76,0 2 0,0-4-26,0-4 1,1 1-68,3-5 1,-3-3-527,3-5-106,-3 1 0,0-2-79,3-2-945,-2-3 849,3-1 932,0-5 0,-4-6 0,4-7 0</inkml:trace>
  <inkml:trace contextRef="#ctx0" brushRef="#br0" timeOffset="26">11889 8554 8166,'5'-23'-301,"-4"6"151,5 0 0,-1 6 744,2-1 1,0 1 323,0-1-305,1 6 1,3 1-182,1 5 1,-1 5-32,0 3 1,1 7-96,-1 4 0,5 6 146,-1 2 0,5 9-162,-1-2 1,3 6-71,1-2 0,-1 4-270,1-4 1,0 0 132,0-3 0,0-6-200,0-2 1,-1-3 90,1-1 1,-4-6-101,0-1 0,-3-5 91,3-3 0,-5 2 5,1-3 1,-3-2 32,0-1 1,-4 1 43,-1-1 92,-4 0-31,7-4 297,-9 0 1,4-5-111,-5-3 1,0-3 45,0-4 0,0-3-110,0-5 1,0-1-134,0-3 1,0-2 2,0-5 0,-4-2-224,1-2 0,-3-2-43,3-6 0,1 0 126,-1 0 0,1 6-323,2 2 0,-3 4 112,-1 3 0,0 7-341,4 5 1,0 5-180,0-1-131,0 2 1,1 3 19,3 2 1,-1 3-102,4 5 1,-3 5 121,4 3 1,-1 3 860,5 5 0,4 1 0,2 6 0</inkml:trace>
  <inkml:trace contextRef="#ctx0" brushRef="#br0" timeOffset="27">12780 8691 8415,'-17'0'925,"5"0"-1302,0 0 298,2 0 0,8 0 149,-6 0 1,4 2 313,-3 1 0,-1 5-199,-3 7 466,-1-2-371,1 8 0,-1-3 37,1 5 31,-1 0-227,1 0 0,3 0-49,1-1-47,4 1 1,-2 0-59,5 0 1,1 0 131,3 0 0,-1-4-221,4 0 1,2-5 45,7 1 1,-2-4 26,5-3 1,0-3 60,3-5 0,0 0 30,-3 0 0,3-1 20,-3-3 0,2-6 141,2-5 0,-4-4 32,0 3 1,-5-4-92,1 1 0,-7 1 54,-4-1 1,-3 0-73,-1-4 1,-1 2-108,-3 2 1,-4-3 111,-7 3 1,-3-1-574,-5 1 0,1-2-66,-1 6 0,1 0-1095,3 4-536,-2 4 2139,8-3 0,-4 14 0,6-3 0</inkml:trace>
  <inkml:trace contextRef="#ctx0" brushRef="#br0" timeOffset="28">12963 8760 8200,'0'-7'389,"0"2"1094,0 5-942,0 5-210,0 2 1,0 5-32,0 4-115,5 1 0,0 3-9,2-1 1,4 0 69,-4 3 1,3 0-263,2-3 0,-2 1 139,-2-4 0,2-1-285,-3-4 1,-2-3 100,-1-1 1,-1-4-111,1 1 0,-3-2 47,3 2 567,-3-3-86,-1 4-307,-5-15 1,4 7 98,-3-9 0,1 3-9,-1-2 1,3-4 23,-3-1 0,3-3-26,1 4 0,0-5-236,0 1 0,5-3-116,3-1 1,2-3-143,1-1 1,6-1-326,2 1 1,2 8 319,2 0 1,0 5-117,0 3 0,0 5 11,0 2 0,-4 4-868,0 4 1334,-5 2 0,2 11 0,-4 0 0</inkml:trace>
  <inkml:trace contextRef="#ctx0" brushRef="#br0" timeOffset="29">13442 8828 8065,'-6'-6'65,"0"-3"-65,2 5 432,3-5 19,-4 3-142,5 0 0,0-1 737,0 4-300,0 1-337,0-3 0,0 6 44,0 3-264,0 3 1,0 4-118,0 0 0,0 2 102,0 2 1,0-1-203,0 5 0,0-1 88,0 1 1,0 2-57,0-6 1,0 4-123,0-4 1,1 0-313,3-3 218,-3-1 1,5-3 67,-2-1 1,-1-4 103,4 1 1,1-3 4,3-1 1,1-1 116,-1-3 1,0-3-107,1-4 0,3-2 128,0-2 0,1 2-61,-5-2 0,0-1 48,1 1 0,-5-2-49,1 2 0,-2 1 8,2-5 0,1 5-38,-5-1 57,0 2 242,-4 1-144,0 6-212,0 1 0,0 6 89,0 3 1,3 2-19,1 6 1,0-1-3,-4 1 1,4-1-7,0 1 1,3 3-133,-3 0 1,5 0 77,-2-3 0,7-5-156,2 1 1,-1-6 45,-4 2 1,5-2 146,-1-2 1,5-2-55,-1-2 0,-1-2-22,1-5 0,-1 1 51,1 2 1,-3-2-36,-4 2 0,-1-2 101,0-1 1,1-1-39,-1 1 0,-1-1-14,-2 1 1,2 1-10,-2 2 456,-3-2-137,0 9 41,-5-4-173,0 5 0,0 5-27,0 2 0,0 5-191,0 3 0,0-1 133,0 5 1,0-4-617,0 4 0,0-4 249,0 5 0,0-3-731,0 2 1,5-2 420,3-6 1,2-3-380,1-1 1,2-4 972,2 1 0,3 2 0,5 0 0</inkml:trace>
  <inkml:trace contextRef="#ctx0" brushRef="#br0" timeOffset="30">14436 8828 8065,'0'-11'0,"0"-1"0,0 0 156,0-3 1,0 2 261,0-2 0,-1 2 1006,-3 2-934,3-1 1,-10 5-21,4-1 0,1 5-66,-2 0 1,-4 1-229,-3 2 0,-4 5 57,4 3 0,-5 2-169,1 2 0,-2 0 50,2 3 0,-1-1-141,5 5 1,-4-3 20,4 3 1,-1-4-299,5 4 1,3-4 45,1 4 1,4-4-93,-1 5 0,3-7 73,1 3 1,1-5 139,3-3 0,2 1 65,6-6 1,1 5-44,2-4 0,-1 0 82,5-4 0,-1 0-69,1 0 0,2-5-75,-2-3 0,1-2 110,0-2 1,0 1-26,-5 0 1,4-2 142,-4-2 0,2 2-87,-2-2 0,-6 1 89,2-1 1,-3 6-181,0-3 693,2 3-136,-9-2-91,4 5 0,-10 2-14,-3 8 0,0 3-33,0 8 1,-5 3-145,6 5 0,-6 0 18,5 0 0,3 0-421,1-1 0,3 0 162,1-3 1,1 1-218,3-4 0,4-3 34,7-5 1,-2 1-393,2-5 0,3 0 169,1-4 1,-1-4-114,1 0 1,0-5-192,3 1 1,-4-2 802,-3-1 0,3-1 0,0 1 0</inkml:trace>
  <inkml:trace contextRef="#ctx0" brushRef="#br0" timeOffset="31">14756 8303 7967,'0'-23'0,"0"0"0,0 6 1267,0 1-309,0 4-330,0 5 1,1 2-179,3 5 0,-2 10-80,6 6 1,-4 9-103,3 5 0,0 5-84,0 3 0,2 2 13,-5 6 0,0 2-227,-4-2 1,4 5 168,-1-9 1,1 2-161,-4-10 0,0 3-142,0-7 1,0-3 126,0-4 0,0-1-94,0-7 0,0 0 41,0-4 0,0 1-616,0-1 326,0 1-408,5-1-1489,-3-5 2276,3 0 0,-5-6 0,0 0 0</inkml:trace>
  <inkml:trace contextRef="#ctx0" brushRef="#br0" timeOffset="32">15464 8040 8142,'0'-11'-5,"0"-1"0,0 5 280,0-1 209,0 6-123,0-8 523,0 8-566,5-3 0,-4 6-47,3 3 1,-3 0-17,-1 7 1,-4 0 122,1 8 0,-7 1-76,-2 7 1,1 2 14,-5 5 1,-1 8-127,-2 0 1,1 9-269,-1-6 0,1 9 38,-1-1 1,3-1 95,4 1 1,5-1-38,-1 2 0,5-5 19,0-7 0,6 0-276,5-8 0,3 7 28,5-7 0,-4 1-72,4-4 0,-3-2 16,3-2 1,-4-7 136,4 3 0,-2-8 195,1 0 1,-2-2 168,2-2 0,-3-3-514,0 0 1,-5-6 77,1 2 1,-4-3-240,3-1 1,-3 0-808,4 0 368,-6-5 0,4-1 878,-6-6 0,5-4 0,1-2 0</inkml:trace>
  <inkml:trace contextRef="#ctx0" brushRef="#br0" timeOffset="33">15635 8394 8051,'0'-17'277,"0"0"620,0 6-692,5-1 1,2 2 25,4 2 1,0 3 195,1 5 0,3 0-140,0 0 1,6 0-102,-2 0 1,2 0 74,2 0 0,-3 2-273,3 1 1,-4-1 48,4 2 0,0-3 39,-4-1 0,-3 0-155,0 0 0,-4 0 41,0 0 0,-5 4 0,1-1 1,-5 2 33,0-1 1,-1-1 182,-2 4 0,-2 1-119,-1 3 1,-4 7 175,-4 5 1,-2 1-82,-2 7 1,-2-1-33,-2 4 1,2 6-182,1 2 0,4-2 112,-4 2 1,8-5-201,0 1 1,4-4 63,-3-3 0,4 0 15,-1-4 1,3-4 75,1-4 1,0-5 7,0 1 1,0-2-78,0-2 1,4-3-224,0-1-23,-1-4 0,-3 3-101,0-2-1486,0-3 794,5 4 1099,2-10 0,9-1 0,2-5 0</inkml:trace>
  <inkml:trace contextRef="#ctx0" brushRef="#br0" timeOffset="34">16161 8566 7965,'0'-18'1841,"0"1"-1566,-6 6-101,5 5 0,-5 1 327,2 5 1,1 8-24,-4 4 1,-1 8-86,-3 3 0,-4 1-282,-1 7 1,5-1 84,3 4 0,6-1-241,-2-2 0,3 0 122,1-4 0,0 2-13,0-6 1,9 1-29,2-9 0,4 3-180,0-6 0,2 0 24,2-8 1,3 0 88,-3-4 0,6-1 47,2-3 0,1-2 7,-2-6 1,0-3 71,4 0 0,-5-6-28,2 2 1,-7-2-20,-1-2 0,-6 0 4,-1 0 1,-2-5-62,-6-2 0,-1-2 59,-3 2 0,-5-7-413,-2 3 1,-9-3 21,-3 3 0,-6 2-119,-2 5 0,-3 3 12,3 13 0,-3-2 89,3 9 1,0 0-216,5 4 1,4 5-52,3 3 625,7 7 0,3 3 0,5 5 0</inkml:trace>
  <inkml:trace contextRef="#ctx0" brushRef="#br0" timeOffset="35">16172 8474 7997,'5'23'0,"1"0"0</inkml:trace>
  <inkml:trace contextRef="#ctx0" brushRef="#br0" timeOffset="36">16617 8543 8128,'0'-12'0,"0"6"0,0-4-170,0 2 196,-5-2 0,4-1 20,-3-1 1,3 1 175,1-1 1,0 1 64,0 0 1,0-1-55,0 1 0,1-2 33,3-2 1,2 2-45,6-2 1,-1 2 41,1 2 1,0-1-25,4 1 0,-4 3-9,3 1 0,2 3-113,-2-4 1,2 6 119,-2-2 1,-2 4-227,2 4 1,0 2 77,-4 6 0,3 0-128,-6 3 0,-3 3 59,-1 5 0,-3 1-18,-1 3 0,-1 2-28,-3 5 0,-6 4-147,-5 0 1,-4 2-207,3-2 1,-4-5 177,1 5 0,-2-10-9,-2 2 1,1-4 65,3-4 1,-1-2 259,5-1 0,-4-5-185,3 1 155,1-3 0,5 0 5,2-1 0,2-4 307,2-4-216,3 4 1,1-2-70,8 2 0,2-1 99,1-6 1,6 0-69,2 0 0,-2 0-216,2 0 0,0 0-101,4 0 0,-4 0-209,0 0 1,-5 0 87,2 0 0,-4 0-483,0 0-325,-1 0 0,-1-2-9,-2-2 1110,2 3 0,-4-4 0,6 5 0</inkml:trace>
  <inkml:trace contextRef="#ctx0" brushRef="#br0" timeOffset="37">17029 8965 8079,'0'-6'380,"-6"1"-326,5 5 0,-5 0 285,2 0-157,3 0 0,-8 6 586,5 6 1,-4-1-268,5 4 0,-6 3-195,1 1 1,3 1-43,1 0 0,2 1-427,-2-2 1,3 1-113,-3-1 0,3 2-305,1-6 1,0 0 134,0-3 1,0-1-467,0 0 1,-2-3-352,-2 0 1262,3-6 0,-4 8 0,5-3 0</inkml:trace>
  <inkml:trace contextRef="#ctx0" brushRef="#br0" timeOffset="38">17325 8280 8019,'0'-34'8,"-5"5"0,4 6 1489,-3 8-971,3 2 0,1 5 258,0 1-606,0 4 1,0-1 14,0 8 1,0 2-76,0 6 1,0-1 63,0 1 0,0 4-69,0 3 0,0 2 70,0-2 0,-1 2-271,-3-2 1,3 3 65,-3 1 1,-1-2-137,1-2 1,0 2-23,4-6 1,0 4 14,0-4 0,0 0 96,0-3 1,0-5 48,0 1 20,0-6 1,1 7-15,3-5 0,3 1 80,4-1 0,0-3-66,1 3 0,4 1 156,3-1 0,-1 4-145,1-5 0,-4 5 5,4-4 0,-1 5-19,1-2 1,-2 5 29,-6 3 1,1-1-101,-1 5 0,-5-1 87,-2 1 1,-3 2-132,-1-2 0,-1 3 48,-3 1 0,-3-2-140,-8-2 0,-3 2 134,-5-6 1,-1 4-28,-3-4 0,3 0-223,-3-3 1,3-2 78,1-2 1,4 1-397,0-6 1,5 1 219,-1-4 1,6 0-410,2 0 831,4 0 0,-2-10 0,5-3 0</inkml:trace>
  <inkml:trace contextRef="#ctx0" brushRef="#br0" timeOffset="39">17268 8223 8043,'-5'-11'725,"0"-1"-435,-2 1-164,2 4-150,5-3 646,0 9-339,5-4 1,-3 4 30,6-3 144,-6 3-184,8-5 1,-2 6-79,7 0 0,-1 0-1,5 0 1,0-1 81,4-3 113,0 3-226,0-4 1,0 4-54,0-3-403,-1 3 1,0-8 96,-3 5 0,1-1-112,-5 1 1,1 3-1790,-5-3 1119,1-2 977,-1 4 0,0-3 0,1 5 0</inkml:trace>
  <inkml:trace contextRef="#ctx0" brushRef="#br0" timeOffset="40">17759 7915 8131,'0'-23'0,"-1"5"0,-3 3 0,3 7 1070,-4 3-631,5 5 1,1-4 231,3 1 80,-3-1-349,10 4 0,-9 5 355,6 2-578,-1 4 1,5 1 178,-1 3 0,4 3-103,1 5 0,4 5-4,-1 2 1,-1 7 3,1 1 0,0 2 4,4-2 0,-1-1-166,1 4 0,-4 1-53,0 4 0,-5 0-59,2-1 0,-5 5-104,-3-1 1,-3-3-177,-5-4 1,-2 0 175,-1 3 1,-3-3-53,-1 0 0,-3-9 30,2 1 1,-2-7-105,-1 0 1,-1-3 26,1-1 0,-1-2 144,1-2 0,-1-2-194,1-6 0,3-3-684,1-1-87,-1-4 0,1 2 1043,-1-5 0,5 0 0,-2 0 0</inkml:trace>
  <inkml:trace contextRef="#ctx0" brushRef="#br0" timeOffset="41">17919 9011 8077,'0'-11'0</inkml:trace>
  <inkml:trace contextRef="#ctx0" brushRef="#br0" timeOffset="42">18559 8303 7965,'0'-6'23,"-5"-5"412,4 10 116,-10-4-206,10 5 249,-4 0 731,5 0-956,0 5 1,1-2-142,3 4 0,4 1 91,7 3 0,4-3-62,8 0 0,-2-1-160,6 5 1,-5-2 130,5-3 0,-6 4-262,2-4 1,1 0-16,-2 0 0,1-4 22,-4 0 1,-4 3 10,0-3 1,-5 1-116,1-4 35,-2 5 0,-3-2 33,-3 4 40,-2-4 0,-10 7 42,-2-2 1,-8 2-24,-4 1 1,-4 5-15,-4-1 0,-3 4-96,-8-4 0,2 4 41,-2-4 1,-1 4 59,1-3 0,-1-1-102,5-4 0,5 1 82,2-1 1,8 0-119,4 1 0,6-6 92,2-2 1,4-1-833,-1 0 272,3-1 1,6 3-390,3-5 0,3-4 1008,4 0 0,3-5 0,5 3 0</inkml:trace>
  <inkml:trace contextRef="#ctx0" brushRef="#br0" timeOffset="43">19415 7995 8052,'0'-30'0,"-5"8"0,4 5 172,-3 6 1,4 4 653,4 4 187,-3 1-640,4 2 1,-3 2 62,2 1 1,-3 5-168,3 7 1,-3 4 162,-1 8 1,-1 2-121,-3 5 0,1 4-25,-4 0 0,3 6-24,-4-3 0,1 4-210,-5 1 0,2-1-144,2 1 1,-2-4-16,3 0 1,2-2-322,1 2 1,-1 0 273,1-8 0,0 2-124,4-10 0,5-4 54,3-7 1,2 2 146,1-2 0,1-4-55,-1-3 0,4-5 95,1 0 1,3-1-158,-4-2 0,4 0-59,-4 0 1,4-4-591,-4 0 1,4-6 368,-3-2 0,-2 1-1054,-7-4 1527,3-3 0,-8 0 0,3-5 0</inkml:trace>
  <inkml:trace contextRef="#ctx0" brushRef="#br0" timeOffset="44">19221 8509 7987,'0'-7'484,"0"-3"0,7 9 101,4-3 0,4 1-184,4 0 0,3 1-209,-3-1 0,4-3 10,3 3 1,0-5-582,4 4 1,-3-5 233,3 2 0,0 0-263,0 0 0,0-1 126,-7-3 282,3 4 0,-14-3 0,5 4 0</inkml:trace>
  <inkml:trace contextRef="#ctx0" brushRef="#br0" timeOffset="45">19907 7675 8050,'-6'-12'0,"-1"1"3,2 5 0,-5-5-1,8 10-1,-3-4 1283,10 5-779,2 0 0,9 1 15,3 3 0,4 4-110,4 7 1,1 3-62,2 5 100,3 0-137,-9-1 0,4 2 37,-5 3 235,0-3-258,0 9 1,0-4 438,-1 6-476,1-1 0,-4 1-110,0 4 1,-1 0 67,1 3 1,-2 1-245,-6-5 0,-1 4 83,-2-4 1,1 4-142,-6-4 1,1 5 19,-4-1 1,-1 1-144,-3-1 0,-1 1 19,-3-5 1,-4 3 14,4-7 1,-8 5 36,4-8 0,-2 3 97,3-7 1,-1 3-170,1-3 0,3 3 58,1-3 1,-1 1-140,-3-2 0,-1-3 46,1 0 0,3-1-67,1-7 0,3 0-15,-4-3 0,6-1-557,-2 0-814,3 1 599,-4-6 1068,3-1 0,-8-5 0,4 0 0</inkml:trace>
  <inkml:trace contextRef="#ctx0" brushRef="#br0" timeOffset="46">20158 9125 7929,'-12'-5'0,"1"-1"0</inkml:trace>
  <inkml:trace contextRef="#ctx0" brushRef="#br0" timeOffset="47">21997 7960 7828,'-23'-11'0</inkml:trace>
  <inkml:trace contextRef="#ctx0" brushRef="#br0" timeOffset="48">21974 7938 7828,'-12'-12'0,"6"6"35,-4-4 104,9 8 327,-10-8-232,5 9 0,-2-5 38,1 2-116,4 2 0,-3-3 259,2 5-6,3 0-258,-4 0-151,5 0 0,0 0 0</inkml:trace>
  <inkml:trace contextRef="#ctx0" brushRef="#br0" timeOffset="49">21894 7880 7828,'1'8'0,"3"0"1826,-3-1-1212,9 5 0,-3 4 30,4 3-426,0 3 1,6 1-3,2-1 1,4 5 137,4 0 1,2 4-49,5 0 0,4 2-249,0 1 1,5 0-32,-1 1 0,3-1-147,0 0 1,-3 0 338,0 1 0,-4-5-13,4 1 1,-9-5-130,1 5 1,-2-5 47,2 5 0,-3-4-82,-1 3 1,-5-5-75,2 2 0,1-3-135,-1-1 0,-1 0-545,-3 0 0,0-4 571,0 0 0,0-5 149,0 1 0,-4-2 378,0-2 0,-5-3-314,1-1 0,-3-4 111,0 1 0,-5 1-64,1-2-241,-5 1 247,7-4-277,-9 0 1,4-1-80,-5-3 0,0 2-108,0-6 1,-1 0 35,-3-3 1,3 3 139,-3 1 0,-1-1-10,1-3 0,-1-1 19,1 1 0,3-2 62,-3-2 0,-1 2-72,1-2 0,-3-1 133,3 0 0,-5 0-82,1 1 1,-2 2 163,-1-2 0,-1 2-3,1 2 1,0-1 69,-1 1 0,2 3 148,2 1-251,-2 4 1,5-3 429,-3 2-252,3 3 0,5-3-19,0 8 0,2 2-63,1 5 0,4 5 61,4-1 1,4 4-139,1-4 1,3 5-4,-4-1 0,0-1-97,-3 1 0,-1 0 78,0 4 0,1-1-82,-1-3 1,1 1 103,-1-5 0,-3 4-117,-1-4 1,-4 2 72,1-2 1,-3-2 71,-1 2 1,0-6-22,0-1 0,-1-2 91,-3 2 1,-2 0-56,-6-4 1,-4 0-38,-3-4 1,-7 0-30,0 0 1,-5 0 45,4 0 1,1-1-230,3-3 1,5 1 62,3-4 1,2 3-1395,2-4 1503,5 1 0,0-5 0,6 1 0</inkml:trace>
  <inkml:trace contextRef="#ctx0" brushRef="#br0" timeOffset="50">22807 8954 7828,'12'-11'0</inkml:trace>
  <inkml:trace contextRef="#ctx0" brushRef="#br0" timeOffset="51">23104 7995 7828,'0'-12'-643,"0"6"442,0-4 0,0 7 812,0-4-319,-5 4 1,4-3 464,-3 2-247,-2 3-204,5-4 0,-4 6-36,5 3 1,0 2 43,0 5 1,0 2-108,0 2 0,0-1 26,0 5 0,0 0-178,0 4 0,0 0 103,0 0 0,0 0-117,0-1 0,-4 1 24,0 0 0,0 0-158,4 0 0,-4 4 89,1-1 1,-3 2-151,3-1 1,1-2-8,-1 6 0,1-5 114,2 5 1,0-6-63,0 2 1,0-7 50,0-1 1,2-5 237,1 1 1,0-2-78,5-2 1,-1-1 116,5-2 0,0 1-45,3-5 0,-2 0-187,2-4 1,-1 0-92,2 0 0,-4 0-274,4 0 1,-4-5-158,0-3 0,-1-2 233,0-2 0,-4 1 301,-3-1 0,2-4 0,0-2 0</inkml:trace>
  <inkml:trace contextRef="#ctx0" brushRef="#br0" timeOffset="52">23253 8554 7828,'-5'-16'0,"-7"3"0,-5-3 0</inkml:trace>
  <inkml:trace contextRef="#ctx0" brushRef="#br0" timeOffset="53">22887 8360 7828,'0'-11'0,"0"3"349,0 0 0,2 5-76,1-5 1,4 5 326,4 0 0,1-2-189,-1 1 1,2 0 123,2 4 0,-1 0 16,5 0 0,0-4-166,4 0 0,1 1-223,3 3 1,-3 0 59,2 0 1,-1 0-195,-3 0 0,0 0 116,-3 0 1,1 0-682,-5 0 0,-3 0 53,-4 0-1813,-6 0 2297,-2 5 0,-6-4 0,-6 4 0</inkml:trace>
  <inkml:trace contextRef="#ctx0" brushRef="#br0" timeOffset="54">1530 10530 8282,'-6'0'768,"1"0"-474,0 0 88,4 0 221,-4 0 729,5 0-1141,0 5 0,1 1 159,3 6 0,-2 4-80,6 3 0,-2 4-44,2 4 1,-2 3 59,-2 8 1,-3 0-100,3 8 1,-1 2 66,0 10 1,-1-1-336,1 0 0,-1-4 94,-2 0 1,0-1-184,0 2 1,1-5-118,3-7 1,-3-3 135,3-4 1,2-2 65,2-3 1,-2-3 5,2-8 1,-4-2-192,3-1 1,-3-7-178,4 2-46,-6-2 0,4-3-119,-2-2-11,-2-3 0,3-2-253,-5-3 0,1-2 354,3-6 1,-2-4-225,6-3 746,-1-3 0,5-6 0,-1-1 0</inkml:trace>
  <inkml:trace contextRef="#ctx0" brushRef="#br0" timeOffset="55">1884 10621 8132,'0'-11'-584,"0"0"390,0-1 1139,0 6-183,0-4-160,0 8-68,0-3 149,0 5-361,0 10 0,2 3-15,2 10 0,-2 9 53,6 2 173,-6 13-466,3-5 0,-1 17 262,0-1-149,0 1 0,-4-2-185,0 0 1,0-5 79,0-2 1,0-3 163,0-1 1,1-6 24,3-2 1,-3-7-625,3-5 0,-2-2 165,2-1 0,-3-5-528,3-3 1,1-6-392,-1-1 501,0-6 1,-3 3-588,3-5 694,-3 0 1,4-1-227,-5-3 0,-5 2 732,-2-6 0,-3-5 0,-2-4 0</inkml:trace>
  <inkml:trace contextRef="#ctx0" brushRef="#br0" timeOffset="56">1530 11295 8132,'0'-11'0,"0"3"184,0 1 0,5 3 365,3-4 1,2 6-254,2-2-101,4-3 0,2 6 184,5-3 1,0 3-99,-1 1 1,6 0-228,3 0 0,-2-5 80,1-3 1,-3 2-382,4-2 0,-6 1 244,2-5 0,-5 2-819,-3 3 0,2-2 267,-6 5 1,0 0-11,-3 4 0,-1-4-115,0 1 0,-3-1 680,0 4 0,-1 0 0,5 0 0,-1 0 0</inkml:trace>
  <inkml:trace contextRef="#ctx0" brushRef="#br0" timeOffset="57">2124 11135 8132,'7'0'19,"-2"0"161,-5 0 0,4 2 179,-1 1 171,1-1-175,-4 8 0,0-8 4,0 6 174,0 5-207,0-1 1,0 10 298,0-3-342,0 3 0,0 0-42,0 1 0,0 4 13,0 0 1,4-1-113,0-3 0,3-1 98,-3-3 0,4 1-170,-4-5 0,3 2 92,-3-2 0,1-6-389,-1 2 1,-2-3 94,6-1-1727,-5 4 879,7-10 0,-8 4 980,6-5 0,-6 5 0,3 1 0</inkml:trace>
  <inkml:trace contextRef="#ctx0" brushRef="#br0" timeOffset="58">3004 10793 8135,'0'-7'371,"0"2"598,-5 0-528,3 4 0,-3-3-154,5 8 0,0 7 74,0 8 0,0 8-93,0 4 1,2 5-16,1 2 1,2 4-133,3-4 0,-2 4 134,-2-4 0,-3 0-224,3-3 0,1-5 83,-1 1 1,0-6-257,-4 2 0,0-5 90,0-3 1,0 2-447,0-6 1,0 0 81,0-3 1,0-1-549,0 0-1272,0-4 865,0-2 1371,0-5 0,5-5 0,1-2 0</inkml:trace>
  <inkml:trace contextRef="#ctx0" brushRef="#br0" timeOffset="59">3426 10804 7966,'5'-18'-319,"-3"7"543,3 1 0,-2 7-25,1-4-120,5-1 1,-8 0 1152,3 1-331,3 4-538,-6-2 0,4 4 91,-5-3-336,0 3 1,-5-3 26,-3 8 1,1 0-122,-5 7 1,2-1 133,-9 9 1,0-2-130,-4 6 1,2-3-148,2 7 0,-2-3 80,6-1 1,0-1 19,3 1 1,6 0 63,2 0 1,3-5-84,1-3 0,2-2 81,6-2 0,5 0-86,10 1 1,3-6 49,1-2 1,3-1-12,-3 0 1,3-1-9,-3 1 0,0-1 34,-4-2 0,-2 5-38,-2 2 1,0 0 16,-7 0 0,0 1 48,-8 3 1,4 2-37,-4 2 1,-2-1 1,-6 5 0,-6-1 8,-5 1 1,-5 3-3,1-3 0,-4 2 33,-4 2 0,2 0-28,-6 0 0,6-5-56,-2-3 0,3 0 65,1-4-1092,6 3 430,0-12-1281,11 3 1907,6-5 0,11-10 0,7-3 0</inkml:trace>
  <inkml:trace contextRef="#ctx0" brushRef="#br0" timeOffset="60">4374 10816 8014,'0'-23'158,"0"5"97,0 1-172,0 6 678,0 0-43,0 4-233,0 2-73,0 5 1,0 5-75,0 3-153,0 7 1,-4 8 111,1 7 0,-5 5-69,4 3 1,-3 2-93,3 6 1,-4 0 105,4-1 1,-1 0-320,1-3 0,3-7 117,-3-4 0,3-6-394,1 2 0,0-7 101,0-1 1,0-5-382,0 1-1123,0-7 724,0-3 276,0-5 1,0-5 268,0-3 0,0-2 180,0-1 1,1-6 307,3-2 0,-3-2 0,3-2 0,1-5 0,-1-3 0,0-2 0,1-1 0,1 0 0</inkml:trace>
  <inkml:trace contextRef="#ctx0" brushRef="#br0" timeOffset="61">4363 10793 8014,'0'-23'0,"0"5"0,0 3 0,0 2 624,0 2 64,0 4-225,0 2 1,1 5-99,3 0 0,-2 9-92,6 3 1,-4 7 218,3 0 1,1 7-123,3 5 0,1 2-75,-1 1 1,1 5-40,-1 3 1,4-2-236,1-2 1,0-3-33,-1 0 0,-1-3-3,5-1 0,-5-3-152,1-5 0,2-6 132,-2-1 0,0-4-693,-3 0 0,-1-1-96,1 1-1249,-1-6 720,-5 4 1352,5-9 0,-15 10 0,3-5 0</inkml:trace>
  <inkml:trace contextRef="#ctx0" brushRef="#br0" timeOffset="62">4306 11238 7984,'0'-6'938,"5"1"-532,1 5 0,9 0 227,1 0-408,4 0-57,-2 0 1,4-2-352,1-1 185,5 1 0,-2-8-789,4 3 1,-3 0 501,3 0 1,-4-1 284,0-3 0,3-1 0,1 1 0</inkml:trace>
  <inkml:trace contextRef="#ctx0" brushRef="#br0" timeOffset="63">5208 10827 7988,'0'-18'65,"-5"2"1,4 4 72,-3 1 0,2 3-14,2 1 224,-5-1-140,4 2 1,-9 1 640,2 5-493,-7 0 0,1 0-157,-5 0 0,0 1 40,-4 3 1,-1 3-83,-2 9 1,1 1 67,-1 6 1,-2 4-125,1-1 0,1 7 82,3 2 1,4-1-113,0 4 0,5-1-25,-2 1 0,5-8-165,3 1 0,3-3-22,5-5 1,2 1 97,1-9 0,4 0-85,4-3 1,6-1 77,2 0 0,-2-3-124,3 0 0,-1-6 85,3 2 1,-3-3-242,0-1 0,0-1-31,4-3 0,-1-2-11,-3-6 1,3 1-670,-3 0 1,1-1 1040,-1 1 0,2-6 0,-3-1 0</inkml:trace>
  <inkml:trace contextRef="#ctx0" brushRef="#br0" timeOffset="64">5619 10804 8009,'0'-13'750,"-5"-2"-18,4 9-260,-4 0-322,5-5 77,-5 10 1,-2-4 146,-4 5 0,-1 0-110,1 0 0,-4 1-78,0 3 1,-6-1-14,2 4 0,-2 5 83,-2 3 0,0 5-143,0-1 0,0 7 43,0 0 0,2 6-135,2-2 0,2 3 71,6 2 0,1-2-120,2-3 0,-1 2 46,5-5 1,2 3 36,6-3 0,2-2-90,5-6 1,6-1 111,2-3 0,1-6-148,-1 2 0,3-3 85,-3 0 0,2-3-75,2-5 1,0 0 46,0 0 1,0-2-299,0-1 0,0 0-172,-1-5 1,-3 2-347,0-2 1,-3 0-1539,3 4 2368,-5-5 0,2 3 0,-4-6 0</inkml:trace>
  <inkml:trace contextRef="#ctx0" brushRef="#br0" timeOffset="65">5859 10827 7981,'-6'-18'0,"-5"2"505,10 9-85,-4 2-60,5 5 1,-1-4 1056,-3 1-701,3-1-477,-4 9-71,0 1 1,3 11 194,-2 2-181,3 2 1,1 7 69,0 3 0,0 6-30,0 1 1,0 4-143,0-4 0,0 0 106,0-4 0,0-1-373,0-3 0,0 2 157,0-5 0,1-1-224,3-3 0,-1-5 136,4-3 1,1-3-1,3-5 1,-3 2-13,0-5 1,3 0 44,4-4 1,2-2 94,-2-1 0,-1 0-51,5-4 1,0-1-123,4-4 1,-4 2 89,0 3 1,-5-3-312,1 2 1,2 2-72,-2-2 0,-4 5-242,-3 0 0,-2 0 232,2-1 1,-2 3-446,-2-3 910,-3 3 0,4 1 0,-5 0 0</inkml:trace>
  <inkml:trace contextRef="#ctx0" brushRef="#br0" timeOffset="66">5836 11113 8047,'0'-8'395,"0"0"214,0 6 1,5-3-250,3 5 1,2 0 48,1 0 0,2-4-261,2 0 0,3 0 83,5 4 1,0-4-300,0 1 1,-1-2 148,1 1 1,0-1-631,0-3 0,-5 2 213,-3 2-789,-2 3 1,-7-6 1124,-2 3 0,-3 3 0,-1-4 0</inkml:trace>
  <inkml:trace contextRef="#ctx0" brushRef="#br0" timeOffset="67">5836 10827 7984,'4'-18'0,"0"3"0,5 2 233,-2 2 1,8 3-77,4 1 0,3-1 207,1-3 1,1-1-108,3 1 0,2-1-108,5 1 1,0 0-86,1-1 0,-5 2 98,0 2 0,-4-1-136,1 6 1,-7-1 80,-1 4 0,-4 0-49,4 0 60,-5 0 0,3 5 0,-6 3 0,-3 5 30,-1 3 0,-4 4 150,1-1 1,-3 4-200,-1 4 0,4 0 42,-1 4 0,1 3-101,-4 0 0,0-1 76,0 2 0,4 1-316,0-5 0,0 3 87,-4-7 1,3-2-102,1-6 0,0 2-220,-4-6 0,4 0 175,0-4 1,0-3-1070,-4 0 566,0-6-803,0 3 777,0-5 788,-6 0 0,0-5 0,-5-1 0</inkml:trace>
  <inkml:trace contextRef="#ctx0" brushRef="#br0" timeOffset="68">6327 10736 7918,'0'-18'83,"0"3"1,5 3 201,3 5 0,3-4-29,4 4 1,-1-2 239,5 1 0,1-1-63,2 6-381,1-1 114,0-1 0,0 3 31,0-1 0,0 1-170,-1 2-299,-4 5 240,4 2 1,-10 6 186,4 2-255,-4 3 68,-5 4 0,-2 1 183,-5 0-111,0 0 3,-5 0 1,-7 3 24,-7 1-92,-7 0 74,-4-4 1,0-1-17,0 1 1,3-4 4,-4 0 0,10-9-738,-2 2 235,13-8-1619,-5 1 1838,13-5 1,18-10 0,9-3-1</inkml:trace>
  <inkml:trace contextRef="#ctx0" brushRef="#br0" timeOffset="69">6898 10633 8072,'0'-12'0,"0"6"1516,0 1 632,0 5-1762,5 0 1,-3 5-275,1 3 0,0-2 63,1 2 1,-3 1 29,3 6 0,-2-1-127,2 5 1,-3-4 103,3 4 0,-3-1-148,-1 1 0,0 2 62,0-2 1,2-1-147,2 1 0,-3-4 44,3 4 1,-3-3-23,-1 3 0,0-4 125,0 4 1,0-1 8,0 1 0,0 2-45,0-2 0,-1 3-4,-3 1 0,3 0-151,-3 0 1,-1-4 90,1 0 1,0-5-199,4 1 1,0-3-176,0 0-364,0-6-16,0-1 1,1-5 12,3 0 1,-1-1-27,4-3 0,-3-2 769,4-6 0,-6-4 0,3-2 0</inkml:trace>
  <inkml:trace contextRef="#ctx0" brushRef="#br0" timeOffset="70">6681 10633 8068,'5'-12'631,"-3"1"1,9 0-246,0-1 0,6 5-369,6-1 0,0 4 50,-1-4 1,-3 6 429,0-2 1,-3 3-163,3 1 1,0 0-327,4 0 1,-4 0 111,0 0 0,-4 0-85,4 0 0,-1 0-102,1 0 0,-1 0 122,-3 0 0,-3 0-93,4 0 1,-4 0 82,0 0 0,-5 0-112,1 0 1,-2 1 93,2 3 1,2-2-12,-2 6 1,-2-4 48,2 4 0,-5-1 9,5 5 0,-4-1 110,4 0 0,-6 5-124,2-1 1,1 5-2,-1-1 1,3 4 10,-3 4 1,0-2-44,-4 6 0,1-2 50,3 1 1,-3 3-151,3-2 1,-3-3 55,-1-2 1,0-2-15,0-1 1,2-4 6,1 0 1,0-6 14,5-2 0,-5 1 63,5-5-53,0-2 0,3 1-12,1-6 1,-1 0 18,0 0 0,1 0-50,-1 0 1,4-4-30,1 0 1,3-4 70,-4 4 0,4-3-227,-4 3 0,4-4 59,-4 5 1,4-2-310,-3 1 0,-1 2 161,-4-1 1,1-2-414,-1 1 1,1 0 159,-1 4 1,-3-4-336,-1 0 903,-4 1 0,2-8 0,-5-1 0</inkml:trace>
  <inkml:trace contextRef="#ctx0" brushRef="#br0" timeOffset="71">7184 10907 7915,'0'-11'0,"0"4"0,6-2 714,5 5 0,7-3-210,9 3 0,-3-1-248,3 1 1,1 2-228,-2-6 0,1 4 102,-4-3 1,-4 3-338,0-4 0,-5 4 165,1-3 0,-2 4-796,-2-1 378,1-2 1,-5 5-958,1-3 1416,-6 3 0,3-4 0,-5-2 0</inkml:trace>
  <inkml:trace contextRef="#ctx0" brushRef="#br0" timeOffset="72">7287 10587 7993,'0'-11'0,"0"-1"0,6 2 394,5 3 1,1-2-59,3 5 0,1-4 149,0 4 1,4-1-353,-1 2 1,3 1-87,0-2 0,1-1-73,0 2 1,0-2 133,0 1 1,0 2-232,-1-1 1,0 1 131,-3 2 0,1-3-103,-4-1 1,3 0 130,-4 4 0,0 0 40,-3 0 1,-1 0 132,0 0 1,1 0-107,-1 0 1,1 0 101,-1 0 1,-3 0-108,-1 0 0,0 5 177,0 3 0,2 3 4,-5 4 0,1 2 114,-1 2 1,-3 4-173,3-1 0,-2 1-22,2 4 0,-3 2-206,3 2 0,-2 2 61,-2 1 1,3-1-191,1-3 1,0 2 83,-4-5 0,1-1-35,3-3 1,-3-1 34,3-3 1,-1-3-357,0-4 87,-1-1 0,4-5-626,-2-2-857,-3-2 1282,4-2 0,-5-6-373,0-1 1,0-3 893,0-2 0,-10-4 0,-3-2 0</inkml:trace>
  <inkml:trace contextRef="#ctx0" brushRef="#br0" timeOffset="73">7743 10541 7961,'4'-11'0,"0"0"0,9 4 353,-2 3 0,7 3 538,-3 1 0,4 0-440,-4 0 1,6 0-187,-2 0 0,6 4-170,2 0 0,-1 3 100,-3-3 1,0 5-78,0-1 1,0 2 15,0 1 0,-2 2 12,-2 2 0,-2-1-60,-6 5 1,0 0-12,1 4 0,-6 0-103,-2 0 0,-3 5 88,-1 2 0,-1 3-68,-3 1 0,-6 1 110,-5-1 0,-5 0-84,1 0 0,-7 1 27,0-1 0,-5-1 3,4-3 0,1-3-43,3-8 1,0-2 52,0-6 1,2-1-522,2-2 1,2 1 215,6-6 0,1 0-1430,2-7 1103,3 3 0,5-13 574,0 3 0,5-14 0,1 1 0</inkml:trace>
  <inkml:trace contextRef="#ctx0" brushRef="#br0" timeOffset="74">9228 10519 8051,'-4'-18'0,"0"3"76,-4 7 1,6-2 294,-2 2-293,-2 3 234,5 0-19,-4 5 0,5 1 135,0 3 0,0 3-2,0 4-115,0 5-137,0 2 0,0 6 37,0 3 0,-4 0 14,0 7 0,0-4-84,4 5-86,-5 4 1,4-10-134,-3 5 0,-2-1 83,-2-6 1,2 0-315,-2-4 0,4-2 154,-3-2 1,4-2-1319,0-6 338,-4 0-778,6-4 1913,-4-2 0,5-5 0,0 0 0</inkml:trace>
  <inkml:trace contextRef="#ctx0" brushRef="#br0" timeOffset="75">9160 10393 7996,'-7'-6'385,"2"-1"747,5 3-891,0 3 1,5 1-40,3 8 0,-2 3 619,2 4-471,-1 3 0,9 10 38,-1 3 0,1 2-148,0 1 0,-2 0 60,5 0 1,0 1-61,3-1 1,-3 0-222,0 0 1,-5-4 45,2-4 1,-4-2-100,0-1 0,-1-1-110,1-3 1,-5-3-253,1-4 0,-6-1-79,2 1 1,-3-5 190,-1 1 0,0-4-798,0 3 1,-1-4 426,-3 1 1,-2-3-157,-5-1 0,-1 0 811,1 0 0,-6-5 0,0-2 0</inkml:trace>
  <inkml:trace contextRef="#ctx0" brushRef="#br0" timeOffset="76">9114 10827 7996,'-5'-6'340,"4"1"279,-5-1-353,6 5 1,2-4 277,2 5 0,2 0-101,5 0 1,4 0-421,1 0 1,5 0 70,2 0 0,1 0-603,7 0 0,-1-5 298,4-3 0,1-2 243,-1-1-32,0-1 0,0 1 0,1 0 0</inkml:trace>
  <inkml:trace contextRef="#ctx0" brushRef="#br0" timeOffset="77">9913 10473 8062,'0'-18'131,"0"2"1,0 8 292,0 0 0,0 5-144,0-5-106,0 0 1,-1 2 727,-3 2-556,3-2 0,-5 3 278,2-4-362,3 4 0,-10-2-112,4 5 1,-3 0 82,-2 0 0,1 1-168,-1 3 0,0 3-29,-4 4 0,4 0-66,-3 1 1,2 1 57,1 2 0,2-3 86,3 4 1,-2 0-69,5-1 0,1 4 64,7-3 1,0 3-135,7-4 0,0 0 128,8-3 1,3-1-119,5 0 0,5 1 18,-2-1 1,-2-3-165,-1-1 1,1 1 42,-2 4 1,0 0 62,-7 3 1,-3-2 13,-4 2 0,-2-2 18,-2-2 1,-3 1 121,-5-1 1,-7 5-115,-4-1 1,-7 1 79,-9-1 1,-2 2-15,-5 2 1,-4 3 10,0-3 1,-5-3-126,1-1 0,2-2 89,2-2 1,5 0-699,7-4 0,4 2-111,11-5-537,4 0 0,4-4 1319,6 0 0,9-5 0,6-2 0</inkml:trace>
  <inkml:trace contextRef="#ctx0" brushRef="#br0" timeOffset="78">10690 10347 7983,'-6'-17'575,"1"0"53,5 11-291,0-4 37,5 8 98,1-3 1,2 12-116,-1 4 0,-4 11-3,1 8 0,-2 3-60,2 1 0,-3 1-71,3-1 0,-2 4-48,2 0 0,-2 0-71,1-4 1,-1-3-168,-2-1 0,0-4 81,0 0 0,0-2-7,0-1 0,0-5-39,0-3 1,0-2-358,0-2 2,0-4-27,0 3 275,5-9 1,1 4 92,5-5 1,2-1-124,2-3 0,2-2 113,2-6 1,2 1-163,-1-1 0,1-3 94,2 0 1,-4 1 15,0 6 0,-5-2 76,1 3 0,-2 2 8,-2 1 0,-3 2 14,0 2 258,-6 0 316,3 0-212,0 0-30,-4 0-256,10 6 1,-6-4 17,2 6 0,2-5 23,-5 5 1,4-4-132,-5 4 1,6-5 56,-1 5 0,2-4-92,2 3 0,-1-4-33,0 1 1,6-3 105,2-1 1,2 0-55,2 0 0,0-1 48,0-3 1,0-2-10,0-6 1,1 1 19,2-1 1,-3 1 9,0-1 0,0 0 159,-4-3 0,-3 2-96,0-2 1,-7-3-8,-2-1 0,-4 1-37,1-1 1,-4 0-90,-4-4 0,-4 4 97,-7 0 0,-3 3-172,-5 0 1,-5 1 63,-2 8 0,-3 1 28,-1 3 0,-4 6-194,0 5 0,-3 6-88,7 1 0,-2 6-344,9-2 1,2 2 242,6 2 1,4-1-567,7-3 0,4 2 427,8-2 1,4-1-343,7 1 884,3-5 0,10 2 0,1-4 0</inkml:trace>
  <inkml:trace contextRef="#ctx0" brushRef="#br0" timeOffset="79">11672 10336 7955,'-11'-12'2116,"-1"1"-1401,6 5-655,1 1 0,5 6 463,0 3-357,0 2 1,0 11 222,0 2-376,0 7 49,0-2 1,0 12 270,0-6-347,0 6 90,0-7 0,0 5-306,0 1 178,0-1 1,0-5-78,0-2 1,0-4-79,0-4 1,0 1 85,0-5 1,0-4 95,0-3-504,0-5 95,0 2 183,0-5 1,0-5 157,0-3 1,0-2 68,0-2 1,0 0 117,0-3 0,-4 1-66,0-5 0,0 0 17,4-4 0,-3 0-31,-1 0 1,0 3 155,4-3 1,0 6-77,0-6 0,0 12 372,0 0-249,0 2 0,1 2-151,3 4 1,2 4 147,6 7 0,-1 0-122,1 11 1,3 0 31,0 4 0,5 0-1,-1 0 0,3 1-123,1 3 0,-4-3 56,0 3 1,0-7-103,4-1 1,0-5 146,0 1 0,-1-6 1,1-1 0,-1-6 54,-3 2 0,1-3-42,-5-1 1,2 0 208,-2 0 0,-2-5-51,2-3 0,-6-2 36,-1-1 1,-6-2-73,2-2 0,-3-3 132,-1-5 1,0-1-274,0-2 0,-1-4-188,-3-4 1,-2 0-355,-6 0 1,5 2 299,-1-2 1,0 7-556,-3-3 0,3 4 323,1 3 1,3 6-153,-4 1 0,6 4-284,-2 0-1100,3 6 1111,1 1 1,5 10 803,2 2 0,4 4 0,0 0 0</inkml:trace>
  <inkml:trace contextRef="#ctx0" brushRef="#br0" timeOffset="80">12609 10279 7904,'0'-12'0,"0"1"0,0 0 748,0-1 145,0 6 711,0-4-831,0 8-440,0-3 0,-5 7-194,-3 1 0,-3 5 81,-5 7 0,-1 4-130,-6 8 1,0-2 81,0 6 1,0-2-190,0 1 0,2 6-8,2-6 1,0 6 8,7-6 0,-2-1 16,7 2 0,0-4-152,0 3 0,4-5-114,-1 2 1,8-4 125,4-4 0,3 1-87,4-5 0,-1 1 45,5-5 1,4-3 51,4-1 0,0-4 62,-5 1 1,5-4-8,0-4 0,-1-2 165,-3-6 0,-1 1-97,-3-1 0,1 1 163,-5-1 0,1 0-47,-5-3 1,-3 2 83,-1-2 1,-4 2-84,1 2 0,-10-1-222,-5 1 151,-5 4 1,-9 2-339,-1 5 185,2 0 1,-7 5-876,8 3 0,-1 2 989,9 2 0,0-1 0,3 0 0</inkml:trace>
  <inkml:trace contextRef="#ctx0" brushRef="#br0" timeOffset="81">13408 10187 7944,'0'-6'744,"0"1"1,-1 5-393,-3 0 1,1 10 22,-4 5 0,-1 7 198,-3 5-379,-1 12 0,-3 0 137,0 11 1,0-5-322,3 9 1,1-10 56,-1 2 0,2-7 94,3 3 0,2-6-70,5-2 1,0-9 29,0-6 0,0-5-456,0 1 1,0-6-557,0-1-645,0-6-108,0 4 1086,0-17 1,0 4 53,0-8 1,0 2 167,0 1 1,-2 0 335,-1-3 0,1 1 0,-2-5 0,-2 0 0,-1-4 0,1-5 0,1-1 0</inkml:trace>
  <inkml:trace contextRef="#ctx0" brushRef="#br0" timeOffset="82">13271 10359 7953,'11'-18'0,"1"-2"71,-1 4 0,-3 1 165,0 4 0,-5 1 74,5 2 0,-4-1 7,3 5 1,-3 1 121,4 3 1,-4 0-72,3 0 0,1 6-96,3 5 0,-1 7 139,-2 9 0,2 2-131,-2 5 1,6 4-143,1 0 0,0 5 97,-3-1 1,3-2-300,0-2 0,4-4 41,-4-4 1,4 1-6,-3-8 1,4 1-338,-1-9 0,-3 0 187,0-3 0,-4-2-1194,0-3 984,-1 4 1,-3-6-1775,-1 2 1083,-4-2 1079,2-5 0,-10 0 0,-1 0 0</inkml:trace>
  <inkml:trace contextRef="#ctx0" brushRef="#br0" timeOffset="83">13305 10667 7954,'12'0'1532,"-5"0"-1010,1 0 0,0 0-72,3 0 1,2 0-422,2 0 1,3-1-378,5-3 1,1 3-92,2-3 0,3-2-484,6-2 0,-1 2-171,0-2 1094,1 0 0,-1-3 0,0 0 0</inkml:trace>
  <inkml:trace contextRef="#ctx0" brushRef="#br0" timeOffset="84">14230 10222 7985,'-5'-12'139,"4"1"1,-8-1 267,5 1 0,1 3-38,3 1 0,-4 3 161,0-4 1,-5 6-117,1-2 1,-2 3-260,-1 1 0,-6 1 70,-2 3 1,-2 2-211,-2 6 1,-1 0 102,-3 3 1,3-1-94,-3 5 0,3-1 83,1 1 1,6 2-161,1-6 1,5 4-19,3-4 1,3 0 132,5-3 0,0 3-112,0 0 1,2 0 39,1-3 1,5-2 26,7-2 1,7 2 15,4-3 0,2 2-14,-1-1 0,1 1-85,2-5 1,2 3 98,-5-3 1,-2 4-81,-6-5 1,2 6 88,-6-1-20,0 2 1,-9 1-16,-2 1 0,-4 1 37,-4 2 0,-3-3-16,-9 4 1,-3 0 9,-7-1 0,-3 6-148,-6-2 0,-3-1 82,0 1 1,0-5-112,4 1 0,2-4 20,6-3-184,-1 2 198,14-9-626,2 4 1,11-6-88,7-3 1,9-2 816,3-6 0,12-4 0,5-2 0</inkml:trace>
  <inkml:trace contextRef="#ctx0" brushRef="#br0" timeOffset="85">15372 9845 8007,'0'-12'53,"-5"1"1,4 0 962,-3-1-156,3 6-451,1-4 0,1 8 148,3-1-143,-3 1 0,6 9-96,-3 4 0,-3 7 181,3 8 0,-4 5-31,-4 7 1,1-1-17,-4 5 0,0-4-221,0 4 0,-2-2-4,5 2 1,-4 2-146,5-2 1,-1 2 86,4-3 1,0 3-332,0-6 1,1 0 196,3-4 0,2-5-418,6-2 1,-1-3 153,0-1 1,1-6 7,-1-1 1,5-4 81,-1 0 0,0-5 87,-4 1 0,1-5-120,-1 0 1,4-1 88,1-2 0,-1 0-999,-4 0 720,1 0 1,-1-2-737,1-1 0,-6-4 184,-2-4 1,-3-1-826,-1 1 1739,0 0 0,0-6 0,0-1 0</inkml:trace>
  <inkml:trace contextRef="#ctx0" brushRef="#br0" timeOffset="86">15190 10347 7892,'0'-6'1192,"0"-4"1,6 9-1462,6-3 1,8-1 67,6 1 1268,1 0-491,1 4-537,1-5 294,11 4 0,-5-8 5,3 5-600,-2-5 218,-7 3 1,1-1 160,-7 4-1469,3-4 948,-14 6 1,3-5-347,-7 2-239,-3 3 989,-5-4 0,-5-1 0,-1 0 0</inkml:trace>
  <inkml:trace contextRef="#ctx0" brushRef="#br0" timeOffset="87">16012 10016 8016,'-5'-11'0,"4"-1"424,-4 6-165,5 1 1,0 4 284,0-3-105,0 2 1,1-3-193,3 5 0,2 4-19,5 0 1,6 5 94,2-1 0,4 2-95,3 1 1,4-3 63,4-1 1,1 0-97,4 0 0,0 2-151,3-5 1,1 0 59,-5-4 0,-4 1-191,-3 3 1,-2-3-74,1 3 1,-6-3 123,-5-1 0,-6 1 52,-1 3 28,-1-2-209,-10 8 203,4-4 0,-14 5 7,-2 1 0,-8-1-65,0 1 0,-6 3 53,-2 0 0,-9 4-72,2-4 1,-4 2 63,0-2 1,2-2-82,-2 2 0,4-2 61,4-2 1,-1 1-228,8-1 1,-1-5-738,9-2-671,0 3 280,3-6 1349,6 4 0,1-5 0,5 0 0</inkml:trace>
  <inkml:trace contextRef="#ctx0" brushRef="#br0" timeOffset="88">16606 10336 8013,'-5'-6'753,"-3"2"1,1 2-228,-5 2 1,2 0 6,-9 0 1,-5 6-143,-7 1 0,-2 3-273,-1 2 1,-4-1 67,0 1 1,0-1-204,4 0 1,3 1-12,1-1 1,6 1-43,1-1 0,5-3-232,7-1 1,1-3-1202,2 4-596,3-6 2099,5 8 0,10-8 0,3 3 0</inkml:trace>
  <inkml:trace contextRef="#ctx0" brushRef="#br0" timeOffset="89">16971 9856 7976,'-11'-11'554,"0"4"-683,4-3-256,2 4 305,5 0 17,0 1 958,0 5 0,1-4-371,3 0-45,3 0-219,4 4 1,2 0 10,2 0-132,3 0 1,1 0-50,0 0 1,4 0 50,3 0 1,1 0-209,-4 0 1,0 0 103,-1 0 0,0 0-66,-3 0 0,1 0 59,-4 0 199,-1 0 1,-8 0-78,1 0-72,-5 0 0,2 1 186,-5 3 1,0-1-105,0 4 1,-4 5 61,0 3 1,-5 5-46,1-1 1,-3 8-139,-4 3 0,2 3 59,-2 2 0,2-1-107,2 0 1,-1 2 1,1 2 1,3-3-114,1 3 0,3-6 77,-4-1 1,6-6 39,-2 2 0,3-5-4,1-3 1,0 2 13,0-6 1,0 0-34,0-3 1,0-5 43,0 1-997,0-6-281,0 9-783,0-10 1025,0 4 0,4-10-372,-1-3 1388,1 3 0,1-10 0,2 2 0</inkml:trace>
  <inkml:trace contextRef="#ctx0" brushRef="#br0" timeOffset="90">17668 9822 7937,'0'-17'1133,"-5"5"-850,4 0-158,-4 7 0,5 7 192,0 1 0,-2 4 468,-1 4 0,1 2-343,-1 2 0,-3 4-198,3 8 1,-1 2 220,4 5-273,0 0 1,0-2 137,0 2-271,0-2 25,0 7 0,0-6 301,0-2-397,0 2 61,0-9 0,4 4-283,-1-5 193,1-5 0,-2-1-229,1-1 1,-1-8-17,1 4-431,4-3 0,-6-2 301,3 1 1,-2-6-1976,2 2 1689,-3-2 1,4-4-358,-5-2 1059,0 3 0,6-14 0,0 2 0</inkml:trace>
  <inkml:trace contextRef="#ctx0" brushRef="#br0" timeOffset="91">18068 9970 7956,'-5'-11'1223,"-2"5"-931,1 1 1,-3 6 11,5 3 0,-5 2 110,2 5 1,-3 2-250,-2 2 1,1 3 56,-1 5 0,1 0-182,0 0 0,3-1 123,0 1 1,6 0-138,-2 0-19,3 0 1,1 0-162,0 0 121,5-1 0,2-4-45,9-3 1,-2-2 76,5-2 1,0-3-101,4 0-54,4-6 163,3 3 0,4-10-6,0-2 0,0-1 60,1-3 0,-2 2 153,-3-7 0,2 0-50,-5 1 1,-1-6 214,-3 2 1,0-7-98,0-5 1,-4-2-86,0-1 1,-10-4-141,-2 0 0,-5 0 108,-6 4 0,-13 1-217,-9 2 0,-11 6 136,-5 10 0,-5 1-542,-6 10 1,4 1 24,-4 7 1,6 6-390,5 5 0,8 10-2416,7-3 3237,3 9 0,9-5 0,2 6 0,3 0 0,3-2 0</inkml:trace>
  <inkml:trace contextRef="#ctx0" brushRef="#br0" timeOffset="92">1919 12677 7987,'-7'0'1164,"2"-5"-871,5 4-124,-5-4 0,4 3 121,-3-1 103,3 1-232,-4-3 1,2 5 55,-4 0 1,-1 0-140,-3 0 1,2 2 71,-3 1 1,3 5-163,-6 7 0,-1-2 115,0 2 0,-4 2-98,1-2 0,1 4-7,-1-4 0,5 4 55,-1-4 1,2 1-4,2-5 1,1 4-11,2 1 0,-1-1-101,6-4 1,-1 1 76,4-1-53,0 0 1,0 1 68,0-1 0,1 1 51,3-1 1,3 1-60,9-1 0,-2-3 9,5-1 1,-3 0-19,7 0 0,-3 2 6,7-5 0,-3 3 30,-1-3 0,4 5-11,-1-1 1,1-2-23,-4 2 1,-2-1 7,-2 5 1,-2-1-97,-6 1 1,-4-1 116,-4 0 0,-1 5 4,-2-1 1,-5 4 24,-3-4 1,-3 4-49,-5-4 0,-1 6 25,-6-2 1,0 1-22,0-1 0,0 1 147,0-4 0,0-1-118,1-4 0,-1-1-53,0-2 0,4-3-153,0-5 1,5 0-719,-1 0 300,7 0 1,3-5-434,5-3 0,1-6 154,3-1 1,8 0 841,7 4 0,2-6 0,2-1 0</inkml:trace>
  <inkml:trace contextRef="#ctx0" brushRef="#br0" timeOffset="93">2261 12769 7953,'-17'0'223,"-5"0"0,9 0 377,-2 0 1,6 0-325,2 0-107,4 5 1,-6 1 38,5 5 1,1 5 14,3-1 1,1 9-115,3-1 1,2 6 70,5-2 1,-3 4-55,0 0 0,-1 1 111,5-2 1,-5 2-279,1-6 1,-4 1-2,3-4 1,-3 0-52,4 0 0,-6-6-178,2-1 1,-3-4-584,-1 0-873,0-1 796,0-5-534,0-1 1465,0-5 0,0-5 0,-5-6 0,-1-7 0</inkml:trace>
  <inkml:trace contextRef="#ctx0" brushRef="#br0" timeOffset="94">2227 12860 7968,'0'-12'-279,"0"-4"1,-4 3 761,0-2 1035,1 7-327,3-2-779,-5 9 1,3 1-62,-2 8 0,4 3-128,4 4 1,3-1-188,4 5 1,0-5 45,1 1 1,1-1-30,2 2 0,-1-4-9,5 4 0,-5-8-288,1 0 0,2-5-84,-2 0 0,0-1 146,-4-2 0,1 0-29,-1 0 1,1-4 89,-1 0 0,0-5 87,1 2 0,1-4-2,2 0 1,-2-4 16,2 0 0,-1-4 91,1 3 1,-2-3-95,2 4 0,-2-4 108,-2 4 0,-3-2-91,-1 2 0,-4 6 186,1-2 0,-2 6-16,2-3-9,-3 5 1,4 3 0,-5 8 1,0 7 69,0 4 1,0 8-118,0 3 0,4 3 24,0 2 1,1 3-152,-1 0 1,-3 4 121,3-4 0,1-1-276,-1-7 1,3-2 69,-3-5 0,4-2-60,-4-2 0,3-2-97,-3-6 0,4-3-626,-5 0-257,1-6 375,1 3-1111,-3-5 1877,3 0 0,-5-5 0,0-1 0</inkml:trace>
  <inkml:trace contextRef="#ctx0" brushRef="#br0" timeOffset="95">2924 12734 7926,'0'-11'0,"0"3"0,0 1 1002,0 4-386,0-2 128,0 5 1,0 6-270,0 6 1,0 6-82,0 8 0,0 3-252,0 6 1,0-1 48,0 0 1,0 4-140,0 0 0,-4 3 125,0-7 1,-1 2-411,1-10 1,-1 4 160,-2-8 0,0 2-454,3-8 1,3-1-23,-3-4 0,-1-3-1046,1 0-355,1-6 1407,3 3 1,3-10 245,1-2 1,5-4 295,-1 0 0,2-11 0,1-2 0</inkml:trace>
  <inkml:trace contextRef="#ctx0" brushRef="#br0" timeOffset="96">2935 12746 7926,'7'-23'-124,"-4"0"0,-1 5 41,-2 3 1493,0 2-935,0 2 1,1 5-206,3 2 1,-2 4-24,6 4 0,-1 6-28,5 5 0,-1 9 0,1-1 1,-1 7 26,1 1 1,3 6-28,0 1 0,1 1 0,0-1 1,-2-1-1650,5 5 1,-5-9 835,1 1 1,-2-7 593,-2-1 0,3-3 0,-3-4 0,3 3 0,-7-10 2488,4 4-2024,1-4 1,-5-4-285,1 0 1,-6-5-1538,2 5 562,-3-5-605,4 2 1072,-3-5 1,-7-11-1,-8-1 1</inkml:trace>
  <inkml:trace contextRef="#ctx0" brushRef="#br0" timeOffset="97">2901 13100 8686,'1'-7'584,"3"4"1,2 1-287,6 2 1,3 0 314,0 0 0,2-1-239,-2-3 0,3 3-154,5-3 1,1-2-197,2-2 1,0 2 60,4-2 1,-4 1-606,0-5 1,-2 1 329,-1-1 0,-1 2-799,-3 3 1,-3-2 465,-4 5 0,-1 0 523,0 4 0,1-5 0,-1-1 0</inkml:trace>
  <inkml:trace contextRef="#ctx0" brushRef="#br0" timeOffset="98">3506 12723 7982,'0'-18'0,"-1"3"1613,-3 7-370,3-2-129,-4 9-740,5-4 1,4 11 79,-1 6 0,2 4-200,-1 7 0,-1 0-29,4 0 0,-4 4-138,1 4 0,1 1 101,-1-2 0,1 3-207,-1-2 1,-3 2 111,3 1 0,-3 0-354,-1 0 0,0-1 63,0-2 0,-1-3-7,-3-5 1,3-4 465,-3 0-107,2-5 0,2-2-151,0-4 415,0-1-259,0 0 0,6-2 291,1-5 1,7 0-123,1 0 0,6-1 475,-2-3-432,2 3 1,2-10-499,0 4 91,0-3 0,0-2-722,-1 1 1,1 1 463,0 2 1,-4-1-480,0 5 0,-5-3-136,1 3-2194,-2 0 3103,-1 4 0,-6 0 0,-1 0 0</inkml:trace>
  <inkml:trace contextRef="#ctx0" brushRef="#br0" timeOffset="99">4066 12666 8045,'-5'-7'-396,"3"-3"1719,-8 9-236,9-4-588,-4 5 1,5 9-149,0 2 0,0 10 60,0 1 0,5 6-129,3 7 0,2-1-177,1 0 1,-3 0-16,-1 1 0,-3-5-180,4 0 0,-4-3 161,3 4 1,-4-6-126,1 2 1,-3-7-155,-1-1 0,0-5 115,0 1 0,0-2-54,0-2 96,0-4 157,0 3 9,0-9-43,0 4 1,1-5-19,3 0 0,1-1 11,3-3 0,6 1-28,-3-4 0,3 3 12,-3-4 1,6 6-10,2-2 1,1-1-2,-1 1 0,3-1-189,-3 1 1,3 3-13,0-3 1,-4 3-154,-3 1 1,2-1-109,-2-3 0,0 3-372,-3-3 1,-5 3-72,1 1 0,-4 0 866,3 0 0,-4 0 0,2 0 0</inkml:trace>
  <inkml:trace contextRef="#ctx0" brushRef="#br0" timeOffset="100">4637 12654 8013,'-5'-11'236,"0"-1"354,-3 1 143,3 5-151,5 1-58,0 5 1,0 6-137,0 5 0,0 2-196,0 6 0,0 4 50,0 4 1,-1 4-42,-3 0 1,1 3 26,-4 4 0,3-2-202,-4 2 0,5-1-84,-5 1 1,5-4-81,0 0 0,1-2 91,2-9 0,2 1-76,1-9 1,4-1 112,4-6 0,6-3 45,2-5 1,1 0-16,-1 0 1,3 0-2,-3 0 1,2-4-20,2 0 1,-4-5-5,0 2 1,-5 0-291,1 0 1,-2 0-158,-2 0 1,1-2-976,-1 5 260,-4-5 0,-2 3 33,-5-6 1133,0 6 0,-5-4 0,-2 3 0</inkml:trace>
  <inkml:trace contextRef="#ctx0" brushRef="#br0" timeOffset="101">4591 12963 8051,'4'-8'249,"0"0"0,8 5 412,0-5 0,7 4-149,0-3 0,3 3-112,0-4 0,1 1-431,0-5 0,0 1 105,0-1 1,0 1-497,-1-1 0,-3 2 288,1 3 1,-7-3-811,3 2 290,-9 3 654,-2 0 0,-5 0 0,0-2 0</inkml:trace>
  <inkml:trace contextRef="#ctx0" brushRef="#br0" timeOffset="102">4614 12723 7961,'0'-18'-41,"0"3"1,1 2 511,3 2 1,6-1 201,5 1-102,1-1-260,0 1 1,2 1-140,5 2 0,0-2-226,0 3 0,-1-2-765,1 1 483,0-2 237,0 9 0,-4-8-1309,0 5 723,0 0 685,-1 4 0,3 0 0,-3 0 0</inkml:trace>
  <inkml:trace contextRef="#ctx0" brushRef="#br0" timeOffset="103">5391 12552 7984,'0'-8'0,"0"0"799,5 1-44,1-5-277,0 1 1,-1 3-118,-5 1 0,-1 4-130,-3-1 0,-2 3-201,-5 1 0,-2 0 69,-2 0 1,1 5 6,-5 3 0,0 2 115,-4 1 0,4 4-181,0 1-142,0 4 175,1-7 0,1 8 38,6-2-52,0-2 58,4 4 149,2-8 0,5 4-107,0-1-89,0-3 73,5 3-35,2-4 0,5-5-109,4 1 179,-4-6-41,5 9 2,-1-10-343,2 9 144,5-9 49,0 9 1,-2-7-58,-2 5-97,3-6 141,-4 8 1,3-7-42,-2 4 55,3 1 78,-9 3-59,3 1 1,-6-3 29,-2 2 1,1-2 7,-6 6 0,1-1 1,-4 1 132,0-2-71,-10 9 1,1-4 85,-10 4-213,0 1 0,-9 0 24,-2 0 1,1 0-101,-2 0 1,1-4-51,-5 0 0,6-2 98,3 2 1,7-6-480,3-5 0,7-6 204,2 2 1,4-4-413,-1-4 0,10-3-71,5-9 0,5 1-1043,7-8 1847,0 3 0,10-13 0,3 4 0</inkml:trace>
  <inkml:trace contextRef="#ctx0" brushRef="#br0" timeOffset="104">5802 12574 7924,'-7'-5'594,"-3"4"-237,3-3 788,2 3-642,0 1 1,5 5 44,0 3 1,0 6-107,0 1 0,0 5-196,0-1 0,0 3 54,0 1 0,0 3-81,0 1 0,0 3-203,0-3 1,0 5 106,0-2 0,3-2-73,1-1 0,4-4-36,-4-4 0,1 1-325,-2-5 0,-1-3-389,2-5 393,2 1 102,-5-2-703,4-1 464,-5-5-61,0 0-1017,0-5 689,0-1 476,0-1 1,0-3-955,0 3 1311,-5-3 0,-6-7 0,-7-1 0</inkml:trace>
  <inkml:trace contextRef="#ctx0" brushRef="#br0" timeOffset="105">5528 12700 7924,'4'-11'245,"-1"-1"1,7 1 415,2-1 1,1 5 531,6-1-798,0 0 1,7-3 211,1 0 194,5-1-236,-3 1-292,0 4 1,3-3-218,-6 3 0,5-3-307,-4-2 1,-2 4-334,-6 1 0,1 4 291,-5 0 0,1 1 293,-5 2 0,1 0 0,-1 0 0</inkml:trace>
  <inkml:trace contextRef="#ctx0" brushRef="#br0" timeOffset="106">6841 12540 8068,'-6'-5'639,"1"2"-96,5-4 1,0 4-194,0-2 833,0 5-617,0 5-298,5 7 1,-4 7-80,3 7 0,1 4-61,-1 4 0,3 1-165,-3 3 0,5-2 108,-1 2 0,-2-6-119,2-2 1,-5-8-2,5 1 1,-2-8-677,2 0 0,-2-3-702,-2-5-498,-3 3 1925,4-8 0,-10-2 0,-1-7 0</inkml:trace>
  <inkml:trace contextRef="#ctx0" brushRef="#br0" timeOffset="107">6510 12574 8163,'0'-11'0,"1"1"289,3 2 1,2-2 445,6 2 0,0 3-43,4 2 1,-4-3-242,4 3 1,1-2-248,2 1 0,4 1 54,4-4 0,-2-1-209,6-3 0,-2-1 69,1 1 0,3 1-92,-2 2 0,-2-2-56,1 2 0,-4-2-251,0-1 1,-3 4 4,-4 3 0,-2-1 1,-6 2 0,1-1 15,-1 4 0,-3 0-5,-1 0 258,-4 5 1,2 1-71,-5 6 0,4-1 201,0 0 0,-1 1-72,-3-1 0,0 1-41,0-1 1,2 4 11,1 1 0,0-1-16,5-4 0,-5-1-21,5-2 0,0 1 22,3-5 1,2 3-64,2-3 0,-1 0 39,5-4 0,0 0 9,4 0 0,0-4-16,0 0 1,-4-5 20,0 2 0,-2-2 49,2 1 0,2-1 13,-6 6 0,0-5 117,-3 4 0,-1-3-88,0 3 0,-3-4 316,0 4-283,-6-4 0,5 6 372,-4-2-121,-1 3-112,3 1-98,-5 0-90,-5 10 1,-2-1-160,-4 10 161,-1 5 1,-3 4 98,0 3-315,0 2 73,-2 1 1,5 2 133,-4 2-1112,4 2 938,0-4 0,5-1-368,-1-4 363,5-11 0,-2 5 6,5-9 0,0-1 20,0-4-941,5 1 295,2-6 183,4-1 0,1-5-544,-1 0-62,0-5 1156,1-1 0,-1-11 0,1-1 0</inkml:trace>
  <inkml:trace contextRef="#ctx0" brushRef="#br0" timeOffset="108">7595 12540 8041,'0'-8'137,"0"1"-137,0-1 1111,0-3-440,0 5 6,0 0-58,0 6 0,4 7-135,-1 4 0,1 3-183,-4 9 1,2-1-117,1 8 0,-1 0 45,1 5 1,-1 3-334,-2 0 122,0 0 0,0-8 82,0 1 1,0-6-146,0 2 1,0-4-23,0-4-469,0 2 343,0-13 0,0 7-999,0-7 392,0-3-1195,0 0 1421,0-5 0,0-5-365,0-3 207,0 3 239,0-10 492,0 2 0,-5-10 0,-2 1 0</inkml:trace>
  <inkml:trace contextRef="#ctx0" brushRef="#br0" timeOffset="109">7583 12540 8025,'6'-18'0,"-5"2"0,3 4 0,2 1 441,2 0 1,2-1 20,1 1 1,1 3-41,-1 1 1,2 4-43,2-1 1,-1 3-152,5 1 0,-1 0 52,1 0 1,1 0-39,-5 0 1,4 4-200,-4 0 1,5 8 87,-5 0 1,0 2-75,-4-3 1,0 6 37,-4 2-558,3 2 371,-8-3 1,3 3-259,-5-2 1,-5 3 162,-3 1 1,-7-4 8,-4 0 0,-3-1 69,-1 1 0,-3 1-259,-1-5 0,0 1 78,5-5 0,0 0-84,3 1 0,2-6-681,6-2 365,5-3 1,2-2-54,8-3 742,2-2 0,16-11 0,2 0 0</inkml:trace>
  <inkml:trace contextRef="#ctx0" brushRef="#br0" timeOffset="110">8097 12506 8029,'0'-6'1631,"0"-5"-1273,0 10 1,0-3 109,0 8 0,0 2 827,0 6-650,0 4-317,0 2 0,-1 9 375,-3-1-161,3 6-370,-4-3 0,4 6-247,-3-1 95,3 0-381,-4 0 648,5-4-772,0 3 357,0-9 179,0 9-694,0-14 383,5 7 139,-4-13 1,13 7-74,-3-4 1,3-2-2,-2-7 0,0-2-5,4-5 1,-2 0 405,5 0-315,0 0 71,-2 0 0,4-5-106,-6-2-543,0-4 426,2 0 0,-5 0-1373,4-1 1034,-4 1 0,-4-5-651,-1 1 648,-4 0 603,2 4 0,-10-6 0,-1-1 0</inkml:trace>
  <inkml:trace contextRef="#ctx0" brushRef="#br0" timeOffset="111">8006 12803 7932,'6'0'1384,"5"-5"-1159,-5 3 0,10-6-245,3 4 75,-2 0 0,6 0-72,0 0 77,-1-5 0,6 3-227,0-5-417,-4 4 399,-1-3 1,-2 5-41,-6-3-767,-5-2 448,0 9 544,-9-4 0,4 0 0,-5-1 0</inkml:trace>
  <inkml:trace contextRef="#ctx0" brushRef="#br0" timeOffset="112">8120 12529 7986,'0'-12'778,"0"1"0,7-1-259,4 1 283,0 0-438,6 4 0,-6-2 104,1 6-384,-1-6 113,6 7 0,-1-6 141,3 4-1033,-2-5 557,-1 8 0,-2-5-1596,5 6 880,-5 0 854,3 0 0,-6 0 0,0 0 0</inkml:trace>
  <inkml:trace contextRef="#ctx0" brushRef="#br0" timeOffset="113">9091 12197 7993,'-6'-11'1085,"-4"5"-260,8-4-164,-3 8 0,5-2-251,0 8 1,0 8 42,0 7 0,0 9-33,0 6 0,0 3-194,0 8 0,0-1-90,0 5 0,0-2 118,0-1 1,0-1-315,0 1 0,-4-4 114,1 0 1,-1-7-319,4 0 1,-2-2 27,-1-7 1,1-3-32,-1-4 1,1-5-88,2 1 0,0-2-157,0-2 1,2-4-879,1-3 916,-1 2 0,4-5 473,-2 3 0,2-8 0,6-2 0</inkml:trace>
  <inkml:trace contextRef="#ctx0" brushRef="#br0" timeOffset="114">9742 12494 7984,'0'-7'-718,"0"-1"1,0 4 2145,0-3-498,5 4-71,-4-7 22,4 9-268,-5-9 197,0 8-463,0 7 0,-3 4 6,-1 10 1,-4 4-161,4 4 1,-1 3 13,2-3 1,0 5-11,-5-2 1,6 2-98,-2-2 1,1 3-154,0-2 1,1-2 91,-1 1 1,3-4-288,3 0 1,0-6 149,5-5 0,-1 1-2,5-1 0,-1-3 109,0-5 1,1-4 32,-1 1 0,4 1 82,1-1 0,0 0-99,-1-4 1,-1-2-241,5-2 1,-3 3 100,3-3 1,-5-2-477,1-2 0,-1 2 236,1-2 1,-6 2-537,2-2 0,-3-2 241,0 3 0,0 0-504,-4 0 713,0-1 1,-4-3 46,0-1 1,-1 5 392,-3-1 0,-7 0 0,-7-3 0</inkml:trace>
  <inkml:trace contextRef="#ctx0" brushRef="#br0" timeOffset="115">9685 12746 7921,'0'-7'1938,"5"2"-1733,3 5 1,7 0 91,4 0 1,4-1 141,3-3 1,0 2-36,4-6-391,1 0 151,3-3 0,-5 0-413,-2-1 216,-3 6 0,-1-4 124,0 2-1585,-6 3 1024,0-5 0,-7 7-28,-2-4-1206,-3 4 789,-5-7 915,-5 9 0,-2-15 0,-4 4 0</inkml:trace>
  <inkml:trace contextRef="#ctx0" brushRef="#br0" timeOffset="116">9811 12472 8089,'0'-18'0,"0"1"0,0 6 0,6-1 221,5 1 0,1 0-102,3-1 0,1 1 649,0-1 0,4 5 11,-1-1-424,3 1 50,0-5-286,-4 6 0,4-3 119,-3 5-90,2-5 1,-2 8 14,0-3 0,-5 3 56,2 1 0,-4 0-168,0 0 104,-1 0 0,-3 5 36,-1 3-161,-4 7 78,7 3 0,-7 8 129,4 1-126,-4 5 0,3-2 106,-2 8-323,-3-2 92,4 3 0,-1-2-377,0-3 241,0 8 0,-4-15 50,0 7 0,0-8-83,0 1 1,3-7 6,1-1-285,0-10-57,1 7 43,-4-10-466,5 0 112,-6-1-576,0-5 914,0-5 0,0 3-125,0-6 1,0 0 615,0-3 0,-2 0 0,-2-1 0,3 1 0,-14-6 0,2 0 0</inkml:trace>
  <inkml:trace contextRef="#ctx0" brushRef="#br0" timeOffset="117">10199 12437 8012,'11'-17'-102,"-3"-4"-51,-1 6 1,1 0 152,4 3 1030,-1 1-431,5 0-185,-3-1 322,4 6-375,-1 1 1,-2 1 164,5 0-119,-5 0-236,8 4 0,-8 0 170,5 0-336,-5 5 83,2-3 0,-3 8 22,2-3-55,-7 4 1,6 5-112,-11 3 1,1-1 66,-4 1 0,0 0-152,0 4 0,-6 1 55,-6 3 1,-3-3-7,-4 2-51,-2 3 138,3 1 1,-5-1-12,0-3 36,5-1-13,2 2-252,4-2 514,1 3-1,5-11-204,1 5 1,5-8 81,0 5-103,0-5 18,5 2 0,1-8 30,5 0 0,2-5-467,2 5 454,3-5-154,5 2 0,0-5-1023,0 0 524,5-6 337,-4 5 0,2-4-1035,-7 5 0,3-4 1273,-3 1 0,3-6 0,0 2 0</inkml:trace>
  <inkml:trace contextRef="#ctx0" brushRef="#br0" timeOffset="118">10827 12335 7850,'0'-7'1128,"0"-3"-661,0 9 118,0-4 30,0 0 513,0 3-759,0 7 0,0 8 383,0 10-474,0 0 1,0 3 35,0 1 1,0 5-83,0-2 1,0-1-235,0 2 0,0-4 101,0 3 1,4-5-101,0 2 1,-1-4 53,-3-4 1,4-1-1147,0-3 537,0-2 1,-3 2-1052,3-8-571,-3 4 972,4-10 577,-5 4 1,0-6 316,0-3 1,0 1 311,0-4 0,-5-1 0,-6-8 0,-7-2 0</inkml:trace>
  <inkml:trace contextRef="#ctx0" brushRef="#br0" timeOffset="119">10736 12323 7921,'11'-18'0,"0"-2"178,1 5 1,4-2 350,3 2 0,4 4-31,4-1 0,-3 2-144,3 6 1,-2-3-82,2 3 0,-3 0-41,2 4 1,-1 0-79,-3 0 0,-3 5 64,0 3 1,-8 6-103,0 1 0,-7 7 162,0 0-572,-8 1 281,-2 10 0,-11-5-504,-2 3 288,-3 2-636,-6-4 709,4 0-264,-4 4 278,6-9 1,0 8-470,3-6 399,3 1 160,4-4 1,4-4-13,1 0 1,4-4-2,0 4 1,6-5-140,5 1 131,2-7 406,2 2 0,3-7-347,0 4 0,4-4 337,-4 1-108,6-3-250,-9-1 1,9 0-33,-6 0 250,0-5-95,-4 4 0,1-6-49,-1 3 1,-3 2 309,-1-6-133,-4 6 28,7-3-209,-9 5 408,5 0-44,-1 0-249,-4 0 0,8 5-19,-5 2 1,1 4 76,-2 0-342,4 0 225,-1 1 0,8-1 95,-3 1-227,3-6 27,-2 4 1,4-9-87,3 3 139,-2-3 1,4-1-116,-1 0 1,1 0 50,2 0 1,0-1-5,0-3 0,-1-2 44,1-5 0,-1-1 168,-3 1-171,2-6 0,-7 5 209,5-4-98,-10 4 0,7-4-98,-9 1 0,-2-5 4,-1 1 1,-3-3-22,-1-1 1,-5 1 53,-2-1 0,-9 1-221,-3 3 0,-7 3 66,-5 4 1,-3 2-243,-4 3 1,-1 4 114,-3 11 1,-1 0-238,5 11 1,5 1-89,6 2 1,9 1-270,7 0 0,4-4 73,7 0 0,7-5 70,4 1 671,6-2 0,5-2 0,1 1 0</inkml:trace>
  <inkml:trace contextRef="#ctx0" brushRef="#br0" timeOffset="120">11809 12300 7944,'0'-23'0,"-1"6"1698,-3 1-804,3 4-405,-4 5-25,5 2-177,0 5 0,0 7 378,0 4-395,0 6 0,0 7-36,0 2 1,-2 4-22,-1 4 0,1 3-180,-1-3 1,-2 6 66,1-5 1,-4 2-108,4-3 1,-1-1 60,1-3 1,3-2-1007,-3-5 603,3 0 0,1-5-902,0-3 448,5-2-301,-4-7-515,10-1 352,-5-5 965,0 0 0,-1-5 302,-5-3 0,0 3 0,0-5 0,0-1 0,0-7 0</inkml:trace>
  <inkml:trace contextRef="#ctx0" brushRef="#br0" timeOffset="121">11741 12380 7944,'7'-18'62,"1"3"1,-1-1 0,5 0 0,3 3-63,0 5 1129,6-2-680,-9 3 1,10 1 395,-3 2-516,3 3 0,-3 1 89,0 0-197,-5 0-55,7 0 0,-8 5-140,2 3 15,-2 7 34,-2 3 1,1 2-274,-1 3 136,-5-3 97,-1 8 0,-5-1-121,0-1 0,-6 5-43,-5-5 0,-6 6-106,-6-1 1,0-2 96,1 1 1,-4 1 103,3 3 0,-1-5 601,9-2-275,5-3-125,0-1-1,9 0 486,-5-6-287,6 0-121,0-1 1,6-4 90,1-1 1,7 1 146,1-5-107,6 3-50,-4 2 0,10-5-120,0 1 0,3-5 16,-3 0 0,3 2-234,-3-1 1,1 0-11,-2-4 231,-1 0-1255,-3 5 760,0-4 0,-9 5-556,2-6 1,-2 0-52,-2 0-2093,-5 0 2987,-1 0 0,-15 0 0,-2 0 0</inkml:trace>
  <inkml:trace contextRef="#ctx0" brushRef="#br0" timeOffset="122">13191 12335 7971,'0'-7'1468,"0"-3"-881,0 9 138,0-4-155,0 5 0,0 5-277,0 2 0,0 5-78,0 3 0,4 3 9,0 5 0,0 3-107,-4 1 1,3 5 1,1-2 0,0-1-179,-4 2 0,1-6-135,3 2 0,-1 1 150,4-2 0,-3-3-308,4-4 1,-6-1 139,2 1 1,1-2-150,-1-6 1,0 0-129,-4 1-94,5-1-180,-4 1-324,4-6 23,-5-1 1065,0-5 0,-10-10 0,-3-3 0</inkml:trace>
  <inkml:trace contextRef="#ctx0" brushRef="#br0" timeOffset="123">13157 12597 7988,'0'-7'305,"0"-1"1,1 5-72,3 0 0,2-2-32,6 1 1,-1-1 172,1 1 0,0 1 189,3-4 0,3 4-67,5-1 0,0 2-194,0-2 0,0 3-123,-1-3 1,0 3-176,-3 1 0,1 0-294,-4 0 1,-1 0-115,-4 0 0,1 0-1363,-1 0 38,-5 0 836,-1 0 892,-5 0 0,0 0 0</inkml:trace>
  <inkml:trace contextRef="#ctx0" brushRef="#br0" timeOffset="124">13123 12312 7954,'0'-18'125,"0"3"0,1 6 285,3 1 1,3 2-93,8-2 1,-1-1 46,5 6 0,1-1 2,2 4 1,1 0-146,0 0 0,4-4-242,-1 0 1,6 0 124,-1 4 0,-4 0-614,0 0 0,-3 0-38,-1 0 1,-1 0-467,-3 0 0,1 0 1013,-5 0 0,5 0 0,-2 0 0</inkml:trace>
  <inkml:trace contextRef="#ctx0" brushRef="#br0" timeOffset="125">13774 12277 7954,'-8'0'597,"0"0"1,5 0-289,-5 0 1,2 2-17,-2 2 0,-2 2 134,2 5 1,2 2-102,-2 2 1,1 3-91,-5 5 0,1 3-11,-1 1 1,5 4-4,-1-5 0,6 6 0,-2-2 0,3-2 28,1-1 0,1-3-415,3-1 1,2-4 17,5 0 1,5-5-80,-1 1 1,4-7 77,-4-4 1,4 1 61,-4-2 1,6 0 260,-2-7 0,6 0-109,2-7 1,-1 2 62,-3-6 1,0-2-75,0 2 1,-2-4 79,-2 4 1,1-5-85,-9 1 0,2 1 13,-10-1 0,1 0-178,-4-4 1,-1 0 56,-3 0 0,-3-3-418,-9-1 1,-1-1 224,-6 1 0,-5 4-439,-3 1 1,0 1 261,0 10 1,-1 1-86,6 6 1,0 3 37,7-3 0,3 8-12,4 3 0,6 3 486,2 2 0,3 4 0,1 2 0</inkml:trace>
  <inkml:trace contextRef="#ctx0" brushRef="#br0" timeOffset="126">14230 12266 7961,'-5'-22'-13,"-2"3"0,2 3-167,1 4 0,1-1 1610,-1 1-662,3-2 61,-4 13 0,1-3-302,1 8 1,-1 9-23,4 9 0,0 6-199,0 7 0,0 4-173,0 3 0,5 2 40,2 2 0,4-5-127,0-3 0,4 0-475,0-4 1,-3 1 286,-5-8 1,0-2-566,0-5 1,2 0-84,-5-5-259,5 0 201,-8-8 238,4-2 0,-6-5 110,-3 0 1,2-2 86,-6-1 0,4-4 135,-3-4 0,-2-1 278,-6 1 0,-3-5 0,-5-2 0</inkml:trace>
  <inkml:trace contextRef="#ctx0" brushRef="#br0" timeOffset="127">14185 12357 7961,'11'-22'0,"1"-1"0,0 0 347,3 0 0,-1 1-16,5 3 0,-1 3 114,1 4 1,2 1-158,-6 0 0,4 3 51,-4 0 1,4 5-19,-4-5 1,2 5-67,-2 0 1,-1 3-58,5 3 1,-5 5 51,1 7 1,-6 1-119,-1 6 0,-6 0 91,2 8 0,-8 1-256,-3 3 1,-5 0-112,-3 1 1,-3-1-66,-5 0 1,1 0 90,-1 1 1,0-5-7,0 1 1,5-6 187,3 2 0,2-7-82,2-1 1,5-5 115,2 1 1,4-2-62,4-2 0,2 1 83,5-1 1,2-5-54,2-2 0,4 1-202,8-1 1,-3 0-175,3-4 1,1 0-240,-2 0 0,1-4-69,-4 0 0,-2 1 3,-2 3 614,3 0 0,-4 0 0,5 0 0</inkml:trace>
  <inkml:trace contextRef="#ctx0" brushRef="#br0" timeOffset="128">15304 12323 8067,'0'-11'0,"0"4"0,0-3 122,0 3 0,0-4 273,0 0 0,0 3 697,0 1-657,0-1 1,0 1 432,0-1-493,0 5 0,0 0-98,0 6 1,1 9 35,3 7 0,-3 8 115,3 3 0,1 3-307,-1 1 0,1 4 85,-1 0 0,-2 0-276,6-3 0,0-5 135,3 1 1,-1-6-352,-2 2 0,2-7 141,-2-1 1,2-5-52,1 1-1,-3-6 58,-1-1 1,-3-6-72,4 2 296,-6-3-127,3-1 1,-5-5 153,0-2 1,0-4-65,0 0 0,0 0 17,0-1 0,0-3-55,0 0 1,2-4-8,2 3 1,-3-3-4,3 4 1,-2 0-7,2 4 0,-2 4-57,6 3 1,-4 3 56,3 1 12,1 0-43,-2 5 31,5 2 1,-5 5-8,5 3 290,1-2-275,-1 9 0,1-10 4,-1 4-25,0 1-4,1-4 1,-1 4 5,1-6 1,-1-3 39,1-1 266,-1-4-290,0 2 0,1-6 100,-1-3 1,3 1 161,-2-4 1,2-2-165,-7-6 1,3 2-26,2-2 0,-5-2 425,1 2-62,-5-5-182,2 2 1,-5-5-278,0 0 8,0 0 1,0-3-41,0-1 1,-4-5 42,0 2 1,0-3-525,4-1 0,-1 3 230,-3 1 0,3 6-1193,-3 1 1043,3 0 1,1 10-1553,0-2 393,0 7-133,0 3 1748,0 15 0,0 3 0,0 10 0</inkml:trace>
  <inkml:trace contextRef="#ctx0" brushRef="#br0" timeOffset="129">15978 12118 7964,'-7'-12'503,"-3"1"823,9-1-658,-4 6 1,5 6-262,0 8 0,0 7-25,0 4 0,0 7-131,0 5 0,0 6 1,0 1 0,0 5-86,0-1 1,4 1-86,0-1 1,-1 1-328,-3-5 0,0 0 216,0-4 1,4-4-463,0-4 1,0-5 263,-4-2 1,1-7-1139,3 0 576,-3-1-588,4-10 66,-5 4 1312,5-5 0,2-10 0,4-2 0</inkml:trace>
  <inkml:trace contextRef="#ctx0" brushRef="#br0" timeOffset="130">16172 12186 7964,'0'-23'230,"1"5"-153,3 3 1550,-3 3-1074,9 5 0,-7 7 77,5 8 0,-5 8-134,5 7 1,-5 5-98,0 6 0,0 4-200,1 0 1,-3 6 89,3-3-378,2-1-393,-5-1 429,4 1 0,-3-5-173,2 3 0,-3-7-312,3-5 1,1-7-273,-1-4-590,-1-2 208,-3-1 267,0-6-218,0-1 0,-5-14 1327,-2-2 0,-7-5-184,-2 1 0,-4-3 0,2-4 0</inkml:trace>
  <inkml:trace contextRef="#ctx0" brushRef="#br0" timeOffset="131">15989 12403 7964,'-6'0'1256,"1"0"-816,5 0 0,9 1-256,2 3 0,8-3-72,0 3 0,3-3-237,1-1 1,1 0 133,2 0 0,-2 0-151,3 0 1,-3-1-633,-1-3 576,0-2 1,-4-2-1,0 1-59,-5-1 0,6-3 12,-5-1 1,1 1 290,-5 0 0,-1-1-107,-2 1 0,2-2 159,-2-2 0,-2-2-148,2-2 222,-1-2-65,0 8 138,3-9 1,-9 8 93,3-5 0,-2 7-67,2 0 626,-3 1-181,4 5 273,-5-1-643,0 2 1,0 6 327,0 3-85,0 8-184,0 5-174,0 11 0,2 5-22,2 5 0,-3 2-30,3-2 0,-3 1-185,-1 3-529,0 2 757,0-8-758,5 3-130,-4-10 640,4 4 0,-3-12-1236,1 2 549,-1-8 368,3 1-1201,0-4 1324,-4-6 1,5 0-1901,-2-2 1551,-3-2-103,10 3 673,-10-5 0,14-5 0,-2-2 0</inkml:trace>
  <inkml:trace contextRef="#ctx0" brushRef="#br0" timeOffset="132">16949 12335 7857,'5'-7'0,"1"-3"-774,5 9 526,-4-4 0,3 1 119,-2 0 0,2-4 152,1 5 0,-3-5 597,-1 4-350,1-5 1,0 7 252,-1-6-178,-4 1 1,2-5 19,-5 1 1,0 3 116,0 1-188,0-1 1,-1-2-57,-3 2 1,-3-1-3,-4 5 0,-2 1-60,-2 3 1,-1 0-15,-4 0 1,-2 0-5,-1 0 1,0 5-21,-4 2 0,4 7-142,4 2 1,-5 5 108,5 2 0,-4 0-198,8 3 1,0 4 0,4 0 0,0 3-31,4 1 1,2-3 24,5-1 1,1-4 75,3 0 0,7-2-168,8-1 0,4-5 27,4-3 1,-3-2 80,3-2 0,0-4 20,0-4 0,0-1 113,-4-2 0,-1 0-49,1 0 1,0-5 6,0-3 1,0 2-12,0-2 0,-4-3 16,0-5 1,-2 0 84,2 1 1,-1 1-88,-3-5 0,-2 0 35,2-4 0,-2-1-30,-1-3 0,-2 2-62,-3-6 1,3 1 49,-2-4 0,-2 1 63,2 2 1,-5 2 19,0 2 1,-1 7 127,-2-3 0,3 8 178,1 0-196,0 7-59,-4 3-67,0 5 1,0 6 82,0 6 90,0 4-164,0 12 1,0 3-29,0 7 1,0 1-16,0 3 1,0 2-440,0-2 244,0-2 1,0-2-124,0-8 1,0-2 110,0-5 0,0-2-272,0-2 1,0-2 119,0-6 0,0-3-1227,0 0-11,5-6 89,-4 3 1470,10-5 0,-5-5 0,5-1 0</inkml:trace>
  <inkml:trace contextRef="#ctx0" brushRef="#br0" timeOffset="133">17554 12118 7937,'0'-7'0,"0"2"888,0 5 1,4 6-344,-1 6 1,5 6 211,-4 8 1,1 5-288,-1 7 1,-3-1-70,3 4 1,1-2-270,-1 2 1,0-2-265,-4 2 121,0-4-757,0-3 764,5-1 1,-4-8 203,3 1-1525,-3-7 861,-1 3 1,1-13-118,3 2-530,-3-7 68,4 1 228,-5-5-56,0 0 484,-5 0 0,3-4 387,-6 0 0,1-6 0,-5-1 0,1-1 0,-6-9 0,-1 3 0</inkml:trace>
  <inkml:trace contextRef="#ctx0" brushRef="#br0" timeOffset="134">17223 12483 7937,'-7'5'1038,"2"1"1,8 2-369,4 0-7,1-6-345,14 3 0,0-1 151,9 0-90,2 0-135,6-4 1,-2 0-709,5 0 394,-5-5 1,1 2-1212,-8-5 0,-2 5 705,-5-5 0,-5 6 576,-3-2 0,-7-3 0,-3 1 0</inkml:trace>
  <inkml:trace contextRef="#ctx0" brushRef="#br0" timeOffset="135">18456 11980 7975,'0'-11'-553,"-1"0"553,-3-1 893,3 6-182,-4-4-155,5 8 292,0-3-93,0 0 62,0 4-199,0-4-301,0 15 1,0 3 74,0 10 0,0 6-161,0 5 0,0 0-7,0 4 0,0 3-86,0 1 0,0 1 48,0-1 0,0 2-190,0-2 0,0-2 122,0-2-865,0-3 665,5-6 0,-4-1-388,3-5 365,2 0 1,-1-1-7,3-3 0,1-3-130,-5-5 0,1 0 17,-2-4-1492,-1 3 942,3-8-794,-5 3-556,0-5 1210,0-5 914,0-2 0,5-9 0,1-2 0</inkml:trace>
  <inkml:trace contextRef="#ctx0" brushRef="#br0" timeOffset="136">18685 11958 7939,'1'-30'0,"3"4"0,-3 7 1629,3 4-1084,2 7 0,0 4 50,6 8 1,-6 7-85,-2 8 1,1 12-44,-1 3 0,1 9-92,-1 3 0,-3 0-142,3 3 1,1 3-608,-1 1 1,-1 3 298,-3 1 350,0-10-1196,0-2 687,0-6 1,0-5 145,0 1 1,0-7 25,0-9 0,0-3-1536,0-5 454,0 1 410,0-6 1,-1-1-635,-3-5 779,3 0 1,-9-5 587,2-2 0,-7-9 0,-3-1 0</inkml:trace>
  <inkml:trace contextRef="#ctx0" brushRef="#br0" timeOffset="137">18502 12414 7939,'-7'0'1042,"2"0"0,7 0-845,1 0 1,4 0 36,4 0 1,7 4-140,5 0 0,0 4 236,3-4-931,4-1 483,-6-3 1,7 0-743,-4 0 1,0 0 496,-5 0 1,1 0-912,0 0 1273,-5 0 0,4-5 0,-5-1 0</inkml:trace>
  <inkml:trace contextRef="#ctx0" brushRef="#br0" timeOffset="138">18959 12369 9713,'1'12'1678,"3"4"-1288,-3 1 0,4 3 60,-5-1 1,0 0 157,0 3-388,0 6-27,0-4 1,0 4 26,0-5 1,0 1-282,0 3 0,0-7 96,0 3 1,0-4 184,0 0 1,0-2 275,0-6-422,5 1 0,-2-2-123,4-3 1,-3-2-101,4-5 149,-6 0 0,8-5 0,-3-1 0</inkml:trace>
  <inkml:trace contextRef="#ctx0" brushRef="#br0" timeOffset="139">19918 12072 7917,'0'-17'-28,"0"5"105,0-5 0,0 6 164,0-1 1,0 5-9,0-1 0,0 4 658,0-3-62,0 4-393,-5-2 0,0 15-149,-3 5 1,-1 11 95,6 4 1,-6 5-277,1 3 1,2 2 124,-2 6 1,4 0-448,-3-1 0,3 0 249,-4-3 0,6-1-186,-2-6 1,-2 0 91,-2-8 0,2-4-852,-2-4 1,5-5 108,0 1 0,0-7-1195,-1-5 608,3-1 1493,-4-2 1,5-9-104,0-3 0,0-2 0,0 3 0,-5-11 0,-1-2 0</inkml:trace>
  <inkml:trace contextRef="#ctx0" brushRef="#br0" timeOffset="140">19838 12003 7921,'6'-11'683,"-1"5"0,-3 0-166,2 6 0,-2 6-44,6 1 1,-1 10 240,5 6 0,-1 2-287,1 9 1,3 2-162,0 6 1,4 2-20,-4-2 1,6 1-363,-2-1 0,-3 1-673,-1-5 592,3-5 263,-5 0-6,3-9 0,-4 0-768,-1-5 221,1-5 281,-6 3-807,4-6 644,-9 1 1,6-2 149,-4-3 1,-1 0-663,2-3 1,-8-3 215,-4 3-355,-2-3 510,-1-1 509,-1 0 0,-4-5 0,-2-2 0</inkml:trace>
  <inkml:trace contextRef="#ctx0" brushRef="#br0" timeOffset="141">19747 12472 8044,'12'0'1366,"4"0"0,-2 0-896,5 0 0,-3 1-151,7 3 0,-2-3-454,10 3 0,-2-3 48,2-1 0,0 0-718,-4 0 1,3-4 300,-3 0 0,-2-1-615,-6 2 1119,-2 1 0,-1-13 0,2 2 0</inkml:trace>
  <inkml:trace contextRef="#ctx0" brushRef="#br0" timeOffset="142">20592 12072 8041,'0'-12'894,"0"1"-75,0 0-750,0-1 0,4 1 218,-1-1 677,1 6-294,-4-4-440,0 9-112,-5-5 55,-1 6 0,-7 0-62,-2 0-85,-3 0 0,-9 7 157,1 4 1,-5 6-104,5 6 60,-6 5 1,3 2 17,-5 8 0,4 1-238,4 3 0,2 1 188,1-5 0,6 4 77,6-4-408,-1 0 180,11-3 0,1-6-384,8-2 287,7-3 1,4-3 95,8-2-196,2-2 102,5-11 0,-1 3-200,-2-5 190,7 0 1,-9-6 73,5-1 0,-1-3-285,-6-1 1,-1-3-160,-3 2 1,-5 2-1069,-3-2 1586,-7 1 0,2-10 0,-4-1 0</inkml:trace>
  <inkml:trace contextRef="#ctx0" brushRef="#br0" timeOffset="143">21129 12163 8011,'0'-11'-21,"5"4"96,-4-3 185,4 4-178,-5-5 99,0 4 1,0-3 105,0 2 38,0 3-105,-5-5 1,-1 8 25,-6-6 1,5 6 79,-1-2 1,-1 2-91,-6 2 1,1 2 210,-5 2-275,0 2 1,-4 5 177,0 1-359,0 4 208,0 2 1,1 5-167,-1 0 12,0 5 0,0-1 63,0 4 1,5 1-213,3-6 282,3 6-465,5-8 205,2 4 0,6-5 136,3 0-263,3-5 99,9-2 1,2-1 69,5 0 0,1-1-13,2-6 1,2 1-14,3-5 61,2 0 1,-9-4-2,3 0 1,0 0 4,0 0 1,0-6-209,-4 5 203,-1-9 1,0 4-19,-3-6-112,3 1 118,-10-6 1,9 3-9,-6-5 18,0 0-19,-4-4 1,1 1-27,-1-1 57,1 0 0,-2-1 67,-2-3-97,2 3 13,-9-9 0,8 5 145,-5-2-134,-1 2 0,-3 6 73,0 3 1,4 3 308,0 4-244,0 6 233,-4 1 1,0 5-189,0 5-109,0 1 1,0 7-33,0 2 1,0-1-25,0 5 3,0 5 1,-4 2 2,0 4 1,0-3 69,4 3-416,0 1 191,0-2 1,0 0-32,0-2-166,0-3 170,0-1 1,2-3 8,2-5 104,2 0-16,5-3 1,5-5 277,-1 1-139,0-5 1,0 2 210,0-5-163,6 0 0,-4 0-100,6 0 0,-4 0 31,0 0 0,-1 0-66,1 0 0,2-4-176,-6 0 0,0-5-802,-4 2 511,1 2-4,-1-6 0,-4 5-949,-4-5 961,4 4 41,-6-3-714,4 4 800,-10-6 0,-1 2 343,-6 3 0,-4-4 0,-2 5 0,-5-5 0</inkml:trace>
  <inkml:trace contextRef="#ctx0" brushRef="#br0" timeOffset="144">21311 12335 8011,'0'-7'928,"5"2"0,3 5-236,7 0-183,3 0-339,5 0 1,1-4-362,3 0 154,2 1 1,4 1 207,-3-1-1338,-2 1 821,-5-8 0,-1 9 106,-3-3-642,-3-2 593,-4 5 1,-6-10 288,-2 4 0,-3-3 0,-1-2 0</inkml:trace>
  <inkml:trace contextRef="#ctx0" brushRef="#br0" timeOffset="145">21380 12015 8028,'0'-7'-7,"5"-1"7,3 4 595,2-5-315,6 8 1,6-8 60,4 5 296,6 0-334,-8-1 0,9 4-23,-2-3-204,2-2 104,-4 4 0,3-7-63,-6 6-139,1-1 216,-4-1-132,-5 3 85,3-8 1,-8 9 147,2-3 24,3 3-67,-11 1 37,9 0-140,-15 0-19,9 0 1,-9 2 145,3 6-74,2 5-52,-4 10 0,4 1 28,-2 2 0,-3 4-69,3 4 1,-2 1-112,2 3 1,-2-2-64,1 2 1,2-4-225,-1-3 0,1 0 151,-1-4-479,-3 0 415,4-4 0,-1-6-485,0-1 443,5-4 0,-8 0-249,3-1 7,-3-4 96,-1-2 0,5-5-793,-3 0 186,3 0-630,-5 0 1163,0-5 464,0-2 0,-5-4 0,-2-1 0</inkml:trace>
  <inkml:trace contextRef="#ctx0" brushRef="#br0" timeOffset="146">21848 11946 8027,'6'-18'883,"5"2"-492,-4 5 1,8 0-292,4 4 1,3-2 142,1 5 1,0 0 481,0 4-410,-1 0 0,1 0 182,0 0-438,0 0 113,0 0 0,-4 4-131,0 0 37,-5 10 47,2-7 0,-4 10 12,-1-6-115,1 1 43,-6 4-369,-1 2 235,-10 5 1,-3-3-71,-7 3-197,-8-3 181,-6 8 0,-5-6-622,0-3-246,-1 2 847,1-8 0,2 4-1487,6-6 908,-1 0 208,19 1 1,-6-4-40,11-1 0,4-4 586,6 0 0,9-1 0,1-2 0</inkml:trace>
  <inkml:trace contextRef="#ctx0" brushRef="#br0" timeOffset="147">22568 11969 8008,'0'-11'903,"0"-1"-522,0 1 1,1 3 213,3 1-23,-3 4-16,9-2-245,-9 0 1,8 5 74,-5 0 1,1 5 76,-1 6-286,-3 6-7,4 1 1,-5 10-76,0 2-57,5 3 32,-3 1 1,3 1-131,-5-1 87,0 0-68,0-5 0,0 3-256,0-5 0,0-1 72,0-3-365,0-5 132,0-2 152,0-4 0,-2-2-390,-1-2-711,1-3 546,-8-5 353,9 0-655,-4 0 834,0-5 1,0-2 328,-3-4 0,-7-6 0,2 0 0</inkml:trace>
  <inkml:trace contextRef="#ctx0" brushRef="#br0" timeOffset="148">22362 11912 8008,'0'-11'0,"1"-1"627,3 1 0,4 1-89,7 2 0,3-1-12,5 5 1,-1 0-245,1 4 0,5-3-60,3-1 0,-2 0-213,1 4 0,-3 0 101,3 0 1,-4 0-139,0 0 0,-3 0 73,-4 0 1,2-4-26,-6 0 1,0 1 29,-4 3 1,1 0 189,-1 0 1,-3 1-149,0 3 201,-6 2-18,3 11-163,-5-5 586,0 10-396,0-4 1,0 6-8,0 2 1,0-2-195,0 3 0,-1 1 254,-3-1-935,3 4 495,-4-7 0,5 8 46,0-5-755,0-1 559,0-3 0,0 0-384,0 0 295,5-5 173,1-2 0,7-4-12,2-1 0,-2-5 92,2-2 0,1-2 183,0-2 1,4 0-96,-1 0 1,-1 0-5,1 0 0,-4-4-58,4 0-668,-5-5 322,3 3 176,-6-6-1147,0 1 863,1-6 0,-2 5-694,-2-4 598,2-1 272,-9 4 1,4-4-483,-5 6 805,-10 0 0,-3-1 0,-10 1 0</inkml:trace>
  <inkml:trace contextRef="#ctx0" brushRef="#br0" timeOffset="149">22739 12163 8008,'11'-5'833,"6"3"-241,2-6-149,2 5-303,2-2 0,0 2-184,0-1 1,1-1 164,3 1 24,-3-2-939,4-1 562,-5-3 1,-2 5-24,-2-3-761,3-2 1016,-15 9 0,9-9 0,-10 3 0</inkml:trace>
  <inkml:trace contextRef="#ctx0" brushRef="#br0" timeOffset="150">22876 11798 7965,'0'-18'590,"0"1"0,5 10-166,3-1-305,7 6 0,3-3 56,5 5 0,-2-4-36,-2 0 0,3 0 1,-3 4 0,2 0-196,2 0 1,0 4-133,0 0 0,0 0 182,0-4 0,-2 1-164,-2 3 102,3-3-21,-10 4 1,5-1 24,-6 0 0,1 3 133,-1-3 1,-1 6 116,-2 2 1,-3 0-4,-5 7 1,4 0 529,0 4-431,-1 5 0,-3-2 427,0 4-341,0 0-41,0 0-718,0 3 306,0-9 240,0 9 1,2-8-510,1 6 167,-1-6 169,3 3-336,0-5 273,-4 0 1,4-4-57,-5 0-453,5-5 194,-3 2 145,3-4 1,-5-5-341,0 1 104,0-6-526,0 3 734,0-5 1,0 0 0</inkml:trace>
  <inkml:trace contextRef="#ctx0" brushRef="#br0" timeOffset="151">23299 11866 7949,'11'-11'400,"2"3"568,2 1-602,3 4-37,5-2 0,1 5 117,2 0 1,0 1 31,4 3-156,1 8-715,3 0 615,0 10-232,0-4 74,-4 4 1,-3 1 130,-4 0 1,0 0-106,0 0 132,-5 0-442,-7 5 275,-1-4 0,-7 7 191,4-4-114,-4 5-39,2-8 0,-10 5 104,-3-2 258,-2-3-224,-6 4 1,-2-2-92,-5 1 51,-5 0 277,-1-10 1,-7 5-543,-2-3 84,3-2-852,-10-1-457,5-10 920,-6 5 1,4-10-406,0 3 0,6-3-2133,-2-1 2917,2 0 0,1 4 0,-1-1 0,2 0 0,5-2 0,3-1 0</inkml:trace>
  <inkml:trace contextRef="#ctx0" brushRef="#br0" timeOffset="152">1713 14208 7987,'-6'-7'-266,"-4"1"-398,2 2 531,3 3 1207,-5-4-241,9 5-198,-5-5 34,6 3 31,0-3-79,0 5-380,0 5 0,0 2 64,0 4 0,2 6-52,2 2 1,-2 7-61,6 5 1,-1 2 31,5 1 0,-1 0-195,1 1 0,-1-5 61,0 0 1,-3-3-237,0 4 1,-2-6 8,2 2 1,0-7-124,-4-1 1,4-4 0,-4 4 0,-1-5-5,-3 1 0,0-2-342,0-2 153,0 1-1081,0-1 579,0-4-581,0-2 1535,0-5 0,0 0 0</inkml:trace>
  <inkml:trace contextRef="#ctx0" brushRef="#br0" timeOffset="153">2170 14139 7984,'11'-16'0,"-3"3"0,0-2 0,-5 1 370,5-2 1,0 4 474,3-3 113,-5 7-569,5-2 0,-9 8-136,6-1 1,-6 3 46,2 3 1,-3 4-76,-1 4 0,0 4-106,0 1 1,-5 4 61,-2-1 0,-5 3-87,-3 0 1,1 5 28,-5 0 0,0 1-323,-4-2 197,0 4-870,0-1 808,1-1 0,3-6-172,0 1 386,5-5-88,-3 4-17,11-10-43,1 5 74,5-6-62,0-4 1,6-2 296,5-5 0,6 0-324,6 0 55,5 0 0,5 0-2,5 0 0,0-4-3,-4 0 1,-1 0-125,-2 4 0,0 0 51,-4 0 0,2 0-46,-6 0 1,1 4 79,-9 0 0,0 9-106,-3-2 1,-6 3 136,-2-3 1,-3 2 1,-1 2 1,-5-1 326,-2 5 0,-4-5-153,0 1 1,-5-1 332,-3 2 0,1-7-188,-1 2 1,4-2-99,-5 2 1,7-4-25,-3-4 0,4-1-773,0-2 0,1 0-340,-1 0 252,1 0 1,1-2-3144,2-1 3777,3-4 0,15-4 0,3-1 0</inkml:trace>
  <inkml:trace contextRef="#ctx0" brushRef="#br0" timeOffset="154">3575 14025 8129,'0'-12'1470,"0"6"-834,-5 1 1,3 6-39,-1 3-419,1 7 1,2 9 128,0 6 1,0 1-125,0 7 0,-3-1 0,-1 9 0,0-4-39,4 4 0,0-4-205,0 4 1,-4-5-61,0 1 120,-5-3 1,7-6-82,-6-2 0,6-4-436,-2-4 43,3 3-291,1-10-498,0 0 819,0-7 1,0-7-389,0-1 0,0-4 310,0-4 0,1-2 522,3-2 0,-3-3 0,4-5 0</inkml:trace>
  <inkml:trace contextRef="#ctx0" brushRef="#br0" timeOffset="155">3655 14002 8124,'-12'-11'0,"5"-1"183,-1 1 0,5 3 670,0 0-188,1 6 370,2-3-645,0 0 1,0 5 160,0 0 1,2 6 143,1 9-456,4 3 170,4 10-145,1 1 1,3 6 153,0-1-82,5 0-157,-2 0 1,1 4-136,0 0 32,0 1 0,-1-7-214,-3-1 0,2-2 130,-2-2 0,4-4-274,-4-1 1,4 0 178,-3-7 1,-1 0-90,-4-3 1,1-2-8,-1-2 1,0 2-226,1-3 1,-5-1 10,1-3-795,-5-1 260,2 3-1099,-5-4 1452,0 4 1,-2-5 594,-1 0 0,-9-5 0,-6-1 0</inkml:trace>
  <inkml:trace contextRef="#ctx0" brushRef="#br0" timeOffset="156">3586 14482 8124,'-1'-7'-32,"-3"4"605,3 1 987,-4 2-958,5 0 0,5 0-179,2 0 0,5 0-301,3 0 1,3-1 67,5-3 0,3 2-456,1-6 0,5 2 257,-2-2 32,-2-2-1836,5 4 1355,-9-6 1,4 1-889,-5-1 1346,0 1 0,0-6 0,-1 0 0</inkml:trace>
  <inkml:trace contextRef="#ctx0" brushRef="#br0" timeOffset="157">4386 14013 8096,'-8'-7'1306,"0"-1"-357,1 6-185,0-3-587,2 5 0,5 5 178,0 2 225,0 8-260,5 3 1,-3 9 149,2 0-227,2 9-66,-5-5 0,8 8-170,-5-5 69,5 1 0,-7-5-89,6 1 0,-4-6 181,3 2 0,-4-5-632,1-3 308,2-2 1,-5-6-540,3 1-373,-3-6-396,-1-1-779,0-5 748,-5-5 1495,4-1 0,-14-11 0,2 0 0</inkml:trace>
  <inkml:trace contextRef="#ctx0" brushRef="#br0" timeOffset="158">4054 14059 8168,'0'-8'1452,"0"1"-929,0 4 0,7-6-7,4 6 1,6-1 230,6 4 1,-1-1-282,1-3 1,4 2-129,-1-1 0,5-2 27,-4 1-61,9-5-363,-10 8 90,12-10 1,-13 5 333,6-5-1714,-6 4 1019,8-3 1,-9 4-2557,3-6 2886,2 6 0,-5-4 0,4 4 0</inkml:trace>
  <inkml:trace contextRef="#ctx0" brushRef="#br0" timeOffset="159">5002 13933 8248,'7'-5'0,"-2"4"0,-5-5 383,0 2 296,5 3 265,-4-4-571,4 5 0,-5 1-76,0 3 0,0 3 167,0 9 0,0 3-110,0 7 0,1 3 43,3 6 1,1 3 76,3 0-222,2 0-468,-4-4 270,1 0 1,3-3-233,-2-1 152,-3-4 77,5 2 0,-9-9-196,3 0 30,2-5-243,-5 2 0,5-8-334,-6-1 1,0-3 292,0 4-1385,0-6 717,0 3 861,0-5 1,-6-5-1,0-1 1</inkml:trace>
  <inkml:trace contextRef="#ctx0" brushRef="#br0" timeOffset="160">4820 14013 8063,'0'-11'0,"0"0"360,0-1 1,5 2-17,2 2 0,3-1 307,2 6 0,1-6-217,2 1 1,1 2-11,3-2-220,3 1 0,-4-4-118,4 4-43,1-3 0,1 5 35,3-3 1,-2-2 187,6 2-33,-1-2-826,5 4 545,-6-4 1,3 7-16,-6-5-121,1 6 85,-4-8 0,-2 8-85,-2-1 66,-2 1 131,-6 2 1,1 0 210,-1 0 196,-5 0-392,5 0 213,-10 5-202,4 2 1,-5 4 47,0 1 0,0 4 87,0 3 1,0 3-17,0 1 1,0 5 142,0 2 1,0 4-69,0 4-117,0-2 10,0 8 0,0-8-214,0 2-63,0-3-122,0 0-67,0-6 245,0 4 0,0-13 42,0 3 1,0-8-69,0 0 1,0-6 36,0-1-111,5-6-84,-4 4-31,4-6 349,-5-6 0,0 0-227,0-5 0,0-2 188,0-2 0,2 2-113,1-2 113,-1-3 0,8 0 0,-4-4 0</inkml:trace>
  <inkml:trace contextRef="#ctx0" brushRef="#br0" timeOffset="161">5425 14025 8063,'0'-29'-3,"0"-4"67,0 9 1,0-4 211,0 5 258,0 5-232,0-4 1,0 14 151,0-4 85,5 8-250,-4-1 1,9 7 564,-2 1-348,2 4-59,2 9 66,4 7 89,-3 1-290,8 9 1,-4-2 217,2 7-356,2-3 1,-3 5 174,5-6-1436,-5 5 1092,3-8 1,-4 5-299,2-9-355,3 0 506,-5-4 1,2-6-163,0-2 174,-5-2 0,7-5-260,-6-1 1,0-3-12,-4 4 836,1-6-1446,-1 3 726,-4 1-336,-2-5-549,-5 4-519,0-5 1689,-5 0 0,-2 0 0,-4 0 0</inkml:trace>
  <inkml:trace contextRef="#ctx0" brushRef="#br0" timeOffset="162">5402 14322 8036,'6'-12'92,"5"6"-92,-10 1 0,9 5 568,-2 0 1,7 0 52,4 0-258,2 0 278,2 0-300,0 0 0,1 0 136,3 0-697,2 0 223,5-5 1,-1 2-258,-2-4-182,2-1 0,-5 0 186,2 1 250,-2-1 0,-15-3 0,-3-1 0</inkml:trace>
  <inkml:trace contextRef="#ctx0" brushRef="#br0" timeOffset="163">5916 14219 7974,'11'0'0</inkml:trace>
  <inkml:trace contextRef="#ctx0" brushRef="#br0" timeOffset="164">6167 13842 8128,'-11'-5'0,"5"4"0,-3-6 317,5 4 348,-5 1-61,3-8 26,-6 9-172,6-4 1,1 11-6,5 6 1,0 5-156,0 10 0,0 6 42,0 5 0,5 5-101,2-1 1,-1-3-121,-3-1 0,2-2-11,-1-2 1,4-3-231,-4-1 0,1-4-87,-1 0 1,-3-7-388,3-4 0,-3-2-355,-1-1 0,1-2-6,3-3-187,-3 4 1,6-10 1143,-4 3 0,4-3 0,4-1 0</inkml:trace>
  <inkml:trace contextRef="#ctx0" brushRef="#br0" timeOffset="165">6373 13876 8121,'0'-11'0,"0"0"693,0-1-39,0 6-198,0 1 147,5 5-273,-4 0 0,8 5 370,-5 2-241,5 14-220,-8 3 257,9 10-302,-3 0 0,-1 6 193,-2 2-537,-3-3 183,4 5 0,-4-8 228,3 2-829,-3-8 457,-1-2 0,0-5-373,0 0-254,0-5 274,0-2-353,0-4 176,0-6 641,0-1 0,0 0 0,0 1 0</inkml:trace>
  <inkml:trace contextRef="#ctx0" brushRef="#br0" timeOffset="166">6361 14059 8106,'-5'-18'0,"4"-3"368,-3 2 1,3 6 114,1 2-187,5 7 168,-4-1-173,9 5 1,-3 0 301,4 0-118,1 5-268,4 1 1,-3 7 440,2 2-411,3 3-73,0 5 0,4 1 88,1 2 1,0 0 103,0 4-529,0-4 197,5 2 0,-4-7 288,3-2-807,-3 3 380,-2-10 0,1 4-140,0-9 184,0 3-2,-5-8 0,2 3 296,-5-5-207,6 0 0,-9 0 149,4 0 1,-4 0-166,0 0 0,-6 0 0,-1 0 0</inkml:trace>
  <inkml:trace contextRef="#ctx0" brushRef="#br0" timeOffset="167">7115 13819 7956,'0'12'1,"0"4"424,0 2-259,0 10 1,0 0 167,0 2-126,0 3-28,0-4 1,0 2 180,0-1-303,0-4 26,5 2 1,-2-2-430,4 1 289,-4 0 1,6-6 55,-5-2 0,5-2 0,-3-6 0</inkml:trace>
  <inkml:trace contextRef="#ctx0" brushRef="#br0" timeOffset="168">7287 14322 7935,'17'0'245,"0"-5"-123,-6 3 1,-3-6-123,-1 4 0,1 0 0,-2-1 0,-1-1 0</inkml:trace>
  <inkml:trace contextRef="#ctx0" brushRef="#br0" timeOffset="169">6853 13854 7967,'0'16'708,"0"2"0,0 5 1010,0-1 1,0-3-732,0 1-555,0-1-161,0-2 1,0 5 119,0-3-380,0-3 156,5 6 1,-4-8-85,3 5-36,2-5 0,-1 6 31,3-5 59,2 6 0,-5-9 138,3 4-428,2 1 142,-9-4 1,5 4 42,-2-6-227,-3 6 131,4-10 1,-5 8 47,0-7-243,0 2 50,0-3-295,0 3 138,0-9 366,0 4 0,-5 0 0,-1 1 0</inkml:trace>
  <inkml:trace contextRef="#ctx0" brushRef="#br0" timeOffset="170">6921 14367 7967,'-5'-11'0,"-1"0"0</inkml:trace>
  <inkml:trace contextRef="#ctx0" brushRef="#br0" timeOffset="171">7047 13819 10927,'6'5'1852,"9"-3"-1537,-7 3 1,12-5 468,-5 0-506,6 0 1,-4 0 167,6 0 1,4 0-98,0 0 1,-1 0-29,-3 0 1,4-4-97,-1 0 0,0-4-52,-7 5 0,1-5-7,-5 4 0,1 0-79,-5 4 185,0 0-226,-4 0-587,3 0-144,-9 0 1,3 0-736,-8 0 1,2 0 632,-6 0 1,4 0-578,-3 0 0,3 0 148,-4 0 1216,6 5 0,-3-3 0,5 3 0</inkml:trace>
  <inkml:trace contextRef="#ctx0" brushRef="#br0" timeOffset="172">7138 14116 10092,'8'0'983,"-1"0"1,-3 0-332,4 0-401,-1 0 0,9 0 27,-1 0 1,5-1-30,-1-3 1,3 2-105,1-6 0,-1 2 113,1-2 1,-4 2-237,0 2 29,0 3 0,-1-8 212,-3 5-489,3 0 143,-10 4 1,7-4-759,-7 0 490,-3 1 49,5 3-1549,-9 0 929,4 0 32,-5 0 1,-5 5 0,-1 1-1</inkml:trace>
  <inkml:trace contextRef="#ctx0" brushRef="#br0" timeOffset="173">7161 14390 7776,'-6'0'594,"0"0"2806,6 0-2881,6 0-260,0 0 0,5 0 22,1 0 0,4-1 52,3-3 1,-1 2-139,1-6 1,0 0 32,4-3 0,0 1 11,0 2 0,-2 2-11,-2 2 0,2 3-221,-6-3 1,0 3-36,-4 1 0,1 0-116,-1 0-526,1 0-1007,-1 0-18,1 0 0,-5 0 1695,1 0 0,-1 5 0,5 1 0</inkml:trace>
  <inkml:trace contextRef="#ctx0" brushRef="#br0" timeOffset="174">7641 13808 7986,'5'-7'-538,"-4"-3"540,3 3 885,2 2-133,-5 0-192,4 5 1,-3 0-176,1 0 0,-1 1 136,2 3-248,-3 2 0,-1 7 50,0 2 1,4 8 112,-1 7 1,5 3 268,-4 1-509,5 1 0,-7-4-29,6 4 0,-6-5-115,2 4 1,1-1 27,-1-6 0,4 1 143,-4-1 1,4-8-808,-6 7 443,8-13 0,-8 4-477,6-6-676,-5 0-387,7 1 510,-9-6 163,4-1 0,-5-6 1006,0-3 0,5 3 0,1-4 0</inkml:trace>
  <inkml:trace contextRef="#ctx0" brushRef="#br0" timeOffset="175">7663 13808 8101,'0'-12'0,"0"1"0,0 0 1117,0 4-683,5-3 1,7 5 611,7-3-514,-3 3-1,6 5 71,-4-5-310,5 4 0,-1-4 140,1 5-72,5 5-168,1-4 1,6 9 192,-1-2-203,0 7-5,0-2 1,-4 8-79,-4-1-58,-2 1 136,-6 2 1,-1 4-137,-6-1 39,0 6-125,-4-3 0,-3 5-191,-8 1 217,-3 4 1,-9-3-174,-3 2 129,-3-3 0,-6-1 51,-2 1 1,1-5 34,-2 1 0,1-6 58,-4 2-77,4-8 1,-1 1 50,4-5 1,6-3 24,5-5 0,4-4-720,0 1 438,6-3 0,1-2-461,5-3 0,1-8-659,3-7 1,7-2 499,8-2 822,3-5 0,-4 9 0,-2-3 0</inkml:trace>
  <inkml:trace contextRef="#ctx0" brushRef="#br0" timeOffset="176">9034 13819 8003,'-6'-6'-504,"0"-4"0,6 7 1456,0-4-97,0 4 77,0-7-243,0 9-311,0-4 0,0 6-44,0 3 0,0 8 390,0 11-538,0 5 1,-1 8 4,-3 2-111,-2 2 1,-5 6-346,-1 0 0,1-1 314,-1 1 1,2-9-105,3-3 0,0-3-7,3-1 0,3-6-335,-3-5 1,3-5-496,1 1 214,5-7 1,-2 1 114,4-5 1,-3-2-475,4-6 1037,-1-2 0,10-10 0,1-2 0</inkml:trace>
  <inkml:trace contextRef="#ctx0" brushRef="#br0" timeOffset="177">9011 13728 8014,'0'-18'369,"0"2"176,5 4 1,5 6 359,6 2-579,-1 8 0,-4 2 122,1 6 151,4 4-127,-3 2-58,8 5 212,-3 5-306,5 6 1,0 1-3,0 4 1,-2-3-79,-2 2 1,-1-2 103,-3 2-884,-2-2 634,3-7 1,-4-1-325,-1-6 281,6 1 32,-5 0 1,5-4-581,-6 0 164,1-5 232,-1-2-904,1-2 947,-1-4 1,-5 2-969,-2-1 289,3-4 1,-6 3-434,3-2 582,-3-3 253,-6 4 0,-2-5 335,-4 0 0,0-5 0,-1-1 0</inkml:trace>
  <inkml:trace contextRef="#ctx0" brushRef="#br0" timeOffset="178">8954 14185 7970,'0'-7'0,"5"2"0,3 5 939,2-5-548,1 4 1,4-4 268,1 5 127,4 0-443,-2 0 0,1 0 203,0 0-329,5 0-22,0 0 0,9-5-97,-3-3-111,3-2 179,-3 4 1,1-8-897,-4 2 387,0-2 277,-4 3-1731,-1 0 1204,-4 4 0,2-2 592,-4 5 0,-6-4 0,-5 1 0</inkml:trace>
  <inkml:trace contextRef="#ctx0" brushRef="#br0" timeOffset="179">9765 13751 8042,'-7'-7'1998,"2"2"-1324,5 5 134,0 10-440,0 3 0,0 10 381,0 0-244,0 0-274,0 0 9,0-1-67,0 6 1,4 1 172,0 6-499,0-6 196,-4 4 1,0-9 235,0 3-680,5 2 363,-4-10 0,4 6-173,-5-10 1,0 1-811,0-5-644,0-5 550,0 5-246,0-10 621,0 4 740,0-5 0,5-5 0,2-1 0</inkml:trace>
  <inkml:trace contextRef="#ctx0" brushRef="#br0" timeOffset="180">9342 13796 8096,'0'-11'0,"2"3"1121,1 1-667,4 4 0,13-6 175,3 6 1,9-1 415,2 4-707,0 0 1,7-4 99,-3 0 0,-1-4 21,4 5 94,1-6-257,-1 2 0,1-3 138,-8 3-432,3-3 175,-13 8 0,4-7-794,-5 6 368,0-1 242,-6 4-2105,0-5 1420,-6 3 0,1-3-25,-1 5-1670,1 0 2387,-1 0 0,-5 5 0,-1 2 0</inkml:trace>
  <inkml:trace contextRef="#ctx0" brushRef="#br0" timeOffset="181">11090 13488 8150,'0'-6'-651,"-2"-3"558,-1 5 1277,1-5-233,-3 8-175,5-4 1592,0 5-2066,0 5-61,0 1 366,0 16-289,-5 2 0,4 11 136,-3 3 48,3 3-338,1 5 0,-1-1 198,-3 1-1241,2 0 995,-3 0 0,5-1 22,0 1-223,0 0 0,0-2-533,0-2 434,5-3 176,2-5-181,-1-4 0,4-2-167,-2-6 1,2-3 143,2 0 0,-1-5-120,0 2 1,1-5 447,-1-3 0,1 1-998,-1-6 423,0 1-155,1-4-35,-6 0-462,4 0 502,-3 0-109,-1 0 718,4 0 0,-3-5 0,4-1 0</inkml:trace>
  <inkml:trace contextRef="#ctx0" brushRef="#br0" timeOffset="182">10987 13968 7967,'-6'-5'4,"0"3"-4,12-3 0,0 5 0,5 0 0,6 0 0,2 0 0,2 0 0,2 0 0,5-4 0,3 1 0,2-6 0,1 1 0,-4-2 0,1-1 0,-6 0 0,2 4 0,-4-2 0,-4 5 0,2-5 0,-3 3 0</inkml:trace>
  <inkml:trace contextRef="#ctx0" brushRef="#br0" timeOffset="183">11729 13876 8120,'-6'-11'204,"6"5"1036,6 1-517,6 5-371,-1 0 1,-3-4 383,-1 0-457,1 0 1,5 4 100,2 0-206,-2 0 0,3 0 29,-5 0 0,5 0-144,-1 0 1,4-1 108,-4-3 0,5 3-98,-1-3 0,-2 1-1234,-2 0 587,-2 1 382,-2-8 0,1 8-1835,-1-6 1013,-4 5 1017,3-2 0,-9 0 0,4-1 0</inkml:trace>
  <inkml:trace contextRef="#ctx0" brushRef="#br0" timeOffset="184">11718 14059 8037,'0'6'1777,"1"0"-1182,3-6 350,-3 5-568,9-4 1,-3 4 310,4-5-371,6 0 0,0-1 57,6-3-121,0 3-81,0-10 1,1 9 173,3-6-981,-3 1 519,4 0 0,-7 1-1817,-2 2 956,-2 3 527,-6-4 450,1 5 0,4 0 0,2 0 0</inkml:trace>
  <inkml:trace contextRef="#ctx0" brushRef="#br0" timeOffset="185">12574 13545 8047,'-6'0'387,"1"-5"242,0-1-16,4-1-46,-4 2-216,10 0 0,2 3 6,8-6 0,-1 4 19,5-3-145,0 4-63,4-7 5,5 9 0,-4-6 39,3 4 1,-3 1-29,-1-2 0,-4 3-106,0 1-44,-5 0 0,6 1 93,-4 3 0,-5-1-161,-3 4 0,-5-3-75,5 4 90,-5-6 1,3 7 132,-2-5-193,-3 5 44,4-8 0,-5 9 98,0-2 1,0 0-15,0 3 1,0-1 214,0 9-215,-5 0 1,2 5 47,-4 3 156,-1 2-634,-3 11 473,-1-5 1,1 9 50,-1-2 0,1 2 19,0-3-269,-1 4 77,1-5 1,3 0 96,1-6 1,4-1-129,-1-6 1,3-1-209,1-3 146,0-5 15,5 3 1,-4-12-285,3 3 160,-3-3 633,4 2-1157,-3-5 194,3 0 110,-5-1-1012,0-4 310,0 4 975,0-5 0,0-5 0,0-1 1</inkml:trace>
  <inkml:trace contextRef="#ctx0" brushRef="#br0" timeOffset="186">13191 13602 7958,'0'-11'613,"0"-1"-27,0 1-60,0 0-186,0 4 404,0 2-293,0 5-1,0 5 102,0 7-248,0 10 0,0 9 32,0 7 182,0-2-226,-5 8 1,4-3 144,-3 4-1259,-2 1 990,4 0 0,-3-6-192,5-2 84,-5-2 1,4-3 185,-3-3-479,3 3 195,1-14-245,0 8 0,0-14-307,0 2 1,0-2-428,0-2-804,0-5 1142,0-1-3,0-5 1,4-1 681,-1-3 0,6-2 0,-2-5 0</inkml:trace>
  <inkml:trace contextRef="#ctx0" brushRef="#br0" timeOffset="187">13454 13796 8099,'-7'-5'1630,"2"9"-1188,5-3 0,-5 16 595,-2 2-547,2 3-190,-6 0 0,5 5 114,-5 0-195,-1 9-77,6-10 1,-3 12 27,5-8 0,0-2 159,4-1-488,5-3 209,2-1 0,6-5 184,2-3-864,3-2 444,4-7 0,5-1-113,0-5 196,4 0-9,-1-5 1,4-5 335,0-5-15,0-6-564,1 3 792,-6-4-254,4-1 0,-5 0-16,2 0 1,-6 0 95,-5 0 1,-5-3 67,2-1-54,-4-5-54,-5 3 1,-2-5-227,-5 0-117,-5-1 238,-2 1 0,-9 0-521,-3 0-401,-8 4 759,-2 8-651,-5 5 469,-6 11 0,-4 3-60,-6 11 0,-3 6-166,4 12 0,3 0 12,4 4-1330,10 1 1771,-6 3 0,18-2 0,-3-1 0,1 1 0,1-1 0</inkml:trace>
  <inkml:trace contextRef="#ctx0" brushRef="#br0" timeOffset="188">1770 16069 8142,'-6'-6'748,"1"-4"84,5 8-182,0-3-108,0 5-192,0 5 0,0 2-8,0 4 1,0 6 133,0 2 1,4 4 34,-1 3-195,1 8-127,-4 2 1,0 8 225,0-2-1091,0 3 929,0 0-206,5 1 8,-3 0 0,4-1 324,-2 1-528,-3-5 174,9-2 1,-7-5-8,4 1 1,0-6-182,0-3 0,0-1 64,-4-3 0,0 0-77,5-3 0,-6-3-646,2-4 408,-3-1 1016,4-4-1824,-3-2 527,3-5-2127,-5 0 2010,0-5-195,0-7 1007,0 0 0,0-10 0,0 4 0</inkml:trace>
  <inkml:trace contextRef="#ctx0" brushRef="#br0" timeOffset="189">1759 16206 8259,'1'-15'0,"3"0"248,-3-6-43,9 4 1,-3-5 204,4 3 73,6-2-179,0 8 0,6-7 75,0 4 230,0 1-420,5 4 1,-4-1 271,3 1-208,2-1 62,-5 6-199,9 1 73,-9 5 1,4 1 189,-5 3-439,-6 2 125,0 6 0,-7 4 314,-2 3-610,-3 8 194,-10 2 1,-7 5 77,-7 1-147,-2-1 1,-7 5-1232,-3 3 1111,-2-3 132,-1-4 1,0-5-578,0-7 479,4 2-229,2-12 448,6-1-940,-1-7 574,5-5 0,7-2-185,7-1 1,2-4 225,2-4 1,6-4-554,1-1 851,8-4 0,8 2 0,6-5 0</inkml:trace>
  <inkml:trace contextRef="#ctx0" brushRef="#br0" timeOffset="190">2490 16149 8203,'-8'0'0,"1"0"519,4 5 122,-2-4 226,5 5 309,0-6-930,5 0 1,1 0-99,6 0 1,3-2-117,0-2 0,6 2 58,-2-6 0,2 2-98,2-2 1,0-1-754,0 6 1,-4-5 760,0 4 0,-5-5 0,2 3 0</inkml:trace>
  <inkml:trace contextRef="#ctx0" brushRef="#br0" timeOffset="191">2947 15944 9262,'11'0'1088,"0"6"-596,1 5 0,4 6-132,3 6 0,-1 3-10,1 1 1,0 5 14,4-2-389,-5-2 206,3 0 1,-8-1-36,2-1 1,-3 1-222,-5-4 1,2-6 78,-5-1 1,4-4-365,-5 0 36,1-1 172,-4-4-39,0-2 447,0-5-197,0-5 1,0-2-35,0-4 1,0-6 4,0-2 0,4-2-32,0-2 0,5-5 10,-2-2 0,4-1-74,0-3 1,-1 2 81,-2-6 1,2 2-211,-3 2 0,4 4 43,0-1 0,-3 10-66,-1-2 1,-4 4-58,1 0 1,1 6-870,-1 6-29,-1 4 201,2-2 1,0 10 969,3 3 0,7 7 0,-2 3 0</inkml:trace>
  <inkml:trace contextRef="#ctx0" brushRef="#br0" timeOffset="192">3860 16035 8020,'-7'-1'169,"-1"-3"0,5 1 318,0-4 0,-2 3-139,1-4 1,-5 4 107,1-3 1,-2 0-107,-1 0 0,-5-3-122,1 2 1,-6 2-135,-2-2 1,-1 6 20,-7-2 1,5 4-82,-5 4 0,6 3 139,-2 8 1,4-1-90,4 5 0,-1 0-161,5 4 0,1 1 29,6 3 1,3-4-48,5 0 0,0-2-52,0-5 1,5 0-13,3-1 0,2-3 39,1-1 0,6-1-108,2-6 1,2 0 66,2-4 1,0-1 47,0-3 1,-1-3 58,-3-4 0,1 0-61,-5-1 0,0 0 173,-3-4 1,-1 4 36,1-4 231,-6 4-263,4 0 247,-9 1-159,4 4-74,-5 2 0,0 7-2,0 1 0,0 8 17,0 4 0,2 5 8,2-1 0,-3 4-40,3 4 0,1-7-38,-2 3 0,6-4-70,-1 0 0,1 1-184,-2-5 1,4 1-7,-4-5 1,3-1-246,2-2 1,-1-3 24,1-5 0,3 0 142,0 0 1,2-6-954,-2-6 1269,-2 1 0,8-11 0,-3 4 0</inkml:trace>
  <inkml:trace contextRef="#ctx0" brushRef="#br0" timeOffset="193">4191 15441 8125,'-10'-11'409,"3"-1"222,-3 6 0,4-1-201,-1 4 1,2 3 107,5 0 0,0 6-168,0 9 0,0 6-8,0 9 1,0 3-93,0 13 0,1 1-1,3 6 0,-2 3-401,6-3 1,0-1 234,3 1 1,-3-4-175,-1 0 1,-3-3-71,4-4 1,-6-3-314,2-5 1,1-5-105,-1-2 1,0-4 274,-4-4 1,0-3-943,0-4 290,5-1-262,-4 1 71,4-6 1126,-5-1 0,0-5 0</inkml:trace>
  <inkml:trace contextRef="#ctx0" brushRef="#br0" timeOffset="194">4386 16046 7962,'0'-11'1371,"0"-1"-783,0 6-227,0 1 1,0 6 208,0 3 0,0 4-191,0 7 1,0-1-98,0 5 0,0-1-165,0 1 0,0 2 80,0-2 0,1-1-205,3 1 0,-2-4 49,6 4 1,-1-5-174,5 2 0,-2-4 19,-2 0 1,2-2-82,-3-3 0,5-1 44,3-6 0,-2 0-112,2 0 1,-2-2 303,-2-2 0,4-3-99,1-8 1,3 1 165,-4-5 1,1 0-44,0-4 1,-4 0-26,3 0 1,-2-4 11,-1 1 0,-5-1 21,1 4 1,-6 2-9,2 2 1,-3-2-24,-1 6 0,-5 0-396,-2 4 0,0-1 151,0 1 0,-1 4-428,-3 4 1,3-3-539,0 3-312,6-1 853,-3 4 627,5 0 0,5 0 0,1 0 0</inkml:trace>
  <inkml:trace contextRef="#ctx0" brushRef="#br0" timeOffset="195">4877 16081 8026,'-10'-2'187,"2"-1"310,-2 1 317,9-3-116,-5 5 626,6 0-1122,6 0 1,-4 1-57,6 3 1,1-2 82,6 1 0,-3-1-252,4-2 1,0 0-31,-1 0 1,4 0-130,-3 0 0,3-4 36,-4 0 0,4-5-48,-4 1 1,0-2 60,-3-1 0,-1-1-20,1 1 1,-5 0 119,1-1 1,-6 1-12,2-1 0,1 1 124,-1 0 0,0-1-22,-4 1 1,-1-1 69,-3 1 1,-2 3-112,-6 1 1,1 0 13,-1 0 0,0 2-51,-4 5 0,-1 5-5,-6 2 1,-4 5-64,0 3 1,-4 6 88,0 6 0,3 5-20,2-2 0,3 0 44,4 0 0,7-5 78,9 2 0,1-3-30,2-1 1,2-4 143,1 0 0,8-5 153,4 1 1,5-2-109,-1-2 0,3-3 91,1 0 0,3-6-59,1 2 0,-1-3-26,-3-1 0,0-1-7,0-3 1,0 2-64,0-6 0,-2 4-164,-2-3 1,2 3-302,-6-4 1,0 4-310,-4-3 0,5 0-1806,-1 0 2382,0-3 0,2 3 0,0-4 0</inkml:trace>
  <inkml:trace contextRef="#ctx0" brushRef="#br0" timeOffset="196">5699 15932 8508,'11'0'144,"2"-4"723,2 0 0,4-1-304,8 2 0,-2 0-275,6-5 0,-4 5-107,3-5 1,-3 4-126,3-3 1,-5 0 73,2 0 0,-3-2-98,-1 5 0,-1-4-605,-3 5 0,-3-3-5,-4 3-1414,-6 1 1186,4-3 1,-10 5 805,0 0 0,-5 0 0,-6 0 0</inkml:trace>
  <inkml:trace contextRef="#ctx0" brushRef="#br0" timeOffset="197">5859 16103 8431,'11'0'481,"1"0"0,-1 0 299,1 0 0,0 0-238,4 0 0,0-1-55,3-3 1,3 2-243,-3-6 0,2 4-219,2-3 0,0 3-689,0-4 1,-4 6 522,0-2 1,-4-1-1042,4 1 1181,-5 0 0,8 4 0,-5 0 0</inkml:trace>
  <inkml:trace contextRef="#ctx0" brushRef="#br0" timeOffset="198">7081 15510 8110,'-5'-12'0,"4"4"-760,-3 1 719,3-1 1,1-3 345,0-1 1,0 5 290,0-1 499,0 6-714,0-3 1,0 6 70,0 3 1,0 3-15,0 9 1,0 6-120,0 9 1,0 3 41,0 4 1,1 3-165,3 4 1,-2 2 14,6 3 1,-1-7-42,5 3 0,-3-3-248,2 3 1,-2-2-145,6-2 0,-2-3 176,-2-5 1,-1-4-318,-2-4 0,2-7 173,-2-3 1,1-4-249,-2 0 0,0-5-553,-4 1-481,-1-6 1061,3 3 1,-5-10-691,0-2 1100,0-3 0,0-7 0,0-1 0</inkml:trace>
  <inkml:trace contextRef="#ctx0" brushRef="#br0" timeOffset="199">6955 15544 8204,'4'-23'74,"0"0"1,1 2 185,-1 2 0,6 1 43,5 3 1,4 2 237,-4-2 0,4 3-110,-3 5 0,4-2-112,-1 5 1,-1 0-175,1 4 0,0 0 34,4 0 1,0 5-106,-1 3 1,1 2 43,0 1 0,-1 6-223,-3 2-1,-3 4 171,-4 3 0,-1 0-167,0 4 1,-4-1-21,-3 2 1,-3 2 113,-1-3 0,-1-1-105,-3 2 0,-3-4 74,-4 3 0,-5-6-3,-3-1 1,-3-1-24,-1-7 0,-1 0-159,-3-4 1,3 0-370,-2-4 0,-2-2 229,1-5 1,2 0-238,6 0 0,2-1-40,6-3 641,4-2 0,2-6 0,5 1 0</inkml:trace>
  <inkml:trace contextRef="#ctx0" brushRef="#br0" timeOffset="200">8029 15190 8136,'0'-18'0,"0"3"0,0 6 259,0 1 1,0 4 220,0-3-6,0 4 1,0-1-147,0 8 1,-1 0-23,-3 8 0,-4-2-5,-7 9 0,2 4-1,-2 3 1,-1 7-90,0 1 0,-3 2 14,4 6 1,-4 0-97,4 3 0,-4 6-175,4 2 1,-5 3 91,5 1 0,0-1-15,4-2 1,-1 0-27,1-4 1,4-2 31,4-6 1,1-3-153,2-5 1,0-4 74,0-4 1,5-2-34,3-1 1,3-1 66,5-3 1,-2-3-1,5-4 0,0-1 298,4 0 1,-4 1-283,0-1 0,-5-3 42,1 0 1,1-2-32,0 1 0,-5 4 2,-3-4 0,-2 0-97,2 0 33,2-4 0,-8 6-664,6-6 297,-6 1-1166,3 1 744,-5-3 1,2 3-1385,2-5 2214,-3 0 0,9-5 0,-4-2 0</inkml:trace>
  <inkml:trace contextRef="#ctx0" brushRef="#br0" timeOffset="201">8394 15430 8380,'0'16'1921,"0"3"-1243,0 8 1,0-1-213,0 9 1,4 1-268,0 10 0,5 0-99,-2 0 1,0-1-19,0 1 0,-3-2-302,4-2 0,-6 0 218,2-8 0,1 2-118,-1-9 1,1-2-351,-1-6 1,-3 1 219,3-5 0,-3-3-380,-1-5 1,2-4-537,1 1-90,-1-3 1256,3-1 0,-5 0 0,0 0 0</inkml:trace>
  <inkml:trace contextRef="#ctx0" brushRef="#br0" timeOffset="202">8383 15635 8210,'0'-18'0,"0"-3"315,0 2 0,0 2 360,0 2-256,0 2 1,1 3-94,3 3 1,2 3 118,6 8 1,4 8-50,3 11 1,7 1 47,0 7 1,6 3-80,-2 4 1,2 0-88,-1-4 1,2 1-140,-3-1 1,-1 0 6,2 0 0,-6-4-176,2-4 1,-3-2 104,-1-1 1,-2-5-151,-2-3 1,-1-2 102,-3-2 0,-2-3-109,2 0 0,-2-6 36,-2 2 0,-3-3 102,0-1 0,-5 0-74,5 0 119,-5 0 0,2-1 6,-5-3 1,0-2-78,0-6 1,0 0-91,0-4 1,-2-1 53,-1-6 0,-3 0-93,-1 0 0,-6-5-78,6-2 0,-6-3 51,5-2 1,-2-3-77,-1 0 0,3-4-63,0 4 1,5-3-192,-5 2 0,6 3 48,-2 5 1,1 1-88,-1 7 1,3-1 37,-3 9 1,3-1-550,1 5-275,0 5 823,0 0 0,0 8 457,0 2 0,5-3 0,1 4 0</inkml:trace>
  <inkml:trace contextRef="#ctx0" brushRef="#br0" timeOffset="203">9297 15829 8086,'-7'-6'430,"-3"1"1,8 5-131,-6 0 0,4 1-62,-3 3 0,-1 2 107,-4 6 1,1 0-78,0 4 0,-1 1 94,1 6 1,-1 0-86,1 0 1,0 1-12,-1 3 0,2-3-29,2 2 1,3-5 0,5-2 0,0-5-222,0 1 1,7-4 70,4-3 1,2 1-632,6-5 0,0 0 270,4-4 0,1-2 96,2-2 0,-1-2 218,1-5 0,-2-2-13,-1-2 1,0 1 132,0-5 1,-2 0-76,-2-4 1,-3 4 118,-9 0 1,2 4-70,-5-4 0,-2 5-154,-5-2 0,-4 0-45,-4 1 1,-4-2-253,-1 2 0,-4 2-28,1-2 0,-6 2-245,-2 2 1,-3 3 125,3 1 0,-3 4-104,3-1 1,5 8-936,7 4 1502,2-3 0,7 10 0,1-2 0</inkml:trace>
  <inkml:trace contextRef="#ctx0" brushRef="#br0" timeOffset="204">9582 15806 8113,'-11'0'0,"3"2"0,0 2 540,6-3 252,-3 4-198,5 0 0,0 1-149,0 6 1,1 4-137,3 3 0,4 3-164,7 1 1,-3 0 92,4-1 0,-4-3-115,0 0 0,-1-1-55,1 1 0,-5 2-188,1-6 0,-4 4-1,3-4 0,-4 0-215,1-3 1,-3-1 174,-1 1 1,0-5-36,0 1 1,-1-6 237,-3 2 0,1-3-86,-4-1 0,3 0 158,-4 0 1,4 0-49,-3 0 0,0-5 158,0-2 0,-2-5-77,5-3 0,0-3 4,4-5 0,0 1-89,0-1 0,5-5-95,3-3 1,2 0-233,2 0 1,4-2 89,3 3 1,7-1-154,0 5 1,0 0 40,-7 11 1,1 4-70,-5 3 0,4 5-758,-4 0-421,1 6 1535,-5 4 0,0 4 0,1 1 0</inkml:trace>
  <inkml:trace contextRef="#ctx0" brushRef="#br0" timeOffset="205">10039 15886 8043,'-11'0'1394,"-1"-5"-621,1 4-331,4-4 0,2 10-18,5 3 1,0 2-50,0 1 1,0 4-275,0 1 0,0 3-8,0-4 0,0 0-70,0-3 1,4-1 30,0 0 1,3 1-183,-3-1 1,4 1 81,-4-1 1,1-3-136,-1-1 1,-3-3-749,3 4 659,2-6 1,-3 3 58,4-5 0,-3-1 149,4-3 1,-1-2 122,5-5 1,-5-1-26,1 1 0,-1-1 110,5 1 1,-1-4-86,1-1 0,-5 0 119,1 1 0,-4 2 44,3-2-88,-4 2 145,2 2-280,-5 4 2,0 2-13,0 15 1,4-2-10,0 7 1,1-2 11,-2-2 0,4-3-17,4 0 0,1-2-88,-1 2 1,1 0 102,-1-4 1,4 1-204,0-1 0,4-3 13,-3 3 0,-1-3 89,-4-1 1,5-1 102,-1-3 0,1-2-5,-1-5 0,-2-1-8,2 1 1,2-1 127,-2 1 0,4 0-14,-4-1 1,1 1-101,-5-1 0,4 1 39,0-1 1,-3 2 72,-4 3-55,-1-3 1,1 8 129,-1-2 67,-4 3 1,2 6-29,-5 3 1,0 6 250,0 1 0,-4 5 13,0-1 0,-3 3-100,3 1 1,-4 0-286,5-1 1,-3-2-113,3-1 1,1-5-248,-1 1 1,1-3-229,2 0 0,0-1-595,0 1 1,2-6 1082,1-2 0,9-3 0,6-1 0</inkml:trace>
  <inkml:trace contextRef="#ctx0" brushRef="#br0" timeOffset="206">11170 15795 7966,'-12'-5'0,"5"2"-82,-1-4 1,2 3 344,-2-4 1,-2 5 426,2-5 0,-1 4-215,2-3 1,-5 4-196,1-1 1,-4 3-306,-4 1 1,-3 0 118,3 0 1,-6 5-183,-2 3 1,-3 7 74,3 4 1,4 4 164,4 3 0,1-1-116,-1 1 0,3 2-16,4-1 1,5-1-88,-1-3 0,6-1 73,-2-3 1,4 0-125,4-8 0,3 2 117,8-9 1,2 0-162,2-4 0,6-2 0,-2-1 0,4-5 82,-1-7 1,-1 1 72,1-5 0,-3 5-1,-4-2 1,1 4 182,-4 0 1,-5 1-54,-3 0 1,-5 0 156,5 4-138,-5-3 1,2 7 101,-5-5-147,0 6-41,0-3 0,-2 5-26,-1 0 1,1 5-13,-1 3 0,1 3-26,2 4 0,0-1 50,0 5 0,0 0 122,0 4 1,0 0-75,0 0 0,0 0-173,0-1 0,2-3-127,1 0 0,0-5-258,4 2 1,-3-4-182,4 0 254,0-6 1,3-1-502,0-5 0,1-1 897,-1-3 0,6-2 0,0-6 0</inkml:trace>
  <inkml:trace contextRef="#ctx0" brushRef="#br0" timeOffset="207">11375 15395 8200,'-5'-6'1419,"4"1"-557,-4 5 0,5 6-293,0 6 1,0 5 155,0 10 0,0 4-200,0 7 1,0 2-24,0 6 0,0 3-262,0 1 1,-4-1-178,0-3 0,0 0-395,4-1 0,-3-4 257,-1-3 0,-1-2-233,1-2 0,3-5 164,-3-2 1,2-8-971,2-4 0,0-2-1005,0-2-105,0-5 2224,0 0 0,-5-6 0,-1 0 0</inkml:trace>
  <inkml:trace contextRef="#ctx0" brushRef="#br0" timeOffset="208">11969 15235 8215,'0'-11'-253,"0"0"-380,0-1 1337,0 1-35,0-1 466,0 1-704,0 5 1,-5 2-188,-3 8 1,-2 6 76,-1 5 0,-4 10-32,-1 2 1,-3 10-2,4 5 0,-1 7-79,0 4 1,4 3 37,-4 1 1,4 0-287,0 1 1,1-1 182,-1 0 1,6-4-2,2 0 0,3-4-308,1 0 1,1-6 137,3-1 0,2-10-204,6-2 0,1-4 90,2-3 0,-2-6 171,2-1 0,1-5-344,-1-3 0,1 0 396,-5-4 0,1 4-589,-1-4 1,-3-1-151,-1-3-1084,-4 0 897,2 0 844,0 0 0,-4-5 0,4-1 0</inkml:trace>
  <inkml:trace contextRef="#ctx0" brushRef="#br0" timeOffset="209">11980 15624 8035,'-3'-12'185,"-1"1"1,0-1 64,4 1 0,1 3 149,3 1 1,2 3-93,6-4 1,4 5 129,3-5 1,4 4-323,4-3 1,-2 3 50,6-4 1,-2 6-216,1-2 0,2 3-31,-5 1 1,3 0-18,-3 0 0,-4 0 109,-4 0 1,-5 0-249,1 0 394,-2 0-16,-2 0-91,-5 0 1,-1 1-7,-5 3 0,-3 2 126,-1 5 0,-9 6-51,2 2 0,-4 4 20,-1 3 0,5 4-8,-1 4 1,1 1 77,3 3 0,0-2-172,0 2 1,-1-2-2,5-2 0,-1 0-174,1 0 0,2-3 78,-6-1 1,4-6-41,-3-1 0,3-1-23,-4-7 1,6 4-415,-2-4-184,3 1-346,1-5-223,-5-5 1289,3-1 0,-3-5 0</inkml:trace>
  <inkml:trace contextRef="#ctx0" brushRef="#br0" timeOffset="210">12746 15715 8036,'0'-6'943,"-5"-4"-518,3 3-58,-3 1 70,5 1 0,-1 5-109,-3 0 0,2 0-15,-6 0 1,0 5-67,-3 3 1,-4 7 28,0 4 0,-6 7-103,2 5 0,1-2 0,-1 2 1,5-1 4,-1 4 0,3-1-154,0-2 0,2 0-189,2-4 0,3 0 124,5-4 0,2-6-247,1-1 0,7-4 114,6 0 1,8-6-54,-1-2 1,7-8 156,1-4 0,3-3-3,4-4 0,-3-3 87,4-5 1,-5 0 15,-4 0 0,-2 1 160,-5-1 0,-3 1-42,-4 3 1,-3-2 42,-9 2 1,0-3-188,-4-1 0,-5 0-122,-3 0 1,-3 1-29,-4-1 1,-3 0-285,-5 0 1,-1 2 150,-3 2 1,2 2-35,-5 6 1,4 3-411,0 0 1,3 6-276,4-2 452,-3 8 0,11 2-115,-1 6 661,6-1 0,6 0 0,0 1 0</inkml:trace>
  <inkml:trace contextRef="#ctx0" brushRef="#br0" timeOffset="211">13020 15589 8009,'-7'-11'82,"2"0"0,5-1 1225,0 1-734,5 4 0,2 1 20,4 2 0,1 3-273,-1-3 0,4 3-56,1 1 1,3 1-93,-4 3 0,5-1-154,-1 4 1,-1 1 68,1 3 0,-6 4 103,-2 1 0,0 4-396,-3-1 0,-3 4-40,-1 4 1,-3 0-167,-1 4 0,-6 2 116,-6-3 0,0 3-15,-7 2 0,1-5 59,-1 0 1,-5 0 130,5 0 1,-4-2 150,8-5 0,-6 1-95,2 3 0,3-7 94,1 3 0,3-7-39,5 3 0,-2-5 109,5 2 0,0-8-77,4 0 1,1-5 118,3 0 1,4-1-157,7-2 1,-1-2-16,5-1 1,0 0-188,4-5 1,0 1 66,0-5 1,-1 1-61,1 0 1,-5 3-87,-3 0 0,-1 4-154,1-3 1,-6 4-343,3 0-74,-3-4 588,2 6 1,-1-5 277,-2 2 0,-2 2 140,-2-1-140,-3 1 281,4 2 82,-5 5 0,0 2 457,0 4 0,0 1-178,0-1 1,0 1 343,0-1 1,0 2-507,0 2 1,0-1-75,0 5 1,0-1-116,0 1 1,2 2-69,1-2 1,-1 2-14,1-2 1,-1 2 26,-2-2 1,-2 3-29,-1 1 0,0-6 0,-4-1 0,-1-4 161,-4 0-370,6-1 0,-9 1 0,2-1 0</inkml:trace>
  <inkml:trace contextRef="#ctx0" brushRef="#br0" timeOffset="212">13602 15521 7950,'-5'-11'0,"4"-1"3,-3 1 893,3 4-97,1-3 123,0 9-354,0-4 0,0 18-372,0 2 0,0 9-92,0-1 0,0 0-2,0 3 0,0 2 97,0-1 0,0 3-305,0-3 1,0 0 12,0-5 0,0-3-90,0 0 1,0-5 24,0 2 1,4-4 2,-1 0 0,3-6 141,-3-2 0,4-3-11,4-1 1,2 0 123,2 0 1,-1-1-64,5-3 0,-1 2 59,1-6 0,2 5-69,-2 0 1,-1 1 180,1 2 0,-5 0-27,1 0 0,-2 4-37,-1 0 0,-2 5-46,-3-2 1,3 5 6,-2 3 1,-3-2-181,-1 2 0,1-1 103,-1 1 0,0-1-107,-4 5 0,0-4 70,0 4 0,-5-1-184,-3 1 1,-3 2-51,-5-6 0,-1 4-74,-6-4 0,4 0 113,0-3 0,0-1-106,-4 1 1,0-5-15,0 1 0,0-6-121,0 2 0,1-3-63,-1-1 1,1-1-148,3-3 656,-3-2 0,10-11 0,-5 0 0</inkml:trace>
  <inkml:trace contextRef="#ctx0" brushRef="#br0" timeOffset="213">13557 15487 8038,'-7'-5'171,"1"2"256,2-5 34,3 1 0,1-3-119,7 2 0,7 3 109,2 5 1,4-4-141,-1 0 0,8 1-216,3 3 1,2-2 66,-2-1 0,3 1-181,-2-2-1,-3 3-317,-2 1 1,-2 0 262,-1 0 1,-5 0-749,-3 0 0,-2 0 83,-2 0 739,-4 0 0,3 0 0,-4 0 0</inkml:trace>
  <inkml:trace contextRef="#ctx0" brushRef="#br0" timeOffset="214">14162 15235 7999,'-5'-11'216,"4"3"380,-3 1-423,2-1 1,4 2 71,2 2 1,-2 3 430,6 1 1,-1 1-205,5 3 1,-1 2-256,1 6 1,4 4 23,3 3 1,3 8 2,1 3 0,-1 3-52,1 1 0,-1 2 14,-3 2 0,1-1-47,-5 5 1,-1-4-163,-6 4 0,1-2-29,-5 2 0,-1 1 135,-3-5 0,0 4-222,0-4 1,-3 0 51,-1-3 0,-5-1-68,1 0 0,-6 3-44,-1-3 1,-4 3-44,4-6 0,-4 0-97,4 0 1,-10-3-308,3-6 1,-4 1-39,3 0 0,1-4 235,-1 0 1,1-5-892,3 1 1320,3-7 0,-1 2 0,-1-3 0</inkml:trace>
  <inkml:trace contextRef="#ctx0" brushRef="#br0" timeOffset="215">14779 15601 9110,'15'0'834,"0"0"0,4 4-579,-4 0 0,9 4-148,-1 0 1,3-2 105,-4 2 0,5-5 0,0 0 0,-1 2-52,-3-1 0,4 4 1,0-4 0,-1 1-66,-3-1 0,0-3 81,0 3 0,-5 1-40,-3-2-72,3 1 1,-6 0-21,3 0 118,-7 0-43,2 1-97,-9-4 0,3 8-109,-8-5 0,1 3 48,-9-3 1,2 9 79,-9-2 0,-1 4-82,-7 1 0,-3 1 71,-8 6 1,-3 1-71,-5 3 1,-1-2-196,-2 6 1,3-6-34,0 2 0,7-4 102,9-4 0,7-3-403,8-4-256,2-6 0,9-1 319,8-5 1,7-5 504,12-3 0,5-7 0,1-3 0</inkml:trace>
  <inkml:trace contextRef="#ctx0" brushRef="#br0" timeOffset="216">15692 15418 8184,'-7'-4'-271,"-1"1"0,6-6 487,-2 1 0,2 2 381,2-2 1,2 4-273,2-3 0,7 3-105,8-4 0,0 1-175,4-5 1,1 2 89,6 2 0,3 0 75,-2 4 0,1-4-5,-2 4 0,2 1 68,-6 3 0,1 0-101,-4 0 0,-5 0 104,-3 0-78,3 0 50,-6 0-414,5 0 151,-11 5 1,-1-3-47,-5 6 0,-5-4 49,-2 3 0,-4 6 44,0 6 0,0 8 49,-1 3 1,1 4 119,-1 4 0,-3 3-93,0 5 1,0-2 156,3-2 0,1 2-320,-1-2 1,1-4 105,0-3 1,3-2-310,0-7 1,6 1 99,-2-4 0,3-6-187,1-1-313,0-4-194,0 0-91,0-6 221,5-1 0,-3-5-928,6 0 1650,-6 0 0,14-10 0,-4-3 0</inkml:trace>
  <inkml:trace contextRef="#ctx0" brushRef="#br0" timeOffset="217">16263 15452 8072,'-5'-11'-131,"4"0"-118,-3-1 1,3 1 140,1-1 0,0 5 394,0-1 1571,0 6-852,0-4 140,0 6-630,0 6 0,0 5-73,0 8 0,1 4-126,3 4 0,-3-2 63,3 5 1,-3 1-171,-1 3 1,0-1-15,0-2 0,0 2 3,0-3 1,0-2-101,0-1 1,0-3-407,0-2 1,2 0 225,1-3 0,0 1-1349,5-4 131,-6-1-360,8-4 306,-9 1-450,5-6 1102,-6-1 702,0-5 0,-6-10 0,0-3 0</inkml:trace>
  <inkml:trace contextRef="#ctx0" brushRef="#br0" timeOffset="218">16823 15498 7618,'-6'-5'-339,"-5"4"545,5-4 0,-4 3 151,2-1 1,2 1-22,2-1 1,2 1 116,-6 2 0,4 0-136,-3 0 1,3 0 67,-4 0 0,4 2-54,-3 1 1,-1 4 90,-3 4 1,-2 2 16,-2 2 0,1 7-128,-5 4 0,4 2-83,-4-1 1,0 2-60,-4 5 0,5-3-83,3-1 0,6-4 60,1 0 0,6-3-118,-2-4 0,4 1-46,4-4 0,2-1-224,5-4 1,6 1-166,2-1 1,3-3 177,0-1 1,2-4 33,3 1 0,2-4 74,6-4 1,-2-2 42,-3-6 1,3 1 5,-3-1 0,2-3 102,-1 0 1,-3-5 147,-6 0 0,0 0-50,-3 1 0,-2-4 146,-6 0 1,-1 1 148,-2-5-307,-3 3-55,-5 1 0,-1-4-2,-3 1 1,-4-5 4,-7 5 0,-4-2-117,-8 1 0,-2 8-265,-5 0 1,-2 6-377,-2 6 1,1 3 313,-5 8 0,9 2-734,-1 5 1,13 6 12,2 2 1101,5 3 0,2 0 0,1 1 0</inkml:trace>
  <inkml:trace contextRef="#ctx0" brushRef="#br0" timeOffset="219">17291 15007 8049,'-5'-11'26,"3"3"99,-6 0 0,4 2 324,-3-2 14,4-2-75,-2 9 1,1-5 300,0 2-85,1 3-338,3-5 1,3 8-30,1 2 0,6 7 59,2 8 0,0 4 156,7 4 0,0 3-30,4 8 1,0 3-128,0 4 0,1-3-26,3 0 1,-2 0 49,6 4 0,-2-2-45,1-2 0,2 2-87,-5-2 0,-2 3-139,-6 0 0,1-3 15,-4 0 0,-5-1-116,-3 1 1,-6-2-392,2-2 1,-4-2 279,-4 2 0,-4-4-345,-7-3 1,1 0 135,-5-4 1,0 0 0,-4-5 1,1-4 9,-1-3 1,1 2 79,3-2 0,-1-3-135,5-5 0,-4 0-55,3 0 0,1-2-679,4-5 315,-1 5-268,1-3 87,-1 3 1017,6-5 0,1-5 0,5-2 0</inkml:trace>
  <inkml:trace contextRef="#ctx0" brushRef="#br0" timeOffset="220">6007 17234 8111,'-11'0'1,"0"0"0,3 0 38,0 0 0,4 0 440,-3 0 122,4 0 14,-2 0 131,5 0 1,5 0-419,3 0 1,2 0-74,2 0 0,3 0 44,0 0 1,9-1-75,-1-3 0,4 1 15,-1-4 1,2 3-69,3-4 1,0 1-146,-4-5 0,3 5-45,-3-1 1,-2 4-255,-5-3 0,0 3-475,-5-4 1,-4 6 385,-3-2 0,-5 1-1537,0 0 731,-1 1-238,-2-3 1405,0 5 0,-5 0 0,-2 0 0</inkml:trace>
  <inkml:trace contextRef="#ctx0" brushRef="#br0" timeOffset="221">6007 17451 8189,'8'-1'516,"0"-3"1,-1 1 126,5-4 1,4 3 79,3-4 1,3 2-204,1-2 0,5-2 38,2 3 0,-1-2-177,2 1 0,-6-1-94,2 6 1,-3-1-331,-1 4 1,-6 0 145,-1 0 0,-4 0-1666,0 0-354,-1 0-995,1 0 2912,-6 0 0,4 0 0,-4 0 0</inkml:trace>
  <inkml:trace contextRef="#ctx0" brushRef="#br0" timeOffset="222">7252 17017 8083,'-11'-6'0,"-1"-3"-124,1 5 330,0 0 107,-1-1 0,5 4 92,-1-3 403,5 3-342,-2 1-164,5 0 0,0 6-38,0 6 0,0 4-14,0 7 0,5 5-15,3 2 0,-2 7-191,2 1 1,0 4 138,3-4 0,0 4-267,1-4 1,-2 0 63,-2-4 0,0-3-36,-4-1 0,4-4-66,-4 0 1,1-3-155,-1-4 1,-3 2-331,3-6 1,-3 0-127,-1-4-777,0 1 1006,0-6 1,-1-1-587,-3-5 1089,3 0 0,-4-5 0,5-1 0</inkml:trace>
  <inkml:trace contextRef="#ctx0" brushRef="#br0" timeOffset="223">7115 17029 8101,'0'-16'-175,"0"1"0,5-5 116,3 1 1,3 1 715,5-1 0,-3 1-116,7-1 1,2-1-97,5 5 1,1-1-146,-1 5 1,-2 1-13,5 2 0,0 3-73,0 5 0,2 1 0,-6 3 0,1 6-196,-4 6 0,-5 4 69,-3-1 0,-7 4-247,-5 3 0,-8 0 39,-6 4 1,-3 1-72,-9 3 1,1 0 91,-8 0 0,1-1-83,-2-2 0,-2 1 10,3-6 1,1-3-195,-2-4 0,7-6-380,1-2 0,6-4-119,5-7 88,6 0 0,3-7 777,11-4 0,10-6 0,11-5 0</inkml:trace>
  <inkml:trace contextRef="#ctx0" brushRef="#br0" timeOffset="224">8246 16789 8091,'0'-12'0,"-1"2"82,-3 2 327,3-2 121,-5 9-213,6-4 0,-1 5 118,-3 0 1,2 1-107,-6 3 1,4-1 118,-3 4 0,-1 2-133,-3 6 0,-4-1 54,-1 5 1,0 4-86,1 4 0,-2 6-48,-2 1 0,-3 5-107,3 7 1,-1 0 29,1-1 0,-2 1-322,1 0 1,4 0 209,1-1 1,6-4-193,1-3 1,6 1-27,-2-1 0,9-3 84,6-5 0,2-1-52,6 2 1,3-1 91,1-7 1,6 2-147,-6-6 1,1-2-21,-5-2 1,2-2 61,-2-2 1,-1-1-71,1-2 1,-5 1-126,1-5 1,-2-1-13,-2-3 1,-3 0-256,0 0 0,-5 0-1100,5 0 1713,-5 0 0,7 0 0,-4 0 0</inkml:trace>
  <inkml:trace contextRef="#ctx0" brushRef="#br0" timeOffset="225">8600 17040 8045,'-10'-11'-177,"2"-1"0,-1 4 380,5 1 0,1 3 71,3-4 0,0 5 297,0-5-46,0 5-170,0-7 0,0 10-87,0 0 1,0 5 158,0 7 0,1 4-130,3 3 1,-3 8 22,3 3 0,1 7-154,-1 1 0,5 4-134,-2-4 0,0 4 161,0-4 1,-4-4-167,0-3 0,3-6-87,-3 2 0,5-7-910,-4-1-329,0-5 628,-4 3-526,5-11 254,-4-1 473,4-5 0,-5-1 108,0-3 1,0-6 120,0-5 1,-4-4 58,0 3 1,-1-4 28,2 1 1,0-4 200,-5-3 1,5 0-90,-5-4 0,4 1 171,-3-2 0,-1-2 48,-4 3 0,2 1 50,3-2 1,-2 9 20,5 0 0,0 5 127,4-2 1,0 9 359,0-1-143,0 2-139,0 2 0,1 2-40,3 5 0,8 5-23,7 3 1,2 7-62,2 4 1,5 3 38,3 1 0,2 3-174,1 1 0,-1 5-122,-3-2 1,3-2 38,-2-1 0,0-3-186,0-1 1,-3-6 5,-5-1 0,-1-5 63,1-3 1,-1 1 25,-3-6 0,1 1 22,-5-4 0,1 0-7,-5 0 0,-3 0 63,-1 0 1,-4-1 110,1-3 0,-2 2 46,2-6 0,-3-4-99,3-3 0,-3-5 6,-1 1 1,-1-3-34,-3 0 0,2-5-86,-6 0 1,1-8-15,-5 0 0,1-3-163,-1 0 1,2-1-62,3-3 0,-4-1-319,4 5 1,2 1-331,1 7 0,3 2 372,1 5 0,0 4-145,0 0 0,5 9 128,2-2 0,3 8-909,2 1 1397,4 1 0,2 2 0,5 0 0</inkml:trace>
  <inkml:trace contextRef="#ctx0" brushRef="#br0" timeOffset="226">9571 17108 7957,'-12'0'-287,"1"0"326,-1-5 581,1 4 7,0-4 564,4 5-228,2 0-622,0 0 0,0 5-226,-3 3 1,-2 3 142,3 4 1,-4-1-300,0 5 0,-4 0-40,0 4 1,-1 4-41,5 0 0,1-1 46,2-3 0,-1 0-12,5 0 1,1-4-128,3 0 1,5-7 47,2 0 0,5-1 32,3-3 0,3-3 79,5-1 0,1-4 85,2-4 1,4-2 4,4-6 0,-4-4 9,1-3 0,-6-3-6,2-1 0,-3 2 115,-1 2 0,-9-3 140,-3 3 1,-7 1-75,0-1 1,-4 4-122,-4-4 1,-4 4 21,-7-4 1,-6 5-517,-6-1 1,-5 2-71,2 1 1,-3 5-282,-2-1 0,6 6 293,3-2 1,7 3-517,3 1 970,9 0 0,-3 5 0,3 1 0</inkml:trace>
  <inkml:trace contextRef="#ctx0" brushRef="#br0" timeOffset="227">9799 17097 8094,'0'-18'0,"0"2"343,0 9 232,0 2 32,5 16 0,-2 1-243,4 11 1,-3 0-84,4 0 1,-1-3-275,5 3 1,-5-3 133,1 7 0,0-4-321,3-4 1,-3 2 156,-1-2 1,-3-2-158,4-2 0,-6-2-184,2-2-241,-3 1 399,-1-1 121,0-5 1,-1-1 263,-3-5 1,2 0-82,-6 0 1,4-3 152,-3-1 1,4-5 15,-1 1 0,-1-2-116,1-1 0,1-6-50,3-2 0,0-2-31,0-2 0,0 0-16,0 0 1,5 0-161,2 0 1,3 2 16,2 2 1,-1 2 68,1 6 1,-1-1 12,1 1 0,3 3 16,0 1 1,0 4 2,-3-1 0,-1 3 8,1 1 1,-5 0 46,1 0 78,-1 0 1,5 0-67,-1 0 230,-4 0-202,3 0-232,-9 0 133,9 0 0,-9 1-95,3 3 0,-3-1 95,-1 4 1,2 1-18,2 3 0,-3 1-71,3-1 1,-3 5 62,-1-1 0,1 4-62,3-4 1,-3 2 53,3-2 0,1-3 14,-1 4 1,4-4 11,-5 0 5,6-1-39,-2 1 4,4-1 10,0-5-2,1-1 13,-1-5-9,1 0 18,-1-5 0,-3-1 122,-1-5-52,-4-1 1,6 1-22,-5-1 0,-1 0 106,-3-4 1,0 4-83,0-3 1,0 6 98,0 1 122,5 5-202,-3-7 0,7 10-105,-6 0 1,6 4 42,-1 4 1,-2 2-90,2-2 1,-2 2 65,2 1 0,2 1-104,-2-1 0,0-3 74,0-1 1,6-3-100,-3 4 0,3-6 11,-2 2 0,-1-3 73,1-1 0,-1 0 51,1 0 1,0 0-27,3 0 0,-2-5 4,2-3 1,-2 2 41,-2-1 0,5-1 65,-1-3-43,0-1 0,-3 1 132,-1-1 0,-3 2 118,-1 2-123,1-2 105,-2 4-113,4 0-211,-8 1 0,3 6 57,-5 3 1,0 3-23,0 8 0,0-1 6,0 5 1,0-3-119,0 3 1,0-4-56,0 4 1,0-4 35,0 4 0,3-5-690,1 1 0,4-2-44,-4-1 0,5-6-1172,-2-2 2038,3-3 0,7-1 0,1 0 0</inkml:trace>
  <inkml:trace contextRef="#ctx0" brushRef="#br0" timeOffset="228">11113 17166 7978,'-12'-6'-322,"2"4"-40,2-6 0,-2 5 844,3-5 1,-4 4-53,0-4 0,3 5-18,1-5 0,-1 4-142,-3-3 0,-2 4-22,-2-1 0,2 3-61,-2 1 0,-3 0-71,-1 0 1,1 3 89,-1 4 0,5 2-140,-1 10 1,4-1-88,3 1 0,-1 6 55,5-2 0,1 0-69,3 0 0,0-7-24,0 7 0,5-6-40,2 2 1,0-5 34,0 1 0,1-4-87,3-3 1,-1-2 36,-2-2 1,6-3 93,-3 3 1,3-3-107,-2-1 1,0-3 115,4-1 0,-4-5 5,4 1 0,-4-2 17,0-1 1,-1-1 84,1 1 0,-2-1-62,-3 1 1,0 0 10,-4-1 0,-1 1 131,2-1 0,-3 5 13,-1-1 10,5 6-123,-4-3 0,4 6-161,-5 3 0,0 2 88,0 5 1,4 1-18,0-1 1,1 4 13,-1 1 0,-2-1-9,6-4 1,-4 5-213,3-1 1,-3-1 52,4-7 1,-1 2-136,5-5 0,-3 4 75,2-5 0,-2 1 173,6-4 0,-1-5-22,1-2 1,2-5 109,2-3 0,2 1-144,-1-5 1,0 1 18,-1-1 0,2-2 9,-2 1 1,-2-2 105,-2-5 1,2 3 71,-2-3 0,-1-1 83,-7 2 0,4-10-78,-4 2 1,-2-3-211,-1 3 0,1 0 633,-1-1 0,0 5-141,-4-1 0,0 7-66,0 1 1,-1 7 318,-3 8-453,2-2 1,-6 11-62,4 3 1,-1 9 42,1 14 1,3 3-135,-3 8 0,1 3 54,-1 4 0,2 5-13,-6-1 1,5 5-274,-5-5 0,2-1-119,-2-6 0,2-2-81,2-6 0,3-6 159,-3-5 0,4-2-413,4-6 0,-3 1 248,3-5 1,-2-5-283,2-2 1,-2 1-16,6-1 776,-5 0 0,7-9 0,-4-1 0</inkml:trace>
  <inkml:trace contextRef="#ctx0" brushRef="#br0" timeOffset="229">12083 16674 8019,'0'-11'0,"0"0"0,0-1 23,0 1 0,-1 1 316,-3 2 229,3-2 108,-9 4-245,3-1 1,-4 6-142,0 5 0,-1 8-10,1 0 1,-4 8-96,-1 3 1,0 5 43,1 6 0,2 5-140,-2 3 0,1 4 84,-2 4 0,8-2-264,-4 5 1,5-5 113,-1 2 1,3-5-128,5-3 0,0 1 25,0-4 1,1 1-60,3-6 0,-2 2-142,6-9 0,0 3 105,3-3 1,-3-4-283,-1-4 1,1-4 158,3 4 1,-3-6-145,0-2 0,-5 0-38,5-3 1,-4-3 2,3-1 0,-4-2-26,1 2 503,-3-3 0,4 5 0,1-6 0</inkml:trace>
  <inkml:trace contextRef="#ctx0" brushRef="#br0" timeOffset="230">12266 17234 8010,'-1'-11'123,"-3"-1"0,1 5 170,-4-1 1,-1 0-36,-3-3 0,-1 5 0,1 2 1,3-1 331,1 1-145,-1 0 1,-2 5-170,2 3 1,-1 6-50,6 6 1,-1 4-133,4-1 1,-4 6-14,0 2 0,0 0-149,4-5 0,4 1 47,0 0 1,9-5-197,-2-3 0,4 0 63,1-3 0,1 0-34,6-8 0,5 0-115,3-4 0,2-1 50,1-3 0,1-4 332,3-7 0,-2-3 36,2-4 0,0-5 173,-4 0 1,2 1-72,-9 3 0,-6 0 196,-6 0 0,-3 0-68,-5 0 1,-2 1-15,-5-1 1,-6-1-246,-5-3 1,-7 2 76,-9-6 0,-2 6-653,-5-2 0,-6 4 19,-1 4 0,-8 4-376,0 7 0,-1 5 409,5 6 1,4 9-178,3 7 1,4 4 152,3 3 1,8 2 62,8 3 0,8 3 398,3 0 0,-1-1 0,3 4 0,8-1 0,5 0 0</inkml:trace>
  <inkml:trace contextRef="#ctx0" brushRef="#br0" timeOffset="231">12689 17371 8090,'5'-6'0,"-3"-3"-71,6 5 1,-4-1-141,3 1 1,-3 3 1314,4-3-715,-6 3 0,5 6-129,-4 3 1,-1 2-90,1 1 1,-1 6-55,-2 2 1,0 0-93,0 4 1,-4-7-236,0 7 0,0-4 52,4 0 1,0 1-334,0-5 0,0 1-911,0-5 1402,0 1 0,0-1 0,0 0 0</inkml:trace>
  <inkml:trace contextRef="#ctx0" brushRef="#br0" timeOffset="232">13043 17040 7896,'1'-15'0,"3"-1"0,-2 1 566,6 4-288,-6-1 0,5 2 732,-3 3-104,-3-4-466,4 10 0,-5-3-173,0 8 1,0 8-18,0 7 1,0 7-70,0 5 0,-1 7 53,-3 4 0,3-3-275,-3-1 0,2-2 118,2-2 0,2-5-638,2-2 1,-2-3-46,6-1 0,-4-6-331,3-1 0,-4-4-187,0 0 21,4-1 1103,-6 1 0,9-6 0,-3-1 0</inkml:trace>
  <inkml:trace contextRef="#ctx0" brushRef="#br0" timeOffset="233">13282 16697 8115,'-3'-11'-208,"-1"-1"1,0 1 138,4 0 0,0 3 764,0 0-218,0 6 1,5-3 180,3 5 0,-2 2-206,2 6 1,-2 5-5,2 9 0,2 3 56,-3 1 0,0 3-201,0 6 0,1-1-11,3 0 0,6 0-24,2 1 0,-1-5-218,1 1 1,4-5-64,3 5 0,1-5-39,-4 5 1,-4-5-65,0 5 1,-5-2-196,1 2 1,-4 2 166,-3-3 0,1 4 70,-5 4 0,0-2-57,-4 2 0,-2-2 72,-2-2 1,-2-5-607,-5-2 1,-6-1-95,-2-3 0,1 1-402,-1-9 1,4 1 1160,-4-5 0,0-5 0,-4-1 0</inkml:trace>
  <inkml:trace contextRef="#ctx0" brushRef="#br0" timeOffset="234">14242 16983 7983,'0'-12'167,"-1"6"130,-3 2 0,2 2 269,-1-2-292,1 3 0,-1-3 416,-1 8-415,0-3 1,4 9 115,0-2 0,5 1-157,3-2 0,3 3-9,4-2 0,8 2-177,8 2 0,2-5 127,1 1 1,1-2-105,3 2 0,-2 2-11,2-3 0,-6 4-73,-2 0 1,-6 0 46,-1 1 1,-4-1 12,-4 1 1,-7-5 7,0 1 34,-6 0 0,-2 3-32,0 0 0,-2 0-10,-6-4 0,0 3-99,-7-2 0,-3 2 68,-1 2 1,-1-2-110,1-3 1,-6 3 62,2-2 0,-1 6-22,5 1 1,-3 0-212,3-3 0,-2-1 59,-2 1 0,5-1-223,3 1 1,2-1-50,2 0 1,0-3-209,4 0 0,2-5-646,5 5 18,0-5 1312,0 2 0,10-5 0,3 0 0</inkml:trace>
  <inkml:trace contextRef="#ctx0" brushRef="#br0" timeOffset="235">15350 16697 8085,'-5'-11'0,"-2"-1"0,0 6-735,-1 2 830,5-2 750,-7 5 0,8 2-320,-6 10 1,6 6 203,-2 6 1,-1 10-232,1 5 0,0 5-179,4 3 1,1-1-158,3 1 0,3 0-94,4-1 1,-3 0 121,-1-3 0,1-4-53,3-8 1,-3 2-215,-1-5 1,-4-2 14,1-6 0,-2 1-110,2-5 0,-3 2-340,3-2 1,-3-6 216,-1 3 1,0-7-1090,0 2 815,0-4 1,0 1-2,0-8 1,0 1 27,0-4 1,0-1-65,0-3 0,0-1 606,0 1 0,6-6 0,0-1 0</inkml:trace>
  <inkml:trace contextRef="#ctx0" brushRef="#br0" timeOffset="236">15578 17291 8022,'0'7'1042,"5"3"-738,-4-4 0,4 5 108,-5 1 0,0-5 325,0 1 376,0 0-799,-5 8 1,0-3-72,-2 2 0,2-6-712,5-1 183,0-6-1158,-5 3 461,3-5-224,-3 0 1207,5-5 0,5-1 0,2-6 0</inkml:trace>
  <inkml:trace contextRef="#ctx0" brushRef="#br0" timeOffset="237">16252 16834 7983,'6'-11'0,"-1"0"0,-5-1 0,0 4 0,0 1 0,0-1 298,0-3 1,-5 3 114,-2 1 0,0 4-150,0-1 0,-2 3 66,-6 1 1,1 0-77,-5 0 0,3 5 126,-3 3 1,-4 3-104,-3 4 1,-2 4 182,1 8 1,2 3-56,-6 9 0,5 0-268,-5 3 0,10-2-132,-2-2 0,6-1 71,-2 5 0,10-9-41,2 1 0,4-7 99,3 0 1,2-3-584,1-1 0,4-2 29,4-2 1,6-2-147,2-6 1,2-1 276,2-2 1,0-2 88,0-2 1,0-3 89,-1 3 0,1-4 146,0-4 1,-4-1 234,0-2 1,-5-4-174,1 4 1,-2-3 244,-1-2-105,-6 1 0,-1-1 154,-5 1 1,-5 1-283,-3 2 1,-8-2-27,-7 2 1,-1 3-109,-7 2 0,-3 1-297,-4 2 0,-4 2-475,4 1 1,1 4 354,7 4 1,2 1-154,5-1 0,7 0 595,4 1 0,1-1 0,4 1 0</inkml:trace>
  <inkml:trace contextRef="#ctx0" brushRef="#br0" timeOffset="238">16583 16515 7995,'-11'-6'486,"-1"5"-6,6-4-270,1 5 370,5 0-190,0 5 0,4-2-133,-1 4 1,8 5 14,0 3 0,0 5 7,5-1 0,1 3 63,2 1 1,-1 3-65,1 1 0,-1 4-38,1-5 1,3 6 28,-3-2 1,-3 0-72,-1 0 1,-2 0-29,-1 5 1,-6-1 7,-2 0 0,-3 2-84,-1 2 0,-1 0-102,-3 8 0,-8-3-513,-7 6 0,-3-2-501,-5-1 1,-1-6 118,-2-1 903,-3-4 0,5-2 0,-5-2 0,-2-5 0,-1-2 0</inkml:trace>
  <inkml:trace contextRef="#ctx0" brushRef="#br0" timeOffset="239">6156 18388 7918,'0'-7'-592,"0"1"1664,0 2-165,0 3-540,0-4 1,0 3 140,0-1-367,5 1 1,-3-3 93,6 5-220,-5-5 1,7 4 137,-3-3 0,0 3-36,0 1 0,-3 0-81,4 0 1,-4-4 103,3 0 1,0-1-18,0 1 1,3 3-55,-2-3 1,3-2 20,5-2 1,-4 2-41,3-2 0,2 2-6,-2-2 0,0 0 43,-3 4 0,-5-1-96,1 1-147,0 3 0,-1-4 37,1 5 0,-4 0-72,3 0 0,-3 1 31,4 3 1,-4 2 43,3 5 0,-3-3 63,4 0 0,-5-1 0,5 5 0,-4-1 33,3 0 0,0-3 27,0 0 0,4-4 6,-4 3 0,3-4-46,2 0 1,-1-1 98,1-2 0,-1 0-75,0 0 1,1 0 109,-1 0 1,-3-2-73,-1-1 1,0 0 43,0-4-274,-1 4 139,-1-7-64,-4 3 1,4-4 68,-5 0 0,-1 3-872,-3 0 11,3 1-339,-4-5 234,5 1 1023,0 5 0,5 11 0,1 7 0</inkml:trace>
  <inkml:trace contextRef="#ctx0" brushRef="#br0" timeOffset="240">6316 18650 7918,'-8'0'6,"1"0"1,3 0 163,-4 0 0,4 0 62,-3 0 0,3-1 0,-4-3 0,4 3 629,-3-3-542,4-2 0,-2-1 17,5-4 0,0 0-108,0-1 1,0 1-15,0-1 1,5 1-133,3-1 1,1 1 91,-2 0 1,4-1-216,-4 1 1,5 4 59,3 4 0,-2 0-84,2-1-18,-3 3 1,0-4-211,-1 5 209,1 5 1,-1-2-29,1 4 0,-5-4 58,1 1 0,-1 1 24,5-2-61,-1 6 0,2-4 61,2 3 1,-2 2-4,2-2 0,-2 1-44,-2-2 0,1 3-10,-1-2 1,0-2 4,1 2 0,-1-5-87,1 0 1,-1 2 99,1-1 0,-1 0-7,0-4 0,-3 0 164,0 0-57,-1 0 304,5-5-248,-1-1 0,-3-6 60,-1 1 0,-4 3-52,1 1 1,-3 3 90,-1-4 1,0 4-234,0-3 198,-5 4-722,-2-2 1,-3 6 260,3 3 1,-2-1 309,5 4 0,-5 6 0,3 5 0</inkml:trace>
  <inkml:trace contextRef="#ctx0" brushRef="#br0" timeOffset="241">7526 18285 7918,'0'-7'242,"0"1"603,0 2-180,0 3 223,0-9-32,0 9-74,0-10-131,-5 10-242,4-9 1,-5 9 142,2-3 27,3 3-388,-10-4 1,5 3 26,-5-1 0,3 3-238,0 3 0,1 0-26,-5 5 0,1-1-54,0 5 1,-1-1 17,1 0 0,3 2-84,0 2 0,5 2-20,-5 2 0,6 2-89,-2-2 1,2 2 19,2-2 1,0 2 59,0-2 1,2-1-212,2 1 1,-2-5 25,6 1 1,-1-2 26,5-2 0,0 0 201,4-4 0,0 2 109,3-5 1,3 0-4,-3-4 1,2 0 214,2 0 1,0-2 80,0-1 1,5-1-148,2-8 1,3 4 397,2-8 1,-3 0-135,-1 1 1,2-6-14,-3 2 1,-5-2-51,-3-2 1,-6 0-79,-1 0 1,-8 0-48,-3 0 1,-4 1 8,-4-1 0,-2 0-109,-5 0 1,-5-4 69,1 1 0,-5 0-199,1 7 0,-3-2-102,-1 2 1,-3 2-128,-1 2 1,-5 4-101,2 3 1,-3 3-322,-1 5 0,-2 1 84,-2 3 0,4 4-392,0 7 1,6 3-987,9 4 1994,2 1 0,6 0 0,-1 0 0</inkml:trace>
  <inkml:trace contextRef="#ctx0" brushRef="#br0" timeOffset="242">8063 18605 8635,'-6'0'2918,"1"0"-2035,5 0-177,0 5-144,0-4-496,0 9-410,0-9-859,0 10 0,0-9 200,0 6 1003,5-6 0,1 3 0,6-5 0</inkml:trace>
  <inkml:trace contextRef="#ctx0" brushRef="#br0" timeOffset="243">8634 18171 7918,'-6'-5'0,"1"2"1012,5-5-502,-5 6 0,0-5 70,-3 4 0,-2 1-149,2-1 0,-2 1-5,-1 2 0,-1 0-26,1 0 1,-1 0-169,1 0 0,-2 2 46,-2 1 0,1 4-46,-5 4 0,4 1-213,-4-1 1,5 6-43,-1 2 1,-2 2-22,2 2 0,1 0-5,6 0 1,-1 1-106,6 2 0,-1-1 41,4 1 0,0-3 11,0-4 0,6 1-309,6-4 1,0-1 152,7-4 0,0-1 11,4-2 1,0 1 157,0-5 0,1-1 107,3-3 0,-2-1-73,5-3 0,-3 2 136,4-6 1,-2-1 81,1-6 1,2 2-47,-5-2 1,-2 1 32,-6-1 0,-3 1-8,-4-5 0,-6 1 145,-2-1 0,-3-2-103,-1 2 0,-5-3-111,-2-1 1,-5-1-102,-3-3 0,-3 3-204,-5-2 0,1 3-520,-1 4 0,-1-1 374,-3 4 1,3 5-289,-3 3 1,4 6-287,4-2 952,3 3 0,4 6 0,1 1 0</inkml:trace>
  <inkml:trace contextRef="#ctx0" brushRef="#br0" timeOffset="244">9068 18034 7918,'0'-8'89,"0"0"1,-4 5 556,1-5 414,-1 5-195,4-2-73,0 5-427,-5 0 0,3 2 100,-1 1 0,-2 8-137,1 4 0,0 5-44,4-1 0,0 3-220,0 0 1,0-2 93,0-1 0,0-4-224,0 4 0,0-5 141,0 1 0,1-6-539,3-1 170,-3-1-3,4 5 5,-5-6 133,0-1 312,0-5-133,5 0 0,2 0 7,4 0 0,1 0 2,-1 0 0,2 0 44,2 0 1,-1 0 5,5 0 0,0 0-13,4 0 0,0 4-36,-1 0 1,1 3-53,0-3 0,-4 5 61,0-2 0,-5 4-273,1 0 0,-2 0-49,-1 1 1,-6 3-71,-2 0 1,-3 6 150,-1-2 0,-1-2-75,-3 3 0,-4-5 157,-7 4 1,1-4-62,-5 4 1,1-5 295,-1 1 1,-1-6-107,5-1 1,-4-2 249,3 2 1,1-3-262,4-5 1,-1 0-564,1 0 143,0 0-16,-1-5 0,4-2-1330,1-4 1768,4 5 0,-2-10 0,5 4 0</inkml:trace>
  <inkml:trace contextRef="#ctx0" brushRef="#br0" timeOffset="245">9045 18079 7918,'-5'-6'382,"0"-4"698,-2 2-485,1-2-414,6-1 1,0 3 747,0 0-597,0 6 0,3-3-154,5 5 1,1 0-10,10 0 0,-3 0-126,7 0 1,-2-2 49,10-1 1,-1 1-178,5-1 0,-1 0-81,0-1 1,-1 2 44,-2-6 1,0 2-579,-4-2 0,0-1 315,-5 5 0,-4-4 383,-3 0 0,3-2 0,0-2 0</inkml:trace>
  <inkml:trace contextRef="#ctx0" brushRef="#br0" timeOffset="246">9673 17976 7918,'0'-6'3580,"0"1"-1554,0 5-1399,0 5 1,0-2-237,0 4 1,0 2 16,0 6 1,-1-2-191,-3 2 1,3 2-105,-3-2 1,3 1 59,1 0 0,0-2-135,0 5 0,0-5 39,0 1 1,0-2-151,0-2 0,0 0-240,0 1 1,0-5 11,0 1-89,5-5 232,-4 7 72,4-9 4,-5 4 58,6 0 0,-4-4 11,6 3 0,-4-2 12,3-2 0,1 0 19,3 0 0,1 0-24,-1 0 1,4 0-9,0 0 0,4 1 4,-3 3 1,3-3-57,-4 3 0,4 1 11,-4-1 0,4 1-79,-3-2 0,-1 3 10,-4 1 0,4 3-139,1-2 1,-5 2-161,-3 1 1,-2 1 139,2-1 0,-3 2-41,-5 2 0,0-2 146,0 2 1,-2-2 173,-1-2 1,0 1-145,-5-1 0,1 1 139,-5-1 1,-3 0 10,0 1 1,-2-2 233,2-2 1,3 0-23,-4-4 0,4 1-87,0-1 1,0-3-301,-4 3 1,4-3-174,-4-1 0,4-1-1087,0-3 956,1-2 1,-1-5 475,1-1 0,5 1 0,1-1 0</inkml:trace>
  <inkml:trace contextRef="#ctx0" brushRef="#br0" timeOffset="247">9616 18113 7918,'-10'-7'-91,"3"-1"1,2 1 268,5-5 0,0 5 318,0-1 0,1 2-102,3-2 1,2-2-131,5 2 1,1 2-53,-1-2 0,2 5 13,2-5 1,-1 5-1,5 0 0,0 1-13,4 2 1,0 0 12,0 0 1,0 0 29,-1 0 0,5 0-8,0 0 0,4 0-690,0 0 1,2 0-771,1 0 1,-3 0 1212,-1 0 0,-3-1 2022,3-3 0,-6 2-412,-1-6-1251,0 6 1,-10-7-10,2 5 0,-2-4-118,-2 4 0,-5-1-567,-2 2 231,-3 1 0,-6-4-64,-2 2 168,-9 3 0,-1-9 0,-6 3 0</inkml:trace>
  <inkml:trace contextRef="#ctx0" brushRef="#br1" timeOffset="248">14162 18296 8702,'11'0'682,"1"0"1,3 0-466,0 0 1,4 0-159,-4 0 0,6 0 117,-2 0 0,2 1 5,2 3 0,0-2-26,0 1 0,0-1-26,0-2 0,4 0-6,4 0 0,2 0-23,1 0 1,2 0-1,2 0 0,0 0 38,8 0 0,-2-2-13,9-1 0,1 0-197,3-5 1,-2 5 197,-1-5 0,2 4-86,-3-3 1,1 3 38,0-4 1,0 2-95,-4-2 0,4-2 123,0 2 1,2-2-6,1-1 0,4-1-86,-1 1 1,-25 3-1,-1 0-181,-2-2 1,1 0-1,0 1 1,1-1 140,-2-1 0,1 0 1,-2 1-1,1-1 34,2-2 1,1 0 0,-1 0 0,0 2-51,-1-1 1,-1 1 0,1-1 0,1 1 56,1-1 1,-1 1 0,-2 0 0,0-1-7,1 1 1,-1-1 0,-1 1 0,-1-1 7,2 1 1,1 0 0,-3-1 0,1 1 73,1-1 1,0 1 0,28-12-58,-30 12 1,1-1 0,29-11 11,-30 12 1,0 0 0,29-12-69,-29 12 1,1-1-1,-1-1 1,-1-1 56,2 1 0,-1 0 0,29-15-53,-29 14 1,1 1 0,27-12 42,-1-6 0,-1 6-11,-3-2 1,3-1-30,-3 2 0,-3 0-69,-4 7 0,-2-1 88,-6 5 0,3-1 4,-7 5 1,-2 0-41,-10-1 0,0 2 42,-3 2 0,-2 0 180,-6 4-251,-5-5 0,-1 6 648,-5-4-758,0 4-99,0-2-31,-5 5 1,-1 0-260,-5 0 1,3 1-376,0 3 0,1-1 389,-5 4 0,1 0-288,-1 0 0,-3 3 831,0-2 0,-10 2 0,0 2 0</inkml:trace>
  <inkml:trace contextRef="#ctx0" brushRef="#br1" timeOffset="249">14413 18125 7884,'0'-12'138,"0"5"223,0-1 627,-5 6-210,4-8-59,-4 8-89,5-8 58,0 9-501,0-4 0,-2 5 0,-1 0 0,1 1 22,-1 3 1,1 2 18,2 6 1,-5-1-169,-2 0 1,-4 1 98,0-1 1,-2 1-119,-2-1 1,1-3-127,-5-1 0,0 1-46,-4 3 1,0 0 106,1-4 0,-1 3-100,0-2 0,0 2 115,0 2 1,2-1 5,2 0 0,2-3-14,6 0 0,3-2 52,0 2-51,6 2 0,-3-4 38,5 5-14,0-4 0,5 2 97,3-5 0,2 3 137,1-3 0,6 4-8,2-5 1,3 6 198,5-1 1,2-2 256,6 2 0,3-1-223,0 5 0,5-2-24,-1-2 1,1 1-132,-1-6 0,-4 5-68,-8-4 1,-3 0-114,-8-4-269,-3 5 0,-8-4-636,0 3-219,-6-3 0,-2 3-1404,-7 0 0,-4-1 2397,0-3 0,0 0 0,-1 0 0</inkml:trace>
  <inkml:trace contextRef="#ctx0" brushRef="#br1" timeOffset="250">18833 15658 7886,'8'-10'336,"-1"2"1,0-2 66,0 2 0,0 3 542,-4 2-258,-1 1 182,3-3-339,-5 4-315,-5 6 0,2 4-147,-5 10 1,2-4 88,-1 4 1,1 0-150,6 4 0,0 1 9,0 3 0,0-6-70,0 6 0,0-7 38,0 3 0,6 0-2,1-4 1,-1-1 40,2 1 0,-4-1-72,3 1 0,-4-2-59,1-1 1,-3-4 43,-1 4 0,0-4-336,0 0 1,1-2-116,3-2-24,-3 2 1,10-5 45,-4 2 0,0-2-153,0-5 1,1 0-354,3 0 203,1 0 795,-1 0 0,0-5 0,1-1 0</inkml:trace>
  <inkml:trace contextRef="#ctx0" brushRef="#br1" timeOffset="251">19141 15681 7922,'0'-13'182,"0"-2"1,0 2 368,0-2 0,2 2 621,1 2-387,-1 5-29,3 0-438,-5 6 0,0 2-63,0 2 1,-4 7 10,0 8 1,-3 4-1,3 4 0,-1 0-89,1 4 1,3 2 13,-3-3 0,3 0-175,1 0 0,1-5 57,3 2 0,-3-4-397,3-4 0,1 1 15,-1-5-51,-1 6 0,-3-9-669,0 4 139,0-4 0,0-4-615,0 0-484,0-6 1989,-5 3 0,-6-5 0,-7 0 0</inkml:trace>
  <inkml:trace contextRef="#ctx0" brushRef="#br1" timeOffset="252">18879 15944 7922,'11'0'-188,"1"0"0,4-4 354,3 0 0,4-1 556,4 1 1,-3 3-270,2-3 1,2 1-89,-1 0 1,3 1-320,-3-1 0,-2 0 115,-6-1 1,2 3-337,-6-3 0,0 3 160,-3 1 1,-5 0-586,1 0 321,-6 0-31,3 0 2291,-5 0-1661,0 5 0,0-3 203,0 6 0,0 3-97,0 5 1,4 4-56,0-1 0,1 1-187,-1-1 1,-3 3 27,3-3 0,1-1-160,-1 1 0,1-4 111,-1 4 0,-3-5-544,3 1-537,-3-2-946,-1-2-123,0 1 1987,0-6 0,0 4 0,0-3 0</inkml:trace>
  <inkml:trace contextRef="#ctx0" brushRef="#br1" timeOffset="253">20089 15658 7863,'-1'-8'-936,"-3"1"906,3 4 0,-5-6 946,2 6-275,3-1 150,-5-1-353,6 3 1,-1-3 141,-3 5-244,3 0 1,-4 7-84,5 4 1,-4 6 93,0 5 1,1 6-161,3 3 1,-4 2-15,0 1 1,-4-3-38,5-1 1,-5-1-136,4 2 0,-3-3-182,3-6 0,0-3 150,4 0 1,-4-5-372,0 2 1,1-7-173,3-2-43,0 1-211,0-2-626,0-1 912,0-5 0,3-1-30,1-3 1,4-2 250,-4-6 0,-1 1 321,-3-1 0,0 1 0,5-11 0,2-2 0</inkml:trace>
  <inkml:trace contextRef="#ctx0" brushRef="#br1" timeOffset="254">20009 15772 7863,'0'-18'0,"2"-2"2,1 5 1,-1-4 166,2 4 0,1-1 830,-2 5 33,6 0 86,-2-1-776,4 6 1,0 2-64,1 8 0,1 3 143,2 9 0,-1 1-148,5 6 0,0 1 52,4 3 1,0-2-88,-1 6 1,-3-4-217,0 3 1,-5-1-102,2 2 0,-4-3-97,0-6 0,-1 0 75,1-3 0,-6 1-165,-2-4 1,1-1-533,-1-4-20,-1 1 0,-3-5-1238,0 1 882,0-6-356,-5 3 1529,-1-5 0,-11-5 0,0-1 0</inkml:trace>
  <inkml:trace contextRef="#ctx0" brushRef="#br1" timeOffset="255">19987 15944 7863,'-12'0'296,"6"0"0,2 0 345,8 0 0,7 0-330,8 0 0,3 0-85,1 0 1,5 0-266,2 0 0,2 0-92,-2 0 0,2 0-122,-5 0 1,0 0-69,0 0 1,-7 0-300,3 0 1,-6 0 338,2 0 281,-5 0 0,7 0 0,-3 0 0</inkml:trace>
  <inkml:trace contextRef="#ctx0" brushRef="#br1" timeOffset="256">20809 15704 7901,'-5'-12'0,"-2"1"-27,-4-1 0,0 5 189,-1-1 1,1 2 173,-1-2 1,1-1 19,-1 6 0,0-5 88,-3 4 1,2-1-149,-2 1 1,2 3 43,2-3 1,-1 4-160,1 4 0,-1 4-113,1 7 1,-1-1 52,1 5 1,3 4 72,1 3 1,4 2 47,-1-1 0,3-3-109,1 3 0,0 1-168,0-2 0,1 0 69,3-7 0,3 1-101,4-5 1,0 2 137,1-2 1,-1-6-118,1 2 0,4-3-49,3-1 0,-1 2 89,1-5 1,0 0-176,4-4 1,-2 0-227,-2 0 0,2 0-284,-6 0 1,0 0 84,-3 0 1,-2-1-1209,-3-3 1814,4 3 0,-5-10 0,5 5 0</inkml:trace>
  <inkml:trace contextRef="#ctx0" brushRef="#br1" timeOffset="257">21323 15692 7854,'-12'-7'0,"1"-1"0,-1 0 453,1-3 1,3 0 17,1-1 0,3 6-203,-4 2 0,5-1-121,-5 1 0,4 0 26,-3 4 0,-2 2-38,-7 1 0,3 5-116,-7 7 1,5-1 36,-4 5 1,4-4 101,-4 4 1,4 1-121,-4 2 0,5 1 74,-1 0 0,7-4-5,4 0 1,3 0-21,1 4 0,0-4 31,0 0 1,5-4-57,3 4 0,3-5 64,4 2 0,-1-4-31,5 0 0,-4-5 6,4 1 1,0-4-41,4 3 1,0-4-141,0 1 1,-3-3-256,3-1 0,-4 0 81,4 0 1,-1 0-112,-7 0 0,3-1-699,-7-3 1063,3 3 0,-8-10 0,6 5 0</inkml:trace>
  <inkml:trace contextRef="#ctx0" brushRef="#br1" timeOffset="258">21494 15704 7894,'-5'-12'0,"4"1"201,-3-1 1,3 5 927,1-1-324,0 1-277,0 0 1,5 2-173,2 5 0,0 1-140,0 3 0,-3 6 27,4 6 1,-6 5-42,2 2 0,1 0-14,-1 4 0,0 0-43,-4 0 1,0 4-127,0-5 0,1 1-150,3-4 1,1-2 93,3-2 0,2-2 22,-3-6 0,7-1-7,1-2 0,1 1-118,-5-5 1,4-1 61,1-3 0,3 0-187,-4 0 0,0 0-34,-4 0 1,1-1-821,-1-3-730,1 3 1293,-6-9 1,-1 7 23,-5-4 1,0 3-99,0-4 630,-5 6 0,-6-8 0,-7 3 0</inkml:trace>
  <inkml:trace contextRef="#ctx0" brushRef="#br1" timeOffset="259">21505 15852 8317,'6'-6'974,"0"1"-592,5 5 0,1 0-89,-1 0 1,6 0-273,2 0 0,2-4 78,2 0 1,-4 0-85,0 4 0,-5 0-106,1 0 0,-2 0-305,-2 0 0,-3 0-442,0 0-540,-6 0 1378,3 0 0,-10-5 0,-1-1 0</inkml:trace>
  <inkml:trace contextRef="#ctx0" brushRef="#br1" timeOffset="260">21483 15658 7923,'0'-11'43,"0"-1"0,5 5-8,2-1 1,5 2 11,3-2 1,3 2 179,5 2 0,-4 3 308,0-3 0,1 2-359,7 2 1,-5-3-6,1-1 1,-1 0-450,-7 4 1,4 0-114,-4 0 1,1 0-304,-5 0 1,-3 4 337,-1 0 356,-4 5 0,7-3 0,-4 5 0</inkml:trace>
  <inkml:trace contextRef="#ctx0" brushRef="#br1" timeOffset="261">22042 15704 7887,'0'-7'-454,"0"1"629,0 2 427,0 3 0,0-3-202,0 8 1,4 2-132,0 6 0,1-1-3,-1 1 1,-3 4 74,3 3 0,1 1 30,-1-1 1,0 3-91,-4-3 0,0-1-91,0 1 0,0-5-96,0 1 0,0 1-243,0 0 38,0-1 0,0-4-357,0 1 1,0-5-415,0 1 641,0-5 0,0 3-1425,0-2 541,0-3 451,-6 4 1,0-5 673,-5 0 0,-1-5 0,1-1 0</inkml:trace>
  <inkml:trace contextRef="#ctx0" brushRef="#br1" timeOffset="262">21894 15647 7867,'0'-12'-107,"0"1"1,1-4 106,3-1 0,2 1 305,6 4 0,3 3 76,0 0 1,5 2 123,-1-2 0,3 0-277,1 4 0,0-4-150,0 4 1,-1 1 28,1 3 1,0 0 37,0 0 0,0 1-46,0 3 1,-6-2 79,-1 6 1,-4-1-159,0 5 0,-1-5 68,1 1 0,-5 0-114,1 3 1,-6 0 69,2 1 0,-3-1-154,-1 1 0,0-1-23,0 1 0,-6-1 56,-5 0 0,-6 1-157,-6-1 1,-5 1 46,-2-1 0,2 1-31,1-1 0,3-1-74,1-2 1,6 1-785,1-6 624,4 6 451,0-7 0,6 8 0,1-4 0</inkml:trace>
  <inkml:trace contextRef="#ctx0" brushRef="#br1" timeOffset="263">22568 15681 7888,'0'-8'129,"0"1"1,0 3 731,0-4-165,0 6 209,0-3-70,0 5-620,5 0 1,-3 5-95,6 2 1,-4 5 23,3 3 0,-4 3-73,1 5 1,-3-1 112,-1 1 0,0 0-95,0 0 1,0 0-126,0 0 1,0-6-460,0-1-221,0 1 0,0-4 359,0 2 0,0-6-1959,0-1 1150,0-6 1165,0 3 0,-5-5 0,-2 0 0</inkml:trace>
  <inkml:trace contextRef="#ctx0" brushRef="#br1" timeOffset="264">22396 15612 7868,'2'-7'-122,"1"-1"1,4 4-183,4-3 0,2 4 494,2-1 1,-1 3 10,5 1 1,0-4 127,4 0 0,-4 1-52,0 3 0,0 0-56,4 0 1,0 0-41,0 0 1,-4 0 16,0 0 0,-2 0-50,2 0 1,-1 0 221,-3 0-255,-2 0 0,4 0 232,-6 0-208,-5 0-22,5 0 1,-10 1-107,3 3 1,-3 2 95,-1 5 0,0 1 1,0-1 1,0 6-13,0 2 0,0 2 8,0 2 1,0 0-62,0 0 0,0 0 61,0 0 1,0-1-211,0 1 1,0-1 23,0-3 1,0 1-109,0-5 0,1 4 120,3-3 0,2-1-79,6-4 1,-1-3 34,1 0 0,3-6 66,0 2 0,5 1-17,-1-1 1,-1 0-32,1-4 1,-4 0 0,4 0 1,-3 0-44,3 0 1,-5 0-122,1 0 1,1-4 24,0 0 0,-5-1-539,-3 1-651,-1 3 977,0-9 1,-4 5 446,-6-3 0,-4-2 0,-4 4 0</inkml:trace>
  <inkml:trace contextRef="#ctx0" brushRef="#br1" timeOffset="265">22842 15818 7913,'0'-12'-177,"0"1"1,6 5 210,5 2 0,1-1-25,3 1 1,-2-1 267,-2 1 0,2 3-54,2-3 1,-1 3-113,5 1 1,-5 0-62,1 0 0,-2 0 19,-2 0-613,1 0 262,-1 0-728,-4 0 1010,-2 0 0,-5-5 0,0-2 0</inkml:trace>
  <inkml:trace contextRef="#ctx0" brushRef="#br1" timeOffset="266">22819 15578 7897,'0'-11'0,"5"0"183,3 4 1,6-2 46,1 5 0,4 0-139,-4 4 0,5 0-30,-1 0 0,3 0-128,1 0 0,-4 0 120,0 0 1,4 0 21,3 0 0,1 0 39,-4 0 0,-2 0-13,-2 0 0,3 0 0,-3 0 1,-1 2 8,1 1 0,-4-1 55,4 2 1,-5-3-63,1-1 0,-2 0 12,-2 0 1,1 4 1,-1-1 0,-1 2-18,-2-1 1,-2-1 3,-2 4 1,-3 1-7,3 3 0,-1 2-97,1 2 1,-3 3 88,3 5 1,-3-3-112,-1 3 0,0-3 56,0 7 1,-1 1-89,-3-1 0,3-2 37,-3-6 0,3 1-135,1-4 1,0 3-36,0-4-207,0 0-494,0-3 137,0-1-571,0-5 524,0-1 389,0-5 1,0-5 408,0-2 0,-6-3 0,0-2 0</inkml:trace>
  <inkml:trace contextRef="#ctx0" brushRef="#br1" timeOffset="267">23287 15635 7897,'4'-11'59,"0"-1"0,5 1-1,-2-1 1,3 2 235,2 3 1,-1-2-50,1 5 1,-1 0 203,1 4 0,0 1-55,3 3 0,3 3-131,5 4 0,0 0-106,0 1 1,0 4-4,-1 3 1,-3 2 7,0-2 1,-3 2-157,3-2 0,-9-1 46,1 1 1,-7-4 61,0 4 0,-4-1-172,-4 1 1,-7 3 41,-8-3 1,-8 1 44,-3-1 0,-7 3-90,-1-3 0,-4-3-182,4 0 0,0-4-79,3 0 0,10-1-269,2 0 1,8-3-1337,0 0 986,2-6 941,7 8 0,11-3 0,7 4 0</inkml:trace>
  <inkml:trace contextRef="#ctx0" brushRef="#br1" timeOffset="268">24132 15567 7858,'4'-8'-1044,"0"0"1600,5 6 0,-7-7 319,6 5-20,-6-5-192,9 8-390,-10-4 1,4 7-47,-5 6 0,0 1 14,0 10 0,0 0-78,0 4 0,-5 5-14,-3 2 1,-2 3-101,-1 2 1,-1-5 90,1 0 0,1-4-171,2 0 1,-1-1-95,5-3 0,1-3-113,3 0 1,0-5-78,0 2 1,1-4-825,3 0 385,-3-6-352,4-1 314,0-5 1,-4-1 72,3-3 719,-3-2 0,-1-11 0,0 0 0</inkml:trace>
  <inkml:trace contextRef="#ctx0" brushRef="#br1" timeOffset="269">24144 15612 7858,'0'-12'0,"0"-4"0,0 4 0,0-4 0,1 8 0,3 0 0,-3 5 0,9-2 0,-5 8 0,3 5 0,2 0 0,-2 11 0,1 0 0,-2 4 0,3 5 726,-2 3 0,1-2 996,-2 1 0,4-3-1199,-4 3 0,3-4-307,2 0 0,-1-1-220,1-3 1,-1 1-295,0 0 1,5-5 186,-1-3 0,0-2-357,-3-2 0,-5-1-176,1-2-72,-1 2-158,0-9-369,-2 4 662,-5-5 0,-5-1-536,-3-3 1117,-2 3 0,-7-14 0,0 2 0</inkml:trace>
  <inkml:trace contextRef="#ctx0" brushRef="#br1" timeOffset="270">24098 15898 7858,'-6'0'539,"1"-1"-380,5-3 0,5 1 10,2-4 1,1 4-1,3-1 0,-2-1-10,6 1 1,3 1 9,1 3 0,3 0 0,1 0 1,-1 0-11,1 0 1,-4 0 9,0 0 0,-3-2 0,3-1 1,-5 1-2303,1-2 1691,-2-2 442,-2 0 0,0-6 0,1 1 0</inkml:trace>
  <inkml:trace contextRef="#ctx0" brushRef="#br1" timeOffset="271">24486 15669 7858,'0'-7'0,"0"-1"0,0 1 339,0-5 1,5 5 262,3-1 459,-3 5-655,5-2 0,-8 7-180,1 1 1,2 9-10,-1 7 1,0 2-14,-4 2 0,0 1-11,0 3 1,0-3 0,0 3 0,-4-4-266,0-4 1,1 1 124,3-5 0,0 0-553,0-3 1,0-1 279,0 1 1,-4-5-1651,0 1 352,0-6-117,4 4 1035,0-6 600,-5 0 0,-1-11 0,-6-1 0</inkml:trace>
  <inkml:trace contextRef="#ctx0" brushRef="#br1" timeOffset="272">24281 15612 7858,'-4'-17'52,"0"1"1,0 0-1,4 1 0,2 3 824,1 5 1,9 0-342,7 0 1,4 2 14,3 5 0,4 0-173,4 0 1,1 1-163,3 3 1,-1 2-105,5 5 0,-5-3-226,1 0 1,-6-1 122,-2 5 0,-6-2-230,-1-3-1807,-5 4 2029,-12-5 0,-1 0 0,-5-1 0</inkml:trace>
  <inkml:trace contextRef="#ctx0" brushRef="#br1" timeOffset="273">19964 16595 7788,'5'-12'335,"-3"1"-235,6-1 1,-2 1 115,2-1 0,1 5 97,-5-1 1,1 6 755,-2-2-329,-1 3-344,-7 6 0,-7 2-206,-7 8 0,-2-1 16,2 5 0,-2 2-162,2 5 1,-1-1-2,5 1 1,-4-2-140,3-1 1,1 0 103,4 0 1,-4-2-130,-1-2 0,1 2-196,4-6 1,3 0-288,0-3 0,1-2-392,-5-3 230,6 4 1,-3-9-603,5 6 747,1-6 621,-3 3 0,5-5 0,-4 0 0</inkml:trace>
  <inkml:trace contextRef="#ctx0" brushRef="#br1" timeOffset="274">19735 16412 7878,'0'-12'0,"-4"1"0,1 0 1455,-1-1-415,4 1-300,0 4-689,0 2 1,0 7-183,0 1 1,0 4-218,0 4 1,0 1 249,0-1 1,4 0-1491,-1 1 1588,1-1 0,1 6 0,2 0 0</inkml:trace>
  <inkml:trace contextRef="#ctx0" brushRef="#br1" timeOffset="275">19941 16834 7810,'-7'0'1375,"2"2"-427,5 1 516,0-1-416,0 3-12,0-5-747,0 5-741,0-4-438,0 4-1032,0 0 1922,0-3 0,5 8 0,2-4 0</inkml:trace>
  <inkml:trace contextRef="#ctx0" brushRef="#br1" timeOffset="276">20752 16595 7791,'5'-12'52,"-4"1"1,5-1 131,-2 1 1,-1 1 263,4 2 1,-4-2 470,1 2-397,2-2 0,-6-1-220,0-1 0,-5 6-56,-6 2 1,-2 3-63,-2 1 0,-7 1-133,-5 3 0,-4 4-80,0 7 0,-2 3 119,-1 4 1,4-1-222,-1 2 0,7-3-30,1 7 0,7 0-106,8 0 0,3 0 105,5-4 0,1-1 47,3 1 1,7-4-8,8 0 1,3-5-116,1 2 0,1-4 170,3 0 0,-3-2-22,2-3 1,2-2 149,-1-5 0,0 0-6,-5 0 1,1 0 75,0 0 0,-5-1-47,-3-3 0,-3 2 95,-5-6 0,0 4-71,-4-3 0,-1 3 262,1-4 27,-1 1-102,-2-5-93,0 1-108,0 5 16,0 1-85,0 5 1,0 5-127,0 2 1,0 0 105,0 0 0,0 1 4,0 3 0,5-1-38,2-2 1,5 2 42,3-2 1,-1-3 49,5-1 0,0 1 23,4-2 0,4 1 132,-1-4 0,6-1-96,-2-3 0,0 2 52,0-6 0,-6 0-52,-1-3 1,-1 0-25,-7-1 0,-1 1 20,-7-1 1,2 1 7,-5 0 1,0-6-139,-4-2 0,0 1 45,0-1 1,-5 0-124,-3-4 1,-2 6-4,-1 1 0,-2 4-211,-2 0 1,-3 6-284,-5 2 0,-1 3 268,-3 1 1,-2 6-137,-5 6 0,3 0 112,1 7 1,5 0-462,-2 4 1,8 0 134,4 0 1,3 0 667,5 0 0,1-1 0,6 1 0</inkml:trace>
  <inkml:trace contextRef="#ctx0" brushRef="#br1" timeOffset="277">21323 16595 9096,'0'11'688,"0"0"0,-4 6-413,0 2 1,0 2-129,4 2 0,0 0-110,0 0 0,0-4 120,0 0 0,0-1-291,0 1 0,0 1 16,0-5 1,0 1-426,0-5-154,5 0 1,-3 1 0,4-2-936,-2-2 1632,-3-3 0,4-5 0,-5 0 0</inkml:trace>
  <inkml:trace contextRef="#ctx0" brushRef="#br1" timeOffset="278">21323 16606 7777,'0'-11'170,"0"-1"401,0 1-344,0-1 0,1 5 207,3-1 0,-2 5-117,6 0 0,0 6 71,3 5 1,4 4-89,0 3 1,5-1-96,-5 5 0,5 0-83,-1 4 1,-1-1 40,1 1 1,-4 0-125,4 0 0,-5-5 48,1-3 1,2-2-113,-2-2 0,0 1-35,-3-1 1,-5-3 100,1-1 1,-2-3-240,2 4 0,-2-6-221,-2 2-495,-3-3-52,4-1-2971,-5 0 3937,-5 0 0,-1-10 0,-5-3 0</inkml:trace>
  <inkml:trace contextRef="#ctx0" brushRef="#br1" timeOffset="279">21585 16526 7808,'6'-11'309,"-4"-1"136,6 1 0,-5-1 929,5 1-937,0 5 1,-1-3 423,1 5-554,-6 0 0,7 5 26,-5 3 0,4 2-140,-4 6 0,3 4-179,-3 3 0,0 4 114,-4 4 1,0-2-138,0 6 0,0-2-96,0 1 0,-4 2-351,0-5 1,-3-2-159,3-6 0,-4 1 319,4-4 1,-3-1-1596,3-4 822,0 1 1068,4-1 0,-5-4 0,-1-2 0</inkml:trace>
  <inkml:trace contextRef="#ctx0" brushRef="#br1" timeOffset="280">21974 16515 7813,'0'-12'-529,"0"1"212,0 4 1239,0 2-98,0 5-322,-5 0 0,3 2-183,-1 1 1,1 4 15,2 4 0,0 2-25,0 2 0,0 3 88,0 5 0,0 1-38,0 2 1,0-1-127,0 1 0,0-6-191,0 0 0,0-3-38,0 2 1,0 2-32,0-6 0,0 0 61,0-3 1,0-5-282,0 1-515,0-1 364,0 0 1,0-1-1488,0-2 1316,0-3 1,-1 4-267,-3-5 0,2-1 322,-6-3 1,4 2 511,-3-6 0,4 0 0,-2-3 0</inkml:trace>
  <inkml:trace contextRef="#ctx0" brushRef="#br1" timeOffset="281">21825 16697 7813,'-6'0'1381,"1"0"-986,15 0 1,-1 0-2,10 0 1,0 0-19,4 0 1,0 0-87,-1 0 1,3 0-157,1 0 0,0 0-160,4 0 1,-6 0-275,-1 0 1,-1 0-469,-7 0-850,5 0 696,-7 0-115,-2 0 1037,-6 0 0,-15-5 0,-3-1 0</inkml:trace>
  <inkml:trace contextRef="#ctx0" brushRef="#br1" timeOffset="282">21871 16480 7813,'-6'-5'209,"2"-2"0,4 0 51,4 0 1,-1 3 12,9-4 1,-3 6 100,6-2 0,3 3-115,1 1 0,4 0 81,3 0 1,0 0-120,4 0 0,1 0 96,3 0 1,-4 0-112,1 0 1,-6 0-37,2 0 0,-3 0-33,-1 0 0,-6 3-93,-1 1 1,-4 0 14,0-4-419,-6 0-583,-1 0-1612,-5 0 863,-5 0 1692,4 0 0,-9 5 0,3 1 0</inkml:trace>
  <inkml:trace contextRef="#ctx0" brushRef="#br1" timeOffset="283">19016 16526 7633,'-2'-18'-23,"-1"3"0,1 2 791,-1 2 0,0-1-273,-1 1 1,2 3-137,-6 1 0,4-1-226,-3-3 1,3 3 30,-4 1 0,4 3 190,-3-4-182,-1 6 0,-3-3-121,-1 5 0,5 0-147,-1 0 114,6 0-158,-9 0 0,6 1 69,-2 3 1,-3 2-17,2 5 1,-2 5 25,-2-1 0,1 5-23,0-1 0,0-1 66,4 1 0,-2-4-3,5 4 0,0-5 6,4 1 0,2-2 4,1-1 1,5-1 83,7 0 1,-1-4-77,5-3 0,-4 1 217,4-2 1,-1 1-34,1-4 0,2-1-103,-6-3 0,4 2-26,-4-6 0,0 2 0,-3-2 1,-1-2 67,1 2 0,-2 2 35,-3-2-36,3 6 1,-8-5 3,2 4-270,-3 1 224,-1 7 0,0 8 14,0 10 0,-1 0 33,-3 0 1,1 3 112,-4 1 0,4 3-121,-1-3 1,-1 5 10,1-2 1,1-2-224,3-1 1,0-3 92,0-1 0,0-4 230,0 0-533,0-5 0,1 2-605,3-4 1,-2-6-184,6-2-353,-6-3 791,3-1 0,-3 0 27,1 0 629,-1 0 0,3-5 0,-5-1 0</inkml:trace>
  <inkml:trace contextRef="#ctx0" brushRef="#br1" timeOffset="284">19290 16663 7788,'0'-11'682,"0"-1"0,0 1 554,0-1-500,0 6-339,0 1 1,-1 5-114,-3 0 1,2 10-179,-1 5 1,-4 6 18,0 1 1,-3 5-36,-2 0 1,1 3 32,-1-3 1,5 0-123,-1-5 0,6 0-2,-2-3 0,2 1-286,2-5 0,9-3 14,3-4 1,7-6 104,0 2 0,2-3 26,2-1 0,4-5 171,0-3 0,4-6 63,0-1 1,-2-5-6,1 1 1,-4-3 202,0 0 0,-7-1 19,-3 0 0,-9-1-11,-3-3 0,-3 2-205,-1-6 1,-9 5 70,-2-5 1,-8 8-209,0-3 1,-8 8-127,-3-5 0,1 12-297,-2-1 1,0 8 64,-8 1 0,4 10-301,-3 5 0,7 7-1236,5 0 1939,7 2 0,2-8 0,6-3 0</inkml:trace>
  <inkml:trace contextRef="#ctx0" brushRef="#br1" timeOffset="285">22396 16457 7795,'0'-11'206,"0"3"559,0 1-47,5 4-461,-3-2 0,7 6 142,-6 3 0,1 4-137,-4 7 1,4 8-34,0 7 0,0 7-57,-4 1 0,0 2-148,0-2 0,-4-3 79,0 3 0,-1-6-121,1-2 0,3-4-51,-3 1 1,3-5-140,1-3 0,0-2-1148,0-6 83,5 1-154,1-1 1427,6-5 0,-1 5 0,0-5 0</inkml:trace>
  <inkml:trace contextRef="#ctx0" brushRef="#br1" timeOffset="286">22785 16423 7849,'-7'-5'733,"-3"4"-327,9-4 1,-4 11-2,5 6 1,4 4-152,-1 7 0,1 4 43,-4-1 0,0 6-10,0-2 1,4 2 71,0-1 1,1 0-173,-1-4 0,1-2-77,2-6 1,2 2-186,-5-6 0,5 4 122,-1-4 0,-2 0-476,2-3 1,-5-2-266,5-2-145,-6 2-132,4-9 971,-6 4 0,0 0 0,0 1 0</inkml:trace>
  <inkml:trace contextRef="#ctx0" brushRef="#br1" timeOffset="287">22659 16446 7877,'11'-11'790,"5"-1"-432,-1 1 1,6 4 177,2 4 1,-4 1-9,4 2 0,-3 5 191,3 3 1,0 2-333,0 2 0,1-1-120,3 0 0,-3 6-228,3 2 0,0 3 62,0 0 1,-4 1-159,-4 0 1,-6 4 17,-2-1 0,-5 2-77,-6-1 1,-2-2-95,-6 6 0,-4-5-215,-11 5 0,-4-6-192,0 2 1,-8-4 231,1-4 0,-3 1-181,3-5 0,3-1 144,1-6 0,6 1 15,1-5 1,1-1-104,7-3 28,0 0 232,8 0 1,4 0-142,6 0 391,4-5 0,9-1 0,2-5 0</inkml:trace>
  <inkml:trace contextRef="#ctx0" brushRef="#br1" timeOffset="288">23047 16560 7797,'4'-11'59,"0"-1"0,0 1 228,-4 0 1,5 0 449,2 4 1,0 2 298,0 5-652,-4-5 0,6 5-64,-5 0 1,-1 9-61,-3 6 1,2 6-12,1 2 0,-1 1-81,2 7 0,-3-2-76,-1 1 1,0 3-200,0-2 1,-1-3 116,-3-2 0,2-1-256,-1-3 1,1 0 168,2-3 0,0 1-586,0-5 0,4-3 244,0-4 0,9-6 75,-2 2 0,4-3 137,1-1 1,-2 0 200,5 0 0,-4 0-210,4 0 1,-4-5 55,4-3 1,-4 2-322,4-2 0,-5 5 149,2-5 0,-8 4-448,0-3 780,-5-1 0,7-8 0,-4-2 0</inkml:trace>
  <inkml:trace contextRef="#ctx0" brushRef="#br1" timeOffset="289">23082 16686 8096,'5'-12'100,"-3"5"567,6-1 0,-1 6-80,5-2 1,-1 3-2,1 1 0,0-4-305,4 0 0,-2 0-110,5 4 1,-4 0-328,4 0 1,0 0 174,4 0 0,0 0-635,-1 0 1,-3 0 408,0 0 1,-5-1-1853,2-3 1424,-4 3 1,-1-5 634,-4 2 0,-2-3 0,-5-4 0</inkml:trace>
  <inkml:trace contextRef="#ctx0" brushRef="#br1" timeOffset="290">23082 16446 7797,'-6'-4'358,"6"0"0,6-3-27,5 3 1,5-4-138,4 5 1,5-1-18,2 4 0,3-4-49,-3 0 1,1 0 11,-2 4 1,-2 2 3,3 1 0,-4 0-22,-4 5 1,1-5-22,-5 5 0,4-4-24,-3 3 1,-1-4 64,-4 1 1,1 1-31,-1-1-43,1-1 1,-2-1-2,-3 2 0,0 2 15,-4 5 1,-1 2 2,2 2 0,-2 3-45,2 5 1,-3 5-17,3 2 0,-3-1-40,-1 2 0,0-2 81,0 1 0,-1 2-182,-3-5 0,3-2-9,-3-6 1,3 2 55,1-6 135,-5 0-22,3-4-33,-3-4-3,5-2 1,2-5 48,1 0 0,-1-5-35,2-3 0,1-2 46,-2-1 1,1-1 43,-4 1 0,4-2 106,0-2 1,0 1-77,-4-5 0,0 1 108,0-1 0,0-3-192,0 3 0,3-2 17,1-2 0,4 5-341,-4 3 205,0 2 1,-3 7-207,3 2 0,-3 4 31,3 4 0,1 4-76,-1 7 0,4 3 71,0 4 1,-2 5-42,2 0 0,0-3 91,3-1 1,2-7-122,2 7 1,-1-8 250,5 1 1,-4-8-103,4 0 1,-1-5 440,1 0 1,1-1 10,-4-2 0,3-5 197,-4-3 1,0-2-185,-4-2 1,1 1 172,-1 0 1,-3-5-111,0 1 0,-2-4 10,1 4 1,-1-6-104,-6 2 1,0 0-64,0-3 1,-2 1-384,-2-5 1,2 2-159,-6 1 0,-1 0-422,-6 0 0,3 0 137,-4 0 1,5 4-482,3 0 1,-1 9-262,6-1 86,-1 7 1273,4-1 0,5 10 0,1 1 0</inkml:trace>
  <inkml:trace contextRef="#ctx0" brushRef="#br1" timeOffset="291">24304 16515 7805,'-2'-8'-30,"-1"0"1,1 5 119,-2-5 1,-1 4 268,2-3 1,-1 3 367,4-4 167,-5 0-534,-2-3 1,-4 5 91,-1 2 0,-3-1-236,0 1 0,-5 5-33,1 7 0,1 3-160,-1 5 0,0 3 66,-4 7 0,1 0 6,3 4 0,-1-1-73,5 2 1,0 2-228,3-3 0,6-1-50,2 2 0,3-7-245,1-1 0,0 0 155,0-4 1,5-4-147,3-4 0,3-1 323,4-6 0,3 0-18,5-4 1,0 0 237,-1 0 0,3-1-46,1-3 0,-2 1 5,3-4 0,-4-1-8,-4-3 1,-3-1 77,-4 1 1,-1-4 59,1-1 0,-1-3 60,0 4 1,-3-5 126,0 1 0,-2-3-117,2-1 1,2 1 90,-3-1 0,0 1 6,0 3 0,-4-1 204,1 5-131,2-1-187,-5 5 1,4 6-100,-5 5 1,-3 9-176,-1 6 1,-5 9-54,1-1 0,2 4 79,-2-1 1,2 0-57,-2 4 1,3-5-66,5 2 1,0-4-26,0-4 1,0 1 97,0-4 0,5-1 32,3-4 1,3 1 47,5-1 1,-2-5 71,5-2 0,-4-3-47,4-1 1,-4 0-37,4 0 0,-4 0-181,4 0 0,-5 0-54,2 0 0,-4 0-481,0 0 474,-1-5 0,-3 0-94,-1-2 0,-4-3-64,1 2 1,-4-1 432,-4 1 0,-2-2 0,-6 4 0</inkml:trace>
  <inkml:trace contextRef="#ctx0" brushRef="#br1" timeOffset="292">24315 16709 7824,'11'0'81,"1"0"1,1-4 142,2 0 1,-3 0-64,4 4 0,-4 0-18,0 0 0,0 0-67,4 0 0,-4 0 9,4 0 0,-4 0-151,0 0 1,-5 0 109,1 0-919,0 0 875,-2-5 0,4 4 0,-4-4 0</inkml:trace>
  <inkml:trace contextRef="#ctx0" brushRef="#br1" timeOffset="293">24315 16435 7867,'5'-12'645,"3"2"-451,7 2 0,4 0 276,8 4 0,2 0 43,5 4 1,-3 0-25,-1 0 0,-1 0-280,2 0 1,0 1-154,-4 3 1,0-1-146,-5 4 0,-4-3-899,-3 4 988,-7-6 0,2 13 0,-3-2 0</inkml:trace>
  <inkml:trace contextRef="#ctx0" brushRef="#br1" timeOffset="294">18913 17485 7804,'0'-11'300,"1"0"605,3-1-166,-3 1-313,4-1 0,-3 6 418,1 2-299,-1-2 118,3 4-364,-5-3-254,0 10 0,-1 2 37,-3 4 0,2 6-87,-1 2 1,1-1-143,2 1 0,0-2 63,0 2 0,2 3 41,1-3 1,0-1-28,5 1 1,-2-5-358,2 1-112,2 3 214,-4-1 1,4 1-48,-2-3 0,-3-6-793,-5-1-458,0-5 655,0 2 968,0-5 0,0 5 0,0 1 0</inkml:trace>
  <inkml:trace contextRef="#ctx0" brushRef="#br1" timeOffset="295">18742 17463 7931,'0'-17'-8,"1"4"517,3-2 0,-2 2-78,6 2 1,-1 0-120,5-1 1,-1 2-8,1 2 1,0-1 115,4 6 1,-2-2-166,5 1 1,0 3-25,4-3 0,-1 2-48,1 2 0,0 0-108,0 0 0,0 2-105,0 2 0,-6-2 89,-1 6 1,-4-5-704,0 5 422,-1 0 1,-1 3-36,-2 1 1,-2-1-20,-2 0 1,-3 1-202,3-1 0,-4 1-202,-4-1 437,-2 1 0,-9-1 262,-1 0 0,0 1-73,1-1 0,-2-3 283,-2-1 0,-1-3-87,5 4 0,-4-4 58,3 3 1,5-4 6,3 1 1,5-2 391,-5 2-482,5-3 1,0 4-10,6-5 1,4 2-142,4 1 1,4-1 114,1 1 1,4 3 6,-1-3 1,3 5 6,0-4 0,3 5-5,1-2 0,-2 0-29,3 0 0,-4 0 18,-4 0 1,1 3-143,-5-2 0,1 2 136,-5 1 0,-5 1-240,-2-1 0,-4 1-78,-4-1 1,-2 1-69,-5-1 1,-6 0 129,-2 1 0,-4-1 88,-3 1 1,0 2 10,-4-3 1,4 3 45,0-6 0,-2 1 259,1-2 1,4-2-88,4-5 0,5 0-147,-1 0 1,6 0-144,2 0 0,4-1-604,-1-3 303,3 3 0,1-5-352,0 2 1,5 1 805,3-4 0,7-1 0,3-3 0</inkml:trace>
  <inkml:trace contextRef="#ctx0" brushRef="#br1" timeOffset="296">19415 17611 7983,'0'-11'-50,"0"-1"0,0 1 1686,0-1-1045,0 1 0,0 3 351,0 1-613,0 4 0,-1-2 49,-3 5 0,3 3-223,-3 4 0,3 1 72,1 7 1,0 3-156,0 1 1,0 2-18,0 2 1,0 0-95,0 0 1,0-4 2,0 0 1,5-4-241,3 4 1,6-5 88,1 1 0,1-3-27,0-5 0,1 2 277,6-5 0,-4 0-48,0-4 1,0-5-4,4-3 1,-1-2-15,-3-1 1,-3-1 146,-4 1 1,-1-2-64,1-2 0,-5 1 24,1-5 0,-6 4-37,2-4 1,-3 1-5,-1-1 0,0-3-204,0 3 0,-1-2 115,-3-2 1,3 4-143,-3 0 0,-1 1-90,1-1 1,-3-1-116,3 4 1,0 5-444,4 3-367,-5 6 557,4-8 0,-4 10-713,5 0 1337,0 5 0,0 6 0,0 1 0</inkml:trace>
  <inkml:trace contextRef="#ctx0" brushRef="#br1" timeOffset="297">19941 17451 7699,'5'-6'651,"-3"1"-14,6 5-299,-5 0 1,3 1 181,-2 3 0,-3 2-220,3 6 1,-3 5-63,-1 6 0,0 1-119,0 7 0,0-5 15,0 5 0,0-5-91,0 5 1,0-10 66,0 2 1,0-4-110,0 0 1,0-2-152,0-6 1,1-3-593,3 0-877,-3-6 754,5 3-767,-6-5 1632,0 0 0,0-5 0,0-1 0</inkml:trace>
  <inkml:trace contextRef="#ctx0" brushRef="#br1" timeOffset="298">19678 17383 7870,'12'-7'155,"4"1"-15,3 2 1,8 3 447,3-3 0,4 4-264,5 4 1,1-3 317,6 3 0,0 1-214,-1-1 1,-3 0 1,0-4 0,-7 0-373,0 0 0,-4 0-206,-8 0 0,1 0-644,-8 0 699,-1 0 1,-9-2 93,-2-2 0,-3-2 0,-1-5 0</inkml:trace>
  <inkml:trace contextRef="#ctx0" brushRef="#br1" timeOffset="299">20672 17440 7924,'0'-8'533,"0"0"0,1 1 304,3-5-389,2 6 0,6-3-94,-1 5 0,-3 1 502,-1 3-525,-4 0 1,6 1-54,-6 3 0,1 2-150,-4 5 1,0 6 93,0 2 1,0 3-134,0 0 0,0 5-52,0 0 0,0 3-175,0-3 0,0-1-47,0-3 1,0-1-240,0-3 1,2 1 56,1-5 1,-1-3 146,1-5 0,0-3-232,1 4 199,-3-6-69,4 3 174,-5-10 1,0-1 7,0-5 1,-1-1 93,-3 1 0,2-1-18,-6 1 1,0-2 20,-3-2 1,3 1 127,1-5 1,0 4 132,0-4 1,0 4-96,4-5 0,1 1 34,-2-3 1,3 3 108,1 0 0,0 5 43,0-2 1,1 7-69,3 2 0,-1 4-39,4 0 1,1 3-98,3 3 0,1 7-150,-1 6 1,6 8 4,2-1 0,2 3 66,2 1 0,0 1-116,0 2 0,0 2 51,0-5 0,-1-4 29,1-4 1,0-5 87,0 1 1,-1-3 158,-3 0 1,1-6 169,-5-2 0,0-3-163,-3-1 1,-1 0 147,1 0 1,-5-1-75,1-3 0,-6 2-30,2-6 0,-1 0-57,1-3 1,-3-2-188,3-2 0,-3 1 103,-1-5 1,0 1-116,0-1 1,0-2-61,0 2 0,0-3-239,0-1 1,0 0-274,0 1 0,0 3 5,0 0 0,0 1-206,0-1 0,-4 2-563,0 6-478,0-1 1285,4 1 1,-1 5-47,-3 2 1,3 4-779,-3 4 1321,3-3 0,6 14 0,1-2 0</inkml:trace>
  <inkml:trace contextRef="#ctx0" brushRef="#br1" timeOffset="300">21414 17474 7850,'-7'-4'1464,"-1"0"1,4-3-797,-4 3 1,6-1-242,-2 1 1,-2 3-53,-2-3 1,2 3-297,-2 1 0,1 5 101,-5 2 1,1 5-225,-1 3 1,-2 3 93,3 5 1,-2-1-31,9 1 1,1 0-133,3 0 1,0 0-116,0 0 0,9-2 52,2-2 1,8-2-13,0-6 1,3-1 178,0-2 1,3 1 41,1-5 1,-2-1 42,3-3 1,1-1-95,-1-3 1,-1-2 243,-3-5 0,-5-1 39,-3 1 0,-2-4 54,-2-1 1,-5 0-193,-2 1 1,-2-2-35,-2-2 1,-2-3-325,-2 3 1,-2-1 153,-5 1 1,-5-2-273,1 1 0,-9 0 181,1 1 1,-3 3-792,-1 4 0,4 6 174,0 2 1,2 3-801,6 1 1014,-6 0 570,9 5 0,0 1 0,7 6 0</inkml:trace>
  <inkml:trace contextRef="#ctx0" brushRef="#br1" timeOffset="301">21780 17440 7888,'5'-12'-8,"-4"5"205,3-1 440,2 5-201,-5-2 0,8 7-64,-5 1 0,0 5-122,-4 7 0,0 3-41,0 5 0,0 0 30,0 0 0,0 3-82,0 1 0,0 0-90,0-5 0,0 1 4,0 0 0,1-5-242,3-3 0,-2-4-352,6-3 0,-4 1 77,3-5-1357,-4 0 776,2-4 1027,-5 0 0,0 0 0</inkml:trace>
  <inkml:trace contextRef="#ctx0" brushRef="#br1" timeOffset="302">21585 17405 7886,'12'-6'0,"-5"-4"896,1 2 1,4-1-349,3 2 0,1 0 34,-1 4 0,3 1-203,5-1 0,1 1-225,3 2 0,-2 0-220,6 0 0,-1 4-275,4 0 1,1 0 128,-1-4 0,-4 0-175,1 0 1,-6 0 386,2 0 0,-3 0 0,-1 0 0</inkml:trace>
  <inkml:trace contextRef="#ctx0" brushRef="#br1" timeOffset="303">22590 17325 6815,'7'0'3287,"-2"0"-1825,-5 0-1238,0 6 1,-5 4-2,-3 5 0,-2 5-292,-1-1 0,-1 3 133,1 1 1,3 0-19,1-1 1,0 1-148,0 0 0,-2-4-214,5 0 1,0-5 75,4 1 1,0-2-88,0-2 0,0 1-461,0-1 295,0-4-392,0-2 236,0 0-128,0-4 370,5-1 1,-4-3 405,3-4 0,-2-1 0,-2-3 0,5-1 0,1 1 0</inkml:trace>
  <inkml:trace contextRef="#ctx0" brushRef="#br1" timeOffset="304">22545 17463 7793,'6'-25'-585,"3"-5"488,-5 7 1,3-1 367,-3 5 0,4-1-12,-4 4 0,3 5 765,-3 3 119,0 1-754,1 0 1,-2 2-3,4 5 0,-3 2-47,4 1 0,-5 8-28,5 4 0,0 5-102,3-1 0,4 7 26,0 0 0,6 5-98,-2-5 0,2 5-102,2-5 1,0 6-484,0-1 1,0-7 276,0-1 0,-4-4-350,0 0 1,-5-3 233,1-5 1,-6 0-885,-2-4 211,-4-2-72,7 0 496,-9-3 535,-1 3 0,-6-5 0,-5 0 0</inkml:trace>
  <inkml:trace contextRef="#ctx0" brushRef="#br1" timeOffset="305">22488 17588 7846,'-5'0'0,"5"0"0,8-4 0,8 1 0,5-1-2,2 4 1,5-2-5,6-1 0,1 1 3,-1-1 0,4 0 1,0-1 1,-4 3-179,-3-3 1,-6 3 109,2 1 1,-7 0-718,-1 0 787,-5-5 0,3-2 0,-6-4 0</inkml:trace>
  <inkml:trace contextRef="#ctx0" brushRef="#br1" timeOffset="306">23036 17394 7813,'7'-6'-461,"1"2"548,-5-3 0,2 5 1077,-5-6-308,0 6 85,0-3-559,0 15 1,0-1-138,0 10 0,0 0-14,0 4 0,0 0-44,0-1 0,1 1-81,3 0 0,-3 0-52,3 0 1,-2-4-219,2 0 1,-3-5-156,3 1 1,-2-6-1135,-2-2-194,5 1 412,-4-2 1235,4-1 0,-5-5 0,0 0 0</inkml:trace>
  <inkml:trace contextRef="#ctx0" brushRef="#br1" timeOffset="307">22807 17348 8329,'18'-6'1166,"5"1"-830,0 5 0,1-4-138,6 0 0,1 0-37,3 4 0,2 0 51,2 0 0,-3 0-169,3 0 1,-3 0-196,-5 0 1,2 0-416,-6 0 0,-3 0 567,-4 0 0,0 0 0,4 0 0</inkml:trace>
  <inkml:trace contextRef="#ctx0" brushRef="#br1" timeOffset="308">23950 17314 7785,'0'-8'-614,"0"1"789,5-1 1,-4-3 982,3-1-770,-3 1 0,-1 0-180,0-1 0,-1 1-115,-3-1 0,-2 5 86,-6-1 0,1 2-31,-1-2 0,-4 2-31,-3 2 0,-3 3-118,-1-3 0,-3 3-78,-1 1 1,-1 5 46,1 2 0,5 3-125,-1 2 1,4 1 73,4 2 0,6-3-187,-3 4 1,8 0 102,1-1 1,1 1-26,2-5 0,9 0 34,3 1 0,7-5 27,0 1 1,2-5 125,2 0 0,-1-1-95,-3-2 0,2 0 170,-2 0 0,-2 0 60,-2 0 172,-2 0-156,-2-5 0,-3 2 440,-1-5-188,-4 1-156,2-5 1,-5 5 228,0-1-151,0 6-337,0-3 1,0 6 28,0 3 1,-1 6 38,-3 5 0,1 5-2,-4-1 1,3 3-30,-4 1 1,5 0-5,-5 0 0,4 3-9,-3 1 0,4 1-79,-1-2 1,3-5 73,1 2 1,0-8-77,0 0 0,1-2 101,3-2-554,-3 0 0,6-4-550,-4-3-416,-1-3 1493,3-1 0,0 0 0,1 0 0</inkml:trace>
  <inkml:trace contextRef="#ctx0" brushRef="#br1" timeOffset="309">24109 17234 7787,'4'-11'390,"0"-1"1,0 5 102,-4-1 1,0 5-178,0-2 1,1 5 55,3 0-186,-3 0 0,4 5-37,-5 3 0,0 2 26,0 2 0,0 0-18,0 4 1,0-4-115,0 3 0,-1-3-123,-3-4 0,3 2 49,-3-3 1,3 0-350,1 0 296,0-4 0,-1 6-112,-3-6 130,3 1-8,-5 1 1,12-2 65,1 5 0,3-6-16,2 2 1,-1-3 32,1-1 0,-1 1-17,0 3 1,2-3 93,2 3 0,-2 1-75,2-1 1,-2 4 73,-2-4 1,2 4-51,2 0 1,-2 2 10,2 2 1,-1-1-38,1 1 0,-3-1-4,-1 0 1,-1 5-50,-6-1 0,0 5 65,-4-1 0,-3-1-144,-4 1 0,-2-5 68,-10 1 0,-5-2-78,-7-2 0,2 1 21,-1-1 1,1-1 25,-2-2 0,-1 1-38,6-5 0,-5-1-14,5-3 1,3 0-29,4 0 1,5 0 76,-1 0 0,2-1-324,1-3 0,1-1-98,0-2 1,4-4 510,3 4 0,-2-8 0,0-3 0</inkml:trace>
  <inkml:trace contextRef="#ctx0" brushRef="#br1" timeOffset="310">24041 17188 7771,'0'-11'0,"0"3"488,0 1 1,1 3-112,3-4 1,2 6-81,6-2 1,-1 3-152,1 1 0,3 0-107,0 0 1,5 0 74,-1 0 1,3 0-61,1 0 1,2 0-317,-2 0 0,2 0 187,-6 0 0,2 0-613,-2 0 1,-1 0 89,-3 0 598,-3 0 0,5 0 0,-6 0 0</inkml:trace>
  <inkml:trace contextRef="#ctx0" brushRef="#br1" timeOffset="311">24852 17246 7818,'6'1'755,"-2"3"1,-3-2-479,-1 6 0,-5-1-57,-2 5 0,-7 0 13,-2 4 1,0 1-56,1 6 0,-3 4-13,-5 0 0,0 4-58,0 0 1,2-3 75,2-2 1,-3 2-167,3-1 0,3-2-164,0-6 1,8-2-178,0-6 1,4-1-9,-4-2 1,6-2-712,-2-2-11,-2-3 1054,5 4 0,-10-10 0,5-1 0</inkml:trace>
  <inkml:trace contextRef="#ctx0" brushRef="#br1" timeOffset="312">24612 17223 7787,'8'-8'-156,"-1"0"129,-4 6 597,7-3-544,-9 5-79,4 5 0,-5 1-553,0 6 606,5-1 0,-3 1 0,3-1 0</inkml:trace>
  <inkml:trace contextRef="#ctx0" brushRef="#br1" timeOffset="313">24818 17668 7792,'0'6'2665,"-2"-1"-1758,-2-5-105,3 0 319,-4 0-2117,5 0 741,0-5 255,0 4 0,5-9 0,2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9:54:01.5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3129 8293,'0'-6'-677,"0"0"784,0 2 1,-3 1 1262,-1-4-616,0 4 384,4-2-443,0 5 0,0 10-424,0 5 1,0 7 202,0 5 1,0 3-116,0 8 0,0-2-87,0 2 0,0 1-230,0-1 0,0 5 137,0-1 1,4-2-202,0-2 1,-1-3 66,-3-1 0,4 1-128,0-1 1,0-5 51,-4-2 1,0 1 4,0-2 1,4-3-74,-1-4 0,1-5-191,-4 1 0,0-6-217,0-1 0,0-4-9,0 3-987,0-4 569,0 2-334,0-15 1,-5 6 1267,-3-7 0,-7-3 0,-2-4 0</inkml:trace>
  <inkml:trace contextRef="#ctx0" brushRef="#br0" timeOffset="1">1325 3164 8250,'-12'-11'0,"1"4"0,0 2 0,4 3 0,3-1 0,2 1 0,-2-1 0,3 1 0,-4 2 0,5 0 0,0-5 0,-5 4 0,3-4 3158,-3 5-1681,5 0 1,7 0-1488,4 0 0,6 0 10,5 0 1,11-4 277,5 0 1,6-3-57,1 3 1,4-4-397,4 4 0,4-3 252,-25 5 1,1 0 0,29-6 64,-5 5 1,-9-5-179,-2 4 1,-8-3 118,0 3 1,-4 0-191,-3 4 0,-3 0 85,-6 0 1,0-4-205,-3 0 94,-2 1-954,-6 3 181,-5 0 1,-1 1 265,-5 3 1,-5-2-779,-2 6 1416,-3-1 0,-7 5 0,-1-1 0</inkml:trace>
  <inkml:trace contextRef="#ctx0" brushRef="#br0" timeOffset="2">2684 2878 8099,'-5'-6'380,"4"-4"0,-5 3-275,6 1 370,0-4 0,-1 8 245,-3-1-464,3 1 0,-5 2 428,2 0-283,-2 0-104,-1 0-54,-3 0 0,3 3 115,-9 5-172,4-1 1,-10 16 243,3 0-192,-3 5-933,0 11 969,-1 2 0,-4 6 82,0 2-180,1 8-58,3 2 1,11-24 0,1 1-145,-1-2 1,1 0 0,2 3 0,1 0 51,-1-3 1,2 0-1,3 0 1,1-2-585,-1 25 0,4-2 406,4-6 1,2 0 63,5-11 0,2-1-27,2-7 0,-2 2 216,2-6 0,2 1-19,-2-4 1,0-5 93,-3-3 0,-1 1 449,0 0 0,1-2-505,-1-7 1,1 2 20,-1-5 1,-3 0-40,-1-4 0,1 0-619,3 0 1,1 0 223,-1 0 0,-3-5-409,0-3 1,-2 0-1237,1-3 1938,4 2 0,-5-7 0,5 4 0</inkml:trace>
  <inkml:trace contextRef="#ctx0" brushRef="#br0" timeOffset="3">2718 3540 8130,'0'-6'0,"0"-4"0,0 2 101,0-2 129,0 4-1,0-4 611,0 8 31,0-3-189,0 0-153,0 4-106,0-4-169,0 15 1,5 2 157,3 7 0,3 3-101,5 1 1,-3 1-59,6 7 0,-3-2-14,3 1 1,-1 3-201,1-2 1,1-3-300,-5-2 0,4-1 222,-4-3 0,1-4-184,-5-3 0,4-2-17,0-1-43,1-6-34,-5 4-1408,1-9-70,-6 4 574,-1-5 0,-6 0 1220,-3 0 0,-2-5 0,-6-1 0</inkml:trace>
  <inkml:trace contextRef="#ctx0" brushRef="#br0" timeOffset="4">3027 3438 8322,'5'-12'0,"-4"1"237,3-1 0,2 5 410,2-1 0,-2 6 0,2-2 10,-6-2-19,3 4 93,-5-3-407,0 10 0,0 3 117,0 7 1,-2 4-134,-6 8 1,-2 3-74,-13 8 0,-2 3 56,-10 5 0,-3-1-632,0 1 1,-4 0 431,4-1 1,2-5-53,5-6 0,3-1-579,5-6 0,6-6-24,1-6 0,5-2-1993,3-2 1842,3-4 1,15-2 714,6-5 0,4-5 0,3-2 0</inkml:trace>
  <inkml:trace contextRef="#ctx0" brushRef="#br0" timeOffset="5">3278 3027 8235,'-7'-18'395,"2"-4"-395,5 15 0,0-9 817,0 10 114,0 0 299,0 1-130,0 5-828,0 5 0,0 2 31,0 9 0,0 1 122,0 6 0,2 5-18,1 2-84,4 3 1,4 2 52,1-1-126,4 0-589,2 1 483,5-1 0,0 0 62,-1 0 1,1 4-130,0 0 1,-1 6-283,-3-3 247,2-1-772,-8 4 282,-2-8 1,-2 7 129,-5-5 106,0 0 0,-4-8-497,0 1 474,0-6-16,0 3 547,-5-5-468,-2-5 147,-9 3-62,3-3-221,-13 5 177,7 0 0,-9-5 284,5-3 1,1-2-480,3-2 1,-1-1-207,5-2 0,-1-3-80,5-5-1270,5 0 1882,-4 0 0,8-5 0,-3-2 0</inkml:trace>
  <inkml:trace contextRef="#ctx0" brushRef="#br0" timeOffset="6">4020 3461 7488,'12'-6'602,"3"5"323,0-3 1,5 2 251,-1-2-767,3 3 1,5-4 213,-1 5 1,1 0-174,-4 0 0,3 0-167,1 0 1,0 0-26,-4 0 0,-2 0-298,-2 0 0,1 0 125,-4 0 1,-1 0-1081,-4 0 562,1 0 1,-2-2-825,-3-1-1386,-1 1 2642,-6-3 0,-6 5 0,0 0 0</inkml:trace>
  <inkml:trace contextRef="#ctx0" brushRef="#br0" timeOffset="7">4020 3712 8316,'12'-7'1988,"0"1"-1298,3 2 0,3 2 170,5-6 1,5 1-272,2-5 1,7 1-140,1-1 1,4 1-216,-4-1 1,4 2 22,-4 3 1,-4-2-978,-3 5 0,-4-4 523,3 5 0,-6-3-2505,-1 3 2701,0 1 0,0-3 0,6 5 0</inkml:trace>
  <inkml:trace contextRef="#ctx0" brushRef="#br0" timeOffset="8">5779 2615 8206,'-8'-17'0,"1"1"32,-1 4 46,2 0 0,-4 2 66,2 3 1,2 1 133,-2 6 1,-1-3 31,-6-1 1,1 1-55,-5 7 0,0 2 69,-4 6 1,3 1-107,-3 2 0,3 6-2,-7 6 1,-1 1-74,1-1 0,-3 2 96,3 5 0,2-4-138,6 1 0,2-6 99,6 2 0,3-2-227,1 2 0,4-4 64,-1 0 0,3 0-6,1-4 1,5 2-26,3 2 0,3-4-130,4 0 1,-1 0 11,5 4 0,-3-2 113,3-1 1,-4 1 11,4-2 1,-5 1-6,1-1 1,-2 3 13,-2-3 1,-1-1 5,-2 1 0,1-1-158,-5 1 1,0 1 23,-4-5 1,0 4 72,0-4 0,0 4-124,0-3 0,0-1 65,0-4 1,-4 5 55,0-1 1,-5 0-38,1-4 1,-2 1 204,-1-1 1,-6 1-121,-2-1 0,2 1 327,-2-1 0,5 0-131,-2 1 1,4-1 30,0 1 0,2-5-40,2 1 49,3 0-347,5 3 0,2-1 137,1-2 0,4 1-103,4-6 1,1 5 108,-1-4 0,0 1-66,1-1 1,-1 1 23,1 2 1,-1 4 19,1-4 1,-2 3-23,-3 2 1,2 3 28,-5 0 1,0 5-136,-4 0 1,0 1 77,0 2 1,0 1-15,0 3 1,-5 1 28,-3 2 0,2 3-207,-2-2 1,2 2 66,-2 1 0,-1 0-31,6 0 1,-3-1 181,3-2 1,1 0-82,-1-4 1,3 0 131,3-4 1,0-1-97,5 1 0,-5-1 121,5-3 1,-4 2-129,3-1 1,-3-3 173,4 2 0,-6-3-3,2 3 1,1-4-55,-1 4 1,0-5 105,-4 1 1,0-1-94,0 1 0,0-2-74,0 2 0,1-2 48,3-2 0,-3 1-51,3-1 67,2 1 0,1-2 81,4-3 1,1 2-22,-1-5 1,2 1 158,2-1 1,-1-3-402,5 3 1,-4-3 76,4-1 0,-1-4-216,1 1 0,1-3 112,-5 3 1,1-2-2253,-5-3 2394,6-2 0,-5-2 0,5-5 0</inkml:trace>
  <inkml:trace contextRef="#ctx0" brushRef="#br0" timeOffset="9">6304 2821 8182,'0'11'751,"0"1"0,4 0-382,0 4 40,5 1-145,-8 6 0,4 4 110,-5 0-193,0 4 1,0-5 15,0 4 1,0-4-75,0 0 0,0-2-92,0-1 1,0 0 38,0 0 0,0-5-298,0-3 0,0-2 129,0-2 0,0 0-1183,0 1 14,0-6-519,0-1 1787,0-5 0,0 0 0</inkml:trace>
  <inkml:trace contextRef="#ctx0" brushRef="#br0" timeOffset="10">6053 3118 8317,'0'-6'419,"1"-1"218,3 3 0,2 3 502,6-3-730,-1 3 0,6 1 336,2 0 1,2-4-248,2 0 1,1-3 12,3 3 0,-2-1-183,6 1 1,-2 2-212,2-6 1,0 5 83,-4 0 0,3-2-830,-3 1 0,-2 0-262,-6 4 1,2 0-2145,-6 0 3035,5 0 0,-7 0 0,3 0 0</inkml:trace>
  <inkml:trace contextRef="#ctx0" brushRef="#br0" timeOffset="11">7663 2878 8342,'0'-11'-279,"-5"-1"-278,4 1 1409,-4-1 48,5 6-230,0-4-149,0 9-64,0-4 102,-5 5-214,4 5 0,-4 6 47,5 8-1,0 8-163,0 2 0,0 1-1,0 1-31,0-1 0,0 3-136,0-2 0,3 0-86,1-4 0,0 0-429,-4-4 1,1-2 281,3-2 0,-3 1-456,3-4 1,-3-1 258,-1-4 0,2-3-1557,1 0 936,-1-1 991,3 5 0,0-1 0,1 0 0</inkml:trace>
  <inkml:trace contextRef="#ctx0" brushRef="#br0" timeOffset="12">7915 2889 8492,'0'-11'0,"0"0"953,0 4-165,0 2 34,0 5-569,5 0 0,-4 7 144,3 4 0,1 5-58,-1 7 1,3 5-295,-3 3 0,0 3 129,-4 4 0,1-2-488,3 2 0,-3-4 26,3-4 1,-1-2-126,0-5 1,-1-1-167,1-3 0,0-3-55,1-4 197,-3-1 0,4-3-411,-5-1-241,0-4 1089,0 2 0,5-5 0,2 0 0</inkml:trace>
  <inkml:trace contextRef="#ctx0" brushRef="#br0" timeOffset="13">7880 3152 8415,'2'-6'138,"1"2"0,0 3 259,5 1 1,-5 0 88,5 0 0,1 0-103,6 0 0,-1 0 96,5 0 1,4 0-82,4 0 1,-1 0-371,-3 0 1,0-4-328,0 0 0,0-3-392,-1 3 1,-4-1-1909,-3 1 2599,-2 3 0,4-10 0,0 5 0</inkml:trace>
  <inkml:trace contextRef="#ctx0" brushRef="#br0" timeOffset="14">7880 2901 8404,'5'-6'0,"2"-5"0,6 5 1360,2-5-802,3 4 1,4-2 228,1 6 1,0-5-304,0 4 1,4-3-376,-1 3 0,2-1 43,-1 1 1,-3 3-820,2-3 0,-1 3 522,-3 1 0,5 0 145,0 0 0,-1 10 0,-3 2 0</inkml:trace>
  <inkml:trace contextRef="#ctx0" brushRef="#br0" timeOffset="15">9319 2878 8475,'0'-6'598,"0"1"137,0 5-324,0-5 21,0 3-21,0-3-273,0 5-74,0 5 0,6 5 225,1 6 1,3 4-41,2-1 1,3 3-231,0 0 1,4 1 165,-4 0 1,2 0-335,-2 0 1,-2-4 59,2 0 1,-2-5-61,-2 1 0,1-2-45,-1-2 0,-1 1-30,-2-1 1,1-3-804,-6-1 732,6-4 1,-6 6-658,4-6 578,-4 1 1,2-2 373,-5 1 0,5-1 0,2 3 0</inkml:trace>
  <inkml:trace contextRef="#ctx0" brushRef="#br0" timeOffset="16">9708 2878 8119,'0'-11'645,"0"-1"12,0 6-136,0-4-116,0 8 120,0-3 129,0 5 0,-5 5-669,-3 3 54,-7 12 1,-7 4 55,-4 11 0,-9 3 162,5 0 0,-6 0-453,6-4 1,2-1 112,1-2 1,4-5-125,4-7 1,3 2-124,5-6 0,-1 0-248,1-3 0,3-2-578,0-3 1156,6 3 0,-8-3 0,3 4 0</inkml:trace>
  <inkml:trace contextRef="#ctx0" brushRef="#br0" timeOffset="17">10507 2764 7946,'0'-6'368,"0"0"544,0 6-216,0-5-230,0 4 155,0-4-218,0 5-339,-5 0 30,-1 5 0,-6 1 134,1 6-11,-6-1 0,3 2-178,-5 2 1,2-2 126,-2 2 1,-3-2-88,3-2 1,1 2 70,-1 2 0,0-2-194,-4 2 1,2-2 114,2-2 0,-3-3-100,3-1 1,1 1 90,-1 3 1,5 0-118,-1-4-81,2 3 162,2-3-155,0 4 186,4 1-42,2-1 0,6-1-22,3-2 1,3 2-170,4-3 0,4 2 308,1-1 1,8 2 350,-2-2 0,5 1-79,0-2 0,-2 3-114,6-2 1,-6-3 13,2-1 0,-7 1-116,-1-1 1,-1 0-54,1-4 0,1 0 104,-5 0 1,-3 0-631,-5 0 26,-4 0 1,3 0-1064,-2 0-1287,-3 0-1156,4 0 3871,-15 5 0,-2 1 0,-11 5 0</inkml:trace>
  <inkml:trace contextRef="#ctx0" brushRef="#br0" timeOffset="18">10987 2570 8182,'0'-7'533,"0"2"-158,0 5-369,0 5 1,0 2 125,0 4 1,0 6 62,0 2 1,0 3-88,0 5 1,0 4 76,0 7 1,0-3 103,0 3 1,-1-3-136,-3-5 1,3 2-154,-3-6 0,1 5-83,-1-5 1,3 1 21,-3-4 1,3 0-16,1 0 0,0-2 142,0-2 0,0 2 16,0-6 1,0 0-49,0-4 0,4 1 162,0-1 0,5-1-82,-2-2 1,3 1 52,2-5 1,-1 3-142,1-3 1,-1 0 83,0-4 1,1 0-310,-1 0 1,1 0 82,-1 0 1,-3 0-484,-1 0 0,-3-4 232,4 0 1,-6-5-604,2 2 1,-3-3 968,-1-2 0,-5 1 0,-1-1 0</inkml:trace>
  <inkml:trace contextRef="#ctx0" brushRef="#br0" timeOffset="19">10827 2969 8530,'11'0'0,"1"-5"871,-1 4-467,6-4 0,1 5 71,4 0 494,6 0-531,1-5 0,6 4 303,-1-3-541,-5-2 0,3 4-33,-5-2 0,-1-1 55,-3 2 1,-5-1-507,-3 4 1,-2 0 273,-2 0-2334,-5 0 1138,0 0 1206,-6 0 0,-6 0 0,0 0 0</inkml:trace>
  <inkml:trace contextRef="#ctx0" brushRef="#br0" timeOffset="20">6259 4203 8236,'-12'0'60,"6"-5"126,-4 4 251,8-5 115,-3 6-177,5 0 145,-5 0 62,4 0-302,-4 0 135,5 0-271,5 0 44,1 0 0,6 0-96,-1 0 0,2-3 74,2-1 0,-1-1-310,5 1 0,-1 3 78,1-3 1,-3 3-161,-4 1 1,3 0 84,0 0 0,1 0-1562,-5 0 1703,0 0 0,6 5 0,1 1 0</inkml:trace>
  <inkml:trace contextRef="#ctx0" brushRef="#br0" timeOffset="21">7675 4134 8177,'0'-11'-21,"0"3"106,0 1 111,0-1 0,0-3 313,0-1-112,0 6 126,0-4 122,0 8-278,0-3 290,0 5 0,0 5-541,0 3 0,0 4 138,0 3 0,0 4-91,0 7 0,1-1-125,3 1 1,-3 2 227,3-1-723,2-1 370,-4-3 0,4-1-155,-2-3 1,-3 1-205,3-5 0,1 1-47,-1-5 137,0 0 0,-3 1-530,3-1 0,-3-3 376,3 0 0,-2-2-520,2 1 1030,-3 4 0,9-5 0,-3 5 0</inkml:trace>
  <inkml:trace contextRef="#ctx0" brushRef="#br0" timeOffset="22">8006 4066 8176,'0'-18'269,"-5"2"1,2 4 1217,-4 1-774,4-1-312,-2 6 26,5 1-226,0 5 0,0 6-167,0 6 40,0 4 0,0 8-135,0 3 0,0 6 125,0 5 0,4 0-290,0-4 1,0-5 83,-4-2 1,3-3 2,1-1 0,1-4 30,-1 0-116,-3-5 0,4 3-50,-5-6 1,4-3-720,0-1 123,0-4 1,-4 3-159,0-2 1029,0-3 0,0 4 0,0-5 0</inkml:trace>
  <inkml:trace contextRef="#ctx0" brushRef="#br0" timeOffset="23">7926 4283 8176,'6'0'422,"1"0"724,-3 0-829,-3 0 0,9 0-262,-2 0 0,3 0 411,4 0-213,3 0 1,6 0-354,3 0 0,-3 0 89,3 0 0,-3-1-485,-2-3 0,1 2 268,0-1 1,-5 1-656,-3 2 1,-2-1 882,-2-3 0,1 3 0,-1-4 0</inkml:trace>
  <inkml:trace contextRef="#ctx0" brushRef="#br0" timeOffset="24">7949 4112 8142,'5'-7'1020,"-4"-3"1,11 5-328,-1-3-675,6 3 162,5 0 1,6 4 180,3-3-392,-3-2 226,5 4 1,-8-3 196,6 5-1077,-6 0 570,8 0 1,-9 0-104,3 0 0,-2 5 218,2 3 0,-3 2 0,4 2 0</inkml:trace>
  <inkml:trace contextRef="#ctx0" brushRef="#br0" timeOffset="25">9559 4077 8227,'-11'-11'368,"-1"4"0,5-1-40,-1 4 1,6-1 133,-2 1 0,1 3 769,0-3-358,1 3-747,-3 1 0,12 5 92,4 2 1,2 10 137,6 6 1,0 1-67,4 6 1,-2-4-1,-2 0 0,3 2-241,-3-1 0,-1-1-24,1-3 1,-5-1-455,1-3 1,-3-3 289,0-4 0,-2-1-452,-2 1 305,2-1-1987,-4 0 118,0-4 2155,0-2 0,-6 0 0,0 1 0</inkml:trace>
  <inkml:trace contextRef="#ctx0" brushRef="#br0" timeOffset="26">9868 4066 8219,'0'-18'1439,"0"2"-786,0 9 1,-2 2 142,-1 5-474,1 0 0,-4 6-15,2 6 0,-2 1-28,-6 6 1,0 0-500,-4 4 1,2 1 214,-5 2 1,4-2-762,-4 3 0,4-3 471,-4-1 1,1-1-245,-1-3 0,4-3-125,7-4 664,-2-1 0,4 5 0,-6 2 0</inkml:trace>
  <inkml:trace contextRef="#ctx0" brushRef="#br0" timeOffset="27">10347 3906 9382,'12'0'75,"-1"0"1,1 1 57,-1 3 0,2 2 565,2 6-337,3-1-233,5 1 1,-1-1 444,1 0-438,0 1 159,0-1-114,0 1 0,0-2-7,-1-3 1,0 2 39,-3-5 1,1 1-127,-4-1 0,-1-3 71,-4 3 0,-1-1-219,-2 0 198,2-1-310,-9 3 212,4-5 1,-10 0 62,-2 0 0,-8 1-117,-4 3 1,-8-2 71,-4 6 0,-3-2-131,-4 2 0,3 2 125,-4-2 0,1 2-223,4 1 0,-1-3 121,8 0 1,4-5-602,4 5 0,5-2-930,-1 2 367,7 2 1,-1-7-332,6 4 1546,-1 1 0,9-2 0,1-1 0</inkml:trace>
  <inkml:trace contextRef="#ctx0" brushRef="#br0" timeOffset="28">10724 4169 10483,'-11'0'1875,"-6"1"-1644,-2 3 0,-4 3 29,-3 9 1,-2-4-227,-3 3 0,3-2 156,6-1 0,-1-1-797,0 0 1,1 1-1,3-1 1,-1-3-334,5-1 0,0-3-1057,3 4 1997,1-6 0,-6 9 0,-1-5 0</inkml:trace>
  <inkml:trace contextRef="#ctx0" brushRef="#br0" timeOffset="29">11215 3769 8142,'-14'-12'0,"3"1"0,7 0 1742,0-1-571,3 6-715,1-4-378,0 8 1,-1-1 107,-3 6 1,3 5-28,-3 7 1,-2 4 81,-2 8 0,2 2-39,-2 5 1,2 4 68,-2 1 0,-2 4-465,2-1 1,2-2 137,-2 2 0,4-1 32,-3 1 0,4-3-96,0-5 1,1-5-182,2-2 0,0-4-43,0-4 0,0 1 116,0-5 1,5-1-99,3-6 0,-2 1 106,2-5 1,0 3-183,3-3 0,2 0 69,2-4 0,-2 0-920,2 0 1253,-3 0 0,0-5 0,-1-2 0</inkml:trace>
  <inkml:trace contextRef="#ctx0" brushRef="#br0" timeOffset="30">10941 4134 8068,'0'-6'1212,"0"1"0,9 5-512,2 0 0,10-4-255,2 0 1,2 1-154,9 3 0,2-2-43,6-2 0,2 2 13,-2-6 1,-6 4-30,-2-3 0,-4 4 0,1 0 1,-7 0 175,-5-1-409,-5 3 0,2-4 0,-4 5 0</inkml:trace>
  <inkml:trace contextRef="#ctx0" brushRef="#br0" timeOffset="31">1804 5985 8166,'-7'-4'0,"-1"0"-293,6 0 126,-8 4 201,8 0 746,-8 0-277,9 0-34,-4 0 127,0 5-303,3 2 1,-3 8-29,5 0 1,0 5 105,0-1-149,0 8-6,0-3 0,2 5 155,1-2-363,-1 2 61,8 5 1,-9-1 221,3-2-133,-3 2 0,-1-9-250,0 3 1,0-3 98,0-1 1,0-4-50,0 0 1,-1-5 51,-3 1-1266,3-3 593,-9 0-1341,8-1 2004,-3-4 0,0 3 0,-1-4 0</inkml:trace>
  <inkml:trace contextRef="#ctx0" brushRef="#br0" timeOffset="32">1439 6064 8346,'-11'-11'0,"4"3"0,3 1 173,3 4 0,2-6 3,3 6 653,8-6-427,0 7 0,10-6 18,-3 4 0,6-4-170,2 4 0,6-3 48,1 3 1,-2 0-45,6 4 0,-5 0-54,5 0 0,-4 0 83,-3 0 1,1 4-283,-6 0 0,0 3 31,-7-3 1,2 1-138,-2-1 1,-2-3-70,-2 3 1,1-3 124,0-1 0,3 0-134,-4 0 1,0 0 47,-3 0 1,-1 0-50,0 0 0,-3 0-139,0 0 20,-6 0 0,5-3-123,-4-1 205,-1 0 324,3 4-213,-5-5 229,0 4-100,0-4 55,0 5 22,0 5 1,4 1 142,-1 5 1,6 1-133,-1-1 0,2 4 193,1 1 0,2 0-64,2-1 0,-1-2 120,5 2 1,-3-2-55,3-2 1,-2 1 13,2-1 1,2-3-28,-6-1 1,0-4-156,-3 1 0,-2-2-41,-3 2-504,3-3-1345,-8 5 924,3-6-3130,-5 0 2269,0 5 1693,0-4 0,5 9 0,1-4 0</inkml:trace>
  <inkml:trace contextRef="#ctx0" brushRef="#br0" timeOffset="33">2730 6030 8209,'0'-11'70,"0"3"150,0 1 1,0 3 150,0-4-57,0 6 120,0-9-63,0 10 233,0-4-156,5 5-90,-4 0 13,4-5-198,-5 4 0,-5-4 90,-3 5 0,2 0-161,-2 0 0,1 1 91,-5 3 1,-4 2-216,-3 6 0,1-1 44,-1 0 0,0 2-221,-4 2 0,2-1-288,2 5 0,-2-1 281,6 1 1,1 1-121,6-4 1,-2 3 75,3-4 1,2 0-558,1-3 1,2-1-191,2 0 997,-5 1 0,-1-1 0,-5 1 0</inkml:trace>
  <inkml:trace contextRef="#ctx0" brushRef="#br0" timeOffset="34">2444 6259 8507,'-6'0'2227,"1"0"-1842,5 0 1,0 9 110,0 2 0,0 4-109,0 0 1,0 3 90,0 5 0,1 0-144,3 0 1,-2 3-361,6 1 0,-4 0-4,3-5 1,-3-2-29,4-1 1,-6-5-210,2 1 1,1-3 214,-1 0 0,4-1-132,-5 1 0,2-5-16,-1 1 0,-2-4-467,1 3 1,0-4-773,1 1-654,-3-3 2093,4-1 0,0 5 0,1 1 0</inkml:trace>
  <inkml:trace contextRef="#ctx0" brushRef="#br0" timeOffset="35">3049 6030 8137,'-6'-11'903,"-4"4"-774,9-3 724,-4 9-468,5-4 0,0 6 231,0 3-269,0 2 0,0 11 124,0 2-223,0 2 1,3 7 248,1 3-257,5 2-497,-8 1 219,4 0 57,0-4 1,-3 1-529,2-4 548,2 0 1,-4-6-238,6-2 1,-5-2 128,0-6 1,2 1-125,-1-1 0,1-1 26,-1-2-70,-3 2-245,4-9-302,-5 9-949,0-8-822,0 3 2555,0-16 0,-10-1 0,-2-11 0</inkml:trace>
  <inkml:trace contextRef="#ctx0" brushRef="#br0" timeOffset="36">2924 6030 8137,'5'-18'0,"1"-3"314,11 8 0,-3-3 115,5 4-153,0 1 264,9 5-210,1-5 0,1 10 31,1-3 30,-1 3-214,4 1 1,-1 4 29,-2 0 1,1 6-93,-6 1 1,0 2-162,-7 6 1,-3 0 272,-4 4-725,-1-5 402,-5 3 0,-1-4 50,-5 2 346,-5-3-157,-6-4 0,-7 2 486,-5-3-347,-5 3 1,3-8-60,-5 6 1,3-5-25,-4 1 0,6-6-213,-2 2 0,7-2 381,1-2-2173,5 0 1416,-2 0 1,11 0-2281,5 0 2670,5 0 0,16-6 0,3 0 0</inkml:trace>
  <inkml:trace contextRef="#ctx0" brushRef="#br0" timeOffset="37">3586 6110 8162,'-1'-23'790,"-3"0"-395,3 6-99,-4-5-659,5 9 1,4-3-328,-1 5 2678,1 4-1430,-4 2 0,0 6-48,0 3 1,1 8-13,3 7 0,-3 2-128,3 2 0,-2 1-130,-2 3 1,0-2 1,0 6 1,0-1-155,0 4 1,-2 1 133,-2-1 0,3-1-419,-3-3 1,3 3 60,1-2 0,1-3-19,3-2 0,-1-3 95,4-4 0,1-4 89,3-7 1,2 1 147,2-5 1,3 0-140,5-4 0,1-4-50,3 0 1,1-5 93,2 1 0,2-2-179,-6-1 1,5-1 119,-4 1 1,-2 0-736,-6-1 1,-3 2-706,-4 2 0,-5-2 675,1 3 1,-5 0 741,0 0 0,-11-1 0,-5-3 0</inkml:trace>
  <inkml:trace contextRef="#ctx0" brushRef="#br0" timeOffset="38">3620 6304 8090,'12'-11'406,"1"5"-49,2 2 1,6-1 270,6 1 1,1 0-203,-1 4 1,-2-4-151,5 0 0,-4-1-520,0 2 1,-3 1 213,-4-2 1,-2 2-1972,-6-2 2001,1 3 0,-6-4 0,-1 5 0</inkml:trace>
  <inkml:trace contextRef="#ctx0" brushRef="#br0" timeOffset="39">3598 6030 8121,'0'-11'450,"6"-1"160,5 1 1,3 3-5,9 1-75,-3-1-177,8 2 1,-5-1 3,0 4-354,5 1 58,-4-3 0,5 5-50,-2 0 1,-3 0-710,3 0-476,-3 0 1173,-1 5 0,-1 7 0,1 6 0</inkml:trace>
  <inkml:trace contextRef="#ctx0" brushRef="#br0" timeOffset="40">4808 5733 8307,'0'-11'-448,"0"-1"1156,0 1 1233,0 5-1021,0 1-595,0 5 1,0 6 137,0 5 0,0 11-105,0 8 0,0 5 0,0 3 0,0-3-101,0 3 1,0 2-175,0-2 1,1 1 50,3-1 0,-2-4-73,1 1 0,-1-2-21,-2-7 1,0 1-244,0-4 0,1-2 17,3-2 1,-3 2 78,3-6 1,-3 0-66,-1-3 0,0-1 46,0 0 1,0-3-760,0 0 0,0-5-20,0 5-477,0-5 1382,0 2 0,5 0 0,1 1 0</inkml:trace>
  <inkml:trace contextRef="#ctx0" brushRef="#br0" timeOffset="41">5870 5905 8376,'0'-7'0,"-1"-2"-116,-3 6 0,3-6-34,-3 1 1,-1 2 729,1-2 115,0 6 290,-1-9-169,4 5-87,-4 0-449,0 1 1,4 15 3,-3 5 1,1 7-21,0 4 1,1 0 20,-2 4 1,3 1-57,1 3 0,-4 0-16,1 0 0,-1 1-197,4-1 1,0-5 66,0-2 1,0-3-53,0-1 0,0-2 165,0-2 0,1-2-173,3-6 198,-3 1-274,9-1 73,-3-5 0,4-1 39,0-5 1,1 0-119,-1 0 1,6 0 131,2 0 0,2 0-268,2 0 0,4-3 80,0-1 1,3-4-115,-3 4 1,-1-3 52,-3 3 0,-1-1-845,-3 1 1,-3 3-1085,-4-3 2105,-1 3 0,1-4 0,-1-2 0</inkml:trace>
  <inkml:trace contextRef="#ctx0" brushRef="#br0" timeOffset="42">5779 6144 8132,'0'-6'250,"0"-4"0,6 5 465,6-3-382,4 3 0,7 4 333,0-3 0,0 2-219,0-6 0,-1 5-340,1 0 0,4-2 118,0 1 1,-2-4-655,-6 4 1,3-1 296,-3 1 1,-3 3-418,-1-3 1,-6 3 88,-1 1 460,-6 0 0,3 0 0,-5 0 0</inkml:trace>
  <inkml:trace contextRef="#ctx0" brushRef="#br0" timeOffset="43">5825 5859 8362,'6'-12'0,"5"1"0,1 0 0,11-1 0,0 1 0,1 3 0,6 1 0,1 3 0,3-4 1026,0 6 1,0-7-85,1 5-650,-1-5 0,0 8 102,0-3-320,-4 3 61,3 1 0,-6 0 260,4 0-363,-3 0-4,-10 0 1,2 0 270,-5 0-309,0 5 32,-3 1 1,-5 2-38,1-1 112,-5 1 0,3 8 86,-2 3 0,-3 4-55,3 4 1,-3 1 116,-1 2 0,0 6-90,0-6 1,0 10-260,0-6 1,0 3 159,0-3 0,0-2-288,0-6 0,0 4-2,0-11 1,4 3 32,0-6 1,-1-1 62,-3-4 0,0-3-111,0 0-1113,6-6 460,-5 3-181,4-5 1,-6 0 15,-3 0 1067,-3-5 0,-4-1 0,0-6 0</inkml:trace>
  <inkml:trace contextRef="#ctx0" brushRef="#br0" timeOffset="44">6396 5813 8140,'6'-11'388,"-1"-1"1,0 1-193,3 0 1,2-1-58,1 1 0,6 3 222,2 0 145,2 6-178,2-3 1,4 5 62,0 0-38,-1 0-112,2 0-272,-4 0 0,4 5 312,-5 3-41,5 2-413,-4 1 198,-1 1 0,-3 3 23,-5 0 1,-1 4-41,-6-4 1,-3 6 70,-5-2-301,0 2 128,-5 2 1,-3 0 90,-7 0 30,-8 0 1,-1-1 33,-2 1 0,-4-1 19,0-3 1,2 1 113,1-5 0,3 4-126,1-3 0,6-1 148,1-4 1,9-3 59,3-1-170,3 1 0,2 4 20,3-1 1,7-1 21,8-2 0,3 1-172,1-6 1,0 5 100,-1-4 0,1 3-152,0-3 1,0 1 91,0-1 1,-2-3-443,-2 3 1,2-3 186,-6-1 1,4 0-260,-4 0 1,0 0 200,-3 0 0,-1 0-1829,1 0 2125,-6 0 0,4 6 0,-4 0 0</inkml:trace>
  <inkml:trace contextRef="#ctx0" brushRef="#br0" timeOffset="45">7195 5802 8094,'8'-1'0,"-1"-3"-139,-4 2 0,3-3 232,-2 5 83,-3-5 0,6 4 273,-4-3 69,-1 3-151,3 1 0,-6 5-76,-3 3 1,-3 7 147,-4 4 1,1 8-67,2 3 1,-1 2 117,6-2 1,-5 7-111,4-3 0,-4 3-245,5-3 0,-1-3 11,4-1 0,0-4-172,0 0 1,0-5 174,0-2 0,4-5-47,-1 1 0,5-3-223,-4 0 1,1-4 27,-1-1-423,-3-4 229,4 2-1140,-5-5 612,0 0-349,-5 0 1,-1-2 10,-6-1 1152,6 1 0,-9-13 0,2 2 0</inkml:trace>
  <inkml:trace contextRef="#ctx0" brushRef="#br0" timeOffset="46">7081 5802 8098,'0'-18'179,"5"2"0,5 3 714,5-2-417,6 7-256,-4-7 0,10 8 401,0-4-476,4 5 0,-1-3 239,4 5-249,0 0 1,0 4-25,1 0 0,-5 5 303,1 3-766,-6 7 291,3-2 0,-10 8 208,-3-2-331,-2 3 118,-7-4 0,-1 7-10,-5-2-4,0-3-6,-5 2 0,-9-1-14,-5 6 119,-10 0 1,5-3-52,-11 2 1,1-1 61,0 1 0,3-3 0,1-4 0,6 3-6,1-3 0,7-3 122,8-1 1,-1 2-123,5-2 0,2 0 99,5-3 0,4-1-52,4 1 1,6-5-17,2 1 1,2-2-53,2 2 1,0 1 66,0-5 0,0-1-239,0-3 0,3 0 53,1 0 1,0 0-234,-5 0 0,-4 0-26,-3 0 0,2 0-1224,-2 0 1599,0 0 0,2-5 0,1-1 0</inkml:trace>
  <inkml:trace contextRef="#ctx0" brushRef="#br0" timeOffset="47">7869 5950 8057,'-5'-12'0,"4"-4"705,-10 10-494,10 0 1,-5 1 590,2 5 1,2 5-216,-6 2 1,2 5-289,-2 3 0,-1 6-125,5 6 1,-3 5 86,3-2 1,0 0-357,4 0 1,5-1 115,3 2 0,3-3-4,4-6 0,-1 0 37,5-3 0,2-4-199,5-7 0,0-3-81,4-5 0,-3 0 93,3 0 1,-3-5 26,3-3 1,-4-2 86,0-1 1,2-5 155,-1 1 1,0-4-88,-5 4 0,1-9 168,0 1 1,-5-4-56,-3 1 0,-3-4 7,-5-4 0,-2 0-128,-5 0 0,-6 1 60,-6 2 1,-5 0-206,-10 4 1,-3 1 71,-8 7 0,-6 4-435,-1 8 1,-4 3 186,8 8 1,3 3-374,3 8 1,6 4 228,6 8 0,5 4-775,3 7 1089,8 2 0,-4 1 1,5-2-1</inkml:trace>
  <inkml:trace contextRef="#ctx0" brushRef="#br0" timeOffset="48">8588 5733 8128,'-11'-16'640,"5"3"1071,-4-3-961,8 9-756,-3 7-1,5 12 195,0 5 0,0 6-19,0 0 0,0 9 46,0 2 1,0 8-103,0 0 1,0-2-90,0 2 0,0-4-48,0 4 1,0-9-113,0 2 116,0-9 1,0-2 100,0-5-167,0-5 0,4-1 41,0-5 0,1-6-183,-1 2-411,-3-3-43,4-1 1,-5-1-616,0-3 1,0 2 1296,0-6 0,0-5 0,0-4 0</inkml:trace>
  <inkml:trace contextRef="#ctx0" brushRef="#br0" timeOffset="49">8486 5768 8036,'11'-11'0,"2"4"0,2-8 0,3 6 649,5 1 1,-1 6 76,1-2-137,5 2-254,-4 2 1,4 2-170,-5 2-204,0-3 211,-5 9 0,2-2-207,-5 7 1,2-1 88,-2 5 0,-4-5 14,1 1 1,-2 3 44,-6 1 1,1-1-289,-1 1 1,-4-4 73,0 4 0,-5-1 118,-7 1 0,-6 2 175,-4-2 0,-3 3-80,-5 1 0,5-1 259,-2 1 0,4-4-89,4 0 1,0-1 100,8 1 1,-2-2-39,9-6 1,0 1 13,4-1 0,0 0-122,0 1 1,5-2 26,3-2 0,6 0-530,1-4 1,6 4 227,-2-4 1,2 3-1031,2-3 1,4 0 565,-1-4 1,1 1-1128,-4 3 1,-4-3 1627,0 3 0,-5 2 0,2 1 0</inkml:trace>
  <inkml:trace contextRef="#ctx0" brushRef="#br0" timeOffset="50">10416 5676 8153,'1'-6'65,"3"2"152,-3 3 328,4 1-364,-5 0 1,2 5 51,1 2 1,-1 4 38,1 0 1,-1 6-156,-2 2 1,0 3 124,0 5 0,-2 1-118,-1 2 1,1 5 63,-1-1 1,-3 0-171,3 4 0,-1-2 126,4-2 1,0-3-173,0-1 1,0-5 28,0 2 1,0-3 74,0-1 1,0 0-144,0 0 1,0-4 86,0 0 0,4-5-213,-1 1 1,1-6-70,-4-2-241,0 1 0,0 0-121,0-1-905,0-4-25,-5 2 1554,4-5 0,-9-10 0,3-3 0</inkml:trace>
  <inkml:trace contextRef="#ctx0" brushRef="#br0" timeOffset="51">10701 5813 8240,'7'-18'412,"-2"2"-433,-5 10 1,1-3 215,3 5 165,-3 0 0,4 9-114,-5 3 0,0 7 38,0 4 0,0 4-34,0 4 0,0 3-7,0 8 1,0-2-231,0 2 0,0 1 75,0-1 1,0 0-324,0-4 1,0-4 170,0-4 1,0-2-87,0-1 1,-1-5 43,-3-3 0,3-2-305,-3-2 1,3-3-578,1 0-512,-5-6 1500,3 3 0,-8-5 0,4 0 0</inkml:trace>
  <inkml:trace contextRef="#ctx0" brushRef="#br0" timeOffset="52">10667 5893 8240,'0'-6'0,"0"-4"326,0 8-23,5-3-18,-4 5 1,10 5 208,-4 3 1,1 3 97,3 5-296,-2-4 0,8 10 98,-6-3 1,6 6-129,2 2 1,2 3-220,2-3 1,0 4 97,0-5 0,0 1-188,-1-4 1,1-2 73,0-2 1,0-2-66,0-6 0,-4 1 54,0-1 0,-5 0 43,1 1 1,-4-4-154,-3-1 99,2-4-94,-3 7 1,-1-8 120,-2 6-523,-3-5 162,4 2-698,-4-5 342,4 0-114,-5 0 1,-5-11 0,-1-1-1</inkml:trace>
  <inkml:trace contextRef="#ctx0" brushRef="#br0" timeOffset="53">11192 5745 8096,'-6'-12'0,"2"1"208,3-1 563,1 6-384,0 1 259,0 5-288,0 10-72,0-2-108,0 18 0,-1-5 238,-3 9-239,3 1 1,-8 4 61,5 3 1,-4-2-3,5 2 0,-3 1-227,3-1 1,1-1 161,-1-6 1,1 0-304,2-4 1,0-2 89,0-6 0,0 2-131,0-6 0,0 0 22,0-4 1,2 0-823,1-4-80,-1 3 1,4-5 499,-2 3 1,-3-2-513,3-2 1064,-3-2 0,-1 3 0,0-5 0</inkml:trace>
  <inkml:trace contextRef="#ctx0" brushRef="#br0" timeOffset="54">11741 5836 8091,'0'-11'-601,"0"-1"1154,0 1-448,0-1 347,0 1 403,0 5-401,0-5-316,0 10 0,-2-5 55,-1 2 1,-5 3 4,-7-3 0,1 3-123,-5 1 0,-2 1 111,-5 3-29,2 2 1,-6 6-7,4-1 0,-2 5 35,-3 3 0,4 3-214,4 1 0,-3 4 115,3-1 0,-1 8-149,9-3 1,0 4 69,3-4 0,6 1-46,2-2 0,8 2-1,4-6 1,7 1-122,4-4 0,4-1 208,4-3 1,-2-3-48,5-5 1,0-4 202,0-3 1,3-3-108,-3-1 0,0 0-76,0 0 1,-5 0 40,2 0 0,-3-4-222,-1 0 0,-4-5-90,0 2 1,-5 0-276,1 0 0,-6 0-679,-1 0 1204,-6-3 0,9 3 0,-5-4 0</inkml:trace>
  <inkml:trace contextRef="#ctx0" brushRef="#br0" timeOffset="55">12083 5745 8066,'-6'-13'0,"2"-2"0,3 7 741,1-2-200,0 10 148,0 0-427,0 5 0,0 1-15,0 6 1,-1 4-73,-3 3 0,1 7 93,-4 0 1,4 6-97,-1-1 1,-1 2-188,1 1 0,-3 1 109,3 3 0,0-3-206,4-1 1,0-1 100,0-6 1,0-1-83,0-3 1,0-5 344,0-3-147,0-2-29,0-2-11,0 1-80,0-6 151,0-1-27,0-5-354,-5 0 202,4 0 1,-6-1-254,4-3 291,1 3-435,-3-4 198,5 5-1343,0 0 159,0 5 507,0-4-184,0 4 1103,5-5 0,2 5 0,4 1 0</inkml:trace>
  <inkml:trace contextRef="#ctx0" brushRef="#br0" timeOffset="56">12026 5768 8072,'-4'-8'0,"1"0"-65,-1 1 192,4 0 171,0-3 1,1 5 7,3-2 1,-2-2 44,6 5-5,0-5-142,3 8 1,6-8 65,2 5-95,2-5 1,2 8-40,0-3 0,0 3 113,-1 1 0,1 0-198,0 0 1,0 1 56,0 3 1,-2 2-106,-2 6 1,-2-1 20,-6 0 0,1 5-95,-1-1 1,-1 1-11,-2 0 1,-3 0 81,-5 3 1,0 3-125,0-3 1,-2 1 84,-6-1 1,-1 3-43,-10-3 0,4 2 76,-4 2 1,-2-1-12,-5-3 0,2 2 3,-3-2 0,3-1 144,1 1 0,1-5-82,3 1 1,3-2 108,5-2 1,0 1 185,4-1-199,2 1 0,6-1-31,3 1 0,2-5-12,6 1 0,3-4-136,0 3 1,5-4 77,-1 1 1,3 1-98,1-2 0,-4 1 49,0-4 0,0 0-116,4 0 1,-2 0-7,-2 0 1,3 0-87,-3 0 0,-1 0-632,1 0 0,-5 0 362,1 0 0,1 0-573,0 0 0,-4-1 1054,0-3 0,-3-2 0,7-6 0</inkml:trace>
  <inkml:trace contextRef="#ctx0" brushRef="#br0" timeOffset="57">12666 5825 8041,'0'-12'813,"0"1"-190,0-1 208,0 6-148,0 1-458,0 15 1,0 3 86,0 10 0,-2-1-86,-1 1 1,0 5-125,-4 3 0,3 0 104,-4 0 1,2 1-321,-2-6 0,3 5 107,5-5 1,0 1-131,0-4 0,0-4 37,0 0 0,5-5 137,3 1 0,2-3 1,1-5 0,6 2-4,2-5 1,1 3-38,-1-3 1,3 0 59,-3-4 0,2 0-206,2 0 0,0 0 69,0 0 1,-4-1-411,0-3 0,-4 1-67,4-4 0,-6 3-278,-2-4 1,-1 5-745,-6-5 1579,5 5 0,-8-12 0,5 3 0</inkml:trace>
  <inkml:trace contextRef="#ctx0" brushRef="#br0" timeOffset="58">12597 6087 8018,'0'-11'493,"0"5"0,7-3-115,4 5 0,5-1-267,7 1 1,-4 3 19,0-3 0,4-1 60,4 1 0,1 0-310,-2 4 0,-3-4 133,0 1 1,-1-1-1278,-7 4 778,0 0 485,-3-5 0,-6 3 0,-1-3 0</inkml:trace>
  <inkml:trace contextRef="#ctx0" brushRef="#br0" timeOffset="59">12609 5768 8065,'0'-12'0,"2"1"0,6-1 949,4 1-599,11-1 0,4 5 112,0-1 730,4 1-703,-7 0 0,9-3-107,-2 2 0,2 3-284,1 2 0,-1 0 73,-2-1 0,0 3-115,-4-3 0,-2 3-1670,-6 1 845,3 5 769,-9 1 0,8 11 0,-3 1 0</inkml:trace>
  <inkml:trace contextRef="#ctx0" brushRef="#br0" timeOffset="60">13340 5688 8148,'0'-12'-560,"0"1"480,0 4 996,0-3-538,0 9 1,0-3 263,0 8-346,0 2 1,-4 11-54,0 2 0,-4 8-10,5 3 1,-6 3 103,1 1 1,2 2-82,-2 2 1,0-1-365,-3 4 1,0-2 127,-1 2 0,1-4-429,-1 1 0,5-7-251,-1-5 0,2-5 379,-2-2 0,2-9-517,2 1 219,3-2 579,-4-2 0,5-2 0,0-5 0</inkml:trace>
  <inkml:trace contextRef="#ctx0" brushRef="#br0" timeOffset="61">13294 5710 8080,'0'-16'0,"0"3"712,0-2 25,5 7 4,-4 3-505,9 5 1,-7 0 141,5 0 1,-1 10-85,5 6 1,-1 9 78,0 6 0,5 3-144,-1 4 0,1-1 0,0 5 0,-2-1-403,5 5 1,-2-1 257,2-4 0,-2-1-278,-6-6 0,1-5 127,-1-2 1,3-3-143,-2-1 0,1-5 105,-5-3 1,-2-4-196,2-3 1,-4 1-260,3-5 1,-4 1-1221,1-2 1484,-3-1 294,-1 3 0,0-5 0,0 0 0</inkml:trace>
  <inkml:trace contextRef="#ctx0" brushRef="#br0" timeOffset="62">13214 6110 8049,'6'-5'863,"-1"4"-478,0-4 0,2 1-32,4 0 0,2 0-29,2 4 62,-2 0-198,8 0 0,-3 0 188,5 0-1276,5 0 677,-4 0 0,5 0 35,-2 0-1184,-3 0 677,4 0 695,-5 0 0,5 5 0,1 2 0</inkml:trace>
  <inkml:trace contextRef="#ctx0" brushRef="#br0" timeOffset="63">14071 5733 8117,'0'-21'-42,"0"2"42,0 2 0,0 6 112,0-1 0,0 1 217,0-1 0,3 5 487,1-1-485,0 6 0,-9-3-300,-3 5 1,-2 0 20,-1 0 0,-7 0 56,-5 0 0,0 5 62,-3 2 1,-2 3-88,1 2 0,0-1 61,5 1 1,4 3-192,3 0 1,2 0 54,1-3 1,1 1-49,0 2 0,3-3 44,0 4 1,6-2 70,-2 1 0,4-2-91,4 2 1,3-1 56,9 1 0,1-2 142,6 2 1,4 1-132,0 0 1,4-1 107,0-4 1,-3 1-62,-2-1 1,1 4 4,-4 1 0,1-1-189,-9-4 0,-1 2 109,-6 2 0,-3-2-116,-5 2 1,-2-1 78,-1 1 0,-5-1-151,-7 5 0,0-4 26,-8 4 1,2-5-53,-5 2 1,-2-4 63,1 0 0,-3-2-200,3-2 1,2 2-399,6-3 0,2-2 271,6-1 0,3-3-1192,1-1 1645,4 6 0,-2-5 0,5 4 0</inkml:trace>
  <inkml:trace contextRef="#ctx0" brushRef="#br0" timeOffset="64">14253 5813 8072,'0'-18'0,"-5"2"635,4 5 1,-4 3 193,5 0 205,0 6-654,0-3 1,0 14-197,0 2 0,0 9 46,0 3 0,0 6-3,0 9 0,0-1-247,0 5 0,0-4 66,0 4 1,0-5-220,0 1 0,0-4 144,0-3 0,1-7-119,3-5 0,-2-5 122,6 1 0,0-4 66,3-3 0,2 1-29,2-5 0,-1-1 38,5-3 0,0 0-55,4 0 1,0 0 43,0 0 0,-1-3-487,1-1 0,-1-4 209,-3 4 0,1-4-1635,-5 0 801,1-2-511,-5-2 1585,-5 1 0,-6 0 0,-6-1 0</inkml:trace>
  <inkml:trace contextRef="#ctx0" brushRef="#br0" timeOffset="65">14071 6076 8212,'8'-6'479,"4"2"-237,12-3-103,0 6 1,10-4-40,1 5 899,-1 0-589,5 0 0,0-4-145,3 0 1,-4-1-332,-7 2 0,-1 1-824,-7-2 656,3 3 1,-14 0-783,3-3 666,-2 3 350,-6-4 0,-2 0 0,-5-2 0</inkml:trace>
  <inkml:trace contextRef="#ctx0" brushRef="#br0" timeOffset="66">14128 5768 8087,'0'-12'247,"10"5"183,5-1 0,7 4-517,4-4 113,3 6 1,11-3-215,2 5 1,2 0 157,2 0 0,-6 0-148,-2 0 0,-2 0 103,-2 0 1,-5 0-877,-2 0 951,-3 0 0,-1 0 0,0 0 0</inkml:trace>
  <inkml:trace contextRef="#ctx0" brushRef="#br0" timeOffset="67">15041 5699 8087,'2'-8'750,"1"1"-562,-1-1 547,3-3 52,-5 4-309,0 2-82,-10 5-220,2 0 1,-15 0 235,0 0-369,0 0 37,-10 0 1,8 5-15,-5 3-23,4 2 0,0 2-38,7-1 1,-2 2 34,6 2 1,0-2-94,3 2 0,2 1 32,3 0 1,1 4 9,6-1 1,7-1 74,4 1 0,6 0-89,6 4 1,5-2 4,2-2 1,2 1-7,-2-4 1,-1-1 194,-2-4 1,-3 1-134,3-1 1,-3-1 128,-1-2 0,-4 2-66,0-2 1,-7 2-14,0 1 0,-2 1 1,-6-1 0,0 1-12,-4-1 0,-5 2 72,-3 2 1,-7-2 19,-4 2 1,-4-1-132,-4 1 1,-3-2 52,-8 2 0,2-2-121,-2-2 1,6 0 111,2 1 0,6-2-1642,1-2 808,0 2-662,10-4 1416,2 1 0,1 3 0,3-4 0</inkml:trace>
  <inkml:trace contextRef="#ctx0" brushRef="#br0" timeOffset="68">16172 5676 8081,'6'-5'9,"-1"-1"422,-5-6-74,5 6 512,-3-4-240,3 9-209,-5-5-164,0 6 1,4 2 4,-1 2 0,1 2-109,-4 5 1,1 1 51,3-1 0,-2 1-116,1-1 0,2 6 74,-1 2 1,1-2-113,-1 2 0,-3 2 117,3 5 1,-3-2-137,-1 3 0,0 1 108,0-1 0,0 3-131,0-3 0,0 3 9,0-3 1,-1-1-102,-3-3 1,3 0-20,-3 0 1,3 0 94,1 0 1,0-6-244,0-1 1,0-4 79,0 0 1,0-1-100,0 1 0,0-5 35,0 1 0,-1-6-697,-3 2 0,3-1 13,-3 1 919,-2-3 0,-1 4 0,-4-5 0</inkml:trace>
  <inkml:trace contextRef="#ctx0" brushRef="#br0" timeOffset="69">16435 5733 8087,'0'-17'-63,"0"0"1,3 9-63,1 1 1202,0 4-638,-4-2 1,0 8 30,0 4 0,4 3-184,0 13 0,-1-1-68,-3 8 1,0 1 45,0 3 1,0 2-241,0 2 1,0-3 63,0 3 0,4-3-56,0-5 0,0 2-238,-4-6 0,4 1 130,0-4 1,1-4-196,-2 0 1,-1-9-30,1 1-983,-1-2 478,-2-2-662,0-2 1467,0-5 0,0 0 0</inkml:trace>
  <inkml:trace contextRef="#ctx0" brushRef="#br0" timeOffset="70">16457 5745 8055,'0'-7'1232,"2"2"-799,2 5 52,2 0-308,5 0 1,-2 9 620,3 3-476,-4 7 0,9 0-40,-6 7 1,5 0-35,-1 4 1,4-1-117,-4 2 0,5 4 63,-1-4 0,6 4-258,-3-4 1,6-5 123,-9-3 1,5 0-231,-4-4 0,1-2-33,2-2 0,-5-4-119,-3-3 0,-2 1-343,-2-5 1,0 3 298,1-3 0,-6 1-684,-2-1 357,-3-3-784,-1 4 1476,0-5 0,-5 0 0,-1 0 0</inkml:trace>
  <inkml:trace contextRef="#ctx0" brushRef="#br0" timeOffset="71">16971 5802 8039,'0'-18'0,"0"2"0,0 4 0,0 1 398,5-1 0,-2 5 222,5-1 55,-6 6-32,3-4-319,0 6 1,-3 2-74,1 2 0,-1 3 136,-2 8 0,0 4-108,0 8 0,-2 2-43,-1 5 1,0 1 11,-5-1 0,5 4-220,-5 0 1,4 0 96,-3-4 0,4-4-420,-1-4 1,-1 1-305,1-4 1,1 1 378,3-9 0,0 2-595,0-2 1,0-6-108,0 2-207,0-2 1129,0 2 0,0 1 0,0-1 0</inkml:trace>
  <inkml:trace contextRef="#ctx0" brushRef="#br0" timeOffset="72">17954 5436 8045,'6'-23'3,"4"6"1,-9 4 4,3 5 769,3 6-79,-6-8-262,9 8 345,-9-3-102,4 5-382,-5 11-119,-5 1 0,-1 16 234,-6 3 0,1 7-88,0 4 1,-1 3-200,1 5 0,3-2-82,1 5 0,-1-8-153,-4 0 1,5-2 137,-1 3 0,6-5-403,-2-3 1,3-3 225,1 0 1,0-5 33,0 1 1,1-6 40,3 2 1,2-3 198,5-1 0,1-4 16,-1 0 0,1-5-81,-1 1 1,2-4-1,2-3 1,-1 1-35,5-5 1,-4 3-445,4-3 0,-3 0-46,3-4 0,-5 0-242,1 0 1,-3-5 15,0-3 1,-4 2-92,-1-2 781,-4 0 0,2-8 0,-5-2 0</inkml:trace>
  <inkml:trace contextRef="#ctx0" brushRef="#br0" timeOffset="73">17725 5985 8005,'0'-12'902,"5"6"-493,2-4 1,5 8 533,4-1-579,1 1 0,11 2 326,3 0 0,2 0-257,1 0 0,4 0-60,0 0 1,0-1-97,-4-3 0,-1 3-274,-2-3 0,-3 3 81,-5 1 0,-2-4-1798,-2 0 1130,-2 0 584,-11 4 0,-1-5 0,-5-1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9:54:01.6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7686 7965,'-23'23'0</inkml:trace>
  <inkml:trace contextRef="#ctx0" brushRef="#br0" timeOffset="1">1713 7709 8755,'-15'12'2590,"0"-1"-2195,-6 0 0,5 1-221,-3-1 0,-1 4-126,4 1 0,1-1-40,4-4 0,-1 5 22,1-1 0,3 0 16,1-4 0,4 1-33,-1-1-11,3 1 1,1-1 98,0 1 1,4-5-51,0 1 86,4-1 0,-1 5-100,4-1 1,1-3 118,-1-1 1,1 0-101,-1 0 0,5 4 19,3-4 1,2 3-66,-2 2 0,2-1-5,-2 1 0,3-1-65,1 0 1,-5 1 63,-3-1 0,1 4-181,0 1 0,-3 3 56,-5-4 0,1 4-26,-5-4 0,0 4 59,-4-4 0,-5 2 229,-3-2 0,-6-1-126,-1 5 1,-7-4 78,-1 4 1,-1-3 164,-6 3 0,1-5-80,-2 1 0,-2 0-46,3-3 0,2 2-39,1-7 1,3-2 166,1-1 0,2-3-153,2-1 1,2-1-216,6-3 0,3 2 130,0-6 1,6 4-446,-2-3-1522,3 4 1443,1-7 0,5 5-1413,2-3 1914,4-2 0,0 9 0,0-4 0</inkml:trace>
  <inkml:trace contextRef="#ctx0" brushRef="#br0" timeOffset="2">2170 7789 8675,'-5'-6'1757,"4"1"-1295,-10 5-65,10 0-164,-9 0 60,9 5-59,-4 6 43,0 2-43,3 8 0,-3 7-449,5 3 269,0 8 0,-1 0 196,-3 3-16,3 3-510,-4 0 1,5 0 256,0-3-719,0-3 421,0-10 123,0 4-143,0-14 0,1 7 31,3-11 99,-3 0 1,6-7-270,-4-1 392,-1-4-174,8 2-80,-9 0 338,9-4 0,-3 4 0,4-5 0</inkml:trace>
  <inkml:trace contextRef="#ctx0" brushRef="#br0" timeOffset="3">2147 7823 8086,'-11'-16'0,"4"3"650,2-3-260,5 9 589,0-3-369,0 9-188,0-9 0,0 8-19,0-3-168,0 5 0,5 5 1,-3 2-33,8 9 1,-3 2 208,9 5-344,-4 0 1,6 5-147,-3 2 98,3 3 98,0 1 0,2 1-143,-5-1 1,4-5-723,-3-2 538,4-3 1,-7-4-87,2-5 1,-2 3 87,-2-10 0,0 3-5,1-7 32,-1 5-85,1-8 1,-5 8-30,1-5-935,-6 0 623,3-4 606,-5 0 0,0 0 0</inkml:trace>
  <inkml:trace contextRef="#ctx0" brushRef="#br0" timeOffset="4">2752 7812 7990,'0'-12'4,"0"5"552,0-1-285,0 1 1,0-1 687,0 0-231,0 6-97,0-8-150,0 8-364,-5 7 0,-2 4 34,-8 10 0,-3 2-103,-5 5 1,-5 4-56,-2 4 0,-3 4 123,-2 0 1,2 0-343,3-4 1,3-5 108,8-2 0,0-4-905,8-4 737,-3 3 1,9-10-1124,-3 3 1408,3-7 0,10 2 0,1-3 0</inkml:trace>
  <inkml:trace contextRef="#ctx0" brushRef="#br0" timeOffset="5">2741 7800 8126,'-4'-11'0,"0"0"0,1-1 708,3 1-371,0-1 1,1 2 504,3 3 97,-3 2-188,4 5 82,-5 0-755,0 5 101,0 1 1,0 10 9,0 3 0,0 8 14,0 4 1,0 3 185,0 4-356,0 3 1,0 4 228,0 1-971,0 0 342,0-6 139,0-1 1,0-6-49,0-2 1,0-3 146,0-5 1,0-6-72,0-1 230,0-4-198,0 0-25,0-1 917,5 1-1025,-4-6 1,8 0-138,-5-2-37,0-3-564,-4 4 1039,0-5 0,5 0 0,1 0 0</inkml:trace>
  <inkml:trace contextRef="#ctx0" brushRef="#br0" timeOffset="6">3106 7743 8006,'12'-11'0</inkml:trace>
  <inkml:trace contextRef="#ctx0" brushRef="#br0" timeOffset="7">3118 7732 8012,'-8'8'16,"1"-1"1,4 5 1213,-1 3 0,-2 10-569,-2 2 1,2 5-281,-2 2 0,1 5-358,-5 3 1,1 2 99,0 2 0,-1-5-453,1-3 0,3-4 190,0-3 0,2-4-460,-1-4 0,-2-4-321,5 0 1,0-8 463,4 0 1,0-6-533,0 3 989,0-6 0,5 3 0,1-5 0</inkml:trace>
  <inkml:trace contextRef="#ctx0" brushRef="#br0" timeOffset="8">3095 7789 8142,'0'-11'344,"0"-1"-173,-5 6 1081,4-4-505,-4 8-194,5-3-27,0 5 1,5 5-244,2 3 0,3 7 0,2 4 1,-1 8 77,1 3-153,-1 3 0,2 3 213,2 2-1381,-2 3 1001,3-1 0,-4 0-287,-1-6 1,2-1 206,2-3 1,-2-2-192,2-5 0,-6-1 109,-2-3 0,1-3-170,3-4 0,0-1 58,-4 0 0,3 0-9,-2-4 0,-2 2 247,2-5 0,-4 3-954,3-3 949,-4 0 0,7 1 0,-4 1 0</inkml:trace>
  <inkml:trace contextRef="#ctx0" brushRef="#br0" timeOffset="9">3403 8371 8142,'0'0'0</inkml:trace>
  <inkml:trace contextRef="#ctx0" brushRef="#br0" timeOffset="10">3038 8189 8076,'-6'-7'2087,"1"2"-1479,5 5-65,0 0-223,5 0 1,1 0 108,5 0-401,6 0 148,1 0 0,6 0-40,2 0 1,4 0-220,4 0 1,-4-3 306,1-1-1285,-1-5 785,-1 8 1,-1-10-756,-5 4 465,-5 2 566,3-5 0,-13 8 0,2-3 0</inkml:trace>
  <inkml:trace contextRef="#ctx0" brushRef="#br0" timeOffset="11">3620 7778 8219,'-5'-12'0,"-2"1"308,2 4 0,0 2 325,5 0 0,0 5-159,0 0 1,3 5-166,1 7 1,1 3-62,-1 0 1,-3 6-126,3-2 0,1 7 18,-1 5 0,1 3-193,-1 4 1,-3-1-173,3 5 0,-3-2 164,-1 2 1,0 1-82,0-5 0,0-5 13,0-6 0,0-4 4,0-4 0,-4 1 65,1-5 0,-1-3 256,4-5 1,-1-3 14,-3 4 0,2-4 255,-1 3 13,1-4-187,2 2 67,0-5 0,5-1-132,3-3 0,2 3-96,2-3 0,0-1-67,4 1 0,1-4 76,6 4 1,0-3 1,0 3 0,0-4-187,0 5 1,-1-5 96,1 4 0,-4-1-217,0 1 1,-3 3 72,3-3 0,-5-1-150,1 1 0,-3-1 60,0 1 1,-1 3-894,1-3 0,-5 3-1588,1 1 2662,-6-5 0,9 4 0,-5-4 0</inkml:trace>
  <inkml:trace contextRef="#ctx0" brushRef="#br0" timeOffset="12">4169 7846 8154,'0'-18'790,"0"3"346,0 2-222,0 2-487,0 5 1,1 1-186,3 5 0,-3 1-47,3 3 0,-2 3 8,2 9 0,-3 1 15,3 6 1,1 4-86,-1-1 1,1 6 99,-1-1 0,-3 2-279,3 1 1,-3 0 46,-1 0 0,0-1-319,0-2 1,-1 1 182,-3-6 1,3 1-75,-3-4 1,3-6 145,1-1 1,0-4 54,0 0 0,0-1 316,0 1-259,0-6 257,5 4 0,1-9-64,6 3 0,-1-3 190,1-1 0,4 0-93,3 0 0,3-5-105,1-2 1,3 0-246,1 0 0,-1 0-301,-3 0 0,-4-3-117,0 2 0,-3 2 229,3-2 0,-5 4-1972,1-3 2172,-2 4 0,3-7 0,2 4 0</inkml:trace>
  <inkml:trace contextRef="#ctx0" brushRef="#br0" timeOffset="13">4751 7823 8169,'-11'-5'-400,"4"4"250,-3-9 0,9 3 439,-4 1 312,5-4-399,0 9 1,-1-4 465,-3 5-368,2 0 382,-3 0 332,5 0 1,4 6-623,0 5 1,0 6-100,-4 6 1,4 0-136,-1-1 1,1 6 84,-4 3 1,0 2-268,0 1 0,0 4 28,0 0 0,0 2-34,0-2 1,0-7-412,0 4 1,4-10 196,0-2 0,6-2 89,1-5 0,6-5 120,6-3 1,0-6 259,-1 2 0,6-4-91,3-4 1,-2 2-179,1-6 1,1-1-4,3-6 1,-5 2-156,-2-2 1,1 2-517,-1 2 0,-6-1 290,-6 1 0,1 0-684,-5-1 1,2 5 1111,-9-1 0,-1 0 0,-3-3 0</inkml:trace>
  <inkml:trace contextRef="#ctx0" brushRef="#br0" timeOffset="14">4785 8109 8127,'0'-8'313,"0"1"0,2 4-48,1-1 0,8-1-11,4 1 1,0 1 101,-4 3 1,2 0-64,2 0 1,-1-2-186,5-2 1,-1 2 82,1-6 0,4 5-304,0-5 1,0 4-226,3-4 1,-3 2-288,-4-1 1,2-2-1162,-6 5 1786,0 0 0,-4-1 0,1-1 0</inkml:trace>
  <inkml:trace contextRef="#ctx0" brushRef="#br0" timeOffset="15">4694 7858 8188,'1'-16'699,"3"1"-252,2-5-176,16 7 1,-2-7 197,11 5 1,-1-4-136,4 3 1,-4 1-286,-4 4 0,2 3 141,-1 0 1,3 2-466,-3-2 1,5 0 188,-2 4 0,-2 0-742,-1 4 1,-3 0 827,-1 0 0,-6 0 0,0 0 0</inkml:trace>
  <inkml:trace contextRef="#ctx0" brushRef="#br0" timeOffset="16">5745 7732 8156,'0'-17'0,"0"9"1085,0-4-196,0 3-299,0 3 1,-5 1-190,-3 5 1,-3 0-402,-5 0 0,2 5 127,-5 3 1,-5 2-50,-6 1 0,1 6 109,-2 2 1,6-2 20,-2 2 0,4-1-42,4 1 0,-1 3-225,5-3 1,3-3 49,5 0 0,4 0-16,-1-1 1,3 1-135,1-5 204,0 0 0,5 1-138,3-1 0,6-3 75,1-1 0,5-3-78,-1 4 0,7-4 100,0 3 0,2-4-79,-1 1 1,-3 1-85,3-2 0,-3 3 84,-1-3 0,-2 0-70,-2 5 1,2-2 90,-6 1 1,0 4-13,-4-4 1,0 3-64,-4 2 149,3-1 1,-8 1-79,1-1 0,-8 4 123,-6 1 0,-6 0 128,-5-1 1,-6-1-55,-3 5 0,-2-1 154,-1 1 0,-5 1-53,-3-4 0,2 3-242,2-4 0,8-1 111,3-7 0,4 2-566,4-5 0,7 0-815,4-4-921,5 0 2193,14-5 0,-8-2 0,13-4 0</inkml:trace>
  <inkml:trace contextRef="#ctx0" brushRef="#br0" timeOffset="17">6087 7835 8046,'0'-12'1524,"0"1"-909,0-1 1,0 5-261,0-1 1,2 6 189,1-2-393,-1 8 1,3 6 138,-5 5 1,4 5-68,-1-1 1,1 7-35,-4 0 0,0 10-132,0-2 0,0 4-176,0 0 1,0-3-268,0-1 0,0-2 214,0-10 1,1 3-3,3-10 0,-2 0-101,1-4-758,-1-4 329,3-2 703,-4-5 0,9 0 0,-4 0 0</inkml:trace>
  <inkml:trace contextRef="#ctx0" brushRef="#br0" timeOffset="18">5893 7846 8046,'0'-23'2047,"10"0"-1600,6 1 1,9 3 294,5 0 1,2 5-247,-1-2 1,0 4 131,-4 0 0,0 5-316,-5-1 1,1 5-375,0 0 0,0-2-891,0 1 0,-2 0 588,-2 4 1,-1 0 364,-3 0 0,-7 5 0,2 1 0</inkml:trace>
  <inkml:trace contextRef="#ctx0" brushRef="#br0" timeOffset="19">7355 7732 8127,'0'-11'0,"-4"-1"0,0 1 691,1-1-140,3 1 567,0 4-155,0 2-679,0 5 0,0 11-87,0 4 0,0 6 57,0 6 1,0 2-162,0 5 1,-2 1 91,-1-1 1,1 0-336,-2 1 1,3-5 149,1 0 1,0-5-537,0-3 0,0 0-415,0-7-287,0 0 383,0-3 1,1-6 41,3-2 813,-2-3 0,8-1 0,-4 0 0</inkml:trace>
  <inkml:trace contextRef="#ctx0" brushRef="#br0" timeOffset="20">7024 7675 8248,'-5'-12'1079,"3"1"-656,-3 0-172,5-1 420,0 6-210,0-4 0,5 8-174,2-3 1,0 4 223,1-3-259,5 3-1,-1-4-39,10 5 1,1 0 195,7 0-156,8 0-196,-2 0 1,8 0 98,-2 0-998,-2 0 1095,4 0-1,-9 0-496,5 0 0,-10 0 246,1 0-154,-11 0-494,7 0 451,-15 0 0,9 0-120,-6 0-104,0 0 220,-9 0 1,3-1 582,-5-3-768,5 3 201,-8-5-27,4 6 852,-5 0-374,0 6 183,0 0-322,0 5 1,0 1-71,0-1 1,0 1-101,0-1 1,5-3 118,3-1 0,2 0-97,2 0 0,4 2 71,3-5 1,-1 3-174,1-3 0,0 0 73,4-4 0,0 0-172,0 0 1,-4 0 116,0 0 1,0-1 66,4-3 1,-1 1-32,1-4 0,-1 3 4,-3-4 0,1 1 154,-5-5 0,2 2-142,-2 3 1,-2-6 219,2 5 0,-6-4-43,-2 4 1,-4-2 160,1-2 1,-3 5 179,-1-1-156,0 6 0,-1-3-36,-3 5 1,-4 5-99,-7 2 0,-3 9-8,-4 3 0,-3 3 7,-1 5 0,2 2-173,-3 6 0,3-1-17,1 0 0,5 0-116,3 1 1,-1-1-322,0 0 1,2 0 230,7 1 1,-3-7 6,2-6 1,3 0 113,1-7 0,3 0-70,1-3 30,0-1 1,0-3-500,0-1-299,0-4-305,0 2-510,0-5 916,5 0 837,1 0 0,1 0 0,-2 0 0</inkml:trace>
  <inkml:trace contextRef="#ctx0" brushRef="#br0" timeOffset="21">8280 7606 8032,'0'-16'1019,"0"7"-784,0-3 409,0 9-175,0-2 145,0 5-336,0 5 1,4 5 66,0 5-189,0 5 1,-1 2 92,1 5-24,5 4-781,-8 4 616,4 0 1,-1 8-77,0-5 1,0 5-184,-4-1 1,0-4-194,0-3 0,0-4 255,0-8 1,0 1-154,0-8 1,0-1 67,0-4 0,0-3-401,0-1 564,0-4-1128,0 2 1226,0-5 1,-5 5 0,-2 1-1</inkml:trace>
  <inkml:trace contextRef="#ctx0" brushRef="#br0" timeOffset="22">8314 7618 8015,'0'-17'0,"0"5"687,0-5-229,5 6 57,2-6-232,4 10 1,4-9 507,1 9-338,-1 2-254,1 0 0,-2 5 57,5 0 0,0 0-142,4 0-58,0 0 1,0 5-80,0 2 1,-2 5 83,-2 3 0,-2 4-273,-6 8 1,-4-2 146,-4 5 1,-3-4-154,-3 0 0,-5 2 83,-7-1 1,-3-2 104,-5-6 0,-1 2-45,-3-6 0,0 4 50,-4-4 0,3 0-310,5-3 1,2-2 108,2-2 0,2 0-1263,6-4 705,4 0 784,2-4 0,5 0 0,0 0 0</inkml:trace>
  <inkml:trace contextRef="#ctx0" brushRef="#br0" timeOffset="23">8771 7675 8061,'-6'-12'2115,"1"6"-1425,5-4-266,0 9-162,0-4 0,1 7-29,3 6 0,-3 1-1,3 10 1,-3 0-132,-1 4 1,0 2-244,0 5 1,0 1 181,0 7 0,0-3-56,0 0 1,0 0-68,0 3 0,0-7-258,0-1 1,1-4 138,3-4 0,3-4 43,4-3 1,-3-3 121,-1-5 0,1 0 219,3-3 1,5-3-177,-1 3 0,1-3-5,0-1 0,0-4-332,3 0 1,3-5 118,-3 2 1,2-3-40,2-2 0,-1 2 37,-3 2 1,1-5-436,-5 1 1,0-2 648,-3 3 0,-1 4 0,1 2 0</inkml:trace>
  <inkml:trace contextRef="#ctx0" brushRef="#br0" timeOffset="24">8817 7915 8013,'0'-12'724,"5"2"-273,3 2-195,2-2 0,1 9-56,1-3 0,0 3-228,4 1 1,-3-4-203,7 0 1,-1 1 119,3 3 1,-3 0-340,0 0 0,-1-2 198,1-2 1,-6 3 250,-5-3 0,-1-2 0,5 0 0</inkml:trace>
  <inkml:trace contextRef="#ctx0" brushRef="#br0" timeOffset="25">8771 7675 8013,'0'-12'1071,"12"-4"-803,7-3 0,7 2 587,9 2 1,-1 0-9,0 3-367,-5-1-74,-1 6-178,0 1-57,-4-4 0,4 5-611,-5-3 270,0 3-40,0 5 0,-2 0-727,-2 0 937,-2 0 0,-6 0 0,1 0 0</inkml:trace>
  <inkml:trace contextRef="#ctx0" brushRef="#br0" timeOffset="26">10222 7469 8071,'-5'-11'-357,"3"-1"0,-3 1 255,5 0 885,-5 4 1,4 1 78,-3 2-144,3 3 2,1-4 140,0 5-564,0 5 1,-4 10 155,0 8 0,0 11-129,4 0 1,0 8 19,0 0 1,0 3-106,0 0 0,2 1-179,1 0 1,-1-2-39,2-2 1,-3 1-175,-1-5 1,0-4-280,0-3 0,0-6 278,0 2 1,0-4-297,0-4 1,0-1 193,0-3 0,0-6-1368,0 2 651,0-2-322,0-3 1295,0-1 0,0 0 0,0 2 0</inkml:trace>
  <inkml:trace contextRef="#ctx0" brushRef="#br0" timeOffset="27">10975 7652 8086,'-5'-11'322,"4"4"-165,-4-3 486,0 9-49,4-4-251,-4 5 1,3 0 151,-1 0 1,1 1 185,-2 3-505,-2 7 1,5 3 165,-3 5 1,3 2-78,1 5 0,0-2-52,0 3 1,0 1 21,0-2 1,0 5-230,0-4 1,0 4 73,0 0 1,0-3-330,0-2 1,0 2 6,0-1 0,1-6 152,3-5 1,-2 0-116,6-1 0,-2-3 98,2-5 1,2-3 62,-2 4 0,2-6-14,1 2 1,2-3-51,2-1 0,-1 0 76,5 0 0,2-5-219,5-2 1,-2-2-119,3 1 0,1-2 126,-2 3 0,0-6-506,-7 1 0,-3-2-110,-4 7 859,-1-3 0,-4 3 0,-2 2 0</inkml:trace>
  <inkml:trace contextRef="#ctx0" brushRef="#br0" timeOffset="28">10941 7915 8050,'-6'-12'1460,"2"2"-1272,8 2 0,7 0-233,8 4 0,3-1 226,1 1 0,0 3 157,-1-3 0,-3 3-219,0 1 0,2-4-161,5 0 1,-1-1-487,1 1 411,-2 3 0,-6-4-678,-3 5 0,-2-4 165,-2 0 630,-4 0 0,3-1 0,-4-1 0</inkml:trace>
  <inkml:trace contextRef="#ctx0" brushRef="#br0" timeOffset="29">10975 7629 8147,'0'-11'0,"6"-1"0,1 2 496,8 3 0,7-4 148,5 4-247,4 2-264,-7-5 0,4 7 119,-5-5-18,0 6-47,0-8 1,0 8 27,0-3-26,-1 0-36,1 4 1,-1-4 124,-3 5-89,2-5-63,-8 4 1,4-4 60,-6 5 0,0 0-71,1 0 5,-1 0 0,1 3-210,-1 1 112,-5 5-11,5 2 0,-5 3-26,5 5 1,1 6 64,-1 5 0,1 3-183,-1 1 1,-5 6 53,-2 1 0,-3 0-110,-1 1 1,0-5-22,0 1 1,0-8 48,0-3 0,0-4-28,0-4 1,0 1 11,0-5-775,0 1 269,0-5-721,0 0 364,0-4 1039,0-2 0,0 0 0,0 1 0</inkml:trace>
  <inkml:trace contextRef="#ctx0" brushRef="#br0" timeOffset="30">11512 7583 8156,'0'-11'0,"5"-5"465,2 3-163,4-4-100,6 11 1,-1-3 280,3 5-69,3 1-214,-10-3 1,10 5 212,-3-3 1,-1 3-318,1 1 1,0 5 131,4 3 1,-2 2-297,-2 1 1,-1 2 80,-3 2 1,-3 2-92,-1 2 0,-1 2 80,-6-2 0,0 3-103,-4 1 0,-5 3-84,-3 1 0,-7 4 132,-4-5 0,-3 1 127,-1-4 1,1 0-63,-1-1 0,0-3 87,0 0 0,5-3-74,3 3 1,4-5 463,3 1-343,-2-2 1,9-2 318,-3 0-275,3 1 1,6-2-2,2-2 0,3 1-179,2-6 0,-1 5 72,1-4 0,4 3-96,3-3 1,3 0 108,1-4 0,-1 0-567,1 0 0,0 0 242,0 0 0,0 0-1338,0 0 1568,-6 0 0,0 0 0,-6 0 0</inkml:trace>
  <inkml:trace contextRef="#ctx0" brushRef="#br0" timeOffset="31">12106 7641 8053,'-6'-7'0,"-1"-3"0,4 2 1,1 3 79,-3-5 485,5 4-296,0-6 1,0 5 594,0-1-233,0 6 135,0-8-211,0 8-252,0 7 1,4 9-58,0 13 1,0 2-203,-4 5 0,0 4 53,0 1 1,0 2 38,0-3 0,0 4-398,0-4 0,0-3 177,0-5 1,0-4-376,0 0 1,4-7 209,-1-4 1,2-2-1201,-1-1 1035,-3-1 0,6-1 415,-3-2 0,-3-3 0,4-5 0</inkml:trace>
  <inkml:trace contextRef="#ctx0" brushRef="#br0" timeOffset="32">12083 7606 8045,'0'-17'276,"0"0"0,5 2-179,3 0 1,6-1 465,1 5-473,5 0 234,-2 4 1,1-2 420,0 5 0,0-3-113,4 3-386,0-5 1,1 8-92,3-3 1,1 3-88,2 1 1,2 5-56,-5 3 1,-5 3 155,-3 4 1,-6 3-317,-1 5 1,-6 3 89,-6 1 1,-6 5-207,-6-2 0,-4 2 35,-7-2 0,-1 0 27,-3-4 1,2-2 156,-6 3 1,6-3 5,-2-1 1,3-4 33,1 0 1,2-5-35,2 1 0,2-2 144,6-2 0,4 1-72,3-1 1,3-3 70,1-1 1,7 0-32,4 0 1,2 4 83,6-4 1,0-1-176,4 2 1,3-5 65,1 0 0,0 3-289,-5-3 0,1 1 90,0-4 0,-4 0-169,0 0 1,-5 4 71,1 0 0,-2 0 247,-2-4 0,-4 0 0,-2 0 0</inkml:trace>
  <inkml:trace contextRef="#ctx0" brushRef="#br0" timeOffset="33">12814 7663 8112,'0'-16'0,"-5"-2"290,4-5 0,-4 9 58,5 3 98,0 7 0,-1-1 108,-3 5 1,-1 1-153,-3 3 1,-2 6-302,2 5 1,-6 6 83,-1-2 0,-4 2-69,4 2 0,-2 5 81,2 3 0,2 2-74,-2 1 1,6-1-11,2-3 1,4 0-208,-1-4 1,4-2-165,4 3 0,4-8 141,7-4 0,3-2-50,5-2 0,1-1 29,2-2 0,0-3-3,4-5 1,-3-1 34,3-3 0,-1-1 124,2-3 0,-3-6-21,-5 3 1,-2-4 21,-2 0 0,-2 1 273,-6-5 1,-1 0-83,-2-4 1,-3-5-143,-5-3 0,0-2 8,0-1 0,-5 0-249,-3 0 0,-7 1 95,-4 2 0,-6 3-270,-2 5 0,-3 6 29,3 1 0,0 9 92,4 3 0,4 3-333,0 1 1,5 1-76,-1 3 635,8 7 0,-4 2 0,5 3 0</inkml:trace>
  <inkml:trace contextRef="#ctx0" brushRef="#br0" timeOffset="34">13134 7618 8105,'0'-23'624,"0"5"713,0-3-862,5 13 0,-4-7-576,4 13 106,-5-3 0,2 7 286,1 1-80,-1 9-71,3 1 0,-5 9 140,0 1 33,0 5-238,5 1 1,-4 9 70,3 0 37,-3 1-836,-1 5 246,0-3 323,0-1 0,0 2 13,0-8 0,0-2-64,0-9 1,0-5 52,0-3-377,0-2 37,0-2-496,0-5 244,0-1 674,0-5 0,5 0 0,2 0 0</inkml:trace>
  <inkml:trace contextRef="#ctx0" brushRef="#br0" timeOffset="35">13134 7606 8064,'0'-11'218,"5"-6"1,1 5 374,6-4 0,3 9 54,0 3-454,1 3-18,-5-4 0,4 3 58,0-1 0,6 1 29,-2 2 1,2 4-30,2 0 0,0 1 0,0-1 0,-2 2 29,-2 6 0,-2-1-29,-6 0 0,0 2-99,-4 2 0,-2 3 227,-5 5 1,0 0-1973,0 0 1,-9 1 1276,-2 2 1,-8 0 333,0 4 0,-4-4 0,-4 0-112,3 3 1,-4-8 336,5 2-100,6-3 1,-4 1-110,6-1 524,5 1-310,0-8 1,9 3-13,-3-4 0,3-1 274,1 1-107,5-1-136,1-5 1,7 3 67,2-5-245,3 5 76,4-8 1,3 4 159,1-5-758,-2 0 393,4 0 1,-5 0 34,0 0-1263,0 0 878,0 0 1,-4 0 31,0 0-1729,-5-5 2104,2 4 0,-4-4 0,-1 5 0</inkml:trace>
  <inkml:trace contextRef="#ctx0" brushRef="#br0" timeOffset="36">14504 7606 8122,'0'-7'0,"0"-1"106,0 0 0,2-3 531,2 0-402,-3 4 58,4-3 396,0 9 6,-4-4-387,4 5 0,-1 5-27,0 2 1,0 9-48,-4 3 0,0 4-46,0 3 1,-2 3-139,-1 6 129,-4-6 0,0 4-227,-1-3 1,6-2 78,-2-1 0,-1-3-172,1-1 1,0-5 65,4-3 0,4 1-138,0 0 0,3-5-38,-3-3 1,1-2-355,-1 2-1213,-3-3 955,4 0 863,-5-4 0,5 4 0,2-5 0</inkml:trace>
  <inkml:trace contextRef="#ctx0" brushRef="#br0" timeOffset="37">14265 7606 8154,'0'-11'780,"0"-1"-599,0 1 1,5 0 108,2-1 0,4 5-33,0-1 0,0 4 256,1-3 0,-1 4-94,1-1 1,0-1-178,4 1 1,-1 1-1,8 3 0,-2 0-31,10 0 0,-2 0-7,1 0 1,7 0-121,-3 0 0,-1 0-10,-2 0 0,-6 0 100,2 0 0,-4 0-129,-4 0 1,1 0 46,-5 0 0,-3 1-171,-5 3 0,-3-2 111,4 6 0,-6 1-103,2 6 0,-3 0 81,-1 8 0,4-2 84,0 10 0,0-1 100,-4 5 0,0-4-130,0 4 1,0-7-6,0 6 0,0-8 35,0 1 0,0-3-250,0-1 1,0-1 151,0-3 0,0 1-218,0-5 0,0-3-123,0-5-254,5 1-923,-4 3 674,4-4-192,-5-2 333,0-5 1,0 0 0</inkml:trace>
  <inkml:trace contextRef="#ctx0" brushRef="#br0" timeOffset="38">15133 7538 7985,'0'-17'580,"0"5"0,0-5-303,0 6 675,0 4-552,5-3 0,-3 9 218,6-3 48,-6 3-352,3 6 0,-3 3 366,2 7-389,-3 8 1,5 3-100,-2 8 0,-3-2 35,3 6 1,-3 2-1,-1-2 1,4 4 28,0-4 0,0 0-416,-4-4 1,0-5-197,0-2 0,0-4-923,0-4 0,1-3-412,3-4 742,-3-1-743,4 0 903,-5 1 789,0-6 0,0-1 0,0-5 0</inkml:trace>
  <inkml:trace contextRef="#ctx0" brushRef="#br0" timeOffset="39">14893 7869 7912,'0'-6'1558,"0"-5"-939,5 10-365,1-4 1,6 5 157,-1 0 1,4 0-84,1 0 0,4-4-211,-1 1 0,6-1 80,2 4 0,7-2-479,-3-1 1,3 1 250,-7-1 0,-1-3-816,-3 3 0,0-2 98,0 1 1,-6 3 747,-1-3 0,-4-3 0,0 1 0</inkml:trace>
  <inkml:trace contextRef="#ctx0" brushRef="#br0" timeOffset="40">15578 7538 8056,'-5'-12'0,"4"1"0,-4 3 0,5 1 1203,0 4-184,0-7-467,0 9 1,0-2-384,0 11 1,-2-1 62,-1 9 0,0 5-83,-5 2 0,1 8 98,-5-1 0,1 8-297,0 4 0,-5 2 108,1 2 1,0-4-467,3 0 1,1-5 222,0 1 1,0-7-328,4 0 1,-2-11 126,5-1 0,0-5-124,4-2-63,0-6 208,0-1-729,0-5 684,5-5 1,0 1 19,3-7 0,2 2 389,-2-6 0,-2-3 0,2-1 0,-6 1-29,2-1 1,1-4 28,-1-4 0,1-4 77,-1 0 0,-2 1-125,6-4 1,-2 1 155,2-9 1,-2 4 2,-2-4 1,-3 5 288,3-1 0,-2 6 317,-2 2 1,3 8-313,1-1 0,0 8 906,-4 0-385,0 2-1,0 7-693,5 1 1,-2 15 117,4 5 0,1 7-89,3 4 0,1 5 41,-1 7 0,2-1-159,2 5 0,-2-1-105,2 5 1,-2-5-351,-2-3 0,0-4 255,1-4 1,-1 1-292,1-8 0,-5 1 186,1-9 1,0 4-163,3-4 1,-3-3 49,-1-5 0,1 0-6,3 0 1,-3 2-194,-1-5 1,-3 1-990,4-1-142,-1-3 1604,5 4 0,-6-5 0,-1 0 0</inkml:trace>
  <inkml:trace contextRef="#ctx0" brushRef="#br0" timeOffset="41">15464 7960 8127,'-6'0'0,"0"-1"0,6-3 691,0 3 1,2-4 77,2 5-420,2 0-186,10 0 0,-2 0 14,5 0 0,0-1 46,4-3 1,5 1-382,3-4 93,2-1-405,1-3 630,-5 4-959,4-3 463,-9 4 234,4-1 0,-9-1-1215,0 4 670,-5-5 647,3 8 0,-6-10 0,0 5 0</inkml:trace>
  <inkml:trace contextRef="#ctx0" brushRef="#br0" timeOffset="42">16058 7561 8016,'-7'-12'0,"2"1"0,5 3-31,0 1 292,0 4 0,2-2 325,1 5 0,-1 5-202,1 3 0,3 3 84,-3 4 0,1 3-244,-4 5 0,4 1-35,0 3 0,0-2-112,-4 5-111,0 1-267,0 3 468,-5 0-863,-2 1 455,1-6 162,1-1 0,1-5-903,0 0 433,0-6 264,4 0-666,0-11 431,0 4 636,0-8 1,0 8 0,0-4-1</inkml:trace>
  <inkml:trace contextRef="#ctx0" brushRef="#br0" timeOffset="43">15772 7561 8016,'0'-12'326,"7"1"41,4-1 0,11 1 1053,8 0-903,8-1 1,-2 4 219,2 1 0,-3 1-261,-1-2 0,6-1-380,2 5 0,-2-3 73,2 3 0,-8 0-398,-3 4 0,-4 0 229,-12 0 0,5 0 0,-2 0 0</inkml:trace>
  <inkml:trace contextRef="#ctx0" brushRef="#br0" timeOffset="44">17223 7389 7974,'10'-11'51,"-3"-1"278,-1 6 1,-6-4 1403,0 2-748,0 3-254,0 0-146,0 5 0,-2 5-425,-2 3 0,2 12 89,-6 7 1,1 10-136,-5 5 1,5 2 75,-1 2 0,4-1-263,-3 1 1,4-5-298,-1-3 0,3-7 213,1 0 0,0-7-126,0-1 0,0-4-44,0-4 109,0-2 0,0 3-214,0-4-819,0-6 448,0 4-802,0-9 830,0 5 775,5-12 0,-4 5 0,4-4 0</inkml:trace>
  <inkml:trace contextRef="#ctx0" brushRef="#br0" timeOffset="45">17177 7458 7983,'5'-23'739,"-4"5"-71,9 7-207,-3 1 130,4 8 59,-4-3-315,3 5 1,-5 2 23,2 1 0,2 5-31,-5 7 1,4 3 352,-4 5-494,4 5 1,-6 2 161,1 8-116,4-2-966,-6 8 701,9-3 1,-3-1-103,4-2 0,2-2-390,2-2 1,-2-3 145,2-1 1,1-9-282,0-2 1,-1-5 240,-4-3 1,1-1-569,-1-2-180,1 2 1284,-6-4 1,4 1-1,-4-2 1</inkml:trace>
  <inkml:trace contextRef="#ctx0" brushRef="#br0" timeOffset="46">17143 7835 9481,'11'0'1043,"1"4"-1081,-1-1 1,4 2 68,0-1 1,6-3-457,-2 3 1,4-2 247,3-2 0,0 0 177,4 0 0,6 0 0,4 0 0</inkml:trace>
  <inkml:trace contextRef="#ctx0" brushRef="#br0" timeOffset="47">18056 7549 8085,'7'-11'0,"3"-1"0,-8 1 0,6 0-413,0 4 0,2-3 1179,-3 2-433,-2-2 1,-5 3-4,0-1 0,0 4 0,0-3 0,-1 3-133,-3-4 309,-2 6-224,-10-3 1,-2 5 77,-5 0 57,-5 0-107,-1 0 0,-5 1 363,-1 3-497,6 7 1,-6 7 6,4 5 1,-3 3 66,7 1 0,-2 8-249,6 0 0,-1 2 78,9-3 0,0 0-67,3 0 0,6-3 32,2-1 1,4-6-436,4-1 0,6-1 106,5-7 0,4 3-33,-3-7 0,4 3 108,-1-6 1,-1-2 114,1 2 1,0-6-54,4 2 0,-1-3 57,1-1 0,0-1-205,0-3 1,0 2 81,0-6 1,3 2-479,1-2 0,0-2 692,-5 2 0,-9 3 0,-3 0 0</inkml:trace>
  <inkml:trace contextRef="#ctx0" brushRef="#br0" timeOffset="48">18627 7504 8031,'0'-12'318,"0"4"405,0 1-464,0-1 1,0 1 71,0-1 0,-5 4-73,-2-3 1,-3 4 68,-2-1 0,1 3-98,-1 1 1,-3 0 133,0 0 1,-5 1-134,1 3 0,-4 2-35,-4 6 0,3 6 7,-3 4 0,-1 3-28,2 5 0,-1-1-160,4 2 0,0 2 79,1-3 0,4 2-199,3-2 0,7 2 56,4-5 0,3-1-206,1-3 1,5-1 107,3-3 0,6 1-19,1-5 0,5-1 152,-1-6 0,0 1 61,4-5 1,-3-1-1,7-3 1,-3 0-73,-1 0 0,0 0-103,0 0 0,3-1 130,1-3 0,3 2-707,-3-6 1,0 1 300,-5-5 1,1 4 404,0 1 0,-5-6 0,-2-5 0</inkml:trace>
  <inkml:trace contextRef="#ctx0" brushRef="#br0" timeOffset="49">18844 7504 8094,'0'-17'0,"0"-1"0,0 0 936,0 2-262,0 10-234,0 1 689,0 5 1,0 5-373,0 2-580,0 8 0,0 3-24,0 5 1,0 2 97,0 6 0,0-2-112,0 5 0,-3 4 59,-1-3 1,0 2-377,4-3 1,0-1 0,0-3 0,5 1-162,3-8 0,2 1 128,1-9 0,1 0 136,-1-3 1,2-2-25,2-3 1,2 0 50,2-4 1,2-1-133,-2 1 0,3-1 132,1-2 0,-1-2-321,1-1 0,-1-2-149,-3-3 1,-3-2-187,-4 2 0,-2-2 704,-2-1 0,2-6 0,-4-1 0</inkml:trace>
  <inkml:trace contextRef="#ctx0" brushRef="#br0" timeOffset="50">18742 7732 7988,'0'-6'898,"0"1"0,10 1-766,5 0 1,5 0 52,3 4 1,1 0 109,3 0 1,-2-4-264,6 0 0,-5-1 60,5 2 1,-2 1-558,2-1 1,-7-3 157,-5 3 307,-5-1 0,2-1 0,-4-2 0</inkml:trace>
  <inkml:trace contextRef="#ctx0" brushRef="#br0" timeOffset="51">18867 7481 8078,'0'-18'0,"7"1"582,4 6 0,6 1-145,5 2 1,0-1 354,-3 6-408,3-6 0,-10 7-334,10-3 185,-9 0-1,8 4-142,-3-4 142,5 0 1,0 4-1,-6-5-449,5 6 224,-9 0 84,8 0 0,-8 0-279,2 0 1,-1 0 128,1 0 1,-2 0-114,2 0-6,-2 0 165,-2 0 0,1 0 66,-1 0 15,1 0 0,-1 0-48,0 0 1,-3 2 41,0 2 0,-6-1-10,2 9 1,1-2 131,-1 9 1,0 1-118,-4 7 0,0 3 213,0 8-213,0-2-65,0 8 1,0-7-89,0 5 1,0-5-138,0 1 0,0-3 87,0 0 0,0-6 20,0-2 0,0-7 63,0-1 1,1-5-32,3 1 0,-2-4-137,6-3-304,-6 2 1,5-7-769,-3 4 1291,-3-4 0,4 2 0,-5-5 0</inkml:trace>
  <inkml:trace contextRef="#ctx0" brushRef="#br0" timeOffset="52">19290 7481 8078,'5'-17'0,"1"4"0,11-7 471,2 5 0,6 4-8,2 3 0,3 2 94,-3-2 0,0-1 162,-5 5-485,1 0 1,5 4-1,-4-5-346,4 4 231,-5-4-58,0 10 174,0 1-270,-6 1 73,0 8 1,-7-6-31,-2 10-171,-3 0 0,-6 8-26,-3-1 0,-5 6 47,-10-2 0,-5-2-16,-11-1 0,1 0 90,0-4 1,3 1-251,1-9 0,8-1-118,0-7-961,6 4 1397,0-10 0,10 9 0,0-4 0</inkml:trace>
  <inkml:trace contextRef="#ctx0" brushRef="#br0" timeOffset="53">20044 7458 8033,'-12'-12'0,"1"6"-310,4-4-26,2 9 1019,5-4-137,0-1 114,0 5-232,0-4 0,0 6-115,0 3 1,-1 3-102,-3 4 0,3 2 158,-3 2 0,3 4-102,1 8 1,0-2-143,0 5 1,1-3 132,3 4 0,-3-2-294,3 1 0,1-1-136,-1-2 0,4-4-113,-5 0 1,5-2-73,-4-6 1,0 1 195,-4-5 0,3-3-745,1-1 0,0-3 905,-4 4 0,0-6 0,0 3 0</inkml:trace>
  <inkml:trace contextRef="#ctx0" brushRef="#br0" timeOffset="54">19804 7446 8008,'0'-17'0,"0"-5"1011,0 9-596,0 2 0,9 1 46,2 2 0,4 2-59,1-2 0,-3 4-61,7-3 82,-1 4-127,3-2 1,6 5-159,3 0 0,3 0-134,4 0 1,-1-4-1031,5 1 769,-5-1 1,3 4-940,-2 0 1,-6 0 126,2 0 1069,-7 0 0,-4 5 0,-7 1 0</inkml:trace>
  <inkml:trace contextRef="#ctx0" brushRef="#br0" timeOffset="55">20775 7344 8118,'0'-7'555,"0"1"-549,0 2 860,0 3-541,0-4 1,-6 5 46,-1 0 1,-5 1 52,-3 3 1,-1-3-119,-3 3-299,-3 2 68,4 1 1,-4 4 109,-1 0-45,0 1 0,1-5-99,3 1 0,3 1 111,4 6 1,1-2-182,-1 2 0,6-2 76,2-2 1,3 1-135,1-1 1,5 4 96,3 1 1,2 3-72,1-4 0,2 0 23,2-4 0,3 5 29,5-1 0,-4 1-79,0 0 1,0-4 49,4 4 1,0-2 13,-1 1 1,1-3 12,0 4 0,-5-4 54,-3 0 0,-2 3-47,-2 0 0,-4 0 128,-4-3 0,-3-1-65,-3 1 1,-5 3 224,-7 0 0,-4 0-103,-8-3 0,-2-2 49,-5-2 0,-4 2-225,-1-3 0,-2 2 121,3-1 0,-1-2-412,5-2 1,5-3 141,2 3 1,8-3-1937,4-1 2079,2 0 0,2 0 0,0 0 0</inkml:trace>
  <inkml:trace contextRef="#ctx0" brushRef="#br0" timeOffset="56">1747 9068 8018,'-7'0'965,"-1"0"0,4 0-510,-3 0-139,-1 0-195,-8 5 66,3 7 0,-9 2 41,3 5 0,-2 1 21,-2 7 1,0-2-69,0 5 1,2-3-11,2 4 0,2-1-121,6 4-28,-1-5 0,5 4-147,-1-2 1,6-2 117,-2 2 0,6-7-162,2-2 1,6 0 60,2-7 0,4-1-57,7-6 0,0 1 96,0-5 0,5-1 18,2-3 1,2-5 8,-2-2 1,2-5-2,-5-3 1,3 1 16,-3-5 1,-1 4 5,-3-4 0,-4 0 81,0-4 0,-6 3-73,-2-3 1,0 2 151,-8-5 1,1 2-83,-4 1 0,-5-5-45,-3-3 0,-7 2 15,-4-1 0,1 1-253,-1-2 0,0 3-100,-4 5 0,1 6 125,-1 1 1,4 5-100,0 3 1,5 3-212,-1 5-518,2 0 409,7 5 619,0 2 0,6 4 0,0 1 0</inkml:trace>
  <inkml:trace contextRef="#ctx0" brushRef="#br0" timeOffset="57">2090 9160 8206,'-18'-7'686,"7"2"-383,1 5 0,7 0 62,-4 0 496,4 0-430,-7 0 1,3 1-47,-4 3 1,3 6-87,1 6 0,0 5-32,0 2 1,2 1 134,5 7-433,0-1 0,0 4 142,0 1 136,5-6-473,1-1 0,7-2 175,2 1 59,-2-5-418,8-1 0,-3-8 68,5 2 75,5-7 135,-4-3 0,4-5 109,-5 0 0,3-2-62,1-1 1,0-1 173,-4-8 1,-1 3-78,1-6 0,0 1 226,0-1 0,-5 1-59,-3-5 0,-4 4 120,-3-4 0,1 0 17,-5-4 1,-1 0-69,-3 0 0,-3 0-365,-1 1 0,-5-6 121,1-3 1,-1 2-210,2-1 0,2 4 84,5 0 0,0 5-721,0 2 1,0 5 347,0-1 0,5 7-1237,2 5 1731,4 1 0,0-3 0,0-1 0</inkml:trace>
  <inkml:trace contextRef="#ctx0" brushRef="#br0" timeOffset="58">2878 9091 8113,'-11'-5'358,"-1"2"356,1-4-446,4 4-11,2-2 0,5 6 175,0 3 1,0 4-127,0 7 0,0 4-134,0 8 0,0-2-2,0 6 1,0 2-82,0 1 0,0 6 67,0-5 0,4 0-219,0-4 0,1-1-29,-1-7 0,-2 1-70,6-9 0,-5 1-545,0-5 274,4-5-1205,-6 4 876,4-8 762,-5 3 0,5-5 0,1 0 0</inkml:trace>
  <inkml:trace contextRef="#ctx0" brushRef="#br0" timeOffset="59">2615 9125 8156,'0'-11'0,"0"-1"0,11 1 1457,4 0-915,5 4 1,7-2 374,-1 6 1,2-5-359,-1 4 0,-2 0-222,6 4 0,-5-3-95,5-1 0,-4 0-574,3 4 0,-5 0-365,2 0 1,-3 0 338,-1 0 358,0 0 0,-5 0 0,-2 0 0</inkml:trace>
  <inkml:trace contextRef="#ctx0" brushRef="#br0" timeOffset="60">3483 9160 8003,'0'-17'41,"0"4"1,0-3 169,0 4 788,0 1-292,0 0-473,0-1 365,0 1-106,-5 4-288,-1-3 1,-7 9 59,-2-3 1,-3 4-25,-5 4 1,1 2 0,-1 6 1,0 4-68,0 3 7,0 3 1,0 4-153,1 1 1,0 5 35,3-2 0,2 3-199,6 2 0,1-1 94,2 0 1,3-3-55,5-1 1,3-5-77,4 2 1,2-4-63,10-4 1,4-3 25,4-4 0,1-5 96,-2 1 1,3-5 82,6 0 1,-1-1-39,0-2 0,-3-5 124,-1-3 0,-1-2-109,2-2 1,-3-3 143,-5 0 0,-2-2-67,-2 2 1,1 3 101,-4-4 1,-5 4-54,-3 0 0,-6 1 159,2-1 1,-3 1-177,-1 0 1,0-1 422,0 1-297,0 4 43,0 2-402,0 5 0,0 5 93,0 3 0,0 7-18,0 4 1,2 2 42,1-2 0,4 2-87,4-2 1,1-2-57,-1-2 1,6-2 59,2-2 1,2-3 165,2-1 1,4-4-92,-1 1 0,5-7 229,-5-1 0,5-5-121,-5 2 0,2-7 46,-1-1 0,-3-4-47,3 3 1,-4 1 15,-4 4 0,-3-5 164,-4 1 1,-2-1-46,-3 0 0,-2 2 112,-5-5 0,0 0-51,0-3 0,-6-1-315,-5 0 0,-3 0 141,-9 0 0,1 2-283,-8 2 1,-2 2 3,-6 6 1,0 4 3,-8 4 1,7 6-399,-7 5 1,4 7 212,1 4 1,4 2-553,10-2 0,2 6-19,9-2 965,6 2 0,5-7 0,5-2 0</inkml:trace>
  <inkml:trace contextRef="#ctx0" brushRef="#br0" timeOffset="61">4397 9137 8103,'-5'-23'0,"4"0"-336,-4 0 0,5 5 421,0 3 1172,0 2-121,0 7-750,0 1 1,-4 11-44,0 6-166,0 4-44,4 12 0,0 1 143,0 6 0,0 0-62,0 3 0,0-2-173,0 2 0,0-3-380,0 0 1,4-2 240,0-3 0,3-6-323,-3-5 1,4-5 209,-4 1 0,1-3-160,-1-4 1,-2 0-115,6-4 485,-6 0 0,3 1 0,-5 1 0</inkml:trace>
  <inkml:trace contextRef="#ctx0" brushRef="#br0" timeOffset="62">4363 9205 7986,'-5'-23'150,"3"1"-148,-3 4 410,5 1 0,4 10-90,0-1 0,1 6-182,-1-2 1,-2 4 10,6 4 1,0 2-42,3 5 0,4 1 54,0-1 1,2 2-234,-2 2 0,3-6-27,5 2 0,-4-2-38,0 3 1,0-6-68,4-2 1,-2-3 75,-2-1 0,3 0 89,-3 0 0,-1-5 5,1-3 1,-1-2 123,1-1 1,-2-1-121,-1 1 0,-4 0 139,3-1 0,-2 1-36,-1-1 1,-1-3 161,0 0 0,0 0 66,-4 3 1,2 1 145,-5-1 76,5 1-141,-8 5-164,4 0 0,-6 17-48,-3 4 1,-1 10-14,-3 6 0,-1 3-63,6 4 1,-5-1 70,4 5 0,-3-4-459,3 4 0,0-6 185,4 3 1,0-8-596,0 0 1,0-6 348,0 2 1,1-8-1260,3-4 737,2-2 874,6-7 0,-1 4 0,1-3 0</inkml:trace>
  <inkml:trace contextRef="#ctx0" brushRef="#br0" timeOffset="63">5059 9114 8078,'0'-12'1616,"0"-4"-644,0 3 344,6 2-840,-5 16-30,4 3-194,-5 13 1,0-3 13,0 5 1,4 5-18,-1 2 0,1-1-188,-4 2 0,0-2 110,0 1 1,4 3-304,0-2 1,1-3-86,-1-2 1,-2-2-89,6-1 0,0-1 100,3-3 1,0 0-152,1-8 0,-1 3 131,1-6 1,4-3 9,3-1 1,0-3-54,4-1 1,-5-4-46,8 0 1,-4-4-175,5 0 1,-3 2 192,-1-2 1,-4 0-199,0-3 1,-4 1-119,4 2 1,-5-2 202,1 2 1,-2-2 406,-2-1 0,-4-1 0,-2 1 0</inkml:trace>
  <inkml:trace contextRef="#ctx0" brushRef="#br0" timeOffset="64">5151 9331 7922,'-5'-12'107,"3"6"0,-3-4 290,5 2-326,5 3 1,2-4 134,4 6 1,-3-1-69,-1 4 1,6-4 6,6 0-141,-2 0 1,4 4 5,-2 0 5,3 0 0,1 0-78,0 0 0,-2-1-127,-2-3 0,1 2-704,-4-6 894,-1 0 0,-4-3 0,1 0 0</inkml:trace>
  <inkml:trace contextRef="#ctx0" brushRef="#br0" timeOffset="65">5059 9137 8081,'7'-12'603,"4"1"0,10-2 1511,5-2-1061,6 7-1136,-8-7 523,9 9 366,-9-6-227,9 6-142,-9-4 1,9 7-520,-2-4 100,-3 4 124,-1-7 1,-1 9-1642,-3-3 758,2 3 453,-7 1 288,0 0 0,3 0 0,-3 0 0</inkml:trace>
  <inkml:trace contextRef="#ctx0" brushRef="#br0" timeOffset="66">6613 8783 7948,'0'-12'50,"0"1"141,0-1 1,0 1 854,0 0-382,-5-1-99,-2 1 408,1 4-227,1 2-443,5 5 1,0 5-32,0 3 0,2 8 107,6 7 0,0 5-44,7 6 1,1 1 84,0-1 0,0 0-230,-1 1 0,-1 3-95,5 0 1,0 1-107,4-1 0,0-2 81,0 2 1,-4-3-313,0-1 0,-1-4 159,1-4 0,1-2-285,-5-1 1,0-5 157,-3-3 1,-1-2-4,1-2 0,-1 1-13,1-1 1,-5-3 83,1-1 0,-4 0-555,3 0-349,-4-2-425,2 1 623,-5-5-451,0 4 1299,0-5 0,5 5 0,1 1 0</inkml:trace>
  <inkml:trace contextRef="#ctx0" brushRef="#br0" timeOffset="67">7058 8885 8020,'0'-22'10,"0"-1"570,0 0-274,0 0 1,0 4 189,0 0-35,0 5 1,5-2 0,-4 4 369,3 1-123,-2 4-414,-2 2 1,-4 12-81,0 4 1,-5 7 31,1 8 1,-7 4 17,-4 4 1,-4 5-107,-3 3 1,0 6-437,-4 2 0,-1 1 466,-3-2 1,5-3 37,2-1 0,-1-4-158,2-7 1,-1 1 34,4-1 0,4-5-6,0-2 1,5-7-54,-1-1 1,2-5-128,2 1 0,1-2-440,2-2 0,-1-3-510,5 0 317,1-6 0,3 4-296,0-2 125,0-2 528,0 3 0,0-7 359,0-1 0,10-4 0,2-4 0</inkml:trace>
  <inkml:trace contextRef="#ctx0" brushRef="#br0" timeOffset="68">6578 9491 8058,'35'-12'0</inkml:trace>
  <inkml:trace contextRef="#ctx0" brushRef="#br0" timeOffset="69">7412 9091 7968,'-10'-8'-681,"2"1"1303,3 4 0,1-3 365,1 2-70,-1 3-558,4-4 0,1 5-129,3 0 0,2 0 202,6 0 0,0 0-76,4 0 0,-2 0-4,5 0 0,0 0-71,4 0 1,-4 0-140,0 0 0,-2 0 83,2 0 0,2-2-177,-6-1 0,4 0-570,-4-4 0,4 3 362,-4-4 0,4 4-344,-3-3 0,-1 4-14,-4-1-813,1-2 0,-5 5 1331,1-3 0,-5 3 0,2 1 0</inkml:trace>
  <inkml:trace contextRef="#ctx0" brushRef="#br0" timeOffset="70">7446 9205 8098,'0'7'1169,"0"-2"1,4-4-734,0 3 0,1-3 2,-1 3 1,-2-3-133,6-1 0,0 0 140,3 0 1,1 4-146,-1 0 1,0-1-234,1-3 0,-1 0-139,1 0 1,3-3-281,0-1 1,4-1-863,-4 1 1,4 3 232,-3-3 980,4-2 0,-12 4 0,2-3 0</inkml:trace>
  <inkml:trace contextRef="#ctx0" brushRef="#br0" timeOffset="71">8189 8863 8053,'0'-17'0,"0"-1"76,0-5 0,5 2 122,2 2 0,0-1 331,0 4 1,0 1 752,0 4-396,4-1-423,-5 1 1,5 5-65,1 2 1,-5 2-186,1 2 0,0 0 18,3 0 0,4 6-12,0 1 1,1 5-34,-5 3 1,0 1-90,1 3 0,-2 4-108,-2 0 1,1 1 16,-6 7 0,1 3-318,-4 4 1,-5 5 163,-3-1 0,-7-1-458,-4 0 0,-2-4 263,-2 1 0,0-3-75,0-5 0,0-2 190,0-5 1,2-2 52,2-2 0,2-2 429,6-6 1,-1 1-192,1-1 1,1-3 662,2-1-534,3-4 0,5 3 439,0-2-396,5-3 0,5 4 118,6-5 1,4-1-99,-1-3 0,4 2-118,4-6 0,-2 6-135,5-2 0,-3-1 73,3 1 1,-5-4-237,-3 4 1,1 1 85,-4 3 0,-2-2-381,-2-1 1,-2 1 179,-2-1 1,-3 1-1782,-1 2 535,-4 0 1,3 0 1520,-2 0 0,2 0 0,6 0 0</inkml:trace>
  <inkml:trace contextRef="#ctx0" brushRef="#br0" timeOffset="72">8783 8748 8003,'-4'-22'1145,"0"-1"-712,0 5 1,5 1 290,3 6-315,3 0-157,-1 4 0,-1 5 162,-5 9 1,0 2-18,0 10-124,0 0 0,0 8-37,0 0 1,0 4 13,0 0 1,-1 2-201,-3 1 1,1 0 61,-4 1 0,3-5-56,-4 0 1,5-4 22,-5 0 1,5-1-344,0-3 0,1-4 175,2-3 1,0-2-361,0-1 252,0-1 0,5-1 47,3-2 1,2-3-108,2-5 0,3 0 73,0 0 0,4 0-431,-4 0 1,2 0 216,-2 0 1,-2 0-137,2 0 1,-2 0-393,-2 0-182,1-5 671,-1-2 0,-1-4 437,-2 0 0,-3 3 0,-5 0 0,1 2 0,3-2 0,-3-2 0,9-1 0,-3-7 0</inkml:trace>
  <inkml:trace contextRef="#ctx0" brushRef="#br0" timeOffset="73">9000 9091 8003,'0'-11'0,"0"-1"0,0 5 0,0-1 1541,0 0-104,0 2-616,0-4 1,-4 14-212,0-1 0,-1 8-191,1 4 0,3 3-189,-3 4 0,3 1-3,1 0 0,0 1-255,0 3 1,0-3 9,0 3 1,0-3-58,0-1 0,0-4-124,0 0 0,0-5-548,0 1 1,0-2-1140,0-2 965,0-5 921,5 4 0,1-3 0,6 4 0</inkml:trace>
  <inkml:trace contextRef="#ctx0" brushRef="#br0" timeOffset="74">9936 8863 7969,'0'-12'35,"0"6"-23,5-4 978,-4 3-105,5 1-32,-6 1-186,0 0-185,0 4 1,0-3-171,0 8 0,0 3 111,0 8 1,1 4-63,3 8 0,-3 1-219,3 2 1,-3 7 90,-1-2 0,0-2-129,0-3 1,0-1-49,0 2 0,0 0-164,0-4 0,0-4-438,0-4 1,0-1 308,0 1 0,0-3-1130,0-4 580,0-1-1218,0 0 1018,0 1 987,0-6 0,5 4 0,1-3 0</inkml:trace>
  <inkml:trace contextRef="#ctx0" brushRef="#br0" timeOffset="75">10382 8885 8027,'5'-17'0,"1"-4"186,5 6 1,2 0 266,2 3 1,-2 1-85,2 0 795,-2 4-270,-7-3-491,-1 9 1,-3-4 68,1 5-14,-1 0-279,3 0-141,-15 0 1,2 5 237,-7 2-433,-3 4 157,0-5 1,-1 5 165,0 1-296,0-1 51,-4 6 0,-3-5 185,-1 4-61,0 1 10,5 1 0,2 4 80,1-3-84,5 2 0,-2-2-77,5 0 1,3-1 113,0 1 0,6-2-159,-2-6 1,5 1 75,7-1 0,1 0 40,10 1 0,5-2-16,6-2 1,3 2 111,2-3 0,3 0 33,0 0 1,-4 1-125,-4 3 1,-4-3 82,1 0 1,-5-1-41,-3 5 0,-2-1 129,-6 0 0,-1 1-104,-2-1 1,-3 1-100,-5-1 1,-2 1 57,-6-1 0,-1 0 3,-10 1 1,0-1 116,-4 1 0,-5 3-100,-2 0 0,1 0-105,-2-3 0,2-5 100,-1 1 1,-2-4-642,5 3 1,1-4 31,3 1-2185,5-3 2702,1-1 0,16-10 0,2-3 0</inkml:trace>
  <inkml:trace contextRef="#ctx0" brushRef="#br0" timeOffset="76">10187 9422 8039,'35'-11'0</inkml:trace>
  <inkml:trace contextRef="#ctx0" brushRef="#br0" timeOffset="77">11809 8874 8135,'0'-16'-74,"0"8"1,0-7-94,0 7 1,0-2 168,0-2 827,0 6-92,5-4-153,-3 9 75,3-4-322,-5 5 0,0 6 320,0 5-351,0 6 1,0 7 123,0 3 0,0 3-127,0 8 0,0-1-64,0 5 1,0-5 0,0 1 0,0-4-324,0-4 0,0 2 159,0-5 1,3-4-335,1-4 0,0-5-34,-4 1 1,1-2-638,3-2-139,-3 0 372,10 1-1681,-10-1 2378,4-4 0,0 3 0,1-4 0</inkml:trace>
  <inkml:trace contextRef="#ctx0" brushRef="#br0" timeOffset="78">11775 9114 8128,'-5'-6'-35,"4"-5"1,-3 6 684,8-2 1,-2 2 24,6 5 1,-1-2-240,5-1 1,-1 1 18,1-2 0,3 3-216,0 1 1,5 0-76,-1 0 1,7 0 104,0 0 1,2 0-428,-1 0 0,-3 0-179,3 0 0,-4 0-445,-4 0 1,1 0 175,-5 0 1,-3-4 605,-5 1 0,-4-1 0,2 4 0</inkml:trace>
  <inkml:trace contextRef="#ctx0" brushRef="#br0" timeOffset="79">11855 8874 8178,'0'-11'0,"-5"-1"0,5-1 582,0-2-261,5 3 1,6-5 115,1 6 0,3 3-113,0 0 0,5 5-267,-1-5 0,3 4 65,1-3 1,1 3-86,3-4 0,1 6 148,2-2 1,3 3-1019,-3 1 1,0 0 832,0 0 0,-15 5 0,1 1 0</inkml:trace>
  <inkml:trace contextRef="#ctx0" brushRef="#br0" timeOffset="80">12506 8863 8166,'-12'-2'0,"1"-1"446,0 1-38,4-3-72,2 5 1,1 1 298,1 3 1,-6 3 372,1 4-641,-2 6 1,-2-2-84,1 8 1,-2 1-11,-2 6 0,6 3-254,-2-2 0,3 0 89,1 0 1,2 0-224,5-4 0,1 0 119,3-4 0,2-2-303,5-2 1,2-2 125,2-6 1,3-1 88,5-2 1,-4-3 277,0-5 1,4 0-142,3 0 1,2 0 39,-1 0 0,1-5-49,2-3 0,2-2 45,-5-1-44,-1-1 182,-3-4 0,-1 3-90,-3-2 1,-6-3-12,-6-1 0,-4-2-64,1-2 0,-4-5 1,-3-3-152,-1-2 0,-6-1 110,-1 0 1,-2-4-362,-6 0 0,-4 1-9,-4 6 0,-4 5-165,0 7 1,-6 7-662,-1 8 755,0 3 0,1 8-220,3 4-77,2 0 0,11 11 716,2-3 0,2 13 0,6 3 0</inkml:trace>
  <inkml:trace contextRef="#ctx0" brushRef="#br0" timeOffset="81">12974 8897 8103,'-11'-17'649,"-1"-2"-472,6 3 1,1-1 335,5 6 402,0 5-603,5 0 297,-4 12-322,4 0 1,-5 10 113,0 3-1,5 3-210,-3 11 1,4-5-107,-2 10 75,-3 0 1,8 3-278,-5-3 0,0-3 119,-4 0 0,0-5-120,0 0 0,1-9-54,3-2-397,-3 0 1,5-6 255,-2 2 1,-3-6 313,3-2 0,8 1 0,0 3 0</inkml:trace>
  <inkml:trace contextRef="#ctx0" brushRef="#br0" timeOffset="82">12894 8908 8071,'0'-23'460,"0"1"-181,0-1 0,3 5-64,4 3 1,1 3-27,7 5 1,-1-2 100,1 5 208,-2-5 1,9 8-137,-3-3 0,7 3-200,5 1 0,2 0-190,1 0 124,0 5-19,1 1 0,-6 7-280,-3 2 151,-7-2 0,-2 8 166,-6-2-278,-4 8 1,-4 2-15,-6 6 101,-4-6 0,-10 4 16,-6-3 1,-1 2 47,-7-2 10,1 3 1,-3-5 120,2 3 1,3-5-74,5-7 1,2 2 177,2-6 0,4 4-51,7-4 1,3-3 34,5-5 0,1 0-72,3 0 1,2 2 265,6-5 0,4 3-35,3-3 0,3 0-160,1-4 0,1 0-229,2 0 0,-1 0 152,1 0 0,-3 4-611,-4 0 1,1 0 276,-4-4 0,3 0-2311,-4 0 2516,0 0 0,2 5 0,0 1 0</inkml:trace>
  <inkml:trace contextRef="#ctx0" brushRef="#br0" timeOffset="83">14653 8646 7979,'-11'-12'-81,"0"1"-41,4-1 1,2 5 310,5-1-133,0 0 222,0-3 0,0 0 396,0-1 1,0 5 516,0-1-342,0 5-82,0-2-472,0 5 1,1 11 151,3 4 0,-2 10-130,6 6 1,-4 3 77,3 4 1,-4 1-177,1 3 0,1 6-162,-1-2 1,-1 2-229,-3-2 0,0 0 185,0-1 1,0-3-411,0 0 1,0-9 251,0 1 0,0-7-146,0 0 0,4-7-297,0-1-180,5-5 443,-3 2 1,6-5-43,-1-4 1,-3-2-566,-1-5 564,1 0 0,3-1-347,1-3 1,-5 3-247,1-3-54,-5-2 1014,7 5 0,-9-10 0,4 5 0</inkml:trace>
  <inkml:trace contextRef="#ctx0" brushRef="#br0" timeOffset="84">14550 9068 8029,'-11'-18'357,"1"2"709,2 4-558,3 6-64,5-4-100,0 9 81,5-4-155,6 5 0,7 0 132,5 0-378,5 0 148,6 0 0,2 0-69,2 0-38,2 0 1,-4-2-674,2-1 0,-2 1 293,-2-2 0,-4-1 315,1 2 0,-6-1 0,3 4 0</inkml:trace>
  <inkml:trace contextRef="#ctx0" brushRef="#br0" timeOffset="85">15270 8885 8092,'-12'-17'0,"-4"-5"516,8 14-473,-2-7 0,10 13-144,0-6 423,0 6 265,0-4 617,0 6-892,5 0 1,3 0-29,7 0 1,-1 0-40,5 0 0,1 4 161,7 0 1,-2 0-94,6-4-337,-1 0 124,-1 0 0,-1 0-491,-5 0 0,-1-4 182,-3 0 1,-3 0-1340,-4 4 471,-6 0 1077,4-5 0,-9 4 0,4-4 0</inkml:trace>
  <inkml:trace contextRef="#ctx0" brushRef="#br0" timeOffset="86">15224 9057 8132,'-6'0'400,"-4"0"0,10 0 699,0 0-686,5 0 0,6 0 342,0 0 0,2 0-273,2 0 0,3 0-66,5 0 0,1-4-162,3 0 1,1-3-666,2 3 1,3-5 317,-2 1 0,-2 3-423,1 1 1,-4-1 515,0 1 0,-12 1 0,-4 3 0</inkml:trace>
  <inkml:trace contextRef="#ctx0" brushRef="#br0" timeOffset="87">16081 8783 8068,'-7'-5'0,"-3"-2"492,9-4-188,-4-1 1,6 5 103,3-1-448,2 1 78,6-5 1,-5 2 311,1 2 139,-1-2-216,10 4 1,-3-7 76,5-2 43,-5 2-124,7-3 1,-4 6 232,2 2-327,3-2 0,-5 3 120,6-4 1,0 1-34,0 2 1,-4 2-137,0 2 1,-4 3 106,4-3 1,-5 3-161,1 1 0,-2 5-60,-2 2 0,-4 7-34,-3 2 1,-3 8-28,-1-1 0,0 7 105,0 1 1,-9 2-93,-2 1 0,-8 5 46,0 3 0,-3-1-408,-1 1 1,-1-4 184,-3 3 1,3-8-241,-2 2 1,1-9 243,3 1 0,0-4 111,3-4 1,3-3 16,4-4 1,4-1 218,1 1 0,4-5 106,0 1-216,1-6 0,4 7 367,1-5 0,5 0-152,7-4 1,-1 0 262,5 0 1,0 0-176,4 0 0,0 0-120,0 0 0,0 0-224,-1 0 1,-3 0 54,0 0 1,-5 0-368,2 0 1,-4-1 188,0-3 1,-1 3-329,1-3 1,-5 2 210,1 2 0,-4 0-1252,3 0 1,-3 0 345,4 0 1,-4 0 1157,3 0 0,6-5 0,5-1 0</inkml:trace>
  <inkml:trace contextRef="#ctx0" brushRef="#br0" timeOffset="88">16766 8703 7973,'0'-23'527,"-5"0"1,3 5-192,-1 3-105,1 2 48,2 2-55,0-1 0,5 1 397,-3 5-199,3-4 141,-5 8 200,0-3 119,0 5-683,0 5 1,-1 7-23,-3 7 1,2 2 46,-1 2 0,0 4-94,-1-1 1,3 6 71,-3-1 0,2-3-242,-2-2 1,3-2 86,-3-1 0,3-1-218,1-3 1,0-1 112,0-3 1,0-6-69,0 2 67,0-7 0,1 5-162,3-5 163,-3-1 0,5-3 45,-2 0 0,-1 0 154,4 0 0,1 0-132,3 0 0,1-3 74,-1-1 1,4-1 7,1 1 1,4 3 9,-1-3 0,-1 3-91,1 1 0,-4 0 44,4 0 0,0 1-104,4 3 0,-2-2 99,-2 6 0,-1-1-155,-3 5 1,-3-1 74,-1 1 0,-1 3-169,-6 0 1,0 5 54,-4-1 0,-1 2 55,-3-2 0,-4 2 72,-7-2 0,-3 2-43,-4-2 0,-1 1 141,0-5 1,-4 2-135,1-2 1,-5-4 74,4 1 1,2-1-43,6-3 0,-1-2-791,4 2 245,-4-6 1,7 3-401,-2-5 1,6 0-1008,2 0 1974,4 0 0,-7-5 0,4-1 0</inkml:trace>
  <inkml:trace contextRef="#ctx0" brushRef="#br0" timeOffset="89">16732 8611 7983,'-12'-15'167,"1"0"0,4 0-167,2 3 0,7 1 581,1-1-223,-1 6-129,8 1 0,-8 1 555,6 0-314,0-5-179,3 8 0,4-5 252,0 2 1,11 3 405,0-3-476,6 3-180,8 1 1,-4 0 301,6 0-1153,-5 0 783,7 0 0,-8 0-47,3 0 1,-8 0 74,-1 0 1,-4 0-103,0 0 1,-5 0 73,-2 0 1,-5 0 281,1 0-1737,-8 0 218,4 0 0,-11 0-442,0 0 0,-7 1 1454,-8 3 0,-13 2 0,-7 6 0</inkml:trace>
  <inkml:trace contextRef="#ctx0" brushRef="#br0" timeOffset="90">1770 10953 8132,'0'0'0</inkml:trace>
  <inkml:trace contextRef="#ctx0" brushRef="#br0" timeOffset="91">1747 10930 8065,'-6'0'738,"-4"0"-9,9 0-253,-4 0 14,5 0 1,-2 6 44,-2 6-268,3 4 0,-4 13-28,5 5 0,0 6 8,0 6 1,0-1-130,0 1 1,0 0 129,0-1 0,0-3-279,0 0 0,0-5 61,0 1 0,0-4-315,0-3 1,0 0 67,0-4 1,0 0-47,0-5 0,0-3 63,0 1 0,0-7-94,0 3 35,0-4 0,0 0-239,0-1-645,0-4 1143,0 3 0,0-9 0,0 4 0</inkml:trace>
  <inkml:trace contextRef="#ctx0" brushRef="#br0" timeOffset="92">1713 11752 8066,'0'0'0</inkml:trace>
  <inkml:trace contextRef="#ctx0" brushRef="#br0" timeOffset="93">1576 11170 8185,'0'-17'0,"0"-1"0,0-4 0,0 2 360,0 1 0,6 0-57,6-3 1,4 0 211,7 3 1,0-1-88,0 4 1,5 1-64,2 4 0,3-1-198,1 1 1,-3 5 77,-1 2 0,1 4-251,3 4 0,-5 3 131,-2 8 1,-3-1-61,-1 5 1,-5 0-12,-3 4 0,-4 4-240,-3 0 0,-3 4-30,-5 0 0,-5-2 104,-3 1 0,-7 0 4,-4 0 1,-4-1 67,-3-2 0,0-4-106,-4 0 0,4-2 84,0-6 1,-2 1-118,1-5 0,6-3-50,5-1 1,4-4-802,0 1 475,1-3 1,6-6-277,5-3 1,5-2 830,6-1 0,6-1 0,0 1 0</inkml:trace>
  <inkml:trace contextRef="#ctx0" brushRef="#br0" timeOffset="94">2250 11135 8140,'-12'-6'657,"6"-4"-246,1 9-1,5-4 0,1 5-130,3 0 0,2 0 278,6 0 1,-1 0-104,1 0 0,3 0-506,0 0 1,6 0-63,-2 0 1,-2 0-114,2 0 0,-1 0-80,1 0 0,1 0 201,-4 0 1,-1 0 104,-4 0 0,1 0 0,-1 0 0</inkml:trace>
  <inkml:trace contextRef="#ctx0" brushRef="#br0" timeOffset="95">2775 10953 8120,'-11'-12'468,"-1"1"-1,6-1 252,1 1-310,5 0 87,0 4 382,0 2-521,0 15-48,5-2-100,-4 13 0,10-2 149,-4 8-85,3 2-95,-3 0 1,3 4 239,-3-2-408,4-3 54,5 0 1,-3-2-518,2 1 357,-2 0 0,-2-6 72,0-2 1,1-1 98,-1-3 1,-3-6 18,0 3-199,-1-4 105,5-1 0,-6 3 0,-1-4 0</inkml:trace>
  <inkml:trace contextRef="#ctx0" brushRef="#br0" timeOffset="96">3152 10884 8079,'-6'-11'0,"1"-1"1332,5 6-247,0-4-404,0 8-421,-5-3 1,2 10 96,-4 3-152,-1 7 1,-4 4-66,1 8 1,-2 3 93,-2 9 1,1-3-260,-5 6 1,1-1 85,-1 1 0,3-4-169,4-8 0,2-2 68,3-5 0,2-4-1539,5 0 1579,0-5 0,0-3 0,0-6 0</inkml:trace>
  <inkml:trace contextRef="#ctx0" brushRef="#br0" timeOffset="97">3495 11010 8038,'-4'-13'0,"0"-2"620,0 2 1,4-5-327,0 3 1,4 2 581,0-2-332,0 3-289,-4 0 0,-1 2-110,-3 2 1,1 3-2,-4 5 0,-1 2-34,-3 1 1,-5 4 33,1 4 0,-7 2-23,0 2 1,-1 3 40,-4 5 1,7-1-189,1 1 1,5 0 68,-1 0 1,2 0-154,2 0 0,4-6-117,3-1 0,3 0-114,1-1 1,4 1 34,0-5 0,8-3 110,0-1 1,7-4-70,0 1 0,1-3 49,-1-1 0,3-5 267,-3-3 1,2-2-148,2-1 1,-4-1 325,0 1 1,-5-1-36,2 1 1,-4-4 116,0-1 0,-5 1-22,1 4 1,-6 3 76,2 1 49,-3 4-267,-1-2 0,0 6-39,0 3 1,0 7 13,0 9 1,-3 2 134,-1 5 0,-1-3-139,1 3 0,3 1-3,-3-2 1,3 1-503,1-4 1,3-2 223,1-2 0,5 2-387,-1-6 1,2 0 283,1-3 0,2-6-1060,2-2 1,-1-3 16,5-1 1307,-5 0 0,8 0 0,-4 0 0</inkml:trace>
  <inkml:trace contextRef="#ctx0" brushRef="#br0" timeOffset="98">3986 10530 8146,'-17'-22'1654,"-2"3"0,8-1-2216,3 5 0,7 0 81,5 3 1,2 6 1207,6 2-583,-6 3 1,0 12 536,-2 8 0,-3 5-274,3 11 0,-1 1-41,1 10 1,-3 1-152,3 3 1,1-2-102,-2 5 0,1-3-94,-4 3 0,4-7 161,0 3 0,0-8-354,-4 4 0,1-8 124,3-3 0,-3-3-214,3-4 0,-3-7 100,-1 3 1,0-8-416,0 0 1,0-2-375,0-2 429,0 1 0,4-5-281,0 1 0,1-6 804,-1 2 0,2-3 0,5-1 0</inkml:trace>
  <inkml:trace contextRef="#ctx0" brushRef="#br0" timeOffset="99">4157 11067 7998,'-7'0'2213,"-1"0"-1632,5 0 0,-2 1-363,5 3 0,0 2 44,0 6 1,4 0-37,0 4 1,1 1-97,-1 6 54,-3-5 0,9 4-63,-2-3 1,2 2-193,1 2 1,1-1 348,-1-3-631,1-3 1,0-6-252,4-2 492,1-3 1,2-5 0,0 0-90,2 0 269,0-10 1,2 2-43,0-7 0,0 1 1,0 0-1,-2-1 378,-2 1-219,3-4 0,-9 4 28,2-5 407,-2 0-369,-2-4 0,0-3 92,1-1-208,-1-5 1,-4 3 0,-2-4-675,-5 3 0,-2 2 311,-1 5 0,-4 2-429,-4 6 0,-4 1 135,-1 10 522,1 1 0,4 3 0,-1 0 0</inkml:trace>
  <inkml:trace contextRef="#ctx0" brushRef="#br0" timeOffset="100">4797 10998 8053,'11'0'0</inkml:trace>
  <inkml:trace contextRef="#ctx0" brushRef="#br0" timeOffset="101">4785 11010 8218,'-6'5'2406,"1"1"-1928,5 6 1,0-5-195,0 1 0,4-1-123,0 5 0,4-1 96,0 1 0,2-2-214,2-3 1,4 2 27,3-5 1,3 0 46,1-4 1,-1 0-204,1 0 0,0-5 70,0-3 1,-4 2-101,0-2 1,-6 1 39,-2-5 1,1 5 29,-5-1 1,-2 0 73,-1-3 0,-3 0 58,-1-1 0,0 1-64,0-1 0,-1 1 5,-3-1 1,-2 1 21,-6 0 0,1 0-8,0 4 0,-5 0 83,1 4 0,-4 3-73,4 0 1,-7 5 114,-1 6 1,1 6-104,-5 2 1,2 6-101,-2 2 0,7 4 102,-3 0 0,9 2-204,2 1 0,2-3-15,6-1 0,1-3 126,3 3 0,1-4-168,3 0 0,6-3 28,5-4 0,5 0 8,-1-7 1,8 0 15,4-8 1,-2 0 186,1-4 1,1-5-234,3-3 0,-4 2-148,1-2 0,-5 1-204,5-5 1,-6 1 189,2-1 1,-4 2 350,-4 3 0,7-4 0,-1 5 0</inkml:trace>
  <inkml:trace contextRef="#ctx0" brushRef="#br0" timeOffset="102">5836 10998 7955,'-6'-12'459,"-4"-4"1,4 14 298,-1-6 275,2 6-166,5-3 795,0 5-1426,0 5 0,9 1 85,2 5 0,7-3-99,-3 0 1,9-5-57,-1 5 0,1-5 24,-5 0 0,5-1-105,-5-2 0,5 0-90,-5 0 1,-2 0-88,-2 0 0,2 0-2202,-2 0 1199,0 0-1554,-3 0 2649,-1 0 0,-5 0 0,-1 0 0</inkml:trace>
  <inkml:trace contextRef="#ctx0" brushRef="#br0" timeOffset="103">5745 11250 8391,'11'0'1674,"1"0"0,3 0-1015,0 0 0,5-2 54,-1-2 1,4 3-271,4-3 0,-3-1-237,3 2 0,-3-5-133,-1 4 0,2-4-183,-2 5 1,2-2-427,-6 1 0,-1 3-807,1-3 1,-4 2 1342,4 2 0,-5-10 0,3-2 0</inkml:trace>
  <inkml:trace contextRef="#ctx0" brushRef="#br0" timeOffset="104">6853 10724 8031,'0'-11'-122,"3"-1"21,1 1 1,0 3 489,-4 1 0,1-1-16,3-3 0,-3-1 421,3 1-194,-3-1 383,-1 1-226,0 0-259,0 4 0,0 3-64,0 8 0,-3 8-158,-1 7 0,0 7-101,4 5 1,0 7 68,0 4 0,5 3-206,3 5 1,2-3 90,1 2 1,-3-2-135,-1-1 0,0-3-9,0-5 0,2-1-681,-5-10 1,4-1 226,-5-3 0,3-5 7,-3-3 1,-1-2-609,1-2 288,-1 1-63,-2-1 0,0-3-200,0-1-24,0-4 1068,0 2 0,5-5 0,1 0 0</inkml:trace>
  <inkml:trace contextRef="#ctx0" brushRef="#br0" timeOffset="105">6784 10701 8012,'-4'-21'0,"0"2"0,2-3 787,6 3 0,3 1-251,8-1 0,2 4-10,2-4 1,3 5-136,-3-1 0,3-2-125,5 2 1,-2 0-34,6 4 0,-4 3-3,3 0 0,1 6-171,3-2 0,-4 3 141,1 1 0,0 0-240,7 0 1,-3 6 45,-1 5 0,-1 2-209,-6 6 1,-6 0 88,-6 4 0,-3 5-10,-5 2 0,-3 3 42,-8 2 1,-7 3 24,-8 0 1,-11 0-31,-5-4 0,-1-5 57,1-2 0,4-3 145,-4-1 1,4-4-74,-8 0 1,8-5-209,0 1 0,10-6-183,-2-1-172,3-6 521,2 3 0,6-5 0,7 0 0</inkml:trace>
  <inkml:trace contextRef="#ctx0" brushRef="#br0" timeOffset="106">8097 10336 8019,'0'-12'-622,"0"1"1,4 3 483,0 1 1209,0-1-767,-4-3 1,1 1 171,3 2 116,-3-2-351,4 9 1,-5-6 256,0 3-35,0 3-53,0-4-216,0 5 0,-5 5-18,-2 3 1,-1 2 28,-3 1 0,2 6-5,-7 2 0,-1 5 77,-2 6 0,-3 3-62,-1 13 1,-2-3-216,2 7 1,-6 2 215,6 1 1,1 3-211,3 1 0,5-1 78,-1-3 0,2 2-84,2-6 0,5-1-176,2-6 1,3 1 124,1-4 1,8-3-127,4-5 1,3 1 115,0-6 0,2 1-31,2-4 1,2-2 62,-1-2 0,-3 2 414,2-6 1,-5 0-308,1-4 0,-2 1 233,-1-1-211,4 1 1,-3-2 119,2-3 0,-6 2-47,-1-5 1,-5 1 43,5-1-258,-6-3 241,4 4-416,-1-5-307,-4 0-313,4 0-993,-5 0-1079,0-5 2908,0 4 0,0-9 0,0 4 0</inkml:trace>
  <inkml:trace contextRef="#ctx0" brushRef="#br0" timeOffset="107">8531 10701 7988,'0'-11'0</inkml:trace>
  <inkml:trace contextRef="#ctx0" brushRef="#br0" timeOffset="108">8520 10667 7988,'0'-6'0,"-5"-4"940,4 8-156,-4-3-178,5 5-266,0 0 0,0 7 111,0 4-266,0 6 1,0 3 42,0 3 0,0-2 4,0 10 1,0-2-211,0 1 0,1 3 155,3-2 1,-2 0-228,6 0 0,-4 1 43,3-6 0,-3 5-105,4-5 1,-6-3-47,2-4 0,1-1-40,-1 1 1,0-2-32,-4-6 1,0 0-41,0 1-122,0-1 264,0 1 0,0-5 127,0 1 0,5-6 0,1 4 0</inkml:trace>
  <inkml:trace contextRef="#ctx0" brushRef="#br0" timeOffset="109">8429 10701 8062,'-5'-11'0,"3"-6"248,-3 5-127,5-5 0,1 6 121,3-1 303,-2 1-245,8 0 1,-8 0 38,6 4-128,-1-3-7,0 3 0,3 0 145,-2-1-248,7 6 72,-3-9 0,6 9 70,-3-6-76,-2 6 1,9-7-97,-3 5 1,1 0 98,-1 4 1,3 0-160,-3 0 1,-2 1 14,3 3 0,-7 3-89,3 4 1,-1 4 44,-4 0 1,3 6-78,-6-2 0,-3 2-53,-1 2 0,1 0-25,-1 0 0,-1 0 93,-3 0 1,0-2 24,0-2 0,-5 2 93,-2-6 0,0 0-75,0-4 1,-1 1 156,-3-1 0,-4-1-87,-1-2 0,1 2 75,4-2 1,-5 1-9,1-2 0,0 2 13,4-5 0,3 0 89,0-4 15,6 5-188,-3-4 33,5 4 1,1-5-110,3 0 0,3 0 104,9 0 1,1 0 95,6 0 1,4 0-99,0 0 0,4 0-1,0 0 1,-3 0-33,-2 0 1,-2 5 33,-1 3 1,0 2-39,0 1 0,-5 5 44,-3-1 1,-2 4-150,-2-4 0,-3 4-1,-1-4 1,-4 4-92,1-3 0,-3 3 90,-1-4 1,-5 1 28,-3 0 1,-7-4 87,-4 4 0,1 0-1,-1-1 1,0 1 60,-4-5 1,-1 0-109,-2 1 0,1-5 169,-1 1 0,3-2-113,4 2 0,-1-3-163,4-5-78,-4 0-470,7 0-14,-3 0 689,10 0 0,0-5 0,6-1 0</inkml:trace>
  <inkml:trace contextRef="#ctx0" brushRef="#br0" timeOffset="110">9148 10827 8016,'0'-6'0,"0"1"1722,0 5-1085,0 5 1,4 2-178,0 8 0,0 3-158,-4 5 0,0 5-102,0 2 0,3 3 28,1 2 0,0-5-228,-4 1 1,0-2 58,0 1 1,4-6-50,0-5 0,-1-5 82,-3 2-131,0-4 1,2-2-19,1-2 1,-1-2-610,2-2-1280,-3-3 914,-1 5-813,5-6 1845,-4 0 0,4 0 0,-5 0 0</inkml:trace>
  <inkml:trace contextRef="#ctx0" brushRef="#br0" timeOffset="111">9137 10576 7958,'0'-7'29,"5"-3"1618,-4 9-1000,4-4 1,-4 5-296,3 0-191,-3 0-173,5 0 0,-6 5 116,0 3 1,3 6-105,1 1 0,5 5 0,-3-2 0</inkml:trace>
  <inkml:trace contextRef="#ctx0" brushRef="#br0" timeOffset="112">9354 10827 7960,'0'-6'0,"0"1"4812,0 5-4531,0 5 0,0 5-68,0 5 1,3 5 22,1-1 1,0 8-227,-4 3 1,4 0-39,0 0 1,1-1-86,-1 2 0,-2-2 91,6-2 0,-6-3-73,2 2 1,1-3-163,-1-4 1,1 2 114,-1-6 1,-3 0-189,3-4 196,-3 1 189,4-1-163,-3-4 293,3-2-157,-5-5 0,0-5 21,0-3 1,0-2-45,0-2 0,0 1 10,0 0 0,0-6-104,0-2 1,-4-3 89,0 0 1,0-3-124,4-1 1,1 0 60,3-4 1,-1 3-100,4-3 1,1 3 157,3-3 0,5 4 2,-1 0 1,4 3 119,-4 4 1,2 2-98,-2 6 1,-2 3 239,2 1 0,-2 4-64,-2-1 0,0 3-16,1 1 1,-2 1-13,-2 3 0,2 3-49,-3 4 0,0 4-70,0 0 1,-3 6-5,4-2 0,-4 7-33,3 5 0,-3 1 46,4-2 0,-6 3-200,2-2 1,-2-4 110,2 0 1,-2-3-145,1-1 0,0-5 43,1-3 0,-3-2 9,3-2-29,2 1 0,-3-5-536,4 1-169,-4-6 255,2 3-969,0-5 1568,-4 0 0,9 5 0,-3 2 0</inkml:trace>
  <inkml:trace contextRef="#ctx0" brushRef="#br0" timeOffset="113">10085 10918 7963,'0'-11'217,"-5"0"1,3 3 983,-2 0-792,3 1 0,0 0-33,-3 4 0,2 1 151,-6 2-332,5 0 0,-7 5-113,3 3 1,-5 7 93,-3 4 1,1 8-112,-5 3 0,5-1 95,-1 2 1,3-2-305,5 2 1,2 0 117,5-4 0,0-4-130,0-4 1,5-1-83,2 1 0,7-3-76,2-4 1,3-5 282,-4 1 1,5-6-34,-1 2 0,2-3 251,-2-1 0,2-5-84,-2-2 1,3-3 125,1-2 1,-1 1-31,1-1 0,-4-3-23,0 0 1,-5-4 74,2 4 1,-4-7 73,0-1 1,-6 0-293,-2-3 0,-3-4 105,-1 0 1,-6-3-384,-6-1 0,0 1 150,-7 2 1,0 3-389,-4 6 0,-1 8 218,-3 2 0,2 8-796,-6 1 1061,6 6 0,-8 9 0,4 6 0</inkml:trace>
  <inkml:trace contextRef="#ctx0" brushRef="#br0" timeOffset="114">10496 10918 7997,'0'-11'229,"0"-6"1,0 5 377,0-3 1,4 2-29,-1 1-68,1 1 98,-4 5-198,0 1-2,0 5 0,0 5 27,0 2-267,0 8 1,1 3 62,3 5 0,-2 5 8,1 2 1,-1 0-120,-2 0 1,0 1 64,0 3 1,0-4-345,0 1 1,1-7 113,3-1 0,-3-2-321,3-6 1,1 1 132,-1-5 1,1-3-109,-1-1 254,-3-4-60,4 2 351,-5-5-173,5 0 0,-4-5 145,3-3 1,1 1-75,-1-5 0,0 3 37,-4-6 0,4-3-78,-1-1 0,2-2 2,-1-2 1,-3-1-138,3-3 0,1 3 79,-1-3 1,4 7-39,-4 1 1,3 5 72,-3-1-148,0 2 105,1 7 46,-4 1 1,4 10-51,-5 2 1,4 4 5,0 0 0,1 2-3,-1 2 1,2-2 15,6 2 0,-1-2-196,0-2 1,1-1 110,-1-2 0,1-3-49,-1-5 0,2 0 77,2 0 1,-2 0 26,2 0 0,1-1-1,0-3 1,0-3 28,-1-4 0,-2 0 47,2-1 0,-1 1-85,1-1 0,-2-3 118,2 0 1,-2-4-93,-2 4 0,1-6 84,-1 2 1,1 1-50,-1-1 1,1 7 3,-1 0 1,-3 2 231,-1 6-198,-4 1 1,2 5 171,-5 6 1,0 4-103,0 11 1,0 1 1,0 3 1,-1 2-144,-3 5 0,1 1-149,-4-1 1,3-4 42,-4 1 1,6-2-194,-2 2 0,3-5-41,1-7 1,1 2-335,3-6 1,2-1-67,5-7 1,-3 0 197,0-4 0,-1-1-793,5 2 1334,-1-3 0,-5-1 0,0 0 0</inkml:trace>
  <inkml:trace contextRef="#ctx0" brushRef="#br0" timeOffset="115">11375 10896 7903,'0'-12'756,"0"1"0,0 3 298,0 0-607,5 6-230,-3-3-54,3 5 0,-2 5 317,1 3-258,0 7 1,0 3 26,0 4 1,-1 2 75,-3 3 71,0-3-206,0 9 0,4-5 136,0 3-412,0-3 135,-4-6 0,0-3 255,0 0-646,0-5 217,0 3-1024,0-6 396,0 1 67,0-6 0,1-1 686,3-5 0,-3 5 0,4 2 0</inkml:trace>
  <inkml:trace contextRef="#ctx0" brushRef="#br0" timeOffset="116">11409 10633 7898,'-17'-18'0,"1"5"585,9 6 0,3 3 839,8-4 0,-2 6-1010,6-2 0,-4 3-198,3 1 1,1 4-755,3-1 1,1 5 293,-1-4 0,1 5 244,-1-2 0,1 3 0,-1 2 0</inkml:trace>
  <inkml:trace contextRef="#ctx0" brushRef="#br0" timeOffset="117">11866 10975 8247,'5'-11'245,"-3"0"265,3-1 608,-5 1-436,0-1-43,0 1-203,0 5-27,0-5-224,-5 10 1,2-4 180,-5 5-314,1-5 31,-10 4 0,3-4-79,-5 5 65,0 0 1,-4 5-39,1 2 0,-1 4 72,0 0 1,-4 0-168,1 1 0,3 4 1,4 3 1,5-1-46,-1 1 1,2-1 82,1 1 1,6 2-96,2-1 0,4-3 28,4 2 0,8-1-37,7 1 0,2-2 1,2-6 0,5-1 88,2-2 0,0 1 32,0-6 0,-5 1-40,2-4 0,-4 0 118,-4 0 1,1 0-107,-5 0 1,1-5 178,-5-2 1,1 0 58,-1 0-31,0-1 1,0-3-54,-4-1-11,3 1-36,-8-1 47,3 1-152,-5 5-199,0 1 170,0 15 60,0-3-12,0 15 0,0-8-14,0 5 0,0-1-176,0 1 0,0 1-56,0-5-271,0 5 0,3-7 204,1 2 1,9 1-65,-2-5 1,3 2-204,-2-9 195,4-1 1,2-3-245,5 0 644,0 0 0,5-5 0,1-1 0</inkml:trace>
  <inkml:trace contextRef="#ctx0" brushRef="#br0" timeOffset="118">12300 10370 7967,'5'-6'2040,"-3"1"-1363,8 5-91,-9 5-304,4 1 0,-5 6 44,0-1 1,0 0-25,0 1 1,0 4 330,0 3-330,0 8 0,-4 2-42,0 5 0,-3 2-10,3 2 1,-4-1-174,5 5 0,-5 3 97,4 5 0,-3-1-186,3-3 1,0 0 38,4-1 1,0-4-250,0-3 0,1-6 111,3-2 0,-1-4-3,4 0 0,0-7-61,0-3 1,3-1 96,-2-4 0,-3 3-498,-1-6 133,2-3-1170,-5 5 674,5-9 938,-6 4 0,5-5 0,1 0 0</inkml:trace>
  <inkml:trace contextRef="#ctx0" brushRef="#br0" timeOffset="119">12940 10245 7925,'0'-12'21,"0"6"1453,0 1-355,0 5-470,0-5-173,0 3-155,-5-3 1,2 7 165,-4 1-313,-1 4 1,-3 5 179,-1 4 0,-1 3-78,-2 7 1,1 3-11,-5 6 1,1 0-30,-1 3 0,3 2 21,5 2 1,-3 2-165,2-2 0,-2 2-83,7 2 0,1 0-42,3-1 1,-2-3-75,1 0 1,0-4 44,4 4 0,1-6-79,3-2 1,-1-1 186,4-7 1,1 5-21,3-4 1,2-5 104,2-3 1,-2-1-59,2 1 1,-2 2 133,-2-6 0,1 0 37,-1-4 1,0 2-115,1 2 1,-1-6-28,1 3 1,-2-4 17,-2 4 1,0-4-313,-4-1 220,5-4-208,-3 7 0,1-8-60,-3 6-1164,-3-5-171,4 2-701,-4-5 2273,4 0 0,-5 0 0,0 0 0</inkml:trace>
  <inkml:trace contextRef="#ctx0" brushRef="#br0" timeOffset="120">13157 10541 10132,'6'0'563,"4"0"1,-3 0-187,4 0-141,1-5-74,-1 4 1,4-4-30,0 5 35,6 0 0,-7 0-44,5 0 1,4 0 72,3 0 1,2-4-119,-1 0 0,-3-1 109,3 2 0,0 1-221,0-2 0,-2 2 112,-6-2 1,2 3-116,-6-3 0,4-1-14,-4 1-115,1 0 96,-5 4 0,-3 0 78,-1 0-161,-4 0 179,2 0-186,-5 0 141,0 5 1,-1 2 1,-3 4 0,1 1 21,-4-1 0,3 6 2,-4 2 0,4 2 43,-3 2 1,-1 5-51,-3 2 1,-2 3 8,-2 2 1,1 3-1,-5 0 0,4 1-7,-5-1 0,7-4 8,-3 1 1,4-2-53,0-7 1,6 0 1,2-7 1,-1 1-10,1-5 1,0 1 34,4-5 1,0 0-18,0 1 5,0-1 0,2-3-9,1-1-231,-1-4 129,3 2-987,-5-5 197,0 0 1,0 0 0</inkml:trace>
  <inkml:trace contextRef="#ctx0" brushRef="#br0" timeOffset="121">13819 10633 8073,'0'-17'88,"-5"5"1,4-5 187,-3 6 1,4-1-142,4 1 414,2-1-263,1 1 0,3 3 100,-3 1 10,-2 4-236,6-7 1,-1 8 100,5-6 0,4 4 5,-4-3 1,6 4 319,-2-1-411,2 3 1,1 1-37,-3 0 1,1 1 59,-5 3 0,1 2-156,-5 6 1,-1 0 42,-2 4 0,1 3-25,-6 7 1,0 4 105,-7 4 1,-4 1-117,-7 3 0,-4 3-258,-7 5 0,-2-1 6,-3 1 0,-1-5-148,6-3 0,-5-3 151,5 0 1,-1-6 47,4-3 1,2-5 71,2-2 0,-2-5 395,6 1-168,0-2 13,3-2 0,6-3-107,2-1 1,4-4 4,4 1 0,4-3 283,7-1 1,-1 0-137,5 0 1,0 0-98,4 0 1,0 0-16,0 0 0,-1 0 25,1 0 1,0 0-82,0 0 0,-4-4-7,0 0 1,-5 0-69,1 4 0,-2 0 124,-2 0-1306,1 0 572,-1 0-595,1 0 1,-5 0 6,1 0 1234,-6 0 0,8-5 0,-3-1 0</inkml:trace>
  <inkml:trace contextRef="#ctx0" brushRef="#br0" timeOffset="122">14379 11158 8177,'-6'1'1142,"2"3"-268,2 3-514,2 4 1,0 4 242,0 0-150,0 6-167,0-9 0,0 10 86,0-3-172,0 3 0,0-3-137,0 0 0,0 0 104,0 4 1,0-6-470,0-1 0,2-4 228,2 0 1,-3-1-1365,3 1 306,-3-6 1132,-1 4 0,5-9 0,1 4 0</inkml:trace>
  <inkml:trace contextRef="#ctx0" brushRef="#br0" timeOffset="123">14984 10633 7929,'-1'-12'0,"-3"1"66,3 0 1,-4-1 103,5 1 22,-5-1 1,-2 6 257,-4 2 0,-2-1 574,-2 1-623,2 0 0,-8 11 92,2 4 1,-3 3-135,-1 9 0,-3 2-125,-1 10 1,0-1-16,4 0 1,2 4-205,2 0 0,2 0 108,6-3 0,5-2-71,2-3 1,8-1-381,3-2 0,8-7 179,4 3 1,4-8-90,4 1 1,-2-5 98,6-3 1,-5-3 137,5-5 1,-2 0-55,2 0 0,0-5 202,-4-3 0,1-2 21,-1-2 1,-3 0 161,2-4 0,-3-1-128,-4-6 0,-2-4 39,-6 1 1,0-10-140,1 2 1,-6-7 50,-2 3 1,-4-5-325,-4 1 0,-3-1 106,-9 1 1,1 4-378,-8 8 1,3 3 184,-7 8 0,2 4-320,-2 7 0,3 3 105,-2 5 1,5 6-46,2 6 1,7 4 516,0 7 0,-4 10 0,3 3 0</inkml:trace>
  <inkml:trace contextRef="#ctx0" brushRef="#br0" timeOffset="124">15384 11101 8441,'0'12'1891,"0"-1"1,0-3-1050,0-1 424,-5-4-397,4 7-288,-5-9-387,6 4-1371,0-5 1,-5 5 0,-1 2 0</inkml:trace>
  <inkml:trace contextRef="#ctx0" brushRef="#br0" timeOffset="125">15806 10484 8001,'-11'-5'-1700,"0"-1"1416,4-5 709,2 4 1,5 3 384,0 8-528,0 3 0,0 8-236,0 0 0,-1 4 85,-3-4 0,2 6 100,-6-2 1,5 2-28,0 2 0,-2 4-76,1-1 1,-5 1 51,1-4 0,2 0-190,-2-1 1,1-3 48,-5 1 0,1-5 48,-1 4 0,5-5-91,-1 1 1,2-2 86,-2-2-336,3 1 221,5-1-69,0 0 0,0-3 70,0 0 0,5-6-124,3 2 92,2-3 0,1-1-123,1 0 0,3 0 2,0 0 1,1 0 76,-5 0 1,4-1 40,0-3 0,1 2-14,-5-6 0,0 4-435,1-3 0,-4 4-99,-1-1 614,-4-2 0,7 0 0,-4-6 0</inkml:trace>
  <inkml:trace contextRef="#ctx0" brushRef="#br0" timeOffset="126">15898 10701 7842,'-7'-6'-1044,"2"1"1268,5 5 0,-3 1 130,-1 3 1,-4 4 177,4 7 0,-1 1-113,2 3 0,1 3-150,-2-3 1,3 6 1,1 2 1,0 0-46,0-4 1,0 3-25,0 1 0,0-1-33,0-3 1,4 0-74,0 0 0,0-4 76,-4 0 1,1-5 21,3 1 1,-3-2-54,3-2 1,-3-3 24,-1 0 1,1-6-267,3 2 144,-3 2-1070,4-4-235,-5 3 240,0-5 1,0-5 0,0-2 0</inkml:trace>
  <inkml:trace contextRef="#ctx0" brushRef="#br1" timeOffset="127">16078 10267 8201,'-4'-6'99,"-3"3"395,-2-3 467,3 5-332,2-8-257,4 8 1,0-5 266,0 3 19,0 2-150,0-4 1294,0 5-1408,4 0-290,-3 0 1,7 1 124,-4 3 1,4 0-45,-2 3 0,7 2-10,0-2 0,4 2 21,-3 1 0,4 0-158,-2 0 1,4 0 89,0 0 0,-1 1-69,-2-1 0,2 3 57,-2 1 0,-1 4-156,0-1 0,-3 2 97,0 1 0,-1 1-111,-2 3 1,0 1 0,0 2 0,0 2 54,0-2 1,-3 3-24,0 4 0,-1-1 58,5 4 1,-5-1-151,1 1 0,-5-1 73,2-2 1,-3-3-124,-1 3 0,-1-4 59,-3-3 1,0 1-64,-3-4 1,-2 3 27,2-3 0,-2-2-8,-1-5 1,0 1 41,0-4 0,3-1 17,0-3 1,1 0 68,-4 0 1,-1 1-122,1-1 97,0 0 0,0-1-5,0-2 1,1-2-15,2-1-137,-2-3 93,4 3 1,-1-3-247,3 3-394,-3-3-50,5 3 210,-4-4-318,5 0 1,5-4-1,0-2 1</inkml:trace>
  <inkml:trace contextRef="#ctx0" brushRef="#br1" timeOffset="128">17188 10519 7974,'0'-7'965,"0"2"-538,0 0 140,0 4 50,0-4 183,0 5-115,0 5-489,-5 6 0,-2 2-21,-9 2 1,3 3 48,-7 1 0,1-1-227,-3 1 1,-1-4 73,0 4 0,0-4-8,0 4 1,0-5 20,1 2 0,-1 0-166,0-1 1,0 0 4,0-3 1,2-1 82,2 1 0,-2-1 96,6 1 1,1-5-43,6 1 1,0-4-11,4 3 0,0-3 24,4 4 0,0-5-18,0 5-1,1-4 26,3 3 0,2-3 110,6 4 0,4-4-5,3 3 1,-1-3 100,1 4 0,0-4-47,4 3 1,0-3-56,0 4 0,3-5 83,1 5 1,5-4-95,-2 3 0,-2-3-112,-1 4 0,-3-4 76,-1 3 0,-2-3-130,-2 4 0,-2-6-53,-6 2 1,-3 1-390,-1-1-671,-4 0 596,2-4-1079,-5 0 629,0 5-1310,0-4 1007,0 4 1262,0-5 0,-5-5 0,-1-1 0</inkml:trace>
  <inkml:trace contextRef="#ctx0" brushRef="#br1" timeOffset="129">17679 10473 8083,'-5'-11'31,"4"-6"1,-4 4 114,5-2 0,0 2 273,0 2 0,5 0-52,3-1 1,-2 2 210,2 2 1,-4-2-95,3 3-31,1-4-262,-2 5 0,4-3 390,-2 5-405,-3 1 0,5 3 110,-2 0 1,-2 0-23,2 0 0,-1 1-63,5 3 0,-1 6 34,1 5 0,-2 7-133,-3 0 0,0 6-20,-4 7 1,-3 3-118,0 0 0,-5 5 19,-6-1 0,-2 2-175,-2 2 0,-3-2-157,-5-2 0,1-2 208,-1-6 0,-1 0-292,-3 0 1,7-8 190,-3-3 1,8-4 190,-1 0 0,5-3 57,3-4 1,-1-5 415,6 1-322,-1-6 1,4 5 149,0-4 0,1-1 351,3 2 1,4-3-269,7-1 1,-3 0 19,4 0 1,1 0-170,3 0 0,-4 0 40,-1 0 1,2 0-93,-2 0 1,4 0-110,-4 0 1,4 0 78,-4 0 0,1 0-292,-5 0-243,1 0 1,-1 0 271,0 0 0,-3 0-1689,0 0 1353,-6 0 1,7-1-498,-5-3 1,1 2 386,-1-1 1,-2 1 605,6 2 0,5-5 0,4-1 0</inkml:trace>
  <inkml:trace contextRef="#ctx0" brushRef="#br1" timeOffset="130">18193 10484 8072,'-1'-22'0,"-3"-1"0,3 5 262,-3 3 0,4 3 372,4 5 0,-1-2 1004,4 5-596,-4 0-754,2 4 0,-5 6-40,0 6 1,0 4-1,0 7 1,0 4-15,0 0 0,0 4 14,0 0 0,-4-3 0,0-2 1,0 2-15,4-1 0,0-4 14,0-4 1,0-4-1807,0 4 0,0-5 906,0 1 652,0-2 0,0-2 0,0 1 1345,0-6-763,0-1 189,0-5-816,6-5 75,-5 4 0,13-8 45,-3 5-113,8-5 67,-1 8 0,5-4-84,0 5 80,-1-5 0,1 4-36,0-3 0,-4 4 21,0 4 0,-5-2 1,1 6 1,1-1 3,-5 5-29,3-1 0,-9 1 2,3-1 1,-3 5 31,-5 4-262,0-4 114,0 6 1,-5-5-172,-3 6 254,-7 0 1,1 0-2,-5 0 0,0-4-21,-4 0 1,0-4-33,0 4 0,2-5 17,2 1 0,-2-3-284,6-5 1,0 2 85,4-5 1,-1 0-692,1-4 1,3 0-773,0 0 746,6 0 0,-7-2 41,5-1 956,-5-4 0,3-9 0,-5-2 0</inkml:trace>
  <inkml:trace contextRef="#ctx0" brushRef="#br1" timeOffset="131">18262 10416 7933,'-27'-18'269,"1"3"0,5 2 295,10 2 1,1 3 171,6 0 0,0 5 155,4-5-399,0 6 1,5-7-146,3 5 0,3-1-124,5 1 1,3 3 29,7-3 0,0 3-65,4 1 1,4 0-2,4 0 0,2 0-45,-2 0 0,-1 0-188,4 0 0,-5 0 63,-2 0 0,-2-2-581,-9-1 0,-3 1 75,-8-2-2489,-1 3 1893,0 1 1,-6 1 1084,-5 3 0,-10-2 0,-7 3 0</inkml:trace>
  <inkml:trace contextRef="#ctx0" brushRef="#br1" timeOffset="132">18856 10050 8045,'-12'-10'-1130,"1"3"424,0-10 386,4 6 320,7-1 1099,2 6-691,8 1 1,-8 5 187,6 0 0,-1 5-159,5 3 0,1 3-11,2 4 1,0 3 4,8 5 1,-3 0 19,7-1 1,-2 6-182,2 3 0,-3-1 92,3 5 1,0-4-148,0 7 1,-1-1 15,-7 1 1,1-2-206,-5 2 0,0 1 87,-3-1 1,-5 4-442,1-4 0,-5 4-17,0-4 0,-1 0-205,-2-4 0,-5 5 136,-3-1 1,-2 0 112,-2-4 1,-3 3-76,0-3 1,-4 3 73,4-7 0,-4-2 344,3-1 1,-4-3-103,1-1 1,3-2 114,0-2 0,0-2-374,1-6 1,3-1-601,5-2 0,3 1 50,-4-5 869,6 0 0,2-10 0,6 0 0</inkml:trace>
  <inkml:trace contextRef="#ctx0" brushRef="#br1" timeOffset="133">19667 10633 7863,'0'-7'207,"0"-3"0,1 5 534,3-2-167,-3-4-57,4 5 1,-5-5-128,0-1 1,1 2 402,3 3-481,-3-4 0,6 5-67,-3-5 0,-3 3-51,3 0 1,-2 5 0,2-5 0,-3 4-137,3-3 114,2 4 0,-3-6-122,5 5-5,-6 1-114,8 3-6,-3 0 0,-1 5 4,-2 2 1,1 3 32,-1 2 1,3 0 81,-3 4 0,5-4-113,-1 4-1,6-4 53,1 0 0,5-5-37,-1 1 0,3-2 57,1 2 0,3-3 74,1-5 1,0 0-23,-5 0 0,-3 0 120,0 0 1,-1 0-24,1 0 1,2-4-97,-6 0 1,0-5 125,-4 2 0,1-1-89,-1-3 0,1 2-125,-1-6 0,-1-2 124,-2 2 1,-3-1-530,-5 0 122,0 4 1,0-5-536,0 6 222,0 4 0,-1 2-19,-3 5 0,3 2-31,-3 1 0,-1 4 243,1 4 1,-1 4-1006,1 1 1440,3 9 0,-9-11 0,3 7 0</inkml:trace>
  <inkml:trace contextRef="#ctx0" brushRef="#br1" timeOffset="134">19781 10941 8002,'-5'-6'0,"2"1"739,-4 5-47,4-5-238,-2 3 1,1-4 314,0 2 141,1 3-408,3-9 1,0 7-209,0-4 0,-2 3 69,-1-4 1,1 4-64,-1-3 1,1 3-29,2-4 1,0 5-47,0-5 1,4 4-94,0-3 1,5 3 37,-2-4 1,4 4-112,0-3 1,2 4 7,2-1 0,-2-1 161,2 2-246,-3-1 0,0 4 196,-1 0-287,1 0 0,-1 5 66,1 2 0,-2 0-77,-3 0 0,5 1-4,-1 3 1,1 1-130,3-1 1,1 1-46,0-1 0,3 1 73,-4-1 1,4 0 21,-4 1 1,2-6 54,-2-2 0,-3 1 254,4-1 1,-4 0-18,0-4 1,3 0 15,0 0 0,1-2 82,-5-1 0,4 0-42,0-5 0,1 2 91,-5-2 0,0-2-22,1 3 0,-6-3-204,-2-2 1,-3 1 103,-1-1 0,0 5-1403,0-1 386,0 0 0,-5 1-645,-2-1 1,-4 6 1546,0-2 0,0 8 0,-1 2 0</inkml:trace>
  <inkml:trace contextRef="#ctx0" brushRef="#br1" timeOffset="135">21140 10416 7942,'0'-8'0,"0"1"-153,0-1 157,-5-3 0,4 3 188,-3 0 1,3 5 326,1-5-171,0 5 0,0-3-127,0 2 0,0 2 521,0-6-502,0 6 1,0-5 623,0 3-519,0 3 0,-5-4 1,-3 5 1,-7 6-89,-4 6 0,-7 4-1,0 7 0,-5 1 77,5 3-167,-6-3 1,8 9 166,-3-3-975,3 3 711,6-3 0,3 1 88,7-4 1,-1 3-136,6-3 1,-1 4-635,4-5 443,5 1 0,5-4-307,5 0 0,2-2 245,-2-2 0,4-2-96,8-6 283,-3 1 0,9-6 323,-3-2 1,3-3-141,1-1 1,2 0-122,2 0 1,1-5 72,3-3 1,-2-6 271,-6-1-167,-5-5 0,3 2 78,-6-5 1,-3 0 289,-4 0-433,-5-4 1,-1-3-61,-5-4 0,-6-1 128,2-4-594,-3-1 267,-11-1 0,1 2 125,-10 5-1266,-5-1 1124,-5 6 0,-9 6-301,0 8 247,-5 2 1,7 7-379,-2 2 1,6 4-86,2 4 49,4 2 1,2 7-1206,5 2 1817,10 3 0,-1 5 0,10 0 0</inkml:trace>
  <inkml:trace contextRef="#ctx0" brushRef="#br1" timeOffset="136">21620 10941 8835,'0'-6'1797,"0"1"-925,0 5 611,5 0-588,-4 0 331,4 0-395,-5 5-761,0-4-104,0 9 1,0-7-530,0 4-837,0-4 1,0 3 93,0-2-477,0-3 1783,0 4 0,5 1 0,2 0 0</inkml:trace>
  <inkml:trace contextRef="#ctx0" brushRef="#br1" timeOffset="137">22077 10427 7931,'0'-11'389,"-6"-1"144,5-4 0,-4 3-144,5-2 0,0 6 274,0 1 103,0 1-81,5 1-19,-4-5-311,5 10 0,-6-3 43,0 8 1,0 4-103,0 7 1,0 3 43,0 5 0,-4 4-105,0 4 0,-1 1-68,1-2 1,3 6 18,-3-6 0,3 7-57,1-3 0,0 0-46,0 5 0,0-4-239,0-1 0,0 1-298,0-1 1,0-1 252,0-3 1,0 2-321,0-5 0,3-2 184,1-6 1,0 1-364,-4-4-23,0-1-6,5-4-1086,-4-4 728,5-2-554,-6-5 1641,0 0 0,0-5 0,0-2 0</inkml:trace>
  <inkml:trace contextRef="#ctx0" brushRef="#br1" timeOffset="138">22271 10416 7916,'0'-22'380,"0"3"1,0 3-188,0 4 1,5 2 853,2 3-633,-2-4 1,4 9 228,-5-6-5,0 6 13,-4-3-210,0 5 0,0 5-174,0 2 1,0 7-1,0 1 0,0 2 122,0-2-224,0-2 1,0 8 11,0-1 1,0-3-74,0 2 0,0-5 255,0 2-508,0 1 137,5-4 1,-4 5 124,3-3-344,2-2 71,-4 3-111,8-4 198,-4-1 0,2-3-115,-1-1 198,1-4 1,-2 7 0,5-9 9,-4 3 0,3 1-18,2-1 1,3 3 118,0-3 0,0 4-95,-3-4 0,3 3 124,0-3 1,4 5-81,-3-1 0,0 2 10,-1 1 0,-2-3-237,2-1 212,-2 1-17,-2 9 0,-3-5-130,0 3 1,-6-2 79,2-1 0,-3 0-265,-1 3 153,0-2 1,-1 9 279,-3-3-173,-2-3 58,-6 1 1,-4-2 255,-3 0-224,2 6 1,-4-9-35,2 3 1,-3-2-6,-1-1 40,0-6-540,1 4 308,-1-9 1,0 8 2,0-5 0,4 0-177,0-4 0,5 0-1664,-1 0 1007,2-5 53,2 3-843,4-8 893,2 4 886,5 0 0,0-10 0,0 4 0</inkml:trace>
  <inkml:trace contextRef="#ctx0" brushRef="#br1" timeOffset="139">22305 10404 7906,'-11'-17'261,"-1"1"1,6 4-181,2 0-89,3 6 8,1-4 1,0 7 0,0-4 911,0 4-554,5-7 1,-3 9 15,6-3 1,0-1 16,3 1 0,0 0 18,1 4 0,0-4-69,4 1 1,-2-1 106,5 4 1,0 0-92,4 0 0,4 0 115,4 0 0,-1 0-50,5 0-93,-4 0-162,9 0 0,-6 0 47,0 0-47,-5 0 0,4 0-5,-2 0 0,-3 0 13,-2 0 1,-7 0-140,-3 0 1,-4 0 74,0 0-817,-6 0 1,-2 0 364,-8 0 0,-3-1-1904,-9-3 0,-1 2 2246,-6-1 0,0 6 0,0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9:04:47.09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18228 13979 7956,'0'-6'1207,"0"-4"-627,0 8-11,0-8 85,0 9-152,0-4 339,0 5 0,0 5-619,0 3 1,0 3-213,0 4 0,4 3 72,-1 5 1,5 0-87,-4 0 0,3 3-145,-3 1 1,4 3 81,-4-3 1,1 0-289,-2-5 1,0 1 148,5 0 0,-6-1-224,2-3 0,1-3 152,-1-4 0,0-1-541,-4 0 418,5-4 1,-4-1-307,3-2-150,-3-3-98,-1 4 955,0-5 0,0-5 0,0-1 0</inkml:trace>
  <inkml:trace contextRef="#ctx0" brushRef="#br0" timeOffset="1">18056 14139 8219,'-6'-5'1061,"1"4"-500,5-4 1015,0 5-1491,5 0 1,1 0 83,6 0 0,3 0 26,0 0 0,4 0-3,-3 0 0,4 0-10,-1 0 0,2-2-47,2-1 0,4 0 61,0-5 0,-1 5-151,-3-5 0,4 2 79,-1-2 0,-3-1-146,-4 5 1,-1-5-13,1 2 0,-2 2-97,-6 1 94,0-2-267,1 4-242,-6-3 200,-1 5-364,-5 0 0,-5 0-140,-2 0 850,-4 5 0,0 2 0,0 4 0</inkml:trace>
  <inkml:trace contextRef="#ctx0" brushRef="#br1" timeOffset="2">18547 16263 8072,'-6'-6'471,"1"1"1,5 4 757,0-3-285,0 3-112,0-5 1692,0 6-2046,5 0-302,1 0 0,6 0-119,-1 0 1,-3 0 90,0 0 1,-5 0-222,5 0 1,0 0-65,3 0 209,0 0 0,1-3-202,-1-1 0,1 0 7,-1 4 1,-3 0-62,-1 0 0,1 0-142,3 0-62,1 0 277,-1 0 1,1 0 48,-1 0 0,-3 0 99,-1 0 0,-3 0-158,4 0 113,-1 0 0,5 0-36,-1 0 0,-3 0 84,-1 0 0,-3 0-106,4 0 1,-4 0-88,3 0 0,-3 0-80,4 0 1,-5-4 56,5 0 1,-4 1-250,3 3 114,-4 0-22,7 0 12,-3 0 338,-1 0 1,0 0-1,-2 0 234,-3 0-112,4 0 0,-3 0-63,1 0 188,-1 0-243,3 0 236,-5 0-228,-5 0 0,-2 0-29,-4 0 0,-6 5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Statistics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2022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4.png"/><Relationship Id="rId18" Type="http://schemas.openxmlformats.org/officeDocument/2006/relationships/customXml" Target="../ink/ink38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customXml" Target="../ink/ink35.xml"/><Relationship Id="rId17" Type="http://schemas.openxmlformats.org/officeDocument/2006/relationships/image" Target="../media/image36.png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customXml" Target="../ink/ink34.xml"/><Relationship Id="rId19" Type="http://schemas.openxmlformats.org/officeDocument/2006/relationships/image" Target="../media/image37.png"/><Relationship Id="rId4" Type="http://schemas.openxmlformats.org/officeDocument/2006/relationships/customXml" Target="../ink/ink31.xml"/><Relationship Id="rId9" Type="http://schemas.openxmlformats.org/officeDocument/2006/relationships/image" Target="../media/image32.png"/><Relationship Id="rId14" Type="http://schemas.openxmlformats.org/officeDocument/2006/relationships/customXml" Target="../ink/ink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customXml" Target="../ink/ink44.xml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1.xm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41.png"/><Relationship Id="rId14" Type="http://schemas.openxmlformats.org/officeDocument/2006/relationships/customXml" Target="../ink/ink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0.png"/><Relationship Id="rId18" Type="http://schemas.openxmlformats.org/officeDocument/2006/relationships/customXml" Target="../ink/ink54.xml"/><Relationship Id="rId3" Type="http://schemas.openxmlformats.org/officeDocument/2006/relationships/image" Target="../media/image45.png"/><Relationship Id="rId21" Type="http://schemas.openxmlformats.org/officeDocument/2006/relationships/image" Target="../media/image54.png"/><Relationship Id="rId7" Type="http://schemas.openxmlformats.org/officeDocument/2006/relationships/image" Target="../media/image47.png"/><Relationship Id="rId12" Type="http://schemas.openxmlformats.org/officeDocument/2006/relationships/customXml" Target="../ink/ink51.xml"/><Relationship Id="rId17" Type="http://schemas.openxmlformats.org/officeDocument/2006/relationships/image" Target="../media/image52.png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8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customXml" Target="../ink/ink50.xml"/><Relationship Id="rId19" Type="http://schemas.openxmlformats.org/officeDocument/2006/relationships/image" Target="../media/image53.png"/><Relationship Id="rId4" Type="http://schemas.openxmlformats.org/officeDocument/2006/relationships/customXml" Target="../ink/ink47.xml"/><Relationship Id="rId9" Type="http://schemas.openxmlformats.org/officeDocument/2006/relationships/image" Target="../media/image48.png"/><Relationship Id="rId14" Type="http://schemas.openxmlformats.org/officeDocument/2006/relationships/customXml" Target="../ink/ink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customXml" Target="../ink/ink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1.xml"/><Relationship Id="rId5" Type="http://schemas.openxmlformats.org/officeDocument/2006/relationships/image" Target="../media/image59.png"/><Relationship Id="rId4" Type="http://schemas.openxmlformats.org/officeDocument/2006/relationships/customXml" Target="../ink/ink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4.xml"/><Relationship Id="rId5" Type="http://schemas.openxmlformats.org/officeDocument/2006/relationships/image" Target="../media/image62.png"/><Relationship Id="rId4" Type="http://schemas.openxmlformats.org/officeDocument/2006/relationships/customXml" Target="../ink/ink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70.xml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customXml" Target="../ink/ink68.xml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76.xml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76.png"/><Relationship Id="rId2" Type="http://schemas.openxmlformats.org/officeDocument/2006/relationships/image" Target="../media/image65.emf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customXml" Target="../ink/ink74.xml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7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vaccine.gov.hk/en/fa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customXml" Target="../ink/ink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customXml" Target="../ink/ink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5.png"/><Relationship Id="rId12" Type="http://schemas.openxmlformats.org/officeDocument/2006/relationships/customXml" Target="../ink/ink19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25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2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/>
              <a:t>8. Hypothesis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6C908-583A-7E4F-BCBA-CACB8793F631}"/>
              </a:ext>
            </a:extLst>
          </p:cNvPr>
          <p:cNvSpPr txBox="1"/>
          <p:nvPr/>
        </p:nvSpPr>
        <p:spPr>
          <a:xfrm>
            <a:off x="209610" y="116154"/>
            <a:ext cx="8799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Rain usually falls at 1 drop/sec. You want to test today’s rate is 5/sec based on first drop. How to set up test with 5% false positive?</a:t>
            </a:r>
            <a:endParaRPr lang="en-US" sz="32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BD708F-622E-2044-9458-2015D6C638FA}"/>
                  </a:ext>
                </a:extLst>
              </p14:cNvPr>
              <p14:cNvContentPartPr/>
              <p14:nvPr/>
            </p14:nvContentPartPr>
            <p14:xfrm>
              <a:off x="1227935" y="2280600"/>
              <a:ext cx="1870560" cy="89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BD708F-622E-2044-9458-2015D6C638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735" y="2264400"/>
                <a:ext cx="190296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6914FC-46EC-EE4D-A1EB-116DAE215099}"/>
                  </a:ext>
                </a:extLst>
              </p14:cNvPr>
              <p14:cNvContentPartPr/>
              <p14:nvPr/>
            </p14:nvContentPartPr>
            <p14:xfrm>
              <a:off x="4370400" y="2280600"/>
              <a:ext cx="3315960" cy="85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6914FC-46EC-EE4D-A1EB-116DAE2150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4200" y="2264400"/>
                <a:ext cx="334836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60B840-65F2-484E-B653-E74C26F6B86B}"/>
                  </a:ext>
                </a:extLst>
              </p14:cNvPr>
              <p14:cNvContentPartPr/>
              <p14:nvPr/>
            </p14:nvContentPartPr>
            <p14:xfrm>
              <a:off x="5789160" y="2224440"/>
              <a:ext cx="904680" cy="84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60B840-65F2-484E-B653-E74C26F6B8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2960" y="2208240"/>
                <a:ext cx="9370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897451-A751-454D-A035-B1BBDDC89E67}"/>
                  </a:ext>
                </a:extLst>
              </p14:cNvPr>
              <p14:cNvContentPartPr/>
              <p14:nvPr/>
            </p14:nvContentPartPr>
            <p14:xfrm>
              <a:off x="723600" y="2479320"/>
              <a:ext cx="7113240" cy="221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897451-A751-454D-A035-B1BBDDC89E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400" y="2463120"/>
                <a:ext cx="7145640" cy="22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A74820-85B8-4A4C-9E0D-52D65EB4FA08}"/>
                  </a:ext>
                </a:extLst>
              </p14:cNvPr>
              <p14:cNvContentPartPr/>
              <p14:nvPr/>
            </p14:nvContentPartPr>
            <p14:xfrm>
              <a:off x="694800" y="2236680"/>
              <a:ext cx="4654800" cy="9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A74820-85B8-4A4C-9E0D-52D65EB4FA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600" y="2220480"/>
                <a:ext cx="468720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F9F992-13E8-1F41-8F70-21662D06F712}"/>
                  </a:ext>
                </a:extLst>
              </p14:cNvPr>
              <p14:cNvContentPartPr/>
              <p14:nvPr/>
            </p14:nvContentPartPr>
            <p14:xfrm>
              <a:off x="4497840" y="3811320"/>
              <a:ext cx="2837520" cy="65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F9F992-13E8-1F41-8F70-21662D06F7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1640" y="3795120"/>
                <a:ext cx="286992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7F134F-3265-814C-A329-0B8C0AD0FBEE}"/>
                  </a:ext>
                </a:extLst>
              </p14:cNvPr>
              <p14:cNvContentPartPr/>
              <p14:nvPr/>
            </p14:nvContentPartPr>
            <p14:xfrm>
              <a:off x="662400" y="4761000"/>
              <a:ext cx="7860960" cy="125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7F134F-3265-814C-A329-0B8C0AD0FB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200" y="4744800"/>
                <a:ext cx="7893360" cy="12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A387C8-E766-7449-B233-2C71973EA631}"/>
                  </a:ext>
                </a:extLst>
              </p14:cNvPr>
              <p14:cNvContentPartPr/>
              <p14:nvPr/>
            </p14:nvContentPartPr>
            <p14:xfrm>
              <a:off x="1184040" y="3872880"/>
              <a:ext cx="4880880" cy="44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A387C8-E766-7449-B233-2C71973EA6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7840" y="3856680"/>
                <a:ext cx="49132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BAB27D-6E8A-BE4E-8915-F4A28928B2F5}"/>
                  </a:ext>
                </a:extLst>
              </p14:cNvPr>
              <p14:cNvContentPartPr/>
              <p14:nvPr/>
            </p14:nvContentPartPr>
            <p14:xfrm>
              <a:off x="1558440" y="5780880"/>
              <a:ext cx="152280" cy="2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BAB27D-6E8A-BE4E-8915-F4A28928B2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2240" y="5764680"/>
                <a:ext cx="184680" cy="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11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6C908-583A-7E4F-BCBA-CACB8793F631}"/>
              </a:ext>
            </a:extLst>
          </p:cNvPr>
          <p:cNvSpPr txBox="1"/>
          <p:nvPr/>
        </p:nvSpPr>
        <p:spPr>
          <a:xfrm>
            <a:off x="209610" y="116154"/>
            <a:ext cx="879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What if you have observed 50 raindrops?</a:t>
            </a:r>
            <a:endParaRPr lang="en-US" sz="32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6C2891-93E3-204C-AC02-45AE2F07B739}"/>
                  </a:ext>
                </a:extLst>
              </p14:cNvPr>
              <p14:cNvContentPartPr/>
              <p14:nvPr/>
            </p14:nvContentPartPr>
            <p14:xfrm>
              <a:off x="441489" y="863279"/>
              <a:ext cx="3565080" cy="42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6C2891-93E3-204C-AC02-45AE2F07B7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289" y="847079"/>
                <a:ext cx="35974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18D250-E7C8-4C4B-8C6C-635EE704FFC9}"/>
                  </a:ext>
                </a:extLst>
              </p14:cNvPr>
              <p14:cNvContentPartPr/>
              <p14:nvPr/>
            </p14:nvContentPartPr>
            <p14:xfrm>
              <a:off x="4356490" y="992519"/>
              <a:ext cx="3186720" cy="27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18D250-E7C8-4C4B-8C6C-635EE704FF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0290" y="976319"/>
                <a:ext cx="32191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399ED2-E579-C447-BF4F-7DBDF6E74DD8}"/>
                  </a:ext>
                </a:extLst>
              </p14:cNvPr>
              <p14:cNvContentPartPr/>
              <p14:nvPr/>
            </p14:nvContentPartPr>
            <p14:xfrm>
              <a:off x="7665132" y="1018247"/>
              <a:ext cx="1048680" cy="23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399ED2-E579-C447-BF4F-7DBDF6E74D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8932" y="1002047"/>
                <a:ext cx="1081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010B14-F425-E542-97AC-447DACBDD64F}"/>
                  </a:ext>
                </a:extLst>
              </p14:cNvPr>
              <p14:cNvContentPartPr/>
              <p14:nvPr/>
            </p14:nvContentPartPr>
            <p14:xfrm>
              <a:off x="390600" y="801720"/>
              <a:ext cx="152640" cy="205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010B14-F425-E542-97AC-447DACBDD6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400" y="785520"/>
                <a:ext cx="1850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97FF76-8490-604D-98DE-365471336C0D}"/>
                  </a:ext>
                </a:extLst>
              </p14:cNvPr>
              <p14:cNvContentPartPr/>
              <p14:nvPr/>
            </p14:nvContentPartPr>
            <p14:xfrm>
              <a:off x="579600" y="1533600"/>
              <a:ext cx="8223480" cy="483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97FF76-8490-604D-98DE-365471336C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400" y="1517400"/>
                <a:ext cx="8255880" cy="48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B2B488-5D81-8E4B-B966-25E767F037B2}"/>
                  </a:ext>
                </a:extLst>
              </p14:cNvPr>
              <p14:cNvContentPartPr/>
              <p14:nvPr/>
            </p14:nvContentPartPr>
            <p14:xfrm>
              <a:off x="2845080" y="3252240"/>
              <a:ext cx="263520" cy="3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B2B488-5D81-8E4B-B966-25E767F037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8880" y="3236040"/>
                <a:ext cx="2959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AE424D-8ACF-EC4A-B2DE-CB3280C8F3F3}"/>
                  </a:ext>
                </a:extLst>
              </p14:cNvPr>
              <p14:cNvContentPartPr/>
              <p14:nvPr/>
            </p14:nvContentPartPr>
            <p14:xfrm>
              <a:off x="1702080" y="5172120"/>
              <a:ext cx="3388320" cy="51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AE424D-8ACF-EC4A-B2DE-CB3280C8F3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5880" y="5155920"/>
                <a:ext cx="3420720" cy="5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98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C0642-3A1E-1E45-861F-BD43482CC1CA}"/>
              </a:ext>
            </a:extLst>
          </p:cNvPr>
          <p:cNvSpPr txBox="1"/>
          <p:nvPr/>
        </p:nvSpPr>
        <p:spPr>
          <a:xfrm>
            <a:off x="293850" y="135706"/>
            <a:ext cx="814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A drug is claimed effective on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¾</a:t>
            </a:r>
            <a:r>
              <a:rPr lang="en-GB" sz="3200">
                <a:latin typeface="Franklin Gothic Medium"/>
                <a:cs typeface="Franklin Gothic Medium"/>
              </a:rPr>
              <a:t> of patients. The null hypothesis is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½</a:t>
            </a:r>
            <a:r>
              <a:rPr lang="en-GB" sz="3200">
                <a:latin typeface="Franklin Gothic Medium"/>
                <a:cs typeface="Franklin Gothic Medium"/>
              </a:rPr>
              <a:t>. How to set up a trial for 25 subjects with 10% </a:t>
            </a:r>
            <a:r>
              <a:rPr lang="en-GB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</a:t>
            </a:r>
            <a:r>
              <a:rPr lang="en-GB" sz="3200">
                <a:latin typeface="Franklin Gothic Medium"/>
                <a:cs typeface="Franklin Gothic Medium"/>
              </a:rPr>
              <a:t>? </a:t>
            </a:r>
            <a:endParaRPr lang="en-US" sz="32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CCE014-A927-BF41-A45C-0D105F82904D}"/>
                  </a:ext>
                </a:extLst>
              </p14:cNvPr>
              <p14:cNvContentPartPr/>
              <p14:nvPr/>
            </p14:nvContentPartPr>
            <p14:xfrm>
              <a:off x="1245240" y="1993320"/>
              <a:ext cx="7113960" cy="205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CCE014-A927-BF41-A45C-0D105F8290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9040" y="1977120"/>
                <a:ext cx="7146360" cy="20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297E06-1C31-CE4B-91EB-F8D86237DA8B}"/>
                  </a:ext>
                </a:extLst>
              </p14:cNvPr>
              <p14:cNvContentPartPr/>
              <p14:nvPr/>
            </p14:nvContentPartPr>
            <p14:xfrm>
              <a:off x="740160" y="4169160"/>
              <a:ext cx="8005320" cy="69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297E06-1C31-CE4B-91EB-F8D86237DA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960" y="4152960"/>
                <a:ext cx="80377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5DFFF1-8EF0-414A-8F2A-CFF1A75E2F1F}"/>
                  </a:ext>
                </a:extLst>
              </p14:cNvPr>
              <p14:cNvContentPartPr/>
              <p14:nvPr/>
            </p14:nvContentPartPr>
            <p14:xfrm>
              <a:off x="6393240" y="3297600"/>
              <a:ext cx="337680" cy="56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5DFFF1-8EF0-414A-8F2A-CFF1A75E2F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7040" y="3281400"/>
                <a:ext cx="3700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DAEC7C-3268-104F-93B7-CADDCA83B4CD}"/>
                  </a:ext>
                </a:extLst>
              </p14:cNvPr>
              <p14:cNvContentPartPr/>
              <p14:nvPr/>
            </p14:nvContentPartPr>
            <p14:xfrm>
              <a:off x="8186040" y="4456800"/>
              <a:ext cx="686880" cy="37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DAEC7C-3268-104F-93B7-CADDCA83B4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9840" y="4440600"/>
                <a:ext cx="7192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2AEE51-1C30-6E4C-B9B4-A3CBC8A3B741}"/>
                  </a:ext>
                </a:extLst>
              </p14:cNvPr>
              <p14:cNvContentPartPr/>
              <p14:nvPr/>
            </p14:nvContentPartPr>
            <p14:xfrm>
              <a:off x="813960" y="5036760"/>
              <a:ext cx="7101000" cy="53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2AEE51-1C30-6E4C-B9B4-A3CBC8A3B7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760" y="5020560"/>
                <a:ext cx="713340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399792-35CE-944E-B1CA-CD854DAB9331}"/>
                  </a:ext>
                </a:extLst>
              </p14:cNvPr>
              <p14:cNvContentPartPr/>
              <p14:nvPr/>
            </p14:nvContentPartPr>
            <p14:xfrm>
              <a:off x="797760" y="2104920"/>
              <a:ext cx="1118520" cy="872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399792-35CE-944E-B1CA-CD854DAB93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1560" y="2088720"/>
                <a:ext cx="115092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52192A-8DE8-9C49-8016-8A9524FE5C0D}"/>
                  </a:ext>
                </a:extLst>
              </p14:cNvPr>
              <p14:cNvContentPartPr/>
              <p14:nvPr/>
            </p14:nvContentPartPr>
            <p14:xfrm>
              <a:off x="3091680" y="2014560"/>
              <a:ext cx="1455840" cy="395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52192A-8DE8-9C49-8016-8A9524FE5C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480" y="1998360"/>
                <a:ext cx="1488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84666-0F88-6C41-A5FA-53E5F67305DE}"/>
                  </a:ext>
                </a:extLst>
              </p14:cNvPr>
              <p14:cNvContentPartPr/>
              <p14:nvPr/>
            </p14:nvContentPartPr>
            <p14:xfrm>
              <a:off x="5756040" y="2396880"/>
              <a:ext cx="1887480" cy="152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84666-0F88-6C41-A5FA-53E5F67305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39840" y="2380680"/>
                <a:ext cx="1919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159A22-DF51-3C4A-BF95-B636372CC15F}"/>
                  </a:ext>
                </a:extLst>
              </p14:cNvPr>
              <p14:cNvContentPartPr/>
              <p14:nvPr/>
            </p14:nvContentPartPr>
            <p14:xfrm>
              <a:off x="785160" y="3190680"/>
              <a:ext cx="3096360" cy="76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159A22-DF51-3C4A-BF95-B636372CC1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8960" y="3174480"/>
                <a:ext cx="31287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392580-782A-EB4F-A667-0128E420EBCA}"/>
                  </a:ext>
                </a:extLst>
              </p14:cNvPr>
              <p14:cNvContentPartPr/>
              <p14:nvPr/>
            </p14:nvContentPartPr>
            <p14:xfrm>
              <a:off x="1274400" y="4493880"/>
              <a:ext cx="1488960" cy="103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392580-782A-EB4F-A667-0128E420EB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8200" y="4477680"/>
                <a:ext cx="1521360" cy="10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97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C53B4-D258-F84D-B50A-B6CBBE1C2D39}"/>
              </a:ext>
            </a:extLst>
          </p:cNvPr>
          <p:cNvSpPr txBox="1"/>
          <p:nvPr/>
        </p:nvSpPr>
        <p:spPr>
          <a:xfrm>
            <a:off x="293849" y="135706"/>
            <a:ext cx="8526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A drug is claimed effective on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&gt;½</a:t>
            </a:r>
            <a:r>
              <a:rPr lang="en-GB" sz="3200">
                <a:latin typeface="Franklin Gothic Medium"/>
                <a:cs typeface="Franklin Gothic Medium"/>
              </a:rPr>
              <a:t> of patients. The null hypothesis is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≤½</a:t>
            </a:r>
            <a:r>
              <a:rPr lang="en-GB" sz="3200">
                <a:latin typeface="Franklin Gothic Medium"/>
                <a:cs typeface="Franklin Gothic Medium"/>
              </a:rPr>
              <a:t>. What now? </a:t>
            </a:r>
            <a:endParaRPr lang="en-US" sz="32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C41DB7-40D8-7440-8C8F-3DF6BF2FC6AD}"/>
                  </a:ext>
                </a:extLst>
              </p14:cNvPr>
              <p14:cNvContentPartPr/>
              <p14:nvPr/>
            </p14:nvContentPartPr>
            <p14:xfrm>
              <a:off x="978480" y="1438920"/>
              <a:ext cx="1427040" cy="36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C41DB7-40D8-7440-8C8F-3DF6BF2FC6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422720"/>
                <a:ext cx="14594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591524-40C0-B541-B6C0-2290F2EAECD4}"/>
                  </a:ext>
                </a:extLst>
              </p14:cNvPr>
              <p14:cNvContentPartPr/>
              <p14:nvPr/>
            </p14:nvContentPartPr>
            <p14:xfrm>
              <a:off x="608400" y="1385640"/>
              <a:ext cx="8165880" cy="4671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591524-40C0-B541-B6C0-2290F2EAE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00" y="1369440"/>
                <a:ext cx="8198280" cy="47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2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5801-9358-494B-A9A0-21D96E8E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One-sided alternatives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6B46A-1F92-614A-905F-929C2A524BDE}"/>
              </a:ext>
            </a:extLst>
          </p:cNvPr>
          <p:cNvSpPr txBox="1"/>
          <p:nvPr/>
        </p:nvSpPr>
        <p:spPr>
          <a:xfrm>
            <a:off x="947854" y="1549348"/>
            <a:ext cx="2865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600" baseline="-2500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360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600">
                <a:latin typeface="Symbol" pitchFamily="2" charset="2"/>
                <a:cs typeface="Franklin Gothic Medium"/>
              </a:rPr>
              <a:t>q </a:t>
            </a:r>
            <a:r>
              <a:rPr lang="en-GB" sz="3600">
                <a:latin typeface="Garamond" panose="02020404030301010803" pitchFamily="18" charset="0"/>
                <a:cs typeface="Franklin Gothic Medium"/>
              </a:rPr>
              <a:t>≤ </a:t>
            </a:r>
            <a:r>
              <a:rPr lang="en-US" sz="3600">
                <a:latin typeface="Symbol" pitchFamily="2" charset="2"/>
                <a:cs typeface="Franklin Gothic Medium"/>
              </a:rPr>
              <a:t>q</a:t>
            </a:r>
            <a:r>
              <a:rPr lang="en-US" sz="3600" baseline="-2500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60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600">
                <a:latin typeface="Symbol" pitchFamily="2" charset="2"/>
                <a:cs typeface="Franklin Gothic Medium"/>
              </a:rPr>
              <a:t> 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D6E9C-D896-F644-9AB0-BF15D150C669}"/>
              </a:ext>
            </a:extLst>
          </p:cNvPr>
          <p:cNvSpPr txBox="1"/>
          <p:nvPr/>
        </p:nvSpPr>
        <p:spPr>
          <a:xfrm>
            <a:off x="5330283" y="1549348"/>
            <a:ext cx="2865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600" baseline="-2500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60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600">
                <a:latin typeface="Symbol" pitchFamily="2" charset="2"/>
                <a:cs typeface="Franklin Gothic Medium"/>
              </a:rPr>
              <a:t>q </a:t>
            </a:r>
            <a:r>
              <a:rPr lang="en-GB" sz="3600">
                <a:latin typeface="Garamond" panose="02020404030301010803" pitchFamily="18" charset="0"/>
                <a:cs typeface="Franklin Gothic Medium"/>
              </a:rPr>
              <a:t>&gt; </a:t>
            </a:r>
            <a:r>
              <a:rPr lang="en-US" sz="3600">
                <a:latin typeface="Symbol" pitchFamily="2" charset="2"/>
                <a:cs typeface="Franklin Gothic Medium"/>
              </a:rPr>
              <a:t>q</a:t>
            </a:r>
            <a:r>
              <a:rPr lang="en-US" sz="3600" baseline="-2500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60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600">
                <a:latin typeface="Symbol" pitchFamily="2" charset="2"/>
                <a:cs typeface="Franklin Gothic Medium"/>
              </a:rPr>
              <a:t> </a:t>
            </a:r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ED282-D4FD-5449-830F-DAFA8BBD5662}"/>
              </a:ext>
            </a:extLst>
          </p:cNvPr>
          <p:cNvSpPr txBox="1"/>
          <p:nvPr/>
        </p:nvSpPr>
        <p:spPr>
          <a:xfrm>
            <a:off x="453740" y="2629572"/>
            <a:ext cx="8132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If for all </a:t>
            </a:r>
            <a:r>
              <a:rPr lang="en-US" sz="3200">
                <a:latin typeface="Symbol" pitchFamily="2" charset="2"/>
                <a:cs typeface="Franklin Gothic Medium"/>
              </a:rPr>
              <a:t>q</a:t>
            </a:r>
            <a:r>
              <a:rPr lang="en-US" sz="3200" baseline="-2500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3200">
                <a:latin typeface="Symbol" pitchFamily="2" charset="2"/>
                <a:cs typeface="Franklin Gothic Medium"/>
              </a:rPr>
              <a:t>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∈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GB" sz="3200">
                <a:latin typeface="Franklin Gothic Medium" panose="020B0603020102020204" pitchFamily="34" charset="0"/>
                <a:cs typeface="Franklin Gothic Medium"/>
              </a:rPr>
              <a:t>and </a:t>
            </a:r>
            <a:r>
              <a:rPr lang="en-US" sz="3200">
                <a:latin typeface="Symbol" pitchFamily="2" charset="2"/>
                <a:cs typeface="Franklin Gothic Medium"/>
              </a:rPr>
              <a:t>q</a:t>
            </a:r>
            <a:r>
              <a:rPr lang="en-US" sz="3200" baseline="-2500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>
                <a:latin typeface="Symbol" pitchFamily="2" charset="2"/>
                <a:cs typeface="Franklin Gothic Medium"/>
              </a:rPr>
              <a:t>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∈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GB" sz="3200">
                <a:latin typeface="Franklin Gothic Medium" panose="020B0603020102020204" pitchFamily="34" charset="0"/>
                <a:cs typeface="Franklin Gothic Medium"/>
              </a:rPr>
              <a:t>the likelihood ratio</a:t>
            </a:r>
            <a:r>
              <a:rPr lang="en-US" sz="320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x | 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 / 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x | 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>
                <a:solidFill>
                  <a:prstClr val="black"/>
                </a:solidFill>
                <a:latin typeface="Garamond"/>
                <a:cs typeface="Garamond"/>
              </a:rPr>
              <a:t>0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200">
                <a:latin typeface="Franklin Gothic Medium" panose="020B0603020102020204" pitchFamily="34" charset="0"/>
                <a:cs typeface="Franklin Gothic Medium"/>
              </a:rPr>
              <a:t>increases in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latin typeface="Franklin Gothic Medium" panose="020B0603020102020204" pitchFamily="34" charset="0"/>
                <a:cs typeface="Franklin Gothic Medium"/>
              </a:rPr>
              <a:t>,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>
                <a:latin typeface="Franklin Gothic Medium" panose="020B0603020102020204" pitchFamily="34" charset="0"/>
                <a:cs typeface="Franklin Gothic Medium"/>
              </a:rPr>
              <a:t>the likelihood ratio test minimizes the false negative for a given false positive.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28CA33-8416-5E47-AE13-9F82C1352A25}"/>
                  </a:ext>
                </a:extLst>
              </p14:cNvPr>
              <p14:cNvContentPartPr/>
              <p14:nvPr/>
            </p14:nvContentPartPr>
            <p14:xfrm>
              <a:off x="4403520" y="3720960"/>
              <a:ext cx="16560" cy="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28CA33-8416-5E47-AE13-9F82C1352A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7320" y="3704760"/>
                <a:ext cx="4896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51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250556" y="115703"/>
            <a:ext cx="8745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The official height of Ma On Shan is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702m</a:t>
            </a:r>
            <a:r>
              <a:rPr lang="en-GB" sz="3200">
                <a:latin typeface="Franklin Gothic Medium"/>
                <a:cs typeface="Franklin Gothic Medium"/>
              </a:rPr>
              <a:t>. </a:t>
            </a:r>
            <a:br>
              <a:rPr lang="en-GB" sz="3200">
                <a:latin typeface="Franklin Gothic Medium"/>
                <a:cs typeface="Franklin Gothic Medium"/>
              </a:rPr>
            </a:br>
            <a:r>
              <a:rPr lang="en-GB" sz="3200">
                <a:latin typeface="Franklin Gothic Medium"/>
                <a:cs typeface="Franklin Gothic Medium"/>
              </a:rPr>
              <a:t>Bob claims it is </a:t>
            </a:r>
            <a:r>
              <a:rPr lang="en-GB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taller</a:t>
            </a:r>
            <a:r>
              <a:rPr lang="en-GB" sz="3200">
                <a:latin typeface="Franklin Gothic Medium"/>
                <a:cs typeface="Franklin Gothic Medium"/>
              </a:rPr>
              <a:t>. Can measure with </a:t>
            </a:r>
            <a:r>
              <a:rPr lang="en-GB" sz="3200">
                <a:latin typeface="Symbol" pitchFamily="2" charset="2"/>
                <a:cs typeface="Franklin Gothic Medium"/>
              </a:rPr>
              <a:t>s </a:t>
            </a:r>
            <a:r>
              <a:rPr lang="en-GB" sz="3200">
                <a:latin typeface="Garamond" panose="02020404030301010803" pitchFamily="18" charset="0"/>
                <a:cs typeface="Franklin Gothic Medium"/>
              </a:rPr>
              <a:t>= 5m</a:t>
            </a:r>
            <a:r>
              <a:rPr lang="en-GB" sz="3200">
                <a:latin typeface="Franklin Gothic Medium"/>
                <a:cs typeface="Franklin Gothic Medium"/>
              </a:rPr>
              <a:t>. How to test with 5% false positive?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ADEDBE-A797-DE41-8E17-F9E23188F052}"/>
                  </a:ext>
                </a:extLst>
              </p14:cNvPr>
              <p14:cNvContentPartPr/>
              <p14:nvPr/>
            </p14:nvContentPartPr>
            <p14:xfrm>
              <a:off x="485280" y="1806840"/>
              <a:ext cx="8350560" cy="175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ADEDBE-A797-DE41-8E17-F9E23188F0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080" y="1790640"/>
                <a:ext cx="8382960" cy="17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4D9B79-95B4-2A4F-A0E3-F6A8AFDADD50}"/>
                  </a:ext>
                </a:extLst>
              </p14:cNvPr>
              <p14:cNvContentPartPr/>
              <p14:nvPr/>
            </p14:nvContentPartPr>
            <p14:xfrm>
              <a:off x="501480" y="3642840"/>
              <a:ext cx="3339000" cy="69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4D9B79-95B4-2A4F-A0E3-F6A8AFDAD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280" y="3626640"/>
                <a:ext cx="337140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6DE873-17A4-F046-B374-9E2D7A579725}"/>
                  </a:ext>
                </a:extLst>
              </p14:cNvPr>
              <p14:cNvContentPartPr/>
              <p14:nvPr/>
            </p14:nvContentPartPr>
            <p14:xfrm>
              <a:off x="579600" y="4691160"/>
              <a:ext cx="7293960" cy="49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6DE873-17A4-F046-B374-9E2D7A5797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400" y="4674960"/>
                <a:ext cx="7326360" cy="5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41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B70C8-62CC-6040-9AEE-27422526AD24}"/>
              </a:ext>
            </a:extLst>
          </p:cNvPr>
          <p:cNvSpPr txBox="1"/>
          <p:nvPr/>
        </p:nvSpPr>
        <p:spPr>
          <a:xfrm>
            <a:off x="250556" y="115703"/>
            <a:ext cx="874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What is the </a:t>
            </a:r>
            <a:r>
              <a:rPr lang="en-GB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power</a:t>
            </a:r>
            <a:r>
              <a:rPr lang="en-GB" sz="3200">
                <a:latin typeface="Franklin Gothic Medium"/>
                <a:cs typeface="Franklin Gothic Medium"/>
              </a:rPr>
              <a:t> of this test?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6BD9AE-2E9D-0240-8BFA-627F1C139484}"/>
              </a:ext>
            </a:extLst>
          </p:cNvPr>
          <p:cNvGrpSpPr/>
          <p:nvPr/>
        </p:nvGrpSpPr>
        <p:grpSpPr>
          <a:xfrm>
            <a:off x="936702" y="924877"/>
            <a:ext cx="7270596" cy="780365"/>
            <a:chOff x="892097" y="5340761"/>
            <a:chExt cx="7270596" cy="7803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87BFC4-FA11-C045-AD50-2309C0485CD6}"/>
                </a:ext>
              </a:extLst>
            </p:cNvPr>
            <p:cNvSpPr/>
            <p:nvPr/>
          </p:nvSpPr>
          <p:spPr>
            <a:xfrm>
              <a:off x="892097" y="5340761"/>
              <a:ext cx="7270596" cy="7803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5AECCF-EAB8-044E-B78A-8BED618636A9}"/>
                </a:ext>
              </a:extLst>
            </p:cNvPr>
            <p:cNvSpPr txBox="1"/>
            <p:nvPr/>
          </p:nvSpPr>
          <p:spPr>
            <a:xfrm>
              <a:off x="1196971" y="5354837"/>
              <a:ext cx="5255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>
                  <a:latin typeface="Garamond" panose="02020404030301010803" pitchFamily="18" charset="0"/>
                  <a:cs typeface="Franklin Gothic Medium"/>
                </a:rPr>
                <a:t>power(</a:t>
              </a:r>
              <a:r>
                <a:rPr lang="en-US" sz="3600">
                  <a:latin typeface="Symbol" pitchFamily="2" charset="2"/>
                  <a:cs typeface="Franklin Gothic Medium"/>
                </a:rPr>
                <a:t>q</a:t>
              </a:r>
              <a:r>
                <a:rPr lang="en-US" sz="3600">
                  <a:latin typeface="Garamond" panose="02020404030301010803" pitchFamily="18" charset="0"/>
                  <a:cs typeface="Franklin Gothic Medium"/>
                </a:rPr>
                <a:t>) = </a:t>
              </a:r>
              <a:r>
                <a:rPr lang="en-US" sz="3600" b="1">
                  <a:latin typeface="Garamond" panose="02020404030301010803" pitchFamily="18" charset="0"/>
                  <a:cs typeface="Franklin Gothic Medium"/>
                </a:rPr>
                <a:t>P</a:t>
              </a:r>
              <a:r>
                <a:rPr lang="en-US" sz="3600">
                  <a:latin typeface="Garamond" panose="02020404030301010803" pitchFamily="18" charset="0"/>
                  <a:cs typeface="Franklin Gothic Medium"/>
                </a:rPr>
                <a:t>(test = </a:t>
              </a:r>
              <a:r>
                <a:rPr lang="en-GB" sz="360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</a:t>
              </a:r>
              <a:r>
                <a:rPr lang="en-US" sz="3600">
                  <a:latin typeface="Garamond" panose="02020404030301010803" pitchFamily="18" charset="0"/>
                  <a:cs typeface="Franklin Gothic Medium"/>
                </a:rPr>
                <a:t> |</a:t>
              </a:r>
              <a:r>
                <a:rPr lang="en-US" sz="3600">
                  <a:latin typeface="Symbol" pitchFamily="2" charset="2"/>
                  <a:cs typeface="Franklin Gothic Medium"/>
                </a:rPr>
                <a:t>q</a:t>
              </a:r>
              <a:r>
                <a:rPr lang="en-US" sz="3600"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600">
                  <a:latin typeface="Symbol" pitchFamily="2" charset="2"/>
                  <a:cs typeface="Franklin Gothic Medium"/>
                </a:rPr>
                <a:t> </a:t>
              </a:r>
              <a:endParaRPr lang="en-US" sz="3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F108E9-1C32-0546-B521-4E9E81D1CC77}"/>
                </a:ext>
              </a:extLst>
            </p:cNvPr>
            <p:cNvSpPr txBox="1"/>
            <p:nvPr/>
          </p:nvSpPr>
          <p:spPr>
            <a:xfrm>
              <a:off x="6564353" y="5385367"/>
              <a:ext cx="14868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>
                  <a:latin typeface="Symbol" pitchFamily="2" charset="2"/>
                  <a:cs typeface="Franklin Gothic Medium"/>
                </a:rPr>
                <a:t>q </a:t>
              </a:r>
              <a:r>
                <a:rPr lang="en-GB" sz="3600">
                  <a:latin typeface="Garamond" panose="02020404030301010803" pitchFamily="18" charset="0"/>
                  <a:cs typeface="Franklin Gothic Medium"/>
                </a:rPr>
                <a:t>∈ </a:t>
              </a:r>
              <a:r>
                <a:rPr lang="en-US" sz="3600" i="1">
                  <a:latin typeface="Garamond" panose="02020404030301010803" pitchFamily="18" charset="0"/>
                  <a:cs typeface="Franklin Gothic Medium"/>
                </a:rPr>
                <a:t>H</a:t>
              </a:r>
              <a:r>
                <a:rPr lang="en-US" sz="3600" baseline="-25000">
                  <a:latin typeface="Garamond" panose="02020404030301010803" pitchFamily="18" charset="0"/>
                  <a:cs typeface="Franklin Gothic Medium"/>
                </a:rPr>
                <a:t>1</a:t>
              </a:r>
              <a:r>
                <a:rPr lang="en-GB" sz="3600">
                  <a:latin typeface="Garamond" panose="02020404030301010803" pitchFamily="18" charset="0"/>
                  <a:cs typeface="Franklin Gothic Medium"/>
                </a:rPr>
                <a:t> </a:t>
              </a:r>
              <a:endParaRPr lang="en-US" sz="360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453C1B-DE6C-2B4C-875F-0120B21E4532}"/>
                  </a:ext>
                </a:extLst>
              </p14:cNvPr>
              <p14:cNvContentPartPr/>
              <p14:nvPr/>
            </p14:nvContentPartPr>
            <p14:xfrm>
              <a:off x="439920" y="2380680"/>
              <a:ext cx="6422400" cy="137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453C1B-DE6C-2B4C-875F-0120B21E45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20" y="2364480"/>
                <a:ext cx="645480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C432455-D6A1-6946-963F-22CE2F4E140E}"/>
                  </a:ext>
                </a:extLst>
              </p14:cNvPr>
              <p14:cNvContentPartPr/>
              <p14:nvPr/>
            </p14:nvContentPartPr>
            <p14:xfrm>
              <a:off x="1558223" y="4340602"/>
              <a:ext cx="5431680" cy="218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C432455-D6A1-6946-963F-22CE2F4E14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2023" y="4324402"/>
                <a:ext cx="5464080" cy="22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635292-DC38-964E-BD58-527DACA48C5F}"/>
                  </a:ext>
                </a:extLst>
              </p14:cNvPr>
              <p14:cNvContentPartPr/>
              <p14:nvPr/>
            </p14:nvContentPartPr>
            <p14:xfrm>
              <a:off x="1751400" y="2729880"/>
              <a:ext cx="156600" cy="325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635292-DC38-964E-BD58-527DACA48C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5200" y="2713680"/>
                <a:ext cx="18900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05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6578B8D-DB85-9746-8E3E-75DD8EC7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60" y="657360"/>
            <a:ext cx="3005323" cy="3898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9F90D3-A3F3-C74C-B30D-7E151111426A}"/>
                  </a:ext>
                </a:extLst>
              </p14:cNvPr>
              <p14:cNvContentPartPr/>
              <p14:nvPr/>
            </p14:nvContentPartPr>
            <p14:xfrm>
              <a:off x="3909960" y="435960"/>
              <a:ext cx="2257560" cy="32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9F90D3-A3F3-C74C-B30D-7E15111142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3760" y="419760"/>
                <a:ext cx="22899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A73A87-4B26-7E41-961A-6FF7432E7929}"/>
                  </a:ext>
                </a:extLst>
              </p14:cNvPr>
              <p14:cNvContentPartPr/>
              <p14:nvPr/>
            </p14:nvContentPartPr>
            <p14:xfrm>
              <a:off x="3770280" y="480960"/>
              <a:ext cx="4907520" cy="415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A73A87-4B26-7E41-961A-6FF7432E79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4080" y="464760"/>
                <a:ext cx="4939920" cy="41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717172-F5C0-D64F-BE0F-55E9446FA740}"/>
                  </a:ext>
                </a:extLst>
              </p14:cNvPr>
              <p14:cNvContentPartPr/>
              <p14:nvPr/>
            </p14:nvContentPartPr>
            <p14:xfrm>
              <a:off x="616680" y="5086080"/>
              <a:ext cx="4334040" cy="111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717172-F5C0-D64F-BE0F-55E9446FA7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480" y="5069880"/>
                <a:ext cx="436644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F41B05-1C29-4849-A7C9-89961BB5F2C5}"/>
                  </a:ext>
                </a:extLst>
              </p14:cNvPr>
              <p14:cNvContentPartPr/>
              <p14:nvPr/>
            </p14:nvContentPartPr>
            <p14:xfrm>
              <a:off x="4621320" y="2253600"/>
              <a:ext cx="456840" cy="102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F41B05-1C29-4849-A7C9-89961BB5F2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5120" y="2237400"/>
                <a:ext cx="48924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0D32C8-CCA2-CB4C-875F-4A7695B1EBB3}"/>
                  </a:ext>
                </a:extLst>
              </p14:cNvPr>
              <p14:cNvContentPartPr/>
              <p14:nvPr/>
            </p14:nvContentPartPr>
            <p14:xfrm>
              <a:off x="1640520" y="5110560"/>
              <a:ext cx="469080" cy="28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0D32C8-CCA2-CB4C-875F-4A7695B1EB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4320" y="5094360"/>
                <a:ext cx="5014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FBEDD8-25BD-2F4C-9F1E-EA6B6DE07261}"/>
                  </a:ext>
                </a:extLst>
              </p14:cNvPr>
              <p14:cNvContentPartPr/>
              <p14:nvPr/>
            </p14:nvContentPartPr>
            <p14:xfrm>
              <a:off x="5225760" y="5661720"/>
              <a:ext cx="2697480" cy="32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FBEDD8-25BD-2F4C-9F1E-EA6B6DE072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9560" y="5645520"/>
                <a:ext cx="272988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9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A6837A-3C2A-F549-A474-DF4736A4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5" y="3301472"/>
            <a:ext cx="7731080" cy="3865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55E8D-BF62-4E4B-B48F-DA40E870A966}"/>
              </a:ext>
            </a:extLst>
          </p:cNvPr>
          <p:cNvSpPr txBox="1"/>
          <p:nvPr/>
        </p:nvSpPr>
        <p:spPr>
          <a:xfrm>
            <a:off x="338752" y="157477"/>
            <a:ext cx="857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How random is your random choice?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8F166F-06AE-1E47-972B-A62094566E55}"/>
                  </a:ext>
                </a:extLst>
              </p14:cNvPr>
              <p14:cNvContentPartPr/>
              <p14:nvPr/>
            </p14:nvContentPartPr>
            <p14:xfrm>
              <a:off x="209520" y="379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8F166F-06AE-1E47-972B-A62094566E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160" y="37897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26F958-CCD7-784F-B53E-3303F7574903}"/>
                  </a:ext>
                </a:extLst>
              </p14:cNvPr>
              <p14:cNvContentPartPr/>
              <p14:nvPr/>
            </p14:nvContentPartPr>
            <p14:xfrm>
              <a:off x="460440" y="990720"/>
              <a:ext cx="3427200" cy="14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26F958-CCD7-784F-B53E-3303F75749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240" y="974520"/>
                <a:ext cx="3459600" cy="14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A7574D-16F9-384F-8BAE-2F4324944527}"/>
                  </a:ext>
                </a:extLst>
              </p14:cNvPr>
              <p14:cNvContentPartPr/>
              <p14:nvPr/>
            </p14:nvContentPartPr>
            <p14:xfrm>
              <a:off x="559080" y="1878752"/>
              <a:ext cx="7631280" cy="269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A7574D-16F9-384F-8BAE-2F43249445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880" y="1862552"/>
                <a:ext cx="7663680" cy="27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93E170-2602-574C-9F44-0105E38D6B05}"/>
                  </a:ext>
                </a:extLst>
              </p14:cNvPr>
              <p14:cNvContentPartPr/>
              <p14:nvPr/>
            </p14:nvContentPartPr>
            <p14:xfrm>
              <a:off x="3429000" y="1060920"/>
              <a:ext cx="164880" cy="57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93E170-2602-574C-9F44-0105E38D6B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2800" y="1044720"/>
                <a:ext cx="1972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8A6B21-B0D0-3E41-92CC-236E3154FB91}"/>
                  </a:ext>
                </a:extLst>
              </p14:cNvPr>
              <p14:cNvContentPartPr/>
              <p14:nvPr/>
            </p14:nvContentPartPr>
            <p14:xfrm>
              <a:off x="1348560" y="2577512"/>
              <a:ext cx="185400" cy="25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8A6B21-B0D0-3E41-92CC-236E3154FB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2360" y="2561312"/>
                <a:ext cx="217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334077-B571-7E42-87C3-6C798F9EBF08}"/>
                  </a:ext>
                </a:extLst>
              </p14:cNvPr>
              <p14:cNvContentPartPr/>
              <p14:nvPr/>
            </p14:nvContentPartPr>
            <p14:xfrm>
              <a:off x="1936440" y="4156560"/>
              <a:ext cx="3281400" cy="9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334077-B571-7E42-87C3-6C798F9EBF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0240" y="4140360"/>
                <a:ext cx="331380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784117-1EF4-6846-A254-9572AA6D3404}"/>
                  </a:ext>
                </a:extLst>
              </p14:cNvPr>
              <p14:cNvContentPartPr/>
              <p14:nvPr/>
            </p14:nvContentPartPr>
            <p14:xfrm>
              <a:off x="2310840" y="2458800"/>
              <a:ext cx="1554480" cy="219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784117-1EF4-6846-A254-9572AA6D34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4640" y="2442600"/>
                <a:ext cx="1580040" cy="22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83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E504-2408-6B4C-8AFB-27FFE6DD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p-value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8D4E7-4A55-D646-A0B6-E570B1548296}"/>
              </a:ext>
            </a:extLst>
          </p:cNvPr>
          <p:cNvSpPr txBox="1"/>
          <p:nvPr/>
        </p:nvSpPr>
        <p:spPr>
          <a:xfrm>
            <a:off x="457200" y="1338943"/>
            <a:ext cx="8071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The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p-value</a:t>
            </a:r>
            <a:r>
              <a:rPr lang="en-US" sz="3200">
                <a:latin typeface="Franklin Gothic Medium"/>
                <a:cs typeface="Franklin Gothic Medium"/>
              </a:rPr>
              <a:t> is the smallest value of the type I</a:t>
            </a:r>
          </a:p>
          <a:p>
            <a:r>
              <a:rPr lang="en-US" sz="3200">
                <a:latin typeface="Franklin Gothic Medium"/>
                <a:cs typeface="Franklin Gothic Medium"/>
              </a:rPr>
              <a:t>error </a:t>
            </a:r>
            <a:r>
              <a:rPr lang="en-US" sz="3200" dirty="0">
                <a:latin typeface="Franklin Gothic Medium"/>
                <a:cs typeface="Franklin Gothic Medium"/>
              </a:rPr>
              <a:t>for which </a:t>
            </a:r>
            <a:r>
              <a:rPr lang="en-US" sz="3200">
                <a:latin typeface="Franklin Gothic Medium"/>
                <a:cs typeface="Franklin Gothic Medium"/>
              </a:rPr>
              <a:t>the </a:t>
            </a:r>
            <a:r>
              <a:rPr lang="en-US" sz="3200" dirty="0">
                <a:latin typeface="Franklin Gothic Medium"/>
                <a:cs typeface="Franklin Gothic Medium"/>
              </a:rPr>
              <a:t>alternative </a:t>
            </a:r>
            <a:r>
              <a:rPr lang="en-US" sz="3200">
                <a:latin typeface="Franklin Gothic Medium"/>
                <a:cs typeface="Franklin Gothic Medium"/>
              </a:rPr>
              <a:t>hypothesis</a:t>
            </a:r>
            <a:endParaRPr lang="en-US" sz="3200" dirty="0">
              <a:latin typeface="Franklin Gothic Medium"/>
              <a:cs typeface="Franklin Gothic Medium"/>
            </a:endParaRPr>
          </a:p>
          <a:p>
            <a:r>
              <a:rPr lang="en-US" sz="3200" dirty="0">
                <a:latin typeface="Franklin Gothic Medium"/>
                <a:cs typeface="Franklin Gothic Medium"/>
              </a:rPr>
              <a:t>would be accepted (</a:t>
            </a:r>
            <a:r>
              <a:rPr lang="en-US" sz="3200">
                <a:latin typeface="Franklin Gothic Medium"/>
                <a:cs typeface="Franklin Gothic Medium"/>
              </a:rPr>
              <a:t>given the outcome)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52DFB4-3BDF-A04F-A488-DCAC1C5A394D}"/>
                  </a:ext>
                </a:extLst>
              </p14:cNvPr>
              <p14:cNvContentPartPr/>
              <p14:nvPr/>
            </p14:nvContentPartPr>
            <p14:xfrm>
              <a:off x="1455480" y="3811320"/>
              <a:ext cx="7306560" cy="250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52DFB4-3BDF-A04F-A488-DCAC1C5A39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280" y="3795120"/>
                <a:ext cx="7338960" cy="25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03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BDE3EA-7C3E-7C48-BC4D-AEA4655941B2}"/>
              </a:ext>
            </a:extLst>
          </p:cNvPr>
          <p:cNvSpPr/>
          <p:nvPr/>
        </p:nvSpPr>
        <p:spPr>
          <a:xfrm>
            <a:off x="805542" y="1000150"/>
            <a:ext cx="7532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i="1">
                <a:latin typeface="Franklin Gothic Medium" panose="020B0603020102020204" pitchFamily="34" charset="0"/>
              </a:rPr>
              <a:t>The study showed a </a:t>
            </a:r>
            <a:r>
              <a:rPr lang="en-HK" sz="2400" i="1">
                <a:solidFill>
                  <a:schemeClr val="accent1"/>
                </a:solidFill>
                <a:latin typeface="Franklin Gothic Medium" panose="020B0603020102020204" pitchFamily="34" charset="0"/>
              </a:rPr>
              <a:t>95% reduction</a:t>
            </a:r>
            <a:r>
              <a:rPr lang="en-HK" sz="2400" i="1">
                <a:latin typeface="Franklin Gothic Medium" panose="020B0603020102020204" pitchFamily="34" charset="0"/>
              </a:rPr>
              <a:t> in symptomatic COVID-19 cases in the people who received the vaccine compared with people who received a dummy drug.</a:t>
            </a:r>
            <a:endParaRPr lang="en-US" sz="2400" i="1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74B67-227D-4949-AABE-6C29710FBB37}"/>
              </a:ext>
            </a:extLst>
          </p:cNvPr>
          <p:cNvSpPr/>
          <p:nvPr/>
        </p:nvSpPr>
        <p:spPr>
          <a:xfrm>
            <a:off x="805542" y="2830285"/>
            <a:ext cx="7532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i="1">
                <a:latin typeface="Franklin Gothic Medium" panose="020B0603020102020204" pitchFamily="34" charset="0"/>
              </a:rPr>
              <a:t>The efficacy of preventing hospitalization, severe illness and death is </a:t>
            </a:r>
            <a:r>
              <a:rPr lang="en-HK" sz="2400" i="1">
                <a:solidFill>
                  <a:schemeClr val="accent1"/>
                </a:solidFill>
                <a:latin typeface="Franklin Gothic Medium" panose="020B0603020102020204" pitchFamily="34" charset="0"/>
              </a:rPr>
              <a:t>100.00%</a:t>
            </a:r>
            <a:r>
              <a:rPr lang="en-HK" sz="2400" i="1">
                <a:latin typeface="Franklin Gothic Medium" panose="020B0603020102020204" pitchFamily="34" charset="0"/>
              </a:rPr>
              <a:t>, the efficacy of preventing obvious symptoms and requiring medical treatment is</a:t>
            </a:r>
            <a:r>
              <a:rPr lang="en-HK" sz="2400" i="1">
                <a:solidFill>
                  <a:schemeClr val="accent1"/>
                </a:solidFill>
                <a:latin typeface="Franklin Gothic Medium" panose="020B0603020102020204" pitchFamily="34" charset="0"/>
              </a:rPr>
              <a:t> 83.70%</a:t>
            </a:r>
            <a:r>
              <a:rPr lang="en-HK" sz="2400" i="1">
                <a:latin typeface="Franklin Gothic Medium" panose="020B0603020102020204" pitchFamily="34" charset="0"/>
              </a:rPr>
              <a:t>, and the efficacy rate of preventing mild symptoms without medical treatment is </a:t>
            </a:r>
            <a:r>
              <a:rPr lang="en-HK" sz="2400" i="1">
                <a:solidFill>
                  <a:schemeClr val="accent1"/>
                </a:solidFill>
                <a:latin typeface="Franklin Gothic Medium" panose="020B0603020102020204" pitchFamily="34" charset="0"/>
              </a:rPr>
              <a:t>50.65%</a:t>
            </a:r>
            <a:r>
              <a:rPr lang="en-HK" sz="2400" i="1">
                <a:latin typeface="Franklin Gothic Medium" panose="020B0603020102020204" pitchFamily="34" charset="0"/>
              </a:rPr>
              <a:t>.</a:t>
            </a:r>
            <a:endParaRPr lang="en-US" sz="2400" i="1"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32BA9-07CF-9140-909C-193A51021192}"/>
              </a:ext>
            </a:extLst>
          </p:cNvPr>
          <p:cNvSpPr/>
          <p:nvPr/>
        </p:nvSpPr>
        <p:spPr>
          <a:xfrm>
            <a:off x="4701205" y="6000700"/>
            <a:ext cx="400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https://www.covidvaccine.gov.hk/en/faq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204937" y="124023"/>
            <a:ext cx="857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A measurement of Ma On Shan yields 710m. What is the p-value?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2DD797-05F5-5446-9426-C60162C3DC43}"/>
                  </a:ext>
                </a:extLst>
              </p14:cNvPr>
              <p14:cNvContentPartPr/>
              <p14:nvPr/>
            </p14:nvContentPartPr>
            <p14:xfrm>
              <a:off x="407160" y="1315800"/>
              <a:ext cx="3971880" cy="151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2DD797-05F5-5446-9426-C60162C3DC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960" y="1299600"/>
                <a:ext cx="400428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CA7EBF-4372-AB47-B111-EA5A1128D060}"/>
                  </a:ext>
                </a:extLst>
              </p14:cNvPr>
              <p14:cNvContentPartPr/>
              <p14:nvPr/>
            </p14:nvContentPartPr>
            <p14:xfrm>
              <a:off x="472680" y="2746440"/>
              <a:ext cx="8478360" cy="396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CA7EBF-4372-AB47-B111-EA5A1128D0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80" y="2730240"/>
                <a:ext cx="8510760" cy="40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80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283676" y="202081"/>
            <a:ext cx="857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Franklin Gothic Medium"/>
                <a:cs typeface="Franklin Gothic Medium"/>
              </a:rPr>
              <a:t>What is the p-value of your random choice?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FDAEF3-69C7-2D43-8A0A-DFE5E11B83E5}"/>
                  </a:ext>
                </a:extLst>
              </p14:cNvPr>
              <p14:cNvContentPartPr/>
              <p14:nvPr/>
            </p14:nvContentPartPr>
            <p14:xfrm>
              <a:off x="452160" y="909000"/>
              <a:ext cx="6114240" cy="148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FDAEF3-69C7-2D43-8A0A-DFE5E11B83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" y="892800"/>
                <a:ext cx="6146640" cy="15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847A9D-EEDA-7B41-A76A-0EA5A0F5EAA1}"/>
                  </a:ext>
                </a:extLst>
              </p14:cNvPr>
              <p14:cNvContentPartPr/>
              <p14:nvPr/>
            </p14:nvContentPartPr>
            <p14:xfrm>
              <a:off x="505800" y="2635560"/>
              <a:ext cx="7741800" cy="1595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847A9D-EEDA-7B41-A76A-0EA5A0F5EA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00" y="2619360"/>
                <a:ext cx="7774200" cy="16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14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A2771-A024-A745-BB2B-C3DF3B33AC5B}"/>
              </a:ext>
            </a:extLst>
          </p:cNvPr>
          <p:cNvSpPr txBox="1"/>
          <p:nvPr/>
        </p:nvSpPr>
        <p:spPr>
          <a:xfrm>
            <a:off x="457200" y="341716"/>
            <a:ext cx="6443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How to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test</a:t>
            </a:r>
            <a:r>
              <a:rPr lang="en-US" sz="3200">
                <a:latin typeface="Franklin Gothic Medium"/>
                <a:cs typeface="Franklin Gothic Medium"/>
              </a:rPr>
              <a:t> if a vaccine is effective?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E9BD33-3063-F14D-8709-B804E0CD5959}"/>
                  </a:ext>
                </a:extLst>
              </p14:cNvPr>
              <p14:cNvContentPartPr/>
              <p14:nvPr/>
            </p14:nvContentPartPr>
            <p14:xfrm>
              <a:off x="5550300" y="3575330"/>
              <a:ext cx="2574000" cy="32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E9BD33-3063-F14D-8709-B804E0CD5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4100" y="3559130"/>
                <a:ext cx="26064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EB7B2A-9088-2543-80A5-1ADB28465D12}"/>
                  </a:ext>
                </a:extLst>
              </p14:cNvPr>
              <p14:cNvContentPartPr/>
              <p14:nvPr/>
            </p14:nvContentPartPr>
            <p14:xfrm>
              <a:off x="3303360" y="3456866"/>
              <a:ext cx="1945080" cy="39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EB7B2A-9088-2543-80A5-1ADB28465D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7160" y="3440666"/>
                <a:ext cx="1977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C19885-5454-204D-A7EF-923BAC25FF0B}"/>
                  </a:ext>
                </a:extLst>
              </p14:cNvPr>
              <p14:cNvContentPartPr/>
              <p14:nvPr/>
            </p14:nvContentPartPr>
            <p14:xfrm>
              <a:off x="347760" y="1188506"/>
              <a:ext cx="8243640" cy="2333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C19885-5454-204D-A7EF-923BAC25FF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560" y="1172306"/>
                <a:ext cx="8276040" cy="2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971992-C3BE-0D40-874C-BC4DA162E4A3}"/>
                  </a:ext>
                </a:extLst>
              </p14:cNvPr>
              <p14:cNvContentPartPr/>
              <p14:nvPr/>
            </p14:nvContentPartPr>
            <p14:xfrm>
              <a:off x="528120" y="4100546"/>
              <a:ext cx="8087760" cy="255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971992-C3BE-0D40-874C-BC4DA162E4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920" y="4084346"/>
                <a:ext cx="8120160" cy="25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6B59A6-3A3E-7A4B-A406-D4D35F6B5A07}"/>
                  </a:ext>
                </a:extLst>
              </p14:cNvPr>
              <p14:cNvContentPartPr/>
              <p14:nvPr/>
            </p14:nvContentPartPr>
            <p14:xfrm>
              <a:off x="8372880" y="1952066"/>
              <a:ext cx="132120" cy="398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6B59A6-3A3E-7A4B-A406-D4D35F6B5A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6680" y="1935866"/>
                <a:ext cx="164520" cy="40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0AB2E8-A626-B647-87B3-53F0446E05D3}"/>
                  </a:ext>
                </a:extLst>
              </p14:cNvPr>
              <p14:cNvContentPartPr/>
              <p14:nvPr/>
            </p14:nvContentPartPr>
            <p14:xfrm>
              <a:off x="3739320" y="3435986"/>
              <a:ext cx="22644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0AB2E8-A626-B647-87B3-53F0446E05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23120" y="3419786"/>
                <a:ext cx="25884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18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288F-B3E7-264C-9528-B568DE58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testing terminology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7844E-7124-4847-B4A4-98769121B750}"/>
              </a:ext>
            </a:extLst>
          </p:cNvPr>
          <p:cNvSpPr txBox="1"/>
          <p:nvPr/>
        </p:nvSpPr>
        <p:spPr>
          <a:xfrm>
            <a:off x="457200" y="1338943"/>
            <a:ext cx="5879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Hypothesis: </a:t>
            </a:r>
            <a:r>
              <a:rPr lang="en-US" sz="3200">
                <a:latin typeface="Franklin Gothic Medium"/>
                <a:cs typeface="Franklin Gothic Medium"/>
              </a:rPr>
              <a:t>PDF/PMF family </a:t>
            </a:r>
            <a:r>
              <a:rPr lang="en-US" sz="3200" i="1" err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3200" baseline="-25000" err="1">
                <a:latin typeface="Symbol" pitchFamily="2" charset="2"/>
                <a:cs typeface="Franklin Gothic Medium"/>
              </a:rPr>
              <a:t>q</a:t>
            </a:r>
            <a:endParaRPr lang="en-US" sz="3200" baseline="-250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6FEE0-B65C-FB4E-AC4D-02893E82556D}"/>
              </a:ext>
            </a:extLst>
          </p:cNvPr>
          <p:cNvSpPr txBox="1"/>
          <p:nvPr/>
        </p:nvSpPr>
        <p:spPr>
          <a:xfrm>
            <a:off x="457199" y="3900148"/>
            <a:ext cx="4504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Test: </a:t>
            </a:r>
            <a:r>
              <a:rPr lang="en-GB" sz="3200">
                <a:latin typeface="Franklin Gothic Medium"/>
                <a:cs typeface="Franklin Gothic Medium"/>
              </a:rPr>
              <a:t>sample(s)</a:t>
            </a:r>
            <a:r>
              <a:rPr lang="en-US" sz="3200">
                <a:latin typeface="Franklin Gothic Medium"/>
                <a:cs typeface="Franklin Gothic Medium"/>
              </a:rPr>
              <a:t> →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{+, 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CC365-38AE-9847-8D29-890403FD2E0F}"/>
              </a:ext>
            </a:extLst>
          </p:cNvPr>
          <p:cNvSpPr txBox="1"/>
          <p:nvPr/>
        </p:nvSpPr>
        <p:spPr>
          <a:xfrm>
            <a:off x="816429" y="2076783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Null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: </a:t>
            </a:r>
            <a:r>
              <a:rPr lang="en-US" sz="3200">
                <a:latin typeface="Franklin Gothic Medium"/>
                <a:cs typeface="Franklin Gothic Medium"/>
              </a:rPr>
              <a:t>Default </a:t>
            </a:r>
            <a:r>
              <a:rPr lang="en-US" sz="3200">
                <a:latin typeface="Symbol" pitchFamily="2" charset="2"/>
                <a:cs typeface="Franklin Gothic Medium"/>
              </a:rPr>
              <a:t>q</a:t>
            </a:r>
            <a:r>
              <a:rPr lang="en-US" sz="3200">
                <a:latin typeface="Franklin Gothic Medium" panose="020B0603020102020204" pitchFamily="34" charset="0"/>
                <a:cs typeface="Franklin Gothic Medium"/>
              </a:rPr>
              <a:t>(s)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9F81D-6CD8-3A48-9231-719B969430B7}"/>
              </a:ext>
            </a:extLst>
          </p:cNvPr>
          <p:cNvSpPr txBox="1"/>
          <p:nvPr/>
        </p:nvSpPr>
        <p:spPr>
          <a:xfrm>
            <a:off x="816429" y="2788075"/>
            <a:ext cx="5683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Alternative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: </a:t>
            </a:r>
            <a:r>
              <a:rPr lang="en-US" sz="3200">
                <a:latin typeface="Franklin Gothic Medium"/>
                <a:cs typeface="Franklin Gothic Medium"/>
              </a:rPr>
              <a:t>Conjectured </a:t>
            </a:r>
            <a:r>
              <a:rPr lang="en-US" sz="3200">
                <a:latin typeface="Symbol" pitchFamily="2" charset="2"/>
                <a:cs typeface="Franklin Gothic Medium"/>
              </a:rPr>
              <a:t>q</a:t>
            </a:r>
            <a:r>
              <a:rPr lang="en-US" sz="3200">
                <a:latin typeface="Franklin Gothic Medium"/>
                <a:cs typeface="Franklin Gothic Medium"/>
              </a:rPr>
              <a:t>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E9D3E-285E-5841-AAE1-DE62DCCC2B49}"/>
              </a:ext>
            </a:extLst>
          </p:cNvPr>
          <p:cNvSpPr txBox="1"/>
          <p:nvPr/>
        </p:nvSpPr>
        <p:spPr>
          <a:xfrm>
            <a:off x="457199" y="4811954"/>
            <a:ext cx="490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 (type I error):</a:t>
            </a:r>
            <a:endParaRPr lang="en-US" sz="320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50BB2-C673-B24A-B778-3A100AAA6DE5}"/>
              </a:ext>
            </a:extLst>
          </p:cNvPr>
          <p:cNvSpPr txBox="1"/>
          <p:nvPr/>
        </p:nvSpPr>
        <p:spPr>
          <a:xfrm>
            <a:off x="457198" y="5632767"/>
            <a:ext cx="5160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False negative (type II error):</a:t>
            </a:r>
            <a:endParaRPr lang="en-US" sz="320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23F776-F99B-7843-A4B0-D7868DCFAE8A}"/>
                  </a:ext>
                </a:extLst>
              </p14:cNvPr>
              <p14:cNvContentPartPr/>
              <p14:nvPr/>
            </p14:nvContentPartPr>
            <p14:xfrm>
              <a:off x="6614280" y="2157840"/>
              <a:ext cx="2122920" cy="111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23F776-F99B-7843-A4B0-D7868DCFAE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8080" y="2141640"/>
                <a:ext cx="215532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330EE8-362D-544D-A3CA-4E3F655EB424}"/>
                  </a:ext>
                </a:extLst>
              </p14:cNvPr>
              <p14:cNvContentPartPr/>
              <p14:nvPr/>
            </p14:nvContentPartPr>
            <p14:xfrm>
              <a:off x="5558760" y="4876200"/>
              <a:ext cx="2306880" cy="1246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330EE8-362D-544D-A3CA-4E3F655EB4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560" y="4860000"/>
                <a:ext cx="233928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E4EB5E-9A4E-4C4B-AE0A-6D948F0A7C19}"/>
                  </a:ext>
                </a:extLst>
              </p14:cNvPr>
              <p14:cNvContentPartPr/>
              <p14:nvPr/>
            </p14:nvContentPartPr>
            <p14:xfrm>
              <a:off x="6496200" y="5020200"/>
              <a:ext cx="321120" cy="834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E4EB5E-9A4E-4C4B-AE0A-6D948F0A7C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0000" y="5004000"/>
                <a:ext cx="353520" cy="8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84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A2771-A024-A745-BB2B-C3DF3B33AC5B}"/>
              </a:ext>
            </a:extLst>
          </p:cNvPr>
          <p:cNvSpPr txBox="1"/>
          <p:nvPr/>
        </p:nvSpPr>
        <p:spPr>
          <a:xfrm>
            <a:off x="236903" y="163296"/>
            <a:ext cx="8509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 coin is fair (null) or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= 3/4 </a:t>
            </a:r>
            <a:r>
              <a:rPr lang="en-US" sz="3200">
                <a:latin typeface="Franklin Gothic Medium"/>
                <a:cs typeface="Franklin Gothic Medium"/>
              </a:rPr>
              <a:t>(alternative).</a:t>
            </a:r>
          </a:p>
          <a:p>
            <a:r>
              <a:rPr lang="en-US" sz="3200">
                <a:latin typeface="Franklin Gothic Medium"/>
                <a:cs typeface="Franklin Gothic Medium"/>
              </a:rPr>
              <a:t>Test T accepts if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≥ 14 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>
                <a:latin typeface="Franklin Gothic Medium"/>
                <a:cs typeface="Franklin Gothic Medium"/>
              </a:rPr>
              <a:t> observed in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20</a:t>
            </a:r>
            <a:r>
              <a:rPr lang="en-US" sz="3200">
                <a:latin typeface="Franklin Gothic Medium"/>
                <a:cs typeface="Franklin Gothic Medium"/>
              </a:rPr>
              <a:t> samples.</a:t>
            </a:r>
          </a:p>
          <a:p>
            <a:r>
              <a:rPr lang="en-US" sz="3200">
                <a:latin typeface="Franklin Gothic Medium"/>
                <a:cs typeface="Franklin Gothic Medium"/>
              </a:rPr>
              <a:t>What are type I and II errors?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B5A0A6-7B17-D043-8F27-1FAE428030E5}"/>
                  </a:ext>
                </a:extLst>
              </p14:cNvPr>
              <p14:cNvContentPartPr/>
              <p14:nvPr/>
            </p14:nvContentPartPr>
            <p14:xfrm>
              <a:off x="5347800" y="3300630"/>
              <a:ext cx="1080" cy="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B5A0A6-7B17-D043-8F27-1FAE428030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1600" y="3284430"/>
                <a:ext cx="33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1037D2-F637-6040-984B-D339DCC242E5}"/>
                  </a:ext>
                </a:extLst>
              </p14:cNvPr>
              <p14:cNvContentPartPr/>
              <p14:nvPr/>
            </p14:nvContentPartPr>
            <p14:xfrm>
              <a:off x="542520" y="2632110"/>
              <a:ext cx="8058960" cy="128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1037D2-F637-6040-984B-D339DCC242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320" y="2615910"/>
                <a:ext cx="809136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549443-2232-794A-99C5-367513DF892A}"/>
                  </a:ext>
                </a:extLst>
              </p14:cNvPr>
              <p14:cNvContentPartPr/>
              <p14:nvPr/>
            </p14:nvContentPartPr>
            <p14:xfrm>
              <a:off x="1603440" y="2853360"/>
              <a:ext cx="263520" cy="761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549443-2232-794A-99C5-367513DF89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7240" y="2837160"/>
                <a:ext cx="29592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14EFC7-AA92-3542-AC0B-CB7CBAEA8F15}"/>
                  </a:ext>
                </a:extLst>
              </p14:cNvPr>
              <p14:cNvContentPartPr/>
              <p14:nvPr/>
            </p14:nvContentPartPr>
            <p14:xfrm>
              <a:off x="8301240" y="3432960"/>
              <a:ext cx="240480" cy="255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14EFC7-AA92-3542-AC0B-CB7CBAEA8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5040" y="3416760"/>
                <a:ext cx="27288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17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0BF1-E489-184C-BDC1-0A1ADD80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simple hypotheses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14:cNvPr>
              <p14:cNvContentPartPr/>
              <p14:nvPr/>
            </p14:nvContentPartPr>
            <p14:xfrm>
              <a:off x="1640520" y="2146320"/>
              <a:ext cx="5865480" cy="257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320" y="2130120"/>
                <a:ext cx="5897880" cy="26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F1B63E-A233-0449-887D-46099F1FF80D}"/>
                  </a:ext>
                </a:extLst>
              </p14:cNvPr>
              <p14:cNvContentPartPr/>
              <p14:nvPr/>
            </p14:nvContentPartPr>
            <p14:xfrm>
              <a:off x="7668000" y="2022840"/>
              <a:ext cx="1324080" cy="221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F1B63E-A233-0449-887D-46099F1FF8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1800" y="2006640"/>
                <a:ext cx="1356480" cy="22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536586-5759-BE4E-A0AA-BA2D0E569EF1}"/>
                  </a:ext>
                </a:extLst>
              </p14:cNvPr>
              <p14:cNvContentPartPr/>
              <p14:nvPr/>
            </p14:nvContentPartPr>
            <p14:xfrm>
              <a:off x="1833840" y="5052960"/>
              <a:ext cx="3622320" cy="71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536586-5759-BE4E-A0AA-BA2D0E569E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7640" y="5036760"/>
                <a:ext cx="36547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4B9ABF-B8E8-1B41-AE60-9293FC7BDFFA}"/>
                  </a:ext>
                </a:extLst>
              </p14:cNvPr>
              <p14:cNvContentPartPr/>
              <p14:nvPr/>
            </p14:nvContentPartPr>
            <p14:xfrm>
              <a:off x="999000" y="1044360"/>
              <a:ext cx="7598520" cy="50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4B9ABF-B8E8-1B41-AE60-9293FC7BDF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800" y="1028160"/>
                <a:ext cx="76309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3D572-7B90-294A-AD36-81C97B2238EC}"/>
                  </a:ext>
                </a:extLst>
              </p14:cNvPr>
              <p14:cNvContentPartPr/>
              <p14:nvPr/>
            </p14:nvContentPartPr>
            <p14:xfrm>
              <a:off x="2594520" y="4362480"/>
              <a:ext cx="4155120" cy="27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3D572-7B90-294A-AD36-81C97B2238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78320" y="4346280"/>
                <a:ext cx="41875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862914-F118-1C4C-9CFC-8D3942EE1E98}"/>
                  </a:ext>
                </a:extLst>
              </p14:cNvPr>
              <p14:cNvContentPartPr/>
              <p14:nvPr/>
            </p14:nvContentPartPr>
            <p14:xfrm>
              <a:off x="5780880" y="4884480"/>
              <a:ext cx="1797120" cy="79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862914-F118-1C4C-9CFC-8D3942EE1E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4680" y="4868280"/>
                <a:ext cx="1829520" cy="8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48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208412" y="116189"/>
            <a:ext cx="8757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 car-jack detector outputs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Normal(0, 1) </a:t>
            </a:r>
            <a:r>
              <a:rPr lang="en-US" sz="2800">
                <a:latin typeface="Franklin Gothic Medium"/>
                <a:cs typeface="Franklin Gothic Medium"/>
              </a:rPr>
              <a:t>if there is no intruder and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Normal(1, 1) </a:t>
            </a:r>
            <a:r>
              <a:rPr lang="en-US" sz="2800">
                <a:latin typeface="Franklin Gothic Medium"/>
                <a:cs typeface="Franklin Gothic Medium"/>
              </a:rPr>
              <a:t>if there is. How to design a test with a ≤ 5% false positive?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54DE2B-B0D0-3B49-BA80-2B663D5493C5}"/>
                  </a:ext>
                </a:extLst>
              </p14:cNvPr>
              <p14:cNvContentPartPr/>
              <p14:nvPr/>
            </p14:nvContentPartPr>
            <p14:xfrm>
              <a:off x="589860" y="1962727"/>
              <a:ext cx="3619346" cy="11973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54DE2B-B0D0-3B49-BA80-2B663D5493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659" y="1946527"/>
                <a:ext cx="3651748" cy="122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19AAA8-3912-9F4E-AAA7-41ADDB29F31D}"/>
                  </a:ext>
                </a:extLst>
              </p14:cNvPr>
              <p14:cNvContentPartPr/>
              <p14:nvPr/>
            </p14:nvContentPartPr>
            <p14:xfrm>
              <a:off x="838800" y="2179080"/>
              <a:ext cx="3885840" cy="151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19AAA8-3912-9F4E-AAA7-41ADDB29F3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600" y="2162880"/>
                <a:ext cx="39182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B0ADA3-DC54-BA46-978B-D6883BA8F606}"/>
                  </a:ext>
                </a:extLst>
              </p14:cNvPr>
              <p14:cNvContentPartPr/>
              <p14:nvPr/>
            </p14:nvContentPartPr>
            <p14:xfrm>
              <a:off x="4934520" y="1500840"/>
              <a:ext cx="2911320" cy="235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B0ADA3-DC54-BA46-978B-D6883BA8F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8320" y="1484640"/>
                <a:ext cx="2943720" cy="23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130A77-682D-DD4B-B0E0-38BDAB71063C}"/>
                  </a:ext>
                </a:extLst>
              </p14:cNvPr>
              <p14:cNvContentPartPr/>
              <p14:nvPr/>
            </p14:nvContentPartPr>
            <p14:xfrm>
              <a:off x="8062560" y="1537560"/>
              <a:ext cx="859680" cy="94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130A77-682D-DD4B-B0E0-38BDAB7106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6360" y="1521360"/>
                <a:ext cx="892080" cy="9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5D0335-25B5-0C47-A0AF-577781DFACE2}"/>
                  </a:ext>
                </a:extLst>
              </p14:cNvPr>
              <p14:cNvContentPartPr/>
              <p14:nvPr/>
            </p14:nvContentPartPr>
            <p14:xfrm>
              <a:off x="514080" y="3992400"/>
              <a:ext cx="8443440" cy="67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5D0335-25B5-0C47-A0AF-577781DFAC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880" y="3976200"/>
                <a:ext cx="847584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B678BE-4FF1-884F-BD24-0B0F707DE610}"/>
                  </a:ext>
                </a:extLst>
              </p14:cNvPr>
              <p14:cNvContentPartPr/>
              <p14:nvPr/>
            </p14:nvContentPartPr>
            <p14:xfrm>
              <a:off x="2590200" y="4259520"/>
              <a:ext cx="234720" cy="18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B678BE-4FF1-884F-BD24-0B0F707DE6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4000" y="4243320"/>
                <a:ext cx="26712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A8A5-71A4-354A-B2DB-1A9EB7B3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Neyman</a:t>
            </a:r>
            <a:r>
              <a:rPr lang="en-US"/>
              <a:t>-Pearson 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19102-DD25-4947-9892-68D5C607E5B6}"/>
              </a:ext>
            </a:extLst>
          </p:cNvPr>
          <p:cNvSpPr txBox="1"/>
          <p:nvPr/>
        </p:nvSpPr>
        <p:spPr>
          <a:xfrm>
            <a:off x="545580" y="1232854"/>
            <a:ext cx="8141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Among all tests with given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 </a:t>
            </a:r>
            <a:r>
              <a:rPr lang="en-US" sz="3200">
                <a:latin typeface="Franklin Gothic Medium"/>
                <a:cs typeface="Franklin Gothic Medium"/>
              </a:rPr>
              <a:t>probability, the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false negative </a:t>
            </a:r>
            <a:r>
              <a:rPr lang="en-US" sz="3200">
                <a:latin typeface="Franklin Gothic Medium"/>
                <a:cs typeface="Franklin Gothic Medium"/>
              </a:rPr>
              <a:t>is minimized by the one that accepts samples with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largest likelihood ratio</a:t>
            </a:r>
            <a:endParaRPr lang="en-US" sz="3200" i="1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9AFA3-8521-F84A-BA39-DBAAC2D7E414}"/>
              </a:ext>
            </a:extLst>
          </p:cNvPr>
          <p:cNvGrpSpPr/>
          <p:nvPr/>
        </p:nvGrpSpPr>
        <p:grpSpPr>
          <a:xfrm>
            <a:off x="3975217" y="3502144"/>
            <a:ext cx="1523175" cy="1193300"/>
            <a:chOff x="3975217" y="3819644"/>
            <a:chExt cx="1523175" cy="11933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F128C6-C7B0-4F45-82D7-0E54AEADD2EE}"/>
                </a:ext>
              </a:extLst>
            </p:cNvPr>
            <p:cNvSpPr/>
            <p:nvPr/>
          </p:nvSpPr>
          <p:spPr>
            <a:xfrm>
              <a:off x="3975218" y="3819644"/>
              <a:ext cx="15231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x | </a:t>
              </a:r>
              <a:r>
                <a:rPr lang="en-US" sz="320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q</a:t>
              </a:r>
              <a:r>
                <a:rPr lang="en-US" sz="32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326516-6562-2C40-A1C6-43E55BE653FC}"/>
                </a:ext>
              </a:extLst>
            </p:cNvPr>
            <p:cNvSpPr/>
            <p:nvPr/>
          </p:nvSpPr>
          <p:spPr>
            <a:xfrm>
              <a:off x="3975217" y="4428169"/>
              <a:ext cx="1471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x | </a:t>
              </a:r>
              <a:r>
                <a:rPr lang="en-US" sz="320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q</a:t>
              </a:r>
              <a:r>
                <a:rPr lang="en-US" sz="3200" baseline="-2500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320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6930E0-D1FD-8F42-BE1D-363B71B3EDB3}"/>
                </a:ext>
              </a:extLst>
            </p:cNvPr>
            <p:cNvCxnSpPr>
              <a:cxnSpLocks/>
            </p:cNvCxnSpPr>
            <p:nvPr/>
          </p:nvCxnSpPr>
          <p:spPr>
            <a:xfrm>
              <a:off x="3975217" y="4475669"/>
              <a:ext cx="1366217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A5AF9A5-B090-C944-BA20-0165E31A0B2C}"/>
              </a:ext>
            </a:extLst>
          </p:cNvPr>
          <p:cNvSpPr/>
          <p:nvPr/>
        </p:nvSpPr>
        <p:spPr>
          <a:xfrm>
            <a:off x="0" y="5041900"/>
            <a:ext cx="9144000" cy="181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3DD02B-C9CD-EB4D-A330-689E1905DE22}"/>
                  </a:ext>
                </a:extLst>
              </p14:cNvPr>
              <p14:cNvContentPartPr/>
              <p14:nvPr/>
            </p14:nvContentPartPr>
            <p14:xfrm>
              <a:off x="679456" y="5578872"/>
              <a:ext cx="7926840" cy="1063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3DD02B-C9CD-EB4D-A330-689E1905DE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6" y="5562672"/>
                <a:ext cx="7959240" cy="10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FC9377-BAEE-9A4F-8483-6495E01ABD0E}"/>
                  </a:ext>
                </a:extLst>
              </p14:cNvPr>
              <p14:cNvContentPartPr/>
              <p14:nvPr/>
            </p14:nvContentPartPr>
            <p14:xfrm>
              <a:off x="719640" y="5599800"/>
              <a:ext cx="4761360" cy="110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FC9377-BAEE-9A4F-8483-6495E01ABD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40" y="5583600"/>
                <a:ext cx="4793760" cy="11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04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208412" y="116189"/>
            <a:ext cx="87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false negative?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5A9575-117E-8C4C-9263-643FA4AC3354}"/>
                  </a:ext>
                </a:extLst>
              </p14:cNvPr>
              <p14:cNvContentPartPr/>
              <p14:nvPr/>
            </p14:nvContentPartPr>
            <p14:xfrm>
              <a:off x="1326897" y="902581"/>
              <a:ext cx="6196320" cy="169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5A9575-117E-8C4C-9263-643FA4AC33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0697" y="886381"/>
                <a:ext cx="6228720" cy="17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E9375E-11CD-444C-9982-26D7075CD67A}"/>
                  </a:ext>
                </a:extLst>
              </p14:cNvPr>
              <p14:cNvContentPartPr/>
              <p14:nvPr/>
            </p14:nvContentPartPr>
            <p14:xfrm>
              <a:off x="2318760" y="1237680"/>
              <a:ext cx="205920" cy="1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E9375E-11CD-444C-9982-26D7075CD6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2560" y="1221480"/>
                <a:ext cx="23832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7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528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8. Hypothesis Testing</vt:lpstr>
      <vt:lpstr>PowerPoint Presentation</vt:lpstr>
      <vt:lpstr>PowerPoint Presentation</vt:lpstr>
      <vt:lpstr>Hypothesis testing terminology</vt:lpstr>
      <vt:lpstr>PowerPoint Presentation</vt:lpstr>
      <vt:lpstr>Testing simple hypotheses</vt:lpstr>
      <vt:lpstr>PowerPoint Presentation</vt:lpstr>
      <vt:lpstr>Neyman-Pearson Lemma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One-sided alternatives</vt:lpstr>
      <vt:lpstr>PowerPoint Presentation</vt:lpstr>
      <vt:lpstr>PowerPoint Presentation</vt:lpstr>
      <vt:lpstr>PowerPoint Presentation</vt:lpstr>
      <vt:lpstr>PowerPoint Presentation</vt:lpstr>
      <vt:lpstr>p-value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4</cp:revision>
  <cp:lastPrinted>2021-02-01T02:48:29Z</cp:lastPrinted>
  <dcterms:created xsi:type="dcterms:W3CDTF">2013-01-07T07:20:47Z</dcterms:created>
  <dcterms:modified xsi:type="dcterms:W3CDTF">2022-04-26T09:54:16Z</dcterms:modified>
</cp:coreProperties>
</file>