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304" r:id="rId3"/>
    <p:sldId id="348" r:id="rId4"/>
    <p:sldId id="258" r:id="rId5"/>
    <p:sldId id="346" r:id="rId6"/>
    <p:sldId id="349" r:id="rId7"/>
    <p:sldId id="310" r:id="rId8"/>
    <p:sldId id="350" r:id="rId9"/>
    <p:sldId id="351" r:id="rId10"/>
    <p:sldId id="319" r:id="rId11"/>
    <p:sldId id="352" r:id="rId12"/>
    <p:sldId id="353" r:id="rId13"/>
    <p:sldId id="354" r:id="rId14"/>
    <p:sldId id="313" r:id="rId15"/>
    <p:sldId id="355" r:id="rId16"/>
    <p:sldId id="316" r:id="rId17"/>
    <p:sldId id="31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Bogdanov (CSD)" initials="AB(" lastIdx="3" clrIdx="0">
    <p:extLst>
      <p:ext uri="{19B8F6BF-5375-455C-9EA6-DF929625EA0E}">
        <p15:presenceInfo xmlns:p15="http://schemas.microsoft.com/office/powerpoint/2012/main" userId="S::andrejb@cuhk.edu.hk::54a3fc38-bcd8-4812-b887-b84a314b9e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E0E0F5"/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54F350-3E8E-8443-9547-DD02849D21EF}" v="205" dt="2022-02-21T06:26:17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 (CSD)" userId="54a3fc38-bcd8-4812-b887-b84a314b9e17" providerId="ADAL" clId="{30A35722-734C-084F-B242-509EA33750AE}"/>
    <pc:docChg chg="undo custSel addSld modSld modMainMaster">
      <pc:chgData name="Andrej Bogdanov (CSD)" userId="54a3fc38-bcd8-4812-b887-b84a314b9e17" providerId="ADAL" clId="{30A35722-734C-084F-B242-509EA33750AE}" dt="2021-01-06T07:51:02.600" v="1947" actId="478"/>
      <pc:docMkLst>
        <pc:docMk/>
      </pc:docMkLst>
      <pc:sldChg chg="modSp mod">
        <pc:chgData name="Andrej Bogdanov (CSD)" userId="54a3fc38-bcd8-4812-b887-b84a314b9e17" providerId="ADAL" clId="{30A35722-734C-084F-B242-509EA33750AE}" dt="2021-01-06T02:18:51.562" v="21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0A35722-734C-084F-B242-509EA33750AE}" dt="2021-01-06T02:18:51.562" v="21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30A35722-734C-084F-B242-509EA33750AE}" dt="2021-01-06T02:19:01.058" v="22" actId="478"/>
        <pc:sldMkLst>
          <pc:docMk/>
          <pc:sldMk cId="871201104" sldId="258"/>
        </pc:sldMkLst>
        <pc:inkChg chg="del">
          <ac:chgData name="Andrej Bogdanov (CSD)" userId="54a3fc38-bcd8-4812-b887-b84a314b9e17" providerId="ADAL" clId="{30A35722-734C-084F-B242-509EA33750AE}" dt="2021-01-06T02:19:01.058" v="22" actId="478"/>
          <ac:inkMkLst>
            <pc:docMk/>
            <pc:sldMk cId="871201104" sldId="258"/>
            <ac:inkMk id="10" creationId="{AC26F62C-CCCC-384C-AFFE-485134FD50A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07.804" v="24" actId="478"/>
        <pc:sldMkLst>
          <pc:docMk/>
          <pc:sldMk cId="1639846032" sldId="259"/>
        </pc:sldMkLst>
        <pc:inkChg chg="del">
          <ac:chgData name="Andrej Bogdanov (CSD)" userId="54a3fc38-bcd8-4812-b887-b84a314b9e17" providerId="ADAL" clId="{30A35722-734C-084F-B242-509EA33750AE}" dt="2021-01-06T02:19:05.944" v="23" actId="478"/>
          <ac:inkMkLst>
            <pc:docMk/>
            <pc:sldMk cId="1639846032" sldId="259"/>
            <ac:inkMk id="3" creationId="{9D82C100-5B78-AC4B-9ABB-F51D15091A39}"/>
          </ac:inkMkLst>
        </pc:inkChg>
        <pc:inkChg chg="del">
          <ac:chgData name="Andrej Bogdanov (CSD)" userId="54a3fc38-bcd8-4812-b887-b84a314b9e17" providerId="ADAL" clId="{30A35722-734C-084F-B242-509EA33750AE}" dt="2021-01-06T02:19:07.804" v="24" actId="478"/>
          <ac:inkMkLst>
            <pc:docMk/>
            <pc:sldMk cId="1639846032" sldId="259"/>
            <ac:inkMk id="4" creationId="{5BE1B006-0E25-334E-B141-708C3E1D6D2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24.274" v="25" actId="478"/>
        <pc:sldMkLst>
          <pc:docMk/>
          <pc:sldMk cId="3066480065" sldId="260"/>
        </pc:sldMkLst>
        <pc:inkChg chg="del">
          <ac:chgData name="Andrej Bogdanov (CSD)" userId="54a3fc38-bcd8-4812-b887-b84a314b9e17" providerId="ADAL" clId="{30A35722-734C-084F-B242-509EA33750AE}" dt="2021-01-06T02:19:24.274" v="25" actId="478"/>
          <ac:inkMkLst>
            <pc:docMk/>
            <pc:sldMk cId="3066480065" sldId="260"/>
            <ac:inkMk id="3" creationId="{E2E474CE-76BF-4449-B4E7-D1A57FD31A8C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21:05.247" v="1540" actId="478"/>
        <pc:sldMkLst>
          <pc:docMk/>
          <pc:sldMk cId="1290664766" sldId="262"/>
        </pc:sldMkLst>
        <pc:inkChg chg="del">
          <ac:chgData name="Andrej Bogdanov (CSD)" userId="54a3fc38-bcd8-4812-b887-b84a314b9e17" providerId="ADAL" clId="{30A35722-734C-084F-B242-509EA33750AE}" dt="2021-01-06T07:21:02.790" v="1539" actId="478"/>
          <ac:inkMkLst>
            <pc:docMk/>
            <pc:sldMk cId="1290664766" sldId="262"/>
            <ac:inkMk id="2" creationId="{973A6D77-FAF4-5E44-9D19-0DFB58253A6B}"/>
          </ac:inkMkLst>
        </pc:inkChg>
        <pc:inkChg chg="del">
          <ac:chgData name="Andrej Bogdanov (CSD)" userId="54a3fc38-bcd8-4812-b887-b84a314b9e17" providerId="ADAL" clId="{30A35722-734C-084F-B242-509EA33750AE}" dt="2021-01-06T07:21:05.247" v="1540" actId="478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delSp modSp mod addAnim delAnim">
        <pc:chgData name="Andrej Bogdanov (CSD)" userId="54a3fc38-bcd8-4812-b887-b84a314b9e17" providerId="ADAL" clId="{30A35722-734C-084F-B242-509EA33750AE}" dt="2021-01-06T07:48:15.839" v="1910" actId="1038"/>
        <pc:sldMkLst>
          <pc:docMk/>
          <pc:sldMk cId="3009012011" sldId="263"/>
        </pc:sldMkLst>
        <pc:spChg chg="mod">
          <ac:chgData name="Andrej Bogdanov (CSD)" userId="54a3fc38-bcd8-4812-b887-b84a314b9e17" providerId="ADAL" clId="{30A35722-734C-084F-B242-509EA33750AE}" dt="2021-01-06T07:45:30.058" v="1651" actId="1036"/>
          <ac:spMkLst>
            <pc:docMk/>
            <pc:sldMk cId="3009012011" sldId="263"/>
            <ac:spMk id="3" creationId="{3D2D9D66-3048-1047-B19E-88282621C721}"/>
          </ac:spMkLst>
        </pc:spChg>
        <pc:spChg chg="mod">
          <ac:chgData name="Andrej Bogdanov (CSD)" userId="54a3fc38-bcd8-4812-b887-b84a314b9e17" providerId="ADAL" clId="{30A35722-734C-084F-B242-509EA33750AE}" dt="2021-01-06T07:48:09.088" v="1904" actId="1038"/>
          <ac:spMkLst>
            <pc:docMk/>
            <pc:sldMk cId="3009012011" sldId="263"/>
            <ac:spMk id="4" creationId="{9551BCAD-6859-3347-9790-EEAD5037D46E}"/>
          </ac:spMkLst>
        </pc:spChg>
        <pc:spChg chg="mod">
          <ac:chgData name="Andrej Bogdanov (CSD)" userId="54a3fc38-bcd8-4812-b887-b84a314b9e17" providerId="ADAL" clId="{30A35722-734C-084F-B242-509EA33750AE}" dt="2021-01-06T07:48:15.839" v="1910" actId="1038"/>
          <ac:spMkLst>
            <pc:docMk/>
            <pc:sldMk cId="3009012011" sldId="263"/>
            <ac:spMk id="5" creationId="{F45E967A-F247-B54C-B179-73CCCF5E8FBC}"/>
          </ac:spMkLst>
        </pc:spChg>
        <pc:spChg chg="add del">
          <ac:chgData name="Andrej Bogdanov (CSD)" userId="54a3fc38-bcd8-4812-b887-b84a314b9e17" providerId="ADAL" clId="{30A35722-734C-084F-B242-509EA33750AE}" dt="2021-01-06T07:45:25.466" v="1633" actId="478"/>
          <ac:spMkLst>
            <pc:docMk/>
            <pc:sldMk cId="3009012011" sldId="263"/>
            <ac:spMk id="12" creationId="{76FFCDCA-1ACD-A840-8C68-9DD9B554F6B0}"/>
          </ac:spMkLst>
        </pc:spChg>
        <pc:grpChg chg="add del">
          <ac:chgData name="Andrej Bogdanov (CSD)" userId="54a3fc38-bcd8-4812-b887-b84a314b9e17" providerId="ADAL" clId="{30A35722-734C-084F-B242-509EA33750AE}" dt="2021-01-06T07:45:25.466" v="1633" actId="478"/>
          <ac:grpSpMkLst>
            <pc:docMk/>
            <pc:sldMk cId="3009012011" sldId="263"/>
            <ac:grpSpMk id="17" creationId="{6151F6D4-8158-9C4F-95BE-2091A3A9CE70}"/>
          </ac:grpSpMkLst>
        </pc:grpChg>
        <pc:inkChg chg="del">
          <ac:chgData name="Andrej Bogdanov (CSD)" userId="54a3fc38-bcd8-4812-b887-b84a314b9e17" providerId="ADAL" clId="{30A35722-734C-084F-B242-509EA33750AE}" dt="2021-01-06T07:19:27.813" v="1509" actId="478"/>
          <ac:inkMkLst>
            <pc:docMk/>
            <pc:sldMk cId="3009012011" sldId="263"/>
            <ac:inkMk id="8" creationId="{9375855D-9F43-DD43-9F6E-2284B62DD03B}"/>
          </ac:inkMkLst>
        </pc:inkChg>
        <pc:inkChg chg="del">
          <ac:chgData name="Andrej Bogdanov (CSD)" userId="54a3fc38-bcd8-4812-b887-b84a314b9e17" providerId="ADAL" clId="{30A35722-734C-084F-B242-509EA33750AE}" dt="2021-01-06T07:19:25.340" v="1508" actId="478"/>
          <ac:inkMkLst>
            <pc:docMk/>
            <pc:sldMk cId="3009012011" sldId="263"/>
            <ac:inkMk id="9" creationId="{9B7F235E-D68F-4C4F-911E-025D11C55FD1}"/>
          </ac:inkMkLst>
        </pc:inkChg>
        <pc:cxnChg chg="mod">
          <ac:chgData name="Andrej Bogdanov (CSD)" userId="54a3fc38-bcd8-4812-b887-b84a314b9e17" providerId="ADAL" clId="{30A35722-734C-084F-B242-509EA33750AE}" dt="2021-01-06T07:48:13.079" v="1905" actId="14100"/>
          <ac:cxnSpMkLst>
            <pc:docMk/>
            <pc:sldMk cId="3009012011" sldId="263"/>
            <ac:cxnSpMk id="6" creationId="{08754F78-51D1-A749-B945-BB13E6A645C0}"/>
          </ac:cxnSpMkLst>
        </pc:cxnChg>
      </pc:sldChg>
      <pc:sldChg chg="delSp mod">
        <pc:chgData name="Andrej Bogdanov (CSD)" userId="54a3fc38-bcd8-4812-b887-b84a314b9e17" providerId="ADAL" clId="{30A35722-734C-084F-B242-509EA33750AE}" dt="2021-01-06T07:49:16.294" v="1915" actId="478"/>
        <pc:sldMkLst>
          <pc:docMk/>
          <pc:sldMk cId="2203218808" sldId="264"/>
        </pc:sldMkLst>
        <pc:inkChg chg="del">
          <ac:chgData name="Andrej Bogdanov (CSD)" userId="54a3fc38-bcd8-4812-b887-b84a314b9e17" providerId="ADAL" clId="{30A35722-734C-084F-B242-509EA33750AE}" dt="2021-01-06T07:49:13.552" v="1913" actId="478"/>
          <ac:inkMkLst>
            <pc:docMk/>
            <pc:sldMk cId="2203218808" sldId="26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12.276" v="1912" actId="478"/>
          <ac:inkMkLst>
            <pc:docMk/>
            <pc:sldMk cId="2203218808" sldId="26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16.294" v="1915" actId="478"/>
          <ac:inkMkLst>
            <pc:docMk/>
            <pc:sldMk cId="2203218808" sldId="26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0.686" v="1911" actId="478"/>
          <ac:inkMkLst>
            <pc:docMk/>
            <pc:sldMk cId="2203218808" sldId="26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14.918" v="1914" actId="478"/>
          <ac:inkMkLst>
            <pc:docMk/>
            <pc:sldMk cId="2203218808" sldId="264"/>
            <ac:inkMk id="10" creationId="{0099D8B1-DCD0-E245-8EB6-81B0643E27A7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37.735" v="1924" actId="478"/>
        <pc:sldMkLst>
          <pc:docMk/>
          <pc:sldMk cId="1673016085" sldId="265"/>
        </pc:sldMkLst>
        <pc:inkChg chg="del">
          <ac:chgData name="Andrej Bogdanov (CSD)" userId="54a3fc38-bcd8-4812-b887-b84a314b9e17" providerId="ADAL" clId="{30A35722-734C-084F-B242-509EA33750AE}" dt="2021-01-06T07:49:33.748" v="1921" actId="478"/>
          <ac:inkMkLst>
            <pc:docMk/>
            <pc:sldMk cId="1673016085" sldId="265"/>
            <ac:inkMk id="3" creationId="{6FCD6995-18BC-D84F-9063-2B380F31F956}"/>
          </ac:inkMkLst>
        </pc:inkChg>
        <pc:inkChg chg="del">
          <ac:chgData name="Andrej Bogdanov (CSD)" userId="54a3fc38-bcd8-4812-b887-b84a314b9e17" providerId="ADAL" clId="{30A35722-734C-084F-B242-509EA33750AE}" dt="2021-01-06T07:49:35.102" v="1922" actId="478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 (CSD)" userId="54a3fc38-bcd8-4812-b887-b84a314b9e17" providerId="ADAL" clId="{30A35722-734C-084F-B242-509EA33750AE}" dt="2021-01-06T07:49:36.416" v="1923" actId="478"/>
          <ac:inkMkLst>
            <pc:docMk/>
            <pc:sldMk cId="1673016085" sldId="265"/>
            <ac:inkMk id="5" creationId="{E85872D4-8A71-8241-83A8-12113F94117F}"/>
          </ac:inkMkLst>
        </pc:inkChg>
        <pc:inkChg chg="del">
          <ac:chgData name="Andrej Bogdanov (CSD)" userId="54a3fc38-bcd8-4812-b887-b84a314b9e17" providerId="ADAL" clId="{30A35722-734C-084F-B242-509EA33750AE}" dt="2021-01-06T07:49:37.735" v="1924" actId="478"/>
          <ac:inkMkLst>
            <pc:docMk/>
            <pc:sldMk cId="1673016085" sldId="265"/>
            <ac:inkMk id="6" creationId="{BBF85252-1B53-394A-9373-6238B8026E42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02.066" v="1935" actId="478"/>
        <pc:sldMkLst>
          <pc:docMk/>
          <pc:sldMk cId="2703338071" sldId="266"/>
        </pc:sldMkLst>
        <pc:inkChg chg="del">
          <ac:chgData name="Andrej Bogdanov (CSD)" userId="54a3fc38-bcd8-4812-b887-b84a314b9e17" providerId="ADAL" clId="{30A35722-734C-084F-B242-509EA33750AE}" dt="2021-01-06T07:50:02.066" v="1935" actId="478"/>
          <ac:inkMkLst>
            <pc:docMk/>
            <pc:sldMk cId="2703338071" sldId="266"/>
            <ac:inkMk id="10" creationId="{E0713FA7-323F-DE49-907D-9B0E60A4854F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58.164" v="1934" actId="478"/>
        <pc:sldMkLst>
          <pc:docMk/>
          <pc:sldMk cId="2861798232" sldId="267"/>
        </pc:sldMkLst>
        <pc:inkChg chg="del">
          <ac:chgData name="Andrej Bogdanov (CSD)" userId="54a3fc38-bcd8-4812-b887-b84a314b9e17" providerId="ADAL" clId="{30A35722-734C-084F-B242-509EA33750AE}" dt="2021-01-06T07:49:51.962" v="1930" actId="478"/>
          <ac:inkMkLst>
            <pc:docMk/>
            <pc:sldMk cId="2861798232" sldId="267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53.516" v="1931" actId="478"/>
          <ac:inkMkLst>
            <pc:docMk/>
            <pc:sldMk cId="2861798232" sldId="267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55.707" v="1932" actId="478"/>
          <ac:inkMkLst>
            <pc:docMk/>
            <pc:sldMk cId="2861798232" sldId="267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56.920" v="1933" actId="478"/>
          <ac:inkMkLst>
            <pc:docMk/>
            <pc:sldMk cId="2861798232" sldId="267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58.164" v="1934" actId="478"/>
          <ac:inkMkLst>
            <pc:docMk/>
            <pc:sldMk cId="2861798232" sldId="267"/>
            <ac:inkMk id="7" creationId="{DFFEE8E8-ADC7-C642-BF8D-75CE80C7A9C1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36.884" v="1942" actId="478"/>
        <pc:sldMkLst>
          <pc:docMk/>
          <pc:sldMk cId="2367920729" sldId="269"/>
        </pc:sldMkLst>
        <pc:inkChg chg="del">
          <ac:chgData name="Andrej Bogdanov (CSD)" userId="54a3fc38-bcd8-4812-b887-b84a314b9e17" providerId="ADAL" clId="{30A35722-734C-084F-B242-509EA33750AE}" dt="2021-01-06T07:50:28.304" v="1938" actId="478"/>
          <ac:inkMkLst>
            <pc:docMk/>
            <pc:sldMk cId="2367920729" sldId="269"/>
            <ac:inkMk id="10" creationId="{29361666-767E-8646-A7BB-3248B9EF041A}"/>
          </ac:inkMkLst>
        </pc:inkChg>
        <pc:inkChg chg="del">
          <ac:chgData name="Andrej Bogdanov (CSD)" userId="54a3fc38-bcd8-4812-b887-b84a314b9e17" providerId="ADAL" clId="{30A35722-734C-084F-B242-509EA33750AE}" dt="2021-01-06T07:50:33.178" v="1940" actId="478"/>
          <ac:inkMkLst>
            <pc:docMk/>
            <pc:sldMk cId="2367920729" sldId="269"/>
            <ac:inkMk id="11" creationId="{D6E80B83-9284-B843-84F2-51BC4917061B}"/>
          </ac:inkMkLst>
        </pc:inkChg>
        <pc:inkChg chg="del">
          <ac:chgData name="Andrej Bogdanov (CSD)" userId="54a3fc38-bcd8-4812-b887-b84a314b9e17" providerId="ADAL" clId="{30A35722-734C-084F-B242-509EA33750AE}" dt="2021-01-06T07:50:34.772" v="1941" actId="478"/>
          <ac:inkMkLst>
            <pc:docMk/>
            <pc:sldMk cId="2367920729" sldId="269"/>
            <ac:inkMk id="12" creationId="{01BE388B-19AB-6D4F-B21B-671F40F1DA3B}"/>
          </ac:inkMkLst>
        </pc:inkChg>
        <pc:inkChg chg="del">
          <ac:chgData name="Andrej Bogdanov (CSD)" userId="54a3fc38-bcd8-4812-b887-b84a314b9e17" providerId="ADAL" clId="{30A35722-734C-084F-B242-509EA33750AE}" dt="2021-01-06T07:50:30.920" v="1939" actId="478"/>
          <ac:inkMkLst>
            <pc:docMk/>
            <pc:sldMk cId="2367920729" sldId="269"/>
            <ac:inkMk id="13" creationId="{A5DA7F32-2F45-0A48-8C1C-A2AAB71EB872}"/>
          </ac:inkMkLst>
        </pc:inkChg>
        <pc:inkChg chg="del">
          <ac:chgData name="Andrej Bogdanov (CSD)" userId="54a3fc38-bcd8-4812-b887-b84a314b9e17" providerId="ADAL" clId="{30A35722-734C-084F-B242-509EA33750AE}" dt="2021-01-06T07:50:36.884" v="1942" actId="478"/>
          <ac:inkMkLst>
            <pc:docMk/>
            <pc:sldMk cId="2367920729" sldId="269"/>
            <ac:inkMk id="14" creationId="{84CD8C85-6E4C-2348-B03A-081767A27AF8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20.497" v="1937" actId="478"/>
        <pc:sldMkLst>
          <pc:docMk/>
          <pc:sldMk cId="115814539" sldId="270"/>
        </pc:sldMkLst>
        <pc:inkChg chg="del">
          <ac:chgData name="Andrej Bogdanov (CSD)" userId="54a3fc38-bcd8-4812-b887-b84a314b9e17" providerId="ADAL" clId="{30A35722-734C-084F-B242-509EA33750AE}" dt="2021-01-06T07:50:18.849" v="1936" actId="478"/>
          <ac:inkMkLst>
            <pc:docMk/>
            <pc:sldMk cId="115814539" sldId="270"/>
            <ac:inkMk id="7" creationId="{7A7D9817-773C-B043-889E-A76737124CF2}"/>
          </ac:inkMkLst>
        </pc:inkChg>
        <pc:inkChg chg="del">
          <ac:chgData name="Andrej Bogdanov (CSD)" userId="54a3fc38-bcd8-4812-b887-b84a314b9e17" providerId="ADAL" clId="{30A35722-734C-084F-B242-509EA33750AE}" dt="2021-01-06T07:50:20.497" v="1937" actId="478"/>
          <ac:inkMkLst>
            <pc:docMk/>
            <pc:sldMk cId="115814539" sldId="270"/>
            <ac:inkMk id="8" creationId="{9BB3381A-168F-5242-BDC6-AF7DC48EFFA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1.501" v="1943" actId="478"/>
        <pc:sldMkLst>
          <pc:docMk/>
          <pc:sldMk cId="3911810824" sldId="271"/>
        </pc:sldMkLst>
        <pc:inkChg chg="del">
          <ac:chgData name="Andrej Bogdanov (CSD)" userId="54a3fc38-bcd8-4812-b887-b84a314b9e17" providerId="ADAL" clId="{30A35722-734C-084F-B242-509EA33750AE}" dt="2021-01-06T07:50:41.501" v="1943" actId="478"/>
          <ac:inkMkLst>
            <pc:docMk/>
            <pc:sldMk cId="3911810824" sldId="271"/>
            <ac:inkMk id="4" creationId="{165A57D8-CAF6-2842-A31A-C2416369A0D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9.502" v="1944" actId="478"/>
        <pc:sldMkLst>
          <pc:docMk/>
          <pc:sldMk cId="857692231" sldId="272"/>
        </pc:sldMkLst>
        <pc:inkChg chg="del">
          <ac:chgData name="Andrej Bogdanov (CSD)" userId="54a3fc38-bcd8-4812-b887-b84a314b9e17" providerId="ADAL" clId="{30A35722-734C-084F-B242-509EA33750AE}" dt="2021-01-06T07:50:49.502" v="1944" actId="478"/>
          <ac:inkMkLst>
            <pc:docMk/>
            <pc:sldMk cId="857692231" sldId="272"/>
            <ac:inkMk id="5" creationId="{33EE5B69-02C6-5243-B955-88642E978C1E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1:02.600" v="1947" actId="478"/>
        <pc:sldMkLst>
          <pc:docMk/>
          <pc:sldMk cId="2561039472" sldId="274"/>
        </pc:sldMkLst>
        <pc:inkChg chg="del">
          <ac:chgData name="Andrej Bogdanov (CSD)" userId="54a3fc38-bcd8-4812-b887-b84a314b9e17" providerId="ADAL" clId="{30A35722-734C-084F-B242-509EA33750AE}" dt="2021-01-06T07:50:59.062" v="1945" actId="478"/>
          <ac:inkMkLst>
            <pc:docMk/>
            <pc:sldMk cId="2561039472" sldId="274"/>
            <ac:inkMk id="5" creationId="{B7B167C6-ABF5-C642-9A20-ACE7FCD25A2C}"/>
          </ac:inkMkLst>
        </pc:inkChg>
        <pc:inkChg chg="del">
          <ac:chgData name="Andrej Bogdanov (CSD)" userId="54a3fc38-bcd8-4812-b887-b84a314b9e17" providerId="ADAL" clId="{30A35722-734C-084F-B242-509EA33750AE}" dt="2021-01-06T07:51:00.872" v="1946" actId="478"/>
          <ac:inkMkLst>
            <pc:docMk/>
            <pc:sldMk cId="2561039472" sldId="274"/>
            <ac:inkMk id="12" creationId="{FD8069E6-7B02-3145-8004-1A33379BC0BE}"/>
          </ac:inkMkLst>
        </pc:inkChg>
        <pc:inkChg chg="del">
          <ac:chgData name="Andrej Bogdanov (CSD)" userId="54a3fc38-bcd8-4812-b887-b84a314b9e17" providerId="ADAL" clId="{30A35722-734C-084F-B242-509EA33750AE}" dt="2021-01-06T07:51:02.600" v="1947" actId="478"/>
          <ac:inkMkLst>
            <pc:docMk/>
            <pc:sldMk cId="2561039472" sldId="274"/>
            <ac:inkMk id="13" creationId="{D75C364D-69C1-474B-8484-E494D74FF5E4}"/>
          </ac:inkMkLst>
        </pc:inkChg>
      </pc:sldChg>
      <pc:sldChg chg="addSp delSp modSp new mod modClrScheme chgLayout">
        <pc:chgData name="Andrej Bogdanov (CSD)" userId="54a3fc38-bcd8-4812-b887-b84a314b9e17" providerId="ADAL" clId="{30A35722-734C-084F-B242-509EA33750AE}" dt="2021-01-06T03:42:42.596" v="924" actId="20577"/>
        <pc:sldMkLst>
          <pc:docMk/>
          <pc:sldMk cId="1985372151" sldId="290"/>
        </pc:sldMkLst>
        <pc:spChg chg="add del mod">
          <ac:chgData name="Andrej Bogdanov (CSD)" userId="54a3fc38-bcd8-4812-b887-b84a314b9e17" providerId="ADAL" clId="{30A35722-734C-084F-B242-509EA33750AE}" dt="2021-01-06T02:41:57.311" v="36" actId="478"/>
          <ac:spMkLst>
            <pc:docMk/>
            <pc:sldMk cId="1985372151" sldId="290"/>
            <ac:spMk id="2" creationId="{0B1E607F-1DCF-434F-AE8C-4D48FAE637A1}"/>
          </ac:spMkLst>
        </pc:spChg>
        <pc:spChg chg="add mod">
          <ac:chgData name="Andrej Bogdanov (CSD)" userId="54a3fc38-bcd8-4812-b887-b84a314b9e17" providerId="ADAL" clId="{30A35722-734C-084F-B242-509EA33750AE}" dt="2021-01-06T03:42:42.596" v="924" actId="20577"/>
          <ac:spMkLst>
            <pc:docMk/>
            <pc:sldMk cId="1985372151" sldId="290"/>
            <ac:spMk id="3" creationId="{EF5C1324-CD6E-CA4C-BF1C-29612B8B934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" creationId="{602978E7-69C7-0844-BDA2-CCD5FE53E049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5" creationId="{484F20C9-DCEA-2C46-A0E7-B8F168D78D08}"/>
          </ac:spMkLst>
        </pc:spChg>
        <pc:spChg chg="add del mod">
          <ac:chgData name="Andrej Bogdanov (CSD)" userId="54a3fc38-bcd8-4812-b887-b84a314b9e17" providerId="ADAL" clId="{30A35722-734C-084F-B242-509EA33750AE}" dt="2021-01-06T03:22:25.709" v="143" actId="478"/>
          <ac:spMkLst>
            <pc:docMk/>
            <pc:sldMk cId="1985372151" sldId="290"/>
            <ac:spMk id="6" creationId="{FD6EAA35-FA69-1142-9076-45CB7B087BFE}"/>
          </ac:spMkLst>
        </pc:spChg>
        <pc:spChg chg="add del mod">
          <ac:chgData name="Andrej Bogdanov (CSD)" userId="54a3fc38-bcd8-4812-b887-b84a314b9e17" providerId="ADAL" clId="{30A35722-734C-084F-B242-509EA33750AE}" dt="2021-01-06T03:22:23.545" v="142" actId="478"/>
          <ac:spMkLst>
            <pc:docMk/>
            <pc:sldMk cId="1985372151" sldId="290"/>
            <ac:spMk id="7" creationId="{369ECE79-97E1-804E-8C0B-024A1FCDCB85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11" creationId="{C18F91B4-B5FD-484C-B1A6-E1A9429CF97F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30" creationId="{7058502F-DCD8-7F49-AE1A-2FE6D07E6C2E}"/>
          </ac:spMkLst>
        </pc:spChg>
        <pc:spChg chg="add del mod">
          <ac:chgData name="Andrej Bogdanov (CSD)" userId="54a3fc38-bcd8-4812-b887-b84a314b9e17" providerId="ADAL" clId="{30A35722-734C-084F-B242-509EA33750AE}" dt="2021-01-06T03:23:48.488" v="145" actId="478"/>
          <ac:spMkLst>
            <pc:docMk/>
            <pc:sldMk cId="1985372151" sldId="290"/>
            <ac:spMk id="31" creationId="{CB34AFE6-1C62-394E-BA65-BCE23C7BA227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38" creationId="{51D06139-8E20-1046-9FCE-D18AD7EC8970}"/>
          </ac:spMkLst>
        </pc:spChg>
        <pc:spChg chg="add mod">
          <ac:chgData name="Andrej Bogdanov (CSD)" userId="54a3fc38-bcd8-4812-b887-b84a314b9e17" providerId="ADAL" clId="{30A35722-734C-084F-B242-509EA33750AE}" dt="2021-01-06T03:39:18.186" v="830" actId="20577"/>
          <ac:spMkLst>
            <pc:docMk/>
            <pc:sldMk cId="1985372151" sldId="290"/>
            <ac:spMk id="40" creationId="{E6C5114F-1826-A24C-B88F-C7F77BC3603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1" creationId="{0B15F944-46BD-BE4E-90AC-A110EBCC699B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2" creationId="{6DD299A4-1143-6C46-8CD6-E96DDFE39EC0}"/>
          </ac:spMkLst>
        </pc:spChg>
        <pc:spChg chg="add del mod">
          <ac:chgData name="Andrej Bogdanov (CSD)" userId="54a3fc38-bcd8-4812-b887-b84a314b9e17" providerId="ADAL" clId="{30A35722-734C-084F-B242-509EA33750AE}" dt="2021-01-06T03:39:00.625" v="809" actId="478"/>
          <ac:spMkLst>
            <pc:docMk/>
            <pc:sldMk cId="1985372151" sldId="290"/>
            <ac:spMk id="43" creationId="{361C6FCE-6E83-5F40-9626-8D8295EAD732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4" creationId="{6D5FFAA9-29C2-4B4C-8B3A-CBEDED623AD8}"/>
          </ac:spMkLst>
        </pc:spChg>
        <pc:spChg chg="add mod">
          <ac:chgData name="Andrej Bogdanov (CSD)" userId="54a3fc38-bcd8-4812-b887-b84a314b9e17" providerId="ADAL" clId="{30A35722-734C-084F-B242-509EA33750AE}" dt="2021-01-06T03:41:50.670" v="905" actId="20577"/>
          <ac:spMkLst>
            <pc:docMk/>
            <pc:sldMk cId="1985372151" sldId="290"/>
            <ac:spMk id="45" creationId="{A7A342E5-438C-3D4F-B347-52B969196554}"/>
          </ac:spMkLst>
        </pc:spChg>
        <pc:grpChg chg="add del mod">
          <ac:chgData name="Andrej Bogdanov (CSD)" userId="54a3fc38-bcd8-4812-b887-b84a314b9e17" providerId="ADAL" clId="{30A35722-734C-084F-B242-509EA33750AE}" dt="2021-01-06T03:34:38.017" v="644" actId="478"/>
          <ac:grpSpMkLst>
            <pc:docMk/>
            <pc:sldMk cId="1985372151" sldId="290"/>
            <ac:grpSpMk id="32" creationId="{6C3FEE47-D02A-A044-A3F4-E8B63A972609}"/>
          </ac:grpSpMkLst>
        </pc:grp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3" creationId="{229ED1B8-8E42-A049-8F94-FF5C7F01FE6A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4" creationId="{BBC692B9-5E45-6C41-9F2A-1A4CB773B572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5" creationId="{A9032986-2A13-6748-A20A-2AA8760A27F7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6" creationId="{8F24D277-BEFD-F247-9A9F-FACE47899E7D}"/>
          </ac:picMkLst>
        </pc:picChg>
        <pc:picChg chg="add mod">
          <ac:chgData name="Andrej Bogdanov (CSD)" userId="54a3fc38-bcd8-4812-b887-b84a314b9e17" providerId="ADAL" clId="{30A35722-734C-084F-B242-509EA33750AE}" dt="2021-01-06T03:39:10.571" v="826" actId="1035"/>
          <ac:picMkLst>
            <pc:docMk/>
            <pc:sldMk cId="1985372151" sldId="290"/>
            <ac:picMk id="39" creationId="{7C5D70B7-298A-8C43-B61F-3A3A2645EC97}"/>
          </ac:picMkLst>
        </pc:pic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8" creationId="{446E115C-CB3C-8B41-99B8-EE508ABC216E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9" creationId="{C37C5A2E-AEBE-FC47-B6D3-736CB06ADCD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10" creationId="{CF782B92-CB05-4F4F-A966-F671533F6AA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2" creationId="{ED889458-DB43-9F4B-9CAA-71BA0D5B992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3" creationId="{AC8D0163-AAF1-1042-B4A3-BBF78E7486E4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4" creationId="{32A82A2A-A4D8-4A42-AF00-09FB0C20E196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5" creationId="{C04619C2-F66F-DE40-A744-7DD89C775D4B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6" creationId="{07AE8258-58FE-6640-954F-1127B64C249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7" creationId="{E61A35EE-E462-5443-97F7-D790F38CF35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8" creationId="{1561804A-71B2-A04B-BC06-0DAE3C43623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9" creationId="{E16A199A-7A0C-F14E-B3FD-D6D273C83B8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0" creationId="{B72286C9-9E4E-5C4B-8C57-8BA73BA1F1D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1" creationId="{A6B7AC97-DA02-924E-BFB5-F634AB3727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2" creationId="{D395BBCA-6BDD-6D4A-800D-72902227BF8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3" creationId="{0F64304F-7FEA-644C-9B5D-AC9BF5EF3515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4" creationId="{08CE232E-715C-D940-83FF-0F4C3ED8A94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5" creationId="{430C1858-BDD1-D641-B14A-104AD2C772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6" creationId="{88FA6F12-1A6D-3845-B38E-FF5E9928D6A7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7" creationId="{9F6162C3-09B4-B24B-BC9E-B2A406EC52A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8" creationId="{A5F3D433-D901-5348-9AF8-0058947C66C3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9" creationId="{D184307D-B284-F14D-9681-6F234B9EB93D}"/>
          </ac:cxnSpMkLst>
        </pc:cxnChg>
      </pc:sldChg>
      <pc:sldChg chg="addSp delSp modSp new mod">
        <pc:chgData name="Andrej Bogdanov (CSD)" userId="54a3fc38-bcd8-4812-b887-b84a314b9e17" providerId="ADAL" clId="{30A35722-734C-084F-B242-509EA33750AE}" dt="2021-01-06T07:18:39.931" v="1507" actId="1038"/>
        <pc:sldMkLst>
          <pc:docMk/>
          <pc:sldMk cId="2008524110" sldId="291"/>
        </pc:sldMkLst>
        <pc:spChg chg="mod">
          <ac:chgData name="Andrej Bogdanov (CSD)" userId="54a3fc38-bcd8-4812-b887-b84a314b9e17" providerId="ADAL" clId="{30A35722-734C-084F-B242-509EA33750AE}" dt="2021-01-06T03:58:54.116" v="1034" actId="20577"/>
          <ac:spMkLst>
            <pc:docMk/>
            <pc:sldMk cId="2008524110" sldId="291"/>
            <ac:spMk id="2" creationId="{71018443-A3FA-3B4F-A90F-D7D66A971CBF}"/>
          </ac:spMkLst>
        </pc:spChg>
        <pc:spChg chg="add del mod">
          <ac:chgData name="Andrej Bogdanov (CSD)" userId="54a3fc38-bcd8-4812-b887-b84a314b9e17" providerId="ADAL" clId="{30A35722-734C-084F-B242-509EA33750AE}" dt="2021-01-06T03:43:05.436" v="947" actId="478"/>
          <ac:spMkLst>
            <pc:docMk/>
            <pc:sldMk cId="2008524110" sldId="291"/>
            <ac:spMk id="3" creationId="{CFFD2B0A-AC61-DE46-A1EF-FD77CB4AE59A}"/>
          </ac:spMkLst>
        </pc:spChg>
        <pc:spChg chg="add del mod">
          <ac:chgData name="Andrej Bogdanov (CSD)" userId="54a3fc38-bcd8-4812-b887-b84a314b9e17" providerId="ADAL" clId="{30A35722-734C-084F-B242-509EA33750AE}" dt="2021-01-06T03:31:13.390" v="523" actId="478"/>
          <ac:spMkLst>
            <pc:docMk/>
            <pc:sldMk cId="2008524110" sldId="291"/>
            <ac:spMk id="4" creationId="{26A745A3-4F7B-8447-91EC-4B45BC3E4082}"/>
          </ac:spMkLst>
        </pc:spChg>
        <pc:spChg chg="add del mod">
          <ac:chgData name="Andrej Bogdanov (CSD)" userId="54a3fc38-bcd8-4812-b887-b84a314b9e17" providerId="ADAL" clId="{30A35722-734C-084F-B242-509EA33750AE}" dt="2021-01-06T03:31:15.419" v="524" actId="478"/>
          <ac:spMkLst>
            <pc:docMk/>
            <pc:sldMk cId="2008524110" sldId="291"/>
            <ac:spMk id="5" creationId="{C46DE789-9F80-5546-9573-6EB4595779F4}"/>
          </ac:spMkLst>
        </pc:spChg>
        <pc:spChg chg="add del mod">
          <ac:chgData name="Andrej Bogdanov (CSD)" userId="54a3fc38-bcd8-4812-b887-b84a314b9e17" providerId="ADAL" clId="{30A35722-734C-084F-B242-509EA33750AE}" dt="2021-01-06T03:43:07.841" v="948" actId="478"/>
          <ac:spMkLst>
            <pc:docMk/>
            <pc:sldMk cId="2008524110" sldId="291"/>
            <ac:spMk id="6" creationId="{B8B16726-C1B8-6049-A0DE-9AC27EE66968}"/>
          </ac:spMkLst>
        </pc:spChg>
        <pc:spChg chg="add mod">
          <ac:chgData name="Andrej Bogdanov (CSD)" userId="54a3fc38-bcd8-4812-b887-b84a314b9e17" providerId="ADAL" clId="{30A35722-734C-084F-B242-509EA33750AE}" dt="2021-01-06T07:18:24.448" v="1492" actId="1035"/>
          <ac:spMkLst>
            <pc:docMk/>
            <pc:sldMk cId="2008524110" sldId="291"/>
            <ac:spMk id="8" creationId="{268AD2A9-602F-1646-9E5A-CBF1407D5FA8}"/>
          </ac:spMkLst>
        </pc:spChg>
        <pc:spChg chg="add del mod">
          <ac:chgData name="Andrej Bogdanov (CSD)" userId="54a3fc38-bcd8-4812-b887-b84a314b9e17" providerId="ADAL" clId="{30A35722-734C-084F-B242-509EA33750AE}" dt="2021-01-06T03:43:09.721" v="949" actId="478"/>
          <ac:spMkLst>
            <pc:docMk/>
            <pc:sldMk cId="2008524110" sldId="291"/>
            <ac:spMk id="9" creationId="{BA181863-587E-534F-B24A-FEF12BE96954}"/>
          </ac:spMkLst>
        </pc:spChg>
        <pc:spChg chg="add mod">
          <ac:chgData name="Andrej Bogdanov (CSD)" userId="54a3fc38-bcd8-4812-b887-b84a314b9e17" providerId="ADAL" clId="{30A35722-734C-084F-B242-509EA33750AE}" dt="2021-01-06T07:18:39.931" v="1507" actId="1038"/>
          <ac:spMkLst>
            <pc:docMk/>
            <pc:sldMk cId="2008524110" sldId="291"/>
            <ac:spMk id="11" creationId="{C4CD2FFD-1A79-6C41-8D16-5EA13AC4C90B}"/>
          </ac:spMkLst>
        </pc:spChg>
        <pc:spChg chg="add mod">
          <ac:chgData name="Andrej Bogdanov (CSD)" userId="54a3fc38-bcd8-4812-b887-b84a314b9e17" providerId="ADAL" clId="{30A35722-734C-084F-B242-509EA33750AE}" dt="2021-01-06T04:04:11.360" v="1304" actId="1076"/>
          <ac:spMkLst>
            <pc:docMk/>
            <pc:sldMk cId="2008524110" sldId="291"/>
            <ac:spMk id="12" creationId="{B547CA16-66ED-A441-A1CB-9C3366A88A24}"/>
          </ac:spMkLst>
        </pc:spChg>
        <pc:picChg chg="add mod">
          <ac:chgData name="Andrej Bogdanov (CSD)" userId="54a3fc38-bcd8-4812-b887-b84a314b9e17" providerId="ADAL" clId="{30A35722-734C-084F-B242-509EA33750AE}" dt="2021-01-06T07:18:36.452" v="1501" actId="1038"/>
          <ac:picMkLst>
            <pc:docMk/>
            <pc:sldMk cId="2008524110" sldId="291"/>
            <ac:picMk id="7" creationId="{D0869826-0D00-B643-B1C7-FB644FEE5D55}"/>
          </ac:picMkLst>
        </pc:picChg>
        <pc:picChg chg="add del mod">
          <ac:chgData name="Andrej Bogdanov (CSD)" userId="54a3fc38-bcd8-4812-b887-b84a314b9e17" providerId="ADAL" clId="{30A35722-734C-084F-B242-509EA33750AE}" dt="2021-01-06T04:02:52.299" v="1172" actId="478"/>
          <ac:picMkLst>
            <pc:docMk/>
            <pc:sldMk cId="2008524110" sldId="291"/>
            <ac:picMk id="10" creationId="{1E70AAAE-8913-4145-AEEB-BC3308D31C18}"/>
          </ac:picMkLst>
        </pc:picChg>
      </pc:sldChg>
      <pc:sldChg chg="addSp delSp modSp new mod">
        <pc:chgData name="Andrej Bogdanov (CSD)" userId="54a3fc38-bcd8-4812-b887-b84a314b9e17" providerId="ADAL" clId="{30A35722-734C-084F-B242-509EA33750AE}" dt="2021-01-06T07:17:58.067" v="1481" actId="478"/>
        <pc:sldMkLst>
          <pc:docMk/>
          <pc:sldMk cId="3887772425" sldId="292"/>
        </pc:sldMkLst>
        <pc:spChg chg="mod">
          <ac:chgData name="Andrej Bogdanov (CSD)" userId="54a3fc38-bcd8-4812-b887-b84a314b9e17" providerId="ADAL" clId="{30A35722-734C-084F-B242-509EA33750AE}" dt="2021-01-06T04:01:33.796" v="1156" actId="20577"/>
          <ac:spMkLst>
            <pc:docMk/>
            <pc:sldMk cId="3887772425" sldId="292"/>
            <ac:spMk id="2" creationId="{4EB2A304-7C80-2D45-89BF-629A48C86890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7" creationId="{8E77E3C4-F0DC-A441-B883-FEAFA074C29D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8" creationId="{A7A75181-3E93-D342-88AD-E44D67EFF480}"/>
          </ac:spMkLst>
        </pc:spChg>
        <pc:picChg chg="add mod">
          <ac:chgData name="Andrej Bogdanov (CSD)" userId="54a3fc38-bcd8-4812-b887-b84a314b9e17" providerId="ADAL" clId="{30A35722-734C-084F-B242-509EA33750AE}" dt="2021-01-06T07:16:45.992" v="1478" actId="1036"/>
          <ac:picMkLst>
            <pc:docMk/>
            <pc:sldMk cId="3887772425" sldId="292"/>
            <ac:picMk id="6" creationId="{30A59EF6-692B-8F41-96C6-E19757B069DE}"/>
          </ac:picMkLst>
        </pc:picChg>
        <pc:cxnChg chg="add del mod">
          <ac:chgData name="Andrej Bogdanov (CSD)" userId="54a3fc38-bcd8-4812-b887-b84a314b9e17" providerId="ADAL" clId="{30A35722-734C-084F-B242-509EA33750AE}" dt="2021-01-06T04:00:32.556" v="1155" actId="478"/>
          <ac:cxnSpMkLst>
            <pc:docMk/>
            <pc:sldMk cId="3887772425" sldId="292"/>
            <ac:cxnSpMk id="4" creationId="{B09ECFD4-FF8A-8344-A9D9-564EB6D299C4}"/>
          </ac:cxnSpMkLst>
        </pc:cxnChg>
        <pc:cxnChg chg="add del mod">
          <ac:chgData name="Andrej Bogdanov (CSD)" userId="54a3fc38-bcd8-4812-b887-b84a314b9e17" providerId="ADAL" clId="{30A35722-734C-084F-B242-509EA33750AE}" dt="2021-01-06T07:17:58.067" v="1481" actId="478"/>
          <ac:cxnSpMkLst>
            <pc:docMk/>
            <pc:sldMk cId="3887772425" sldId="292"/>
            <ac:cxnSpMk id="10" creationId="{39D486D3-32CA-4E44-A5A8-534ABD0B2D34}"/>
          </ac:cxnSpMkLst>
        </pc:cxnChg>
      </pc:sldChg>
      <pc:sldChg chg="delSp modSp add mod">
        <pc:chgData name="Andrej Bogdanov (CSD)" userId="54a3fc38-bcd8-4812-b887-b84a314b9e17" providerId="ADAL" clId="{30A35722-734C-084F-B242-509EA33750AE}" dt="2021-01-06T07:49:47.408" v="1929" actId="478"/>
        <pc:sldMkLst>
          <pc:docMk/>
          <pc:sldMk cId="3238857303" sldId="293"/>
        </pc:sldMkLst>
        <pc:spChg chg="mod">
          <ac:chgData name="Andrej Bogdanov (CSD)" userId="54a3fc38-bcd8-4812-b887-b84a314b9e17" providerId="ADAL" clId="{30A35722-734C-084F-B242-509EA33750AE}" dt="2021-01-06T07:32:20.318" v="1549" actId="14100"/>
          <ac:spMkLst>
            <pc:docMk/>
            <pc:sldMk cId="3238857303" sldId="293"/>
            <ac:spMk id="2" creationId="{F17ABC63-B9E3-5E49-A765-1C32EA4AE5B6}"/>
          </ac:spMkLst>
        </pc:spChg>
        <pc:inkChg chg="del">
          <ac:chgData name="Andrej Bogdanov (CSD)" userId="54a3fc38-bcd8-4812-b887-b84a314b9e17" providerId="ADAL" clId="{30A35722-734C-084F-B242-509EA33750AE}" dt="2021-01-06T07:49:43.425" v="1926" actId="478"/>
          <ac:inkMkLst>
            <pc:docMk/>
            <pc:sldMk cId="3238857303" sldId="293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42.141" v="1925" actId="478"/>
          <ac:inkMkLst>
            <pc:docMk/>
            <pc:sldMk cId="3238857303" sldId="293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44.744" v="1927" actId="478"/>
          <ac:inkMkLst>
            <pc:docMk/>
            <pc:sldMk cId="3238857303" sldId="293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46.103" v="1928" actId="478"/>
          <ac:inkMkLst>
            <pc:docMk/>
            <pc:sldMk cId="3238857303" sldId="293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47.408" v="1929" actId="478"/>
          <ac:inkMkLst>
            <pc:docMk/>
            <pc:sldMk cId="3238857303" sldId="293"/>
            <ac:inkMk id="7" creationId="{DFFEE8E8-ADC7-C642-BF8D-75CE80C7A9C1}"/>
          </ac:inkMkLst>
        </pc:inkChg>
      </pc:sldChg>
      <pc:sldChg chg="addSp delSp modSp add mod modAnim">
        <pc:chgData name="Andrej Bogdanov (CSD)" userId="54a3fc38-bcd8-4812-b887-b84a314b9e17" providerId="ADAL" clId="{30A35722-734C-084F-B242-509EA33750AE}" dt="2021-01-06T07:49:24.627" v="1920" actId="478"/>
        <pc:sldMkLst>
          <pc:docMk/>
          <pc:sldMk cId="3516696549" sldId="294"/>
        </pc:sldMkLst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2" creationId="{F826358E-C4A2-0B40-B283-C3598F115633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3" creationId="{500137BF-9DC5-014E-A869-B49DAAD2E9C5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4" creationId="{249AEAEF-115A-5648-9044-368CBB8891E1}"/>
          </ac:spMkLst>
        </pc:spChg>
        <pc:spChg chg="mod">
          <ac:chgData name="Andrej Bogdanov (CSD)" userId="54a3fc38-bcd8-4812-b887-b84a314b9e17" providerId="ADAL" clId="{30A35722-734C-084F-B242-509EA33750AE}" dt="2021-01-06T07:44:15.351" v="1601"/>
          <ac:spMkLst>
            <pc:docMk/>
            <pc:sldMk cId="3516696549" sldId="294"/>
            <ac:spMk id="5" creationId="{606961E9-2E4B-9946-8DAB-E81DA2BF64E9}"/>
          </ac:spMkLst>
        </pc:spChg>
        <pc:spChg chg="add del mod">
          <ac:chgData name="Andrej Bogdanov (CSD)" userId="54a3fc38-bcd8-4812-b887-b84a314b9e17" providerId="ADAL" clId="{30A35722-734C-084F-B242-509EA33750AE}" dt="2021-01-06T07:44:45.242" v="1604"/>
          <ac:spMkLst>
            <pc:docMk/>
            <pc:sldMk cId="3516696549" sldId="294"/>
            <ac:spMk id="11" creationId="{DFFFB3F2-E5AF-2947-9B6D-CB9D9ABA0491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3" creationId="{4717AD1E-7CA0-4845-B744-AA09DB7443A5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4" creationId="{57375DB2-564E-234B-ADE9-0ABC13DD5382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5" creationId="{DD2C0074-882A-E449-A27E-C1B19B4FD22E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6" creationId="{B8C49781-F967-C94F-BA98-C1A3664F2783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7" creationId="{697FF731-70A6-4E4B-A170-137D3C9F6669}"/>
          </ac:spMkLst>
        </pc:spChg>
        <pc:spChg chg="add del mod">
          <ac:chgData name="Andrej Bogdanov (CSD)" userId="54a3fc38-bcd8-4812-b887-b84a314b9e17" providerId="ADAL" clId="{30A35722-734C-084F-B242-509EA33750AE}" dt="2021-01-06T07:44:48.518" v="1606"/>
          <ac:spMkLst>
            <pc:docMk/>
            <pc:sldMk cId="3516696549" sldId="294"/>
            <ac:spMk id="18" creationId="{6626F3C9-7E9C-D44B-B730-3AC40BBEF8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0" creationId="{2B39E8F0-00D3-3D48-A9B4-E300F4D8BDD7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1" creationId="{1244872E-C6DF-3547-B594-951CCDAA626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2" creationId="{7B4E6F94-6154-D349-8C74-0B09F37381A6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3" creationId="{5CB0CF25-DC59-6A4C-A6CC-7126F9B530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4" creationId="{19933139-1967-A944-B5EA-2685867E7FBF}"/>
          </ac:spMkLst>
        </pc:spChg>
        <pc:grpChg chg="add del mod">
          <ac:chgData name="Andrej Bogdanov (CSD)" userId="54a3fc38-bcd8-4812-b887-b84a314b9e17" providerId="ADAL" clId="{30A35722-734C-084F-B242-509EA33750AE}" dt="2021-01-06T07:44:45.242" v="1604"/>
          <ac:grpSpMkLst>
            <pc:docMk/>
            <pc:sldMk cId="3516696549" sldId="294"/>
            <ac:grpSpMk id="12" creationId="{DF236866-D69C-3844-89FA-880FAB297E21}"/>
          </ac:grpSpMkLst>
        </pc:grpChg>
        <pc:grpChg chg="add del mod">
          <ac:chgData name="Andrej Bogdanov (CSD)" userId="54a3fc38-bcd8-4812-b887-b84a314b9e17" providerId="ADAL" clId="{30A35722-734C-084F-B242-509EA33750AE}" dt="2021-01-06T07:44:48.518" v="1606"/>
          <ac:grpSpMkLst>
            <pc:docMk/>
            <pc:sldMk cId="3516696549" sldId="294"/>
            <ac:grpSpMk id="19" creationId="{38506F1A-E5C4-064F-8C9C-807DE352914A}"/>
          </ac:grpSpMkLst>
        </pc:grpChg>
        <pc:inkChg chg="del">
          <ac:chgData name="Andrej Bogdanov (CSD)" userId="54a3fc38-bcd8-4812-b887-b84a314b9e17" providerId="ADAL" clId="{30A35722-734C-084F-B242-509EA33750AE}" dt="2021-01-06T07:49:23.407" v="1919" actId="478"/>
          <ac:inkMkLst>
            <pc:docMk/>
            <pc:sldMk cId="3516696549" sldId="29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20.798" v="1917" actId="478"/>
          <ac:inkMkLst>
            <pc:docMk/>
            <pc:sldMk cId="3516696549" sldId="29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24.627" v="1920" actId="478"/>
          <ac:inkMkLst>
            <pc:docMk/>
            <pc:sldMk cId="3516696549" sldId="29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9.443" v="1916" actId="478"/>
          <ac:inkMkLst>
            <pc:docMk/>
            <pc:sldMk cId="3516696549" sldId="29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21.986" v="1918" actId="478"/>
          <ac:inkMkLst>
            <pc:docMk/>
            <pc:sldMk cId="3516696549" sldId="294"/>
            <ac:inkMk id="10" creationId="{0099D8B1-DCD0-E245-8EB6-81B0643E27A7}"/>
          </ac:inkMkLst>
        </pc:inkChg>
      </pc:sldChg>
      <pc:sldChg chg="addSp delSp modSp add mod delAnim">
        <pc:chgData name="Andrej Bogdanov (CSD)" userId="54a3fc38-bcd8-4812-b887-b84a314b9e17" providerId="ADAL" clId="{30A35722-734C-084F-B242-509EA33750AE}" dt="2021-01-06T07:47:59.184" v="1895" actId="1076"/>
        <pc:sldMkLst>
          <pc:docMk/>
          <pc:sldMk cId="2515994884" sldId="295"/>
        </pc:sldMkLst>
        <pc:spChg chg="mod">
          <ac:chgData name="Andrej Bogdanov (CSD)" userId="54a3fc38-bcd8-4812-b887-b84a314b9e17" providerId="ADAL" clId="{30A35722-734C-084F-B242-509EA33750AE}" dt="2021-01-06T07:45:12.313" v="1632" actId="20577"/>
          <ac:spMkLst>
            <pc:docMk/>
            <pc:sldMk cId="2515994884" sldId="295"/>
            <ac:spMk id="2" creationId="{2E522858-FFEA-D247-A060-EE4A5106FC0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3" creationId="{3D2D9D66-3048-1047-B19E-88282621C72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4" creationId="{9551BCAD-6859-3347-9790-EEAD5037D46E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5" creationId="{F45E967A-F247-B54C-B179-73CCCF5E8FBC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7" creationId="{8FDA7080-C296-FC43-9BB1-6D94D8759B56}"/>
          </ac:spMkLst>
        </pc:spChg>
        <pc:spChg chg="add mod">
          <ac:chgData name="Andrej Bogdanov (CSD)" userId="54a3fc38-bcd8-4812-b887-b84a314b9e17" providerId="ADAL" clId="{30A35722-734C-084F-B242-509EA33750AE}" dt="2021-01-06T07:46:33.912" v="1701" actId="1037"/>
          <ac:spMkLst>
            <pc:docMk/>
            <pc:sldMk cId="2515994884" sldId="295"/>
            <ac:spMk id="8" creationId="{38A455B7-18EB-254C-A504-A6E83A780C59}"/>
          </ac:spMkLst>
        </pc:spChg>
        <pc:spChg chg="mod">
          <ac:chgData name="Andrej Bogdanov (CSD)" userId="54a3fc38-bcd8-4812-b887-b84a314b9e17" providerId="ADAL" clId="{30A35722-734C-084F-B242-509EA33750AE}" dt="2021-01-06T07:47:59.184" v="1895" actId="1076"/>
          <ac:spMkLst>
            <pc:docMk/>
            <pc:sldMk cId="2515994884" sldId="295"/>
            <ac:spMk id="12" creationId="{76FFCDCA-1ACD-A840-8C68-9DD9B554F6B0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3" creationId="{BDF523D1-8AA2-8941-BD93-9A3B7C495CA2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4" creationId="{94038512-05C0-7442-A784-0D7EC4C8D7DD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5" creationId="{E6696C7E-E84A-664A-873C-485A89F1881A}"/>
          </ac:spMkLst>
        </pc:spChg>
        <pc:spChg chg="mod topLvl">
          <ac:chgData name="Andrej Bogdanov (CSD)" userId="54a3fc38-bcd8-4812-b887-b84a314b9e17" providerId="ADAL" clId="{30A35722-734C-084F-B242-509EA33750AE}" dt="2021-01-06T07:47:34.989" v="1855" actId="1035"/>
          <ac:spMkLst>
            <pc:docMk/>
            <pc:sldMk cId="2515994884" sldId="295"/>
            <ac:spMk id="16" creationId="{B92CEFBC-7027-F040-AABC-05005BEE4191}"/>
          </ac:spMkLst>
        </pc:spChg>
        <pc:spChg chg="add mod">
          <ac:chgData name="Andrej Bogdanov (CSD)" userId="54a3fc38-bcd8-4812-b887-b84a314b9e17" providerId="ADAL" clId="{30A35722-734C-084F-B242-509EA33750AE}" dt="2021-01-06T07:47:24.735" v="1811" actId="1037"/>
          <ac:spMkLst>
            <pc:docMk/>
            <pc:sldMk cId="2515994884" sldId="295"/>
            <ac:spMk id="18" creationId="{88C4037C-B1C7-E544-BD9B-3848F5ACAD84}"/>
          </ac:spMkLst>
        </pc:spChg>
        <pc:spChg chg="add mod">
          <ac:chgData name="Andrej Bogdanov (CSD)" userId="54a3fc38-bcd8-4812-b887-b84a314b9e17" providerId="ADAL" clId="{30A35722-734C-084F-B242-509EA33750AE}" dt="2021-01-06T07:47:49.645" v="1894" actId="1037"/>
          <ac:spMkLst>
            <pc:docMk/>
            <pc:sldMk cId="2515994884" sldId="295"/>
            <ac:spMk id="19" creationId="{9D49E54D-40E4-4F44-8A81-79C3DD1D1BE4}"/>
          </ac:spMkLst>
        </pc:spChg>
        <pc:grpChg chg="del mod">
          <ac:chgData name="Andrej Bogdanov (CSD)" userId="54a3fc38-bcd8-4812-b887-b84a314b9e17" providerId="ADAL" clId="{30A35722-734C-084F-B242-509EA33750AE}" dt="2021-01-06T07:47:09.342" v="1725" actId="165"/>
          <ac:grpSpMkLst>
            <pc:docMk/>
            <pc:sldMk cId="2515994884" sldId="295"/>
            <ac:grpSpMk id="17" creationId="{6151F6D4-8158-9C4F-95BE-2091A3A9CE70}"/>
          </ac:grpSpMkLst>
        </pc:grpChg>
        <pc:cxnChg chg="del">
          <ac:chgData name="Andrej Bogdanov (CSD)" userId="54a3fc38-bcd8-4812-b887-b84a314b9e17" providerId="ADAL" clId="{30A35722-734C-084F-B242-509EA33750AE}" dt="2021-01-06T07:45:37.961" v="1652" actId="478"/>
          <ac:cxnSpMkLst>
            <pc:docMk/>
            <pc:sldMk cId="2515994884" sldId="295"/>
            <ac:cxnSpMk id="6" creationId="{08754F78-51D1-A749-B945-BB13E6A645C0}"/>
          </ac:cxnSpMkLst>
        </pc:cxnChg>
      </pc:sldChg>
      <pc:sldMasterChg chg="modSldLayout">
        <pc:chgData name="Andrej Bogdanov (CSD)" userId="54a3fc38-bcd8-4812-b887-b84a314b9e17" providerId="ADAL" clId="{30A35722-734C-084F-B242-509EA33750AE}" dt="2021-01-06T02:18:19.077" v="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0A35722-734C-084F-B242-509EA33750AE}" dt="2021-01-06T02:18:19.077" v="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0A35722-734C-084F-B242-509EA33750AE}" dt="2021-01-06T02:18:17.129" v="0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  <pc:spChg chg="mod">
            <ac:chgData name="Andrej Bogdanov (CSD)" userId="54a3fc38-bcd8-4812-b887-b84a314b9e17" providerId="ADAL" clId="{30A35722-734C-084F-B242-509EA33750AE}" dt="2021-01-06T02:18:19.077" v="2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3D1730E3-35A2-A04E-8C57-80BD62F66873}"/>
    <pc:docChg chg="undo custSel addSld modSld sldOrd">
      <pc:chgData name="Andrej Bogdanov (CSD)" userId="54a3fc38-bcd8-4812-b887-b84a314b9e17" providerId="ADAL" clId="{3D1730E3-35A2-A04E-8C57-80BD62F66873}" dt="2022-02-21T07:44:24.223" v="119" actId="1076"/>
      <pc:docMkLst>
        <pc:docMk/>
      </pc:docMkLst>
      <pc:sldChg chg="modSp">
        <pc:chgData name="Andrej Bogdanov (CSD)" userId="54a3fc38-bcd8-4812-b887-b84a314b9e17" providerId="ADAL" clId="{3D1730E3-35A2-A04E-8C57-80BD62F66873}" dt="2022-02-21T04:20:11.940" v="57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D1730E3-35A2-A04E-8C57-80BD62F66873}" dt="2022-02-21T04:20:11.940" v="57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addSp modSp">
        <pc:chgData name="Andrej Bogdanov (CSD)" userId="54a3fc38-bcd8-4812-b887-b84a314b9e17" providerId="ADAL" clId="{3D1730E3-35A2-A04E-8C57-80BD62F66873}" dt="2022-02-21T07:44:24.223" v="119" actId="1076"/>
        <pc:sldMkLst>
          <pc:docMk/>
          <pc:sldMk cId="2405073769" sldId="258"/>
        </pc:sldMkLst>
        <pc:spChg chg="mod">
          <ac:chgData name="Andrej Bogdanov (CSD)" userId="54a3fc38-bcd8-4812-b887-b84a314b9e17" providerId="ADAL" clId="{3D1730E3-35A2-A04E-8C57-80BD62F66873}" dt="2022-02-21T07:43:17.150" v="110" actId="1076"/>
          <ac:spMkLst>
            <pc:docMk/>
            <pc:sldMk cId="2405073769" sldId="258"/>
            <ac:spMk id="17" creationId="{89B38A7A-D23B-A245-BCC0-2A816149E118}"/>
          </ac:spMkLst>
        </pc:spChg>
        <pc:inkChg chg="add mod modStrokes">
          <ac:chgData name="Andrej Bogdanov (CSD)" userId="54a3fc38-bcd8-4812-b887-b84a314b9e17" providerId="ADAL" clId="{3D1730E3-35A2-A04E-8C57-80BD62F66873}" dt="2022-02-21T07:44:24.223" v="119" actId="1076"/>
          <ac:inkMkLst>
            <pc:docMk/>
            <pc:sldMk cId="2405073769" sldId="258"/>
            <ac:inkMk id="9" creationId="{59341C52-E1E5-144D-A1BD-8053B69560D6}"/>
          </ac:inkMkLst>
        </pc:inkChg>
        <pc:inkChg chg="add">
          <ac:chgData name="Andrej Bogdanov (CSD)" userId="54a3fc38-bcd8-4812-b887-b84a314b9e17" providerId="ADAL" clId="{3D1730E3-35A2-A04E-8C57-80BD62F66873}" dt="2022-02-21T05:28:13.839" v="58" actId="7634"/>
          <ac:inkMkLst>
            <pc:docMk/>
            <pc:sldMk cId="2405073769" sldId="258"/>
            <ac:inkMk id="9" creationId="{AE36ECA6-8DFC-C745-87CC-7B82C4EE625C}"/>
          </ac:inkMkLst>
        </pc:inkChg>
        <pc:inkChg chg="add">
          <ac:chgData name="Andrej Bogdanov (CSD)" userId="54a3fc38-bcd8-4812-b887-b84a314b9e17" providerId="ADAL" clId="{3D1730E3-35A2-A04E-8C57-80BD62F66873}" dt="2022-02-21T07:44:17.241" v="118" actId="7634"/>
          <ac:inkMkLst>
            <pc:docMk/>
            <pc:sldMk cId="2405073769" sldId="258"/>
            <ac:inkMk id="11" creationId="{BED1DC12-34B9-9C49-B2FE-37B6C39331DF}"/>
          </ac:inkMkLst>
        </pc:inkChg>
      </pc:sldChg>
      <pc:sldChg chg="addSp delSp modSp">
        <pc:chgData name="Andrej Bogdanov (CSD)" userId="54a3fc38-bcd8-4812-b887-b84a314b9e17" providerId="ADAL" clId="{3D1730E3-35A2-A04E-8C57-80BD62F66873}" dt="2022-02-21T07:30:44.082" v="71" actId="7634"/>
        <pc:sldMkLst>
          <pc:docMk/>
          <pc:sldMk cId="3436939201" sldId="304"/>
        </pc:sldMkLst>
        <pc:inkChg chg="add">
          <ac:chgData name="Andrej Bogdanov (CSD)" userId="54a3fc38-bcd8-4812-b887-b84a314b9e17" providerId="ADAL" clId="{3D1730E3-35A2-A04E-8C57-80BD62F66873}" dt="2022-02-21T07:30:44.082" v="71" actId="7634"/>
          <ac:inkMkLst>
            <pc:docMk/>
            <pc:sldMk cId="3436939201" sldId="304"/>
            <ac:inkMk id="11" creationId="{50F7D5C9-FB3B-B440-9FE4-359F61FB740E}"/>
          </ac:inkMkLst>
        </pc:inkChg>
        <pc:inkChg chg="add del mod modStrokes">
          <ac:chgData name="Andrej Bogdanov (CSD)" userId="54a3fc38-bcd8-4812-b887-b84a314b9e17" providerId="ADAL" clId="{3D1730E3-35A2-A04E-8C57-80BD62F66873}" dt="2022-02-21T06:28:15.744" v="69"/>
          <ac:inkMkLst>
            <pc:docMk/>
            <pc:sldMk cId="3436939201" sldId="304"/>
            <ac:inkMk id="11" creationId="{D2903A07-43A3-B44C-B2CB-E685795B649B}"/>
          </ac:inkMkLst>
        </pc:inkChg>
        <pc:inkChg chg="add">
          <ac:chgData name="Andrej Bogdanov (CSD)" userId="54a3fc38-bcd8-4812-b887-b84a314b9e17" providerId="ADAL" clId="{3D1730E3-35A2-A04E-8C57-80BD62F66873}" dt="2022-02-21T06:29:32.608" v="70" actId="7634"/>
          <ac:inkMkLst>
            <pc:docMk/>
            <pc:sldMk cId="3436939201" sldId="304"/>
            <ac:inkMk id="12" creationId="{8838BB98-9FDC-C747-B858-6EA7877EB9B1}"/>
          </ac:inkMkLst>
        </pc:inkChg>
      </pc:sldChg>
      <pc:sldChg chg="addSp">
        <pc:chgData name="Andrej Bogdanov (CSD)" userId="54a3fc38-bcd8-4812-b887-b84a314b9e17" providerId="ADAL" clId="{3D1730E3-35A2-A04E-8C57-80BD62F66873}" dt="2022-02-21T05:28:13.839" v="58" actId="7634"/>
        <pc:sldMkLst>
          <pc:docMk/>
          <pc:sldMk cId="1171049812" sldId="305"/>
        </pc:sldMkLst>
        <pc:inkChg chg="add">
          <ac:chgData name="Andrej Bogdanov (CSD)" userId="54a3fc38-bcd8-4812-b887-b84a314b9e17" providerId="ADAL" clId="{3D1730E3-35A2-A04E-8C57-80BD62F66873}" dt="2022-02-21T05:28:13.839" v="58" actId="7634"/>
          <ac:inkMkLst>
            <pc:docMk/>
            <pc:sldMk cId="1171049812" sldId="305"/>
            <ac:inkMk id="2" creationId="{A72FE071-0BF9-C14A-97AA-A4B49339A0EA}"/>
          </ac:inkMkLst>
        </pc:inkChg>
      </pc:sldChg>
      <pc:sldChg chg="addSp">
        <pc:chgData name="Andrej Bogdanov (CSD)" userId="54a3fc38-bcd8-4812-b887-b84a314b9e17" providerId="ADAL" clId="{3D1730E3-35A2-A04E-8C57-80BD62F66873}" dt="2022-02-21T05:28:13.839" v="58" actId="7634"/>
        <pc:sldMkLst>
          <pc:docMk/>
          <pc:sldMk cId="2154237552" sldId="306"/>
        </pc:sldMkLst>
        <pc:inkChg chg="add">
          <ac:chgData name="Andrej Bogdanov (CSD)" userId="54a3fc38-bcd8-4812-b887-b84a314b9e17" providerId="ADAL" clId="{3D1730E3-35A2-A04E-8C57-80BD62F66873}" dt="2022-02-21T05:28:13.839" v="58" actId="7634"/>
          <ac:inkMkLst>
            <pc:docMk/>
            <pc:sldMk cId="2154237552" sldId="306"/>
            <ac:inkMk id="2" creationId="{13120684-945E-604C-8A02-2BB9056AE65F}"/>
          </ac:inkMkLst>
        </pc:inkChg>
      </pc:sldChg>
      <pc:sldChg chg="addSp delSp modSp">
        <pc:chgData name="Andrej Bogdanov (CSD)" userId="54a3fc38-bcd8-4812-b887-b84a314b9e17" providerId="ADAL" clId="{3D1730E3-35A2-A04E-8C57-80BD62F66873}" dt="2022-02-21T07:41:15.681" v="100" actId="7634"/>
        <pc:sldMkLst>
          <pc:docMk/>
          <pc:sldMk cId="1892508627" sldId="310"/>
        </pc:sldMkLst>
        <pc:inkChg chg="add mod modStrokes">
          <ac:chgData name="Andrej Bogdanov (CSD)" userId="54a3fc38-bcd8-4812-b887-b84a314b9e17" providerId="ADAL" clId="{3D1730E3-35A2-A04E-8C57-80BD62F66873}" dt="2022-02-21T07:38:29.337" v="99"/>
          <ac:inkMkLst>
            <pc:docMk/>
            <pc:sldMk cId="1892508627" sldId="310"/>
            <ac:inkMk id="2" creationId="{FAF28F4A-2FD1-D34E-B195-C8F761CE31BB}"/>
          </ac:inkMkLst>
        </pc:inkChg>
        <pc:inkChg chg="add del mod modStrokes">
          <ac:chgData name="Andrej Bogdanov (CSD)" userId="54a3fc38-bcd8-4812-b887-b84a314b9e17" providerId="ADAL" clId="{3D1730E3-35A2-A04E-8C57-80BD62F66873}" dt="2022-02-21T07:34:31.031" v="84"/>
          <ac:inkMkLst>
            <pc:docMk/>
            <pc:sldMk cId="1892508627" sldId="310"/>
            <ac:inkMk id="4" creationId="{BE057326-DE60-9D4A-B2F5-9D03885402BC}"/>
          </ac:inkMkLst>
        </pc:inkChg>
        <pc:inkChg chg="add">
          <ac:chgData name="Andrej Bogdanov (CSD)" userId="54a3fc38-bcd8-4812-b887-b84a314b9e17" providerId="ADAL" clId="{3D1730E3-35A2-A04E-8C57-80BD62F66873}" dt="2022-02-21T07:35:51.513" v="95" actId="7634"/>
          <ac:inkMkLst>
            <pc:docMk/>
            <pc:sldMk cId="1892508627" sldId="310"/>
            <ac:inkMk id="5" creationId="{BFF67734-8110-3642-BB30-8374342A5248}"/>
          </ac:inkMkLst>
        </pc:inkChg>
        <pc:inkChg chg="add">
          <ac:chgData name="Andrej Bogdanov (CSD)" userId="54a3fc38-bcd8-4812-b887-b84a314b9e17" providerId="ADAL" clId="{3D1730E3-35A2-A04E-8C57-80BD62F66873}" dt="2022-02-21T07:38:20.912" v="97" actId="7634"/>
          <ac:inkMkLst>
            <pc:docMk/>
            <pc:sldMk cId="1892508627" sldId="310"/>
            <ac:inkMk id="6" creationId="{7B3D79DE-276B-0949-81DF-44D865AD6077}"/>
          </ac:inkMkLst>
        </pc:inkChg>
        <pc:inkChg chg="add">
          <ac:chgData name="Andrej Bogdanov (CSD)" userId="54a3fc38-bcd8-4812-b887-b84a314b9e17" providerId="ADAL" clId="{3D1730E3-35A2-A04E-8C57-80BD62F66873}" dt="2022-02-21T07:41:15.681" v="100" actId="7634"/>
          <ac:inkMkLst>
            <pc:docMk/>
            <pc:sldMk cId="1892508627" sldId="310"/>
            <ac:inkMk id="7" creationId="{378B49CD-06D0-1248-B7DC-62F8B69E20D2}"/>
          </ac:inkMkLst>
        </pc:inkChg>
      </pc:sldChg>
      <pc:sldChg chg="addSp delSp modSp">
        <pc:chgData name="Andrej Bogdanov (CSD)" userId="54a3fc38-bcd8-4812-b887-b84a314b9e17" providerId="ADAL" clId="{3D1730E3-35A2-A04E-8C57-80BD62F66873}" dt="2022-02-21T05:53:18.982" v="62" actId="7634"/>
        <pc:sldMkLst>
          <pc:docMk/>
          <pc:sldMk cId="399518868" sldId="311"/>
        </pc:sldMkLst>
        <pc:spChg chg="mod">
          <ac:chgData name="Andrej Bogdanov (CSD)" userId="54a3fc38-bcd8-4812-b887-b84a314b9e17" providerId="ADAL" clId="{3D1730E3-35A2-A04E-8C57-80BD62F66873}" dt="2022-02-21T05:36:24.964" v="61" actId="20577"/>
          <ac:spMkLst>
            <pc:docMk/>
            <pc:sldMk cId="399518868" sldId="311"/>
            <ac:spMk id="6" creationId="{A65BECA8-59A7-0346-BDD7-953F413BB243}"/>
          </ac:spMkLst>
        </pc:spChg>
        <pc:grpChg chg="del">
          <ac:chgData name="Andrej Bogdanov (CSD)" userId="54a3fc38-bcd8-4812-b887-b84a314b9e17" providerId="ADAL" clId="{3D1730E3-35A2-A04E-8C57-80BD62F66873}" dt="2022-02-21T03:33:03.892" v="21" actId="478"/>
          <ac:grpSpMkLst>
            <pc:docMk/>
            <pc:sldMk cId="399518868" sldId="311"/>
            <ac:grpSpMk id="14" creationId="{BC99CB8F-A5F8-674B-8223-B86DBD515BB4}"/>
          </ac:grpSpMkLst>
        </pc:grpChg>
        <pc:grpChg chg="del">
          <ac:chgData name="Andrej Bogdanov (CSD)" userId="54a3fc38-bcd8-4812-b887-b84a314b9e17" providerId="ADAL" clId="{3D1730E3-35A2-A04E-8C57-80BD62F66873}" dt="2022-02-21T03:32:54.613" v="19" actId="478"/>
          <ac:grpSpMkLst>
            <pc:docMk/>
            <pc:sldMk cId="399518868" sldId="311"/>
            <ac:grpSpMk id="29" creationId="{5822B31C-9493-6A43-80A6-6AC2B9131E99}"/>
          </ac:grpSpMkLst>
        </pc:grpChg>
        <pc:inkChg chg="add">
          <ac:chgData name="Andrej Bogdanov (CSD)" userId="54a3fc38-bcd8-4812-b887-b84a314b9e17" providerId="ADAL" clId="{3D1730E3-35A2-A04E-8C57-80BD62F66873}" dt="2022-02-21T05:36:15.316" v="59" actId="7634"/>
          <ac:inkMkLst>
            <pc:docMk/>
            <pc:sldMk cId="399518868" sldId="311"/>
            <ac:inkMk id="3" creationId="{8287DFA9-0E49-2D47-8E07-9104DF42F9C5}"/>
          </ac:inkMkLst>
        </pc:inkChg>
        <pc:inkChg chg="add">
          <ac:chgData name="Andrej Bogdanov (CSD)" userId="54a3fc38-bcd8-4812-b887-b84a314b9e17" providerId="ADAL" clId="{3D1730E3-35A2-A04E-8C57-80BD62F66873}" dt="2022-02-21T05:53:18.982" v="62" actId="7634"/>
          <ac:inkMkLst>
            <pc:docMk/>
            <pc:sldMk cId="399518868" sldId="311"/>
            <ac:inkMk id="4" creationId="{FD43BC7A-ADC6-114F-A0FF-03C5474375BF}"/>
          </ac:inkMkLst>
        </pc:inkChg>
        <pc:cxnChg chg="del">
          <ac:chgData name="Andrej Bogdanov (CSD)" userId="54a3fc38-bcd8-4812-b887-b84a314b9e17" providerId="ADAL" clId="{3D1730E3-35A2-A04E-8C57-80BD62F66873}" dt="2022-02-21T03:33:01.601" v="20" actId="478"/>
          <ac:cxnSpMkLst>
            <pc:docMk/>
            <pc:sldMk cId="399518868" sldId="311"/>
            <ac:cxnSpMk id="33" creationId="{CEEAF6E7-3D87-C14E-ACFA-DB587701874E}"/>
          </ac:cxnSpMkLst>
        </pc:cxnChg>
      </pc:sldChg>
      <pc:sldChg chg="addSp">
        <pc:chgData name="Andrej Bogdanov (CSD)" userId="54a3fc38-bcd8-4812-b887-b84a314b9e17" providerId="ADAL" clId="{3D1730E3-35A2-A04E-8C57-80BD62F66873}" dt="2022-02-21T05:53:18.982" v="62" actId="7634"/>
        <pc:sldMkLst>
          <pc:docMk/>
          <pc:sldMk cId="2397216362" sldId="312"/>
        </pc:sldMkLst>
        <pc:inkChg chg="add">
          <ac:chgData name="Andrej Bogdanov (CSD)" userId="54a3fc38-bcd8-4812-b887-b84a314b9e17" providerId="ADAL" clId="{3D1730E3-35A2-A04E-8C57-80BD62F66873}" dt="2022-02-21T05:53:18.982" v="62" actId="7634"/>
          <ac:inkMkLst>
            <pc:docMk/>
            <pc:sldMk cId="2397216362" sldId="312"/>
            <ac:inkMk id="2" creationId="{FDBD9E3F-CDC4-8549-AD1B-C1F706AE5596}"/>
          </ac:inkMkLst>
        </pc:inkChg>
      </pc:sldChg>
      <pc:sldChg chg="addSp">
        <pc:chgData name="Andrej Bogdanov (CSD)" userId="54a3fc38-bcd8-4812-b887-b84a314b9e17" providerId="ADAL" clId="{3D1730E3-35A2-A04E-8C57-80BD62F66873}" dt="2022-02-21T05:36:15.316" v="59" actId="7634"/>
        <pc:sldMkLst>
          <pc:docMk/>
          <pc:sldMk cId="3971322145" sldId="318"/>
        </pc:sldMkLst>
        <pc:inkChg chg="add">
          <ac:chgData name="Andrej Bogdanov (CSD)" userId="54a3fc38-bcd8-4812-b887-b84a314b9e17" providerId="ADAL" clId="{3D1730E3-35A2-A04E-8C57-80BD62F66873}" dt="2022-02-21T05:36:15.316" v="59" actId="7634"/>
          <ac:inkMkLst>
            <pc:docMk/>
            <pc:sldMk cId="3971322145" sldId="318"/>
            <ac:inkMk id="2" creationId="{1939B72D-3483-FC4E-834C-A42FB0CEE9E8}"/>
          </ac:inkMkLst>
        </pc:inkChg>
      </pc:sldChg>
      <pc:sldChg chg="addSp">
        <pc:chgData name="Andrej Bogdanov (CSD)" userId="54a3fc38-bcd8-4812-b887-b84a314b9e17" providerId="ADAL" clId="{3D1730E3-35A2-A04E-8C57-80BD62F66873}" dt="2022-02-21T05:53:18.982" v="62" actId="7634"/>
        <pc:sldMkLst>
          <pc:docMk/>
          <pc:sldMk cId="8133859" sldId="321"/>
        </pc:sldMkLst>
        <pc:inkChg chg="add">
          <ac:chgData name="Andrej Bogdanov (CSD)" userId="54a3fc38-bcd8-4812-b887-b84a314b9e17" providerId="ADAL" clId="{3D1730E3-35A2-A04E-8C57-80BD62F66873}" dt="2022-02-21T05:53:18.982" v="62" actId="7634"/>
          <ac:inkMkLst>
            <pc:docMk/>
            <pc:sldMk cId="8133859" sldId="321"/>
            <ac:inkMk id="2" creationId="{5B2DF35F-C1A4-BB4A-883C-F84494B15702}"/>
          </ac:inkMkLst>
        </pc:inkChg>
      </pc:sldChg>
      <pc:sldChg chg="addSp">
        <pc:chgData name="Andrej Bogdanov (CSD)" userId="54a3fc38-bcd8-4812-b887-b84a314b9e17" providerId="ADAL" clId="{3D1730E3-35A2-A04E-8C57-80BD62F66873}" dt="2022-02-21T05:53:18.982" v="62" actId="7634"/>
        <pc:sldMkLst>
          <pc:docMk/>
          <pc:sldMk cId="4186355493" sldId="323"/>
        </pc:sldMkLst>
        <pc:inkChg chg="add">
          <ac:chgData name="Andrej Bogdanov (CSD)" userId="54a3fc38-bcd8-4812-b887-b84a314b9e17" providerId="ADAL" clId="{3D1730E3-35A2-A04E-8C57-80BD62F66873}" dt="2022-02-21T05:53:18.982" v="62" actId="7634"/>
          <ac:inkMkLst>
            <pc:docMk/>
            <pc:sldMk cId="4186355493" sldId="323"/>
            <ac:inkMk id="3" creationId="{14DD1253-2853-114B-90CC-19330AB2B1B6}"/>
          </ac:inkMkLst>
        </pc:inkChg>
      </pc:sldChg>
      <pc:sldChg chg="delSp modSp">
        <pc:chgData name="Andrej Bogdanov (CSD)" userId="54a3fc38-bcd8-4812-b887-b84a314b9e17" providerId="ADAL" clId="{3D1730E3-35A2-A04E-8C57-80BD62F66873}" dt="2022-02-21T03:15:21.888" v="17" actId="14100"/>
        <pc:sldMkLst>
          <pc:docMk/>
          <pc:sldMk cId="4018358527" sldId="341"/>
        </pc:sldMkLst>
        <pc:spChg chg="del">
          <ac:chgData name="Andrej Bogdanov (CSD)" userId="54a3fc38-bcd8-4812-b887-b84a314b9e17" providerId="ADAL" clId="{3D1730E3-35A2-A04E-8C57-80BD62F66873}" dt="2022-02-21T03:14:56.311" v="11" actId="478"/>
          <ac:spMkLst>
            <pc:docMk/>
            <pc:sldMk cId="4018358527" sldId="341"/>
            <ac:spMk id="11" creationId="{3C14EDBF-419D-7549-8361-63069DA9287B}"/>
          </ac:spMkLst>
        </pc:spChg>
        <pc:spChg chg="del">
          <ac:chgData name="Andrej Bogdanov (CSD)" userId="54a3fc38-bcd8-4812-b887-b84a314b9e17" providerId="ADAL" clId="{3D1730E3-35A2-A04E-8C57-80BD62F66873}" dt="2022-02-21T03:14:54.052" v="10" actId="478"/>
          <ac:spMkLst>
            <pc:docMk/>
            <pc:sldMk cId="4018358527" sldId="341"/>
            <ac:spMk id="12" creationId="{73BD7078-8501-A549-AEB0-D9EE761B5772}"/>
          </ac:spMkLst>
        </pc:spChg>
        <pc:spChg chg="mod">
          <ac:chgData name="Andrej Bogdanov (CSD)" userId="54a3fc38-bcd8-4812-b887-b84a314b9e17" providerId="ADAL" clId="{3D1730E3-35A2-A04E-8C57-80BD62F66873}" dt="2022-02-21T03:15:00.545" v="12" actId="1076"/>
          <ac:spMkLst>
            <pc:docMk/>
            <pc:sldMk cId="4018358527" sldId="341"/>
            <ac:spMk id="13" creationId="{334AFB58-7B7A-8643-B25C-F53D2D8BE80B}"/>
          </ac:spMkLst>
        </pc:spChg>
        <pc:spChg chg="mod">
          <ac:chgData name="Andrej Bogdanov (CSD)" userId="54a3fc38-bcd8-4812-b887-b84a314b9e17" providerId="ADAL" clId="{3D1730E3-35A2-A04E-8C57-80BD62F66873}" dt="2022-02-21T03:15:21.888" v="17" actId="14100"/>
          <ac:spMkLst>
            <pc:docMk/>
            <pc:sldMk cId="4018358527" sldId="341"/>
            <ac:spMk id="14" creationId="{65D99F6C-6B49-8C4F-A26F-EABD8B72BD3F}"/>
          </ac:spMkLst>
        </pc:spChg>
      </pc:sldChg>
      <pc:sldChg chg="addSp delSp modSp add ord">
        <pc:chgData name="Andrej Bogdanov (CSD)" userId="54a3fc38-bcd8-4812-b887-b84a314b9e17" providerId="ADAL" clId="{3D1730E3-35A2-A04E-8C57-80BD62F66873}" dt="2022-02-21T07:34:07.166" v="81" actId="7634"/>
        <pc:sldMkLst>
          <pc:docMk/>
          <pc:sldMk cId="3932784796" sldId="346"/>
        </pc:sldMkLst>
        <pc:spChg chg="mod">
          <ac:chgData name="Andrej Bogdanov (CSD)" userId="54a3fc38-bcd8-4812-b887-b84a314b9e17" providerId="ADAL" clId="{3D1730E3-35A2-A04E-8C57-80BD62F66873}" dt="2022-02-21T03:14:26.893" v="3" actId="20577"/>
          <ac:spMkLst>
            <pc:docMk/>
            <pc:sldMk cId="3932784796" sldId="346"/>
            <ac:spMk id="9" creationId="{75A511FA-B0DD-D448-8975-417F7FF118DB}"/>
          </ac:spMkLst>
        </pc:spChg>
        <pc:spChg chg="del">
          <ac:chgData name="Andrej Bogdanov (CSD)" userId="54a3fc38-bcd8-4812-b887-b84a314b9e17" providerId="ADAL" clId="{3D1730E3-35A2-A04E-8C57-80BD62F66873}" dt="2022-02-21T03:14:20.732" v="2" actId="478"/>
          <ac:spMkLst>
            <pc:docMk/>
            <pc:sldMk cId="3932784796" sldId="346"/>
            <ac:spMk id="10" creationId="{6064898D-7EB4-B84B-9FA3-717405E95126}"/>
          </ac:spMkLst>
        </pc:spChg>
        <pc:spChg chg="mod">
          <ac:chgData name="Andrej Bogdanov (CSD)" userId="54a3fc38-bcd8-4812-b887-b84a314b9e17" providerId="ADAL" clId="{3D1730E3-35A2-A04E-8C57-80BD62F66873}" dt="2022-02-21T03:14:35.372" v="6" actId="20577"/>
          <ac:spMkLst>
            <pc:docMk/>
            <pc:sldMk cId="3932784796" sldId="346"/>
            <ac:spMk id="11" creationId="{3C14EDBF-419D-7549-8361-63069DA9287B}"/>
          </ac:spMkLst>
        </pc:spChg>
        <pc:spChg chg="mod">
          <ac:chgData name="Andrej Bogdanov (CSD)" userId="54a3fc38-bcd8-4812-b887-b84a314b9e17" providerId="ADAL" clId="{3D1730E3-35A2-A04E-8C57-80BD62F66873}" dt="2022-02-21T03:14:40.615" v="7" actId="20577"/>
          <ac:spMkLst>
            <pc:docMk/>
            <pc:sldMk cId="3932784796" sldId="346"/>
            <ac:spMk id="12" creationId="{73BD7078-8501-A549-AEB0-D9EE761B5772}"/>
          </ac:spMkLst>
        </pc:spChg>
        <pc:spChg chg="del">
          <ac:chgData name="Andrej Bogdanov (CSD)" userId="54a3fc38-bcd8-4812-b887-b84a314b9e17" providerId="ADAL" clId="{3D1730E3-35A2-A04E-8C57-80BD62F66873}" dt="2022-02-21T03:14:44.906" v="8" actId="478"/>
          <ac:spMkLst>
            <pc:docMk/>
            <pc:sldMk cId="3932784796" sldId="346"/>
            <ac:spMk id="13" creationId="{334AFB58-7B7A-8643-B25C-F53D2D8BE80B}"/>
          </ac:spMkLst>
        </pc:spChg>
        <pc:spChg chg="del">
          <ac:chgData name="Andrej Bogdanov (CSD)" userId="54a3fc38-bcd8-4812-b887-b84a314b9e17" providerId="ADAL" clId="{3D1730E3-35A2-A04E-8C57-80BD62F66873}" dt="2022-02-21T03:14:48.051" v="9" actId="478"/>
          <ac:spMkLst>
            <pc:docMk/>
            <pc:sldMk cId="3932784796" sldId="346"/>
            <ac:spMk id="14" creationId="{65D99F6C-6B49-8C4F-A26F-EABD8B72BD3F}"/>
          </ac:spMkLst>
        </pc:spChg>
        <pc:inkChg chg="add del">
          <ac:chgData name="Andrej Bogdanov (CSD)" userId="54a3fc38-bcd8-4812-b887-b84a314b9e17" providerId="ADAL" clId="{3D1730E3-35A2-A04E-8C57-80BD62F66873}" dt="2022-02-21T07:32:01.395" v="80"/>
          <ac:inkMkLst>
            <pc:docMk/>
            <pc:sldMk cId="3932784796" sldId="346"/>
            <ac:inkMk id="3" creationId="{1CC004B1-BA93-0B42-BA6E-9052AE4DF76E}"/>
          </ac:inkMkLst>
        </pc:inkChg>
        <pc:inkChg chg="add">
          <ac:chgData name="Andrej Bogdanov (CSD)" userId="54a3fc38-bcd8-4812-b887-b84a314b9e17" providerId="ADAL" clId="{3D1730E3-35A2-A04E-8C57-80BD62F66873}" dt="2022-02-21T07:34:07.166" v="81" actId="7634"/>
          <ac:inkMkLst>
            <pc:docMk/>
            <pc:sldMk cId="3932784796" sldId="346"/>
            <ac:inkMk id="4" creationId="{EE91E07C-D094-494D-8598-661D4B580439}"/>
          </ac:inkMkLst>
        </pc:inkChg>
      </pc:sldChg>
      <pc:sldChg chg="addSp add">
        <pc:chgData name="Andrej Bogdanov (CSD)" userId="54a3fc38-bcd8-4812-b887-b84a314b9e17" providerId="ADAL" clId="{3D1730E3-35A2-A04E-8C57-80BD62F66873}" dt="2022-02-21T05:53:18.982" v="62" actId="7634"/>
        <pc:sldMkLst>
          <pc:docMk/>
          <pc:sldMk cId="3689646708" sldId="347"/>
        </pc:sldMkLst>
        <pc:inkChg chg="add">
          <ac:chgData name="Andrej Bogdanov (CSD)" userId="54a3fc38-bcd8-4812-b887-b84a314b9e17" providerId="ADAL" clId="{3D1730E3-35A2-A04E-8C57-80BD62F66873}" dt="2022-02-21T05:53:18.982" v="62" actId="7634"/>
          <ac:inkMkLst>
            <pc:docMk/>
            <pc:sldMk cId="3689646708" sldId="347"/>
            <ac:inkMk id="3" creationId="{11D8AE70-A4C8-7947-9641-F94CE6628D87}"/>
          </ac:inkMkLst>
        </pc:inkChg>
      </pc:sldChg>
      <pc:sldChg chg="addSp modSp">
        <pc:chgData name="Andrej Bogdanov (CSD)" userId="54a3fc38-bcd8-4812-b887-b84a314b9e17" providerId="ADAL" clId="{3D1730E3-35A2-A04E-8C57-80BD62F66873}" dt="2022-02-21T07:31:44.867" v="79" actId="1076"/>
        <pc:sldMkLst>
          <pc:docMk/>
          <pc:sldMk cId="3602578649" sldId="348"/>
        </pc:sldMkLst>
        <pc:inkChg chg="mod modStrokes">
          <ac:chgData name="Andrej Bogdanov (CSD)" userId="54a3fc38-bcd8-4812-b887-b84a314b9e17" providerId="ADAL" clId="{3D1730E3-35A2-A04E-8C57-80BD62F66873}" dt="2022-02-21T07:31:44.867" v="79" actId="1076"/>
          <ac:inkMkLst>
            <pc:docMk/>
            <pc:sldMk cId="3602578649" sldId="348"/>
            <ac:inkMk id="2" creationId="{044EB108-209D-9A47-9E66-B21989C8A871}"/>
          </ac:inkMkLst>
        </pc:inkChg>
        <pc:inkChg chg="mod">
          <ac:chgData name="Andrej Bogdanov (CSD)" userId="54a3fc38-bcd8-4812-b887-b84a314b9e17" providerId="ADAL" clId="{3D1730E3-35A2-A04E-8C57-80BD62F66873}" dt="2022-02-21T07:31:31.155" v="78" actId="1076"/>
          <ac:inkMkLst>
            <pc:docMk/>
            <pc:sldMk cId="3602578649" sldId="348"/>
            <ac:inkMk id="4" creationId="{0D06A02F-FE46-E64E-BA36-DCB8E7C62F74}"/>
          </ac:inkMkLst>
        </pc:inkChg>
        <pc:inkChg chg="mod">
          <ac:chgData name="Andrej Bogdanov (CSD)" userId="54a3fc38-bcd8-4812-b887-b84a314b9e17" providerId="ADAL" clId="{3D1730E3-35A2-A04E-8C57-80BD62F66873}" dt="2022-02-21T07:31:44.867" v="79" actId="1076"/>
          <ac:inkMkLst>
            <pc:docMk/>
            <pc:sldMk cId="3602578649" sldId="348"/>
            <ac:inkMk id="6" creationId="{B3494A7C-3EDC-B941-9A47-AA6E80B5C68D}"/>
          </ac:inkMkLst>
        </pc:inkChg>
        <pc:inkChg chg="add">
          <ac:chgData name="Andrej Bogdanov (CSD)" userId="54a3fc38-bcd8-4812-b887-b84a314b9e17" providerId="ADAL" clId="{3D1730E3-35A2-A04E-8C57-80BD62F66873}" dt="2022-02-21T07:31:19.918" v="76" actId="7634"/>
          <ac:inkMkLst>
            <pc:docMk/>
            <pc:sldMk cId="3602578649" sldId="348"/>
            <ac:inkMk id="7" creationId="{A8559A04-2B39-024A-BE4F-2B3FB9DCD03E}"/>
          </ac:inkMkLst>
        </pc:inkChg>
        <pc:inkChg chg="mod">
          <ac:chgData name="Andrej Bogdanov (CSD)" userId="54a3fc38-bcd8-4812-b887-b84a314b9e17" providerId="ADAL" clId="{3D1730E3-35A2-A04E-8C57-80BD62F66873}" dt="2022-02-21T07:31:44.867" v="79" actId="1076"/>
          <ac:inkMkLst>
            <pc:docMk/>
            <pc:sldMk cId="3602578649" sldId="348"/>
            <ac:inkMk id="8" creationId="{5935EE5C-DBAB-F54A-85D0-3007BD0BE6AF}"/>
          </ac:inkMkLst>
        </pc:inkChg>
        <pc:inkChg chg="mod">
          <ac:chgData name="Andrej Bogdanov (CSD)" userId="54a3fc38-bcd8-4812-b887-b84a314b9e17" providerId="ADAL" clId="{3D1730E3-35A2-A04E-8C57-80BD62F66873}" dt="2022-02-21T07:31:44.867" v="79" actId="1076"/>
          <ac:inkMkLst>
            <pc:docMk/>
            <pc:sldMk cId="3602578649" sldId="348"/>
            <ac:inkMk id="10" creationId="{A9CB5C39-21B4-B648-845D-E8C7BEA8AC40}"/>
          </ac:inkMkLst>
        </pc:inkChg>
        <pc:inkChg chg="mod">
          <ac:chgData name="Andrej Bogdanov (CSD)" userId="54a3fc38-bcd8-4812-b887-b84a314b9e17" providerId="ADAL" clId="{3D1730E3-35A2-A04E-8C57-80BD62F66873}" dt="2022-02-21T07:31:31.155" v="78" actId="1076"/>
          <ac:inkMkLst>
            <pc:docMk/>
            <pc:sldMk cId="3602578649" sldId="348"/>
            <ac:inkMk id="12" creationId="{D7F8D87E-9BF2-9E4B-AD6A-1C851A55F52C}"/>
          </ac:inkMkLst>
        </pc:inkChg>
      </pc:sldChg>
      <pc:sldChg chg="addSp delSp modSp">
        <pc:chgData name="Andrej Bogdanov (CSD)" userId="54a3fc38-bcd8-4812-b887-b84a314b9e17" providerId="ADAL" clId="{3D1730E3-35A2-A04E-8C57-80BD62F66873}" dt="2022-02-21T07:42:17.556" v="107" actId="7634"/>
        <pc:sldMkLst>
          <pc:docMk/>
          <pc:sldMk cId="2641637268" sldId="353"/>
        </pc:sldMkLst>
        <pc:inkChg chg="mod modStrokes">
          <ac:chgData name="Andrej Bogdanov (CSD)" userId="54a3fc38-bcd8-4812-b887-b84a314b9e17" providerId="ADAL" clId="{3D1730E3-35A2-A04E-8C57-80BD62F66873}" dt="2022-02-21T07:41:59.624" v="106" actId="1076"/>
          <ac:inkMkLst>
            <pc:docMk/>
            <pc:sldMk cId="2641637268" sldId="353"/>
            <ac:inkMk id="2" creationId="{227DE75E-F297-CB44-BBA8-0902886DBC26}"/>
          </ac:inkMkLst>
        </pc:inkChg>
        <pc:inkChg chg="mod">
          <ac:chgData name="Andrej Bogdanov (CSD)" userId="54a3fc38-bcd8-4812-b887-b84a314b9e17" providerId="ADAL" clId="{3D1730E3-35A2-A04E-8C57-80BD62F66873}" dt="2022-02-21T07:41:59.624" v="106" actId="1076"/>
          <ac:inkMkLst>
            <pc:docMk/>
            <pc:sldMk cId="2641637268" sldId="353"/>
            <ac:inkMk id="4" creationId="{54181AC1-47D4-3D49-8B6B-C6E3B6A74EC8}"/>
          </ac:inkMkLst>
        </pc:inkChg>
        <pc:inkChg chg="mod">
          <ac:chgData name="Andrej Bogdanov (CSD)" userId="54a3fc38-bcd8-4812-b887-b84a314b9e17" providerId="ADAL" clId="{3D1730E3-35A2-A04E-8C57-80BD62F66873}" dt="2022-02-21T07:41:59.624" v="106" actId="1076"/>
          <ac:inkMkLst>
            <pc:docMk/>
            <pc:sldMk cId="2641637268" sldId="353"/>
            <ac:inkMk id="6" creationId="{94DA4B39-4C26-474E-B4AA-0E46A7B7CBBA}"/>
          </ac:inkMkLst>
        </pc:inkChg>
        <pc:inkChg chg="del">
          <ac:chgData name="Andrej Bogdanov (CSD)" userId="54a3fc38-bcd8-4812-b887-b84a314b9e17" providerId="ADAL" clId="{3D1730E3-35A2-A04E-8C57-80BD62F66873}" dt="2022-02-21T07:41:20.497" v="101"/>
          <ac:inkMkLst>
            <pc:docMk/>
            <pc:sldMk cId="2641637268" sldId="353"/>
            <ac:inkMk id="7" creationId="{5E67611B-79D1-A94C-9C5D-32ED093DD499}"/>
          </ac:inkMkLst>
        </pc:inkChg>
        <pc:inkChg chg="add">
          <ac:chgData name="Andrej Bogdanov (CSD)" userId="54a3fc38-bcd8-4812-b887-b84a314b9e17" providerId="ADAL" clId="{3D1730E3-35A2-A04E-8C57-80BD62F66873}" dt="2022-02-21T07:42:17.556" v="107" actId="7634"/>
          <ac:inkMkLst>
            <pc:docMk/>
            <pc:sldMk cId="2641637268" sldId="353"/>
            <ac:inkMk id="8" creationId="{B2D9EC54-17D2-E34C-8F30-88550A98011A}"/>
          </ac:inkMkLst>
        </pc:inkChg>
      </pc:sldChg>
      <pc:sldChg chg="addSp modSp">
        <pc:chgData name="Andrej Bogdanov (CSD)" userId="54a3fc38-bcd8-4812-b887-b84a314b9e17" providerId="ADAL" clId="{3D1730E3-35A2-A04E-8C57-80BD62F66873}" dt="2022-02-21T07:42:39.768" v="109" actId="7634"/>
        <pc:sldMkLst>
          <pc:docMk/>
          <pc:sldMk cId="1839300743" sldId="354"/>
        </pc:sldMkLst>
        <pc:inkChg chg="mod modStrokes">
          <ac:chgData name="Andrej Bogdanov (CSD)" userId="54a3fc38-bcd8-4812-b887-b84a314b9e17" providerId="ADAL" clId="{3D1730E3-35A2-A04E-8C57-80BD62F66873}" dt="2022-02-21T07:42:23.210" v="108"/>
          <ac:inkMkLst>
            <pc:docMk/>
            <pc:sldMk cId="1839300743" sldId="354"/>
            <ac:inkMk id="6" creationId="{9413A978-CF6E-3244-8DD8-031D38472464}"/>
          </ac:inkMkLst>
        </pc:inkChg>
        <pc:inkChg chg="add">
          <ac:chgData name="Andrej Bogdanov (CSD)" userId="54a3fc38-bcd8-4812-b887-b84a314b9e17" providerId="ADAL" clId="{3D1730E3-35A2-A04E-8C57-80BD62F66873}" dt="2022-02-21T07:42:39.768" v="109" actId="7634"/>
          <ac:inkMkLst>
            <pc:docMk/>
            <pc:sldMk cId="1839300743" sldId="354"/>
            <ac:inkMk id="8" creationId="{B55CE8AC-01C2-334D-824F-727E216F8B23}"/>
          </ac:inkMkLst>
        </pc:inkChg>
      </pc:sldChg>
    </pc:docChg>
  </pc:docChgLst>
  <pc:docChgLst>
    <pc:chgData name="Andrej Bogdanov (CSD)" userId="54a3fc38-bcd8-4812-b887-b84a314b9e17" providerId="ADAL" clId="{45D99F5E-194F-AF48-A771-8B16A22B8C59}"/>
    <pc:docChg chg="undo custSel addSld modSld sldOrd">
      <pc:chgData name="Andrej Bogdanov (CSD)" userId="54a3fc38-bcd8-4812-b887-b84a314b9e17" providerId="ADAL" clId="{45D99F5E-194F-AF48-A771-8B16A22B8C59}" dt="2021-03-02T12:43:43.540" v="325" actId="7634"/>
      <pc:docMkLst>
        <pc:docMk/>
      </pc:docMkLst>
      <pc:sldChg chg="addSp delSp modSp delAnim">
        <pc:chgData name="Andrej Bogdanov (CSD)" userId="54a3fc38-bcd8-4812-b887-b84a314b9e17" providerId="ADAL" clId="{45D99F5E-194F-AF48-A771-8B16A22B8C59}" dt="2021-02-08T10:44:47.932" v="26" actId="27704"/>
        <pc:sldMkLst>
          <pc:docMk/>
          <pc:sldMk cId="1989951147" sldId="257"/>
        </pc:sldMkLst>
        <pc:inkChg chg="add mod modStrokes">
          <ac:chgData name="Andrej Bogdanov (CSD)" userId="54a3fc38-bcd8-4812-b887-b84a314b9e17" providerId="ADAL" clId="{45D99F5E-194F-AF48-A771-8B16A22B8C59}" dt="2021-02-08T07:56:54.687" v="19"/>
          <ac:inkMkLst>
            <pc:docMk/>
            <pc:sldMk cId="1989951147" sldId="257"/>
            <ac:inkMk id="22" creationId="{40997D15-0CE8-404F-920A-4F7B7F783017}"/>
          </ac:inkMkLst>
        </pc:inkChg>
        <pc:inkChg chg="add del mod modStrokes">
          <ac:chgData name="Andrej Bogdanov (CSD)" userId="54a3fc38-bcd8-4812-b887-b84a314b9e17" providerId="ADAL" clId="{45D99F5E-194F-AF48-A771-8B16A22B8C59}" dt="2021-02-08T07:58:31.950" v="23"/>
          <ac:inkMkLst>
            <pc:docMk/>
            <pc:sldMk cId="1989951147" sldId="257"/>
            <ac:inkMk id="23" creationId="{DA569D5B-A4C7-0543-B818-E656AB77237A}"/>
          </ac:inkMkLst>
        </pc:inkChg>
        <pc:inkChg chg="add mod modStrokes">
          <ac:chgData name="Andrej Bogdanov (CSD)" userId="54a3fc38-bcd8-4812-b887-b84a314b9e17" providerId="ADAL" clId="{45D99F5E-194F-AF48-A771-8B16A22B8C59}" dt="2021-02-08T07:56:38.594" v="11"/>
          <ac:inkMkLst>
            <pc:docMk/>
            <pc:sldMk cId="1989951147" sldId="257"/>
            <ac:inkMk id="24" creationId="{32FEBCD1-3A6E-E440-B4B9-306C16B9F8BD}"/>
          </ac:inkMkLst>
        </pc:inkChg>
        <pc:inkChg chg="add">
          <ac:chgData name="Andrej Bogdanov (CSD)" userId="54a3fc38-bcd8-4812-b887-b84a314b9e17" providerId="ADAL" clId="{45D99F5E-194F-AF48-A771-8B16A22B8C59}" dt="2021-02-08T07:58:25.586" v="20" actId="7634"/>
          <ac:inkMkLst>
            <pc:docMk/>
            <pc:sldMk cId="1989951147" sldId="257"/>
            <ac:inkMk id="25" creationId="{D6DD8C6F-C0EB-2047-9BFB-6BE69F000A02}"/>
          </ac:inkMkLst>
        </pc:inkChg>
        <pc:inkChg chg="add">
          <ac:chgData name="Andrej Bogdanov (CSD)" userId="54a3fc38-bcd8-4812-b887-b84a314b9e17" providerId="ADAL" clId="{45D99F5E-194F-AF48-A771-8B16A22B8C59}" dt="2021-02-08T10:31:38.706" v="24" actId="7634"/>
          <ac:inkMkLst>
            <pc:docMk/>
            <pc:sldMk cId="1989951147" sldId="257"/>
            <ac:inkMk id="26" creationId="{7C894843-3BE0-DB48-919E-86FB44766540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08T11:07:59.963" v="89" actId="14100"/>
        <pc:sldMkLst>
          <pc:docMk/>
          <pc:sldMk cId="2405073769" sldId="258"/>
        </pc:sldMkLst>
        <pc:spChg chg="mod">
          <ac:chgData name="Andrej Bogdanov (CSD)" userId="54a3fc38-bcd8-4812-b887-b84a314b9e17" providerId="ADAL" clId="{45D99F5E-194F-AF48-A771-8B16A22B8C59}" dt="2021-02-08T11:05:30.559" v="74" actId="207"/>
          <ac:spMkLst>
            <pc:docMk/>
            <pc:sldMk cId="2405073769" sldId="258"/>
            <ac:spMk id="3" creationId="{D4AEEEAB-15DB-B745-9BEE-72FFC6EB0D43}"/>
          </ac:spMkLst>
        </pc:spChg>
        <pc:spChg chg="mod">
          <ac:chgData name="Andrej Bogdanov (CSD)" userId="54a3fc38-bcd8-4812-b887-b84a314b9e17" providerId="ADAL" clId="{45D99F5E-194F-AF48-A771-8B16A22B8C59}" dt="2021-02-08T11:06:02.431" v="76" actId="22"/>
          <ac:spMkLst>
            <pc:docMk/>
            <pc:sldMk cId="2405073769" sldId="258"/>
            <ac:spMk id="4" creationId="{2678D65E-34C7-5347-B9F8-E59EB2BB571F}"/>
          </ac:spMkLst>
        </pc:spChg>
        <pc:spChg chg="mod">
          <ac:chgData name="Andrej Bogdanov (CSD)" userId="54a3fc38-bcd8-4812-b887-b84a314b9e17" providerId="ADAL" clId="{45D99F5E-194F-AF48-A771-8B16A22B8C59}" dt="2021-02-08T11:06:31.813" v="80" actId="20577"/>
          <ac:spMkLst>
            <pc:docMk/>
            <pc:sldMk cId="2405073769" sldId="258"/>
            <ac:spMk id="6" creationId="{A65BECA8-59A7-0346-BDD7-953F413BB243}"/>
          </ac:spMkLst>
        </pc:spChg>
        <pc:inkChg chg="add del mod modStrokes">
          <ac:chgData name="Andrej Bogdanov (CSD)" userId="54a3fc38-bcd8-4812-b887-b84a314b9e17" providerId="ADAL" clId="{45D99F5E-194F-AF48-A771-8B16A22B8C59}" dt="2021-02-08T10:58:08.603" v="68"/>
          <ac:inkMkLst>
            <pc:docMk/>
            <pc:sldMk cId="2405073769" sldId="258"/>
            <ac:inkMk id="9" creationId="{B28FB7A2-E240-BC41-B40F-625267C59DED}"/>
          </ac:inkMkLst>
        </pc:inkChg>
        <pc:cxnChg chg="mod">
          <ac:chgData name="Andrej Bogdanov (CSD)" userId="54a3fc38-bcd8-4812-b887-b84a314b9e17" providerId="ADAL" clId="{45D99F5E-194F-AF48-A771-8B16A22B8C59}" dt="2021-02-08T11:07:59.963" v="89" actId="14100"/>
          <ac:cxnSpMkLst>
            <pc:docMk/>
            <pc:sldMk cId="2405073769" sldId="258"/>
            <ac:cxnSpMk id="8" creationId="{B511F30F-D56A-664F-8F94-53AAC37F798B}"/>
          </ac:cxnSpMkLst>
        </pc:cxnChg>
      </pc:sldChg>
      <pc:sldChg chg="addSp modSp">
        <pc:chgData name="Andrej Bogdanov (CSD)" userId="54a3fc38-bcd8-4812-b887-b84a314b9e17" providerId="ADAL" clId="{45D99F5E-194F-AF48-A771-8B16A22B8C59}" dt="2021-02-08T10:59:58.498" v="69" actId="7634"/>
        <pc:sldMkLst>
          <pc:docMk/>
          <pc:sldMk cId="3436939201" sldId="304"/>
        </pc:sldMkLst>
        <pc:inkChg chg="add mod modStrokes">
          <ac:chgData name="Andrej Bogdanov (CSD)" userId="54a3fc38-bcd8-4812-b887-b84a314b9e17" providerId="ADAL" clId="{45D99F5E-194F-AF48-A771-8B16A22B8C59}" dt="2021-02-08T10:52:56.883" v="41"/>
          <ac:inkMkLst>
            <pc:docMk/>
            <pc:sldMk cId="3436939201" sldId="304"/>
            <ac:inkMk id="9" creationId="{4F75C4D6-5599-2A48-AC02-229D963AE18B}"/>
          </ac:inkMkLst>
        </pc:inkChg>
        <pc:inkChg chg="add">
          <ac:chgData name="Andrej Bogdanov (CSD)" userId="54a3fc38-bcd8-4812-b887-b84a314b9e17" providerId="ADAL" clId="{45D99F5E-194F-AF48-A771-8B16A22B8C59}" dt="2021-02-08T10:53:19.346" v="42" actId="7634"/>
          <ac:inkMkLst>
            <pc:docMk/>
            <pc:sldMk cId="3436939201" sldId="304"/>
            <ac:inkMk id="10" creationId="{0EC2380C-6DA2-D740-9BFF-DC19AFBB7C5E}"/>
          </ac:inkMkLst>
        </pc:inkChg>
        <pc:inkChg chg="add">
          <ac:chgData name="Andrej Bogdanov (CSD)" userId="54a3fc38-bcd8-4812-b887-b84a314b9e17" providerId="ADAL" clId="{45D99F5E-194F-AF48-A771-8B16A22B8C59}" dt="2021-02-08T10:59:58.498" v="69" actId="7634"/>
          <ac:inkMkLst>
            <pc:docMk/>
            <pc:sldMk cId="3436939201" sldId="304"/>
            <ac:inkMk id="11" creationId="{A76C23DE-2B2D-9D40-8302-C72CE4D1E452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08T11:01:34.527" v="71" actId="7634"/>
        <pc:sldMkLst>
          <pc:docMk/>
          <pc:sldMk cId="1171049812" sldId="305"/>
        </pc:sldMkLst>
        <pc:inkChg chg="add mod modStrokes">
          <ac:chgData name="Andrej Bogdanov (CSD)" userId="54a3fc38-bcd8-4812-b887-b84a314b9e17" providerId="ADAL" clId="{45D99F5E-194F-AF48-A771-8B16A22B8C59}" dt="2021-02-08T11:01:22.080" v="70"/>
          <ac:inkMkLst>
            <pc:docMk/>
            <pc:sldMk cId="1171049812" sldId="305"/>
            <ac:inkMk id="2" creationId="{044EB108-209D-9A47-9E66-B21989C8A871}"/>
          </ac:inkMkLst>
        </pc:inkChg>
        <pc:inkChg chg="add">
          <ac:chgData name="Andrej Bogdanov (CSD)" userId="54a3fc38-bcd8-4812-b887-b84a314b9e17" providerId="ADAL" clId="{45D99F5E-194F-AF48-A771-8B16A22B8C59}" dt="2021-02-08T10:54:04.169" v="46" actId="7634"/>
          <ac:inkMkLst>
            <pc:docMk/>
            <pc:sldMk cId="1171049812" sldId="305"/>
            <ac:inkMk id="4" creationId="{0D06A02F-FE46-E64E-BA36-DCB8E7C62F74}"/>
          </ac:inkMkLst>
        </pc:inkChg>
        <pc:inkChg chg="add del">
          <ac:chgData name="Andrej Bogdanov (CSD)" userId="54a3fc38-bcd8-4812-b887-b84a314b9e17" providerId="ADAL" clId="{45D99F5E-194F-AF48-A771-8B16A22B8C59}" dt="2021-02-08T10:55:10.221" v="52"/>
          <ac:inkMkLst>
            <pc:docMk/>
            <pc:sldMk cId="1171049812" sldId="305"/>
            <ac:inkMk id="5" creationId="{12797B82-1D44-5E46-B1BE-2A266043ECA4}"/>
          </ac:inkMkLst>
        </pc:inkChg>
        <pc:inkChg chg="add del">
          <ac:chgData name="Andrej Bogdanov (CSD)" userId="54a3fc38-bcd8-4812-b887-b84a314b9e17" providerId="ADAL" clId="{45D99F5E-194F-AF48-A771-8B16A22B8C59}" dt="2021-02-08T10:55:11.420" v="53"/>
          <ac:inkMkLst>
            <pc:docMk/>
            <pc:sldMk cId="1171049812" sldId="305"/>
            <ac:inkMk id="6" creationId="{EE056583-654C-BF4B-AE07-4F6AF76A7414}"/>
          </ac:inkMkLst>
        </pc:inkChg>
        <pc:inkChg chg="add del">
          <ac:chgData name="Andrej Bogdanov (CSD)" userId="54a3fc38-bcd8-4812-b887-b84a314b9e17" providerId="ADAL" clId="{45D99F5E-194F-AF48-A771-8B16A22B8C59}" dt="2021-02-08T10:55:12.543" v="54"/>
          <ac:inkMkLst>
            <pc:docMk/>
            <pc:sldMk cId="1171049812" sldId="305"/>
            <ac:inkMk id="7" creationId="{C88F1780-032F-6342-9417-8A0EF21B41A8}"/>
          </ac:inkMkLst>
        </pc:inkChg>
        <pc:inkChg chg="add">
          <ac:chgData name="Andrej Bogdanov (CSD)" userId="54a3fc38-bcd8-4812-b887-b84a314b9e17" providerId="ADAL" clId="{45D99F5E-194F-AF48-A771-8B16A22B8C59}" dt="2021-02-08T10:55:12.543" v="54"/>
          <ac:inkMkLst>
            <pc:docMk/>
            <pc:sldMk cId="1171049812" sldId="305"/>
            <ac:inkMk id="8" creationId="{5935EE5C-DBAB-F54A-85D0-3007BD0BE6AF}"/>
          </ac:inkMkLst>
        </pc:inkChg>
        <pc:inkChg chg="add del">
          <ac:chgData name="Andrej Bogdanov (CSD)" userId="54a3fc38-bcd8-4812-b887-b84a314b9e17" providerId="ADAL" clId="{45D99F5E-194F-AF48-A771-8B16A22B8C59}" dt="2021-02-08T10:55:30.738" v="56"/>
          <ac:inkMkLst>
            <pc:docMk/>
            <pc:sldMk cId="1171049812" sldId="305"/>
            <ac:inkMk id="9" creationId="{BD61D2B1-3E4A-4145-8429-F6FF7E1AAA8B}"/>
          </ac:inkMkLst>
        </pc:inkChg>
        <pc:inkChg chg="add">
          <ac:chgData name="Andrej Bogdanov (CSD)" userId="54a3fc38-bcd8-4812-b887-b84a314b9e17" providerId="ADAL" clId="{45D99F5E-194F-AF48-A771-8B16A22B8C59}" dt="2021-02-08T10:56:24.677" v="61" actId="7634"/>
          <ac:inkMkLst>
            <pc:docMk/>
            <pc:sldMk cId="1171049812" sldId="305"/>
            <ac:inkMk id="10" creationId="{A9CB5C39-21B4-B648-845D-E8C7BEA8AC40}"/>
          </ac:inkMkLst>
        </pc:inkChg>
        <pc:inkChg chg="add">
          <ac:chgData name="Andrej Bogdanov (CSD)" userId="54a3fc38-bcd8-4812-b887-b84a314b9e17" providerId="ADAL" clId="{45D99F5E-194F-AF48-A771-8B16A22B8C59}" dt="2021-02-08T10:57:46.122" v="63" actId="7634"/>
          <ac:inkMkLst>
            <pc:docMk/>
            <pc:sldMk cId="1171049812" sldId="305"/>
            <ac:inkMk id="11" creationId="{58464101-AA50-9D44-9A76-3F440AB77B5B}"/>
          </ac:inkMkLst>
        </pc:inkChg>
        <pc:inkChg chg="add">
          <ac:chgData name="Andrej Bogdanov (CSD)" userId="54a3fc38-bcd8-4812-b887-b84a314b9e17" providerId="ADAL" clId="{45D99F5E-194F-AF48-A771-8B16A22B8C59}" dt="2021-02-08T11:01:34.527" v="71" actId="7634"/>
          <ac:inkMkLst>
            <pc:docMk/>
            <pc:sldMk cId="1171049812" sldId="305"/>
            <ac:inkMk id="12" creationId="{D7F8D87E-9BF2-9E4B-AD6A-1C851A55F52C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12:45.602" v="99"/>
        <pc:sldMkLst>
          <pc:docMk/>
          <pc:sldMk cId="2154237552" sldId="306"/>
        </pc:sldMkLst>
        <pc:inkChg chg="add mod modStrokes">
          <ac:chgData name="Andrej Bogdanov (CSD)" userId="54a3fc38-bcd8-4812-b887-b84a314b9e17" providerId="ADAL" clId="{45D99F5E-194F-AF48-A771-8B16A22B8C59}" dt="2021-02-08T11:12:45.602" v="99"/>
          <ac:inkMkLst>
            <pc:docMk/>
            <pc:sldMk cId="2154237552" sldId="306"/>
            <ac:inkMk id="2" creationId="{D5796201-DAD3-EE4A-BF50-72111C119B64}"/>
          </ac:inkMkLst>
        </pc:inkChg>
        <pc:inkChg chg="add">
          <ac:chgData name="Andrej Bogdanov (CSD)" userId="54a3fc38-bcd8-4812-b887-b84a314b9e17" providerId="ADAL" clId="{45D99F5E-194F-AF48-A771-8B16A22B8C59}" dt="2021-02-08T11:07:19.218" v="84" actId="7634"/>
          <ac:inkMkLst>
            <pc:docMk/>
            <pc:sldMk cId="2154237552" sldId="306"/>
            <ac:inkMk id="4" creationId="{0AFAB951-1620-E349-9390-7CF92E960FB8}"/>
          </ac:inkMkLst>
        </pc:inkChg>
        <pc:inkChg chg="add">
          <ac:chgData name="Andrej Bogdanov (CSD)" userId="54a3fc38-bcd8-4812-b887-b84a314b9e17" providerId="ADAL" clId="{45D99F5E-194F-AF48-A771-8B16A22B8C59}" dt="2021-02-08T11:10:42.421" v="93" actId="7634"/>
          <ac:inkMkLst>
            <pc:docMk/>
            <pc:sldMk cId="2154237552" sldId="306"/>
            <ac:inkMk id="5" creationId="{CC8FC11B-9577-9644-9567-4B4FCA4FA7FC}"/>
          </ac:inkMkLst>
        </pc:inkChg>
        <pc:inkChg chg="add mod modStrokes">
          <ac:chgData name="Andrej Bogdanov (CSD)" userId="54a3fc38-bcd8-4812-b887-b84a314b9e17" providerId="ADAL" clId="{45D99F5E-194F-AF48-A771-8B16A22B8C59}" dt="2021-02-08T11:11:50.495" v="97"/>
          <ac:inkMkLst>
            <pc:docMk/>
            <pc:sldMk cId="2154237552" sldId="306"/>
            <ac:inkMk id="6" creationId="{1913A660-9313-E64F-B273-433FFCB5B568}"/>
          </ac:inkMkLst>
        </pc:inkChg>
        <pc:inkChg chg="add">
          <ac:chgData name="Andrej Bogdanov (CSD)" userId="54a3fc38-bcd8-4812-b887-b84a314b9e17" providerId="ADAL" clId="{45D99F5E-194F-AF48-A771-8B16A22B8C59}" dt="2021-02-08T11:12:38.928" v="98" actId="7634"/>
          <ac:inkMkLst>
            <pc:docMk/>
            <pc:sldMk cId="2154237552" sldId="306"/>
            <ac:inkMk id="7" creationId="{93170BA2-4AAF-8642-8CAE-E8AEC9BC87D5}"/>
          </ac:inkMkLst>
        </pc:inkChg>
      </pc:sldChg>
      <pc:sldChg chg="addSp modSp">
        <pc:chgData name="Andrej Bogdanov (CSD)" userId="54a3fc38-bcd8-4812-b887-b84a314b9e17" providerId="ADAL" clId="{45D99F5E-194F-AF48-A771-8B16A22B8C59}" dt="2021-03-02T12:43:43.540" v="325" actId="7634"/>
        <pc:sldMkLst>
          <pc:docMk/>
          <pc:sldMk cId="789010085" sldId="307"/>
        </pc:sldMkLst>
        <pc:inkChg chg="add">
          <ac:chgData name="Andrej Bogdanov (CSD)" userId="54a3fc38-bcd8-4812-b887-b84a314b9e17" providerId="ADAL" clId="{45D99F5E-194F-AF48-A771-8B16A22B8C59}" dt="2021-02-08T05:40:56.205" v="3" actId="7634"/>
          <ac:inkMkLst>
            <pc:docMk/>
            <pc:sldMk cId="789010085" sldId="307"/>
            <ac:inkMk id="3" creationId="{EFB95A86-42B9-E946-A1E0-9AA37509A047}"/>
          </ac:inkMkLst>
        </pc:inkChg>
        <pc:inkChg chg="add mod modStrokes">
          <ac:chgData name="Andrej Bogdanov (CSD)" userId="54a3fc38-bcd8-4812-b887-b84a314b9e17" providerId="ADAL" clId="{45D99F5E-194F-AF48-A771-8B16A22B8C59}" dt="2021-03-02T12:43:19.753" v="324"/>
          <ac:inkMkLst>
            <pc:docMk/>
            <pc:sldMk cId="789010085" sldId="307"/>
            <ac:inkMk id="4" creationId="{0E554453-5B75-C641-8972-73E860A1BCDA}"/>
          </ac:inkMkLst>
        </pc:inkChg>
        <pc:inkChg chg="add">
          <ac:chgData name="Andrej Bogdanov (CSD)" userId="54a3fc38-bcd8-4812-b887-b84a314b9e17" providerId="ADAL" clId="{45D99F5E-194F-AF48-A771-8B16A22B8C59}" dt="2021-03-02T12:43:43.540" v="325" actId="7634"/>
          <ac:inkMkLst>
            <pc:docMk/>
            <pc:sldMk cId="789010085" sldId="307"/>
            <ac:inkMk id="5" creationId="{004BB687-B19D-564F-932A-168E054AF58E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17:21.371" v="128" actId="7634"/>
        <pc:sldMkLst>
          <pc:docMk/>
          <pc:sldMk cId="3965353605" sldId="308"/>
        </pc:sldMkLst>
        <pc:inkChg chg="add mod modStrokes">
          <ac:chgData name="Andrej Bogdanov (CSD)" userId="54a3fc38-bcd8-4812-b887-b84a314b9e17" providerId="ADAL" clId="{45D99F5E-194F-AF48-A771-8B16A22B8C59}" dt="2021-02-08T11:16:42.778" v="127"/>
          <ac:inkMkLst>
            <pc:docMk/>
            <pc:sldMk cId="3965353605" sldId="308"/>
            <ac:inkMk id="2" creationId="{AE3FE6A4-5509-3047-A5D4-19EEEF425DE0}"/>
          </ac:inkMkLst>
        </pc:inkChg>
        <pc:inkChg chg="add">
          <ac:chgData name="Andrej Bogdanov (CSD)" userId="54a3fc38-bcd8-4812-b887-b84a314b9e17" providerId="ADAL" clId="{45D99F5E-194F-AF48-A771-8B16A22B8C59}" dt="2021-02-08T11:14:11.360" v="108" actId="7634"/>
          <ac:inkMkLst>
            <pc:docMk/>
            <pc:sldMk cId="3965353605" sldId="308"/>
            <ac:inkMk id="3" creationId="{4A45ED47-25E3-8E4F-92C5-D0F69C344CD4}"/>
          </ac:inkMkLst>
        </pc:inkChg>
        <pc:inkChg chg="add mod modStrokes">
          <ac:chgData name="Andrej Bogdanov (CSD)" userId="54a3fc38-bcd8-4812-b887-b84a314b9e17" providerId="ADAL" clId="{45D99F5E-194F-AF48-A771-8B16A22B8C59}" dt="2021-02-08T11:15:44.668" v="124"/>
          <ac:inkMkLst>
            <pc:docMk/>
            <pc:sldMk cId="3965353605" sldId="308"/>
            <ac:inkMk id="4" creationId="{68D01A41-E8F0-9144-AE08-81A2F3CDFBC0}"/>
          </ac:inkMkLst>
        </pc:inkChg>
        <pc:inkChg chg="add">
          <ac:chgData name="Andrej Bogdanov (CSD)" userId="54a3fc38-bcd8-4812-b887-b84a314b9e17" providerId="ADAL" clId="{45D99F5E-194F-AF48-A771-8B16A22B8C59}" dt="2021-02-08T11:16:39.350" v="126" actId="7634"/>
          <ac:inkMkLst>
            <pc:docMk/>
            <pc:sldMk cId="3965353605" sldId="308"/>
            <ac:inkMk id="5" creationId="{2B7A937F-7208-BB4B-B4F9-53097D15C622}"/>
          </ac:inkMkLst>
        </pc:inkChg>
        <pc:inkChg chg="add">
          <ac:chgData name="Andrej Bogdanov (CSD)" userId="54a3fc38-bcd8-4812-b887-b84a314b9e17" providerId="ADAL" clId="{45D99F5E-194F-AF48-A771-8B16A22B8C59}" dt="2021-02-08T11:17:21.371" v="128" actId="7634"/>
          <ac:inkMkLst>
            <pc:docMk/>
            <pc:sldMk cId="3965353605" sldId="308"/>
            <ac:inkMk id="6" creationId="{6D80E3C8-5394-584A-94F4-DDA38A680428}"/>
          </ac:inkMkLst>
        </pc:inkChg>
      </pc:sldChg>
      <pc:sldChg chg="addSp delSp">
        <pc:chgData name="Andrej Bogdanov (CSD)" userId="54a3fc38-bcd8-4812-b887-b84a314b9e17" providerId="ADAL" clId="{45D99F5E-194F-AF48-A771-8B16A22B8C59}" dt="2021-02-22T06:25:56.188" v="234"/>
        <pc:sldMkLst>
          <pc:docMk/>
          <pc:sldMk cId="86086639" sldId="309"/>
        </pc:sldMkLst>
        <pc:inkChg chg="add del">
          <ac:chgData name="Andrej Bogdanov (CSD)" userId="54a3fc38-bcd8-4812-b887-b84a314b9e17" providerId="ADAL" clId="{45D99F5E-194F-AF48-A771-8B16A22B8C59}" dt="2021-02-08T11:18:04.727" v="129"/>
          <ac:inkMkLst>
            <pc:docMk/>
            <pc:sldMk cId="86086639" sldId="309"/>
            <ac:inkMk id="9" creationId="{45146AD7-7587-2A49-B0D5-55BE0B6B5517}"/>
          </ac:inkMkLst>
        </pc:inkChg>
        <pc:inkChg chg="add del">
          <ac:chgData name="Andrej Bogdanov (CSD)" userId="54a3fc38-bcd8-4812-b887-b84a314b9e17" providerId="ADAL" clId="{45D99F5E-194F-AF48-A771-8B16A22B8C59}" dt="2021-02-22T06:25:56.188" v="234"/>
          <ac:inkMkLst>
            <pc:docMk/>
            <pc:sldMk cId="86086639" sldId="309"/>
            <ac:inkMk id="11" creationId="{D6738C62-6B1A-0E42-81EF-80426022D54E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49:23.607" v="207" actId="1076"/>
        <pc:sldMkLst>
          <pc:docMk/>
          <pc:sldMk cId="1892508627" sldId="310"/>
        </pc:sldMkLst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2" creationId="{26681056-9FCD-584C-820C-4EE5492026E3}"/>
          </ac:inkMkLst>
        </pc:inkChg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4" creationId="{BE088224-CE7E-754C-8C3C-74E153D81F79}"/>
          </ac:inkMkLst>
        </pc:inkChg>
        <pc:inkChg chg="add">
          <ac:chgData name="Andrej Bogdanov (CSD)" userId="54a3fc38-bcd8-4812-b887-b84a314b9e17" providerId="ADAL" clId="{45D99F5E-194F-AF48-A771-8B16A22B8C59}" dt="2021-02-08T11:20:16.365" v="144" actId="7634"/>
          <ac:inkMkLst>
            <pc:docMk/>
            <pc:sldMk cId="1892508627" sldId="310"/>
            <ac:inkMk id="5" creationId="{FCC3B75C-2CD6-234C-9DD9-6E0F04FFAE77}"/>
          </ac:inkMkLst>
        </pc:inkChg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6" creationId="{AA027E17-0550-714E-BABC-24794DDC5B7D}"/>
          </ac:inkMkLst>
        </pc:inkChg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7" creationId="{D8549FC4-0094-5C4A-87B7-28D577FE2C94}"/>
          </ac:inkMkLst>
        </pc:inkChg>
        <pc:inkChg chg="add mod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8" creationId="{985030A3-0A06-D44E-9B4A-6F6DC27A13F4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22T06:26:30.950" v="238" actId="1076"/>
        <pc:sldMkLst>
          <pc:docMk/>
          <pc:sldMk cId="399518868" sldId="311"/>
        </pc:sldMkLst>
        <pc:inkChg chg="add mod modStrokes">
          <ac:chgData name="Andrej Bogdanov (CSD)" userId="54a3fc38-bcd8-4812-b887-b84a314b9e17" providerId="ADAL" clId="{45D99F5E-194F-AF48-A771-8B16A22B8C59}" dt="2021-02-08T11:50:55.610" v="214" actId="1076"/>
          <ac:inkMkLst>
            <pc:docMk/>
            <pc:sldMk cId="399518868" sldId="311"/>
            <ac:inkMk id="3" creationId="{CC54287E-C799-CD42-82A5-7D559077AD81}"/>
          </ac:inkMkLst>
        </pc:inkChg>
        <pc:inkChg chg="add mod modStrokes">
          <ac:chgData name="Andrej Bogdanov (CSD)" userId="54a3fc38-bcd8-4812-b887-b84a314b9e17" providerId="ADAL" clId="{45D99F5E-194F-AF48-A771-8B16A22B8C59}" dt="2021-02-08T11:50:55.610" v="214" actId="1076"/>
          <ac:inkMkLst>
            <pc:docMk/>
            <pc:sldMk cId="399518868" sldId="311"/>
            <ac:inkMk id="4" creationId="{3C1B81E5-8478-7346-A053-FC540C09EB0A}"/>
          </ac:inkMkLst>
        </pc:inkChg>
        <pc:inkChg chg="add mod modStrokes">
          <ac:chgData name="Andrej Bogdanov (CSD)" userId="54a3fc38-bcd8-4812-b887-b84a314b9e17" providerId="ADAL" clId="{45D99F5E-194F-AF48-A771-8B16A22B8C59}" dt="2021-02-08T11:52:36.079" v="226" actId="1076"/>
          <ac:inkMkLst>
            <pc:docMk/>
            <pc:sldMk cId="399518868" sldId="311"/>
            <ac:inkMk id="5" creationId="{720350AD-F685-7E48-B582-0D4BB35DCC6F}"/>
          </ac:inkMkLst>
        </pc:inkChg>
        <pc:inkChg chg="add mod">
          <ac:chgData name="Andrej Bogdanov (CSD)" userId="54a3fc38-bcd8-4812-b887-b84a314b9e17" providerId="ADAL" clId="{45D99F5E-194F-AF48-A771-8B16A22B8C59}" dt="2021-02-08T11:50:55.610" v="214" actId="1076"/>
          <ac:inkMkLst>
            <pc:docMk/>
            <pc:sldMk cId="399518868" sldId="311"/>
            <ac:inkMk id="7" creationId="{6680B58A-040A-4D44-9483-9341FCA784F3}"/>
          </ac:inkMkLst>
        </pc:inkChg>
        <pc:inkChg chg="add mod">
          <ac:chgData name="Andrej Bogdanov (CSD)" userId="54a3fc38-bcd8-4812-b887-b84a314b9e17" providerId="ADAL" clId="{45D99F5E-194F-AF48-A771-8B16A22B8C59}" dt="2021-02-08T11:51:18.702" v="217" actId="1076"/>
          <ac:inkMkLst>
            <pc:docMk/>
            <pc:sldMk cId="399518868" sldId="311"/>
            <ac:inkMk id="8" creationId="{DB9FAEF5-ADC9-7A44-BD4A-1871151DD4A9}"/>
          </ac:inkMkLst>
        </pc:inkChg>
        <pc:inkChg chg="add mod modStrokes">
          <ac:chgData name="Andrej Bogdanov (CSD)" userId="54a3fc38-bcd8-4812-b887-b84a314b9e17" providerId="ADAL" clId="{45D99F5E-194F-AF48-A771-8B16A22B8C59}" dt="2021-02-08T11:53:20.997" v="228"/>
          <ac:inkMkLst>
            <pc:docMk/>
            <pc:sldMk cId="399518868" sldId="311"/>
            <ac:inkMk id="9" creationId="{320DDC76-C7CC-DE49-9CA0-1F3A87C65C8B}"/>
          </ac:inkMkLst>
        </pc:inkChg>
        <pc:inkChg chg="add">
          <ac:chgData name="Andrej Bogdanov (CSD)" userId="54a3fc38-bcd8-4812-b887-b84a314b9e17" providerId="ADAL" clId="{45D99F5E-194F-AF48-A771-8B16A22B8C59}" dt="2021-02-08T11:53:16.467" v="227" actId="7634"/>
          <ac:inkMkLst>
            <pc:docMk/>
            <pc:sldMk cId="399518868" sldId="311"/>
            <ac:inkMk id="10" creationId="{29504BD9-D039-AF4C-BF22-EDCC650F7A3F}"/>
          </ac:inkMkLst>
        </pc:inkChg>
        <pc:inkChg chg="add">
          <ac:chgData name="Andrej Bogdanov (CSD)" userId="54a3fc38-bcd8-4812-b887-b84a314b9e17" providerId="ADAL" clId="{45D99F5E-194F-AF48-A771-8B16A22B8C59}" dt="2021-02-08T11:53:39.239" v="229" actId="7634"/>
          <ac:inkMkLst>
            <pc:docMk/>
            <pc:sldMk cId="399518868" sldId="311"/>
            <ac:inkMk id="13" creationId="{F1526A73-EC43-7E48-9258-E90A15C1B538}"/>
          </ac:inkMkLst>
        </pc:inkChg>
        <pc:inkChg chg="add del mod modStrokes">
          <ac:chgData name="Andrej Bogdanov (CSD)" userId="54a3fc38-bcd8-4812-b887-b84a314b9e17" providerId="ADAL" clId="{45D99F5E-194F-AF48-A771-8B16A22B8C59}" dt="2021-02-22T06:26:17.663" v="237"/>
          <ac:inkMkLst>
            <pc:docMk/>
            <pc:sldMk cId="399518868" sldId="311"/>
            <ac:inkMk id="15" creationId="{B39A9111-9E66-C249-BF16-A9AB48B8C010}"/>
          </ac:inkMkLst>
        </pc:inkChg>
        <pc:cxnChg chg="mod">
          <ac:chgData name="Andrej Bogdanov (CSD)" userId="54a3fc38-bcd8-4812-b887-b84a314b9e17" providerId="ADAL" clId="{45D99F5E-194F-AF48-A771-8B16A22B8C59}" dt="2021-02-22T06:26:30.950" v="238" actId="1076"/>
          <ac:cxnSpMkLst>
            <pc:docMk/>
            <pc:sldMk cId="399518868" sldId="311"/>
            <ac:cxnSpMk id="33" creationId="{CEEAF6E7-3D87-C14E-ACFA-DB587701874E}"/>
          </ac:cxnSpMkLst>
        </pc:cxnChg>
      </pc:sldChg>
      <pc:sldChg chg="addSp modSp">
        <pc:chgData name="Andrej Bogdanov (CSD)" userId="54a3fc38-bcd8-4812-b887-b84a314b9e17" providerId="ADAL" clId="{45D99F5E-194F-AF48-A771-8B16A22B8C59}" dt="2021-02-22T07:45:17.883" v="277" actId="1076"/>
        <pc:sldMkLst>
          <pc:docMk/>
          <pc:sldMk cId="2397216362" sldId="312"/>
        </pc:sldMkLst>
        <pc:inkChg chg="add mod modStrokes">
          <ac:chgData name="Andrej Bogdanov (CSD)" userId="54a3fc38-bcd8-4812-b887-b84a314b9e17" providerId="ADAL" clId="{45D99F5E-194F-AF48-A771-8B16A22B8C59}" dt="2021-02-22T07:45:17.883" v="277" actId="1076"/>
          <ac:inkMkLst>
            <pc:docMk/>
            <pc:sldMk cId="2397216362" sldId="312"/>
            <ac:inkMk id="2" creationId="{74C33237-AF4F-6D40-AB0E-FBC07D9C735C}"/>
          </ac:inkMkLst>
        </pc:inkChg>
        <pc:inkChg chg="add mod modStrokes">
          <ac:chgData name="Andrej Bogdanov (CSD)" userId="54a3fc38-bcd8-4812-b887-b84a314b9e17" providerId="ADAL" clId="{45D99F5E-194F-AF48-A771-8B16A22B8C59}" dt="2021-02-22T07:45:17.883" v="277" actId="1076"/>
          <ac:inkMkLst>
            <pc:docMk/>
            <pc:sldMk cId="2397216362" sldId="312"/>
            <ac:inkMk id="4" creationId="{C429D6EF-C2DF-C449-9E1C-233E51DA345B}"/>
          </ac:inkMkLst>
        </pc:inkChg>
        <pc:inkChg chg="add mod modStrokes">
          <ac:chgData name="Andrej Bogdanov (CSD)" userId="54a3fc38-bcd8-4812-b887-b84a314b9e17" providerId="ADAL" clId="{45D99F5E-194F-AF48-A771-8B16A22B8C59}" dt="2021-02-22T07:43:36.935" v="268"/>
          <ac:inkMkLst>
            <pc:docMk/>
            <pc:sldMk cId="2397216362" sldId="312"/>
            <ac:inkMk id="5" creationId="{D76B7C93-D9F0-3840-9654-AF0B3B26380B}"/>
          </ac:inkMkLst>
        </pc:inkChg>
        <pc:inkChg chg="add">
          <ac:chgData name="Andrej Bogdanov (CSD)" userId="54a3fc38-bcd8-4812-b887-b84a314b9e17" providerId="ADAL" clId="{45D99F5E-194F-AF48-A771-8B16A22B8C59}" dt="2021-02-22T07:44:22.927" v="273" actId="7634"/>
          <ac:inkMkLst>
            <pc:docMk/>
            <pc:sldMk cId="2397216362" sldId="312"/>
            <ac:inkMk id="6" creationId="{9413A978-CF6E-3244-8DD8-031D38472464}"/>
          </ac:inkMkLst>
        </pc:inkChg>
        <pc:inkChg chg="add">
          <ac:chgData name="Andrej Bogdanov (CSD)" userId="54a3fc38-bcd8-4812-b887-b84a314b9e17" providerId="ADAL" clId="{45D99F5E-194F-AF48-A771-8B16A22B8C59}" dt="2021-02-22T07:45:02.673" v="275" actId="7634"/>
          <ac:inkMkLst>
            <pc:docMk/>
            <pc:sldMk cId="2397216362" sldId="312"/>
            <ac:inkMk id="7" creationId="{A6E96C87-9B78-A842-9104-1BD7B8D815E0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22T07:46:08.705" v="283"/>
        <pc:sldMkLst>
          <pc:docMk/>
          <pc:sldMk cId="610065109" sldId="313"/>
        </pc:sldMkLst>
        <pc:inkChg chg="add del mod modStrokes">
          <ac:chgData name="Andrej Bogdanov (CSD)" userId="54a3fc38-bcd8-4812-b887-b84a314b9e17" providerId="ADAL" clId="{45D99F5E-194F-AF48-A771-8B16A22B8C59}" dt="2021-02-22T07:46:08.705" v="283"/>
          <ac:inkMkLst>
            <pc:docMk/>
            <pc:sldMk cId="610065109" sldId="313"/>
            <ac:inkMk id="2" creationId="{540ABCE0-1E34-CB40-B51B-9842CC07525F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22T07:48:14.624" v="291"/>
        <pc:sldMkLst>
          <pc:docMk/>
          <pc:sldMk cId="4250907085" sldId="314"/>
        </pc:sldMkLst>
        <pc:inkChg chg="add mod modStrokes">
          <ac:chgData name="Andrej Bogdanov (CSD)" userId="54a3fc38-bcd8-4812-b887-b84a314b9e17" providerId="ADAL" clId="{45D99F5E-194F-AF48-A771-8B16A22B8C59}" dt="2021-02-22T07:47:40.937" v="289" actId="1076"/>
          <ac:inkMkLst>
            <pc:docMk/>
            <pc:sldMk cId="4250907085" sldId="314"/>
            <ac:inkMk id="3" creationId="{F97CA6C2-E232-834F-A3C4-5C324FC69387}"/>
          </ac:inkMkLst>
        </pc:inkChg>
        <pc:inkChg chg="add del">
          <ac:chgData name="Andrej Bogdanov (CSD)" userId="54a3fc38-bcd8-4812-b887-b84a314b9e17" providerId="ADAL" clId="{45D99F5E-194F-AF48-A771-8B16A22B8C59}" dt="2021-02-22T07:47:25.431" v="288"/>
          <ac:inkMkLst>
            <pc:docMk/>
            <pc:sldMk cId="4250907085" sldId="314"/>
            <ac:inkMk id="4" creationId="{6A645CC2-FD49-CA4F-911B-ABA4886DE655}"/>
          </ac:inkMkLst>
        </pc:inkChg>
        <pc:inkChg chg="add mod modStrokes">
          <ac:chgData name="Andrej Bogdanov (CSD)" userId="54a3fc38-bcd8-4812-b887-b84a314b9e17" providerId="ADAL" clId="{45D99F5E-194F-AF48-A771-8B16A22B8C59}" dt="2021-02-22T07:48:14.624" v="291"/>
          <ac:inkMkLst>
            <pc:docMk/>
            <pc:sldMk cId="4250907085" sldId="314"/>
            <ac:inkMk id="5" creationId="{5F2F93DA-206E-9A4F-81FB-4F32BC20F3BA}"/>
          </ac:inkMkLst>
        </pc:inkChg>
      </pc:sldChg>
      <pc:sldChg chg="addSp modSp">
        <pc:chgData name="Andrej Bogdanov (CSD)" userId="54a3fc38-bcd8-4812-b887-b84a314b9e17" providerId="ADAL" clId="{45D99F5E-194F-AF48-A771-8B16A22B8C59}" dt="2021-02-22T07:51:14.980" v="306" actId="7634"/>
        <pc:sldMkLst>
          <pc:docMk/>
          <pc:sldMk cId="2548337945" sldId="315"/>
        </pc:sldMkLst>
        <pc:inkChg chg="add mod modStrokes">
          <ac:chgData name="Andrej Bogdanov (CSD)" userId="54a3fc38-bcd8-4812-b887-b84a314b9e17" providerId="ADAL" clId="{45D99F5E-194F-AF48-A771-8B16A22B8C59}" dt="2021-02-22T07:48:26.724" v="292"/>
          <ac:inkMkLst>
            <pc:docMk/>
            <pc:sldMk cId="2548337945" sldId="315"/>
            <ac:inkMk id="3" creationId="{05B61FFD-1790-7743-B10B-2118B6B6CDB5}"/>
          </ac:inkMkLst>
        </pc:inkChg>
        <pc:inkChg chg="add mod modStrokes">
          <ac:chgData name="Andrej Bogdanov (CSD)" userId="54a3fc38-bcd8-4812-b887-b84a314b9e17" providerId="ADAL" clId="{45D99F5E-194F-AF48-A771-8B16A22B8C59}" dt="2021-02-22T07:50:45.837" v="305" actId="1076"/>
          <ac:inkMkLst>
            <pc:docMk/>
            <pc:sldMk cId="2548337945" sldId="315"/>
            <ac:inkMk id="4" creationId="{07705B59-0048-3142-85EF-B18297316B7F}"/>
          </ac:inkMkLst>
        </pc:inkChg>
        <pc:inkChg chg="add mod">
          <ac:chgData name="Andrej Bogdanov (CSD)" userId="54a3fc38-bcd8-4812-b887-b84a314b9e17" providerId="ADAL" clId="{45D99F5E-194F-AF48-A771-8B16A22B8C59}" dt="2021-02-22T07:50:45.837" v="305" actId="1076"/>
          <ac:inkMkLst>
            <pc:docMk/>
            <pc:sldMk cId="2548337945" sldId="315"/>
            <ac:inkMk id="5" creationId="{513C5BF2-EF3E-0B4E-80D4-364EB5B2C4ED}"/>
          </ac:inkMkLst>
        </pc:inkChg>
        <pc:inkChg chg="add mod">
          <ac:chgData name="Andrej Bogdanov (CSD)" userId="54a3fc38-bcd8-4812-b887-b84a314b9e17" providerId="ADAL" clId="{45D99F5E-194F-AF48-A771-8B16A22B8C59}" dt="2021-02-22T07:50:45.837" v="305" actId="1076"/>
          <ac:inkMkLst>
            <pc:docMk/>
            <pc:sldMk cId="2548337945" sldId="315"/>
            <ac:inkMk id="6" creationId="{B291778C-D7F5-0147-8F60-434910C221BA}"/>
          </ac:inkMkLst>
        </pc:inkChg>
        <pc:inkChg chg="add mod modStrokes">
          <ac:chgData name="Andrej Bogdanov (CSD)" userId="54a3fc38-bcd8-4812-b887-b84a314b9e17" providerId="ADAL" clId="{45D99F5E-194F-AF48-A771-8B16A22B8C59}" dt="2021-02-22T07:50:20.404" v="301"/>
          <ac:inkMkLst>
            <pc:docMk/>
            <pc:sldMk cId="2548337945" sldId="315"/>
            <ac:inkMk id="7" creationId="{5E992B8B-2E8B-CC41-B938-3166CD9F6BB4}"/>
          </ac:inkMkLst>
        </pc:inkChg>
        <pc:inkChg chg="add">
          <ac:chgData name="Andrej Bogdanov (CSD)" userId="54a3fc38-bcd8-4812-b887-b84a314b9e17" providerId="ADAL" clId="{45D99F5E-194F-AF48-A771-8B16A22B8C59}" dt="2021-02-22T07:51:14.980" v="306" actId="7634"/>
          <ac:inkMkLst>
            <pc:docMk/>
            <pc:sldMk cId="2548337945" sldId="315"/>
            <ac:inkMk id="8" creationId="{1CD48B2D-34AB-1045-90DC-5860D149114E}"/>
          </ac:inkMkLst>
        </pc:inkChg>
      </pc:sldChg>
      <pc:sldChg chg="addSp delSp modSp delAnim">
        <pc:chgData name="Andrej Bogdanov (CSD)" userId="54a3fc38-bcd8-4812-b887-b84a314b9e17" providerId="ADAL" clId="{45D99F5E-194F-AF48-A771-8B16A22B8C59}" dt="2021-02-22T07:53:06.598" v="317" actId="27704"/>
        <pc:sldMkLst>
          <pc:docMk/>
          <pc:sldMk cId="998310423" sldId="317"/>
        </pc:sldMkLst>
        <pc:inkChg chg="add del mod modStrokes">
          <ac:chgData name="Andrej Bogdanov (CSD)" userId="54a3fc38-bcd8-4812-b887-b84a314b9e17" providerId="ADAL" clId="{45D99F5E-194F-AF48-A771-8B16A22B8C59}" dt="2021-02-22T07:51:28.001" v="312"/>
          <ac:inkMkLst>
            <pc:docMk/>
            <pc:sldMk cId="998310423" sldId="317"/>
            <ac:inkMk id="8" creationId="{0EA67F3F-F465-C242-B9F7-67AA84F7C885}"/>
          </ac:inkMkLst>
        </pc:inkChg>
        <pc:inkChg chg="add mod modStrokes">
          <ac:chgData name="Andrej Bogdanov (CSD)" userId="54a3fc38-bcd8-4812-b887-b84a314b9e17" providerId="ADAL" clId="{45D99F5E-194F-AF48-A771-8B16A22B8C59}" dt="2021-02-22T07:52:40.668" v="314"/>
          <ac:inkMkLst>
            <pc:docMk/>
            <pc:sldMk cId="998310423" sldId="317"/>
            <ac:inkMk id="12" creationId="{BB806CA4-B6BF-E545-A2D9-912A8C4431F9}"/>
          </ac:inkMkLst>
        </pc:inkChg>
        <pc:inkChg chg="add">
          <ac:chgData name="Andrej Bogdanov (CSD)" userId="54a3fc38-bcd8-4812-b887-b84a314b9e17" providerId="ADAL" clId="{45D99F5E-194F-AF48-A771-8B16A22B8C59}" dt="2021-02-22T07:52:56.363" v="315" actId="7634"/>
          <ac:inkMkLst>
            <pc:docMk/>
            <pc:sldMk cId="998310423" sldId="317"/>
            <ac:inkMk id="13" creationId="{3A15133C-61E1-1242-9A87-179157BAC578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41:30.956" v="178" actId="7634"/>
        <pc:sldMkLst>
          <pc:docMk/>
          <pc:sldMk cId="3971322145" sldId="318"/>
        </pc:sldMkLst>
        <pc:inkChg chg="add mod modStrokes">
          <ac:chgData name="Andrej Bogdanov (CSD)" userId="54a3fc38-bcd8-4812-b887-b84a314b9e17" providerId="ADAL" clId="{45D99F5E-194F-AF48-A771-8B16A22B8C59}" dt="2021-02-08T11:40:58.650" v="177"/>
          <ac:inkMkLst>
            <pc:docMk/>
            <pc:sldMk cId="3971322145" sldId="318"/>
            <ac:inkMk id="2" creationId="{2A900AB3-1CCE-2845-B99C-9D5CA325C874}"/>
          </ac:inkMkLst>
        </pc:inkChg>
        <pc:inkChg chg="add">
          <ac:chgData name="Andrej Bogdanov (CSD)" userId="54a3fc38-bcd8-4812-b887-b84a314b9e17" providerId="ADAL" clId="{45D99F5E-194F-AF48-A771-8B16A22B8C59}" dt="2021-02-08T11:40:54.098" v="176" actId="7634"/>
          <ac:inkMkLst>
            <pc:docMk/>
            <pc:sldMk cId="3971322145" sldId="318"/>
            <ac:inkMk id="4" creationId="{A5D39878-5E23-564B-B05A-C52BF29CB670}"/>
          </ac:inkMkLst>
        </pc:inkChg>
        <pc:inkChg chg="add">
          <ac:chgData name="Andrej Bogdanov (CSD)" userId="54a3fc38-bcd8-4812-b887-b84a314b9e17" providerId="ADAL" clId="{45D99F5E-194F-AF48-A771-8B16A22B8C59}" dt="2021-02-08T11:41:30.956" v="178" actId="7634"/>
          <ac:inkMkLst>
            <pc:docMk/>
            <pc:sldMk cId="3971322145" sldId="318"/>
            <ac:inkMk id="5" creationId="{95BAAE96-7B86-114C-B1EA-BC96ACB8264E}"/>
          </ac:inkMkLst>
        </pc:inkChg>
      </pc:sldChg>
      <pc:sldChg chg="addSp modSp">
        <pc:chgData name="Andrej Bogdanov (CSD)" userId="54a3fc38-bcd8-4812-b887-b84a314b9e17" providerId="ADAL" clId="{45D99F5E-194F-AF48-A771-8B16A22B8C59}" dt="2021-02-22T07:46:01.517" v="280" actId="7634"/>
        <pc:sldMkLst>
          <pc:docMk/>
          <pc:sldMk cId="8133859" sldId="321"/>
        </pc:sldMkLst>
        <pc:inkChg chg="add mod modStrokes">
          <ac:chgData name="Andrej Bogdanov (CSD)" userId="54a3fc38-bcd8-4812-b887-b84a314b9e17" providerId="ADAL" clId="{45D99F5E-194F-AF48-A771-8B16A22B8C59}" dt="2021-02-22T07:45:29.928" v="279"/>
          <ac:inkMkLst>
            <pc:docMk/>
            <pc:sldMk cId="8133859" sldId="321"/>
            <ac:inkMk id="2" creationId="{227DE75E-F297-CB44-BBA8-0902886DBC26}"/>
          </ac:inkMkLst>
        </pc:inkChg>
        <pc:inkChg chg="add mod">
          <ac:chgData name="Andrej Bogdanov (CSD)" userId="54a3fc38-bcd8-4812-b887-b84a314b9e17" providerId="ADAL" clId="{45D99F5E-194F-AF48-A771-8B16A22B8C59}" dt="2021-02-22T07:40:51.360" v="257" actId="1076"/>
          <ac:inkMkLst>
            <pc:docMk/>
            <pc:sldMk cId="8133859" sldId="321"/>
            <ac:inkMk id="4" creationId="{54181AC1-47D4-3D49-8B6B-C6E3B6A74EC8}"/>
          </ac:inkMkLst>
        </pc:inkChg>
        <pc:inkChg chg="add">
          <ac:chgData name="Andrej Bogdanov (CSD)" userId="54a3fc38-bcd8-4812-b887-b84a314b9e17" providerId="ADAL" clId="{45D99F5E-194F-AF48-A771-8B16A22B8C59}" dt="2021-02-22T07:40:39.615" v="256" actId="7634"/>
          <ac:inkMkLst>
            <pc:docMk/>
            <pc:sldMk cId="8133859" sldId="321"/>
            <ac:inkMk id="5" creationId="{7633CA12-1920-2846-BCF8-F23BBF7629B1}"/>
          </ac:inkMkLst>
        </pc:inkChg>
        <pc:inkChg chg="add">
          <ac:chgData name="Andrej Bogdanov (CSD)" userId="54a3fc38-bcd8-4812-b887-b84a314b9e17" providerId="ADAL" clId="{45D99F5E-194F-AF48-A771-8B16A22B8C59}" dt="2021-02-22T07:46:01.517" v="280" actId="7634"/>
          <ac:inkMkLst>
            <pc:docMk/>
            <pc:sldMk cId="8133859" sldId="321"/>
            <ac:inkMk id="6" creationId="{94DA4B39-4C26-474E-B4AA-0E46A7B7CBBA}"/>
          </ac:inkMkLst>
        </pc:inkChg>
      </pc:sldChg>
      <pc:sldChg chg="addSp delSp modSp new ord">
        <pc:chgData name="Andrej Bogdanov (CSD)" userId="54a3fc38-bcd8-4812-b887-b84a314b9e17" providerId="ADAL" clId="{45D99F5E-194F-AF48-A771-8B16A22B8C59}" dt="2021-02-08T10:52:01.724" v="33" actId="1076"/>
        <pc:sldMkLst>
          <pc:docMk/>
          <pc:sldMk cId="3605796306" sldId="322"/>
        </pc:sldMkLst>
        <pc:inkChg chg="add del mod modStrokes">
          <ac:chgData name="Andrej Bogdanov (CSD)" userId="54a3fc38-bcd8-4812-b887-b84a314b9e17" providerId="ADAL" clId="{45D99F5E-194F-AF48-A771-8B16A22B8C59}" dt="2021-02-08T10:45:03.770" v="28"/>
          <ac:inkMkLst>
            <pc:docMk/>
            <pc:sldMk cId="3605796306" sldId="322"/>
            <ac:inkMk id="2" creationId="{7C234971-4FAB-5F4C-8F83-160D3882A2A4}"/>
          </ac:inkMkLst>
        </pc:inkChg>
        <pc:inkChg chg="add mod modStrokes">
          <ac:chgData name="Andrej Bogdanov (CSD)" userId="54a3fc38-bcd8-4812-b887-b84a314b9e17" providerId="ADAL" clId="{45D99F5E-194F-AF48-A771-8B16A22B8C59}" dt="2021-02-08T10:51:11.822" v="31"/>
          <ac:inkMkLst>
            <pc:docMk/>
            <pc:sldMk cId="3605796306" sldId="322"/>
            <ac:inkMk id="3" creationId="{0F99CA11-D056-F848-A799-914A571AD254}"/>
          </ac:inkMkLst>
        </pc:inkChg>
        <pc:inkChg chg="add">
          <ac:chgData name="Andrej Bogdanov (CSD)" userId="54a3fc38-bcd8-4812-b887-b84a314b9e17" providerId="ADAL" clId="{45D99F5E-194F-AF48-A771-8B16A22B8C59}" dt="2021-02-08T10:51:51.747" v="32" actId="7634"/>
          <ac:inkMkLst>
            <pc:docMk/>
            <pc:sldMk cId="3605796306" sldId="322"/>
            <ac:inkMk id="4" creationId="{009B47C4-BBA6-324D-ADB0-E557B3E2C5E5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22T07:38:47.660" v="251" actId="1076"/>
        <pc:sldMkLst>
          <pc:docMk/>
          <pc:sldMk cId="4186355493" sldId="323"/>
        </pc:sldMkLst>
        <pc:inkChg chg="add del mod modStrokes">
          <ac:chgData name="Andrej Bogdanov (CSD)" userId="54a3fc38-bcd8-4812-b887-b84a314b9e17" providerId="ADAL" clId="{45D99F5E-194F-AF48-A771-8B16A22B8C59}" dt="2021-02-22T06:27:21.243" v="249"/>
          <ac:inkMkLst>
            <pc:docMk/>
            <pc:sldMk cId="4186355493" sldId="323"/>
            <ac:inkMk id="3" creationId="{B917C72A-A1AC-1F40-B3DB-6D3011FABC5D}"/>
          </ac:inkMkLst>
        </pc:inkChg>
        <pc:inkChg chg="add mod">
          <ac:chgData name="Andrej Bogdanov (CSD)" userId="54a3fc38-bcd8-4812-b887-b84a314b9e17" providerId="ADAL" clId="{45D99F5E-194F-AF48-A771-8B16A22B8C59}" dt="2021-02-22T07:38:47.660" v="251" actId="1076"/>
          <ac:inkMkLst>
            <pc:docMk/>
            <pc:sldMk cId="4186355493" sldId="323"/>
            <ac:inkMk id="4" creationId="{4B4F79AA-4002-0B46-B752-291FCE4E731F}"/>
          </ac:inkMkLst>
        </pc:inkChg>
        <pc:cxnChg chg="mod">
          <ac:chgData name="Andrej Bogdanov (CSD)" userId="54a3fc38-bcd8-4812-b887-b84a314b9e17" providerId="ADAL" clId="{45D99F5E-194F-AF48-A771-8B16A22B8C59}" dt="2021-02-22T06:27:00.709" v="244" actId="1076"/>
          <ac:cxnSpMkLst>
            <pc:docMk/>
            <pc:sldMk cId="4186355493" sldId="323"/>
            <ac:cxnSpMk id="33" creationId="{CEEAF6E7-3D87-C14E-ACFA-DB587701874E}"/>
          </ac:cxnSpMkLst>
        </pc:cxnChg>
      </pc:sldChg>
    </pc:docChg>
  </pc:docChgLst>
  <pc:docChgLst>
    <pc:chgData name="Andrej Bogdanov (CSD)" userId="54a3fc38-bcd8-4812-b887-b84a314b9e17" providerId="ADAL" clId="{6389E647-2042-9745-BD0B-83E3FBA4ACBA}"/>
    <pc:docChg chg="undo redo custSel addSld delSld modSld sldOrd modMainMaster">
      <pc:chgData name="Andrej Bogdanov (CSD)" userId="54a3fc38-bcd8-4812-b887-b84a314b9e17" providerId="ADAL" clId="{6389E647-2042-9745-BD0B-83E3FBA4ACBA}" dt="2021-03-10T02:56:48.843" v="3248" actId="20577"/>
      <pc:docMkLst>
        <pc:docMk/>
      </pc:docMkLst>
      <pc:sldChg chg="modSp mod">
        <pc:chgData name="Andrej Bogdanov (CSD)" userId="54a3fc38-bcd8-4812-b887-b84a314b9e17" providerId="ADAL" clId="{6389E647-2042-9745-BD0B-83E3FBA4ACBA}" dt="2021-02-04T04:57:29.265" v="18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6389E647-2042-9745-BD0B-83E3FBA4ACBA}" dt="2021-02-04T04:57:29.265" v="18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mod modClrScheme modAnim chgLayout">
        <pc:chgData name="Andrej Bogdanov (CSD)" userId="54a3fc38-bcd8-4812-b887-b84a314b9e17" providerId="ADAL" clId="{6389E647-2042-9745-BD0B-83E3FBA4ACBA}" dt="2021-02-04T05:01:59.479" v="225" actId="700"/>
        <pc:sldMkLst>
          <pc:docMk/>
          <pc:sldMk cId="1989951147" sldId="257"/>
        </pc:sldMkLst>
        <pc:spChg chg="mod">
          <ac:chgData name="Andrej Bogdanov (CSD)" userId="54a3fc38-bcd8-4812-b887-b84a314b9e17" providerId="ADAL" clId="{6389E647-2042-9745-BD0B-83E3FBA4ACBA}" dt="2021-02-04T04:58:40.642" v="62"/>
          <ac:spMkLst>
            <pc:docMk/>
            <pc:sldMk cId="1989951147" sldId="257"/>
            <ac:spMk id="19" creationId="{B7E1F82D-3B97-A046-9115-EDEFD3322ADB}"/>
          </ac:spMkLst>
        </pc:spChg>
        <pc:spChg chg="add del mod">
          <ac:chgData name="Andrej Bogdanov (CSD)" userId="54a3fc38-bcd8-4812-b887-b84a314b9e17" providerId="ADAL" clId="{6389E647-2042-9745-BD0B-83E3FBA4ACBA}" dt="2021-02-04T05:01:54.052" v="224" actId="478"/>
          <ac:spMkLst>
            <pc:docMk/>
            <pc:sldMk cId="1989951147" sldId="257"/>
            <ac:spMk id="22" creationId="{01FB397A-1E82-9F4D-B1B1-638DA296576B}"/>
          </ac:spMkLst>
        </pc:spChg>
        <pc:grpChg chg="add mod">
          <ac:chgData name="Andrej Bogdanov (CSD)" userId="54a3fc38-bcd8-4812-b887-b84a314b9e17" providerId="ADAL" clId="{6389E647-2042-9745-BD0B-83E3FBA4ACBA}" dt="2021-02-04T04:59:07.763" v="141" actId="1035"/>
          <ac:grpSpMkLst>
            <pc:docMk/>
            <pc:sldMk cId="1989951147" sldId="257"/>
            <ac:grpSpMk id="16" creationId="{B279E0C7-7EE4-6746-BF1B-5AB55E773DD1}"/>
          </ac:grpSpMkLst>
        </pc:grpChg>
        <pc:grpChg chg="mod">
          <ac:chgData name="Andrej Bogdanov (CSD)" userId="54a3fc38-bcd8-4812-b887-b84a314b9e17" providerId="ADAL" clId="{6389E647-2042-9745-BD0B-83E3FBA4ACBA}" dt="2021-02-04T04:58:40.642" v="62"/>
          <ac:grpSpMkLst>
            <pc:docMk/>
            <pc:sldMk cId="1989951147" sldId="257"/>
            <ac:grpSpMk id="18" creationId="{9874DAB9-A56C-AB45-8B01-4AC7EC454A92}"/>
          </ac:grpSpMkLst>
        </pc:grp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2" creationId="{387B5150-BDD0-2D46-9418-0CEA9758A6B6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3" creationId="{3B029AD9-D929-5745-B4F2-E3344AF012E8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4" creationId="{9348AE58-998A-5D47-9A00-D07AEA49167A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5" creationId="{3E3FFA03-7718-A646-8A2F-DA5F3E11F4A4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6" creationId="{11672341-0D08-C64C-8F18-5706100FE3FD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7" creationId="{DE4F6B73-3DEB-7144-8DA0-D7004D7CBA97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8" creationId="{D2A0532E-7266-DE45-AB26-29BCE0144EAA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9" creationId="{AC983FEB-AF97-4341-AC8E-29982C1DDFE3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0" creationId="{3A5CA19E-5953-464D-A5DA-4E9137956104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1" creationId="{8A4D5BC8-97E1-234B-A858-8A6338664727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2" creationId="{62E2126C-7C86-8447-917A-79760A361F30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3" creationId="{BE34B474-DD02-8544-95AD-429EEBBBBB3D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4" creationId="{806E570F-70B4-434B-97F4-5C84CB347C14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5" creationId="{B929E692-67F8-AC46-9CAD-0402D22FD4C5}"/>
          </ac:graphicFrameMkLst>
        </pc:graphicFrameChg>
        <pc:picChg chg="mod">
          <ac:chgData name="Andrej Bogdanov (CSD)" userId="54a3fc38-bcd8-4812-b887-b84a314b9e17" providerId="ADAL" clId="{6389E647-2042-9745-BD0B-83E3FBA4ACBA}" dt="2021-02-04T04:58:40.642" v="62"/>
          <ac:picMkLst>
            <pc:docMk/>
            <pc:sldMk cId="1989951147" sldId="257"/>
            <ac:picMk id="17" creationId="{F59C941A-D34D-2D4A-B074-76F89EA24C85}"/>
          </ac:picMkLst>
        </pc:picChg>
        <pc:cxnChg chg="mod">
          <ac:chgData name="Andrej Bogdanov (CSD)" userId="54a3fc38-bcd8-4812-b887-b84a314b9e17" providerId="ADAL" clId="{6389E647-2042-9745-BD0B-83E3FBA4ACBA}" dt="2021-02-04T04:58:40.642" v="62"/>
          <ac:cxnSpMkLst>
            <pc:docMk/>
            <pc:sldMk cId="1989951147" sldId="257"/>
            <ac:cxnSpMk id="20" creationId="{5DB7C1AB-15E8-6C4B-BA6C-7BF313F1BFD5}"/>
          </ac:cxnSpMkLst>
        </pc:cxnChg>
        <pc:cxnChg chg="add mod">
          <ac:chgData name="Andrej Bogdanov (CSD)" userId="54a3fc38-bcd8-4812-b887-b84a314b9e17" providerId="ADAL" clId="{6389E647-2042-9745-BD0B-83E3FBA4ACBA}" dt="2021-02-04T04:59:18.004" v="184" actId="1035"/>
          <ac:cxnSpMkLst>
            <pc:docMk/>
            <pc:sldMk cId="1989951147" sldId="257"/>
            <ac:cxnSpMk id="21" creationId="{0C4AF100-293A-BA4F-A9B4-C86A9784DFC0}"/>
          </ac:cxnSpMkLst>
        </pc:cxnChg>
      </pc:sldChg>
      <pc:sldChg chg="addSp delSp modSp new mod modClrScheme modAnim chgLayout">
        <pc:chgData name="Andrej Bogdanov (CSD)" userId="54a3fc38-bcd8-4812-b887-b84a314b9e17" providerId="ADAL" clId="{6389E647-2042-9745-BD0B-83E3FBA4ACBA}" dt="2021-02-08T11:56:39.469" v="3165" actId="1036"/>
        <pc:sldMkLst>
          <pc:docMk/>
          <pc:sldMk cId="2405073769" sldId="258"/>
        </pc:sldMkLst>
        <pc:spChg chg="add mod">
          <ac:chgData name="Andrej Bogdanov (CSD)" userId="54a3fc38-bcd8-4812-b887-b84a314b9e17" providerId="ADAL" clId="{6389E647-2042-9745-BD0B-83E3FBA4ACBA}" dt="2021-02-04T06:46:04.694" v="319" actId="20577"/>
          <ac:spMkLst>
            <pc:docMk/>
            <pc:sldMk cId="2405073769" sldId="258"/>
            <ac:spMk id="2" creationId="{6E461681-4394-104E-8588-C36F1BD5CD3F}"/>
          </ac:spMkLst>
        </pc:spChg>
        <pc:spChg chg="add mod">
          <ac:chgData name="Andrej Bogdanov (CSD)" userId="54a3fc38-bcd8-4812-b887-b84a314b9e17" providerId="ADAL" clId="{6389E647-2042-9745-BD0B-83E3FBA4ACBA}" dt="2021-02-04T06:47:03.282" v="397" actId="114"/>
          <ac:spMkLst>
            <pc:docMk/>
            <pc:sldMk cId="2405073769" sldId="258"/>
            <ac:spMk id="3" creationId="{D4AEEEAB-15DB-B745-9BEE-72FFC6EB0D43}"/>
          </ac:spMkLst>
        </pc:spChg>
        <pc:spChg chg="add mod">
          <ac:chgData name="Andrej Bogdanov (CSD)" userId="54a3fc38-bcd8-4812-b887-b84a314b9e17" providerId="ADAL" clId="{6389E647-2042-9745-BD0B-83E3FBA4ACBA}" dt="2021-02-04T06:57:20.021" v="713" actId="1035"/>
          <ac:spMkLst>
            <pc:docMk/>
            <pc:sldMk cId="2405073769" sldId="258"/>
            <ac:spMk id="4" creationId="{2678D65E-34C7-5347-B9F8-E59EB2BB571F}"/>
          </ac:spMkLst>
        </pc:spChg>
        <pc:spChg chg="add mod">
          <ac:chgData name="Andrej Bogdanov (CSD)" userId="54a3fc38-bcd8-4812-b887-b84a314b9e17" providerId="ADAL" clId="{6389E647-2042-9745-BD0B-83E3FBA4ACBA}" dt="2021-02-04T07:59:31.988" v="1196"/>
          <ac:spMkLst>
            <pc:docMk/>
            <pc:sldMk cId="2405073769" sldId="258"/>
            <ac:spMk id="6" creationId="{A65BECA8-59A7-0346-BDD7-953F413BB243}"/>
          </ac:spMkLst>
        </pc:spChg>
        <pc:spChg chg="add mod">
          <ac:chgData name="Andrej Bogdanov (CSD)" userId="54a3fc38-bcd8-4812-b887-b84a314b9e17" providerId="ADAL" clId="{6389E647-2042-9745-BD0B-83E3FBA4ACBA}" dt="2021-02-04T09:42:57.964" v="2699" actId="20577"/>
          <ac:spMkLst>
            <pc:docMk/>
            <pc:sldMk cId="2405073769" sldId="258"/>
            <ac:spMk id="10" creationId="{98621B53-A87A-3345-9F67-E5BA81CF3C77}"/>
          </ac:spMkLst>
        </pc:spChg>
        <pc:spChg chg="add mod">
          <ac:chgData name="Andrej Bogdanov (CSD)" userId="54a3fc38-bcd8-4812-b887-b84a314b9e17" providerId="ADAL" clId="{6389E647-2042-9745-BD0B-83E3FBA4ACBA}" dt="2021-02-04T07:59:39.093" v="1200" actId="14100"/>
          <ac:spMkLst>
            <pc:docMk/>
            <pc:sldMk cId="2405073769" sldId="258"/>
            <ac:spMk id="13" creationId="{134D3F25-8111-FC41-BEC5-113B91A1884B}"/>
          </ac:spMkLst>
        </pc:spChg>
        <pc:spChg chg="add mod">
          <ac:chgData name="Andrej Bogdanov (CSD)" userId="54a3fc38-bcd8-4812-b887-b84a314b9e17" providerId="ADAL" clId="{6389E647-2042-9745-BD0B-83E3FBA4ACBA}" dt="2021-02-04T08:00:03.455" v="1225" actId="1036"/>
          <ac:spMkLst>
            <pc:docMk/>
            <pc:sldMk cId="2405073769" sldId="258"/>
            <ac:spMk id="17" creationId="{89B38A7A-D23B-A245-BCC0-2A816149E118}"/>
          </ac:spMkLst>
        </pc:spChg>
        <pc:spChg chg="add del mod">
          <ac:chgData name="Andrej Bogdanov (CSD)" userId="54a3fc38-bcd8-4812-b887-b84a314b9e17" providerId="ADAL" clId="{6389E647-2042-9745-BD0B-83E3FBA4ACBA}" dt="2021-02-04T08:34:18.921" v="1513"/>
          <ac:spMkLst>
            <pc:docMk/>
            <pc:sldMk cId="2405073769" sldId="258"/>
            <ac:spMk id="18" creationId="{E42D78AD-76D9-304A-B82D-F16E45C8BDD0}"/>
          </ac:spMkLst>
        </pc:spChg>
        <pc:grpChg chg="add mod">
          <ac:chgData name="Andrej Bogdanov (CSD)" userId="54a3fc38-bcd8-4812-b887-b84a314b9e17" providerId="ADAL" clId="{6389E647-2042-9745-BD0B-83E3FBA4ACBA}" dt="2021-02-04T07:59:42.643" v="1201" actId="1076"/>
          <ac:grpSpMkLst>
            <pc:docMk/>
            <pc:sldMk cId="2405073769" sldId="258"/>
            <ac:grpSpMk id="14" creationId="{DA27FE01-A62A-D341-9242-A94C70E1ACF7}"/>
          </ac:grpSpMkLst>
        </pc:grpChg>
        <pc:grpChg chg="add">
          <ac:chgData name="Andrej Bogdanov (CSD)" userId="54a3fc38-bcd8-4812-b887-b84a314b9e17" providerId="ADAL" clId="{6389E647-2042-9745-BD0B-83E3FBA4ACBA}" dt="2021-02-04T06:57:27.256" v="723" actId="164"/>
          <ac:grpSpMkLst>
            <pc:docMk/>
            <pc:sldMk cId="2405073769" sldId="258"/>
            <ac:grpSpMk id="15" creationId="{677BC84D-17AF-5244-9001-F6BBADE0C8F6}"/>
          </ac:grpSpMkLst>
        </pc:grpChg>
        <pc:cxnChg chg="add mod">
          <ac:chgData name="Andrej Bogdanov (CSD)" userId="54a3fc38-bcd8-4812-b887-b84a314b9e17" providerId="ADAL" clId="{6389E647-2042-9745-BD0B-83E3FBA4ACBA}" dt="2021-02-04T06:57:16.157" v="705" actId="1035"/>
          <ac:cxnSpMkLst>
            <pc:docMk/>
            <pc:sldMk cId="2405073769" sldId="258"/>
            <ac:cxnSpMk id="5" creationId="{C9A85E39-288A-DF41-9AF0-AB0B738499C8}"/>
          </ac:cxnSpMkLst>
        </pc:cxnChg>
        <pc:cxnChg chg="add mod">
          <ac:chgData name="Andrej Bogdanov (CSD)" userId="54a3fc38-bcd8-4812-b887-b84a314b9e17" providerId="ADAL" clId="{6389E647-2042-9745-BD0B-83E3FBA4ACBA}" dt="2021-02-08T11:56:39.469" v="3165" actId="1036"/>
          <ac:cxnSpMkLst>
            <pc:docMk/>
            <pc:sldMk cId="2405073769" sldId="258"/>
            <ac:cxnSpMk id="7" creationId="{5895E0CB-4BCB-734D-BEAD-4E39C9F80E3D}"/>
          </ac:cxnSpMkLst>
        </pc:cxnChg>
        <pc:cxnChg chg="add mod">
          <ac:chgData name="Andrej Bogdanov (CSD)" userId="54a3fc38-bcd8-4812-b887-b84a314b9e17" providerId="ADAL" clId="{6389E647-2042-9745-BD0B-83E3FBA4ACBA}" dt="2021-02-08T11:56:36.404" v="3163" actId="1036"/>
          <ac:cxnSpMkLst>
            <pc:docMk/>
            <pc:sldMk cId="2405073769" sldId="258"/>
            <ac:cxnSpMk id="8" creationId="{B511F30F-D56A-664F-8F94-53AAC37F798B}"/>
          </ac:cxnSpMkLst>
        </pc:cxnChg>
        <pc:cxnChg chg="add del mod">
          <ac:chgData name="Andrej Bogdanov (CSD)" userId="54a3fc38-bcd8-4812-b887-b84a314b9e17" providerId="ADAL" clId="{6389E647-2042-9745-BD0B-83E3FBA4ACBA}" dt="2021-02-04T06:54:21.772" v="582" actId="478"/>
          <ac:cxnSpMkLst>
            <pc:docMk/>
            <pc:sldMk cId="2405073769" sldId="258"/>
            <ac:cxnSpMk id="9" creationId="{64768B73-A784-CE4D-A61E-3F1BEA0173E0}"/>
          </ac:cxnSpMkLst>
        </pc:cxnChg>
        <pc:cxnChg chg="add del mod">
          <ac:chgData name="Andrej Bogdanov (CSD)" userId="54a3fc38-bcd8-4812-b887-b84a314b9e17" providerId="ADAL" clId="{6389E647-2042-9745-BD0B-83E3FBA4ACBA}" dt="2021-02-04T06:54:29.454" v="587" actId="478"/>
          <ac:cxnSpMkLst>
            <pc:docMk/>
            <pc:sldMk cId="2405073769" sldId="258"/>
            <ac:cxnSpMk id="11" creationId="{F0759C81-2ABF-ED4C-999A-50B7E55FAA15}"/>
          </ac:cxnSpMkLst>
        </pc:cxnChg>
        <pc:cxnChg chg="add del mod">
          <ac:chgData name="Andrej Bogdanov (CSD)" userId="54a3fc38-bcd8-4812-b887-b84a314b9e17" providerId="ADAL" clId="{6389E647-2042-9745-BD0B-83E3FBA4ACBA}" dt="2021-02-04T06:54:37.608" v="594" actId="478"/>
          <ac:cxnSpMkLst>
            <pc:docMk/>
            <pc:sldMk cId="2405073769" sldId="258"/>
            <ac:cxnSpMk id="12" creationId="{ED6C4686-052B-7E48-8AB7-B7DBD0CE035F}"/>
          </ac:cxnSpMkLst>
        </pc:cxnChg>
        <pc:cxnChg chg="add del mod">
          <ac:chgData name="Andrej Bogdanov (CSD)" userId="54a3fc38-bcd8-4812-b887-b84a314b9e17" providerId="ADAL" clId="{6389E647-2042-9745-BD0B-83E3FBA4ACBA}" dt="2021-02-04T07:40:06.136" v="760" actId="478"/>
          <ac:cxnSpMkLst>
            <pc:docMk/>
            <pc:sldMk cId="2405073769" sldId="258"/>
            <ac:cxnSpMk id="16" creationId="{06C35216-45D3-2C4D-ABCD-B8EBED402611}"/>
          </ac:cxnSpMkLst>
        </pc:cxnChg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575290213" sldId="258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590128982" sldId="287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77043815" sldId="288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744781874" sldId="289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093432108" sldId="290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46535786" sldId="291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179497053" sldId="293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1432916960" sldId="294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574758262" sldId="295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833050716" sldId="299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060829544" sldId="301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978739404" sldId="302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1386635419" sldId="304"/>
        </pc:sldMkLst>
      </pc:sldChg>
      <pc:sldChg chg="delSp modSp add mod">
        <pc:chgData name="Andrej Bogdanov (CSD)" userId="54a3fc38-bcd8-4812-b887-b84a314b9e17" providerId="ADAL" clId="{6389E647-2042-9745-BD0B-83E3FBA4ACBA}" dt="2021-02-04T07:39:49.479" v="758" actId="114"/>
        <pc:sldMkLst>
          <pc:docMk/>
          <pc:sldMk cId="3436939201" sldId="304"/>
        </pc:sldMkLst>
        <pc:spChg chg="mod">
          <ac:chgData name="Andrej Bogdanov (CSD)" userId="54a3fc38-bcd8-4812-b887-b84a314b9e17" providerId="ADAL" clId="{6389E647-2042-9745-BD0B-83E3FBA4ACBA}" dt="2021-02-04T07:39:49.479" v="758" actId="114"/>
          <ac:spMkLst>
            <pc:docMk/>
            <pc:sldMk cId="3436939201" sldId="304"/>
            <ac:spMk id="3" creationId="{48B08EA4-B1E5-CF44-B012-0329E87BE1F5}"/>
          </ac:spMkLst>
        </pc:spChg>
        <pc:spChg chg="mod">
          <ac:chgData name="Andrej Bogdanov (CSD)" userId="54a3fc38-bcd8-4812-b887-b84a314b9e17" providerId="ADAL" clId="{6389E647-2042-9745-BD0B-83E3FBA4ACBA}" dt="2021-02-04T06:43:35.673" v="244" actId="1037"/>
          <ac:spMkLst>
            <pc:docMk/>
            <pc:sldMk cId="3436939201" sldId="304"/>
            <ac:spMk id="4" creationId="{0D9CEF92-87E8-BC45-97D8-48C0B8346F76}"/>
          </ac:spMkLst>
        </pc:spChg>
        <pc:spChg chg="mod">
          <ac:chgData name="Andrej Bogdanov (CSD)" userId="54a3fc38-bcd8-4812-b887-b84a314b9e17" providerId="ADAL" clId="{6389E647-2042-9745-BD0B-83E3FBA4ACBA}" dt="2021-02-04T06:43:40.971" v="256" actId="1038"/>
          <ac:spMkLst>
            <pc:docMk/>
            <pc:sldMk cId="3436939201" sldId="304"/>
            <ac:spMk id="5" creationId="{51AB4C45-02EB-044D-819C-23E5BCBEA202}"/>
          </ac:spMkLst>
        </pc:spChg>
        <pc:inkChg chg="del">
          <ac:chgData name="Andrej Bogdanov (CSD)" userId="54a3fc38-bcd8-4812-b887-b84a314b9e17" providerId="ADAL" clId="{6389E647-2042-9745-BD0B-83E3FBA4ACBA}" dt="2021-02-04T06:43:11.397" v="229" actId="478"/>
          <ac:inkMkLst>
            <pc:docMk/>
            <pc:sldMk cId="3436939201" sldId="304"/>
            <ac:inkMk id="9" creationId="{C826AA5D-3674-2F4A-A272-A3055859DDE2}"/>
          </ac:inkMkLst>
        </pc:inkChg>
        <pc:inkChg chg="del">
          <ac:chgData name="Andrej Bogdanov (CSD)" userId="54a3fc38-bcd8-4812-b887-b84a314b9e17" providerId="ADAL" clId="{6389E647-2042-9745-BD0B-83E3FBA4ACBA}" dt="2021-02-04T06:43:13.836" v="230" actId="478"/>
          <ac:inkMkLst>
            <pc:docMk/>
            <pc:sldMk cId="3436939201" sldId="304"/>
            <ac:inkMk id="10" creationId="{6F3CBEB4-A32A-9B4B-91E2-51CCA6237A20}"/>
          </ac:inkMkLst>
        </pc:inkChg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59708931" sldId="305"/>
        </pc:sldMkLst>
      </pc:sldChg>
      <pc:sldChg chg="addSp delSp modSp new mod modClrScheme chgLayout">
        <pc:chgData name="Andrej Bogdanov (CSD)" userId="54a3fc38-bcd8-4812-b887-b84a314b9e17" providerId="ADAL" clId="{6389E647-2042-9745-BD0B-83E3FBA4ACBA}" dt="2021-02-04T07:42:25.905" v="895" actId="14100"/>
        <pc:sldMkLst>
          <pc:docMk/>
          <pc:sldMk cId="1171049812" sldId="305"/>
        </pc:sldMkLst>
        <pc:spChg chg="del">
          <ac:chgData name="Andrej Bogdanov (CSD)" userId="54a3fc38-bcd8-4812-b887-b84a314b9e17" providerId="ADAL" clId="{6389E647-2042-9745-BD0B-83E3FBA4ACBA}" dt="2021-02-04T06:58:02.863" v="727" actId="700"/>
          <ac:spMkLst>
            <pc:docMk/>
            <pc:sldMk cId="1171049812" sldId="305"/>
            <ac:spMk id="2" creationId="{033A5A5C-1C72-3046-8CB8-085A622C448F}"/>
          </ac:spMkLst>
        </pc:spChg>
        <pc:spChg chg="add mod">
          <ac:chgData name="Andrej Bogdanov (CSD)" userId="54a3fc38-bcd8-4812-b887-b84a314b9e17" providerId="ADAL" clId="{6389E647-2042-9745-BD0B-83E3FBA4ACBA}" dt="2021-02-04T07:42:25.905" v="895" actId="14100"/>
          <ac:spMkLst>
            <pc:docMk/>
            <pc:sldMk cId="1171049812" sldId="305"/>
            <ac:spMk id="3" creationId="{5165EFEF-DC91-184D-BFBF-72E75D71884B}"/>
          </ac:spMkLst>
        </pc:spChg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633641927" sldId="306"/>
        </pc:sldMkLst>
      </pc:sldChg>
      <pc:sldChg chg="modSp add mod">
        <pc:chgData name="Andrej Bogdanov (CSD)" userId="54a3fc38-bcd8-4812-b887-b84a314b9e17" providerId="ADAL" clId="{6389E647-2042-9745-BD0B-83E3FBA4ACBA}" dt="2021-02-04T07:45:02.074" v="1024" actId="20577"/>
        <pc:sldMkLst>
          <pc:docMk/>
          <pc:sldMk cId="2154237552" sldId="306"/>
        </pc:sldMkLst>
        <pc:spChg chg="mod">
          <ac:chgData name="Andrej Bogdanov (CSD)" userId="54a3fc38-bcd8-4812-b887-b84a314b9e17" providerId="ADAL" clId="{6389E647-2042-9745-BD0B-83E3FBA4ACBA}" dt="2021-02-04T07:45:02.074" v="1024" actId="20577"/>
          <ac:spMkLst>
            <pc:docMk/>
            <pc:sldMk cId="2154237552" sldId="306"/>
            <ac:spMk id="3" creationId="{5165EFEF-DC91-184D-BFBF-72E75D71884B}"/>
          </ac:spMkLst>
        </pc:spChg>
      </pc:sldChg>
      <pc:sldChg chg="addSp modSp new mod">
        <pc:chgData name="Andrej Bogdanov (CSD)" userId="54a3fc38-bcd8-4812-b887-b84a314b9e17" providerId="ADAL" clId="{6389E647-2042-9745-BD0B-83E3FBA4ACBA}" dt="2021-02-04T08:00:17.575" v="1238" actId="20577"/>
        <pc:sldMkLst>
          <pc:docMk/>
          <pc:sldMk cId="789010085" sldId="307"/>
        </pc:sldMkLst>
        <pc:spChg chg="add mod">
          <ac:chgData name="Andrej Bogdanov (CSD)" userId="54a3fc38-bcd8-4812-b887-b84a314b9e17" providerId="ADAL" clId="{6389E647-2042-9745-BD0B-83E3FBA4ACBA}" dt="2021-02-04T08:00:17.575" v="1238" actId="20577"/>
          <ac:spMkLst>
            <pc:docMk/>
            <pc:sldMk cId="789010085" sldId="307"/>
            <ac:spMk id="2" creationId="{C2391147-F729-1041-BA59-6DE87BBBE51D}"/>
          </ac:spMkLst>
        </pc:spChg>
      </pc:sldChg>
      <pc:sldChg chg="new">
        <pc:chgData name="Andrej Bogdanov (CSD)" userId="54a3fc38-bcd8-4812-b887-b84a314b9e17" providerId="ADAL" clId="{6389E647-2042-9745-BD0B-83E3FBA4ACBA}" dt="2021-02-04T08:00:27.630" v="1239" actId="680"/>
        <pc:sldMkLst>
          <pc:docMk/>
          <pc:sldMk cId="3965353605" sldId="308"/>
        </pc:sldMkLst>
      </pc:sldChg>
      <pc:sldChg chg="addSp delSp modSp add mod delAnim">
        <pc:chgData name="Andrej Bogdanov (CSD)" userId="54a3fc38-bcd8-4812-b887-b84a314b9e17" providerId="ADAL" clId="{6389E647-2042-9745-BD0B-83E3FBA4ACBA}" dt="2021-02-08T11:58:37.638" v="3204" actId="1035"/>
        <pc:sldMkLst>
          <pc:docMk/>
          <pc:sldMk cId="86086639" sldId="309"/>
        </pc:sldMkLst>
        <pc:spChg chg="mod">
          <ac:chgData name="Andrej Bogdanov (CSD)" userId="54a3fc38-bcd8-4812-b887-b84a314b9e17" providerId="ADAL" clId="{6389E647-2042-9745-BD0B-83E3FBA4ACBA}" dt="2021-02-04T08:21:20.446" v="1253" actId="20577"/>
          <ac:spMkLst>
            <pc:docMk/>
            <pc:sldMk cId="86086639" sldId="309"/>
            <ac:spMk id="2" creationId="{6E461681-4394-104E-8588-C36F1BD5CD3F}"/>
          </ac:spMkLst>
        </pc:spChg>
        <pc:spChg chg="mod">
          <ac:chgData name="Andrej Bogdanov (CSD)" userId="54a3fc38-bcd8-4812-b887-b84a314b9e17" providerId="ADAL" clId="{6389E647-2042-9745-BD0B-83E3FBA4ACBA}" dt="2021-02-04T08:23:11.146" v="1268" actId="20577"/>
          <ac:spMkLst>
            <pc:docMk/>
            <pc:sldMk cId="86086639" sldId="309"/>
            <ac:spMk id="3" creationId="{D4AEEEAB-15DB-B745-9BEE-72FFC6EB0D43}"/>
          </ac:spMkLst>
        </pc:spChg>
        <pc:spChg chg="mod">
          <ac:chgData name="Andrej Bogdanov (CSD)" userId="54a3fc38-bcd8-4812-b887-b84a314b9e17" providerId="ADAL" clId="{6389E647-2042-9745-BD0B-83E3FBA4ACBA}" dt="2021-02-04T08:28:10.663" v="1421" actId="2711"/>
          <ac:spMkLst>
            <pc:docMk/>
            <pc:sldMk cId="86086639" sldId="309"/>
            <ac:spMk id="4" creationId="{2678D65E-34C7-5347-B9F8-E59EB2BB571F}"/>
          </ac:spMkLst>
        </pc:spChg>
        <pc:spChg chg="mod">
          <ac:chgData name="Andrej Bogdanov (CSD)" userId="54a3fc38-bcd8-4812-b887-b84a314b9e17" providerId="ADAL" clId="{6389E647-2042-9745-BD0B-83E3FBA4ACBA}" dt="2021-02-04T08:31:18.327" v="1490" actId="114"/>
          <ac:spMkLst>
            <pc:docMk/>
            <pc:sldMk cId="86086639" sldId="309"/>
            <ac:spMk id="6" creationId="{A65BECA8-59A7-0346-BDD7-953F413BB243}"/>
          </ac:spMkLst>
        </pc:spChg>
        <pc:spChg chg="add mod">
          <ac:chgData name="Andrej Bogdanov (CSD)" userId="54a3fc38-bcd8-4812-b887-b84a314b9e17" providerId="ADAL" clId="{6389E647-2042-9745-BD0B-83E3FBA4ACBA}" dt="2021-02-08T11:58:37.638" v="3204" actId="1035"/>
          <ac:spMkLst>
            <pc:docMk/>
            <pc:sldMk cId="86086639" sldId="309"/>
            <ac:spMk id="9" creationId="{D27D97F2-A2A9-5342-A00F-600182A4DE22}"/>
          </ac:spMkLst>
        </pc:spChg>
        <pc:spChg chg="mod">
          <ac:chgData name="Andrej Bogdanov (CSD)" userId="54a3fc38-bcd8-4812-b887-b84a314b9e17" providerId="ADAL" clId="{6389E647-2042-9745-BD0B-83E3FBA4ACBA}" dt="2021-02-04T08:31:26.731" v="1509" actId="20577"/>
          <ac:spMkLst>
            <pc:docMk/>
            <pc:sldMk cId="86086639" sldId="309"/>
            <ac:spMk id="10" creationId="{98621B53-A87A-3345-9F67-E5BA81CF3C77}"/>
          </ac:spMkLst>
        </pc:spChg>
        <pc:spChg chg="mod">
          <ac:chgData name="Andrej Bogdanov (CSD)" userId="54a3fc38-bcd8-4812-b887-b84a314b9e17" providerId="ADAL" clId="{6389E647-2042-9745-BD0B-83E3FBA4ACBA}" dt="2021-02-04T08:30:56.563" v="1483"/>
          <ac:spMkLst>
            <pc:docMk/>
            <pc:sldMk cId="86086639" sldId="309"/>
            <ac:spMk id="13" creationId="{134D3F25-8111-FC41-BEC5-113B91A1884B}"/>
          </ac:spMkLst>
        </pc:spChg>
        <pc:spChg chg="del">
          <ac:chgData name="Andrej Bogdanov (CSD)" userId="54a3fc38-bcd8-4812-b887-b84a314b9e17" providerId="ADAL" clId="{6389E647-2042-9745-BD0B-83E3FBA4ACBA}" dt="2021-02-04T08:29:46.682" v="1447" actId="478"/>
          <ac:spMkLst>
            <pc:docMk/>
            <pc:sldMk cId="86086639" sldId="309"/>
            <ac:spMk id="17" creationId="{89B38A7A-D23B-A245-BCC0-2A816149E118}"/>
          </ac:spMkLst>
        </pc:spChg>
        <pc:grpChg chg="mod">
          <ac:chgData name="Andrej Bogdanov (CSD)" userId="54a3fc38-bcd8-4812-b887-b84a314b9e17" providerId="ADAL" clId="{6389E647-2042-9745-BD0B-83E3FBA4ACBA}" dt="2021-02-04T08:30:56.563" v="1483"/>
          <ac:grpSpMkLst>
            <pc:docMk/>
            <pc:sldMk cId="86086639" sldId="309"/>
            <ac:grpSpMk id="14" creationId="{DA27FE01-A62A-D341-9242-A94C70E1ACF7}"/>
          </ac:grpSpMkLst>
        </pc:grpChg>
        <pc:cxnChg chg="mod">
          <ac:chgData name="Andrej Bogdanov (CSD)" userId="54a3fc38-bcd8-4812-b887-b84a314b9e17" providerId="ADAL" clId="{6389E647-2042-9745-BD0B-83E3FBA4ACBA}" dt="2021-02-04T08:25:22.211" v="1392" actId="1037"/>
          <ac:cxnSpMkLst>
            <pc:docMk/>
            <pc:sldMk cId="86086639" sldId="309"/>
            <ac:cxnSpMk id="5" creationId="{C9A85E39-288A-DF41-9AF0-AB0B738499C8}"/>
          </ac:cxnSpMkLst>
        </pc:cxnChg>
        <pc:cxnChg chg="mod">
          <ac:chgData name="Andrej Bogdanov (CSD)" userId="54a3fc38-bcd8-4812-b887-b84a314b9e17" providerId="ADAL" clId="{6389E647-2042-9745-BD0B-83E3FBA4ACBA}" dt="2021-02-04T08:30:56.563" v="1483"/>
          <ac:cxnSpMkLst>
            <pc:docMk/>
            <pc:sldMk cId="86086639" sldId="309"/>
            <ac:cxnSpMk id="7" creationId="{5895E0CB-4BCB-734D-BEAD-4E39C9F80E3D}"/>
          </ac:cxnSpMkLst>
        </pc:cxnChg>
        <pc:cxnChg chg="mod">
          <ac:chgData name="Andrej Bogdanov (CSD)" userId="54a3fc38-bcd8-4812-b887-b84a314b9e17" providerId="ADAL" clId="{6389E647-2042-9745-BD0B-83E3FBA4ACBA}" dt="2021-02-04T08:31:25.219" v="1508" actId="1037"/>
          <ac:cxnSpMkLst>
            <pc:docMk/>
            <pc:sldMk cId="86086639" sldId="309"/>
            <ac:cxnSpMk id="8" creationId="{B511F30F-D56A-664F-8F94-53AAC37F798B}"/>
          </ac:cxnSpMkLst>
        </pc:cxnChg>
      </pc:sldChg>
      <pc:sldChg chg="addSp delSp modSp new mod modClrScheme chgLayout">
        <pc:chgData name="Andrej Bogdanov (CSD)" userId="54a3fc38-bcd8-4812-b887-b84a314b9e17" providerId="ADAL" clId="{6389E647-2042-9745-BD0B-83E3FBA4ACBA}" dt="2021-02-08T11:59:18.512" v="3242" actId="1036"/>
        <pc:sldMkLst>
          <pc:docMk/>
          <pc:sldMk cId="1892508627" sldId="310"/>
        </pc:sldMkLst>
        <pc:spChg chg="del">
          <ac:chgData name="Andrej Bogdanov (CSD)" userId="54a3fc38-bcd8-4812-b887-b84a314b9e17" providerId="ADAL" clId="{6389E647-2042-9745-BD0B-83E3FBA4ACBA}" dt="2021-02-04T08:32:47.052" v="1511" actId="700"/>
          <ac:spMkLst>
            <pc:docMk/>
            <pc:sldMk cId="1892508627" sldId="310"/>
            <ac:spMk id="2" creationId="{5E12D6AC-862F-654F-87E5-0B57899E7158}"/>
          </ac:spMkLst>
        </pc:spChg>
        <pc:spChg chg="add mod">
          <ac:chgData name="Andrej Bogdanov (CSD)" userId="54a3fc38-bcd8-4812-b887-b84a314b9e17" providerId="ADAL" clId="{6389E647-2042-9745-BD0B-83E3FBA4ACBA}" dt="2021-02-04T13:22:57.770" v="3042" actId="20577"/>
          <ac:spMkLst>
            <pc:docMk/>
            <pc:sldMk cId="1892508627" sldId="310"/>
            <ac:spMk id="3" creationId="{B6246A77-4A12-5C44-9304-D06673995170}"/>
          </ac:spMkLst>
        </pc:spChg>
        <pc:spChg chg="add mod">
          <ac:chgData name="Andrej Bogdanov (CSD)" userId="54a3fc38-bcd8-4812-b887-b84a314b9e17" providerId="ADAL" clId="{6389E647-2042-9745-BD0B-83E3FBA4ACBA}" dt="2021-02-08T11:59:18.512" v="3242" actId="1036"/>
          <ac:spMkLst>
            <pc:docMk/>
            <pc:sldMk cId="1892508627" sldId="310"/>
            <ac:spMk id="9" creationId="{646FF74A-2EA1-AD4C-9686-C4C68D068D18}"/>
          </ac:spMkLst>
        </pc:spChg>
      </pc:sldChg>
      <pc:sldChg chg="addSp delSp modSp add mod delAnim modAnim">
        <pc:chgData name="Andrej Bogdanov (CSD)" userId="54a3fc38-bcd8-4812-b887-b84a314b9e17" providerId="ADAL" clId="{6389E647-2042-9745-BD0B-83E3FBA4ACBA}" dt="2021-02-08T11:55:52.785" v="3142"/>
        <pc:sldMkLst>
          <pc:docMk/>
          <pc:sldMk cId="399518868" sldId="311"/>
        </pc:sldMkLst>
        <pc:spChg chg="mod">
          <ac:chgData name="Andrej Bogdanov (CSD)" userId="54a3fc38-bcd8-4812-b887-b84a314b9e17" providerId="ADAL" clId="{6389E647-2042-9745-BD0B-83E3FBA4ACBA}" dt="2021-02-04T08:40:25.138" v="1601" actId="114"/>
          <ac:spMkLst>
            <pc:docMk/>
            <pc:sldMk cId="399518868" sldId="311"/>
            <ac:spMk id="2" creationId="{6E461681-4394-104E-8588-C36F1BD5CD3F}"/>
          </ac:spMkLst>
        </pc:spChg>
        <pc:spChg chg="del">
          <ac:chgData name="Andrej Bogdanov (CSD)" userId="54a3fc38-bcd8-4812-b887-b84a314b9e17" providerId="ADAL" clId="{6389E647-2042-9745-BD0B-83E3FBA4ACBA}" dt="2021-02-04T08:45:34.197" v="1726" actId="478"/>
          <ac:spMkLst>
            <pc:docMk/>
            <pc:sldMk cId="399518868" sldId="311"/>
            <ac:spMk id="3" creationId="{D4AEEEAB-15DB-B745-9BEE-72FFC6EB0D43}"/>
          </ac:spMkLst>
        </pc:spChg>
        <pc:spChg chg="mod topLvl">
          <ac:chgData name="Andrej Bogdanov (CSD)" userId="54a3fc38-bcd8-4812-b887-b84a314b9e17" providerId="ADAL" clId="{6389E647-2042-9745-BD0B-83E3FBA4ACBA}" dt="2021-02-08T11:55:52.785" v="3142"/>
          <ac:spMkLst>
            <pc:docMk/>
            <pc:sldMk cId="399518868" sldId="311"/>
            <ac:spMk id="6" creationId="{A65BECA8-59A7-0346-BDD7-953F413BB243}"/>
          </ac:spMkLst>
        </pc:spChg>
        <pc:spChg chg="add del mod">
          <ac:chgData name="Andrej Bogdanov (CSD)" userId="54a3fc38-bcd8-4812-b887-b84a314b9e17" providerId="ADAL" clId="{6389E647-2042-9745-BD0B-83E3FBA4ACBA}" dt="2021-02-04T08:49:58.719" v="1772" actId="478"/>
          <ac:spMkLst>
            <pc:docMk/>
            <pc:sldMk cId="399518868" sldId="311"/>
            <ac:spMk id="9" creationId="{FC5E21FE-B8EA-5A42-A88D-09D950567D0C}"/>
          </ac:spMkLst>
        </pc:spChg>
        <pc:spChg chg="del mod topLvl">
          <ac:chgData name="Andrej Bogdanov (CSD)" userId="54a3fc38-bcd8-4812-b887-b84a314b9e17" providerId="ADAL" clId="{6389E647-2042-9745-BD0B-83E3FBA4ACBA}" dt="2021-02-04T08:53:21.978" v="1832" actId="478"/>
          <ac:spMkLst>
            <pc:docMk/>
            <pc:sldMk cId="399518868" sldId="311"/>
            <ac:spMk id="10" creationId="{98621B53-A87A-3345-9F67-E5BA81CF3C77}"/>
          </ac:spMkLst>
        </pc:spChg>
        <pc:spChg chg="add mod">
          <ac:chgData name="Andrej Bogdanov (CSD)" userId="54a3fc38-bcd8-4812-b887-b84a314b9e17" providerId="ADAL" clId="{6389E647-2042-9745-BD0B-83E3FBA4ACBA}" dt="2021-02-04T08:54:21.116" v="1848" actId="1038"/>
          <ac:spMkLst>
            <pc:docMk/>
            <pc:sldMk cId="399518868" sldId="311"/>
            <ac:spMk id="11" creationId="{60AE106B-F6F4-E941-92B5-522314C7B041}"/>
          </ac:spMkLst>
        </pc:spChg>
        <pc:spChg chg="add mod">
          <ac:chgData name="Andrej Bogdanov (CSD)" userId="54a3fc38-bcd8-4812-b887-b84a314b9e17" providerId="ADAL" clId="{6389E647-2042-9745-BD0B-83E3FBA4ACBA}" dt="2021-02-04T08:55:00.621" v="1871" actId="114"/>
          <ac:spMkLst>
            <pc:docMk/>
            <pc:sldMk cId="399518868" sldId="311"/>
            <ac:spMk id="12" creationId="{9872BC71-012A-3A4E-878D-BE832CC393A0}"/>
          </ac:spMkLst>
        </pc:spChg>
        <pc:spChg chg="del">
          <ac:chgData name="Andrej Bogdanov (CSD)" userId="54a3fc38-bcd8-4812-b887-b84a314b9e17" providerId="ADAL" clId="{6389E647-2042-9745-BD0B-83E3FBA4ACBA}" dt="2021-02-04T08:45:39.359" v="1728" actId="478"/>
          <ac:spMkLst>
            <pc:docMk/>
            <pc:sldMk cId="399518868" sldId="311"/>
            <ac:spMk id="13" creationId="{134D3F25-8111-FC41-BEC5-113B91A1884B}"/>
          </ac:spMkLst>
        </pc:spChg>
        <pc:spChg chg="add mod">
          <ac:chgData name="Andrej Bogdanov (CSD)" userId="54a3fc38-bcd8-4812-b887-b84a314b9e17" providerId="ADAL" clId="{6389E647-2042-9745-BD0B-83E3FBA4ACBA}" dt="2021-02-04T08:54:27.282" v="1856" actId="1038"/>
          <ac:spMkLst>
            <pc:docMk/>
            <pc:sldMk cId="399518868" sldId="311"/>
            <ac:spMk id="16" creationId="{30F7EA66-ACEA-4C48-973F-A912CDC95204}"/>
          </ac:spMkLst>
        </pc:spChg>
        <pc:spChg chg="add mod topLvl">
          <ac:chgData name="Andrej Bogdanov (CSD)" userId="54a3fc38-bcd8-4812-b887-b84a314b9e17" providerId="ADAL" clId="{6389E647-2042-9745-BD0B-83E3FBA4ACBA}" dt="2021-02-04T08:56:29.720" v="1900" actId="165"/>
          <ac:spMkLst>
            <pc:docMk/>
            <pc:sldMk cId="399518868" sldId="311"/>
            <ac:spMk id="17" creationId="{F55DBFE5-7053-D146-8D54-D5EAE35F6196}"/>
          </ac:spMkLst>
        </pc:spChg>
        <pc:spChg chg="add del mod">
          <ac:chgData name="Andrej Bogdanov (CSD)" userId="54a3fc38-bcd8-4812-b887-b84a314b9e17" providerId="ADAL" clId="{6389E647-2042-9745-BD0B-83E3FBA4ACBA}" dt="2021-02-04T08:52:18.153" v="1813" actId="478"/>
          <ac:spMkLst>
            <pc:docMk/>
            <pc:sldMk cId="399518868" sldId="311"/>
            <ac:spMk id="18" creationId="{D42ADAE5-6D04-D14A-9BA7-D493FD762945}"/>
          </ac:spMkLst>
        </pc:spChg>
        <pc:spChg chg="add mod topLvl">
          <ac:chgData name="Andrej Bogdanov (CSD)" userId="54a3fc38-bcd8-4812-b887-b84a314b9e17" providerId="ADAL" clId="{6389E647-2042-9745-BD0B-83E3FBA4ACBA}" dt="2021-02-04T08:56:29.720" v="1900" actId="165"/>
          <ac:spMkLst>
            <pc:docMk/>
            <pc:sldMk cId="399518868" sldId="311"/>
            <ac:spMk id="21" creationId="{B4C49FE5-1213-1343-8310-7A57E657A203}"/>
          </ac:spMkLst>
        </pc:spChg>
        <pc:spChg chg="add mod topLvl">
          <ac:chgData name="Andrej Bogdanov (CSD)" userId="54a3fc38-bcd8-4812-b887-b84a314b9e17" providerId="ADAL" clId="{6389E647-2042-9745-BD0B-83E3FBA4ACBA}" dt="2021-02-04T08:56:29.720" v="1900" actId="165"/>
          <ac:spMkLst>
            <pc:docMk/>
            <pc:sldMk cId="399518868" sldId="311"/>
            <ac:spMk id="22" creationId="{F6F282F1-2438-3B44-B922-050D2F275C2A}"/>
          </ac:spMkLst>
        </pc:spChg>
        <pc:grpChg chg="add mod">
          <ac:chgData name="Andrej Bogdanov (CSD)" userId="54a3fc38-bcd8-4812-b887-b84a314b9e17" providerId="ADAL" clId="{6389E647-2042-9745-BD0B-83E3FBA4ACBA}" dt="2021-02-08T11:55:33.011" v="3130" actId="1036"/>
          <ac:grpSpMkLst>
            <pc:docMk/>
            <pc:sldMk cId="399518868" sldId="311"/>
            <ac:grpSpMk id="14" creationId="{BC99CB8F-A5F8-674B-8223-B86DBD515BB4}"/>
          </ac:grpSpMkLst>
        </pc:grpChg>
        <pc:grpChg chg="add del mod">
          <ac:chgData name="Andrej Bogdanov (CSD)" userId="54a3fc38-bcd8-4812-b887-b84a314b9e17" providerId="ADAL" clId="{6389E647-2042-9745-BD0B-83E3FBA4ACBA}" dt="2021-02-04T08:53:19.206" v="1831" actId="165"/>
          <ac:grpSpMkLst>
            <pc:docMk/>
            <pc:sldMk cId="399518868" sldId="311"/>
            <ac:grpSpMk id="14" creationId="{DA27FE01-A62A-D341-9242-A94C70E1ACF7}"/>
          </ac:grpSpMkLst>
        </pc:grpChg>
        <pc:grpChg chg="del">
          <ac:chgData name="Andrej Bogdanov (CSD)" userId="54a3fc38-bcd8-4812-b887-b84a314b9e17" providerId="ADAL" clId="{6389E647-2042-9745-BD0B-83E3FBA4ACBA}" dt="2021-02-04T08:45:34.197" v="1726" actId="478"/>
          <ac:grpSpMkLst>
            <pc:docMk/>
            <pc:sldMk cId="399518868" sldId="311"/>
            <ac:grpSpMk id="15" creationId="{677BC84D-17AF-5244-9001-F6BBADE0C8F6}"/>
          </ac:grpSpMkLst>
        </pc:grpChg>
        <pc:grpChg chg="add del">
          <ac:chgData name="Andrej Bogdanov (CSD)" userId="54a3fc38-bcd8-4812-b887-b84a314b9e17" providerId="ADAL" clId="{6389E647-2042-9745-BD0B-83E3FBA4ACBA}" dt="2021-02-04T08:56:29.720" v="1900" actId="165"/>
          <ac:grpSpMkLst>
            <pc:docMk/>
            <pc:sldMk cId="399518868" sldId="311"/>
            <ac:grpSpMk id="28" creationId="{26B69203-B8CF-3D47-A27E-89A278F2B793}"/>
          </ac:grpSpMkLst>
        </pc:grpChg>
        <pc:grpChg chg="add mod">
          <ac:chgData name="Andrej Bogdanov (CSD)" userId="54a3fc38-bcd8-4812-b887-b84a314b9e17" providerId="ADAL" clId="{6389E647-2042-9745-BD0B-83E3FBA4ACBA}" dt="2021-02-08T11:55:33.011" v="3130" actId="1036"/>
          <ac:grpSpMkLst>
            <pc:docMk/>
            <pc:sldMk cId="399518868" sldId="311"/>
            <ac:grpSpMk id="29" creationId="{5822B31C-9493-6A43-80A6-6AC2B9131E99}"/>
          </ac:grpSpMkLst>
        </pc:grpChg>
        <pc:cxnChg chg="del">
          <ac:chgData name="Andrej Bogdanov (CSD)" userId="54a3fc38-bcd8-4812-b887-b84a314b9e17" providerId="ADAL" clId="{6389E647-2042-9745-BD0B-83E3FBA4ACBA}" dt="2021-02-04T08:46:29.774" v="1735" actId="478"/>
          <ac:cxnSpMkLst>
            <pc:docMk/>
            <pc:sldMk cId="399518868" sldId="311"/>
            <ac:cxnSpMk id="7" creationId="{5895E0CB-4BCB-734D-BEAD-4E39C9F80E3D}"/>
          </ac:cxnSpMkLst>
        </pc:cxnChg>
        <pc:cxnChg chg="del mod">
          <ac:chgData name="Andrej Bogdanov (CSD)" userId="54a3fc38-bcd8-4812-b887-b84a314b9e17" providerId="ADAL" clId="{6389E647-2042-9745-BD0B-83E3FBA4ACBA}" dt="2021-02-04T08:47:00.891" v="1750" actId="478"/>
          <ac:cxnSpMkLst>
            <pc:docMk/>
            <pc:sldMk cId="399518868" sldId="311"/>
            <ac:cxnSpMk id="8" creationId="{B511F30F-D56A-664F-8F94-53AAC37F798B}"/>
          </ac:cxnSpMkLst>
        </pc:cxnChg>
        <pc:cxnChg chg="add mod">
          <ac:chgData name="Andrej Bogdanov (CSD)" userId="54a3fc38-bcd8-4812-b887-b84a314b9e17" providerId="ADAL" clId="{6389E647-2042-9745-BD0B-83E3FBA4ACBA}" dt="2021-02-04T08:54:56.066" v="1868" actId="1582"/>
          <ac:cxnSpMkLst>
            <pc:docMk/>
            <pc:sldMk cId="399518868" sldId="311"/>
            <ac:cxnSpMk id="20" creationId="{43D487C2-DEC8-6149-8BDA-6CD2885A7058}"/>
          </ac:cxnSpMkLst>
        </pc:cxnChg>
        <pc:cxnChg chg="add mod topLvl">
          <ac:chgData name="Andrej Bogdanov (CSD)" userId="54a3fc38-bcd8-4812-b887-b84a314b9e17" providerId="ADAL" clId="{6389E647-2042-9745-BD0B-83E3FBA4ACBA}" dt="2021-02-04T08:56:29.720" v="1900" actId="165"/>
          <ac:cxnSpMkLst>
            <pc:docMk/>
            <pc:sldMk cId="399518868" sldId="311"/>
            <ac:cxnSpMk id="23" creationId="{8753159B-2451-D546-8652-584040D1C951}"/>
          </ac:cxnSpMkLst>
        </pc:cxnChg>
        <pc:cxnChg chg="add mod topLvl">
          <ac:chgData name="Andrej Bogdanov (CSD)" userId="54a3fc38-bcd8-4812-b887-b84a314b9e17" providerId="ADAL" clId="{6389E647-2042-9745-BD0B-83E3FBA4ACBA}" dt="2021-02-04T08:56:29.720" v="1900" actId="165"/>
          <ac:cxnSpMkLst>
            <pc:docMk/>
            <pc:sldMk cId="399518868" sldId="311"/>
            <ac:cxnSpMk id="26" creationId="{08901C5B-0F3E-D44B-A7E2-E1877795D091}"/>
          </ac:cxnSpMkLst>
        </pc:cxnChg>
        <pc:cxnChg chg="add mod">
          <ac:chgData name="Andrej Bogdanov (CSD)" userId="54a3fc38-bcd8-4812-b887-b84a314b9e17" providerId="ADAL" clId="{6389E647-2042-9745-BD0B-83E3FBA4ACBA}" dt="2021-02-04T08:56:41.295" v="1909" actId="1035"/>
          <ac:cxnSpMkLst>
            <pc:docMk/>
            <pc:sldMk cId="399518868" sldId="311"/>
            <ac:cxnSpMk id="30" creationId="{24BFC26B-A742-7647-BF9D-43D6BFD0900B}"/>
          </ac:cxnSpMkLst>
        </pc:cxnChg>
        <pc:cxnChg chg="add mod">
          <ac:chgData name="Andrej Bogdanov (CSD)" userId="54a3fc38-bcd8-4812-b887-b84a314b9e17" providerId="ADAL" clId="{6389E647-2042-9745-BD0B-83E3FBA4ACBA}" dt="2021-02-04T08:56:46.454" v="1911" actId="1076"/>
          <ac:cxnSpMkLst>
            <pc:docMk/>
            <pc:sldMk cId="399518868" sldId="311"/>
            <ac:cxnSpMk id="32" creationId="{3D7A9015-23D4-F747-9F21-D5985C87B66C}"/>
          </ac:cxnSpMkLst>
        </pc:cxnChg>
        <pc:cxnChg chg="add mod">
          <ac:chgData name="Andrej Bogdanov (CSD)" userId="54a3fc38-bcd8-4812-b887-b84a314b9e17" providerId="ADAL" clId="{6389E647-2042-9745-BD0B-83E3FBA4ACBA}" dt="2021-02-04T08:56:56.378" v="1914" actId="1076"/>
          <ac:cxnSpMkLst>
            <pc:docMk/>
            <pc:sldMk cId="399518868" sldId="311"/>
            <ac:cxnSpMk id="33" creationId="{CEEAF6E7-3D87-C14E-ACFA-DB587701874E}"/>
          </ac:cxnSpMkLst>
        </pc:cxnChg>
      </pc:sldChg>
      <pc:sldChg chg="delSp modSp add del mod modAnim">
        <pc:chgData name="Andrej Bogdanov (CSD)" userId="54a3fc38-bcd8-4812-b887-b84a314b9e17" providerId="ADAL" clId="{6389E647-2042-9745-BD0B-83E3FBA4ACBA}" dt="2021-02-04T08:38:29.058" v="1584" actId="2696"/>
        <pc:sldMkLst>
          <pc:docMk/>
          <pc:sldMk cId="579952194" sldId="311"/>
        </pc:sldMkLst>
        <pc:spChg chg="mod">
          <ac:chgData name="Andrej Bogdanov (CSD)" userId="54a3fc38-bcd8-4812-b887-b84a314b9e17" providerId="ADAL" clId="{6389E647-2042-9745-BD0B-83E3FBA4ACBA}" dt="2021-02-04T08:34:54.543" v="1536" actId="20577"/>
          <ac:spMkLst>
            <pc:docMk/>
            <pc:sldMk cId="579952194" sldId="311"/>
            <ac:spMk id="2" creationId="{6E461681-4394-104E-8588-C36F1BD5CD3F}"/>
          </ac:spMkLst>
        </pc:spChg>
        <pc:spChg chg="mod">
          <ac:chgData name="Andrej Bogdanov (CSD)" userId="54a3fc38-bcd8-4812-b887-b84a314b9e17" providerId="ADAL" clId="{6389E647-2042-9745-BD0B-83E3FBA4ACBA}" dt="2021-02-04T08:35:05.849" v="1538" actId="2711"/>
          <ac:spMkLst>
            <pc:docMk/>
            <pc:sldMk cId="579952194" sldId="311"/>
            <ac:spMk id="3" creationId="{D4AEEEAB-15DB-B745-9BEE-72FFC6EB0D43}"/>
          </ac:spMkLst>
        </pc:spChg>
        <pc:spChg chg="mod">
          <ac:chgData name="Andrej Bogdanov (CSD)" userId="54a3fc38-bcd8-4812-b887-b84a314b9e17" providerId="ADAL" clId="{6389E647-2042-9745-BD0B-83E3FBA4ACBA}" dt="2021-02-04T08:37:51.335" v="1583" actId="20577"/>
          <ac:spMkLst>
            <pc:docMk/>
            <pc:sldMk cId="579952194" sldId="311"/>
            <ac:spMk id="6" creationId="{A65BECA8-59A7-0346-BDD7-953F413BB243}"/>
          </ac:spMkLst>
        </pc:spChg>
        <pc:spChg chg="del mod">
          <ac:chgData name="Andrej Bogdanov (CSD)" userId="54a3fc38-bcd8-4812-b887-b84a314b9e17" providerId="ADAL" clId="{6389E647-2042-9745-BD0B-83E3FBA4ACBA}" dt="2021-02-04T08:37:23.961" v="1579" actId="21"/>
          <ac:spMkLst>
            <pc:docMk/>
            <pc:sldMk cId="579952194" sldId="311"/>
            <ac:spMk id="10" creationId="{98621B53-A87A-3345-9F67-E5BA81CF3C77}"/>
          </ac:spMkLst>
        </pc:spChg>
        <pc:spChg chg="del mod">
          <ac:chgData name="Andrej Bogdanov (CSD)" userId="54a3fc38-bcd8-4812-b887-b84a314b9e17" providerId="ADAL" clId="{6389E647-2042-9745-BD0B-83E3FBA4ACBA}" dt="2021-02-04T08:37:10.777" v="1574" actId="478"/>
          <ac:spMkLst>
            <pc:docMk/>
            <pc:sldMk cId="579952194" sldId="311"/>
            <ac:spMk id="13" creationId="{134D3F25-8111-FC41-BEC5-113B91A1884B}"/>
          </ac:spMkLst>
        </pc:spChg>
        <pc:spChg chg="mod">
          <ac:chgData name="Andrej Bogdanov (CSD)" userId="54a3fc38-bcd8-4812-b887-b84a314b9e17" providerId="ADAL" clId="{6389E647-2042-9745-BD0B-83E3FBA4ACBA}" dt="2021-02-04T08:37:37.693" v="1581" actId="1076"/>
          <ac:spMkLst>
            <pc:docMk/>
            <pc:sldMk cId="579952194" sldId="311"/>
            <ac:spMk id="17" creationId="{89B38A7A-D23B-A245-BCC0-2A816149E118}"/>
          </ac:spMkLst>
        </pc:spChg>
        <pc:grpChg chg="mod">
          <ac:chgData name="Andrej Bogdanov (CSD)" userId="54a3fc38-bcd8-4812-b887-b84a314b9e17" providerId="ADAL" clId="{6389E647-2042-9745-BD0B-83E3FBA4ACBA}" dt="2021-02-04T08:37:30.518" v="1580" actId="1076"/>
          <ac:grpSpMkLst>
            <pc:docMk/>
            <pc:sldMk cId="579952194" sldId="311"/>
            <ac:grpSpMk id="14" creationId="{DA27FE01-A62A-D341-9242-A94C70E1ACF7}"/>
          </ac:grpSpMkLst>
        </pc:grpChg>
        <pc:grpChg chg="del">
          <ac:chgData name="Andrej Bogdanov (CSD)" userId="54a3fc38-bcd8-4812-b887-b84a314b9e17" providerId="ADAL" clId="{6389E647-2042-9745-BD0B-83E3FBA4ACBA}" dt="2021-02-04T08:37:14.555" v="1576" actId="478"/>
          <ac:grpSpMkLst>
            <pc:docMk/>
            <pc:sldMk cId="579952194" sldId="311"/>
            <ac:grpSpMk id="15" creationId="{677BC84D-17AF-5244-9001-F6BBADE0C8F6}"/>
          </ac:grpSpMkLst>
        </pc:grpChg>
        <pc:cxnChg chg="mod">
          <ac:chgData name="Andrej Bogdanov (CSD)" userId="54a3fc38-bcd8-4812-b887-b84a314b9e17" providerId="ADAL" clId="{6389E647-2042-9745-BD0B-83E3FBA4ACBA}" dt="2021-02-04T08:36:58.244" v="1570"/>
          <ac:cxnSpMkLst>
            <pc:docMk/>
            <pc:sldMk cId="579952194" sldId="311"/>
            <ac:cxnSpMk id="7" creationId="{5895E0CB-4BCB-734D-BEAD-4E39C9F80E3D}"/>
          </ac:cxnSpMkLst>
        </pc:cxnChg>
        <pc:cxnChg chg="mod">
          <ac:chgData name="Andrej Bogdanov (CSD)" userId="54a3fc38-bcd8-4812-b887-b84a314b9e17" providerId="ADAL" clId="{6389E647-2042-9745-BD0B-83E3FBA4ACBA}" dt="2021-02-04T08:36:58.244" v="1570"/>
          <ac:cxnSpMkLst>
            <pc:docMk/>
            <pc:sldMk cId="579952194" sldId="311"/>
            <ac:cxnSpMk id="8" creationId="{B511F30F-D56A-664F-8F94-53AAC37F798B}"/>
          </ac:cxnSpMkLst>
        </pc:cxnChg>
      </pc:sldChg>
      <pc:sldChg chg="addSp delSp modSp new mod modClrScheme chgLayout">
        <pc:chgData name="Andrej Bogdanov (CSD)" userId="54a3fc38-bcd8-4812-b887-b84a314b9e17" providerId="ADAL" clId="{6389E647-2042-9745-BD0B-83E3FBA4ACBA}" dt="2021-02-04T08:59:46.983" v="2037" actId="20577"/>
        <pc:sldMkLst>
          <pc:docMk/>
          <pc:sldMk cId="2397216362" sldId="312"/>
        </pc:sldMkLst>
        <pc:spChg chg="del">
          <ac:chgData name="Andrej Bogdanov (CSD)" userId="54a3fc38-bcd8-4812-b887-b84a314b9e17" providerId="ADAL" clId="{6389E647-2042-9745-BD0B-83E3FBA4ACBA}" dt="2021-02-04T08:57:25.198" v="1916" actId="700"/>
          <ac:spMkLst>
            <pc:docMk/>
            <pc:sldMk cId="2397216362" sldId="312"/>
            <ac:spMk id="2" creationId="{757E7C54-B7B9-3343-B947-D121B9307D2A}"/>
          </ac:spMkLst>
        </pc:spChg>
        <pc:spChg chg="add mod">
          <ac:chgData name="Andrej Bogdanov (CSD)" userId="54a3fc38-bcd8-4812-b887-b84a314b9e17" providerId="ADAL" clId="{6389E647-2042-9745-BD0B-83E3FBA4ACBA}" dt="2021-02-04T08:59:46.983" v="2037" actId="20577"/>
          <ac:spMkLst>
            <pc:docMk/>
            <pc:sldMk cId="2397216362" sldId="312"/>
            <ac:spMk id="3" creationId="{30053D74-DB57-7F43-AF3E-636957A639DC}"/>
          </ac:spMkLst>
        </pc:spChg>
      </pc:sldChg>
      <pc:sldChg chg="addSp delSp modSp new mod modClrScheme chgLayout">
        <pc:chgData name="Andrej Bogdanov (CSD)" userId="54a3fc38-bcd8-4812-b887-b84a314b9e17" providerId="ADAL" clId="{6389E647-2042-9745-BD0B-83E3FBA4ACBA}" dt="2021-02-04T13:08:19.109" v="2994" actId="20577"/>
        <pc:sldMkLst>
          <pc:docMk/>
          <pc:sldMk cId="610065109" sldId="313"/>
        </pc:sldMkLst>
        <pc:spChg chg="add mod">
          <ac:chgData name="Andrej Bogdanov (CSD)" userId="54a3fc38-bcd8-4812-b887-b84a314b9e17" providerId="ADAL" clId="{6389E647-2042-9745-BD0B-83E3FBA4ACBA}" dt="2021-02-04T13:03:16.235" v="2826" actId="14100"/>
          <ac:spMkLst>
            <pc:docMk/>
            <pc:sldMk cId="610065109" sldId="313"/>
            <ac:spMk id="4" creationId="{F532851A-DC25-D547-B42B-EB1C0D7712C4}"/>
          </ac:spMkLst>
        </pc:spChg>
        <pc:spChg chg="add mod">
          <ac:chgData name="Andrej Bogdanov (CSD)" userId="54a3fc38-bcd8-4812-b887-b84a314b9e17" providerId="ADAL" clId="{6389E647-2042-9745-BD0B-83E3FBA4ACBA}" dt="2021-02-04T12:02:59.101" v="2746" actId="20577"/>
          <ac:spMkLst>
            <pc:docMk/>
            <pc:sldMk cId="610065109" sldId="313"/>
            <ac:spMk id="5" creationId="{EE6CD16D-5B1B-D040-ABAA-35B23E092D7D}"/>
          </ac:spMkLst>
        </pc:spChg>
        <pc:spChg chg="add mod">
          <ac:chgData name="Andrej Bogdanov (CSD)" userId="54a3fc38-bcd8-4812-b887-b84a314b9e17" providerId="ADAL" clId="{6389E647-2042-9745-BD0B-83E3FBA4ACBA}" dt="2021-02-04T13:08:00.072" v="2968" actId="20577"/>
          <ac:spMkLst>
            <pc:docMk/>
            <pc:sldMk cId="610065109" sldId="313"/>
            <ac:spMk id="9" creationId="{82141657-3E21-634F-B6EA-B7B85A93B8C8}"/>
          </ac:spMkLst>
        </pc:spChg>
        <pc:spChg chg="add mod">
          <ac:chgData name="Andrej Bogdanov (CSD)" userId="54a3fc38-bcd8-4812-b887-b84a314b9e17" providerId="ADAL" clId="{6389E647-2042-9745-BD0B-83E3FBA4ACBA}" dt="2021-02-04T13:08:19.109" v="2994" actId="20577"/>
          <ac:spMkLst>
            <pc:docMk/>
            <pc:sldMk cId="610065109" sldId="313"/>
            <ac:spMk id="10" creationId="{FB3AB371-4FEA-434E-B76E-3E27CEDAC2D8}"/>
          </ac:spMkLst>
        </pc:spChg>
        <pc:spChg chg="add mod">
          <ac:chgData name="Andrej Bogdanov (CSD)" userId="54a3fc38-bcd8-4812-b887-b84a314b9e17" providerId="ADAL" clId="{6389E647-2042-9745-BD0B-83E3FBA4ACBA}" dt="2021-02-04T12:58:38.753" v="2783" actId="1035"/>
          <ac:spMkLst>
            <pc:docMk/>
            <pc:sldMk cId="610065109" sldId="313"/>
            <ac:spMk id="12" creationId="{64D00D45-9CFE-8E44-841F-3DACFEA4A392}"/>
          </ac:spMkLst>
        </pc:spChg>
        <pc:picChg chg="add del mod">
          <ac:chgData name="Andrej Bogdanov (CSD)" userId="54a3fc38-bcd8-4812-b887-b84a314b9e17" providerId="ADAL" clId="{6389E647-2042-9745-BD0B-83E3FBA4ACBA}" dt="2021-02-04T12:02:30.192" v="2714" actId="478"/>
          <ac:picMkLst>
            <pc:docMk/>
            <pc:sldMk cId="610065109" sldId="313"/>
            <ac:picMk id="3" creationId="{47864798-3DA0-4143-B329-53D6127F836C}"/>
          </ac:picMkLst>
        </pc:picChg>
        <pc:picChg chg="add mod">
          <ac:chgData name="Andrej Bogdanov (CSD)" userId="54a3fc38-bcd8-4812-b887-b84a314b9e17" providerId="ADAL" clId="{6389E647-2042-9745-BD0B-83E3FBA4ACBA}" dt="2021-02-04T12:02:55.738" v="2745" actId="1036"/>
          <ac:picMkLst>
            <pc:docMk/>
            <pc:sldMk cId="610065109" sldId="313"/>
            <ac:picMk id="6" creationId="{54F05C54-79E4-ED4D-A423-E6BB82636BA8}"/>
          </ac:picMkLst>
        </pc:picChg>
        <pc:cxnChg chg="add mod">
          <ac:chgData name="Andrej Bogdanov (CSD)" userId="54a3fc38-bcd8-4812-b887-b84a314b9e17" providerId="ADAL" clId="{6389E647-2042-9745-BD0B-83E3FBA4ACBA}" dt="2021-02-04T09:20:27.960" v="2189" actId="1035"/>
          <ac:cxnSpMkLst>
            <pc:docMk/>
            <pc:sldMk cId="610065109" sldId="313"/>
            <ac:cxnSpMk id="7" creationId="{EC0255A2-6438-9F4F-A436-D752AF113E01}"/>
          </ac:cxnSpMkLst>
        </pc:cxnChg>
        <pc:cxnChg chg="add mod">
          <ac:chgData name="Andrej Bogdanov (CSD)" userId="54a3fc38-bcd8-4812-b887-b84a314b9e17" providerId="ADAL" clId="{6389E647-2042-9745-BD0B-83E3FBA4ACBA}" dt="2021-02-04T09:20:25.583" v="2186" actId="1035"/>
          <ac:cxnSpMkLst>
            <pc:docMk/>
            <pc:sldMk cId="610065109" sldId="313"/>
            <ac:cxnSpMk id="8" creationId="{FD2CC67D-9107-8D4F-8371-78F577537437}"/>
          </ac:cxnSpMkLst>
        </pc:cxnChg>
        <pc:cxnChg chg="add mod">
          <ac:chgData name="Andrej Bogdanov (CSD)" userId="54a3fc38-bcd8-4812-b887-b84a314b9e17" providerId="ADAL" clId="{6389E647-2042-9745-BD0B-83E3FBA4ACBA}" dt="2021-02-04T12:03:43.442" v="2767" actId="1036"/>
          <ac:cxnSpMkLst>
            <pc:docMk/>
            <pc:sldMk cId="610065109" sldId="313"/>
            <ac:cxnSpMk id="11" creationId="{63167364-61AF-E54B-8A2B-B6BF15884A5C}"/>
          </ac:cxnSpMkLst>
        </pc:cxnChg>
      </pc:sldChg>
      <pc:sldChg chg="addSp modSp new mod modClrScheme chgLayout">
        <pc:chgData name="Andrej Bogdanov (CSD)" userId="54a3fc38-bcd8-4812-b887-b84a314b9e17" providerId="ADAL" clId="{6389E647-2042-9745-BD0B-83E3FBA4ACBA}" dt="2021-02-04T09:23:53.115" v="2306" actId="20577"/>
        <pc:sldMkLst>
          <pc:docMk/>
          <pc:sldMk cId="4250907085" sldId="314"/>
        </pc:sldMkLst>
        <pc:spChg chg="add mod">
          <ac:chgData name="Andrej Bogdanov (CSD)" userId="54a3fc38-bcd8-4812-b887-b84a314b9e17" providerId="ADAL" clId="{6389E647-2042-9745-BD0B-83E3FBA4ACBA}" dt="2021-02-04T09:23:53.115" v="2306" actId="20577"/>
          <ac:spMkLst>
            <pc:docMk/>
            <pc:sldMk cId="4250907085" sldId="314"/>
            <ac:spMk id="2" creationId="{2ECF9F58-D31C-5042-A41B-2368BC360D62}"/>
          </ac:spMkLst>
        </pc:spChg>
      </pc:sldChg>
      <pc:sldChg chg="modSp add mod">
        <pc:chgData name="Andrej Bogdanov (CSD)" userId="54a3fc38-bcd8-4812-b887-b84a314b9e17" providerId="ADAL" clId="{6389E647-2042-9745-BD0B-83E3FBA4ACBA}" dt="2021-02-04T09:28:39.693" v="2352" actId="207"/>
        <pc:sldMkLst>
          <pc:docMk/>
          <pc:sldMk cId="2548337945" sldId="315"/>
        </pc:sldMkLst>
        <pc:spChg chg="mod">
          <ac:chgData name="Andrej Bogdanov (CSD)" userId="54a3fc38-bcd8-4812-b887-b84a314b9e17" providerId="ADAL" clId="{6389E647-2042-9745-BD0B-83E3FBA4ACBA}" dt="2021-02-04T09:28:39.693" v="2352" actId="207"/>
          <ac:spMkLst>
            <pc:docMk/>
            <pc:sldMk cId="2548337945" sldId="315"/>
            <ac:spMk id="2" creationId="{C2391147-F729-1041-BA59-6DE87BBBE51D}"/>
          </ac:spMkLst>
        </pc:spChg>
      </pc:sldChg>
      <pc:sldChg chg="addSp modSp new mod modClrScheme chgLayout">
        <pc:chgData name="Andrej Bogdanov (CSD)" userId="54a3fc38-bcd8-4812-b887-b84a314b9e17" providerId="ADAL" clId="{6389E647-2042-9745-BD0B-83E3FBA4ACBA}" dt="2021-02-04T09:31:02.900" v="2483"/>
        <pc:sldMkLst>
          <pc:docMk/>
          <pc:sldMk cId="2198511903" sldId="316"/>
        </pc:sldMkLst>
        <pc:spChg chg="add mod">
          <ac:chgData name="Andrej Bogdanov (CSD)" userId="54a3fc38-bcd8-4812-b887-b84a314b9e17" providerId="ADAL" clId="{6389E647-2042-9745-BD0B-83E3FBA4ACBA}" dt="2021-02-04T09:29:01.809" v="2370" actId="20577"/>
          <ac:spMkLst>
            <pc:docMk/>
            <pc:sldMk cId="2198511903" sldId="316"/>
            <ac:spMk id="2" creationId="{24A05B39-5200-B649-BD35-461C982B37A6}"/>
          </ac:spMkLst>
        </pc:spChg>
        <pc:spChg chg="add mod">
          <ac:chgData name="Andrej Bogdanov (CSD)" userId="54a3fc38-bcd8-4812-b887-b84a314b9e17" providerId="ADAL" clId="{6389E647-2042-9745-BD0B-83E3FBA4ACBA}" dt="2021-02-04T09:30:51.722" v="2473" actId="1035"/>
          <ac:spMkLst>
            <pc:docMk/>
            <pc:sldMk cId="2198511903" sldId="316"/>
            <ac:spMk id="3" creationId="{9B5BB641-98A0-4340-B9D0-93B1B95BBCDA}"/>
          </ac:spMkLst>
        </pc:spChg>
        <pc:spChg chg="add mod">
          <ac:chgData name="Andrej Bogdanov (CSD)" userId="54a3fc38-bcd8-4812-b887-b84a314b9e17" providerId="ADAL" clId="{6389E647-2042-9745-BD0B-83E3FBA4ACBA}" dt="2021-02-04T09:30:51.722" v="2473" actId="1035"/>
          <ac:spMkLst>
            <pc:docMk/>
            <pc:sldMk cId="2198511903" sldId="316"/>
            <ac:spMk id="4" creationId="{3F47993A-88EE-5146-AB81-B3D18D35D7B6}"/>
          </ac:spMkLst>
        </pc:spChg>
        <pc:spChg chg="add mod">
          <ac:chgData name="Andrej Bogdanov (CSD)" userId="54a3fc38-bcd8-4812-b887-b84a314b9e17" providerId="ADAL" clId="{6389E647-2042-9745-BD0B-83E3FBA4ACBA}" dt="2021-02-04T09:30:57.112" v="2482" actId="20577"/>
          <ac:spMkLst>
            <pc:docMk/>
            <pc:sldMk cId="2198511903" sldId="316"/>
            <ac:spMk id="5" creationId="{66238C17-EBF9-444A-9847-80DFD2FFFC0C}"/>
          </ac:spMkLst>
        </pc:spChg>
        <pc:spChg chg="add mod">
          <ac:chgData name="Andrej Bogdanov (CSD)" userId="54a3fc38-bcd8-4812-b887-b84a314b9e17" providerId="ADAL" clId="{6389E647-2042-9745-BD0B-83E3FBA4ACBA}" dt="2021-02-04T09:31:02.900" v="2483"/>
          <ac:spMkLst>
            <pc:docMk/>
            <pc:sldMk cId="2198511903" sldId="316"/>
            <ac:spMk id="6" creationId="{071975A5-4A1D-2745-828B-4EB2F1B382C4}"/>
          </ac:spMkLst>
        </pc:spChg>
      </pc:sldChg>
      <pc:sldChg chg="addSp delSp modSp new mod modAnim">
        <pc:chgData name="Andrej Bogdanov (CSD)" userId="54a3fc38-bcd8-4812-b887-b84a314b9e17" providerId="ADAL" clId="{6389E647-2042-9745-BD0B-83E3FBA4ACBA}" dt="2021-02-04T09:44:23.482" v="2713" actId="1038"/>
        <pc:sldMkLst>
          <pc:docMk/>
          <pc:sldMk cId="998310423" sldId="317"/>
        </pc:sldMkLst>
        <pc:spChg chg="mod">
          <ac:chgData name="Andrej Bogdanov (CSD)" userId="54a3fc38-bcd8-4812-b887-b84a314b9e17" providerId="ADAL" clId="{6389E647-2042-9745-BD0B-83E3FBA4ACBA}" dt="2021-02-04T09:33:48.933" v="2505" actId="20577"/>
          <ac:spMkLst>
            <pc:docMk/>
            <pc:sldMk cId="998310423" sldId="317"/>
            <ac:spMk id="2" creationId="{2DAF643F-9A5A-004F-99AB-69D398CE8B78}"/>
          </ac:spMkLst>
        </pc:spChg>
        <pc:spChg chg="mod">
          <ac:chgData name="Andrej Bogdanov (CSD)" userId="54a3fc38-bcd8-4812-b887-b84a314b9e17" providerId="ADAL" clId="{6389E647-2042-9745-BD0B-83E3FBA4ACBA}" dt="2021-02-04T09:36:52.122" v="2654" actId="207"/>
          <ac:spMkLst>
            <pc:docMk/>
            <pc:sldMk cId="998310423" sldId="317"/>
            <ac:spMk id="4" creationId="{7B113038-7734-604D-8CA0-9DF9E048FF50}"/>
          </ac:spMkLst>
        </pc:spChg>
        <pc:spChg chg="add mod">
          <ac:chgData name="Andrej Bogdanov (CSD)" userId="54a3fc38-bcd8-4812-b887-b84a314b9e17" providerId="ADAL" clId="{6389E647-2042-9745-BD0B-83E3FBA4ACBA}" dt="2021-02-04T09:40:18.334" v="2674" actId="1035"/>
          <ac:spMkLst>
            <pc:docMk/>
            <pc:sldMk cId="998310423" sldId="317"/>
            <ac:spMk id="6" creationId="{3B060C4C-11D7-DC47-8778-A73D895D0E86}"/>
          </ac:spMkLst>
        </pc:spChg>
        <pc:spChg chg="add mod">
          <ac:chgData name="Andrej Bogdanov (CSD)" userId="54a3fc38-bcd8-4812-b887-b84a314b9e17" providerId="ADAL" clId="{6389E647-2042-9745-BD0B-83E3FBA4ACBA}" dt="2021-02-04T09:44:17.564" v="2706" actId="20577"/>
          <ac:spMkLst>
            <pc:docMk/>
            <pc:sldMk cId="998310423" sldId="317"/>
            <ac:spMk id="7" creationId="{8D23927E-66F7-1B45-B17E-842794E620AA}"/>
          </ac:spMkLst>
        </pc:spChg>
        <pc:spChg chg="add mod">
          <ac:chgData name="Andrej Bogdanov (CSD)" userId="54a3fc38-bcd8-4812-b887-b84a314b9e17" providerId="ADAL" clId="{6389E647-2042-9745-BD0B-83E3FBA4ACBA}" dt="2021-02-04T09:44:23.482" v="2713" actId="1038"/>
          <ac:spMkLst>
            <pc:docMk/>
            <pc:sldMk cId="998310423" sldId="317"/>
            <ac:spMk id="10" creationId="{0879381D-E504-3E4F-843F-80536D4A71A6}"/>
          </ac:spMkLst>
        </pc:spChg>
        <pc:grpChg chg="add mod">
          <ac:chgData name="Andrej Bogdanov (CSD)" userId="54a3fc38-bcd8-4812-b887-b84a314b9e17" providerId="ADAL" clId="{6389E647-2042-9745-BD0B-83E3FBA4ACBA}" dt="2021-02-04T09:34:02.909" v="2507" actId="1076"/>
          <ac:grpSpMkLst>
            <pc:docMk/>
            <pc:sldMk cId="998310423" sldId="317"/>
            <ac:grpSpMk id="3" creationId="{AA469C74-6943-FE44-9261-C7C4DBC03BC8}"/>
          </ac:grpSpMkLst>
        </pc:grpChg>
        <pc:cxnChg chg="mod">
          <ac:chgData name="Andrej Bogdanov (CSD)" userId="54a3fc38-bcd8-4812-b887-b84a314b9e17" providerId="ADAL" clId="{6389E647-2042-9745-BD0B-83E3FBA4ACBA}" dt="2021-02-04T09:34:55.612" v="2647" actId="1037"/>
          <ac:cxnSpMkLst>
            <pc:docMk/>
            <pc:sldMk cId="998310423" sldId="317"/>
            <ac:cxnSpMk id="5" creationId="{68821369-555C-B04A-994F-842D73BFEFA7}"/>
          </ac:cxnSpMkLst>
        </pc:cxnChg>
        <pc:cxnChg chg="add del mod">
          <ac:chgData name="Andrej Bogdanov (CSD)" userId="54a3fc38-bcd8-4812-b887-b84a314b9e17" providerId="ADAL" clId="{6389E647-2042-9745-BD0B-83E3FBA4ACBA}" dt="2021-02-04T09:41:06.108" v="2677" actId="478"/>
          <ac:cxnSpMkLst>
            <pc:docMk/>
            <pc:sldMk cId="998310423" sldId="317"/>
            <ac:cxnSpMk id="8" creationId="{56B9CABF-FE6D-0A42-8B98-5AB280EC8BE7}"/>
          </ac:cxnSpMkLst>
        </pc:cxnChg>
        <pc:cxnChg chg="add mod">
          <ac:chgData name="Andrej Bogdanov (CSD)" userId="54a3fc38-bcd8-4812-b887-b84a314b9e17" providerId="ADAL" clId="{6389E647-2042-9745-BD0B-83E3FBA4ACBA}" dt="2021-02-04T09:42:01.330" v="2694" actId="1076"/>
          <ac:cxnSpMkLst>
            <pc:docMk/>
            <pc:sldMk cId="998310423" sldId="317"/>
            <ac:cxnSpMk id="9" creationId="{6EB52830-FCA4-C644-A677-4EB6F3404E56}"/>
          </ac:cxnSpMkLst>
        </pc:cxnChg>
        <pc:cxnChg chg="add mod">
          <ac:chgData name="Andrej Bogdanov (CSD)" userId="54a3fc38-bcd8-4812-b887-b84a314b9e17" providerId="ADAL" clId="{6389E647-2042-9745-BD0B-83E3FBA4ACBA}" dt="2021-02-04T09:42:07.086" v="2696" actId="1076"/>
          <ac:cxnSpMkLst>
            <pc:docMk/>
            <pc:sldMk cId="998310423" sldId="317"/>
            <ac:cxnSpMk id="11" creationId="{115CB92F-3EFD-E741-8D6A-F4A2F443B641}"/>
          </ac:cxnSpMkLst>
        </pc:cxnChg>
      </pc:sldChg>
      <pc:sldChg chg="addSp delSp modSp new mod ord modAnim">
        <pc:chgData name="Andrej Bogdanov (CSD)" userId="54a3fc38-bcd8-4812-b887-b84a314b9e17" providerId="ADAL" clId="{6389E647-2042-9745-BD0B-83E3FBA4ACBA}" dt="2021-02-04T13:26:59.506" v="3091"/>
        <pc:sldMkLst>
          <pc:docMk/>
          <pc:sldMk cId="3971322145" sldId="318"/>
        </pc:sldMkLst>
        <pc:spChg chg="add del mod">
          <ac:chgData name="Andrej Bogdanov (CSD)" userId="54a3fc38-bcd8-4812-b887-b84a314b9e17" providerId="ADAL" clId="{6389E647-2042-9745-BD0B-83E3FBA4ACBA}" dt="2021-02-04T13:22:50.407" v="3036" actId="478"/>
          <ac:spMkLst>
            <pc:docMk/>
            <pc:sldMk cId="3971322145" sldId="318"/>
            <ac:spMk id="6" creationId="{73253EF3-7110-7C46-AE27-862F6744E91E}"/>
          </ac:spMkLst>
        </pc:spChg>
        <pc:spChg chg="add mod">
          <ac:chgData name="Andrej Bogdanov (CSD)" userId="54a3fc38-bcd8-4812-b887-b84a314b9e17" providerId="ADAL" clId="{6389E647-2042-9745-BD0B-83E3FBA4ACBA}" dt="2021-02-04T13:23:44.566" v="3060" actId="1036"/>
          <ac:spMkLst>
            <pc:docMk/>
            <pc:sldMk cId="3971322145" sldId="318"/>
            <ac:spMk id="7" creationId="{6392FD58-939C-C540-ABA9-C9BEFCFF68B3}"/>
          </ac:spMkLst>
        </pc:spChg>
        <pc:spChg chg="add mod">
          <ac:chgData name="Andrej Bogdanov (CSD)" userId="54a3fc38-bcd8-4812-b887-b84a314b9e17" providerId="ADAL" clId="{6389E647-2042-9745-BD0B-83E3FBA4ACBA}" dt="2021-02-04T13:26:30.975" v="3086" actId="1076"/>
          <ac:spMkLst>
            <pc:docMk/>
            <pc:sldMk cId="3971322145" sldId="318"/>
            <ac:spMk id="9" creationId="{0377CA53-BC9D-424E-A69E-47EE4F03AC1D}"/>
          </ac:spMkLst>
        </pc:spChg>
        <pc:spChg chg="add mod">
          <ac:chgData name="Andrej Bogdanov (CSD)" userId="54a3fc38-bcd8-4812-b887-b84a314b9e17" providerId="ADAL" clId="{6389E647-2042-9745-BD0B-83E3FBA4ACBA}" dt="2021-02-04T13:26:16.840" v="3083" actId="1076"/>
          <ac:spMkLst>
            <pc:docMk/>
            <pc:sldMk cId="3971322145" sldId="318"/>
            <ac:spMk id="11" creationId="{D3E70FF8-DC4B-CA40-AB99-0B6D160C12E2}"/>
          </ac:spMkLst>
        </pc:spChg>
        <pc:spChg chg="add mod">
          <ac:chgData name="Andrej Bogdanov (CSD)" userId="54a3fc38-bcd8-4812-b887-b84a314b9e17" providerId="ADAL" clId="{6389E647-2042-9745-BD0B-83E3FBA4ACBA}" dt="2021-02-04T13:26:37.081" v="3088" actId="1076"/>
          <ac:spMkLst>
            <pc:docMk/>
            <pc:sldMk cId="3971322145" sldId="318"/>
            <ac:spMk id="13" creationId="{B4509732-C5E0-C847-BEF1-F41BBC06F982}"/>
          </ac:spMkLst>
        </pc:spChg>
        <pc:grpChg chg="add">
          <ac:chgData name="Andrej Bogdanov (CSD)" userId="54a3fc38-bcd8-4812-b887-b84a314b9e17" providerId="ADAL" clId="{6389E647-2042-9745-BD0B-83E3FBA4ACBA}" dt="2021-02-04T13:26:42.130" v="3089" actId="164"/>
          <ac:grpSpMkLst>
            <pc:docMk/>
            <pc:sldMk cId="3971322145" sldId="318"/>
            <ac:grpSpMk id="14" creationId="{439F3915-1943-004F-A432-BF61E4BE70EF}"/>
          </ac:grpSpMkLst>
        </pc:grpChg>
        <pc:grpChg chg="add">
          <ac:chgData name="Andrej Bogdanov (CSD)" userId="54a3fc38-bcd8-4812-b887-b84a314b9e17" providerId="ADAL" clId="{6389E647-2042-9745-BD0B-83E3FBA4ACBA}" dt="2021-02-04T13:26:55.321" v="3090" actId="164"/>
          <ac:grpSpMkLst>
            <pc:docMk/>
            <pc:sldMk cId="3971322145" sldId="318"/>
            <ac:grpSpMk id="15" creationId="{89A83E15-D116-0546-A937-CCF58A1C4CFD}"/>
          </ac:grpSpMkLst>
        </pc:grpChg>
        <pc:picChg chg="add mod">
          <ac:chgData name="Andrej Bogdanov (CSD)" userId="54a3fc38-bcd8-4812-b887-b84a314b9e17" providerId="ADAL" clId="{6389E647-2042-9745-BD0B-83E3FBA4ACBA}" dt="2021-02-04T13:26:19.656" v="3085" actId="1076"/>
          <ac:picMkLst>
            <pc:docMk/>
            <pc:sldMk cId="3971322145" sldId="318"/>
            <ac:picMk id="3" creationId="{10792FB7-237C-8749-93D8-4C64131ED152}"/>
          </ac:picMkLst>
        </pc:picChg>
        <pc:picChg chg="add del mod">
          <ac:chgData name="Andrej Bogdanov (CSD)" userId="54a3fc38-bcd8-4812-b887-b84a314b9e17" providerId="ADAL" clId="{6389E647-2042-9745-BD0B-83E3FBA4ACBA}" dt="2021-02-04T13:00:48.383" v="2784" actId="478"/>
          <ac:picMkLst>
            <pc:docMk/>
            <pc:sldMk cId="3971322145" sldId="318"/>
            <ac:picMk id="3" creationId="{8D4E5FD8-0027-8144-870C-965C0AAB3A53}"/>
          </ac:picMkLst>
        </pc:picChg>
        <pc:picChg chg="add del mod">
          <ac:chgData name="Andrej Bogdanov (CSD)" userId="54a3fc38-bcd8-4812-b887-b84a314b9e17" providerId="ADAL" clId="{6389E647-2042-9745-BD0B-83E3FBA4ACBA}" dt="2021-02-04T13:23:01.259" v="3043" actId="478"/>
          <ac:picMkLst>
            <pc:docMk/>
            <pc:sldMk cId="3971322145" sldId="318"/>
            <ac:picMk id="5" creationId="{2A334C52-C9F1-024B-9784-C83431DF749E}"/>
          </ac:picMkLst>
        </pc:picChg>
        <pc:picChg chg="add mod">
          <ac:chgData name="Andrej Bogdanov (CSD)" userId="54a3fc38-bcd8-4812-b887-b84a314b9e17" providerId="ADAL" clId="{6389E647-2042-9745-BD0B-83E3FBA4ACBA}" dt="2021-02-04T13:25:13.895" v="3078" actId="1076"/>
          <ac:picMkLst>
            <pc:docMk/>
            <pc:sldMk cId="3971322145" sldId="318"/>
            <ac:picMk id="10" creationId="{9FF00651-7655-9C41-8F36-A3F0F5E6E36B}"/>
          </ac:picMkLst>
        </pc:picChg>
        <pc:cxnChg chg="add mod">
          <ac:chgData name="Andrej Bogdanov (CSD)" userId="54a3fc38-bcd8-4812-b887-b84a314b9e17" providerId="ADAL" clId="{6389E647-2042-9745-BD0B-83E3FBA4ACBA}" dt="2021-02-04T13:23:52.316" v="3067" actId="1036"/>
          <ac:cxnSpMkLst>
            <pc:docMk/>
            <pc:sldMk cId="3971322145" sldId="318"/>
            <ac:cxnSpMk id="8" creationId="{D7BDC2CA-7B7E-2F49-BFFB-C793F28669FB}"/>
          </ac:cxnSpMkLst>
        </pc:cxnChg>
        <pc:cxnChg chg="add mod">
          <ac:chgData name="Andrej Bogdanov (CSD)" userId="54a3fc38-bcd8-4812-b887-b84a314b9e17" providerId="ADAL" clId="{6389E647-2042-9745-BD0B-83E3FBA4ACBA}" dt="2021-02-04T13:26:16.840" v="3083" actId="1076"/>
          <ac:cxnSpMkLst>
            <pc:docMk/>
            <pc:sldMk cId="3971322145" sldId="318"/>
            <ac:cxnSpMk id="12" creationId="{5790C52A-FA05-3645-825C-123094235D93}"/>
          </ac:cxnSpMkLst>
        </pc:cxnChg>
      </pc:sldChg>
      <pc:sldChg chg="new del">
        <pc:chgData name="Andrej Bogdanov (CSD)" userId="54a3fc38-bcd8-4812-b887-b84a314b9e17" providerId="ADAL" clId="{6389E647-2042-9745-BD0B-83E3FBA4ACBA}" dt="2021-02-04T13:03:31.988" v="2828" actId="2696"/>
        <pc:sldMkLst>
          <pc:docMk/>
          <pc:sldMk cId="1513211091" sldId="319"/>
        </pc:sldMkLst>
      </pc:sldChg>
      <pc:sldChg chg="addSp modSp new mod ord">
        <pc:chgData name="Andrej Bogdanov (CSD)" userId="54a3fc38-bcd8-4812-b887-b84a314b9e17" providerId="ADAL" clId="{6389E647-2042-9745-BD0B-83E3FBA4ACBA}" dt="2021-02-04T13:08:31.296" v="3035" actId="1035"/>
        <pc:sldMkLst>
          <pc:docMk/>
          <pc:sldMk cId="4181752716" sldId="319"/>
        </pc:sldMkLst>
        <pc:spChg chg="add mod">
          <ac:chgData name="Andrej Bogdanov (CSD)" userId="54a3fc38-bcd8-4812-b887-b84a314b9e17" providerId="ADAL" clId="{6389E647-2042-9745-BD0B-83E3FBA4ACBA}" dt="2021-02-04T13:05:14.790" v="2868"/>
          <ac:spMkLst>
            <pc:docMk/>
            <pc:sldMk cId="4181752716" sldId="319"/>
            <ac:spMk id="4" creationId="{28FF766E-565A-C34B-9632-8CB0DE339953}"/>
          </ac:spMkLst>
        </pc:spChg>
        <pc:spChg chg="add mod">
          <ac:chgData name="Andrej Bogdanov (CSD)" userId="54a3fc38-bcd8-4812-b887-b84a314b9e17" providerId="ADAL" clId="{6389E647-2042-9745-BD0B-83E3FBA4ACBA}" dt="2021-02-04T13:05:14.790" v="2868"/>
          <ac:spMkLst>
            <pc:docMk/>
            <pc:sldMk cId="4181752716" sldId="319"/>
            <ac:spMk id="5" creationId="{F748E8D6-DB1D-F84A-93A7-86CC14C25522}"/>
          </ac:spMkLst>
        </pc:spChg>
        <pc:spChg chg="add mod">
          <ac:chgData name="Andrej Bogdanov (CSD)" userId="54a3fc38-bcd8-4812-b887-b84a314b9e17" providerId="ADAL" clId="{6389E647-2042-9745-BD0B-83E3FBA4ACBA}" dt="2021-02-04T13:05:14.790" v="2868"/>
          <ac:spMkLst>
            <pc:docMk/>
            <pc:sldMk cId="4181752716" sldId="319"/>
            <ac:spMk id="7" creationId="{310CBADD-0E9C-B64C-960A-0383C57B7DF9}"/>
          </ac:spMkLst>
        </pc:spChg>
        <pc:spChg chg="add mod">
          <ac:chgData name="Andrej Bogdanov (CSD)" userId="54a3fc38-bcd8-4812-b887-b84a314b9e17" providerId="ADAL" clId="{6389E647-2042-9745-BD0B-83E3FBA4ACBA}" dt="2021-02-04T13:08:31.296" v="3035" actId="1035"/>
          <ac:spMkLst>
            <pc:docMk/>
            <pc:sldMk cId="4181752716" sldId="319"/>
            <ac:spMk id="10" creationId="{C93074E0-BEEC-4E40-AB44-8D7765BC9B98}"/>
          </ac:spMkLst>
        </pc:spChg>
        <pc:spChg chg="add mod">
          <ac:chgData name="Andrej Bogdanov (CSD)" userId="54a3fc38-bcd8-4812-b887-b84a314b9e17" providerId="ADAL" clId="{6389E647-2042-9745-BD0B-83E3FBA4ACBA}" dt="2021-02-04T13:08:31.296" v="3035" actId="1035"/>
          <ac:spMkLst>
            <pc:docMk/>
            <pc:sldMk cId="4181752716" sldId="319"/>
            <ac:spMk id="11" creationId="{FFAA000E-90B4-4346-BD7C-9E2CAF11B212}"/>
          </ac:spMkLst>
        </pc:spChg>
        <pc:picChg chg="add mod">
          <ac:chgData name="Andrej Bogdanov (CSD)" userId="54a3fc38-bcd8-4812-b887-b84a314b9e17" providerId="ADAL" clId="{6389E647-2042-9745-BD0B-83E3FBA4ACBA}" dt="2021-02-04T13:05:21.405" v="2881" actId="1036"/>
          <ac:picMkLst>
            <pc:docMk/>
            <pc:sldMk cId="4181752716" sldId="319"/>
            <ac:picMk id="3" creationId="{C7FC705A-FD13-5840-AB0E-428E58F55D90}"/>
          </ac:picMkLst>
        </pc:picChg>
        <pc:cxnChg chg="add mod">
          <ac:chgData name="Andrej Bogdanov (CSD)" userId="54a3fc38-bcd8-4812-b887-b84a314b9e17" providerId="ADAL" clId="{6389E647-2042-9745-BD0B-83E3FBA4ACBA}" dt="2021-02-04T13:05:14.790" v="2868"/>
          <ac:cxnSpMkLst>
            <pc:docMk/>
            <pc:sldMk cId="4181752716" sldId="319"/>
            <ac:cxnSpMk id="6" creationId="{1D193758-5671-834E-B422-6A347B81646D}"/>
          </ac:cxnSpMkLst>
        </pc:cxnChg>
        <pc:cxnChg chg="add mod">
          <ac:chgData name="Andrej Bogdanov (CSD)" userId="54a3fc38-bcd8-4812-b887-b84a314b9e17" providerId="ADAL" clId="{6389E647-2042-9745-BD0B-83E3FBA4ACBA}" dt="2021-02-04T13:08:31.296" v="3035" actId="1035"/>
          <ac:cxnSpMkLst>
            <pc:docMk/>
            <pc:sldMk cId="4181752716" sldId="319"/>
            <ac:cxnSpMk id="8" creationId="{0AAAADEC-1F36-CF43-B877-070FFB50656C}"/>
          </ac:cxnSpMkLst>
        </pc:cxnChg>
        <pc:cxnChg chg="add mod">
          <ac:chgData name="Andrej Bogdanov (CSD)" userId="54a3fc38-bcd8-4812-b887-b84a314b9e17" providerId="ADAL" clId="{6389E647-2042-9745-BD0B-83E3FBA4ACBA}" dt="2021-02-04T13:08:31.296" v="3035" actId="1035"/>
          <ac:cxnSpMkLst>
            <pc:docMk/>
            <pc:sldMk cId="4181752716" sldId="319"/>
            <ac:cxnSpMk id="9" creationId="{18BDFCA3-51A2-414F-90C0-C1CE7576C3D9}"/>
          </ac:cxnSpMkLst>
        </pc:cxnChg>
      </pc:sldChg>
      <pc:sldChg chg="modSp add del mod">
        <pc:chgData name="Andrej Bogdanov (CSD)" userId="54a3fc38-bcd8-4812-b887-b84a314b9e17" providerId="ADAL" clId="{6389E647-2042-9745-BD0B-83E3FBA4ACBA}" dt="2021-02-08T11:56:24.237" v="3155" actId="2696"/>
        <pc:sldMkLst>
          <pc:docMk/>
          <pc:sldMk cId="3440653892" sldId="320"/>
        </pc:sldMkLst>
        <pc:spChg chg="mod">
          <ac:chgData name="Andrej Bogdanov (CSD)" userId="54a3fc38-bcd8-4812-b887-b84a314b9e17" providerId="ADAL" clId="{6389E647-2042-9745-BD0B-83E3FBA4ACBA}" dt="2021-02-04T13:28:09.427" v="3114" actId="20577"/>
          <ac:spMkLst>
            <pc:docMk/>
            <pc:sldMk cId="3440653892" sldId="320"/>
            <ac:spMk id="2" creationId="{6E461681-4394-104E-8588-C36F1BD5CD3F}"/>
          </ac:spMkLst>
        </pc:spChg>
      </pc:sldChg>
      <pc:sldChg chg="delSp modSp add mod">
        <pc:chgData name="Andrej Bogdanov (CSD)" userId="54a3fc38-bcd8-4812-b887-b84a314b9e17" providerId="ADAL" clId="{6389E647-2042-9745-BD0B-83E3FBA4ACBA}" dt="2021-02-08T11:56:22.414" v="3154"/>
        <pc:sldMkLst>
          <pc:docMk/>
          <pc:sldMk cId="4186355493" sldId="323"/>
        </pc:sldMkLst>
        <pc:spChg chg="mod">
          <ac:chgData name="Andrej Bogdanov (CSD)" userId="54a3fc38-bcd8-4812-b887-b84a314b9e17" providerId="ADAL" clId="{6389E647-2042-9745-BD0B-83E3FBA4ACBA}" dt="2021-02-08T11:56:22.414" v="3154"/>
          <ac:spMkLst>
            <pc:docMk/>
            <pc:sldMk cId="4186355493" sldId="323"/>
            <ac:spMk id="2" creationId="{6E461681-4394-104E-8588-C36F1BD5CD3F}"/>
          </ac:spMkLst>
        </pc:spChg>
        <pc:inkChg chg="del">
          <ac:chgData name="Andrej Bogdanov (CSD)" userId="54a3fc38-bcd8-4812-b887-b84a314b9e17" providerId="ADAL" clId="{6389E647-2042-9745-BD0B-83E3FBA4ACBA}" dt="2021-02-08T11:56:05.806" v="3146" actId="478"/>
          <ac:inkMkLst>
            <pc:docMk/>
            <pc:sldMk cId="4186355493" sldId="323"/>
            <ac:inkMk id="3" creationId="{CC54287E-C799-CD42-82A5-7D559077AD81}"/>
          </ac:inkMkLst>
        </pc:inkChg>
        <pc:inkChg chg="del">
          <ac:chgData name="Andrej Bogdanov (CSD)" userId="54a3fc38-bcd8-4812-b887-b84a314b9e17" providerId="ADAL" clId="{6389E647-2042-9745-BD0B-83E3FBA4ACBA}" dt="2021-02-08T11:56:07.267" v="3147" actId="478"/>
          <ac:inkMkLst>
            <pc:docMk/>
            <pc:sldMk cId="4186355493" sldId="323"/>
            <ac:inkMk id="4" creationId="{3C1B81E5-8478-7346-A053-FC540C09EB0A}"/>
          </ac:inkMkLst>
        </pc:inkChg>
        <pc:inkChg chg="del">
          <ac:chgData name="Andrej Bogdanov (CSD)" userId="54a3fc38-bcd8-4812-b887-b84a314b9e17" providerId="ADAL" clId="{6389E647-2042-9745-BD0B-83E3FBA4ACBA}" dt="2021-02-08T11:56:09.948" v="3149" actId="478"/>
          <ac:inkMkLst>
            <pc:docMk/>
            <pc:sldMk cId="4186355493" sldId="323"/>
            <ac:inkMk id="5" creationId="{720350AD-F685-7E48-B582-0D4BB35DCC6F}"/>
          </ac:inkMkLst>
        </pc:inkChg>
        <pc:inkChg chg="del">
          <ac:chgData name="Andrej Bogdanov (CSD)" userId="54a3fc38-bcd8-4812-b887-b84a314b9e17" providerId="ADAL" clId="{6389E647-2042-9745-BD0B-83E3FBA4ACBA}" dt="2021-02-08T11:56:11.040" v="3150" actId="478"/>
          <ac:inkMkLst>
            <pc:docMk/>
            <pc:sldMk cId="4186355493" sldId="323"/>
            <ac:inkMk id="7" creationId="{6680B58A-040A-4D44-9483-9341FCA784F3}"/>
          </ac:inkMkLst>
        </pc:inkChg>
        <pc:inkChg chg="del">
          <ac:chgData name="Andrej Bogdanov (CSD)" userId="54a3fc38-bcd8-4812-b887-b84a314b9e17" providerId="ADAL" clId="{6389E647-2042-9745-BD0B-83E3FBA4ACBA}" dt="2021-02-08T11:56:11.968" v="3151" actId="478"/>
          <ac:inkMkLst>
            <pc:docMk/>
            <pc:sldMk cId="4186355493" sldId="323"/>
            <ac:inkMk id="8" creationId="{DB9FAEF5-ADC9-7A44-BD4A-1871151DD4A9}"/>
          </ac:inkMkLst>
        </pc:inkChg>
        <pc:inkChg chg="del">
          <ac:chgData name="Andrej Bogdanov (CSD)" userId="54a3fc38-bcd8-4812-b887-b84a314b9e17" providerId="ADAL" clId="{6389E647-2042-9745-BD0B-83E3FBA4ACBA}" dt="2021-02-08T11:56:14.329" v="3153" actId="478"/>
          <ac:inkMkLst>
            <pc:docMk/>
            <pc:sldMk cId="4186355493" sldId="323"/>
            <ac:inkMk id="9" creationId="{320DDC76-C7CC-DE49-9CA0-1F3A87C65C8B}"/>
          </ac:inkMkLst>
        </pc:inkChg>
        <pc:inkChg chg="del">
          <ac:chgData name="Andrej Bogdanov (CSD)" userId="54a3fc38-bcd8-4812-b887-b84a314b9e17" providerId="ADAL" clId="{6389E647-2042-9745-BD0B-83E3FBA4ACBA}" dt="2021-02-08T11:56:08.911" v="3148" actId="478"/>
          <ac:inkMkLst>
            <pc:docMk/>
            <pc:sldMk cId="4186355493" sldId="323"/>
            <ac:inkMk id="10" creationId="{29504BD9-D039-AF4C-BF22-EDCC650F7A3F}"/>
          </ac:inkMkLst>
        </pc:inkChg>
        <pc:inkChg chg="del">
          <ac:chgData name="Andrej Bogdanov (CSD)" userId="54a3fc38-bcd8-4812-b887-b84a314b9e17" providerId="ADAL" clId="{6389E647-2042-9745-BD0B-83E3FBA4ACBA}" dt="2021-02-08T11:56:13.359" v="3152" actId="478"/>
          <ac:inkMkLst>
            <pc:docMk/>
            <pc:sldMk cId="4186355493" sldId="323"/>
            <ac:inkMk id="13" creationId="{F1526A73-EC43-7E48-9258-E90A15C1B538}"/>
          </ac:inkMkLst>
        </pc:inkChg>
      </pc:sldChg>
      <pc:sldMasterChg chg="modSldLayout">
        <pc:chgData name="Andrej Bogdanov (CSD)" userId="54a3fc38-bcd8-4812-b887-b84a314b9e17" providerId="ADAL" clId="{6389E647-2042-9745-BD0B-83E3FBA4ACBA}" dt="2021-03-10T02:56:48.843" v="32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6389E647-2042-9745-BD0B-83E3FBA4ACBA}" dt="2021-03-10T02:56:48.843" v="32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6389E647-2042-9745-BD0B-83E3FBA4ACBA}" dt="2021-03-10T02:56:48.843" v="32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C462AAE6-844A-A640-AF43-8A2CE4E1660E}"/>
    <pc:docChg chg="undo custSel addSld delSld modSld modMainMaster">
      <pc:chgData name="Andrej Bogdanov (CSD)" userId="54a3fc38-bcd8-4812-b887-b84a314b9e17" providerId="ADAL" clId="{C462AAE6-844A-A640-AF43-8A2CE4E1660E}" dt="2021-01-13T07:30:40.740" v="1360" actId="1036"/>
      <pc:docMkLst>
        <pc:docMk/>
      </pc:docMkLst>
      <pc:sldChg chg="modSp mod">
        <pc:chgData name="Andrej Bogdanov (CSD)" userId="54a3fc38-bcd8-4812-b887-b84a314b9e17" providerId="ADAL" clId="{C462AAE6-844A-A640-AF43-8A2CE4E1660E}" dt="2021-01-13T07:30:26.941" v="135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462AAE6-844A-A640-AF43-8A2CE4E1660E}" dt="2021-01-13T07:30:26.941" v="135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462AAE6-844A-A640-AF43-8A2CE4E1660E}" dt="2021-01-13T03:33:37.308" v="391" actId="20577"/>
        <pc:sldMkLst>
          <pc:docMk/>
          <pc:sldMk cId="2632464731" sldId="282"/>
        </pc:sldMkLst>
        <pc:spChg chg="mod">
          <ac:chgData name="Andrej Bogdanov (CSD)" userId="54a3fc38-bcd8-4812-b887-b84a314b9e17" providerId="ADAL" clId="{C462AAE6-844A-A640-AF43-8A2CE4E1660E}" dt="2021-01-13T03:33:37.308" v="391" actId="20577"/>
          <ac:spMkLst>
            <pc:docMk/>
            <pc:sldMk cId="2632464731" sldId="282"/>
            <ac:spMk id="2" creationId="{4DB141D1-1F63-4B41-938A-5FABEC8758ED}"/>
          </ac:spMkLst>
        </pc:spChg>
      </pc:sldChg>
      <pc:sldChg chg="addSp delSp modSp mod">
        <pc:chgData name="Andrej Bogdanov (CSD)" userId="54a3fc38-bcd8-4812-b887-b84a314b9e17" providerId="ADAL" clId="{C462AAE6-844A-A640-AF43-8A2CE4E1660E}" dt="2021-01-13T03:52:53.858" v="1107" actId="1035"/>
        <pc:sldMkLst>
          <pc:docMk/>
          <pc:sldMk cId="2268389162" sldId="286"/>
        </pc:sldMkLst>
        <pc:spChg chg="mod">
          <ac:chgData name="Andrej Bogdanov (CSD)" userId="54a3fc38-bcd8-4812-b887-b84a314b9e17" providerId="ADAL" clId="{C462AAE6-844A-A640-AF43-8A2CE4E1660E}" dt="2021-01-13T03:33:45.032" v="399" actId="20577"/>
          <ac:spMkLst>
            <pc:docMk/>
            <pc:sldMk cId="2268389162" sldId="286"/>
            <ac:spMk id="2" creationId="{A7BD75A1-D836-3743-88B0-AA1BD5AEF246}"/>
          </ac:spMkLst>
        </pc:spChg>
        <pc:spChg chg="add del mod">
          <ac:chgData name="Andrej Bogdanov (CSD)" userId="54a3fc38-bcd8-4812-b887-b84a314b9e17" providerId="ADAL" clId="{C462AAE6-844A-A640-AF43-8A2CE4E1660E}" dt="2021-01-13T03:35:19.674" v="436" actId="478"/>
          <ac:spMkLst>
            <pc:docMk/>
            <pc:sldMk cId="2268389162" sldId="286"/>
            <ac:spMk id="4" creationId="{27A2C381-122C-8444-AD9A-DFFB23062EC0}"/>
          </ac:spMkLst>
        </pc:spChg>
        <pc:spChg chg="add mod">
          <ac:chgData name="Andrej Bogdanov (CSD)" userId="54a3fc38-bcd8-4812-b887-b84a314b9e17" providerId="ADAL" clId="{C462AAE6-844A-A640-AF43-8A2CE4E1660E}" dt="2021-01-13T03:39:31.546" v="780" actId="207"/>
          <ac:spMkLst>
            <pc:docMk/>
            <pc:sldMk cId="2268389162" sldId="286"/>
            <ac:spMk id="9" creationId="{ED1D0264-BBA8-C547-B00F-1EF6B2E96DFD}"/>
          </ac:spMkLst>
        </pc:spChg>
        <pc:spChg chg="add del mod">
          <ac:chgData name="Andrej Bogdanov (CSD)" userId="54a3fc38-bcd8-4812-b887-b84a314b9e17" providerId="ADAL" clId="{C462AAE6-844A-A640-AF43-8A2CE4E1660E}" dt="2021-01-13T03:10:06.059" v="36" actId="478"/>
          <ac:spMkLst>
            <pc:docMk/>
            <pc:sldMk cId="2268389162" sldId="286"/>
            <ac:spMk id="10" creationId="{A791DD5F-5D8E-574A-BF8A-A2E473FE7182}"/>
          </ac:spMkLst>
        </pc:spChg>
        <pc:spChg chg="add del mod">
          <ac:chgData name="Andrej Bogdanov (CSD)" userId="54a3fc38-bcd8-4812-b887-b84a314b9e17" providerId="ADAL" clId="{C462AAE6-844A-A640-AF43-8A2CE4E1660E}" dt="2021-01-13T03:10:34.823" v="39" actId="478"/>
          <ac:spMkLst>
            <pc:docMk/>
            <pc:sldMk cId="2268389162" sldId="286"/>
            <ac:spMk id="11" creationId="{1A060A52-95AD-E542-9EAA-3AB80B7B46B6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2" creationId="{0EEE9A4C-0EC1-454D-802E-92AE3AE3BB0C}"/>
          </ac:spMkLst>
        </pc:spChg>
        <pc:spChg chg="add del mod">
          <ac:chgData name="Andrej Bogdanov (CSD)" userId="54a3fc38-bcd8-4812-b887-b84a314b9e17" providerId="ADAL" clId="{C462AAE6-844A-A640-AF43-8A2CE4E1660E}" dt="2021-01-13T03:12:57.969" v="181"/>
          <ac:spMkLst>
            <pc:docMk/>
            <pc:sldMk cId="2268389162" sldId="286"/>
            <ac:spMk id="13" creationId="{F188F2AB-53C5-4346-B783-B5886C23ACED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4" creationId="{FE92DFB8-38FC-0C44-A90D-3F8F2C88ACF4}"/>
          </ac:spMkLst>
        </pc:spChg>
        <pc:spChg chg="add del mod">
          <ac:chgData name="Andrej Bogdanov (CSD)" userId="54a3fc38-bcd8-4812-b887-b84a314b9e17" providerId="ADAL" clId="{C462AAE6-844A-A640-AF43-8A2CE4E1660E}" dt="2021-01-13T03:38:22.779" v="739" actId="478"/>
          <ac:spMkLst>
            <pc:docMk/>
            <pc:sldMk cId="2268389162" sldId="286"/>
            <ac:spMk id="15" creationId="{B1B37EEB-96D5-3548-B852-3D677D49A6D2}"/>
          </ac:spMkLst>
        </pc:spChg>
        <pc:spChg chg="add del mod">
          <ac:chgData name="Andrej Bogdanov (CSD)" userId="54a3fc38-bcd8-4812-b887-b84a314b9e17" providerId="ADAL" clId="{C462AAE6-844A-A640-AF43-8A2CE4E1660E}" dt="2021-01-13T03:35:24.970" v="438" actId="478"/>
          <ac:spMkLst>
            <pc:docMk/>
            <pc:sldMk cId="2268389162" sldId="286"/>
            <ac:spMk id="16" creationId="{7293CBE1-A246-9347-9E04-E3FD8C9DE887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7" creationId="{A061B064-9B35-2348-B248-F64000C1A052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8" creationId="{1BF41E11-F25A-0F4E-BC70-0563EDCBF2DD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9" creationId="{943CB8B9-AC3A-E842-9BB4-C5A6CE9AA5FB}"/>
          </ac:spMkLst>
        </pc:spChg>
        <pc:spChg chg="add del mod">
          <ac:chgData name="Andrej Bogdanov (CSD)" userId="54a3fc38-bcd8-4812-b887-b84a314b9e17" providerId="ADAL" clId="{C462AAE6-844A-A640-AF43-8A2CE4E1660E}" dt="2021-01-13T03:35:25.215" v="440"/>
          <ac:spMkLst>
            <pc:docMk/>
            <pc:sldMk cId="2268389162" sldId="286"/>
            <ac:spMk id="20" creationId="{DF93A266-A58A-914C-8152-4152020CF967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21" creationId="{5C681938-9CB7-EA48-B17D-0F78B65637F3}"/>
          </ac:spMkLst>
        </pc:spChg>
        <pc:spChg chg="add del mod">
          <ac:chgData name="Andrej Bogdanov (CSD)" userId="54a3fc38-bcd8-4812-b887-b84a314b9e17" providerId="ADAL" clId="{C462AAE6-844A-A640-AF43-8A2CE4E1660E}" dt="2021-01-13T03:35:22.225" v="437" actId="478"/>
          <ac:spMkLst>
            <pc:docMk/>
            <pc:sldMk cId="2268389162" sldId="286"/>
            <ac:spMk id="22" creationId="{2F44C7EF-1DA6-8848-8839-6DCD70D3FC1E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3" creationId="{30257ADF-AAC3-7C46-8E1A-DD4F6F44725E}"/>
          </ac:spMkLst>
        </pc:spChg>
        <pc:spChg chg="add mod">
          <ac:chgData name="Andrej Bogdanov (CSD)" userId="54a3fc38-bcd8-4812-b887-b84a314b9e17" providerId="ADAL" clId="{C462AAE6-844A-A640-AF43-8A2CE4E1660E}" dt="2021-01-13T03:36:44.106" v="572" actId="1038"/>
          <ac:spMkLst>
            <pc:docMk/>
            <pc:sldMk cId="2268389162" sldId="286"/>
            <ac:spMk id="24" creationId="{0F597FCD-37B8-BC41-B34C-995279ABA974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5" creationId="{6AF4BB11-FA14-814E-B1B7-C7A3E30A3FF6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6" creationId="{28F9B42D-1F6B-1C4D-94DB-0526744272C3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8" creationId="{39DC1817-C965-504E-8EC2-EA64B1972CC9}"/>
          </ac:spMkLst>
        </pc:spChg>
        <pc:grpChg chg="add mod">
          <ac:chgData name="Andrej Bogdanov (CSD)" userId="54a3fc38-bcd8-4812-b887-b84a314b9e17" providerId="ADAL" clId="{C462AAE6-844A-A640-AF43-8A2CE4E1660E}" dt="2021-01-13T03:42:14.804" v="907" actId="1035"/>
          <ac:grpSpMkLst>
            <pc:docMk/>
            <pc:sldMk cId="2268389162" sldId="286"/>
            <ac:grpSpMk id="27" creationId="{29E3DD3D-FCB4-8C47-84D9-118893926DBF}"/>
          </ac:grpSpMkLst>
        </pc:grp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3" creationId="{D303ABEF-20D2-484B-B697-9B271D254791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5" creationId="{586889A0-D1CA-7A45-8EBC-8D5FBB1B8379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6" creationId="{9B63A77C-66EF-E544-892E-E59EB280C462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7" creationId="{3995BA56-3DAB-7A46-ACB7-B945936D19D4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8" creationId="{D6D24AF0-05A0-814F-B660-10E28A006543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49.412" v="2" actId="478"/>
        <pc:sldMkLst>
          <pc:docMk/>
          <pc:sldMk cId="3474182209" sldId="287"/>
        </pc:sldMkLst>
        <pc:inkChg chg="del">
          <ac:chgData name="Andrej Bogdanov (CSD)" userId="54a3fc38-bcd8-4812-b887-b84a314b9e17" providerId="ADAL" clId="{C462AAE6-844A-A640-AF43-8A2CE4E1660E}" dt="2021-01-13T03:06:44.994" v="0" actId="478"/>
          <ac:inkMkLst>
            <pc:docMk/>
            <pc:sldMk cId="3474182209" sldId="287"/>
            <ac:inkMk id="2" creationId="{175AE2FF-530A-2C49-962D-90B49810C00F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4" creationId="{F4E35624-309B-144A-9B3C-76C04057D4AE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5" creationId="{2C0E0F57-E132-1E4C-BE5C-F4A514A00D64}"/>
          </ac:inkMkLst>
        </pc:inkChg>
        <pc:inkChg chg="del">
          <ac:chgData name="Andrej Bogdanov (CSD)" userId="54a3fc38-bcd8-4812-b887-b84a314b9e17" providerId="ADAL" clId="{C462AAE6-844A-A640-AF43-8A2CE4E1660E}" dt="2021-01-13T03:06:46.401" v="1" actId="478"/>
          <ac:inkMkLst>
            <pc:docMk/>
            <pc:sldMk cId="3474182209" sldId="287"/>
            <ac:inkMk id="6" creationId="{7DD35E55-18FA-CF41-AFA5-747F99960CD9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7" creationId="{540F64B2-5FC0-5545-9FF2-20482E83F420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8" creationId="{2EF87F5B-0B34-1A4C-8800-EDF117B51AA5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53.860" v="3" actId="478"/>
        <pc:sldMkLst>
          <pc:docMk/>
          <pc:sldMk cId="3209454138" sldId="289"/>
        </pc:sldMkLst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2" creationId="{6CA5A52F-C160-AC49-8523-43241CE84C7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3" creationId="{DF1AB89A-498D-9545-8F99-8A60C15827EF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4" creationId="{E86B8569-2275-FE4A-941C-A5A00F44A57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5" creationId="{585F5BFA-489B-9248-819E-6A1D930DEB36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6" creationId="{757CD130-FCC3-164B-A480-ED45601D269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7" creationId="{77B7C271-998B-2942-9103-BC05F6A37E9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8" creationId="{324D0CB9-92A6-F94E-A584-4D599FA6B5D4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9" creationId="{B417A8A0-A3B3-F348-B8BF-C5CFFB67B47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0" creationId="{6983CC1A-82D6-EC4F-A952-85DD39F10EB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1" creationId="{0AF3C203-6CFB-5F49-89E8-F4F964852DC9}"/>
          </ac:inkMkLst>
        </pc:inkChg>
      </pc:sldChg>
      <pc:sldChg chg="new del">
        <pc:chgData name="Andrej Bogdanov (CSD)" userId="54a3fc38-bcd8-4812-b887-b84a314b9e17" providerId="ADAL" clId="{C462AAE6-844A-A640-AF43-8A2CE4E1660E}" dt="2021-01-13T03:39:46.699" v="782" actId="2696"/>
        <pc:sldMkLst>
          <pc:docMk/>
          <pc:sldMk cId="1143159206" sldId="291"/>
        </pc:sldMkLst>
      </pc:sldChg>
      <pc:sldChg chg="addSp delSp modSp add mod modClrScheme chgLayout">
        <pc:chgData name="Andrej Bogdanov (CSD)" userId="54a3fc38-bcd8-4812-b887-b84a314b9e17" providerId="ADAL" clId="{C462AAE6-844A-A640-AF43-8A2CE4E1660E}" dt="2021-01-13T03:52:40.310" v="1100" actId="207"/>
        <pc:sldMkLst>
          <pc:docMk/>
          <pc:sldMk cId="3385287962" sldId="291"/>
        </pc:sldMkLst>
        <pc:spChg chg="del mod">
          <ac:chgData name="Andrej Bogdanov (CSD)" userId="54a3fc38-bcd8-4812-b887-b84a314b9e17" providerId="ADAL" clId="{C462AAE6-844A-A640-AF43-8A2CE4E1660E}" dt="2021-01-13T03:40:24.631" v="786" actId="700"/>
          <ac:spMkLst>
            <pc:docMk/>
            <pc:sldMk cId="3385287962" sldId="291"/>
            <ac:spMk id="2" creationId="{A7BD75A1-D836-3743-88B0-AA1BD5AEF246}"/>
          </ac:spMkLst>
        </pc:spChg>
        <pc:spChg chg="add mod ord">
          <ac:chgData name="Andrej Bogdanov (CSD)" userId="54a3fc38-bcd8-4812-b887-b84a314b9e17" providerId="ADAL" clId="{C462AAE6-844A-A640-AF43-8A2CE4E1660E}" dt="2021-01-13T03:45:13.560" v="936" actId="20577"/>
          <ac:spMkLst>
            <pc:docMk/>
            <pc:sldMk cId="3385287962" sldId="291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52:40.310" v="1100" actId="207"/>
          <ac:spMkLst>
            <pc:docMk/>
            <pc:sldMk cId="3385287962" sldId="291"/>
            <ac:spMk id="4" creationId="{9C928F5A-14BC-794E-9020-8DACDA72FDC0}"/>
          </ac:spMkLst>
        </pc:spChg>
        <pc:spChg chg="del">
          <ac:chgData name="Andrej Bogdanov (CSD)" userId="54a3fc38-bcd8-4812-b887-b84a314b9e17" providerId="ADAL" clId="{C462AAE6-844A-A640-AF43-8A2CE4E1660E}" dt="2021-01-13T03:40:29.176" v="788" actId="478"/>
          <ac:spMkLst>
            <pc:docMk/>
            <pc:sldMk cId="3385287962" sldId="291"/>
            <ac:spMk id="9" creationId="{ED1D0264-BBA8-C547-B00F-1EF6B2E96DFD}"/>
          </ac:spMkLst>
        </pc:spChg>
        <pc:spChg chg="add mod">
          <ac:chgData name="Andrej Bogdanov (CSD)" userId="54a3fc38-bcd8-4812-b887-b84a314b9e17" providerId="ADAL" clId="{C462AAE6-844A-A640-AF43-8A2CE4E1660E}" dt="2021-01-13T03:41:57.127" v="846" actId="1076"/>
          <ac:spMkLst>
            <pc:docMk/>
            <pc:sldMk cId="3385287962" sldId="291"/>
            <ac:spMk id="10" creationId="{54352861-EC9A-B741-A08E-D00ECFA75421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3" creationId="{30257ADF-AAC3-7C46-8E1A-DD4F6F44725E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4" creationId="{0F597FCD-37B8-BC41-B34C-995279ABA974}"/>
          </ac:spMkLst>
        </pc:spChg>
        <pc:grpChg chg="del">
          <ac:chgData name="Andrej Bogdanov (CSD)" userId="54a3fc38-bcd8-4812-b887-b84a314b9e17" providerId="ADAL" clId="{C462AAE6-844A-A640-AF43-8A2CE4E1660E}" dt="2021-01-13T03:40:27.906" v="787" actId="478"/>
          <ac:grpSpMkLst>
            <pc:docMk/>
            <pc:sldMk cId="3385287962" sldId="291"/>
            <ac:grpSpMk id="27" creationId="{29E3DD3D-FCB4-8C47-84D9-118893926DBF}"/>
          </ac:grpSpMkLst>
        </pc:grpChg>
      </pc:sldChg>
      <pc:sldChg chg="addSp delSp modSp add mod">
        <pc:chgData name="Andrej Bogdanov (CSD)" userId="54a3fc38-bcd8-4812-b887-b84a314b9e17" providerId="ADAL" clId="{C462AAE6-844A-A640-AF43-8A2CE4E1660E}" dt="2021-01-13T07:30:40.740" v="1360" actId="1036"/>
        <pc:sldMkLst>
          <pc:docMk/>
          <pc:sldMk cId="1835889139" sldId="292"/>
        </pc:sldMkLst>
        <pc:spChg chg="mod">
          <ac:chgData name="Andrej Bogdanov (CSD)" userId="54a3fc38-bcd8-4812-b887-b84a314b9e17" providerId="ADAL" clId="{C462AAE6-844A-A640-AF43-8A2CE4E1660E}" dt="2021-01-13T03:45:38.400" v="964" actId="20577"/>
          <ac:spMkLst>
            <pc:docMk/>
            <pc:sldMk cId="1835889139" sldId="292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47:55.353" v="1010" actId="20577"/>
          <ac:spMkLst>
            <pc:docMk/>
            <pc:sldMk cId="1835889139" sldId="292"/>
            <ac:spMk id="4" creationId="{43EC1175-308A-EC42-B702-3162AA7EF8ED}"/>
          </ac:spMkLst>
        </pc:spChg>
        <pc:spChg chg="add del mod">
          <ac:chgData name="Andrej Bogdanov (CSD)" userId="54a3fc38-bcd8-4812-b887-b84a314b9e17" providerId="ADAL" clId="{C462AAE6-844A-A640-AF43-8A2CE4E1660E}" dt="2021-01-13T03:47:54.170" v="1009" actId="478"/>
          <ac:spMkLst>
            <pc:docMk/>
            <pc:sldMk cId="1835889139" sldId="292"/>
            <ac:spMk id="5" creationId="{E664F712-8A7C-024B-8D03-3012306A0355}"/>
          </ac:spMkLst>
        </pc:spChg>
        <pc:spChg chg="add mod">
          <ac:chgData name="Andrej Bogdanov (CSD)" userId="54a3fc38-bcd8-4812-b887-b84a314b9e17" providerId="ADAL" clId="{C462AAE6-844A-A640-AF43-8A2CE4E1660E}" dt="2021-01-13T03:49:03.787" v="1081" actId="1076"/>
          <ac:spMkLst>
            <pc:docMk/>
            <pc:sldMk cId="1835889139" sldId="292"/>
            <ac:spMk id="6" creationId="{1EF74B0E-7928-D84D-8B5E-90A00DAA496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8" creationId="{0EA611AC-C295-634B-A577-2C71B77A448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9" creationId="{144D585F-48A4-7E4F-B3A6-D0AE31626B90}"/>
          </ac:spMkLst>
        </pc:spChg>
        <pc:spChg chg="del">
          <ac:chgData name="Andrej Bogdanov (CSD)" userId="54a3fc38-bcd8-4812-b887-b84a314b9e17" providerId="ADAL" clId="{C462AAE6-844A-A640-AF43-8A2CE4E1660E}" dt="2021-01-13T03:45:25.731" v="959" actId="478"/>
          <ac:spMkLst>
            <pc:docMk/>
            <pc:sldMk cId="1835889139" sldId="292"/>
            <ac:spMk id="10" creationId="{54352861-EC9A-B741-A08E-D00ECFA75421}"/>
          </ac:spMkLst>
        </pc:spChg>
        <pc:spChg chg="add del mod">
          <ac:chgData name="Andrej Bogdanov (CSD)" userId="54a3fc38-bcd8-4812-b887-b84a314b9e17" providerId="ADAL" clId="{C462AAE6-844A-A640-AF43-8A2CE4E1660E}" dt="2021-01-13T03:48:55.920" v="1079" actId="478"/>
          <ac:spMkLst>
            <pc:docMk/>
            <pc:sldMk cId="1835889139" sldId="292"/>
            <ac:spMk id="11" creationId="{E64F91E7-AF01-7C44-BA73-ADDBB86F5CEF}"/>
          </ac:spMkLst>
        </pc:spChg>
        <pc:grpChg chg="add mod">
          <ac:chgData name="Andrej Bogdanov (CSD)" userId="54a3fc38-bcd8-4812-b887-b84a314b9e17" providerId="ADAL" clId="{C462AAE6-844A-A640-AF43-8A2CE4E1660E}" dt="2021-01-13T07:30:40.740" v="1360" actId="1036"/>
          <ac:grpSpMkLst>
            <pc:docMk/>
            <pc:sldMk cId="1835889139" sldId="292"/>
            <ac:grpSpMk id="7" creationId="{A7278089-65F3-D647-93BB-71E88314DA6E}"/>
          </ac:grpSpMkLst>
        </pc:grpChg>
      </pc:sldChg>
      <pc:sldChg chg="addSp delSp modSp new mod modClrScheme chgLayout">
        <pc:chgData name="Andrej Bogdanov (CSD)" userId="54a3fc38-bcd8-4812-b887-b84a314b9e17" providerId="ADAL" clId="{C462AAE6-844A-A640-AF43-8A2CE4E1660E}" dt="2021-01-13T07:18:44.631" v="1338" actId="1036"/>
        <pc:sldMkLst>
          <pc:docMk/>
          <pc:sldMk cId="32739879" sldId="293"/>
        </pc:sldMkLst>
        <pc:spChg chg="del">
          <ac:chgData name="Andrej Bogdanov (CSD)" userId="54a3fc38-bcd8-4812-b887-b84a314b9e17" providerId="ADAL" clId="{C462AAE6-844A-A640-AF43-8A2CE4E1660E}" dt="2021-01-13T03:51:48.033" v="1089" actId="700"/>
          <ac:spMkLst>
            <pc:docMk/>
            <pc:sldMk cId="32739879" sldId="293"/>
            <ac:spMk id="2" creationId="{96FF998A-A38F-E848-A6F0-BFEFDA7F7393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3" creationId="{DAA2BE46-D753-F94B-AAAD-8C42975FFE7D}"/>
          </ac:spMkLst>
        </pc:spChg>
        <pc:spChg chg="add del mod">
          <ac:chgData name="Andrej Bogdanov (CSD)" userId="54a3fc38-bcd8-4812-b887-b84a314b9e17" providerId="ADAL" clId="{C462AAE6-844A-A640-AF43-8A2CE4E1660E}" dt="2021-01-13T07:14:58.132" v="1131" actId="478"/>
          <ac:spMkLst>
            <pc:docMk/>
            <pc:sldMk cId="32739879" sldId="293"/>
            <ac:spMk id="4" creationId="{FF5B1E77-924B-4040-8A58-C827A5EF032A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5" creationId="{52BA2CEE-0376-9347-9901-0D08B2A68F25}"/>
          </ac:spMkLst>
        </pc:spChg>
        <pc:spChg chg="add mod">
          <ac:chgData name="Andrej Bogdanov (CSD)" userId="54a3fc38-bcd8-4812-b887-b84a314b9e17" providerId="ADAL" clId="{C462AAE6-844A-A640-AF43-8A2CE4E1660E}" dt="2021-01-13T07:18:32.353" v="1327" actId="2711"/>
          <ac:spMkLst>
            <pc:docMk/>
            <pc:sldMk cId="32739879" sldId="293"/>
            <ac:spMk id="9" creationId="{1C29A568-730E-5643-96B3-18BEE3BADF85}"/>
          </ac:spMkLst>
        </pc:spChg>
        <pc:spChg chg="add mod">
          <ac:chgData name="Andrej Bogdanov (CSD)" userId="54a3fc38-bcd8-4812-b887-b84a314b9e17" providerId="ADAL" clId="{C462AAE6-844A-A640-AF43-8A2CE4E1660E}" dt="2021-01-13T07:18:44.631" v="1338" actId="1036"/>
          <ac:spMkLst>
            <pc:docMk/>
            <pc:sldMk cId="32739879" sldId="293"/>
            <ac:spMk id="11" creationId="{4B8EBD5D-659F-914E-BCD3-3D29A8C7D49C}"/>
          </ac:spMkLst>
        </pc:spChg>
        <pc:grpChg chg="add mod">
          <ac:chgData name="Andrej Bogdanov (CSD)" userId="54a3fc38-bcd8-4812-b887-b84a314b9e17" providerId="ADAL" clId="{C462AAE6-844A-A640-AF43-8A2CE4E1660E}" dt="2021-01-13T07:18:00.998" v="1278" actId="1037"/>
          <ac:grpSpMkLst>
            <pc:docMk/>
            <pc:sldMk cId="32739879" sldId="293"/>
            <ac:grpSpMk id="10" creationId="{A55FA4FA-B2FF-4140-8D11-FEF848A9442F}"/>
          </ac:grpSpMkLst>
        </pc:grpChg>
        <pc:cxnChg chg="add mod">
          <ac:chgData name="Andrej Bogdanov (CSD)" userId="54a3fc38-bcd8-4812-b887-b84a314b9e17" providerId="ADAL" clId="{C462AAE6-844A-A640-AF43-8A2CE4E1660E}" dt="2021-01-13T07:17:05.992" v="1218" actId="1076"/>
          <ac:cxnSpMkLst>
            <pc:docMk/>
            <pc:sldMk cId="32739879" sldId="293"/>
            <ac:cxnSpMk id="7" creationId="{6D6C7F98-98C6-4543-8A59-D65042E9E741}"/>
          </ac:cxnSpMkLst>
        </pc:cxnChg>
      </pc:sldChg>
      <pc:sldMasterChg chg="modSldLayout">
        <pc:chgData name="Andrej Bogdanov (CSD)" userId="54a3fc38-bcd8-4812-b887-b84a314b9e17" providerId="ADAL" clId="{C462AAE6-844A-A640-AF43-8A2CE4E1660E}" dt="2021-01-13T07:30:07.486" v="13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462AAE6-844A-A640-AF43-8A2CE4E1660E}" dt="2021-01-13T07:30:07.486" v="13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462AAE6-844A-A640-AF43-8A2CE4E1660E}" dt="2021-01-13T07:30:07.486" v="13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321C5777-0AE5-4440-A97D-CB9EF01854DE}"/>
    <pc:docChg chg="undo redo custSel addSld delSld modSld">
      <pc:chgData name="Andrej Bogdanov (CSD)" userId="54a3fc38-bcd8-4812-b887-b84a314b9e17" providerId="ADAL" clId="{321C5777-0AE5-4440-A97D-CB9EF01854DE}" dt="2021-01-21T12:10:46.345" v="6176" actId="20577"/>
      <pc:docMkLst>
        <pc:docMk/>
      </pc:docMkLst>
      <pc:sldChg chg="modSp mod">
        <pc:chgData name="Andrej Bogdanov (CSD)" userId="54a3fc38-bcd8-4812-b887-b84a314b9e17" providerId="ADAL" clId="{321C5777-0AE5-4440-A97D-CB9EF01854DE}" dt="2021-01-21T01:21:45.545" v="37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321C5777-0AE5-4440-A97D-CB9EF01854DE}" dt="2021-01-21T01:21:45.545" v="37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add del mod modClrScheme chgLayout">
        <pc:chgData name="Andrej Bogdanov (CSD)" userId="54a3fc38-bcd8-4812-b887-b84a314b9e17" providerId="ADAL" clId="{321C5777-0AE5-4440-A97D-CB9EF01854DE}" dt="2021-01-21T02:40:40.743" v="920" actId="1036"/>
        <pc:sldMkLst>
          <pc:docMk/>
          <pc:sldMk cId="414435539" sldId="257"/>
        </pc:sldMkLst>
        <pc:spChg chg="add mod">
          <ac:chgData name="Andrej Bogdanov (CSD)" userId="54a3fc38-bcd8-4812-b887-b84a314b9e17" providerId="ADAL" clId="{321C5777-0AE5-4440-A97D-CB9EF01854DE}" dt="2021-01-21T02:40:15.156" v="837" actId="255"/>
          <ac:spMkLst>
            <pc:docMk/>
            <pc:sldMk cId="414435539" sldId="257"/>
            <ac:spMk id="22" creationId="{6D8EE51A-381D-0940-9069-49448992E658}"/>
          </ac:spMkLst>
        </pc:spChg>
        <pc:graphicFrameChg chg="add del mod">
          <ac:chgData name="Andrej Bogdanov (CSD)" userId="54a3fc38-bcd8-4812-b887-b84a314b9e17" providerId="ADAL" clId="{321C5777-0AE5-4440-A97D-CB9EF01854DE}" dt="2021-01-21T01:23:03.643" v="41"/>
          <ac:graphicFrameMkLst>
            <pc:docMk/>
            <pc:sldMk cId="414435539" sldId="257"/>
            <ac:graphicFrameMk id="2" creationId="{10BBDE59-C3E1-8B40-B253-9652A578ABA9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4:27.028" v="52" actId="478"/>
          <ac:graphicFrameMkLst>
            <pc:docMk/>
            <pc:sldMk cId="414435539" sldId="257"/>
            <ac:graphicFrameMk id="3" creationId="{5AE9E3EF-1A44-C646-A7C6-7F0FA1589C3A}"/>
          </ac:graphicFrameMkLst>
        </pc:graphicFrameChg>
        <pc:graphicFrameChg chg="add del mod">
          <ac:chgData name="Andrej Bogdanov (CSD)" userId="54a3fc38-bcd8-4812-b887-b84a314b9e17" providerId="ADAL" clId="{321C5777-0AE5-4440-A97D-CB9EF01854DE}" dt="2021-01-21T01:24:37.136" v="54"/>
          <ac:graphicFrameMkLst>
            <pc:docMk/>
            <pc:sldMk cId="414435539" sldId="257"/>
            <ac:graphicFrameMk id="4" creationId="{4ED1E45D-5AB1-5F45-A163-080F3C7B248F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5:48.627" v="68" actId="478"/>
          <ac:graphicFrameMkLst>
            <pc:docMk/>
            <pc:sldMk cId="414435539" sldId="257"/>
            <ac:graphicFrameMk id="5" creationId="{5142741F-E8B8-9D49-BA07-344837867432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6" creationId="{7E60D5BA-1A0D-914D-85D5-E8EAAD81CBF9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7" creationId="{FBBDFC50-DAD1-404E-B605-12DAF411483E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8" creationId="{48701523-5DDF-9A4D-A57B-AD821831B721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9" creationId="{415EFC5F-CEC4-FC48-A851-70F881F672D3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0" creationId="{A2E3B125-2510-9846-B37B-EA1D0983196B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1" creationId="{7AE27950-D6BC-BF4F-A093-A16D93A85455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2" creationId="{B5435366-DA08-994B-A7BE-6FF638E832D6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1.037" v="752"/>
          <ac:graphicFrameMkLst>
            <pc:docMk/>
            <pc:sldMk cId="414435539" sldId="257"/>
            <ac:graphicFrameMk id="13" creationId="{FE7AF202-E4BA-B54D-90C4-A67259E67262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3.142" v="754" actId="478"/>
          <ac:graphicFrameMkLst>
            <pc:docMk/>
            <pc:sldMk cId="414435539" sldId="257"/>
            <ac:graphicFrameMk id="14" creationId="{04E55887-A2AB-EB4B-A41B-D1E351509A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5" creationId="{28E66F66-613E-E841-B419-1B3DF62079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6" creationId="{F3ECB32E-8B66-D247-AAAE-73B76E63CA8B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7" creationId="{1BACE445-2F80-254A-BF56-2EBE2E25CE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8" creationId="{E617CB25-3AB2-E741-9DFA-104EF5E720A0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9" creationId="{15176AC9-3FDC-B842-983C-26BF0240F3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0" creationId="{6BC8E1C5-5715-A843-940D-95FADA8C2EC6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1" creationId="{67F40445-D049-D849-A20E-DB814E6856B6}"/>
          </ac:graphicFrameMkLst>
        </pc:graphicFrameChg>
      </pc:sldChg>
      <pc:sldChg chg="addSp delSp modSp new mod">
        <pc:chgData name="Andrej Bogdanov (CSD)" userId="54a3fc38-bcd8-4812-b887-b84a314b9e17" providerId="ADAL" clId="{321C5777-0AE5-4440-A97D-CB9EF01854DE}" dt="2021-01-21T02:40:50.474" v="940" actId="1036"/>
        <pc:sldMkLst>
          <pc:docMk/>
          <pc:sldMk cId="3028429763" sldId="258"/>
        </pc:sldMkLst>
        <pc:spChg chg="add mod">
          <ac:chgData name="Andrej Bogdanov (CSD)" userId="54a3fc38-bcd8-4812-b887-b84a314b9e17" providerId="ADAL" clId="{321C5777-0AE5-4440-A97D-CB9EF01854DE}" dt="2021-01-21T01:36:49.184" v="434" actId="1035"/>
          <ac:spMkLst>
            <pc:docMk/>
            <pc:sldMk cId="3028429763" sldId="258"/>
            <ac:spMk id="2" creationId="{3AA37152-7ABB-004E-9744-9AACBB00D6E4}"/>
          </ac:spMkLst>
        </pc:spChg>
        <pc:spChg chg="add del mod">
          <ac:chgData name="Andrej Bogdanov (CSD)" userId="54a3fc38-bcd8-4812-b887-b84a314b9e17" providerId="ADAL" clId="{321C5777-0AE5-4440-A97D-CB9EF01854DE}" dt="2021-01-21T01:36:21.807" v="414" actId="478"/>
          <ac:spMkLst>
            <pc:docMk/>
            <pc:sldMk cId="3028429763" sldId="258"/>
            <ac:spMk id="3" creationId="{4D947091-8EB7-794D-945A-415E9094F394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4" creationId="{3DC55C23-A87E-F541-AE97-63273F792DF3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5" creationId="{00067DF0-0E79-8F46-874A-A4CF2EBA99AE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6" creationId="{427AB4BE-EBF3-8741-AB34-2CB9641D59B0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10" creationId="{8398ECD5-AD05-9241-ABB1-7862C025F379}"/>
          </ac:spMkLst>
        </pc:spChg>
        <pc:spChg chg="add del mod">
          <ac:chgData name="Andrej Bogdanov (CSD)" userId="54a3fc38-bcd8-4812-b887-b84a314b9e17" providerId="ADAL" clId="{321C5777-0AE5-4440-A97D-CB9EF01854DE}" dt="2021-01-21T02:39:53.324" v="802" actId="21"/>
          <ac:spMkLst>
            <pc:docMk/>
            <pc:sldMk cId="3028429763" sldId="258"/>
            <ac:spMk id="14" creationId="{F70BF7E7-D333-944D-9383-75D1080BEBFC}"/>
          </ac:spMkLst>
        </pc:sp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8" creationId="{50B0FFFE-3A10-E04B-8CAD-83715058B60D}"/>
          </ac:cxnSpMkLst>
        </pc:cxn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11" creationId="{98378901-397E-4D40-B871-6553B3DBFC9B}"/>
          </ac:cxnSpMkLst>
        </pc:cxnChg>
      </pc:sldChg>
      <pc:sldChg chg="addSp modSp new mod">
        <pc:chgData name="Andrej Bogdanov (CSD)" userId="54a3fc38-bcd8-4812-b887-b84a314b9e17" providerId="ADAL" clId="{321C5777-0AE5-4440-A97D-CB9EF01854DE}" dt="2021-01-21T04:15:32.961" v="1411" actId="1036"/>
        <pc:sldMkLst>
          <pc:docMk/>
          <pc:sldMk cId="19031797" sldId="259"/>
        </pc:sldMkLst>
        <pc:spChg chg="add mod">
          <ac:chgData name="Andrej Bogdanov (CSD)" userId="54a3fc38-bcd8-4812-b887-b84a314b9e17" providerId="ADAL" clId="{321C5777-0AE5-4440-A97D-CB9EF01854DE}" dt="2021-01-21T04:15:32.961" v="1411" actId="1036"/>
          <ac:spMkLst>
            <pc:docMk/>
            <pc:sldMk cId="19031797" sldId="259"/>
            <ac:spMk id="2" creationId="{0853DE1C-F1B7-5749-9033-B088E9716B18}"/>
          </ac:spMkLst>
        </pc:spChg>
        <pc:spChg chg="add mod">
          <ac:chgData name="Andrej Bogdanov (CSD)" userId="54a3fc38-bcd8-4812-b887-b84a314b9e17" providerId="ADAL" clId="{321C5777-0AE5-4440-A97D-CB9EF01854DE}" dt="2021-01-21T02:45:17.758" v="1116" actId="1036"/>
          <ac:spMkLst>
            <pc:docMk/>
            <pc:sldMk cId="19031797" sldId="259"/>
            <ac:spMk id="3" creationId="{6E4AC5F1-0DE2-264A-9337-09F226F2B04D}"/>
          </ac:spMkLst>
        </pc:spChg>
        <pc:spChg chg="add mod">
          <ac:chgData name="Andrej Bogdanov (CSD)" userId="54a3fc38-bcd8-4812-b887-b84a314b9e17" providerId="ADAL" clId="{321C5777-0AE5-4440-A97D-CB9EF01854DE}" dt="2021-01-21T02:48:16.450" v="1183" actId="207"/>
          <ac:spMkLst>
            <pc:docMk/>
            <pc:sldMk cId="19031797" sldId="259"/>
            <ac:spMk id="5" creationId="{E4110567-A1ED-594B-8761-AEB21CC44A32}"/>
          </ac:spMkLst>
        </pc:spChg>
        <pc:cxnChg chg="add mod">
          <ac:chgData name="Andrej Bogdanov (CSD)" userId="54a3fc38-bcd8-4812-b887-b84a314b9e17" providerId="ADAL" clId="{321C5777-0AE5-4440-A97D-CB9EF01854DE}" dt="2021-01-21T02:45:31.588" v="1128" actId="1036"/>
          <ac:cxnSpMkLst>
            <pc:docMk/>
            <pc:sldMk cId="19031797" sldId="259"/>
            <ac:cxnSpMk id="4" creationId="{77642348-2B0F-1441-89D1-67253029B345}"/>
          </ac:cxnSpMkLst>
        </pc:cxnChg>
        <pc:cxnChg chg="add mod">
          <ac:chgData name="Andrej Bogdanov (CSD)" userId="54a3fc38-bcd8-4812-b887-b84a314b9e17" providerId="ADAL" clId="{321C5777-0AE5-4440-A97D-CB9EF01854DE}" dt="2021-01-21T02:48:07.610" v="1181" actId="1036"/>
          <ac:cxnSpMkLst>
            <pc:docMk/>
            <pc:sldMk cId="19031797" sldId="259"/>
            <ac:cxnSpMk id="6" creationId="{92AA0D2F-D182-8A49-94E7-CA5241A37E36}"/>
          </ac:cxnSpMkLst>
        </pc:cxnChg>
      </pc:sldChg>
      <pc:sldChg chg="new del">
        <pc:chgData name="Andrej Bogdanov (CSD)" userId="54a3fc38-bcd8-4812-b887-b84a314b9e17" providerId="ADAL" clId="{321C5777-0AE5-4440-A97D-CB9EF01854DE}" dt="2021-01-21T01:41:30.449" v="628" actId="680"/>
        <pc:sldMkLst>
          <pc:docMk/>
          <pc:sldMk cId="4016300795" sldId="259"/>
        </pc:sldMkLst>
      </pc:sldChg>
      <pc:sldChg chg="modSp add mod">
        <pc:chgData name="Andrej Bogdanov (CSD)" userId="54a3fc38-bcd8-4812-b887-b84a314b9e17" providerId="ADAL" clId="{321C5777-0AE5-4440-A97D-CB9EF01854DE}" dt="2021-01-21T02:42:05.347" v="981" actId="20577"/>
        <pc:sldMkLst>
          <pc:docMk/>
          <pc:sldMk cId="4153385911" sldId="260"/>
        </pc:sldMkLst>
        <pc:spChg chg="mod">
          <ac:chgData name="Andrej Bogdanov (CSD)" userId="54a3fc38-bcd8-4812-b887-b84a314b9e17" providerId="ADAL" clId="{321C5777-0AE5-4440-A97D-CB9EF01854DE}" dt="2021-01-21T02:42:05.347" v="981" actId="20577"/>
          <ac:spMkLst>
            <pc:docMk/>
            <pc:sldMk cId="4153385911" sldId="260"/>
            <ac:spMk id="22" creationId="{6D8EE51A-381D-0940-9069-49448992E658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9:55.522" v="4891" actId="1035"/>
        <pc:sldMkLst>
          <pc:docMk/>
          <pc:sldMk cId="1146909800" sldId="261"/>
        </pc:sldMkLst>
        <pc:spChg chg="add del mod topLvl">
          <ac:chgData name="Andrej Bogdanov (CSD)" userId="54a3fc38-bcd8-4812-b887-b84a314b9e17" providerId="ADAL" clId="{321C5777-0AE5-4440-A97D-CB9EF01854DE}" dt="2021-01-21T04:45:15.803" v="2021" actId="1038"/>
          <ac:spMkLst>
            <pc:docMk/>
            <pc:sldMk cId="1146909800" sldId="261"/>
            <ac:spMk id="8" creationId="{7394D127-9550-0B43-9EB7-C085F1BE2698}"/>
          </ac:spMkLst>
        </pc:spChg>
        <pc:spChg chg="add mod">
          <ac:chgData name="Andrej Bogdanov (CSD)" userId="54a3fc38-bcd8-4812-b887-b84a314b9e17" providerId="ADAL" clId="{321C5777-0AE5-4440-A97D-CB9EF01854DE}" dt="2021-01-21T04:45:10.908" v="2006" actId="1035"/>
          <ac:spMkLst>
            <pc:docMk/>
            <pc:sldMk cId="1146909800" sldId="261"/>
            <ac:spMk id="9" creationId="{D891F6A3-3358-4042-B927-E8B7BCB87357}"/>
          </ac:spMkLst>
        </pc:spChg>
        <pc:grpChg chg="add mod topLvl">
          <ac:chgData name="Andrej Bogdanov (CSD)" userId="54a3fc38-bcd8-4812-b887-b84a314b9e17" providerId="ADAL" clId="{321C5777-0AE5-4440-A97D-CB9EF01854DE}" dt="2021-01-21T04:47:40.884" v="2193" actId="1036"/>
          <ac:grpSpMkLst>
            <pc:docMk/>
            <pc:sldMk cId="1146909800" sldId="261"/>
            <ac:grpSpMk id="18" creationId="{45434B80-51F3-3949-8566-8A80F22B6A3D}"/>
          </ac:grpSpMkLst>
        </pc:grpChg>
        <pc:grpChg chg="add del">
          <ac:chgData name="Andrej Bogdanov (CSD)" userId="54a3fc38-bcd8-4812-b887-b84a314b9e17" providerId="ADAL" clId="{321C5777-0AE5-4440-A97D-CB9EF01854DE}" dt="2021-01-21T04:20:32.161" v="1519" actId="165"/>
          <ac:grpSpMkLst>
            <pc:docMk/>
            <pc:sldMk cId="1146909800" sldId="261"/>
            <ac:grpSpMk id="19" creationId="{9D958AC4-EDB2-3641-84F0-A33892943BC2}"/>
          </ac:grpSpMkLst>
        </pc:grpChg>
        <pc:grpChg chg="add del">
          <ac:chgData name="Andrej Bogdanov (CSD)" userId="54a3fc38-bcd8-4812-b887-b84a314b9e17" providerId="ADAL" clId="{321C5777-0AE5-4440-A97D-CB9EF01854DE}" dt="2021-01-21T04:20:23.552" v="1515" actId="165"/>
          <ac:grpSpMkLst>
            <pc:docMk/>
            <pc:sldMk cId="1146909800" sldId="261"/>
            <ac:grpSpMk id="20" creationId="{B8463C93-5712-1D49-87B4-7783AD2A23BC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29" creationId="{B0FC31E4-8A4C-BC49-83F8-B6DA6F57313F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30" creationId="{66DF4399-AB9D-EC49-92F8-786BF1ED96F7}"/>
          </ac:grpSpMkLst>
        </pc:grpChg>
        <pc:grpChg chg="add del">
          <ac:chgData name="Andrej Bogdanov (CSD)" userId="54a3fc38-bcd8-4812-b887-b84a314b9e17" providerId="ADAL" clId="{321C5777-0AE5-4440-A97D-CB9EF01854DE}" dt="2021-01-21T04:47:38.472" v="2191" actId="165"/>
          <ac:grpSpMkLst>
            <pc:docMk/>
            <pc:sldMk cId="1146909800" sldId="261"/>
            <ac:grpSpMk id="47" creationId="{28C8495B-5653-0941-858C-FF311F478FC6}"/>
          </ac:grpSpMkLst>
        </pc:grpChg>
        <pc:grpChg chg="add">
          <ac:chgData name="Andrej Bogdanov (CSD)" userId="54a3fc38-bcd8-4812-b887-b84a314b9e17" providerId="ADAL" clId="{321C5777-0AE5-4440-A97D-CB9EF01854DE}" dt="2021-01-21T04:48:35.597" v="2390" actId="164"/>
          <ac:grpSpMkLst>
            <pc:docMk/>
            <pc:sldMk cId="1146909800" sldId="261"/>
            <ac:grpSpMk id="48" creationId="{59609C7A-2D02-914B-8D09-EFC950EB3462}"/>
          </ac:grpSpMkLst>
        </pc:grpChg>
        <pc:picChg chg="add del mod">
          <ac:chgData name="Andrej Bogdanov (CSD)" userId="54a3fc38-bcd8-4812-b887-b84a314b9e17" providerId="ADAL" clId="{321C5777-0AE5-4440-A97D-CB9EF01854DE}" dt="2021-01-21T04:04:53.730" v="1186" actId="478"/>
          <ac:picMkLst>
            <pc:docMk/>
            <pc:sldMk cId="1146909800" sldId="261"/>
            <ac:picMk id="3" creationId="{B1E3FA0F-9409-B140-B188-6831B0354DBD}"/>
          </ac:picMkLst>
        </pc:picChg>
        <pc:picChg chg="add del mod topLvl">
          <ac:chgData name="Andrej Bogdanov (CSD)" userId="54a3fc38-bcd8-4812-b887-b84a314b9e17" providerId="ADAL" clId="{321C5777-0AE5-4440-A97D-CB9EF01854DE}" dt="2021-01-21T04:20:27.659" v="1518" actId="478"/>
          <ac:picMkLst>
            <pc:docMk/>
            <pc:sldMk cId="1146909800" sldId="261"/>
            <ac:picMk id="5" creationId="{24CD22D5-F8DF-9044-A9FA-5DC3D41A10AC}"/>
          </ac:picMkLst>
        </pc:picChg>
        <pc:picChg chg="add del mod topLvl">
          <ac:chgData name="Andrej Bogdanov (CSD)" userId="54a3fc38-bcd8-4812-b887-b84a314b9e17" providerId="ADAL" clId="{321C5777-0AE5-4440-A97D-CB9EF01854DE}" dt="2021-01-21T04:20:34.229" v="1520" actId="478"/>
          <ac:picMkLst>
            <pc:docMk/>
            <pc:sldMk cId="1146909800" sldId="261"/>
            <ac:picMk id="7" creationId="{DD1B8B98-80C3-F946-913F-E55EC083117F}"/>
          </ac:picMkLst>
        </pc:picChg>
        <pc:picChg chg="add del mod topLvl">
          <ac:chgData name="Andrej Bogdanov (CSD)" userId="54a3fc38-bcd8-4812-b887-b84a314b9e17" providerId="ADAL" clId="{321C5777-0AE5-4440-A97D-CB9EF01854DE}" dt="2021-01-21T04:43:05.112" v="1942" actId="478"/>
          <ac:picMkLst>
            <pc:docMk/>
            <pc:sldMk cId="1146909800" sldId="261"/>
            <ac:picMk id="22" creationId="{F965304B-1883-3D45-86BC-F78DAB04A6AB}"/>
          </ac:picMkLst>
        </pc:picChg>
        <pc:picChg chg="add del mod topLvl">
          <ac:chgData name="Andrej Bogdanov (CSD)" userId="54a3fc38-bcd8-4812-b887-b84a314b9e17" providerId="ADAL" clId="{321C5777-0AE5-4440-A97D-CB9EF01854DE}" dt="2021-01-21T04:43:06.535" v="1943" actId="478"/>
          <ac:picMkLst>
            <pc:docMk/>
            <pc:sldMk cId="1146909800" sldId="261"/>
            <ac:picMk id="24" creationId="{7184A26B-D91A-1847-A39C-FFC912DCE63A}"/>
          </ac:picMkLst>
        </pc:picChg>
        <pc:picChg chg="add del mod">
          <ac:chgData name="Andrej Bogdanov (CSD)" userId="54a3fc38-bcd8-4812-b887-b84a314b9e17" providerId="ADAL" clId="{321C5777-0AE5-4440-A97D-CB9EF01854DE}" dt="2021-01-21T04:44:02.185" v="1966" actId="478"/>
          <ac:picMkLst>
            <pc:docMk/>
            <pc:sldMk cId="1146909800" sldId="261"/>
            <ac:picMk id="32" creationId="{D6EF38F8-7FB8-104F-AAC8-220923DCACA6}"/>
          </ac:picMkLst>
        </pc:picChg>
        <pc:picChg chg="add del mod">
          <ac:chgData name="Andrej Bogdanov (CSD)" userId="54a3fc38-bcd8-4812-b887-b84a314b9e17" providerId="ADAL" clId="{321C5777-0AE5-4440-A97D-CB9EF01854DE}" dt="2021-01-21T04:44:22.770" v="1967" actId="478"/>
          <ac:picMkLst>
            <pc:docMk/>
            <pc:sldMk cId="1146909800" sldId="261"/>
            <ac:picMk id="34" creationId="{46997642-6682-414B-9EE8-4E5A2ACDC96D}"/>
          </ac:picMkLst>
        </pc:picChg>
        <pc:picChg chg="add mod topLvl">
          <ac:chgData name="Andrej Bogdanov (CSD)" userId="54a3fc38-bcd8-4812-b887-b84a314b9e17" providerId="ADAL" clId="{321C5777-0AE5-4440-A97D-CB9EF01854DE}" dt="2021-01-21T04:48:08.837" v="2368" actId="1035"/>
          <ac:picMkLst>
            <pc:docMk/>
            <pc:sldMk cId="1146909800" sldId="261"/>
            <ac:picMk id="36" creationId="{0BA18570-4864-A149-89C2-DC5A0EBDB968}"/>
          </ac:picMkLst>
        </pc:picChg>
        <pc:picChg chg="add mod">
          <ac:chgData name="Andrej Bogdanov (CSD)" userId="54a3fc38-bcd8-4812-b887-b84a314b9e17" providerId="ADAL" clId="{321C5777-0AE5-4440-A97D-CB9EF01854DE}" dt="2021-01-21T04:48:27.434" v="2389" actId="1076"/>
          <ac:picMkLst>
            <pc:docMk/>
            <pc:sldMk cId="1146909800" sldId="261"/>
            <ac:picMk id="38" creationId="{9DC1C84C-5C7F-D242-BAA4-B59E1EE23F99}"/>
          </ac:picMkLst>
        </pc:picChg>
        <pc:cxnChg chg="add mod">
          <ac:chgData name="Andrej Bogdanov (CSD)" userId="54a3fc38-bcd8-4812-b887-b84a314b9e17" providerId="ADAL" clId="{321C5777-0AE5-4440-A97D-CB9EF01854DE}" dt="2021-01-21T04:45:10.908" v="2006" actId="1035"/>
          <ac:cxnSpMkLst>
            <pc:docMk/>
            <pc:sldMk cId="1146909800" sldId="261"/>
            <ac:cxnSpMk id="10" creationId="{AFC7A852-A0EE-BB40-95D6-2A388EC9640B}"/>
          </ac:cxnSpMkLst>
        </pc:cxnChg>
        <pc:cxnChg chg="add mod">
          <ac:chgData name="Andrej Bogdanov (CSD)" userId="54a3fc38-bcd8-4812-b887-b84a314b9e17" providerId="ADAL" clId="{321C5777-0AE5-4440-A97D-CB9EF01854DE}" dt="2021-01-21T04:45:49.023" v="2033" actId="14100"/>
          <ac:cxnSpMkLst>
            <pc:docMk/>
            <pc:sldMk cId="1146909800" sldId="261"/>
            <ac:cxnSpMk id="12" creationId="{E146A9A2-5686-CE4F-9948-06EDE109C8AC}"/>
          </ac:cxnSpMkLst>
        </pc:cxnChg>
        <pc:cxnChg chg="add mod">
          <ac:chgData name="Andrej Bogdanov (CSD)" userId="54a3fc38-bcd8-4812-b887-b84a314b9e17" providerId="ADAL" clId="{321C5777-0AE5-4440-A97D-CB9EF01854DE}" dt="2021-01-21T06:39:55.522" v="4891" actId="1035"/>
          <ac:cxnSpMkLst>
            <pc:docMk/>
            <pc:sldMk cId="1146909800" sldId="261"/>
            <ac:cxnSpMk id="15" creationId="{A107E376-B402-6B49-99E9-557260D317A7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4:25:38.716" v="1802" actId="1035"/>
        <pc:sldMkLst>
          <pc:docMk/>
          <pc:sldMk cId="3223953489" sldId="262"/>
        </pc:sldMkLst>
        <pc:spChg chg="add mod">
          <ac:chgData name="Andrej Bogdanov (CSD)" userId="54a3fc38-bcd8-4812-b887-b84a314b9e17" providerId="ADAL" clId="{321C5777-0AE5-4440-A97D-CB9EF01854DE}" dt="2021-01-21T04:15:23.612" v="1406" actId="20577"/>
          <ac:spMkLst>
            <pc:docMk/>
            <pc:sldMk cId="3223953489" sldId="262"/>
            <ac:spMk id="2" creationId="{62A87992-429D-564C-98CF-47C7DF574932}"/>
          </ac:spMkLst>
        </pc:spChg>
        <pc:spChg chg="add mod">
          <ac:chgData name="Andrej Bogdanov (CSD)" userId="54a3fc38-bcd8-4812-b887-b84a314b9e17" providerId="ADAL" clId="{321C5777-0AE5-4440-A97D-CB9EF01854DE}" dt="2021-01-21T04:16:32.817" v="1483" actId="207"/>
          <ac:spMkLst>
            <pc:docMk/>
            <pc:sldMk cId="3223953489" sldId="262"/>
            <ac:spMk id="3" creationId="{15428A7C-F806-0E46-93D1-94EA3CD7C1C2}"/>
          </ac:spMkLst>
        </pc:spChg>
        <pc:spChg chg="add mod">
          <ac:chgData name="Andrej Bogdanov (CSD)" userId="54a3fc38-bcd8-4812-b887-b84a314b9e17" providerId="ADAL" clId="{321C5777-0AE5-4440-A97D-CB9EF01854DE}" dt="2021-01-21T04:23:47.269" v="1649" actId="114"/>
          <ac:spMkLst>
            <pc:docMk/>
            <pc:sldMk cId="3223953489" sldId="262"/>
            <ac:spMk id="4" creationId="{55B22717-FD5B-F94E-BB0F-6DC50ECE193B}"/>
          </ac:spMkLst>
        </pc:spChg>
        <pc:spChg chg="add del mod">
          <ac:chgData name="Andrej Bogdanov (CSD)" userId="54a3fc38-bcd8-4812-b887-b84a314b9e17" providerId="ADAL" clId="{321C5777-0AE5-4440-A97D-CB9EF01854DE}" dt="2021-01-21T04:24:02.072" v="1694"/>
          <ac:spMkLst>
            <pc:docMk/>
            <pc:sldMk cId="3223953489" sldId="262"/>
            <ac:spMk id="7" creationId="{C9D506A1-CE56-494D-A124-3E30182B95C1}"/>
          </ac:spMkLst>
        </pc:spChg>
        <pc:spChg chg="mod">
          <ac:chgData name="Andrej Bogdanov (CSD)" userId="54a3fc38-bcd8-4812-b887-b84a314b9e17" providerId="ADAL" clId="{321C5777-0AE5-4440-A97D-CB9EF01854DE}" dt="2021-01-21T04:24:00.830" v="1693"/>
          <ac:spMkLst>
            <pc:docMk/>
            <pc:sldMk cId="3223953489" sldId="262"/>
            <ac:spMk id="9" creationId="{6859DEAC-ABB2-4A4A-AAFF-BF8C6C9D905D}"/>
          </ac:spMkLst>
        </pc:spChg>
        <pc:grpChg chg="add mod">
          <ac:chgData name="Andrej Bogdanov (CSD)" userId="54a3fc38-bcd8-4812-b887-b84a314b9e17" providerId="ADAL" clId="{321C5777-0AE5-4440-A97D-CB9EF01854DE}" dt="2021-01-21T04:25:38.716" v="1802" actId="1035"/>
          <ac:grpSpMkLst>
            <pc:docMk/>
            <pc:sldMk cId="3223953489" sldId="262"/>
            <ac:grpSpMk id="6" creationId="{8C6E9466-6DD0-8043-86F5-6EA096FD37E8}"/>
          </ac:grpSpMkLst>
        </pc:grpChg>
        <pc:grpChg chg="add del mod">
          <ac:chgData name="Andrej Bogdanov (CSD)" userId="54a3fc38-bcd8-4812-b887-b84a314b9e17" providerId="ADAL" clId="{321C5777-0AE5-4440-A97D-CB9EF01854DE}" dt="2021-01-21T04:24:02.072" v="1694"/>
          <ac:grpSpMkLst>
            <pc:docMk/>
            <pc:sldMk cId="3223953489" sldId="262"/>
            <ac:grpSpMk id="8" creationId="{E47042AC-2C64-1C4B-997D-9CAA93C4B985}"/>
          </ac:grpSpMkLst>
        </pc:grpChg>
        <pc:cxnChg chg="add mod">
          <ac:chgData name="Andrej Bogdanov (CSD)" userId="54a3fc38-bcd8-4812-b887-b84a314b9e17" providerId="ADAL" clId="{321C5777-0AE5-4440-A97D-CB9EF01854DE}" dt="2021-01-21T04:17:26.412" v="1514" actId="1038"/>
          <ac:cxnSpMkLst>
            <pc:docMk/>
            <pc:sldMk cId="3223953489" sldId="262"/>
            <ac:cxnSpMk id="5" creationId="{D3D79741-C9B3-0346-86DE-5BB265BFF5A8}"/>
          </ac:cxnSpMkLst>
        </pc:cxnChg>
        <pc:cxnChg chg="mod">
          <ac:chgData name="Andrej Bogdanov (CSD)" userId="54a3fc38-bcd8-4812-b887-b84a314b9e17" providerId="ADAL" clId="{321C5777-0AE5-4440-A97D-CB9EF01854DE}" dt="2021-01-21T04:24:00.830" v="1693"/>
          <ac:cxnSpMkLst>
            <pc:docMk/>
            <pc:sldMk cId="3223953489" sldId="262"/>
            <ac:cxnSpMk id="10" creationId="{36B971A2-5B18-2446-89B1-3F2B770D16A6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12:10:00.979" v="6157" actId="20577"/>
        <pc:sldMkLst>
          <pc:docMk/>
          <pc:sldMk cId="642582840" sldId="263"/>
        </pc:sldMkLst>
        <pc:spChg chg="mod">
          <ac:chgData name="Andrej Bogdanov (CSD)" userId="54a3fc38-bcd8-4812-b887-b84a314b9e17" providerId="ADAL" clId="{321C5777-0AE5-4440-A97D-CB9EF01854DE}" dt="2021-01-21T04:33:52.924" v="1806" actId="20577"/>
          <ac:spMkLst>
            <pc:docMk/>
            <pc:sldMk cId="642582840" sldId="263"/>
            <ac:spMk id="2" creationId="{1C48158A-2F45-DA4C-83A2-2CA52ADAB264}"/>
          </ac:spMkLst>
        </pc:spChg>
        <pc:spChg chg="add mod">
          <ac:chgData name="Andrej Bogdanov (CSD)" userId="54a3fc38-bcd8-4812-b887-b84a314b9e17" providerId="ADAL" clId="{321C5777-0AE5-4440-A97D-CB9EF01854DE}" dt="2021-01-21T12:09:25.528" v="6143" actId="21"/>
          <ac:spMkLst>
            <pc:docMk/>
            <pc:sldMk cId="642582840" sldId="263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12:09:57.897" v="6156" actId="207"/>
          <ac:spMkLst>
            <pc:docMk/>
            <pc:sldMk cId="642582840" sldId="263"/>
            <ac:spMk id="4" creationId="{A2A54179-4C4B-6C4C-AC57-07F484FC9A38}"/>
          </ac:spMkLst>
        </pc:spChg>
        <pc:spChg chg="mod">
          <ac:chgData name="Andrej Bogdanov (CSD)" userId="54a3fc38-bcd8-4812-b887-b84a314b9e17" providerId="ADAL" clId="{321C5777-0AE5-4440-A97D-CB9EF01854DE}" dt="2021-01-21T04:24:26.142" v="1723"/>
          <ac:spMkLst>
            <pc:docMk/>
            <pc:sldMk cId="642582840" sldId="263"/>
            <ac:spMk id="5" creationId="{D1245A02-BCB0-0D4E-AE8F-0FFC3ADFBEBB}"/>
          </ac:spMkLst>
        </pc:spChg>
        <pc:spChg chg="add del mod">
          <ac:chgData name="Andrej Bogdanov (CSD)" userId="54a3fc38-bcd8-4812-b887-b84a314b9e17" providerId="ADAL" clId="{321C5777-0AE5-4440-A97D-CB9EF01854DE}" dt="2021-01-21T12:10:00.979" v="6157" actId="20577"/>
          <ac:spMkLst>
            <pc:docMk/>
            <pc:sldMk cId="642582840" sldId="263"/>
            <ac:spMk id="7" creationId="{4ACDF468-E767-C943-B6D5-AFD8DD7AAE37}"/>
          </ac:spMkLst>
        </pc:spChg>
        <pc:grpChg chg="add del mod">
          <ac:chgData name="Andrej Bogdanov (CSD)" userId="54a3fc38-bcd8-4812-b887-b84a314b9e17" providerId="ADAL" clId="{321C5777-0AE5-4440-A97D-CB9EF01854DE}" dt="2021-01-21T04:25:06.456" v="1768" actId="478"/>
          <ac:grpSpMkLst>
            <pc:docMk/>
            <pc:sldMk cId="642582840" sldId="263"/>
            <ac:grpSpMk id="4" creationId="{1D93724A-F3E2-C546-A0F6-3FE9E291A0E0}"/>
          </ac:grpSpMkLst>
        </pc:grpChg>
        <pc:cxnChg chg="mod">
          <ac:chgData name="Andrej Bogdanov (CSD)" userId="54a3fc38-bcd8-4812-b887-b84a314b9e17" providerId="ADAL" clId="{321C5777-0AE5-4440-A97D-CB9EF01854DE}" dt="2021-01-21T04:24:26.142" v="1723"/>
          <ac:cxnSpMkLst>
            <pc:docMk/>
            <pc:sldMk cId="642582840" sldId="263"/>
            <ac:cxnSpMk id="6" creationId="{AF0D8CA8-2010-0146-906E-1AFBE59C6012}"/>
          </ac:cxnSpMkLst>
        </pc:cxnChg>
      </pc:sldChg>
      <pc:sldChg chg="addSp delSp modSp add mod delAnim modAnim">
        <pc:chgData name="Andrej Bogdanov (CSD)" userId="54a3fc38-bcd8-4812-b887-b84a314b9e17" providerId="ADAL" clId="{321C5777-0AE5-4440-A97D-CB9EF01854DE}" dt="2021-01-21T04:55:08.882" v="2692" actId="167"/>
        <pc:sldMkLst>
          <pc:docMk/>
          <pc:sldMk cId="2928209802" sldId="264"/>
        </pc:sldMkLst>
        <pc:spChg chg="mod">
          <ac:chgData name="Andrej Bogdanov (CSD)" userId="54a3fc38-bcd8-4812-b887-b84a314b9e17" providerId="ADAL" clId="{321C5777-0AE5-4440-A97D-CB9EF01854DE}" dt="2021-01-21T04:49:11.883" v="2444" actId="20577"/>
          <ac:spMkLst>
            <pc:docMk/>
            <pc:sldMk cId="2928209802" sldId="264"/>
            <ac:spMk id="23" creationId="{295DF26D-944D-D047-877D-2592918FF0A5}"/>
          </ac:spMkLst>
        </pc:spChg>
        <pc:spChg chg="mod">
          <ac:chgData name="Andrej Bogdanov (CSD)" userId="54a3fc38-bcd8-4812-b887-b84a314b9e17" providerId="ADAL" clId="{321C5777-0AE5-4440-A97D-CB9EF01854DE}" dt="2021-01-21T04:49:22.654" v="2451" actId="20577"/>
          <ac:spMkLst>
            <pc:docMk/>
            <pc:sldMk cId="2928209802" sldId="264"/>
            <ac:spMk id="27" creationId="{DE73897A-885C-9746-B18F-27F153A69632}"/>
          </ac:spMkLst>
        </pc:spChg>
        <pc:grpChg chg="add del mod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19" creationId="{FE493210-2B9F-104F-9D91-B7788D2B3AD7}"/>
          </ac:grpSpMkLst>
        </pc:grpChg>
        <pc:grpChg chg="mod topLvl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21" creationId="{82579637-372E-4F43-A46B-92FFD3CA6B5B}"/>
          </ac:grpSpMkLst>
        </pc:grpChg>
        <pc:grpChg chg="add mod">
          <ac:chgData name="Andrej Bogdanov (CSD)" userId="54a3fc38-bcd8-4812-b887-b84a314b9e17" providerId="ADAL" clId="{321C5777-0AE5-4440-A97D-CB9EF01854DE}" dt="2021-01-21T04:49:20.213" v="2450" actId="1035"/>
          <ac:grpSpMkLst>
            <pc:docMk/>
            <pc:sldMk cId="2928209802" sldId="264"/>
            <ac:grpSpMk id="26" creationId="{C2059E80-53E8-5347-80C8-3D8D3A09ACBE}"/>
          </ac:grpSpMkLst>
        </pc:grpChg>
        <pc:grpChg chg="del">
          <ac:chgData name="Andrej Bogdanov (CSD)" userId="54a3fc38-bcd8-4812-b887-b84a314b9e17" providerId="ADAL" clId="{321C5777-0AE5-4440-A97D-CB9EF01854DE}" dt="2021-01-21T04:34:01.472" v="1808" actId="478"/>
          <ac:grpSpMkLst>
            <pc:docMk/>
            <pc:sldMk cId="2928209802" sldId="264"/>
            <ac:grpSpMk id="29" creationId="{B0FC31E4-8A4C-BC49-83F8-B6DA6F57313F}"/>
          </ac:grpSpMkLst>
        </pc:grpChg>
        <pc:grpChg chg="del mod">
          <ac:chgData name="Andrej Bogdanov (CSD)" userId="54a3fc38-bcd8-4812-b887-b84a314b9e17" providerId="ADAL" clId="{321C5777-0AE5-4440-A97D-CB9EF01854DE}" dt="2021-01-21T04:46:33.806" v="2059" actId="478"/>
          <ac:grpSpMkLst>
            <pc:docMk/>
            <pc:sldMk cId="2928209802" sldId="264"/>
            <ac:grpSpMk id="30" creationId="{66DF4399-AB9D-EC49-92F8-786BF1ED96F7}"/>
          </ac:grpSpMkLst>
        </pc:grpChg>
        <pc:picChg chg="add del mod">
          <ac:chgData name="Andrej Bogdanov (CSD)" userId="54a3fc38-bcd8-4812-b887-b84a314b9e17" providerId="ADAL" clId="{321C5777-0AE5-4440-A97D-CB9EF01854DE}" dt="2021-01-21T04:37:04.294" v="1888" actId="478"/>
          <ac:picMkLst>
            <pc:docMk/>
            <pc:sldMk cId="2928209802" sldId="264"/>
            <ac:picMk id="3" creationId="{6658AA63-936F-E34A-AB33-DC98ACF01B7E}"/>
          </ac:picMkLst>
        </pc:picChg>
        <pc:picChg chg="add del mod">
          <ac:chgData name="Andrej Bogdanov (CSD)" userId="54a3fc38-bcd8-4812-b887-b84a314b9e17" providerId="ADAL" clId="{321C5777-0AE5-4440-A97D-CB9EF01854DE}" dt="2021-01-21T04:46:34.999" v="2060" actId="478"/>
          <ac:picMkLst>
            <pc:docMk/>
            <pc:sldMk cId="2928209802" sldId="264"/>
            <ac:picMk id="5" creationId="{2D3F6BFF-B19B-EC41-81AF-C0CEFFBB039C}"/>
          </ac:picMkLst>
        </pc:picChg>
        <pc:picChg chg="add del mod">
          <ac:chgData name="Andrej Bogdanov (CSD)" userId="54a3fc38-bcd8-4812-b887-b84a314b9e17" providerId="ADAL" clId="{321C5777-0AE5-4440-A97D-CB9EF01854DE}" dt="2021-01-21T04:54:08.251" v="2612" actId="478"/>
          <ac:picMkLst>
            <pc:docMk/>
            <pc:sldMk cId="2928209802" sldId="264"/>
            <ac:picMk id="7" creationId="{7695A5CD-5CCB-4D4D-9500-2736F59A662B}"/>
          </ac:picMkLst>
        </pc:picChg>
        <pc:picChg chg="add mod">
          <ac:chgData name="Andrej Bogdanov (CSD)" userId="54a3fc38-bcd8-4812-b887-b84a314b9e17" providerId="ADAL" clId="{321C5777-0AE5-4440-A97D-CB9EF01854DE}" dt="2021-01-21T04:55:08.882" v="2692" actId="167"/>
          <ac:picMkLst>
            <pc:docMk/>
            <pc:sldMk cId="2928209802" sldId="264"/>
            <ac:picMk id="13" creationId="{3543933E-A5B0-2C4C-9CFD-E965F9A37C38}"/>
          </ac:picMkLst>
        </pc:picChg>
        <pc:picChg chg="add del mod">
          <ac:chgData name="Andrej Bogdanov (CSD)" userId="54a3fc38-bcd8-4812-b887-b84a314b9e17" providerId="ADAL" clId="{321C5777-0AE5-4440-A97D-CB9EF01854DE}" dt="2021-01-21T04:47:27.751" v="2190" actId="478"/>
          <ac:picMkLst>
            <pc:docMk/>
            <pc:sldMk cId="2928209802" sldId="264"/>
            <ac:picMk id="16" creationId="{31E38735-AEE8-2545-B7A6-1FB67E049651}"/>
          </ac:picMkLst>
        </pc:picChg>
        <pc:picChg chg="mod topLvl">
          <ac:chgData name="Andrej Bogdanov (CSD)" userId="54a3fc38-bcd8-4812-b887-b84a314b9e17" providerId="ADAL" clId="{321C5777-0AE5-4440-A97D-CB9EF01854DE}" dt="2021-01-21T04:48:50.904" v="2440" actId="165"/>
          <ac:picMkLst>
            <pc:docMk/>
            <pc:sldMk cId="2928209802" sldId="264"/>
            <ac:picMk id="20" creationId="{0C5E0A52-AA1B-B241-A760-C54999000B4B}"/>
          </ac:picMkLst>
        </pc:picChg>
        <pc:cxnChg chg="del">
          <ac:chgData name="Andrej Bogdanov (CSD)" userId="54a3fc38-bcd8-4812-b887-b84a314b9e17" providerId="ADAL" clId="{321C5777-0AE5-4440-A97D-CB9EF01854DE}" dt="2021-01-21T04:34:03.999" v="1809" actId="478"/>
          <ac:cxnSpMkLst>
            <pc:docMk/>
            <pc:sldMk cId="2928209802" sldId="264"/>
            <ac:cxnSpMk id="12" creationId="{E146A9A2-5686-CE4F-9948-06EDE109C8AC}"/>
          </ac:cxnSpMkLst>
        </pc:cxnChg>
        <pc:cxnChg chg="del">
          <ac:chgData name="Andrej Bogdanov (CSD)" userId="54a3fc38-bcd8-4812-b887-b84a314b9e17" providerId="ADAL" clId="{321C5777-0AE5-4440-A97D-CB9EF01854DE}" dt="2021-01-21T04:34:05.590" v="1810" actId="478"/>
          <ac:cxnSpMkLst>
            <pc:docMk/>
            <pc:sldMk cId="2928209802" sldId="264"/>
            <ac:cxnSpMk id="15" creationId="{A107E376-B402-6B49-99E9-557260D317A7}"/>
          </ac:cxnSpMkLst>
        </pc:cxnChg>
        <pc:cxnChg chg="mod">
          <ac:chgData name="Andrej Bogdanov (CSD)" userId="54a3fc38-bcd8-4812-b887-b84a314b9e17" providerId="ADAL" clId="{321C5777-0AE5-4440-A97D-CB9EF01854DE}" dt="2021-01-21T04:48:38.395" v="2391"/>
          <ac:cxnSpMkLst>
            <pc:docMk/>
            <pc:sldMk cId="2928209802" sldId="264"/>
            <ac:cxnSpMk id="25" creationId="{BA28C463-00C2-A645-AF78-819E5544ACF7}"/>
          </ac:cxnSpMkLst>
        </pc:cxnChg>
        <pc:cxnChg chg="mod">
          <ac:chgData name="Andrej Bogdanov (CSD)" userId="54a3fc38-bcd8-4812-b887-b84a314b9e17" providerId="ADAL" clId="{321C5777-0AE5-4440-A97D-CB9EF01854DE}" dt="2021-01-21T04:49:15.103" v="2445"/>
          <ac:cxnSpMkLst>
            <pc:docMk/>
            <pc:sldMk cId="2928209802" sldId="264"/>
            <ac:cxnSpMk id="28" creationId="{1E1C9168-7491-4B45-8AFC-EBD86CF4932D}"/>
          </ac:cxnSpMkLst>
        </pc:cxnChg>
      </pc:sldChg>
      <pc:sldChg chg="addSp delSp modSp add mod modAnim">
        <pc:chgData name="Andrej Bogdanov (CSD)" userId="54a3fc38-bcd8-4812-b887-b84a314b9e17" providerId="ADAL" clId="{321C5777-0AE5-4440-A97D-CB9EF01854DE}" dt="2021-01-21T12:10:27.073" v="6173" actId="1035"/>
        <pc:sldMkLst>
          <pc:docMk/>
          <pc:sldMk cId="1932346036" sldId="265"/>
        </pc:sldMkLst>
        <pc:spChg chg="mod">
          <ac:chgData name="Andrej Bogdanov (CSD)" userId="54a3fc38-bcd8-4812-b887-b84a314b9e17" providerId="ADAL" clId="{321C5777-0AE5-4440-A97D-CB9EF01854DE}" dt="2021-01-21T05:00:12.780" v="2789" actId="20577"/>
          <ac:spMkLst>
            <pc:docMk/>
            <pc:sldMk cId="1932346036" sldId="265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4:56:52.203" v="2738" actId="1076"/>
          <ac:spMkLst>
            <pc:docMk/>
            <pc:sldMk cId="1932346036" sldId="265"/>
            <ac:spMk id="4" creationId="{A16500C0-B6AB-204D-8437-F283335EF6DF}"/>
          </ac:spMkLst>
        </pc:spChg>
        <pc:spChg chg="add del mod">
          <ac:chgData name="Andrej Bogdanov (CSD)" userId="54a3fc38-bcd8-4812-b887-b84a314b9e17" providerId="ADAL" clId="{321C5777-0AE5-4440-A97D-CB9EF01854DE}" dt="2021-01-21T04:52:48.872" v="2505" actId="478"/>
          <ac:spMkLst>
            <pc:docMk/>
            <pc:sldMk cId="1932346036" sldId="265"/>
            <ac:spMk id="5" creationId="{1B655800-7C2B-3142-9D3C-FD383D0D6014}"/>
          </ac:spMkLst>
        </pc:spChg>
        <pc:spChg chg="del">
          <ac:chgData name="Andrej Bogdanov (CSD)" userId="54a3fc38-bcd8-4812-b887-b84a314b9e17" providerId="ADAL" clId="{321C5777-0AE5-4440-A97D-CB9EF01854DE}" dt="2021-01-21T04:49:50.338" v="2452" actId="478"/>
          <ac:spMkLst>
            <pc:docMk/>
            <pc:sldMk cId="1932346036" sldId="265"/>
            <ac:spMk id="7" creationId="{4ACDF468-E767-C943-B6D5-AFD8DD7AAE37}"/>
          </ac:spMkLst>
        </pc:spChg>
        <pc:spChg chg="mod">
          <ac:chgData name="Andrej Bogdanov (CSD)" userId="54a3fc38-bcd8-4812-b887-b84a314b9e17" providerId="ADAL" clId="{321C5777-0AE5-4440-A97D-CB9EF01854DE}" dt="2021-01-21T04:58:48.719" v="2749"/>
          <ac:spMkLst>
            <pc:docMk/>
            <pc:sldMk cId="1932346036" sldId="265"/>
            <ac:spMk id="9" creationId="{170F909D-5433-C84C-B385-783332A689D0}"/>
          </ac:spMkLst>
        </pc:spChg>
        <pc:spChg chg="mod">
          <ac:chgData name="Andrej Bogdanov (CSD)" userId="54a3fc38-bcd8-4812-b887-b84a314b9e17" providerId="ADAL" clId="{321C5777-0AE5-4440-A97D-CB9EF01854DE}" dt="2021-01-21T04:59:20.444" v="2755" actId="114"/>
          <ac:spMkLst>
            <pc:docMk/>
            <pc:sldMk cId="1932346036" sldId="265"/>
            <ac:spMk id="10" creationId="{95D5ED8D-517B-1E4D-A00E-14E7A56EAA7E}"/>
          </ac:spMkLst>
        </pc:spChg>
        <pc:grpChg chg="add mod">
          <ac:chgData name="Andrej Bogdanov (CSD)" userId="54a3fc38-bcd8-4812-b887-b84a314b9e17" providerId="ADAL" clId="{321C5777-0AE5-4440-A97D-CB9EF01854DE}" dt="2021-01-21T12:10:27.073" v="6173" actId="1035"/>
          <ac:grpSpMkLst>
            <pc:docMk/>
            <pc:sldMk cId="1932346036" sldId="265"/>
            <ac:grpSpMk id="6" creationId="{BFA9F932-A823-584B-8345-0DBA836CB1EF}"/>
          </ac:grpSpMkLst>
        </pc:grpChg>
        <pc:grpChg chg="del mod">
          <ac:chgData name="Andrej Bogdanov (CSD)" userId="54a3fc38-bcd8-4812-b887-b84a314b9e17" providerId="ADAL" clId="{321C5777-0AE5-4440-A97D-CB9EF01854DE}" dt="2021-01-21T04:51:45.137" v="2476" actId="478"/>
          <ac:grpSpMkLst>
            <pc:docMk/>
            <pc:sldMk cId="1932346036" sldId="265"/>
            <ac:grpSpMk id="8" creationId="{AF0AD470-645E-C643-9EFD-637809F5B8F1}"/>
          </ac:grpSpMkLst>
        </pc:grpChg>
        <pc:cxnChg chg="del mod">
          <ac:chgData name="Andrej Bogdanov (CSD)" userId="54a3fc38-bcd8-4812-b887-b84a314b9e17" providerId="ADAL" clId="{321C5777-0AE5-4440-A97D-CB9EF01854DE}" dt="2021-01-21T04:51:45.137" v="2476" actId="478"/>
          <ac:cxnSpMkLst>
            <pc:docMk/>
            <pc:sldMk cId="1932346036" sldId="265"/>
            <ac:cxnSpMk id="11" creationId="{D6400356-BD29-A049-9A05-74AFF3D7CDC1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2" creationId="{5067F73E-0C9D-1C40-A47A-8143E247AE2A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4" creationId="{C409B101-5257-6B4C-BCA1-CD63E903F9E1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5:50:10.494" v="4423" actId="478"/>
        <pc:sldMkLst>
          <pc:docMk/>
          <pc:sldMk cId="3122845433" sldId="266"/>
        </pc:sldMkLst>
        <pc:spChg chg="del">
          <ac:chgData name="Andrej Bogdanov (CSD)" userId="54a3fc38-bcd8-4812-b887-b84a314b9e17" providerId="ADAL" clId="{321C5777-0AE5-4440-A97D-CB9EF01854DE}" dt="2021-01-21T05:00:53.779" v="2791" actId="700"/>
          <ac:spMkLst>
            <pc:docMk/>
            <pc:sldMk cId="3122845433" sldId="266"/>
            <ac:spMk id="2" creationId="{E10EB494-FD26-DF41-B6A3-2DA4AC50571E}"/>
          </ac:spMkLst>
        </pc:spChg>
        <pc:spChg chg="add mod">
          <ac:chgData name="Andrej Bogdanov (CSD)" userId="54a3fc38-bcd8-4812-b887-b84a314b9e17" providerId="ADAL" clId="{321C5777-0AE5-4440-A97D-CB9EF01854DE}" dt="2021-01-21T05:38:51.736" v="4265" actId="20577"/>
          <ac:spMkLst>
            <pc:docMk/>
            <pc:sldMk cId="3122845433" sldId="266"/>
            <ac:spMk id="3" creationId="{7AEE52E1-1CB2-6C44-9313-D208E14CCA2B}"/>
          </ac:spMkLst>
        </pc:spChg>
        <pc:spChg chg="add mod">
          <ac:chgData name="Andrej Bogdanov (CSD)" userId="54a3fc38-bcd8-4812-b887-b84a314b9e17" providerId="ADAL" clId="{321C5777-0AE5-4440-A97D-CB9EF01854DE}" dt="2021-01-21T05:49:12.722" v="4364" actId="20577"/>
          <ac:spMkLst>
            <pc:docMk/>
            <pc:sldMk cId="3122845433" sldId="266"/>
            <ac:spMk id="4" creationId="{8F1F3A59-106C-1A4F-A2F4-75DF9BC8BD7C}"/>
          </ac:spMkLst>
        </pc:spChg>
        <pc:spChg chg="add del mod">
          <ac:chgData name="Andrej Bogdanov (CSD)" userId="54a3fc38-bcd8-4812-b887-b84a314b9e17" providerId="ADAL" clId="{321C5777-0AE5-4440-A97D-CB9EF01854DE}" dt="2021-01-21T05:50:10.494" v="4423" actId="478"/>
          <ac:spMkLst>
            <pc:docMk/>
            <pc:sldMk cId="3122845433" sldId="266"/>
            <ac:spMk id="5" creationId="{6FFE4FE5-B68B-E84F-9DC6-6AB64EFEF67A}"/>
          </ac:spMkLst>
        </pc:spChg>
      </pc:sldChg>
      <pc:sldChg chg="delSp modSp add mod">
        <pc:chgData name="Andrej Bogdanov (CSD)" userId="54a3fc38-bcd8-4812-b887-b84a314b9e17" providerId="ADAL" clId="{321C5777-0AE5-4440-A97D-CB9EF01854DE}" dt="2021-01-21T05:09:32.031" v="3301" actId="478"/>
        <pc:sldMkLst>
          <pc:docMk/>
          <pc:sldMk cId="2398619159" sldId="267"/>
        </pc:sldMkLst>
        <pc:spChg chg="mod">
          <ac:chgData name="Andrej Bogdanov (CSD)" userId="54a3fc38-bcd8-4812-b887-b84a314b9e17" providerId="ADAL" clId="{321C5777-0AE5-4440-A97D-CB9EF01854DE}" dt="2021-01-21T05:09:30.189" v="3300" actId="20577"/>
          <ac:spMkLst>
            <pc:docMk/>
            <pc:sldMk cId="2398619159" sldId="267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09:32.031" v="3301" actId="478"/>
          <ac:spMkLst>
            <pc:docMk/>
            <pc:sldMk cId="2398619159" sldId="267"/>
            <ac:spMk id="4" creationId="{8F1F3A59-106C-1A4F-A2F4-75DF9BC8BD7C}"/>
          </ac:spMkLst>
        </pc:spChg>
      </pc:sldChg>
      <pc:sldChg chg="addSp delSp modSp add mod">
        <pc:chgData name="Andrej Bogdanov (CSD)" userId="54a3fc38-bcd8-4812-b887-b84a314b9e17" providerId="ADAL" clId="{321C5777-0AE5-4440-A97D-CB9EF01854DE}" dt="2021-01-21T05:38:34.755" v="4261" actId="20577"/>
        <pc:sldMkLst>
          <pc:docMk/>
          <pc:sldMk cId="2294743168" sldId="268"/>
        </pc:sldMkLst>
        <pc:spChg chg="mod">
          <ac:chgData name="Andrej Bogdanov (CSD)" userId="54a3fc38-bcd8-4812-b887-b84a314b9e17" providerId="ADAL" clId="{321C5777-0AE5-4440-A97D-CB9EF01854DE}" dt="2021-01-21T05:11:05.517" v="3327" actId="20577"/>
          <ac:spMkLst>
            <pc:docMk/>
            <pc:sldMk cId="2294743168" sldId="268"/>
            <ac:spMk id="2" creationId="{1C48158A-2F45-DA4C-83A2-2CA52ADAB264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5:38:34.755" v="4261" actId="20577"/>
          <ac:spMkLst>
            <pc:docMk/>
            <pc:sldMk cId="2294743168" sldId="268"/>
            <ac:spMk id="5" creationId="{10F98F21-B8E5-9E4B-8679-785D9D23F878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7" creationId="{4ACDF468-E767-C943-B6D5-AFD8DD7AAE37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8:21.356" v="4866"/>
        <pc:sldMkLst>
          <pc:docMk/>
          <pc:sldMk cId="2922468892" sldId="269"/>
        </pc:sldMkLst>
        <pc:spChg chg="mod">
          <ac:chgData name="Andrej Bogdanov (CSD)" userId="54a3fc38-bcd8-4812-b887-b84a314b9e17" providerId="ADAL" clId="{321C5777-0AE5-4440-A97D-CB9EF01854DE}" dt="2021-01-21T06:12:10.940" v="4486" actId="20577"/>
          <ac:spMkLst>
            <pc:docMk/>
            <pc:sldMk cId="2922468892" sldId="269"/>
            <ac:spMk id="2" creationId="{582BAE18-4A6B-7C4B-843F-AC60CC842B97}"/>
          </ac:spMkLst>
        </pc:spChg>
        <pc:spChg chg="add mod">
          <ac:chgData name="Andrej Bogdanov (CSD)" userId="54a3fc38-bcd8-4812-b887-b84a314b9e17" providerId="ADAL" clId="{321C5777-0AE5-4440-A97D-CB9EF01854DE}" dt="2021-01-21T06:14:12.499" v="4660" actId="20577"/>
          <ac:spMkLst>
            <pc:docMk/>
            <pc:sldMk cId="2922468892" sldId="269"/>
            <ac:spMk id="3" creationId="{B0E54EB3-57B4-3A48-85F7-19CAEC07E38B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4" creationId="{EC2F7B45-55AD-6447-8362-4658E827036F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5" creationId="{7B07BD82-D64E-0E41-8DDD-64AE62565FE4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6" creationId="{CA758E3E-4B33-CB44-9A4B-8C521BED0059}"/>
          </ac:spMkLst>
        </pc:spChg>
        <pc:spChg chg="add del mod">
          <ac:chgData name="Andrej Bogdanov (CSD)" userId="54a3fc38-bcd8-4812-b887-b84a314b9e17" providerId="ADAL" clId="{321C5777-0AE5-4440-A97D-CB9EF01854DE}" dt="2021-01-21T05:20:47.908" v="3872" actId="478"/>
          <ac:spMkLst>
            <pc:docMk/>
            <pc:sldMk cId="2922468892" sldId="269"/>
            <ac:spMk id="8" creationId="{C5556C64-E947-D349-B886-88894B76710E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10" creationId="{44726FDC-7695-4F48-8F00-A778BD302478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1" creationId="{BD2BCFBE-B069-B04C-875C-3A5008A8FEA7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2" creationId="{0EA33871-0DEC-8D43-91D2-F6944B3104CB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3" creationId="{CC9EA006-CED3-1C47-8381-2963541FA6B2}"/>
          </ac:spMkLst>
        </pc:spChg>
        <pc:spChg chg="add mod">
          <ac:chgData name="Andrej Bogdanov (CSD)" userId="54a3fc38-bcd8-4812-b887-b84a314b9e17" providerId="ADAL" clId="{321C5777-0AE5-4440-A97D-CB9EF01854DE}" dt="2021-01-21T06:38:00.595" v="4814" actId="1037"/>
          <ac:spMkLst>
            <pc:docMk/>
            <pc:sldMk cId="2922468892" sldId="269"/>
            <ac:spMk id="15" creationId="{E1C0E652-D144-AB4E-A6C2-761654BC0131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7" creationId="{9878D8A4-D48B-4F4F-AFBA-2668AD1BA51D}"/>
          </ac:spMkLst>
        </pc:spChg>
        <pc:grpChg chg="add mod">
          <ac:chgData name="Andrej Bogdanov (CSD)" userId="54a3fc38-bcd8-4812-b887-b84a314b9e17" providerId="ADAL" clId="{321C5777-0AE5-4440-A97D-CB9EF01854DE}" dt="2021-01-21T06:37:54.347" v="4790"/>
          <ac:grpSpMkLst>
            <pc:docMk/>
            <pc:sldMk cId="2922468892" sldId="269"/>
            <ac:grpSpMk id="21" creationId="{F6EE7EC8-E873-824F-94DD-77E81A90F313}"/>
          </ac:grpSpMkLst>
        </pc:grpChg>
        <pc:grpChg chg="add">
          <ac:chgData name="Andrej Bogdanov (CSD)" userId="54a3fc38-bcd8-4812-b887-b84a314b9e17" providerId="ADAL" clId="{321C5777-0AE5-4440-A97D-CB9EF01854DE}" dt="2021-01-21T06:14:36.222" v="4674" actId="164"/>
          <ac:grpSpMkLst>
            <pc:docMk/>
            <pc:sldMk cId="2922468892" sldId="269"/>
            <ac:grpSpMk id="22" creationId="{20BFB815-88E9-F849-AC25-540A8021565E}"/>
          </ac:grpSpMkLst>
        </pc:grpChg>
        <pc:grpChg chg="add">
          <ac:chgData name="Andrej Bogdanov (CSD)" userId="54a3fc38-bcd8-4812-b887-b84a314b9e17" providerId="ADAL" clId="{321C5777-0AE5-4440-A97D-CB9EF01854DE}" dt="2021-01-21T06:38:15.529" v="4865" actId="164"/>
          <ac:grpSpMkLst>
            <pc:docMk/>
            <pc:sldMk cId="2922468892" sldId="269"/>
            <ac:grpSpMk id="24" creationId="{AD00770F-FFFA-E449-A2BF-85C3DCDC6F9E}"/>
          </ac:grpSpMkLst>
        </pc:grp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7" creationId="{936A86FF-C0B3-044B-850C-4CFE9FB7C68B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4" creationId="{641688FC-5A06-6E40-BCA7-1EC796F5112F}"/>
          </ac:cxnSpMkLst>
        </pc:cxn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18" creationId="{4801CAA2-C89E-0240-BF62-D92AFAB6430E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9" creationId="{DCBA472C-E6AA-7A42-954D-42E49DE89775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20" creationId="{4C8ABA69-444B-A242-8189-4759BAFF2484}"/>
          </ac:cxnSpMkLst>
        </pc:cxnChg>
        <pc:cxnChg chg="add mod">
          <ac:chgData name="Andrej Bogdanov (CSD)" userId="54a3fc38-bcd8-4812-b887-b84a314b9e17" providerId="ADAL" clId="{321C5777-0AE5-4440-A97D-CB9EF01854DE}" dt="2021-01-21T06:38:12.447" v="4864" actId="1036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 add mod">
        <pc:chgData name="Andrej Bogdanov (CSD)" userId="54a3fc38-bcd8-4812-b887-b84a314b9e17" providerId="ADAL" clId="{321C5777-0AE5-4440-A97D-CB9EF01854DE}" dt="2021-01-21T06:20:51.451" v="4704" actId="20577"/>
        <pc:sldMkLst>
          <pc:docMk/>
          <pc:sldMk cId="1444934352" sldId="270"/>
        </pc:sldMkLst>
        <pc:spChg chg="mod">
          <ac:chgData name="Andrej Bogdanov (CSD)" userId="54a3fc38-bcd8-4812-b887-b84a314b9e17" providerId="ADAL" clId="{321C5777-0AE5-4440-A97D-CB9EF01854DE}" dt="2021-01-21T06:20:51.451" v="4704" actId="20577"/>
          <ac:spMkLst>
            <pc:docMk/>
            <pc:sldMk cId="1444934352" sldId="270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47:21.929" v="4331" actId="478"/>
          <ac:spMkLst>
            <pc:docMk/>
            <pc:sldMk cId="1444934352" sldId="270"/>
            <ac:spMk id="4" creationId="{8F1F3A59-106C-1A4F-A2F4-75DF9BC8BD7C}"/>
          </ac:spMkLst>
        </pc:spChg>
        <pc:spChg chg="del">
          <ac:chgData name="Andrej Bogdanov (CSD)" userId="54a3fc38-bcd8-4812-b887-b84a314b9e17" providerId="ADAL" clId="{321C5777-0AE5-4440-A97D-CB9EF01854DE}" dt="2021-01-21T05:50:06.642" v="4422" actId="478"/>
          <ac:spMkLst>
            <pc:docMk/>
            <pc:sldMk cId="1444934352" sldId="270"/>
            <ac:spMk id="5" creationId="{6FFE4FE5-B68B-E84F-9DC6-6AB64EFEF67A}"/>
          </ac:spMkLst>
        </pc:spChg>
        <pc:spChg chg="add del mod">
          <ac:chgData name="Andrej Bogdanov (CSD)" userId="54a3fc38-bcd8-4812-b887-b84a314b9e17" providerId="ADAL" clId="{321C5777-0AE5-4440-A97D-CB9EF01854DE}" dt="2021-01-21T05:48:47.737" v="4347" actId="478"/>
          <ac:spMkLst>
            <pc:docMk/>
            <pc:sldMk cId="1444934352" sldId="270"/>
            <ac:spMk id="6" creationId="{71DC9093-0467-5A4C-9AAE-48A765ED80D8}"/>
          </ac:spMkLst>
        </pc:spChg>
        <pc:cxnChg chg="add mod">
          <ac:chgData name="Andrej Bogdanov (CSD)" userId="54a3fc38-bcd8-4812-b887-b84a314b9e17" providerId="ADAL" clId="{321C5777-0AE5-4440-A97D-CB9EF01854DE}" dt="2021-01-21T06:20:48.674" v="4702" actId="1038"/>
          <ac:cxnSpMkLst>
            <pc:docMk/>
            <pc:sldMk cId="1444934352" sldId="270"/>
            <ac:cxnSpMk id="7" creationId="{61C729DE-0A8F-B844-A644-272DED429E36}"/>
          </ac:cxnSpMkLst>
        </pc:cxnChg>
      </pc:sldChg>
      <pc:sldChg chg="modSp add mod">
        <pc:chgData name="Andrej Bogdanov (CSD)" userId="54a3fc38-bcd8-4812-b887-b84a314b9e17" providerId="ADAL" clId="{321C5777-0AE5-4440-A97D-CB9EF01854DE}" dt="2021-01-21T06:24:06.408" v="4734" actId="20577"/>
        <pc:sldMkLst>
          <pc:docMk/>
          <pc:sldMk cId="128546336" sldId="271"/>
        </pc:sldMkLst>
        <pc:spChg chg="mod">
          <ac:chgData name="Andrej Bogdanov (CSD)" userId="54a3fc38-bcd8-4812-b887-b84a314b9e17" providerId="ADAL" clId="{321C5777-0AE5-4440-A97D-CB9EF01854DE}" dt="2021-01-21T06:24:06.408" v="4734" actId="20577"/>
          <ac:spMkLst>
            <pc:docMk/>
            <pc:sldMk cId="128546336" sldId="271"/>
            <ac:spMk id="22" creationId="{6D8EE51A-381D-0940-9069-49448992E658}"/>
          </ac:spMkLst>
        </pc:spChg>
      </pc:sldChg>
      <pc:sldChg chg="addSp delSp modSp new mod modClrScheme delAnim modAnim chgLayout">
        <pc:chgData name="Andrej Bogdanov (CSD)" userId="54a3fc38-bcd8-4812-b887-b84a314b9e17" providerId="ADAL" clId="{321C5777-0AE5-4440-A97D-CB9EF01854DE}" dt="2021-01-21T06:42:54.538" v="5140"/>
        <pc:sldMkLst>
          <pc:docMk/>
          <pc:sldMk cId="4015896405" sldId="272"/>
        </pc:sldMkLst>
        <pc:spChg chg="mod topLvl">
          <ac:chgData name="Andrej Bogdanov (CSD)" userId="54a3fc38-bcd8-4812-b887-b84a314b9e17" providerId="ADAL" clId="{321C5777-0AE5-4440-A97D-CB9EF01854DE}" dt="2021-01-21T06:38:43.952" v="4873" actId="1076"/>
          <ac:spMkLst>
            <pc:docMk/>
            <pc:sldMk cId="4015896405" sldId="272"/>
            <ac:spMk id="5" creationId="{85E0EF6D-90C9-2448-8147-4E1C8BAD6DA5}"/>
          </ac:spMkLst>
        </pc:spChg>
        <pc:spChg chg="add mod">
          <ac:chgData name="Andrej Bogdanov (CSD)" userId="54a3fc38-bcd8-4812-b887-b84a314b9e17" providerId="ADAL" clId="{321C5777-0AE5-4440-A97D-CB9EF01854DE}" dt="2021-01-21T06:41:45.382" v="4976" actId="14100"/>
          <ac:spMkLst>
            <pc:docMk/>
            <pc:sldMk cId="4015896405" sldId="272"/>
            <ac:spMk id="14" creationId="{99F86C5F-B87D-054B-ADB8-3CD5FB181ECF}"/>
          </ac:spMkLst>
        </pc:spChg>
        <pc:spChg chg="mod topLvl">
          <ac:chgData name="Andrej Bogdanov (CSD)" userId="54a3fc38-bcd8-4812-b887-b84a314b9e17" providerId="ADAL" clId="{321C5777-0AE5-4440-A97D-CB9EF01854DE}" dt="2021-01-21T06:42:32.563" v="5136" actId="57"/>
          <ac:spMkLst>
            <pc:docMk/>
            <pc:sldMk cId="4015896405" sldId="272"/>
            <ac:spMk id="19" creationId="{64063EF6-7001-6847-9F92-F7FB21FB97BF}"/>
          </ac:spMkLst>
        </pc:spChg>
        <pc:grpChg chg="add del mod">
          <ac:chgData name="Andrej Bogdanov (CSD)" userId="54a3fc38-bcd8-4812-b887-b84a314b9e17" providerId="ADAL" clId="{321C5777-0AE5-4440-A97D-CB9EF01854DE}" dt="2021-01-21T06:33:25.830" v="4762" actId="478"/>
          <ac:grpSpMkLst>
            <pc:docMk/>
            <pc:sldMk cId="4015896405" sldId="272"/>
            <ac:grpSpMk id="4" creationId="{C6FD01E4-A606-7D48-8F5F-3BE599EBB377}"/>
          </ac:grpSpMkLst>
        </pc:grpChg>
        <pc:grpChg chg="add mod">
          <ac:chgData name="Andrej Bogdanov (CSD)" userId="54a3fc38-bcd8-4812-b887-b84a314b9e17" providerId="ADAL" clId="{321C5777-0AE5-4440-A97D-CB9EF01854DE}" dt="2021-01-21T06:41:59.433" v="5051" actId="1037"/>
          <ac:grpSpMkLst>
            <pc:docMk/>
            <pc:sldMk cId="4015896405" sldId="272"/>
            <ac:grpSpMk id="17" creationId="{A3E3C545-5ECB-3F42-8234-3536A140E11A}"/>
          </ac:grpSpMkLst>
        </pc:grpChg>
        <pc:grpChg chg="add del mod">
          <ac:chgData name="Andrej Bogdanov (CSD)" userId="54a3fc38-bcd8-4812-b887-b84a314b9e17" providerId="ADAL" clId="{321C5777-0AE5-4440-A97D-CB9EF01854DE}" dt="2021-01-21T06:42:19.955" v="5131" actId="478"/>
          <ac:grpSpMkLst>
            <pc:docMk/>
            <pc:sldMk cId="4015896405" sldId="272"/>
            <ac:grpSpMk id="18" creationId="{730F990C-7ABA-3B4A-9833-15CADC6C5CA4}"/>
          </ac:grpSpMkLst>
        </pc:grpChg>
        <pc:grpChg chg="add">
          <ac:chgData name="Andrej Bogdanov (CSD)" userId="54a3fc38-bcd8-4812-b887-b84a314b9e17" providerId="ADAL" clId="{321C5777-0AE5-4440-A97D-CB9EF01854DE}" dt="2021-01-21T06:42:40.191" v="5137" actId="164"/>
          <ac:grpSpMkLst>
            <pc:docMk/>
            <pc:sldMk cId="4015896405" sldId="272"/>
            <ac:grpSpMk id="21" creationId="{91A4A558-A352-364B-A25D-84D846EA30B8}"/>
          </ac:grpSpMkLst>
        </pc:grpChg>
        <pc:grpChg chg="add">
          <ac:chgData name="Andrej Bogdanov (CSD)" userId="54a3fc38-bcd8-4812-b887-b84a314b9e17" providerId="ADAL" clId="{321C5777-0AE5-4440-A97D-CB9EF01854DE}" dt="2021-01-21T06:42:44.166" v="5138" actId="164"/>
          <ac:grpSpMkLst>
            <pc:docMk/>
            <pc:sldMk cId="4015896405" sldId="272"/>
            <ac:grpSpMk id="22" creationId="{CBEEE7FB-B431-6846-AB87-64FC34C058CA}"/>
          </ac:grpSpMkLst>
        </pc:grpChg>
        <pc:picChg chg="add mod">
          <ac:chgData name="Andrej Bogdanov (CSD)" userId="54a3fc38-bcd8-4812-b887-b84a314b9e17" providerId="ADAL" clId="{321C5777-0AE5-4440-A97D-CB9EF01854DE}" dt="2021-01-21T06:32:40.256" v="4758" actId="1036"/>
          <ac:picMkLst>
            <pc:docMk/>
            <pc:sldMk cId="4015896405" sldId="272"/>
            <ac:picMk id="3" creationId="{DC209CA8-42F9-4849-B91D-60ED1FBC4C9C}"/>
          </ac:picMkLst>
        </pc:picChg>
        <pc:cxnChg chg="del mod topLvl">
          <ac:chgData name="Andrej Bogdanov (CSD)" userId="54a3fc38-bcd8-4812-b887-b84a314b9e17" providerId="ADAL" clId="{321C5777-0AE5-4440-A97D-CB9EF01854DE}" dt="2021-01-21T06:33:25.830" v="4762" actId="478"/>
          <ac:cxnSpMkLst>
            <pc:docMk/>
            <pc:sldMk cId="4015896405" sldId="272"/>
            <ac:cxnSpMk id="6" creationId="{59775E4F-4762-7B43-A062-8101ABA8FA0B}"/>
          </ac:cxnSpMkLst>
        </pc:cxnChg>
        <pc:cxnChg chg="add mod">
          <ac:chgData name="Andrej Bogdanov (CSD)" userId="54a3fc38-bcd8-4812-b887-b84a314b9e17" providerId="ADAL" clId="{321C5777-0AE5-4440-A97D-CB9EF01854DE}" dt="2021-01-21T06:39:00.165" v="4878" actId="1038"/>
          <ac:cxnSpMkLst>
            <pc:docMk/>
            <pc:sldMk cId="4015896405" sldId="272"/>
            <ac:cxnSpMk id="7" creationId="{FD4B94A9-A63F-5F48-A898-48BC6C34F21F}"/>
          </ac:cxnSpMkLst>
        </pc:cxnChg>
        <pc:cxnChg chg="add mod">
          <ac:chgData name="Andrej Bogdanov (CSD)" userId="54a3fc38-bcd8-4812-b887-b84a314b9e17" providerId="ADAL" clId="{321C5777-0AE5-4440-A97D-CB9EF01854DE}" dt="2021-01-21T06:40:11.299" v="4898" actId="14100"/>
          <ac:cxnSpMkLst>
            <pc:docMk/>
            <pc:sldMk cId="4015896405" sldId="272"/>
            <ac:cxnSpMk id="8" creationId="{7513C2BC-E028-AF4D-8F7A-43396F3D2415}"/>
          </ac:cxnSpMkLst>
        </pc:cxnChg>
        <pc:cxnChg chg="add mod">
          <ac:chgData name="Andrej Bogdanov (CSD)" userId="54a3fc38-bcd8-4812-b887-b84a314b9e17" providerId="ADAL" clId="{321C5777-0AE5-4440-A97D-CB9EF01854DE}" dt="2021-01-21T06:40:40.562" v="4916" actId="1037"/>
          <ac:cxnSpMkLst>
            <pc:docMk/>
            <pc:sldMk cId="4015896405" sldId="272"/>
            <ac:cxnSpMk id="11" creationId="{A753A223-A881-1E40-AA98-FAFF710590A4}"/>
          </ac:cxnSpMkLst>
        </pc:cxnChg>
        <pc:cxnChg chg="add del mod">
          <ac:chgData name="Andrej Bogdanov (CSD)" userId="54a3fc38-bcd8-4812-b887-b84a314b9e17" providerId="ADAL" clId="{321C5777-0AE5-4440-A97D-CB9EF01854DE}" dt="2021-01-21T06:40:51.624" v="4918" actId="478"/>
          <ac:cxnSpMkLst>
            <pc:docMk/>
            <pc:sldMk cId="4015896405" sldId="272"/>
            <ac:cxnSpMk id="13" creationId="{746001AF-DC8E-2943-8F96-3EEAFFBD1D9C}"/>
          </ac:cxnSpMkLst>
        </pc:cxnChg>
        <pc:cxnChg chg="add mod">
          <ac:chgData name="Andrej Bogdanov (CSD)" userId="54a3fc38-bcd8-4812-b887-b84a314b9e17" providerId="ADAL" clId="{321C5777-0AE5-4440-A97D-CB9EF01854DE}" dt="2021-01-21T06:41:48.816" v="4998" actId="1037"/>
          <ac:cxnSpMkLst>
            <pc:docMk/>
            <pc:sldMk cId="4015896405" sldId="272"/>
            <ac:cxnSpMk id="15" creationId="{AA016462-9617-CB44-8CC3-4F1253FE0D07}"/>
          </ac:cxnSpMkLst>
        </pc:cxnChg>
        <pc:cxnChg chg="del mod topLvl">
          <ac:chgData name="Andrej Bogdanov (CSD)" userId="54a3fc38-bcd8-4812-b887-b84a314b9e17" providerId="ADAL" clId="{321C5777-0AE5-4440-A97D-CB9EF01854DE}" dt="2021-01-21T06:42:19.955" v="5131" actId="478"/>
          <ac:cxnSpMkLst>
            <pc:docMk/>
            <pc:sldMk cId="4015896405" sldId="272"/>
            <ac:cxnSpMk id="20" creationId="{73817797-596A-EB47-931A-56D141F833AA}"/>
          </ac:cxnSpMkLst>
        </pc:cxnChg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7673665" sldId="28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076498198" sldId="28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68389162" sldId="28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474182209" sldId="28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09454138" sldId="289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85287962" sldId="291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835889139" sldId="292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739879" sldId="293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12065669" sldId="29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02508659" sldId="29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89041006" sldId="29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73244353" sldId="29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47604335" sldId="298"/>
        </pc:sldMkLst>
      </pc:sldChg>
      <pc:sldChg chg="addSp delSp modSp add mod">
        <pc:chgData name="Andrej Bogdanov (CSD)" userId="54a3fc38-bcd8-4812-b887-b84a314b9e17" providerId="ADAL" clId="{321C5777-0AE5-4440-A97D-CB9EF01854DE}" dt="2021-01-21T10:18:02.647" v="6023" actId="478"/>
        <pc:sldMkLst>
          <pc:docMk/>
          <pc:sldMk cId="959516143" sldId="300"/>
        </pc:sldMkLst>
        <pc:spChg chg="del">
          <ac:chgData name="Andrej Bogdanov (CSD)" userId="54a3fc38-bcd8-4812-b887-b84a314b9e17" providerId="ADAL" clId="{321C5777-0AE5-4440-A97D-CB9EF01854DE}" dt="2021-01-21T07:01:12.082" v="5366" actId="478"/>
          <ac:spMkLst>
            <pc:docMk/>
            <pc:sldMk cId="959516143" sldId="300"/>
            <ac:spMk id="23" creationId="{8BA2BA1A-28F8-A24B-8000-6960320AC487}"/>
          </ac:spMkLst>
        </pc:spChg>
        <pc:inkChg chg="del">
          <ac:chgData name="Andrej Bogdanov (CSD)" userId="54a3fc38-bcd8-4812-b887-b84a314b9e17" providerId="ADAL" clId="{321C5777-0AE5-4440-A97D-CB9EF01854DE}" dt="2021-01-21T10:18:02.647" v="6023" actId="478"/>
          <ac:inkMkLst>
            <pc:docMk/>
            <pc:sldMk cId="959516143" sldId="300"/>
            <ac:inkMk id="2" creationId="{78A7EA23-8FCC-CE4C-ABAD-EE7818C0053E}"/>
          </ac:inkMkLst>
        </pc:inkChg>
        <pc:cxnChg chg="add mod">
          <ac:chgData name="Andrej Bogdanov (CSD)" userId="54a3fc38-bcd8-4812-b887-b84a314b9e17" providerId="ADAL" clId="{321C5777-0AE5-4440-A97D-CB9EF01854DE}" dt="2021-01-21T07:01:40.759" v="5370" actId="1036"/>
          <ac:cxnSpMkLst>
            <pc:docMk/>
            <pc:sldMk cId="959516143" sldId="300"/>
            <ac:cxnSpMk id="5" creationId="{E8C27663-EFF1-654E-862C-C663AE01CC85}"/>
          </ac:cxnSpMkLst>
        </pc:cxnChg>
      </pc:sldChg>
      <pc:sldChg chg="addSp modSp new mod modClrScheme chgLayout">
        <pc:chgData name="Andrej Bogdanov (CSD)" userId="54a3fc38-bcd8-4812-b887-b84a314b9e17" providerId="ADAL" clId="{321C5777-0AE5-4440-A97D-CB9EF01854DE}" dt="2021-01-21T11:42:18.134" v="6100" actId="1037"/>
        <pc:sldMkLst>
          <pc:docMk/>
          <pc:sldMk cId="2058029401" sldId="301"/>
        </pc:sldMkLst>
        <pc:spChg chg="add mod">
          <ac:chgData name="Andrej Bogdanov (CSD)" userId="54a3fc38-bcd8-4812-b887-b84a314b9e17" providerId="ADAL" clId="{321C5777-0AE5-4440-A97D-CB9EF01854DE}" dt="2021-01-21T07:00:46.981" v="5301" actId="20577"/>
          <ac:spMkLst>
            <pc:docMk/>
            <pc:sldMk cId="2058029401" sldId="301"/>
            <ac:spMk id="2" creationId="{57178F04-43B0-0D41-B547-0CB3F19E58B4}"/>
          </ac:spMkLst>
        </pc:spChg>
        <pc:spChg chg="add mod">
          <ac:chgData name="Andrej Bogdanov (CSD)" userId="54a3fc38-bcd8-4812-b887-b84a314b9e17" providerId="ADAL" clId="{321C5777-0AE5-4440-A97D-CB9EF01854DE}" dt="2021-01-21T11:42:09.016" v="6093"/>
          <ac:spMkLst>
            <pc:docMk/>
            <pc:sldMk cId="2058029401" sldId="301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2:18.134" v="6100" actId="1037"/>
          <ac:cxnSpMkLst>
            <pc:docMk/>
            <pc:sldMk cId="2058029401" sldId="301"/>
            <ac:cxnSpMk id="4" creationId="{3D190220-0BA4-564D-BA11-9AF0D40E95D9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07:18:36.736" v="5956" actId="1036"/>
        <pc:sldMkLst>
          <pc:docMk/>
          <pc:sldMk cId="3916563869" sldId="302"/>
        </pc:sldMkLst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3" creationId="{D69624A7-3A1B-5848-9A06-8AC2A8AAB5DA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4" creationId="{2BD64B5C-8C26-0E42-A9CE-FB7E93B7A80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6" creationId="{4C71A79F-2A5C-0148-BE7C-96C94B6D18F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7" creationId="{FFBE60E1-45E9-FC44-A32F-1C96014C18EB}"/>
          </ac:spMkLst>
        </pc:spChg>
        <pc:spChg chg="add del mod">
          <ac:chgData name="Andrej Bogdanov (CSD)" userId="54a3fc38-bcd8-4812-b887-b84a314b9e17" providerId="ADAL" clId="{321C5777-0AE5-4440-A97D-CB9EF01854DE}" dt="2021-01-21T07:06:57.358" v="5425" actId="478"/>
          <ac:spMkLst>
            <pc:docMk/>
            <pc:sldMk cId="3916563869" sldId="302"/>
            <ac:spMk id="8" creationId="{BF4E7ED0-A704-004C-AEE3-741D9C2BEE42}"/>
          </ac:spMkLst>
        </pc:spChg>
        <pc:spChg chg="add del mod">
          <ac:chgData name="Andrej Bogdanov (CSD)" userId="54a3fc38-bcd8-4812-b887-b84a314b9e17" providerId="ADAL" clId="{321C5777-0AE5-4440-A97D-CB9EF01854DE}" dt="2021-01-21T07:08:02.106" v="5512" actId="478"/>
          <ac:spMkLst>
            <pc:docMk/>
            <pc:sldMk cId="3916563869" sldId="302"/>
            <ac:spMk id="9" creationId="{1D882E8D-AD2B-F849-BFD7-8078F02AA7F7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0" creationId="{F8429C00-5793-B147-B467-8210058772CE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1" creationId="{69414C98-9D29-6A4C-99B8-098FAE2F2B99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2" creationId="{F09EBF91-0215-AC41-B30C-B86455A93D8D}"/>
          </ac:spMkLst>
        </pc:spChg>
        <pc:spChg chg="add mod">
          <ac:chgData name="Andrej Bogdanov (CSD)" userId="54a3fc38-bcd8-4812-b887-b84a314b9e17" providerId="ADAL" clId="{321C5777-0AE5-4440-A97D-CB9EF01854DE}" dt="2021-01-21T07:10:38.144" v="5823" actId="1035"/>
          <ac:spMkLst>
            <pc:docMk/>
            <pc:sldMk cId="3916563869" sldId="302"/>
            <ac:spMk id="14" creationId="{FBD80872-E1BA-CF44-BF4B-24D974F52797}"/>
          </ac:spMkLst>
        </pc:spChg>
        <pc:spChg chg="add del mod">
          <ac:chgData name="Andrej Bogdanov (CSD)" userId="54a3fc38-bcd8-4812-b887-b84a314b9e17" providerId="ADAL" clId="{321C5777-0AE5-4440-A97D-CB9EF01854DE}" dt="2021-01-21T07:11:05.798" v="5870" actId="478"/>
          <ac:spMkLst>
            <pc:docMk/>
            <pc:sldMk cId="3916563869" sldId="302"/>
            <ac:spMk id="15" creationId="{10894616-3207-9346-AC5B-64390E085874}"/>
          </ac:spMkLst>
        </pc:spChg>
        <pc:spChg chg="add del mod">
          <ac:chgData name="Andrej Bogdanov (CSD)" userId="54a3fc38-bcd8-4812-b887-b84a314b9e17" providerId="ADAL" clId="{321C5777-0AE5-4440-A97D-CB9EF01854DE}" dt="2021-01-21T07:16:39.125" v="5873" actId="478"/>
          <ac:spMkLst>
            <pc:docMk/>
            <pc:sldMk cId="3916563869" sldId="302"/>
            <ac:spMk id="16" creationId="{E45A2DA9-D802-C940-BF4E-25DC2D458FAB}"/>
          </ac:spMkLst>
        </pc:spChg>
        <pc:spChg chg="add mod">
          <ac:chgData name="Andrej Bogdanov (CSD)" userId="54a3fc38-bcd8-4812-b887-b84a314b9e17" providerId="ADAL" clId="{321C5777-0AE5-4440-A97D-CB9EF01854DE}" dt="2021-01-21T07:18:36.736" v="5956" actId="1036"/>
          <ac:spMkLst>
            <pc:docMk/>
            <pc:sldMk cId="3916563869" sldId="302"/>
            <ac:spMk id="17" creationId="{92551324-A8EA-6142-B6AF-76CCB2E2ED31}"/>
          </ac:spMkLst>
        </pc:spChg>
        <pc:cxnChg chg="add del mod">
          <ac:chgData name="Andrej Bogdanov (CSD)" userId="54a3fc38-bcd8-4812-b887-b84a314b9e17" providerId="ADAL" clId="{321C5777-0AE5-4440-A97D-CB9EF01854DE}" dt="2021-01-21T07:05:14.507" v="5373" actId="478"/>
          <ac:cxnSpMkLst>
            <pc:docMk/>
            <pc:sldMk cId="3916563869" sldId="302"/>
            <ac:cxnSpMk id="2" creationId="{1C4482F0-EFD0-BC4E-B327-51A80BB676D7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5" creationId="{C961977C-06EF-3E4C-9095-A685ABDF4375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13" creationId="{EA5CCAA9-A5CF-B140-A285-C45A571D91E8}"/>
          </ac:cxnSpMkLst>
        </pc:cxnChg>
      </pc:sldChg>
      <pc:sldChg chg="new del">
        <pc:chgData name="Andrej Bogdanov (CSD)" userId="54a3fc38-bcd8-4812-b887-b84a314b9e17" providerId="ADAL" clId="{321C5777-0AE5-4440-A97D-CB9EF01854DE}" dt="2021-01-21T07:17:20.563" v="5906" actId="2696"/>
        <pc:sldMkLst>
          <pc:docMk/>
          <pc:sldMk cId="35054004" sldId="303"/>
        </pc:sldMkLst>
      </pc:sldChg>
      <pc:sldChg chg="modSp add mod">
        <pc:chgData name="Andrej Bogdanov (CSD)" userId="54a3fc38-bcd8-4812-b887-b84a314b9e17" providerId="ADAL" clId="{321C5777-0AE5-4440-A97D-CB9EF01854DE}" dt="2021-01-21T07:17:18.334" v="5905" actId="20577"/>
        <pc:sldMkLst>
          <pc:docMk/>
          <pc:sldMk cId="1172473843" sldId="304"/>
        </pc:sldMkLst>
        <pc:spChg chg="mod">
          <ac:chgData name="Andrej Bogdanov (CSD)" userId="54a3fc38-bcd8-4812-b887-b84a314b9e17" providerId="ADAL" clId="{321C5777-0AE5-4440-A97D-CB9EF01854DE}" dt="2021-01-21T07:17:18.334" v="5905" actId="20577"/>
          <ac:spMkLst>
            <pc:docMk/>
            <pc:sldMk cId="1172473843" sldId="304"/>
            <ac:spMk id="22" creationId="{6D8EE51A-381D-0940-9069-49448992E658}"/>
          </ac:spMkLst>
        </pc:spChg>
      </pc:sldChg>
      <pc:sldChg chg="addSp delSp modSp new mod modClrScheme chgLayout">
        <pc:chgData name="Andrej Bogdanov (CSD)" userId="54a3fc38-bcd8-4812-b887-b84a314b9e17" providerId="ADAL" clId="{321C5777-0AE5-4440-A97D-CB9EF01854DE}" dt="2021-01-21T07:23:51.586" v="6022" actId="14100"/>
        <pc:sldMkLst>
          <pc:docMk/>
          <pc:sldMk cId="2548312590" sldId="305"/>
        </pc:sldMkLst>
        <pc:spChg chg="add mod">
          <ac:chgData name="Andrej Bogdanov (CSD)" userId="54a3fc38-bcd8-4812-b887-b84a314b9e17" providerId="ADAL" clId="{321C5777-0AE5-4440-A97D-CB9EF01854DE}" dt="2021-01-21T07:22:36.106" v="6007" actId="1036"/>
          <ac:spMkLst>
            <pc:docMk/>
            <pc:sldMk cId="2548312590" sldId="305"/>
            <ac:spMk id="4" creationId="{57E28B38-BAE6-7245-A011-D4F38FDC4738}"/>
          </ac:spMkLst>
        </pc:spChg>
        <pc:spChg chg="add del mod">
          <ac:chgData name="Andrej Bogdanov (CSD)" userId="54a3fc38-bcd8-4812-b887-b84a314b9e17" providerId="ADAL" clId="{321C5777-0AE5-4440-A97D-CB9EF01854DE}" dt="2021-01-21T07:23:48.257" v="6021" actId="478"/>
          <ac:spMkLst>
            <pc:docMk/>
            <pc:sldMk cId="2548312590" sldId="305"/>
            <ac:spMk id="8" creationId="{E827E5C8-5FB4-D143-A9EB-2BFB73539E5C}"/>
          </ac:spMkLst>
        </pc:spChg>
        <pc:picChg chg="add mod">
          <ac:chgData name="Andrej Bogdanov (CSD)" userId="54a3fc38-bcd8-4812-b887-b84a314b9e17" providerId="ADAL" clId="{321C5777-0AE5-4440-A97D-CB9EF01854DE}" dt="2021-01-21T07:22:09.798" v="5988" actId="1036"/>
          <ac:picMkLst>
            <pc:docMk/>
            <pc:sldMk cId="2548312590" sldId="305"/>
            <ac:picMk id="3" creationId="{8374BC8E-A23E-6F44-B91E-6EE3717F906B}"/>
          </ac:picMkLst>
        </pc:picChg>
        <pc:cxnChg chg="add del mod">
          <ac:chgData name="Andrej Bogdanov (CSD)" userId="54a3fc38-bcd8-4812-b887-b84a314b9e17" providerId="ADAL" clId="{321C5777-0AE5-4440-A97D-CB9EF01854DE}" dt="2021-01-21T07:22:32.072" v="6001" actId="478"/>
          <ac:cxnSpMkLst>
            <pc:docMk/>
            <pc:sldMk cId="2548312590" sldId="305"/>
            <ac:cxnSpMk id="5" creationId="{86C9BC6C-B311-0542-BDC2-A06720ED2FBB}"/>
          </ac:cxnSpMkLst>
        </pc:cxnChg>
        <pc:cxnChg chg="add mod">
          <ac:chgData name="Andrej Bogdanov (CSD)" userId="54a3fc38-bcd8-4812-b887-b84a314b9e17" providerId="ADAL" clId="{321C5777-0AE5-4440-A97D-CB9EF01854DE}" dt="2021-01-21T07:23:51.586" v="6022" actId="14100"/>
          <ac:cxnSpMkLst>
            <pc:docMk/>
            <pc:sldMk cId="2548312590" sldId="305"/>
            <ac:cxnSpMk id="6" creationId="{DC1FEC3F-82EE-A441-8B7C-E979ECA3735C}"/>
          </ac:cxnSpMkLst>
        </pc:cxnChg>
      </pc:sldChg>
      <pc:sldChg chg="addSp modSp add mod">
        <pc:chgData name="Andrej Bogdanov (CSD)" userId="54a3fc38-bcd8-4812-b887-b84a314b9e17" providerId="ADAL" clId="{321C5777-0AE5-4440-A97D-CB9EF01854DE}" dt="2021-01-21T12:10:46.345" v="6176" actId="20577"/>
        <pc:sldMkLst>
          <pc:docMk/>
          <pc:sldMk cId="2133362205" sldId="306"/>
        </pc:sldMkLst>
        <pc:spChg chg="mod">
          <ac:chgData name="Andrej Bogdanov (CSD)" userId="54a3fc38-bcd8-4812-b887-b84a314b9e17" providerId="ADAL" clId="{321C5777-0AE5-4440-A97D-CB9EF01854DE}" dt="2021-01-21T12:10:46.345" v="6176" actId="20577"/>
          <ac:spMkLst>
            <pc:docMk/>
            <pc:sldMk cId="2133362205" sldId="306"/>
            <ac:spMk id="2" creationId="{57178F04-43B0-0D41-B547-0CB3F19E58B4}"/>
          </ac:spMkLst>
        </pc:spChg>
        <pc:spChg chg="mod">
          <ac:chgData name="Andrej Bogdanov (CSD)" userId="54a3fc38-bcd8-4812-b887-b84a314b9e17" providerId="ADAL" clId="{321C5777-0AE5-4440-A97D-CB9EF01854DE}" dt="2021-01-21T11:40:01.910" v="6063"/>
          <ac:spMkLst>
            <pc:docMk/>
            <pc:sldMk cId="2133362205" sldId="306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0:14.970" v="6065" actId="1076"/>
          <ac:cxnSpMkLst>
            <pc:docMk/>
            <pc:sldMk cId="2133362205" sldId="306"/>
            <ac:cxnSpMk id="4" creationId="{479BB115-449D-524C-941B-F04F5917078B}"/>
          </ac:cxnSpMkLst>
        </pc:cxnChg>
      </pc:sldChg>
    </pc:docChg>
  </pc:docChgLst>
  <pc:docChgLst>
    <pc:chgData name="Andrej Bogdanov (CSD)" userId="54a3fc38-bcd8-4812-b887-b84a314b9e17" providerId="ADAL" clId="{46D93EEB-EE20-F043-B303-D379EF07537C}"/>
    <pc:docChg chg="custSel addSld delSld modSld">
      <pc:chgData name="Andrej Bogdanov (CSD)" userId="54a3fc38-bcd8-4812-b887-b84a314b9e17" providerId="ADAL" clId="{46D93EEB-EE20-F043-B303-D379EF07537C}" dt="2021-01-13T02:59:46.820" v="66" actId="680"/>
      <pc:docMkLst>
        <pc:docMk/>
      </pc:docMkLst>
      <pc:sldChg chg="modSp mod">
        <pc:chgData name="Andrej Bogdanov (CSD)" userId="54a3fc38-bcd8-4812-b887-b84a314b9e17" providerId="ADAL" clId="{46D93EEB-EE20-F043-B303-D379EF07537C}" dt="2021-01-13T02:54:55.961" v="41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46D93EEB-EE20-F043-B303-D379EF07537C}" dt="2021-01-13T02:54:55.961" v="41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0449489" sldId="25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71201104" sldId="25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39846032" sldId="25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66480065" sldId="26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367984951" sldId="26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290664766" sldId="26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09012011" sldId="26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203218808" sldId="26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73016085" sldId="265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703338071" sldId="266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861798232" sldId="26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889963386" sldId="26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367920729" sldId="26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15814539" sldId="27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1810824" sldId="27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57692231" sldId="27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61039472" sldId="274"/>
        </pc:sldMkLst>
      </pc:sldChg>
      <pc:sldChg chg="delSp mod">
        <pc:chgData name="Andrej Bogdanov (CSD)" userId="54a3fc38-bcd8-4812-b887-b84a314b9e17" providerId="ADAL" clId="{46D93EEB-EE20-F043-B303-D379EF07537C}" dt="2021-01-13T02:55:41.076" v="42" actId="478"/>
        <pc:sldMkLst>
          <pc:docMk/>
          <pc:sldMk cId="1239993417" sldId="277"/>
        </pc:sldMkLst>
        <pc:inkChg chg="del">
          <ac:chgData name="Andrej Bogdanov (CSD)" userId="54a3fc38-bcd8-4812-b887-b84a314b9e17" providerId="ADAL" clId="{46D93EEB-EE20-F043-B303-D379EF07537C}" dt="2021-01-13T02:55:41.076" v="42" actId="478"/>
          <ac:inkMkLst>
            <pc:docMk/>
            <pc:sldMk cId="1239993417" sldId="277"/>
            <ac:inkMk id="9" creationId="{AF401CA9-E44B-8F48-9CB1-413F37D1CCD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4.255" v="50" actId="478"/>
        <pc:sldMkLst>
          <pc:docMk/>
          <pc:sldMk cId="2732801323" sldId="278"/>
        </pc:sldMkLst>
        <pc:inkChg chg="del">
          <ac:chgData name="Andrej Bogdanov (CSD)" userId="54a3fc38-bcd8-4812-b887-b84a314b9e17" providerId="ADAL" clId="{46D93EEB-EE20-F043-B303-D379EF07537C}" dt="2021-01-13T02:56:32.939" v="49" actId="478"/>
          <ac:inkMkLst>
            <pc:docMk/>
            <pc:sldMk cId="2732801323" sldId="278"/>
            <ac:inkMk id="8" creationId="{9EFF5F76-65C9-F241-BE18-B3C5BF4B5A0C}"/>
          </ac:inkMkLst>
        </pc:inkChg>
        <pc:inkChg chg="del">
          <ac:chgData name="Andrej Bogdanov (CSD)" userId="54a3fc38-bcd8-4812-b887-b84a314b9e17" providerId="ADAL" clId="{46D93EEB-EE20-F043-B303-D379EF07537C}" dt="2021-01-13T02:56:34.255" v="50" actId="478"/>
          <ac:inkMkLst>
            <pc:docMk/>
            <pc:sldMk cId="2732801323" sldId="278"/>
            <ac:inkMk id="9" creationId="{617BF0BA-80EB-1D46-8DAA-D9C96F47EF7C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7.942" v="51" actId="478"/>
        <pc:sldMkLst>
          <pc:docMk/>
          <pc:sldMk cId="3817133386" sldId="279"/>
        </pc:sldMkLst>
        <pc:inkChg chg="del">
          <ac:chgData name="Andrej Bogdanov (CSD)" userId="54a3fc38-bcd8-4812-b887-b84a314b9e17" providerId="ADAL" clId="{46D93EEB-EE20-F043-B303-D379EF07537C}" dt="2021-01-13T02:56:37.942" v="51" actId="478"/>
          <ac:inkMkLst>
            <pc:docMk/>
            <pc:sldMk cId="3817133386" sldId="279"/>
            <ac:inkMk id="2" creationId="{43220655-5000-1B4C-B9E1-4A6A288F6FB7}"/>
          </ac:inkMkLst>
        </pc:inkChg>
      </pc:sldChg>
      <pc:sldChg chg="delSp modSp mod">
        <pc:chgData name="Andrej Bogdanov (CSD)" userId="54a3fc38-bcd8-4812-b887-b84a314b9e17" providerId="ADAL" clId="{46D93EEB-EE20-F043-B303-D379EF07537C}" dt="2021-01-13T02:56:17.288" v="48" actId="478"/>
        <pc:sldMkLst>
          <pc:docMk/>
          <pc:sldMk cId="1006473147" sldId="281"/>
        </pc:sldMkLst>
        <pc:spChg chg="mod">
          <ac:chgData name="Andrej Bogdanov (CSD)" userId="54a3fc38-bcd8-4812-b887-b84a314b9e17" providerId="ADAL" clId="{46D93EEB-EE20-F043-B303-D379EF07537C}" dt="2021-01-13T02:56:00.344" v="45" actId="2711"/>
          <ac:spMkLst>
            <pc:docMk/>
            <pc:sldMk cId="1006473147" sldId="281"/>
            <ac:spMk id="3" creationId="{D8DE5AF4-474E-9A4D-B460-045444CDC8B9}"/>
          </ac:spMkLst>
        </pc:spChg>
        <pc:inkChg chg="del">
          <ac:chgData name="Andrej Bogdanov (CSD)" userId="54a3fc38-bcd8-4812-b887-b84a314b9e17" providerId="ADAL" clId="{46D93EEB-EE20-F043-B303-D379EF07537C}" dt="2021-01-13T02:56:14.241" v="46" actId="478"/>
          <ac:inkMkLst>
            <pc:docMk/>
            <pc:sldMk cId="1006473147" sldId="281"/>
            <ac:inkMk id="6" creationId="{A6305A09-BAED-A540-8B1F-DA928545E545}"/>
          </ac:inkMkLst>
        </pc:inkChg>
        <pc:inkChg chg="del">
          <ac:chgData name="Andrej Bogdanov (CSD)" userId="54a3fc38-bcd8-4812-b887-b84a314b9e17" providerId="ADAL" clId="{46D93EEB-EE20-F043-B303-D379EF07537C}" dt="2021-01-13T02:56:17.288" v="48" actId="478"/>
          <ac:inkMkLst>
            <pc:docMk/>
            <pc:sldMk cId="1006473147" sldId="281"/>
            <ac:inkMk id="8" creationId="{CB07F26C-7666-8840-8B91-F2660FE2F897}"/>
          </ac:inkMkLst>
        </pc:inkChg>
        <pc:inkChg chg="del">
          <ac:chgData name="Andrej Bogdanov (CSD)" userId="54a3fc38-bcd8-4812-b887-b84a314b9e17" providerId="ADAL" clId="{46D93EEB-EE20-F043-B303-D379EF07537C}" dt="2021-01-13T02:56:16.018" v="47" actId="478"/>
          <ac:inkMkLst>
            <pc:docMk/>
            <pc:sldMk cId="1006473147" sldId="281"/>
            <ac:inkMk id="11" creationId="{FEDE7556-C160-2D44-9BD7-7FDF798C0C8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57.775" v="53" actId="478"/>
        <pc:sldMkLst>
          <pc:docMk/>
          <pc:sldMk cId="2632464731" sldId="282"/>
        </pc:sldMkLst>
        <pc:inkChg chg="del">
          <ac:chgData name="Andrej Bogdanov (CSD)" userId="54a3fc38-bcd8-4812-b887-b84a314b9e17" providerId="ADAL" clId="{46D93EEB-EE20-F043-B303-D379EF07537C}" dt="2021-01-13T02:56:56.425" v="52" actId="478"/>
          <ac:inkMkLst>
            <pc:docMk/>
            <pc:sldMk cId="2632464731" sldId="282"/>
            <ac:inkMk id="7" creationId="{7E89D870-E876-C142-9BAE-EC924361E38B}"/>
          </ac:inkMkLst>
        </pc:inkChg>
        <pc:inkChg chg="del">
          <ac:chgData name="Andrej Bogdanov (CSD)" userId="54a3fc38-bcd8-4812-b887-b84a314b9e17" providerId="ADAL" clId="{46D93EEB-EE20-F043-B303-D379EF07537C}" dt="2021-01-13T02:56:57.775" v="53" actId="478"/>
          <ac:inkMkLst>
            <pc:docMk/>
            <pc:sldMk cId="2632464731" sldId="282"/>
            <ac:inkMk id="8" creationId="{DEEFC079-86B1-A746-A0FE-34FC49C6687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03.039" v="56" actId="478"/>
        <pc:sldMkLst>
          <pc:docMk/>
          <pc:sldMk cId="2097432329" sldId="283"/>
        </pc:sldMkLst>
        <pc:inkChg chg="del">
          <ac:chgData name="Andrej Bogdanov (CSD)" userId="54a3fc38-bcd8-4812-b887-b84a314b9e17" providerId="ADAL" clId="{46D93EEB-EE20-F043-B303-D379EF07537C}" dt="2021-01-13T02:57:00.016" v="54" actId="478"/>
          <ac:inkMkLst>
            <pc:docMk/>
            <pc:sldMk cId="2097432329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46D93EEB-EE20-F043-B303-D379EF07537C}" dt="2021-01-13T02:57:01.172" v="55" actId="478"/>
          <ac:inkMkLst>
            <pc:docMk/>
            <pc:sldMk cId="2097432329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46D93EEB-EE20-F043-B303-D379EF07537C}" dt="2021-01-13T02:57:03.039" v="56" actId="478"/>
          <ac:inkMkLst>
            <pc:docMk/>
            <pc:sldMk cId="2097432329" sldId="283"/>
            <ac:inkMk id="4" creationId="{B02C2489-E96C-5841-ABC1-E650A30E8BE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53.994" v="61" actId="478"/>
        <pc:sldMkLst>
          <pc:docMk/>
          <pc:sldMk cId="17673665" sldId="284"/>
        </pc:sldMkLst>
        <pc:inkChg chg="del">
          <ac:chgData name="Andrej Bogdanov (CSD)" userId="54a3fc38-bcd8-4812-b887-b84a314b9e17" providerId="ADAL" clId="{46D93EEB-EE20-F043-B303-D379EF07537C}" dt="2021-01-13T02:57:49.728" v="58" actId="478"/>
          <ac:inkMkLst>
            <pc:docMk/>
            <pc:sldMk cId="17673665" sldId="284"/>
            <ac:inkMk id="2" creationId="{7DD16E58-43E2-A547-9CF0-0EDBC991FAD1}"/>
          </ac:inkMkLst>
        </pc:inkChg>
        <pc:inkChg chg="del">
          <ac:chgData name="Andrej Bogdanov (CSD)" userId="54a3fc38-bcd8-4812-b887-b84a314b9e17" providerId="ADAL" clId="{46D93EEB-EE20-F043-B303-D379EF07537C}" dt="2021-01-13T02:57:48.084" v="57" actId="478"/>
          <ac:inkMkLst>
            <pc:docMk/>
            <pc:sldMk cId="17673665" sldId="284"/>
            <ac:inkMk id="6" creationId="{A0160DB7-F7D6-C74F-A42F-C98EDBED6873}"/>
          </ac:inkMkLst>
        </pc:inkChg>
        <pc:inkChg chg="del">
          <ac:chgData name="Andrej Bogdanov (CSD)" userId="54a3fc38-bcd8-4812-b887-b84a314b9e17" providerId="ADAL" clId="{46D93EEB-EE20-F043-B303-D379EF07537C}" dt="2021-01-13T02:57:50.994" v="59" actId="478"/>
          <ac:inkMkLst>
            <pc:docMk/>
            <pc:sldMk cId="17673665" sldId="284"/>
            <ac:inkMk id="7" creationId="{55FD46A5-8DD2-AF45-B81C-1DE2361A9E88}"/>
          </ac:inkMkLst>
        </pc:inkChg>
        <pc:inkChg chg="del">
          <ac:chgData name="Andrej Bogdanov (CSD)" userId="54a3fc38-bcd8-4812-b887-b84a314b9e17" providerId="ADAL" clId="{46D93EEB-EE20-F043-B303-D379EF07537C}" dt="2021-01-13T02:57:52.571" v="60" actId="478"/>
          <ac:inkMkLst>
            <pc:docMk/>
            <pc:sldMk cId="17673665" sldId="284"/>
            <ac:inkMk id="8" creationId="{2565134F-1A6A-2643-B5F2-2FBD95823007}"/>
          </ac:inkMkLst>
        </pc:inkChg>
        <pc:inkChg chg="del">
          <ac:chgData name="Andrej Bogdanov (CSD)" userId="54a3fc38-bcd8-4812-b887-b84a314b9e17" providerId="ADAL" clId="{46D93EEB-EE20-F043-B303-D379EF07537C}" dt="2021-01-13T02:57:53.994" v="61" actId="478"/>
          <ac:inkMkLst>
            <pc:docMk/>
            <pc:sldMk cId="17673665" sldId="284"/>
            <ac:inkMk id="9" creationId="{8D21F96B-5035-8D41-BC63-12A1F2B66B66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8:07.288" v="65" actId="478"/>
        <pc:sldMkLst>
          <pc:docMk/>
          <pc:sldMk cId="3076498198" sldId="285"/>
        </pc:sldMkLst>
        <pc:inkChg chg="del">
          <ac:chgData name="Andrej Bogdanov (CSD)" userId="54a3fc38-bcd8-4812-b887-b84a314b9e17" providerId="ADAL" clId="{46D93EEB-EE20-F043-B303-D379EF07537C}" dt="2021-01-13T02:58:07.288" v="65" actId="478"/>
          <ac:inkMkLst>
            <pc:docMk/>
            <pc:sldMk cId="3076498198" sldId="285"/>
            <ac:inkMk id="4" creationId="{BDB9CF2B-E151-064B-B605-0189C7F3D6AB}"/>
          </ac:inkMkLst>
        </pc:inkChg>
        <pc:inkChg chg="del">
          <ac:chgData name="Andrej Bogdanov (CSD)" userId="54a3fc38-bcd8-4812-b887-b84a314b9e17" providerId="ADAL" clId="{46D93EEB-EE20-F043-B303-D379EF07537C}" dt="2021-01-13T02:57:56.876" v="62" actId="478"/>
          <ac:inkMkLst>
            <pc:docMk/>
            <pc:sldMk cId="3076498198" sldId="285"/>
            <ac:inkMk id="5" creationId="{24BF58A9-DE81-5A4F-AB41-A46C60E2AF90}"/>
          </ac:inkMkLst>
        </pc:inkChg>
        <pc:inkChg chg="del">
          <ac:chgData name="Andrej Bogdanov (CSD)" userId="54a3fc38-bcd8-4812-b887-b84a314b9e17" providerId="ADAL" clId="{46D93EEB-EE20-F043-B303-D379EF07537C}" dt="2021-01-13T02:57:58.692" v="63" actId="478"/>
          <ac:inkMkLst>
            <pc:docMk/>
            <pc:sldMk cId="3076498198" sldId="285"/>
            <ac:inkMk id="6" creationId="{EF81C6F7-3D44-FF46-8BAF-03292C0E6C1A}"/>
          </ac:inkMkLst>
        </pc:inkChg>
        <pc:inkChg chg="del">
          <ac:chgData name="Andrej Bogdanov (CSD)" userId="54a3fc38-bcd8-4812-b887-b84a314b9e17" providerId="ADAL" clId="{46D93EEB-EE20-F043-B303-D379EF07537C}" dt="2021-01-13T02:58:01.098" v="64" actId="478"/>
          <ac:inkMkLst>
            <pc:docMk/>
            <pc:sldMk cId="3076498198" sldId="285"/>
            <ac:inkMk id="7" creationId="{54D48F89-1035-5449-B2DF-4081E1F3ED9D}"/>
          </ac:inkMkLst>
        </pc:inkChg>
      </pc:sldChg>
      <pc:sldChg chg="new">
        <pc:chgData name="Andrej Bogdanov (CSD)" userId="54a3fc38-bcd8-4812-b887-b84a314b9e17" providerId="ADAL" clId="{46D93EEB-EE20-F043-B303-D379EF07537C}" dt="2021-01-13T02:59:46.820" v="66" actId="680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985372151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008524110" sldId="29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887772425" sldId="29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238857303" sldId="29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516696549" sldId="29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15994884" sldId="295"/>
        </pc:sldMkLst>
      </pc:sldChg>
    </pc:docChg>
  </pc:docChgLst>
  <pc:docChgLst>
    <pc:chgData name="Andrej Bogdanov" userId="51811781_tp_dropbox" providerId="OAuth2" clId="{A0DF8DCF-0A90-754A-B836-2EDD351C0D96}"/>
    <pc:docChg chg="undo custSel modSld">
      <pc:chgData name="Andrej Bogdanov" userId="51811781_tp_dropbox" providerId="OAuth2" clId="{A0DF8DCF-0A90-754A-B836-2EDD351C0D96}" dt="2019-03-06T04:20:22.292" v="47"/>
      <pc:docMkLst>
        <pc:docMk/>
      </pc:docMkLst>
    </pc:docChg>
  </pc:docChgLst>
  <pc:docChgLst>
    <pc:chgData name="Andrej Bogdanov (CSD)" userId="54a3fc38-bcd8-4812-b887-b84a314b9e17" providerId="ADAL" clId="{F0399EC9-0AED-F447-9CAF-5CBF7E0617D3}"/>
    <pc:docChg chg="custSel addSld delSld modSld">
      <pc:chgData name="Andrej Bogdanov (CSD)" userId="54a3fc38-bcd8-4812-b887-b84a314b9e17" providerId="ADAL" clId="{F0399EC9-0AED-F447-9CAF-5CBF7E0617D3}" dt="2022-02-18T12:26:49.091" v="220"/>
      <pc:docMkLst>
        <pc:docMk/>
      </pc:docMkLst>
      <pc:sldChg chg="modSp mod">
        <pc:chgData name="Andrej Bogdanov (CSD)" userId="54a3fc38-bcd8-4812-b887-b84a314b9e17" providerId="ADAL" clId="{F0399EC9-0AED-F447-9CAF-5CBF7E0617D3}" dt="2022-02-18T12:19:23.771" v="1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F0399EC9-0AED-F447-9CAF-5CBF7E0617D3}" dt="2022-02-18T12:19:23.771" v="1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F0399EC9-0AED-F447-9CAF-5CBF7E0617D3}" dt="2022-02-18T12:20:12.595" v="20" actId="2696"/>
        <pc:sldMkLst>
          <pc:docMk/>
          <pc:sldMk cId="1989951147" sldId="257"/>
        </pc:sldMkLst>
      </pc:sldChg>
      <pc:sldChg chg="del">
        <pc:chgData name="Andrej Bogdanov (CSD)" userId="54a3fc38-bcd8-4812-b887-b84a314b9e17" providerId="ADAL" clId="{F0399EC9-0AED-F447-9CAF-5CBF7E0617D3}" dt="2022-02-18T12:21:16.948" v="21" actId="2696"/>
        <pc:sldMkLst>
          <pc:docMk/>
          <pc:sldMk cId="789010085" sldId="307"/>
        </pc:sldMkLst>
      </pc:sldChg>
      <pc:sldChg chg="del">
        <pc:chgData name="Andrej Bogdanov (CSD)" userId="54a3fc38-bcd8-4812-b887-b84a314b9e17" providerId="ADAL" clId="{F0399EC9-0AED-F447-9CAF-5CBF7E0617D3}" dt="2022-02-18T12:21:16.948" v="21" actId="2696"/>
        <pc:sldMkLst>
          <pc:docMk/>
          <pc:sldMk cId="3965353605" sldId="308"/>
        </pc:sldMkLst>
      </pc:sldChg>
      <pc:sldChg chg="del">
        <pc:chgData name="Andrej Bogdanov (CSD)" userId="54a3fc38-bcd8-4812-b887-b84a314b9e17" providerId="ADAL" clId="{F0399EC9-0AED-F447-9CAF-5CBF7E0617D3}" dt="2022-02-18T12:21:16.948" v="21" actId="2696"/>
        <pc:sldMkLst>
          <pc:docMk/>
          <pc:sldMk cId="86086639" sldId="309"/>
        </pc:sldMkLst>
      </pc:sldChg>
      <pc:sldChg chg="modSp mod">
        <pc:chgData name="Andrej Bogdanov (CSD)" userId="54a3fc38-bcd8-4812-b887-b84a314b9e17" providerId="ADAL" clId="{F0399EC9-0AED-F447-9CAF-5CBF7E0617D3}" dt="2022-02-18T12:21:33.318" v="32" actId="20577"/>
        <pc:sldMkLst>
          <pc:docMk/>
          <pc:sldMk cId="610065109" sldId="313"/>
        </pc:sldMkLst>
        <pc:spChg chg="mod">
          <ac:chgData name="Andrej Bogdanov (CSD)" userId="54a3fc38-bcd8-4812-b887-b84a314b9e17" providerId="ADAL" clId="{F0399EC9-0AED-F447-9CAF-5CBF7E0617D3}" dt="2022-02-18T12:21:33.318" v="32" actId="20577"/>
          <ac:spMkLst>
            <pc:docMk/>
            <pc:sldMk cId="610065109" sldId="313"/>
            <ac:spMk id="9" creationId="{82141657-3E21-634F-B6EA-B7B85A93B8C8}"/>
          </ac:spMkLst>
        </pc:spChg>
      </pc:sldChg>
      <pc:sldChg chg="del">
        <pc:chgData name="Andrej Bogdanov (CSD)" userId="54a3fc38-bcd8-4812-b887-b84a314b9e17" providerId="ADAL" clId="{F0399EC9-0AED-F447-9CAF-5CBF7E0617D3}" dt="2022-02-18T12:22:03.304" v="33" actId="2696"/>
        <pc:sldMkLst>
          <pc:docMk/>
          <pc:sldMk cId="2548337945" sldId="315"/>
        </pc:sldMkLst>
      </pc:sldChg>
      <pc:sldChg chg="addSp delSp modSp mod">
        <pc:chgData name="Andrej Bogdanov (CSD)" userId="54a3fc38-bcd8-4812-b887-b84a314b9e17" providerId="ADAL" clId="{F0399EC9-0AED-F447-9CAF-5CBF7E0617D3}" dt="2022-02-18T12:26:23.856" v="219" actId="20577"/>
        <pc:sldMkLst>
          <pc:docMk/>
          <pc:sldMk cId="2198511903" sldId="316"/>
        </pc:sldMkLst>
        <pc:spChg chg="mod">
          <ac:chgData name="Andrej Bogdanov (CSD)" userId="54a3fc38-bcd8-4812-b887-b84a314b9e17" providerId="ADAL" clId="{F0399EC9-0AED-F447-9CAF-5CBF7E0617D3}" dt="2022-02-18T12:26:23.856" v="219" actId="20577"/>
          <ac:spMkLst>
            <pc:docMk/>
            <pc:sldMk cId="2198511903" sldId="316"/>
            <ac:spMk id="2" creationId="{24A05B39-5200-B649-BD35-461C982B37A6}"/>
          </ac:spMkLst>
        </pc:spChg>
        <pc:spChg chg="mod">
          <ac:chgData name="Andrej Bogdanov (CSD)" userId="54a3fc38-bcd8-4812-b887-b84a314b9e17" providerId="ADAL" clId="{F0399EC9-0AED-F447-9CAF-5CBF7E0617D3}" dt="2022-02-18T12:25:30.199" v="168" actId="20577"/>
          <ac:spMkLst>
            <pc:docMk/>
            <pc:sldMk cId="2198511903" sldId="316"/>
            <ac:spMk id="3" creationId="{9B5BB641-98A0-4340-B9D0-93B1B95BBCDA}"/>
          </ac:spMkLst>
        </pc:spChg>
        <pc:spChg chg="del">
          <ac:chgData name="Andrej Bogdanov (CSD)" userId="54a3fc38-bcd8-4812-b887-b84a314b9e17" providerId="ADAL" clId="{F0399EC9-0AED-F447-9CAF-5CBF7E0617D3}" dt="2022-02-18T12:23:40.114" v="83" actId="478"/>
          <ac:spMkLst>
            <pc:docMk/>
            <pc:sldMk cId="2198511903" sldId="316"/>
            <ac:spMk id="4" creationId="{3F47993A-88EE-5146-AB81-B3D18D35D7B6}"/>
          </ac:spMkLst>
        </pc:spChg>
        <pc:spChg chg="del">
          <ac:chgData name="Andrej Bogdanov (CSD)" userId="54a3fc38-bcd8-4812-b887-b84a314b9e17" providerId="ADAL" clId="{F0399EC9-0AED-F447-9CAF-5CBF7E0617D3}" dt="2022-02-18T12:24:49.182" v="140" actId="478"/>
          <ac:spMkLst>
            <pc:docMk/>
            <pc:sldMk cId="2198511903" sldId="316"/>
            <ac:spMk id="5" creationId="{66238C17-EBF9-444A-9847-80DFD2FFFC0C}"/>
          </ac:spMkLst>
        </pc:spChg>
        <pc:spChg chg="del">
          <ac:chgData name="Andrej Bogdanov (CSD)" userId="54a3fc38-bcd8-4812-b887-b84a314b9e17" providerId="ADAL" clId="{F0399EC9-0AED-F447-9CAF-5CBF7E0617D3}" dt="2022-02-18T12:24:49.182" v="140" actId="478"/>
          <ac:spMkLst>
            <pc:docMk/>
            <pc:sldMk cId="2198511903" sldId="316"/>
            <ac:spMk id="6" creationId="{071975A5-4A1D-2745-828B-4EB2F1B382C4}"/>
          </ac:spMkLst>
        </pc:spChg>
        <pc:spChg chg="add mod">
          <ac:chgData name="Andrej Bogdanov (CSD)" userId="54a3fc38-bcd8-4812-b887-b84a314b9e17" providerId="ADAL" clId="{F0399EC9-0AED-F447-9CAF-5CBF7E0617D3}" dt="2022-02-18T12:25:44.782" v="171" actId="58"/>
          <ac:spMkLst>
            <pc:docMk/>
            <pc:sldMk cId="2198511903" sldId="316"/>
            <ac:spMk id="7" creationId="{B56CB5C9-DAE0-D043-8E54-2BCC09703688}"/>
          </ac:spMkLst>
        </pc:spChg>
      </pc:sldChg>
      <pc:sldChg chg="modSp mod">
        <pc:chgData name="Andrej Bogdanov (CSD)" userId="54a3fc38-bcd8-4812-b887-b84a314b9e17" providerId="ADAL" clId="{F0399EC9-0AED-F447-9CAF-5CBF7E0617D3}" dt="2022-02-18T12:26:06.099" v="177" actId="20577"/>
        <pc:sldMkLst>
          <pc:docMk/>
          <pc:sldMk cId="998310423" sldId="317"/>
        </pc:sldMkLst>
        <pc:spChg chg="mod">
          <ac:chgData name="Andrej Bogdanov (CSD)" userId="54a3fc38-bcd8-4812-b887-b84a314b9e17" providerId="ADAL" clId="{F0399EC9-0AED-F447-9CAF-5CBF7E0617D3}" dt="2022-02-18T12:26:06.099" v="177" actId="20577"/>
          <ac:spMkLst>
            <pc:docMk/>
            <pc:sldMk cId="998310423" sldId="317"/>
            <ac:spMk id="2" creationId="{2DAF643F-9A5A-004F-99AB-69D398CE8B78}"/>
          </ac:spMkLst>
        </pc:spChg>
      </pc:sldChg>
      <pc:sldChg chg="del">
        <pc:chgData name="Andrej Bogdanov (CSD)" userId="54a3fc38-bcd8-4812-b887-b84a314b9e17" providerId="ADAL" clId="{F0399EC9-0AED-F447-9CAF-5CBF7E0617D3}" dt="2022-02-18T12:20:12.595" v="20" actId="2696"/>
        <pc:sldMkLst>
          <pc:docMk/>
          <pc:sldMk cId="3605796306" sldId="322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3550106769" sldId="324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3333352670" sldId="325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1854997407" sldId="326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952276677" sldId="327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2508502271" sldId="328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2716114428" sldId="329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351016479" sldId="331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55323223" sldId="332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870056491" sldId="333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1920346700" sldId="334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1922373272" sldId="335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4203333580" sldId="336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1042251454" sldId="337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3469355701" sldId="338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3103330044" sldId="340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922415899" sldId="341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2592757567" sldId="342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4046743645" sldId="343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2199746606" sldId="344"/>
        </pc:sldMkLst>
      </pc:sldChg>
      <pc:sldChg chg="add">
        <pc:chgData name="Andrej Bogdanov (CSD)" userId="54a3fc38-bcd8-4812-b887-b84a314b9e17" providerId="ADAL" clId="{F0399EC9-0AED-F447-9CAF-5CBF7E0617D3}" dt="2022-02-18T12:26:49.091" v="220"/>
        <pc:sldMkLst>
          <pc:docMk/>
          <pc:sldMk cId="3066411309" sldId="345"/>
        </pc:sldMkLst>
      </pc:sldChg>
    </pc:docChg>
  </pc:docChgLst>
  <pc:docChgLst>
    <pc:chgData name="Andrej Bogdanov (CSD)" userId="54a3fc38-bcd8-4812-b887-b84a314b9e17" providerId="ADAL" clId="{32A58256-69E3-804C-853E-E0C23CCBBDD4}"/>
    <pc:docChg chg="undo custSel addSld delSld modSld sldOrd modMainMaster">
      <pc:chgData name="Andrej Bogdanov (CSD)" userId="54a3fc38-bcd8-4812-b887-b84a314b9e17" providerId="ADAL" clId="{32A58256-69E3-804C-853E-E0C23CCBBDD4}" dt="2022-02-19T06:09:53.964" v="389" actId="20578"/>
      <pc:docMkLst>
        <pc:docMk/>
      </pc:docMkLst>
      <pc:sldChg chg="addSp delSp modSp mod">
        <pc:chgData name="Andrej Bogdanov (CSD)" userId="54a3fc38-bcd8-4812-b887-b84a314b9e17" providerId="ADAL" clId="{32A58256-69E3-804C-853E-E0C23CCBBDD4}" dt="2022-02-19T05:05:29.979" v="224" actId="1035"/>
        <pc:sldMkLst>
          <pc:docMk/>
          <pc:sldMk cId="3436939201" sldId="304"/>
        </pc:sldMkLst>
        <pc:spChg chg="mod">
          <ac:chgData name="Andrej Bogdanov (CSD)" userId="54a3fc38-bcd8-4812-b887-b84a314b9e17" providerId="ADAL" clId="{32A58256-69E3-804C-853E-E0C23CCBBDD4}" dt="2022-02-19T05:05:22.227" v="199" actId="20577"/>
          <ac:spMkLst>
            <pc:docMk/>
            <pc:sldMk cId="3436939201" sldId="304"/>
            <ac:spMk id="3" creationId="{48B08EA4-B1E5-CF44-B012-0329E87BE1F5}"/>
          </ac:spMkLst>
        </pc:spChg>
        <pc:spChg chg="mod">
          <ac:chgData name="Andrej Bogdanov (CSD)" userId="54a3fc38-bcd8-4812-b887-b84a314b9e17" providerId="ADAL" clId="{32A58256-69E3-804C-853E-E0C23CCBBDD4}" dt="2022-02-19T05:05:01.167" v="185" actId="1037"/>
          <ac:spMkLst>
            <pc:docMk/>
            <pc:sldMk cId="3436939201" sldId="304"/>
            <ac:spMk id="4" creationId="{0D9CEF92-87E8-BC45-97D8-48C0B8346F76}"/>
          </ac:spMkLst>
        </pc:spChg>
        <pc:spChg chg="mod">
          <ac:chgData name="Andrej Bogdanov (CSD)" userId="54a3fc38-bcd8-4812-b887-b84a314b9e17" providerId="ADAL" clId="{32A58256-69E3-804C-853E-E0C23CCBBDD4}" dt="2022-02-19T05:04:57.977" v="182" actId="1038"/>
          <ac:spMkLst>
            <pc:docMk/>
            <pc:sldMk cId="3436939201" sldId="304"/>
            <ac:spMk id="5" creationId="{51AB4C45-02EB-044D-819C-23E5BCBEA202}"/>
          </ac:spMkLst>
        </pc:spChg>
        <pc:spChg chg="mod">
          <ac:chgData name="Andrej Bogdanov (CSD)" userId="54a3fc38-bcd8-4812-b887-b84a314b9e17" providerId="ADAL" clId="{32A58256-69E3-804C-853E-E0C23CCBBDD4}" dt="2022-02-19T05:04:08.673" v="125"/>
          <ac:spMkLst>
            <pc:docMk/>
            <pc:sldMk cId="3436939201" sldId="304"/>
            <ac:spMk id="6" creationId="{1769B30A-679E-0546-921D-48A20829955D}"/>
          </ac:spMkLst>
        </pc:spChg>
        <pc:spChg chg="mod">
          <ac:chgData name="Andrej Bogdanov (CSD)" userId="54a3fc38-bcd8-4812-b887-b84a314b9e17" providerId="ADAL" clId="{32A58256-69E3-804C-853E-E0C23CCBBDD4}" dt="2022-02-19T05:04:19.298" v="132" actId="1038"/>
          <ac:spMkLst>
            <pc:docMk/>
            <pc:sldMk cId="3436939201" sldId="304"/>
            <ac:spMk id="8" creationId="{2CDF4F10-C39C-7842-938C-486993DCEBC4}"/>
          </ac:spMkLst>
        </pc:spChg>
        <pc:grpChg chg="add mod">
          <ac:chgData name="Andrej Bogdanov (CSD)" userId="54a3fc38-bcd8-4812-b887-b84a314b9e17" providerId="ADAL" clId="{32A58256-69E3-804C-853E-E0C23CCBBDD4}" dt="2022-02-19T05:05:29.979" v="224" actId="1035"/>
          <ac:grpSpMkLst>
            <pc:docMk/>
            <pc:sldMk cId="3436939201" sldId="304"/>
            <ac:grpSpMk id="9" creationId="{F0A8ED94-6F66-104D-9069-58DD4F4110EC}"/>
          </ac:grpSpMkLst>
        </pc:grpChg>
        <pc:grpChg chg="add mod">
          <ac:chgData name="Andrej Bogdanov (CSD)" userId="54a3fc38-bcd8-4812-b887-b84a314b9e17" providerId="ADAL" clId="{32A58256-69E3-804C-853E-E0C23CCBBDD4}" dt="2022-02-19T05:05:20.200" v="198" actId="1035"/>
          <ac:grpSpMkLst>
            <pc:docMk/>
            <pc:sldMk cId="3436939201" sldId="304"/>
            <ac:grpSpMk id="10" creationId="{AF2246FA-2D15-B046-8C83-9D815F970E59}"/>
          </ac:grpSpMkLst>
        </pc:grpChg>
        <pc:inkChg chg="del">
          <ac:chgData name="Andrej Bogdanov (CSD)" userId="54a3fc38-bcd8-4812-b887-b84a314b9e17" providerId="ADAL" clId="{32A58256-69E3-804C-853E-E0C23CCBBDD4}" dt="2022-02-18T12:38:32.025" v="1" actId="478"/>
          <ac:inkMkLst>
            <pc:docMk/>
            <pc:sldMk cId="3436939201" sldId="304"/>
            <ac:inkMk id="9" creationId="{4F75C4D6-5599-2A48-AC02-229D963AE18B}"/>
          </ac:inkMkLst>
        </pc:inkChg>
        <pc:inkChg chg="del">
          <ac:chgData name="Andrej Bogdanov (CSD)" userId="54a3fc38-bcd8-4812-b887-b84a314b9e17" providerId="ADAL" clId="{32A58256-69E3-804C-853E-E0C23CCBBDD4}" dt="2022-02-18T12:38:34.442" v="2" actId="478"/>
          <ac:inkMkLst>
            <pc:docMk/>
            <pc:sldMk cId="3436939201" sldId="304"/>
            <ac:inkMk id="10" creationId="{0EC2380C-6DA2-D740-9BFF-DC19AFBB7C5E}"/>
          </ac:inkMkLst>
        </pc:inkChg>
        <pc:inkChg chg="del">
          <ac:chgData name="Andrej Bogdanov (CSD)" userId="54a3fc38-bcd8-4812-b887-b84a314b9e17" providerId="ADAL" clId="{32A58256-69E3-804C-853E-E0C23CCBBDD4}" dt="2022-02-18T12:38:30.345" v="0" actId="478"/>
          <ac:inkMkLst>
            <pc:docMk/>
            <pc:sldMk cId="3436939201" sldId="304"/>
            <ac:inkMk id="11" creationId="{A76C23DE-2B2D-9D40-8302-C72CE4D1E452}"/>
          </ac:inkMkLst>
        </pc:inkChg>
      </pc:sldChg>
      <pc:sldChg chg="delSp mod">
        <pc:chgData name="Andrej Bogdanov (CSD)" userId="54a3fc38-bcd8-4812-b887-b84a314b9e17" providerId="ADAL" clId="{32A58256-69E3-804C-853E-E0C23CCBBDD4}" dt="2022-02-18T12:39:20.042" v="10" actId="478"/>
        <pc:sldMkLst>
          <pc:docMk/>
          <pc:sldMk cId="1171049812" sldId="305"/>
        </pc:sldMkLst>
        <pc:inkChg chg="del">
          <ac:chgData name="Andrej Bogdanov (CSD)" userId="54a3fc38-bcd8-4812-b887-b84a314b9e17" providerId="ADAL" clId="{32A58256-69E3-804C-853E-E0C23CCBBDD4}" dt="2022-02-18T12:39:11.492" v="5" actId="478"/>
          <ac:inkMkLst>
            <pc:docMk/>
            <pc:sldMk cId="1171049812" sldId="305"/>
            <ac:inkMk id="2" creationId="{044EB108-209D-9A47-9E66-B21989C8A871}"/>
          </ac:inkMkLst>
        </pc:inkChg>
        <pc:inkChg chg="del">
          <ac:chgData name="Andrej Bogdanov (CSD)" userId="54a3fc38-bcd8-4812-b887-b84a314b9e17" providerId="ADAL" clId="{32A58256-69E3-804C-853E-E0C23CCBBDD4}" dt="2022-02-18T12:39:13.763" v="6" actId="478"/>
          <ac:inkMkLst>
            <pc:docMk/>
            <pc:sldMk cId="1171049812" sldId="305"/>
            <ac:inkMk id="4" creationId="{0D06A02F-FE46-E64E-BA36-DCB8E7C62F74}"/>
          </ac:inkMkLst>
        </pc:inkChg>
        <pc:inkChg chg="del">
          <ac:chgData name="Andrej Bogdanov (CSD)" userId="54a3fc38-bcd8-4812-b887-b84a314b9e17" providerId="ADAL" clId="{32A58256-69E3-804C-853E-E0C23CCBBDD4}" dt="2022-02-18T12:39:15.140" v="7" actId="478"/>
          <ac:inkMkLst>
            <pc:docMk/>
            <pc:sldMk cId="1171049812" sldId="305"/>
            <ac:inkMk id="8" creationId="{5935EE5C-DBAB-F54A-85D0-3007BD0BE6AF}"/>
          </ac:inkMkLst>
        </pc:inkChg>
        <pc:inkChg chg="del">
          <ac:chgData name="Andrej Bogdanov (CSD)" userId="54a3fc38-bcd8-4812-b887-b84a314b9e17" providerId="ADAL" clId="{32A58256-69E3-804C-853E-E0C23CCBBDD4}" dt="2022-02-18T12:39:20.042" v="10" actId="478"/>
          <ac:inkMkLst>
            <pc:docMk/>
            <pc:sldMk cId="1171049812" sldId="305"/>
            <ac:inkMk id="10" creationId="{A9CB5C39-21B4-B648-845D-E8C7BEA8AC40}"/>
          </ac:inkMkLst>
        </pc:inkChg>
        <pc:inkChg chg="del">
          <ac:chgData name="Andrej Bogdanov (CSD)" userId="54a3fc38-bcd8-4812-b887-b84a314b9e17" providerId="ADAL" clId="{32A58256-69E3-804C-853E-E0C23CCBBDD4}" dt="2022-02-18T12:39:18.845" v="9" actId="478"/>
          <ac:inkMkLst>
            <pc:docMk/>
            <pc:sldMk cId="1171049812" sldId="305"/>
            <ac:inkMk id="11" creationId="{58464101-AA50-9D44-9A76-3F440AB77B5B}"/>
          </ac:inkMkLst>
        </pc:inkChg>
        <pc:inkChg chg="del">
          <ac:chgData name="Andrej Bogdanov (CSD)" userId="54a3fc38-bcd8-4812-b887-b84a314b9e17" providerId="ADAL" clId="{32A58256-69E3-804C-853E-E0C23CCBBDD4}" dt="2022-02-18T12:39:16.406" v="8" actId="478"/>
          <ac:inkMkLst>
            <pc:docMk/>
            <pc:sldMk cId="1171049812" sldId="305"/>
            <ac:inkMk id="12" creationId="{D7F8D87E-9BF2-9E4B-AD6A-1C851A55F52C}"/>
          </ac:inkMkLst>
        </pc:inkChg>
      </pc:sldChg>
      <pc:sldChg chg="delSp mod">
        <pc:chgData name="Andrej Bogdanov (CSD)" userId="54a3fc38-bcd8-4812-b887-b84a314b9e17" providerId="ADAL" clId="{32A58256-69E3-804C-853E-E0C23CCBBDD4}" dt="2022-02-18T12:43:18.019" v="111" actId="478"/>
        <pc:sldMkLst>
          <pc:docMk/>
          <pc:sldMk cId="2154237552" sldId="306"/>
        </pc:sldMkLst>
        <pc:inkChg chg="del">
          <ac:chgData name="Andrej Bogdanov (CSD)" userId="54a3fc38-bcd8-4812-b887-b84a314b9e17" providerId="ADAL" clId="{32A58256-69E3-804C-853E-E0C23CCBBDD4}" dt="2022-02-18T12:43:10.707" v="107" actId="478"/>
          <ac:inkMkLst>
            <pc:docMk/>
            <pc:sldMk cId="2154237552" sldId="306"/>
            <ac:inkMk id="2" creationId="{D5796201-DAD3-EE4A-BF50-72111C119B64}"/>
          </ac:inkMkLst>
        </pc:inkChg>
        <pc:inkChg chg="del">
          <ac:chgData name="Andrej Bogdanov (CSD)" userId="54a3fc38-bcd8-4812-b887-b84a314b9e17" providerId="ADAL" clId="{32A58256-69E3-804C-853E-E0C23CCBBDD4}" dt="2022-02-18T12:43:18.019" v="111" actId="478"/>
          <ac:inkMkLst>
            <pc:docMk/>
            <pc:sldMk cId="2154237552" sldId="306"/>
            <ac:inkMk id="4" creationId="{0AFAB951-1620-E349-9390-7CF92E960FB8}"/>
          </ac:inkMkLst>
        </pc:inkChg>
        <pc:inkChg chg="del">
          <ac:chgData name="Andrej Bogdanov (CSD)" userId="54a3fc38-bcd8-4812-b887-b84a314b9e17" providerId="ADAL" clId="{32A58256-69E3-804C-853E-E0C23CCBBDD4}" dt="2022-02-18T12:43:13.381" v="108" actId="478"/>
          <ac:inkMkLst>
            <pc:docMk/>
            <pc:sldMk cId="2154237552" sldId="306"/>
            <ac:inkMk id="5" creationId="{CC8FC11B-9577-9644-9567-4B4FCA4FA7FC}"/>
          </ac:inkMkLst>
        </pc:inkChg>
        <pc:inkChg chg="del">
          <ac:chgData name="Andrej Bogdanov (CSD)" userId="54a3fc38-bcd8-4812-b887-b84a314b9e17" providerId="ADAL" clId="{32A58256-69E3-804C-853E-E0C23CCBBDD4}" dt="2022-02-18T12:43:14.774" v="109" actId="478"/>
          <ac:inkMkLst>
            <pc:docMk/>
            <pc:sldMk cId="2154237552" sldId="306"/>
            <ac:inkMk id="6" creationId="{1913A660-9313-E64F-B273-433FFCB5B568}"/>
          </ac:inkMkLst>
        </pc:inkChg>
        <pc:inkChg chg="del">
          <ac:chgData name="Andrej Bogdanov (CSD)" userId="54a3fc38-bcd8-4812-b887-b84a314b9e17" providerId="ADAL" clId="{32A58256-69E3-804C-853E-E0C23CCBBDD4}" dt="2022-02-18T12:43:16.586" v="110" actId="478"/>
          <ac:inkMkLst>
            <pc:docMk/>
            <pc:sldMk cId="2154237552" sldId="306"/>
            <ac:inkMk id="7" creationId="{93170BA2-4AAF-8642-8CAE-E8AEC9BC87D5}"/>
          </ac:inkMkLst>
        </pc:inkChg>
      </pc:sldChg>
      <pc:sldChg chg="delSp mod">
        <pc:chgData name="Andrej Bogdanov (CSD)" userId="54a3fc38-bcd8-4812-b887-b84a314b9e17" providerId="ADAL" clId="{32A58256-69E3-804C-853E-E0C23CCBBDD4}" dt="2022-02-18T12:43:28.061" v="117" actId="478"/>
        <pc:sldMkLst>
          <pc:docMk/>
          <pc:sldMk cId="1892508627" sldId="310"/>
        </pc:sldMkLst>
        <pc:inkChg chg="del">
          <ac:chgData name="Andrej Bogdanov (CSD)" userId="54a3fc38-bcd8-4812-b887-b84a314b9e17" providerId="ADAL" clId="{32A58256-69E3-804C-853E-E0C23CCBBDD4}" dt="2022-02-18T12:43:22.289" v="113" actId="478"/>
          <ac:inkMkLst>
            <pc:docMk/>
            <pc:sldMk cId="1892508627" sldId="310"/>
            <ac:inkMk id="2" creationId="{26681056-9FCD-584C-820C-4EE5492026E3}"/>
          </ac:inkMkLst>
        </pc:inkChg>
        <pc:inkChg chg="del">
          <ac:chgData name="Andrej Bogdanov (CSD)" userId="54a3fc38-bcd8-4812-b887-b84a314b9e17" providerId="ADAL" clId="{32A58256-69E3-804C-853E-E0C23CCBBDD4}" dt="2022-02-18T12:43:23.394" v="114" actId="478"/>
          <ac:inkMkLst>
            <pc:docMk/>
            <pc:sldMk cId="1892508627" sldId="310"/>
            <ac:inkMk id="4" creationId="{BE088224-CE7E-754C-8C3C-74E153D81F79}"/>
          </ac:inkMkLst>
        </pc:inkChg>
        <pc:inkChg chg="del">
          <ac:chgData name="Andrej Bogdanov (CSD)" userId="54a3fc38-bcd8-4812-b887-b84a314b9e17" providerId="ADAL" clId="{32A58256-69E3-804C-853E-E0C23CCBBDD4}" dt="2022-02-18T12:43:25.906" v="116" actId="478"/>
          <ac:inkMkLst>
            <pc:docMk/>
            <pc:sldMk cId="1892508627" sldId="310"/>
            <ac:inkMk id="5" creationId="{FCC3B75C-2CD6-234C-9DD9-6E0F04FFAE77}"/>
          </ac:inkMkLst>
        </pc:inkChg>
        <pc:inkChg chg="del">
          <ac:chgData name="Andrej Bogdanov (CSD)" userId="54a3fc38-bcd8-4812-b887-b84a314b9e17" providerId="ADAL" clId="{32A58256-69E3-804C-853E-E0C23CCBBDD4}" dt="2022-02-18T12:43:28.061" v="117" actId="478"/>
          <ac:inkMkLst>
            <pc:docMk/>
            <pc:sldMk cId="1892508627" sldId="310"/>
            <ac:inkMk id="6" creationId="{AA027E17-0550-714E-BABC-24794DDC5B7D}"/>
          </ac:inkMkLst>
        </pc:inkChg>
        <pc:inkChg chg="del">
          <ac:chgData name="Andrej Bogdanov (CSD)" userId="54a3fc38-bcd8-4812-b887-b84a314b9e17" providerId="ADAL" clId="{32A58256-69E3-804C-853E-E0C23CCBBDD4}" dt="2022-02-18T12:43:24.563" v="115" actId="478"/>
          <ac:inkMkLst>
            <pc:docMk/>
            <pc:sldMk cId="1892508627" sldId="310"/>
            <ac:inkMk id="7" creationId="{D8549FC4-0094-5C4A-87B7-28D577FE2C94}"/>
          </ac:inkMkLst>
        </pc:inkChg>
        <pc:inkChg chg="del">
          <ac:chgData name="Andrej Bogdanov (CSD)" userId="54a3fc38-bcd8-4812-b887-b84a314b9e17" providerId="ADAL" clId="{32A58256-69E3-804C-853E-E0C23CCBBDD4}" dt="2022-02-18T12:43:21.028" v="112" actId="478"/>
          <ac:inkMkLst>
            <pc:docMk/>
            <pc:sldMk cId="1892508627" sldId="310"/>
            <ac:inkMk id="8" creationId="{985030A3-0A06-D44E-9B4A-6F6DC27A13F4}"/>
          </ac:inkMkLst>
        </pc:inkChg>
      </pc:sldChg>
      <pc:sldChg chg="delSp modSp mod">
        <pc:chgData name="Andrej Bogdanov (CSD)" userId="54a3fc38-bcd8-4812-b887-b84a314b9e17" providerId="ADAL" clId="{32A58256-69E3-804C-853E-E0C23CCBBDD4}" dt="2022-02-19T05:58:27.356" v="378" actId="1037"/>
        <pc:sldMkLst>
          <pc:docMk/>
          <pc:sldMk cId="399518868" sldId="311"/>
        </pc:sldMkLst>
        <pc:spChg chg="mod">
          <ac:chgData name="Andrej Bogdanov (CSD)" userId="54a3fc38-bcd8-4812-b887-b84a314b9e17" providerId="ADAL" clId="{32A58256-69E3-804C-853E-E0C23CCBBDD4}" dt="2022-02-19T05:07:50.811" v="236" actId="20577"/>
          <ac:spMkLst>
            <pc:docMk/>
            <pc:sldMk cId="399518868" sldId="311"/>
            <ac:spMk id="2" creationId="{6E461681-4394-104E-8588-C36F1BD5CD3F}"/>
          </ac:spMkLst>
        </pc:spChg>
        <pc:spChg chg="mod">
          <ac:chgData name="Andrej Bogdanov (CSD)" userId="54a3fc38-bcd8-4812-b887-b84a314b9e17" providerId="ADAL" clId="{32A58256-69E3-804C-853E-E0C23CCBBDD4}" dt="2022-02-19T05:58:27.356" v="378" actId="1037"/>
          <ac:spMkLst>
            <pc:docMk/>
            <pc:sldMk cId="399518868" sldId="311"/>
            <ac:spMk id="6" creationId="{A65BECA8-59A7-0346-BDD7-953F413BB243}"/>
          </ac:spMkLst>
        </pc:spChg>
        <pc:inkChg chg="del">
          <ac:chgData name="Andrej Bogdanov (CSD)" userId="54a3fc38-bcd8-4812-b887-b84a314b9e17" providerId="ADAL" clId="{32A58256-69E3-804C-853E-E0C23CCBBDD4}" dt="2022-02-19T05:17:53.680" v="241" actId="478"/>
          <ac:inkMkLst>
            <pc:docMk/>
            <pc:sldMk cId="399518868" sldId="311"/>
            <ac:inkMk id="3" creationId="{CC54287E-C799-CD42-82A5-7D559077AD81}"/>
          </ac:inkMkLst>
        </pc:inkChg>
        <pc:inkChg chg="del">
          <ac:chgData name="Andrej Bogdanov (CSD)" userId="54a3fc38-bcd8-4812-b887-b84a314b9e17" providerId="ADAL" clId="{32A58256-69E3-804C-853E-E0C23CCBBDD4}" dt="2022-02-19T05:17:52.528" v="240" actId="478"/>
          <ac:inkMkLst>
            <pc:docMk/>
            <pc:sldMk cId="399518868" sldId="311"/>
            <ac:inkMk id="4" creationId="{3C1B81E5-8478-7346-A053-FC540C09EB0A}"/>
          </ac:inkMkLst>
        </pc:inkChg>
        <pc:inkChg chg="del">
          <ac:chgData name="Andrej Bogdanov (CSD)" userId="54a3fc38-bcd8-4812-b887-b84a314b9e17" providerId="ADAL" clId="{32A58256-69E3-804C-853E-E0C23CCBBDD4}" dt="2022-02-19T05:17:59.790" v="245" actId="478"/>
          <ac:inkMkLst>
            <pc:docMk/>
            <pc:sldMk cId="399518868" sldId="311"/>
            <ac:inkMk id="5" creationId="{720350AD-F685-7E48-B582-0D4BB35DCC6F}"/>
          </ac:inkMkLst>
        </pc:inkChg>
        <pc:inkChg chg="del">
          <ac:chgData name="Andrej Bogdanov (CSD)" userId="54a3fc38-bcd8-4812-b887-b84a314b9e17" providerId="ADAL" clId="{32A58256-69E3-804C-853E-E0C23CCBBDD4}" dt="2022-02-19T05:17:57.982" v="244" actId="478"/>
          <ac:inkMkLst>
            <pc:docMk/>
            <pc:sldMk cId="399518868" sldId="311"/>
            <ac:inkMk id="7" creationId="{6680B58A-040A-4D44-9483-9341FCA784F3}"/>
          </ac:inkMkLst>
        </pc:inkChg>
        <pc:inkChg chg="del">
          <ac:chgData name="Andrej Bogdanov (CSD)" userId="54a3fc38-bcd8-4812-b887-b84a314b9e17" providerId="ADAL" clId="{32A58256-69E3-804C-853E-E0C23CCBBDD4}" dt="2022-02-19T05:18:02.944" v="247" actId="478"/>
          <ac:inkMkLst>
            <pc:docMk/>
            <pc:sldMk cId="399518868" sldId="311"/>
            <ac:inkMk id="8" creationId="{DB9FAEF5-ADC9-7A44-BD4A-1871151DD4A9}"/>
          </ac:inkMkLst>
        </pc:inkChg>
        <pc:inkChg chg="del">
          <ac:chgData name="Andrej Bogdanov (CSD)" userId="54a3fc38-bcd8-4812-b887-b84a314b9e17" providerId="ADAL" clId="{32A58256-69E3-804C-853E-E0C23CCBBDD4}" dt="2022-02-19T05:17:56.338" v="243" actId="478"/>
          <ac:inkMkLst>
            <pc:docMk/>
            <pc:sldMk cId="399518868" sldId="311"/>
            <ac:inkMk id="9" creationId="{320DDC76-C7CC-DE49-9CA0-1F3A87C65C8B}"/>
          </ac:inkMkLst>
        </pc:inkChg>
        <pc:inkChg chg="del">
          <ac:chgData name="Andrej Bogdanov (CSD)" userId="54a3fc38-bcd8-4812-b887-b84a314b9e17" providerId="ADAL" clId="{32A58256-69E3-804C-853E-E0C23CCBBDD4}" dt="2022-02-19T05:18:01.520" v="246" actId="478"/>
          <ac:inkMkLst>
            <pc:docMk/>
            <pc:sldMk cId="399518868" sldId="311"/>
            <ac:inkMk id="10" creationId="{29504BD9-D039-AF4C-BF22-EDCC650F7A3F}"/>
          </ac:inkMkLst>
        </pc:inkChg>
        <pc:inkChg chg="del">
          <ac:chgData name="Andrej Bogdanov (CSD)" userId="54a3fc38-bcd8-4812-b887-b84a314b9e17" providerId="ADAL" clId="{32A58256-69E3-804C-853E-E0C23CCBBDD4}" dt="2022-02-19T05:17:54.966" v="242" actId="478"/>
          <ac:inkMkLst>
            <pc:docMk/>
            <pc:sldMk cId="399518868" sldId="311"/>
            <ac:inkMk id="13" creationId="{F1526A73-EC43-7E48-9258-E90A15C1B538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19:20.637" v="271" actId="478"/>
        <pc:sldMkLst>
          <pc:docMk/>
          <pc:sldMk cId="2397216362" sldId="312"/>
        </pc:sldMkLst>
        <pc:inkChg chg="del">
          <ac:chgData name="Andrej Bogdanov (CSD)" userId="54a3fc38-bcd8-4812-b887-b84a314b9e17" providerId="ADAL" clId="{32A58256-69E3-804C-853E-E0C23CCBBDD4}" dt="2022-02-19T05:19:16.972" v="268" actId="478"/>
          <ac:inkMkLst>
            <pc:docMk/>
            <pc:sldMk cId="2397216362" sldId="312"/>
            <ac:inkMk id="2" creationId="{74C33237-AF4F-6D40-AB0E-FBC07D9C735C}"/>
          </ac:inkMkLst>
        </pc:inkChg>
        <pc:inkChg chg="del">
          <ac:chgData name="Andrej Bogdanov (CSD)" userId="54a3fc38-bcd8-4812-b887-b84a314b9e17" providerId="ADAL" clId="{32A58256-69E3-804C-853E-E0C23CCBBDD4}" dt="2022-02-19T05:19:20.637" v="271" actId="478"/>
          <ac:inkMkLst>
            <pc:docMk/>
            <pc:sldMk cId="2397216362" sldId="312"/>
            <ac:inkMk id="4" creationId="{C429D6EF-C2DF-C449-9E1C-233E51DA345B}"/>
          </ac:inkMkLst>
        </pc:inkChg>
        <pc:inkChg chg="del">
          <ac:chgData name="Andrej Bogdanov (CSD)" userId="54a3fc38-bcd8-4812-b887-b84a314b9e17" providerId="ADAL" clId="{32A58256-69E3-804C-853E-E0C23CCBBDD4}" dt="2022-02-19T05:19:19.393" v="270" actId="478"/>
          <ac:inkMkLst>
            <pc:docMk/>
            <pc:sldMk cId="2397216362" sldId="312"/>
            <ac:inkMk id="5" creationId="{D76B7C93-D9F0-3840-9654-AF0B3B26380B}"/>
          </ac:inkMkLst>
        </pc:inkChg>
        <pc:inkChg chg="del">
          <ac:chgData name="Andrej Bogdanov (CSD)" userId="54a3fc38-bcd8-4812-b887-b84a314b9e17" providerId="ADAL" clId="{32A58256-69E3-804C-853E-E0C23CCBBDD4}" dt="2022-02-19T05:19:18.157" v="269" actId="478"/>
          <ac:inkMkLst>
            <pc:docMk/>
            <pc:sldMk cId="2397216362" sldId="312"/>
            <ac:inkMk id="6" creationId="{9413A978-CF6E-3244-8DD8-031D38472464}"/>
          </ac:inkMkLst>
        </pc:inkChg>
        <pc:inkChg chg="del">
          <ac:chgData name="Andrej Bogdanov (CSD)" userId="54a3fc38-bcd8-4812-b887-b84a314b9e17" providerId="ADAL" clId="{32A58256-69E3-804C-853E-E0C23CCBBDD4}" dt="2022-02-19T05:19:15.479" v="267" actId="478"/>
          <ac:inkMkLst>
            <pc:docMk/>
            <pc:sldMk cId="2397216362" sldId="312"/>
            <ac:inkMk id="7" creationId="{A6E96C87-9B78-A842-9104-1BD7B8D815E0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0:07.886" v="273" actId="478"/>
        <pc:sldMkLst>
          <pc:docMk/>
          <pc:sldMk cId="4250907085" sldId="314"/>
        </pc:sldMkLst>
        <pc:inkChg chg="del">
          <ac:chgData name="Andrej Bogdanov (CSD)" userId="54a3fc38-bcd8-4812-b887-b84a314b9e17" providerId="ADAL" clId="{32A58256-69E3-804C-853E-E0C23CCBBDD4}" dt="2022-02-19T05:20:06.324" v="272" actId="478"/>
          <ac:inkMkLst>
            <pc:docMk/>
            <pc:sldMk cId="4250907085" sldId="314"/>
            <ac:inkMk id="3" creationId="{F97CA6C2-E232-834F-A3C4-5C324FC69387}"/>
          </ac:inkMkLst>
        </pc:inkChg>
        <pc:inkChg chg="del">
          <ac:chgData name="Andrej Bogdanov (CSD)" userId="54a3fc38-bcd8-4812-b887-b84a314b9e17" providerId="ADAL" clId="{32A58256-69E3-804C-853E-E0C23CCBBDD4}" dt="2022-02-19T05:20:07.886" v="273" actId="478"/>
          <ac:inkMkLst>
            <pc:docMk/>
            <pc:sldMk cId="4250907085" sldId="314"/>
            <ac:inkMk id="5" creationId="{5F2F93DA-206E-9A4F-81FB-4F32BC20F3BA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17:50.118" v="239" actId="478"/>
        <pc:sldMkLst>
          <pc:docMk/>
          <pc:sldMk cId="3971322145" sldId="318"/>
        </pc:sldMkLst>
        <pc:inkChg chg="del">
          <ac:chgData name="Andrej Bogdanov (CSD)" userId="54a3fc38-bcd8-4812-b887-b84a314b9e17" providerId="ADAL" clId="{32A58256-69E3-804C-853E-E0C23CCBBDD4}" dt="2022-02-19T05:17:47.384" v="237" actId="478"/>
          <ac:inkMkLst>
            <pc:docMk/>
            <pc:sldMk cId="3971322145" sldId="318"/>
            <ac:inkMk id="2" creationId="{2A900AB3-1CCE-2845-B99C-9D5CA325C874}"/>
          </ac:inkMkLst>
        </pc:inkChg>
        <pc:inkChg chg="del">
          <ac:chgData name="Andrej Bogdanov (CSD)" userId="54a3fc38-bcd8-4812-b887-b84a314b9e17" providerId="ADAL" clId="{32A58256-69E3-804C-853E-E0C23CCBBDD4}" dt="2022-02-19T05:17:50.118" v="239" actId="478"/>
          <ac:inkMkLst>
            <pc:docMk/>
            <pc:sldMk cId="3971322145" sldId="318"/>
            <ac:inkMk id="4" creationId="{A5D39878-5E23-564B-B05A-C52BF29CB670}"/>
          </ac:inkMkLst>
        </pc:inkChg>
        <pc:inkChg chg="del">
          <ac:chgData name="Andrej Bogdanov (CSD)" userId="54a3fc38-bcd8-4812-b887-b84a314b9e17" providerId="ADAL" clId="{32A58256-69E3-804C-853E-E0C23CCBBDD4}" dt="2022-02-19T05:17:48.626" v="238" actId="478"/>
          <ac:inkMkLst>
            <pc:docMk/>
            <pc:sldMk cId="3971322145" sldId="318"/>
            <ac:inkMk id="5" creationId="{95BAAE96-7B86-114C-B1EA-BC96ACB8264E}"/>
          </ac:inkMkLst>
        </pc:inkChg>
      </pc:sldChg>
      <pc:sldChg chg="modSp mod">
        <pc:chgData name="Andrej Bogdanov (CSD)" userId="54a3fc38-bcd8-4812-b887-b84a314b9e17" providerId="ADAL" clId="{32A58256-69E3-804C-853E-E0C23CCBBDD4}" dt="2022-02-19T05:18:12.897" v="253" actId="20577"/>
        <pc:sldMkLst>
          <pc:docMk/>
          <pc:sldMk cId="4181752716" sldId="319"/>
        </pc:sldMkLst>
        <pc:spChg chg="mod">
          <ac:chgData name="Andrej Bogdanov (CSD)" userId="54a3fc38-bcd8-4812-b887-b84a314b9e17" providerId="ADAL" clId="{32A58256-69E3-804C-853E-E0C23CCBBDD4}" dt="2022-02-19T05:18:12.897" v="253" actId="20577"/>
          <ac:spMkLst>
            <pc:docMk/>
            <pc:sldMk cId="4181752716" sldId="319"/>
            <ac:spMk id="11" creationId="{FFAA000E-90B4-4346-BD7C-9E2CAF11B212}"/>
          </ac:spMkLst>
        </pc:spChg>
      </pc:sldChg>
      <pc:sldChg chg="delSp mod">
        <pc:chgData name="Andrej Bogdanov (CSD)" userId="54a3fc38-bcd8-4812-b887-b84a314b9e17" providerId="ADAL" clId="{32A58256-69E3-804C-853E-E0C23CCBBDD4}" dt="2022-02-19T05:19:10.173" v="266" actId="478"/>
        <pc:sldMkLst>
          <pc:docMk/>
          <pc:sldMk cId="8133859" sldId="321"/>
        </pc:sldMkLst>
        <pc:inkChg chg="del">
          <ac:chgData name="Andrej Bogdanov (CSD)" userId="54a3fc38-bcd8-4812-b887-b84a314b9e17" providerId="ADAL" clId="{32A58256-69E3-804C-853E-E0C23CCBBDD4}" dt="2022-02-19T05:19:05.835" v="264" actId="478"/>
          <ac:inkMkLst>
            <pc:docMk/>
            <pc:sldMk cId="8133859" sldId="321"/>
            <ac:inkMk id="2" creationId="{227DE75E-F297-CB44-BBA8-0902886DBC26}"/>
          </ac:inkMkLst>
        </pc:inkChg>
        <pc:inkChg chg="del">
          <ac:chgData name="Andrej Bogdanov (CSD)" userId="54a3fc38-bcd8-4812-b887-b84a314b9e17" providerId="ADAL" clId="{32A58256-69E3-804C-853E-E0C23CCBBDD4}" dt="2022-02-19T05:19:10.173" v="266" actId="478"/>
          <ac:inkMkLst>
            <pc:docMk/>
            <pc:sldMk cId="8133859" sldId="321"/>
            <ac:inkMk id="4" creationId="{54181AC1-47D4-3D49-8B6B-C6E3B6A74EC8}"/>
          </ac:inkMkLst>
        </pc:inkChg>
        <pc:inkChg chg="del">
          <ac:chgData name="Andrej Bogdanov (CSD)" userId="54a3fc38-bcd8-4812-b887-b84a314b9e17" providerId="ADAL" clId="{32A58256-69E3-804C-853E-E0C23CCBBDD4}" dt="2022-02-19T05:19:08.152" v="265" actId="478"/>
          <ac:inkMkLst>
            <pc:docMk/>
            <pc:sldMk cId="8133859" sldId="321"/>
            <ac:inkMk id="5" creationId="{7633CA12-1920-2846-BCF8-F23BBF7629B1}"/>
          </ac:inkMkLst>
        </pc:inkChg>
        <pc:inkChg chg="del">
          <ac:chgData name="Andrej Bogdanov (CSD)" userId="54a3fc38-bcd8-4812-b887-b84a314b9e17" providerId="ADAL" clId="{32A58256-69E3-804C-853E-E0C23CCBBDD4}" dt="2022-02-19T05:19:04.643" v="263" actId="478"/>
          <ac:inkMkLst>
            <pc:docMk/>
            <pc:sldMk cId="8133859" sldId="321"/>
            <ac:inkMk id="6" creationId="{94DA4B39-4C26-474E-B4AA-0E46A7B7CBBA}"/>
          </ac:inkMkLst>
        </pc:inkChg>
      </pc:sldChg>
      <pc:sldChg chg="delSp modSp mod">
        <pc:chgData name="Andrej Bogdanov (CSD)" userId="54a3fc38-bcd8-4812-b887-b84a314b9e17" providerId="ADAL" clId="{32A58256-69E3-804C-853E-E0C23CCBBDD4}" dt="2022-02-19T05:56:55.496" v="370" actId="1036"/>
        <pc:sldMkLst>
          <pc:docMk/>
          <pc:sldMk cId="4186355493" sldId="323"/>
        </pc:sldMkLst>
        <pc:spChg chg="mod">
          <ac:chgData name="Andrej Bogdanov (CSD)" userId="54a3fc38-bcd8-4812-b887-b84a314b9e17" providerId="ADAL" clId="{32A58256-69E3-804C-853E-E0C23CCBBDD4}" dt="2022-02-19T05:18:25.949" v="261" actId="20577"/>
          <ac:spMkLst>
            <pc:docMk/>
            <pc:sldMk cId="4186355493" sldId="323"/>
            <ac:spMk id="2" creationId="{6E461681-4394-104E-8588-C36F1BD5CD3F}"/>
          </ac:spMkLst>
        </pc:spChg>
        <pc:grpChg chg="mod">
          <ac:chgData name="Andrej Bogdanov (CSD)" userId="54a3fc38-bcd8-4812-b887-b84a314b9e17" providerId="ADAL" clId="{32A58256-69E3-804C-853E-E0C23CCBBDD4}" dt="2022-02-19T05:56:55.496" v="370" actId="1036"/>
          <ac:grpSpMkLst>
            <pc:docMk/>
            <pc:sldMk cId="4186355493" sldId="323"/>
            <ac:grpSpMk id="14" creationId="{BC99CB8F-A5F8-674B-8223-B86DBD515BB4}"/>
          </ac:grpSpMkLst>
        </pc:grpChg>
        <pc:inkChg chg="del">
          <ac:chgData name="Andrej Bogdanov (CSD)" userId="54a3fc38-bcd8-4812-b887-b84a314b9e17" providerId="ADAL" clId="{32A58256-69E3-804C-853E-E0C23CCBBDD4}" dt="2022-02-19T05:18:43.474" v="262" actId="478"/>
          <ac:inkMkLst>
            <pc:docMk/>
            <pc:sldMk cId="4186355493" sldId="323"/>
            <ac:inkMk id="4" creationId="{4B4F79AA-4002-0B46-B752-291FCE4E731F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0:35.152" v="274" actId="478"/>
        <pc:sldMkLst>
          <pc:docMk/>
          <pc:sldMk cId="3550106769" sldId="324"/>
        </pc:sldMkLst>
        <pc:inkChg chg="del">
          <ac:chgData name="Andrej Bogdanov (CSD)" userId="54a3fc38-bcd8-4812-b887-b84a314b9e17" providerId="ADAL" clId="{32A58256-69E3-804C-853E-E0C23CCBBDD4}" dt="2022-02-19T05:20:35.152" v="274" actId="478"/>
          <ac:inkMkLst>
            <pc:docMk/>
            <pc:sldMk cId="3550106769" sldId="324"/>
            <ac:inkMk id="2" creationId="{50351F20-638C-244A-9370-EE6AEE930AD9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1:40.425" v="298" actId="478"/>
        <pc:sldMkLst>
          <pc:docMk/>
          <pc:sldMk cId="3333352670" sldId="325"/>
        </pc:sldMkLst>
        <pc:inkChg chg="del">
          <ac:chgData name="Andrej Bogdanov (CSD)" userId="54a3fc38-bcd8-4812-b887-b84a314b9e17" providerId="ADAL" clId="{32A58256-69E3-804C-853E-E0C23CCBBDD4}" dt="2022-02-19T05:21:39.098" v="297" actId="478"/>
          <ac:inkMkLst>
            <pc:docMk/>
            <pc:sldMk cId="3333352670" sldId="325"/>
            <ac:inkMk id="4" creationId="{AB1AE69A-B7FE-9C4B-B3E1-08444687F6A2}"/>
          </ac:inkMkLst>
        </pc:inkChg>
        <pc:inkChg chg="del">
          <ac:chgData name="Andrej Bogdanov (CSD)" userId="54a3fc38-bcd8-4812-b887-b84a314b9e17" providerId="ADAL" clId="{32A58256-69E3-804C-853E-E0C23CCBBDD4}" dt="2022-02-19T05:21:40.425" v="298" actId="478"/>
          <ac:inkMkLst>
            <pc:docMk/>
            <pc:sldMk cId="3333352670" sldId="325"/>
            <ac:inkMk id="5" creationId="{EAE07D27-4D26-E645-B3A9-261F1595D8C2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0:58.299" v="280" actId="478"/>
        <pc:sldMkLst>
          <pc:docMk/>
          <pc:sldMk cId="1854997407" sldId="326"/>
        </pc:sldMkLst>
        <pc:inkChg chg="del">
          <ac:chgData name="Andrej Bogdanov (CSD)" userId="54a3fc38-bcd8-4812-b887-b84a314b9e17" providerId="ADAL" clId="{32A58256-69E3-804C-853E-E0C23CCBBDD4}" dt="2022-02-19T05:20:47.010" v="275" actId="478"/>
          <ac:inkMkLst>
            <pc:docMk/>
            <pc:sldMk cId="1854997407" sldId="326"/>
            <ac:inkMk id="4" creationId="{C20A7A05-F44A-7D4A-B675-C159A2CAD62A}"/>
          </ac:inkMkLst>
        </pc:inkChg>
        <pc:inkChg chg="del">
          <ac:chgData name="Andrej Bogdanov (CSD)" userId="54a3fc38-bcd8-4812-b887-b84a314b9e17" providerId="ADAL" clId="{32A58256-69E3-804C-853E-E0C23CCBBDD4}" dt="2022-02-19T05:20:49.349" v="276" actId="478"/>
          <ac:inkMkLst>
            <pc:docMk/>
            <pc:sldMk cId="1854997407" sldId="326"/>
            <ac:inkMk id="8" creationId="{3171D9B8-F023-1C46-88BB-0AC61DBD4394}"/>
          </ac:inkMkLst>
        </pc:inkChg>
        <pc:inkChg chg="del">
          <ac:chgData name="Andrej Bogdanov (CSD)" userId="54a3fc38-bcd8-4812-b887-b84a314b9e17" providerId="ADAL" clId="{32A58256-69E3-804C-853E-E0C23CCBBDD4}" dt="2022-02-19T05:20:56.757" v="279" actId="478"/>
          <ac:inkMkLst>
            <pc:docMk/>
            <pc:sldMk cId="1854997407" sldId="326"/>
            <ac:inkMk id="13" creationId="{771EAD64-0B8F-8646-972E-7591A692334D}"/>
          </ac:inkMkLst>
        </pc:inkChg>
        <pc:inkChg chg="del">
          <ac:chgData name="Andrej Bogdanov (CSD)" userId="54a3fc38-bcd8-4812-b887-b84a314b9e17" providerId="ADAL" clId="{32A58256-69E3-804C-853E-E0C23CCBBDD4}" dt="2022-02-19T05:20:55.400" v="278" actId="478"/>
          <ac:inkMkLst>
            <pc:docMk/>
            <pc:sldMk cId="1854997407" sldId="326"/>
            <ac:inkMk id="17" creationId="{A0843C06-B4C1-BA4C-9111-209BFF113DD3}"/>
          </ac:inkMkLst>
        </pc:inkChg>
        <pc:inkChg chg="del">
          <ac:chgData name="Andrej Bogdanov (CSD)" userId="54a3fc38-bcd8-4812-b887-b84a314b9e17" providerId="ADAL" clId="{32A58256-69E3-804C-853E-E0C23CCBBDD4}" dt="2022-02-19T05:20:51.053" v="277" actId="478"/>
          <ac:inkMkLst>
            <pc:docMk/>
            <pc:sldMk cId="1854997407" sldId="326"/>
            <ac:inkMk id="18" creationId="{15E68248-C10B-9849-8980-EB347C64FEF6}"/>
          </ac:inkMkLst>
        </pc:inkChg>
        <pc:inkChg chg="del">
          <ac:chgData name="Andrej Bogdanov (CSD)" userId="54a3fc38-bcd8-4812-b887-b84a314b9e17" providerId="ADAL" clId="{32A58256-69E3-804C-853E-E0C23CCBBDD4}" dt="2022-02-19T05:20:58.299" v="280" actId="478"/>
          <ac:inkMkLst>
            <pc:docMk/>
            <pc:sldMk cId="1854997407" sldId="326"/>
            <ac:inkMk id="19" creationId="{C6DCB7F8-913C-F440-AAA6-D7ECAFF8A415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1:06.370" v="281" actId="478"/>
        <pc:sldMkLst>
          <pc:docMk/>
          <pc:sldMk cId="952276677" sldId="327"/>
        </pc:sldMkLst>
        <pc:inkChg chg="del">
          <ac:chgData name="Andrej Bogdanov (CSD)" userId="54a3fc38-bcd8-4812-b887-b84a314b9e17" providerId="ADAL" clId="{32A58256-69E3-804C-853E-E0C23CCBBDD4}" dt="2022-02-19T05:21:06.370" v="281" actId="478"/>
          <ac:inkMkLst>
            <pc:docMk/>
            <pc:sldMk cId="952276677" sldId="327"/>
            <ac:inkMk id="4" creationId="{4CDCD65A-421C-9D42-AB14-4965A11D7012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2:14.383" v="304" actId="478"/>
        <pc:sldMkLst>
          <pc:docMk/>
          <pc:sldMk cId="2508502271" sldId="328"/>
        </pc:sldMkLst>
        <pc:inkChg chg="del">
          <ac:chgData name="Andrej Bogdanov (CSD)" userId="54a3fc38-bcd8-4812-b887-b84a314b9e17" providerId="ADAL" clId="{32A58256-69E3-804C-853E-E0C23CCBBDD4}" dt="2022-02-19T05:22:10.756" v="301" actId="478"/>
          <ac:inkMkLst>
            <pc:docMk/>
            <pc:sldMk cId="2508502271" sldId="328"/>
            <ac:inkMk id="3" creationId="{074BECB9-3820-7E43-929D-CEFFA83ACD70}"/>
          </ac:inkMkLst>
        </pc:inkChg>
        <pc:inkChg chg="del">
          <ac:chgData name="Andrej Bogdanov (CSD)" userId="54a3fc38-bcd8-4812-b887-b84a314b9e17" providerId="ADAL" clId="{32A58256-69E3-804C-853E-E0C23CCBBDD4}" dt="2022-02-19T05:22:13.094" v="303" actId="478"/>
          <ac:inkMkLst>
            <pc:docMk/>
            <pc:sldMk cId="2508502271" sldId="328"/>
            <ac:inkMk id="4" creationId="{8F11730B-399D-7446-A153-20B859A1A54C}"/>
          </ac:inkMkLst>
        </pc:inkChg>
        <pc:inkChg chg="del">
          <ac:chgData name="Andrej Bogdanov (CSD)" userId="54a3fc38-bcd8-4812-b887-b84a314b9e17" providerId="ADAL" clId="{32A58256-69E3-804C-853E-E0C23CCBBDD4}" dt="2022-02-19T05:22:11.840" v="302" actId="478"/>
          <ac:inkMkLst>
            <pc:docMk/>
            <pc:sldMk cId="2508502271" sldId="328"/>
            <ac:inkMk id="6" creationId="{26668DB8-590A-4946-B160-517A1D5813A2}"/>
          </ac:inkMkLst>
        </pc:inkChg>
        <pc:inkChg chg="del">
          <ac:chgData name="Andrej Bogdanov (CSD)" userId="54a3fc38-bcd8-4812-b887-b84a314b9e17" providerId="ADAL" clId="{32A58256-69E3-804C-853E-E0C23CCBBDD4}" dt="2022-02-19T05:22:14.383" v="304" actId="478"/>
          <ac:inkMkLst>
            <pc:docMk/>
            <pc:sldMk cId="2508502271" sldId="328"/>
            <ac:inkMk id="7" creationId="{91A1E05C-85A6-4B42-B66F-F0CC63058657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1:57.484" v="300" actId="478"/>
        <pc:sldMkLst>
          <pc:docMk/>
          <pc:sldMk cId="2716114428" sldId="329"/>
        </pc:sldMkLst>
        <pc:inkChg chg="del">
          <ac:chgData name="Andrej Bogdanov (CSD)" userId="54a3fc38-bcd8-4812-b887-b84a314b9e17" providerId="ADAL" clId="{32A58256-69E3-804C-853E-E0C23CCBBDD4}" dt="2022-02-19T05:21:56.166" v="299" actId="478"/>
          <ac:inkMkLst>
            <pc:docMk/>
            <pc:sldMk cId="2716114428" sldId="329"/>
            <ac:inkMk id="4" creationId="{325959ED-C61F-BC4B-9066-E9052779AE24}"/>
          </ac:inkMkLst>
        </pc:inkChg>
        <pc:inkChg chg="del">
          <ac:chgData name="Andrej Bogdanov (CSD)" userId="54a3fc38-bcd8-4812-b887-b84a314b9e17" providerId="ADAL" clId="{32A58256-69E3-804C-853E-E0C23CCBBDD4}" dt="2022-02-19T05:21:57.484" v="300" actId="478"/>
          <ac:inkMkLst>
            <pc:docMk/>
            <pc:sldMk cId="2716114428" sldId="329"/>
            <ac:inkMk id="7" creationId="{591E0368-6D02-344D-B829-7FD22D7048FB}"/>
          </ac:inkMkLst>
        </pc:inkChg>
      </pc:sldChg>
      <pc:sldChg chg="delSp modSp mod">
        <pc:chgData name="Andrej Bogdanov (CSD)" userId="54a3fc38-bcd8-4812-b887-b84a314b9e17" providerId="ADAL" clId="{32A58256-69E3-804C-853E-E0C23CCBBDD4}" dt="2022-02-19T05:22:47.621" v="310" actId="207"/>
        <pc:sldMkLst>
          <pc:docMk/>
          <pc:sldMk cId="351016479" sldId="331"/>
        </pc:sldMkLst>
        <pc:spChg chg="mod">
          <ac:chgData name="Andrej Bogdanov (CSD)" userId="54a3fc38-bcd8-4812-b887-b84a314b9e17" providerId="ADAL" clId="{32A58256-69E3-804C-853E-E0C23CCBBDD4}" dt="2022-02-19T05:22:47.621" v="310" actId="207"/>
          <ac:spMkLst>
            <pc:docMk/>
            <pc:sldMk cId="351016479" sldId="331"/>
            <ac:spMk id="3" creationId="{D6A96E3C-CB46-8747-9659-A63797DC083D}"/>
          </ac:spMkLst>
        </pc:spChg>
        <pc:inkChg chg="del">
          <ac:chgData name="Andrej Bogdanov (CSD)" userId="54a3fc38-bcd8-4812-b887-b84a314b9e17" providerId="ADAL" clId="{32A58256-69E3-804C-853E-E0C23CCBBDD4}" dt="2022-02-19T05:22:28.687" v="306" actId="478"/>
          <ac:inkMkLst>
            <pc:docMk/>
            <pc:sldMk cId="351016479" sldId="331"/>
            <ac:inkMk id="4" creationId="{9DAC434F-CF57-EA4B-A405-82EBE5B4469D}"/>
          </ac:inkMkLst>
        </pc:inkChg>
        <pc:inkChg chg="del">
          <ac:chgData name="Andrej Bogdanov (CSD)" userId="54a3fc38-bcd8-4812-b887-b84a314b9e17" providerId="ADAL" clId="{32A58256-69E3-804C-853E-E0C23CCBBDD4}" dt="2022-02-19T05:22:30.084" v="307" actId="478"/>
          <ac:inkMkLst>
            <pc:docMk/>
            <pc:sldMk cId="351016479" sldId="331"/>
            <ac:inkMk id="5" creationId="{2F345D3D-FE0E-A145-A2FF-2F239666EA20}"/>
          </ac:inkMkLst>
        </pc:inkChg>
        <pc:inkChg chg="del">
          <ac:chgData name="Andrej Bogdanov (CSD)" userId="54a3fc38-bcd8-4812-b887-b84a314b9e17" providerId="ADAL" clId="{32A58256-69E3-804C-853E-E0C23CCBBDD4}" dt="2022-02-19T05:22:31.399" v="308" actId="478"/>
          <ac:inkMkLst>
            <pc:docMk/>
            <pc:sldMk cId="351016479" sldId="331"/>
            <ac:inkMk id="6" creationId="{B7246BE0-C7C4-D041-B426-08FA30C199B1}"/>
          </ac:inkMkLst>
        </pc:inkChg>
        <pc:inkChg chg="del">
          <ac:chgData name="Andrej Bogdanov (CSD)" userId="54a3fc38-bcd8-4812-b887-b84a314b9e17" providerId="ADAL" clId="{32A58256-69E3-804C-853E-E0C23CCBBDD4}" dt="2022-02-19T05:22:32.665" v="309" actId="478"/>
          <ac:inkMkLst>
            <pc:docMk/>
            <pc:sldMk cId="351016479" sldId="331"/>
            <ac:inkMk id="7" creationId="{E3EC1769-30AE-594F-846E-77990D38E12C}"/>
          </ac:inkMkLst>
        </pc:inkChg>
        <pc:inkChg chg="del">
          <ac:chgData name="Andrej Bogdanov (CSD)" userId="54a3fc38-bcd8-4812-b887-b84a314b9e17" providerId="ADAL" clId="{32A58256-69E3-804C-853E-E0C23CCBBDD4}" dt="2022-02-19T05:22:27.217" v="305" actId="478"/>
          <ac:inkMkLst>
            <pc:docMk/>
            <pc:sldMk cId="351016479" sldId="331"/>
            <ac:inkMk id="8" creationId="{AE60DCEB-407A-A14C-928A-625233DB3BAE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3:13.463" v="318" actId="478"/>
        <pc:sldMkLst>
          <pc:docMk/>
          <pc:sldMk cId="55323223" sldId="332"/>
        </pc:sldMkLst>
        <pc:inkChg chg="del">
          <ac:chgData name="Andrej Bogdanov (CSD)" userId="54a3fc38-bcd8-4812-b887-b84a314b9e17" providerId="ADAL" clId="{32A58256-69E3-804C-853E-E0C23CCBBDD4}" dt="2022-02-19T05:22:58.860" v="311" actId="478"/>
          <ac:inkMkLst>
            <pc:docMk/>
            <pc:sldMk cId="55323223" sldId="332"/>
            <ac:inkMk id="2" creationId="{0AA07AFF-0664-1348-91B9-9241761D5A5F}"/>
          </ac:inkMkLst>
        </pc:inkChg>
        <pc:inkChg chg="del">
          <ac:chgData name="Andrej Bogdanov (CSD)" userId="54a3fc38-bcd8-4812-b887-b84a314b9e17" providerId="ADAL" clId="{32A58256-69E3-804C-853E-E0C23CCBBDD4}" dt="2022-02-19T05:23:01.802" v="313" actId="478"/>
          <ac:inkMkLst>
            <pc:docMk/>
            <pc:sldMk cId="55323223" sldId="332"/>
            <ac:inkMk id="6" creationId="{C9386848-1DDD-024E-8FAD-D2DCEC1BD5E7}"/>
          </ac:inkMkLst>
        </pc:inkChg>
        <pc:inkChg chg="del">
          <ac:chgData name="Andrej Bogdanov (CSD)" userId="54a3fc38-bcd8-4812-b887-b84a314b9e17" providerId="ADAL" clId="{32A58256-69E3-804C-853E-E0C23CCBBDD4}" dt="2022-02-19T05:23:00.382" v="312" actId="478"/>
          <ac:inkMkLst>
            <pc:docMk/>
            <pc:sldMk cId="55323223" sldId="332"/>
            <ac:inkMk id="8" creationId="{64410E51-B95D-3148-A4DC-441D2B95F653}"/>
          </ac:inkMkLst>
        </pc:inkChg>
        <pc:inkChg chg="del">
          <ac:chgData name="Andrej Bogdanov (CSD)" userId="54a3fc38-bcd8-4812-b887-b84a314b9e17" providerId="ADAL" clId="{32A58256-69E3-804C-853E-E0C23CCBBDD4}" dt="2022-02-19T05:23:03.125" v="314" actId="478"/>
          <ac:inkMkLst>
            <pc:docMk/>
            <pc:sldMk cId="55323223" sldId="332"/>
            <ac:inkMk id="10" creationId="{082C2BFF-66B2-2B4C-A618-722C8BDDF53A}"/>
          </ac:inkMkLst>
        </pc:inkChg>
        <pc:inkChg chg="del">
          <ac:chgData name="Andrej Bogdanov (CSD)" userId="54a3fc38-bcd8-4812-b887-b84a314b9e17" providerId="ADAL" clId="{32A58256-69E3-804C-853E-E0C23CCBBDD4}" dt="2022-02-19T05:23:13.463" v="318" actId="478"/>
          <ac:inkMkLst>
            <pc:docMk/>
            <pc:sldMk cId="55323223" sldId="332"/>
            <ac:inkMk id="11" creationId="{CA0A13C1-A919-424C-BE33-B8CEEBD45754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3:31.170" v="321" actId="478"/>
        <pc:sldMkLst>
          <pc:docMk/>
          <pc:sldMk cId="870056491" sldId="333"/>
        </pc:sldMkLst>
        <pc:inkChg chg="del">
          <ac:chgData name="Andrej Bogdanov (CSD)" userId="54a3fc38-bcd8-4812-b887-b84a314b9e17" providerId="ADAL" clId="{32A58256-69E3-804C-853E-E0C23CCBBDD4}" dt="2022-02-19T05:23:31.170" v="321" actId="478"/>
          <ac:inkMkLst>
            <pc:docMk/>
            <pc:sldMk cId="870056491" sldId="333"/>
            <ac:inkMk id="3" creationId="{3E8CAA88-59C6-6E4C-B718-5DD988FE56E3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23:27.552" v="320" actId="478"/>
        <pc:sldMkLst>
          <pc:docMk/>
          <pc:sldMk cId="1920346700" sldId="334"/>
        </pc:sldMkLst>
        <pc:inkChg chg="del">
          <ac:chgData name="Andrej Bogdanov (CSD)" userId="54a3fc38-bcd8-4812-b887-b84a314b9e17" providerId="ADAL" clId="{32A58256-69E3-804C-853E-E0C23CCBBDD4}" dt="2022-02-19T05:23:27.552" v="320" actId="478"/>
          <ac:inkMkLst>
            <pc:docMk/>
            <pc:sldMk cId="1920346700" sldId="334"/>
            <ac:inkMk id="9" creationId="{0E403364-7E9D-C54A-81B3-E93C1B5B1877}"/>
          </ac:inkMkLst>
        </pc:inkChg>
      </pc:sldChg>
      <pc:sldChg chg="addSp delSp modSp mod">
        <pc:chgData name="Andrej Bogdanov (CSD)" userId="54a3fc38-bcd8-4812-b887-b84a314b9e17" providerId="ADAL" clId="{32A58256-69E3-804C-853E-E0C23CCBBDD4}" dt="2022-02-19T05:56:16.618" v="366"/>
        <pc:sldMkLst>
          <pc:docMk/>
          <pc:sldMk cId="1922373272" sldId="335"/>
        </pc:sldMkLst>
        <pc:spChg chg="add mod">
          <ac:chgData name="Andrej Bogdanov (CSD)" userId="54a3fc38-bcd8-4812-b887-b84a314b9e17" providerId="ADAL" clId="{32A58256-69E3-804C-853E-E0C23CCBBDD4}" dt="2022-02-19T05:56:16.618" v="366"/>
          <ac:spMkLst>
            <pc:docMk/>
            <pc:sldMk cId="1922373272" sldId="335"/>
            <ac:spMk id="8" creationId="{A366E3E7-AB78-4943-914C-4C97D43259FD}"/>
          </ac:spMkLst>
        </pc:spChg>
        <pc:spChg chg="add del mod">
          <ac:chgData name="Andrej Bogdanov (CSD)" userId="54a3fc38-bcd8-4812-b887-b84a314b9e17" providerId="ADAL" clId="{32A58256-69E3-804C-853E-E0C23CCBBDD4}" dt="2022-02-19T05:56:12.412" v="365" actId="478"/>
          <ac:spMkLst>
            <pc:docMk/>
            <pc:sldMk cId="1922373272" sldId="335"/>
            <ac:spMk id="9" creationId="{74E0131B-3F53-0541-B58B-4E3C551CDEB3}"/>
          </ac:spMkLst>
        </pc:spChg>
        <pc:inkChg chg="del">
          <ac:chgData name="Andrej Bogdanov (CSD)" userId="54a3fc38-bcd8-4812-b887-b84a314b9e17" providerId="ADAL" clId="{32A58256-69E3-804C-853E-E0C23CCBBDD4}" dt="2022-02-19T05:50:03.425" v="322" actId="478"/>
          <ac:inkMkLst>
            <pc:docMk/>
            <pc:sldMk cId="1922373272" sldId="335"/>
            <ac:inkMk id="3" creationId="{1C55D37E-62AA-354C-9E81-0943922B0361}"/>
          </ac:inkMkLst>
        </pc:inkChg>
        <pc:inkChg chg="del">
          <ac:chgData name="Andrej Bogdanov (CSD)" userId="54a3fc38-bcd8-4812-b887-b84a314b9e17" providerId="ADAL" clId="{32A58256-69E3-804C-853E-E0C23CCBBDD4}" dt="2022-02-19T05:50:07.916" v="325" actId="478"/>
          <ac:inkMkLst>
            <pc:docMk/>
            <pc:sldMk cId="1922373272" sldId="335"/>
            <ac:inkMk id="4" creationId="{3CFBFAB5-3172-994F-967B-27DDF45DD4A0}"/>
          </ac:inkMkLst>
        </pc:inkChg>
        <pc:inkChg chg="del">
          <ac:chgData name="Andrej Bogdanov (CSD)" userId="54a3fc38-bcd8-4812-b887-b84a314b9e17" providerId="ADAL" clId="{32A58256-69E3-804C-853E-E0C23CCBBDD4}" dt="2022-02-19T05:50:04.842" v="323" actId="478"/>
          <ac:inkMkLst>
            <pc:docMk/>
            <pc:sldMk cId="1922373272" sldId="335"/>
            <ac:inkMk id="5" creationId="{EB5F3841-3E3E-4C43-9AAB-76A1542BACE5}"/>
          </ac:inkMkLst>
        </pc:inkChg>
        <pc:inkChg chg="del">
          <ac:chgData name="Andrej Bogdanov (CSD)" userId="54a3fc38-bcd8-4812-b887-b84a314b9e17" providerId="ADAL" clId="{32A58256-69E3-804C-853E-E0C23CCBBDD4}" dt="2022-02-19T05:50:05.970" v="324" actId="478"/>
          <ac:inkMkLst>
            <pc:docMk/>
            <pc:sldMk cId="1922373272" sldId="335"/>
            <ac:inkMk id="6" creationId="{DC3E0CA5-2C5B-D142-B845-8EF2DAF638CC}"/>
          </ac:inkMkLst>
        </pc:inkChg>
        <pc:inkChg chg="del">
          <ac:chgData name="Andrej Bogdanov (CSD)" userId="54a3fc38-bcd8-4812-b887-b84a314b9e17" providerId="ADAL" clId="{32A58256-69E3-804C-853E-E0C23CCBBDD4}" dt="2022-02-19T05:50:10.098" v="326" actId="478"/>
          <ac:inkMkLst>
            <pc:docMk/>
            <pc:sldMk cId="1922373272" sldId="335"/>
            <ac:inkMk id="7" creationId="{7164D960-7DF2-7B4A-885C-29590FFFAD16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50:25.269" v="331" actId="478"/>
        <pc:sldMkLst>
          <pc:docMk/>
          <pc:sldMk cId="4203333580" sldId="336"/>
        </pc:sldMkLst>
        <pc:inkChg chg="del">
          <ac:chgData name="Andrej Bogdanov (CSD)" userId="54a3fc38-bcd8-4812-b887-b84a314b9e17" providerId="ADAL" clId="{32A58256-69E3-804C-853E-E0C23CCBBDD4}" dt="2022-02-19T05:50:18.084" v="327" actId="478"/>
          <ac:inkMkLst>
            <pc:docMk/>
            <pc:sldMk cId="4203333580" sldId="336"/>
            <ac:inkMk id="3" creationId="{49E6D0B8-5AA9-AF43-9517-C53745086C3C}"/>
          </ac:inkMkLst>
        </pc:inkChg>
        <pc:inkChg chg="del">
          <ac:chgData name="Andrej Bogdanov (CSD)" userId="54a3fc38-bcd8-4812-b887-b84a314b9e17" providerId="ADAL" clId="{32A58256-69E3-804C-853E-E0C23CCBBDD4}" dt="2022-02-19T05:50:19.402" v="328" actId="478"/>
          <ac:inkMkLst>
            <pc:docMk/>
            <pc:sldMk cId="4203333580" sldId="336"/>
            <ac:inkMk id="4" creationId="{2E5FB996-3579-7D46-BBBB-8188F5459651}"/>
          </ac:inkMkLst>
        </pc:inkChg>
        <pc:inkChg chg="del">
          <ac:chgData name="Andrej Bogdanov (CSD)" userId="54a3fc38-bcd8-4812-b887-b84a314b9e17" providerId="ADAL" clId="{32A58256-69E3-804C-853E-E0C23CCBBDD4}" dt="2022-02-19T05:50:25.269" v="331" actId="478"/>
          <ac:inkMkLst>
            <pc:docMk/>
            <pc:sldMk cId="4203333580" sldId="336"/>
            <ac:inkMk id="5" creationId="{35F85142-59FF-624F-91CE-71E066E226D9}"/>
          </ac:inkMkLst>
        </pc:inkChg>
        <pc:inkChg chg="del">
          <ac:chgData name="Andrej Bogdanov (CSD)" userId="54a3fc38-bcd8-4812-b887-b84a314b9e17" providerId="ADAL" clId="{32A58256-69E3-804C-853E-E0C23CCBBDD4}" dt="2022-02-19T05:50:22.485" v="330" actId="478"/>
          <ac:inkMkLst>
            <pc:docMk/>
            <pc:sldMk cId="4203333580" sldId="336"/>
            <ac:inkMk id="7" creationId="{3B9DDF7C-3DCF-514A-89A7-B226189C3741}"/>
          </ac:inkMkLst>
        </pc:inkChg>
        <pc:inkChg chg="del">
          <ac:chgData name="Andrej Bogdanov (CSD)" userId="54a3fc38-bcd8-4812-b887-b84a314b9e17" providerId="ADAL" clId="{32A58256-69E3-804C-853E-E0C23CCBBDD4}" dt="2022-02-19T05:50:20.681" v="329" actId="478"/>
          <ac:inkMkLst>
            <pc:docMk/>
            <pc:sldMk cId="4203333580" sldId="336"/>
            <ac:inkMk id="8" creationId="{89BDB499-2D3A-504A-AB93-3AEB9557D03B}"/>
          </ac:inkMkLst>
        </pc:inkChg>
      </pc:sldChg>
      <pc:sldChg chg="delSp modSp mod">
        <pc:chgData name="Andrej Bogdanov (CSD)" userId="54a3fc38-bcd8-4812-b887-b84a314b9e17" providerId="ADAL" clId="{32A58256-69E3-804C-853E-E0C23CCBBDD4}" dt="2022-02-19T05:54:36.440" v="349" actId="478"/>
        <pc:sldMkLst>
          <pc:docMk/>
          <pc:sldMk cId="1042251454" sldId="337"/>
        </pc:sldMkLst>
        <pc:spChg chg="mod">
          <ac:chgData name="Andrej Bogdanov (CSD)" userId="54a3fc38-bcd8-4812-b887-b84a314b9e17" providerId="ADAL" clId="{32A58256-69E3-804C-853E-E0C23CCBBDD4}" dt="2022-02-19T05:51:11.914" v="341" actId="20577"/>
          <ac:spMkLst>
            <pc:docMk/>
            <pc:sldMk cId="1042251454" sldId="337"/>
            <ac:spMk id="4" creationId="{D56E6797-FE09-9847-B4CB-50DA5ADF1E28}"/>
          </ac:spMkLst>
        </pc:spChg>
        <pc:inkChg chg="del">
          <ac:chgData name="Andrej Bogdanov (CSD)" userId="54a3fc38-bcd8-4812-b887-b84a314b9e17" providerId="ADAL" clId="{32A58256-69E3-804C-853E-E0C23CCBBDD4}" dt="2022-02-19T05:54:25.902" v="342" actId="478"/>
          <ac:inkMkLst>
            <pc:docMk/>
            <pc:sldMk cId="1042251454" sldId="337"/>
            <ac:inkMk id="8" creationId="{03437BB9-635D-F448-B63C-C758E5C2AFED}"/>
          </ac:inkMkLst>
        </pc:inkChg>
        <pc:inkChg chg="del">
          <ac:chgData name="Andrej Bogdanov (CSD)" userId="54a3fc38-bcd8-4812-b887-b84a314b9e17" providerId="ADAL" clId="{32A58256-69E3-804C-853E-E0C23CCBBDD4}" dt="2022-02-19T05:54:27.229" v="343" actId="478"/>
          <ac:inkMkLst>
            <pc:docMk/>
            <pc:sldMk cId="1042251454" sldId="337"/>
            <ac:inkMk id="11" creationId="{8739F972-7B59-784D-ACE9-44AC5F5FD79A}"/>
          </ac:inkMkLst>
        </pc:inkChg>
        <pc:inkChg chg="del">
          <ac:chgData name="Andrej Bogdanov (CSD)" userId="54a3fc38-bcd8-4812-b887-b84a314b9e17" providerId="ADAL" clId="{32A58256-69E3-804C-853E-E0C23CCBBDD4}" dt="2022-02-19T05:54:33.429" v="347" actId="478"/>
          <ac:inkMkLst>
            <pc:docMk/>
            <pc:sldMk cId="1042251454" sldId="337"/>
            <ac:inkMk id="12" creationId="{2117551F-D4DF-EB45-9651-51D4433ABB0A}"/>
          </ac:inkMkLst>
        </pc:inkChg>
        <pc:inkChg chg="del">
          <ac:chgData name="Andrej Bogdanov (CSD)" userId="54a3fc38-bcd8-4812-b887-b84a314b9e17" providerId="ADAL" clId="{32A58256-69E3-804C-853E-E0C23CCBBDD4}" dt="2022-02-19T05:54:35.306" v="348" actId="478"/>
          <ac:inkMkLst>
            <pc:docMk/>
            <pc:sldMk cId="1042251454" sldId="337"/>
            <ac:inkMk id="13" creationId="{07890FF1-9A11-084D-B03B-D00C3DE719E6}"/>
          </ac:inkMkLst>
        </pc:inkChg>
        <pc:inkChg chg="del">
          <ac:chgData name="Andrej Bogdanov (CSD)" userId="54a3fc38-bcd8-4812-b887-b84a314b9e17" providerId="ADAL" clId="{32A58256-69E3-804C-853E-E0C23CCBBDD4}" dt="2022-02-19T05:54:36.440" v="349" actId="478"/>
          <ac:inkMkLst>
            <pc:docMk/>
            <pc:sldMk cId="1042251454" sldId="337"/>
            <ac:inkMk id="14" creationId="{03626A54-3D7A-9840-9CD4-85360AB296A2}"/>
          </ac:inkMkLst>
        </pc:inkChg>
        <pc:inkChg chg="del">
          <ac:chgData name="Andrej Bogdanov (CSD)" userId="54a3fc38-bcd8-4812-b887-b84a314b9e17" providerId="ADAL" clId="{32A58256-69E3-804C-853E-E0C23CCBBDD4}" dt="2022-02-19T05:54:31.978" v="346" actId="478"/>
          <ac:inkMkLst>
            <pc:docMk/>
            <pc:sldMk cId="1042251454" sldId="337"/>
            <ac:inkMk id="15" creationId="{4F880513-C407-D646-830C-CD0F02AC7A00}"/>
          </ac:inkMkLst>
        </pc:inkChg>
        <pc:inkChg chg="del">
          <ac:chgData name="Andrej Bogdanov (CSD)" userId="54a3fc38-bcd8-4812-b887-b84a314b9e17" providerId="ADAL" clId="{32A58256-69E3-804C-853E-E0C23CCBBDD4}" dt="2022-02-19T05:54:28.579" v="344" actId="478"/>
          <ac:inkMkLst>
            <pc:docMk/>
            <pc:sldMk cId="1042251454" sldId="337"/>
            <ac:inkMk id="16" creationId="{8084D109-93E3-A946-B406-CA35820DA0EF}"/>
          </ac:inkMkLst>
        </pc:inkChg>
        <pc:inkChg chg="del">
          <ac:chgData name="Andrej Bogdanov (CSD)" userId="54a3fc38-bcd8-4812-b887-b84a314b9e17" providerId="ADAL" clId="{32A58256-69E3-804C-853E-E0C23CCBBDD4}" dt="2022-02-19T05:54:30.220" v="345" actId="478"/>
          <ac:inkMkLst>
            <pc:docMk/>
            <pc:sldMk cId="1042251454" sldId="337"/>
            <ac:inkMk id="17" creationId="{C8AEF896-8E5A-7C4B-A0E3-935496B1C7D6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54:43.185" v="351" actId="478"/>
        <pc:sldMkLst>
          <pc:docMk/>
          <pc:sldMk cId="3469355701" sldId="338"/>
        </pc:sldMkLst>
        <pc:inkChg chg="del">
          <ac:chgData name="Andrej Bogdanov (CSD)" userId="54a3fc38-bcd8-4812-b887-b84a314b9e17" providerId="ADAL" clId="{32A58256-69E3-804C-853E-E0C23CCBBDD4}" dt="2022-02-19T05:54:40.407" v="350" actId="478"/>
          <ac:inkMkLst>
            <pc:docMk/>
            <pc:sldMk cId="3469355701" sldId="338"/>
            <ac:inkMk id="9" creationId="{B7323CAE-DFF0-A142-AC87-CA22A3B44875}"/>
          </ac:inkMkLst>
        </pc:inkChg>
        <pc:inkChg chg="del">
          <ac:chgData name="Andrej Bogdanov (CSD)" userId="54a3fc38-bcd8-4812-b887-b84a314b9e17" providerId="ADAL" clId="{32A58256-69E3-804C-853E-E0C23CCBBDD4}" dt="2022-02-19T05:54:43.185" v="351" actId="478"/>
          <ac:inkMkLst>
            <pc:docMk/>
            <pc:sldMk cId="3469355701" sldId="338"/>
            <ac:inkMk id="10" creationId="{0ADD6C3B-89DC-524B-985E-289DAF9EB782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54:53.859" v="357" actId="478"/>
        <pc:sldMkLst>
          <pc:docMk/>
          <pc:sldMk cId="3103330044" sldId="340"/>
        </pc:sldMkLst>
        <pc:inkChg chg="del">
          <ac:chgData name="Andrej Bogdanov (CSD)" userId="54a3fc38-bcd8-4812-b887-b84a314b9e17" providerId="ADAL" clId="{32A58256-69E3-804C-853E-E0C23CCBBDD4}" dt="2022-02-19T05:54:46.576" v="352" actId="478"/>
          <ac:inkMkLst>
            <pc:docMk/>
            <pc:sldMk cId="3103330044" sldId="340"/>
            <ac:inkMk id="3" creationId="{224A165C-46FB-0449-A880-ADC262849606}"/>
          </ac:inkMkLst>
        </pc:inkChg>
        <pc:inkChg chg="del">
          <ac:chgData name="Andrej Bogdanov (CSD)" userId="54a3fc38-bcd8-4812-b887-b84a314b9e17" providerId="ADAL" clId="{32A58256-69E3-804C-853E-E0C23CCBBDD4}" dt="2022-02-19T05:54:49.066" v="354" actId="478"/>
          <ac:inkMkLst>
            <pc:docMk/>
            <pc:sldMk cId="3103330044" sldId="340"/>
            <ac:inkMk id="4" creationId="{2D7EDA47-BD41-314C-9173-6C449242DB46}"/>
          </ac:inkMkLst>
        </pc:inkChg>
        <pc:inkChg chg="del">
          <ac:chgData name="Andrej Bogdanov (CSD)" userId="54a3fc38-bcd8-4812-b887-b84a314b9e17" providerId="ADAL" clId="{32A58256-69E3-804C-853E-E0C23CCBBDD4}" dt="2022-02-19T05:54:50.996" v="355" actId="478"/>
          <ac:inkMkLst>
            <pc:docMk/>
            <pc:sldMk cId="3103330044" sldId="340"/>
            <ac:inkMk id="5" creationId="{13ED6E0D-7E84-C646-BEF3-BC31EC0435EB}"/>
          </ac:inkMkLst>
        </pc:inkChg>
        <pc:inkChg chg="del">
          <ac:chgData name="Andrej Bogdanov (CSD)" userId="54a3fc38-bcd8-4812-b887-b84a314b9e17" providerId="ADAL" clId="{32A58256-69E3-804C-853E-E0C23CCBBDD4}" dt="2022-02-19T05:54:47.890" v="353" actId="478"/>
          <ac:inkMkLst>
            <pc:docMk/>
            <pc:sldMk cId="3103330044" sldId="340"/>
            <ac:inkMk id="6" creationId="{D0E0D1C7-7AEC-594B-A634-605A6CB80457}"/>
          </ac:inkMkLst>
        </pc:inkChg>
        <pc:inkChg chg="del">
          <ac:chgData name="Andrej Bogdanov (CSD)" userId="54a3fc38-bcd8-4812-b887-b84a314b9e17" providerId="ADAL" clId="{32A58256-69E3-804C-853E-E0C23CCBBDD4}" dt="2022-02-19T05:54:53.859" v="357" actId="478"/>
          <ac:inkMkLst>
            <pc:docMk/>
            <pc:sldMk cId="3103330044" sldId="340"/>
            <ac:inkMk id="7" creationId="{A2BA1C42-806A-0C45-AE4B-BF602C88EAE4}"/>
          </ac:inkMkLst>
        </pc:inkChg>
        <pc:inkChg chg="del">
          <ac:chgData name="Andrej Bogdanov (CSD)" userId="54a3fc38-bcd8-4812-b887-b84a314b9e17" providerId="ADAL" clId="{32A58256-69E3-804C-853E-E0C23CCBBDD4}" dt="2022-02-19T05:54:52.264" v="356" actId="478"/>
          <ac:inkMkLst>
            <pc:docMk/>
            <pc:sldMk cId="3103330044" sldId="340"/>
            <ac:inkMk id="8" creationId="{1EFF39F9-3C39-F042-A746-597326CFD620}"/>
          </ac:inkMkLst>
        </pc:inkChg>
      </pc:sldChg>
      <pc:sldChg chg="del">
        <pc:chgData name="Andrej Bogdanov (CSD)" userId="54a3fc38-bcd8-4812-b887-b84a314b9e17" providerId="ADAL" clId="{32A58256-69E3-804C-853E-E0C23CCBBDD4}" dt="2022-02-18T12:39:00.192" v="3" actId="2696"/>
        <pc:sldMkLst>
          <pc:docMk/>
          <pc:sldMk cId="922415899" sldId="341"/>
        </pc:sldMkLst>
      </pc:sldChg>
      <pc:sldChg chg="addSp delSp modSp add mod ord">
        <pc:chgData name="Andrej Bogdanov (CSD)" userId="54a3fc38-bcd8-4812-b887-b84a314b9e17" providerId="ADAL" clId="{32A58256-69E3-804C-853E-E0C23CCBBDD4}" dt="2022-02-19T06:09:53.964" v="389" actId="20578"/>
        <pc:sldMkLst>
          <pc:docMk/>
          <pc:sldMk cId="4018358527" sldId="341"/>
        </pc:sldMkLst>
        <pc:spChg chg="add mod">
          <ac:chgData name="Andrej Bogdanov (CSD)" userId="54a3fc38-bcd8-4812-b887-b84a314b9e17" providerId="ADAL" clId="{32A58256-69E3-804C-853E-E0C23CCBBDD4}" dt="2022-02-18T12:40:29.881" v="33" actId="20577"/>
          <ac:spMkLst>
            <pc:docMk/>
            <pc:sldMk cId="4018358527" sldId="341"/>
            <ac:spMk id="9" creationId="{75A511FA-B0DD-D448-8975-417F7FF118DB}"/>
          </ac:spMkLst>
        </pc:spChg>
        <pc:spChg chg="add mod">
          <ac:chgData name="Andrej Bogdanov (CSD)" userId="54a3fc38-bcd8-4812-b887-b84a314b9e17" providerId="ADAL" clId="{32A58256-69E3-804C-853E-E0C23CCBBDD4}" dt="2022-02-18T12:40:44.801" v="38" actId="20577"/>
          <ac:spMkLst>
            <pc:docMk/>
            <pc:sldMk cId="4018358527" sldId="341"/>
            <ac:spMk id="10" creationId="{6064898D-7EB4-B84B-9FA3-717405E95126}"/>
          </ac:spMkLst>
        </pc:spChg>
        <pc:spChg chg="add mod">
          <ac:chgData name="Andrej Bogdanov (CSD)" userId="54a3fc38-bcd8-4812-b887-b84a314b9e17" providerId="ADAL" clId="{32A58256-69E3-804C-853E-E0C23CCBBDD4}" dt="2022-02-18T12:42:41.635" v="106" actId="1036"/>
          <ac:spMkLst>
            <pc:docMk/>
            <pc:sldMk cId="4018358527" sldId="341"/>
            <ac:spMk id="11" creationId="{3C14EDBF-419D-7549-8361-63069DA9287B}"/>
          </ac:spMkLst>
        </pc:spChg>
        <pc:spChg chg="add mod">
          <ac:chgData name="Andrej Bogdanov (CSD)" userId="54a3fc38-bcd8-4812-b887-b84a314b9e17" providerId="ADAL" clId="{32A58256-69E3-804C-853E-E0C23CCBBDD4}" dt="2022-02-18T12:42:41.635" v="106" actId="1036"/>
          <ac:spMkLst>
            <pc:docMk/>
            <pc:sldMk cId="4018358527" sldId="341"/>
            <ac:spMk id="12" creationId="{73BD7078-8501-A549-AEB0-D9EE761B5772}"/>
          </ac:spMkLst>
        </pc:spChg>
        <pc:spChg chg="add mod">
          <ac:chgData name="Andrej Bogdanov (CSD)" userId="54a3fc38-bcd8-4812-b887-b84a314b9e17" providerId="ADAL" clId="{32A58256-69E3-804C-853E-E0C23CCBBDD4}" dt="2022-02-18T12:42:41.635" v="106" actId="1036"/>
          <ac:spMkLst>
            <pc:docMk/>
            <pc:sldMk cId="4018358527" sldId="341"/>
            <ac:spMk id="13" creationId="{334AFB58-7B7A-8643-B25C-F53D2D8BE80B}"/>
          </ac:spMkLst>
        </pc:spChg>
        <pc:spChg chg="add mod">
          <ac:chgData name="Andrej Bogdanov (CSD)" userId="54a3fc38-bcd8-4812-b887-b84a314b9e17" providerId="ADAL" clId="{32A58256-69E3-804C-853E-E0C23CCBBDD4}" dt="2022-02-18T12:42:41.635" v="106" actId="1036"/>
          <ac:spMkLst>
            <pc:docMk/>
            <pc:sldMk cId="4018358527" sldId="341"/>
            <ac:spMk id="14" creationId="{65D99F6C-6B49-8C4F-A26F-EABD8B72BD3F}"/>
          </ac:spMkLst>
        </pc:spChg>
        <pc:inkChg chg="del">
          <ac:chgData name="Andrej Bogdanov (CSD)" userId="54a3fc38-bcd8-4812-b887-b84a314b9e17" providerId="ADAL" clId="{32A58256-69E3-804C-853E-E0C23CCBBDD4}" dt="2022-02-18T12:39:23.817" v="11" actId="478"/>
          <ac:inkMkLst>
            <pc:docMk/>
            <pc:sldMk cId="4018358527" sldId="341"/>
            <ac:inkMk id="3" creationId="{1813800F-35E1-D249-987B-EB53223DFF54}"/>
          </ac:inkMkLst>
        </pc:inkChg>
        <pc:inkChg chg="del">
          <ac:chgData name="Andrej Bogdanov (CSD)" userId="54a3fc38-bcd8-4812-b887-b84a314b9e17" providerId="ADAL" clId="{32A58256-69E3-804C-853E-E0C23CCBBDD4}" dt="2022-02-18T12:39:32.306" v="16" actId="478"/>
          <ac:inkMkLst>
            <pc:docMk/>
            <pc:sldMk cId="4018358527" sldId="341"/>
            <ac:inkMk id="4" creationId="{3D941387-32E4-A449-8CBB-59482BA3F1AC}"/>
          </ac:inkMkLst>
        </pc:inkChg>
        <pc:inkChg chg="del">
          <ac:chgData name="Andrej Bogdanov (CSD)" userId="54a3fc38-bcd8-4812-b887-b84a314b9e17" providerId="ADAL" clId="{32A58256-69E3-804C-853E-E0C23CCBBDD4}" dt="2022-02-18T12:39:29.832" v="14" actId="478"/>
          <ac:inkMkLst>
            <pc:docMk/>
            <pc:sldMk cId="4018358527" sldId="341"/>
            <ac:inkMk id="5" creationId="{E44F8C1C-FDC4-F245-BBAE-BCC050C75A43}"/>
          </ac:inkMkLst>
        </pc:inkChg>
        <pc:inkChg chg="del">
          <ac:chgData name="Andrej Bogdanov (CSD)" userId="54a3fc38-bcd8-4812-b887-b84a314b9e17" providerId="ADAL" clId="{32A58256-69E3-804C-853E-E0C23CCBBDD4}" dt="2022-02-18T12:39:26.448" v="12" actId="478"/>
          <ac:inkMkLst>
            <pc:docMk/>
            <pc:sldMk cId="4018358527" sldId="341"/>
            <ac:inkMk id="6" creationId="{6D09CFC4-2F88-954E-8A0F-CF76DB882B2C}"/>
          </ac:inkMkLst>
        </pc:inkChg>
        <pc:inkChg chg="del">
          <ac:chgData name="Andrej Bogdanov (CSD)" userId="54a3fc38-bcd8-4812-b887-b84a314b9e17" providerId="ADAL" clId="{32A58256-69E3-804C-853E-E0C23CCBBDD4}" dt="2022-02-18T12:39:30.960" v="15" actId="478"/>
          <ac:inkMkLst>
            <pc:docMk/>
            <pc:sldMk cId="4018358527" sldId="341"/>
            <ac:inkMk id="7" creationId="{E8CD59BB-F4FC-734A-9A93-6F45C224672F}"/>
          </ac:inkMkLst>
        </pc:inkChg>
        <pc:inkChg chg="del">
          <ac:chgData name="Andrej Bogdanov (CSD)" userId="54a3fc38-bcd8-4812-b887-b84a314b9e17" providerId="ADAL" clId="{32A58256-69E3-804C-853E-E0C23CCBBDD4}" dt="2022-02-18T12:39:27.753" v="13" actId="478"/>
          <ac:inkMkLst>
            <pc:docMk/>
            <pc:sldMk cId="4018358527" sldId="341"/>
            <ac:inkMk id="8" creationId="{0B8E6739-038E-9C4B-9A3E-8B3100FD6E1B}"/>
          </ac:inkMkLst>
        </pc:inkChg>
      </pc:sldChg>
      <pc:sldChg chg="delSp modSp mod">
        <pc:chgData name="Andrej Bogdanov (CSD)" userId="54a3fc38-bcd8-4812-b887-b84a314b9e17" providerId="ADAL" clId="{32A58256-69E3-804C-853E-E0C23CCBBDD4}" dt="2022-02-19T05:21:25.713" v="296" actId="20577"/>
        <pc:sldMkLst>
          <pc:docMk/>
          <pc:sldMk cId="2592757567" sldId="342"/>
        </pc:sldMkLst>
        <pc:spChg chg="mod">
          <ac:chgData name="Andrej Bogdanov (CSD)" userId="54a3fc38-bcd8-4812-b887-b84a314b9e17" providerId="ADAL" clId="{32A58256-69E3-804C-853E-E0C23CCBBDD4}" dt="2022-02-19T05:21:25.713" v="296" actId="20577"/>
          <ac:spMkLst>
            <pc:docMk/>
            <pc:sldMk cId="2592757567" sldId="342"/>
            <ac:spMk id="2" creationId="{F3F315A6-E16D-2D4B-91A5-9A3345EC099A}"/>
          </ac:spMkLst>
        </pc:spChg>
        <pc:inkChg chg="del">
          <ac:chgData name="Andrej Bogdanov (CSD)" userId="54a3fc38-bcd8-4812-b887-b84a314b9e17" providerId="ADAL" clId="{32A58256-69E3-804C-853E-E0C23CCBBDD4}" dt="2022-02-19T05:21:16.333" v="282" actId="478"/>
          <ac:inkMkLst>
            <pc:docMk/>
            <pc:sldMk cId="2592757567" sldId="342"/>
            <ac:inkMk id="7" creationId="{426EF4D9-9102-8841-A246-01094440FE67}"/>
          </ac:inkMkLst>
        </pc:inkChg>
      </pc:sldChg>
      <pc:sldChg chg="delSp del mod">
        <pc:chgData name="Andrej Bogdanov (CSD)" userId="54a3fc38-bcd8-4812-b887-b84a314b9e17" providerId="ADAL" clId="{32A58256-69E3-804C-853E-E0C23CCBBDD4}" dt="2022-02-19T05:23:17.878" v="319" actId="2696"/>
        <pc:sldMkLst>
          <pc:docMk/>
          <pc:sldMk cId="4046743645" sldId="343"/>
        </pc:sldMkLst>
        <pc:inkChg chg="del">
          <ac:chgData name="Andrej Bogdanov (CSD)" userId="54a3fc38-bcd8-4812-b887-b84a314b9e17" providerId="ADAL" clId="{32A58256-69E3-804C-853E-E0C23CCBBDD4}" dt="2022-02-19T05:23:05.270" v="315" actId="478"/>
          <ac:inkMkLst>
            <pc:docMk/>
            <pc:sldMk cId="4046743645" sldId="343"/>
            <ac:inkMk id="2" creationId="{9D53709B-7D72-6247-BF3D-7DAE14E17445}"/>
          </ac:inkMkLst>
        </pc:inkChg>
        <pc:inkChg chg="del">
          <ac:chgData name="Andrej Bogdanov (CSD)" userId="54a3fc38-bcd8-4812-b887-b84a314b9e17" providerId="ADAL" clId="{32A58256-69E3-804C-853E-E0C23CCBBDD4}" dt="2022-02-19T05:23:08.963" v="317" actId="478"/>
          <ac:inkMkLst>
            <pc:docMk/>
            <pc:sldMk cId="4046743645" sldId="343"/>
            <ac:inkMk id="4" creationId="{A6ACD4BE-76B3-4F4A-8B17-2CE5A40BF6E6}"/>
          </ac:inkMkLst>
        </pc:inkChg>
        <pc:inkChg chg="del">
          <ac:chgData name="Andrej Bogdanov (CSD)" userId="54a3fc38-bcd8-4812-b887-b84a314b9e17" providerId="ADAL" clId="{32A58256-69E3-804C-853E-E0C23CCBBDD4}" dt="2022-02-19T05:23:06.514" v="316" actId="478"/>
          <ac:inkMkLst>
            <pc:docMk/>
            <pc:sldMk cId="4046743645" sldId="343"/>
            <ac:inkMk id="5" creationId="{AD542ED1-A52B-6042-86CD-7732AD505B99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50:30.182" v="333" actId="478"/>
        <pc:sldMkLst>
          <pc:docMk/>
          <pc:sldMk cId="2199746606" sldId="344"/>
        </pc:sldMkLst>
        <pc:inkChg chg="del">
          <ac:chgData name="Andrej Bogdanov (CSD)" userId="54a3fc38-bcd8-4812-b887-b84a314b9e17" providerId="ADAL" clId="{32A58256-69E3-804C-853E-E0C23CCBBDD4}" dt="2022-02-19T05:50:28.576" v="332" actId="478"/>
          <ac:inkMkLst>
            <pc:docMk/>
            <pc:sldMk cId="2199746606" sldId="344"/>
            <ac:inkMk id="2" creationId="{F05DABB6-99E0-8046-AD90-2A03BBF7BA61}"/>
          </ac:inkMkLst>
        </pc:inkChg>
        <pc:inkChg chg="del">
          <ac:chgData name="Andrej Bogdanov (CSD)" userId="54a3fc38-bcd8-4812-b887-b84a314b9e17" providerId="ADAL" clId="{32A58256-69E3-804C-853E-E0C23CCBBDD4}" dt="2022-02-19T05:50:30.182" v="333" actId="478"/>
          <ac:inkMkLst>
            <pc:docMk/>
            <pc:sldMk cId="2199746606" sldId="344"/>
            <ac:inkMk id="4" creationId="{B9C3FB24-EB95-0C4D-9ED3-A79712E8A98E}"/>
          </ac:inkMkLst>
        </pc:inkChg>
      </pc:sldChg>
      <pc:sldChg chg="delSp mod">
        <pc:chgData name="Andrej Bogdanov (CSD)" userId="54a3fc38-bcd8-4812-b887-b84a314b9e17" providerId="ADAL" clId="{32A58256-69E3-804C-853E-E0C23CCBBDD4}" dt="2022-02-19T05:55:03.933" v="362" actId="478"/>
        <pc:sldMkLst>
          <pc:docMk/>
          <pc:sldMk cId="3066411309" sldId="345"/>
        </pc:sldMkLst>
        <pc:inkChg chg="del">
          <ac:chgData name="Andrej Bogdanov (CSD)" userId="54a3fc38-bcd8-4812-b887-b84a314b9e17" providerId="ADAL" clId="{32A58256-69E3-804C-853E-E0C23CCBBDD4}" dt="2022-02-19T05:54:56.298" v="358" actId="478"/>
          <ac:inkMkLst>
            <pc:docMk/>
            <pc:sldMk cId="3066411309" sldId="345"/>
            <ac:inkMk id="3" creationId="{90CDD62B-FE26-304E-A24A-1044EF38A78E}"/>
          </ac:inkMkLst>
        </pc:inkChg>
        <pc:inkChg chg="del">
          <ac:chgData name="Andrej Bogdanov (CSD)" userId="54a3fc38-bcd8-4812-b887-b84a314b9e17" providerId="ADAL" clId="{32A58256-69E3-804C-853E-E0C23CCBBDD4}" dt="2022-02-19T05:54:59.519" v="360" actId="478"/>
          <ac:inkMkLst>
            <pc:docMk/>
            <pc:sldMk cId="3066411309" sldId="345"/>
            <ac:inkMk id="4" creationId="{B58B4D0E-2348-344E-ADAD-CC9B5AAAAB80}"/>
          </ac:inkMkLst>
        </pc:inkChg>
        <pc:inkChg chg="del">
          <ac:chgData name="Andrej Bogdanov (CSD)" userId="54a3fc38-bcd8-4812-b887-b84a314b9e17" providerId="ADAL" clId="{32A58256-69E3-804C-853E-E0C23CCBBDD4}" dt="2022-02-19T05:55:00.796" v="361" actId="478"/>
          <ac:inkMkLst>
            <pc:docMk/>
            <pc:sldMk cId="3066411309" sldId="345"/>
            <ac:inkMk id="5" creationId="{86FAA973-8BDD-4348-927B-EE7882F15D63}"/>
          </ac:inkMkLst>
        </pc:inkChg>
        <pc:inkChg chg="del">
          <ac:chgData name="Andrej Bogdanov (CSD)" userId="54a3fc38-bcd8-4812-b887-b84a314b9e17" providerId="ADAL" clId="{32A58256-69E3-804C-853E-E0C23CCBBDD4}" dt="2022-02-19T05:54:58.093" v="359" actId="478"/>
          <ac:inkMkLst>
            <pc:docMk/>
            <pc:sldMk cId="3066411309" sldId="345"/>
            <ac:inkMk id="6" creationId="{9FFD3F8F-5A23-484F-874D-06BAC4DFC0EB}"/>
          </ac:inkMkLst>
        </pc:inkChg>
        <pc:inkChg chg="del">
          <ac:chgData name="Andrej Bogdanov (CSD)" userId="54a3fc38-bcd8-4812-b887-b84a314b9e17" providerId="ADAL" clId="{32A58256-69E3-804C-853E-E0C23CCBBDD4}" dt="2022-02-19T05:55:03.933" v="362" actId="478"/>
          <ac:inkMkLst>
            <pc:docMk/>
            <pc:sldMk cId="3066411309" sldId="345"/>
            <ac:inkMk id="7" creationId="{3FF10E15-F772-2042-B1F1-D78EFEC82431}"/>
          </ac:inkMkLst>
        </pc:inkChg>
      </pc:sldChg>
      <pc:sldMasterChg chg="modSldLayout">
        <pc:chgData name="Andrej Bogdanov (CSD)" userId="54a3fc38-bcd8-4812-b887-b84a314b9e17" providerId="ADAL" clId="{32A58256-69E3-804C-853E-E0C23CCBBDD4}" dt="2022-02-19T05:58:58.369" v="380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2A58256-69E3-804C-853E-E0C23CCBBDD4}" dt="2022-02-19T05:58:58.369" v="380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2A58256-69E3-804C-853E-E0C23CCBBDD4}" dt="2022-02-19T05:58:58.369" v="380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" userId="51811781_tp_dropbox" providerId="OAuth2" clId="{41052E45-3DAC-B041-B0DC-B2CDEBDB9ACB}"/>
    <pc:docChg chg="undo redo custSel delSld modSld sldOrd">
      <pc:chgData name="Andrej Bogdanov" userId="51811781_tp_dropbox" providerId="OAuth2" clId="{41052E45-3DAC-B041-B0DC-B2CDEBDB9ACB}" dt="2020-05-10T01:13:01.640" v="315" actId="7634"/>
      <pc:docMkLst>
        <pc:docMk/>
      </pc:docMkLst>
      <pc:sldChg chg="addSp delSp modSp">
        <pc:chgData name="Andrej Bogdanov" userId="51811781_tp_dropbox" providerId="OAuth2" clId="{41052E45-3DAC-B041-B0DC-B2CDEBDB9ACB}" dt="2020-04-15T03:21:08.280" v="7" actId="7634"/>
        <pc:sldMkLst>
          <pc:docMk/>
          <pc:sldMk cId="871201104" sldId="258"/>
        </pc:sldMkLst>
        <pc:inkChg chg="add del mod modStrokes">
          <ac:chgData name="Andrej Bogdanov" userId="51811781_tp_dropbox" providerId="OAuth2" clId="{41052E45-3DAC-B041-B0DC-B2CDEBDB9ACB}" dt="2020-04-15T03:19:54.984" v="4"/>
          <ac:inkMkLst>
            <pc:docMk/>
            <pc:sldMk cId="871201104" sldId="258"/>
            <ac:inkMk id="2" creationId="{79F493D3-CEAD-EC42-A12A-EA0D16276DBA}"/>
          </ac:inkMkLst>
        </pc:inkChg>
        <pc:inkChg chg="add del">
          <ac:chgData name="Andrej Bogdanov" userId="51811781_tp_dropbox" providerId="OAuth2" clId="{41052E45-3DAC-B041-B0DC-B2CDEBDB9ACB}" dt="2020-04-15T03:20:41.095" v="6"/>
          <ac:inkMkLst>
            <pc:docMk/>
            <pc:sldMk cId="871201104" sldId="258"/>
            <ac:inkMk id="4" creationId="{0AE6B02E-CDB5-4A46-B767-B5E340488F94}"/>
          </ac:inkMkLst>
        </pc:inkChg>
        <pc:inkChg chg="add">
          <ac:chgData name="Andrej Bogdanov" userId="51811781_tp_dropbox" providerId="OAuth2" clId="{41052E45-3DAC-B041-B0DC-B2CDEBDB9ACB}" dt="2020-04-15T03:21:08.280" v="7" actId="7634"/>
          <ac:inkMkLst>
            <pc:docMk/>
            <pc:sldMk cId="871201104" sldId="258"/>
            <ac:inkMk id="10" creationId="{AC26F62C-CCCC-384C-AFFE-485134FD50AA}"/>
          </ac:inkMkLst>
        </pc:inkChg>
      </pc:sldChg>
      <pc:sldChg chg="addSp modSp">
        <pc:chgData name="Andrej Bogdanov" userId="51811781_tp_dropbox" providerId="OAuth2" clId="{41052E45-3DAC-B041-B0DC-B2CDEBDB9ACB}" dt="2020-04-15T03:22:19.751" v="14" actId="7634"/>
        <pc:sldMkLst>
          <pc:docMk/>
          <pc:sldMk cId="1639846032" sldId="259"/>
        </pc:sldMkLst>
        <pc:inkChg chg="add mod modStrokes">
          <ac:chgData name="Andrej Bogdanov" userId="51811781_tp_dropbox" providerId="OAuth2" clId="{41052E45-3DAC-B041-B0DC-B2CDEBDB9ACB}" dt="2020-04-15T03:21:43.036" v="13"/>
          <ac:inkMkLst>
            <pc:docMk/>
            <pc:sldMk cId="1639846032" sldId="259"/>
            <ac:inkMk id="3" creationId="{9D82C100-5B78-AC4B-9ABB-F51D15091A39}"/>
          </ac:inkMkLst>
        </pc:inkChg>
        <pc:inkChg chg="add">
          <ac:chgData name="Andrej Bogdanov" userId="51811781_tp_dropbox" providerId="OAuth2" clId="{41052E45-3DAC-B041-B0DC-B2CDEBDB9ACB}" dt="2020-04-15T03:22:19.751" v="14" actId="7634"/>
          <ac:inkMkLst>
            <pc:docMk/>
            <pc:sldMk cId="1639846032" sldId="259"/>
            <ac:inkMk id="4" creationId="{5BE1B006-0E25-334E-B141-708C3E1D6D25}"/>
          </ac:inkMkLst>
        </pc:inkChg>
      </pc:sldChg>
      <pc:sldChg chg="addSp delSp modSp">
        <pc:chgData name="Andrej Bogdanov" userId="51811781_tp_dropbox" providerId="OAuth2" clId="{41052E45-3DAC-B041-B0DC-B2CDEBDB9ACB}" dt="2020-04-15T03:24:32.381" v="21" actId="7634"/>
        <pc:sldMkLst>
          <pc:docMk/>
          <pc:sldMk cId="3066480065" sldId="260"/>
        </pc:sldMkLst>
        <pc:inkChg chg="add del mod modStrokes">
          <ac:chgData name="Andrej Bogdanov" userId="51811781_tp_dropbox" providerId="OAuth2" clId="{41052E45-3DAC-B041-B0DC-B2CDEBDB9ACB}" dt="2020-04-15T03:22:33.997" v="20"/>
          <ac:inkMkLst>
            <pc:docMk/>
            <pc:sldMk cId="3066480065" sldId="260"/>
            <ac:inkMk id="2" creationId="{C8C3FD1B-C15C-C64A-885B-81225EBD9A6D}"/>
          </ac:inkMkLst>
        </pc:inkChg>
        <pc:inkChg chg="add">
          <ac:chgData name="Andrej Bogdanov" userId="51811781_tp_dropbox" providerId="OAuth2" clId="{41052E45-3DAC-B041-B0DC-B2CDEBDB9ACB}" dt="2020-04-15T03:24:32.381" v="21" actId="7634"/>
          <ac:inkMkLst>
            <pc:docMk/>
            <pc:sldMk cId="3066480065" sldId="260"/>
            <ac:inkMk id="3" creationId="{E2E474CE-76BF-4449-B4E7-D1A57FD31A8C}"/>
          </ac:inkMkLst>
        </pc:inkChg>
      </pc:sldChg>
      <pc:sldChg chg="addSp modSp">
        <pc:chgData name="Andrej Bogdanov" userId="51811781_tp_dropbox" providerId="OAuth2" clId="{41052E45-3DAC-B041-B0DC-B2CDEBDB9ACB}" dt="2020-04-15T03:27:19.779" v="29" actId="7634"/>
        <pc:sldMkLst>
          <pc:docMk/>
          <pc:sldMk cId="1290664766" sldId="262"/>
        </pc:sldMkLst>
        <pc:inkChg chg="add mod modStrokes">
          <ac:chgData name="Andrej Bogdanov" userId="51811781_tp_dropbox" providerId="OAuth2" clId="{41052E45-3DAC-B041-B0DC-B2CDEBDB9ACB}" dt="2020-04-15T03:26:32.504" v="28"/>
          <ac:inkMkLst>
            <pc:docMk/>
            <pc:sldMk cId="1290664766" sldId="262"/>
            <ac:inkMk id="2" creationId="{973A6D77-FAF4-5E44-9D19-0DFB58253A6B}"/>
          </ac:inkMkLst>
        </pc:inkChg>
        <pc:inkChg chg="add">
          <ac:chgData name="Andrej Bogdanov" userId="51811781_tp_dropbox" providerId="OAuth2" clId="{41052E45-3DAC-B041-B0DC-B2CDEBDB9ACB}" dt="2020-04-15T03:27:19.779" v="29" actId="7634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modSp">
        <pc:chgData name="Andrej Bogdanov" userId="51811781_tp_dropbox" providerId="OAuth2" clId="{41052E45-3DAC-B041-B0DC-B2CDEBDB9ACB}" dt="2020-04-15T03:26:18.575" v="27"/>
        <pc:sldMkLst>
          <pc:docMk/>
          <pc:sldMk cId="3009012011" sldId="263"/>
        </pc:sldMkLst>
        <pc:inkChg chg="add mod modStrokes">
          <ac:chgData name="Andrej Bogdanov" userId="51811781_tp_dropbox" providerId="OAuth2" clId="{41052E45-3DAC-B041-B0DC-B2CDEBDB9ACB}" dt="2020-04-15T03:26:18.575" v="27"/>
          <ac:inkMkLst>
            <pc:docMk/>
            <pc:sldMk cId="3009012011" sldId="263"/>
            <ac:inkMk id="8" creationId="{9375855D-9F43-DD43-9F6E-2284B62DD03B}"/>
          </ac:inkMkLst>
        </pc:inkChg>
        <pc:inkChg chg="add">
          <ac:chgData name="Andrej Bogdanov" userId="51811781_tp_dropbox" providerId="OAuth2" clId="{41052E45-3DAC-B041-B0DC-B2CDEBDB9ACB}" dt="2020-04-15T03:26:15.879" v="26" actId="7634"/>
          <ac:inkMkLst>
            <pc:docMk/>
            <pc:sldMk cId="3009012011" sldId="263"/>
            <ac:inkMk id="9" creationId="{9B7F235E-D68F-4C4F-911E-025D11C55FD1}"/>
          </ac:inkMkLst>
        </pc:inkChg>
      </pc:sldChg>
      <pc:sldChg chg="addSp modSp">
        <pc:chgData name="Andrej Bogdanov" userId="51811781_tp_dropbox" providerId="OAuth2" clId="{41052E45-3DAC-B041-B0DC-B2CDEBDB9ACB}" dt="2020-04-15T03:40:36.383" v="60" actId="7634"/>
        <pc:sldMkLst>
          <pc:docMk/>
          <pc:sldMk cId="2203218808" sldId="264"/>
        </pc:sldMkLst>
        <pc:inkChg chg="add mod modStrokes">
          <ac:chgData name="Andrej Bogdanov" userId="51811781_tp_dropbox" providerId="OAuth2" clId="{41052E45-3DAC-B041-B0DC-B2CDEBDB9ACB}" dt="2020-04-15T03:30:37.410" v="52"/>
          <ac:inkMkLst>
            <pc:docMk/>
            <pc:sldMk cId="2203218808" sldId="264"/>
            <ac:inkMk id="6" creationId="{39EE75F6-E432-C347-87A2-503D5CAE6C61}"/>
          </ac:inkMkLst>
        </pc:inkChg>
        <pc:inkChg chg="add mod modStrokes">
          <ac:chgData name="Andrej Bogdanov" userId="51811781_tp_dropbox" providerId="OAuth2" clId="{41052E45-3DAC-B041-B0DC-B2CDEBDB9ACB}" dt="2020-04-15T03:29:19.218" v="45"/>
          <ac:inkMkLst>
            <pc:docMk/>
            <pc:sldMk cId="2203218808" sldId="264"/>
            <ac:inkMk id="7" creationId="{960FEED6-CBCB-684A-BF55-97622CA01F0B}"/>
          </ac:inkMkLst>
        </pc:inkChg>
        <pc:inkChg chg="add">
          <ac:chgData name="Andrej Bogdanov" userId="51811781_tp_dropbox" providerId="OAuth2" clId="{41052E45-3DAC-B041-B0DC-B2CDEBDB9ACB}" dt="2020-04-15T03:30:29.507" v="50" actId="7634"/>
          <ac:inkMkLst>
            <pc:docMk/>
            <pc:sldMk cId="2203218808" sldId="264"/>
            <ac:inkMk id="8" creationId="{E71F07F7-2490-B141-9D45-01ECB40F2320}"/>
          </ac:inkMkLst>
        </pc:inkChg>
        <pc:inkChg chg="add">
          <ac:chgData name="Andrej Bogdanov" userId="51811781_tp_dropbox" providerId="OAuth2" clId="{41052E45-3DAC-B041-B0DC-B2CDEBDB9ACB}" dt="2020-04-15T03:33:37.535" v="53" actId="7634"/>
          <ac:inkMkLst>
            <pc:docMk/>
            <pc:sldMk cId="2203218808" sldId="264"/>
            <ac:inkMk id="9" creationId="{7A89D85D-F904-3B45-B1FA-628561A6138A}"/>
          </ac:inkMkLst>
        </pc:inkChg>
        <pc:inkChg chg="add">
          <ac:chgData name="Andrej Bogdanov" userId="51811781_tp_dropbox" providerId="OAuth2" clId="{41052E45-3DAC-B041-B0DC-B2CDEBDB9ACB}" dt="2020-04-15T03:40:36.383" v="60" actId="7634"/>
          <ac:inkMkLst>
            <pc:docMk/>
            <pc:sldMk cId="2203218808" sldId="264"/>
            <ac:inkMk id="10" creationId="{0099D8B1-DCD0-E245-8EB6-81B0643E27A7}"/>
          </ac:inkMkLst>
        </pc:inkChg>
      </pc:sldChg>
      <pc:sldChg chg="addSp delSp modSp">
        <pc:chgData name="Andrej Bogdanov" userId="51811781_tp_dropbox" providerId="OAuth2" clId="{41052E45-3DAC-B041-B0DC-B2CDEBDB9ACB}" dt="2020-04-20T01:18:32.889" v="139" actId="7634"/>
        <pc:sldMkLst>
          <pc:docMk/>
          <pc:sldMk cId="1673016085" sldId="265"/>
        </pc:sldMkLst>
        <pc:inkChg chg="add mod modStrokes">
          <ac:chgData name="Andrej Bogdanov" userId="51811781_tp_dropbox" providerId="OAuth2" clId="{41052E45-3DAC-B041-B0DC-B2CDEBDB9ACB}" dt="2020-04-15T03:34:01.248" v="59"/>
          <ac:inkMkLst>
            <pc:docMk/>
            <pc:sldMk cId="1673016085" sldId="265"/>
            <ac:inkMk id="3" creationId="{6FCD6995-18BC-D84F-9063-2B380F31F956}"/>
          </ac:inkMkLst>
        </pc:inkChg>
        <pc:inkChg chg="add mod modStrokes">
          <ac:chgData name="Andrej Bogdanov" userId="51811781_tp_dropbox" providerId="OAuth2" clId="{41052E45-3DAC-B041-B0DC-B2CDEBDB9ACB}" dt="2020-04-17T23:52:59.626" v="135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" userId="51811781_tp_dropbox" providerId="OAuth2" clId="{41052E45-3DAC-B041-B0DC-B2CDEBDB9ACB}" dt="2020-04-17T23:52:46.507" v="132"/>
          <ac:inkMkLst>
            <pc:docMk/>
            <pc:sldMk cId="1673016085" sldId="265"/>
            <ac:inkMk id="5" creationId="{86A0EF84-9B98-5340-9879-F341531F9C1A}"/>
          </ac:inkMkLst>
        </pc:inkChg>
        <pc:inkChg chg="add">
          <ac:chgData name="Andrej Bogdanov" userId="51811781_tp_dropbox" providerId="OAuth2" clId="{41052E45-3DAC-B041-B0DC-B2CDEBDB9ACB}" dt="2020-04-20T01:18:32.889" v="139" actId="7634"/>
          <ac:inkMkLst>
            <pc:docMk/>
            <pc:sldMk cId="1673016085" sldId="265"/>
            <ac:inkMk id="5" creationId="{E85872D4-8A71-8241-83A8-12113F94117F}"/>
          </ac:inkMkLst>
        </pc:inkChg>
        <pc:inkChg chg="add mod modStrokes">
          <ac:chgData name="Andrej Bogdanov" userId="51811781_tp_dropbox" providerId="OAuth2" clId="{41052E45-3DAC-B041-B0DC-B2CDEBDB9ACB}" dt="2020-04-20T01:18:22.756" v="138"/>
          <ac:inkMkLst>
            <pc:docMk/>
            <pc:sldMk cId="1673016085" sldId="265"/>
            <ac:inkMk id="6" creationId="{BBF85252-1B53-394A-9373-6238B8026E42}"/>
          </ac:inkMkLst>
        </pc:inkChg>
      </pc:sldChg>
      <pc:sldChg chg="addSp delSp modSp">
        <pc:chgData name="Andrej Bogdanov" userId="51811781_tp_dropbox" providerId="OAuth2" clId="{41052E45-3DAC-B041-B0DC-B2CDEBDB9ACB}" dt="2020-04-15T04:50:51.592" v="130" actId="7634"/>
        <pc:sldMkLst>
          <pc:docMk/>
          <pc:sldMk cId="2703338071" sldId="266"/>
        </pc:sldMkLst>
        <pc:spChg chg="mod">
          <ac:chgData name="Andrej Bogdanov" userId="51811781_tp_dropbox" providerId="OAuth2" clId="{41052E45-3DAC-B041-B0DC-B2CDEBDB9ACB}" dt="2020-04-15T03:52:37.729" v="85" actId="1076"/>
          <ac:spMkLst>
            <pc:docMk/>
            <pc:sldMk cId="2703338071" sldId="266"/>
            <ac:spMk id="6" creationId="{AEB51875-5BAE-DC48-9153-09FB9297FE6C}"/>
          </ac:spMkLst>
        </pc:spChg>
        <pc:inkChg chg="add">
          <ac:chgData name="Andrej Bogdanov" userId="51811781_tp_dropbox" providerId="OAuth2" clId="{41052E45-3DAC-B041-B0DC-B2CDEBDB9ACB}" dt="2020-04-15T04:50:51.592" v="130" actId="7634"/>
          <ac:inkMkLst>
            <pc:docMk/>
            <pc:sldMk cId="2703338071" sldId="266"/>
            <ac:inkMk id="8" creationId="{8E10B81A-4E63-B649-998D-638E5009B434}"/>
          </ac:inkMkLst>
        </pc:inkChg>
        <pc:inkChg chg="add del mod modStrokes">
          <ac:chgData name="Andrej Bogdanov" userId="51811781_tp_dropbox" providerId="OAuth2" clId="{41052E45-3DAC-B041-B0DC-B2CDEBDB9ACB}" dt="2020-04-15T03:51:43.447" v="83"/>
          <ac:inkMkLst>
            <pc:docMk/>
            <pc:sldMk cId="2703338071" sldId="266"/>
            <ac:inkMk id="8" creationId="{ABC765AB-7638-7342-9719-7B2212D8F720}"/>
          </ac:inkMkLst>
        </pc:inkChg>
      </pc:sldChg>
      <pc:sldChg chg="addSp modSp">
        <pc:chgData name="Andrej Bogdanov" userId="51811781_tp_dropbox" providerId="OAuth2" clId="{41052E45-3DAC-B041-B0DC-B2CDEBDB9ACB}" dt="2020-04-15T03:51:29.716" v="77" actId="7634"/>
        <pc:sldMkLst>
          <pc:docMk/>
          <pc:sldMk cId="2861798232" sldId="267"/>
        </pc:sldMkLst>
        <pc:inkChg chg="add mod modStrokes">
          <ac:chgData name="Andrej Bogdanov" userId="51811781_tp_dropbox" providerId="OAuth2" clId="{41052E45-3DAC-B041-B0DC-B2CDEBDB9ACB}" dt="2020-04-15T03:45:32.459" v="71"/>
          <ac:inkMkLst>
            <pc:docMk/>
            <pc:sldMk cId="2861798232" sldId="267"/>
            <ac:inkMk id="3" creationId="{5C472771-D7AF-BD4E-B536-806F41BE6AB9}"/>
          </ac:inkMkLst>
        </pc:inkChg>
        <pc:inkChg chg="add mod modStrokes">
          <ac:chgData name="Andrej Bogdanov" userId="51811781_tp_dropbox" providerId="OAuth2" clId="{41052E45-3DAC-B041-B0DC-B2CDEBDB9ACB}" dt="2020-04-15T03:45:32.464" v="72"/>
          <ac:inkMkLst>
            <pc:docMk/>
            <pc:sldMk cId="2861798232" sldId="267"/>
            <ac:inkMk id="4" creationId="{88D53CA0-BBEF-D140-B688-F09654B95A9C}"/>
          </ac:inkMkLst>
        </pc:inkChg>
        <pc:inkChg chg="add mod modStrokes">
          <ac:chgData name="Andrej Bogdanov" userId="51811781_tp_dropbox" providerId="OAuth2" clId="{41052E45-3DAC-B041-B0DC-B2CDEBDB9ACB}" dt="2020-04-15T03:45:41.995" v="73"/>
          <ac:inkMkLst>
            <pc:docMk/>
            <pc:sldMk cId="2861798232" sldId="267"/>
            <ac:inkMk id="5" creationId="{442E01E4-6431-D644-8328-075EB81A57A7}"/>
          </ac:inkMkLst>
        </pc:inkChg>
        <pc:inkChg chg="add mod">
          <ac:chgData name="Andrej Bogdanov" userId="51811781_tp_dropbox" providerId="OAuth2" clId="{41052E45-3DAC-B041-B0DC-B2CDEBDB9ACB}" dt="2020-04-15T03:50:50.092" v="76" actId="1076"/>
          <ac:inkMkLst>
            <pc:docMk/>
            <pc:sldMk cId="2861798232" sldId="267"/>
            <ac:inkMk id="6" creationId="{D656808D-7AD5-9A4E-B4FE-4C6E154E411F}"/>
          </ac:inkMkLst>
        </pc:inkChg>
        <pc:inkChg chg="add">
          <ac:chgData name="Andrej Bogdanov" userId="51811781_tp_dropbox" providerId="OAuth2" clId="{41052E45-3DAC-B041-B0DC-B2CDEBDB9ACB}" dt="2020-04-15T03:51:29.716" v="77" actId="7634"/>
          <ac:inkMkLst>
            <pc:docMk/>
            <pc:sldMk cId="2861798232" sldId="267"/>
            <ac:inkMk id="7" creationId="{DFFEE8E8-ADC7-C642-BF8D-75CE80C7A9C1}"/>
          </ac:inkMkLst>
        </pc:inkChg>
      </pc:sldChg>
      <pc:sldChg chg="addSp delSp modSp">
        <pc:chgData name="Andrej Bogdanov" userId="51811781_tp_dropbox" providerId="OAuth2" clId="{41052E45-3DAC-B041-B0DC-B2CDEBDB9ACB}" dt="2020-05-10T01:07:34.975" v="312" actId="7634"/>
        <pc:sldMkLst>
          <pc:docMk/>
          <pc:sldMk cId="1889963386" sldId="268"/>
        </pc:sldMkLst>
        <pc:spChg chg="mod">
          <ac:chgData name="Andrej Bogdanov" userId="51811781_tp_dropbox" providerId="OAuth2" clId="{41052E45-3DAC-B041-B0DC-B2CDEBDB9ACB}" dt="2020-04-15T04:04:19.260" v="112" actId="20577"/>
          <ac:spMkLst>
            <pc:docMk/>
            <pc:sldMk cId="1889963386" sldId="268"/>
            <ac:spMk id="3" creationId="{423420DD-EE3B-5541-8727-65DC3D96EABF}"/>
          </ac:spMkLst>
        </pc:spChg>
        <pc:inkChg chg="add mod modStrokes">
          <ac:chgData name="Andrej Bogdanov" userId="51811781_tp_dropbox" providerId="OAuth2" clId="{41052E45-3DAC-B041-B0DC-B2CDEBDB9ACB}" dt="2020-04-15T03:53:37.810" v="89"/>
          <ac:inkMkLst>
            <pc:docMk/>
            <pc:sldMk cId="1889963386" sldId="268"/>
            <ac:inkMk id="2" creationId="{8ADB625C-1FC9-4D49-BEFC-98AD5FE15C2C}"/>
          </ac:inkMkLst>
        </pc:inkChg>
        <pc:inkChg chg="add mod modStrokes">
          <ac:chgData name="Andrej Bogdanov" userId="51811781_tp_dropbox" providerId="OAuth2" clId="{41052E45-3DAC-B041-B0DC-B2CDEBDB9ACB}" dt="2020-04-20T01:18:00.626" v="137"/>
          <ac:inkMkLst>
            <pc:docMk/>
            <pc:sldMk cId="1889963386" sldId="268"/>
            <ac:inkMk id="4" creationId="{299AC491-8E20-F243-9C42-A945476D4568}"/>
          </ac:inkMkLst>
        </pc:inkChg>
        <pc:inkChg chg="add del">
          <ac:chgData name="Andrej Bogdanov" userId="51811781_tp_dropbox" providerId="OAuth2" clId="{41052E45-3DAC-B041-B0DC-B2CDEBDB9ACB}" dt="2020-04-15T03:53:37.801" v="88"/>
          <ac:inkMkLst>
            <pc:docMk/>
            <pc:sldMk cId="1889963386" sldId="268"/>
            <ac:inkMk id="4" creationId="{DFEF3B65-F0E3-2D43-AEDF-78F847D3B463}"/>
          </ac:inkMkLst>
        </pc:inkChg>
        <pc:inkChg chg="add mod modStrokes">
          <ac:chgData name="Andrej Bogdanov" userId="51811781_tp_dropbox" providerId="OAuth2" clId="{41052E45-3DAC-B041-B0DC-B2CDEBDB9ACB}" dt="2020-05-10T01:07:23.875" v="311"/>
          <ac:inkMkLst>
            <pc:docMk/>
            <pc:sldMk cId="1889963386" sldId="268"/>
            <ac:inkMk id="5" creationId="{A9D714FD-066C-1E45-B329-62A865EA3B12}"/>
          </ac:inkMkLst>
        </pc:inkChg>
        <pc:inkChg chg="add">
          <ac:chgData name="Andrej Bogdanov" userId="51811781_tp_dropbox" providerId="OAuth2" clId="{41052E45-3DAC-B041-B0DC-B2CDEBDB9ACB}" dt="2020-04-15T04:05:19.985" v="117" actId="7634"/>
          <ac:inkMkLst>
            <pc:docMk/>
            <pc:sldMk cId="1889963386" sldId="268"/>
            <ac:inkMk id="6" creationId="{5EBC452E-BB08-5846-A488-274AC5598B91}"/>
          </ac:inkMkLst>
        </pc:inkChg>
        <pc:inkChg chg="add">
          <ac:chgData name="Andrej Bogdanov" userId="51811781_tp_dropbox" providerId="OAuth2" clId="{41052E45-3DAC-B041-B0DC-B2CDEBDB9ACB}" dt="2020-05-10T01:07:34.975" v="312" actId="7634"/>
          <ac:inkMkLst>
            <pc:docMk/>
            <pc:sldMk cId="1889963386" sldId="268"/>
            <ac:inkMk id="7" creationId="{CC87AB40-EE0C-5244-8F41-DBA3C4BC3EF7}"/>
          </ac:inkMkLst>
        </pc:inkChg>
      </pc:sldChg>
      <pc:sldChg chg="addSp delSp modSp">
        <pc:chgData name="Andrej Bogdanov" userId="51811781_tp_dropbox" providerId="OAuth2" clId="{41052E45-3DAC-B041-B0DC-B2CDEBDB9ACB}" dt="2020-04-15T04:06:11.431" v="125" actId="7634"/>
        <pc:sldMkLst>
          <pc:docMk/>
          <pc:sldMk cId="2367920729" sldId="269"/>
        </pc:sldMkLst>
        <pc:inkChg chg="add del mod modStrokes">
          <ac:chgData name="Andrej Bogdanov" userId="51811781_tp_dropbox" providerId="OAuth2" clId="{41052E45-3DAC-B041-B0DC-B2CDEBDB9ACB}" dt="2020-04-15T03:57:36.557" v="94"/>
          <ac:inkMkLst>
            <pc:docMk/>
            <pc:sldMk cId="2367920729" sldId="269"/>
            <ac:inkMk id="4" creationId="{4B1C0222-5084-4648-A489-FF604C9DDC02}"/>
          </ac:inkMkLst>
        </pc:inkChg>
        <pc:inkChg chg="add del mod modStrokes">
          <ac:chgData name="Andrej Bogdanov" userId="51811781_tp_dropbox" providerId="OAuth2" clId="{41052E45-3DAC-B041-B0DC-B2CDEBDB9ACB}" dt="2020-04-15T04:01:07.968" v="103"/>
          <ac:inkMkLst>
            <pc:docMk/>
            <pc:sldMk cId="2367920729" sldId="269"/>
            <ac:inkMk id="6" creationId="{9348D23E-7BFB-564C-871E-76E5002A2D74}"/>
          </ac:inkMkLst>
        </pc:inkChg>
        <pc:inkChg chg="add">
          <ac:chgData name="Andrej Bogdanov" userId="51811781_tp_dropbox" providerId="OAuth2" clId="{41052E45-3DAC-B041-B0DC-B2CDEBDB9ACB}" dt="2020-04-15T04:01:04.539" v="102" actId="7634"/>
          <ac:inkMkLst>
            <pc:docMk/>
            <pc:sldMk cId="2367920729" sldId="269"/>
            <ac:inkMk id="10" creationId="{29361666-767E-8646-A7BB-3248B9EF041A}"/>
          </ac:inkMkLst>
        </pc:inkChg>
        <pc:inkChg chg="add mod modStrokes">
          <ac:chgData name="Andrej Bogdanov" userId="51811781_tp_dropbox" providerId="OAuth2" clId="{41052E45-3DAC-B041-B0DC-B2CDEBDB9ACB}" dt="2020-04-15T04:05:44.304" v="124"/>
          <ac:inkMkLst>
            <pc:docMk/>
            <pc:sldMk cId="2367920729" sldId="269"/>
            <ac:inkMk id="11" creationId="{D6E80B83-9284-B843-84F2-51BC4917061B}"/>
          </ac:inkMkLst>
        </pc:inkChg>
        <pc:inkChg chg="add">
          <ac:chgData name="Andrej Bogdanov" userId="51811781_tp_dropbox" providerId="OAuth2" clId="{41052E45-3DAC-B041-B0DC-B2CDEBDB9ACB}" dt="2020-04-15T04:06:11.431" v="125" actId="7634"/>
          <ac:inkMkLst>
            <pc:docMk/>
            <pc:sldMk cId="2367920729" sldId="269"/>
            <ac:inkMk id="12" creationId="{01BE388B-19AB-6D4F-B21B-671F40F1DA3B}"/>
          </ac:inkMkLst>
        </pc:inkChg>
      </pc:sldChg>
      <pc:sldChg chg="addSp delSp modSp ord">
        <pc:chgData name="Andrej Bogdanov" userId="51811781_tp_dropbox" providerId="OAuth2" clId="{41052E45-3DAC-B041-B0DC-B2CDEBDB9ACB}" dt="2020-04-15T04:05:34.479" v="121" actId="7634"/>
        <pc:sldMkLst>
          <pc:docMk/>
          <pc:sldMk cId="115814539" sldId="270"/>
        </pc:sldMkLst>
        <pc:inkChg chg="add del mod modStrokes">
          <ac:chgData name="Andrej Bogdanov" userId="51811781_tp_dropbox" providerId="OAuth2" clId="{41052E45-3DAC-B041-B0DC-B2CDEBDB9ACB}" dt="2020-04-15T03:58:36.329" v="99"/>
          <ac:inkMkLst>
            <pc:docMk/>
            <pc:sldMk cId="115814539" sldId="270"/>
            <ac:inkMk id="6" creationId="{4BE42E34-010E-CB48-86A8-15DB028D4731}"/>
          </ac:inkMkLst>
        </pc:inkChg>
        <pc:inkChg chg="add mod modStrokes">
          <ac:chgData name="Andrej Bogdanov" userId="51811781_tp_dropbox" providerId="OAuth2" clId="{41052E45-3DAC-B041-B0DC-B2CDEBDB9ACB}" dt="2020-04-15T04:05:27.312" v="120"/>
          <ac:inkMkLst>
            <pc:docMk/>
            <pc:sldMk cId="115814539" sldId="270"/>
            <ac:inkMk id="7" creationId="{7A7D9817-773C-B043-889E-A76737124CF2}"/>
          </ac:inkMkLst>
        </pc:inkChg>
        <pc:inkChg chg="add">
          <ac:chgData name="Andrej Bogdanov" userId="51811781_tp_dropbox" providerId="OAuth2" clId="{41052E45-3DAC-B041-B0DC-B2CDEBDB9ACB}" dt="2020-04-15T04:05:34.479" v="121" actId="7634"/>
          <ac:inkMkLst>
            <pc:docMk/>
            <pc:sldMk cId="115814539" sldId="270"/>
            <ac:inkMk id="8" creationId="{9BB3381A-168F-5242-BDC6-AF7DC48EFFA5}"/>
          </ac:inkMkLst>
        </pc:inkChg>
      </pc:sldChg>
      <pc:sldChg chg="addSp delSp modSp">
        <pc:chgData name="Andrej Bogdanov" userId="51811781_tp_dropbox" providerId="OAuth2" clId="{41052E45-3DAC-B041-B0DC-B2CDEBDB9ACB}" dt="2020-04-15T04:07:27.352" v="127"/>
        <pc:sldMkLst>
          <pc:docMk/>
          <pc:sldMk cId="3911810824" sldId="271"/>
        </pc:sldMkLst>
        <pc:inkChg chg="add del mod modStrokes">
          <ac:chgData name="Andrej Bogdanov" userId="51811781_tp_dropbox" providerId="OAuth2" clId="{41052E45-3DAC-B041-B0DC-B2CDEBDB9ACB}" dt="2020-04-15T04:03:47.011" v="110"/>
          <ac:inkMkLst>
            <pc:docMk/>
            <pc:sldMk cId="3911810824" sldId="271"/>
            <ac:inkMk id="2" creationId="{5F74E2EE-C724-A84F-849E-AA55D7B9DA66}"/>
          </ac:inkMkLst>
        </pc:inkChg>
        <pc:inkChg chg="add mod modStrokes">
          <ac:chgData name="Andrej Bogdanov" userId="51811781_tp_dropbox" providerId="OAuth2" clId="{41052E45-3DAC-B041-B0DC-B2CDEBDB9ACB}" dt="2020-04-15T04:07:27.352" v="127"/>
          <ac:inkMkLst>
            <pc:docMk/>
            <pc:sldMk cId="3911810824" sldId="271"/>
            <ac:inkMk id="4" creationId="{165A57D8-CAF6-2842-A31A-C2416369A0DA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857692231" sldId="272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857692231" sldId="272"/>
            <ac:inkMk id="5" creationId="{33EE5B69-02C6-5243-B955-88642E978C1E}"/>
          </ac:inkMkLst>
        </pc:inkChg>
      </pc:sldChg>
      <pc:sldChg chg="addSp modSp">
        <pc:chgData name="Andrej Bogdanov" userId="51811781_tp_dropbox" providerId="OAuth2" clId="{41052E45-3DAC-B041-B0DC-B2CDEBDB9ACB}" dt="2020-04-20T02:25:17.763" v="162" actId="7634"/>
        <pc:sldMkLst>
          <pc:docMk/>
          <pc:sldMk cId="2561039472" sldId="274"/>
        </pc:sldMkLst>
        <pc:spChg chg="mod">
          <ac:chgData name="Andrej Bogdanov" userId="51811781_tp_dropbox" providerId="OAuth2" clId="{41052E45-3DAC-B041-B0DC-B2CDEBDB9ACB}" dt="2020-04-20T01:27:46.670" v="141" actId="20577"/>
          <ac:spMkLst>
            <pc:docMk/>
            <pc:sldMk cId="2561039472" sldId="274"/>
            <ac:spMk id="10" creationId="{1A210577-D721-C246-98C1-93E88C03D879}"/>
          </ac:spMkLst>
        </pc:spChg>
        <pc:spChg chg="mod">
          <ac:chgData name="Andrej Bogdanov" userId="51811781_tp_dropbox" providerId="OAuth2" clId="{41052E45-3DAC-B041-B0DC-B2CDEBDB9ACB}" dt="2020-04-20T01:27:54.604" v="143" actId="20577"/>
          <ac:spMkLst>
            <pc:docMk/>
            <pc:sldMk cId="2561039472" sldId="274"/>
            <ac:spMk id="11" creationId="{CDE566D5-534A-9F43-88F4-6C6D87F91B4B}"/>
          </ac:spMkLst>
        </pc:spChg>
        <pc:inkChg chg="add mod modStrokes">
          <ac:chgData name="Andrej Bogdanov" userId="51811781_tp_dropbox" providerId="OAuth2" clId="{41052E45-3DAC-B041-B0DC-B2CDEBDB9ACB}" dt="2020-04-20T02:24:22.841" v="161" actId="1076"/>
          <ac:inkMkLst>
            <pc:docMk/>
            <pc:sldMk cId="2561039472" sldId="274"/>
            <ac:inkMk id="5" creationId="{B7B167C6-ABF5-C642-9A20-ACE7FCD25A2C}"/>
          </ac:inkMkLst>
        </pc:inkChg>
        <pc:inkChg chg="add">
          <ac:chgData name="Andrej Bogdanov" userId="51811781_tp_dropbox" providerId="OAuth2" clId="{41052E45-3DAC-B041-B0DC-B2CDEBDB9ACB}" dt="2020-04-20T02:23:47.400" v="157" actId="7634"/>
          <ac:inkMkLst>
            <pc:docMk/>
            <pc:sldMk cId="2561039472" sldId="274"/>
            <ac:inkMk id="12" creationId="{FD8069E6-7B02-3145-8004-1A33379BC0BE}"/>
          </ac:inkMkLst>
        </pc:inkChg>
        <pc:inkChg chg="add">
          <ac:chgData name="Andrej Bogdanov" userId="51811781_tp_dropbox" providerId="OAuth2" clId="{41052E45-3DAC-B041-B0DC-B2CDEBDB9ACB}" dt="2020-04-20T02:25:17.763" v="162" actId="7634"/>
          <ac:inkMkLst>
            <pc:docMk/>
            <pc:sldMk cId="2561039472" sldId="274"/>
            <ac:inkMk id="13" creationId="{D75C364D-69C1-474B-8484-E494D74FF5E4}"/>
          </ac:inkMkLst>
        </pc:inkChg>
      </pc:sldChg>
      <pc:sldChg chg="del">
        <pc:chgData name="Andrej Bogdanov" userId="51811781_tp_dropbox" providerId="OAuth2" clId="{41052E45-3DAC-B041-B0DC-B2CDEBDB9ACB}" dt="2020-04-15T04:07:38.073" v="128" actId="2696"/>
        <pc:sldMkLst>
          <pc:docMk/>
          <pc:sldMk cId="451442098" sldId="275"/>
        </pc:sldMkLst>
      </pc:sldChg>
      <pc:sldChg chg="del">
        <pc:chgData name="Andrej Bogdanov" userId="51811781_tp_dropbox" providerId="OAuth2" clId="{41052E45-3DAC-B041-B0DC-B2CDEBDB9ACB}" dt="2020-04-15T04:07:40.606" v="129" actId="2696"/>
        <pc:sldMkLst>
          <pc:docMk/>
          <pc:sldMk cId="2515272520" sldId="276"/>
        </pc:sldMkLst>
      </pc:sldChg>
      <pc:sldChg chg="addSp delSp">
        <pc:chgData name="Andrej Bogdanov" userId="51811781_tp_dropbox" providerId="OAuth2" clId="{41052E45-3DAC-B041-B0DC-B2CDEBDB9ACB}" dt="2020-04-20T02:25:57.392" v="164" actId="7634"/>
        <pc:sldMkLst>
          <pc:docMk/>
          <pc:sldMk cId="1239993417" sldId="277"/>
        </pc:sldMkLst>
        <pc:inkChg chg="add del">
          <ac:chgData name="Andrej Bogdanov" userId="51811781_tp_dropbox" providerId="OAuth2" clId="{41052E45-3DAC-B041-B0DC-B2CDEBDB9ACB}" dt="2020-04-20T02:25:25.513" v="163"/>
          <ac:inkMkLst>
            <pc:docMk/>
            <pc:sldMk cId="1239993417" sldId="277"/>
            <ac:inkMk id="5" creationId="{92D877F5-8772-9847-90CE-3208F8809CBC}"/>
          </ac:inkMkLst>
        </pc:inkChg>
        <pc:inkChg chg="add">
          <ac:chgData name="Andrej Bogdanov" userId="51811781_tp_dropbox" providerId="OAuth2" clId="{41052E45-3DAC-B041-B0DC-B2CDEBDB9ACB}" dt="2020-04-20T02:25:57.392" v="164" actId="7634"/>
          <ac:inkMkLst>
            <pc:docMk/>
            <pc:sldMk cId="1239993417" sldId="277"/>
            <ac:inkMk id="9" creationId="{AF401CA9-E44B-8F48-9CB1-413F37D1CCDA}"/>
          </ac:inkMkLst>
        </pc:inkChg>
      </pc:sldChg>
      <pc:sldChg chg="addSp modSp">
        <pc:chgData name="Andrej Bogdanov" userId="51811781_tp_dropbox" providerId="OAuth2" clId="{41052E45-3DAC-B041-B0DC-B2CDEBDB9ACB}" dt="2020-04-20T02:30:54.139" v="197" actId="7634"/>
        <pc:sldMkLst>
          <pc:docMk/>
          <pc:sldMk cId="2732801323" sldId="278"/>
        </pc:sldMkLst>
        <pc:spChg chg="mod">
          <ac:chgData name="Andrej Bogdanov" userId="51811781_tp_dropbox" providerId="OAuth2" clId="{41052E45-3DAC-B041-B0DC-B2CDEBDB9ACB}" dt="2020-04-20T02:21:39.974" v="154" actId="1076"/>
          <ac:spMkLst>
            <pc:docMk/>
            <pc:sldMk cId="2732801323" sldId="278"/>
            <ac:spMk id="7" creationId="{B4D69712-B69A-034C-8281-1FAC4D0A6444}"/>
          </ac:spMkLst>
        </pc:spChg>
        <pc:inkChg chg="add mod modStrokes">
          <ac:chgData name="Andrej Bogdanov" userId="51811781_tp_dropbox" providerId="OAuth2" clId="{41052E45-3DAC-B041-B0DC-B2CDEBDB9ACB}" dt="2020-04-20T02:30:28.374" v="196"/>
          <ac:inkMkLst>
            <pc:docMk/>
            <pc:sldMk cId="2732801323" sldId="278"/>
            <ac:inkMk id="8" creationId="{9EFF5F76-65C9-F241-BE18-B3C5BF4B5A0C}"/>
          </ac:inkMkLst>
        </pc:inkChg>
        <pc:inkChg chg="add">
          <ac:chgData name="Andrej Bogdanov" userId="51811781_tp_dropbox" providerId="OAuth2" clId="{41052E45-3DAC-B041-B0DC-B2CDEBDB9ACB}" dt="2020-04-20T02:30:54.139" v="197" actId="7634"/>
          <ac:inkMkLst>
            <pc:docMk/>
            <pc:sldMk cId="2732801323" sldId="278"/>
            <ac:inkMk id="9" creationId="{617BF0BA-80EB-1D46-8DAA-D9C96F47EF7C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3817133386" sldId="279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3817133386" sldId="279"/>
            <ac:inkMk id="2" creationId="{43220655-5000-1B4C-B9E1-4A6A288F6FB7}"/>
          </ac:inkMkLst>
        </pc:inkChg>
      </pc:sldChg>
      <pc:sldChg chg="addSp delSp modSp">
        <pc:chgData name="Andrej Bogdanov" userId="51811781_tp_dropbox" providerId="OAuth2" clId="{41052E45-3DAC-B041-B0DC-B2CDEBDB9ACB}" dt="2020-05-10T01:13:01.640" v="315" actId="7634"/>
        <pc:sldMkLst>
          <pc:docMk/>
          <pc:sldMk cId="1006473147" sldId="281"/>
        </pc:sldMkLst>
        <pc:spChg chg="mod">
          <ac:chgData name="Andrej Bogdanov" userId="51811781_tp_dropbox" providerId="OAuth2" clId="{41052E45-3DAC-B041-B0DC-B2CDEBDB9ACB}" dt="2020-04-20T02:26:39.677" v="167" actId="1076"/>
          <ac:spMkLst>
            <pc:docMk/>
            <pc:sldMk cId="1006473147" sldId="281"/>
            <ac:spMk id="9" creationId="{5F4EAF38-EDD5-A54D-A778-6084F8F90BC4}"/>
          </ac:spMkLst>
        </pc:spChg>
        <pc:spChg chg="mod">
          <ac:chgData name="Andrej Bogdanov" userId="51811781_tp_dropbox" providerId="OAuth2" clId="{41052E45-3DAC-B041-B0DC-B2CDEBDB9ACB}" dt="2020-04-20T02:26:34.812" v="166" actId="1076"/>
          <ac:spMkLst>
            <pc:docMk/>
            <pc:sldMk cId="1006473147" sldId="281"/>
            <ac:spMk id="10" creationId="{D84889AB-0C7B-ED4E-AA9E-A4F5AAD16745}"/>
          </ac:spMkLst>
        </pc:spChg>
        <pc:inkChg chg="add mod modStrokes">
          <ac:chgData name="Andrej Bogdanov" userId="51811781_tp_dropbox" providerId="OAuth2" clId="{41052E45-3DAC-B041-B0DC-B2CDEBDB9ACB}" dt="2020-05-10T01:12:32.042" v="313"/>
          <ac:inkMkLst>
            <pc:docMk/>
            <pc:sldMk cId="1006473147" sldId="281"/>
            <ac:inkMk id="6" creationId="{A6305A09-BAED-A540-8B1F-DA928545E545}"/>
          </ac:inkMkLst>
        </pc:inkChg>
        <pc:inkChg chg="add del">
          <ac:chgData name="Andrej Bogdanov" userId="51811781_tp_dropbox" providerId="OAuth2" clId="{41052E45-3DAC-B041-B0DC-B2CDEBDB9ACB}" dt="2020-05-10T01:12:32.046" v="314"/>
          <ac:inkMkLst>
            <pc:docMk/>
            <pc:sldMk cId="1006473147" sldId="281"/>
            <ac:inkMk id="7" creationId="{77762ED7-30AD-864C-B3EA-AC97BB4D539C}"/>
          </ac:inkMkLst>
        </pc:inkChg>
        <pc:inkChg chg="add">
          <ac:chgData name="Andrej Bogdanov" userId="51811781_tp_dropbox" providerId="OAuth2" clId="{41052E45-3DAC-B041-B0DC-B2CDEBDB9ACB}" dt="2020-04-20T02:29:33.432" v="189" actId="7634"/>
          <ac:inkMkLst>
            <pc:docMk/>
            <pc:sldMk cId="1006473147" sldId="281"/>
            <ac:inkMk id="8" creationId="{CB07F26C-7666-8840-8B91-F2660FE2F897}"/>
          </ac:inkMkLst>
        </pc:inkChg>
        <pc:inkChg chg="add">
          <ac:chgData name="Andrej Bogdanov" userId="51811781_tp_dropbox" providerId="OAuth2" clId="{41052E45-3DAC-B041-B0DC-B2CDEBDB9ACB}" dt="2020-05-10T01:13:01.640" v="315" actId="7634"/>
          <ac:inkMkLst>
            <pc:docMk/>
            <pc:sldMk cId="1006473147" sldId="281"/>
            <ac:inkMk id="11" creationId="{FEDE7556-C160-2D44-9BD7-7FDF798C0C84}"/>
          </ac:inkMkLst>
        </pc:inkChg>
      </pc:sldChg>
      <pc:sldChg chg="addSp delSp modSp">
        <pc:chgData name="Andrej Bogdanov" userId="51811781_tp_dropbox" providerId="OAuth2" clId="{41052E45-3DAC-B041-B0DC-B2CDEBDB9ACB}" dt="2020-04-20T02:34:57.546" v="207" actId="7634"/>
        <pc:sldMkLst>
          <pc:docMk/>
          <pc:sldMk cId="2632464731" sldId="282"/>
        </pc:sldMkLst>
        <pc:inkChg chg="add del mod modStrokes">
          <ac:chgData name="Andrej Bogdanov" userId="51811781_tp_dropbox" providerId="OAuth2" clId="{41052E45-3DAC-B041-B0DC-B2CDEBDB9ACB}" dt="2020-04-20T02:31:03.567" v="198"/>
          <ac:inkMkLst>
            <pc:docMk/>
            <pc:sldMk cId="2632464731" sldId="282"/>
            <ac:inkMk id="6" creationId="{E905926B-71C5-F348-8F2A-8E690823C594}"/>
          </ac:inkMkLst>
        </pc:inkChg>
        <pc:inkChg chg="add mod modStrokes">
          <ac:chgData name="Andrej Bogdanov" userId="51811781_tp_dropbox" providerId="OAuth2" clId="{41052E45-3DAC-B041-B0DC-B2CDEBDB9ACB}" dt="2020-04-20T02:34:19.356" v="206"/>
          <ac:inkMkLst>
            <pc:docMk/>
            <pc:sldMk cId="2632464731" sldId="282"/>
            <ac:inkMk id="7" creationId="{7E89D870-E876-C142-9BAE-EC924361E38B}"/>
          </ac:inkMkLst>
        </pc:inkChg>
        <pc:inkChg chg="add">
          <ac:chgData name="Andrej Bogdanov" userId="51811781_tp_dropbox" providerId="OAuth2" clId="{41052E45-3DAC-B041-B0DC-B2CDEBDB9ACB}" dt="2020-04-20T02:34:57.546" v="207" actId="7634"/>
          <ac:inkMkLst>
            <pc:docMk/>
            <pc:sldMk cId="2632464731" sldId="282"/>
            <ac:inkMk id="8" creationId="{DEEFC079-86B1-A746-A0FE-34FC49C6687A}"/>
          </ac:inkMkLst>
        </pc:inkChg>
      </pc:sldChg>
      <pc:sldChg chg="addSp modSp">
        <pc:chgData name="Andrej Bogdanov" userId="51811781_tp_dropbox" providerId="OAuth2" clId="{41052E45-3DAC-B041-B0DC-B2CDEBDB9ACB}" dt="2020-04-20T02:35:45.758" v="211" actId="7634"/>
        <pc:sldMkLst>
          <pc:docMk/>
          <pc:sldMk cId="2097432329" sldId="283"/>
        </pc:sldMkLst>
        <pc:inkChg chg="add mod modStrokes">
          <ac:chgData name="Andrej Bogdanov" userId="51811781_tp_dropbox" providerId="OAuth2" clId="{41052E45-3DAC-B041-B0DC-B2CDEBDB9ACB}" dt="2020-04-20T02:35:38.590" v="210"/>
          <ac:inkMkLst>
            <pc:docMk/>
            <pc:sldMk cId="2097432329" sldId="283"/>
            <ac:inkMk id="2" creationId="{0698A415-2FC0-314B-807B-6FA9AEAEC2F5}"/>
          </ac:inkMkLst>
        </pc:inkChg>
        <pc:inkChg chg="add">
          <ac:chgData name="Andrej Bogdanov" userId="51811781_tp_dropbox" providerId="OAuth2" clId="{41052E45-3DAC-B041-B0DC-B2CDEBDB9ACB}" dt="2020-04-20T02:35:33.092" v="209" actId="7634"/>
          <ac:inkMkLst>
            <pc:docMk/>
            <pc:sldMk cId="2097432329" sldId="283"/>
            <ac:inkMk id="3" creationId="{C728DA04-79F2-9C44-8A47-A7D3EB42EA7C}"/>
          </ac:inkMkLst>
        </pc:inkChg>
        <pc:inkChg chg="add">
          <ac:chgData name="Andrej Bogdanov" userId="51811781_tp_dropbox" providerId="OAuth2" clId="{41052E45-3DAC-B041-B0DC-B2CDEBDB9ACB}" dt="2020-04-20T02:35:45.758" v="211" actId="7634"/>
          <ac:inkMkLst>
            <pc:docMk/>
            <pc:sldMk cId="2097432329" sldId="283"/>
            <ac:inkMk id="4" creationId="{B02C2489-E96C-5841-ABC1-E650A30E8BE4}"/>
          </ac:inkMkLst>
        </pc:inkChg>
      </pc:sldChg>
      <pc:sldChg chg="addSp modSp">
        <pc:chgData name="Andrej Bogdanov" userId="51811781_tp_dropbox" providerId="OAuth2" clId="{41052E45-3DAC-B041-B0DC-B2CDEBDB9ACB}" dt="2020-04-20T02:43:13.342" v="237" actId="7634"/>
        <pc:sldMkLst>
          <pc:docMk/>
          <pc:sldMk cId="17673665" sldId="284"/>
        </pc:sldMkLst>
        <pc:inkChg chg="add mod modStrokes">
          <ac:chgData name="Andrej Bogdanov" userId="51811781_tp_dropbox" providerId="OAuth2" clId="{41052E45-3DAC-B041-B0DC-B2CDEBDB9ACB}" dt="2020-04-20T02:37:40.632" v="223" actId="1076"/>
          <ac:inkMkLst>
            <pc:docMk/>
            <pc:sldMk cId="17673665" sldId="284"/>
            <ac:inkMk id="2" creationId="{7DD16E58-43E2-A547-9CF0-0EDBC991FAD1}"/>
          </ac:inkMkLst>
        </pc:inkChg>
        <pc:inkChg chg="add">
          <ac:chgData name="Andrej Bogdanov" userId="51811781_tp_dropbox" providerId="OAuth2" clId="{41052E45-3DAC-B041-B0DC-B2CDEBDB9ACB}" dt="2020-04-20T02:36:33.694" v="214" actId="7634"/>
          <ac:inkMkLst>
            <pc:docMk/>
            <pc:sldMk cId="17673665" sldId="284"/>
            <ac:inkMk id="6" creationId="{A0160DB7-F7D6-C74F-A42F-C98EDBED6873}"/>
          </ac:inkMkLst>
        </pc:inkChg>
        <pc:inkChg chg="add">
          <ac:chgData name="Andrej Bogdanov" userId="51811781_tp_dropbox" providerId="OAuth2" clId="{41052E45-3DAC-B041-B0DC-B2CDEBDB9ACB}" dt="2020-04-20T02:37:01.068" v="217" actId="7634"/>
          <ac:inkMkLst>
            <pc:docMk/>
            <pc:sldMk cId="17673665" sldId="284"/>
            <ac:inkMk id="7" creationId="{55FD46A5-8DD2-AF45-B81C-1DE2361A9E88}"/>
          </ac:inkMkLst>
        </pc:inkChg>
        <pc:inkChg chg="add mod modStrokes">
          <ac:chgData name="Andrej Bogdanov" userId="51811781_tp_dropbox" providerId="OAuth2" clId="{41052E45-3DAC-B041-B0DC-B2CDEBDB9ACB}" dt="2020-04-20T02:43:07.219" v="236"/>
          <ac:inkMkLst>
            <pc:docMk/>
            <pc:sldMk cId="17673665" sldId="284"/>
            <ac:inkMk id="8" creationId="{2565134F-1A6A-2643-B5F2-2FBD95823007}"/>
          </ac:inkMkLst>
        </pc:inkChg>
        <pc:inkChg chg="add">
          <ac:chgData name="Andrej Bogdanov" userId="51811781_tp_dropbox" providerId="OAuth2" clId="{41052E45-3DAC-B041-B0DC-B2CDEBDB9ACB}" dt="2020-04-20T02:43:13.342" v="237" actId="7634"/>
          <ac:inkMkLst>
            <pc:docMk/>
            <pc:sldMk cId="17673665" sldId="284"/>
            <ac:inkMk id="9" creationId="{8D21F96B-5035-8D41-BC63-12A1F2B66B66}"/>
          </ac:inkMkLst>
        </pc:inkChg>
      </pc:sldChg>
      <pc:sldChg chg="addSp delSp modSp">
        <pc:chgData name="Andrej Bogdanov" userId="51811781_tp_dropbox" providerId="OAuth2" clId="{41052E45-3DAC-B041-B0DC-B2CDEBDB9ACB}" dt="2020-04-22T02:00:12.416" v="239" actId="7634"/>
        <pc:sldMkLst>
          <pc:docMk/>
          <pc:sldMk cId="3076498198" sldId="285"/>
        </pc:sldMkLst>
        <pc:inkChg chg="add">
          <ac:chgData name="Andrej Bogdanov" userId="51811781_tp_dropbox" providerId="OAuth2" clId="{41052E45-3DAC-B041-B0DC-B2CDEBDB9ACB}" dt="2020-04-22T02:00:12.416" v="239" actId="7634"/>
          <ac:inkMkLst>
            <pc:docMk/>
            <pc:sldMk cId="3076498198" sldId="285"/>
            <ac:inkMk id="4" creationId="{BDB9CF2B-E151-064B-B605-0189C7F3D6AB}"/>
          </ac:inkMkLst>
        </pc:inkChg>
        <pc:inkChg chg="add del mod modStrokes">
          <ac:chgData name="Andrej Bogdanov" userId="51811781_tp_dropbox" providerId="OAuth2" clId="{41052E45-3DAC-B041-B0DC-B2CDEBDB9ACB}" dt="2020-04-20T02:41:24.509" v="234"/>
          <ac:inkMkLst>
            <pc:docMk/>
            <pc:sldMk cId="3076498198" sldId="285"/>
            <ac:inkMk id="4" creationId="{D669097C-D3FF-DC46-AE27-87A5371A21F4}"/>
          </ac:inkMkLst>
        </pc:inkChg>
        <pc:inkChg chg="add">
          <ac:chgData name="Andrej Bogdanov" userId="51811781_tp_dropbox" providerId="OAuth2" clId="{41052E45-3DAC-B041-B0DC-B2CDEBDB9ACB}" dt="2020-04-20T02:39:30.283" v="229" actId="7634"/>
          <ac:inkMkLst>
            <pc:docMk/>
            <pc:sldMk cId="3076498198" sldId="285"/>
            <ac:inkMk id="5" creationId="{24BF58A9-DE81-5A4F-AB41-A46C60E2AF90}"/>
          </ac:inkMkLst>
        </pc:inkChg>
        <pc:inkChg chg="add">
          <ac:chgData name="Andrej Bogdanov" userId="51811781_tp_dropbox" providerId="OAuth2" clId="{41052E45-3DAC-B041-B0DC-B2CDEBDB9ACB}" dt="2020-04-20T02:41:00.528" v="231" actId="7634"/>
          <ac:inkMkLst>
            <pc:docMk/>
            <pc:sldMk cId="3076498198" sldId="285"/>
            <ac:inkMk id="6" creationId="{EF81C6F7-3D44-FF46-8BAF-03292C0E6C1A}"/>
          </ac:inkMkLst>
        </pc:inkChg>
        <pc:inkChg chg="add">
          <ac:chgData name="Andrej Bogdanov" userId="51811781_tp_dropbox" providerId="OAuth2" clId="{41052E45-3DAC-B041-B0DC-B2CDEBDB9ACB}" dt="2020-04-20T02:42:32.463" v="235" actId="7634"/>
          <ac:inkMkLst>
            <pc:docMk/>
            <pc:sldMk cId="3076498198" sldId="285"/>
            <ac:inkMk id="7" creationId="{54D48F89-1035-5449-B2DF-4081E1F3ED9D}"/>
          </ac:inkMkLst>
        </pc:inkChg>
      </pc:sldChg>
      <pc:sldChg chg="addSp delSp modSp">
        <pc:chgData name="Andrej Bogdanov" userId="51811781_tp_dropbox" providerId="OAuth2" clId="{41052E45-3DAC-B041-B0DC-B2CDEBDB9ACB}" dt="2020-04-22T03:50:46.100" v="261" actId="7634"/>
        <pc:sldMkLst>
          <pc:docMk/>
          <pc:sldMk cId="2268389162" sldId="286"/>
        </pc:sldMkLst>
        <pc:inkChg chg="add mod modStrokes">
          <ac:chgData name="Andrej Bogdanov" userId="51811781_tp_dropbox" providerId="OAuth2" clId="{41052E45-3DAC-B041-B0DC-B2CDEBDB9ACB}" dt="2020-04-22T03:49:35.350" v="258"/>
          <ac:inkMkLst>
            <pc:docMk/>
            <pc:sldMk cId="2268389162" sldId="286"/>
            <ac:inkMk id="3" creationId="{D303ABEF-20D2-484B-B697-9B271D254791}"/>
          </ac:inkMkLst>
        </pc:inkChg>
        <pc:inkChg chg="add del mod modStrokes">
          <ac:chgData name="Andrej Bogdanov" userId="51811781_tp_dropbox" providerId="OAuth2" clId="{41052E45-3DAC-B041-B0DC-B2CDEBDB9ACB}" dt="2020-04-22T03:48:04.914" v="246"/>
          <ac:inkMkLst>
            <pc:docMk/>
            <pc:sldMk cId="2268389162" sldId="286"/>
            <ac:inkMk id="4" creationId="{FA29FDFE-4DD6-8B43-853F-F8FB51E20D66}"/>
          </ac:inkMkLst>
        </pc:inkChg>
        <pc:inkChg chg="add">
          <ac:chgData name="Andrej Bogdanov" userId="51811781_tp_dropbox" providerId="OAuth2" clId="{41052E45-3DAC-B041-B0DC-B2CDEBDB9ACB}" dt="2020-04-22T03:48:34.593" v="249" actId="7634"/>
          <ac:inkMkLst>
            <pc:docMk/>
            <pc:sldMk cId="2268389162" sldId="286"/>
            <ac:inkMk id="5" creationId="{586889A0-D1CA-7A45-8EBC-8D5FBB1B8379}"/>
          </ac:inkMkLst>
        </pc:inkChg>
        <pc:inkChg chg="add">
          <ac:chgData name="Andrej Bogdanov" userId="51811781_tp_dropbox" providerId="OAuth2" clId="{41052E45-3DAC-B041-B0DC-B2CDEBDB9ACB}" dt="2020-04-22T03:49:28.193" v="256" actId="7634"/>
          <ac:inkMkLst>
            <pc:docMk/>
            <pc:sldMk cId="2268389162" sldId="286"/>
            <ac:inkMk id="6" creationId="{9B63A77C-66EF-E544-892E-E59EB280C462}"/>
          </ac:inkMkLst>
        </pc:inkChg>
        <pc:inkChg chg="add mod modStrokes">
          <ac:chgData name="Andrej Bogdanov" userId="51811781_tp_dropbox" providerId="OAuth2" clId="{41052E45-3DAC-B041-B0DC-B2CDEBDB9ACB}" dt="2020-04-22T03:49:55.490" v="260"/>
          <ac:inkMkLst>
            <pc:docMk/>
            <pc:sldMk cId="2268389162" sldId="286"/>
            <ac:inkMk id="7" creationId="{3995BA56-3DAB-7A46-ACB7-B945936D19D4}"/>
          </ac:inkMkLst>
        </pc:inkChg>
        <pc:inkChg chg="add">
          <ac:chgData name="Andrej Bogdanov" userId="51811781_tp_dropbox" providerId="OAuth2" clId="{41052E45-3DAC-B041-B0DC-B2CDEBDB9ACB}" dt="2020-04-22T03:50:46.100" v="261" actId="7634"/>
          <ac:inkMkLst>
            <pc:docMk/>
            <pc:sldMk cId="2268389162" sldId="286"/>
            <ac:inkMk id="8" creationId="{D6D24AF0-05A0-814F-B660-10E28A006543}"/>
          </ac:inkMkLst>
        </pc:inkChg>
      </pc:sldChg>
      <pc:sldChg chg="addSp modSp">
        <pc:chgData name="Andrej Bogdanov" userId="51811781_tp_dropbox" providerId="OAuth2" clId="{41052E45-3DAC-B041-B0DC-B2CDEBDB9ACB}" dt="2020-05-10T01:06:01.652" v="308" actId="7634"/>
        <pc:sldMkLst>
          <pc:docMk/>
          <pc:sldMk cId="3474182209" sldId="287"/>
        </pc:sldMkLst>
        <pc:inkChg chg="add mod modStrokes">
          <ac:chgData name="Andrej Bogdanov" userId="51811781_tp_dropbox" providerId="OAuth2" clId="{41052E45-3DAC-B041-B0DC-B2CDEBDB9ACB}" dt="2020-05-10T01:02:36.015" v="294"/>
          <ac:inkMkLst>
            <pc:docMk/>
            <pc:sldMk cId="3474182209" sldId="287"/>
            <ac:inkMk id="2" creationId="{175AE2FF-530A-2C49-962D-90B49810C00F}"/>
          </ac:inkMkLst>
        </pc:inkChg>
        <pc:inkChg chg="add mod">
          <ac:chgData name="Andrej Bogdanov" userId="51811781_tp_dropbox" providerId="OAuth2" clId="{41052E45-3DAC-B041-B0DC-B2CDEBDB9ACB}" dt="2020-04-22T03:51:58.736" v="269" actId="1076"/>
          <ac:inkMkLst>
            <pc:docMk/>
            <pc:sldMk cId="3474182209" sldId="287"/>
            <ac:inkMk id="4" creationId="{F4E35624-309B-144A-9B3C-76C04057D4AE}"/>
          </ac:inkMkLst>
        </pc:inkChg>
        <pc:inkChg chg="add">
          <ac:chgData name="Andrej Bogdanov" userId="51811781_tp_dropbox" providerId="OAuth2" clId="{41052E45-3DAC-B041-B0DC-B2CDEBDB9ACB}" dt="2020-04-22T03:53:14.930" v="271" actId="7634"/>
          <ac:inkMkLst>
            <pc:docMk/>
            <pc:sldMk cId="3474182209" sldId="287"/>
            <ac:inkMk id="5" creationId="{2C0E0F57-E132-1E4C-BE5C-F4A514A00D64}"/>
          </ac:inkMkLst>
        </pc:inkChg>
        <pc:inkChg chg="add">
          <ac:chgData name="Andrej Bogdanov" userId="51811781_tp_dropbox" providerId="OAuth2" clId="{41052E45-3DAC-B041-B0DC-B2CDEBDB9ACB}" dt="2020-04-22T03:53:37.522" v="273" actId="7634"/>
          <ac:inkMkLst>
            <pc:docMk/>
            <pc:sldMk cId="3474182209" sldId="287"/>
            <ac:inkMk id="6" creationId="{7DD35E55-18FA-CF41-AFA5-747F99960CD9}"/>
          </ac:inkMkLst>
        </pc:inkChg>
        <pc:inkChg chg="add">
          <ac:chgData name="Andrej Bogdanov" userId="51811781_tp_dropbox" providerId="OAuth2" clId="{41052E45-3DAC-B041-B0DC-B2CDEBDB9ACB}" dt="2020-05-10T01:02:31.671" v="293" actId="7634"/>
          <ac:inkMkLst>
            <pc:docMk/>
            <pc:sldMk cId="3474182209" sldId="287"/>
            <ac:inkMk id="7" creationId="{540F64B2-5FC0-5545-9FF2-20482E83F420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474182209" sldId="287"/>
            <ac:inkMk id="8" creationId="{2EF87F5B-0B34-1A4C-8800-EDF117B51AA5}"/>
          </ac:inkMkLst>
        </pc:inkChg>
      </pc:sldChg>
      <pc:sldChg chg="addSp delSp modSp">
        <pc:chgData name="Andrej Bogdanov" userId="51811781_tp_dropbox" providerId="OAuth2" clId="{41052E45-3DAC-B041-B0DC-B2CDEBDB9ACB}" dt="2020-05-10T01:06:01.652" v="308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41052E45-3DAC-B041-B0DC-B2CDEBDB9ACB}" dt="2020-05-10T01:02:45.043" v="298"/>
          <ac:inkMkLst>
            <pc:docMk/>
            <pc:sldMk cId="3209454138" sldId="289"/>
            <ac:inkMk id="2" creationId="{6CA5A52F-C160-AC49-8523-43241CE84C7C}"/>
          </ac:inkMkLst>
        </pc:inkChg>
        <pc:inkChg chg="add mod modStrokes">
          <ac:chgData name="Andrej Bogdanov" userId="51811781_tp_dropbox" providerId="OAuth2" clId="{41052E45-3DAC-B041-B0DC-B2CDEBDB9ACB}" dt="2020-04-22T03:54:00.280" v="276"/>
          <ac:inkMkLst>
            <pc:docMk/>
            <pc:sldMk cId="3209454138" sldId="289"/>
            <ac:inkMk id="3" creationId="{DF1AB89A-498D-9545-8F99-8A60C15827EF}"/>
          </ac:inkMkLst>
        </pc:inkChg>
        <pc:inkChg chg="add del mod modStrokes">
          <ac:chgData name="Andrej Bogdanov" userId="51811781_tp_dropbox" providerId="OAuth2" clId="{41052E45-3DAC-B041-B0DC-B2CDEBDB9ACB}" dt="2020-04-22T03:55:34.784" v="279"/>
          <ac:inkMkLst>
            <pc:docMk/>
            <pc:sldMk cId="3209454138" sldId="289"/>
            <ac:inkMk id="4" creationId="{AC572688-7908-5D41-BDE7-52056261C0BB}"/>
          </ac:inkMkLst>
        </pc:inkChg>
        <pc:inkChg chg="add">
          <ac:chgData name="Andrej Bogdanov" userId="51811781_tp_dropbox" providerId="OAuth2" clId="{41052E45-3DAC-B041-B0DC-B2CDEBDB9ACB}" dt="2020-05-10T01:03:25.546" v="301" actId="7634"/>
          <ac:inkMkLst>
            <pc:docMk/>
            <pc:sldMk cId="3209454138" sldId="289"/>
            <ac:inkMk id="4" creationId="{E86B8569-2275-FE4A-941C-A5A00F44A575}"/>
          </ac:inkMkLst>
        </pc:inkChg>
        <pc:inkChg chg="add mod modStrokes">
          <ac:chgData name="Andrej Bogdanov" userId="51811781_tp_dropbox" providerId="OAuth2" clId="{41052E45-3DAC-B041-B0DC-B2CDEBDB9ACB}" dt="2020-05-10T01:02:43.726" v="297"/>
          <ac:inkMkLst>
            <pc:docMk/>
            <pc:sldMk cId="3209454138" sldId="289"/>
            <ac:inkMk id="5" creationId="{585F5BFA-489B-9248-819E-6A1D930DEB36}"/>
          </ac:inkMkLst>
        </pc:inkChg>
        <pc:inkChg chg="add mod modStrokes">
          <ac:chgData name="Andrej Bogdanov" userId="51811781_tp_dropbox" providerId="OAuth2" clId="{41052E45-3DAC-B041-B0DC-B2CDEBDB9ACB}" dt="2020-05-10T01:04:45.410" v="307"/>
          <ac:inkMkLst>
            <pc:docMk/>
            <pc:sldMk cId="3209454138" sldId="289"/>
            <ac:inkMk id="6" creationId="{757CD130-FCC3-164B-A480-ED45601D2695}"/>
          </ac:inkMkLst>
        </pc:inkChg>
        <pc:inkChg chg="add mod modStrokes">
          <ac:chgData name="Andrej Bogdanov" userId="51811781_tp_dropbox" providerId="OAuth2" clId="{41052E45-3DAC-B041-B0DC-B2CDEBDB9ACB}" dt="2020-05-10T01:04:37.412" v="305"/>
          <ac:inkMkLst>
            <pc:docMk/>
            <pc:sldMk cId="3209454138" sldId="289"/>
            <ac:inkMk id="7" creationId="{77B7C271-998B-2942-9103-BC05F6A37E9A}"/>
          </ac:inkMkLst>
        </pc:inkChg>
        <pc:inkChg chg="add">
          <ac:chgData name="Andrej Bogdanov" userId="51811781_tp_dropbox" providerId="OAuth2" clId="{41052E45-3DAC-B041-B0DC-B2CDEBDB9ACB}" dt="2020-04-22T04:03:25.185" v="291" actId="7634"/>
          <ac:inkMkLst>
            <pc:docMk/>
            <pc:sldMk cId="3209454138" sldId="289"/>
            <ac:inkMk id="8" creationId="{324D0CB9-92A6-F94E-A584-4D599FA6B5D4}"/>
          </ac:inkMkLst>
        </pc:inkChg>
        <pc:inkChg chg="add mod modStrokes">
          <ac:chgData name="Andrej Bogdanov" userId="51811781_tp_dropbox" providerId="OAuth2" clId="{41052E45-3DAC-B041-B0DC-B2CDEBDB9ACB}" dt="2020-05-10T01:04:39.184" v="306"/>
          <ac:inkMkLst>
            <pc:docMk/>
            <pc:sldMk cId="3209454138" sldId="289"/>
            <ac:inkMk id="9" creationId="{B417A8A0-A3B3-F348-B8BF-C5CFFB67B47A}"/>
          </ac:inkMkLst>
        </pc:inkChg>
        <pc:inkChg chg="add">
          <ac:chgData name="Andrej Bogdanov" userId="51811781_tp_dropbox" providerId="OAuth2" clId="{41052E45-3DAC-B041-B0DC-B2CDEBDB9ACB}" dt="2020-05-10T01:04:33.872" v="304" actId="7634"/>
          <ac:inkMkLst>
            <pc:docMk/>
            <pc:sldMk cId="3209454138" sldId="289"/>
            <ac:inkMk id="10" creationId="{6983CC1A-82D6-EC4F-A952-85DD39F10EBC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209454138" sldId="289"/>
            <ac:inkMk id="11" creationId="{0AF3C203-6CFB-5F49-89E8-F4F964852DC9}"/>
          </ac:inkMkLst>
        </pc:inkChg>
      </pc:sldChg>
    </pc:docChg>
  </pc:docChgLst>
  <pc:docChgLst>
    <pc:chgData name="Andrej Bogdanov (CSD)" userId="54a3fc38-bcd8-4812-b887-b84a314b9e17" providerId="ADAL" clId="{DFB3421F-52EB-B547-B008-BC5E94E33D19}"/>
    <pc:docChg chg="custSel addSld modSld sldOrd">
      <pc:chgData name="Andrej Bogdanov (CSD)" userId="54a3fc38-bcd8-4812-b887-b84a314b9e17" providerId="ADAL" clId="{DFB3421F-52EB-B547-B008-BC5E94E33D19}" dt="2021-02-08T04:00:41.018" v="168" actId="20577"/>
      <pc:docMkLst>
        <pc:docMk/>
      </pc:docMkLst>
      <pc:sldChg chg="modSp mod">
        <pc:chgData name="Andrej Bogdanov (CSD)" userId="54a3fc38-bcd8-4812-b887-b84a314b9e17" providerId="ADAL" clId="{DFB3421F-52EB-B547-B008-BC5E94E33D19}" dt="2021-02-08T03:17:33.492" v="55" actId="20577"/>
        <pc:sldMkLst>
          <pc:docMk/>
          <pc:sldMk cId="2405073769" sldId="258"/>
        </pc:sldMkLst>
        <pc:spChg chg="mod">
          <ac:chgData name="Andrej Bogdanov (CSD)" userId="54a3fc38-bcd8-4812-b887-b84a314b9e17" providerId="ADAL" clId="{DFB3421F-52EB-B547-B008-BC5E94E33D19}" dt="2021-02-08T03:17:11.953" v="48"/>
          <ac:spMkLst>
            <pc:docMk/>
            <pc:sldMk cId="2405073769" sldId="258"/>
            <ac:spMk id="6" creationId="{A65BECA8-59A7-0346-BDD7-953F413BB243}"/>
          </ac:spMkLst>
        </pc:spChg>
        <pc:spChg chg="mod">
          <ac:chgData name="Andrej Bogdanov (CSD)" userId="54a3fc38-bcd8-4812-b887-b84a314b9e17" providerId="ADAL" clId="{DFB3421F-52EB-B547-B008-BC5E94E33D19}" dt="2021-02-08T03:17:13.158" v="49" actId="20577"/>
          <ac:spMkLst>
            <pc:docMk/>
            <pc:sldMk cId="2405073769" sldId="258"/>
            <ac:spMk id="10" creationId="{98621B53-A87A-3345-9F67-E5BA81CF3C77}"/>
          </ac:spMkLst>
        </pc:spChg>
        <pc:spChg chg="mod">
          <ac:chgData name="Andrej Bogdanov (CSD)" userId="54a3fc38-bcd8-4812-b887-b84a314b9e17" providerId="ADAL" clId="{DFB3421F-52EB-B547-B008-BC5E94E33D19}" dt="2021-02-08T03:17:11.953" v="48"/>
          <ac:spMkLst>
            <pc:docMk/>
            <pc:sldMk cId="2405073769" sldId="258"/>
            <ac:spMk id="13" creationId="{134D3F25-8111-FC41-BEC5-113B91A1884B}"/>
          </ac:spMkLst>
        </pc:spChg>
        <pc:spChg chg="mod">
          <ac:chgData name="Andrej Bogdanov (CSD)" userId="54a3fc38-bcd8-4812-b887-b84a314b9e17" providerId="ADAL" clId="{DFB3421F-52EB-B547-B008-BC5E94E33D19}" dt="2021-02-08T03:17:33.492" v="55" actId="20577"/>
          <ac:spMkLst>
            <pc:docMk/>
            <pc:sldMk cId="2405073769" sldId="258"/>
            <ac:spMk id="17" creationId="{89B38A7A-D23B-A245-BCC0-2A816149E118}"/>
          </ac:spMkLst>
        </pc:spChg>
        <pc:grpChg chg="mod">
          <ac:chgData name="Andrej Bogdanov (CSD)" userId="54a3fc38-bcd8-4812-b887-b84a314b9e17" providerId="ADAL" clId="{DFB3421F-52EB-B547-B008-BC5E94E33D19}" dt="2021-02-08T03:17:11.953" v="48"/>
          <ac:grpSpMkLst>
            <pc:docMk/>
            <pc:sldMk cId="2405073769" sldId="258"/>
            <ac:grpSpMk id="14" creationId="{DA27FE01-A62A-D341-9242-A94C70E1ACF7}"/>
          </ac:grpSpMkLst>
        </pc:grpChg>
        <pc:cxnChg chg="mod">
          <ac:chgData name="Andrej Bogdanov (CSD)" userId="54a3fc38-bcd8-4812-b887-b84a314b9e17" providerId="ADAL" clId="{DFB3421F-52EB-B547-B008-BC5E94E33D19}" dt="2021-02-08T03:17:11.953" v="48"/>
          <ac:cxnSpMkLst>
            <pc:docMk/>
            <pc:sldMk cId="2405073769" sldId="258"/>
            <ac:cxnSpMk id="7" creationId="{5895E0CB-4BCB-734D-BEAD-4E39C9F80E3D}"/>
          </ac:cxnSpMkLst>
        </pc:cxnChg>
        <pc:cxnChg chg="mod">
          <ac:chgData name="Andrej Bogdanov (CSD)" userId="54a3fc38-bcd8-4812-b887-b84a314b9e17" providerId="ADAL" clId="{DFB3421F-52EB-B547-B008-BC5E94E33D19}" dt="2021-02-08T03:17:11.953" v="48"/>
          <ac:cxnSpMkLst>
            <pc:docMk/>
            <pc:sldMk cId="2405073769" sldId="258"/>
            <ac:cxnSpMk id="8" creationId="{B511F30F-D56A-664F-8F94-53AAC37F798B}"/>
          </ac:cxnSpMkLst>
        </pc:cxnChg>
      </pc:sldChg>
      <pc:sldChg chg="modSp mod">
        <pc:chgData name="Andrej Bogdanov (CSD)" userId="54a3fc38-bcd8-4812-b887-b84a314b9e17" providerId="ADAL" clId="{DFB3421F-52EB-B547-B008-BC5E94E33D19}" dt="2021-02-08T03:07:20.696" v="12" actId="1038"/>
        <pc:sldMkLst>
          <pc:docMk/>
          <pc:sldMk cId="3436939201" sldId="304"/>
        </pc:sldMkLst>
        <pc:spChg chg="mod">
          <ac:chgData name="Andrej Bogdanov (CSD)" userId="54a3fc38-bcd8-4812-b887-b84a314b9e17" providerId="ADAL" clId="{DFB3421F-52EB-B547-B008-BC5E94E33D19}" dt="2021-02-08T03:07:20.696" v="12" actId="1038"/>
          <ac:spMkLst>
            <pc:docMk/>
            <pc:sldMk cId="3436939201" sldId="304"/>
            <ac:spMk id="4" creationId="{0D9CEF92-87E8-BC45-97D8-48C0B8346F76}"/>
          </ac:spMkLst>
        </pc:spChg>
        <pc:spChg chg="mod">
          <ac:chgData name="Andrej Bogdanov (CSD)" userId="54a3fc38-bcd8-4812-b887-b84a314b9e17" providerId="ADAL" clId="{DFB3421F-52EB-B547-B008-BC5E94E33D19}" dt="2021-02-08T03:07:20.696" v="12" actId="1038"/>
          <ac:spMkLst>
            <pc:docMk/>
            <pc:sldMk cId="3436939201" sldId="304"/>
            <ac:spMk id="5" creationId="{51AB4C45-02EB-044D-819C-23E5BCBEA202}"/>
          </ac:spMkLst>
        </pc:spChg>
      </pc:sldChg>
      <pc:sldChg chg="modSp mod ord">
        <pc:chgData name="Andrej Bogdanov (CSD)" userId="54a3fc38-bcd8-4812-b887-b84a314b9e17" providerId="ADAL" clId="{DFB3421F-52EB-B547-B008-BC5E94E33D19}" dt="2021-02-08T03:10:19.816" v="19" actId="20577"/>
        <pc:sldMkLst>
          <pc:docMk/>
          <pc:sldMk cId="1171049812" sldId="305"/>
        </pc:sldMkLst>
        <pc:spChg chg="mod">
          <ac:chgData name="Andrej Bogdanov (CSD)" userId="54a3fc38-bcd8-4812-b887-b84a314b9e17" providerId="ADAL" clId="{DFB3421F-52EB-B547-B008-BC5E94E33D19}" dt="2021-02-08T03:10:19.816" v="19" actId="20577"/>
          <ac:spMkLst>
            <pc:docMk/>
            <pc:sldMk cId="1171049812" sldId="305"/>
            <ac:spMk id="3" creationId="{5165EFEF-DC91-184D-BFBF-72E75D71884B}"/>
          </ac:spMkLst>
        </pc:spChg>
      </pc:sldChg>
      <pc:sldChg chg="modSp mod">
        <pc:chgData name="Andrej Bogdanov (CSD)" userId="54a3fc38-bcd8-4812-b887-b84a314b9e17" providerId="ADAL" clId="{DFB3421F-52EB-B547-B008-BC5E94E33D19}" dt="2021-02-08T03:16:17.901" v="41" actId="20577"/>
        <pc:sldMkLst>
          <pc:docMk/>
          <pc:sldMk cId="2154237552" sldId="306"/>
        </pc:sldMkLst>
        <pc:spChg chg="mod">
          <ac:chgData name="Andrej Bogdanov (CSD)" userId="54a3fc38-bcd8-4812-b887-b84a314b9e17" providerId="ADAL" clId="{DFB3421F-52EB-B547-B008-BC5E94E33D19}" dt="2021-02-08T03:16:17.901" v="41" actId="20577"/>
          <ac:spMkLst>
            <pc:docMk/>
            <pc:sldMk cId="2154237552" sldId="306"/>
            <ac:spMk id="3" creationId="{5165EFEF-DC91-184D-BFBF-72E75D71884B}"/>
          </ac:spMkLst>
        </pc:spChg>
      </pc:sldChg>
      <pc:sldChg chg="modSp add mod">
        <pc:chgData name="Andrej Bogdanov (CSD)" userId="54a3fc38-bcd8-4812-b887-b84a314b9e17" providerId="ADAL" clId="{DFB3421F-52EB-B547-B008-BC5E94E33D19}" dt="2021-02-08T04:00:41.018" v="168" actId="20577"/>
        <pc:sldMkLst>
          <pc:docMk/>
          <pc:sldMk cId="8133859" sldId="321"/>
        </pc:sldMkLst>
        <pc:spChg chg="mod">
          <ac:chgData name="Andrej Bogdanov (CSD)" userId="54a3fc38-bcd8-4812-b887-b84a314b9e17" providerId="ADAL" clId="{DFB3421F-52EB-B547-B008-BC5E94E33D19}" dt="2021-02-08T04:00:41.018" v="168" actId="20577"/>
          <ac:spMkLst>
            <pc:docMk/>
            <pc:sldMk cId="8133859" sldId="321"/>
            <ac:spMk id="3" creationId="{30053D74-DB57-7F43-AF3E-636957A639DC}"/>
          </ac:spMkLst>
        </pc:spChg>
      </pc:sldChg>
    </pc:docChg>
  </pc:docChgLst>
  <pc:docChgLst>
    <pc:chgData name="Andrej Bogdanov" userId="51811781_tp_dropbox" providerId="OAuth2" clId="{D6DD532A-D092-C849-8E84-6CFF6B9545EE}"/>
    <pc:docChg chg="custSel addSld delSld modSld">
      <pc:chgData name="Andrej Bogdanov" userId="51811781_tp_dropbox" providerId="OAuth2" clId="{D6DD532A-D092-C849-8E84-6CFF6B9545EE}" dt="2019-03-20T04:10:45.276" v="89" actId="7634"/>
      <pc:docMkLst>
        <pc:docMk/>
      </pc:docMkLst>
    </pc:docChg>
  </pc:docChgLst>
  <pc:docChgLst>
    <pc:chgData name="Andrej Bogdanov (CSD)" userId="54a3fc38-bcd8-4812-b887-b84a314b9e17" providerId="ADAL" clId="{CB0367FB-76E8-6245-A44D-D0A532754CDE}"/>
    <pc:docChg chg="undo custSel addSld delSld modSld sldOrd">
      <pc:chgData name="Andrej Bogdanov (CSD)" userId="54a3fc38-bcd8-4812-b887-b84a314b9e17" providerId="ADAL" clId="{CB0367FB-76E8-6245-A44D-D0A532754CDE}" dt="2021-02-01T07:43:28.041" v="1683" actId="2696"/>
      <pc:docMkLst>
        <pc:docMk/>
      </pc:docMkLst>
      <pc:sldChg chg="modSp mod">
        <pc:chgData name="Andrej Bogdanov (CSD)" userId="54a3fc38-bcd8-4812-b887-b84a314b9e17" providerId="ADAL" clId="{CB0367FB-76E8-6245-A44D-D0A532754CDE}" dt="2021-01-29T04:26:34.154" v="16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B0367FB-76E8-6245-A44D-D0A532754CDE}" dt="2021-01-29T04:26:34.154" v="16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4435539" sldId="25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028429763" sldId="258"/>
        </pc:sldMkLst>
      </pc:sldChg>
      <pc:sldChg chg="delSp add mod">
        <pc:chgData name="Andrej Bogdanov (CSD)" userId="54a3fc38-bcd8-4812-b887-b84a314b9e17" providerId="ADAL" clId="{CB0367FB-76E8-6245-A44D-D0A532754CDE}" dt="2021-01-29T04:27:13.195" v="19" actId="478"/>
        <pc:sldMkLst>
          <pc:docMk/>
          <pc:sldMk cId="3575290213" sldId="258"/>
        </pc:sldMkLst>
        <pc:inkChg chg="del">
          <ac:chgData name="Andrej Bogdanov (CSD)" userId="54a3fc38-bcd8-4812-b887-b84a314b9e17" providerId="ADAL" clId="{CB0367FB-76E8-6245-A44D-D0A532754CDE}" dt="2021-01-29T04:27:13.195" v="19" actId="478"/>
          <ac:inkMkLst>
            <pc:docMk/>
            <pc:sldMk cId="3575290213" sldId="258"/>
            <ac:inkMk id="2" creationId="{91A8C046-4D91-5340-9038-B8FC33D6A187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031797" sldId="25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53385911" sldId="26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46909800" sldId="26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223953489" sldId="262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642582840" sldId="263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8209802" sldId="264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32346036" sldId="26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122845433" sldId="26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398619159" sldId="26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294743168" sldId="268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2468892" sldId="26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444934352" sldId="27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28546336" sldId="27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015896405" sldId="272"/>
        </pc:sldMkLst>
      </pc:sldChg>
      <pc:sldChg chg="delSp modSp add mod">
        <pc:chgData name="Andrej Bogdanov (CSD)" userId="54a3fc38-bcd8-4812-b887-b84a314b9e17" providerId="ADAL" clId="{CB0367FB-76E8-6245-A44D-D0A532754CDE}" dt="2021-02-01T07:42:36.737" v="1678"/>
        <pc:sldMkLst>
          <pc:docMk/>
          <pc:sldMk cId="590128982" sldId="287"/>
        </pc:sldMkLst>
        <pc:spChg chg="mod">
          <ac:chgData name="Andrej Bogdanov (CSD)" userId="54a3fc38-bcd8-4812-b887-b84a314b9e17" providerId="ADAL" clId="{CB0367FB-76E8-6245-A44D-D0A532754CDE}" dt="2021-01-29T06:31:02.234" v="1318" actId="1035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CB0367FB-76E8-6245-A44D-D0A532754CDE}" dt="2021-01-29T06:31:31.918" v="1330" actId="207"/>
          <ac:spMkLst>
            <pc:docMk/>
            <pc:sldMk cId="590128982" sldId="287"/>
            <ac:spMk id="6" creationId="{B7118985-10A7-8941-9C2F-5C134B8DF55C}"/>
          </ac:spMkLst>
        </pc:spChg>
        <pc:spChg chg="del">
          <ac:chgData name="Andrej Bogdanov (CSD)" userId="54a3fc38-bcd8-4812-b887-b84a314b9e17" providerId="ADAL" clId="{CB0367FB-76E8-6245-A44D-D0A532754CDE}" dt="2021-01-29T06:30:39.123" v="1265" actId="478"/>
          <ac:spMkLst>
            <pc:docMk/>
            <pc:sldMk cId="590128982" sldId="287"/>
            <ac:spMk id="7" creationId="{03B69B80-44CC-084E-AFF9-6D81FBC971BD}"/>
          </ac:spMkLst>
        </pc:spChg>
        <pc:spChg chg="mod">
          <ac:chgData name="Andrej Bogdanov (CSD)" userId="54a3fc38-bcd8-4812-b887-b84a314b9e17" providerId="ADAL" clId="{CB0367FB-76E8-6245-A44D-D0A532754CDE}" dt="2021-01-29T06:32:43.411" v="1341" actId="1076"/>
          <ac:spMkLst>
            <pc:docMk/>
            <pc:sldMk cId="590128982" sldId="287"/>
            <ac:spMk id="8" creationId="{1DB74459-91CC-F946-9251-E389A9038412}"/>
          </ac:spMkLst>
        </pc:spChg>
        <pc:inkChg chg="mod">
          <ac:chgData name="Andrej Bogdanov (CSD)" userId="54a3fc38-bcd8-4812-b887-b84a314b9e17" providerId="ADAL" clId="{CB0367FB-76E8-6245-A44D-D0A532754CDE}" dt="2021-02-01T07:42:36.737" v="1678"/>
          <ac:inkMkLst>
            <pc:docMk/>
            <pc:sldMk cId="590128982" sldId="287"/>
            <ac:inkMk id="3" creationId="{A8261027-F1A4-DA4D-9475-AD50B6958933}"/>
          </ac:inkMkLst>
        </pc:inkChg>
        <pc:inkChg chg="del">
          <ac:chgData name="Andrej Bogdanov (CSD)" userId="54a3fc38-bcd8-4812-b887-b84a314b9e17" providerId="ADAL" clId="{CB0367FB-76E8-6245-A44D-D0A532754CDE}" dt="2021-01-29T06:31:37.370" v="1332" actId="478"/>
          <ac:inkMkLst>
            <pc:docMk/>
            <pc:sldMk cId="590128982" sldId="287"/>
            <ac:inkMk id="3" creationId="{F3C310A8-27E4-4749-BED8-D88088D32887}"/>
          </ac:inkMkLst>
        </pc:inkChg>
        <pc:inkChg chg="del">
          <ac:chgData name="Andrej Bogdanov (CSD)" userId="54a3fc38-bcd8-4812-b887-b84a314b9e17" providerId="ADAL" clId="{CB0367FB-76E8-6245-A44D-D0A532754CDE}" dt="2021-01-29T06:30:48.778" v="1266" actId="478"/>
          <ac:inkMkLst>
            <pc:docMk/>
            <pc:sldMk cId="590128982" sldId="287"/>
            <ac:inkMk id="4" creationId="{0EAD9328-A116-2749-94C5-C1EF2A31584B}"/>
          </ac:inkMkLst>
        </pc:inkChg>
      </pc:sldChg>
      <pc:sldChg chg="addSp delSp modSp add mod">
        <pc:chgData name="Andrej Bogdanov (CSD)" userId="54a3fc38-bcd8-4812-b887-b84a314b9e17" providerId="ADAL" clId="{CB0367FB-76E8-6245-A44D-D0A532754CDE}" dt="2021-01-29T04:40:42.777" v="395" actId="114"/>
        <pc:sldMkLst>
          <pc:docMk/>
          <pc:sldMk cId="377043815" sldId="288"/>
        </pc:sldMkLst>
        <pc:spChg chg="mod">
          <ac:chgData name="Andrej Bogdanov (CSD)" userId="54a3fc38-bcd8-4812-b887-b84a314b9e17" providerId="ADAL" clId="{CB0367FB-76E8-6245-A44D-D0A532754CDE}" dt="2021-01-29T04:40:40.401" v="394" actId="114"/>
          <ac:spMkLst>
            <pc:docMk/>
            <pc:sldMk cId="377043815" sldId="288"/>
            <ac:spMk id="6" creationId="{AF5D25B8-1D03-AB4B-A8F6-E4A3BD4C3D10}"/>
          </ac:spMkLst>
        </pc:spChg>
        <pc:spChg chg="mod">
          <ac:chgData name="Andrej Bogdanov (CSD)" userId="54a3fc38-bcd8-4812-b887-b84a314b9e17" providerId="ADAL" clId="{CB0367FB-76E8-6245-A44D-D0A532754CDE}" dt="2021-01-29T04:40:42.777" v="395" actId="114"/>
          <ac:spMkLst>
            <pc:docMk/>
            <pc:sldMk cId="377043815" sldId="288"/>
            <ac:spMk id="7" creationId="{DCCDF984-BD55-C141-9212-3489B74D320F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0" creationId="{71B9727D-3BBD-1F4E-B37A-37CEB7F8EA16}"/>
          </ac:spMkLst>
        </pc:spChg>
        <pc:spChg chg="mod">
          <ac:chgData name="Andrej Bogdanov (CSD)" userId="54a3fc38-bcd8-4812-b887-b84a314b9e17" providerId="ADAL" clId="{CB0367FB-76E8-6245-A44D-D0A532754CDE}" dt="2021-01-29T04:36:07.016" v="253" actId="1035"/>
          <ac:spMkLst>
            <pc:docMk/>
            <pc:sldMk cId="377043815" sldId="288"/>
            <ac:spMk id="11" creationId="{88A32CAA-2BCB-FF4D-804C-DF31F01F9AD0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2" creationId="{A09D57BB-5BFC-7248-B3AE-BEA6A251A7C7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3" creationId="{891D647C-86C7-0441-8E4D-812DD7230BC0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4" creationId="{23B4595F-96B0-E24F-A6B4-8E717470C153}"/>
          </ac:spMkLst>
        </pc:spChg>
        <pc:inkChg chg="del">
          <ac:chgData name="Andrej Bogdanov (CSD)" userId="54a3fc38-bcd8-4812-b887-b84a314b9e17" providerId="ADAL" clId="{CB0367FB-76E8-6245-A44D-D0A532754CDE}" dt="2021-01-29T04:27:16.386" v="20" actId="478"/>
          <ac:inkMkLst>
            <pc:docMk/>
            <pc:sldMk cId="377043815" sldId="288"/>
            <ac:inkMk id="4" creationId="{E1E61946-BF1F-5546-81A3-FA199F060C64}"/>
          </ac:inkMkLst>
        </pc:inkChg>
      </pc:sldChg>
      <pc:sldChg chg="addSp delSp modSp new mod modClrScheme chgLayout">
        <pc:chgData name="Andrej Bogdanov (CSD)" userId="54a3fc38-bcd8-4812-b887-b84a314b9e17" providerId="ADAL" clId="{CB0367FB-76E8-6245-A44D-D0A532754CDE}" dt="2021-01-29T04:40:51.795" v="400" actId="1036"/>
        <pc:sldMkLst>
          <pc:docMk/>
          <pc:sldMk cId="744781874" sldId="289"/>
        </pc:sldMkLst>
        <pc:spChg chg="del">
          <ac:chgData name="Andrej Bogdanov (CSD)" userId="54a3fc38-bcd8-4812-b887-b84a314b9e17" providerId="ADAL" clId="{CB0367FB-76E8-6245-A44D-D0A532754CDE}" dt="2021-01-29T04:39:07.470" v="255" actId="700"/>
          <ac:spMkLst>
            <pc:docMk/>
            <pc:sldMk cId="744781874" sldId="289"/>
            <ac:spMk id="2" creationId="{75B16B0C-72D0-404B-8760-A137291B58EE}"/>
          </ac:spMkLst>
        </pc:spChg>
        <pc:spChg chg="add mod">
          <ac:chgData name="Andrej Bogdanov (CSD)" userId="54a3fc38-bcd8-4812-b887-b84a314b9e17" providerId="ADAL" clId="{CB0367FB-76E8-6245-A44D-D0A532754CDE}" dt="2021-01-29T04:40:51.795" v="400" actId="1036"/>
          <ac:spMkLst>
            <pc:docMk/>
            <pc:sldMk cId="744781874" sldId="289"/>
            <ac:spMk id="3" creationId="{71ED709A-FA11-6A42-A9E7-54534428BC77}"/>
          </ac:spMkLst>
        </pc:spChg>
      </pc:sldChg>
      <pc:sldChg chg="addSp modSp new mod modClrScheme modAnim chgLayout">
        <pc:chgData name="Andrej Bogdanov (CSD)" userId="54a3fc38-bcd8-4812-b887-b84a314b9e17" providerId="ADAL" clId="{CB0367FB-76E8-6245-A44D-D0A532754CDE}" dt="2021-01-29T06:10:52.632" v="700" actId="20577"/>
        <pc:sldMkLst>
          <pc:docMk/>
          <pc:sldMk cId="3093432108" sldId="290"/>
        </pc:sldMkLst>
        <pc:spChg chg="add mod">
          <ac:chgData name="Andrej Bogdanov (CSD)" userId="54a3fc38-bcd8-4812-b887-b84a314b9e17" providerId="ADAL" clId="{CB0367FB-76E8-6245-A44D-D0A532754CDE}" dt="2021-01-29T06:10:52.632" v="700" actId="20577"/>
          <ac:spMkLst>
            <pc:docMk/>
            <pc:sldMk cId="3093432108" sldId="290"/>
            <ac:spMk id="2" creationId="{BE751CA0-D2ED-DC49-89FF-FD0F2BADFBB0}"/>
          </ac:spMkLst>
        </pc:spChg>
        <pc:spChg chg="add mod">
          <ac:chgData name="Andrej Bogdanov (CSD)" userId="54a3fc38-bcd8-4812-b887-b84a314b9e17" providerId="ADAL" clId="{CB0367FB-76E8-6245-A44D-D0A532754CDE}" dt="2021-01-29T06:04:03.369" v="511" actId="207"/>
          <ac:spMkLst>
            <pc:docMk/>
            <pc:sldMk cId="3093432108" sldId="290"/>
            <ac:spMk id="3" creationId="{551BC6AA-9BA7-274C-BC2C-AA75712D18B6}"/>
          </ac:spMkLst>
        </pc:spChg>
        <pc:spChg chg="add mod">
          <ac:chgData name="Andrej Bogdanov (CSD)" userId="54a3fc38-bcd8-4812-b887-b84a314b9e17" providerId="ADAL" clId="{CB0367FB-76E8-6245-A44D-D0A532754CDE}" dt="2021-01-29T06:07:33.946" v="568" actId="20577"/>
          <ac:spMkLst>
            <pc:docMk/>
            <pc:sldMk cId="3093432108" sldId="290"/>
            <ac:spMk id="4" creationId="{92C5E0E2-7818-4E45-A138-B915781E22FB}"/>
          </ac:spMkLst>
        </pc:spChg>
      </pc:sldChg>
      <pc:sldChg chg="addSp delSp modSp new mod modClrScheme modAnim chgLayout">
        <pc:chgData name="Andrej Bogdanov (CSD)" userId="54a3fc38-bcd8-4812-b887-b84a314b9e17" providerId="ADAL" clId="{CB0367FB-76E8-6245-A44D-D0A532754CDE}" dt="2021-02-01T07:41:50.135" v="1671"/>
        <pc:sldMkLst>
          <pc:docMk/>
          <pc:sldMk cId="46535786" sldId="291"/>
        </pc:sldMkLst>
        <pc:spChg chg="add mod">
          <ac:chgData name="Andrej Bogdanov (CSD)" userId="54a3fc38-bcd8-4812-b887-b84a314b9e17" providerId="ADAL" clId="{CB0367FB-76E8-6245-A44D-D0A532754CDE}" dt="2021-01-29T06:11:34.608" v="763" actId="1037"/>
          <ac:spMkLst>
            <pc:docMk/>
            <pc:sldMk cId="46535786" sldId="291"/>
            <ac:spMk id="6" creationId="{A4215438-5E71-9C45-AA40-7EAC938762D1}"/>
          </ac:spMkLst>
        </pc:spChg>
        <pc:spChg chg="add del mod">
          <ac:chgData name="Andrej Bogdanov (CSD)" userId="54a3fc38-bcd8-4812-b887-b84a314b9e17" providerId="ADAL" clId="{CB0367FB-76E8-6245-A44D-D0A532754CDE}" dt="2021-01-29T06:10:56.568" v="701" actId="478"/>
          <ac:spMkLst>
            <pc:docMk/>
            <pc:sldMk cId="46535786" sldId="291"/>
            <ac:spMk id="7" creationId="{AC4ABCEE-464C-ED48-85E9-3F06C90047AF}"/>
          </ac:spMkLst>
        </pc:spChg>
        <pc:spChg chg="add mod">
          <ac:chgData name="Andrej Bogdanov (CSD)" userId="54a3fc38-bcd8-4812-b887-b84a314b9e17" providerId="ADAL" clId="{CB0367FB-76E8-6245-A44D-D0A532754CDE}" dt="2021-02-01T07:41:34.904" v="1670" actId="2711"/>
          <ac:spMkLst>
            <pc:docMk/>
            <pc:sldMk cId="46535786" sldId="291"/>
            <ac:spMk id="8" creationId="{90B8163D-AEF3-5847-8377-F54782B2E1C6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2" creationId="{D2A20166-9C42-6943-94D9-ED25A1A7807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3" creationId="{000848E7-3A50-B141-A1BB-057AEB3B454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4" creationId="{D5137210-CEA2-104B-BCFD-5E0A7596991B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5" creationId="{BEB73D19-E1BB-1942-8BA8-D7B75311A0D5}"/>
          </ac:spMkLst>
        </pc:spChg>
        <pc:spChg chg="add mod">
          <ac:chgData name="Andrej Bogdanov (CSD)" userId="54a3fc38-bcd8-4812-b887-b84a314b9e17" providerId="ADAL" clId="{CB0367FB-76E8-6245-A44D-D0A532754CDE}" dt="2021-01-29T06:20:58.648" v="1060" actId="207"/>
          <ac:spMkLst>
            <pc:docMk/>
            <pc:sldMk cId="46535786" sldId="291"/>
            <ac:spMk id="18" creationId="{AA906694-4965-804F-AED2-8521BC79CB65}"/>
          </ac:spMkLst>
        </pc:spChg>
        <pc:spChg chg="add mod">
          <ac:chgData name="Andrej Bogdanov (CSD)" userId="54a3fc38-bcd8-4812-b887-b84a314b9e17" providerId="ADAL" clId="{CB0367FB-76E8-6245-A44D-D0A532754CDE}" dt="2021-01-29T06:20:50.872" v="1035" actId="207"/>
          <ac:spMkLst>
            <pc:docMk/>
            <pc:sldMk cId="46535786" sldId="291"/>
            <ac:spMk id="19" creationId="{C4FB7160-2AAB-0C47-B182-5845D2CAE9C5}"/>
          </ac:spMkLst>
        </pc:sp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3" creationId="{3D005A30-F96B-2641-B1A8-F36FCB1DBD32}"/>
          </ac:picMkLst>
        </pc:pic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5" creationId="{BDDDE2CB-964F-4141-9E4B-136BE3F3E485}"/>
          </ac:picMkLst>
        </pc:picChg>
        <pc:inkChg chg="mod">
          <ac:chgData name="Andrej Bogdanov (CSD)" userId="54a3fc38-bcd8-4812-b887-b84a314b9e17" providerId="ADAL" clId="{CB0367FB-76E8-6245-A44D-D0A532754CDE}" dt="2021-02-01T07:41:50.135" v="1671"/>
          <ac:inkMkLst>
            <pc:docMk/>
            <pc:sldMk cId="46535786" sldId="291"/>
            <ac:inkMk id="2" creationId="{FD9EEF3E-3C4B-F248-9300-E1AB2BF2CEDA}"/>
          </ac:inkMkLst>
        </pc:inkChg>
        <pc:cxnChg chg="add mod">
          <ac:chgData name="Andrej Bogdanov (CSD)" userId="54a3fc38-bcd8-4812-b887-b84a314b9e17" providerId="ADAL" clId="{CB0367FB-76E8-6245-A44D-D0A532754CDE}" dt="2021-01-29T06:19:18.206" v="928" actId="166"/>
          <ac:cxnSpMkLst>
            <pc:docMk/>
            <pc:sldMk cId="46535786" sldId="291"/>
            <ac:cxnSpMk id="10" creationId="{7A174EBF-BCC6-FA4C-AA92-B2877146D718}"/>
          </ac:cxnSpMkLst>
        </pc:cxnChg>
        <pc:cxnChg chg="add mod">
          <ac:chgData name="Andrej Bogdanov (CSD)" userId="54a3fc38-bcd8-4812-b887-b84a314b9e17" providerId="ADAL" clId="{CB0367FB-76E8-6245-A44D-D0A532754CDE}" dt="2021-01-29T06:19:23.787" v="929" actId="166"/>
          <ac:cxnSpMkLst>
            <pc:docMk/>
            <pc:sldMk cId="46535786" sldId="291"/>
            <ac:cxnSpMk id="11" creationId="{4C9AFBC1-91A7-C74F-9D4C-1D731B7A5985}"/>
          </ac:cxnSpMkLst>
        </pc:cxnChg>
        <pc:cxnChg chg="add del mod">
          <ac:chgData name="Andrej Bogdanov (CSD)" userId="54a3fc38-bcd8-4812-b887-b84a314b9e17" providerId="ADAL" clId="{CB0367FB-76E8-6245-A44D-D0A532754CDE}" dt="2021-01-29T06:16:28.280" v="869" actId="478"/>
          <ac:cxnSpMkLst>
            <pc:docMk/>
            <pc:sldMk cId="46535786" sldId="291"/>
            <ac:cxnSpMk id="16" creationId="{18A6BC74-A4DA-D347-80C0-A4425177D6F6}"/>
          </ac:cxnSpMkLst>
        </pc:cxnChg>
        <pc:cxnChg chg="add del mod">
          <ac:chgData name="Andrej Bogdanov (CSD)" userId="54a3fc38-bcd8-4812-b887-b84a314b9e17" providerId="ADAL" clId="{CB0367FB-76E8-6245-A44D-D0A532754CDE}" dt="2021-01-29T06:16:29.560" v="870" actId="478"/>
          <ac:cxnSpMkLst>
            <pc:docMk/>
            <pc:sldMk cId="46535786" sldId="291"/>
            <ac:cxnSpMk id="17" creationId="{BB84E4F2-8FF6-504E-BD1C-DAD59B537F2A}"/>
          </ac:cxnSpMkLst>
        </pc:cxnChg>
      </pc:sldChg>
      <pc:sldChg chg="new del">
        <pc:chgData name="Andrej Bogdanov (CSD)" userId="54a3fc38-bcd8-4812-b887-b84a314b9e17" providerId="ADAL" clId="{CB0367FB-76E8-6245-A44D-D0A532754CDE}" dt="2021-01-29T06:42:31.752" v="1364" actId="2696"/>
        <pc:sldMkLst>
          <pc:docMk/>
          <pc:sldMk cId="236262304" sldId="292"/>
        </pc:sldMkLst>
      </pc:sldChg>
      <pc:sldChg chg="delSp modSp add mod">
        <pc:chgData name="Andrej Bogdanov (CSD)" userId="54a3fc38-bcd8-4812-b887-b84a314b9e17" providerId="ADAL" clId="{CB0367FB-76E8-6245-A44D-D0A532754CDE}" dt="2021-02-01T07:42:15.641" v="1675"/>
        <pc:sldMkLst>
          <pc:docMk/>
          <pc:sldMk cId="3179497053" sldId="293"/>
        </pc:sldMkLst>
        <pc:spChg chg="mod">
          <ac:chgData name="Andrej Bogdanov (CSD)" userId="54a3fc38-bcd8-4812-b887-b84a314b9e17" providerId="ADAL" clId="{CB0367FB-76E8-6245-A44D-D0A532754CDE}" dt="2021-01-29T06:23:18.373" v="1140" actId="20577"/>
          <ac:spMkLst>
            <pc:docMk/>
            <pc:sldMk cId="3179497053" sldId="293"/>
            <ac:spMk id="2" creationId="{530F46BE-A3CB-EC44-86AF-6AB0583331B6}"/>
          </ac:spMkLst>
        </pc:spChg>
        <pc:spChg chg="mod">
          <ac:chgData name="Andrej Bogdanov (CSD)" userId="54a3fc38-bcd8-4812-b887-b84a314b9e17" providerId="ADAL" clId="{CB0367FB-76E8-6245-A44D-D0A532754CDE}" dt="2021-02-01T03:09:39.955" v="1657" actId="20577"/>
          <ac:spMkLst>
            <pc:docMk/>
            <pc:sldMk cId="3179497053" sldId="293"/>
            <ac:spMk id="5" creationId="{DDC59685-F75C-4D42-80C9-B388D5E71A32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6" creationId="{AF5D25B8-1D03-AB4B-A8F6-E4A3BD4C3D10}"/>
          </ac:spMkLst>
        </pc:spChg>
        <pc:spChg chg="del">
          <ac:chgData name="Andrej Bogdanov (CSD)" userId="54a3fc38-bcd8-4812-b887-b84a314b9e17" providerId="ADAL" clId="{CB0367FB-76E8-6245-A44D-D0A532754CDE}" dt="2021-01-29T06:24:20.444" v="1234" actId="478"/>
          <ac:spMkLst>
            <pc:docMk/>
            <pc:sldMk cId="3179497053" sldId="293"/>
            <ac:spMk id="7" creationId="{DCCDF984-BD55-C141-9212-3489B74D320F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8" creationId="{1CC7F2A2-0B41-9341-9542-729EEB3C4136}"/>
          </ac:spMkLst>
        </pc:spChg>
        <pc:spChg chg="del">
          <ac:chgData name="Andrej Bogdanov (CSD)" userId="54a3fc38-bcd8-4812-b887-b84a314b9e17" providerId="ADAL" clId="{CB0367FB-76E8-6245-A44D-D0A532754CDE}" dt="2021-01-29T06:24:23.276" v="1235" actId="478"/>
          <ac:spMkLst>
            <pc:docMk/>
            <pc:sldMk cId="3179497053" sldId="293"/>
            <ac:spMk id="11" creationId="{88A32CAA-2BCB-FF4D-804C-DF31F01F9AD0}"/>
          </ac:spMkLst>
        </pc:spChg>
        <pc:inkChg chg="del">
          <ac:chgData name="Andrej Bogdanov (CSD)" userId="54a3fc38-bcd8-4812-b887-b84a314b9e17" providerId="ADAL" clId="{CB0367FB-76E8-6245-A44D-D0A532754CDE}" dt="2021-01-29T06:32:35.985" v="1339" actId="478"/>
          <ac:inkMkLst>
            <pc:docMk/>
            <pc:sldMk cId="3179497053" sldId="293"/>
            <ac:inkMk id="3" creationId="{475F0F15-EA56-8740-9127-1F1E9ECE4274}"/>
          </ac:inkMkLst>
        </pc:inkChg>
        <pc:inkChg chg="del mod">
          <ac:chgData name="Andrej Bogdanov (CSD)" userId="54a3fc38-bcd8-4812-b887-b84a314b9e17" providerId="ADAL" clId="{CB0367FB-76E8-6245-A44D-D0A532754CDE}" dt="2021-02-01T07:42:15.641" v="1675"/>
          <ac:inkMkLst>
            <pc:docMk/>
            <pc:sldMk cId="3179497053" sldId="293"/>
            <ac:inkMk id="3" creationId="{656ABB0A-46B0-8E4F-A621-9DD5E0E52444}"/>
          </ac:inkMkLst>
        </pc:inkChg>
      </pc:sldChg>
      <pc:sldChg chg="modSp add mod ord">
        <pc:chgData name="Andrej Bogdanov (CSD)" userId="54a3fc38-bcd8-4812-b887-b84a314b9e17" providerId="ADAL" clId="{CB0367FB-76E8-6245-A44D-D0A532754CDE}" dt="2021-02-01T07:42:43.136" v="1679"/>
        <pc:sldMkLst>
          <pc:docMk/>
          <pc:sldMk cId="1432916960" sldId="294"/>
        </pc:sldMkLst>
        <pc:spChg chg="mod">
          <ac:chgData name="Andrej Bogdanov (CSD)" userId="54a3fc38-bcd8-4812-b887-b84a314b9e17" providerId="ADAL" clId="{CB0367FB-76E8-6245-A44D-D0A532754CDE}" dt="2021-01-29T06:35:33.406" v="1363"/>
          <ac:spMkLst>
            <pc:docMk/>
            <pc:sldMk cId="1432916960" sldId="294"/>
            <ac:spMk id="3" creationId="{71ED709A-FA11-6A42-A9E7-54534428BC77}"/>
          </ac:spMkLst>
        </pc:spChg>
        <pc:inkChg chg="mod">
          <ac:chgData name="Andrej Bogdanov (CSD)" userId="54a3fc38-bcd8-4812-b887-b84a314b9e17" providerId="ADAL" clId="{CB0367FB-76E8-6245-A44D-D0A532754CDE}" dt="2021-02-01T07:42:43.136" v="1679"/>
          <ac:inkMkLst>
            <pc:docMk/>
            <pc:sldMk cId="1432916960" sldId="294"/>
            <ac:inkMk id="2" creationId="{65070A1E-9505-1C43-B8BE-A65896EFD9CA}"/>
          </ac:inkMkLst>
        </pc:inkChg>
      </pc:sldChg>
      <pc:sldChg chg="delSp modSp add mod">
        <pc:chgData name="Andrej Bogdanov (CSD)" userId="54a3fc38-bcd8-4812-b887-b84a314b9e17" providerId="ADAL" clId="{CB0367FB-76E8-6245-A44D-D0A532754CDE}" dt="2021-02-01T03:01:57.536" v="1656"/>
        <pc:sldMkLst>
          <pc:docMk/>
          <pc:sldMk cId="2574758262" sldId="295"/>
        </pc:sldMkLst>
        <pc:spChg chg="mod">
          <ac:chgData name="Andrej Bogdanov (CSD)" userId="54a3fc38-bcd8-4812-b887-b84a314b9e17" providerId="ADAL" clId="{CB0367FB-76E8-6245-A44D-D0A532754CDE}" dt="2021-02-01T03:01:57.536" v="1656"/>
          <ac:spMkLst>
            <pc:docMk/>
            <pc:sldMk cId="2574758262" sldId="295"/>
            <ac:spMk id="2" creationId="{A001B82E-B318-A944-A2C4-229BF3A8484E}"/>
          </ac:spMkLst>
        </pc:spChg>
        <pc:inkChg chg="del">
          <ac:chgData name="Andrej Bogdanov (CSD)" userId="54a3fc38-bcd8-4812-b887-b84a314b9e17" providerId="ADAL" clId="{CB0367FB-76E8-6245-A44D-D0A532754CDE}" dt="2021-01-29T06:42:53.852" v="1368" actId="478"/>
          <ac:inkMkLst>
            <pc:docMk/>
            <pc:sldMk cId="2574758262" sldId="295"/>
            <ac:inkMk id="4" creationId="{7290733B-D506-5C4D-A69F-770572C5E4D6}"/>
          </ac:inkMkLst>
        </pc:inkChg>
        <pc:inkChg chg="del">
          <ac:chgData name="Andrej Bogdanov (CSD)" userId="54a3fc38-bcd8-4812-b887-b84a314b9e17" providerId="ADAL" clId="{CB0367FB-76E8-6245-A44D-D0A532754CDE}" dt="2021-01-29T06:42:52.205" v="1367" actId="478"/>
          <ac:inkMkLst>
            <pc:docMk/>
            <pc:sldMk cId="2574758262" sldId="295"/>
            <ac:inkMk id="5" creationId="{13F66C97-F1B1-E147-AFF0-28C5F41CB8AB}"/>
          </ac:inkMkLst>
        </pc:inkChg>
        <pc:inkChg chg="del">
          <ac:chgData name="Andrej Bogdanov (CSD)" userId="54a3fc38-bcd8-4812-b887-b84a314b9e17" providerId="ADAL" clId="{CB0367FB-76E8-6245-A44D-D0A532754CDE}" dt="2021-01-29T06:42:55.540" v="1369" actId="478"/>
          <ac:inkMkLst>
            <pc:docMk/>
            <pc:sldMk cId="2574758262" sldId="295"/>
            <ac:inkMk id="6" creationId="{B82978E4-7B83-D143-A932-7A9CD10C38CA}"/>
          </ac:inkMkLst>
        </pc:inkChg>
      </pc:sldChg>
      <pc:sldChg chg="delSp modSp add del mod">
        <pc:chgData name="Andrej Bogdanov (CSD)" userId="54a3fc38-bcd8-4812-b887-b84a314b9e17" providerId="ADAL" clId="{CB0367FB-76E8-6245-A44D-D0A532754CDE}" dt="2021-02-01T07:43:25.570" v="1681" actId="2696"/>
        <pc:sldMkLst>
          <pc:docMk/>
          <pc:sldMk cId="2569822296" sldId="296"/>
        </pc:sldMkLst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5" creationId="{9443AE40-45B2-3749-9A19-0745ED4D8268}"/>
          </ac:spMkLst>
        </pc:spChg>
        <pc:spChg chg="mod">
          <ac:chgData name="Andrej Bogdanov (CSD)" userId="54a3fc38-bcd8-4812-b887-b84a314b9e17" providerId="ADAL" clId="{CB0367FB-76E8-6245-A44D-D0A532754CDE}" dt="2021-01-29T06:47:47.788" v="1441" actId="1035"/>
          <ac:spMkLst>
            <pc:docMk/>
            <pc:sldMk cId="2569822296" sldId="296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50.301" v="1377" actId="478"/>
          <ac:inkMkLst>
            <pc:docMk/>
            <pc:sldMk cId="2569822296" sldId="296"/>
            <ac:inkMk id="2" creationId="{E16CD28E-8B38-1040-8EAE-FC0191FE6209}"/>
          </ac:inkMkLst>
        </pc:inkChg>
        <pc:inkChg chg="del">
          <ac:chgData name="Andrej Bogdanov (CSD)" userId="54a3fc38-bcd8-4812-b887-b84a314b9e17" providerId="ADAL" clId="{CB0367FB-76E8-6245-A44D-D0A532754CDE}" dt="2021-01-29T06:44:56.053" v="1380" actId="478"/>
          <ac:inkMkLst>
            <pc:docMk/>
            <pc:sldMk cId="2569822296" sldId="296"/>
            <ac:inkMk id="7" creationId="{5D74087D-68BA-9748-A40A-20B5EC2703C7}"/>
          </ac:inkMkLst>
        </pc:inkChg>
        <pc:inkChg chg="del">
          <ac:chgData name="Andrej Bogdanov (CSD)" userId="54a3fc38-bcd8-4812-b887-b84a314b9e17" providerId="ADAL" clId="{CB0367FB-76E8-6245-A44D-D0A532754CDE}" dt="2021-01-29T06:44:52.285" v="1378" actId="478"/>
          <ac:inkMkLst>
            <pc:docMk/>
            <pc:sldMk cId="2569822296" sldId="296"/>
            <ac:inkMk id="10" creationId="{AD00840E-5842-4C46-943A-2E2BA41DCCF3}"/>
          </ac:inkMkLst>
        </pc:inkChg>
        <pc:inkChg chg="del">
          <ac:chgData name="Andrej Bogdanov (CSD)" userId="54a3fc38-bcd8-4812-b887-b84a314b9e17" providerId="ADAL" clId="{CB0367FB-76E8-6245-A44D-D0A532754CDE}" dt="2021-01-29T06:44:54.357" v="1379" actId="478"/>
          <ac:inkMkLst>
            <pc:docMk/>
            <pc:sldMk cId="2569822296" sldId="296"/>
            <ac:inkMk id="11" creationId="{954869A2-6162-6541-8D20-896591BEE659}"/>
          </ac:inkMkLst>
        </pc:ink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8" creationId="{562D2B2C-B9D2-964A-8387-B49E00EE998E}"/>
          </ac:cxnSpMkLst>
        </pc:cxnChg>
        <pc:cxnChg chg="mod">
          <ac:chgData name="Andrej Bogdanov (CSD)" userId="54a3fc38-bcd8-4812-b887-b84a314b9e17" providerId="ADAL" clId="{CB0367FB-76E8-6245-A44D-D0A532754CDE}" dt="2021-01-29T06:48:08.772" v="1461" actId="1035"/>
          <ac:cxnSpMkLst>
            <pc:docMk/>
            <pc:sldMk cId="2569822296" sldId="296"/>
            <ac:cxnSpMk id="14" creationId="{F85E7310-F2BB-AD4D-852D-6495CB765F0C}"/>
          </ac:cxnSpMkLst>
        </pc:cxnChg>
      </pc:sldChg>
      <pc:sldChg chg="addSp delSp modSp add del mod">
        <pc:chgData name="Andrej Bogdanov (CSD)" userId="54a3fc38-bcd8-4812-b887-b84a314b9e17" providerId="ADAL" clId="{CB0367FB-76E8-6245-A44D-D0A532754CDE}" dt="2021-02-01T07:43:27.183" v="1682" actId="2696"/>
        <pc:sldMkLst>
          <pc:docMk/>
          <pc:sldMk cId="3900272028" sldId="297"/>
        </pc:sldMkLst>
        <pc:spChg chg="mod">
          <ac:chgData name="Andrej Bogdanov (CSD)" userId="54a3fc38-bcd8-4812-b887-b84a314b9e17" providerId="ADAL" clId="{CB0367FB-76E8-6245-A44D-D0A532754CDE}" dt="2021-01-29T06:47:38.604" v="1430" actId="1035"/>
          <ac:spMkLst>
            <pc:docMk/>
            <pc:sldMk cId="3900272028" sldId="297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29.007" v="1417" actId="1035"/>
          <ac:spMkLst>
            <pc:docMk/>
            <pc:sldMk cId="3900272028" sldId="297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37.605" v="1375" actId="478"/>
          <ac:inkMkLst>
            <pc:docMk/>
            <pc:sldMk cId="3900272028" sldId="297"/>
            <ac:inkMk id="2" creationId="{D3B6E1A1-0601-4542-913F-0DC09D7FD987}"/>
          </ac:inkMkLst>
        </pc:inkChg>
        <pc:inkChg chg="add del">
          <ac:chgData name="Andrej Bogdanov (CSD)" userId="54a3fc38-bcd8-4812-b887-b84a314b9e17" providerId="ADAL" clId="{CB0367FB-76E8-6245-A44D-D0A532754CDE}" dt="2021-01-29T06:44:35.573" v="1374" actId="478"/>
          <ac:inkMkLst>
            <pc:docMk/>
            <pc:sldMk cId="3900272028" sldId="297"/>
            <ac:inkMk id="5" creationId="{FA035ADE-6A59-1B4B-9FA0-247CA39A4D48}"/>
          </ac:inkMkLst>
        </pc:inkChg>
        <pc:inkChg chg="del">
          <ac:chgData name="Andrej Bogdanov (CSD)" userId="54a3fc38-bcd8-4812-b887-b84a314b9e17" providerId="ADAL" clId="{CB0367FB-76E8-6245-A44D-D0A532754CDE}" dt="2021-01-29T06:44:40.245" v="1376" actId="478"/>
          <ac:inkMkLst>
            <pc:docMk/>
            <pc:sldMk cId="3900272028" sldId="297"/>
            <ac:inkMk id="7" creationId="{792D4A12-CC0A-E14E-96EF-8E3F18493DCD}"/>
          </ac:inkMkLst>
        </pc:ink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8" creationId="{562D2B2C-B9D2-964A-8387-B49E00EE998E}"/>
          </ac:cxnSpMkLst>
        </pc:cxnChg>
      </pc:sldChg>
      <pc:sldChg chg="delSp add del mod">
        <pc:chgData name="Andrej Bogdanov (CSD)" userId="54a3fc38-bcd8-4812-b887-b84a314b9e17" providerId="ADAL" clId="{CB0367FB-76E8-6245-A44D-D0A532754CDE}" dt="2021-02-01T07:43:28.041" v="1683" actId="2696"/>
        <pc:sldMkLst>
          <pc:docMk/>
          <pc:sldMk cId="1608021716" sldId="298"/>
        </pc:sldMkLst>
        <pc:inkChg chg="del">
          <ac:chgData name="Andrej Bogdanov (CSD)" userId="54a3fc38-bcd8-4812-b887-b84a314b9e17" providerId="ADAL" clId="{CB0367FB-76E8-6245-A44D-D0A532754CDE}" dt="2021-01-29T06:45:26.054" v="1385" actId="478"/>
          <ac:inkMkLst>
            <pc:docMk/>
            <pc:sldMk cId="1608021716" sldId="298"/>
            <ac:inkMk id="3" creationId="{28FF0F44-9D15-DF4C-A89D-6A3FDCD41E6B}"/>
          </ac:inkMkLst>
        </pc:inkChg>
        <pc:inkChg chg="del">
          <ac:chgData name="Andrej Bogdanov (CSD)" userId="54a3fc38-bcd8-4812-b887-b84a314b9e17" providerId="ADAL" clId="{CB0367FB-76E8-6245-A44D-D0A532754CDE}" dt="2021-01-29T06:45:23.373" v="1383" actId="478"/>
          <ac:inkMkLst>
            <pc:docMk/>
            <pc:sldMk cId="1608021716" sldId="298"/>
            <ac:inkMk id="4" creationId="{D7D81C20-4AA2-2F4C-A752-E20B0882167F}"/>
          </ac:inkMkLst>
        </pc:inkChg>
        <pc:inkChg chg="del">
          <ac:chgData name="Andrej Bogdanov (CSD)" userId="54a3fc38-bcd8-4812-b887-b84a314b9e17" providerId="ADAL" clId="{CB0367FB-76E8-6245-A44D-D0A532754CDE}" dt="2021-01-29T06:45:24.453" v="1384" actId="478"/>
          <ac:inkMkLst>
            <pc:docMk/>
            <pc:sldMk cId="1608021716" sldId="298"/>
            <ac:inkMk id="5" creationId="{2893055C-DE12-B340-84C2-93789776BBC5}"/>
          </ac:inkMkLst>
        </pc:inkChg>
        <pc:inkChg chg="del">
          <ac:chgData name="Andrej Bogdanov (CSD)" userId="54a3fc38-bcd8-4812-b887-b84a314b9e17" providerId="ADAL" clId="{CB0367FB-76E8-6245-A44D-D0A532754CDE}" dt="2021-01-29T06:45:21.973" v="1382" actId="478"/>
          <ac:inkMkLst>
            <pc:docMk/>
            <pc:sldMk cId="1608021716" sldId="298"/>
            <ac:inkMk id="6" creationId="{90B6FB0C-860A-354E-810F-9BB7258710D1}"/>
          </ac:inkMkLst>
        </pc:inkChg>
      </pc:sldChg>
      <pc:sldChg chg="delSp modSp add mod ord">
        <pc:chgData name="Andrej Bogdanov (CSD)" userId="54a3fc38-bcd8-4812-b887-b84a314b9e17" providerId="ADAL" clId="{CB0367FB-76E8-6245-A44D-D0A532754CDE}" dt="2021-01-29T06:47:22.804" v="1406" actId="1036"/>
        <pc:sldMkLst>
          <pc:docMk/>
          <pc:sldMk cId="2833050716" sldId="299"/>
        </pc:sldMkLst>
        <pc:spChg chg="mod">
          <ac:chgData name="Andrej Bogdanov (CSD)" userId="54a3fc38-bcd8-4812-b887-b84a314b9e17" providerId="ADAL" clId="{CB0367FB-76E8-6245-A44D-D0A532754CDE}" dt="2021-01-29T06:47:22.804" v="1406" actId="1036"/>
          <ac:spMkLst>
            <pc:docMk/>
            <pc:sldMk cId="2833050716" sldId="299"/>
            <ac:spMk id="2" creationId="{AB51A80F-9DAF-6147-BA67-27CBF7DBF2AA}"/>
          </ac:spMkLst>
        </pc:spChg>
        <pc:inkChg chg="del">
          <ac:chgData name="Andrej Bogdanov (CSD)" userId="54a3fc38-bcd8-4812-b887-b84a314b9e17" providerId="ADAL" clId="{CB0367FB-76E8-6245-A44D-D0A532754CDE}" dt="2021-01-29T06:47:12.605" v="1389" actId="478"/>
          <ac:inkMkLst>
            <pc:docMk/>
            <pc:sldMk cId="2833050716" sldId="299"/>
            <ac:inkMk id="4" creationId="{05F7798E-B07B-AD4A-B1FF-855CE52CB134}"/>
          </ac:inkMkLst>
        </pc:inkChg>
        <pc:inkChg chg="del">
          <ac:chgData name="Andrej Bogdanov (CSD)" userId="54a3fc38-bcd8-4812-b887-b84a314b9e17" providerId="ADAL" clId="{CB0367FB-76E8-6245-A44D-D0A532754CDE}" dt="2021-01-29T06:47:11.300" v="1388" actId="478"/>
          <ac:inkMkLst>
            <pc:docMk/>
            <pc:sldMk cId="2833050716" sldId="299"/>
            <ac:inkMk id="5" creationId="{5BAE5D67-7B22-5046-9345-685D54DAFF65}"/>
          </ac:inkMkLst>
        </pc:inkChg>
        <pc:inkChg chg="del">
          <ac:chgData name="Andrej Bogdanov (CSD)" userId="54a3fc38-bcd8-4812-b887-b84a314b9e17" providerId="ADAL" clId="{CB0367FB-76E8-6245-A44D-D0A532754CDE}" dt="2021-01-29T06:47:13.829" v="1390" actId="478"/>
          <ac:inkMkLst>
            <pc:docMk/>
            <pc:sldMk cId="2833050716" sldId="299"/>
            <ac:inkMk id="6" creationId="{B084049C-644F-6644-85A9-C41D03B56F12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959516143" sldId="300"/>
        </pc:sldMkLst>
      </pc:sldChg>
      <pc:sldChg chg="delSp modSp add del mod">
        <pc:chgData name="Andrej Bogdanov (CSD)" userId="54a3fc38-bcd8-4812-b887-b84a314b9e17" providerId="ADAL" clId="{CB0367FB-76E8-6245-A44D-D0A532754CDE}" dt="2021-01-29T06:59:32.872" v="1651" actId="2696"/>
        <pc:sldMkLst>
          <pc:docMk/>
          <pc:sldMk cId="2878103395" sldId="300"/>
        </pc:sldMkLst>
        <pc:spChg chg="mod">
          <ac:chgData name="Andrej Bogdanov (CSD)" userId="54a3fc38-bcd8-4812-b887-b84a314b9e17" providerId="ADAL" clId="{CB0367FB-76E8-6245-A44D-D0A532754CDE}" dt="2021-01-29T06:50:05.307" v="1466" actId="20577"/>
          <ac:spMkLst>
            <pc:docMk/>
            <pc:sldMk cId="2878103395" sldId="300"/>
            <ac:spMk id="5" creationId="{3DD77E13-BD57-7C41-A849-C4BD7E83A77E}"/>
          </ac:spMkLst>
        </pc:spChg>
        <pc:spChg chg="del">
          <ac:chgData name="Andrej Bogdanov (CSD)" userId="54a3fc38-bcd8-4812-b887-b84a314b9e17" providerId="ADAL" clId="{CB0367FB-76E8-6245-A44D-D0A532754CDE}" dt="2021-01-29T06:50:01.884" v="1464" actId="478"/>
          <ac:spMkLst>
            <pc:docMk/>
            <pc:sldMk cId="2878103395" sldId="300"/>
            <ac:spMk id="6" creationId="{7378A463-F6A1-3844-A677-D5ECE2279BEF}"/>
          </ac:spMkLst>
        </pc:spChg>
        <pc:spChg chg="mod">
          <ac:chgData name="Andrej Bogdanov (CSD)" userId="54a3fc38-bcd8-4812-b887-b84a314b9e17" providerId="ADAL" clId="{CB0367FB-76E8-6245-A44D-D0A532754CDE}" dt="2021-01-29T06:59:27.651" v="1650" actId="6549"/>
          <ac:spMkLst>
            <pc:docMk/>
            <pc:sldMk cId="2878103395" sldId="300"/>
            <ac:spMk id="15" creationId="{2358BF44-AEDA-D142-B43A-CFD46E8AE1A0}"/>
          </ac:spMkLst>
        </pc:spChg>
        <pc:grpChg chg="mod">
          <ac:chgData name="Andrej Bogdanov (CSD)" userId="54a3fc38-bcd8-4812-b887-b84a314b9e17" providerId="ADAL" clId="{CB0367FB-76E8-6245-A44D-D0A532754CDE}" dt="2021-01-29T06:50:14.370" v="1485" actId="1037"/>
          <ac:grpSpMkLst>
            <pc:docMk/>
            <pc:sldMk cId="2878103395" sldId="300"/>
            <ac:grpSpMk id="24" creationId="{734BAE91-6F7C-D84E-95E9-42AE548D9EF1}"/>
          </ac:grpSpMkLst>
        </pc:grpChg>
        <pc:inkChg chg="del">
          <ac:chgData name="Andrej Bogdanov (CSD)" userId="54a3fc38-bcd8-4812-b887-b84a314b9e17" providerId="ADAL" clId="{CB0367FB-76E8-6245-A44D-D0A532754CDE}" dt="2021-01-29T06:50:07.948" v="1467" actId="478"/>
          <ac:inkMkLst>
            <pc:docMk/>
            <pc:sldMk cId="2878103395" sldId="300"/>
            <ac:inkMk id="3" creationId="{9408B8FD-EB4A-6A49-9940-7123A798E1F8}"/>
          </ac:inkMkLst>
        </pc:inkChg>
        <pc:inkChg chg="del">
          <ac:chgData name="Andrej Bogdanov (CSD)" userId="54a3fc38-bcd8-4812-b887-b84a314b9e17" providerId="ADAL" clId="{CB0367FB-76E8-6245-A44D-D0A532754CDE}" dt="2021-01-29T06:49:47.059" v="1463" actId="478"/>
          <ac:inkMkLst>
            <pc:docMk/>
            <pc:sldMk cId="2878103395" sldId="300"/>
            <ac:inkMk id="22" creationId="{11ADEE68-06A2-E744-A9AD-8EEAA6428A74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058029401" sldId="301"/>
        </pc:sldMkLst>
      </pc:sldChg>
      <pc:sldChg chg="delSp add mod">
        <pc:chgData name="Andrej Bogdanov (CSD)" userId="54a3fc38-bcd8-4812-b887-b84a314b9e17" providerId="ADAL" clId="{CB0367FB-76E8-6245-A44D-D0A532754CDE}" dt="2021-01-29T06:50:49.436" v="1497" actId="478"/>
        <pc:sldMkLst>
          <pc:docMk/>
          <pc:sldMk cId="2060829544" sldId="301"/>
        </pc:sldMkLst>
        <pc:inkChg chg="del">
          <ac:chgData name="Andrej Bogdanov (CSD)" userId="54a3fc38-bcd8-4812-b887-b84a314b9e17" providerId="ADAL" clId="{CB0367FB-76E8-6245-A44D-D0A532754CDE}" dt="2021-01-29T06:50:46.851" v="1495" actId="478"/>
          <ac:inkMkLst>
            <pc:docMk/>
            <pc:sldMk cId="2060829544" sldId="301"/>
            <ac:inkMk id="3" creationId="{F01E9A9A-52EB-6742-9426-128B1D31DDBD}"/>
          </ac:inkMkLst>
        </pc:inkChg>
        <pc:inkChg chg="del">
          <ac:chgData name="Andrej Bogdanov (CSD)" userId="54a3fc38-bcd8-4812-b887-b84a314b9e17" providerId="ADAL" clId="{CB0367FB-76E8-6245-A44D-D0A532754CDE}" dt="2021-01-29T06:50:48.337" v="1496" actId="478"/>
          <ac:inkMkLst>
            <pc:docMk/>
            <pc:sldMk cId="2060829544" sldId="301"/>
            <ac:inkMk id="4" creationId="{A0230E37-1308-E441-BED5-FE20C3AEC4D8}"/>
          </ac:inkMkLst>
        </pc:inkChg>
        <pc:inkChg chg="del">
          <ac:chgData name="Andrej Bogdanov (CSD)" userId="54a3fc38-bcd8-4812-b887-b84a314b9e17" providerId="ADAL" clId="{CB0367FB-76E8-6245-A44D-D0A532754CDE}" dt="2021-01-29T06:50:49.436" v="1497" actId="478"/>
          <ac:inkMkLst>
            <pc:docMk/>
            <pc:sldMk cId="2060829544" sldId="301"/>
            <ac:inkMk id="5" creationId="{43824B1D-E8C3-0D49-BB8B-791D3F494720}"/>
          </ac:inkMkLst>
        </pc:inkChg>
      </pc:sldChg>
      <pc:sldChg chg="addSp delSp add del mod">
        <pc:chgData name="Andrej Bogdanov (CSD)" userId="54a3fc38-bcd8-4812-b887-b84a314b9e17" providerId="ADAL" clId="{CB0367FB-76E8-6245-A44D-D0A532754CDE}" dt="2021-01-29T06:50:31.753" v="1493"/>
        <pc:sldMkLst>
          <pc:docMk/>
          <pc:sldMk cId="2617475009" sldId="301"/>
        </pc:sldMkLst>
        <pc:inkChg chg="add del">
          <ac:chgData name="Andrej Bogdanov (CSD)" userId="54a3fc38-bcd8-4812-b887-b84a314b9e17" providerId="ADAL" clId="{CB0367FB-76E8-6245-A44D-D0A532754CDE}" dt="2021-01-29T06:50:31.359" v="1492" actId="478"/>
          <ac:inkMkLst>
            <pc:docMk/>
            <pc:sldMk cId="2617475009" sldId="301"/>
            <ac:inkMk id="3" creationId="{F01E9A9A-52EB-6742-9426-128B1D31DDBD}"/>
          </ac:inkMkLst>
        </pc:inkChg>
        <pc:inkChg chg="add del">
          <ac:chgData name="Andrej Bogdanov (CSD)" userId="54a3fc38-bcd8-4812-b887-b84a314b9e17" providerId="ADAL" clId="{CB0367FB-76E8-6245-A44D-D0A532754CDE}" dt="2021-01-29T06:50:31.016" v="1491" actId="478"/>
          <ac:inkMkLst>
            <pc:docMk/>
            <pc:sldMk cId="2617475009" sldId="301"/>
            <ac:inkMk id="4" creationId="{A0230E37-1308-E441-BED5-FE20C3AEC4D8}"/>
          </ac:inkMkLst>
        </pc:inkChg>
        <pc:inkChg chg="add del">
          <ac:chgData name="Andrej Bogdanov (CSD)" userId="54a3fc38-bcd8-4812-b887-b84a314b9e17" providerId="ADAL" clId="{CB0367FB-76E8-6245-A44D-D0A532754CDE}" dt="2021-01-29T06:50:30.542" v="1490" actId="478"/>
          <ac:inkMkLst>
            <pc:docMk/>
            <pc:sldMk cId="2617475009" sldId="301"/>
            <ac:inkMk id="5" creationId="{43824B1D-E8C3-0D49-BB8B-791D3F494720}"/>
          </ac:inkMkLst>
        </pc:inkChg>
      </pc:sldChg>
      <pc:sldChg chg="addSp delSp modSp add mod modAnim">
        <pc:chgData name="Andrej Bogdanov (CSD)" userId="54a3fc38-bcd8-4812-b887-b84a314b9e17" providerId="ADAL" clId="{CB0367FB-76E8-6245-A44D-D0A532754CDE}" dt="2021-01-29T06:59:17.470" v="1649"/>
        <pc:sldMkLst>
          <pc:docMk/>
          <pc:sldMk cId="978739404" sldId="302"/>
        </pc:sldMkLst>
        <pc:spChg chg="mod">
          <ac:chgData name="Andrej Bogdanov (CSD)" userId="54a3fc38-bcd8-4812-b887-b84a314b9e17" providerId="ADAL" clId="{CB0367FB-76E8-6245-A44D-D0A532754CDE}" dt="2021-01-29T06:50:59.707" v="1499" actId="20577"/>
          <ac:spMkLst>
            <pc:docMk/>
            <pc:sldMk cId="978739404" sldId="302"/>
            <ac:spMk id="11" creationId="{46F68140-5C4D-6A4D-BBDD-52A83D1D06DE}"/>
          </ac:spMkLst>
        </pc:spChg>
        <pc:spChg chg="del topLvl">
          <ac:chgData name="Andrej Bogdanov (CSD)" userId="54a3fc38-bcd8-4812-b887-b84a314b9e17" providerId="ADAL" clId="{CB0367FB-76E8-6245-A44D-D0A532754CDE}" dt="2021-01-29T06:51:06.067" v="1500" actId="478"/>
          <ac:spMkLst>
            <pc:docMk/>
            <pc:sldMk cId="978739404" sldId="302"/>
            <ac:spMk id="13" creationId="{D11CAAB7-2EA3-CC4C-A79C-972AD3ACF2FE}"/>
          </ac:spMkLst>
        </pc:spChg>
        <pc:spChg chg="del">
          <ac:chgData name="Andrej Bogdanov (CSD)" userId="54a3fc38-bcd8-4812-b887-b84a314b9e17" providerId="ADAL" clId="{CB0367FB-76E8-6245-A44D-D0A532754CDE}" dt="2021-01-29T06:52:00.170" v="1501" actId="478"/>
          <ac:spMkLst>
            <pc:docMk/>
            <pc:sldMk cId="978739404" sldId="302"/>
            <ac:spMk id="25" creationId="{026D0BB6-0E14-3841-9879-A9F0502D039A}"/>
          </ac:spMkLst>
        </pc:spChg>
        <pc:spChg chg="add mod">
          <ac:chgData name="Andrej Bogdanov (CSD)" userId="54a3fc38-bcd8-4812-b887-b84a314b9e17" providerId="ADAL" clId="{CB0367FB-76E8-6245-A44D-D0A532754CDE}" dt="2021-01-29T06:59:11.821" v="1648" actId="1076"/>
          <ac:spMkLst>
            <pc:docMk/>
            <pc:sldMk cId="978739404" sldId="302"/>
            <ac:spMk id="31" creationId="{AC479816-C49E-C741-BAFD-4AC0DA9D404B}"/>
          </ac:spMkLst>
        </pc:spChg>
        <pc:grpChg chg="mod topLvl">
          <ac:chgData name="Andrej Bogdanov (CSD)" userId="54a3fc38-bcd8-4812-b887-b84a314b9e17" providerId="ADAL" clId="{CB0367FB-76E8-6245-A44D-D0A532754CDE}" dt="2021-01-29T06:55:30.754" v="1520" actId="164"/>
          <ac:grpSpMkLst>
            <pc:docMk/>
            <pc:sldMk cId="978739404" sldId="302"/>
            <ac:grpSpMk id="8" creationId="{AD67A8E8-7523-B345-804C-DAF5D0D692BE}"/>
          </ac:grpSpMkLst>
        </pc:grpChg>
        <pc:grpChg chg="add mod">
          <ac:chgData name="Andrej Bogdanov (CSD)" userId="54a3fc38-bcd8-4812-b887-b84a314b9e17" providerId="ADAL" clId="{CB0367FB-76E8-6245-A44D-D0A532754CDE}" dt="2021-01-29T06:55:38.410" v="1529" actId="1037"/>
          <ac:grpSpMkLst>
            <pc:docMk/>
            <pc:sldMk cId="978739404" sldId="302"/>
            <ac:grpSpMk id="19" creationId="{F044AB3E-FBCB-9E4F-BCED-2537EEB0BEBE}"/>
          </ac:grpSpMkLst>
        </pc:grpChg>
        <pc:grpChg chg="del">
          <ac:chgData name="Andrej Bogdanov (CSD)" userId="54a3fc38-bcd8-4812-b887-b84a314b9e17" providerId="ADAL" clId="{CB0367FB-76E8-6245-A44D-D0A532754CDE}" dt="2021-01-29T06:51:06.067" v="1500" actId="478"/>
          <ac:grpSpMkLst>
            <pc:docMk/>
            <pc:sldMk cId="978739404" sldId="302"/>
            <ac:grpSpMk id="24" creationId="{734BAE91-6F7C-D84E-95E9-42AE548D9EF1}"/>
          </ac:grpSpMkLst>
        </pc:grpChg>
        <pc:grpChg chg="del">
          <ac:chgData name="Andrej Bogdanov (CSD)" userId="54a3fc38-bcd8-4812-b887-b84a314b9e17" providerId="ADAL" clId="{CB0367FB-76E8-6245-A44D-D0A532754CDE}" dt="2021-01-29T06:52:02.330" v="1502" actId="478"/>
          <ac:grpSpMkLst>
            <pc:docMk/>
            <pc:sldMk cId="978739404" sldId="302"/>
            <ac:grpSpMk id="26" creationId="{E09E4ED4-3725-1A41-812A-D121E2F5671B}"/>
          </ac:grpSpMkLst>
        </pc:grpChg>
        <pc:grpChg chg="del">
          <ac:chgData name="Andrej Bogdanov (CSD)" userId="54a3fc38-bcd8-4812-b887-b84a314b9e17" providerId="ADAL" clId="{CB0367FB-76E8-6245-A44D-D0A532754CDE}" dt="2021-01-29T06:52:04.402" v="1503" actId="478"/>
          <ac:grpSpMkLst>
            <pc:docMk/>
            <pc:sldMk cId="978739404" sldId="302"/>
            <ac:grpSpMk id="33" creationId="{294B18A1-73E1-DF40-AF3E-A9A8DC921A55}"/>
          </ac:grpSpMkLst>
        </pc:grpChg>
        <pc:cxnChg chg="add mod">
          <ac:chgData name="Andrej Bogdanov (CSD)" userId="54a3fc38-bcd8-4812-b887-b84a314b9e17" providerId="ADAL" clId="{CB0367FB-76E8-6245-A44D-D0A532754CDE}" dt="2021-01-29T06:55:44.345" v="1530" actId="1037"/>
          <ac:cxnSpMkLst>
            <pc:docMk/>
            <pc:sldMk cId="978739404" sldId="302"/>
            <ac:cxnSpMk id="6" creationId="{36C45FFB-7D6E-114F-B499-BC0127B63BD4}"/>
          </ac:cxnSpMkLst>
        </pc:cxn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916563869" sldId="302"/>
        </pc:sldMkLst>
      </pc:sldChg>
      <pc:sldChg chg="delSp modSp add del mod modClrScheme chgLayout">
        <pc:chgData name="Andrej Bogdanov (CSD)" userId="54a3fc38-bcd8-4812-b887-b84a314b9e17" providerId="ADAL" clId="{CB0367FB-76E8-6245-A44D-D0A532754CDE}" dt="2021-01-29T07:01:02.200" v="1655" actId="2696"/>
        <pc:sldMkLst>
          <pc:docMk/>
          <pc:sldMk cId="1196330163" sldId="303"/>
        </pc:sldMkLst>
        <pc:spChg chg="del mod ord">
          <ac:chgData name="Andrej Bogdanov (CSD)" userId="54a3fc38-bcd8-4812-b887-b84a314b9e17" providerId="ADAL" clId="{CB0367FB-76E8-6245-A44D-D0A532754CDE}" dt="2021-01-29T07:00:34.664" v="1654" actId="478"/>
          <ac:spMkLst>
            <pc:docMk/>
            <pc:sldMk cId="1196330163" sldId="303"/>
            <ac:spMk id="2" creationId="{3BDB3790-D164-5C4A-86A7-BF493E1377AF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72473843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1386635419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259708931" sldId="30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548312590" sldId="305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633641927" sldId="30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133362205" sldId="306"/>
        </pc:sldMkLst>
      </pc:sldChg>
      <pc:sldMasterChg chg="delSldLayout">
        <pc:chgData name="Andrej Bogdanov (CSD)" userId="54a3fc38-bcd8-4812-b887-b84a314b9e17" providerId="ADAL" clId="{CB0367FB-76E8-6245-A44D-D0A532754CDE}" dt="2021-01-29T07:01:02.200" v="1655" actId="2696"/>
        <pc:sldMasterMkLst>
          <pc:docMk/>
          <pc:sldMasterMk cId="1738249460" sldId="2147483648"/>
        </pc:sldMasterMkLst>
        <pc:sldLayoutChg chg="del">
          <pc:chgData name="Andrej Bogdanov (CSD)" userId="54a3fc38-bcd8-4812-b887-b84a314b9e17" providerId="ADAL" clId="{CB0367FB-76E8-6245-A44D-D0A532754CDE}" dt="2021-01-29T07:01:02.200" v="1655" actId="2696"/>
          <pc:sldLayoutMkLst>
            <pc:docMk/>
            <pc:sldMasterMk cId="1738249460" sldId="2147483648"/>
            <pc:sldLayoutMk cId="751575176" sldId="2147483659"/>
          </pc:sldLayoutMkLst>
        </pc:sldLayoutChg>
      </pc:sldMasterChg>
    </pc:docChg>
  </pc:docChgLst>
  <pc:docChgLst>
    <pc:chgData name="Andrej Bogdanov (CSD)" userId="54a3fc38-bcd8-4812-b887-b84a314b9e17" providerId="ADAL" clId="{D96F1C16-1366-9E43-898A-02D2BDE251E9}"/>
    <pc:docChg chg="custSel modSld">
      <pc:chgData name="Andrej Bogdanov (CSD)" userId="54a3fc38-bcd8-4812-b887-b84a314b9e17" providerId="ADAL" clId="{D96F1C16-1366-9E43-898A-02D2BDE251E9}" dt="2021-01-25T08:01:57.826" v="68" actId="7634"/>
      <pc:docMkLst>
        <pc:docMk/>
      </pc:docMkLst>
      <pc:sldChg chg="addSp modSp">
        <pc:chgData name="Andrej Bogdanov (CSD)" userId="54a3fc38-bcd8-4812-b887-b84a314b9e17" providerId="ADAL" clId="{D96F1C16-1366-9E43-898A-02D2BDE251E9}" dt="2021-01-25T07:21:55.683" v="5" actId="1076"/>
        <pc:sldMkLst>
          <pc:docMk/>
          <pc:sldMk cId="414435539" sldId="257"/>
        </pc:sldMkLst>
        <pc:inkChg chg="add mod modStrokes">
          <ac:chgData name="Andrej Bogdanov (CSD)" userId="54a3fc38-bcd8-4812-b887-b84a314b9e17" providerId="ADAL" clId="{D96F1C16-1366-9E43-898A-02D2BDE251E9}" dt="2021-01-25T07:21:55.683" v="5" actId="1076"/>
          <ac:inkMkLst>
            <pc:docMk/>
            <pc:sldMk cId="414435539" sldId="257"/>
            <ac:inkMk id="2" creationId="{836A91F0-6374-4940-B99C-61DBEE8A962D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2:56.026" v="8" actId="7634"/>
        <pc:sldMkLst>
          <pc:docMk/>
          <pc:sldMk cId="3028429763" sldId="258"/>
        </pc:sldMkLst>
        <pc:inkChg chg="add mod modStrokes">
          <ac:chgData name="Andrej Bogdanov (CSD)" userId="54a3fc38-bcd8-4812-b887-b84a314b9e17" providerId="ADAL" clId="{D96F1C16-1366-9E43-898A-02D2BDE251E9}" dt="2021-01-25T07:22:08.829" v="7"/>
          <ac:inkMkLst>
            <pc:docMk/>
            <pc:sldMk cId="3028429763" sldId="258"/>
            <ac:inkMk id="3" creationId="{3C62ED59-9F04-AD44-9005-3828ECBB4D66}"/>
          </ac:inkMkLst>
        </pc:inkChg>
        <pc:inkChg chg="add">
          <ac:chgData name="Andrej Bogdanov (CSD)" userId="54a3fc38-bcd8-4812-b887-b84a314b9e17" providerId="ADAL" clId="{D96F1C16-1366-9E43-898A-02D2BDE251E9}" dt="2021-01-25T07:22:56.026" v="8" actId="7634"/>
          <ac:inkMkLst>
            <pc:docMk/>
            <pc:sldMk cId="3028429763" sldId="258"/>
            <ac:inkMk id="7" creationId="{21B14278-EE5E-6B4A-B4AA-FCE6D95AEB17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50.731" v="21" actId="1076"/>
        <pc:sldMkLst>
          <pc:docMk/>
          <pc:sldMk cId="19031797" sldId="259"/>
        </pc:sldMkLst>
        <pc:inkChg chg="add mod">
          <ac:chgData name="Andrej Bogdanov (CSD)" userId="54a3fc38-bcd8-4812-b887-b84a314b9e17" providerId="ADAL" clId="{D96F1C16-1366-9E43-898A-02D2BDE251E9}" dt="2021-01-25T07:25:50.731" v="21" actId="1076"/>
          <ac:inkMkLst>
            <pc:docMk/>
            <pc:sldMk cId="19031797" sldId="259"/>
            <ac:inkMk id="7" creationId="{ED398588-9CEF-404B-81A8-F422B4EF3AD8}"/>
          </ac:inkMkLst>
        </pc:inkChg>
      </pc:sldChg>
      <pc:sldChg chg="addSp">
        <pc:chgData name="Andrej Bogdanov (CSD)" userId="54a3fc38-bcd8-4812-b887-b84a314b9e17" providerId="ADAL" clId="{D96F1C16-1366-9E43-898A-02D2BDE251E9}" dt="2021-01-25T07:25:43.897" v="20" actId="7634"/>
        <pc:sldMkLst>
          <pc:docMk/>
          <pc:sldMk cId="4153385911" sldId="260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4153385911" sldId="260"/>
            <ac:inkMk id="2" creationId="{429CB466-EC86-2542-8943-9876118A306D}"/>
          </ac:inkMkLst>
        </pc:inkChg>
        <pc:inkChg chg="add">
          <ac:chgData name="Andrej Bogdanov (CSD)" userId="54a3fc38-bcd8-4812-b887-b84a314b9e17" providerId="ADAL" clId="{D96F1C16-1366-9E43-898A-02D2BDE251E9}" dt="2021-01-25T07:25:43.897" v="20" actId="7634"/>
          <ac:inkMkLst>
            <pc:docMk/>
            <pc:sldMk cId="4153385911" sldId="260"/>
            <ac:inkMk id="3" creationId="{98DCF1AA-1C0D-E343-BBE5-98D01B8DCF89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6:23.751" v="26"/>
        <pc:sldMkLst>
          <pc:docMk/>
          <pc:sldMk cId="1146909800" sldId="261"/>
        </pc:sldMkLst>
        <pc:inkChg chg="add mod modStrokes">
          <ac:chgData name="Andrej Bogdanov (CSD)" userId="54a3fc38-bcd8-4812-b887-b84a314b9e17" providerId="ADAL" clId="{D96F1C16-1366-9E43-898A-02D2BDE251E9}" dt="2021-01-25T07:26:23.751" v="26"/>
          <ac:inkMkLst>
            <pc:docMk/>
            <pc:sldMk cId="1146909800" sldId="261"/>
            <ac:inkMk id="2" creationId="{7B15C88E-B514-574B-A96F-4A580EDC4060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3223953489" sldId="262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3223953489" sldId="262"/>
            <ac:inkMk id="7" creationId="{4553B890-BA86-8D4E-8A47-7C43870C44C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7:24.737" v="32"/>
        <pc:sldMkLst>
          <pc:docMk/>
          <pc:sldMk cId="642582840" sldId="263"/>
        </pc:sldMkLst>
        <pc:inkChg chg="add mod modStrokes">
          <ac:chgData name="Andrej Bogdanov (CSD)" userId="54a3fc38-bcd8-4812-b887-b84a314b9e17" providerId="ADAL" clId="{D96F1C16-1366-9E43-898A-02D2BDE251E9}" dt="2021-01-25T07:27:24.737" v="32"/>
          <ac:inkMkLst>
            <pc:docMk/>
            <pc:sldMk cId="642582840" sldId="263"/>
            <ac:inkMk id="5" creationId="{CDC06CDA-E529-A74C-86A4-DD7FE7C04A3A}"/>
          </ac:inkMkLst>
        </pc:inkChg>
        <pc:inkChg chg="add">
          <ac:chgData name="Andrej Bogdanov (CSD)" userId="54a3fc38-bcd8-4812-b887-b84a314b9e17" providerId="ADAL" clId="{D96F1C16-1366-9E43-898A-02D2BDE251E9}" dt="2021-01-25T07:27:21.634" v="31" actId="7634"/>
          <ac:inkMkLst>
            <pc:docMk/>
            <pc:sldMk cId="642582840" sldId="263"/>
            <ac:inkMk id="6" creationId="{93E6AE93-6C82-B845-B71A-87DFE67E031C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2928209802" sldId="264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2928209802" sldId="264"/>
            <ac:inkMk id="2" creationId="{1DDCF4B1-DA92-F34A-8CF7-9CF7C40808B3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28:52.168" v="36" actId="7634"/>
        <pc:sldMkLst>
          <pc:docMk/>
          <pc:sldMk cId="1932346036" sldId="265"/>
        </pc:sldMkLst>
        <pc:inkChg chg="add del mod modStrokes">
          <ac:chgData name="Andrej Bogdanov (CSD)" userId="54a3fc38-bcd8-4812-b887-b84a314b9e17" providerId="ADAL" clId="{D96F1C16-1366-9E43-898A-02D2BDE251E9}" dt="2021-01-25T07:27:36.924" v="35"/>
          <ac:inkMkLst>
            <pc:docMk/>
            <pc:sldMk cId="1932346036" sldId="265"/>
            <ac:inkMk id="5" creationId="{7489A589-B4AF-BA46-915D-7E54CC3DBC83}"/>
          </ac:inkMkLst>
        </pc:inkChg>
        <pc:inkChg chg="add">
          <ac:chgData name="Andrej Bogdanov (CSD)" userId="54a3fc38-bcd8-4812-b887-b84a314b9e17" providerId="ADAL" clId="{D96F1C16-1366-9E43-898A-02D2BDE251E9}" dt="2021-01-25T07:28:52.168" v="36" actId="7634"/>
          <ac:inkMkLst>
            <pc:docMk/>
            <pc:sldMk cId="1932346036" sldId="265"/>
            <ac:inkMk id="7" creationId="{8375E0A4-70E6-B945-9396-6A6A8212BC9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30:11.686" v="43" actId="7634"/>
        <pc:sldMkLst>
          <pc:docMk/>
          <pc:sldMk cId="3122845433" sldId="266"/>
        </pc:sldMkLst>
        <pc:inkChg chg="add mod modStrokes">
          <ac:chgData name="Andrej Bogdanov (CSD)" userId="54a3fc38-bcd8-4812-b887-b84a314b9e17" providerId="ADAL" clId="{D96F1C16-1366-9E43-898A-02D2BDE251E9}" dt="2021-01-25T07:29:20.198" v="42"/>
          <ac:inkMkLst>
            <pc:docMk/>
            <pc:sldMk cId="3122845433" sldId="266"/>
            <ac:inkMk id="2" creationId="{3E6D258C-901F-344E-8019-EC1F8EA60A09}"/>
          </ac:inkMkLst>
        </pc:inkChg>
        <pc:inkChg chg="add">
          <ac:chgData name="Andrej Bogdanov (CSD)" userId="54a3fc38-bcd8-4812-b887-b84a314b9e17" providerId="ADAL" clId="{D96F1C16-1366-9E43-898A-02D2BDE251E9}" dt="2021-01-25T07:30:11.686" v="43" actId="7634"/>
          <ac:inkMkLst>
            <pc:docMk/>
            <pc:sldMk cId="3122845433" sldId="266"/>
            <ac:inkMk id="5" creationId="{C9119D4D-C4A0-C647-97E2-C0444791806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2398619159" sldId="267"/>
        </pc:sldMkLst>
        <pc:inkChg chg="add mod modStrokes">
          <ac:chgData name="Andrej Bogdanov (CSD)" userId="54a3fc38-bcd8-4812-b887-b84a314b9e17" providerId="ADAL" clId="{D96F1C16-1366-9E43-898A-02D2BDE251E9}" dt="2021-01-25T07:30:31.914" v="50"/>
          <ac:inkMkLst>
            <pc:docMk/>
            <pc:sldMk cId="2398619159" sldId="267"/>
            <ac:inkMk id="2" creationId="{6E940138-7896-2E47-8942-78769610DF87}"/>
          </ac:inkMkLst>
        </pc:inkChg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2398619159" sldId="267"/>
            <ac:inkMk id="4" creationId="{72E42036-1DC7-5846-887E-71F2B8B2D16C}"/>
          </ac:inkMkLst>
        </pc:inkChg>
        <pc:inkChg chg="add del">
          <ac:chgData name="Andrej Bogdanov (CSD)" userId="54a3fc38-bcd8-4812-b887-b84a314b9e17" providerId="ADAL" clId="{D96F1C16-1366-9E43-898A-02D2BDE251E9}" dt="2021-01-25T07:30:21.377" v="45"/>
          <ac:inkMkLst>
            <pc:docMk/>
            <pc:sldMk cId="2398619159" sldId="267"/>
            <ac:inkMk id="4" creationId="{834FC604-C28C-0B48-8C57-3D60E6AB035F}"/>
          </ac:inkMkLst>
        </pc:inkChg>
        <pc:inkChg chg="add">
          <ac:chgData name="Andrej Bogdanov (CSD)" userId="54a3fc38-bcd8-4812-b887-b84a314b9e17" providerId="ADAL" clId="{D96F1C16-1366-9E43-898A-02D2BDE251E9}" dt="2021-01-25T07:33:45.040" v="51" actId="7634"/>
          <ac:inkMkLst>
            <pc:docMk/>
            <pc:sldMk cId="2398619159" sldId="267"/>
            <ac:inkMk id="5" creationId="{F9934570-DC06-1E4E-A110-8311C880BA2C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48:44.649" v="67" actId="1076"/>
        <pc:sldMkLst>
          <pc:docMk/>
          <pc:sldMk cId="2294743168" sldId="268"/>
        </pc:sldMkLst>
        <pc:inkChg chg="add del mod modStrokes">
          <ac:chgData name="Andrej Bogdanov (CSD)" userId="54a3fc38-bcd8-4812-b887-b84a314b9e17" providerId="ADAL" clId="{D96F1C16-1366-9E43-898A-02D2BDE251E9}" dt="2021-01-25T07:47:38.824" v="63"/>
          <ac:inkMkLst>
            <pc:docMk/>
            <pc:sldMk cId="2294743168" sldId="268"/>
            <ac:inkMk id="3" creationId="{1D7FBDB8-95E5-B842-B38A-2B2766645836}"/>
          </ac:inkMkLst>
        </pc:inkChg>
        <pc:inkChg chg="add del">
          <ac:chgData name="Andrej Bogdanov (CSD)" userId="54a3fc38-bcd8-4812-b887-b84a314b9e17" providerId="ADAL" clId="{D96F1C16-1366-9E43-898A-02D2BDE251E9}" dt="2021-01-25T07:42:49.685" v="58"/>
          <ac:inkMkLst>
            <pc:docMk/>
            <pc:sldMk cId="2294743168" sldId="268"/>
            <ac:inkMk id="4" creationId="{AA8F4A3E-CC0C-A248-88A8-6A9BA79CF6B6}"/>
          </ac:inkMkLst>
        </pc:inkChg>
        <pc:inkChg chg="add mod">
          <ac:chgData name="Andrej Bogdanov (CSD)" userId="54a3fc38-bcd8-4812-b887-b84a314b9e17" providerId="ADAL" clId="{D96F1C16-1366-9E43-898A-02D2BDE251E9}" dt="2021-01-25T07:48:44.649" v="67" actId="1076"/>
          <ac:inkMkLst>
            <pc:docMk/>
            <pc:sldMk cId="2294743168" sldId="268"/>
            <ac:inkMk id="6" creationId="{606FBDFA-47D2-F34A-8EE2-6F9F809EAB92}"/>
          </ac:inkMkLst>
        </pc:inkChg>
        <pc:inkChg chg="add del">
          <ac:chgData name="Andrej Bogdanov (CSD)" userId="54a3fc38-bcd8-4812-b887-b84a314b9e17" providerId="ADAL" clId="{D96F1C16-1366-9E43-898A-02D2BDE251E9}" dt="2021-01-25T07:47:38.817" v="62"/>
          <ac:inkMkLst>
            <pc:docMk/>
            <pc:sldMk cId="2294743168" sldId="268"/>
            <ac:inkMk id="7" creationId="{AAD402A5-E6C5-EA41-8419-A706715E2D90}"/>
          </ac:inkMkLst>
        </pc:inkChg>
        <pc:inkChg chg="add mod">
          <ac:chgData name="Andrej Bogdanov (CSD)" userId="54a3fc38-bcd8-4812-b887-b84a314b9e17" providerId="ADAL" clId="{D96F1C16-1366-9E43-898A-02D2BDE251E9}" dt="2021-01-25T07:48:31.587" v="65" actId="1076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1444934352" sldId="270"/>
        </pc:sldMkLst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1444934352" sldId="270"/>
            <ac:inkMk id="2" creationId="{0CA1B3CC-B9C9-FE4C-88C1-C350EBD56FB0}"/>
          </ac:inkMkLst>
        </pc:inkChg>
        <pc:inkChg chg="add del">
          <ac:chgData name="Andrej Bogdanov (CSD)" userId="54a3fc38-bcd8-4812-b887-b84a314b9e17" providerId="ADAL" clId="{D96F1C16-1366-9E43-898A-02D2BDE251E9}" dt="2021-01-25T07:33:52.888" v="52"/>
          <ac:inkMkLst>
            <pc:docMk/>
            <pc:sldMk cId="1444934352" sldId="270"/>
            <ac:inkMk id="2" creationId="{351387B8-156E-E84A-9CF4-2A15E71AE788}"/>
          </ac:inkMkLst>
        </pc:inkChg>
        <pc:inkChg chg="add mod modStrokes">
          <ac:chgData name="Andrej Bogdanov (CSD)" userId="54a3fc38-bcd8-4812-b887-b84a314b9e17" providerId="ADAL" clId="{D96F1C16-1366-9E43-898A-02D2BDE251E9}" dt="2021-01-25T07:42:33.761" v="55"/>
          <ac:inkMkLst>
            <pc:docMk/>
            <pc:sldMk cId="1444934352" sldId="270"/>
            <ac:inkMk id="4" creationId="{73FD16FF-EAD4-544E-BA43-D267439C0F2A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14.115" v="19" actId="1076"/>
        <pc:sldMkLst>
          <pc:docMk/>
          <pc:sldMk cId="2133362205" sldId="306"/>
        </pc:sldMkLst>
        <pc:inkChg chg="add mod modStrokes">
          <ac:chgData name="Andrej Bogdanov (CSD)" userId="54a3fc38-bcd8-4812-b887-b84a314b9e17" providerId="ADAL" clId="{D96F1C16-1366-9E43-898A-02D2BDE251E9}" dt="2021-01-25T07:25:14.115" v="19" actId="1076"/>
          <ac:inkMkLst>
            <pc:docMk/>
            <pc:sldMk cId="2133362205" sldId="306"/>
            <ac:inkMk id="5" creationId="{B96BA7B0-C0CF-C949-83C4-5645626315F7}"/>
          </ac:inkMkLst>
        </pc:inkChg>
        <pc:inkChg chg="add">
          <ac:chgData name="Andrej Bogdanov (CSD)" userId="54a3fc38-bcd8-4812-b887-b84a314b9e17" providerId="ADAL" clId="{D96F1C16-1366-9E43-898A-02D2BDE251E9}" dt="2021-01-25T07:23:23.911" v="10" actId="7634"/>
          <ac:inkMkLst>
            <pc:docMk/>
            <pc:sldMk cId="2133362205" sldId="306"/>
            <ac:inkMk id="6" creationId="{7479BD2D-58BE-B741-8231-A3C8752DEB84}"/>
          </ac:inkMkLst>
        </pc:inkChg>
        <pc:inkChg chg="add">
          <ac:chgData name="Andrej Bogdanov (CSD)" userId="54a3fc38-bcd8-4812-b887-b84a314b9e17" providerId="ADAL" clId="{D96F1C16-1366-9E43-898A-02D2BDE251E9}" dt="2021-01-25T07:25:07.574" v="18" actId="7634"/>
          <ac:inkMkLst>
            <pc:docMk/>
            <pc:sldMk cId="2133362205" sldId="306"/>
            <ac:inkMk id="7" creationId="{785A129C-FDA9-FC46-87DE-964A3F580A82}"/>
          </ac:inkMkLst>
        </pc:inkChg>
      </pc:sldChg>
    </pc:docChg>
  </pc:docChgLst>
  <pc:docChgLst>
    <pc:chgData name="Andrej Bogdanov (CSD)" userId="54a3fc38-bcd8-4812-b887-b84a314b9e17" providerId="ADAL" clId="{7554F350-3E8E-8443-9547-DD02849D21EF}"/>
    <pc:docChg chg="custSel addSld delSld modSld">
      <pc:chgData name="Andrej Bogdanov (CSD)" userId="54a3fc38-bcd8-4812-b887-b84a314b9e17" providerId="ADAL" clId="{7554F350-3E8E-8443-9547-DD02849D21EF}" dt="2022-02-21T06:26:17.323" v="205" actId="1036"/>
      <pc:docMkLst>
        <pc:docMk/>
      </pc:docMkLst>
      <pc:sldChg chg="modSp mod">
        <pc:chgData name="Andrej Bogdanov (CSD)" userId="54a3fc38-bcd8-4812-b887-b84a314b9e17" providerId="ADAL" clId="{7554F350-3E8E-8443-9547-DD02849D21EF}" dt="2022-02-21T06:18:02.046" v="0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7554F350-3E8E-8443-9547-DD02849D21EF}" dt="2022-02-21T06:18:02.046" v="0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7554F350-3E8E-8443-9547-DD02849D21EF}" dt="2022-02-21T06:21:11.060" v="3" actId="478"/>
        <pc:sldMkLst>
          <pc:docMk/>
          <pc:sldMk cId="2405073769" sldId="258"/>
        </pc:sldMkLst>
        <pc:inkChg chg="del">
          <ac:chgData name="Andrej Bogdanov (CSD)" userId="54a3fc38-bcd8-4812-b887-b84a314b9e17" providerId="ADAL" clId="{7554F350-3E8E-8443-9547-DD02849D21EF}" dt="2022-02-21T06:21:11.060" v="3" actId="478"/>
          <ac:inkMkLst>
            <pc:docMk/>
            <pc:sldMk cId="2405073769" sldId="258"/>
            <ac:inkMk id="9" creationId="{AE36ECA6-8DFC-C745-87CC-7B82C4EE625C}"/>
          </ac:inkMkLst>
        </pc:inkChg>
      </pc:sldChg>
      <pc:sldChg chg="del">
        <pc:chgData name="Andrej Bogdanov (CSD)" userId="54a3fc38-bcd8-4812-b887-b84a314b9e17" providerId="ADAL" clId="{7554F350-3E8E-8443-9547-DD02849D21EF}" dt="2022-02-21T06:20:58.731" v="2" actId="2696"/>
        <pc:sldMkLst>
          <pc:docMk/>
          <pc:sldMk cId="1171049812" sldId="305"/>
        </pc:sldMkLst>
      </pc:sldChg>
      <pc:sldChg chg="del">
        <pc:chgData name="Andrej Bogdanov (CSD)" userId="54a3fc38-bcd8-4812-b887-b84a314b9e17" providerId="ADAL" clId="{7554F350-3E8E-8443-9547-DD02849D21EF}" dt="2022-02-21T06:21:25.648" v="5" actId="2696"/>
        <pc:sldMkLst>
          <pc:docMk/>
          <pc:sldMk cId="2154237552" sldId="306"/>
        </pc:sldMkLst>
      </pc:sldChg>
      <pc:sldChg chg="del">
        <pc:chgData name="Andrej Bogdanov (CSD)" userId="54a3fc38-bcd8-4812-b887-b84a314b9e17" providerId="ADAL" clId="{7554F350-3E8E-8443-9547-DD02849D21EF}" dt="2022-02-21T06:22:18.895" v="9" actId="2696"/>
        <pc:sldMkLst>
          <pc:docMk/>
          <pc:sldMk cId="399518868" sldId="311"/>
        </pc:sldMkLst>
      </pc:sldChg>
      <pc:sldChg chg="del">
        <pc:chgData name="Andrej Bogdanov (CSD)" userId="54a3fc38-bcd8-4812-b887-b84a314b9e17" providerId="ADAL" clId="{7554F350-3E8E-8443-9547-DD02849D21EF}" dt="2022-02-21T06:22:53.809" v="16" actId="2696"/>
        <pc:sldMkLst>
          <pc:docMk/>
          <pc:sldMk cId="2397216362" sldId="312"/>
        </pc:sldMkLst>
      </pc:sldChg>
      <pc:sldChg chg="del">
        <pc:chgData name="Andrej Bogdanov (CSD)" userId="54a3fc38-bcd8-4812-b887-b84a314b9e17" providerId="ADAL" clId="{7554F350-3E8E-8443-9547-DD02849D21EF}" dt="2022-02-21T06:23:36.275" v="18" actId="2696"/>
        <pc:sldMkLst>
          <pc:docMk/>
          <pc:sldMk cId="4250907085" sldId="314"/>
        </pc:sldMkLst>
      </pc:sldChg>
      <pc:sldChg chg="del">
        <pc:chgData name="Andrej Bogdanov (CSD)" userId="54a3fc38-bcd8-4812-b887-b84a314b9e17" providerId="ADAL" clId="{7554F350-3E8E-8443-9547-DD02849D21EF}" dt="2022-02-21T06:21:35.819" v="7" actId="2696"/>
        <pc:sldMkLst>
          <pc:docMk/>
          <pc:sldMk cId="3971322145" sldId="318"/>
        </pc:sldMkLst>
      </pc:sldChg>
      <pc:sldChg chg="del">
        <pc:chgData name="Andrej Bogdanov (CSD)" userId="54a3fc38-bcd8-4812-b887-b84a314b9e17" providerId="ADAL" clId="{7554F350-3E8E-8443-9547-DD02849D21EF}" dt="2022-02-21T06:22:47.053" v="14" actId="2696"/>
        <pc:sldMkLst>
          <pc:docMk/>
          <pc:sldMk cId="8133859" sldId="321"/>
        </pc:sldMkLst>
      </pc:sldChg>
      <pc:sldChg chg="del">
        <pc:chgData name="Andrej Bogdanov (CSD)" userId="54a3fc38-bcd8-4812-b887-b84a314b9e17" providerId="ADAL" clId="{7554F350-3E8E-8443-9547-DD02849D21EF}" dt="2022-02-21T06:22:30.448" v="12" actId="2696"/>
        <pc:sldMkLst>
          <pc:docMk/>
          <pc:sldMk cId="4186355493" sldId="323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3550106769" sldId="324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3333352670" sldId="325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1854997407" sldId="326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952276677" sldId="327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2508502271" sldId="328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2716114428" sldId="329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351016479" sldId="331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55323223" sldId="332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870056491" sldId="333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1920346700" sldId="334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1922373272" sldId="335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4203333580" sldId="336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1042251454" sldId="337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3469355701" sldId="338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3103330044" sldId="340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4018358527" sldId="341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2592757567" sldId="342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2199746606" sldId="344"/>
        </pc:sldMkLst>
      </pc:sldChg>
      <pc:sldChg chg="del">
        <pc:chgData name="Andrej Bogdanov (CSD)" userId="54a3fc38-bcd8-4812-b887-b84a314b9e17" providerId="ADAL" clId="{7554F350-3E8E-8443-9547-DD02849D21EF}" dt="2022-02-21T06:23:42.349" v="19" actId="2696"/>
        <pc:sldMkLst>
          <pc:docMk/>
          <pc:sldMk cId="3066411309" sldId="345"/>
        </pc:sldMkLst>
      </pc:sldChg>
      <pc:sldChg chg="addSp modSp mod">
        <pc:chgData name="Andrej Bogdanov (CSD)" userId="54a3fc38-bcd8-4812-b887-b84a314b9e17" providerId="ADAL" clId="{7554F350-3E8E-8443-9547-DD02849D21EF}" dt="2022-02-21T06:26:17.323" v="205" actId="1036"/>
        <pc:sldMkLst>
          <pc:docMk/>
          <pc:sldMk cId="3932784796" sldId="346"/>
        </pc:sldMkLst>
        <pc:spChg chg="add mod">
          <ac:chgData name="Andrej Bogdanov (CSD)" userId="54a3fc38-bcd8-4812-b887-b84a314b9e17" providerId="ADAL" clId="{7554F350-3E8E-8443-9547-DD02849D21EF}" dt="2022-02-21T06:26:17.323" v="205" actId="1036"/>
          <ac:spMkLst>
            <pc:docMk/>
            <pc:sldMk cId="3932784796" sldId="346"/>
            <ac:spMk id="7" creationId="{CE45456A-F26B-6744-B69E-59E7078A052A}"/>
          </ac:spMkLst>
        </pc:spChg>
        <pc:spChg chg="add mod">
          <ac:chgData name="Andrej Bogdanov (CSD)" userId="54a3fc38-bcd8-4812-b887-b84a314b9e17" providerId="ADAL" clId="{7554F350-3E8E-8443-9547-DD02849D21EF}" dt="2022-02-21T06:26:06.996" v="178" actId="20577"/>
          <ac:spMkLst>
            <pc:docMk/>
            <pc:sldMk cId="3932784796" sldId="346"/>
            <ac:spMk id="8" creationId="{A100C5CA-6FF9-1C4A-AAE1-555C4382E7DF}"/>
          </ac:spMkLst>
        </pc:spChg>
        <pc:spChg chg="mod">
          <ac:chgData name="Andrej Bogdanov (CSD)" userId="54a3fc38-bcd8-4812-b887-b84a314b9e17" providerId="ADAL" clId="{7554F350-3E8E-8443-9547-DD02849D21EF}" dt="2022-02-21T06:26:13.070" v="196" actId="1035"/>
          <ac:spMkLst>
            <pc:docMk/>
            <pc:sldMk cId="3932784796" sldId="346"/>
            <ac:spMk id="9" creationId="{75A511FA-B0DD-D448-8975-417F7FF118DB}"/>
          </ac:spMkLst>
        </pc:spChg>
        <pc:spChg chg="mod">
          <ac:chgData name="Andrej Bogdanov (CSD)" userId="54a3fc38-bcd8-4812-b887-b84a314b9e17" providerId="ADAL" clId="{7554F350-3E8E-8443-9547-DD02849D21EF}" dt="2022-02-21T06:26:04.115" v="177" actId="1036"/>
          <ac:spMkLst>
            <pc:docMk/>
            <pc:sldMk cId="3932784796" sldId="346"/>
            <ac:spMk id="11" creationId="{3C14EDBF-419D-7549-8361-63069DA9287B}"/>
          </ac:spMkLst>
        </pc:spChg>
        <pc:spChg chg="mod">
          <ac:chgData name="Andrej Bogdanov (CSD)" userId="54a3fc38-bcd8-4812-b887-b84a314b9e17" providerId="ADAL" clId="{7554F350-3E8E-8443-9547-DD02849D21EF}" dt="2022-02-21T06:26:04.115" v="177" actId="1036"/>
          <ac:spMkLst>
            <pc:docMk/>
            <pc:sldMk cId="3932784796" sldId="346"/>
            <ac:spMk id="12" creationId="{73BD7078-8501-A549-AEB0-D9EE761B5772}"/>
          </ac:spMkLst>
        </pc:spChg>
        <pc:inkChg chg="mod">
          <ac:chgData name="Andrej Bogdanov (CSD)" userId="54a3fc38-bcd8-4812-b887-b84a314b9e17" providerId="ADAL" clId="{7554F350-3E8E-8443-9547-DD02849D21EF}" dt="2022-02-21T06:26:04.115" v="177" actId="1036"/>
          <ac:inkMkLst>
            <pc:docMk/>
            <pc:sldMk cId="3932784796" sldId="346"/>
            <ac:inkMk id="3" creationId="{1CC004B1-BA93-0B42-BA6E-9052AE4DF76E}"/>
          </ac:inkMkLst>
        </pc:inkChg>
      </pc:sldChg>
      <pc:sldChg chg="del">
        <pc:chgData name="Andrej Bogdanov (CSD)" userId="54a3fc38-bcd8-4812-b887-b84a314b9e17" providerId="ADAL" clId="{7554F350-3E8E-8443-9547-DD02849D21EF}" dt="2022-02-21T06:22:20.880" v="10" actId="2696"/>
        <pc:sldMkLst>
          <pc:docMk/>
          <pc:sldMk cId="3689646708" sldId="347"/>
        </pc:sldMkLst>
      </pc:sldChg>
      <pc:sldChg chg="add">
        <pc:chgData name="Andrej Bogdanov (CSD)" userId="54a3fc38-bcd8-4812-b887-b84a314b9e17" providerId="ADAL" clId="{7554F350-3E8E-8443-9547-DD02849D21EF}" dt="2022-02-21T06:20:56.924" v="1"/>
        <pc:sldMkLst>
          <pc:docMk/>
          <pc:sldMk cId="3602578649" sldId="348"/>
        </pc:sldMkLst>
      </pc:sldChg>
      <pc:sldChg chg="add">
        <pc:chgData name="Andrej Bogdanov (CSD)" userId="54a3fc38-bcd8-4812-b887-b84a314b9e17" providerId="ADAL" clId="{7554F350-3E8E-8443-9547-DD02849D21EF}" dt="2022-02-21T06:21:22.271" v="4"/>
        <pc:sldMkLst>
          <pc:docMk/>
          <pc:sldMk cId="896587650" sldId="349"/>
        </pc:sldMkLst>
      </pc:sldChg>
      <pc:sldChg chg="add">
        <pc:chgData name="Andrej Bogdanov (CSD)" userId="54a3fc38-bcd8-4812-b887-b84a314b9e17" providerId="ADAL" clId="{7554F350-3E8E-8443-9547-DD02849D21EF}" dt="2022-02-21T06:21:33.849" v="6"/>
        <pc:sldMkLst>
          <pc:docMk/>
          <pc:sldMk cId="1835597264" sldId="350"/>
        </pc:sldMkLst>
      </pc:sldChg>
      <pc:sldChg chg="add">
        <pc:chgData name="Andrej Bogdanov (CSD)" userId="54a3fc38-bcd8-4812-b887-b84a314b9e17" providerId="ADAL" clId="{7554F350-3E8E-8443-9547-DD02849D21EF}" dt="2022-02-21T06:22:17.044" v="8"/>
        <pc:sldMkLst>
          <pc:docMk/>
          <pc:sldMk cId="539135771" sldId="351"/>
        </pc:sldMkLst>
      </pc:sldChg>
      <pc:sldChg chg="add">
        <pc:chgData name="Andrej Bogdanov (CSD)" userId="54a3fc38-bcd8-4812-b887-b84a314b9e17" providerId="ADAL" clId="{7554F350-3E8E-8443-9547-DD02849D21EF}" dt="2022-02-21T06:22:28.925" v="11"/>
        <pc:sldMkLst>
          <pc:docMk/>
          <pc:sldMk cId="1114835792" sldId="352"/>
        </pc:sldMkLst>
      </pc:sldChg>
      <pc:sldChg chg="add">
        <pc:chgData name="Andrej Bogdanov (CSD)" userId="54a3fc38-bcd8-4812-b887-b84a314b9e17" providerId="ADAL" clId="{7554F350-3E8E-8443-9547-DD02849D21EF}" dt="2022-02-21T06:22:44.533" v="13"/>
        <pc:sldMkLst>
          <pc:docMk/>
          <pc:sldMk cId="2641637268" sldId="353"/>
        </pc:sldMkLst>
      </pc:sldChg>
      <pc:sldChg chg="add">
        <pc:chgData name="Andrej Bogdanov (CSD)" userId="54a3fc38-bcd8-4812-b887-b84a314b9e17" providerId="ADAL" clId="{7554F350-3E8E-8443-9547-DD02849D21EF}" dt="2022-02-21T06:22:52.025" v="15"/>
        <pc:sldMkLst>
          <pc:docMk/>
          <pc:sldMk cId="1839300743" sldId="354"/>
        </pc:sldMkLst>
      </pc:sldChg>
      <pc:sldChg chg="add">
        <pc:chgData name="Andrej Bogdanov (CSD)" userId="54a3fc38-bcd8-4812-b887-b84a314b9e17" providerId="ADAL" clId="{7554F350-3E8E-8443-9547-DD02849D21EF}" dt="2022-02-21T06:23:25.066" v="17"/>
        <pc:sldMkLst>
          <pc:docMk/>
          <pc:sldMk cId="3616630881" sldId="355"/>
        </pc:sldMkLst>
      </pc:sldChg>
    </pc:docChg>
  </pc:docChgLst>
  <pc:docChgLst>
    <pc:chgData name="Andrej Bogdanov (CSD)" userId="54a3fc38-bcd8-4812-b887-b84a314b9e17" providerId="ADAL" clId="{212495CE-E31F-8642-B4A4-C1883324E2DD}"/>
    <pc:docChg chg="undo custSel addSld delSld modSld">
      <pc:chgData name="Andrej Bogdanov (CSD)" userId="54a3fc38-bcd8-4812-b887-b84a314b9e17" providerId="ADAL" clId="{212495CE-E31F-8642-B4A4-C1883324E2DD}" dt="2021-02-01T07:53:42.545" v="33" actId="7634"/>
      <pc:docMkLst>
        <pc:docMk/>
      </pc:docMkLst>
      <pc:sldChg chg="addSp modSp">
        <pc:chgData name="Andrej Bogdanov (CSD)" userId="54a3fc38-bcd8-4812-b887-b84a314b9e17" providerId="ADAL" clId="{212495CE-E31F-8642-B4A4-C1883324E2DD}" dt="2021-02-01T07:51:57.302" v="30" actId="1076"/>
        <pc:sldMkLst>
          <pc:docMk/>
          <pc:sldMk cId="590128982" sldId="287"/>
        </pc:sldMkLst>
        <pc:spChg chg="mod">
          <ac:chgData name="Andrej Bogdanov (CSD)" userId="54a3fc38-bcd8-4812-b887-b84a314b9e17" providerId="ADAL" clId="{212495CE-E31F-8642-B4A4-C1883324E2DD}" dt="2021-02-01T07:51:49.210" v="29" actId="1076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212495CE-E31F-8642-B4A4-C1883324E2DD}" dt="2021-02-01T07:51:46.857" v="28" actId="1076"/>
          <ac:spMkLst>
            <pc:docMk/>
            <pc:sldMk cId="590128982" sldId="287"/>
            <ac:spMk id="6" creationId="{B7118985-10A7-8941-9C2F-5C134B8DF55C}"/>
          </ac:spMkLst>
        </pc:spChg>
        <pc:inkChg chg="add mod">
          <ac:chgData name="Andrej Bogdanov (CSD)" userId="54a3fc38-bcd8-4812-b887-b84a314b9e17" providerId="ADAL" clId="{212495CE-E31F-8642-B4A4-C1883324E2DD}" dt="2021-02-01T07:51:57.302" v="30" actId="1076"/>
          <ac:inkMkLst>
            <pc:docMk/>
            <pc:sldMk cId="590128982" sldId="287"/>
            <ac:inkMk id="3" creationId="{A8261027-F1A4-DA4D-9475-AD50B6958933}"/>
          </ac:inkMkLst>
        </pc:inkChg>
      </pc:sldChg>
      <pc:sldChg chg="addSp">
        <pc:chgData name="Andrej Bogdanov (CSD)" userId="54a3fc38-bcd8-4812-b887-b84a314b9e17" providerId="ADAL" clId="{212495CE-E31F-8642-B4A4-C1883324E2DD}" dt="2021-02-01T05:18:55.916" v="0" actId="7634"/>
        <pc:sldMkLst>
          <pc:docMk/>
          <pc:sldMk cId="377043815" sldId="288"/>
        </pc:sldMkLst>
        <pc:inkChg chg="add">
          <ac:chgData name="Andrej Bogdanov (CSD)" userId="54a3fc38-bcd8-4812-b887-b84a314b9e17" providerId="ADAL" clId="{212495CE-E31F-8642-B4A4-C1883324E2DD}" dt="2021-02-01T05:18:55.916" v="0" actId="7634"/>
          <ac:inkMkLst>
            <pc:docMk/>
            <pc:sldMk cId="377043815" sldId="288"/>
            <ac:inkMk id="4" creationId="{A3C19823-7F8F-D144-A9E5-1F935C2ADF8B}"/>
          </ac:inkMkLst>
        </pc:inkChg>
      </pc:sldChg>
      <pc:sldChg chg="addSp delSp modSp">
        <pc:chgData name="Andrej Bogdanov (CSD)" userId="54a3fc38-bcd8-4812-b887-b84a314b9e17" providerId="ADAL" clId="{212495CE-E31F-8642-B4A4-C1883324E2DD}" dt="2021-02-01T07:49:06.136" v="21" actId="7634"/>
        <pc:sldMkLst>
          <pc:docMk/>
          <pc:sldMk cId="744781874" sldId="289"/>
        </pc:sldMkLst>
        <pc:inkChg chg="add del mod modStrokes">
          <ac:chgData name="Andrej Bogdanov (CSD)" userId="54a3fc38-bcd8-4812-b887-b84a314b9e17" providerId="ADAL" clId="{212495CE-E31F-8642-B4A4-C1883324E2DD}" dt="2021-02-01T07:47:18.880" v="15"/>
          <ac:inkMkLst>
            <pc:docMk/>
            <pc:sldMk cId="744781874" sldId="289"/>
            <ac:inkMk id="2" creationId="{C82FDE2D-5D42-4F47-BC56-26887F9BC627}"/>
          </ac:inkMkLst>
        </pc:inkChg>
        <pc:inkChg chg="add mod modStrokes">
          <ac:chgData name="Andrej Bogdanov (CSD)" userId="54a3fc38-bcd8-4812-b887-b84a314b9e17" providerId="ADAL" clId="{212495CE-E31F-8642-B4A4-C1883324E2DD}" dt="2021-02-01T07:47:18.874" v="14"/>
          <ac:inkMkLst>
            <pc:docMk/>
            <pc:sldMk cId="744781874" sldId="289"/>
            <ac:inkMk id="4" creationId="{98BC6A36-1FF6-174A-B9E2-B4BC05DF82DC}"/>
          </ac:inkMkLst>
        </pc:inkChg>
        <pc:inkChg chg="add mod">
          <ac:chgData name="Andrej Bogdanov (CSD)" userId="54a3fc38-bcd8-4812-b887-b84a314b9e17" providerId="ADAL" clId="{212495CE-E31F-8642-B4A4-C1883324E2DD}" dt="2021-02-01T07:48:09.175" v="20" actId="1076"/>
          <ac:inkMkLst>
            <pc:docMk/>
            <pc:sldMk cId="744781874" sldId="289"/>
            <ac:inkMk id="6" creationId="{A965344C-8AF7-8946-B63D-F5705ADCAA32}"/>
          </ac:inkMkLst>
        </pc:inkChg>
        <pc:inkChg chg="add">
          <ac:chgData name="Andrej Bogdanov (CSD)" userId="54a3fc38-bcd8-4812-b887-b84a314b9e17" providerId="ADAL" clId="{212495CE-E31F-8642-B4A4-C1883324E2DD}" dt="2021-02-01T07:49:06.136" v="21" actId="7634"/>
          <ac:inkMkLst>
            <pc:docMk/>
            <pc:sldMk cId="744781874" sldId="289"/>
            <ac:inkMk id="7" creationId="{F9629A7F-C060-0448-865D-CCFEDE2D334B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49:53.689" v="25" actId="1076"/>
        <pc:sldMkLst>
          <pc:docMk/>
          <pc:sldMk cId="3093432108" sldId="290"/>
        </pc:sldMkLst>
        <pc:inkChg chg="add mod">
          <ac:chgData name="Andrej Bogdanov (CSD)" userId="54a3fc38-bcd8-4812-b887-b84a314b9e17" providerId="ADAL" clId="{212495CE-E31F-8642-B4A4-C1883324E2DD}" dt="2021-02-01T07:49:53.689" v="25" actId="1076"/>
          <ac:inkMkLst>
            <pc:docMk/>
            <pc:sldMk cId="3093432108" sldId="290"/>
            <ac:inkMk id="5" creationId="{5657CD4D-1D5E-5641-82A7-F4C91A9AC904}"/>
          </ac:inkMkLst>
        </pc:inkChg>
      </pc:sldChg>
      <pc:sldChg chg="addSp">
        <pc:chgData name="Andrej Bogdanov (CSD)" userId="54a3fc38-bcd8-4812-b887-b84a314b9e17" providerId="ADAL" clId="{212495CE-E31F-8642-B4A4-C1883324E2DD}" dt="2021-02-01T07:50:18.400" v="26" actId="7634"/>
        <pc:sldMkLst>
          <pc:docMk/>
          <pc:sldMk cId="46535786" sldId="291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46535786" sldId="291"/>
            <ac:inkMk id="2" creationId="{FD9EEF3E-3C4B-F248-9300-E1AB2BF2CEDA}"/>
          </ac:inkMkLst>
        </pc:inkChg>
        <pc:inkChg chg="add">
          <ac:chgData name="Andrej Bogdanov (CSD)" userId="54a3fc38-bcd8-4812-b887-b84a314b9e17" providerId="ADAL" clId="{212495CE-E31F-8642-B4A4-C1883324E2DD}" dt="2021-02-01T07:50:18.400" v="26" actId="7634"/>
          <ac:inkMkLst>
            <pc:docMk/>
            <pc:sldMk cId="46535786" sldId="291"/>
            <ac:inkMk id="7" creationId="{FF0A446E-D190-294C-93DD-DDC4551B171B}"/>
          </ac:inkMkLst>
        </pc:inkChg>
      </pc:sldChg>
      <pc:sldChg chg="addSp">
        <pc:chgData name="Andrej Bogdanov (CSD)" userId="54a3fc38-bcd8-4812-b887-b84a314b9e17" providerId="ADAL" clId="{212495CE-E31F-8642-B4A4-C1883324E2DD}" dt="2021-02-01T07:51:37.098" v="27" actId="7634"/>
        <pc:sldMkLst>
          <pc:docMk/>
          <pc:sldMk cId="3179497053" sldId="293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3179497053" sldId="293"/>
            <ac:inkMk id="3" creationId="{656ABB0A-46B0-8E4F-A621-9DD5E0E52444}"/>
          </ac:inkMkLst>
        </pc:inkChg>
        <pc:inkChg chg="add">
          <ac:chgData name="Andrej Bogdanov (CSD)" userId="54a3fc38-bcd8-4812-b887-b84a314b9e17" providerId="ADAL" clId="{212495CE-E31F-8642-B4A4-C1883324E2DD}" dt="2021-02-01T07:51:37.098" v="27" actId="7634"/>
          <ac:inkMkLst>
            <pc:docMk/>
            <pc:sldMk cId="3179497053" sldId="293"/>
            <ac:inkMk id="4" creationId="{B8A4EB29-F716-664B-ACF5-423D078F5CA8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53:42.545" v="33" actId="7634"/>
        <pc:sldMkLst>
          <pc:docMk/>
          <pc:sldMk cId="1432916960" sldId="294"/>
        </pc:sldMkLst>
        <pc:inkChg chg="add mod modStrokes">
          <ac:chgData name="Andrej Bogdanov (CSD)" userId="54a3fc38-bcd8-4812-b887-b84a314b9e17" providerId="ADAL" clId="{212495CE-E31F-8642-B4A4-C1883324E2DD}" dt="2021-02-01T07:52:18.911" v="32"/>
          <ac:inkMkLst>
            <pc:docMk/>
            <pc:sldMk cId="1432916960" sldId="294"/>
            <ac:inkMk id="2" creationId="{65070A1E-9505-1C43-B8BE-A65896EFD9CA}"/>
          </ac:inkMkLst>
        </pc:inkChg>
        <pc:inkChg chg="add">
          <ac:chgData name="Andrej Bogdanov (CSD)" userId="54a3fc38-bcd8-4812-b887-b84a314b9e17" providerId="ADAL" clId="{212495CE-E31F-8642-B4A4-C1883324E2DD}" dt="2021-02-01T07:53:42.545" v="33" actId="7634"/>
          <ac:inkMkLst>
            <pc:docMk/>
            <pc:sldMk cId="1432916960" sldId="294"/>
            <ac:inkMk id="4" creationId="{BCF759A9-813E-7640-AAF1-35C508179266}"/>
          </ac:inkMkLst>
        </pc:inkChg>
      </pc:sldChg>
      <pc:sldChg chg="addSp">
        <pc:chgData name="Andrej Bogdanov (CSD)" userId="54a3fc38-bcd8-4812-b887-b84a314b9e17" providerId="ADAL" clId="{212495CE-E31F-8642-B4A4-C1883324E2DD}" dt="2021-02-01T06:06:10.019" v="2" actId="7634"/>
        <pc:sldMkLst>
          <pc:docMk/>
          <pc:sldMk cId="2574758262" sldId="295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74758262" sldId="295"/>
            <ac:inkMk id="4" creationId="{DE884BE9-1854-444C-8E20-F364E492A8C6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2569822296" sldId="296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69822296" sldId="296"/>
            <ac:inkMk id="2" creationId="{45AAED63-8AA0-4641-A450-EC1BCE784004}"/>
          </ac:inkMkLst>
        </pc:inkChg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2569822296" sldId="296"/>
            <ac:inkMk id="5" creationId="{A870CE00-0938-4745-B90E-512FB6113A07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3900272028" sldId="297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3900272028" sldId="297"/>
            <ac:inkMk id="2" creationId="{3047AF93-8891-7B4C-82F0-C630FAB18C7C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1608021716" sldId="298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1608021716" sldId="298"/>
            <ac:inkMk id="3" creationId="{83C81FF1-48DC-1040-BE54-901FE45AFA06}"/>
          </ac:inkMkLst>
        </pc:inkChg>
      </pc:sldChg>
      <pc:sldChg chg="addSp modSp new del">
        <pc:chgData name="Andrej Bogdanov (CSD)" userId="54a3fc38-bcd8-4812-b887-b84a314b9e17" providerId="ADAL" clId="{212495CE-E31F-8642-B4A4-C1883324E2DD}" dt="2021-02-01T07:49:11.685" v="22" actId="2696"/>
        <pc:sldMkLst>
          <pc:docMk/>
          <pc:sldMk cId="201395873" sldId="303"/>
        </pc:sldMkLst>
        <pc:inkChg chg="add mod modStrokes">
          <ac:chgData name="Andrej Bogdanov (CSD)" userId="54a3fc38-bcd8-4812-b887-b84a314b9e17" providerId="ADAL" clId="{212495CE-E31F-8642-B4A4-C1883324E2DD}" dt="2021-02-01T07:47:47.232" v="18"/>
          <ac:inkMkLst>
            <pc:docMk/>
            <pc:sldMk cId="201395873" sldId="303"/>
            <ac:inkMk id="2" creationId="{DCFDF377-1D71-6F45-8521-1A830A64FB44}"/>
          </ac:inkMkLst>
        </pc:inkChg>
      </pc:sldChg>
    </pc:docChg>
  </pc:docChgLst>
  <pc:docChgLst>
    <pc:chgData name="Andrej Bogdanov" userId="51811781_tp_dropbox" providerId="OAuth2" clId="{7CEC0A7A-C723-0647-8553-A48C2837ED40}"/>
    <pc:docChg chg="undo custSel addSld modSld">
      <pc:chgData name="Andrej Bogdanov" userId="51811781_tp_dropbox" providerId="OAuth2" clId="{7CEC0A7A-C723-0647-8553-A48C2837ED40}" dt="2019-03-13T04:05:37.087" v="113" actId="7634"/>
      <pc:docMkLst>
        <pc:docMk/>
      </pc:docMkLst>
    </pc:docChg>
  </pc:docChgLst>
  <pc:docChgLst>
    <pc:chgData name="Andrej Bogdanov" userId="51811781_tp_dropbox" providerId="OAuth2" clId="{57DA58E2-8ADE-0242-8089-701BD50565A1}"/>
    <pc:docChg chg="undo custSel addSld modSld">
      <pc:chgData name="Andrej Bogdanov" userId="51811781_tp_dropbox" providerId="OAuth2" clId="{57DA58E2-8ADE-0242-8089-701BD50565A1}" dt="2019-04-15T08:23:55.296" v="379" actId="7634"/>
      <pc:docMkLst>
        <pc:docMk/>
      </pc:docMkLst>
      <pc:sldChg chg="addSp modSp">
        <pc:chgData name="Andrej Bogdanov" userId="51811781_tp_dropbox" providerId="OAuth2" clId="{57DA58E2-8ADE-0242-8089-701BD50565A1}" dt="2019-03-25T02:30:37.903" v="1" actId="1076"/>
        <pc:sldMkLst>
          <pc:docMk/>
          <pc:sldMk cId="1639846032" sldId="259"/>
        </pc:sldMkLst>
        <pc:inkChg chg="add mod">
          <ac:chgData name="Andrej Bogdanov" userId="51811781_tp_dropbox" providerId="OAuth2" clId="{57DA58E2-8ADE-0242-8089-701BD50565A1}" dt="2019-03-25T02:30:37.903" v="1" actId="1076"/>
          <ac:inkMkLst>
            <pc:docMk/>
            <pc:sldMk cId="1639846032" sldId="259"/>
            <ac:inkMk id="3" creationId="{C7F2F64C-F09A-6240-861D-FD710306C24A}"/>
          </ac:inkMkLst>
        </pc:inkChg>
      </pc:sldChg>
      <pc:sldChg chg="addSp">
        <pc:chgData name="Andrej Bogdanov" userId="51811781_tp_dropbox" providerId="OAuth2" clId="{57DA58E2-8ADE-0242-8089-701BD50565A1}" dt="2019-03-25T02:32:47.050" v="2" actId="7634"/>
        <pc:sldMkLst>
          <pc:docMk/>
          <pc:sldMk cId="3066480065" sldId="260"/>
        </pc:sldMkLst>
        <pc:inkChg chg="add">
          <ac:chgData name="Andrej Bogdanov" userId="51811781_tp_dropbox" providerId="OAuth2" clId="{57DA58E2-8ADE-0242-8089-701BD50565A1}" dt="2019-03-25T02:18:46.674" v="0" actId="7634"/>
          <ac:inkMkLst>
            <pc:docMk/>
            <pc:sldMk cId="3066480065" sldId="260"/>
            <ac:inkMk id="2" creationId="{97570770-2A70-8C45-B904-46C9087D4F1C}"/>
          </ac:inkMkLst>
        </pc:inkChg>
        <pc:inkChg chg="add">
          <ac:chgData name="Andrej Bogdanov" userId="51811781_tp_dropbox" providerId="OAuth2" clId="{57DA58E2-8ADE-0242-8089-701BD50565A1}" dt="2019-03-25T02:32:47.050" v="2" actId="7634"/>
          <ac:inkMkLst>
            <pc:docMk/>
            <pc:sldMk cId="3066480065" sldId="260"/>
            <ac:inkMk id="3" creationId="{4DE483A9-8E06-ED48-AC4A-E10AD6D79D08}"/>
          </ac:inkMkLst>
        </pc:inkChg>
      </pc:sldChg>
      <pc:sldChg chg="addSp">
        <pc:chgData name="Andrej Bogdanov" userId="51811781_tp_dropbox" providerId="OAuth2" clId="{57DA58E2-8ADE-0242-8089-701BD50565A1}" dt="2019-04-10T01:36:29.633" v="144" actId="7634"/>
        <pc:sldMkLst>
          <pc:docMk/>
          <pc:sldMk cId="3009012011" sldId="263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3009012011" sldId="263"/>
            <ac:inkMk id="8" creationId="{DF7A1CCF-5024-B840-BB2D-69A4E4044F47}"/>
          </ac:inkMkLst>
        </pc:inkChg>
        <pc:inkChg chg="add">
          <ac:chgData name="Andrej Bogdanov" userId="51811781_tp_dropbox" providerId="OAuth2" clId="{57DA58E2-8ADE-0242-8089-701BD50565A1}" dt="2019-04-10T01:36:29.633" v="144" actId="7634"/>
          <ac:inkMkLst>
            <pc:docMk/>
            <pc:sldMk cId="3009012011" sldId="263"/>
            <ac:inkMk id="9" creationId="{1BBA9263-5CD6-A541-B99E-C3D0BA4DAE14}"/>
          </ac:inkMkLst>
        </pc:inkChg>
      </pc:sldChg>
      <pc:sldChg chg="addSp modSp">
        <pc:chgData name="Andrej Bogdanov" userId="51811781_tp_dropbox" providerId="OAuth2" clId="{57DA58E2-8ADE-0242-8089-701BD50565A1}" dt="2019-04-08T03:55:44.980" v="28"/>
        <pc:sldMkLst>
          <pc:docMk/>
          <pc:sldMk cId="2203218808" sldId="264"/>
        </pc:sldMkLst>
        <pc:spChg chg="mod">
          <ac:chgData name="Andrej Bogdanov" userId="51811781_tp_dropbox" providerId="OAuth2" clId="{57DA58E2-8ADE-0242-8089-701BD50565A1}" dt="2019-04-08T03:51:06.186" v="7" actId="1076"/>
          <ac:spMkLst>
            <pc:docMk/>
            <pc:sldMk cId="2203218808" sldId="264"/>
            <ac:spMk id="5" creationId="{606961E9-2E4B-9946-8DAB-E81DA2BF64E9}"/>
          </ac:spMkLst>
        </pc:spChg>
        <pc:inkChg chg="add mod modStrokes">
          <ac:chgData name="Andrej Bogdanov" userId="51811781_tp_dropbox" providerId="OAuth2" clId="{57DA58E2-8ADE-0242-8089-701BD50565A1}" dt="2019-04-08T03:55:44.980" v="28"/>
          <ac:inkMkLst>
            <pc:docMk/>
            <pc:sldMk cId="2203218808" sldId="264"/>
            <ac:inkMk id="6" creationId="{29AFDA56-1833-1849-82C0-E9B895127BFF}"/>
          </ac:inkMkLst>
        </pc:inkChg>
        <pc:inkChg chg="add mod">
          <ac:chgData name="Andrej Bogdanov" userId="51811781_tp_dropbox" providerId="OAuth2" clId="{57DA58E2-8ADE-0242-8089-701BD50565A1}" dt="2019-04-08T03:54:23.687" v="22" actId="1076"/>
          <ac:inkMkLst>
            <pc:docMk/>
            <pc:sldMk cId="2203218808" sldId="264"/>
            <ac:inkMk id="7" creationId="{874EFBCF-004A-254E-8619-5591B735CBB5}"/>
          </ac:inkMkLst>
        </pc:inkChg>
        <pc:inkChg chg="add mod modStrokes">
          <ac:chgData name="Andrej Bogdanov" userId="51811781_tp_dropbox" providerId="OAuth2" clId="{57DA58E2-8ADE-0242-8089-701BD50565A1}" dt="2019-04-08T03:55:21.360" v="24"/>
          <ac:inkMkLst>
            <pc:docMk/>
            <pc:sldMk cId="2203218808" sldId="264"/>
            <ac:inkMk id="8" creationId="{CB7AA9C6-BB4A-D04B-8E5C-3FFEC1A49557}"/>
          </ac:inkMkLst>
        </pc:inkChg>
        <pc:inkChg chg="add">
          <ac:chgData name="Andrej Bogdanov" userId="51811781_tp_dropbox" providerId="OAuth2" clId="{57DA58E2-8ADE-0242-8089-701BD50565A1}" dt="2019-04-08T03:55:42.094" v="27" actId="7634"/>
          <ac:inkMkLst>
            <pc:docMk/>
            <pc:sldMk cId="2203218808" sldId="264"/>
            <ac:inkMk id="9" creationId="{CF514C06-AED3-CB46-A963-44B0F9A799AE}"/>
          </ac:inkMkLst>
        </pc:inkChg>
      </pc:sldChg>
      <pc:sldChg chg="addSp modSp">
        <pc:chgData name="Andrej Bogdanov" userId="51811781_tp_dropbox" providerId="OAuth2" clId="{57DA58E2-8ADE-0242-8089-701BD50565A1}" dt="2019-04-08T04:01:53.873" v="39" actId="1076"/>
        <pc:sldMkLst>
          <pc:docMk/>
          <pc:sldMk cId="1673016085" sldId="265"/>
        </pc:sldMkLst>
        <pc:inkChg chg="add mod modStrokes">
          <ac:chgData name="Andrej Bogdanov" userId="51811781_tp_dropbox" providerId="OAuth2" clId="{57DA58E2-8ADE-0242-8089-701BD50565A1}" dt="2019-04-08T04:00:47.634" v="37" actId="1076"/>
          <ac:inkMkLst>
            <pc:docMk/>
            <pc:sldMk cId="1673016085" sldId="265"/>
            <ac:inkMk id="3" creationId="{376F9161-D6D7-694D-8F99-9571C721A6C1}"/>
          </ac:inkMkLst>
        </pc:inkChg>
        <pc:inkChg chg="add mod">
          <ac:chgData name="Andrej Bogdanov" userId="51811781_tp_dropbox" providerId="OAuth2" clId="{57DA58E2-8ADE-0242-8089-701BD50565A1}" dt="2019-04-08T04:00:16.341" v="33" actId="1076"/>
          <ac:inkMkLst>
            <pc:docMk/>
            <pc:sldMk cId="1673016085" sldId="265"/>
            <ac:inkMk id="4" creationId="{2E1FA5B9-1A9B-4D46-8C22-BFBA0B3669C2}"/>
          </ac:inkMkLst>
        </pc:inkChg>
        <pc:inkChg chg="add mod">
          <ac:chgData name="Andrej Bogdanov" userId="51811781_tp_dropbox" providerId="OAuth2" clId="{57DA58E2-8ADE-0242-8089-701BD50565A1}" dt="2019-04-08T04:01:53.873" v="39" actId="1076"/>
          <ac:inkMkLst>
            <pc:docMk/>
            <pc:sldMk cId="1673016085" sldId="265"/>
            <ac:inkMk id="5" creationId="{F45C743C-1CFC-1B43-84F3-36C384C26820}"/>
          </ac:inkMkLst>
        </pc:inkChg>
      </pc:sldChg>
      <pc:sldChg chg="addSp">
        <pc:chgData name="Andrej Bogdanov" userId="51811781_tp_dropbox" providerId="OAuth2" clId="{57DA58E2-8ADE-0242-8089-701BD50565A1}" dt="2019-04-08T02:10:23.613" v="3" actId="7634"/>
        <pc:sldMkLst>
          <pc:docMk/>
          <pc:sldMk cId="2703338071" sldId="266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2703338071" sldId="266"/>
            <ac:inkMk id="8" creationId="{89E967E6-D935-D347-9D05-6ADB5C13541C}"/>
          </ac:inkMkLst>
        </pc:inkChg>
      </pc:sldChg>
      <pc:sldChg chg="addSp delSp modSp">
        <pc:chgData name="Andrej Bogdanov" userId="51811781_tp_dropbox" providerId="OAuth2" clId="{57DA58E2-8ADE-0242-8089-701BD50565A1}" dt="2019-04-08T04:08:16.873" v="66"/>
        <pc:sldMkLst>
          <pc:docMk/>
          <pc:sldMk cId="2861798232" sldId="267"/>
        </pc:sldMkLst>
        <pc:inkChg chg="add mod modStrokes">
          <ac:chgData name="Andrej Bogdanov" userId="51811781_tp_dropbox" providerId="OAuth2" clId="{57DA58E2-8ADE-0242-8089-701BD50565A1}" dt="2019-04-08T04:08:16.873" v="66"/>
          <ac:inkMkLst>
            <pc:docMk/>
            <pc:sldMk cId="2861798232" sldId="267"/>
            <ac:inkMk id="3" creationId="{BD0D3A08-75F8-E740-8545-9D3048607D3F}"/>
          </ac:inkMkLst>
        </pc:inkChg>
        <pc:inkChg chg="add">
          <ac:chgData name="Andrej Bogdanov" userId="51811781_tp_dropbox" providerId="OAuth2" clId="{57DA58E2-8ADE-0242-8089-701BD50565A1}" dt="2019-04-08T04:04:38.549" v="47" actId="7634"/>
          <ac:inkMkLst>
            <pc:docMk/>
            <pc:sldMk cId="2861798232" sldId="267"/>
            <ac:inkMk id="4" creationId="{87093FF2-AF0F-904E-8329-018DE294E394}"/>
          </ac:inkMkLst>
        </pc:inkChg>
        <pc:inkChg chg="add del">
          <ac:chgData name="Andrej Bogdanov" userId="51811781_tp_dropbox" providerId="OAuth2" clId="{57DA58E2-8ADE-0242-8089-701BD50565A1}" dt="2019-04-08T04:05:13.681" v="50"/>
          <ac:inkMkLst>
            <pc:docMk/>
            <pc:sldMk cId="2861798232" sldId="267"/>
            <ac:inkMk id="5" creationId="{5384D15D-78B6-6A4E-B675-04C19AD7E3BB}"/>
          </ac:inkMkLst>
        </pc:inkChg>
        <pc:inkChg chg="add mod">
          <ac:chgData name="Andrej Bogdanov" userId="51811781_tp_dropbox" providerId="OAuth2" clId="{57DA58E2-8ADE-0242-8089-701BD50565A1}" dt="2019-04-08T04:08:00.161" v="65" actId="1076"/>
          <ac:inkMkLst>
            <pc:docMk/>
            <pc:sldMk cId="2861798232" sldId="267"/>
            <ac:inkMk id="6" creationId="{8210A656-A078-A441-B369-0AB4C32193E5}"/>
          </ac:inkMkLst>
        </pc:inkChg>
      </pc:sldChg>
      <pc:sldChg chg="addSp">
        <pc:chgData name="Andrej Bogdanov" userId="51811781_tp_dropbox" providerId="OAuth2" clId="{57DA58E2-8ADE-0242-8089-701BD50565A1}" dt="2019-04-08T02:14:11.554" v="4" actId="7634"/>
        <pc:sldMkLst>
          <pc:docMk/>
          <pc:sldMk cId="1889963386" sldId="268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1889963386" sldId="268"/>
            <ac:inkMk id="2" creationId="{B2B42C2E-67DF-BF43-8F64-5F651C7D7DBF}"/>
          </ac:inkMkLst>
        </pc:inkChg>
        <pc:inkChg chg="add">
          <ac:chgData name="Andrej Bogdanov" userId="51811781_tp_dropbox" providerId="OAuth2" clId="{57DA58E2-8ADE-0242-8089-701BD50565A1}" dt="2019-04-08T02:14:11.554" v="4" actId="7634"/>
          <ac:inkMkLst>
            <pc:docMk/>
            <pc:sldMk cId="1889963386" sldId="268"/>
            <ac:inkMk id="4" creationId="{D05707BB-0FB4-3C49-8AE4-0993A31AC10B}"/>
          </ac:inkMkLst>
        </pc:inkChg>
      </pc:sldChg>
      <pc:sldChg chg="addSp modSp">
        <pc:chgData name="Andrej Bogdanov" userId="51811781_tp_dropbox" providerId="OAuth2" clId="{57DA58E2-8ADE-0242-8089-701BD50565A1}" dt="2019-04-10T03:25:28.093" v="277" actId="7634"/>
        <pc:sldMkLst>
          <pc:docMk/>
          <pc:sldMk cId="2561039472" sldId="274"/>
        </pc:sldMkLst>
        <pc:inkChg chg="add">
          <ac:chgData name="Andrej Bogdanov" userId="51811781_tp_dropbox" providerId="OAuth2" clId="{57DA58E2-8ADE-0242-8089-701BD50565A1}" dt="2019-04-10T01:45:44.945" v="145" actId="7634"/>
          <ac:inkMkLst>
            <pc:docMk/>
            <pc:sldMk cId="2561039472" sldId="274"/>
            <ac:inkMk id="5" creationId="{60061731-55B8-4440-9F70-7C0655D97504}"/>
          </ac:inkMkLst>
        </pc:inkChg>
        <pc:inkChg chg="add mod modStrokes">
          <ac:chgData name="Andrej Bogdanov" userId="51811781_tp_dropbox" providerId="OAuth2" clId="{57DA58E2-8ADE-0242-8089-701BD50565A1}" dt="2019-04-10T03:25:06.873" v="276"/>
          <ac:inkMkLst>
            <pc:docMk/>
            <pc:sldMk cId="2561039472" sldId="274"/>
            <ac:inkMk id="6" creationId="{5E4A1124-FD64-7542-BE92-8DA299F1302E}"/>
          </ac:inkMkLst>
        </pc:inkChg>
        <pc:inkChg chg="add">
          <ac:chgData name="Andrej Bogdanov" userId="51811781_tp_dropbox" providerId="OAuth2" clId="{57DA58E2-8ADE-0242-8089-701BD50565A1}" dt="2019-04-10T03:25:28.093" v="277" actId="7634"/>
          <ac:inkMkLst>
            <pc:docMk/>
            <pc:sldMk cId="2561039472" sldId="274"/>
            <ac:inkMk id="7" creationId="{ABB59371-88BD-F444-8224-455651652A8E}"/>
          </ac:inkMkLst>
        </pc:inkChg>
      </pc:sldChg>
      <pc:sldChg chg="addSp">
        <pc:chgData name="Andrej Bogdanov" userId="51811781_tp_dropbox" providerId="OAuth2" clId="{57DA58E2-8ADE-0242-8089-701BD50565A1}" dt="2019-04-10T02:17:57.068" v="148" actId="7634"/>
        <pc:sldMkLst>
          <pc:docMk/>
          <pc:sldMk cId="451442098" sldId="275"/>
        </pc:sldMkLst>
        <pc:inkChg chg="add">
          <ac:chgData name="Andrej Bogdanov" userId="51811781_tp_dropbox" providerId="OAuth2" clId="{57DA58E2-8ADE-0242-8089-701BD50565A1}" dt="2019-04-10T02:17:57.068" v="148" actId="7634"/>
          <ac:inkMkLst>
            <pc:docMk/>
            <pc:sldMk cId="451442098" sldId="275"/>
            <ac:inkMk id="6" creationId="{F84A1462-D189-5D42-9BD6-B6BE8736962C}"/>
          </ac:inkMkLst>
        </pc:inkChg>
      </pc:sldChg>
      <pc:sldChg chg="addSp modSp">
        <pc:chgData name="Andrej Bogdanov" userId="51811781_tp_dropbox" providerId="OAuth2" clId="{57DA58E2-8ADE-0242-8089-701BD50565A1}" dt="2019-04-10T03:23:42.169" v="272" actId="7634"/>
        <pc:sldMkLst>
          <pc:docMk/>
          <pc:sldMk cId="2515272520" sldId="276"/>
        </pc:sldMkLst>
        <pc:inkChg chg="add mod modStrokes">
          <ac:chgData name="Andrej Bogdanov" userId="51811781_tp_dropbox" providerId="OAuth2" clId="{57DA58E2-8ADE-0242-8089-701BD50565A1}" dt="2019-04-10T03:22:18.067" v="271"/>
          <ac:inkMkLst>
            <pc:docMk/>
            <pc:sldMk cId="2515272520" sldId="276"/>
            <ac:inkMk id="2" creationId="{8132A784-F096-C848-83D9-6EA03776B402}"/>
          </ac:inkMkLst>
        </pc:inkChg>
        <pc:inkChg chg="add">
          <ac:chgData name="Andrej Bogdanov" userId="51811781_tp_dropbox" providerId="OAuth2" clId="{57DA58E2-8ADE-0242-8089-701BD50565A1}" dt="2019-04-10T03:22:06.277" v="268" actId="7634"/>
          <ac:inkMkLst>
            <pc:docMk/>
            <pc:sldMk cId="2515272520" sldId="276"/>
            <ac:inkMk id="3" creationId="{4A27BD2E-5F9D-A44A-8C51-069FFEB8A221}"/>
          </ac:inkMkLst>
        </pc:inkChg>
        <pc:inkChg chg="add">
          <ac:chgData name="Andrej Bogdanov" userId="51811781_tp_dropbox" providerId="OAuth2" clId="{57DA58E2-8ADE-0242-8089-701BD50565A1}" dt="2019-04-10T03:23:42.169" v="272" actId="7634"/>
          <ac:inkMkLst>
            <pc:docMk/>
            <pc:sldMk cId="2515272520" sldId="276"/>
            <ac:inkMk id="4" creationId="{B68B29B5-0923-4E4D-A147-591EC39DCCED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239993417" sldId="277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239993417" sldId="277"/>
            <ac:inkMk id="5" creationId="{D2772E92-3E0A-544D-A6B7-A844DE3E0B07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2732801323" sldId="278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2732801323" sldId="278"/>
            <ac:inkMk id="8" creationId="{3CD3523F-4B1E-664C-923D-BD9AB7FE4948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006473147" sldId="281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006473147" sldId="281"/>
            <ac:inkMk id="6" creationId="{B5122362-58F2-CA45-BD99-098407B1D37C}"/>
          </ac:inkMkLst>
        </pc:inkChg>
      </pc:sldChg>
      <pc:sldChg chg="addSp delSp modSp">
        <pc:chgData name="Andrej Bogdanov" userId="51811781_tp_dropbox" providerId="OAuth2" clId="{57DA58E2-8ADE-0242-8089-701BD50565A1}" dt="2019-04-10T03:30:06.630" v="318" actId="7634"/>
        <pc:sldMkLst>
          <pc:docMk/>
          <pc:sldMk cId="2097432329" sldId="283"/>
        </pc:sldMkLst>
        <pc:spChg chg="mod">
          <ac:chgData name="Andrej Bogdanov" userId="51811781_tp_dropbox" providerId="OAuth2" clId="{57DA58E2-8ADE-0242-8089-701BD50565A1}" dt="2019-04-10T00:56:25.954" v="94" actId="20577"/>
          <ac:spMkLst>
            <pc:docMk/>
            <pc:sldMk cId="2097432329" sldId="283"/>
            <ac:spMk id="5" creationId="{73BC8590-924B-DD48-873E-E1CAFF61CAA7}"/>
          </ac:spMkLst>
        </pc:spChg>
        <pc:spChg chg="mod">
          <ac:chgData name="Andrej Bogdanov" userId="51811781_tp_dropbox" providerId="OAuth2" clId="{57DA58E2-8ADE-0242-8089-701BD50565A1}" dt="2019-04-10T00:56:33.264" v="100" actId="20577"/>
          <ac:spMkLst>
            <pc:docMk/>
            <pc:sldMk cId="2097432329" sldId="283"/>
            <ac:spMk id="20" creationId="{DFC8E1E8-273E-1340-B24D-36377E4C5158}"/>
          </ac:spMkLst>
        </pc:spChg>
        <pc:spChg chg="mod">
          <ac:chgData name="Andrej Bogdanov" userId="51811781_tp_dropbox" providerId="OAuth2" clId="{57DA58E2-8ADE-0242-8089-701BD50565A1}" dt="2019-04-10T00:56:36.509" v="103" actId="20577"/>
          <ac:spMkLst>
            <pc:docMk/>
            <pc:sldMk cId="2097432329" sldId="283"/>
            <ac:spMk id="21" creationId="{14615287-8321-924B-B8D7-01C2F14C704B}"/>
          </ac:spMkLst>
        </pc:spChg>
        <pc:spChg chg="mod">
          <ac:chgData name="Andrej Bogdanov" userId="51811781_tp_dropbox" providerId="OAuth2" clId="{57DA58E2-8ADE-0242-8089-701BD50565A1}" dt="2019-04-10T00:56:29.769" v="97" actId="20577"/>
          <ac:spMkLst>
            <pc:docMk/>
            <pc:sldMk cId="2097432329" sldId="283"/>
            <ac:spMk id="22" creationId="{60511A0D-C892-9041-BC5C-C567A49F7384}"/>
          </ac:spMkLst>
        </pc:spChg>
        <pc:spChg chg="add del">
          <ac:chgData name="Andrej Bogdanov" userId="51811781_tp_dropbox" providerId="OAuth2" clId="{57DA58E2-8ADE-0242-8089-701BD50565A1}" dt="2019-04-10T00:56:42.604" v="106" actId="478"/>
          <ac:spMkLst>
            <pc:docMk/>
            <pc:sldMk cId="2097432329" sldId="283"/>
            <ac:spMk id="24" creationId="{364C76A6-6840-D44B-8205-44654D2941FA}"/>
          </ac:spMkLst>
        </pc:sp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2" creationId="{7BEA5F43-49FC-DA4D-AA4F-FA017632BC53}"/>
          </ac:inkMkLst>
        </pc:ink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3" creationId="{2A98819B-077A-6542-A176-8FC309183FFA}"/>
          </ac:inkMkLst>
        </pc:inkChg>
        <pc:inkChg chg="add del mod reco">
          <ac:chgData name="Andrej Bogdanov" userId="51811781_tp_dropbox" providerId="OAuth2" clId="{57DA58E2-8ADE-0242-8089-701BD50565A1}" dt="2019-04-10T03:28:03.423" v="317" actId="1076"/>
          <ac:inkMkLst>
            <pc:docMk/>
            <pc:sldMk cId="2097432329" sldId="283"/>
            <ac:inkMk id="4" creationId="{89A394A6-B86D-264C-A377-D69DD22E9F39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7" creationId="{1487D68A-E5B1-8E43-9A9A-4A76C80D5DC0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9" creationId="{7FAEC2A8-2595-134B-9712-452751DB4320}"/>
          </ac:inkMkLst>
        </pc:inkChg>
        <pc:inkChg chg="add del mod reco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13" creationId="{913A25F4-A895-E84F-B70F-ACF46AA3F6FB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29" creationId="{A532A761-18D6-9841-AD25-8B8AF5E503C2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31" creationId="{9CF83689-276A-104A-A0B3-A6A92A8A4164}"/>
          </ac:inkMkLst>
        </pc:inkChg>
        <pc:inkChg chg="add mod reco">
          <ac:chgData name="Andrej Bogdanov" userId="51811781_tp_dropbox" providerId="OAuth2" clId="{57DA58E2-8ADE-0242-8089-701BD50565A1}" dt="2019-04-10T03:27:58.730" v="316" actId="1076"/>
          <ac:inkMkLst>
            <pc:docMk/>
            <pc:sldMk cId="2097432329" sldId="283"/>
            <ac:inkMk id="32" creationId="{69448D21-59BD-234F-A6C4-DF73E96229F0}"/>
          </ac:inkMkLst>
        </pc:inkChg>
        <pc:inkChg chg="add">
          <ac:chgData name="Andrej Bogdanov" userId="51811781_tp_dropbox" providerId="OAuth2" clId="{57DA58E2-8ADE-0242-8089-701BD50565A1}" dt="2019-04-10T03:30:06.630" v="318" actId="7634"/>
          <ac:inkMkLst>
            <pc:docMk/>
            <pc:sldMk cId="2097432329" sldId="283"/>
            <ac:inkMk id="34" creationId="{2F1F0461-9A32-CE46-A5D3-B783ED457E2C}"/>
          </ac:inkMkLst>
        </pc:inkChg>
      </pc:sldChg>
      <pc:sldChg chg="addSp modSp">
        <pc:chgData name="Andrej Bogdanov" userId="51811781_tp_dropbox" providerId="OAuth2" clId="{57DA58E2-8ADE-0242-8089-701BD50565A1}" dt="2019-04-10T03:48:38.503" v="340"/>
        <pc:sldMkLst>
          <pc:docMk/>
          <pc:sldMk cId="17673665" sldId="284"/>
        </pc:sldMkLst>
        <pc:spChg chg="mod">
          <ac:chgData name="Andrej Bogdanov" userId="51811781_tp_dropbox" providerId="OAuth2" clId="{57DA58E2-8ADE-0242-8089-701BD50565A1}" dt="2019-04-10T01:08:33.289" v="138" actId="14100"/>
          <ac:spMkLst>
            <pc:docMk/>
            <pc:sldMk cId="17673665" sldId="284"/>
            <ac:spMk id="5" creationId="{5A4A3310-4551-3C42-92C0-AD26D5217BE9}"/>
          </ac:spMkLst>
        </pc:spChg>
        <pc:inkChg chg="add mod modStrokes">
          <ac:chgData name="Andrej Bogdanov" userId="51811781_tp_dropbox" providerId="OAuth2" clId="{57DA58E2-8ADE-0242-8089-701BD50565A1}" dt="2019-04-10T03:48:38.503" v="340"/>
          <ac:inkMkLst>
            <pc:docMk/>
            <pc:sldMk cId="17673665" sldId="284"/>
            <ac:inkMk id="2" creationId="{94391BE4-38EA-5E4C-B91B-52EC5D17E56C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17673665" sldId="284"/>
            <ac:inkMk id="6" creationId="{39C652FE-54BB-9846-87C1-81F3EA6E2A4A}"/>
          </ac:inkMkLst>
        </pc:inkChg>
      </pc:sldChg>
      <pc:sldChg chg="addSp modSp">
        <pc:chgData name="Andrej Bogdanov" userId="51811781_tp_dropbox" providerId="OAuth2" clId="{57DA58E2-8ADE-0242-8089-701BD50565A1}" dt="2019-04-10T03:47:48.291" v="338" actId="1076"/>
        <pc:sldMkLst>
          <pc:docMk/>
          <pc:sldMk cId="3076498198" sldId="285"/>
        </pc:sldMkLst>
        <pc:spChg chg="mod">
          <ac:chgData name="Andrej Bogdanov" userId="51811781_tp_dropbox" providerId="OAuth2" clId="{57DA58E2-8ADE-0242-8089-701BD50565A1}" dt="2019-04-10T01:08:44.710" v="143" actId="20577"/>
          <ac:spMkLst>
            <pc:docMk/>
            <pc:sldMk cId="3076498198" sldId="285"/>
            <ac:spMk id="2" creationId="{52889E8A-70FD-1247-BC7D-A18365956C52}"/>
          </ac:spMkLst>
        </pc:spChg>
        <pc:inkChg chg="add mod modStrokes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4" creationId="{60620633-B51A-2F4B-9832-341DA4010B7A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3076498198" sldId="285"/>
            <ac:inkMk id="5" creationId="{14452514-D165-A84F-AB78-D03FBCA60892}"/>
          </ac:inkMkLst>
        </pc:inkChg>
        <pc:inkChg chg="add mod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6" creationId="{7A708B35-38D7-9B45-9F05-7571D098A30D}"/>
          </ac:inkMkLst>
        </pc:inkChg>
      </pc:sldChg>
      <pc:sldChg chg="addSp delSp modSp">
        <pc:chgData name="Andrej Bogdanov" userId="51811781_tp_dropbox" providerId="OAuth2" clId="{57DA58E2-8ADE-0242-8089-701BD50565A1}" dt="2019-04-15T01:52:16.085" v="342" actId="7634"/>
        <pc:sldMkLst>
          <pc:docMk/>
          <pc:sldMk cId="2268389162" sldId="286"/>
        </pc:sldMkLst>
        <pc:inkChg chg="add">
          <ac:chgData name="Andrej Bogdanov" userId="51811781_tp_dropbox" providerId="OAuth2" clId="{57DA58E2-8ADE-0242-8089-701BD50565A1}" dt="2019-04-15T01:52:16.085" v="342" actId="7634"/>
          <ac:inkMkLst>
            <pc:docMk/>
            <pc:sldMk cId="2268389162" sldId="286"/>
            <ac:inkMk id="3" creationId="{221A9483-90F8-B54F-90ED-9304BE37BAB8}"/>
          </ac:inkMkLst>
        </pc:inkChg>
        <pc:inkChg chg="add del mod modStrokes">
          <ac:chgData name="Andrej Bogdanov" userId="51811781_tp_dropbox" providerId="OAuth2" clId="{57DA58E2-8ADE-0242-8089-701BD50565A1}" dt="2019-04-10T03:35:33.922" v="333"/>
          <ac:inkMkLst>
            <pc:docMk/>
            <pc:sldMk cId="2268389162" sldId="286"/>
            <ac:inkMk id="3" creationId="{F1368EEE-26C7-F345-808A-6262E7B6A96C}"/>
          </ac:inkMkLst>
        </pc:inkChg>
        <pc:inkChg chg="add mod modStrokes">
          <ac:chgData name="Andrej Bogdanov" userId="51811781_tp_dropbox" providerId="OAuth2" clId="{57DA58E2-8ADE-0242-8089-701BD50565A1}" dt="2019-04-10T03:47:14.708" v="337" actId="1076"/>
          <ac:inkMkLst>
            <pc:docMk/>
            <pc:sldMk cId="2268389162" sldId="286"/>
            <ac:inkMk id="4" creationId="{2E8C32FF-828B-B747-AD67-4DD6CB929644}"/>
          </ac:inkMkLst>
        </pc:inkChg>
        <pc:inkChg chg="add">
          <ac:chgData name="Andrej Bogdanov" userId="51811781_tp_dropbox" providerId="OAuth2" clId="{57DA58E2-8ADE-0242-8089-701BD50565A1}" dt="2019-04-10T03:46:00.883" v="336" actId="7634"/>
          <ac:inkMkLst>
            <pc:docMk/>
            <pc:sldMk cId="2268389162" sldId="286"/>
            <ac:inkMk id="5" creationId="{7C03D04D-9D91-CE4F-8495-104B7A01B1CD}"/>
          </ac:inkMkLst>
        </pc:inkChg>
      </pc:sldChg>
      <pc:sldChg chg="addSp delSp modSp">
        <pc:chgData name="Andrej Bogdanov" userId="51811781_tp_dropbox" providerId="OAuth2" clId="{57DA58E2-8ADE-0242-8089-701BD50565A1}" dt="2019-04-15T02:40:05.883" v="373" actId="7634"/>
        <pc:sldMkLst>
          <pc:docMk/>
          <pc:sldMk cId="3474182209" sldId="287"/>
        </pc:sldMkLst>
        <pc:spChg chg="mod">
          <ac:chgData name="Andrej Bogdanov" userId="51811781_tp_dropbox" providerId="OAuth2" clId="{57DA58E2-8ADE-0242-8089-701BD50565A1}" dt="2019-04-15T02:38:20.682" v="359" actId="114"/>
          <ac:spMkLst>
            <pc:docMk/>
            <pc:sldMk cId="3474182209" sldId="287"/>
            <ac:spMk id="3" creationId="{F6D8157F-C70B-3146-9CEE-34DC099A04EE}"/>
          </ac:spMkLst>
        </pc:spChg>
        <pc:inkChg chg="add mod modStrokes">
          <ac:chgData name="Andrej Bogdanov" userId="51811781_tp_dropbox" providerId="OAuth2" clId="{57DA58E2-8ADE-0242-8089-701BD50565A1}" dt="2019-04-15T02:39:43.358" v="372"/>
          <ac:inkMkLst>
            <pc:docMk/>
            <pc:sldMk cId="3474182209" sldId="287"/>
            <ac:inkMk id="2" creationId="{6F87D766-835D-B841-9E64-E65B2AF82128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4" creationId="{4330DDBF-4EEF-A14E-9814-613A0D0D8C3D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5" creationId="{BED85378-C802-1D43-A49C-6F5EE34F98CA}"/>
          </ac:inkMkLst>
        </pc:inkChg>
        <pc:inkChg chg="add del reco">
          <ac:chgData name="Andrej Bogdanov" userId="51811781_tp_dropbox" providerId="OAuth2" clId="{57DA58E2-8ADE-0242-8089-701BD50565A1}" dt="2019-04-15T02:38:39.058" v="364"/>
          <ac:inkMkLst>
            <pc:docMk/>
            <pc:sldMk cId="3474182209" sldId="287"/>
            <ac:inkMk id="6" creationId="{E2EC74C1-BC13-3048-BD31-C1DEEBF562DE}"/>
          </ac:inkMkLst>
        </pc:inkChg>
        <pc:inkChg chg="add del">
          <ac:chgData name="Andrej Bogdanov" userId="51811781_tp_dropbox" providerId="OAuth2" clId="{57DA58E2-8ADE-0242-8089-701BD50565A1}" dt="2019-04-15T02:39:29.837" v="369" actId="21"/>
          <ac:inkMkLst>
            <pc:docMk/>
            <pc:sldMk cId="3474182209" sldId="287"/>
            <ac:inkMk id="8" creationId="{71C60199-B0F3-4448-88DF-AABE4472C9B9}"/>
          </ac:inkMkLst>
        </pc:inkChg>
        <pc:inkChg chg="add">
          <ac:chgData name="Andrej Bogdanov" userId="51811781_tp_dropbox" providerId="OAuth2" clId="{57DA58E2-8ADE-0242-8089-701BD50565A1}" dt="2019-04-15T02:40:05.883" v="373" actId="7634"/>
          <ac:inkMkLst>
            <pc:docMk/>
            <pc:sldMk cId="3474182209" sldId="287"/>
            <ac:inkMk id="10" creationId="{8BCBE41A-36AF-624F-A81F-7911C10FDC9D}"/>
          </ac:inkMkLst>
        </pc:inkChg>
      </pc:sldChg>
      <pc:sldChg chg="addSp delSp modSp new">
        <pc:chgData name="Andrej Bogdanov" userId="51811781_tp_dropbox" providerId="OAuth2" clId="{57DA58E2-8ADE-0242-8089-701BD50565A1}" dt="2019-04-10T03:26:23.269" v="299"/>
        <pc:sldMkLst>
          <pc:docMk/>
          <pc:sldMk cId="3571456247" sldId="288"/>
        </pc:sldMkLst>
        <pc:inkChg chg="add mod modStrokes">
          <ac:chgData name="Andrej Bogdanov" userId="51811781_tp_dropbox" providerId="OAuth2" clId="{57DA58E2-8ADE-0242-8089-701BD50565A1}" dt="2019-04-10T03:25:54.682" v="282"/>
          <ac:inkMkLst>
            <pc:docMk/>
            <pc:sldMk cId="3571456247" sldId="288"/>
            <ac:inkMk id="2" creationId="{F5FBBB89-936B-F145-8236-9A1DDC94C88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3" creationId="{A5F138F3-3B07-0647-A47E-9024C0BA9CCE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4" creationId="{82545F52-EB9B-1F46-9D7C-CF2C64411B6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5" creationId="{E2C14C03-33F9-1A48-BE8E-9EF7CA3B2EE8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6" creationId="{17B62FAD-395B-2E4D-B362-B9D38D7F56B4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7" creationId="{CE26445C-A278-D14D-B570-5451F1561F26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8" creationId="{218B842C-A693-AF44-AF34-FD8C33F56B61}"/>
          </ac:inkMkLst>
        </pc:inkChg>
        <pc:inkChg chg="add del">
          <ac:chgData name="Andrej Bogdanov" userId="51811781_tp_dropbox" providerId="OAuth2" clId="{57DA58E2-8ADE-0242-8089-701BD50565A1}" dt="2019-04-10T03:26:23.268" v="297"/>
          <ac:inkMkLst>
            <pc:docMk/>
            <pc:sldMk cId="3571456247" sldId="288"/>
            <ac:inkMk id="9" creationId="{2D8041A5-A1FF-9F49-8B06-AFBF6462E638}"/>
          </ac:inkMkLst>
        </pc:inkChg>
        <pc:inkChg chg="add del">
          <ac:chgData name="Andrej Bogdanov" userId="51811781_tp_dropbox" providerId="OAuth2" clId="{57DA58E2-8ADE-0242-8089-701BD50565A1}" dt="2019-04-10T03:26:23.262" v="292"/>
          <ac:inkMkLst>
            <pc:docMk/>
            <pc:sldMk cId="3571456247" sldId="288"/>
            <ac:inkMk id="10" creationId="{03627F3F-EDE7-4D48-B2FB-62591EAC453D}"/>
          </ac:inkMkLst>
        </pc:inkChg>
        <pc:inkChg chg="add del reco">
          <ac:chgData name="Andrej Bogdanov" userId="51811781_tp_dropbox" providerId="OAuth2" clId="{57DA58E2-8ADE-0242-8089-701BD50565A1}" dt="2019-04-10T03:26:23.256" v="289"/>
          <ac:inkMkLst>
            <pc:docMk/>
            <pc:sldMk cId="3571456247" sldId="288"/>
            <ac:inkMk id="11" creationId="{4C826943-C0F7-4E43-912C-184D49742E61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3" creationId="{A141A503-B31E-EE43-948E-65FF4151A014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4" creationId="{472C0909-49FA-C64F-A509-7FBABDF6F633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5" creationId="{F2296906-2AC2-5B4C-8989-3548AD47E10A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7" creationId="{C3851059-A2D6-F54C-8999-A14D59A2B68B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8" creationId="{078D8A6E-8C90-C943-8045-E2016BD87CCC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9" creationId="{D94834B3-0AD7-AB40-84AA-8926772E9DCD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1" creationId="{89868929-C45F-A546-BDE4-135FACC9BBA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2" creationId="{9448138A-657C-7F4E-B8E4-58207082284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3" creationId="{C014C8BC-373A-9840-A837-96674599594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4" creationId="{3720F73A-5FC5-184B-BCCB-70609E1B293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5" creationId="{AD98316A-57DC-E349-90BB-AFE72D30B9C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6" creationId="{CB9ACF4F-3F4E-6148-B8E9-4F5FE1523B4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7" creationId="{F7B27F66-E185-0743-A941-BEFC5477C32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8" creationId="{9FB30209-D38A-E740-A65A-5BDD09C1BB15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9" creationId="{5ED3CA65-11DB-2B43-AE22-925EEE04B28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0" creationId="{8074CBC9-4FBA-7949-B7DF-93C458B0788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1" creationId="{1BEFA84F-90B0-9A40-A5DC-ADA4D92A47B8}"/>
          </ac:inkMkLst>
        </pc:inkChg>
        <pc:inkChg chg="add del">
          <ac:chgData name="Andrej Bogdanov" userId="51811781_tp_dropbox" providerId="OAuth2" clId="{57DA58E2-8ADE-0242-8089-701BD50565A1}" dt="2019-04-10T03:26:23.263" v="293"/>
          <ac:inkMkLst>
            <pc:docMk/>
            <pc:sldMk cId="3571456247" sldId="288"/>
            <ac:inkMk id="32" creationId="{857615D7-AF2B-024B-8449-8D1CA384C9B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3" creationId="{07670DC5-9410-3447-BC6F-CC7C8F6CE69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4" creationId="{F00E4F9F-03E8-8A43-BFA2-784159D24320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5" creationId="{3960C015-64E7-3944-BD40-C605E0BFC69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6" creationId="{B6162B45-787B-644E-A3C3-B518086DD31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7" creationId="{70ED6C9A-C705-7B44-AB04-6AA19A4B666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8" creationId="{C1BB01B8-935D-1D4A-A27E-BE717B6C437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9" creationId="{72FE35E9-78F2-F142-9FFA-8F12DD7EA55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0" creationId="{2C5FB382-2E2E-8848-97AA-811A8424D42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1" creationId="{E78DF128-0E2A-B84A-BA1A-5B67BB498F3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2" creationId="{507CB018-5442-724F-A2F1-FF954D11463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3" creationId="{42F898AA-105E-6344-BA30-66533C64E6D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4" creationId="{8805D19D-CACB-A942-A50C-662B4C0E5F3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5" creationId="{2653B6E7-4951-9D4A-AE27-1A7F3E2C171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6" creationId="{362BADD8-0B58-0148-874B-3755AD457E7C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7" creationId="{CAA4596E-04C4-9944-851D-677D57468D9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8" creationId="{D019BEC2-41C7-124F-A564-B2023707A36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9" creationId="{A11896EA-D7C4-E44A-8F58-44D89569B3E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50" creationId="{AADACD30-CA91-8C46-B0D2-AA7F69977089}"/>
          </ac:inkMkLst>
        </pc:inkChg>
        <pc:inkChg chg="add del mod reco modStrokes">
          <ac:chgData name="Andrej Bogdanov" userId="51811781_tp_dropbox" providerId="OAuth2" clId="{57DA58E2-8ADE-0242-8089-701BD50565A1}" dt="2019-04-10T03:26:23.254" v="288"/>
          <ac:inkMkLst>
            <pc:docMk/>
            <pc:sldMk cId="3571456247" sldId="288"/>
            <ac:inkMk id="51" creationId="{77FF10D4-852A-D346-AA7B-619E0A0AD8EA}"/>
          </ac:inkMkLst>
        </pc:inkChg>
        <pc:inkChg chg="add del reco">
          <ac:chgData name="Andrej Bogdanov" userId="51811781_tp_dropbox" providerId="OAuth2" clId="{57DA58E2-8ADE-0242-8089-701BD50565A1}" dt="2019-04-10T03:26:23.264" v="294"/>
          <ac:inkMkLst>
            <pc:docMk/>
            <pc:sldMk cId="3571456247" sldId="288"/>
            <ac:inkMk id="52" creationId="{6BB2DCC6-42FE-1D40-86F3-2B33BF28A106}"/>
          </ac:inkMkLst>
        </pc:inkChg>
        <pc:inkChg chg="add del reco">
          <ac:chgData name="Andrej Bogdanov" userId="51811781_tp_dropbox" providerId="OAuth2" clId="{57DA58E2-8ADE-0242-8089-701BD50565A1}" dt="2019-04-10T03:26:23.261" v="291"/>
          <ac:inkMkLst>
            <pc:docMk/>
            <pc:sldMk cId="3571456247" sldId="288"/>
            <ac:inkMk id="53" creationId="{0251BB72-7D92-8F42-B2E2-6804527CF413}"/>
          </ac:inkMkLst>
        </pc:inkChg>
        <pc:inkChg chg="add del reco">
          <ac:chgData name="Andrej Bogdanov" userId="51811781_tp_dropbox" providerId="OAuth2" clId="{57DA58E2-8ADE-0242-8089-701BD50565A1}" dt="2019-04-10T03:26:23.268" v="298"/>
          <ac:inkMkLst>
            <pc:docMk/>
            <pc:sldMk cId="3571456247" sldId="288"/>
            <ac:inkMk id="54" creationId="{DA8AFB15-93CA-1146-BC23-34DF40D14B5C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59" creationId="{13C8F51A-D1FA-584B-B2DD-95A51E499171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0" creationId="{AD1D43B5-2CD4-A047-9F01-9639A6510EE0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1" creationId="{BEF865B3-6DC5-A447-B766-69163B48E97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2" creationId="{FE2B7B84-2A10-2047-BB33-AA8DB0208D3F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3" creationId="{009560A8-70F2-2549-8BB1-E8DF83176D53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4" creationId="{F53C7FB6-233A-2348-BAA9-830776B078B8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5" creationId="{D3A15814-193A-7E42-A65E-969CC93032C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6" creationId="{C203065E-21A1-6A47-9B43-7ED85583A984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67" creationId="{1F75F94A-3DC3-F14D-8F87-2CC3AEF64522}"/>
          </ac:inkMkLst>
        </pc:inkChg>
        <pc:inkChg chg="add del reco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68" creationId="{5745A3F2-C963-2F44-A111-99CC9F297761}"/>
          </ac:inkMkLst>
        </pc:inkChg>
        <pc:inkChg chg="add del reco">
          <ac:chgData name="Andrej Bogdanov" userId="51811781_tp_dropbox" providerId="OAuth2" clId="{57DA58E2-8ADE-0242-8089-701BD50565A1}" dt="2019-04-10T03:26:23.267" v="296"/>
          <ac:inkMkLst>
            <pc:docMk/>
            <pc:sldMk cId="3571456247" sldId="288"/>
            <ac:inkMk id="69" creationId="{EF826B0C-BE8B-1846-9A3C-1FDAB31868CE}"/>
          </ac:inkMkLst>
        </pc:inkChg>
        <pc:inkChg chg="add del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72" creationId="{273FDC23-A62B-FB45-90B5-E4B0957DF67B}"/>
          </ac:inkMkLst>
        </pc:inkChg>
        <pc:inkChg chg="add del mod reco modStrokes">
          <ac:chgData name="Andrej Bogdanov" userId="51811781_tp_dropbox" providerId="OAuth2" clId="{57DA58E2-8ADE-0242-8089-701BD50565A1}" dt="2019-04-10T03:26:23.269" v="299"/>
          <ac:inkMkLst>
            <pc:docMk/>
            <pc:sldMk cId="3571456247" sldId="288"/>
            <ac:inkMk id="73" creationId="{881DA3A5-CC3D-5341-AF6D-A9A8E5C87D50}"/>
          </ac:inkMkLst>
        </pc:inkChg>
        <pc:inkChg chg="add del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75" creationId="{B764D888-8FD4-A043-85A7-0A59909FCDB1}"/>
          </ac:inkMkLst>
        </pc:inkChg>
        <pc:inkChg chg="add del mod reco modStrokes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76" creationId="{B821489C-9108-5647-956C-EAF3F640B6AF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8" creationId="{446C8A73-A87A-444F-86D4-F5B88392F803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9" creationId="{99023D49-854E-2F42-B805-E6C0B79996A1}"/>
          </ac:inkMkLst>
        </pc:inkChg>
        <pc:inkChg chg="add del reco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0" creationId="{91E3B7AA-0D7E-B74F-9A55-E2BEBF4DD923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2" creationId="{8CCC139D-82CA-074C-897C-B94745DF51B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3" creationId="{D191F918-0B82-5F43-9ED8-3EA37C364A9E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4" creationId="{7152E038-BE24-6543-9C69-6A89D8ADD5F4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5" creationId="{9894A9C4-A1A2-5E45-93E5-87C24034084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6" creationId="{1CBAD699-739F-5141-B54F-D2A84629259A}"/>
          </ac:inkMkLst>
        </pc:inkChg>
        <pc:inkChg chg="add del mod reco modStrokes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7" creationId="{970C276E-1D11-394F-9936-A2D9F3578CD9}"/>
          </ac:inkMkLst>
        </pc:inkChg>
        <pc:inkChg chg="add del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9" creationId="{F364EB1E-9626-224A-8FDE-851E5541B0D7}"/>
          </ac:inkMkLst>
        </pc:inkChg>
        <pc:inkChg chg="add del reco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0" creationId="{A80C6A80-0FD0-A24B-A0DD-9D8CA4D88AE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2" creationId="{E5CE8C03-130A-C84B-BBB3-9B7D1E5D1EF7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3" creationId="{90A65D80-9DA5-494A-8BF4-DD0C7CC7321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4" creationId="{393BA5C0-B6FA-A847-93F0-BE9F82F4DAA1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5" creationId="{FD127B1E-A050-7F41-893C-7C1670708A2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6" creationId="{35C827D3-C185-E941-9F4E-EC5A735D2A7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7" creationId="{7C381FCF-131C-F346-A71B-C6768C44B02B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8" creationId="{7BC2C94D-8108-824E-A714-9B26B9D3BC0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99" creationId="{E957B9A2-D975-D840-9F0B-9EC2506A29A0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1" creationId="{7B05218E-CAAD-9C49-9B68-8D15A002D243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2" creationId="{6AB36460-DDEE-794A-8DBC-7DCF6604D7CE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3" creationId="{A497988E-E8FF-354B-B2ED-FB1FEF1120A2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4" creationId="{054FB767-420A-F24C-B9FA-6102C71FD94C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5" creationId="{BBB20B3F-658B-8A49-AD34-48BB6508F67B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6" creationId="{88F6BAB7-7D4E-984D-A034-C7A35A5DCB85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7" creationId="{A240A0F3-2B8F-424D-929E-085D5A691A8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08" creationId="{0D510B8E-E060-4041-B3ED-830FC8CE540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0" creationId="{AD1AB028-B7D3-DE45-88F4-283B68BA32C0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1" creationId="{629EB2DD-D1C6-FB41-A1AA-C502384D644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2" creationId="{3408A2CC-7A59-044A-A5C6-97FC33319A5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3" creationId="{0FA1BA23-4404-6E4D-83AE-EFE4DBA616DD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4" creationId="{C6276FC2-0574-5140-8EEA-698A3FF43116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5" creationId="{EA3D0ACC-907A-4F40-B0BB-3C5A7A9688BC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6" creationId="{454385FD-62B1-B740-A479-D91702C342B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7" creationId="{1368F350-DE31-154B-8BB6-859C6288AE09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8" creationId="{CA9B8FB0-0E97-6D40-8BDA-9AEF3FFF5DC2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9" creationId="{28E04887-3300-3B47-9335-44F69832F90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0" creationId="{F43C0CB6-EF72-AA44-912D-0CD89A18CB7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1" creationId="{5B20A2E4-10E5-CB43-AAAA-E721FD0D4C40}"/>
          </ac:inkMkLst>
        </pc:inkChg>
        <pc:inkChg chg="add del">
          <ac:chgData name="Andrej Bogdanov" userId="51811781_tp_dropbox" providerId="OAuth2" clId="{57DA58E2-8ADE-0242-8089-701BD50565A1}" dt="2019-04-10T03:26:23.265" v="295"/>
          <ac:inkMkLst>
            <pc:docMk/>
            <pc:sldMk cId="3571456247" sldId="288"/>
            <ac:inkMk id="122" creationId="{A6F36117-551E-A94A-8E2C-295D53331A37}"/>
          </ac:inkMkLst>
        </pc:inkChg>
        <pc:inkChg chg="add del reco">
          <ac:chgData name="Andrej Bogdanov" userId="51811781_tp_dropbox" providerId="OAuth2" clId="{57DA58E2-8ADE-0242-8089-701BD50565A1}" dt="2019-04-10T03:26:23.250" v="287"/>
          <ac:inkMkLst>
            <pc:docMk/>
            <pc:sldMk cId="3571456247" sldId="288"/>
            <ac:inkMk id="123" creationId="{130CA82A-CD78-F042-86E3-E8B7D30325DC}"/>
          </ac:inkMkLst>
        </pc:inkChg>
        <pc:inkChg chg="add del reco">
          <ac:chgData name="Andrej Bogdanov" userId="51811781_tp_dropbox" providerId="OAuth2" clId="{57DA58E2-8ADE-0242-8089-701BD50565A1}" dt="2019-04-10T03:26:23.258" v="290"/>
          <ac:inkMkLst>
            <pc:docMk/>
            <pc:sldMk cId="3571456247" sldId="288"/>
            <ac:inkMk id="124" creationId="{DEE15214-91AC-7940-8C7B-EE9BE21E862D}"/>
          </ac:inkMkLst>
        </pc:inkChg>
        <pc:inkChg chg="add del reco">
          <ac:chgData name="Andrej Bogdanov" userId="51811781_tp_dropbox" providerId="OAuth2" clId="{57DA58E2-8ADE-0242-8089-701BD50565A1}" dt="2019-04-10T03:26:23.245" v="286"/>
          <ac:inkMkLst>
            <pc:docMk/>
            <pc:sldMk cId="3571456247" sldId="288"/>
            <ac:inkMk id="125" creationId="{71E8D120-96ED-FF4E-84A0-4A006D781DFF}"/>
          </ac:inkMkLst>
        </pc:inkChg>
        <pc:inkChg chg="add del">
          <ac:chgData name="Andrej Bogdanov" userId="51811781_tp_dropbox" providerId="OAuth2" clId="{57DA58E2-8ADE-0242-8089-701BD50565A1}" dt="2019-04-10T03:25:52.323" v="280"/>
          <ac:inkMkLst>
            <pc:docMk/>
            <pc:sldMk cId="3571456247" sldId="288"/>
            <ac:inkMk id="129" creationId="{A3BBA66B-57F1-FF46-A8CA-501F3F4AAFA3}"/>
          </ac:inkMkLst>
        </pc:inkChg>
        <pc:inkChg chg="add">
          <ac:chgData name="Andrej Bogdanov" userId="51811781_tp_dropbox" providerId="OAuth2" clId="{57DA58E2-8ADE-0242-8089-701BD50565A1}" dt="2019-04-10T03:26:07.804" v="283" actId="7634"/>
          <ac:inkMkLst>
            <pc:docMk/>
            <pc:sldMk cId="3571456247" sldId="288"/>
            <ac:inkMk id="130" creationId="{C7A72E7A-0ECF-B14F-A020-0C0E7F9AB8E7}"/>
          </ac:inkMkLst>
        </pc:inkChg>
      </pc:sldChg>
      <pc:sldChg chg="addSp modSp new">
        <pc:chgData name="Andrej Bogdanov" userId="51811781_tp_dropbox" providerId="OAuth2" clId="{57DA58E2-8ADE-0242-8089-701BD50565A1}" dt="2019-04-15T08:23:55.296" v="379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57DA58E2-8ADE-0242-8089-701BD50565A1}" dt="2019-04-15T08:19:09.233" v="378"/>
          <ac:inkMkLst>
            <pc:docMk/>
            <pc:sldMk cId="3209454138" sldId="289"/>
            <ac:inkMk id="2" creationId="{36798F47-8858-894C-A54C-CA14CD5D3F29}"/>
          </ac:inkMkLst>
        </pc:inkChg>
        <pc:inkChg chg="add">
          <ac:chgData name="Andrej Bogdanov" userId="51811781_tp_dropbox" providerId="OAuth2" clId="{57DA58E2-8ADE-0242-8089-701BD50565A1}" dt="2019-04-15T08:23:55.296" v="379" actId="7634"/>
          <ac:inkMkLst>
            <pc:docMk/>
            <pc:sldMk cId="3209454138" sldId="289"/>
            <ac:inkMk id="3" creationId="{D2737C2A-EDF0-7049-9242-A057D3BC5ABA}"/>
          </ac:inkMkLst>
        </pc:inkChg>
      </pc:sldChg>
    </pc:docChg>
  </pc:docChgLst>
  <pc:docChgLst>
    <pc:chgData name="Andrej Bogdanov (CSD)" userId="54a3fc38-bcd8-4812-b887-b84a314b9e17" providerId="ADAL" clId="{DC9619FC-52DF-374C-941F-9D89BCB84343}"/>
    <pc:docChg chg="undo redo custSel modSld">
      <pc:chgData name="Andrej Bogdanov (CSD)" userId="54a3fc38-bcd8-4812-b887-b84a314b9e17" providerId="ADAL" clId="{DC9619FC-52DF-374C-941F-9D89BCB84343}" dt="2021-01-18T06:14:18.841" v="30" actId="20577"/>
      <pc:docMkLst>
        <pc:docMk/>
      </pc:docMkLst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239993417" sldId="277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239993417" sldId="277"/>
            <ac:inkMk id="5" creationId="{9B6762CF-39BF-8748-90B1-7BACBD31AD9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732801323" sldId="278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732801323" sldId="278"/>
            <ac:inkMk id="8" creationId="{B70040B8-898E-324F-A917-570719A95D2D}"/>
          </ac:inkMkLst>
        </pc:inkChg>
      </pc:sldChg>
      <pc:sldChg chg="addSp modSp">
        <pc:chgData name="Andrej Bogdanov (CSD)" userId="54a3fc38-bcd8-4812-b887-b84a314b9e17" providerId="ADAL" clId="{DC9619FC-52DF-374C-941F-9D89BCB84343}" dt="2021-01-18T06:14:18.841" v="30" actId="20577"/>
        <pc:sldMkLst>
          <pc:docMk/>
          <pc:sldMk cId="3817133386" sldId="279"/>
        </pc:sldMkLst>
        <pc:spChg chg="mod">
          <ac:chgData name="Andrej Bogdanov (CSD)" userId="54a3fc38-bcd8-4812-b887-b84a314b9e17" providerId="ADAL" clId="{DC9619FC-52DF-374C-941F-9D89BCB84343}" dt="2021-01-18T06:14:18.841" v="30" actId="20577"/>
          <ac:spMkLst>
            <pc:docMk/>
            <pc:sldMk cId="3817133386" sldId="279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DC9619FC-52DF-374C-941F-9D89BCB84343}" dt="2021-01-18T06:14:17.730" v="28" actId="20577"/>
          <ac:spMkLst>
            <pc:docMk/>
            <pc:sldMk cId="3817133386" sldId="279"/>
            <ac:spMk id="22" creationId="{2BB55BCC-8640-D148-A187-4DCB722C869E}"/>
          </ac:spMkLst>
        </pc:spChg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3817133386" sldId="279"/>
            <ac:inkMk id="2" creationId="{866A40F9-395D-A745-BB1F-D34B1ABD2C82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006473147" sldId="281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006473147" sldId="281"/>
            <ac:inkMk id="6" creationId="{BADA2191-DE26-9648-ADD5-5F47540E1C0B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632464731" sldId="282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632464731" sldId="282"/>
            <ac:inkMk id="6" creationId="{2B8C0DEF-44A9-3245-A4DD-8100F9EC7C5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097432329" sldId="283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097432329" sldId="283"/>
            <ac:inkMk id="2" creationId="{CE2A899B-D059-2846-A30A-78266F606727}"/>
          </ac:inkMkLst>
        </pc:inkChg>
      </pc:sldChg>
    </pc:docChg>
  </pc:docChgLst>
  <pc:docChgLst>
    <pc:chgData name="Andrej Bogdanov" userId="51811781_tp_dropbox" providerId="OAuth2" clId="{91BABE35-15E8-744E-B38C-86F437B6E3E6}"/>
    <pc:docChg chg="custSel modSld">
      <pc:chgData name="Andrej Bogdanov" userId="51811781_tp_dropbox" providerId="OAuth2" clId="{91BABE35-15E8-744E-B38C-86F437B6E3E6}" dt="2019-03-06T04:37:05.861" v="3" actId="7634"/>
      <pc:docMkLst>
        <pc:docMk/>
      </pc:docMkLst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7:29:16.89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1884 10736 8001,'0'-7'2744,"0"2"-1096,0 5-1328,0 5 1,2 2-139,2 4 1,-3 4-2,3 0 1,1 6-139,-2-2 0,6 2 92,-1 2 1,-2 0-167,2 0 1,-2 1 135,2 3 51,2-3-290,-4 4 100,6-5 0,-5-1 185,1 1-171,0-5 70,-2 4 0,4-10 88,-2 3-67,-3-2-9,5-1 0,-7-2 87,4-3-19,-4-2 38,2-5 922,-5 0-1062,0-5 0,1-1-64,3-5 1,-2-5-229,6 1 1,-4-4 47,3 4 0,0-5 76,0 1 0,2 1-217,-5-1 0,4 5 86,-5-1 1,1 2-2,-4 1 0,2 2-237,1 3 745,-1 2 47,3 0 19,-5 3-120,0-3-624,0 5 300,0 5 0,0-2-18,0 4 111,5-4 1,-4 7-107,3-2 193,2 2-115,-5 6 1,8-2 207,-5 5 50,5 0-237,-8 4 221,9 0-79,-3 0 1,4-4-60,1 0 130,-1 0-55,0-1 1,1 2 115,-1-5-93,1 1 1,-1-6 68,1-3 1,-5 2 196,1-5 0,-4 0 264,3-4-163,-4 0-82,2 0 0,-1-1 304,-1-3-677,1-3 1,-4-8 127,0 0 0,4-4-123,0 4 0,0-6-136,-4 2 1,1-2-267,3-2 0,-3-1 115,3-3 0,-2 3-147,2-3 0,-3 3 106,3 1 1,-2 4-2,-2 0 0,3 4 310,1-4 1,0 4-101,-4-4 1,0 5 109,0-1 0,4 2-99,0 2 1,1-1 45,-2 1 0,-1 3-13,2 0 0,2 2-53,1-1-100,-1-4 0,0 10 52,-2-3-734,-3-2 576,4 5 0,-5-3-290,0 8 1,0-2 187,0 6 1,0-1-548,0 5 0,0 1 941,0 2 0,0 3 0,0 4 0</inkml:trace>
  <inkml:trace contextRef="#ctx0" brushRef="#br0" timeOffset="1">2775 10770 7943,'0'-6'852,"-5"0"-224,4 6 182,-4 0-316,5 0-309,0 6 0,0 0 234,0 5 0,0 2-135,0 2 0,0 2 74,0 2 0,0 2-120,0-2 1,0 3-42,0 1 0,0 0 41,0-1 0,0-3-139,0 1 1,0-5 103,0 4 0,4-5 231,-1 1-322,1 3 1,-4-6 19,0 4 0,2-5-110,1-3 1,-1-2 184,1-2-328,-1-3 126,-2 4-1762,0-5 1,0-5 1263,0-3 0,0-7-2278,0-4 2771,0 3 0,0-11 0,0 3 0</inkml:trace>
  <inkml:trace contextRef="#ctx0" brushRef="#br0" timeOffset="2">2810 10347 7975,'0'-6'3153,"0"-4"-2206,0 9 22,0-5-1089,0 6 85,0 6 0,1 0-865,3 5 1,-3 1 332,3-1 567,2 6 0,0-5 0,6 5 0</inkml:trace>
  <inkml:trace contextRef="#ctx0" brushRef="#br0" timeOffset="3">3323 10861 7933,'0'-11'546,"0"-1"-577,0 1 1358,0 5-410,0-5-440,6 5 356,-5-5-449,4 4 1,-5-3 175,0 3-414,0 2 24,0-1 1,-1 3 19,-3-1-54,3 0-186,-5-1 1,1 4 139,-2-3 0,0 3-335,0 1 0,-1 0 86,-3 0 1,-6 1-129,-2 3 1,1 2 134,-1 5 1,-3 2 123,-5 2 0,0 2 0,4 2 1,1 2 89,-1-1 0,1 1-53,3 2 0,3-2 136,4-1 0,6 1-234,2-2 0,3-1 119,1 1 0,1-5-212,3 1 1,2 0 60,6-3 1,0 4 76,4-8 1,0 3-21,3-7 1,3 0 296,-3-4 0,-1 0-21,1 0 1,-2-5 0,2-3 1,-2-2 124,-6-1 1,3-1-96,-2 1 1,2-1-102,-7 1 1,2-2 37,-1-2 1,-2 2-282,-2-2 0,-3 2-593,3 2 11,-3 0 1,-1-1-856,0 1-1004,0 4 2542,0 2 0,0 0 0,0-1 0</inkml:trace>
  <inkml:trace contextRef="#ctx0" brushRef="#br0" timeOffset="4">3381 10359 8010,'-5'-12'0,"3"5"1,-2-1 397,3 6 167,1-9-195,0 10 233,-5-9-28,4 9-149,-4-4 0,5 3 211,0-1-409,0 1 164,0-3 474,0 5-828,0 5 1,-2 2 203,-1 4-14,1 6-43,-3-5 0,4 11-61,-3 0 34,3 0 0,-4 10-181,5-3 1,-4 3 47,0 1 1,0 2-18,4 2 0,0 1 63,0 3-708,0 3 822,0-10-106,0 5 1,0-2 64,0 0 1,0 0 10,0-4 0,0-5 209,0-2-237,0-3-36,0-1 0,0-2 51,0-2 0,0-2 87,0-6-323,0 1 61,0-6 977,0 4-1626,0-8 287,0 3-2354,0-5 390,6 0 1606,-5 0 0,5-2-862,-2-1 1615,-3-4 0,14-9 0,-2-2 0</inkml:trace>
  <inkml:trace contextRef="#ctx0" brushRef="#br0" timeOffset="5">3700 10370 8016,'0'-11'528,"0"-1"-232,0 1 1,0 3 519,0 1 372,0 4-320,0-7-473,0 9 0,2-4-53,1 5-586,-1 0 267,3 0 0,-5 5-50,0 2 72,0 3 1,4 7 43,-1 2 1,1 4 59,-4 3 0,0 4-34,0 4 0,0 1-5,0 4 1,0 1-65,0 6 1,0 0 108,0-1-1141,5 1 1109,-3 0 9,3-6 0,-5 0-344,0-6 301,0-5 1,1-1 157,3-5 1,-3-2-119,3-2 0,-3-2-95,-1-6 226,5 1 5,-4-1-550,4-5-94,-5 0-2960,0-6 762,-5-6 2577,-1-5 0,-10-7 0,-2-5 0</inkml:trace>
  <inkml:trace contextRef="#ctx0" brushRef="#br0" timeOffset="6">3495 10896 9638,'6'-7'1504,"-1"2"1,0 4-873,3-3 1,3 3-237,5-3 0,1-1-150,6 1 0,0 0-99,0 4 0,3 0 44,1 0 1,5-4-222,-2 1 1,-2-1 131,-1 4 0,-3-1-608,-1-3 1,-2 2 56,-2-1 0,2 1-1405,-6 2 1351,0-5 0,-3 4-1889,-1-3 1220,0 3 1172,1 1 0,-1-10 0,1-3 0</inkml:trace>
  <inkml:trace contextRef="#ctx0" brushRef="#br0" timeOffset="7">4043 10347 8044,'0'-11'2392,"0"5"-1831,0 0-214,0 1-1,0 4-148,0-4 178,0 5-185,0 5 0,4 5-15,0 5 1,1 6 170,-2-2 140,-1 7-215,8 4 0,-8 4-42,6 0-57,-5 0 1,5 5-151,-4-1 0,4 3 31,-4-2 0,1 2-247,-1-3-340,-3-5 556,4 0 0,-4-5-124,3 3 187,-3-8-25,4-2 0,-5-7 38,0 5 0,4-5-20,0 1 8,0-7-16,-4 2 462,0-9-244,0 5-117,0-1-27,0-4 361,0 4 1089,0-5-1523,0-5-33,0-1 1,1-6-654,3 1 441,-3-1 0,9-3-154,-2 0 0,3 0-220,5 3 1,-4 1-173,3-1 298,-2 6 148,-1 1 1,-1 4 152,0-3 182,1 3-260,-1-4 0,1 5 532,-1 0-177,1 5-104,-1-4 189,0 9-98,1-9 7,4 9 1,-3-3 196,2 4-197,-2 1 1,-3-1 122,-2 0-213,2 1 12,-4-1 1,2 5 25,-1-1-32,-4 0 9,7 1 46,-9-3-57,4 4 3,-5-6-83,0 1 35,0-1-393,0 0 187,0 1-27,0-6 246,0-1-2380,0-5 1085,0 5 489,0-3 773,0 3 0,5-5 0,2 0 0</inkml:trace>
  <inkml:trace contextRef="#ctx0" brushRef="#br0" timeOffset="8">5105 10679 8015,'-6'-6'1530,"1"5"-957,5-4 949,0 5 0,5 0-1117,2 0 1,4 0-48,0 0 0,2 0-88,2 0 0,-1-4-63,5 0 1,0 1 27,4 3 1,0 0-200,-1 0 0,1-2 77,0-1 0,0 1-307,0-1 0,-2 0 133,-2-1 0,3 3-880,-3-3 0,-2 3-18,-2 1 0,-3 0-1757,0 0 713,-6 0 2003,-1 0 0,-5 0 0,0 0 0</inkml:trace>
  <inkml:trace contextRef="#ctx0" brushRef="#br0" timeOffset="9">5162 10850 10293,'7'0'2078,"4"0"-1378,0 0 1,1 0-248,3 0 1,2 0-61,-2 0 0,5-4-130,-1 0 0,3 0-40,1 4 0,-4-1-183,0-3 0,-4 3-265,4-3 1,-5 3-700,1 1-168,-2 0 1,-2 0-2182,1 0 3273,-6 0 0,4 5 0,-4 1 0</inkml:trace>
  <inkml:trace contextRef="#ctx0" brushRef="#br0" timeOffset="10">6818 10370 7959,'0'-6'6,"0"-1"333,0 4 164,0 1-252,0-8 0,0 8 348,0-6-156,0 6 0,-1-4-32,-3 6-77,3-5-61,-4 4 89,0-4-232,-2 5 0,0 0-19,-1 0 1,1 0 102,-5 0 0,-1 1-138,-2 3 1,1 2-49,-5 6-33,5-1 1,-7 6 106,2 2 1,-3 2 18,-1 2 11,0 5 0,1-2 56,-1 4 0,4 0-64,0 5 0,5-5-3,-2 1 1,5-1 41,3 4 1,3-3-19,5-1 1,0-1 24,0 2 1,5 1 113,3-6 0,2 1-39,2-4 0,4-5 104,3-3 1,3-3-589,1 0 0,-4-2-837,0-2 0,0-3 1076,4-5 0,-1 0 0,1 0 1462,5 0-658,-4-5-276,4-2-870,0-4 489,-4-6 0,8 3 1,-5-5 1,0 0-142,0-3 1,-2-1-147,6 0 0,-6-4 85,2 1 1,-2-6-248,2 1 0,-7-5 124,3-3 0,-8 1-272,1 4 1,-4-4 48,0 0 1,-5-3-101,1 7 1,-6-1 102,2 8 0,-4 0 22,-4 4 0,-3 1 134,-8-1 1,-3 5-40,-5 3 1,-5 3-317,-2 5 0,-7 2-36,-1 5 204,-5 0-821,12 0 946,-12 0 1,14 3-906,-5 1 879,-1 5 0,11-2-325,-2 4 654,1 5 0,8-3 0,0 9 0,6-5 0</inkml:trace>
  <inkml:trace contextRef="#ctx0" brushRef="#br0" timeOffset="11">6487 10656 8069,'0'-7'895,"0"-3"-167,0 9-152,0-4 475,5 0-606,-4 3 0,6-3 468,-3 5-118,-3-5-216,9 4-375,-4-4 1,6 5-22,-1 0 1,1 0 66,-1 0-16,0 0 72,6 0-131,1 0 0,6 0 175,2 0-366,-1 0 205,8 5 1,-6-4-20,4 3 0,6-3-189,-3-1 0,-1 0 161,-3 0 1,1 0-153,3 0-109,-5-5 0,4 4 196,-14-4 1,7 5-300,-11 0 64,0 0-731,-3-5 363,-6 4-1559,-1-4 1501,-10 5 0,-1 0-541,-6 0 0,1 0 1125,-1 0 0,1 0 0,0 0 0</inkml:trace>
  <inkml:trace contextRef="#ctx0" brushRef="#br0" timeOffset="12">6761 10085 8029,'0'-12'0,"0"6"460,0 1 775,0 0-310,0-2-14,0 1-438,0-4 1,0 7-168,0-4 1,0 3 8,0-4 0,0 4-86,0-3 1,4 3-146,0-4 0,3 1 106,-3-5 0,5 1-252,-1 0 1,-2 2-56,2-3 1,-5 6-110,5-9 0,-4 5 90,3-6 1,-3 4-235,4 0 340,-6 1 1,5-1 12,-3 1 1,-3 0 79,3-1 0,-3 4-68,-1 1 0,0 3 203,0-4 1,1 6 66,3-2 77,-3-2-231,4 4 16,-5-3-208,5 5 103,-3 0 0,4 0-112,-2 0 1,-2 0 119,6 0 1,-4 5 23,3 3 1,0 2 24,0 2 1,4-1 123,-4 1 0,2 3 89,-1 0 0,2 5-41,-3-1 0,0-1-17,0 1 1,0-4-87,0 4 1,0-3-294,-4 3 0,0-5 107,5 1 0,-6-2-659,2-2 0,1-3 43,-1-1 1,1 0-238,-1 0 1,-3 3 890,3-2 0,2-3 0,1 0 0</inkml:trace>
  <inkml:trace contextRef="#ctx0" brushRef="#br0" timeOffset="13">7355 10930 7989,'0'-12'37,"0"6"1,-1-4 183,-3 2 0,3 2 336,-3-2-27,3 6 506,1-8-223,0 8-81,0-8-252,0 9-368,0-4 0,0 6 113,0 3 1,0 2 37,0 6 0,0-1-10,0 1 0,-2 3-14,-1 0 0,1 5-62,-2-1 1,3-1 73,1 1-31,0-5-488,0 8 237,0-10 1,0 5 3,0-6 0,0 1-428,0-1 119,0 1 79,0-1 0,0-3-1371,0-1 452,0-4-1428,0 2 283,0-5 2321,-5 0 0,-1-5 0,-6-2 0</inkml:trace>
  <inkml:trace contextRef="#ctx0" brushRef="#br0" timeOffset="14">7161 11078 7989,'-6'0'0,"-5"0"490,10 0 111,-4 0 112,5 0 448,0-5-257,5 4-572,1-4 1,6 5 16,-1 0 1,2-4 349,2 0-473,-2 0 287,8 4-236,-3-5 0,1 4 53,0-3 1,-3 3 15,3 1 1,-5-4-8,1 0-383,-3 1 107,0 3 0,-5 0-986,1 0 664,-5 0 0,3 0-1373,-2 0 781,-3 0-2135,4 0 2986,-5 0 0,0 0 0</inkml:trace>
  <inkml:trace contextRef="#ctx0" brushRef="#br0" timeOffset="15">7789 10667 8022,'-6'0'448,"1"-5"563,5 4-615,0-4 2096,0 5-1986,5 0-182,1 0 1,5-4 46,1 0 196,-1 0-269,6 4 1,-3 0 129,5 0 94,0 0-351,4 0 1,0-1 289,-1-3-290,1 3 1,0-4 20,0 5 0,-2 0-29,-2 0 1,2 0-704,-6 0 458,0-5-1109,-3 3 1,-5-3-10,1 5-2100,-6 0 3300,3 0 0,-5 0 0</inkml:trace>
  <inkml:trace contextRef="#ctx0" brushRef="#br0" timeOffset="16">8760 10313 7945,'0'-11'153,"0"4"0,-4-3 777,0 3-446,0 1-97,-1-4-217,4 9 1,-9-4 387,2 5-266,-2 0 0,-1 0-232,-1 0 0,0 1 57,-4 3 0,0 4-60,-3 7 1,-3 3 71,3 4 0,-2 5-99,-2 0 1,4 4 93,0 0 0,5 2-17,-1 1 0,-1 4-47,5 0 0,-2 4-62,9-4 1,1 4-85,3-4 0,1 4 117,3-4 0,7-1-60,8-7 1,-1-2 47,1-5 0,1-5 365,7-3 0,-2-7-125,6-4 1,-5-3 39,5-1 0,1-5 92,6-3 0,-3-6 131,3-1 1,-2-5-307,-2 1 0,-1-3 8,-3-1 0,-2-1-207,-5-3 0,0 2 66,0-5 0,-5-2-418,-3-6 1,-4 2 189,-3-2 1,-3 3-528,-5 0 1,0 6 231,0 3 0,-5-1 22,-3 4 1,-3-1-760,-4 9 1177,-3 0 0,-10-2 0,-1-1 0</inkml:trace>
  <inkml:trace contextRef="#ctx0" brushRef="#br0" timeOffset="17">8954 10347 7970,'-28'-5'0,"4"4"0,-3-3-349,3 3 167,1 1 1,0 0-182,1 0 363,-1 5 0,0 1 0,0 6 0</inkml:trace>
  <inkml:trace contextRef="#ctx0" brushRef="#br0" timeOffset="18">8509 10610 8035,'7'0'344,"1"0"1,-4 0 992,3 0 0,-3 0-378,4 0 1,-5 0-123,5 0 1,0 0-300,3 0 0,4 0-162,1 0 0,4 0 79,-1 0 1,4 0-161,3 0 1,0 0-116,4 0 0,-3 0 30,3 0 0,-3 0-127,3 0 0,0 0 7,0 0 0,2 0-219,-6 0 1,0 0-169,-7 0 0,1 0-331,-5 0 1,-3 0-1711,-5 0 1078,-4 0-432,2 0 1171,-5-5 1,-6 4 520,-6-3 0,-4-3 0,-7 1 0</inkml:trace>
  <inkml:trace contextRef="#ctx0" brushRef="#br0" timeOffset="19">8703 10176 8005,'0'-11'194,"5"-1"1,-4 1 356,3-1 0,-2 5 77,2-1-458,-3 6 0,5-9 228,-6 4 257,0 2-324,0-5 0,0 7 117,0-5-268,0 6 18,0-8 1,0 7 142,0-4-470,0 4 166,0-7 0,0 4 41,0-6-23,0 1 0,0 3-252,0 0 0,3-3 103,1-4 0,5 0-126,-1 3 0,-2-3 94,2 0 1,-2-2-2,2 2 0,2 2 153,-3-2 0,0 2 168,0 2 1,-4 0 7,1-1 0,-3 1-52,-1-1 0,4 5 279,0-1-123,-1 5-37,-3-2 643,0 5-856,5 5 0,-2 2-398,5 4 0,-1 1 250,5-1 0,-5 4 125,1 1 0,-1 4 23,5-1 1,-1 1-44,1-1 1,-1 3 187,1-3 0,-1-3-10,0 0 0,1 0 71,-1-1 1,-3 1-225,-1-5 1,-3-1-218,4-2-1439,-6 2 1242,9-4 0,-10 2-1356,3-1 0,-2-4 1732,2 1 0,-3 2 0,4 0 0</inkml:trace>
  <inkml:trace contextRef="#ctx0" brushRef="#br0" timeOffset="20">9148 10987 7927,'0'-6'1948,"0"0"-1044,0 1-147,0 4-172,0-4-111,0 5-155,0-5 1,1 4 250,3-3-241,-3 3 17,10 1 1,-5 0-76,5 0 0,1 0 11,-1 0 1,2-4-50,2 0 0,-1 0 146,5 4 0,-4 0-73,4 0 1,-1 0-36,1 0 0,3-1-46,-3-3 0,-3 3-14,0-3 1,-1 1-154,-4 0 163,3 1-231,-8-3 64,1 5-1159,-2 0-639,-5 0 191,-5 0 1,2 0 552,-4 0 1000,-1 0 0,-3 5 0,-1 2 0</inkml:trace>
  <inkml:trace contextRef="#ctx0" brushRef="#br0" timeOffset="21">2204 12494 7891,'0'-6'1951,"0"1"-1427,0 5-172,0-5 51,0 4 8,0-4-240,0 5 63,0-5 14,0 3-215,-5-3 319,4 5-263,-9 0 1,3 0 113,-4 0-62,0 0-258,-1 0 105,1 0 0,-1 0 42,1 0-212,-6 0 134,5 5 1,-9 0-179,6 3 266,-5 2 1,7-4 129,-2 6 0,-2-1-115,2 1 0,-4-1 117,4 1-126,0 4 0,-1-2 16,1 5 0,-1-1-1,1 1 1,2 2 88,-2-2-360,7 8 276,-2-3 0,5 4-133,-3-5-35,3 0 60,5 0 1,0-2 1,0-2 1,1 2 41,3-6 0,6 4-11,6-4 0,4 0-8,-1-3 1,4-1-2,3 1 0,-2-6 3,3-2 0,-3 1-28,-1-1 1,0-1 0,0-3 1,0-1 26,-1-3 1,-3 3 81,1-3 1,-7-1 2,3 1-70,-4 1 0,0-3-270,-6 5 0,-1-4 41,0 0-389,-3 4-238,3-4 0,-4 5 856,3 0 0,2-5 0,5-2 0</inkml:trace>
  <inkml:trace contextRef="#ctx0" brushRef="#br0" timeOffset="22">2684 12586 7966,'0'-7'187,"0"2"0,-4 4 148,0-3 129,0 3-177,4-4 1,-1 5 102,-3 0-167,3-5-56,-4 4 1,4-4 133,-3 5 62,3 0-194,-9 0 0,7 0 166,-5 0-235,1 0 1,-1 0 80,1 0 0,-1 0 151,-3 0-373,-1 0 52,1 0 1,-1 1 93,1 3-105,-1 2 98,1 0 0,0 4-147,-1-2 162,1 2 22,4 2-173,-3 4 39,4-3 0,-6 7 52,1-5 0,0 6 5,-1-2 1,2 0 40,2 4-182,-2-8 40,9 11 0,-4-8 108,5 5-183,0-5 51,0 3 1,1-8-144,3 2-18,2-2 206,6 3 0,-1-7-4,1 3 1,3-5-23,0 1 459,5-3-258,-7-5 1,9 0-42,-3 0 1,2 0 88,2 0 0,-4-1-77,0-3 144,0-2-71,4-6 0,-1 1-72,-3-1 7,-3 1-60,-4 0 0,3-2-80,0-2 0,-4 1 173,-3-5-250,-5 0 36,7 1 1,-9-4 42,3 3 1,-3-2-9,-1-2 0,-4 1-542,0 3 264,-4-2 159,1 3 1,-8-1-411,0 0 274,-5 5-63,7-3 1,-9 10-102,3-1 1,-4 6-138,-3-2 1,0 4-742,-4 4 1311,5 2 0,7 0 0,8-1 0</inkml:trace>
  <inkml:trace contextRef="#ctx0" brushRef="#br0" timeOffset="23">2444 12631 7956,'-16'17'0,"-2"1"0</inkml:trace>
  <inkml:trace contextRef="#ctx0" brushRef="#br0" timeOffset="24">3015 12597 8020,'0'-6'0,"0"0"131,0 2 54,0 2 1,-4-4 482,0 2-211,1 3 405,3-9-507,0 9 1,-2-8 380,-1 5-155,1 0-92,-3 4-420,5 0 0,2 5 84,1 3 0,-1 3 31,1 4 0,2 2-124,-1 2 0,4 3 178,-4-3-302,0 2 0,-4 2 129,5 0 1,-4 0-69,3 0-17,-3-1 0,-1 0 7,0-3 0,0 1 153,0-4-54,0-1-1,0-4-41,0-4 1,0-1 175,0-2 52,0-3 4,0 4 790,0-5-767,0-5 0,0-1-521,0-6 197,0 1 0,4-2 196,0-2-619,4 2 347,-1-8 0,2 3 16,2-5-411,-2 0 336,7 0 0,-3 2-115,2 2 96,-2-3 0,7 6-95,-4-3 432,4 2-284,-7 6 40,8-1 252,-8 1-96,3-1 1,-4 5-179,-1-1 254,-4 6 12,3-3-172,-4 5-275,5 0 285,1 0 0,-4 5-161,-1 2 142,-4 3 1,7 7 1,-9 2-49,3 8 12,2-3-307,-4 9 166,3-4 153,0 0 0,-4 3 12,3-6 1,1 0 7,-1-7 1,1 1 54,-2-5 0,-1 1 151,2-5 0,1 0-35,-2 1-133,1-6 158,-4-1 1,0-3-1213,0 1 488,0-1-397,0 3-410,0-5 1361,5 0 0,-3 0 0,3 0 0</inkml:trace>
  <inkml:trace contextRef="#ctx0" brushRef="#br0" timeOffset="25">3940 12175 7914,'0'-18'0,"0"1"0,0 6 0,0 0-371,0-6 152,0 9 1,0-7 1496,0 8-784,0-4 1,0 4 277,0-1-174,0 6-158,0-8-370,0 8 263,0-3-289,0 5 0,-1 5-256,-3 3 1,2 2 216,-6 1 394,5 6-293,-2 1 1,5 6-116,0 2-47,0 4 0,0 4 252,0 0 1,0 4-89,0 0-23,0 11-725,0-8 886,0 15 0,4-5 105,0 2-390,0-2 145,1-5 0,0-1-75,3 1 0,0-1 137,-4-4 0,4-6-187,-4-9 18,5 3 1,-8-8-129,3 2 1,-3-7 65,-1 3 0,0-5-354,0 1-1,0-6 35,0-1 647,0-6 1,-1 7-265,-3-5 0,-3 0 0,-4-4 0</inkml:trace>
  <inkml:trace contextRef="#ctx0" brushRef="#br0" timeOffset="26">3929 13054 7931,'-13'-11'0,"-2"-1"-605,2-4 138,-8-2 206,8 0 0,-7-3 261,4 2 0,-4-3 0,7 0 0,-2 3 0,2-2 0,2 8 0,5-3 0,2 4 0,3 1 0,1-1 0,0 1 0,0 0 0,0-1 0,0 6-430,0-4 504,5 3 0,-3 0 109,6-1 1,-1 4-5,5-3 0,-3 4 47,2-1-264,-2-2 96,8 5 1,-2-8 301,0 5-299,5 0 1,-3 3 63,2-3 289,2 3-227,-3-4 1,1 1 138,0 0 0,-5-1-115,1 1 1,-2 2 454,-1-6-353,-1 6 0,0-7 106,1 5 0,-1-1-131,1 1 0,-2 1 238,-3-4-348,4 4 1,-5-2 66,5 5 0,1-4-25,-1 1 0,1-1-79,-1 4 0,0-4 216,1 0-163,-1 0-28,1 4 0,-1 0 176,1 0-405,-6 0 87,4 0 0,-7 0-146,4 0 132,-4 0-15,7 0-218,-9 0 192,4 0 0,-3 0 117,1 0 36,-1 0-33,3 0 0,-5 2-66,0 1 1,1 3-3,3 1 1,-3 7 109,3-2-77,-3 1 1,-1 4 72,0 2 0,0-1-57,0 1 0,1 0-28,3 4 0,-3-2 19,3-2 1,-2 2 95,-2-6 1,0 1-81,0 0 1,0-8 71,0 4 0,1-5-34,3 1 25,-3 2-941,4-8 489,-5 3-5182,0-5 5494,0-6 0,0-10 0,0-8 0</inkml:trace>
  <inkml:trace contextRef="#ctx0" brushRef="#br0" timeOffset="27">4294 12277 7872,'-6'-11'1202,"-4"0"0,8 3-767,-1 0-384,1 6 321,2-3 1,0 3 1479,0-1-1216,0 1-1407,0-3 609,5 5 0,2 0 68,4 0-2053,1 5 1030,-1 2 1117,6 4 0,0 6 0,6 0 0</inkml:trace>
  <inkml:trace contextRef="#ctx0" brushRef="#br0" timeOffset="28">5014 12597 8011,'-12'-5'11,"1"-1"1,3-2-12,1 1 522,4 4-22,-7-7 91,9 9-130,-9-10 1,7 9 174,-5-6-360,6 6 1,-4-3 152,2 5-258,2-5 0,-4 3 8,2-1 48,3 1 1,-9 2 57,4 0-407,-6 0 164,1 0 0,-5 0 125,1 0-378,-5 5 173,2 2 1,-3 4 84,2 1 0,-3-1 7,3 0 1,-1 6-52,1 2-133,2-3 139,1 6 0,3-4-184,-2 5 197,2-1 38,7 1-267,1 0 107,5 0 0,0-4 135,0 0-250,0 0 96,0-1 1,5-2 87,2-4 213,9-1-208,-4 1 1,5-2 203,-6-3-83,1-2 0,3-5-4,0 0 1,0 0 195,-3 0 0,0-1-692,4-3 229,-4-2 1,5-5-258,-6-1 1,4-1-526,1-2 0,-1-3 401,-4-4 557,6-1 0,-5-10 0,5-3 0</inkml:trace>
  <inkml:trace contextRef="#ctx0" brushRef="#br0" timeOffset="29">4911 12118 7950,'0'-12'214,"0"1"1,0 3-74,0 0 0,0 5 635,0-5-485,0 6 597,0-4 8,0 6-665,0 6-273,5 0 283,-4 5-131,4 1 0,-3 4 34,1 3 0,-1 4 97,2 4-237,-3 2 70,-1 0 0,1 8-14,3-3-20,-3 8 57,4-1 1,-5 1-80,0-1-680,0 1 812,0-1 1,0 2 132,0-5-130,0 0-194,0-4 1,0-4-161,0-4 1,4-2 201,0-1-448,0-5 305,-4 4 0,0-10-1384,0 3 1404,0-7 0,1 1-459,3-5-821,-3 0 867,4-4 0,-4 0-405,3 0 568,-3 0 372,10-6 0,-5 0 0,5-5 0</inkml:trace>
  <inkml:trace contextRef="#ctx0" brushRef="#br0" timeOffset="30">5082 12666 7950,'0'-7'20,"0"2"3777,0 5-3576,5 0-123,-3 0 1,8 5 82,-3 3 1,4-2 150,0 2-464,0 0 162,1 3 1,4-3 259,3-1-354,-2-4 45,4 2 1,-3-5 242,5 0-60,0 0-66,5 0 0,-4-1 88,3-3-91,-3-3 0,-2 0 44,1-1 1,-4 1 80,0-5-91,-5 1-229,3-1 201,-6 1 0,-1-1 137,-2 1-419,2 0 142,-9-6 1,8 3 4,-5-5 0,0 4-111,-4-4 1,-1 5-117,-3-1 43,3 2 208,-10 2 1,5 0-26,-5 4 0,-1-2-9,1 5-83,-6 0 104,0 4 0,-6 2 28,0 1 0,0 5 17,0 7 0,-3 3-59,-1 5 176,-5 0-62,8 0 1,0 1 17,5 2-88,0-2-54,1 4 1,3-1-124,7 0 1,3 3 144,5-3 0,0-1-7,0-3 0,3 0-13,4 0 171,1-5-84,8-2 1,0-4 592,-1-1-421,5-5 1,-2 3 71,5-5 47,0 0 0,0-4-166,-6 0-958,5 0 472,-4 0 190,-1-5-162,5 3 1,-8-6-279,5 4 0,-4-5 229,4 1 340,-5 3 0,3-10 0,-6 2 0</inkml:trace>
  <inkml:trace contextRef="#ctx0" brushRef="#br0" timeOffset="31">5802 12620 7888,'0'-6'83,"-5"-4"0,3 7 844,-1-5-2559,1 6 716,2-8 459,0 8 618,0-3-126,0 5-175,0-5 1184,0 4-401,0-4-78,0 5 0,0 5-408,0 3 0,0 3 126,0 4 110,5 3-227,-3 0-186,8 3 2,-9-3 0,5 5 147,-2 0-274,-2 0 86,8 0 1,-9-1 69,3 1 0,1-4-120,-1 0 1,1-9 15,-1 2 130,-3-3-5,4-3 305,-5-1 358,0-5 0,0-5-489,0-3 0,0-5-128,0-3 1,0-3-196,0 4 0,0-5 274,0 1-638,0-3 345,5-6 1,1 3-593,6-6 485,-1 6 1,2-3-368,2 5 363,3 0 1,1 4 61,0 0 1,-1 7 110,1 0 1,-2 2-210,-1 6 743,-4-5-363,5 8 0,-6-4-28,1 5 282,-1 0-199,-4 0 1,3 1 139,-3 3-103,-2 2-61,6 11 113,-10 1-185,9 5 0,-9 1 70,3 2-240,2 3 164,-4 6 1,3-1-9,-5 0 0,0-3-8,0-1 1,1-6-72,3-1 79,-3 0-8,4-10 0,-5 3-522,0-4 330,5-1 0,-4-3-2454,3-1 1540,-2-4 1072,3 7 0,1-9 0,5-1 0,1-6 0</inkml:trace>
  <inkml:trace contextRef="#ctx0" brushRef="#br0" timeOffset="32">6613 12586 7906,'0'-7'-427,"0"-3"388,0 4 1,0-2 69,0 1 0,0 3-8,0-4 1,0 1 203,0-5 411,0 6-304,0-4 0,0 7-37,0-4-215,0 4 1,-2-6 32,-1 5-47,1 1 1,-8-1 271,3 0-718,1 0 327,-9 4 0,8 1 66,-9 3-316,-1 3 219,4 4 1,-9 2 24,3 2 0,2 3 89,-2 5 0,5-1 232,-2 1-243,4 0-3,5 0 1,-2 0-257,6 0 12,-1 4 188,4-2 1,4-1-107,-1-5 0,10 0 55,-1 4 1,2-6-212,-3-1 1,2-7 131,2-2 205,-2-4-119,8 2 1,-8-5 359,2 0-125,3 0 5,-5 0 185,8 0-208,-8-5 0,7-2-2,-5-4 0,2 2 69,-2-2 0,-2 4 31,2-8 60,-2 5-92,-2-7 1,0 6 234,1 0-54,-6-1-252,4 1 0,-7 3 492,5 0-70,-6 6-171,3-3 21,-5 5-450,0 0-56,5 0 137,-4 5-555,10 1 337,-10 6 0,9-5-340,-2 1 347,-3-6 1,5 5-20,-2-3 1,3-3 80,4 3 1,-2-3 158,2-1-1,-2 0 0,2-1-2,0-3 1,2 1 152,-2-4 1,-2-1-95,2-3 0,1-1 66,0 1 0,-1-1 220,-4 1-76,1-5-288,-1 3 0,-3-7 20,-1 4 1,-4-4 111,1 1-475,-3 2 226,4-4 0,-4 8 17,3-2 0,-6 2-112,-2 2 1,-6 5-497,-2 2 342,1-3 162,-11 6 0,3-3-209,-8 8 219,3 2 182,-4 6 0,6 4 166,-1 3-189,0 3 1,1 2 250,3 3 0,3-2-63,4 6-108,1-6 258,5 3-169,-5 0 104,10-4-253,-4 4 22,5-5 23,0-1 2,5-4 0,2-1-5,4-6 16,0 1 275,6-1 16,1-5-321,-1-1 1,9-5 281,-3 0-31,2 0-180,-2 0 5,0-5-1236,0 4 583,-1-9 283,1 4 148,0-6-2634,-5 1 1257,-2 4 1489,1-3 0,-4-1 0,3-7 0</inkml:trace>
  <inkml:trace contextRef="#ctx0" brushRef="#br0" timeOffset="33">8063 12483 7839,'-6'-11'191,"-4"-1"0,7 5 337,-5-1 2,6 5-205,-3-7 365,5 9 18,0-4 615,0 5-1176,0 5 32,0 1 0,0 8 178,0 5 105,0 0-300,0 14 1,0-3 160,0 4-160,0 5-2,0-3 0,4 9 320,-1 1-1414,1 0 1147,-4 10-102,0-10-135,5 0 1,-2-1 185,5-4 1,-2-1-103,1-2 0,2-4 242,-5-3-515,5-3 180,-8-6 0,8-4-41,-5-3 0,0-2-197,-4-2 1,0-3-442,0 0-749,0-6 1854,0 3-2137,0-5 436,0-5 779,0-1 1,0-11 527,0-2 0,-10-7 0,-3-3 0</inkml:trace>
  <inkml:trace contextRef="#ctx0" brushRef="#br0" timeOffset="34">7800 12506 7897,'0'-18'0,"6"2"556,1 4-292,3 1-179,2-1 0,4 0 1006,3-4-484,3 4-284,1-5 0,5 2 97,2 0 1,3 0-26,1 3-250,1 6 17,-1-4 1,0 7 216,0-5-403,1 6 66,-6-3 1,1 9-140,-7-1 88,2 6 80,-7-2 0,-1 4-286,-6 1 126,1 4 16,-6-3-322,0 8 249,-1-3 1,-5 1 49,0 0 1,-5 0 43,-2 4 0,-7-1 42,-2-3 0,-4 1 102,1-5 1,-6 4 239,-2-4-158,0 1-134,5-5 0,-1-1-112,0-2 99,0 2 47,0-9-737,5 4 460,-3-5 1,8 0-260,-2 0 1,6 0-367,1 0 1,5 0-302,-5 0 1129,6 0 0,-4-5 0,6-1 0</inkml:trace>
  <inkml:trace contextRef="#ctx0" brushRef="#br0" timeOffset="35">8805 12437 7886,'0'-11'910,"0"-1"-578,6 1 1,-5 3 510,3 1-338,-3-1-54,-1-3 130,0-1-183,0 6 1,0-4-184,0 9-274,0-10 97,0 10 1,-1-8 202,-3 5-646,-3 1 368,-4 3 0,-2 0 110,-2 0-617,-3 0 405,-4 0 1,-1 5-161,0 2 147,0 9 30,-5-4 1,4 10 71,-3-3-65,3 2 77,6-3 147,2 4-138,5-4 1,-1 3-30,1-2-138,4 3 96,2-4 0,7 3 66,1-2-443,4 3 271,4-10 0,2 5-12,2-6 80,-2-4 51,8 3 0,-3-9 442,5 3-187,-5-3-38,3-6 0,-7 3-20,5-6 0,-5 0 4,1-3 0,-1-1 181,2 1 1,-8-4 123,4 0-173,-3-1-67,2 0 1,-3 3-107,-1-2-46,-4-3 66,2 11 1,-1-9-38,0 9 38,-1 2 37,-3 0-99,0 5 1,0 5 29,0 2 227,0 3-127,0 7 0,0-1-80,0 3 1,0 2 74,0-6 140,0 10-117,0-6 1,6 6-170,1-6 0,3 0-188,2 3 0,-1 0 144,1-3 1,-1-2-87,0-6 0,1-3-60,-1-1 1,1-4-156,-1 1 0,4-3-1109,1-1 669,4 0 236,-7 0 538,8-5 0,-3-7 0,5-5 0</inkml:trace>
  <inkml:trace contextRef="#ctx0" brushRef="#br0" timeOffset="36">9125 12357 7877,'0'-11'812,"0"5"-812,0 1 0,0-1 696,0 5 180,0-4 1,0 6-502,0 3-308,0 3 94,0 4 0,0 4 194,0 0-143,5 6-54,-3-4 0,6 10 21,-4 0 1,4-1 127,-4-3-250,5 5 39,-8-4 0,8 4-22,-5-5 0,1-4-188,-2 0 0,-1-5-26,2 1 113,-3-2 9,-1-7 73,5-1-39,-4-5-10,4 0 952,-5 0-744,0-5-472,0-6 213,-5-2 1,4-7 161,-3 5-709,-2-6 424,4 4 0,-3-6-313,5 0 266,0 5 118,0-3 0,0 4-23,0-2 46,0-2-115,0 3 330,0 0-108,5-4 0,6 10-54,4-4 0,1 4 41,0 0 0,1 1-19,6 0 0,-4 3-12,0 0 1,4 4-738,4-3 353,-1 4 150,-3-2-1577,0 5 1135,5 0 0,-4 0 687,3 0 0,2 5 0,0 2 0</inkml:trace>
  <inkml:trace contextRef="#ctx0" brushRef="#br0" timeOffset="37">9925 12369 7952,'6'-5'115,"-1"-2"1,-4 0-116,3-1 874,-3 6-490,5-9 1,-6 9 470,0-6-427,0 6 1,0-3 18,0 0-267,0 3 0,-2-7 181,-2 6-312,3-1 284,-9 4 0,4 0-410,-11 0 110,5 0 1,-5 0-290,6 0 190,-6 0 53,-1 5 0,-1 1-111,0 6 40,0-1 41,-4 6 0,1-3-35,-1 5 72,0 0-47,5-2 0,-2 5 29,5-3 1,-4-1-54,3 1 0,6-4-122,6 4 0,-1-4 95,1 4-264,1-5 191,8 3 0,-3-7 184,6-2 115,0 2-115,8-9 1,-2 4 106,5-5 1,-4 0-144,4 0 742,0-5-464,4-1 1,-5-5 40,-3 4 0,2-3 110,-2 2 0,0-6 52,-3-1-432,-1 0 164,0 3 1,0 0-327,-4-4 103,3 4 40,-8-5 1,3 10-169,-5-1 83,5 5-127,-4-2 182,4 5-158,-5 0 86,0 5 1,0 2 351,0 4-3,0 6-245,0 0 0,0 2 432,0 0-199,0 6-57,0-1 1,0 4-62,0-6 0,4 1 55,0 0-662,5 0 336,-3 0 1,5-2 98,1-2 0,-1-2-82,1-6 1,-1 0 4,0-4-568,1 3 395,4-8 0,-2 3-1831,5-5 1030,0-5 1105,-1 3 0,-1-8 0,-6 4 0</inkml:trace>
  <inkml:trace contextRef="#ctx0" brushRef="#br0" timeOffset="38">10199 12346 7892,'0'-6'1018,"0"1"394,0 5-755,0-6-288,0 5-153,0-4 1083,0 5-1137,0 5 0,4-2 162,-1 4-41,1 1-122,-4 8 1,4-2 105,0 5-52,0 0-47,-4 4 1,3 0 138,1 0-91,0 0-101,1 0 0,-4 0-22,3-1 0,-1 1 212,1 0-403,-3-5 127,4-2 87,-5-4-182,5-1 52,-4-4-185,4-2 148,-5-5-227,0 0 0,0-5 198,0-3-490,0-2 370,0-2 0,0-3-38,0 0 1,0-5-11,0 1 1,0-3-270,0-1 220,0 0 75,5 6 0,-2-4 174,5 6 74,-6-5-247,8 7 384,-8-9-143,8 10 1,-4-6-104,5 3 393,1 7-112,-1-7-21,1 9 141,-1-6 185,1 6-230,-6 1 24,4 5-357,-9 0-23,9 5 213,-8 6-254,3 2 77,0 8 1,-4-3 136,3 5-396,-3 0 188,4 0 0,-3 0 27,1-1-177,4-4 108,-6 4 0,5-11 135,-2 1-70,-3-1-7,5-5 139,-6 1 36,0-2-177,5-5-10,-4 0 37,4 0 273,-5 0 1,4-5-169,0-3 0,1-2 87,-2-1 1,0-1-104,5 1 208,-6-1-203,8 1 0,-8-4 53,1-1-17,4-4-54,-1 7 0,2-4 9,-1 1 1,-3 4 48,4-4-113,-1 4 76,5 5 1,-5-1 47,1 4 0,-6-1 75,2 1-61,3 3-53,-1-4-5,0 5 0,1 1 285,-4 3-261,-1 2 34,8 5 0,-9 2 20,3 2 0,1 2-5,-1 2-1,0 2-32,1-3 0,-4 5 51,3 0-403,2 0 199,-5 0 0,8-2-295,-5-2-365,0 3 483,1-10 0,-4 9-1633,3-6 863,2 0 333,-4-3 1,4-2 702,-2-3 0,-3 3 0,4-3 0</inkml:trace>
  <inkml:trace contextRef="#ctx0" brushRef="#br0" timeOffset="39">10816 12426 8237,'0'-6'1795,"5"0"-1467,-4 6 355,4 0 530,-5 0-1049,5 6 0,-4-4 164,3 6-178,2-6 14,-4 8 0,8-5 164,-2 3-277,2 2 43,1-8 1,2 6 70,2-4 54,3 5-86,0-8 1,3 4-123,-2-5-65,3 0 94,6 0 1,-4-1-111,2-3 1,-1 2 68,-3-6 1,-3 2-123,0-2 0,-5-2 221,2 2-230,-4-2 70,0-1 0,-5-1-50,1 1 97,-6-5 15,4 3 0,-6-4-373,0 6 157,0-6 5,0 5-158,0-5 198,0 1 0,-6 7-1,-1-3 1,-3 5-80,-2-1 0,-4 3 173,-3 5 0,-3 0-16,-1 0 1,-3 5-132,-1 3 740,0 7-387,-1 3 1,4 5 202,-2 0-179,2-1 10,6 1-178,-4 0 176,10 5 1,-1-3-45,5 6 0,6-5-17,-2 5 0,4-6 65,4 2-60,2-3-34,6-1 1,4-5 526,3-3-276,3-2-137,0-2 0,5-5 325,0-2-224,4-3-235,-6-1 1,6-3-215,-4-1 0,0-5-247,-5 1 0,-3-2-1766,1-1 2177,-7-1 0,9 1 0,-4-1 0</inkml:trace>
  <inkml:trace contextRef="#ctx0" brushRef="#br0" timeOffset="40">11455 11798 7932,'0'-7'0,"0"-3"0,5 9 0,-4-4 0,5 5 296,-6 0-753,5 5 190,-4 1 1058,4 11-511,-5 1 0,0 10-71,0 2 1,0 3-125,0 1 0,0 0 79,0 1 0,0 4 281,0 3 0,0 2 120,0 2 1,0 0-240,0-1 0,0-3-93,0 0 1,1-5-1,3 1 1,-1-4-680,4-3 0,-4-3-776,1-5 0,1-2 1222,-2-2 0,1-2 0,-4-6 306,0 0-445,5-4-933,-3 3 575,3-9-1066,-5 4 1302,0-5 0,0 0 1</inkml:trace>
  <inkml:trace contextRef="#ctx0" brushRef="#br0" timeOffset="41">11352 12346 7509,'5'-10'-1190,"3"2"1616,7-2-225,-2 9 1,5-8 621,-3 5-470,-2-5 0,8 7 117,-2-6-428,3 6 33,1-4 0,-1 3-21,1-1 1,0 0-244,0 4 1,-4-1 184,0-3-821,-5 3 380,3-4-488,-1 5 488,-3 0 91,-2 0 48,-1 0 306,-8 0 0,3 0 3451,-5 0-3135,0 5-74,5-4 0,-4 9 127,3-2-372,-3 2 153,4-4 1,-2 4 149,4-2-186,1-3 18,3 5 0,1-5-139,-1 3-93,1-3 224,4 0 1,-2-4-270,5 3 94,0-3-21,4-1 0,-1 0 36,-3 0 0,2-1 106,-2-3-169,-2-2 45,4 0 1,-8-5 15,2 4 1,-6 0 54,-1 0 0,-2-1-121,2-3 118,-3-1-12,-5-4 1,0 3-240,0-2-21,0-3 249,0 6-385,0-5 214,-5 6 1,-2-1-1,-4 1-110,-1-1 110,-4 6 0,-1 1-9,-2 5 343,-2 0-245,-2 0 0,-1 5 139,-3 3 61,3 7-195,-4 3 0,4 2 468,-3 3-160,8-3-5,-2 13 0,8-4 44,-2 6 0,2-4-157,2 4 0,3-8-166,1 8 0,4-5 207,-1 1-738,8-3 413,2-6 0,6 1-235,-1 0 203,6-5 92,-5-2 0,10-6 38,-3-2 1,-1-3-84,1-5 557,5 0-288,0 0 0,4-1-116,-5-3 353,0-2-229,5-1 0,-6-4 84,1 0-14,0-1-56,-5-4 0,1-1 0,0-2-233,-5 3 169,2-6 0,-4 6-41,-1-3 29,1-3 29,-1 9 0,-1-3 0,-2 4 1,1 5-35,-5-1 489,-1 6-63,-3-4 347,0 6-679,0 6 1,0 0-163,0 5-71,0 1 102,0-1 0,0 4 8,0 1 0,0 0-50,0-1 0,0-2-104,0 2 0,0-2 115,0-2-291,0 1 180,0-1 1,2-1-148,1-2 82,-1-3 231,3-5 206,-5 0 0,0-5-205,0-3 1,0-2-20,0-1 0,0-2 87,0-2 1,0 1 71,0-5 0,4 0 380,-1-4-229,6 0-158,-7 0 0,11 0 303,-1 1-110,2-1-198,2 0-569,-3 0 321,9 0 0,-5 6 106,6 1-691,0 4 480,-5 5 1,3-2-77,-2 6 0,-1-1-140,1 4 1,-4 4-988,4-1-623,-5 11 2018,-2-6 0,3 8 0,-2-4 0</inkml:trace>
  <inkml:trace contextRef="#ctx0" brushRef="#br0" timeOffset="42">13317 12209 7871,'0'-8'0,"0"1"0,0 3 28,0-4 186,5 6 107,-4-3 156,4 0-107,-5 3-103,0-3 407,0 0-9,0 4-15,0-4 155,0 5-485,0 5 65,5 1-139,-4 6 1,5 4 396,-6 3-295,0 8 1,0 2-433,0 5 319,0 1 1,0 4 22,0 3 0,1-2-146,3 2 0,-3 1 53,3 7 1,-2-7-70,2 3 0,-3-4-209,3-1 110,-3 4 21,4-15 1,-3 7-158,2-10 71,-3-1 44,-1-3 0,1-1 10,3-3 0,-3-3-111,3-4 62,-3-1-107,-1 1 0,0-5 163,0 1-674,0-6 172,0 3-2600,0-5 2363,0-5 266,0-1-1067,0-5 1547,0-1 0,0 1 0,0-1 0</inkml:trace>
  <inkml:trace contextRef="#ctx0" brushRef="#br0" timeOffset="43">13305 12197 7866,'0'-11'0,"0"0"597,5 4-398,-3-3 0,8 5 57,-3-3 435,4-2-411,-5 9 1,4-8 145,-2 5 277,7-5-380,-2 8 1,4-5 104,-1 2-273,1 3 24,6-4 1,0 5-20,0 0-140,0 0 80,5 5 0,-8-3 66,3 6 1,-3-2-14,3 2 0,-1 6-168,-3-3 0,1 3 137,-5-2-203,0-1 42,-3 0 0,-6 2 187,-2 2-327,2-2 105,-5 4 1,3-2-19,-8 0-30,-2 5 152,-10-7 1,-2 7 283,-5-4-9,-5 4-238,-1-7 1,-5 3 105,-1-5 0,6 0-68,3-4-193,-4 3 69,6-8 0,-2 7 196,7-6-1404,2 1 440,11-4-1631,-4 0 1203,8 0 396,-3 0 819,15 0 0,8-5 0,11-1 0</inkml:trace>
  <inkml:trace contextRef="#ctx0" brushRef="#br0" timeOffset="44">15441 11980 8199,'0'-6'857,"0"1"2055,0 5-2653,0 5 1,0-2 334,0 4-110,0 6-294,0 0 1,0 4 112,0-1 1,0-2 22,0 5 18,0 0-154,0 4 1,1-4 135,3 0-251,-3 0 88,10 3 1,-10-2 216,3-1-305,2 0 17,-5 3 0,6-3-89,-4 0 0,-1-3 64,1 3 0,-1-5-172,-2 1 0,3 1 33,1 0 0,0-5 19,-4-3 154,0-1-247,0 5-10,0-6 127,0-1-158,0-5 181,5 0-39,7 0 35,0 0 0,10 0 176,-3 0 3,2 0-179,7 0 0,-2 4 266,4 0 4,-4 0-439,7-4 19,-9 0 194,9 0 0,-12 0-39,6 0 0,-11 0-260,3 0-126,0 0-428,-6 0 221,4 0-1502,-11 0 1179,-1 0-806,-5 0 0,-5 0 1727,-3 0 0,-7-5 0,-3-2 0</inkml:trace>
  <inkml:trace contextRef="#ctx0" brushRef="#br0" timeOffset="45">15464 12232 7908,'1'-8'0,"3"1"0,2 3 1028,6-4-458,4 6-88,-3-9 1,8 10 298,-2-3 0,3-1-276,1 1 1,0 1-12,0 3 1,-4-4-148,0 0 1,-2 0-67,2 4 1,2 0-176,-6 0-55,0 0 112,-3 0 0,-1 0-867,0 0 406,1 0 258,-1 0-2084,-4 0 711,-2 0-322,0 0 512,-4 0 1,3 0 428,-8 0 794,-2 0 0,-6-5 0,1-1 0</inkml:trace>
  <inkml:trace contextRef="#ctx0" brushRef="#br0" timeOffset="46">15487 11935 7908,'0'-12'1253,"5"6"0,1-3-875,6 5 1,4 1 228,3 3 0,4-4 203,4 0-391,2 0-155,5-1 0,2 4-35,2-3-164,-3 3 98,10-4 0,-10 3-1062,3-1 69,-7 1 795,2 2-2233,-9 0 1525,9 0 0,-9 0-127,2 0 870,-1 0 0,-3 5 0,1 2 0</inkml:trace>
  <inkml:trace contextRef="#ctx0" brushRef="#br0" timeOffset="47">16275 12449 13718,'6'5'278,"-1"-4"-328,-5 4 134,0-5-55,5 0-1272,-4 0 527,5 0 450,-6 0-1672,0 5 1237,0-3 0,1 3-174,3-5-177,-3 0 1052,4 0 0,0-5 0,1-2 0</inkml:trace>
  <inkml:trace contextRef="#ctx0" brushRef="#br0" timeOffset="48">16891 12026 7896,'0'-18'1680,"0"2"-1349,0 10 1,4-5-88,0 4-28,0 2 0,-4 0 386,0 0 38,0 3-193,-5-8-650,-2 9 208,-4-4 0,-2 5 117,-2 0 1,1 0-58,-5 0 0,-4 6-35,-3 6 1,-5 0-42,5 7 0,-5-3 41,4 3 1,1 0-55,3 3 0,1 1 52,3 0 0,-1 0-3,5 0 0,0 3-65,3 1 1,6 1 161,2-1-475,3-3 225,1 4 0,1-4-95,3 2 98,2-7 68,6 8 1,-1-10-69,0 2 67,6-3 0,-1-8 547,3-1-307,3-4 1,-8 6-83,5-5 358,-5-1-256,8-3 0,-9 0 17,7 0-88,-7 0-40,4-5 1,-6 3-19,1-6 62,-1 1-26,1 0 1,-2-3-21,-3 2 11,4-2 13,-10-1-219,4-6 173,-5 5 0,0-5 31,0 6-249,0-1 0,0 1 198,-5 5 27,-1-5-918,-6 5 574,1 0 0,-1-1-1203,1 4 698,-1 1 441,1-3 1,-4 5-859,0 0 561,-6 0 208,9 5-678,-5-3 389,6 8 712,4-4 0,-3 6 0,4-1 0</inkml:trace>
  <inkml:trace contextRef="#ctx0" brushRef="#br0" timeOffset="49">17040 12483 9810,'0'6'-609,"0"5"1,0-5 0</inkml:trace>
  <inkml:trace contextRef="#ctx0" brushRef="#br0" timeOffset="50">17942 12152 7877,'0'-8'17,"0"1"0,0 3-17,0-4 1089,0 6-194,0-3-219,0 5 114,0-6-109,0 5-143,0-4-381,0 5 4,0 5 0,4 2 355,0 4-258,5 5 1,-7 1 116,6 2-109,-6 3-51,9 0-1,-10 3-403,9 8 363,-9-4 1,6 9 76,-4 0 1,-1 1 19,1-1 1,-1 2-64,-2 1 0,1 3 0,3-6 0,-3-2-245,3-5 54,-3 2-20,-1-9 1,0 4 8,0-5 0,4-5 143,0-3-808,0-3 524,-4 0-891,0-6 241,0-1-3048,0-5 3242,0-5 262,0-1 1,-2-7-778,-2-2 600,3-3 163,-9-5 1,4 1-138,-6-1 1,1-1 62,-1-3 417,1 3 0,0-4 0,-5 1 0,1 1 0,0-1 0,3 4 0,1 0 0,0 0 0,-1 1 0,5-1 0,-1 0-46,5 0 101,-2 0 28,5 0 699,0 1-486,0 4 0,5-4 4,3 3 1,4-1 89,3 1 0,-1-1 226,5 4-166,0-4-156,4 7 0,-1-3 286,1 4-197,0 1-115,0 0 180,0 4-170,5-3 0,-4 5-53,2-3 1,-1 2 27,-3 2 0,-3 3 68,1-3-376,-1 3 115,-2 1 0,0 1-6,-6 3-95,-4 2 185,3 6 0,-9 0-734,3 4 253,-3-4 251,-1 10-678,-10-4 392,2-1 99,-13 5 0,3-4-464,-5 5 523,-5-1 1,4-3 9,-3 0 499,-2-5-228,5 3 1,-4-6 47,5 1-1,1-1-151,-1-4 0,5 1-220,3-4 65,-3 0 133,10-4-946,-7 0 720,9 0-209,-1 0-778,2 0 231,5 0 1041,10-5 0,3-6 0,10-7 0</inkml:trace>
  <inkml:trace contextRef="#ctx0" brushRef="#br0" timeOffset="51">18559 12118 7470,'6'-7'1083,"4"2"1,-7 1-517,5 1 0,-5-1-147,5 4 0,-4 0-152,3 0 0,0-2 53,0-1 78,4 1-133,-5-3 1,7 5 232,2 0-133,-3 0-206,5 0 1,-1 0-23,3 0 130,3 0-54,-4 0-1022,3 0 635,-3 0 0,1 0 148,0 0-1665,-5 0 1126,3 0 1,-6 0-539,1 0-424,-1 0-131,-5 0 1657,-1 0 0,-10 5 0,-1 2 0</inkml:trace>
  <inkml:trace contextRef="#ctx0" brushRef="#br0" timeOffset="52">18582 12312 7918,'7'0'0,"1"0"1141,-5-5-706,7 3 1,-4-3 268,5 5 1,1-4 268,-1 1 0,2-1 127,2 4-577,3-5-245,5 4 0,-4-5 291,0 6 0,0 0 100,4 0-854,-5 0 198,3 0 0,-8 0 268,2 0-1932,-2 0 1231,-2 0 0,1 0 280,-1 0-3228,0 0 1605,-4 0 1763,3 0 0,-4 6 0,6 0 0</inkml:trace>
  <inkml:trace contextRef="#ctx0" brushRef="#br0" timeOffset="53">19747 11912 7856,'5'-11'0,"-4"-1"-307,4 1 170,-5-1 0,0 1 764,0-1-326,0 1 0,-5 0 13,-3-1 0,-2 1-61,-1-1 1,-1 5-101,1-1 1,-4 4 22,0-3 1,-6 4-191,2-1 43,3 3 39,-6 1 1,4 1-22,-4 3 109,-1-3-7,0 10-175,0 0 37,0 2 1,4 7 125,0-5-363,5 6 161,-2-4 0,5 2 21,4 0 0,1-3-101,2 3 1,2-4-189,-1 4 171,6-5 11,4 2 0,4-4 37,1-1 9,-1-4 56,6-2 567,0-5-343,6 0 1,-4 0-91,0 0 420,-5 0-321,8 0 1,-10-5 85,4-3 0,-4-1 82,0 1 1,-2-2 62,-2 3-177,2-4-76,-4 0 0,2-4 53,-1 0-65,1-1 0,0 5-155,-1 0 0,-4 4 0,3-2 246,-2 6-474,-3-1 126,4-1 168,-5 3-332,0-3 171,0 5 0,0 5 62,0 3 44,0 2 1,0 2 0,0-1 260,0 0-285,0 6 33,0 1 265,0 4-122,0 1 0,0 4-65,0 0 1,0 4 105,0 0 0,0 2-54,0 1-174,0-5 36,0 4 0,4-5-66,0 3-69,0-9 179,-4 0 0,0-9-117,0 2-82,5-2 195,-4-7-756,4-1 227,-5 0-627,0-4-738,0 4 1104,0-5 1,0-5 742,0-2 0,5-8 0,1-3 0</inkml:trace>
  <inkml:trace contextRef="#ctx0" brushRef="#br0" timeOffset="54">19998 11786 7863,'5'-17'0,"-4"4"0,3 5 978,-3 6-181,-1-3 235,0 5-510,5 0 82,-3 0-346,3 0-45,0 5 0,-4 1-46,4 5 19,-5 6 1,0 1 132,0 5-266,0-1 27,0 1 0,0 0 116,0 0 0,0 0-115,0 0 0,0-2-299,0-2 131,0 3 67,0-9 0,0 3-141,0-5 23,0 1 183,0-6 65,0 4-48,0-8 3,0 3 903,0-5-1004,5 0 153,-3-5-28,3 3 0,0-7-260,2 6 83,3-6 1,2 8-281,-1-10 235,1 10 0,3-8 42,0 5 1,2 1-80,-2 3 1,-1 0 85,5 0 307,-5 0-265,7 5 0,-7-3 115,5 6-115,-5-1 12,3 5 1,-6-1 172,1 1 0,-2 0-40,-3 4 40,4-4-120,-10 10 0,4-8 29,-5 5-209,0 0 83,-5 4 1,-3-2 21,-7-2 1,-3 2-164,-5-6 1,1 4 151,-1-4 1,0-1-7,0-6-85,5 2 109,-3-9 0,4 4-221,-2-5 1,-1 0-266,5 0 1,-4 0 59,3 0-1154,1-5 1011,4-1 0,-3-7 614,2-2 0,-7-3 0,7-5 0</inkml:trace>
  <inkml:trace contextRef="#ctx0" brushRef="#br0" timeOffset="55">19941 11729 7856,'0'-11'302,"0"4"638,0-3-497,0 9-94,0-4-30,0 0 589,5 4-348,1-4-20,6 5-216,-1-6 0,4 5-56,1-3 0,-1 3 161,-4 1-216,6 0-23,0 0 0,6 0 67,0 0 0,1 0 88,3 0-220,-3 0 34,4 0 0,-1 0-387,-1 0 220,1 0 30,-4 0 1,-2 0-1522,-2 0 782,-2 0 310,-6 0-2000,1 0 1534,-1 0 1,-3 0 872,-1 0 0,1 0 0,3 0 0</inkml:trace>
  <inkml:trace contextRef="#ctx0" brushRef="#br0" timeOffset="56">21049 11752 7952,'0'-6'810,"0"-4"-218,0 8 521,0-3 87,0 5-1034,0 5 0,-2-2 314,-1 4-259,-4 6 57,-4 5 85,-6 5-127,0 0 1,-2 3 96,-1 1 73,1 5-120,-3-3 0,1 1 47,-2 1-234,8-1 67,-11 4 1,8 1-142,-5-1-552,5 0 602,2-5 0,4-1 57,1-5 70,-1 0-93,1 0 1,5-5 3,2-3 1,-1-2-108,1-2 0,0-3-254,4-1 271,-5-4-415,4 2-207,-4-5-2660,5 0 898,0-5 1526,0-2 0,0-5-88,0-4 923,0-1 0,-5-6 0,-2 0 0</inkml:trace>
  <inkml:trace contextRef="#ctx0" brushRef="#br0" timeOffset="57">20740 11626 7902,'0'-11'0,"0"0"943,0 4-139,0-3-101,0 9-242,0-4-55,0 5-2,0-5-148,0 3 1,2-3 69,1 5-474,-1 0 153,8 5 1,-8-2-77,6 5 1,-4-2-234,3 2 1,0 2-574,0-3 332,3 3 360,-3 2 1,0 1-1932,1 2 2116,0-3 0,3 10 0,0-4 0</inkml:trace>
  <inkml:trace contextRef="#ctx0" brushRef="#br0" timeOffset="58">21026 12255 10470,'6'0'5043,"-1"0"-2518,-5 0-1850,0 5-45,0-4 6,0 4-36,0-5-938,0 5-3100,0-4 1716,0 10 612,0-10-2891,0 9 4001,0-4 0,0 6 0,0-1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3:23:10.23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16926 17440 24575,'-35'-35'0</inkml:trace>
  <inkml:trace contextRef="#ctx0" brushRef="#br1" timeOffset="1">11873 9901 8123,'-12'-4'1661,"1"1"-1097,-1-1 1,1 4 266,-1 0-347,1 0-33,0 0 95,-1 0-61,6 0-249,1 0 95,5 0 1,6 0-168,6 0 1,4 0-9,7 0 1,5-2 87,2-1 1,2 1-126,-2-1 1,3-3-145,-2 3 0,2-2 40,1 1 0,-5 3 99,-2-3 0,-3 2-289,-1 2 0,0-3 60,0-1 1,-2 0-244,-2 4 0,2 0-26,-6 0 1,0 0-164,-4 0 0,-3 0-717,0 0 1264,-6 0 0,8 0 0,-3 0 0</inkml:trace>
  <inkml:trace contextRef="#ctx0" brushRef="#br1" timeOffset="2">12352 9844 8146,'-11'0'0,"-11"10"0,-2 3 0</inkml:trace>
  <inkml:trace contextRef="#ctx0" brushRef="#br1" timeOffset="3">11918 10175 7999,'13'-7'18,"2"-1"1,-2 4 1309,2-3 0,2 3-558,-2-4 0,4 2-298,-4-2 0,5 2-182,-1 2 0,-1 3-19,1-3 1,-4-1-27,4 1 0,0 0-21,4 4 1,0-1-26,0-3 0,0 3 48,0-3 1,0 3-155,-1 1 1,1 0 92,0 0 0,-4-4-89,0 0 0,-5 0 186,1 4-419,-2 0 43,-2 0 1,-4-1-137,-3-3 229,-3 3 0,4-4 0,1 5 0</inkml:trace>
  <inkml:trace contextRef="#ctx0" brushRef="#br1" timeOffset="4">12444 10072 8201,'-28'0'0,"-2"0"0</inkml:trace>
  <inkml:trace contextRef="#ctx0" brushRef="#br1" timeOffset="5">13072 7480 8201,'-7'-12'-141,"-1"5"141,4-1 0,-5 1 0,2-5 0</inkml:trace>
  <inkml:trace contextRef="#ctx0" brushRef="#br1" timeOffset="6">13037 7411 8153,'0'0'0</inkml:trace>
  <inkml:trace contextRef="#ctx0" brushRef="#br1" timeOffset="7">13037 7423 8153,'0'11'0,"6"1"0,0-1 0</inkml:trace>
  <inkml:trace contextRef="#ctx0" brushRef="#br1" timeOffset="8">13049 7468 8153,'0'12'2866,"0"3"-2084,0 0 0,0 6-239,0-2 1,0 4-267,0 3 1,0 3-132,0 6 0,0 3-196,0 0 1,0 5 114,0-1 1,0-2-160,0 2 1,0-1 59,0 1 0,0-4-54,0-8 1,0 3 93,0-2 1,0-3-49,0-2 1,0-5 83,0-2 0,0-5 5,0 1 1,4-6 80,0-2-83,-1-4-414,-3 2-2547,0-5 1566,0-5 1,0-1 439,0-6 910,-5-4 0,-1-7 0,-6-6 0</inkml:trace>
  <inkml:trace contextRef="#ctx0" brushRef="#br1" timeOffset="9">12980 7606 8053,'0'-18'0,"0"1"2,0 6 0,0-1 562,0 1 0,2 3-16,1 1 0,0-1 9,5-3 1,-1-1-250,5 1 1,0-1-47,4 1 1,0 0-53,3-1 1,3 1 22,-3-1 0,6 2-72,2 3 0,-1-2 72,-3 5 1,4 0-249,0 4 1,-1 0-35,-3 0 1,-4 5-97,0 3 1,-5 2-16,1 1 0,-2 1 90,-2-1 0,-3 4-48,0 1 0,-6 4 131,2-1 0,-3 1-61,-1-1 1,-6 3 49,-6-3 1,-2 3-11,-8 0 0,0 0 45,-8-3 1,4 1 5,0-4 0,1-1-12,3-4 1,0 1-15,3-1 1,3-1-314,4-2 1,2-2-90,2-2-1000,-2-3 1385,9 4 0,-9-5 0,3 0 0</inkml:trace>
  <inkml:trace contextRef="#ctx0" brushRef="#br1" timeOffset="10">14065 7103 8206,'7'-8'-1232,"-2"1"1512,0-2 82,-4 4 193,4-5-190,0 8 213,-3-3-28,3 5 412,-5 0 1,-2 7-710,-1 4 0,-4 2-67,-4 6 0,-4 5-12,-1 6 0,-4 5 19,1 3 1,-3 0-16,0 7 1,-1-1-334,0 5 0,4-2 302,0-1 1,5 1-220,-1 2 0,3 2 124,5 2 0,-2 2-189,5-6 0,0 1-10,4-5 1,5 1 42,3 0 1,2-4 120,1 0 0,5-6-10,-1 2 0,0-6 153,-4-1 1,2-6-104,2 2 0,-2-4 175,2-4 1,-2-2-103,-2-1 0,1-4 83,-1 3 1,1-6 153,-1-1 1,1-2 168,-1 2-26,0-3-143,1-5-189,-1 0 179,-4 0-739,-2 0 322,-5 0 0,0 0 0</inkml:trace>
  <inkml:trace contextRef="#ctx0" brushRef="#br1" timeOffset="11">16921 7389 8040,'-7'-8'-429,"3"0"648,3 6 281,1-3 1,-1 1 518,-3 0-441,3 0-11,-4 4 76,5 0 1,1 5-499,3 3 1,-2 2 19,6 2 1,1 4-94,6 3 1,-2-1 37,2 1 1,1 0-127,0 4 1,4 0 101,-1-1 1,1 1-102,-1 0 1,3 0 23,-3 0 0,3 0-89,0-1 1,-3 1 15,0 0 1,-3-5 105,3-3 1,-5 2 4,1-2 1,-2 0-21,-2-3 1,0-5 63,1 1-27,-1-1 6,1 5-90,-1-6 0,-3 0-41,-1-2 61,-4-2 0,2 3 0,-5-5 0</inkml:trace>
  <inkml:trace contextRef="#ctx0" brushRef="#br1" timeOffset="12">17366 7252 8771,'-11'5'1336,"2"2"-712,-3 8 0,3-1-229,-6 5 1,1 2-326,-1 5 1,-2 0 79,-2 4 0,-2-3-133,2 3 1,-3 1 73,-1 3 1,1 4-107,-1 0 1,1 0 26,3-4 1,-1-1-80,5-2 1,-2 1 29,2-6 1,3 1 78,1-4 0,1-5-129,6-3 1,-4-3 119,5 0-87,-1-1 1,3-1 43,-3-2 10,2-3 0,-3-5 0,5 0 0</inkml:trace>
  <inkml:trace contextRef="#ctx0" brushRef="#br1" timeOffset="13">17377 7012 8097,'0'0'0</inkml:trace>
  <inkml:trace contextRef="#ctx0" brushRef="#br1" timeOffset="14">16909 7137 10572,'-6'-6'1641,"-1"1"-990,4 5-152,1 0-336,-3 0 1,4 0 215,-3 0-154,3 0 74,-4 0-397,5 0 1,1-4 171,3 0 0,4 0-1,7 4 1,3-1 20,4-3 1,1 2 95,0-6 1,5 4-105,2-3 1,0 4 44,0-1 1,-1-1-53,2 2 1,0-3 4,-4 3 1,-1 1 31,-7-1 1,1 1-7,-5 2 0,0-1-29,-3-3 1,-1 3 113,1-3-169,-6 3 1,0 1 147,-2 0-228,-3 0 61,4 0-67,-5 0 0,-5 0-60,-2 0 0,-3-1-102,-2-3 1,-4 3-192,-3-3 0,-3 3-723,-1 1 1136,0 0 0,11 5 0,2 1 0</inkml:trace>
  <inkml:trace contextRef="#ctx0" brushRef="#br1" timeOffset="15">17492 7526 8100,'7'0'0,"1"0"0,1 0 1605,6 0 1,-1 0-719,5 0 1,-4 0-465,4 0 0,0-4-133,4 0 0,4-1-132,-1 1 0,1 2-75,-4-6 0,0 4-367,0-3 284,-1 4 0,1-7 0,0 3 0</inkml:trace>
  <inkml:trace contextRef="#ctx0" brushRef="#br1" timeOffset="16">17994 7411 10238,'8'8'621,"-1"0"0,0-5-597,0 5 0,3-4-60,-2 3 0,-2-3 17,2 4 1,-2-4-109,2 3 1,2-4 42,-2 1 0,-2 1 0,2-1 244,-1-1-160,5-3 0,-6 5 0,-1 2 0</inkml:trace>
  <inkml:trace contextRef="#ctx0" brushRef="#br1" timeOffset="17">17937 8154 7914,'0'-7'-418,"0"1"1421,0 2-547,0 3 1,0-5 465,0 2-339,0 3-342,0-10 0,0 5-53,0-5 1,0-1 38,0 1 1,0-1-66,0 1 1,0-2 77,0-2 0,0-3-143,0-5 0,0 4-17,0 0 1,0-1-115,0-7 0,4 3 80,0-2 1,1 0-105,-1 0 1,-3 0-23,3-4 1,1 1 97,-2-2 1,5-1-116,-4 6 1,4-1 85,-5 4 1,1 2-21,-4 2 1,4-2 37,0 6 0,0-4-37,-4 4 0,1-2 19,3 2 0,-3 2-20,3-2 103,2 3 0,-5 0-67,3 1 0,1 3 251,-1 0-125,0 6 182,1-3-243,-4 5 14,4 0-62,-5 0 0,4 1 38,0 3 0,0 2 114,-4 6 1,1 0-82,3 4 0,-3-2 61,3 5 0,1-4-81,-1 4 0,3-1 6,-3 1 1,5 2-49,-1-2 0,-2-1-157,2 1 1,-1-5 107,5 1 1,-1-2 20,0-2 0,1 0 10,-1-4 0,1 2-95,-1-5 143,1 0 0,3-4-50,0 0 0,0-2 121,-3-1 1,-1-4-72,0-4 1,1-1-35,-1 1 1,1-4-43,-1 0 1,-1-6-7,-2 2 0,2 1-58,-2-1 0,-2 5 60,2-1 1,-5 2-216,5 2 88,-5 5 245,7-4-85,-9 8 44,4-3-2,-5 5 0,1 2 19,3 1 0,-3 4 106,3 4 0,-2 0-89,-2 1 1,0 3 49,0 0 1,0 6-77,0-2 1,-4 4 108,0 3 0,0 0-168,4 4 1,0-5-135,0 2 0,0-3 159,0-1 0,0-1 34,0-3 1,0 1-737,0-5 425,0 0 1,1-3-449,3-1 179,-3-4 288,5 3-1458,-6-9 1684,0 4 0,0 0 0,0 1 0</inkml:trace>
  <inkml:trace contextRef="#ctx0" brushRef="#br1" timeOffset="18">16429 7343 8005,'0'-8'0,"0"1"825,0 4 121,6-7 95,-5 9-185,4-4-402,-5 0-272,0 3 1,-1-3 72,-3 5 1,-4 1-160,-7 3 1,1 3 130,-5 4 0,-5 2-116,-7 2 0,1-1-6,-4 5 0,3-4-134,-3 4 0,5-4 217,6 4 1,1-5-54,3 2 0,-1 0-189,5-1 1,1 1 135,6-5 1,-1 0-125,6 1 0,-5-5 93,4 1 0,0 0-84,4 3 1,5 1 74,3-1 0,6-1-23,1-2 1,6 2 32,-2-3 1,2-1 41,2-3 1,1-1 94,3-2 1,-3 0-111,2 0 1,-3 0-162,-4 0 0,2 0 111,-6 0 1,0 0-756,-3 0 0,-5 0-481,1 0 460,-6 0 1,3 1-670,-5 3 0,-5-2 1416,-2 6 0,-9-1 0,-1 5 0</inkml:trace>
  <inkml:trace contextRef="#ctx0" brushRef="#br1" timeOffset="19">16030 7868 8005,'-7'0'558,"2"0"1,7 0-124,1 0 1,4 0 533,4 0 0,2-1-207,2-3 1,3 3 63,5-3 0,1-1-243,2 1 1,0-3-191,4 3 1,-3-1-251,3 1 1,-6 3 97,-1-3 0,-1 3-858,-7 1 1,0 0 339,-3 0-1396,-6 0 1,-1 1 107,-5 3 1565,0 2 0,-5 5 0,-1 1 0</inkml:trace>
  <inkml:trace contextRef="#ctx0" brushRef="#br1" timeOffset="20">14625 7834 8119,'-11'0'0,"3"0"100,0 0 0,6-1 423,-2-3 1072,3 3-522,1-4-614,0 5 1,5 0-133,2 0 1,4-2-75,0-2 1,5 2-146,4-6 0,1 5 40,2-5 1,0 4-81,0-4 0,1 6-597,2-2 0,-5-1 310,2 1 0,-8 0-896,0 4 1,-2 0 71,-2 0 1043,0 0 0,1 0 0,-1 0 0</inkml:trace>
  <inkml:trace contextRef="#ctx0" brushRef="#br1" timeOffset="21">15459 7628 8017,'0'-11'0,"1"3"0,3 1 460,2-1-115,0-3 112,5-1 0,-9 2 542,6 3 1,-6 0-171,2 3-229,-3 3-434,-1-4 28,0 5 0,-5 0-198,-2 0 0,-5 5 84,-3 3 1,1 2-30,-5 1 1,0 5 3,-4-1 0,4 0-123,0-4 1,4 5 15,-4-1 0,5 0 80,-1-4 1,6-3-291,1 0 248,6-1-282,-3 5 1,5-5-97,0 1-200,0-5 148,0 2 260,5-5 1,-3 1-187,6 3 127,-6-3 327,8 4-259,-8-5 249,8 0-151,-9 0 1,3 5 158,-8 3 0,-6 3-74,-5 4 0,-6 4 128,2 8 0,-1-3-17,1 3 0,-1-3 67,5-1 1,-1 0 193,5-1 0,1 0-136,2-3 0,3 1 6,5-4 1,1-1-57,3-4 0,8-1 331,7-2 0,3 1-30,5-5 1,4-1 61,7-3 0,-3-5-149,3-2 0,2-3-138,-2-2 0,0 1-224,-4-1 1,-5 1 101,-2 0 0,-7 3-1338,-1 0 0,-6 5 253,-2-5 937,1 5 0,-11-2 0,4 5 0</inkml:trace>
  <inkml:trace contextRef="#ctx0" brushRef="#br1" timeOffset="22">19890 7206 8565,'-11'0'640,"-1"5"-204,1 3 1,-4 3-284,-1 4 0,-8-1 15,1 5 1,-6 0-126,2 4 1,-3-4 120,3 0 0,-3 0-192,3 4 0,-3-4 52,3 0 0,1-4 33,3 4 1,0-3 22,0 3 1,5-5-127,3 1 1,6-3-46,2 0 98,4-1 1,-1 1-34,8-1 0,4-3 68,7-1 1,4-4-12,7 1 0,5-3-6,7-1 1,4 0 376,7 0 1,-5-1 125,1-3 0,-8 3-196,-3-3 0,-5 1 215,-6-1 1,-5 3-2124,-1-4 1,-11 6 779,-2 3 1,-13 1-407,-6 3 0,-6 2 40,-2-2 1162,-4 7 0,-8-2 0,-5 3 0</inkml:trace>
  <inkml:trace contextRef="#ctx0" brushRef="#br1" timeOffset="23">19365 7823 8105,'12'-8'476,"4"0"1,-2 5 413,5-5 1,0 4-325,3-4 0,5 5-81,0-5 1,4 4-159,0-3 1,-2 3 79,2-4 0,-2 6-307,1-2 0,1 3-269,-9 1 0,3 0-860,-10 0-176,5 0 1,-7 5 1204,2 2 0,-7 3 0,-3 2 0</inkml:trace>
  <inkml:trace contextRef="#ctx0" brushRef="#br1" timeOffset="24">20701 7354 8103,'-6'-17'0,"-5"0"0,10 6 0,-5 4 0,2 3 0,1-1 0,-4 2 0,3-1 0,-4 4 0,1 0 0,-5 0 0,1 0 1415,0 0 0,-1 0-849,1 0 1,-2 1-400,-2 3 1,1 2-166,-5 6 0,4 3 84,-5 0 0,3 2-51,-2-2 0,-2-3 15,6 4 0,0-4 14,4 0 0,0-1-65,4 1-118,2-1 1,5 0 16,0 1 1,6-4 145,5-1 1,2-4-95,6 0 1,0-1 47,4-2 0,-1 0 225,-3 0-236,2 0 1,-8 0-223,2 0 184,-7 0-3,-3 0 111,-5 0-50,-5 0 1,-2 5 36,-4 2 0,-2 4-57,-2 0 0,1 4 130,-5 0 1,5 1-60,-1-5 1,2 2 107,2 2 0,3-2-115,1 2 1,4-2 46,-1-2-10,3 0 1,2 1 6,3-1 0,4-1 199,7-2 1,4 1-76,8-5 1,-2 0 38,5-4 0,0 0-132,0 0 1,-1 0 104,-2 0 0,-7 0-166,3 0 0,-4 0-668,0 0 0,-2 0-808,-6 0-1126,-5 0 2537,4 0 0,-8-5 0,3-2 0</inkml:trace>
  <inkml:trace contextRef="#ctx0" brushRef="#br1" timeOffset="25">21021 6806 8103,'-18'-24'710,"1"2"0,10 12-222,-1 3 1,4 0-363,-3 3 0,3 3 469,-4-3 438,6 3-345,-3 1-6,5 0-513,10 5 0,-1 3 239,10 7 0,1-1-124,7 5 0,-2 0-12,6 4 1,-6 4-10,2-1 0,-3 6-30,-1-2 1,-1 3-114,1 2 1,-4 3 87,0 0 0,-5 9-313,1-2 1,-2 4 258,-1-4 1,-6 5-236,-2-1 0,-3 5 33,-1-5 0,0 6 75,0-2 1,-9 2 2,-2-2 0,-5 3-22,1-3 1,-3-7 17,-4-4 1,0-3-89,3-5 0,-6 2 38,2-10 0,-1 3 76,5-6 1,-2 1-204,6-8 1,0-1 25,4-4-1399,-1 1 1524,1-6 0,4 4 0,2-3 0</inkml:trace>
  <inkml:trace contextRef="#ctx0" brushRef="#br1" timeOffset="26">21021 8154 8103,'11'-35'0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7995 3563 12759,'0'12'401,"0"-1"0,0 1-278,0-1 1,0 2-1,0 1 1,0 1-129,0-1 0,0 0 1,1 0-1,1 1-27,2-1 0,4-1 0,-3-1 0,0 2 8,0 1 1,4-1 0,-1-5 0,2-1 43,1 1 0,1-4 1,-1 0-1,2-1 110,2 0 1,-2-1 0,2-3-1,-1 0 122,1 0 0,-2-1 0,2-3 1,-2-3 26,-2-3 0,0-2 0,0 1 0,-3-2-87,0-2-160,0 2 1,-2-3 0,-2 3-173,-3-2 0,3 1 0,0-4 0,-2 1-378,0 4 0,-4-4 0,0 2-226,-2 1 1,-5 1-318,1 2 0,2 4 128,-2 4 1,6 6 0,-2 5 932,3 2 0,1 7 0,0 0 0</inkml:trace>
  <inkml:trace contextRef="#ctx0" brushRef="#br0">8486 3563 7974,'-5'-10'1914,"-3"3"-119,3-4-1566,0 10 1,5-3 0,0 8-108,0 4 0,0 2-205,0 1 0,0 2 92,0 2 0,0 2 1,0 3-1,0-2-126,0-2 1,0 3-1,0-2 1,0-1-100,0 1 1,0-2 0,0-4-54,0 1 1,0-1-732,0 1-1102,0-6 755,0-1 907,0-5 440,0-5 0,0-1 0,0-6 0</inkml:trace>
  <inkml:trace contextRef="#ctx0" brushRef="#br0">8474 3655 7974,'0'-12'16,"0"1"1,0 3 368,0 1 1,2 4 60,1-1 0,0 4 1,3 4-163,-1 4 0,4 2 0,-1 3 0,2 0-117,1 3 0,1 0 1,-1-2-1,2 3-94,2 0 0,-1 1 0,4 1 0,-2-4-117,-2-2 1,0-1 0,0-1 226,1 0 1,1-3 155,-5 0 0,-3-6 1,-2 1 260,-1-6 0,-1 1 1,-3-6-1,2-1-335,1-1 0,-1-5 1,-3-2-1,0 1-195,0-1 1,0-3 0,0 1-1,0-1-197,0 1 1,0 2 0,0 6 0,0-1-1022,0 1 477,0-1-1155,0 1-243,0 0 50,0 4 1232,0 2 787,5 5 0,2 0 0,4 0 0</inkml:trace>
  <inkml:trace contextRef="#ctx0" brushRef="#br0">8874 3563 7967,'0'-7'1974,"0"-1"-1382,0 6 0,0-2 0,0 8-532,0 3 1,1 3-1,2 3 1,2 1-32,1 1 1,-3 5 0,2 0 0,0 0-146,3-1 1,-2 2 0,0-3 0,1 1-124,-1 0 0,-4-5 0,4 0 0,-3-4-320,1-2 1,1-2-1199,-1 2 988,-3-3 1,6-5 768,-4 0 0,4-10 0,4-3 0</inkml:trace>
  <inkml:trace contextRef="#ctx0" brushRef="#br0">9068 3632 7967,'5'-12'371,"-3"5"128,1-1 1,-1 4 0,-1-2 1033,3 1-580,-3 1-16,4 4-854,-5 0 0,0 5 0,0 3-123,0 2 10,-5 6 1,-1-3 0,-6 4-40,1-1 0,-1 1 0,1 2 0,-1-4 69,1-2 1,3-2-1,1 0 1,-1 1 28,2-1 1,0 1-93,2-1 1,2 1-1,0-2-47,4-3 0,5 2 0,5-4 169,4 2-25,-4-5 1,5 3-1,-6-5 27,1 0 0,3 0 1,0 0-1,-1 0-155,-1 0 1,-6 0 0,1 0-1,1 0-879,1 0 0,-2 0-1943,-1 0 2916,1 0 0,3 0 0,1 0 0</inkml:trace>
  <inkml:trace contextRef="#ctx0" brushRef="#br0">9262 3643 7480,'0'-11'-11,"0"3"0,0 1 2551,0-2-931,0 4-1452,0 0 1,0 6 0,2 1 0,0 5-256,2 3 0,0 0 0,-4 8 0,1 0 40,3-1 1,-3 2 0,3 4 0,-2-1-446,2-3 357,-2 2 1,3-4 0,-5 2-325,0-4 0,0-2-615,0-2-410,0-4 1250,0-2 0,0-7 1,0-1-1,0-5 245,0-2 0,0-5 0,0-2 0,0-1 0,0-2 0,0-2 0,0 1 0,0 1 55,0 1 1,0 5-1,0-2 1,0 4 1273,0 0-382,0 6 558,0-4-623,0 8-875,0-3 145,0 5-122,0 5 0,5 2 1,2 6-1,3 0-154,2 3 0,1 3 1,0-3-1,4 2-55,1 2 0,-4-2 0,2 0 0,-1-2 111,1-2 0,-1-1 0,-4-3 0,1-1 209,-1-1 0,-3-6 0,-1 2 1117,2-3 412,-4-1-1301,5 0 0,-8-1 0,2-3-45,-3-3 1,-1-5 0,0-3-1,0-3-218,0 0 1,0-3-1,0 2 1,0-3-85,0-1-25,0 6 1,0-4 0,0 6-219,0 1 0,0-2 0,-1 0-423,-3 2 0,2 6 0,-1 0-829,1-1 1,2 3-932,0-2 2404,5 6 0,7-9 0,6 5 0</inkml:trace>
  <inkml:trace contextRef="#ctx0" brushRef="#br0">9753 3575 7896,'0'-12'3243,"0"6"-1296,0-4-1901,0 9 1,0 4 0,-1 9-145,-3 0 0,2 6 0,-5 1 0,1 3 104,0 1 0,3 0 0,-1-2 0,3-1-226,1-1 1,0-1 0,0 1 0,0-4 109,0-2 1,0-1-1,1-2 259,3-3 1,-1-2 0,4-5 145,2 0 0,1 0 0,2 0 0,-1 0 84,1 0 1,0-6 0,2-4 0,2-5-101,-2-3 0,-3 3 1,-2-4-1,-3-2-203,-1 0 1,3 2 0,-4 0 0,-2-2-884,-1 0 685,-1-2 1,0 4-1,0 1-612,0 2 0,-3 4 0,-2 6-467,-2 1 1,0-3 0,-4 6-908,4 3 2108,-3 9 0,3 3 0,-4 3 0</inkml:trace>
  <inkml:trace contextRef="#ctx0" brushRef="#br0">9982 3666 7867,'0'-11'901,"0"-1"1,0 1-7,0-1 1,0 5 0,1 0 740,3 2-1643,-3 2 1,4 4-152,-5 3 0,4 6 0,1 5 1,0 0-8,0 2 0,0-3 1,-2 3-1,2 1 51,1 0 1,-3-3 0,2 3 0,-1-2 69,0-2 0,3-1 248,-3-1-204,0-6 0,1 4 0,1-4 0</inkml:trace>
  <inkml:trace contextRef="#ctx0" brushRef="#br0">10073 3837 14844,'0'-11'581,"0"0"1,0-1-759,0 1 1,4-1 0,0 1 0,-2-1-306,0 1 0,1 0-282,1-1 0,1 6 241,-1 2 0,-1 3 0,4 2 325,2 3 0,-2 1 0,-1 4 0,0-2 160,1 2 1,-4 1-1,5 1 1,1-3 9,1 0-65,-4 0 0,4-1 322,-2 1 0,-2-6 1,2 2 270,1-2 0,-3-2 0,1-2 1,-1-2 90,0-3 0,-2-3 1,2-3-1,0-1-243,-4-1 0,3-4 0,-1 2 0,0 1-290,1-1 1,-4-3 0,4 1-1,-1-1-395,0 1 0,3-2 0,-3 6 1,-1 1-1902,-2 1 579,4 2-133,-4 5 0,4 2 117,-5 8 1675,0 2 0,6 11 0,0 0 0</inkml:trace>
  <inkml:trace contextRef="#ctx0" brushRef="#br0">10416 3632 7852,'0'-12'462,"0"6"0,0-4 1728,0 2-1014,0 3-1013,0-5-363,0 9 0,1-3 0,2 8 1,0 3 78,0 4 0,-2 0 0,1 0 0,0 2 126,2 2 1,0-1 0,-4 4 0,0 0-22,0 0 0,0-4 1,0 1-1,0-3 2,0 0 1,1-5 0,1 1-472,2 1 119,0-4 31,-4 0 230,0-5 1,-1-5 24,-3-3 1,3 2 0,-3-2 0,3-2 75,1-4 0,0 2 0,0-5 0,0 1 169,0-3 1,0 1 0,1 0 0,1 2 460,2 2 0,0 5 50,-4 1 0,1 6-673,3-2 1,-3 4 0,5 4 0,-1 3-588,2 3 534,-2 2 0,5 3 0,-2 2-108,2 0 86,2-3 1,0 4 0,2-4-146,1 1 138,1 0 0,-5-3 1,1-2 34,-1-2 88,-5 2 1,4-9 426,-2 3 1,2-3-1,2-1 465,-1 0 0,-3-6 1,-2-4-298,-1-4 1,3-3 0,-4 3 0,-2-2-395,-1-2 1,-1 0-1,0-2 1,0 1-575,0-1 0,4 2 1,0 0-636,-1 2 0,-2 0-2869,-1 5 3833,0 5 0,5 0 0,1 6 0</inkml:trace>
  <inkml:trace contextRef="#ctx0" brushRef="#br0">8828 3426 6200,'0'-6'2081,"0"1"-1855,0 0 114,0 3 237,0-3 2529,0 5-2913,5 0 0,-2 0-5,5 0 1,-1 0 18,5 0 0,-1 0-35,0 0 1,2 0-41,2 0 1,-1 0 66,5 0 0,-3 0-186,3 0 1,0 0 90,3 0 1,-2 0-42,-1 0 1,0 0-9,3 0 0,1 0-8,0 0 0,-4 0-64,0 0 117,0 0-44,4 0 0,-4 0-133,0 0 157,0 0-22,-1 0 0,2 0-22,-5 0 34,1 0 38,-5 0 44,1 0 34,-1 0 23,-5 0 68,-1-5-203,-5 4 17,0-4-137,0 5-422,-5 0 1,3 0-154,-6 0 0,4 0-396,-3 0 0,3 4 324,-4 0 693,6-1 0,-13 2 0,2 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11546 16914 7806,'-6'0'486,"1"2"1,5 1-264,0 5 0,0 2 1,0 2-1,0-1 264,0 0 0,0 5 1,0 0-1,0 2-116,0 2 0,0 2 0,0 2 0,0 1-129,0 2 1,0 0 0,1-5 0,2 1-26,1 0 0,-1-1 0,-1-2 0,0-2-4,2-2 1,0-1 0,-4-3 0,0-1-29,0 1 0,4-5-3424,0 1 2009,-1 0 0,-4-2 0,-3-4-484,-3-4 1714,-4 1 0,0-15 0,0 4 0</inkml:trace>
  <inkml:trace contextRef="#ctx0" brushRef="#br0">11558 17017 7806,'0'-11'657,"0"3"1219,0 0-1503,0 6 1,4 2 0,1 8 0,1 2-38,3 1 0,-3 2 0,2 2 0,2 3-136,4 0 1,0 3 0,4-2-1,0 3-68,-1 1 1,2-2-1,3-1 1,-2-1-101,-1 2 1,-1-5-1,2-1 1,-1-2-48,2-1 1,-4-1 0,1 0-1,-1 1 107,-3-1 1,-2-4 0,-1-2 216,-4 0 32,3-4-471,-8 4 0,1-6 1,-5-3-1,-3-2-740,-2-1 0,1-3 1,-3 4-1,2-2-757,-2 1 0,2 3 1627,0-4 0,-6 1 0,-5-5 0</inkml:trace>
  <inkml:trace contextRef="#ctx0" brushRef="#br0">12015 16880 8052,'0'-6'2678,"-2"1"-2230,-1 5 0,-4 1 0,-4 3-301,-1 3 0,5 5 0,-1 3 0,1 4-89,0 3 1,-2 0 0,4 1 0,0 1-36,0 3 0,1-3 1,4 4-1,0-1 5,0-1 1,0 1 0,2-4-1,0-2-5,2-2 0,5 2 1,-3-6-1,2-1-15,-1-1 0,-3-2 1,3 0-1,-1 0-569,0-4 0,-3 3-3022,1-2 3583,-3-3 0,-1 0 0,0-5 0</inkml:trace>
  <inkml:trace contextRef="#ctx0" brushRef="#br0">12266 16880 7821,'0'-6'1095,"-1"1"1,-2 6-737,-1 3 1,-1 2-1,3 5 1,-3 2-198,-2 2 1,5 3-1,-3 5 1,1 0-65,0 0 0,-1 1 0,3 2 0,-4 5 28,0 2 0,4-3 0,-2 0 0,1-3-10,-1-1 0,3-3 0,-3-4 0,3-3-204,1 1 0,0-8 1,0 2-1636,0-1-674,-5-5 501,4 0 1896,-9-10 0,8-6 0,-3-7 0</inkml:trace>
  <inkml:trace contextRef="#ctx0" brushRef="#br0">12220 16949 7821,'0'-12'276,"4"1"0,1-1 153,2 1 0,0 3 0,5 2 32,-1 1 1,-3 1 0,-1 4-142,2 0 0,-3 5 0,2 3 0,1 3-152,1 4 1,-2 4 0,-1 7 0,2 2-13,1 1 1,-2 1-1,0 5 1,0-2-127,3-3 1,1 2 0,2-6 0,3 0-83,1-2 0,-3-3 0,3 0 0,-2-3 72,-2-2 0,2-1 0,0-3-184,-2-1 0,-3-3-1512,-3-1 762,-3-4 914,-5 2 0,-5-10 0,-2-1 0</inkml:trace>
  <inkml:trace contextRef="#ctx0" brushRef="#br0">12175 17234 8516,'11'-6'0,"0"2"267,1 3 0,-1 1 0,2-2 1,1 0-67,1-2 1,6 0 0,-2 4 0,2 0-452,2 0 1,-1 0-1,-2-1 1,-1-2-476,1 0 0,-2-1 725,1 4 0,0-5 0,4-2 0</inkml:trace>
  <inkml:trace contextRef="#ctx0" brushRef="#br0">12723 16880 9730,'6'1'529,"-2"3"0,-1 4-295,0 2 1,-1 6 0,1 3 0,-1 4-112,-2 4 1,0-2 0,0 6 0,0 0-43,0 2 1,0 0 0,0-1 0,0-3 32,0-1 0,0-1 0,1-6 1,1-1 194,2-5 1,1-3-561,-1 0 1,-1-2-809,4-2 418,-4-3 0,1-7 0,-8-1 0,-2-5-1765,-1-2 2406,-3-2 0,-1 1 0,-7 0 0</inkml:trace>
  <inkml:trace contextRef="#ctx0" brushRef="#br0">12666 16983 7779,'4'-12'249,"-1"1"1,6 0 0,-1-1 0,2 2 97,1 2 0,1-2 0,-1 3 1,1-2-39,-1 1 0,6-1 1,0 4-1,2 0-132,0 0 1,0 1 0,3 4 0,-2 0-123,-1 0 1,-5 5 0,2 3-1,-4 2-118,0 1 0,-1 1 0,-1-1 0,-2 2 4,-4 2 1,1-2-1,-1 2 1,-2-2 67,-1-2 0,-1 1 0,-1-1 1,-1 1-4,-2-1 1,-6 4-1,-1 0 1,-4-1-24,-3-1 0,3-2 0,-3 1 0,1-1-51,-1 1 1,4-1-1,-1 1 1,2-1 53,2 0 0,0-3 0,3-2 0,1 1 67,2-1 0,1-2 47,4 3 1,5 0 0,3 2 0,2-3 228,2-1 1,3 0 0,1-2 0,2 2-42,2 1 1,6-3 0,0 2 0,0-1-217,-2-1 0,-1 5 0,0-4 0,-2-2-416,-2 0 1,2 1 0,-6 1-1,-1 0-639,-2 1 1,0-4 982,-1 3 0,-4-3 0,-2-1 0</inkml:trace>
  <inkml:trace contextRef="#ctx0" brushRef="#br0">13340 16834 7809,'-7'0'1086,"2"2"-639,5 1 0,0 4 1,0 4-85,0 1 1,0-1 0,0 0 0,0 2-91,0 2 0,0-1 0,0 5 0,0 2-91,0 0 1,0 6-1,0 0 1,0-1-20,0 2 1,0-4-1,0 3 1,0-3-25,0-1 1,4-2-1,1-2 1,0-3-72,0-4 1,0 0 0,-2-1-631,1 1 1,1-6-445,-2-2 1,-3-3-148,0-1 0,-3-5 1,-6-1-1016,1-1 2168,1-8 0,-10 7 0,-1-8 0</inkml:trace>
  <inkml:trace contextRef="#ctx0" brushRef="#br0">13203 17006 7809,'3'-12'0,"2"1"108,2-1 1,0-3 0,5 0-1,-1 1 177,1 1 0,3 3 0,1 1 0,1 2-91,-1-2 1,5 4-1,-2 0 1,2 1-72,2 0 0,-4 0 0,-1 4 0,0 1-103,-1 3 1,-3 3-1,2 4 1,-4 0-112,0 1 1,-2 3-1,-3 2 1,-1 0 86,-1 4 0,-4-4 0,1 2 0,-4 1 42,-6-3 0,-2 5 1,-1-3-1,-2 1 9,-2-1 0,1 2 0,-4-5 1,2 1-98,2-1 0,1-1 0,2-2 0,-1 1 69,1 1 0,4-3 0,4-5-47,1 2 1,2 1-81,0 2 0,5-6 1,3-2-1,2-3 40,2-1 1,3 0-1,1 0 1,1 0-77,-1 0 1,3 0 0,-2 0 0,-1 0 111,1 0 0,2-1 1,-3-2-1,1-1 287,-1 2 1,0 1-1,-5 1 258,0 0 0,1 0 1,-2 1 50,-2 3 1,2 2 0,-3 5-310,3 1 1,-2-5 0,0 1 0,1 1-210,1 1 1,2-2-1,4-2 1,1 0-113,1 1 0,4-5 1,-2 2-1,4-3 14,3-1 0,1 0 0,-3-1 0,2-3 155,-2-3 1,1-3-1,-1-2 1,0-1 74,-3-2 1,-1 3 0,-5-5-1,-2 2 36,-2 0 0,-2-4 0,-2 2 0,-4 1-223,-3-1 0,-2-3 0,-3 1 0,-6-3-506,-8-1 0,-6 2 0,-12 2 0,-2 3-11,-3 4 1,-9 5 0,-2 4 0,0 1 38,3 2 1,7 5-1,4 4 1,3 4 346,5 2 1,2 2-1,6-3 1,5 1-335,5-1 0,2 0 0,6 0 474,2 1 0,11 0 0,3-3 0</inkml:trace>
  <inkml:trace contextRef="#ctx0" brushRef="#br0">14150 16914 7644,'2'-10'158,"2"3"0,-2 1 0,6 6 526,1 0 1,-3 0-1,2 0-378,0 0 0,-1 2 0,0 2 1,1 3-113,-2 3 1,4 6 0,-2 0 0,2 2-5,2 2 1,-1 2-1,1 1 1,-1-1-83,0 1 1,2 0-1,1 0 1,1 0 1,-1 0 1,0-1-1,0 0 1,1-3-81,-1-4 0,-1-2 1,-2-2-1,1 1-426,-1-1 1,-3-4-1,-2-2-1632,-1 0 592,4-4 1,-8 3 1435,3-8 0,-3-7 0,-1-7 0</inkml:trace>
  <inkml:trace contextRef="#ctx0" brushRef="#br0">14539 17120 7790,'0'-8'2616,"0"1"-2054,5 4 1,-3-2-353,6 5 1,-5 5 0,0 3 0,-1 2-159,-2 1 1,-5 2-1,-3 1 1,-2 1-443,-2-1 1,2 3-1,1-2 1,3-1-289,1-1 0,-3-2 1,3 0-1181,-1 1 1858,3-6 0,-2 4 0,5-3 0</inkml:trace>
  <inkml:trace contextRef="#ctx0" brushRef="#br0">14596 17040 7674,'0'-6'1135,"1"1"1,2 6-868,0 3 1,5 2 0,-3 5 0,2 2-134,1 2 0,-1-2 0,0 3 0,2 0-8,1-1 0,2 4 0,-1-4 0,1-1-12,-1-1 0,0-2 1,1 1-1,-1-2-50,1-3 1,-1 2-1,1-5 1,-2 0-356,-3 1 1,4-4-1772,-4 3 895,-2-3 0,-1-2 1166,-8-3 0,-2-2 0,-6-5 0</inkml:trace>
  <inkml:trace contextRef="#ctx0" brushRef="#br0">14904 16846 7781,'1'-7'71,"2"2"1075,1 0-586,0 4 1,-4-3-1,0 9-234,0 7 1,-2-1-1,-1 6 1,-4-1-167,1 3 1,-4 3 0,2 1 0,-2 1-89,-1 2 0,3-2 0,0 4 0,-1-1-145,-1 0 0,3-5 0,0-4 0,1 0-357,0 0 1,3-4 0,-1 1-427,3-2 0,2-3-960,3-3 1816,-3-1 0,10-1 0,-5 1 0</inkml:trace>
  <inkml:trace contextRef="#ctx0" brushRef="#br0">15121 16823 7755,'0'-6'1657,"-1"2"-1242,-3 8 1,3 6-1,-4 6 1,1 1-257,0-1 1,-3 5 0,3-2 0,1 3-5,2 5 0,1-3 0,0 3 0,0-3-44,0-1 0,0 0 1,0-1-1,0 0 50,0-3 1,0 1 0,0-4 33,0-2 0,4-2-250,0 0 127,-1-6 1,-1-1-147,1-5 0,0 0-18,5 0 1,-1-1 0,5-2 65,-1-1 1,0 1-1,2 3 1,1 0 16,1 0 1,1 0 0,-4 0 0,4-2-12,3-1 1,1 1 0,0-1 0,-2 1-88,-2 2 0,3 0 1,-3 0-1,-2 0-334,-2 0 0,0 0 1,-2-1-2320,-2-3 2760,-3 3 0,-16-9 0,-1 3 0</inkml:trace>
  <inkml:trace contextRef="#ctx0" brushRef="#br0">15064 17074 8005,'5'-10'215,"3"2"1,-2 2 0,2 4 0,1-2 117,1 1 0,1 2 1,1 1-1,0 0-124,4 0 1,-2-4 0,3 0 0,1 2-368,0 1 1,-3 1 0,3 0 0,0 0-24,-1 0 0,-3-4 1,2-1-492,-4-2 1,-5 3 0,-4-3 671,-1-2 0,-2-1 0,0-2 0</inkml:trace>
  <inkml:trace contextRef="#ctx0" brushRef="#br0">15110 16800 7714,'11'-5'363,"1"0"0,0-4 0,2 3-60,2 1 1,0-3-1,-1 3 1,4 0-36,3 0 0,1 0 0,0 2 0,-1-1-159,1 2 1,4 1 0,0 1-1,-2-2-356,-1-2 1,-2 3 0,-2-3 0,-1 3 246,1 1 0,2-5 0,1-1 0</inkml:trace>
  <inkml:trace contextRef="#ctx0" brushRef="#br0">15909 16720 7740,'7'-1'1983,"-4"-3"-1289,4 3 0,-7-6-518,0 4 0,-5 1 0,-7-1 1,1 1-102,-1 2 0,-3 2 0,0 0 0,1 2-20,1-2 0,-2 4 0,0-1 0,1 0-36,1 0 1,3 4 0,1-3 0,2 2 40,-2-1 0,0 1 0,0 3-29,1 1 0,6-1 1,-2 1-79,3-1 1,2 0-1,3 0 1,3-3-30,4 0 0,5 0 0,3 3 0,3 0 15,0 1 0,6-1 0,2 1 1,-1-1 109,-3 1 0,2 0 1,-1 2-1,-3 1 39,-4-1 1,1 3-1,-6-2 1,-1 0 138,-1 2 0,-6-4 0,0 2 0,-2-3 197,-3 0 0,-1-1 0,-2 1-82,-3-1 0,-2-3 0,-7-2 0,-1-1-199,-1-2 1,-9-1 0,0 1 0,-4 2-91,-4 1 0,3-3 0,0 1 0,2-2-471,6 2 0,3-3 0,6 3 0,1-3-1454,0-1 1,-1 0-1542,1 0 3413,4 0 0,7 0 0,7 0 0</inkml:trace>
  <inkml:trace contextRef="#ctx0" brushRef="#br0">16332 16800 8577,'0'-6'1155,"1"1"1,2 6 0,0 3-1006,0 3 1,-2 4-1,-1 1 1,0 3-59,0 4 1,0 2 0,0 0-1,0 1-69,0 2 0,2 1 1,0-2-1,2 0-127,-2 0 0,3-1 0,1-2 0,-1-2 54,0-2 0,2-1 1,-3-3-1,0-2-525,1-3-1376,-4 4 1024,4-10 1,-10 4 0,-1-6 926,0-3 0,-10-8 0,4-5 0</inkml:trace>
  <inkml:trace contextRef="#ctx0" brushRef="#br0">16183 16812 7762,'0'-12'31,"4"1"0,0-1 220,-1 1 1,-2 3 0,-1 1 931,0-2 0,5 2-835,2 0 1,4 4 0,0-1-1,0 3-72,1 1 1,4 0-1,3 1 1,2 2-201,-2 1 0,2 0 0,0-4 0,3 0-50,2 0 1,1 0-1,-3 0 1,2-2-91,0-2 1,1 3-1,-4-3 1,-2 2-9,-2-2 1,2 3 0,-6-3 116,-1 3-245,-2 1 0,-6 4 0,-6 1-654,-7 1 1,-4-4 853,-4 2 0,-3 3 0,-5-1 0</inkml:trace>
  <inkml:trace contextRef="#ctx0" brushRef="#br0">12563 17782 7744,'-11'-11'0</inkml:trace>
  <inkml:trace contextRef="#ctx0" brushRef="#br0">12552 17771 7744,'-6'-12'1219,"4"5"-578,-6-1 0,4 6-529,-3-2 0,-1 3 0,-3 1 0,-1 0-76,1 0 1,0 0-1,0 1 1,3 3 47,0 3 1,0 0 0,-3-1 0,-1 0 43,1 1 1,0 0 0,-1 5-1,2-1-15,2 1 1,-2-1 0,4 0 0,-2 1-6,1-1 1,4 4-1,-2 2 1,1 1-38,0 2 0,1 2 0,3-1 0,0-1 38,0 0 0,3-1 1,3 2-1,0-1-31,3-1 0,1-1 0,3 1 0,1-4 44,1-2 0,4-1 0,-3-1 0,1-1 134,-1-2 1,5 1 0,-4-6 0,2 0 95,0-2 0,-3 3 0,1 0 0,1-2-28,0 0 0,-3-2 0,3 0 0,-1 0-418,-4 0 1,1 0 0,0-2-987,2-1 0,-5 1-4014,-3-1 5094,-6 1 0,3-3 0,-5-1 0</inkml:trace>
  <inkml:trace contextRef="#ctx0" brushRef="#br0">12883 17794 7935,'0'-7'1196,"0"2"0,0 7 0,0 1-1013,0 5 0,0 2 0,0 3 0,0 1-44,0 1 0,0 4 0,0-2 0,0 0-83,0 4 0,4 1 0,1 4 1,0 0 16,0 0 1,2-2 0,-3-2 0,0-2-57,1-1 1,-4-4 0,4 3-67,0-2 1,-3 0-1,3-6 1,-1-1-467,-1-2 1,3-3-996,-3 4 1510,4-6 0,4 3 0,1-5 0</inkml:trace>
  <inkml:trace contextRef="#ctx0" brushRef="#br0">13328 17691 8973,'0'15'343,"0"0"0,0 6 1,0-2-1,0 2-135,0 2 1,0 1 0,0 2 0,0 2 109,0 1 1,0-4 0,1 2 0,2-3-2,1-1 0,3 0 0,-2-2 0,2-2-135,2-4 0,-3 2 0,2-2 0,-1-1-198,0-1 1,1-2 0,-4 1-1,0-1-358,1 0 0,-4-3 0,3 0-388,-2 1 0,-4-4 0,-2-2-683,-3-1 1445,2-2 0,-5 0 0,3 0 0</inkml:trace>
  <inkml:trace contextRef="#ctx0" brushRef="#br0">12928 18022 7928,'8'-4'414,"0"1"0,-1-1 1,5 2-1,0 0 44,4-2 0,-2 0 1,5 4-1,1 0-256,1 0 0,-1 0 1,-1 0-1,1 0-88,1 0 0,1 0 0,-2 0 0,-2 0-325,-1 0 0,2-1 0,-3-2 0,1 0-1019,-1 0 1,3 2 1229,-4 1 0,1 0 0,-5 0 0</inkml:trace>
  <inkml:trace contextRef="#ctx0" brushRef="#br0">13534 17942 7744,'0'-7'943,"0"-1"0,0 4 1388,0-3-1534,0 4-752,0-2 0,0 14 0,0 2 18,0 2 1,-2 0-1,0-1 1,-2 2-65,2 1 0,0 5 1,4-4-1,1 1 19,5-1 1,-2 0-1,2-2 1,1 2-37,1-2 1,1-5 0,2-2 0,1 1-154,1-2 0,2-1 0,-3-5 0,2 0 95,2 0 0,-3-1 0,3-3 0,0-4 46,0-2 0,-5-1 0,3-1 0,-4 1 97,0 0 0,-1-2 1,1-1-1,-2-2 16,-3-2 1,-1-1 0,-5-4 0,1 0-124,2 0 1,0 0 0,-5 0-1,-3 1-148,-4-1 0,-6 1 1,-2 3-1,-2 4-64,-2 2 0,-2 3 1,1 3-1,0 3-94,2 2 1,1 2 0,-2 0 0,1 2-865,-1 2 1210,3 2 0,6 5 0,6 1 0</inkml:trace>
  <inkml:trace contextRef="#ctx0" brushRef="#br0">14071 17748 7864,'-7'-11'1242,"-2"3"225,5 0-990,1 6 0,3-2-217,0 8 1,1 1 0,1 5 0,2 0-106,-1 3 1,2 2-1,0-1 1,0 3-79,0 0 0,3 2 1,-4 3-1,-1-2-152,2-1 1,-3 0 0,1 3 0,0-2 13,1-1 0,-3-4 0,3 3 0,-3-1 16,-1-3 1,0-2 0,0 0-1,0-1-77,0 1 1,4-5-2221,0 1-311,0-6 2653,-4 3 0,0-5 0,0 0 0</inkml:trace>
  <inkml:trace contextRef="#ctx0" brushRef="#br0">14653 17759 8036,'0'-7'1068,"0"-1"1,-4 4-1,-1-2-975,-1 1 0,-2 1 1,-3 4-1,-1 0-235,1 0 0,-4 0 0,-2 0 1,1 1 35,-1 3 0,-2-1 0,4 4 0,1 1 107,1-2 1,-2 8 0,0-2 0,1 2-22,1 2 1,2-2 0,-1 5 0,2 0 68,3-1 0,-2 6 0,5-4 0,1 1 95,2 0 0,1-3 0,1 0 1,2-2-5,1-2 1,5 3 0,-2-2-1,3-1-130,2-1 1,-1-6 0,2 0 0,1-1-10,1 0 1,0-3 0,-3 1 0,0-3-21,4-1 1,-2 0-1,5 0 1,0-1-204,-2-3 0,4 1 0,-6-4 1,0-1-529,2 2 1,-5-4 749,4 2 0,-4 3 0,0 0 0</inkml:trace>
  <inkml:trace contextRef="#ctx0" brushRef="#br0">14859 17748 11835,'1'13'114,"3"2"1,-3-2 0,3 3 0,-3 1-82,-1 2 0,0-2 0,0 2 0,0 2-157,0 0 1,0-2-1,0-1 1,0-1-83,0-3 1,1-2 0,2 0 198,1-1 0,-1 1 610,-3-1-70,0-5-190,0-1 0,2-5-148,1 0 1,4 0-1,4 0-135,1 0 0,-5 0 1,1-1-1,1-1 47,1-2 0,1 0 0,2 4 0,1 0-67,1 0 1,2 0 0,-3 0-1,2-1-175,2-3 1,-3 3 0,3-3 0,-2 3-194,-2 1 1,0-2 0,0 0 0,2-2-142,-3 1 1,-1 1-1,-3-1-494,-2 0 0,-3-3 963,4 3 0,-11-4 0,2-4 0</inkml:trace>
  <inkml:trace contextRef="#ctx0" brushRef="#br0">14847 17908 8669,'5'-6'380,"2"-3"0,4 5 127,0 1 1,-3 1 0,1-1 0,2-1-415,3 2 0,1 1 1,-2 1-1,1-2-144,1-1 1,2 1 0,-3-1 0,1 1-93,-1 2 1,3-4 0,-2 1-142,-1 0 1,-3 1 283,-3-2 0,2 2 0,-4-3 0</inkml:trace>
  <inkml:trace contextRef="#ctx0" brushRef="#br0">14836 17679 8242,'16'-7'0,"3"1"981,3 0 0,1 3 0,-1 3 1,1 0-413,0 0 1,0 0 0,0 0-1,0 0-329,0 0 1,1 0 0,1 0-1,2 0-256,-2 0 1,3-2 0,-1 0 0,-3-2-836,-4 2 1,0 0 850,-4 2 0,-6-5 0,-5-1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11158 15909 6777,'0'-6'2225,"0"0"-961,0 2-456,0 2 101,0-3-651,0 5-220,0 5 1,0-2-53,0 5 0,0-5 0,1 4-31,3-2 1,3 4 0,4-3 71,0 0 0,-3 1 0,0-5 0,1 3 10,1 2 1,1-3 0,1 2 0,0-1 35,3-2 1,-1 2 0,5-2-1,2 0 24,0-2 1,2-1-1,1 0 1,3 0-18,3 0 1,3 0 0,3 0 0,1-1-68,1-3 0,1 3 0,-2-4 1,2 1 1,2 0 0,-4 0 0,1 4 1,-1 0-21,1 0 0,1 0 0,3 0 1,-3 0 21,1 0 1,-5 0 0,4 0 0,-1 0 13,1 0 1,4-1 0,-3-1 0,2-2-10,0 1 1,-1 2 0,1 0-1,-4-2-12,-3-1 0,-2 1 0,-4 3 0,-5 0 28,-3 0 0,-7 1 1,1 1-1,-2 3-5,-2 2 1,-5-3-1,-1 3 1,-1 2-37,0 1 1,1-1 0,-2 1 0,0 3-48,0 0 0,0 1 1,-1 0-1,2 2-73,-2 2 1,3-4 0,-1 1 0,-1-1 7,-2 1 1,-1-2-1,0 2-19,0-2 0,0-2 24,0 1 293,0-6-125,0-1 1,0-6 0,1-3-55,3-4 0,-1-2 0,3-2 0,0-2 11,1-2 1,0 1-1,5 4 1,-1-1 9,1 1 1,3-1 0,1 1 0,2 1 12,2 2 1,3-1 0,4 6 0,3-1 104,3-1 0,5 3 0,2-1 1,2 1-43,5 2 1,0 0-1,7 2 1,3 0-51,3 2 0,-27 0 0,1 1 0,-1-2 1,0 0-1,1 1 0,1 0-47,-2 0 0,1-1 0,-1-1 0,0-1 0,1 1 0,0 0 0,1-1 0,-1-1-24,0 0 1,0 0-1,31 0 1,-1 0-1,-1 0-57,1 0 1,-1 0-1,2-1 1,-4-3 51,-3-4 1,-6 2 0,-4-2 0,-5 1 28,-5 0 1,-7-3 0,-6 4 0,-4-2 129,-6 1 0,-4-1 0,-3-3 0,-4-1-50,-3 1 0,-6-1 1,-2 1-1,0 0-174,-1-1 0,1 1 0,-4-1-20,4 1 0,-2 3 1,4 2-1,0 0-171,0-1 1,0 3-1,2-3-510,-1-2 0,-3 3-1127,3-2 1918,0 5 0,4-7 0,0 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7652 6430 7984,'-6'-8'-51,"2"1"2285,3-2-1560,1 4-456,0 0 0,0 6 0,0 3 0,0 3 105,0 4 0,-2 1 1,0 3-1,-2 4-63,1 3 0,1 1 0,-1 1 0,0 3-84,0 3 1,-2 7-1,1 1 1,0 0 46,-1 1 1,3 6-1,-5 4 1,1 0 58,0-3 1,3-5 0,-1-3-1,3-4-166,1-3 1,0 1 0,0-6-1,0-2-119,0-3 0,0-1 0,0-4 0,1 0-66,3-4 0,-3 2 0,3-6-379,-3 2 1,-1-2 0,2-2-2855,2-1 2469,-3-1 0,5-5 0,-3-3 0,2-5 833,1-5 0,2-4 0,3-5 0</inkml:trace>
  <inkml:trace contextRef="#ctx0" brushRef="#br0">7618 6624 8059,'-2'-11'1073,"-1"-1"0,1 5-341,-1-1 1,6 5-1,5 0-368,2 1 0,2 9 0,-1 3 0,0 5-93,1 3 0,-1-3 0,1 5 0,-1 3-113,1 3 0,3 4 0,1-2 0,2 1 140,2 3 1,2 1 0,1 1-1,0 0-17,-1 1 1,3-2 0,-1-3 0,0-3 21,-3-3 1,0-1-1,1 0 1,0-2-22,-3-2 1,-1 2 0,-4-6-110,1-1 0,0-2 0,-3 0-206,-6-6 282,-1-1 190,0-5-123,-4 0 0,4-5-371,-5-2 1,0-4-104,0 0 1,0-6-236,0-2 1,0-2-736,0-2 553,0 0 359,0-5 1,4 3-502,0-6 0,4 1 229,-4-4 0,-1-2-452,-3-2 460,0 3 182,5-10 0,-3 8-43,1-4 0,-1 2-8,-2-2-33,0-1-674,0 1 824,0-3 100,0 3 58,0 0-101,-5 2 1,3 10 216,-1 2 1,1 4-91,2 4-178,0 3 760,0 4-458,0 1 66,0 5 982,0 1-1345,0 0 175,0 3 0,2-3-709,1 5 0,-1 5 755,1 3 0,4-3 0,-1 0 0</inkml:trace>
  <inkml:trace contextRef="#ctx0" brushRef="#br0">8212 6316 8084,'11'11'0,"0"1"0</inkml:trace>
  <inkml:trace contextRef="#ctx0" brushRef="#br0">8600 6898 8008,'-12'-10'849,"1"2"-310,5-2 6,1 9-62,0-9 276,-2 9-336,1-10 113,1 10-335,5-4 84,0 5-58,-5 0-167,3 0 0,-4 1 1,2 2 44,-3 1 1,0 6 76,0 1 0,-1 2 68,-3 6 1,-5-1 132,1 1-232,0 7 234,4-7-228,-1 14-16,1-8 1,1 4-115,2-3-37,3-1 158,5 2 1,0-4-138,0 0 1,5-1 117,3-3 1,2 1-215,1-5 1,2 1 62,2-5 1,3-5 122,5-2 0,1-3 298,2-1 0,0-1-187,4-3 1,-3-3 0,3-7-1,1-3-63,-2-1 1,-1 1 0,-5-4 0,0 1-100,-1-4 1,-4 0-1,-3-7 1,-3 1-360,-4 1 1,0-4 0,-4 2 0,-4 0-242,-6 0 1,-3 1 0,-10 6-1,-3 3-105,-3 3 0,-8 8 0,-8 7 0,0 1 88,-3 2 1,-1 5 0,8 3-1,3 3-929,2 5 1496,12-4 0,-7 15 0,9-3 0</inkml:trace>
  <inkml:trace contextRef="#ctx0" brushRef="#br0">9034 6875 8019,'-12'0'0</inkml:trace>
  <inkml:trace contextRef="#ctx0" brushRef="#br0">9022 6875 8019,'0'-6'927,"0"1"0,4 10 0,0 3 1,0 3-532,1 4 0,-2 2 0,3 3 0,0-1-96,1 1 0,-4 2 1,4 1-1,-2 0-150,-3 0 1,3-1-1,-1 0 1,-1-2-72,-2-1 0,3-5 0,0 1 0,-2-2-87,-1-1 1,-1-5 508,0 1-131,0-6 0,-1 3 0,-1-6 1,-2-3-136,1-3 1,-2-7-1,1-3 1,2-1-202,1-2 1,1-3 0,1-3 0,3-5-88,3-2 1,5-1-1,3 0 1,3 1-230,-1 2 0,9 0 0,-3 5 1,1 5-173,0 4 1,-1 4-1,0 3 1,-1 1-120,1 2 0,-4 4 1,0 1 572,2 4 0,-10-1 0,-1 5 0</inkml:trace>
  <inkml:trace contextRef="#ctx0" brushRef="#br0">9696 6864 7964,'0'-8'979,"0"1"1,0 3 735,0-4-1354,0 6 1,2-3 0,0 6-215,2 3 1,0 3 0,-3 7 0,2 3-31,0 1 0,1 1 1,-4 3-1,1 1-16,3 0 0,-2 0 1,1 0-1,-1 0-85,-2 0 0,3-4 1,1-2-1,-1 0 52,-2-3 1,3-5-1,0-2-3,-2 2 1,1-4 30,0-1 1,3-4-1,2-4 1,-1-3-15,-2-4 1,4-4-1,-2-1 1,2-2-156,-1-2 0,2-2 0,-4-1 0,2 0-110,0 1 1,-5-1 0,4 1 0,-1 3 34,0 4 1,-3 2 0,2 3 0,-1 1 102,0 2-63,-1 4 0,-3-1 75,0 8 0,4 2 0,0 6 0,0-1 0,1 1 0,0-1 0,4 0 0,-1 1-135,0-1 1,3 1 0,0-2 0,0-1-38,1-2 1,3-4 0,0 1 0,-1-3 270,-1-1 0,-2 0 1,1-1-1,-1-3-60,1-4 1,-1 2 0,-1-2 0,-1-1 82,-1-1 1,-1-5 0,5 0-1,-1 1 37,1 1 1,-1 2 0,-1-1 303,-2 1-300,2 5 0,-9 6 0,3 8 0,-3 5 90,-1 2 0,0 6 1,-1-2-1,-2 4-74,0 3 0,-1-2 1,4 3-1,0-3-417,0-1 0,0 0 0,1 0 0,2-1-1130,0 1 0,6-1 0,-1-3 1401,2-4 0,-4-2 0,0-2 0</inkml:trace>
  <inkml:trace contextRef="#ctx0" brushRef="#br0">10667 6898 7957,'0'-11'0,"0"-1"0,0 1 466,0 0 0,0-1 1,-1 1-1,-2-1 28,-1 1 0,-1 4 0,3 2 0,-3 2-340,-2-1 0,0 0 1,-6 4-1,-2 1-129,-4 3 1,-3 2 0,-2 6-1,-1 1 55,-2 2 0,1 3 0,3 3 0,1-1-67,3-1 0,-1 0 1,6 3-1,4-2-97,5-1 0,3-1 0,2 1 0,2-2-64,1-1 1,5-7-1,7 1 1,4-3 35,3-5 1,6-1-1,2-2 1,2-3-135,-2-3 1,2-3 0,-5-2 0,-2 1 267,-1-1 1,-5-3-1,-1 0 1,-1 0 104,-3-2 0,-3 4 0,-2-2 135,-2 2 0,-4 6-4,1-1 0,-4 7 1,-4 2-1,-2 8 60,-1 5 1,-3 6-1,3-2 1,-4 1-28,0 0 0,5 0 0,2 4 0,3 0-60,1 0 0,0-4 1,0 0-1,0 0-276,0-1 0,5 2 0,2-5 1,3-1-250,2-1 1,-1-7 0,2-2-1,1-3-11,1-1 0,5 0 1,-1 0-1,3-1-63,1-3 0,-4-2 0,-1-7 0,-1-1-1593,1-1 1961,-4-5 0,8 2 0,-5-5 0</inkml:trace>
  <inkml:trace contextRef="#ctx0" brushRef="#br0">11135 6281 7983,'0'0'0</inkml:trace>
  <inkml:trace contextRef="#ctx0" brushRef="#br0">11135 6281 8121,'7'0'814,"2"6"0,-6 2 0,1 6-260,1 5 0,-3 3 0,3 2 1,-2 3-162,1 3 1,0 7-1,-3 4 1,2 1-86,1 1 0,-1 5 1,-1-5-1,0 3-13,2-2 1,4-2 0,-5 0 0,1-5 58,1-6 1,-3 1-1,3-5 1,-1-3-170,-1-4 1,2 0 0,-2-4 0,1-2 39,-2-2 0,1-1 1,-1-3-961,2 0-2107,0-5 2842,-4 2 0,0-5 0,0 0 0</inkml:trace>
  <inkml:trace contextRef="#ctx0" brushRef="#br0">12049 6099 7954,'0'-12'0,"0"1"0</inkml:trace>
  <inkml:trace contextRef="#ctx0" brushRef="#br0">12038 6053 7973,'-7'-6'1094,"2"1"1,4 6 0,-3 3-724,-4 3 0,2 7 0,-1 3 0,-2 1-16,-2 2 1,-4 1-1,-1 4 1,-2 0 4,-2 2 0,-1 4 1,1 1-1,1 4-62,-1 2 1,3 0-1,2-3 1,2 3-185,2 4 0,1 3 0,1 0 0,3 1-13,0 0 1,3-1-1,3 1 1,0 0-70,0-1 0,1-3 0,1-1 0,4-2-29,0-2 1,1-1-1,4-2 1,-2-1 126,-2-3 1,1-2 0,3-5 0,1 0-2,-1 0 0,0-4 0,1-2 1,-1 0 197,1-3 0,0-1 0,2-3 0,2-1 185,-2-2 1,-2-4 0,0 1-5,-1-3 1,-3-1-520,-1 0-3431,-4 0-3057,2 0 6499,-5 0 0,5 0 0,1 0 0</inkml:trace>
  <inkml:trace contextRef="#ctx0" brushRef="#br0">13420 6636 8018,'0'-8'567,"0"0"1,0 4 1063,0-3-711,0 4 72,0-2-793,0 5 1,0 5-1,0 3-47,0 2 0,0 2 0,0-1 0,1 0-92,3 1 0,-3-1 0,3 2 0,-2 1-29,2 1 0,-3 0 0,4-2 0,-1 1 75,0 1 0,0 0 1,-4-3-1,1-1-21,3 1 0,-3-1 0,3 1-31,-3-1 1,0 0-1,2 1 204,1-1 0,0 1-917,-4-1 1,0-3 387,0-1-3465,0 1 1728,0-2 2008,0 4 0,5-3 0,1 4 0</inkml:trace>
  <inkml:trace contextRef="#ctx0" brushRef="#br0">13271 6818 8037,'-1'-7'2281,"-3"-1"-749,3 5-648,-4-2-140,5 5-588,0 0 0,1-3 0,3-1-47,3 1 0,0 2 0,0 1 0,3 0 47,4 0 0,4 0 1,5 0-1,1-1 27,3-3 0,-2 3 1,4-3-1,-1 1-29,-2-1 0,-2 3 0,-3-3 0,-2 2-133,-3-2 1,-4 3-1,0-3-1211,-1 3-1094,1 1 252,-6 0 2032,-1 0 0,-5 0 0,0 0 0</inkml:trace>
  <inkml:trace contextRef="#ctx0" brushRef="#br0">14139 6236 8187,'0'0'0</inkml:trace>
  <inkml:trace contextRef="#ctx0" brushRef="#br0">14139 6236 8187,'0'-7'1439,"0"2"0,0 7 1,0 1-1285,0 5 1,0 2 0,0 2 0,0 0 160,0 4 0,0 1 0,0 6 0,0 0-45,0 0 0,0 0 0,0 1 0,0 1-101,0 2 1,4 5 0,0-1-1,-1 5 42,3 2 1,-5 0 0,4-4-1,-1 0-50,-1 1 1,1-1 0,-2-1 0,0-1-104,2-2 0,0-4 0,-4 0 0,1-2-99,3-1 0,-3-5 1,3-2-1,-3 0 127,-1-1 1,1-4 0,2-3 4,1 1 258,0-4 409,-4 0 0,0-6-545,0-3 0,0-2 0,0-6 0,0 1-403,0-1 0,0 1 0,0-2 0,1-1-147,3-1 1,-2 0 0,5 3 0,-2 1-155,-3-1 0,4 1 0,2 0 323,2-1 0,-2 1 1,-1-1-1,2 1 69,2 0 0,4-1 1,1 1-1,1-1 17,-1 1 1,5-1 0,-1 1 0,4 0 17,3-1 1,-1 6-1,-3 1 1,0 1-9,0 0 1,-5 0-1,-3 4 1,-3 0-63,0 0 0,-1 4 1,-1 1-1,-1 2 36,-1 1 1,-6 6 0,2 3-1,-1 1 54,1 2 1,-3-2-1,1 1 1,-3 1 58,-3 2 1,-5 0 0,2 0 0,-5-2 107,-3-1 1,1-3-1,-5 1 1,-1 0 42,-2-3 1,-1-3 0,1-2-1,-2-3-37,-3 0 1,3 1 0,-3-3 0,3-1-106,1-2 1,2-1 0,2 0 0,3 0-393,4 0 1,2-5 0,1-2 0,2 0-780,2-1 1,1 1 1145,4-5 0,0 6 0,0 1 0</inkml:trace>
  <inkml:trace contextRef="#ctx0" brushRef="#br0">14847 7115 8472,'8'1'983,"-1"3"0,-4 3 0,1 4 0,-2 0-501,2 1 1,-3-1 0,3 1 0,-3 0-150,-1 4 1,0-4 0,0 5 0,0-2-129,0 0 0,0 4 0,0-2 0,-1-1-648,-3 1 1,2-1 0,-6-2 442,-1 1 0,-6 6 0,-3-3 0</inkml:trace>
  <inkml:trace contextRef="#ctx0" brushRef="#br0">16229 6042 8074,'0'-7'2980,"0"2"-1680,0 5-969,0 5 0,0-2 0,0 4 0,1 2-3,3 1 0,-1 6 0,4 0 0,2 1-25,1-1 0,2 5 0,-1-2 0,1 2-67,-1 2 0,4 0 0,0 1 1,1 1-144,0 2 1,-3 5-1,3-2 1,0 3-44,-1 1 0,0 2 1,-4 1-1,1 2-10,-1 2 0,-1-3 0,-2 4 0,-4-1 172,-3 0 1,-1 3 0,0-2 0,-1 2-71,-3-3 0,2-1 1,-6-7-1,-1-2-125,-1 0 0,-2-6 0,1 2 0,0-3-118,-1-1 0,2-5 0,1-2 0,2-1-157,-2 1 0,-1-1 0,-2-4-631,1 1 1,-1-1 0,1-1 888,-1-2 0,-4 7 0,-2-2 0</inkml:trace>
  <inkml:trace contextRef="#ctx0" brushRef="#br0">7629 8531 8495,'0'-6'1416,"0"1"0,0 6-1097,0 3 0,4 4-81,0 7 0,1 3 109,-1 4 0,-3 6-80,3 3 1,-3 6 87,-1 1 0,-1 6-174,-3 2 1,1 1-848,-4 6 796,4-5 0,-3 6 1,3-7-29,0-3 1,-1-6-96,4 0-3,0-2-369,0-7 459,-5 4-397,3-14 244,-3 8-29,5-15 102,0 5-831,0-6 178,0 1 808,0-6-1677,0-1 1524,0-5 0,10-5 0,3-1 0</inkml:trace>
  <inkml:trace contextRef="#ctx0" brushRef="#br0">7652 8543 8080,'0'-12'0</inkml:trace>
  <inkml:trace contextRef="#ctx0" brushRef="#br0">7629 8497 8080,'0'-6'3398,"0"1"-1827,0 5-1222,0 5-159,5 1 1,3 11 350,7 2-147,-2 2-218,8 7 0,-3 1-16,5 6-59,0 4-34,0-4 0,3 5 100,1-6-66,5 5 0,-4-3 1,3 2 465,0-2-393,-1-7 0,1 4 0,-1-4 777,2 0-673,-4-1 1,3-6-1,-4-2 36,-2-1 1,-2-1-103,-4 1 1,2-4 169,-6-7-148,0 2-13,-9-9 14,5 4-1,-10-5 60,9 0-295,-9 0 235,4 0-219,-5-5 0,0-6 110,0-2 0,0-10-228,0 0 54,0 0 0,0-10-312,0 4-564,0-5 472,0-5 308,0-2 1,0-5-1121,0 1 548,0-1 286,5 0-319,-3 1-825,8-1 1068,-9 0 136,9 0 0,-3 5-169,4-1 305,-5 0-75,5 1 76,-5-3-510,0 13 510,4-7-137,-8 14 0,7-5-91,-6 2 227,1 8 650,-4-2-369,5 9 475,-3 1-1133,3-1 759,-5 6 0,-5 1 0,-2 5 0</inkml:trace>
  <inkml:trace contextRef="#ctx0" brushRef="#br0">8417 8154 8080,'0'23'0,"0"0"0</inkml:trace>
  <inkml:trace contextRef="#ctx0" brushRef="#br0">8760 8840 8006,'0'-12'252,"0"5"-169,0-1 441,0 6 0,-1-5 292,-3 3 212,2 3-449,-8-4-280,4 5 1,-3 5-60,-2 3 1,1 7-21,-10 4 0,5 3 178,-4 0-171,5 6 56,-7 2 0,4 4 58,-2 0-699,3 0 480,9 1 0,-2-2 105,6-3 0,0 2-145,7-6 1,2 5 190,6-4-416,4-6 157,2 1 0,5-10 63,0 4 0,1-9 0,1-3 0,2-3 109,-2-1 1,4-2 0,0-5 0,1-4 169,-4-2 0,2-4 0,-1-3 0,-2-1-207,-1-2 0,-2-4 0,-3 1 0,-4-1-402,-2-1 1,-7 2 0,-2-6 0,-4-1-359,-4 1 1,-3 2-1,-9-1 1,-3 5-42,-2 1 1,-7 4 0,-3 3 0,-2 5-184,-1 5 1,0 5 834,0-1 0,4 8 0,3 2 0</inkml:trace>
  <inkml:trace contextRef="#ctx0" brushRef="#br0">8668 8851 8006,'-11'12'0</inkml:trace>
  <inkml:trace contextRef="#ctx0" brushRef="#br0">9160 8908 8939,'0'12'890,"-4"0"1,0 4-1,1 3-402,2 2 1,1 3 0,0 3 0,0 2-165,0 0 1,0 4-1,0-3 1,0-1-113,0-3 1,4-2-1,0-2 1,-2-3 218,0-4 0,-2-2 106,0-2 1,0-5-407,0-6 0,0-9 0,0-8 1,0-1-58,0-2 0,0-2 0,0 0 0,0-2-244,0-3 0,0-2 1,1-6-1,1 1-183,2 0 1,6 0 0,0-1 0,6 2-20,1 3 0,2 2 0,4 6 1,0 3 137,0 4 0,0 4 0,1 3 1,1 4-32,2 3 1,1 1-1,-3 0 1,2 1-386,-2 3 0,-1 4 650,-1 7 0,0 3 0,0 5 0</inkml:trace>
  <inkml:trace contextRef="#ctx0" brushRef="#br0">9662 8874 7974,'0'-18'875,"0"3"1588,0 2-1942,5 2 0,-4 6 0,4 5 0,-1 7-51,0 7 0,0 0 0,-3 5 0,2 3-139,1 3 1,-1-1-1,-3 3 1,2-3-199,1-1 0,-1 1 0,1 0 0,-1 0-135,-2-2 0,4-6 0,-1 2-226,0-1 1,2-2-1,0-5-75,1-2 1,-2-3-1,4-6 165,1-3 0,1-3 0,1-4 0,-1-2 103,-2-2 0,2 2 0,-2-3 1,1-1 28,-2-2 1,3-2 0,-3-2 0,0 0-63,1 0 0,-4 0 0,2 2 0,1 2 10,-1 4 0,-4 2 0,3 3 125,1 2 0,-5 4-8,3 8 1,-3 4-1,-1 7 1,0 3 54,0-1 1,0 5 0,0-4 0,0 1-86,0 0 1,1-1 0,2 2 0,1-2-178,-2-2 0,4-1 0,2-3-97,2-1 0,2-4 1,-1-4-1,0-1 181,1-2 1,4-2 0,2-1 0,1-5 19,0-2 1,-4-2-1,3 1 1,0-2 99,0-2 0,-3 2 0,3-3 1,-2-1 61,-2-2 1,-1-1 0,0 0-1,-1 2-20,0 2 1,2 2 0,-8 5 271,0 1 1,3 7-205,-5 1 0,0 5 0,-4 6 0,0 1-58,0-1 0,0 6 0,0 0 0,0 2-296,0 0 0,0 0 0,0 4 0,0-1-781,0-3 1,1 1 0,3-3 0,3-1 968,4 1 0,5 3 0,2-2 0</inkml:trace>
  <inkml:trace contextRef="#ctx0" brushRef="#br0">10736 9000 7974,'0'-23'322,"0"0"0,0 0 229,0 0 0,0 2 1,0 0-1,0 2 460,0-1 1,0 4 0,0 0-661,0 4 1,-2 5-1,-1 3 1,-5 3-342,-2 1 0,-7 5 1,0 3-1,-4 3-41,-2 5 1,3 1-1,-7 7 1,3 2-52,1 0 0,2 6 0,1-3 1,2 2-39,1-1 0,6-4 0,5 0 0,0-2-152,4-1 0,2-5 0,4-3 0,5-2-28,5-2 0,0-4 1,3-3-1,1-3 255,0-1 1,0-5 0,2-2-1,-2-2 233,-2-2 0,3 2 0,-4-6 1,-1 2-77,-1 2 0,2-1 0,1 1 0,-4-2 108,-3-2 1,1 6-1,-3-2 415,-1 1-486,4 5 1,-9 1-1,3 8 1,-3 3 123,-1 3 0,-1 3 0,-1 1 1,-2 2-18,1 2 1,-2-3 0,1 3 0,2 0-95,1 0 1,1-3 0,0 3 0,1-2-534,3-2 0,-2-1 0,5-2 0,-1-1-468,0-2 1,2 1 0,3-5 0,1-2-296,-1 0 0,1-4 0,-1-1 1134,0-5 0,-4 3 0,-2 0 0</inkml:trace>
  <inkml:trace contextRef="#ctx0" brushRef="#br0">11170 8474 8028,'0'-16'383,"0"3"1717,0-2-1665,0 7 0,-2 4 1,0 10-1,-2 5-79,1 7 0,2 3 0,1 5 0,0 3-4,0 5 0,1 4 0,2-1 0,2 4-139,1 3 1,-2-1 0,3 7 0,-2-3-79,-3-2 0,3-2 1,0-2-1,0-4 343,0 0-300,4-6 0,-6-3 0,3-5 24,-1 0 1,3-1 0,-3-3 0,0-4-21,0-3 1,0 0 0,-2-1-850,1 1-3090,4-6 3757,-6-1 0,-7-5 0,-8 0 0</inkml:trace>
  <inkml:trace contextRef="#ctx0" brushRef="#br0">12003 8154 7929,'0'-11'-100,"2"3"2689,1 1-1950,-1 4 1,3 0-1,-5 8-287,0 6 1,-2 5 0,-1 9-1,-5 1 118,-2 5 1,-3 3 0,-2 5 0,-3 6-9,0 3 0,1 3 1,1-2-1,-1 4-238,-1 3 1,-2 3 0,4 2 0,9-30 0,0 1-164,-5 32 1,6-31 0,2 0-1,-4 27 1,4 0 99,3-2 1,2-9 0,4-5 0,5-3-108,4-5 0,7 0 0,-4-3 0,2-3 10,1-3 1,-5-4 0,2-3 0,1-2 57,0-1 0,-4-6 0,2-3 0,0-1-49,-1 0 1,-4-2-1,-3-5 1,0 1-456,-2 3 1,4-3-3774,-2 3 4155,-3-3 0,0-6 0,-5-1 0</inkml:trace>
  <inkml:trace contextRef="#ctx0" brushRef="#br0">14333 9308 7961,'0'-11'1314,"0"4"-2034,0 2 0,0 6 0,1 3 1076,3 4 1,-2 2 0,1 3 0,-1 3 832,-2 7 0,3 0-303,1 4-417,0 2-169,-4 0 1,-4 1-1172,0 1 1,-4-5 870,0 5 0,-7-6 0,-3 3 0</inkml:trace>
  <inkml:trace contextRef="#ctx0" brushRef="#br0">16343 7972 8029,'0'-12'0,"0"6"0,0 1 0</inkml:trace>
  <inkml:trace contextRef="#ctx0" brushRef="#br0">16343 7938 8029,'0'-7'5039,"0"2"-4456,0 5 1,4 5 0,1 3-1,1 2-171,3 1 0,2 5 0,1 0 1,3 2 94,4 2 0,3 3 1,1 2-1,1 2-22,3-2 0,2 3 0,4 0 0,-1 1-190,-2 3 1,0 1 0,3 3 0,-1 2-126,-1 4 0,-6 2 0,2 2 0,-4 1-18,-4 2 0,-3-1 1,-6 4-1,-1 0-243,-1 0 0,-6 0 0,2 2 1,-4-5-59,-4-2 0,-2-1 0,-6-2 1,0-1 4,-3-1 1,1-9-1,-5 2 1,-2-2 91,0 0 0,-2-4 0,0-3 1,0-1 28,0-3 0,4-4 0,0-3 0,0-2-83,1-2 0,-2 1 1,5-2-1,1-1-444,1-1 1,6-6-1859,-1 2-811,5-3 3219,-2-1 0,5 5 0,0 2 0</inkml:trace>
  <inkml:trace contextRef="#ctx0" brushRef="#br0">10245 14208 7773,'0'-8'790,"0"0"0,0 5 537,0-5-114,0 5-844,0-2 1,1 7 0,1 3-85,2 6 1,1 2 0,-2 6-1,1 2 6,-2 5 1,-1 2 0,-1 3 0,0 1 17,0 4 0,2-2 0,0 4 0,2-3 2,-1 0 1,2 4 0,0 2-1,0 1-160,0-1 0,2-4 0,-3 3 0,0-4-143,1-1 1,-4 0-1,4-8 1,-1-2-89,0-1 0,4-2 0,-5-3 0,0-4-135,-2-2 1,1-3 0,0-1-525,2-1-464,0-1 420,-4-1 1,-4-2 0,-1-8-184,-2-3 1,4-5 0,-4-2 0,2-2 965,3-2 0,0 4 0,2-2 0</inkml:trace>
  <inkml:trace contextRef="#ctx0" brushRef="#br0">10245 14470 7773,'-6'-11'211,"5"-1"672,-3 1 0,3 0-532,1-1 0,5 2 0,3 2 0,2 5-114,1 1 0,6 2 0,2 0 1,2 0-50,2 0 0,0 2 0,0 1 0,0 6 77,0 5 0,0 4 0,-1 5 0,1 0 22,0-1 1,0 5-1,0 1 1,0 1 92,-1 3 0,5 1 0,1 1 0,0-1-62,0-2 1,0-3 0,-3-6-1,2 1-98,-2 0 1,-1-5-1,-2-3 1,-2-2 142,-1-2 0,-5-4 1,1-2 430,-2 0-523,-2-4 0,-4 3-163,-3-8 1,-3 1 0,-1-4-1,0-3-249,0-4 0,0 0 0,0-5 0,0-2-213,0 0 1,-1-2-1,-2-1 1,-1-1-116,2-2 0,-5-5 1,1 2-1,-2-3 36,1-2 0,0 4 0,-1-2 1,0-3 86,-1 1 0,3-1 0,-1 3 1,2 0 140,3-1 0,-3 6 0,1-6 0,1 1-53,2 0 1,1 2-1,1 2 1,3 1-144,4 3 0,-2 4 0,2 4 0,-1 0-312,0 3 0,-1 5 713,-2 2 0,2 4 0,6-2 0</inkml:trace>
  <inkml:trace contextRef="#ctx0" brushRef="#br0">11546 14596 7773,'-6'-12'284,"1"5"483,5-1 1,-4 1-67,0-5 1,-1 5-328,2-1 1,0 4 0,-5-2-178,0 1 1,-3 1 0,0 4 0,0 0-43,-1 0 0,-3 1 1,-2 4-1,0 5-122,-4 4 1,4 5-1,-2-1 1,-1 2-46,3 5 0,-1 0 0,5-1 0,1 1 49,1 2 1,8 0 0,-1-4 0,3-1 2,1 1 0,6-1 0,4-2 0,5-2 46,3-2 0,1 0 1,4-6-1,-2-3 151,-1-3 0,2 1 1,-1-1-1,2-1 101,-2-2 1,-1-5-1,3-1 1,-1-1-131,-3-3 1,1-1-1,-5-2 1,-1 0-198,-1-4 1,-3 2 0,-2-5 0,-4-1-152,-3-2 0,-1 0 1,-1-3-1,-3 0-438,-4-2 0,-3-3 0,-3 3 0,-3 2 578,0 1 0,-3 6 0,-2 2 0</inkml:trace>
  <inkml:trace contextRef="#ctx0" brushRef="#br0">11455 14527 7773,'-18'0'0,"2"5"0,4 2 0</inkml:trace>
  <inkml:trace contextRef="#ctx0" brushRef="#br0">11821 14527 7674,'0'-11'258,"0"3"2324,0 1-1992,0 4 0,1 8 0,1 9-326,2 3 0,4 6 0,-4-2 0,-1 6-79,3 2 0,-4 1 0,4 3 0,1-1-88,-1-1 0,0-2 0,3 2 0,-2-1-114,-2-2 1,2-6 0,-3-4 0,0-1-146,1-3 363,-4-2 29,4-5 1,-5-4 0,0-6 0,0-5-48,0-2 0,0-5 0,0-2 0,0-1-223,0-2 0,0-3 1,0-2-1,2-3-176,1-1 0,0 2 0,6-2 1,4 0-23,4 0 0,1 7 0,1-1 1,1 3-8,2 2 1,1 2 0,0 4-1,1 2 14,2 2 1,-1 3 0,1 5-1,-3 0-1500,-4 0 1731,3 0 0,-5 5 0,6 2 0</inkml:trace>
  <inkml:trace contextRef="#ctx0" brushRef="#br0">12312 14550 7773,'0'17'0,"0"0"0</inkml:trace>
  <inkml:trace contextRef="#ctx0" brushRef="#br0">12414 14607 7773,'0'-7'597,"0"-1"-6,0 6 1,0-5 51,0 3 1,0 4-389,0 0 0,2 7 1,0 7-1,2 1-47,-1-1 0,2 2 0,-1 1 0,-1-1-105,2 1 1,-3 3 0,3-2 0,-1 1-102,-1 0 0,2-4 1,-2 3-1,2-2-39,1-2 0,-2-2 0,3-3 0,-1-3 100,0-1 0,-2-1 1,4-4 36,1 0 1,1 0 0,1-1-1,1-3-40,-1-4 0,-1-2 0,-1-1 0,-1-1-20,0 1 0,-1-1 0,0 0 0,1-2-39,-2-1 0,3-1 1,-5 4-1,0-2 3,1-2 1,-4 1 65,3 4 0,-3 3-122,-1 1 0,4 5 1,0 2-27,-2 7 0,0 3 0,-1 1 0,2 2 22,0 2 1,5-2 0,-3 3 0,0 0-99,0-1 0,4 0 1,-3-4-1,2 0 13,0-4 1,-1 2-1,5-5 1,-1-2 145,1 0 1,-1-2 0,2 0 0,1 0 7,1 0 0,1-5 0,-2-2 0,2 0 138,-3-1 1,4 0 0,-2-4 0,-1-2-4,-1-1 0,-2-1 0,1 4 0,-1-2 45,1-2 0,-5-3 1,1 4 11,1 1 1,0 2-1,-1 1 100,0 4 1,-5 3-171,0 8 1,2 3 0,-1 7 0,-1 3-54,-2 1 1,-1 1 0,0 5 0,0 1-352,0 2 1,0-1 0,0-3 0,0 0-657,0 0 0,0-1 1,1-3-1,3-3-2421,4 1 3346,2-5 0,6 0 0,2-7 0</inkml:trace>
  <inkml:trace contextRef="#ctx0" brushRef="#br0">13568 14721 7142,'0'-17'0,"0"0"166,0 1 0,0 2 0,0-4 1,1 2 590,3 2 0,-3 1 1,3 1 22,-3 1 1,-2 0-586,-3-1 0,-2 6 0,-7 2 0,-1 3-115,-1 1 1,-5 5 0,1 2-1,-3 4 45,-1 0 1,1 2-1,-1 2 1,1 4-44,3 3 1,-3 0 0,5 1 0,-1 0-49,3 0 0,3-2 0,5 0 1,3-2-186,3 1 0,1-2 0,1 0 0,3-2-164,3-2 0,5-2 0,2-5 0,3-2 185,5 0 1,-5-3 0,5 1-1,0-3 174,0-3 1,0 0 0,0-5 0,-3 1 42,-4 0 0,2-3 1,-2 3-1,-2-3 184,-5-2 0,3 1 0,-4-1 588,3 1-23,-3-1-606,-2 6 0,-5 6 1,-1 9-1,-2 4-11,-1 2 0,0 4 1,3-4-1,-1 0-104,-2 2 1,0-3 0,5 4-1,2-2-257,1-2 0,4 0 0,-1 0 0,0 0-280,1-4 0,1 0 0,5-5 0,1 0-97,-1 0 0,-1-1 0,-2-4 0,1 0-720,-1 0 1,2-5 1238,2-2 0,-2-4 0,3 0 0</inkml:trace>
  <inkml:trace contextRef="#ctx0" brushRef="#br0">14002 14185 7932,'-6'-12'1036,"2"1"-218,3-1 0,4 7-256,1 5 1,1 5-1,-2 8 1,1 2-289,-2 4 1,1 8-1,-1 4 1,2 2 44,-1 1 1,-2 5-1,-1 4 1,0 4-100,0 3 1,0 0 0,0-3 0,0 0-110,0-2 0,0-5 0,0 0 0,1-6-29,3-1 0,-3-5 0,4-3 0,-1-3 44,0-3 1,3-5 0,-3 1 0,0-4 77,1-3 1,-4 2-647,3-2-1441,3-3 482,-6 0 1401,4-5 0,0 0 0,1 0 0</inkml:trace>
  <inkml:trace contextRef="#ctx0" brushRef="#br0">14938 13671 7774,'6'-12'-131,"-4"6"0,4 1 112,0 0 1,-1 4 18,-2-3 0,-1 4 0,1 4 0,-1 3 0,-2 3 0,0 2 0,-2 0 0,-1 4 0,-4-2 0,-4 5 0,-2 2 0,-2 5 0,1 4 0,-5 8 0,-1 4 0,-2 2 0,1 3 0,0 2 0,2 1 4010,-1 2-1350,3-3-2012,-4 6 1,8-2-281,-2 4 1,2-4 0,3 0 0,1 2-199,2 1 1,4-1-1,-1-1 1,3-5-113,1-2 0,5-1 0,3-2 0,2-2 35,1-4 0,4-6 0,2-3 1,-1-1 82,1-3 1,2 0 0,-3-4 0,1-1 74,-1-1 0,1-5 1,-3 2-1,1-4 12,-1 0 0,-1-5 0,-2 1 1,1 0 15,-1-2 1,-3 0-1,-1-3 229,2 1 0,1 1-709,2-1 0,-1-3-2050,1 3-826,-6-3 3077,-1-1 0,0 5 0,1 1 0</inkml:trace>
  <inkml:trace contextRef="#ctx0" brushRef="#br0">15007 15258 7774,'-11'0'0</inkml:trace>
  <inkml:trace contextRef="#ctx0" brushRef="#br0">15407 14584 6404,'-4'-7'502,"0"-1"1,0 1 234,4-5 0,0 1-176,0-1 1,0 5 706,0-1-1023,0 6 1,0-2 0,2 8-1,0 3 25,2 3 0,5 7 0,-3 2 1,2 2-76,-1 2 0,0 1 0,2 2 0,-2 0-43,2 0 0,-3-2 0,2-1 0,0 0-51,-2-1 1,3-3 0,-5-1 0,0-1-159,1-3 1,-4-2-1,4-1 1,-1-3-274,0 0-218,-1-5 446,-3 2 0,0-10 0,0-4 0,0-4-31,0-2 1,0-6 0,0 2-1,0-2 71,0-2 0,0 0 0,0 0 0,2 0 65,1 1 0,4-1 0,3-1 1,0-2 10,2 0 1,-4-1-1,9 5 1,-3 2-28,-3 1 1,7 5 0,-7-1-1,2 2 138,0 2 0,-2 4 0,1 4 47,-1 1 1,-3 2 0,-2 2 0,0 1 69,1 5 0,-3 7 0,2 4 0,-1 3 42,-2 1 1,2 5-1,-2 2 1,0 3-247,-2 1 0,0 1 1,2-1-1,1-1-43,-2-3 0,3-2 1,-1-5-1,0-1-155,1-3 0,-4-3 1,3-4-1,-1-2-1296,1-3 1456,-3 4 0,4-5 0,-5 5 0</inkml:trace>
  <inkml:trace contextRef="#ctx0" brushRef="#br0">16789 14961 9172,'6'5'1319,"3"2"1,-5 4 0,0 2-573,1 2 1,-4 3-1,3 5 1,-3 1-423,-1 2 1,0 2 0,0 4-1,0-3-507,0-1 0,0-2 1,-1-6-1,-2-2 182,-1-2 0,1-1 0,3-3 0</inkml:trace>
  <inkml:trace contextRef="#ctx0" brushRef="#br0">17474 14425 7751,'0'11'0</inkml:trace>
  <inkml:trace contextRef="#ctx0" brushRef="#br0">17463 14425 7751,'0'-8'1774,"0"0"-514,0 1 1,5-3-920,2 2 1,2 8 0,0 8 0,-1 2-97,0 1 1,-1 6 0,0 2 0,2 2-54,1 2 1,2 0-1,-1 1 1,1 1-22,-1 2 0,2 4 0,1-5 0,1 0-16,-1-2 1,-1 2 0,-2 0 0,0-3-66,1-3 1,-1-6-1,-1 1 1,-1-4 152,-1-3 1,-4 1 48,3-5-367,-4 0 1,2-6-1,-5-2 1,0-3-127,0-3 1,-1-3-1,-2-2 1,-2-4-204,-1-3 0,2-2 1,-4-1-1,-1-3 63,-1-1 1,-1-2-1,-1-4 1,1-2 72,0-1 1,-1 0 0,1 3 0,-1 0 122,1-3 1,1 2 0,2-2-1,4 3 141,3 0 0,1 2 0,1 2 0,3 1-54,4 3 1,2-3-1,1 6 1,2 3 13,2-1 0,-1 6 0,5 0 0,2 4 53,0 0 0,2 1 0,0-1 0,1 2 141,3 3 0,-3-2 1,4 5-1,-2 0 103,1-1 1,3 4-1,-3-3 1,0 2-53,1-2 1,-4 2-1,2-1 1,-2 1-87,-1 2 0,-1 0 0,-2 0 0,-1 0-35,2 0 0,-4 0 0,1 0 0,-1 0-67,-3 0 1,-6 0-453,0 0 439,-5 0 0,2 0 0,-5 0 0</inkml:trace>
  <inkml:trace contextRef="#ctx0" brushRef="#br0">18308 13876 7751,'-8'8'406,"0"-2"0,0 1-578,-3-1 0,0 0 0,0 2 172,-1-4 0,-4 2 0,-2 0 0</inkml:trace>
  <inkml:trace contextRef="#ctx0" brushRef="#br0">17896 14413 7844,'-11'0'0</inkml:trace>
  <inkml:trace contextRef="#ctx0" brushRef="#br0">17885 14413 9443,'6'5'1257,"-2"3"1,-1 2-894,1 1 1,-3 1 0,3-1-1,-2 2-176,2 2 1,-1-1 0,3 4-1,0 0-53,1-1 1,-4-3-1,4 2 1,-1-4-24,0 0 0,-3-1 1,2 1-140,0-1 1,-4-3-160,3-1 300,-3-4 0,3-3 0,0-8-98,-1-2 1,-2-1 0,-1-2 0,1-1-39,3-1 1,-3-4 0,4 2-1,-1-1 7,0-2 0,4 2 1,-3-1-1,1 0-11,3 1 0,1-2 0,1 5 1,1 1 3,-1 1 0,1 6 1,-1 0-1,0 2 15,1 3 1,-1 0 0,1 4 0,-1 0 21,1 2 0,-5 5 0,1 0 0,1 5 17,1 5 1,-3 2-1,0 2 1,-2 0 32,-3 0 0,4 4 0,-3 0 0,1 1-51,1 0 1,-4-5 0,3-5 0,-1 0 16,1-1 1,-3-6-1,3 0-420,-3-1 0,0-3-2858,3 0 3247,-3-4 0,4 2 0,-5-5 0</inkml:trace>
  <inkml:trace contextRef="#ctx0" brushRef="#br0">19164 13499 8049,'4'8'635,"0"0"0,3-5 1,-1 5-1,0 0-114,3-2 1,1 5 0,1 0 0,1 4-52,-1 3 0,2-3 0,1 4 0,2 2-131,2 5 0,1-1 1,4 6-1,0 0 87,0 2 0,-1 2 1,1-1-1,0 0-6,0 0 0,0 2 0,-2 1 0,0 2-233,-2 2 1,-4-1 0,3 5-1,-2-1-207,-2 3 1,-5 1 0,-3-2 0,0 1-104,-4 2 0,-1-2 1,-2 3-1,-1-3-167,-2-1 0,-5-2 0,1-2 1,-2-4-85,-1-3 1,-5-2 0,1-2 0,1-4 231,2-3 1,-4-5-1,1-2 1,1 0 226,1-3 0,2-5 1,0-2-1,-1 1-77,1-2 1,-1 3 0,1-5 0,-1 0-187,1 1 1,3-3-1,1 5-711,-2-2 0,4 4-279,1-2 1,3 0 1167,1 0 0,0 1 0,0 3 0</inkml:trace>
  <inkml:trace contextRef="#ctx0" brushRef="#br0">1896 16652 7893,'-5'-7'8,"2"-3"0,-3 3 857,1-4 1466,1 5-1789,4 1 1,0 6-238,0 3 0,0 6 0,1 7 0,2 0 21,1 4 1,5 0-1,-2 2 1,3 1-53,2 3 0,-1 1 1,2 4-1,1-1-68,1 5 1,5-2 0,-1 5 0,3-1-131,1 1 0,1 2 0,1-3 1,2-2 10,-2-4 0,2-2 1,-3-6-1,-2-2 54,-1-1 0,-1-4 1,0-2-1,-4-2 100,1-2 1,-9-1 0,4-1-88,-2-1-1289,0-6-1828,2 4 1458,-6-6 0,-6-4 1,-6-1 1504,-1-2 0,-3 0 0,4-5 0</inkml:trace>
  <inkml:trace contextRef="#ctx0" brushRef="#br0">2318 16560 7880,'0'-15'379,"0"0"1,0 0 2199,0 3-1565,0 6 0,0 2-718,0 8 1,0 3 0,0 9 0,0 1 40,0 1 0,-1 5 0,-1-1 1,-3 3 0,-2 0 0,0 5 0,-5 0 0,-1 3-225,-2 1 1,1 1-1,-3 0 1,-1 2-62,0 1 1,0 0-1,-2-4 1,2-1 37,2-2 1,0-3 0,5-6-1,0 1-46,-1 0 0,2-4 0,1-1 0,3-2-13,1-2 0,-4 0 1,2 0-1,0 2-19,-1-3 0,4 1 1,-3 0-1,-2 2-44,-1-2 1,2 2 0,1-1 0,-1-1-46,2-1 0,-3-2 1,4 1-1,0-1-347,0 1 1,1-5-549,4 1 0,-2-2-1734,-1 2 1800,1-3 1,-1-10-1,5-3 906,2-2 0,5-11 0,-3-4 0</inkml:trace>
  <inkml:trace contextRef="#ctx0" brushRef="#br0">1930 16309 8039,'-11'0'521,"1"-5"-251,2-3 0,-1 2 0,4 0 394,-1 1 1,2-4 1201,-4 1-623,6 3-525,-3 0-556,5 5 1,1 0-1,3 0 1,3 0 74,3 0 0,3 1 1,2 2-1,4 1 51,3-2 1,1 1-1,1-1 1,3 2 55,3-2 0,-1 0 0,2-2 0,0 0-96,2 0 0,0 0 1,-1 0-1,-4 0-40,-4 0 0,0 0 0,-9 0 0,-1 0 356,-1 0-2218,-1 0 300,-6 0 0,-6 0 0,-9 1 1354,-5 3 0,-4 2 0,-5 6 0</inkml:trace>
  <inkml:trace contextRef="#ctx0" brushRef="#br0">7892 16823 8005,'0'-6'2902,"0"2"-2587,0 8 1,0 3-1,0 7 1,0 4 56,0 3 1,0 1 0,0 9 0,0 0-39,0 2 0,0 0 0,0-1 0,0-2-149,0 2 1,4-4-1,-1-1 1,0-3-61,-2-1 0,-1-4 0,2-2-91,1 0 0,-1-2-385,1-3-1568,-1-6 147,-2-1 0,-4-14-1017,0-2 2789,-5-3 0,3-8 0,-6-2 0</inkml:trace>
  <inkml:trace contextRef="#ctx0" brushRef="#br0">7903 16537 7946,'0'-11'320,"0"0"0,-4-1 1559,1 1-1527,-1 4 1,4 4-705,0 6 0,0 0 1,0 5 351,0 0 0,0 3 0,0 0 0</inkml:trace>
  <inkml:trace contextRef="#ctx0" brushRef="#br0">8543 16732 7871,'-1'-11'0,"-2"3"284,-1 0 0,-1 2 278,1-2 0,-2 2 1,-5 3-1,-1-1-356,1 2 0,-1 0 0,1 2 0,-2 2-117,-2 2 1,2-2 0,-3 6-1,1 1 9,-1 1 1,-3-3 0,4 1 0,1 1 70,1 1 0,2 1 0,0 1-169,-1-1 0,1 1 0,-1-1 0</inkml:trace>
  <inkml:trace contextRef="#ctx0" brushRef="#br0">8246 16800 7871,'0'12'979,"0"-1"1,0-3-1,0-1 1,0 2-559,0 1 1,1-2 0,3-1 0,4 1-195,2-2 0,5 5 1,1-5-1,2 1-102,2 1 0,2-2 0,1 3 0,0-1-88,0 1 1,-1-3-1,1 2 1,0 1 37,0 1 0,-4 1 1,-1 2-1,-2 1 38,-2 1 1,-2 4-1,-5-2 1,-3 0-18,-3 4 0,-1-1 0,-1 0 1,-3-2-30,-3-1 0,-9 2 0,-1-4 0,-2-1 33,0-1 0,0-2 1,-3 0-1,2-1 27,1-2 0,1 1 0,-2-5 0,1-2-160,-2 0 1,3-2-1,-1 0 1,0 0-358,2 0 0,0 0 0,7-2 1,1 0-1418,1-2 0,6-1 1807,-2 1 0,8-2 0,2-6 0</inkml:trace>
  <inkml:trace contextRef="#ctx0" brushRef="#br0">10427 16526 7858,'0'-18'0,"0"3"-196,0 2 1,0 2-1,0-1 822,0 1 0,0 3 355,0 1 1,2 4-709,1-1 1,-1 8 0,1 4 0,-1 3 26,-2 5 0,3 1 0,1 6 1,-1 1-10,-2 3 1,-1 2 0,0 5 0,1 1-66,3-1 0,-3 1 0,3 2 0,-2 1-104,-2-1 0,0 2 0,0-1 0,0-1-133,0-1 0,0-6 0,0-1 0,0-2-120,0-5 1,0-1-1,0-6 1,0-1-231,0-1 0,3-1-1102,1-1 190,0-5 1,-4-2 587,0-8 1,0-3 0,0-7 0,0-3 684,0-1 0,-5-6 0,-1-5 0</inkml:trace>
  <inkml:trace contextRef="#ctx0" brushRef="#br0">10439 16617 7894,'0'-15'0,"0"0"179,0 1 0,0 1 0,0 2 2201,0-1-1982,0 6 0,1 1 0,3 8 0,3 3-132,4 5 0,4 8 0,1 0 0,3 3-3,5 1 0,0 3 0,7 2 1,1 0-32,1 0 0,1 0 1,1-3-1,2 2-93,1-1 0,0-2 0,-3-2 0,-1 0-22,0-3 0,-5 1 1,-2-3-1,-3-1 7,-1 1 1,-4-2 0,-1-3-1,-2-2 93,-2-3 1,-5 2 362,-1-5-392,-6 0 0,3-9 0,-5-3 0,0-3-178,0-5 1,-1 1 0,-1-6 0,-4-3-178,0-1 1,-1-4-1,-4 0 1,2-3-232,2-2 0,-1 1 0,-3-8 1,-1 0-167,1-4 0,3 2 0,2-6 1,1 2 252,2 1 1,1 5-1,-1 3 1,0 4 234,0 3 0,2 4 1,1 4-1,-2 1-85,-1 3 1,1-1-1,-1 5-187,1 1 1,2 1-925,0 2 0,0 5 1272,0 6 0,0 11 0,0 6 0</inkml:trace>
  <inkml:trace contextRef="#ctx0" brushRef="#br0">11489 16663 7787,'-6'-11'285,"-3"-1"0,5 1 179,2-1 0,-1 2 0,-1 1 106,-3 2 0,1 4 0,-2 1-349,-1 4 1,-1 5-1,-2 5 1,1 3-23,0 4 0,-2 3 0,-1 2 0,-1 2-13,1 0 1,5 6 0,1-3 0,1 2-136,0-1 0,2-3 1,5 3-1,2 1 37,1-2 0,5-1 1,6-5-1,2-2 32,2-2 0,1-2 0,4-7 1,0-1 75,0-2 0,3-4 0,2-1 0,0-4 10,0-6 1,-1-2-1,-4-1 1,-1-2-167,1-2 0,-5 1 0,-4-5 0,-5-2-130,-5 0 1,-3 1 0,-1-2 0,-1-2-162,-3 0 0,-4-2 0,-6 1 0,-2-3-419,-2-1 0,-1 2 0,-4-1 0,0 3-201,0 3 0,6 7 0,1 0 0,4 3 871,0 5 0,1-3 0,0 3 0</inkml:trace>
  <inkml:trace contextRef="#ctx0" brushRef="#br0">11832 16720 7975,'-6'0'1390,"1"1"1,5 3-1020,0 4 0,0 2 0,0 3 0,0 2-125,0 4 0,1-1 0,1 1 0,2 0-102,-1-1 0,2 2 0,-1-5 0,-1 0-78,3 2 0,-4-5 0,4 4-347,-1-4 1,1-1 214,-3-4 335,-1-2 0,3-6 0,-5-3 0,0-3-57,0-4 1,-4-4-1,0-1 1,2-2-54,0-2 1,2 1-1,0-3 1,0-2-248,0 0 1,5 0 0,3 1 0,2 0-208,2 0 0,0 4 1,3 0-1,4 0-188,3 1 1,-3 2 0,0 6 0,1 1 32,2 1 1,-3 6 0,-1-3 0,-2 1-351,-2 0 1,1 1-1,-2 6 800,-3 1 0,4 10 0,4-2 0</inkml:trace>
  <inkml:trace contextRef="#ctx0" brushRef="#br0">12277 16789 7813,'0'-12'630,"0"1"1,0 3 789,0 1 1,2 5-952,2 2 1,-3 7-1,3 8 1,-3 3-297,-1-1 0,0 5 0,0-3 0,0 3-67,0 0 1,1-3 0,2-1-1,0 0-38,0 0 0,0-3 0,0 3 0,4-2-198,-1-2 0,3-5 0,-4-3 0,1 0 65,3-4 1,1-1 0,2-2 0,-1-1 54,1-2 0,-5-5 0,1 1 0,1-2-10,1-1 1,-2-1 0,-2 1 0,0-1 17,1 1 0,-4-4 0,4 0 0,-1 1-16,0 1 0,-3 5 1,1 1-4,-3-2 1,0 4 2,3 1 0,-3 4 1,3 4 8,-3 3 1,-1 0-1,0 0 1,0 2-40,0 1 1,0-2-1,0 0-126,0 0 0,0 3 1,2-1-98,2-3 0,2-2 0,5-5 1,2 0 151,2 0 0,-1-1 1,4-1-1,0-3 98,-1-2 1,1 3 0,3-3 0,-4-2 63,0-1 1,-2 0 0,-4 1 0,1 1 35,-1-1 0,-3-1 0,-1-1 1,1-1 140,-2 1 1,1 4 0,-5 2 97,2 0 0,0 5-199,-4 0 1,0 2-1,0 5 1,0 3-22,0 4 1,-1-1 0,-2 3 0,-1 0-274,2-1 1,1 1 0,1-2 0,0 2-756,0-2 1,0-2-1,1 0 930,3-1 0,7 1 0,7-1 0</inkml:trace>
  <inkml:trace contextRef="#ctx0" brushRef="#br0">13191 16812 8135,'0'-23'458,"0"4"0,0 1-426,0 1 1,0 1 0,1 3-1,2 0 1256,1 3 1,-2 3-891,-6-1 0,2 3 1,-7 5-1,-2 1-407,-3 3 0,-7 2 0,2 7 0,-2 2 7,-2 4 1,0 4-1,1 3 1,2 2-83,1 1 1,5-4 0,-1 3 0,4-1-148,3-1 0,-1 0 0,5-6 0,2-2-52,0-2 0,7 0 0,4-5 0,5-1 37,5-2 1,3-3-1,1-5 1,0 0 204,-1 0 0,1-1 0,1-3 1,1-4 134,-3-2 0,2 0 1,-8 0-1,-1-1 62,1-1 1,-7-2-1,3 2 1,-2 1 81,0 0 1,-2-1-1,-2 1 1,-1-1 273,-2 1 1,-2 3-214,-1 1 1,0 5 0,0 2 89,0 7-389,0 3 0,-5 1 0,-2 1 0</inkml:trace>
  <inkml:trace contextRef="#ctx0" brushRef="#br0">13271 16971 7798,'-5'17'0,"4"-3"0,-3 5 1380,3 1 1,2-2 0,3 0 0,3-2-1394,3-2 1,2 3 0,1-3 0,1-3-499,1-2 1,4-5-1,-3 2 1,2-1-56,2-2 1,1-2 0,-1-2 0,-2-3-1204,-2-4 1769,5-2 0,-4-1 0,6-1 0</inkml:trace>
  <inkml:trace contextRef="#ctx0" brushRef="#br0">2798 16880 7900,'-11'0'65,"-1"0"0,5 0 0,-1-1 1208,-1-3 0,3 3 263,-2-3-561,1 3-805,0 1 0,3 0 0,7 1 0,2 1 32,1 2 0,-2 0 0,4-3 0,1 2-36,1 1 1,1-1-1,1-3 1,-1 0 16,1 0 1,3 0 0,1 0 0,2 0 58,2 0 1,2 0-1,1 0 1,-2-1-23,-2-3 0,3 3 1,-4-3-1,-1 3-62,-1 1 1,-4 0 0,0 0 0,-1 0-194,1 0 1,-1 0-537,0 0 1,-3 0-1059,0 0 278,-6 5 1,3-2 0,-6 3-1469,-3-1 2819,3-1 0,-19 1 0,1 1 0</inkml:trace>
  <inkml:trace contextRef="#ctx0" brushRef="#br0">2775 17120 7822,'-11'0'343,"-1"0"1,5 0 2179,-1 0-1419,6 0 0,-3 1-725,5 3 1,1-3-1,3 3 1,3-1-39,3 0 1,-1-1 0,1 1 0,3-1-9,0-2 1,5 0 0,1 0 0,2 0-85,2 0 1,-1 0 0,-2 1 0,-1 2-94,1 0 0,1 1 0,-1-3 1,-2 2-70,-2 1 0,3 0 0,-2-3 0,-1 1-29,1 2 1,-2 0-1,-5-3 1,-1 2-144,-1 1 0,-5-1-771,5-3-2952,-5 0 3808,2 0 0,-5 0 0</inkml:trace>
  <inkml:trace contextRef="#ctx0" brushRef="#br1">3518 16286 7986,'0'-7'3236,"0"-1"-1727,0 5 156,0-2-1408,0 5 1,3 2-1,3 0 1,-1 3 25,0 2 1,2 0 0,-2 5-1,2-1-22,2 0 0,-3 2 0,2 1 0,0 1-50,3-1 1,0 4 0,0 0 0,1 1 12,-1 0 0,2 0 0,1 2 0,1 0-27,-1-2 0,0 0 0,0 2 1,1 0-87,-1-2 0,-1-1 0,-2 1 1,1-4 31,-1-3 1,-3 0 0,-1-1-1,1 1-31,-2-1 1,1-3-533,-4-1-527,-1-4-2660,3 2 2257,-5-5 1,-1-1 0,-3-2 0,-3-2 1349,1-1 0,-4-2 0,4-3 0</inkml:trace>
  <inkml:trace contextRef="#ctx0" brushRef="#br1">3906 16286 7847,'0'-11'0,"0"-1"978,0 1 1,4 3-46,0 1 1,-1 3 1025,-3-4-1742,5 6 1,-5 2 0,2 7-1,-6 2-33,-2-1 0,-2 6 0,-5-3 0,-2 3-97,-4 3 1,-3 0-1,-2 8 1,-1 0-139,-2 2 1,-3 0-1,3-1 1,2 1-107,1-2 1,-2-1 0,2-1 0,4 0-138,2 0 0,7-6 0,3 0 1,0-2-269,2 0 0,1 0 0,5-3-1638,0-1 160,0-4 2040,0-2 0,0 0 0,0 1 0</inkml:trace>
  <inkml:trace contextRef="#ctx0" brushRef="#br1">4032 16560 7828,'0'-11'4367,"0"-1"-3061,0 6 1,0 2-789,0 8 1,0 6 0,0 5-1,0 2-174,0 3 1,1-5 0,1 8-1,3-1-242,2-1 0,-5 1 0,3-2 0,-1-2-4,0-1 1,4 2-1,-3-4 1,0-1-68,0-1 1,0-3-1,-3-1-815,2-2-2388,5 1-1079,-8-2 4251,5-1 0,-1-10 0,1-1 0</inkml:trace>
  <inkml:trace contextRef="#ctx0" brushRef="#br1">4511 16332 7877,'0'-12'0,"0"5"823,0-1 1,0 4 2222,0-3-2582,0 4 1,0-1 0,0 8 0,0 4-191,0 2 1,0 3 0,0 2 0,0 4-96,0 3 0,0 0 0,-1 1 0,-2 1-87,0 3 0,-1-4 0,4 1 0,0-5-150,0-3 0,0 3 0,0-3 0,0-2-407,0-2 1,0-4 0,1-2-2587,3-1 364,-3-1 2687,4-4 0,-10 0 0,-1 0 0</inkml:trace>
  <inkml:trace contextRef="#ctx0" brushRef="#br1">4351 16537 8280,'2'-6'3980,"1"1"-3241,5 0 0,2 4 0,2-3 0,0 3-71,4 1 0,-4 0 0,5 0 1,-1-2-377,3-2 0,-1 3 0,1-3 1,0 3-488,-1 1 1,2-1-1,-3-2 1,-1 0-657,1 0 1,-1 2-1,-2 1 1,1 0-981,-1 0 1,-1-4 1830,-2 0 0,6 0 0,1 4 0</inkml:trace>
  <inkml:trace contextRef="#ctx0" brushRef="#br1">4900 16572 12006,'6'-5'2474,"4"3"-2262,-2-1 0,-2 1-667,2 2 1,-2 2 0,3 0-1429,-2 2 0,-4 1 1883,1-1 0,2-3 0,0 4 0</inkml:trace>
  <inkml:trace contextRef="#ctx0" brushRef="#br1">5151 16617 7743,'-8'-6'516,"2"1"2237,1 0 105,1 4-2298,4-4 1,1 5-422,3 0 0,-1 0 1,4 0-541,2 0 0,-3 0 1,2 0-1311,1 0 1,-3 3 1710,2 1 0,-1 5 0,5-3 0</inkml:trace>
  <inkml:trace contextRef="#ctx0" brushRef="#br1">5448 16560 8314,'-2'-6'2248,"-1"2"1,0 3-1661,-4 1 1,4 1-530,-1 3 0,3-2 0,1 6-321,0 1 1,0-3-465,0 2 1,5-6-1990,3 2 2715,2-2 0,-4 3 0,-1 1 0</inkml:trace>
  <inkml:trace contextRef="#ctx0" brushRef="#br1">5836 16229 7801,'-5'-11'178,"4"-1"0,-3 1 0,3-1 585,1 1 1,5 0-243,2-1 1,0 6-132,0 2 1,-4 4 0,1 5-126,-3 6 1,-1 2-1,0 6 1,0 1-46,0 2 0,-1 5 1,-2-1-1,-1 1-54,2 1 1,-3-3 0,1 4 0,1 1-195,2-1 0,1-4 1,0 2-1,0-4-71,0-4 1,0-3-1,0-4 1,0-1-386,0 1 0,0-5-2205,0 1 246,5-6 2443,-9 3 0,-2-10 0,-12-1 0</inkml:trace>
  <inkml:trace contextRef="#ctx0" brushRef="#br1">5665 16526 7801,'-7'-5'454,"2"2"-1,5-4 209,0-2 1,2 0 0,0 0-1,3 3-59,2 1 1,0-3 0,6 4 0,1 0-280,1-1 0,5 4 1,-1-3-1,3 2-426,1-2 0,0 3 0,1-3 0,1 3-342,2 1 0,-4 0 0,-4 0 0,0 0-405,-2 0 0,4 0 0,-5 0 0,1 0-1153,-1 0 2002,-6 0 0,1-5 0,-5-2 0</inkml:trace>
  <inkml:trace contextRef="#ctx0" brushRef="#br1">6190 16218 8170,'-4'-8'2926,"0"0"-2270,1 6 0,3-2 0,1 8-187,3 3 0,-2 5 1,6 2-1,0 2-176,-2 2 0,4 1 1,-2 4-1,2 0-130,1 0 0,2 0 1,1-1-1,1 1-100,-1 0 1,3 0 0,-2-2 0,0 0-115,1-2 1,-3-1-1,2 1 1,-2-4-140,-1-2 0,-5-2 1,1-1-1,-1-1-880,0-1-755,3-6 973,-9 3 1,3-5-1,-7-1 1,-2-2-384,-1 0 0,-2-6 1235,-3 1 0,0-2 0,-1-1 0</inkml:trace>
  <inkml:trace contextRef="#ctx0" brushRef="#br1">6453 16206 7803,'6'-11'167,"-1"-1"863,-5 1 0,0 3-355,0 1 0,-1 9 0,-3 2 0,-3 6-392,-4 5 0,0 3 0,-2 6 0,-1 3-97,-1 3 0,-4 0 0,4 0 0,0 2-100,-2 1 1,3 1 0,-4 0 0,2-1-478,2-2 1,1 0-1,2-5 1,1-3-385,2-3 1,-1-6 0,5 1-2156,2-2 1987,1-2 1,6-4 942,2-4 0,3-6 0,2-4 0</inkml:trace>
  <inkml:trace contextRef="#ctx0" brushRef="#br1">6544 16526 7803,'7'-11'168,"-2"3"1,-4 0 2496,3-1-71,-3-1-2123,9 4 0,-9 6 1,4 8-1,-1 3-278,0 4 0,0-2 0,-3 3 0,2 0-230,0-1 1,5 0 0,-4-3 0,0-1-442,1 0 0,-3-3-183,6 0 0,0-6 235,3 2 0,-3-3 0,-1-2 143,2-3 1,-3-2 0,2-6 197,1 1 1,-3 3 0,1 1-1,-1-2 119,0-1 0,-2 0 0,2 1 0,1 1 291,-1-1 0,-2 4 1,4 1 87,0 3 0,-1 1 0,-1 1-112,-1 3 0,3 2 1,-3 6-1,0 1-234,0 2 0,3-3 0,-3 4 1,0-2-604,0 1 0,2-2 0,-3 2 0,0-3-3027,1 0 3563,-4 4 0,5-3 0,-6 4 0</inkml:trace>
  <inkml:trace contextRef="#ctx0" brushRef="#br1">3540 17051 7724,'-1'-7'3524,"-3"-1"-2098,3 6-1079,-4-3 0,5 6-137,0 3 0,5-3 0,1 4 0,2-1-60,0 0 0,-1-1 0,5-3 1,-1 0-71,1 0 1,-1 0 0,0 2-1,2 0-72,2 2 1,-2 0 0,4-4 0,-2 0 15,0 0 0,4 0 0,-2 0 0,0 0-46,4 0 0,-4 0 0,2 0 0,2 0 13,0 0 0,2 0 0,0 0 0,0 0 56,0 0 1,3 0 0,1 0-1,0 0 15,0 0 0,-2 0 0,3 0 0,-2-1-17,1-3 0,-1 2 1,-4-1-1,-2 1-39,-1 2 1,0 0 0,4 0 0,0 0-11,0 0 0,1 0 1,1 0-1,2 0 27,-2 0 1,0 0 0,-3-1 0,1-1 6,0-2 1,0 0-1,0 4 1,1 0-12,3 0 1,-7 0 0,3 0 0,-2 0-8,1 0 1,1 0 0,0 0 0,-1 0-35,1 0 0,-4-1 1,0-2-1,2-1-71,0 2 0,2 1 0,1 1 0,1 0 16,2 0 0,0-4 0,-3 0 0,1 1 54,2 2 1,0 1 0,-3 0 0,1 0 34,2 0 0,-1 0 0,-3 0 0,0 0 94,0 0 0,0-4 1,0 0-1,-1 2-15,1 1 0,1 1 1,2 0-1,0-2-65,0-1 0,2 1 0,1-1 0,1 0-43,2-1 1,2 3-1,-6-4 1,1 1 8,3 0 0,-3-1 0,0 3 1,1-2 35,-1 1 0,-4 2 1,2 1-1,-3-1 75,-1-3 0,3 3 0,1-3 1,0 3-103,1 1 0,-3 0 0,4 0 0,0-2-69,1-2 1,-4 3 0,3-3 0,1 3-44,-1 1 0,-2 0 1,2 0-1,-1-1 52,-3-3 1,-2 3-1,-3-3 1,-1 3 134,1 1 1,-2 0 0,0 0 0,-1 0 120,-4 0 1,1-2 0,0 0 0,3-2-59,1 2 0,-3 0 1,3 2-1,-1 0-149,1 0 0,-3-1 0,3-2 0,-1 0 4,-3 0 0,-2 2 0,0 1 0,-1 0-46,1 0 0,-1 0 34,0 0 1,-3 0-1610,0 0-1212,-6 0 2839,-12 0 0,-4 0 0,-14 0 0</inkml:trace>
  <inkml:trace contextRef="#ctx0" brushRef="#br1">4660 17325 7824,'-7'-5'3557,"2"-1"-2028,5 0-1177,5 1 1,-3 6 0,1 3-1,0 3-115,1 3 0,-3 2 1,3-1-1,-2 1-109,2-1 1,-3 4-1,5 1 1,-1-1-44,2 1 0,0-2 0,0 4 0,1-1-56,-2-4 1,4 0 0,-3-1 0,-1-1-54,-2 0 1,1 1-1,0-2 176,1-2 94,-3 2 138,2-9-32,-5 4-293,0-5 0,0-5-96,0-3 0,0-2 0,0-1 0,0-1-122,0 1 1,4-2-1,1-1 1,1-2-13,3-2 1,1 3 0,2-4 0,-1 0 33,0 1 0,5 0 0,-1 4 0,-1-1 63,-1 1 0,2 5 1,0 2-1,-1-1 101,-1 2 1,-2-3 0,0 5 63,1 1 1,-4 2-1,-1 1 1,1 1 36,-2 3 0,3-1 1,-5 6-1,0 2-4,1 3 0,-3 5 1,5-2-1,-1 0-97,0 4 1,-2-4 0,2 1 0,1 0-83,-1 0 0,-2-4 0,2 1 1,-1-1 83,-2 1 0,2-6 0,-1 2 0,0-2 357,1-2 0,-3 3-21,6-3 0,-4-2 0,2 1-89,-1-1 1,0-4-1387,-1 3 1110,-3-3 0,-1-6 0,-6-1 0</inkml:trace>
  <inkml:trace contextRef="#ctx0" brushRef="#br1">13831 16275 7915,'6'-12'194,"0"1"235,-2-1 0,-3 5-429,3-1 0,-2 6 0,-2-3 0</inkml:trace>
  <inkml:trace contextRef="#ctx0" brushRef="#br1">13854 16218 10648,'7'5'4381,"-1"2"-3917,0 3 1,-1 2-1,-3-1 1,2 2-190,-1 2 1,-2-1-1,0 5 1,2 2-37,0 0 0,1 2 0,-4 1 0,1 3 2,3 3 0,-2-1 0,1 1 0,-1-3-129,-2-1 0,3 2 0,1 0 0,-1 0-118,-2-1 1,-1 4-1,0-3 1,1 0 92,3 0 0,-3 2 0,3-2 1,-3 0 96,-1 0 1,4-3 0,1-4 0,0-4 29,0 0 0,4 2 0,-2-4-178,-1-1 0,4-1-687,-2-2-284,-3-4-326,0-2-859,-5-5 1403,0 0 0,5-5 0,1-2 1</inkml:trace>
  <inkml:trace contextRef="#ctx0" brushRef="#br1">14699 16035 7915,'0'-12'0,"1"1"0,3 0-112,3-1 1,3 5 0,2-1 0,-1 0 575,1 2 1,-5 0-1,1 3 311,1-1 0,-3 1-146,2 3 0,-4 0-268,3 0 1,-4 1 0,1 3-44,-3 3 1,-1 3 0,0 2-1,0-1-39,0 1 0,-4-1 0,-1 2 0,-1 2-3,-3 4 1,-1 3 0,-2 0 0,-1 1-53,-2 0 1,3 5 0,-4 1 0,4 2-23,0-1 1,1 1 0,-1 3 0,2 0-99,3 0 0,-2 1 0,4-1 0,0 0-119,0 0 1,1 2-1,4 1 1,0 1 50,0-1 0,0-1 0,0 1 0,0 1 53,0-1 0,5-3 0,1-2 1,2-3 36,-1-1 1,2 3-1,5-5 1,1-2 1,-1-3 0,0 0 1,0-3-1,2 1-44,-3 0 0,1-5 0,0 1 1,2-2 32,-2-2 0,-2 0 0,0-3 0,-1-1 18,1-2 0,-1 2 0,0-3 0,1 0-13,-1 1 0,1-4 0,-1 3-382,0-2 0,-3-2-1459,0 0-141,-6 0 0,2 0-1266,-8 0 3126,-2 0 0,-6 0 0,1 0 0</inkml:trace>
  <inkml:trace contextRef="#ctx0" brushRef="#br1">16240 17086 7673,'0'-12'1764,"0"11"0,2 5 0,0 5-1104,2 2 1,0 6 0,-4 2-1,0 2-352,0 2 0,0 1 1,0 3-1,-1 2-243,-3 0 1,1 0-1,-3-5 1,1 1-1731,2-4 0,-2-6 1665,1 1 0,1-9 0,3-2 0</inkml:trace>
  <inkml:trace contextRef="#ctx0" brushRef="#br1">17702 16149 7777,'0'-11'160,"2"-1"285,1 1 1,0 1 0,5 1 1655,0 1-253,3 1-1346,-5 0 1,-1 9 0,-5 8-139,0 4 0,-1 5 1,-2-2-1,-2 4-70,-1 3 0,-2 2 0,-3 1 0,-1 4-40,1 2 0,-2 1 0,-1 0 1,-1 2-139,1 2 1,-2 6-1,0 6 1,1-2-39,-1-1 1,3 0-1,-2 1 1,2 1-281,2 0 0,0-2 0,3-3 0,1-1 73,2-1 0,-2-6 0,3-1 0,0-3 103,-1 0 1,4-5-1,-3-1 1,3-5-271,1-2 0,-4-5 0,0 2-1411,1-4-252,2-5 1,1-4 1958,0-6 0,5-9 0,2-5 0</inkml:trace>
  <inkml:trace contextRef="#ctx0" brushRef="#br1">17748 16766 7709,'1'-7'294,"3"4"1,-1 1 0,4 4 0,2 1 512,1 5 1,-2 7 0,0 4 0,0 3-242,3 1 1,0 5 0,0 2 0,0 3-189,-4 1 1,2-3 0,-4-2-1,1-1-187,3-3 0,-2-1 0,-1-2 0,0-3 1,1-4 1,-3-2 60,3-2-333,-4-4 1,2-7-1,-5-9 1,1-4-422,3-2 0,-3-9 0,3 1 1,-3-4-119,-1-4 1,0 3 0,0-9 0,0-1 169,0-2 1,0 2-1,0-2 1,0-1 124,0 1 0,-4-2 1,1-4-1,0 2 342,2 2 1,1-3 0,1 5 0,2-1 197,0 3 0,6 3 0,0 2 0,4 2 143,2 4 0,4 7 0,-2 2 0,-1 2-94,1 2 0,3 2 0,-1 4 1,4 1-136,3 2 0,0-2 1,4 3-1,2 1-143,1 2 0,1 1 0,0 0 0,1 0 43,-1 0 0,0 4 1,1 1-1,-2 0 140,-3 0 0,-2 0 0,-5-2 0,-2 0 22,-2 0 0,-2-2-571,-6-1 1,-6 0-225,-5 0 1,-5 0 602,-6 0 0,5 0 0,0 0 0</inkml:trace>
  <inkml:trace contextRef="#ctx0" brushRef="#br1">18182 16766 8505,'1'10'3441,"3"-1"-2935,4-2 1,-2 0 0,0 2-1,1-2-241,-1 2 1,-3 1 0,2 2 0,-1-1-92,-1 1 0,2-2 0,-2-1 1,1-2-124,-2 2 0,0-3 1,-1 1-1,1-1-183,2 1-294,0-5 405,-4 3 0,0-10 1,0-3 35,0-2 0,1-1 0,2-1 0,2 0-28,1-3 0,3 1 0,5-4 0,1 0-65,-1 0 0,3 3 1,-1-1-1,1 2-19,-1 3 0,-1 4 1,-3-2-1,-1 3 120,1 1 1,-1 1 0,1 5 151,-1 3 1,-3 2 0,-2 6 0,0-1 37,1 0 1,-5 2 0,2 2-1,-3 4-76,-1 3 0,4-3 0,0 0 0,-2 1-284,0 2 0,1-3 1,1-1-1,0-2-172,1-2 0,-4-5 1,3-1-1,-1-1-2341,1 0 2660,-3-2 0,4 0 0,-5 1 0</inkml:trace>
  <inkml:trace contextRef="#ctx0" brushRef="#br1">18822 15795 8427,'5'-6'1424,"1"1"1,4 6-1040,-2 3 0,1-2 0,-4 6 1,1 1-52,3 1 0,1 5 1,2 2-1,-1 0-67,0 4 1,2 0 0,1 2 0,3 1 79,0 3 0,-1-2 1,1 6-1,1-1-52,0-1 0,-4 6 0,2-2 1,-1 3-46,1 1 0,-1-1 1,-4-2-1,2 0-40,2 1 0,-3-1 0,0 0 1,-3 0-118,0 1 0,-4-1 0,0 0 0,-1 0-165,0 1 0,0-1 1,-4 0-1,0-1-143,0-2 1,-5 2 0,-2-4 0,0 1 31,-1 1 1,0-6 0,-3 2 0,-2-2 107,-2 2 0,2-7 1,-2 3-1,3-3 51,0-2 0,2 0 0,1-4 0,1 0-28,0-4 0,-3 1 0,0-3-17,0 2 0,-1-2 0,1-2 0,-1-1-17,1-2 0,-1 2 1,1-2-1,1 1-415,2 1 0,-2-3-73,3 1-61,1 4 635,1-6 0,0 4 0,-1-5 0</inkml:trace>
  <inkml:trace contextRef="#ctx0" brushRef="#br2">12266 7549 9542,'0'-11'298,"0"-1"0,4-3 0,1-1 0,1-2 7,3-2 1,1-2 0,2-1-1,-1-1-183,1-3 0,-1 2 0,0-4 1,0 0-47,-4-1 1,3 4-1,-3-5 1,0 1-58,1 1 1,-4-4-1,2 4 1,0-3-66,1-2 1,-3 2 0,2-5 0,0 4-51,1 3 1,0 3 0,5-2 0,-1 1-140,0 2 1,1 2 0,-2 3 0,-1 2 274,-2 3 1,-4 8 686,1 0-603,-3 5 0,-1 0-123,0 6 0,0 4 0,0 4 0,0 1-36,0-1 0,0-2 1,0 1-33,0 3 1,0 1-1,1-3 22,3 1 0,3-2 0,3-1 0,-1-3 35,-2-1 1,1-1 0,3-4 32,1 0 0,-1 0 0,0 0 0,1-1 64,-1-3 1,5-3 0,-1-3 0,-3 1 20,-3 2 0,1-1 1,-2-5-1,1 0-18,-1-3 0,0 5 0,-4 3 363,-1-1-409,-2 4 0,-1 1 0,0 10 0,0 4 45,0 4 1,0 6-1,0 0 1,0 4 50,0 3 1,0 5 0,0-1-1,0 5-33,0 2 0,1 0 0,2-2 0,2 0-270,1 3 1,-2-5-1,2-5 1,1-1-100,-1-3 1,-2-6 0,2-3 0,1-4-467,-1 0 0,-2-5 728,3 1 0,1-6 0,3 4 0</inkml:trace>
  <inkml:trace contextRef="#ctx0" brushRef="#br2">15372 6727 8004,'2'-12'110,"2"1"0,-3 0 0,3-1 498,-3 1 0,-1-1 143,0 1 1,0 0-518,0-1 0,-5 6 0,-3 2 0,-2 3-78,-1 1 1,-2 5 0,-2 2 0,-3 5 17,0 3 0,-3 3-55,2 5 0,1 1-105,-1 2 1,5 0-1,-1 4 1,2 2 16,1 1 0,2-4 0,3-1 1,3-1-24,3-1 0,2 1 0,3-5 1,3-2-19,3-1 1,3-6-1,1-1 1,3-4 54,0-3 0,-1-1 1,1-4-1,1 0 252,0 0 1,-3-7 0,3-3 0,-2-5-263,-2-3 0,3 2 0,-2-6 0,-1-2-213,-1 0 0,-2-4 1,-1 0-1,-1-1-23,-1-3 0,-6 1 1,2-1-1,-1 3-155,1 1 1,-3 1 0,3 5 0,-3 3-407,-1 4 964,0 3-97,0 0 0,-1 6 386,-3 2-270,3 3-340,-5 1 0,6 1 119,0 3 1,6-2-5,1 6 0,5-4 609,3 3-283,3-4-163,-1 2 0,6-5 422,0 0 1,0 0-185,3 0 0,-1 0 679,-3 0-530,6-5-203,-9 4 0,8-8 410,-8 5-469,-2-5-248,-1 8 0,-5-6 329,1 4-682,-1 1 0,-4-4 241,-4 2-1676,-1 3 1,-4-4 174,-1 5 1577,1 5 0,-18 1 0,1 6 0</inkml:trace>
  <inkml:trace contextRef="#ctx0" brushRef="#br1">12860 9022 8191,'0'-11'322,"0"-4"1,0 0-1,0 1 340,0 1 0,1-2 0,2 0 0,1 1-356,-2 1 0,-1 5 1,-2 1-1,-3-1-116,-3 2 0,-5 1 0,-3 5 0,-3 0-301,0 0 0,-7 1 0,1 3 0,-4 5 5,-4 5 0,-1-1 1,-1 7-1,-1 0 52,-4 1 0,8 2 0,-2-1 0,4-2 200,3-1 0,7-1 0,5 2 0,5-2-89,5-2 1,3 0 0,2-5 0,5 1-11,5-1 0,5-1 1,9-1-1,1-3 5,5-1 1,-2-1 0,1-4 0,1 0 44,-2 0 0,-1-5 0,-7-1 1,-1-2 66,-5 1 1,1-1 0,-1-3-1,-1-1-57,-1 1 1,-5 1-1,-1-1-56,2 0 1,0 2 0,0-6-22,-1 2 0,-6 6 96,2-1 1,-3 7 0,-1 2-26,0 9 0,-5 3 1,-1 6-1,-2 1 83,1 2 1,4 1 0,-1-1 0,3 2-70,1 3 0,0-3 1,1 3-1,3-3-32,4-1 0,2 0 1,2-2-1,2-2 34,2-3 1,3-4 0,-3-2-1,1-2-62,-1-4 1,1-3-1,-3-1 1,1-1-1754,-1-3 1,-1 3 1697,-2-3 0,0 3 0,1 1 0</inkml:trace>
  <inkml:trace contextRef="#ctx0" brushRef="#br1">14813 8931 8063,'0'-11'-83,"0"-1"1,0 1 370,0-1 1,0 1 0,0 0 167,0-1 1,0 1 0,-1-1 77,-3 1 1,1 1-1,-4 1-191,-2 1 0,2 6 1,0-2-1,-3 4-159,-4 4 0,0 2 0,-4 7 1,0 2-36,0 4 1,-1 3 0,-3 0 0,0 1-55,3 0 1,-1 0 0,4 0 0,2-2-158,2-2 1,5 2-1,4-6 1,1 0-152,2 2 0,0-5 1,2 2-1,3-4 101,6-2 0,1-2 1,3 3-1,-1-2 100,1-2 1,-1-1 0,4-4 0,-1-2 247,1-2 1,0-2-1,2-5 1,-2-1-21,-1 1 0,-1-2 1,-2-1-1,1-1-108,-1 1 0,-2-2 0,-4 0 0,0 2-35,1 2 0,-4 0 1,-1 1 81,-3-1-148,-1 6 1,0 2-1,-1 9 1,-3 5 87,-4 4 0,2 7 0,-2-2 0,1 2 11,1 2 1,0 0 0,6 0 0,0-2-83,0-2 0,2 3 0,2-4 0,3 1 33,3 0 0,6-5 1,0 1-1,1-4 195,-1-3 0,4 1 0,-1-5 0,3-2-107,1 0 0,-2-7 0,0-2 0,-1 0-635,4-1 1,-5 2-1,4-3 490,-2 1 0,1-5 0,1-4 0</inkml:trace>
  <inkml:trace contextRef="#ctx0" brushRef="#br2">13203 9628 7967,'-8'1'0,"0"3"-10,-1 3 0,3 4 0,0 0 0,-1 0 459,1 1 0,0-1 0,-2 1 0,3-1 492,0 1 1,4-5 54,-3 1-645,3-6 1,2 2 0,1-8-94,2-3 0,4-5 0,-3-3 0,1-4-117,3-3 1,0 0 0,0-1 0,-2-1-210,2-3 0,0-2 63,-1-5 0,2-1-103,-2 1 1,2-4 0,1-1 0,-1-1-66,-2 1 1,2-4-1,-2 2 1,2-1 40,1 0 1,1 1 0,-1-5 0,1 1-31,-1 4 1,4-3 0,0 8 0,-1 3 66,-1 5 1,-3 7 0,-1 5 0,-3 2 240,0 4 0,-3 5 1,-1-2 107,1 2 0,-1 3 0,0 6-155,-4 3 0,-1 7 0,-3 3 0,-1 2 80,1 5 0,4-1 1,-2 5-1,1-2-182,-1 1 1,3 3-1,-3-3 1,3-2-55,1-1 0,1-2 1,2-3-1,1-4 43,-2-2 1,3-5-1,0-2 74,2-1 0,0-1 1,5-5-1,-1-3 51,1-4 1,-1-6 0,0-2 0,2-2-73,2-2 1,-2-3-1,2-3 1,-2-2-63,-2-1 0,1 3 1,-1-4-1,1 4-62,-1 4 1,-3 2 0,-2 7 294,-1 3 1,0 6-50,-1 0 1,-3 8 0,3 5 0,-3 5 85,-1 5 1,0 3 0,0 2 0,0 1 16,0 2 1,0 8 0,0 0-1,0 0-364,0 1 0,4-3 0,0-2 0,-1 0-320,-2 1 1,0-4 0,2-2 0,0-3-268,0-4 0,2 1 0,0-4 687,1-2 0,2-2 0,3 0 0</inkml:trace>
  <inkml:trace contextRef="#ctx0" brushRef="#br2">15727 8840 8008,'0'-12'544,"0"1"-55,0-1 1,0 5-115,0-1-148,0 1-28,0-5 0,0 1 342,0-1 1,0 5 0,-2-1-153,-2-1 1,2 4-1,-6 1 1,-2 3 115,-4 1-278,2 5-105,-10 2-57,4 9 163,-10 2-644,4 5 483,-9 5 1,9 1 330,-3 5-171,3-5-116,1 4 1,6-4-44,1 6 0,8-5-120,0 1 0,5-6-403,0 2 291,1-3 100,7-7 1,2 4 3,4-6 0,2-4 1,1-4-1,1-2-79,-1-3 1,4 0 68,1-2 1,-1-5 1205,1-3-854,-5-7-116,7 2 0,-8-9-79,2 3 6,-2 3-201,-2-11 37,1 8 128,-6-9 0,3 5-234,-5 1 1,3-5 60,-3 0 1,0 1-23,-4 3 1,0-4 96,0 1-174,0 4-65,0 5 155,0 1 321,-5 3-255,4-3 1,-6 9 275,3 4-105,3 1-2,-4 2-211,5 0 390,5 5 5,1-3-272,11 8 1,1-8 222,5 6 18,-1-5-222,6 2 230,1-5-16,1 0 0,3 0 177,-3 0 0,-2 0 98,-1 0-261,-3-5 223,-1 3 0,-1-7 119,1 6-240,-5-6-181,-1 7 1,-7-4 434,-3 2-398,3 3-993,-8-4 665,3 5-1909,-5 0 2010,-5 0 0,-2 0 0,-4 0 0</inkml:trace>
  <inkml:trace contextRef="#ctx0" brushRef="#br2">15966 15338 7890,'-1'10'0,"-1"-1"-213,-2-1 0,-4-4-58,4 3 1,-3 1 478,3 3 1,-1-4-1,2-2 91,-1 0 1,1-3-83,3 6 0,-2-5 0,0 2 223,-2 0 1,-1-4-1,2 4 1309,0 0-440,-1-4-866,4 4 0,0-6 0,0-3-242,0-3 1,0-3-1,0-3 1,1-1-79,3-1 0,-2-6 1,6 1-1,0-5-305,-2-6 1,4 1-1,-2-3 1,1-4-175,-2-2 0,3-2 0,-3-2 0,0 1 58,1-1 0,-2 0 1,3 0-1,-1 1 156,1-1 1,-3 2 0,2 0 0,1 2 190,1 2 1,1 6 0,1 1 0,-1 2 163,0 3 0,1 5 0,-2 2 686,-2 1 135,2 2-904,-9 9 1,3 6-1,-7 8 1,-2 2-68,-1 1 0,2 4 0,-2 2 0,1-1-121,2 1 1,2 2 0,1-4 0,0 0-115,0 2 0,0-5 0,1 4 0,2-4-4,0 0 0,5-1 0,-3-1 135,1-2 0,-2-3 20,4-5 0,0 0 0,3-1 109,0-3 1,1-2-1,-1-6 1,1 1 25,-1-1 1,0-3-1,2-1 1,1-2-141,1-2 1,4-1 0,-3 1-1,-2 2 122,-2 2 1,-4 4 332,-1 5-221,-4-1 0,2 7 0,-6 5 0,-2 6 106,-1 5 1,-4 7 0,0 5 0,-1 4 48,1 4 0,-2 0 0,4 4 0,0-1-221,2 0 1,3 5 0,1-2 0,0 1-258,0 0 0,0-9 0,1 0 1,1-5-385,2-7 1,4 1-1,-3-7 1,1-2-1622,3-4 1,1-4 2119,2-5 0,-1 0 0,1 0 0</inkml:trace>
  <inkml:trace contextRef="#ctx0" brushRef="#br2">18650 14288 7886,'0'-8'1317,"-1"2"-933,-3 0 0,2 3 0,-6 4 0,-1 3-110,-1 3 1,-1 4-1,-1 1 1,-1 3-52,-2 4 1,-1 3 0,-5 2-1,2 2-46,-1 0 0,4 2 0,0-3 0,5 2-74,3-2 0,3 3 0,5-1 0,0-3-127,0-4 1,5 1 0,3-6-1,3-1 13,5-1 1,-2-3 0,3-1 0,1-3 22,0-1 1,-3-1-1,3-5 1,0-3 40,-1-4 0,-3-2 0,2-1 0,-4-1-99,0 1 0,-5-4 0,0-1 0,-2 1-47,-3-1 0,3-2 1,-1-4-1,-1 2 8,-2 1 0,-5 0 1,-1-4-1,-1 0-61,-3 0 0,3 6 1,-1 1-1,1 4 42,-1 0 1,4 2-1,-5 1 245,-1 2 0,-1 4 387,-1-1 2,4 3-479,2 1 0,14 1 1,4 2 159,3 1 0,3-1 1,5-3-1,3 0 74,3 0 0,3-1 1,2-1-1,-1-3 70,0-2 1,-3 3-1,-3-2 1,-3 0 208,-3-1 0,-7 5-376,0-2 0,-9 3-987,-6 1 0,-10 5 0,-9 2 0,-4 4 799,-3 0 0,-14 0 0,-7 1 0</inkml:trace>
  <inkml:trace contextRef="#ctx0" brushRef="#br2">15327 17383 7838,'0'11'-37,"-1"-1"0,-2-1 0,-1-1-24,2 1 1,-1 1-1,1 1 79,-2 1 1,0-5 0,4 1 331,0 1 1,0-3 86,0 2 0,0-5 890,0 5 392,0-5-1416,0 2 1,0-7-1,0-1 1,0-5-227,0-2 1,5-3-1,3-2 1,2-4-107,1-3 1,-3-1 0,-1-1 0,1-1-95,-2-2 0,5-3 1,-5 3-1,2 1-48,-1-2 0,-4 2 0,2-3 0,0 0 151,2 0 0,0 3 1,0 0-1,2 2-45,1 1 0,1 0 1,-3 0-1,-1 1 130,-2 3 0,0-1 0,-3 5 0,2 1-27,-1 1 1,-2 2 0,-1-1 101,0 1-48,0 5-96,0 1 1,0 6 3,0 3 0,1 2 0,2 5 6,1 1 0,1-2 0,-3-1 0,3-3-56,2-1 1,-3 3 0,3-4 18,2-2 0,-3-1 0,2-1 27,1 0 1,1 0 0,1 0 12,1 0 1,-4-3 0,-1-2 0,1-2 17,-2-2 1,4-1 0,-2-2 0,1-2-21,-2-2 0,4 0 1,-4 1-1,3-3 19,2 0 0,-2 2 0,-1 4 1,-3 1 215,-1-1 1,0 6 39,-1 2 0,-3 4 0,3 5 0,-3 5 131,-1 4 1,0 7 0,0-1 0,0 4-134,0 3 0,0 1 1,0-3-1,0 2-264,0-2 0,0 0 0,0 1 0,0-1-417,0-3 1,0-1-1,0-5 1,0-2-613,0-2 1,4 0 0,1-2 109,2-3 0,-4-2 0,5-5 903,1 0 0,6-5 0,3-1 0</inkml:trace>
  <inkml:trace contextRef="#ctx0" brushRef="#br2">16800 16834 7830,'0'-11'344,"0"0"0,0-1 0,1 1 0,2-1 174,1 1 1,0-1-1,-4 1 449,0 0 0,0 3-506,0 0 1,-6 6-1,-1-2-301,-3 3 1,-2 6 0,1 2-1,-1 5 5,1 3 1,0 3 0,-1 3-1,2 0-44,2-2 0,-1 0 1,6 4-1,0-1-131,2 1 0,1-4 0,0 0 1,1 0-51,3-1 0,-2 2 0,6-3 0,1-2-44,1-2 0,2 1 0,0-7 0,2 2 5,1-1 0,1 1 1,-5-5-1,2-2 153,2-1 1,-2-2-1,2-3 1,-2-3 17,-2-3 0,0-2 0,1 1 0,-1-1-110,1 1 1,-2-2 0,-1-2 0,-3-4-238,-1-3 0,-1 0 0,-4-1 0,0 0-118,0 0 1,-1 0-1,-3 0 1,-4 2-3,-2 2 0,-5 1 1,0 5-1,1 1 175,1 1 0,2 4 0,-1-2 407,1 1 0,-1 1 1054,1-5-651,5 6 1,1 0-302,5 2 1,5 4-1,2-1-88,3 3 0,3 3 1,2-2-1,3 2 193,0 1 1,3-2 0,-2 2 0,4-1 30,4-2 1,-3-2-1,3-1 1,-4 0-31,-4 0 0,2 0 0,-3 0 0,0 0-51,-3 0 0,-2 0 1,-2 0-1,0 0 32,1 0 1,-5-4-1066,1 1-512,-5-1 0,-5 4 1,-8 1 1200,-4 3 0,-16 2 0,-1 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4.96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1142 4477 8334,'0'-8'-1310,"0"1"2705,0 4-296,0-7-101,0 9-460,0-4-310,0 5 1,1 5 52,3 2 1,3 5-22,4 3 0,-1-1-25,-2 5 1,6 0 40,-3 4 0,4 5-158,1 2 1,-3-1 75,7 2 0,-1-1-317,3 5 1,1-1-115,0 0 0,1 0-93,3 1 0,-7-5-274,3 1 1,-4-6 304,0 2 0,1-5-13,-4-2 0,-1-4-115,-4-5 315,1 1-345,-1-1 597,1-4-86,-6-2-500,-1-5-277,-5 0-396,-5-5 1119,4 3 0,-15-8 0,4 4 0</inkml:trace>
  <inkml:trace contextRef="#ctx0" brushRef="#br0" timeOffset="1">1553 4431 8264,'0'-6'262,"0"1"181,-5 0 134,4 4-197,-4-5-127,5 6 260,0 0-162,-5 0 1,2 2 28,-4 2-372,4 7 181,-7 7 1,4 8 68,-6 1-161,-4 5 0,2 2 12,-5 8 0,0 2-24,-4 2 0,0 0-234,0-1 1,-4 5 107,1-1 0,-1-3-413,4-4 1,4-7 245,0 0 0,5-7-173,-1-9 0,6 1-78,2-5 0,4-3-889,-1-5 21,-2-4 1327,5 7 0,1-9 0,6 4 0</inkml:trace>
  <inkml:trace contextRef="#ctx0" brushRef="#br0" timeOffset="2">1736 4911 8288,'-6'-11'1011,"1"3"-564,5 0 74,0 6 128,0-3 98,0 5 0,1 5-364,3 2-378,-3 4 77,4 5 0,-1 6 157,0 4-136,4 6 1,-6-3-303,2 5 0,1 1 236,-2-1 1,1 0-523,-4 0 1,2-4 274,1-4 1,-1 1 1,1-4 0,-1 1-225,-2-9-350,0 0 229,0-3 554,0-1 0,5-4 0,1-2 0</inkml:trace>
  <inkml:trace contextRef="#ctx0" brushRef="#br0" timeOffset="3">2147 5219 8254,'-1'-6'0,"-3"2"269,3-2 1,-4 5 225,5-5-303,5 6 1,0 6 319,2 1 0,2 8-78,-5 4 1,4 3-102,-4 1 0,3 1-81,-3 3 0,4 2-211,-5 5 0,1 0-157,-4 1 1,0-2-219,0-3 0,-4-2-459,1-5 1,-5-2 432,4-2 1,-3-2-727,3-6 1086,0 1 0,-1-1 0,-1 1 0</inkml:trace>
  <inkml:trace contextRef="#ctx0" brushRef="#br0" timeOffset="4">2650 5231 8227,'-12'-7'2361,"6"-3"-1911,1 9 126,0-4-140,3 0 254,-3 4 14,5-5-1464,0 6 622,5 0 1,3 0-1202,7 0 0,-1 0 330,5 0 1009,0-5 0,4 4 0,0-4 0</inkml:trace>
  <inkml:trace contextRef="#ctx0" brushRef="#br0" timeOffset="5">2935 5254 8093,'0'-7'392,"0"-3"722,0 4-398,0-6-362,0 1-217,5 5 1,-2-3 248,4 5-1147,-4 0 635,7-1-1655,-4 4 1421,6-4 1,-1 8 359,1 1 0,-1 5 0,1-3 0</inkml:trace>
  <inkml:trace contextRef="#ctx0" brushRef="#br0" timeOffset="6">3244 5208 8093,'0'-6'-1039,"0"-1"799,0 3 802,0 3-136,0-4 312,0 5-1268,5 0 221,-4 0-791,4 0 1100,0 0 0,1 0 0,6 0 0</inkml:trace>
  <inkml:trace contextRef="#ctx0" brushRef="#br0" timeOffset="7">3620 5185 8102,'0'-8'1292,"0"1"-248,0 4 342,0-2-531,0 5 0,0 7-603,0 4 0,0 7-330,0 8 0,-5 4 141,-2 4 0,-3 5-211,-2 3 0,5 2-668,-1 2 1,4 0 498,-3 0 1,4-3-550,-1-5 1,-1-1 349,1-11 0,0 0-312,4-7 1,2-4 827,2-8 0,2-1 0,5-6 0</inkml:trace>
  <inkml:trace contextRef="#ctx0" brushRef="#br0" timeOffset="8">4191 4351 8218,'-17'-17'0,"0"0"981,11 6-369,1 4-241,5 2-370,0 5 0,4 2 695,-1 1 1,2 5-243,-1 7 0,3 8-30,4 7 0,2 5-161,2 3 0,-1 7-197,5 9 1,0-2-91,4 1 1,0-2 17,0 6 1,-1-8-398,1 5 0,0-7 287,0-5 1,-4-4-150,0-8 0,-5 2 91,1-6 1,-2-4-40,-2-7 0,1-2-13,-1-2-753,1 1 323,-1-6-716,-5-1 488,-1-5 884,-5-5 0,0-1 0,0-6 0</inkml:trace>
  <inkml:trace contextRef="#ctx0" brushRef="#br0" timeOffset="9">4534 4500 8015,'0'-23'15,"0"0"1,0 2-4,0 2 1041,5-3-629,-4 9 1,6-3 208,-3 4 447,-3 6-413,4 1-25,-5 0-220,0 4-304,-5 1 1,-3 12-63,-7 11 0,-3 11 299,-5 12-1776,-5 10 1413,4 2 0,8-23 0,-1 1 42,2-2 1,0 1-779,1 3 0,0 0 496,0-3 0,0 0 0,3-1 0,1 0-345,-10 27-678,4-2 696,5-7 0,0-7-413,4-7 599,2-7 0,5-7 389,0-5 0,0-5 0,0 2 0</inkml:trace>
  <inkml:trace contextRef="#ctx0" brushRef="#br0" timeOffset="10">4603 5025 7983,'0'-6'2807,"0"-4"-1738,5 8-462,1-3-438,0 5 0,1 0 224,-3 0-484,-3 5 155,4 2 23,0 4 0,-3 1-58,6-1 1,-4 4 62,4 0 1,-5 1-566,5-5 0,-4-1-476,3-2 619,1 2 0,3-5 68,1 3 0,-5-3 21,1-5 1,0 0 308,3 0 1,2-4-118,2 0 1,-2-5 96,2 2 1,-1-3-23,1-2 0,-2 1 266,2-1 1,-6 2 395,-1 3 350,-6 1-291,8 6 1,-9 9-304,3 3 1,-2 6-84,-2-3 0,0 5-136,0-1 0,0 3-313,0 0 1,1-2 129,3-1 1,-2-2-238,6 2 0,-4 2-499,3-6 0,1 0 694,3-3 0,1-1 0,-1 0 0</inkml:trace>
  <inkml:trace contextRef="#ctx0" brushRef="#br0" timeOffset="11">6750 4534 8181,'0'-23'-43,"0"0"1,1 1 98,3-1 1,-3 4 206,3 0-149,2 0 0,-1 1 552,3 3 0,-3 2 261,-5 2 126,5 4-384,-4-3-572,4 9 1,-5 5 162,0 7 0,0 13 75,0 3 0,4 11-179,0 7 1,0 6-88,-4 6 1,0-1-132,0-3 0,0 3-113,0-2 0,-4-4-402,0 0 0,-3-8 303,3-4 0,-1-4-443,1-3 0,3-5-485,-3-7-128,3-2 122,1-11-86,0-1 1294,0-15 102,5-3 0,-4-10 0,4 1 0</inkml:trace>
  <inkml:trace contextRef="#ctx0" brushRef="#br0" timeOffset="12">6715 4488 8181,'-5'-17'-154,"4"0"0,-4 10 154,5-1 931,0 5-534,0-2 1,1 5 589,3 0-609,-3 5 1,13-1 82,-2 8 0,7 2-136,0 8 1,7 8-218,5 4 1,1 1 90,-2 7 1,3 0-305,-2 4 1,2-4 274,1 0 1,-1-7-534,-3-1 1,2-4 166,-5-8 1,-1-4-45,-3-3 0,0-2 152,0-2 1,-2-3 101,-2 0 0,-2-6 221,-6 2 1,1-3-66,-1-1 1,-4-5 446,-4-2 1,2-5-85,-1-3 0,0-7-165,-4-4 1,-1-7-41,-3-1 1,-2-6-359,-6-5 1,1-2 28,-1-3 0,1 3-80,0-2 0,-1 3-354,1 4 1,3 8 269,0 7 1,6 4-1172,-2 4 581,-2 3-1800,4 9 1794,-3 2 1,7 10 17,1 3 0,5 7 743,7 4 0,3 3 0,5 1 0</inkml:trace>
  <inkml:trace contextRef="#ctx0" brushRef="#br0" timeOffset="13">7686 4740 8231,'-6'-5'259,"-4"3"1,7-3-260,-4 5 632,4 0-312,-2 0 0,4 0 45,-3 0 402,-2 5-386,-6 2 0,1 9-71,-1 3-123,1 3 0,-1 1-240,1-1 1,1 1 116,2 0 0,3 0-360,5 0 0,0 0 205,0-1 1,5-2-228,3-1 0,6-7 143,1 0 0,5-2 116,-1-6 0,4-1 22,4-3 0,1-1 127,2-3 1,5-6-30,-1-5 1,-4-5 232,5 1 1,-9-3 175,1-1 0,-1-1-165,-3-3 0,-2-2 19,-10-5 1,-5 0-117,-2 0 1,-4-1-545,-4 1 1,-7 5-20,-8 2 0,-8 9-237,-3 7 0,-7 1 84,-1 6 0,-4 7 168,4 8 1,5 2-377,6 6 1,5 0-124,2 4 839,9-1 0,1 1 0,4 0 0</inkml:trace>
  <inkml:trace contextRef="#ctx0" brushRef="#br0" timeOffset="14">8040 4797 8120,'0'-7'2494,"0"-3"-1698,5 9-824,2-4 39,-1 5 0,0 4 285,-2 0 131,3 4-252,-1-1 0,4 4-183,-2 1 22,-3 4 1,5-3-196,-2 2 1,-2-2 162,1-2 0,-4 1-279,1-1 101,2 0-11,-5 1 37,4-1 291,-5-4-23,-5-2 1,4-7 217,-3-1 0,-1-4 197,1-4 1,1-1-191,3 1 1,1-2 51,3-2 0,2-4-57,5-8 0,2-2-198,2-5 0,3 0 94,5-1 1,4 1-496,-1 0 1,2 8-6,-1 4 1,-4 10-232,0 1 1,-2 7-570,-6 0 1,2 4 428,-2 4 1,-6 4-1643,2 7 2299,-7 8 0,1 6 0,-5 5 0</inkml:trace>
  <inkml:trace contextRef="#ctx0" brushRef="#br0" timeOffset="15">8657 4660 8120,'-5'-12'27,"4"6"165,-4-4 0,5 7 166,0-4 138,0 4-79,0-2 1435,0 5-1599,0 5 1,0 3 34,0 7 0,0 3-34,0 5 0,0 1-195,0 2 0,0-2 63,0 3 1,0-3-248,0-1 1,0-4-23,0 0 0,5-5-145,2 1 1,0-6 121,0-1 1,1-6 96,3 2 0,1-3 62,-1-1 0,1-1-36,-1-3 0,0-2 302,1-5 1,3-5-67,0 1 1,-1-5 157,-6 1 0,1-3-57,-5-1 1,3 1-153,-3-1 0,0 0-105,-4 0 0,0 5 261,0 3-142,0 7-30,0-2 0,4 10-331,-1 0 0,1 7 60,-4 8 1,4-1 18,0 5 0,1 0 88,-1 4 0,-3 0-111,3-1 0,1 1-149,-1 0 0,5-5 79,-2-3 1,3-2-68,2-2 1,-1-1 43,1-2 1,-1-3-70,0-5 0,1 0 70,-1 0 1,1 0-467,-1 0 1,-3-1 89,-1-3 0,0 1-37,0-4 0,3 3 658,-2-4 0,2 1 0,2-5 0</inkml:trace>
  <inkml:trace contextRef="#ctx0" brushRef="#br0" timeOffset="16">9422 4785 8120,'12'-5'304,"-5"-2"424,1-9-245,-1-1-215,0-6 1,3 0 193,-2 0 0,-3 0-77,-2 0 0,-1 1 85,-2-1 0,0 5 429,0 3-550,-5 2 0,-5 7-138,-6 2 0,-5 3-11,-2 1 1,-5 6-266,-6 5 1,-1 6 150,1 6 1,4 0-311,-1-1 1,10 1 41,-2 0 0,9 1-77,2 3 0,6-6-73,6 6 0,0-9-234,0 5 1,6-4 53,6 0 0,1-3 167,6-4 0,-2-6 320,2-2 0,3-3-91,-3-1 1,3-1 276,0-3 0,1 2-88,0-6 1,-5 0 93,-3-3 1,2 1-16,-2 2 0,-1-2-53,-7 2 0,2 2 16,-5-2-28,0 1-46,-4-5 0,0 5 7,0-1 79,0 6-90,0-9-23,0 10 23,0-4 9,0 0-108,0 4 106,0-4-109,0 5 186,0 5 1,4 1-109,0 6 1,-1-1 152,-3 0 1,0 1 52,0-1 0,0 1-130,0-1 1,2 4 29,1 0 0,2 2-39,3-2 0,2-2-29,-2 2 0,2-2 45,1-2 1,1 1-144,-1-1 0,1-3 94,-1-1-198,1-4 0,-1 2-92,0-5 0,-3 0-706,0 0-273,-1 0 857,5 0 0,-2-1 365,-3-3 0,4 3 0,-5-5 0</inkml:trace>
  <inkml:trace contextRef="#ctx0" brushRef="#br0" timeOffset="17">9959 4237 8101,'-4'-33'-1223,"0"3"1456,-5 7 0,8 3 1168,-3 4-844,3 1-59,1 4-323,0-1 62,0 6 866,0-4-390,0 8-67,0-3-149,0 5-260,0 5-1,-5 7 377,4 11-317,-4 6 0,1 10-21,0 3 0,0 6-25,4 2 1,0 3-1226,0-3 964,0 9 0,5-5-235,-3 8 0,7-1 237,-6 0 5,6-6-663,-2-4 424,4-5 1,-1-7 95,-2-5-18,2-4 180,-4-8-156,6-4 121,-6-1-198,4-6-50,-3 1 44,-1-6 1,0 3 717,-2-5-494,-3-1 0,4-3 0,-5 0 0</inkml:trace>
  <inkml:trace contextRef="#ctx0" brushRef="#br0" timeOffset="18">10599 4089 8101,'0'-12'-389,"0"1"1,0 3 283,0 1 1982,0 4-890,0-2-579,-6 5 237,5 0-278,-9 0 1,2 10 281,-7 5-378,3 16 1,-11 2 191,0 12 1,0 4-513,-4 8 0,15-25 1,2 2 108,0 0 1,0 0-1,0 2 1,0-1 68,2 0 0,1-1 0,0 0 1,0 0-151,3 1 1,0-1 0,0 1 0,-1 1 52,4-2 0,-1 1 0,-2 0 0,0-1-493,0 27 1,0-1 82,4-7 1,6-2-557,1-5 1,8-10-671,4-1 1,3-9 204,1 1 1399,5-3 0,0-1 0,5 0 0,1 0 0,3-1 0</inkml:trace>
  <inkml:trace contextRef="#ctx0" brushRef="#br0" timeOffset="19">11238 5208 8180,'0'-13'1872,"0"3"-927,0 10-116,0 0-337,-5 5 0,0 1-38,-3 6 408,3-1-486,0 1 1,4 3 282,-3 0-1239,-2 6 505,5-9 1,-5 5 132,6-6-1766,0 1 926,6 4 1,-1-7-2394,2 2 3175,3-2 0,-3 3 0,4-1 0</inkml:trace>
  <inkml:trace contextRef="#ctx0" brushRef="#br0" timeOffset="20">12540 4123 8147,'-5'-23'0,"4"5"1709,-3 3-1055,8 7 1,2 0 257,6 4-605,-1 0 0,0 4 148,1 0 1,3 6 202,0 6 1,6 6-98,-2 8 0,3 3-154,5 6 0,-3 4-410,3 3 1,-3 4 196,-1 3 0,-4 3-728,0 5 0,-6 0-76,-2 0 0,-5 0 409,-6 1 1,0-3-153,0-1 0,-5-4 53,-2-4 0,-7-5-555,-2-3 1,-4-3 304,1 0 0,-6-2-1450,-2-3 2000,0-7 0,1-2 0,-1-4 0,2-3 0,1-4 0</inkml:trace>
  <inkml:trace contextRef="#ctx0" brushRef="#br0" timeOffset="21">14059 4523 7972,'-6'-17'-65,"1"10"1,5-9-312,0 9 1165,0-3-423,0-2 0,0 1 341,0-1 1,-5 5-232,-3-1 0,2 2-196,-2-2 1,-3 2-17,-5 2 0,-4 3-118,1-3 0,-1 3 9,1 1 1,-3 5 51,3 2 1,-1 3-158,1 2 0,2-1 37,6 1 1,1 0-208,2 4 0,3-4 68,5 4 0,1 0-66,3-1 0,9 2 70,10-2 0,1-2 72,6 2 0,4-2-2,4-2 0,6-3 36,-2-1 0,-3 0 29,-1 0 1,-4 3-47,-3-2 1,-5 2 0,-7 2 1,-3-1 17,-9 0 0,2 5-217,-5-1 0,-5 0 70,-7-3 0,-11 3-142,-4 0 0,-7 4 49,-1-4 1,-6 0-131,-1-3 1,-4 3-40,4 0 1,0-3 6,4-5 0,5 0-411,2 0 0,12 2-288,4-5 1041,7 0 0,9 1 0,8 1 0</inkml:trace>
  <inkml:trace contextRef="#ctx0" brushRef="#br0" timeOffset="22">14367 5014 8126,'0'-12'-1710,"0"1"3784,0-1-1321,0 1 0,4 0-158,0-1 0,0 1-63,-4-1 1,0-3-47,0 0 1,0-5 199,0 1 1,0-7-327,0 0 1,0-4-160,0 0 1,0 3-339,0-7 160,0-3 1,0 2-183,0-3 0,4 2 196,-1 2 1,1 1-78,-4 2 1,0 5-86,0 7 0,0 2-318,0 6 55,0 4 239,0 2 1,4 7 75,0 1 0,1 8-10,-1 4 1,2 10 205,6 2 0,0 6-101,3 5 1,-1 3-325,5 4 0,-1 1 105,1 0 0,3-5-100,-3 1 0,-3-5 46,0 1 0,-2-7-370,1-5 1,-6-5 208,2-2 0,-3-5-253,-1 1 0,-2-6-134,-5-2 799,0 1 0,0 3 0,0 1 0</inkml:trace>
  <inkml:trace contextRef="#ctx0" brushRef="#br0" timeOffset="23">14310 4945 8029,'-6'-6'1046,"1"-4"-163,5 8-462,0-8 1,5 8-168,3-6 0,3 4 90,4-3 561,3-1-634,10-3 1,2-1-255,8 1 155,3-1 0,3 1-877,-2 0 0,-1 0 462,-3 4 0,-6-2-2295,2 5 2538,-7 0 0,-4 4 0,-7 0 0</inkml:trace>
  <inkml:trace contextRef="#ctx0" brushRef="#br0" timeOffset="24">14973 5025 8129,'-7'-11'31,"-3"-6"1,9 5-41,-3-4-62,3 4 320,1 0-275,0 1 1,-4-1 953,0 1 1,-1 0-367,1-1 1,3-3 3,-3 0 1,3-2-145,1 2 0,0 2-103,0-2 0,-1 1-65,-3-1 1,3 1-175,-3-5 0,3 4-56,1-4 0,0 0 178,0-4 1,0 1-299,0 3 1,0-2 68,0 1 0,0 0-225,0 1 1,0-1 125,0 5 0,3-1-301,1 5 228,0 0 167,-4-1 1,1 6-185,3 2-39,-3 3 0,6 1 60,-3 0 0,-2 4 129,6-1 0,-1 6-4,5-1 1,3-2-28,0 2 0,4-2 124,-4 2 0,5-3-39,-5-5 0,1 0 79,-1 0 1,-2 0-1,2 0 0,2 0-43,-2 0 0,0-1 16,-3-3 1,-1 1-25,1-4 273,-1 4-223,0-7 0,0 7 430,-4-4-361,-2 4 0,-3-2 72,1 5 0,-1 1-80,1 3 0,-3 8 20,-3 7 1,0 7-54,-5 5 1,2 2 14,-1 1 1,-2 2-134,5 2 1,0-3 111,4 3 1,0-1-800,0 1 0,0-6 354,0 2 0,0-11-825,0 0 0,1-4 285,3 0 0,1-6-603,3-6 1500,2-4 0,-4 7 0,6-4 0</inkml:trace>
  <inkml:trace contextRef="#ctx0" brushRef="#br0" timeOffset="25">15487 4568 8237,'0'-22'0,"0"4"188,0 1-95,0 6 1,1 1 1095,3 2-164,-3 3 87,4 5-713,0 0 0,-4 10-107,3 5 0,-2 11-42,-2 4 1,0 4-205,0 5 1,0 1 4,0 6 1,0 0-74,0-1 0,0-4-171,0-3 0,0-4-539,0-3 0,0-7-644,0-5 526,5-5-904,-4 2 640,4-9 1114,-5-2 0,0-5 0</inkml:trace>
  <inkml:trace contextRef="#ctx0" brushRef="#br0" timeOffset="26">15372 4546 8237,'0'-23'363,"2"1"216,2 3 0,3-1-84,8 5-45,3-1-162,5 5 0,5-1 150,2 1 379,-2 0-417,5 4 0,-5-2 117,3 6-38,2-1-146,-9 4 1,7 2 42,-4 6-515,0 0 139,-4 13 0,-6-2 74,-1 8-5,-9-3 181,-2 9-1231,-15-4 873,-8 0 0,-12 3-93,-8-5 0,-3-1-378,-4-3 346,-1-5-227,0-2 0,7-4-391,5-1 0,4-3 264,8-1 587,9 1 0,-1 2 0,10-2 0,0-3 0</inkml:trace>
  <inkml:trace contextRef="#ctx0" brushRef="#br0" timeOffset="27">16001 4466 8200,'0'-12'0,"0"1"0,0-1 0,0 6 522,0-4-152,0 9 195,5-10-282,1 5 0,0-2 920,-2 1-321,-3 4-502,5-2 0,-5 6-58,3 3 0,-3 8 18,-1 7 0,0 2-94,0 2 1,-4 5-110,0 3 0,-1 2-62,1 1 0,2 0-142,-6 0 1,6-1-342,-2-2 0,3 2 219,1-3 0,0-2-306,0-1 1,0-3 174,0-1 1,1-6 206,3-1 1,-2-4-165,6 0 576,-1-6 1,5-1-91,-1-5 1,1 0 70,-1 0 0,6 0 122,2 0 1,2-4-128,2 1 1,0-5-326,0 4 0,0-3 113,-1 3 1,-2-4-969,-1 4 0,-2-1 465,2 1 1,-2 3-2271,-6-3 2710,-4-2 0,8 5 0,-2-4 0</inkml:trace>
  <inkml:trace contextRef="#ctx0" brushRef="#br0" timeOffset="28">16457 4523 8099,'-17'-22'0,"1"3"0,4-3 2063,5 15-1025,2-8-571,5 13 142,0-3-292,5 5 1,-3 2 64,2 1 1,-3 5 131,-1 7 0,0 4-127,0 8 1,1 2-34,3 5-383,-3 1 102,4-1 1,-5 1 281,0 3-979,0-2 532,5-2 0,-2-2-129,4-5 1,1-2-801,3-6 666,1-2-41,-1-6 173,1 0 1,4-4-102,3-3 1,3-3 116,1-1 1,0 0-188,-1 0 0,1-1 88,0-3 1,-5-3-662,-3-4 1,0 2 966,-3-2 0,2 2 0,-8-8 0</inkml:trace>
  <inkml:trace contextRef="#ctx0" brushRef="#br0" timeOffset="29">16332 4740 8062,'-7'-7'801,"2"-3"75,10 4-501,2-1 1,9 2 215,3 5-24,3-5-238,1 4 1,6-9 103,5 2-398,0-2 40,6-1 1,-6 3-459,0 0 294,1 1 0,-10-3-1818,-2 2 1319,-8-2 0,2 7 140,-6-4 448,-5 4 0,-1-7 0,-5 4 0</inkml:trace>
  <inkml:trace contextRef="#ctx0" brushRef="#br0" timeOffset="30">16320 4477 8142,'-6'-11'847,"1"-1"-462,5 1 1,6-2 112,6-2-431,4 7 42,12-7 0,1 9 99,6-6 1,5-3-133,6 0-499,0 0 1,3 4 480,-7 4-787,2-3-612,-3 8 704,0-3 637,-2 5 0,0 0 0,2 0 0</inkml:trace>
  <inkml:trace contextRef="#ctx0" brushRef="#br0" timeOffset="31">17211 4386 8215,'-10'-17'0,"2"4"1382,-3-3-351,1 10-508,9-5 0,-10 6 194,4-2-117,-8 2 0,2 5 103,-2 0-404,-3 0 0,4 1 134,-5 3-185,5 2 0,-2 6-446,4-1 232,1 0 0,1 5 258,2-1-655,3 5 339,5-2 0,1 1-476,3 0 373,2-5 0,11 7-48,2-1 1,4 0 75,3-1 1,3 2 100,6-2 1,-1 2-40,0-2 0,1 2 31,-1-2 1,-5 2-5,-2-2 1,-8 1 121,-4-5 0,-4 4-37,-3-3 0,-3 3 4,-5-4 0,-6 4-60,-6-4 1,-6 4 9,-8-4 1,-7 2-220,-5-2 0,-8-4 79,4 1 0,-5-1-649,5-3 1,0-3 759,4-1 0,0 2 0,9 0 0</inkml:trace>
  <inkml:trace contextRef="#ctx0" brushRef="#br0" timeOffset="32">1230 9124 8386,'0'-11'0,"0"-1"104,0 1 293,0 5 245,0-5-361,0 5 1,0-2 424,0 1-176,0 4-219,0-2 1,0 4 252,0-3-476,0 3 1,-1-4-64,-3 5 1,3 1 162,-3 3 0,-2 3-189,-2 9 1,-7 4 114,-4 10 0,-3 5 81,-1 7 0,1 7-67,-1 1 0,4 4-201,0 3 1,5 0 212,-2 0 1,8 1-209,0-1 0,5 0-194,0 0 1,1-5 163,2-3 0,2-3-127,1-4 0,8 0 59,4-8 0,1-1-28,-1-6 1,3-7 118,5 3 0,-4-8 16,0 0 1,-1-2 4,1-2 0,-3-3 17,-4 0 1,-1-6 247,1 2-374,-1-3-878,1-1 706,-6 0 1,0 0-571,-2 0 1,-3-1 36,3-3 868,-3 3 0,4-9 0,2 3 0</inkml:trace>
  <inkml:trace contextRef="#ctx0" brushRef="#br0" timeOffset="33">1618 9501 8209,'-11'-24'53,"0"2"1,3 11-1,0 0 1,6 3 671,-2 0-392,3 1 0,-1 0 1337,-1 4-576,1-4-904,-3 6 1,5-3 56,0 8 1,5 4-27,3 7 0,6 4 26,1 7 1,6 4-151,-2 4 0,-2 5 128,2 3 0,-3 1-158,3-1 0,-5 1-479,1-5 1,-1 0 211,1-3 0,-2-6-303,2-2 1,-2-3 248,-2-2 0,0-4-205,1-3 1,-1-3 135,1-5 1,-5 2-823,1-5 82,-6 0-93,4-4 1156,-6 0 0,0-5 0,0-1 0</inkml:trace>
  <inkml:trace contextRef="#ctx0" brushRef="#br0" timeOffset="34">1950 9433 8365,'0'-12'0,"-5"1"0,3-1 830,-2 1-11,-2 4 304,5-3-717,-9 9 0,3-4 70,-4 5 1,-4 11-126,0 8 0,-10 9-245,3 10 1,-8 4 98,4 8 1,-5 6-329,18-26 1,0 1 0,-1-1-1,1-1-488,-10 24 1,0-2 392,0-5 0,6-7-358,1-4 0,8-8 262,0-8 1,5-2-481,0-6 4,1-4-944,2-2 1734,0-5 0,0-5 0,0-2 0</inkml:trace>
  <inkml:trace contextRef="#ctx0" brushRef="#br0" timeOffset="35">1561 9216 8363,'-10'-12'654,"3"1"-409,1 4 0,8 1 12,2 2 0,1 2 218,2-6 0,3 5-147,-2 0 753,7-4-612,3 6 0,6-8 265,3 5-223,-3 1-314,9 3 1,-8 0 85,6 0-53,-1 0 1,-1 0-114,-2 0 1,-4 1-55,-4 3 0,1-3-865,-5 3 1,-3-2 78,-5 2-2552,1-3 3275,-2 9 0,-1-3 0,-5 4 0</inkml:trace>
  <inkml:trace contextRef="#ctx0" brushRef="#br0" timeOffset="36">2258 9798 8180,'0'-6'-1239,"0"-5"1330,0 10 0,0-5 1007,0 2-701,0 3 0,0-4 1688,0 5-1813,5 0 1,-2 0 108,4 0 0,1 0-121,3 0 0,1 0-121,-1 0 0,6 0 65,2 0 0,-2 0-80,2 0 0,0-4 90,4 0 1,0-1-483,0 1 1,-1 3 198,-3-3 1,1-1-998,-5 1 1,0-1 125,-3 1 940,-1 3 0</inkml:trace>
  <inkml:trace contextRef="#ctx0" brushRef="#br0" timeOffset="37">3697 9912 8077,'-5'-6'987,"4"-4"1013,-4 8-1467,5-3-204,0 5-288,0 5 0,3 2 1284,1 4-820,0 1 1,-4 4-187,0 3 1,0 8-71,0 3 0,0 3-556,0 2 1,0-1 245,0 0 0,0 0-699,0 1 0,-1-6 431,-3-3 0,3-3-926,-3-4 0,-1 2 1255,1-6 0,-5 0 0,3-4 0</inkml:trace>
  <inkml:trace contextRef="#ctx0" brushRef="#br0" timeOffset="38">4211 9341 8186,'-8'-10'-651,"1"2"651,4-2 1242,-7 9-251,9-9 304,-4 9-815,5-5 0,1 6-29,3 0 0,2 7-82,6 4 0,-1 6 243,0 6 1,2 4-117,2 4 1,-2 6-104,2 1 1,2 4-329,-2-4 0,1 1 54,0-1 0,0-2-516,3 2 1,2-3 365,-6 0 0,0-6-261,-4-3 1,5-1 135,-1-3 0,-4-4-239,-3-3 1,-2-2-115,2-2 0,1-3-1024,-5 0-960,-1-6 1191,-3 3-107,0-5 1409,0-5 0,5-1 0,2-6 0</inkml:trace>
  <inkml:trace contextRef="#ctx0" brushRef="#br0" timeOffset="39">4611 9410 8177,'0'-26'0,"0"3"0,0 3 0,-2 1 1057,-1 0-605,1 5 1,-4 1 384,2 6 1,2 4-331,-6-1 1,-1 4-172,-6 4 1,-3 13-78,-5 9 1,-3 11-317,-1 5 1,-5 8-65,2 3 0,2-2 24,1-2 1,4-2-924,4-1 1,3-7 545,5-5 0,4-4-1886,3-8 835,3-4 1525,1-1 0,5-11 0,2-1 0</inkml:trace>
  <inkml:trace contextRef="#ctx0" brushRef="#br0" timeOffset="40">4188 9078 8412,'-11'-17'0,"4"5"951,-3 2-56,9 9-238,-4-4-24,5 5-296,0 0 1,5-4 728,3 0-675,2 0 0,6 1-1,3-1 1,4-1 89,4 1 0,-2 3-303,6-3 0,-5 1 90,5-1 1,-6 3-369,2-3 1,-7 2 126,-1-2 1,-5 3-1133,1-3 0,-2 3-165,-2 1 1,1 0 1270,-1 0 0,1 5 0,-1 1 0</inkml:trace>
  <inkml:trace contextRef="#ctx0" brushRef="#br0" timeOffset="41">5010 9295 8081,'-3'-7'1328,"-1"-1"-1098,0 1 68,4 0-274,0 2 1351,0 5-867,0 5 1,0 3-114,0 7 1,0-1-118,0 5 17,0 5-118,0 5 0,0 7 59,0 2 1,0-2-333,0 2 131,5-3 0,-2-1-378,4 1 0,-3-6 259,4-2 0,-5-7-365,5-1 0,-5-9 226,0 1 0,3-6-673,-3 3-468,1-5-564,1 2 1928,-4-10 0,10-2 0,-5-4 0</inkml:trace>
  <inkml:trace contextRef="#ctx0" brushRef="#br0" timeOffset="42">4851 9604 8438,'11'-7'1165,"0"-3"0,2 9-627,2-3 0,-1-1 229,5 1-351,0-5 0,4 4 246,0-2-657,0-3 1,4 5-359,-1-3 421,1-2-589,-9 9 1,2-6-1777,-5 3 2297,0 3 0,-3-4 0,-1 5 0</inkml:trace>
  <inkml:trace contextRef="#ctx0" brushRef="#br0" timeOffset="43">6004 8839 8090,'-4'-18'1115,"0"3"-655,1 2 0,3 5 180,0 1 298,5 4-540,-4-2 0,9 1 183,-2 0 0,2 2 66,1 6 0,6 7 598,2 8-803,2 3 0,7 6 176,3 2 0,1 4-191,-2 5 0,-1-3-407,-2 6 0,-7 0 92,3 4 1,-7 1-573,3 2 0,-5 3 489,2 5 0,-4-1-58,0-3 0,-6 6-107,-2-6 0,-3 0-359,-1-7 1,0-5 205,0-3 1,-1-4 117,-3-4 1,-3-2 213,-9-5 1,4-1-72,-4-3 1,0-3-671,1-4 0,-1-1 276,5 1 1,3-5-1792,1 1 304,4-6 1909,-2 3 0,15-10 0,3-1 0</inkml:trace>
  <inkml:trace contextRef="#ctx0" brushRef="#br0" timeOffset="44">8871 9204 8103,'11'-6'0,"-3"-4"-344,-1 2 253,1-2 0,0-2 44,-1 1 112,1 0 0,3-1 429,1 1 0,-5-1-97,1 1 0,-6-1-2,2 1 1,1-4-114,-1 0 1,0-1 100,-4 5 0,0-2 154,0-2-328,-5 2 0,-2-3-69,-4 4 0,-2 5-168,-2-1 0,-3 6-25,-4-2 1,-6 3 130,-3 1 0,-2 8-221,-1 4 1,-4 7 65,0 0 1,0 4 12,3 3 0,6-1 67,3 1 0,7-2-126,3-1 0,9 0 33,3 0 1,3 0-162,1 0 1,1-6 63,3-1 1,3-1 132,9-4 0,1 2-9,6-9 1,1 3-34,3-3 0,1-1 122,2-7 1,2-1-62,-5-3 1,3-6 231,-3 3 1,-4-3 22,-4 2 1,-5 1 25,1 0 1,-2-1 23,-2 1 1,-5-1-124,-2 1 1,1 3 84,-1 1 0,0 3 25,-4-4 300,0 6-488,0-3 1,0 6-153,0 3 0,0 2 175,0 5 1,0 6-126,0 2 0,0 8-14,0 3 0,0 3 115,0 1 0,0 4-207,0 0 0,-4 4 49,0-4 0,0 0-99,4-3 1,0-2 57,0-3 1,0-2-191,0-5 0,0-5 39,0-3 1,2-6 2,1-2-543,-1-4 126,3 2-696,-5-5 910,0-5 1,0-1 481,0-6 0,-5 1 0,-2-1 0</inkml:trace>
  <inkml:trace contextRef="#ctx0" brushRef="#br0" timeOffset="45">9179 9101 8172,'0'-17'205,"0"0"0,0 2 400,0 0 0,0 3-95,0 5 325,0-1-454,0 2 0,1 1 426,3 5-276,-3-6 1,4 6-334,-5 0-15,6 11 0,-5 6 74,3 6 1,-3 4 1,-1 0 0,0 7-316,0-4 0,0 6 135,0-6 1,-4-1-460,0 2 0,-3-7 193,3-1 1,0-2-572,4-5 280,0-1 196,0-4 262,0-4-196,0 3 371,0-9 0,5 3-120,3-8 0,2 3 129,1-3 0,2 1-64,2 0 0,2 1 82,2-1 1,2 1-95,-2 2 0,4 2-56,4 1 0,-7 4 5,3 4 1,-4 1-5,0-1 1,-2 4-114,-6 0 0,-1 2 113,-2-2 1,-3 3-161,-5 5 0,-1-2 78,-3-2 0,-6 3-247,-6-3 1,-5-1 8,-2 1 1,0-5 8,-4 1 0,0-2 4,0-2 0,-4-3 62,5-1 1,-5-4-410,5 1 1,0-3 172,7-1 0,-1-5-941,5-3 1390,0-2 0,3-6 0,1-2 0</inkml:trace>
  <inkml:trace contextRef="#ctx0" brushRef="#br0" timeOffset="46">9213 9056 8272,'0'-12'529,"0"6"1,0-4-67,0 2 1,2 2-124,1-2 1,5 4-56,7-3 1,-1 0 246,5 0 0,5 0-111,7 4 0,-2 1-442,1-1 0,0-3-256,0 3 1,3-1-292,-2 4 0,-4 1-1800,0 3 2368,-3-3 0,-1 9 0,0-3 0</inkml:trace>
  <inkml:trace contextRef="#ctx0" brushRef="#br0" timeOffset="47">10024 9021 8152,'0'-7'0,"0"-1"982,0 1-157,0 0 353,0 2-774,0 5 1,-4 1 45,1 3 1,-6 4-110,1 7 1,-2 8-93,-1 7 1,-6 8-8,-2 4 0,-3 3-233,0 0 1,-1 1-2,0 0 0,0 2-207,0-2 0,0 1-373,1-9 0,4-4 294,3-4 1,2-4-215,1 0 0,1-7-196,0-3-703,4-4 422,2 0-546,5-6 1574,0-1 1,0-15 0,0-3 0</inkml:trace>
  <inkml:trace contextRef="#ctx0" brushRef="#br0" timeOffset="48">9864 8896 8031,'-5'-12'524,"-1"1"856,0-1-351,0 1-50,6 5-842,0 1 2,0 5-257,6 5 1,-4 1 144,6 5 0,-4 6-1691,3 2 1664,1 3 0,3 6 0,1 1 0</inkml:trace>
  <inkml:trace contextRef="#ctx0" brushRef="#br0" timeOffset="49">9967 9604 12353,'0'6'3298,"0"-1"-4977,0-5 1369,5 5 1,-2-3-2946,4 1 3255,1-1 0,-2-2 0,-1 0 0</inkml:trace>
  <inkml:trace contextRef="#ctx0" brushRef="#br0" timeOffset="50">10344 9398 8051,'-5'-11'0,"4"4"436,-4-3 557,5 4-595,0 0 0,0-4 324,5 8-330,-4-3 1,9 1 86,-2 1-298,7-6 0,-1 7-257,5-1 1,0-2 129,4 1 0,3-1-946,1 1 1,0 3 531,-4-3 1,-1 2-951,1 2 1310,0 0 0,0 0 0,0 0 0</inkml:trace>
  <inkml:trace contextRef="#ctx0" brushRef="#br0" timeOffset="51">11338 9250 8075,'-5'-18'145,"3"2"72,-8 4 0,8 1 59,-6-1 1,0 5 450,-3-1 0,-1 4 153,1-3-565,-5 4 0,-1-2-14,-2 5 0,-3 1-43,3 3 0,-2 2-103,-2 6 1,0 4 81,0 3 1,0 4-127,1 4 0,3 1 0,0 2 1,3 7-253,-3-3 0,9-1 26,-1-2 1,7-2-186,0 1 0,4 2-163,4-5 1,2-2 212,6-6 0,4 1-109,3-4 1,3-1 149,1-4 0,-1-4 218,1-3 1,4-3-103,0-1 1,-1-1 99,-3-3 0,-1 1 96,-3-4 0,1-1-31,-5-3 0,0 0 79,-3 4 1,-1-3-19,1 2 1,-1-1 49,1 1 0,-5 0-71,1 4 0,-4-1 198,3 1-271,-4 3 1,3 1-1,-2 7 0,-3 1 3,3 3 1,-1-2-123,0 6 1,0-2-15,5-1 1,3-1 71,4 0 1,5 1-40,-1-1 0,8-1 46,4-2 1,2-3 113,1-5 0,4-1-102,0-3 1,4-2 132,-4-6 0,0-3-2,-4 0 1,-3-2-25,-1 2 0,-4-3 154,0-5 0,-7 1-36,-4-1 1,-3-1-75,-4-3 1,-3-1-24,-5-2 1,-2-3-236,-1 2 0,-9 3-29,-7 2 1,-9 7-44,-6 3 1,-11 9-74,-8 3 0,-4 12-249,-4 3 0,3 12 420,27-12 0,1 1 0,-21 17-53,9-3 1,4 6-458,12-1 1,1 2 256,10 1 0,5-4-794,10 1 1,3-2 1130,4 1 0,10 1 0,9-3 0,0 2 0,-2 1 0</inkml:trace>
  <inkml:trace contextRef="#ctx0" brushRef="#br0" timeOffset="52">12274 9238 8103,'-11'-22'0,"4"4"1710,2 1-404,5 11-760,0 1 1,-1 6-243,-3 3 1,3 2-107,-3 6 0,3 5 53,1 6 1,0 5 68,0 6 0,0 1-195,0-1 1,0 0-190,0 1 0,0-5-36,0 0 0,0-4-327,0 0 0,1-7-3,3-3 188,-3-4 1,6-5 322,-4-3-150,-1-3 0,3-6 297,-5-3 0,0-3-78,0-5 0,0-1 3,0-6 1,0-1-39,0-3 0,0 2 101,0-6 1,0 2 0,0-1 1,0-2-101,0 5 0,0 2 198,0 6-96,0 2-326,0 6 1,0 6 80,0 5 1,1 10-119,3 9 0,3 6 14,9 2 1,1 4 18,6-5 0,0 5-209,0-5 1,0 5 94,0-5 0,-1 1-140,1-4 1,0-5 67,0-3 0,1-4 360,3-3 1,-4-3-35,-1-5-192,1 0 1266,-5 0-775,0-10 0,2 2 513,-5-7-564,1-3 1,-9 0 381,1-4 0,-6-5-161,2 0 1,-3-4-131,-1 0-161,-5-2 0,-1 3-141,-5-1 1,-2 2-199,-2-1 1,2 2 260,-2 5-1932,7 5 667,-2 2-2208,4 4 1534,-6 6 1810,6 1 0,1 10 0,5 1 0</inkml:trace>
  <inkml:trace contextRef="#ctx0" brushRef="#br0" timeOffset="53">13028 9193 8108,'0'-12'-247,"-1"1"-62,-3-1 1,3 5 77,-3-1 217,2 1 0,2-1 943,0 0 1,-1 5 224,-3-5 119,3 5-837,-4-2 1,5 7-141,0 1 0,0 9-29,0 7 0,-1 7 223,-3 5 1,1 6-163,-4 1 1,4 5-123,-1-1 0,2-3-475,-2-1 252,3-2 0,-4-3 198,5-3-1233,0-2 748,5-5 0,-4-5-204,3-3 0,2-2-453,2-2 1,-3-3 252,-1-1-430,2-4 331,-5 2 807,10-5 0,-10-5 0,4-1 0</inkml:trace>
  <inkml:trace contextRef="#ctx0" brushRef="#br0" timeOffset="54">12925 9421 8071,'5'-6'33,"-4"1"-33,10 0 0,-5 3 559,5-1 0,6 1-143,2 2 0,2-1 222,2-3 0,5 3-177,3-3 0,3 3-375,4 1 1,-4-4 62,1 0 1,-2-3-51,-7 3 0,0-1-872,-7 1 0,-3 3 507,-4-3 0,-5-1 266,1 1 0,-11-5 0,2 3 0</inkml:trace>
  <inkml:trace contextRef="#ctx0" brushRef="#br0" timeOffset="55">12959 9193 8096,'12'-18'253,"3"-2"50,0 4 1,9 0 280,-1 1-322,8 2 0,-3-4 208,2 6 0,3-4-79,-3 0 0,2-1 63,-1 5 0,0 1-96,-4 2 0,0-1 52,-4 5 1,-4 1-127,0 3 1,-5 0-189,1 0 0,-6 1 117,-2 3 0,-4 3-135,1 9 0,1 1 112,-2 6 1,1 4 28,-4 0 0,0 6-122,0 1 1,0 1 51,0 7 1,4-4-222,0 4 1,4-5-137,-5 1 0,2-6-158,-1-2 0,-1-6 111,4-1 1,-4-1-115,1-7 0,-3 0-611,-1-3 0,0-5-193,0 1-324,0-6 564,0 3 933,0-5 0,-10-5 0,-3-1 0</inkml:trace>
  <inkml:trace contextRef="#ctx0" brushRef="#br0" timeOffset="56">13816 9113 8063,'-11'-12'0,"4"1"1204,-3 5-248,9 0-505,-4 1 0,8 9-182,1 0 0,0 5 107,-4 2 1,0 11 545,0 5-374,0 4-245,0 4 0,1 0-185,3 3 0,-3 1-158,3 3 0,-1-2-94,1-6 0,-3-1-422,3-3 0,1-5 413,-1-6-1336,-1-11 969,-3 8 1,0-14-643,0 6 388,0-6 0,0 2 764,0-8 0,0-2 0,0-5 0</inkml:trace>
  <inkml:trace contextRef="#ctx0" brushRef="#br0" timeOffset="57">13656 9090 8063,'6'-12'469,"5"1"-177,0 0 0,7 0 116,5 4 268,-1 2-336,1 5 1,1 0 578,3 0-558,-3 0 0,8 1-52,-6 3 1,6 3-73,-1 9 1,-2 1-228,1 6 1,-6 5 94,-1 3 0,-1 2-384,-7 1 0,-5 4 243,-6 0 0,-3-1-453,-1-7 0,-9 3 217,-2-2 1,-9 1-120,-3-2 0,-4-2 123,-3-5 1,-7-4 117,3 0 1,-3-5 145,3 1 1,3-4-120,1-3 0,6 1-251,1-5 0,5 0-79,7-4 453,4 5 0,2-4 0,5 4 0</inkml:trace>
  <inkml:trace contextRef="#ctx0" brushRef="#br0" timeOffset="58">14433 9101 8228,'-4'-14'0,"0"3"0,0 2 0,0 1 173,1 1-57,-6 4 0,7-3 1213,-1 2-876,-4 3 0,6-5 368,-3 2-501,-2 2 1,5-1-74,-3 6 1,3 9 74,1 7 0,0 4 176,0 3 0,0 0-215,0 4 1,0 1-35,0 3 0,-4 0-139,0 0 0,0-3 82,4-1 1,0 1-331,0 3 1,0-5 176,0-2 0,5-3-451,3-1 1,7-2 182,4-2 0,-1-2 10,1-6 0,4-4 2,3-3 1,5-3 133,-5-1 1,5 0-172,-4 0 1,3-1 89,-3-3 1,-1 1-603,-3-4 0,-5-1 260,-3-3 1,-3-1-1621,-5 1 2126,-2-1 0,-5 1 0,0-1 0</inkml:trace>
  <inkml:trace contextRef="#ctx0" brushRef="#br0" timeOffset="59">14296 9398 8022,'0'-11'0,"0"-1"0,0 1 0,0 0 1461,5-1-875,1 6 1,5-3 72,1 5 296,-1-5-548,6 8 1,-2-9-140,8 2-212,-3 3 1,9-4-764,-2 5 1,-3-3 487,3 3 1,-1-4-397,-3 5 0,-2-2 186,-10 1 429,0 2 0,1-8 0,-1 4 0</inkml:trace>
  <inkml:trace contextRef="#ctx0" brushRef="#br0" timeOffset="60">14387 9101 8186,'0'-17'422,"0"-5"0,1 9-52,3-2 0,-1 2 300,4 2-320,1 5 1,3-5 264,1 4 0,0 0-157,4 0 0,6 4-178,9 0 1,2-3-21,1 3 1,2-1-20,2 4 1,-3 0-54,3 0 0,-3 1-146,-5 3 1,-2-2-6,-5 6 1,-4-4 130,0 3 1,-5 1-212,1 4 0,-6 4 15,-1 3 1,-6 3-6,2 0 1,-3 6 76,-1 3 1,0 1-49,0-2 0,-4 3 80,1-3 0,-1-2-22,4-1 1,0-3-380,0-1 0,0-4-93,0 0 1,0-5 124,0 1 1,0-6-140,0-1 391,0-6-183,0 3 295,-5-5 0,2-5 9,-4-2 1,3-3 189,-4-2 1,4-4-47,-3-3 1,3-3 130,-4-1 1,4 3-127,-3-3 1,4 1-106,-1-8 1,3 5-146,1-2 1,0 3 85,0 1 0,0 5-134,0 3 1,1 6 48,3 2 0,0 4-63,8-1 1,-2 8 28,9 4 1,0 7-96,4 4 0,5 4 81,2 3 1,7 2 34,1 3 0,4 0 66,-4-4 1,4 0-58,-4-4 1,-1-1-134,-7 1 0,-2-5 173,-5-3 0,-2-6 13,-2-1 0,-6-6 298,-5 2 1,-5-3-109,5-1 0,-5-1 330,0-3 0,-1-3-187,-2-9 1,-2-1 92,-1-6-309,-4 0 1,-4-4-50,-1 1 1,0-6-165,-3 2 1,1-2-920,-5 1 698,5-2 0,-7 4-344,6-5 0,0 3 288,3 1 0,2 8-895,3 0 0,2 6-236,5 1 238,0 8 1,5 1 147,2 6 1089,8 0 0,3 11 0,5 1 0</inkml:trace>
  <inkml:trace contextRef="#ctx0" brushRef="#br0" timeOffset="61">15883 9056 8115,'-6'-23'332,"-4"0"0,8 1 444,-1 3 1,-3 3-347,3 4 473,-6 1-534,-3 5 1,-5-3 194,-6 5 149,-5 0-327,-1 4 1,-3 9 156,-2 2-365,7 14 1,-10-5-51,11 10 0,0 0-188,7 0 1,3 7-439,4-3 1,6 3 377,2-3 0,3-1-197,1-2 1,5 0 106,2-4 1,9 0-269,3-5 1,4-3 172,3 0 1,0-10 56,4-1-15,1-5 82,3-3 215,0 0 0,-3-3 31,-1-5 1,-3 1 205,3-8 0,-5-3-128,2-1 1,-7-2 59,-1 2 1,-5-7 16,2-1 0,-4-1 98,0-2 1,-2 1 108,-3-2-331,4-2 0,-10 9 384,3-3 0,-3 8-53,-1 4 1,-1 2-65,-3 2 0,1 5 7,-4 2-299,-1 3 1,-3 7-179,-1 5 1,1 7 281,-1 9-219,1 2 80,5 5 0,1-2-240,5 2 110,0-2 1,0 3-204,0-4 1,9-2 108,2 2 1,4-4-217,0-4 0,3-1-59,5-3 314,5-3-193,-4-4 251,9-1 1,-9-3-107,3-1 0,1-4-47,-2 1 1,-3-3-816,-4-1 649,-5 0 1,6-4-706,-4 0 1,-5-4 115,-3 0 999,-6-2 0,3-2 0,-5 1 0</inkml:trace>
  <inkml:trace contextRef="#ctx0" brushRef="#br0" timeOffset="62">16009 9353 7950,'0'-12'0,"0"1"1130,5 4-740,1-3 1,11 5 258,2-2-413,-3-4 0,6 9 232,-3-6 1,2 1-133,2-5 0,4 2-388,0 2 0,3-2 114,-3 3 1,-1 0-739,-3 0 0,-5 0 404,-3 0 1,-2 0 271,-2 4 0,-4-4 0,-2-4 0</inkml:trace>
  <inkml:trace contextRef="#ctx0" brushRef="#br0" timeOffset="63">16032 9067 8046,'1'-11'1343,"3"-1"-585,7 1-387,7-1 1,6 2 540,3 3-562,-3-4 0,9 5 134,-3-5 351,3-1-474,6-4 1,1 3 211,2-2-1364,2 2 752,-13 2 0,7 3-2849,-8 1 2888,-2 4 0,5-2 0,-4 5 0</inkml:trace>
  <inkml:trace contextRef="#ctx0" brushRef="#br0" timeOffset="64">17539 8884 8045,'0'-11'0,"0"-1"878,0 6-56,0-4-216,0 9-99,0-4-185,0 5 1,-1 10 105,-3 5 0,2 10 152,-6 6 1,2 7 79,-2 4-353,-2-3 0,5 6-237,-3-4 1,3 3 105,5-3 0,0 0-325,0-3 1,4-6 199,0 2 0,3-7-642,-3-1 0,4-5 72,-5-2-1544,6-5 382,-7 2 1681,3-9 0,0 3 0,1-4 0</inkml:trace>
  <inkml:trace contextRef="#ctx0" brushRef="#br0" timeOffset="65">17768 9021 8047,'-7'-22'0,"-2"4"0,6 3 1318,-1 2-799,4 7 0,0-1 755,0 3-369,0 3 188,0-4-696,0 20 1,0 0-20,0 16 0,-2 1 48,-1 6-192,1 2-1366,-3 6 1114,5-5 1,0 2 259,0-5-1453,0 0 844,5-4 1,-2-6-1301,5-5 1113,-6-5 0,3-7-734,-5 1 412,5-6 728,-4-1 1,5-10 374,-6-3 1,0-2-100,0-1 1,0-2-135,0-2 1,-4 1 527,0-5 1,-1 0-114,1-4 0,3-5 44,-3-2 1,1-3-25,0-2 1,1 5-97,-1-1 0,1 10 72,2-2 1,0 8-139,0-1 0,0 8 34,0 0-63,0 5 0,5 5-401,3 9 0,7 7 58,4 9 0,4-2 94,4 5 1,-3 1-162,2 3 0,2 0 63,-1 1 1,0-1-256,-4 0 203,-1-5 1,5-2 128,0-8 0,-1-2 58,-3-6 1,-4-5 264,0-2 231,-5-3-319,3-1 0,-6 0 734,1 0-645,-1-5 1,-5-1 175,-2-5 0,-1-6-51,0-2 1,-1-3-347,2 0 1,-8-6 102,-4-3 1,-2-2-446,-1-1 0,-1 0 182,1-1 1,-3 1-353,2 0 1,0 5-161,8 2 0,-4 4-424,4 4 1,-1 6-1317,2 6 1073,1 4 196,-3-2 0,6 10 1072,3 3 0,3 2 0,4 2 0</inkml:trace>
  <inkml:trace contextRef="#ctx0" brushRef="#br0" timeOffset="66">18476 9033 8125,'-7'-15'0,"3"-1"0,3 6 1214,1 0-245,0 9-245,0-4 276,0 5 0,0 5-332,0 2-93,0 9-270,0 6 1,0 8 347,0 4-398,0 0 0,0 2-215,0 2 1,4-3 93,0 3 1,0-7-536,-4-5 0,3 1 313,1-4 0,0 1-846,-4-9 1,0-3 418,0-5 0,0-3-2130,0 4 1325,0-6 1320,0 3 0,-5-10 0,-1-1 0</inkml:trace>
  <inkml:trace contextRef="#ctx0" brushRef="#br0" timeOffset="67">18247 8964 8017,'0'-11'2,"0"-1"1,5 5 4,3-1 1583,2 6-1008,1-3 1,6 3 95,2-1 610,3 1-766,0-3 1,6 5 683,3 0-816,2-5 1,0 4-87,-3-3 0,2-1-44,-5 1 1,-1 0-244,-3 4 0,-1-1 85,-3-3 1,-3 3-1711,-4-3-514,-1 3-1018,-5 1 3140,-1 5 0,-5 1 0,0 6 0</inkml:trace>
  <inkml:trace contextRef="#ctx0" brushRef="#br0" timeOffset="68">18898 8930 8075,'-11'-23'0,"-1"3"0,1 5 1533,5-1-571,1 15 176,5-4 0,-2 10-486,-2 3 1,-1 8-131,-2 7 0,-2 5-141,5 6 0,-1 1-181,1-1 1,3 1 33,-3 3 0,3-1-188,1 5 1,4-5 134,-1 1 1,5-3 52,-4 0 0,5-6 15,-2-2 0,4-5-1,0-3 1,0-2-312,1-6 0,0 0-219,4-4 1,0-1-508,3-2 0,4-2 296,0 1 1,0-3 528,3-3 1,2-3-37,-1-1 0,-2-3 0,-6 2 0,2-3-3473,-6-5 1583,0 4 778,-9-5 438,0 6 674,-6-1 0,0 1 0,0 0 0</inkml:trace>
  <inkml:trace contextRef="#ctx0" brushRef="#br0" timeOffset="69">18784 9227 8075,'-11'0'633,"-1"0"-253,6 0 226,1 0 208,15 0 0,3-4 139,9 0-598,6 1 0,-2 3-105,4 0 0,3-2-2,1-2 1,6 2-319,-10-6 1,4 4 135,-7-3 0,-1 4-2208,-7 0 1122,-3-4 1,-6 5 1019,-2-6 0,-3 0 0,-5-3 0</inkml:trace>
  <inkml:trace contextRef="#ctx0" brushRef="#br0" timeOffset="70">18841 8999 8496,'0'-12'140,"5"-4"460,7 3-328,5-4 0,6 6 21,0 0 0,0-1 134,0 1 1,3-1-67,1 1 2,0-1-188,1 6 1,-4-3 26,2 5 1,2-3-94,-1 3 1,0-4-33,-5 5-44,1-1 0,-4 0 129,0 0 178,-5 0-206,3 4 1,-11 2 13,-2 1 1,-3 5 212,-1 7 0,0 3-63,0 5 0,-1 6 111,-3 5 0,2-2-236,-6 6 0,5-5 67,0 5 1,1-2-402,2-2 1,0-1 152,0-3 0,0 3-809,0-2 1,0-3 422,0-2 1,0-5-1012,0-2-137,0-5-569,5 2 1469,-3-9 1,2-4-114,-8-6 1,2-4 754,-1-4 0,1-1 0,-8-4 0,-2-2 0</inkml:trace>
  <inkml:trace contextRef="#ctx0" brushRef="#br0" timeOffset="71">19252 9113 8075,'0'-29'0,"4"-4"-58,0 2 87,10-2 0,-5 3 333,10-1 0,-4 6-128,4-2 0,0 4 253,4 4 1,-2 4-73,-2 7 0,2 0 154,-6 4 1,0 0-86,-3 4 0,-1 1-172,1 3 0,-1 2-139,0 6 0,0 4 0,-4 3 1,-2 3-280,-5 1 0,-1 3 155,-3 1 1,-7 5-551,-8-2 1,-8-1 133,-3 2 1,2-4-86,1 3 0,4-5 202,4 2 1,0-3 275,8-1 0,-2-1-70,9-3 1,0 1 73,4-5 0,0 0 193,0-3 1,2-2-86,1-2 1,4 2 288,4-3 0,4-2-136,1-1 1,3 1-45,-4-1 1,5 0-345,-1-4 1,3 0-366,1 0 1,0 0 82,-1 0 0,1-1-640,0-3 1019,5 2 0,-4-8 0,4 4 0</inkml:trace>
  <inkml:trace contextRef="#ctx0" brushRef="#br0" timeOffset="72">19766 8987 7961,'-11'-23'0,"4"6"0,-3-4 781,3 6 1,2 0 278,1 3-566,3 6 0,1 0 170,0 2-197,0 3 1,0-3-44,0 8 1,5 7-176,2 8 1,3 4-6,2 4 1,3 3-9,0 8 1,4-1-96,-4 5 0,2-5 193,-2 1-436,3-3-88,0-1 189,3 1 0,-8-2 40,2-3-533,3-2 383,-5-5 0,3-5-243,-4-3 258,-1-2 0,-3-7 119,-1-2 1,-3-3 903,4-1-512,-6 0 0,3-5-134,-5-3 0,0-3 249,0-4 1,0-3-136,0-5 1,0-1-221,0-3 1,4-2-145,0-5 0,4 0-310,-5-1 0,6-3-761,-1 0 1,-2-2 565,2 5 1,-2-4-970,2 8 0,2 1 628,-2 7 0,-2 7-580,1 4 972,1 1 0,4 15-411,-1-1 1,0 11 833,1 5 0,-1 8 0,1 2 0</inkml:trace>
  <inkml:trace contextRef="#ctx0" brushRef="#br0" timeOffset="73">20303 9467 8130,'0'-7'1102,"0"2"0,0 4-312,0-3 8,0 3-409,5-4 1,-4 0 3,3-3 1,-1-2 86,0-1 1,-1-6 251,2-2-553,2 3 1,-4-6-126,6 3 1,-5-6 133,0-2 0,0-5-327,1 2 0,-3-3 219,3-1 1,-3-4-480,-1-1 0,-1-4 202,-3 1 0,3 3-157,-3 1 1,3 8 117,1 3 0,3 4-244,1 4 519,0 3 0,-3 9-133,3 3 0,-1 3 151,4 1 1,1 10-68,3 5 0,6 7 424,2 5 0,2 6-169,2 5 1,0 5-45,0-1 1,1 2 1,3 2 0,-7-4-198,3 0 0,-4-7-554,0-1 1,-4-1 285,-7-6 0,1-4-566,-6-4 1,5-5-125,-4 1-693,0-2 1070,-4-2 1,-2-3 575,-1-1 0,-4 1 0,-4 4 0</inkml:trace>
  <inkml:trace contextRef="#ctx0" brushRef="#br0" timeOffset="74">20314 9295 7948,'0'-11'358,"0"5"0,5-4-179,3 2 1,7-1 507,4 1 0,8 0 89,3 4-360,-2-5-613,10 3 364,-7-1 1,8-2-102,-5 5 0,-1-3-429,-2 3 1,-3-1-1613,-5 1 1353,0 3 0,-1-5 622,1 2 0,-5-3 0,-2-4 0</inkml:trace>
  <inkml:trace contextRef="#ctx0" brushRef="#br0" timeOffset="75">20931 8907 8357,'-5'-11'1019,"4"-1"-815,-9 6 722,8-4-98,-3 9-348,0-5 1,0 8 49,-2 2 0,0 3-2,3 8 905,3 3-886,-9 5 1,9 4 276,-3-1-517,-2 6 1,4-4-171,-2 2 0,3 3 104,1-2-163,0 2 1,0-3-52,0 1 0,1-2 220,3 1-300,-2-2 82,8-5 1,-5-1 9,2-3 1,4 1-175,-4-5 1,5-1 294,3-6-33,-3 2 0,5-7 84,-6 4 0,6-4 36,2 1-147,-3-3 246,6-1-207,-4 0 1,6-1 100,3-3-1531,-3-3 922,4 1-1,-11-3-146,-1 5 1,-4-5-1105,0 2 1620,-6 2 0,-1-5 0,-5 3 0</inkml:trace>
  <inkml:trace contextRef="#ctx0" brushRef="#br0" timeOffset="76">11878 4694 8266,'0'-11'543,"0"4"-164,0-3 1,0 9 131,-5-9-224,3 8 0,-8-4-140,3 2 42,2 3 1,-6-4 81,4 5 1,-7 0-19,-1 0 1,-4 1-125,3 3 0,-4 4 156,1 7 0,0 3-200,-4 4 0,7 5 74,-7 0 1,6 4-233,-2 0 0,9 1-76,-1-2 0,3 2-6,0-6 0,3 1 138,5-4 1,5-5-119,3-3 0,3-2-19,5-2 1,1-5 61,6-2 1,0-3 67,0-1 1,5-2-23,2-6 0,-2-1 164,-1-10 0,-3 4-130,-1-4 0,-2 0 9,-2-4 0,-2 4 16,-6 0 1,-4 4-5,-3-4 1,-3 0-8,-1-4 0,-1 0 1,-3 0 0,-3 1-151,-4-1 0,0 1 86,-1 3 0,-3 6 209,0 6 0,-1 4 54,5-1 83,0 3 0,3 1-166,0 0 0,7 4-60,1 0 0,6 5 174,10-2 1,4 0-106,10 0 0,2-4 251,10 1 1,0-3-82,4-1 0,-2 0 19,-2 0 0,-3-1-69,-5-3 0,-4 2-21,-4-1 0,-7-2-279,-3 1-732,-4 0-2334,-5 4 3119,-7 0 0,-12 5 0,-6 1 0</inkml:trace>
  <inkml:trace contextRef="#ctx0" brushRef="#br0" timeOffset="77">19050 3997 8124,'1'-11'-894,"3"-1"1426,-3 1 903,4 0-737,0-1-116,-3 6 45,3-4 122,-5 8-389,0 2 1,-10 8-259,-6 7 1,-5 4 91,-6 8 0,-2 7 199,-5 8 0,0 4-465,-1 3 1,1 3 222,16-24 1,2 1 0,1 2 0,1-1-24,0 1 0,1-1 0,2 1 0,2 0-19,-10 30 0,8-6-166,0 2 0,7-8-129,0 1 1,8-4-324,4-4 1,7 1 335,4-5 1,-1-4-258,1-4 1,-1-4 139,1 0 0,-3-5-58,-4-2 0,-1-5-144,0 1 277,1-2 0,-5-3-334,1-3 0,-5 0 46,0-3 0,0-3 503,1 3 0,2-3 0,6-1 0</inkml:trace>
  <inkml:trace contextRef="#ctx0" brushRef="#br0" timeOffset="78">19587 4500 7999,'-12'-18'318,"-4"2"1,3 4 501,-2 1-490,2 4 0,1 2 159,-4 5 1,-3 0-173,-7 0 1,-4 5 142,-4 3 1,-1 7-158,-3 4 0,6 8-190,-2 3 0,7 2 133,0-1 1,8 4-441,4-4 0,7 3 221,5-8 0,1 4 119,2-8 1,0 3-11,0-10 0,5 0-212,3-4 0,6-3-98,1 0 1,6-6-51,-2 2 1,2-8-359,2-3 1,0-5-263,0-3 0,0 1 208,-1-5 0,0 0 1371,-3-4 0,-3-1-85,-4-3 0,-1-2-321,1-5 0,-5 1-235,1 2 0,-6-2-105,2 3 1,-2 3 71,-2 4 0,0 2 88,0 6 0,-2 1-77,-2 6 94,3 3 0,-3 5-123,8 0 0,0 1-181,7 3 1,3 1 250,9 3 0,5 2-47,3-2 1,2-2-122,1 2 0,3-6 93,-3 2 0,1-3-141,-8-1 0,-1 0 97,-7 0 1,1 0-672,-5 0 1,-4 0-126,-3 0 1,-5-1 801,0-3 0,4 3 0,-1-4 0</inkml:trace>
  <inkml:trace contextRef="#ctx0" brushRef="#br0" timeOffset="79">20215 4488 8147,'-6'-11'411,"1"0"411,5-1-668,0 6 0,5-3 1186,2 5-818,3-5 1,2 8 292,-1-3 1,6-1-319,2 1 1,0-1-309,4 1 1,-3 3 51,7-3 1,0-1-214,0 1 1,0 1-233,-4 3 0,-2 0-487,-2 0 0,-2 0-2959,-6 0 3650,1 0 0,-6 5 0,-1 1 0</inkml:trace>
  <inkml:trace contextRef="#ctx0" brushRef="#br0" timeOffset="80">20204 4728 8678,'11'-6'1148,"0"1"1,5 1 184,-1 0-889,5-5 1,-1 7-50,8-6 0,1 1-159,2-5 1,3 2-226,-2 2 1,0-2 105,0 3 0,-1 0-1091,-7 0 1,5 3 293,-9-4 680,0 6 0,-2-8 0,0 3 0</inkml:trace>
  <inkml:trace contextRef="#ctx0" brushRef="#br0" timeOffset="81">21060 4260 8059,'-6'-29'0,"1"-4"0,5 12 591,0-1 0,9 3-28,2 0 0,3 2 194,-3 6 1,-3-1-23,0 1 0,0 3-273,8 1 0,-2 4-103,5-1 1,-2 3-113,2 1 0,3 5-109,-3 3 0,-1 3 94,1 4 1,-6 4-214,-2 8 0,-1 2-33,-6 5 1,0 5-68,-4-1 1,-7 6 46,-4 2 0,-2-3 54,-6 6 1,-1 0-1246,-7 4 1,3-2 710,-2-6 1,5-4 166,2-3 1,5-4 41,-1-3 0,4-3 321,3-6 0,-1-4 304,5-3 339,0-2-193,4-1 0,6-6-231,1-2 1,5-3 378,3-1 1,3-1-279,4-3 1,5 1-629,0-4 1,4-1 182,0-3 0,-4 1-253,-5 2 1,1-1-259,-4 5 0,-2-3-487,-2 3 1,-6-5 1106,-1 1 0,-1-2 0,5-1 0</inkml:trace>
  <inkml:trace contextRef="#ctx0" brushRef="#br0" timeOffset="82">21711 4191 7988,'-13'-22'710,"-2"4"0,14 1 293,-3 6-624,8 0 0,-2 4 666,6 3-682,-5 3 0,3 2-159,-2 3 0,-2 8 53,6 7 0,-4 3-11,3 5 1,-3 4-21,4 7 1,-6-3-290,2 3 1,-3-2-25,-1-2 1,0-1-38,0-3 0,0-3-521,0-8 263,-5 3 318,4-10-32,-4 5 471,5-11-196,0-1 1,6-6 48,6-3 0,4 2-123,7-6 0,1 4-12,3-3 0,-2 3-90,6-4 0,-6 6 95,2-2 0,-3 3-180,-1 1 0,-6 1 70,-1 3 0,-1 2-40,-4 6 1,3 0 56,-6 3 0,-3-1 3,-1 5 0,-3-1-49,-1 1 1,-3 3 1,-4-3 1,-6 2-124,-10 2 1,-5-4 96,-2 0 1,-4-5-202,-4 1 1,2-2 44,-2-1 0,-1-6-239,1-2 0,-1-3 112,5-1 1,4 0-824,-1 0 1,7-1 117,1-3 1053,6-2 0,5-11 0,1-1 0</inkml:trace>
  <inkml:trace contextRef="#ctx0" brushRef="#br0" timeOffset="83">21643 4203 8003,'-6'-23'1397,"5"1"-899,-3 3 0,9 3-101,7 5 1,1 0-157,6 4 1,5-3 181,6 2 0,4 3-217,5 1 1,1 3-170,6 1 1,-1 0-549,1 0 0,10 1 102,5 3 1,0-2-1900,0 6 2308,-8-5 0,-7 7 0,-7-4 0</inkml:trace>
  <inkml:trace contextRef="#ctx0" brushRef="#br0" timeOffset="84">22294 3872 8079,'0'-17'0,"0"1"0,0-3 1984,10 7-1280,2 7 1,7 5 69,0 0 357,0 5-661,-1 7 1,4 2 105,-3 5 0,6 5 15,2 6 0,3 8 232,-3 4-644,5 3 0,-7 4 103,6 1 1,-10 4-325,2-1 0,-13 3-205,-2 1 1,-6 0 225,-2 1 1,-10-1-608,-5 0 0,-7-1 362,-4-3 1,0-2-1205,-4-6 1,-2 0-9,-6-3 1478,-3-3 0,-4-3 0,-1-1 0,0-1 0,1-2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5.045"/>
    </inkml:context>
    <inkml:brush xml:id="br0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10621 5699 7626,'-6'0'186,"1"0"938,5 0-614,-5 0-131,4-5 0,-4 2-85,5-4 1,0-1-171,0-3 0,1-2 85,3-2 0,-2 1 9,6-5 1,-4 0-94,3-4 1,0-4 80,0 1 0,2-6-206,-5 1 1,5-3 50,-2-4 1,0 1-59,0-5 0,1-3 97,3-5 1,1 1-205,-1 3 0,2-5-267,2-2 0,-1 4 166,5 3 0,-5 1-36,1 7 1,-2 2 72,-2 5 0,0-1 248,-4 6 1,-2 3-137,-5 4 0,0 5 197,0-1 0,0 2-47,0 2 1,0 3 98,0 0 1,0 5 674,0-5-414,-5 5-300,4-2-44,-4 5 1,4 0-420,-3 0 223,2 5 1,-3 6-27,5 4 1,-3 0 30,-1-4 1,0 1 29,4-1 1,0 1-62,0-1 1,0 1 60,0-1 1,0 0-41,0 1 8,0-6-136,0 4 182,0-8 0,1 3 157,3-5-91,2 0 0,6-4 17,-1 0 1,1-5 2,-1 2 0,-1-4-55,-2 0 0,2 0 154,-2-1 0,-2 1-71,2-1 1,-5 5 104,5-1-86,-5 0 68,7 2-59,-9-4-54,4 9 1,-1 1 76,0 7 0,-1 3-64,-3 2 0,4 4 143,0 3 0,0 4-132,-4 4 0,0-2 119,0 6 1,0-5-97,0 5 1,0-1-215,0 5 0,0-5 93,0 0 0,0-4-157,0 0 1,0-5 123,0-2 0,4-5 118,-1 1 0,1-2 47,-4-2 0,4-3-84,0-1 1,0-3 195,-4 4 0,0-4 158,0 3-300,0-4 0,0 3 25,0-2-772,0-3 141,0 4 0,1-5-1308,3 0 354,-3 0 1491,4 0 0,5-5 0,3-1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5.046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3095 6350 8067,'0'-6'-829,"-5"-4"899,4 3 0,-4 0 1215,5-1-307,0 5-497,0-7-481,0 9 0,-5-4 0,-2 5 0</inkml:trace>
  <inkml:trace contextRef="#ctx0" brushRef="#br0" timeOffset="1">3072 6339 8115,'12'10'1090,"-6"1"182,-2 8 1,1 3-918,-1-3 1,3 2-254,-3 2 0,1-4-173,-1 0 1,1-3 81,3 3 0,1-5-40,-6 1 0,5-3 65,-4 0 1,1-1-110,-1 1 1,-3-5 65,3 1 1,-2-6-38,2 2 90,-3-2-50,4-2 674,-5 0-494,0-6 0,0 4-57,0-6 0,0 1-16,0-5 1,0 5-58,0-1 1,0 0-110,0-3-158,5 0 201,-3-1 0,7 5-155,-6-1 1,3 5 6,-3 0 17,-1 1 0,8 7 22,-3 3 1,0 0 39,0 3 0,-3-2 24,4 6 0,-1-2-4,5-2 1,-5 1-49,1-1 1,0 1 45,3-1 1,0-1 10,1-2-12,-1 2 0,1-9 187,-1 3 0,-3-3-102,-1-1 364,1 0 1,0-5-103,-1-2 0,-3-4 33,4 0 1,-6 0 105,2-1 1,-3-3-114,-1 0 0,0-6-126,0 2 0,0 2 57,0-2 0,0-1-371,0-2 0,0-1 117,0 0 1,0 4-372,0 0 1,2 5 24,1-1 1,-1 2-101,1 2 1,2 3-191,-1 0 658,0 6 0,-4-3 0,0 5 0</inkml:trace>
  <inkml:trace contextRef="#ctx0" brushRef="#br0" timeOffset="2">3461 6384 8207,'0'12'0,"0"-1"0</inkml:trace>
  <inkml:trace contextRef="#ctx0" brushRef="#br0" timeOffset="3">3095 6932 8197,'0'0'0</inkml:trace>
  <inkml:trace contextRef="#ctx0" brushRef="#br0" timeOffset="4">3072 6910 8017,'18'-5'6,"-5"3"-4,-6-2 1,-3 3 1369,4 1 0,-1 0-596,5 0 1,-1 0-318,1 0 1,-1 0-346,0 0 1,5 0 114,-1 0 1,1 0-158,0 0 0,-2 0 82,5 0 0,-4 0-174,4 0 0,-5 0 75,1 0 1,2 0-54,-2 0 0,4 0-6,-4 0 0,4 0-97,-4 0 1,1 0-193,-5 0 1,-3-4-43,-1 1-951,1-1 499,-2 4-710,-1 0 1497,-5 0 0,0 0 0</inkml:trace>
  <inkml:trace contextRef="#ctx0" brushRef="#br0" timeOffset="5">3472 6921 8079,'-17'5'0,"0"1"0</inkml:trace>
  <inkml:trace contextRef="#ctx0" brushRef="#br0" timeOffset="6">3221 7058 9724,'0'-6'2230,"1"1"-1549,3 5-299,2-5 1,6 3-160,-1-1 0,0 1 10,1 2 0,-1 0 9,1 0 130,-1 0-414,0 0 1,0 5 115,-4 3 1,-2 2-284,-5 2 0,0-1 44,0 0 0,0 6-105,0 2 0,-1-1 48,-3 1 1,-2 0 119,-6 4 1,1-1-77,0 1 1,-5-1 53,1-3 1,0 2 153,4-2 1,-1-2-26,1-2 1,-1-2 348,1-2-322,4 1 259,-3-1-176,9 1 1,0-5-58,5 1 1,4-6 225,0 2 0,2-3-64,2-1 1,3 0 113,0 0 0,4 0-54,-4 0 0,6 0 32,-2 0 0,-1 0-188,1 0 0,-5 0-104,1 0 0,-3 0-281,0 0 0,-5 0 83,1 0-1555,-5 0 1013,2 0 720,-5 5 0,0-3 0,0 3 0</inkml:trace>
  <inkml:trace contextRef="#ctx0" brushRef="#br0" timeOffset="7">3381 7492 7940,'0'0'0</inkml:trace>
  <inkml:trace contextRef="#ctx0" brushRef="#br0" timeOffset="8">5722 6099 8106,'0'0'0</inkml:trace>
  <inkml:trace contextRef="#ctx0" brushRef="#br0" timeOffset="9">5699 6064 8012,'-6'0'1828,"1"6"1,5 0-1512,0 5 1,0 5-161,0-1 1,0 5 73,0-1 1,0 3-221,0 1 1,3-1-27,1 1 1,4 0-33,-4 0 1,3-2 126,-3-1 1,4-3-281,-5-2 129,6-2 1,-4 4 192,3-6 16,2-5-65,-9 0 249,10-6-270,-10 0 1,5-2 177,-2-2 1,-3 2-127,3-6 1,-1 1-54,0-5 0,-1 0-138,2-4 0,-2 4 113,2-4 0,-3 2-178,3-1 0,-2 6 113,2-2 0,-2 6-88,1-3 68,-1 6-107,-2-3 1,3 6 147,1 3 1,1 2 3,-1 5 1,-1 1-18,4-1 1,-3 1-1,4-1 0,-4 1-41,3-1 1,1 3 40,3-3 0,2 3-33,2-6 1,-2 1-9,2-2 31,-2 4 1,-2-10 63,1 3 1,-5-3 134,1-1 0,-4 0 472,3 0-416,-4-5 1,6-1 35,-6-6 0,1 1-68,-4-1 1,1 0-60,3-4 1,-2 4-26,1-4 1,-1-1 0,-2-2 0,0-2-126,0 2 0,0-2-85,0 2 1,0 1-321,0-1 1,0 5-30,0-1-873,0 2 905,0 2 1,3 3-1574,1 0 2002,0 6 0,1-3 0,1 5 0</inkml:trace>
  <inkml:trace contextRef="#ctx0" brushRef="#br0" timeOffset="10">5745 6613 7939,'0'0'0</inkml:trace>
  <inkml:trace contextRef="#ctx0" brushRef="#br0" timeOffset="11">5688 6613 8003,'6'0'2163,"-1"0"-1233,-5 5-378,0-4-72,0 4 31,0 0 23,0-4-88,0 5-195,5-6 1,1 3-46,6 1 1,-1 0-1,1-4 0,3 0 87,0 0 1,5 4-67,-1 0 0,3-1-30,1-3 1,0 0 51,0 0 0,1 4-231,2 0 1,-2 0 60,3-4 1,-4 0-43,-4 0 1,1 0 55,-4 0 0,-1 0-138,-4 0 1,1 0-449,-1 0 224,0 0-1003,-4 0 611,-2 0-656,-5 0 886,0 5 0,-1 0 431,-3 3 0,3 7 0,-5-3 0</inkml:trace>
  <inkml:trace contextRef="#ctx0" brushRef="#br0" timeOffset="12">6122 6738 7978,'0'0'0</inkml:trace>
  <inkml:trace contextRef="#ctx0" brushRef="#br0" timeOffset="13">5779 6887 8167,'13'-8'937,"-6"1"1,-4 3 379,-3-4-814,5 6 1,-3-5-207,6 3 1,-4 3-34,3-3 1,-3 3 468,4 1-490,-1 0 0,5 0-97,-1 0 0,1 0 112,-1 0 1,1 0-240,-1 0 0,-3 1 41,-1 3 1,0 3-125,0 4 0,0 0 77,-4 1 0,-1 3-105,1 0 0,-1 6-200,-2-2 0,-2 1 110,-1-1 0,-2 2-213,-3-1 1,-2 1 106,2 2 0,-2-4 104,-1 0 1,-1-4-22,1 4 0,-4-5-29,-1 1 0,1-2-107,4-1 0,0-1-454,4 0 76,-3 1 796,3-1 0,0-1 666,-1-2 0,6-2 543,-2-2-916,3-3 96,1 5 0,1-6-204,3 0 0,-2 3-147,6 1 1,-1 0-35,5-4 0,-1 0 122,1 0 0,-1 0-88,0 0 0,5 0 79,-1 0 0,5 0-80,-1 0 0,2 0 38,-2 0 0,2 0-67,-2 0 1,-1 4-2,1 0 1,-5-1 36,1-3 1,-2 0 128,-2 0-436,1 0 221,-1 0-364,-4 0 115,-2 0-211,-5 0 1,-5 5-1,-2 2 1</inkml:trace>
  <inkml:trace contextRef="#ctx0" brushRef="#br0" timeOffset="14">22659 5688 8411,'0'0'0</inkml:trace>
  <inkml:trace contextRef="#ctx0" brushRef="#br0" timeOffset="15">22659 5653 11355,'-4'12'703,"0"-1"1,-1 2-327,1 2 1,-2-1-77,-5 5 0,-1 0-132,1 4 1,-1 5 96,1 2 0,0 3-137,-1 2 0,5-1 26,-1 0 0,0 4-51,-3 0 0,1 4-193,2-4 0,-1 0 40,5-3 1,-3 3-77,3 0 1,-4 1 51,5-1 0,-5-1 7,4 5 0,0-4 20,4 4 0,0-7 135,0-1 0,4 1-33,0-5 0,5-1 26,-1 2 0,2-10 13,1 2 0,1-4-38,-1 0 1,0-2 47,1-6 1,-2 1-31,-2-1 1,2-1-164,-3-2 0,0 1 146,0-5 0,-3 1-1142,4-2-429,-6-1-639,3 3 2152,0-5 0,-3 0 0,3 0 0</inkml:trace>
  <inkml:trace contextRef="#ctx0" brushRef="#br0" timeOffset="16">22728 6339 8411,'0'-12'222,"0"1"0,1 1 879,3 2-177,-3-2 283,4 9-311,-5-5-742,0 6 0,4 2 22,0 2 0,1 3-122,-2 8 0,-1 3-112,2 5 0,1 0 119,-2 0 1,5 0-142,-4-1 1,5 1 1,-2 0 0,2-1-11,-1-3 1,1-3 3,-5-4 0,4-1 51,0 0 0,-3-3 1,-1 0 0,-2-6-52,2 2 191,-3-3 26,5-1 44,-6-5 1,3-1-87,1-6 0,0 1 22,-4 0 0,1-2-38,3-2 0,-3 2-55,3-2 0,1 2-13,-1 2 0,1 0-26,-1 4-160,-3-3 115,4 8-45,-5-3 1,2 10 98,1 3 0,-1 6 141,1 1 0,0 4-137,1-3 1,-2 3 33,6-4 0,0 4-28,3-4 1,0 2 3,1-2 1,-1-6-69,1 2 0,-1-7 79,0 0 0,1-3 382,-1-1 0,1 0-135,-1 0 0,-3-5 103,-1-3 0,1-2 15,3-1 0,-4-5-189,-3 1 0,1-5-108,-2 1 0,1-3-191,-4-1 1,0 1-41,0-1 0,0 0 123,0 0 1,0 0-649,0 0 1,0 2 285,0 2 0,5 2-653,3 6 0,-2-1 112,2 1 1,-4 5-647,3 2 1575,1 3 0,-2 1 0,-1 0 0</inkml:trace>
  <inkml:trace contextRef="#ctx0" brushRef="#br0" timeOffset="17">23436 6247 8411,'-7'-5'507,"2"4"0,5-5-34,0 2 121,0 2-326,0-3 0,1 5-68,3 0 1,-1 0 83,4 0 1,1 0-157,3 0 1,1 0 82,-1 0 0,2-3-51,2-1 1,2 0-137,2 4 0,2-4 129,-2 0 1,3-1-304,1 1 0,-4 2 96,0-6 1,-4 6-164,4-2 1,-9 3-383,2 1-683,-3-5 1282,-3 3 0,-1-3 0,-5 5 0</inkml:trace>
  <inkml:trace contextRef="#ctx0" brushRef="#br0" timeOffset="18">23379 6419 8411,'11'-7'1068,"2"2"-398,2 5 1,-2-4 37,2 0 1,3 1-223,1 3 1,-2-4-148,2 0 0,0-1-195,4 1 0,4 2 140,0-6 1,-5 5-568,-3 0 1,-5 1 250,2 2-1103,1 0 0,-4 0 1135,2 0 0,-7-5 0,-3-1 0</inkml:trace>
  <inkml:trace contextRef="#ctx0" brushRef="#br0" timeOffset="19">23995 5962 8411,'7'-17'971,"-2"5"-122,0-5 637,-4 11-389,4-4-720,-5 8 0,1 2-329,3 8 0,-3 3 146,3 5 1,-3 3-96,-1 7 0,0 1-29,0 7 1,0-2-152,0 6 0,0 1 39,0-1 0,-1 2-312,-3-2 0,3 1-124,-3 3 1,3-4 228,1-8 0,0 2 6,0-5 0,0-4 121,0-4 1,0-5-344,0 1-143,0-2-447,-5-2 1055,4 0 0,-4-4 0,5-2 0</inkml:trace>
  <inkml:trace contextRef="#ctx0" brushRef="#br0" timeOffset="20">24269 6156 8411,'0'-8'390,"0"1"783,0 4-793,0-2 0,-1 5 66,-3 0 0,2 5-211,-6 3 0,4 6 49,-3 1 1,3 5-245,-4-1 1,4 7 154,-3 0 0,4 6-381,-1-2 1,3 0 133,1 0 1,5-5-38,3 2 0,2-8-210,1-4 1,1 1 118,-1-5 0,6 2 247,2-9 1,0-1-111,4-3 0,-3 0 270,7 0 1,-3-5-73,-1-2 0,-2-4 160,-2 0 1,2 0 39,-6-1 0,0-4-136,-4-3 0,1-3-116,-1-1 1,1-3-16,-1-1 0,-5-1-291,-2 1 1,-4-1 101,-4-2 0,-7 2-424,-8 5 0,-3 6 213,0 1 0,-3 5-207,-1 3 1,2 3-4,-3 5 0,7 5-164,1 3 1,5 2 685,-1 1 0,2 6 0,1 1 0</inkml:trace>
  <inkml:trace contextRef="#ctx0" brushRef="#br0" timeOffset="21">24692 5710 8411,'0'-11'1576,"0"0"-563,5 4-125,-4-3 52,9 9-186,-8-4-68,3 5-390,0 0 239,-4 0-396,9 5 1,-7 1 74,4 6 0,-3-1-147,4 0 0,-4 5 13,3-1 1,0 1 38,0 0 1,5 0 105,-1 3 0,0 4 3,5 0 0,-2 0-48,1 3 0,-1 0 9,5 0 0,-9 0-71,1 4 0,-2-1 71,3 2 0,-5 2-246,1-3 1,-5 2 89,0-2 1,2 3-340,-1-2 1,0-2 125,-4 2 1,0-5 13,0 5 1,-4-5-9,0 5 1,-1-6-72,2 2 1,0-3 64,-5-1 1,5-2 64,-5-2 1,2 2 183,-2-6 1,-2 0-165,2-3 0,-1-1 195,2 0 0,-3 1-65,2-1-111,-2 1-344,-2-1 245,1 0-467,5 1 393,-5-6 1,9 1-621,-6-4 82,6-1-8,-8 3 0,7-4-103,-5 3 898,6-3 0,2 4 0,6-5 0</inkml:trace>
  <inkml:trace contextRef="#ctx0" brushRef="#br0" timeOffset="33">1565 8467 8345,'-1'-8'-1019,"-3"0"1691,3 6 1,-5-7 464,2 5-48,3 0-691,-4 4 0,3 0-144,-1 0 1,1 2 41,-2 1 1,-1 5-1,2 7 1,-1 3 57,4 5 0,0 5-93,0 2 0,0 5-170,0 3 1,0-2 145,0 6 1,-1 0-300,-3 4 0,2 0 62,-1-1 1,1 0-48,2-3 0,-1-2-39,-3-2 1,3-6 96,-3 2 1,3-7 18,1-1 1,1-5 33,3-2 0,-1-5-138,4 1 137,-4-2 0,3-3-435,-2-3 109,-3-1-1038,4-6-1062,-5 0 0,0-6 1878,0-1 1,0-3 484,0-2 0,-5 1 0,-1-1 0</inkml:trace>
  <inkml:trace contextRef="#ctx0" brushRef="#br0" timeOffset="34">1337 8627 8230,'0'-17'7,"0"4"3,0-2 0,0 6 346,0 2 0,4-1-73,0-3 1,5-1 164,-2 1 1,3 3-109,2 1 1,4-1 21,3-4 1,-1 5-144,1-1 1,0 4 15,4-3 1,0 4-35,0 0 1,-1 1-17,1 2 1,4 0-164,0 0 0,-2 2 58,-6 1 1,3 4-64,-3 4 0,1 4 15,-1 1 1,-1 0-139,-3-1 0,-2 2-62,2 2 1,-2 2-87,-2-2 1,-3-1-83,-1 1 0,-4-4 124,1 4 0,-4-3-7,-4 3 0,-4-2 73,-7 3 1,-3-4 170,-5-5 0,0 1-96,1-1 1,-2 3 80,-3-2 1,1 2-56,-4-7 0,3 3 117,-3 2 0,6-6-253,1-2 1,5-3 10,7-1-769,-1 0 625,6 0 1,2 0-542,8 0 1,4-5 854,7-2 0,3-4 0,4 0 0</inkml:trace>
  <inkml:trace contextRef="#ctx0" brushRef="#br0" timeOffset="35">2399 8273 7754,'7'-12'327,"-2"1"516,-5-1-407,0 6 1,0 0 29,0 2 481,0 2-538,0-3 1,-4 7-285,0 1 0,-5 0 50,2 5 1,-4 3 68,0 4 0,-4 6-52,-1-2 1,-3 6 49,4 2 0,-1 4-153,1 0 1,4 2 29,-4 1 1,5 2-141,-5 2 0,3 1 75,5 3 1,-3 2-52,2-2 0,3 1 38,1-1 0,3 1-7,1-5 0,0 2-51,0-2 1,1-3 98,3 3 0,2-2-17,6-2 0,-3-1 0,2-2 1,-2 0-110,6-4 1,-2 0 101,-2-4 0,1-4-15,-1 0 0,4-4 69,0 4 0,1-5 13,-5 1 0,1-2-79,-1-2 1,-1-3-8,-2-1 1,2-3 113,-3 4-90,-1-6 1,0 3 335,-2-5-207,-3 0-235,4 0-1760,-5 0-43,0-5 1,-4-1 209,0-5 1636,1 4 0,-8-3 0,-1 4 0</inkml:trace>
  <inkml:trace contextRef="#ctx0" brushRef="#br0" timeOffset="36">2673 8558 8118,'-6'0'236,"1"-5"306,5 4-16,0-4-230,0 5 1,0 5-35,0 2 1,5 2 42,3-1 1,2 6-63,1-3 0,-2 7-54,2-3 1,-2 5 27,7-1 1,-4-1-15,0 1 0,3 0-81,0 4 0,5 0 66,-1 0 1,-1 4-49,1-1 0,-1 1 57,1-4 0,1-2 2,-4-2 1,0 3-69,-1-3 1,-2-3-95,2 0 0,-2 0 136,-2-1 1,-3 1-19,0-5 1,-2-3 8,2-1 0,-2-3 153,-2 4-89,-3-6-79,4 8-291,-5-8-57,0 3-1334,0-5 1533,0-5-1877,-5 3-2587,4-8 4464,-4 4 0,0-6 0,-2 1 0</inkml:trace>
  <inkml:trace contextRef="#ctx0" brushRef="#br0" timeOffset="37">3096 8615 8097,'0'-14'8,"0"3"1,0 2 161,0-3 1,0 5 155,0-1 1,-1 6 205,-3-2 392,3-2-279,-5 4-428,6-3 0,-1 6-55,-3 3 0,2 3 74,-6 4 1,1 6-153,-5 2 1,0 3 90,-4 5 1,-1-2-281,-6 6 0,4-2 114,0 2 1,0 2-194,-4-3 0,4-1 47,0 2 1,5-6-48,-2 2 0,4-5 58,0-2 0,5 0 104,-1-5 1,4 0-61,-3-3 0,4-1 49,-1 1 1,-1-5-61,1 1 0,1-4 16,3 3-666,0-4 205,0 2-364,0-5 0,0-10 0,0-3 0</inkml:trace>
  <inkml:trace contextRef="#ctx0" brushRef="#br0" timeOffset="38">2696 8455 8108,'0'-6'124,"0"-4"1,0 7 287,0-4 0,1 4-111,3-1 1,-3 2 164,3-2 0,-1 3-137,1-3 1,-2 3 168,6 1-248,-1-6 1,5 5-1,-1-3 0,1 3-10,-1 1 0,2 0 15,2 0 0,2 0-41,2 0 1,5-4 28,-5 1 1,9-1-129,-6 4 0,4 0 111,-3 0 0,-2 0-218,-2 0 0,2-4 80,-6 0 0,0 0-79,-4 4 1,1 0-319,-1 0 1,-3 0 62,0 0-1695,-6 0 930,8 0-2064,-9 0 3075,5 0 0,-6 10 0,0 3 0</inkml:trace>
  <inkml:trace contextRef="#ctx0" brushRef="#br0" timeOffset="39">3427 8855 8129,'0'-6'-1011,"-5"1"2059,4-1-92,-4 5-102,5-9-217,0 9-416,0-4 0,0 3 267,0-1-229,5 1 0,1-3-39,6 5 0,-5 0-16,1 0 1,-1 0-107,5 0 0,-1 0 77,1 0 0,0 0-150,4 0 1,-4-4 106,3 1 0,-1-1-198,2 4 0,-4-4 57,4 0 0,-4 0-185,0 4 0,-5-3-240,1-1 0,-4 0-1304,3 4-1020,-4 0 2758,2 0 0,-5 0 0,0 0 0</inkml:trace>
  <inkml:trace contextRef="#ctx0" brushRef="#br0" timeOffset="40">3861 8444 8207,'-5'-18'0,"4"2"617,-3 4-241,3 1 792,1-1 133,0 1-352,0 5-875,-5 0 1,3 8 125,-1 2 0,3 3-169,3 8 0,0 2 160,4 2 0,-3 2-141,4-1 0,-1 1 14,5 2 0,-4-4-173,-1 0 1,-3-1-76,4 1 0,-2 1-67,2-5 0,0 1 72,-4-5 0,4-3 188,-4-1 0,1-4-81,-1 1 36,-3-3 1,5-1 280,-2 0-215,-3 0 1,4-5 117,-5-3 0,0 2-61,0-2 0,4 1 23,0-5 1,0-3-100,-4 0 0,1-1 44,3 5 0,-3-4-25,3 0 1,-3-1 75,-1 5-112,0-1 68,0 1-71,0 5 0,1 1-35,3 5 1,-3 5-11,3 2 0,3 5-1,0 3 1,0-2 56,0 2 0,1-1-147,3 1 0,1-2 76,-1 2 1,0-4-30,1-3 0,-1 1 50,1-5 1,-1 3 116,1-3 0,-1 0 125,0-4 127,1 0 1,-1-5-108,1-3 1,-2 2 154,-3-2 0,2 1-33,-5-5 1,4-3-10,-4 0 1,-1-2-258,-3 2 0,2 1 119,1-5 1,-1 1-132,2-1 1,-3-2-123,-1 2 0,0 2-180,0 2 0,0 2-847,0 2 781,0-1 1,0 5-1653,0-1 1373,0 6 1,0-2-515,0 8 0,4 2 483,-1 5 1,5 2 619,-4 2 0,5-2 0,-3 4 0</inkml:trace>
  <inkml:trace contextRef="#ctx0" brushRef="#br0" timeOffset="41">3907 8855 7983,'0'-6'-264,"0"1"3186,0 5-2376,5 0-259,1 0 0,6 0-7,-1 0 1,-3 0-57,-1 0 1,5 0 147,3 0 0,1-2-89,0-2 0,1 3-35,6-3 0,0-1-9,0 2 0,0-3-161,0 3 0,-1 1-13,1-1 1,-1-3-126,-3 3 0,1-1-187,-5 4 0,4-1 168,-3-3 1,-5 3-440,-3-3 132,-1 2-441,5 2 1,-5 0-174,1 0-1136,-5 6 596,2-5 1540,-5 9 0,-5-4 0,-2 6 0</inkml:trace>
  <inkml:trace contextRef="#ctx0" brushRef="#br0" timeOffset="42">4032 9015 7968,'-6'0'730,"1"0"648,5 0-545,0-5 6,0 4-306,0-10-26,0 10-256,5-4 1,1 5-57,6 0 1,-1 0-5,1 0 1,3 0 27,0 0 1,2 0-120,-2 0 1,-1 0 110,5 0 0,-5 1-209,1 3 0,-2 1 45,-2 3 1,-1 2-267,-2-2 0,-3 2 152,-5 1 0,0 2-302,0 2 1,-1-1 42,-3 5 0,-2-1 140,-6 1 0,1 2-128,-1-2 1,0-1 100,-4 1 0,4-4 193,-4 5 0,4-7-88,0 3 1,-3-5 210,0-3 0,3 2-67,5-3 1,3-1 440,-4-3-144,6 4 22,-3-6 14,5 4-249,0-5 1,5 1 178,3 3 1,2-3-120,1 3 1,0-3 87,1-1 0,3 0-59,0 0 0,2 0-64,-2 0 0,-1 0-82,5 0 0,-5 0-135,1 0 1,-2 0-145,-2 0 0,1 0 125,-1 0 1,-3 0-1595,-1 0 1213,1 0 1,0-1-2432,-1-3 1536,-4 3 1367,7-4 0,-9 0 0,4-1 0</inkml:trace>
  <inkml:trace contextRef="#ctx0" brushRef="#br0" timeOffset="43">4957 8547 7796,'7'-7'854,"-2"-3"-284,5 4 0,-6-1 346,7 4-418,-7 1 120,1 2 0,-6 0 264,-3 0-704,3 0 1,-6 2 1,4 1 0,-5 4 69,-7 4 0,1 1-215,-5-1 0,0 2 71,-4 2 1,0-2-13,0 2 1,0 1-142,1 0 1,3 3-128,0-4 0,1 0 86,-1-4 1,3 5-175,9-1 97,-3 0 170,3-3 0,1-1-46,2 0 1,3-3 47,1 0 1,5-6 226,3 2 1,3 1-130,4-1 1,-1 4 85,5-5 0,-1 5 65,1-4 1,3 0-148,-3-4 0,1 3-164,-1 1 1,1 0 178,-4-4 1,3 0-446,-4 0 0,0 4 23,-4 0-575,1-1 0,-4-3-91,-1 0-388,-4 0 1,2 2-857,-5 1 2209,0-1 0,-10 13 0,-3-2 0</inkml:trace>
  <inkml:trace contextRef="#ctx0" brushRef="#br0" timeOffset="44">4672 9015 8030,'-11'0'465,"4"0"553,2 5-627,5-4 0,0 4 524,0-5-515,5 0 1,3 2 714,7 1-738,-2-1 1,8 3 166,-2-5 0,3 4-122,1-1 1,0 2-17,-1-1 1,1-3-119,0 3 1,-1-2-326,-3-2 1,1 1 88,-5 3 1,0-3-712,-3 3 0,-1-3-1361,1-1-1234,-6 0 3254,-1 0 0,-5 0 0</inkml:trace>
  <inkml:trace contextRef="#ctx0" brushRef="#br0" timeOffset="45">6591 8489 8032,'0'-6'347,"0"0"58,0 2 0,1 3 172,3-3 337,-3-2-322,4 4-109,-5-3 241,0 5-549,0 5 0,-5-2-82,-3 4 1,-3 1 44,-4 3 0,-3 1-176,-5-1 1,0 1-69,0-1 0,-3 1 94,-1-1 0,-1 4-63,2 0 1,3-1 84,0-6 1,1 2 76,7-2-72,0 2-19,3 1 1,6-3-112,2 0 169,3-6-16,1 8 1,1-8-17,3 1 1,2 2 122,6-1 1,4 1-72,3-1 0,3-1 171,1 4 0,0-3-56,0 4 0,3-4-32,1 3 0,-1-4-14,-3 0 0,0 3 10,0-3 1,-4 1-179,0-4 0,-5 4 156,1 0-1237,-2 0 518,-2-4-1672,1 0 1409,-6 0 1,-1 1-755,-5 3 1605,-5-3 0,-6 9 0,-7-4 0</inkml:trace>
  <inkml:trace contextRef="#ctx0" brushRef="#br0" timeOffset="46">6294 8901 8658,'6'0'794,"4"0"1,-3 0-320,4 0 0,2 0 546,2 0-232,-2 0-407,3 5 1,-1-4-38,1 3 1,3-2-100,-4 2 1,1-3 98,0 3-299,-4-3 63,5-1 1,-6 2 234,1 2-865,4-3 459,-3 4 0,3-5-1564,-4 0 1101,4 0 0,-3 0-1929,2 0 514,-2 0 1940,-2 0 0,1 5 0,-1 1 0</inkml:trace>
  <inkml:trace contextRef="#ctx0" brushRef="#br0" timeOffset="47">7139 8421 7986,'0'-8'0,"0"1"0,0 4 386,0-7-48,0 9 0,0-9 280,0 8 42,0-8 30,0 9-127,0-4 168,0 0-108,0 4-407,0-5 1,0 8 8,0 2 0,4 2-81,-1 5 0,6 2 81,-1 2 1,2 3-24,2 5 0,-1 0 0,0-1 0,5 1-159,-1 0 0,4 1 66,-4 3 1,4-2 4,-4 6 0,2-3-211,-2 6 1,-2-6 65,2 6 0,-2-3-188,-2-1 1,1 2 106,-1-6 0,0-3-99,1-4 0,-1-5 93,1 1 1,-5-2 89,1-1 1,-4-2-91,3-3 29,-4 4-289,7-10 199,-9 4-677,4-5 282,-5 0-629,0-5 1,-3-2 41,-1-4 1161,-5 5 0,2-10 0,-4 4 0</inkml:trace>
  <inkml:trace contextRef="#ctx0" brushRef="#br0" timeOffset="48">7447 8489 8016,'-6'-11'0,"1"0"473,5-1 0,0 5-58,0-1 0,1 5-104,3 0 0,-3 0 633,3-1-184,-3 3-740,-6 11 1,1 2 97,-7 14 0,1-4 32,-9 4 1,0 4 77,-4 0 0,0 4-228,0 4 0,-3 2-95,-1 2 0,0-3-52,4-5 0,2 1-26,2-1 0,2-5 45,6-2 1,1-7 29,2-1 0,-1-5 67,5 1 1,1-6-792,3-1 346,0-6-372,0 3-1399,0-5 2247,0-5 0,0-1 0,0-6 0</inkml:trace>
  <inkml:trace contextRef="#ctx0" brushRef="#br0" timeOffset="49">7059 8273 7919,'0'-12'116,"0"6"1,0-4 435,0 2 127,0 3-77,0 0-143,0 0 1,1 3-175,3-1 0,-1-2 44,4 1 1,-3 0-73,4 4 0,-1 0 99,5 0 0,0 0-85,4 0 0,-1 0 138,8 0 0,-3 0-180,7 0 1,-2 0-52,2 0 1,-3-4-98,2 0 0,-2 1 87,-1 3 1,1-4-703,3 0 0,-7 0 337,3 4 0,-8 0-1340,1 0 0,-4 1 1537,0 3 0,-6 3 0,-1 4 0</inkml:trace>
  <inkml:trace contextRef="#ctx0" brushRef="#br0" timeOffset="50">7824 8524 8045,'6'-5'-188,"0"3"342,-6-8 80,0 9 1,0-5 256,0 2 414,0 3-597,5-5 0,-4 8-63,3 2 1,-3 2 127,-1 5 1,0 1-100,0-1 0,4 6-29,0 2 1,-1 1-1,-3-1 1,0 5-214,0-5 0,0 5 162,0-5 0,0-2-339,0-2 0,0 2-228,0-2 22,0 0 1,4-4-390,0 1 317,0-6-1243,-4 4 643,0-8-638,0 3 817,0-5 844,-5 0 0,-7-5 0,-5-2 0</inkml:trace>
  <inkml:trace contextRef="#ctx0" brushRef="#br0" timeOffset="51">7698 8684 7680,'0'-12'649,"0"6"-40,0 1-14,0 0-195,0 3 1,6-6-54,1 4 3,3 0 0,7 4 172,2 0-549,2 0 200,2 0 1,1 0-136,3 0 1,-4-1-213,0-3 1,0 3-896,-4-3 0,2 3 570,2 1 0,-5 0 499,-3 0 0,3 0 0,0 0 0</inkml:trace>
  <inkml:trace contextRef="#ctx0" brushRef="#br0" timeOffset="52">8201 8273 8003,'0'-18'507,"0"3"-337,0 2 0,0 5 357,0 1-57,5-1-243,-4-3 0,4 4 242,1 2-121,-5 0 1,5 4 161,-2-3-340,-3 3 0,8 2-55,-5 3 0,5 2 88,-2 6 1,0 3-152,0 0 0,0 5 112,0-1 0,3 7-201,-2 0 0,1 1 52,-1-4 0,2-2-250,-3-2 0,0 2 112,0-6 0,0 0-97,0-3 82,3-1 0,-7-1 21,5-2-65,-6-3 99,3-5 352,-5 0-131,0-5 1,0-2-7,0-4 1,0 0-35,0-1 1,0 1 44,0-1 0,0-4-70,0-3 0,0 1-47,0-1 0,0 5 50,0-1 0,0 2-170,0 2 65,0 4-23,0-3-95,0 9-91,0 6 1,4 3 57,0 7 0,5-1 115,-2 1 0,3-1-134,2 5 1,-1-5 110,1 1 0,-1 2-76,1-2 0,0-4 121,3-3 0,-2-4 133,2 3 0,-2-4-22,-2 1 0,-3-3 209,0-1 1,-1-1 384,5-3-446,-6 3 0,4-8 36,-2 5 0,-3-5 3,-1 2 0,1-7 64,-1-2 128,-1 1-285,-3 4 1,2-6-53,1-2-48,-1 3 0,3-6-147,-5 3 0,1-2 57,3-2 0,-2 0-374,6 0 0,-5 4 230,0 0 0,2 5-135,-1-1 0,1 6-227,-1 1-835,-3 6 171,5-3 282,-1 10 1,-4 5 244,3 5 0,-3 5 671,-1-1 0,0 8 0,0 2 0</inkml:trace>
  <inkml:trace contextRef="#ctx0" brushRef="#br0" timeOffset="53">8270 8718 7973,'0'-6'-168,"0"-1"690,0 3 140,5 3-288,-4-9 63,9 9-5,-4-4 1,6 3 233,-1-1-498,6 1 0,-5-7 189,4 6 0,1-2-61,2 1 0,4 1-20,4-4 0,-3 3-52,3-4 0,-2 4-129,2-3 1,-3 4 76,2-1 0,2 2-291,-1-2 0,1 3 31,-1-3 1,-7-1-130,3 1 1,-4 0-826,0 4 1,-4-1-78,-7-3-216,2 3 0,-9-3 1335,3 8 0,-8 2 0,-2 6 0</inkml:trace>
  <inkml:trace contextRef="#ctx0" brushRef="#br0" timeOffset="54">8384 8832 7861,'-7'0'465,"2"-1"-7,5-3 262,0 3-438,0-4 0,2 3 994,1-1-851,4 1 0,4-3-64,1 5 0,-1-4-117,0 1 1,2-1-13,2 4 1,-2 0-135,2 0 1,-1 0 279,1 0-271,-2 5 1,4-3 86,-6 6 0,-3-4-535,-1 4 148,-4-1 0,2 5-87,-5-1 0,0 4 107,0 0 0,-5 1-35,-3-5 0,-2 4 2,-1 1 0,-1 3 99,1-4 0,-2 4-82,-2-4 0,2 4 98,-2-4 0,4 1 40,3-5 1,-2 0 42,2 1 0,3-5 228,1 1-51,-2-5 333,5 7-91,-4-9 0,13 4-169,4-5 1,2 0 111,-3 0 0,4 0-63,1 0 1,3 0-84,-4 0 0,5 0-48,-1 0 1,2-1-137,-2-3 1,1 3-347,-5-3 0,2 3 215,-2 1 0,-4-2-1360,1-1 714,-1 1-1893,-4-3 1851,-1 0 0,-1 3 795,-5-6 0,-5 0 0,-1-3 0</inkml:trace>
  <inkml:trace contextRef="#ctx0" brushRef="#br0" timeOffset="55">8852 7964 7982,'-6'-11'40,"1"-1"81,5 1 265,0 5 1,0-1 161,0 3 532,0 3-193,0-9-169,0 9-325,0-4 117,0 5 0,0 5-284,0 2 1,1 3 97,3 2 0,-2-1-98,6 1 1,-1 4 147,5 3 0,-1 3-134,1 1 1,4 0-5,3-1 1,3 2-3,1 3 0,-2-3 0,-2 3 0,5-2-46,-5 2 1,4-2 51,-8 6 1,4-5-142,-3 5 0,-1-2 61,-4 1 1,0 3-79,-4-2 0,2 2 104,-5 1 0,0 0-242,-4 1 0,0-1-77,0 0 1,0 0-90,0 1 1,0-1-202,0 0 0,-2-3 188,-1-1 0,0-4-30,-5 0 1,5-2 116,-5-1 1,4-1 54,-3-3 0,3 1-41,-4-5 1,2 1 95,-2-5 1,-2 0-17,2 1 1,2-1 164,-2 1 1,5-2-109,-5-3 0,2 4-82,-2-4 56,-2 3 1,4 2-10,-6-1 0,5-1-118,-1-2 0,0 2 102,-3-2 0,3 2-103,1 1 0,-1-1 65,-3-2 0,0 2-28,4-2 1,-3 1 88,2-2 0,3 0-151,1-4 330,-2-1-173,5 3 168,-4-5-864,5 0-78,5 0 537,-4 0-1511,9-5 1108,-9 3 0,6-6 659,-4 4 0,4 0 0,4 4 0</inkml:trace>
  <inkml:trace contextRef="#ctx0" brushRef="#br1" timeOffset="56">5197 9415 8090,'0'-7'928,"0"2"2600,0 5-2984,0-5-29,0-1-11,0-6-326,5 1 0,-2-2-3,5-2 1,-5 1 14,5-5 0,-2 4 206,2-4-537,2 0 145,-4-9 0,6 4-319,-1-3 299,1-2 0,-5 3-184,1-4 0,0 0-10,3-5 134,0 1 0,0 0-131,-4-1 0,6-3 90,-6 0 1,6 0-63,-5 4 1,1 4 67,-2-1 79,3 6-24,-8-3 0,7 5 293,-6 0-289,1 5 0,-4-2 362,0 5-122,5 0 342,-3 3-129,3 6-281,-5 1 79,0 5-320,0 5 0,0 1 47,0 6 0,1 3 53,3 0 1,-3 5-10,3-1 0,-3 2-28,-1-2 1,4 1-84,0-5 1,3 4 111,-3-3 0,4-1 15,-5-4 0,6-1-26,-1-2 42,2-3 0,2-5 32,-1 0 0,0 0 121,1 0 0,3-1 68,0-3 0,2-4-122,-2-7 1,-2 2 46,2-2 1,-1 1-70,1-1 1,-2-3-98,2-5 1,-2 2 113,-2 2 1,-1 2-83,-2 6 204,2-1-5,-9 1-199,4 5 1,-5 3 39,0 11 0,0 1 127,0 10 0,-3 1-108,-1 7 0,0-2-25,4 5 1,-1 0 43,-3 0 0,3 4-164,-3 1 0,3-1 17,1 4 0,0-6-106,0-2 0,0-1-89,0 2 0,0-5 63,0-7 0,3 2 186,1-6-170,0 0 449,1-3-266,-4-6 171,4-1-817,-5-5-853,0 0 446,0-5 0,0 2 79,0-4 962,0 4 0,0-7 0,0 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5.15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2090 13362 8552,'0'-6'1341,"0"0"-726,0 2-167,0 3 273,0-4 176,0 5-645,0 5 0,1 1-115,3 5 1,-3 2 86,3 2 0,1 3-240,-1 5 1,0 0 13,-4 0 1,0-1 127,0 1 0,0 4-2,0 0 1,0 3-27,0-3 1,1-1-297,3-3 1,-3 0-6,3 0 1,-3-2-145,-1-2 1,0 2-42,0-6-22,0 0 377,0-3 0,0-1-67,0-5 10,0 0 615,0-6 1,0-6-192,0-1-266,0-3 0,0-6 2,0 1 1,0-1 62,0 0 0,5 3-14,3-7 1,-2 5-55,2-4 0,0 1-24,3-1 0,-2-2-302,2 2 0,-2 1 84,6-1 1,-2 1 132,-2-1 1,2-1 41,2 5 1,-2-4 21,2 3 0,2 1 17,-2 4 1,0-1 137,-3 1 1,3 1 174,0 2-239,0 3 1,-3 5-140,-1 0 1,-1 5 91,-2 3 1,2 3-128,-2 4 0,-3-1 21,-1 5 0,1 2 19,-1 5 1,-1-2-24,-3 3 0,0-3-111,0-1 1,0 4 19,0-1 1,0-3 44,0-4 1,0-1 93,0 1 1,0-1-102,0-3 235,0-2 1,0 3 19,0-4 82,0-6-208,0 4 32,0-9-55,0 5-779,0-6 0,0 5 1,0 1-1</inkml:trace>
  <inkml:trace contextRef="#ctx0" brushRef="#br0" timeOffset="1">2969 13340 11296,'12'-4'510,"-1"0"0,4 0-249,1 4 1,4 0-27,-1 0 1,3 0-89,0 0 0,3 0 91,1 0 1,0 0-67,4 0 0,-3-1 40,3-3 0,-4 2 26,0-6 0,2 5-162,-1 0 1,-2-4-197,-6 0 0,-2 2 13,-6 1 1,1 1-451,-1-1-881,-5 3 739,4-4-716,-8 5 955,3 0 1,-6 0-1229,-3 0 1688,2 0 0,-8 5 0,4 1 0</inkml:trace>
  <inkml:trace contextRef="#ctx0" brushRef="#br0" timeOffset="2">3061 13522 9920,'11'0'814,"4"0"-448,1 0 1,4 0 112,-1 0 0,3-1 46,0-3 0,1 3-155,0-3 1,0-1-19,0 1 1,3-1-85,1 1 1,-2 2-147,-5-6 1,1 4 84,-2-3 0,-1 4-87,1-1 0,-6 2-27,-2-2 1,0 3-188,-3-3 1,-2 3-1416,2 1 777,-5 0-1900,2 0 2202,-5 0 0,0 0 0</inkml:trace>
  <inkml:trace contextRef="#ctx0" brushRef="#br0" timeOffset="3">4374 12711 7886,'0'-11'7,"0"0"157,0-1 0,5 1-34,3-1 0,-3 5-8,-1-1 1,1 0 124,-1-3 0,3 3 145,-3 1 0,1-1-188,-1-3 1,1 3 16,3 1 0,2-1-72,-3-3 1,0 3 67,0 0 1,1 2-49,3-2 0,1-2 3,-1 3 1,4 0-25,1 0-1,3 0-17,-4 0 0,5 2 34,-1 5 1,-1 0-119,1 0 0,-4 0 109,4 0 0,-5 2-152,2 6 1,-4-1 95,0 9 0,-5 1-155,1 2 0,-4 4 24,3 4 1,-4-2 48,1 6 0,-4-1-97,-4 4 0,-2 1-196,-6-1 1,1 0-77,-1 0 1,0-4 155,-4-4 1,2 2-73,-5-1 0,4-4 123,-4-4 0,5-1 76,-1 1 0,1 1 1,-1-5 1,6 0 217,-3-3-3,4-6-137,-4 4 469,6-9-133,1 5-168,5-6 1,1 0-27,3 0 0,2 0 112,6 0 1,-1 0-14,0 0 1,6 0 27,2 0 0,2 0-34,2 0 0,0 0-90,0 0 0,0-4-4,0 0 0,0 0-7,-1 4 1,1 0-97,0 0 1,-4 0 74,0 0 0,-5 0-200,1 0-52,-2 0-251,-2 0-518,1 0 451,-6 0-206,-1 0-313,-5 0 1,5 0-1,2 0 1</inkml:trace>
  <inkml:trace contextRef="#ctx0" brushRef="#br0" timeOffset="4">5368 12746 7846,'0'-12'-80,"0"1"1075,0-1-225,0 1-304,0 0 1,-1 3 209,-3 0-275,2 6-177,-8-3 0,4 5-84,-5 0 0,-1 1 40,1 3 1,1 2-89,2 6 1,-3 0-63,-1 3 1,1 3 87,-5 5 0,8 0-207,0 0 1,2 0 34,-2-1 0,-1 0-147,5-3 1,0 3 76,4-3 0,0-2-84,0 2 1,2-5 26,2 2 0,-2-4 73,6 0 0,-1-5 68,5 1 1,-1-4-43,1 3 1,3-4 212,0 1 1,0-3-114,-3-1 0,3 0 206,0 0 0,4-1 14,-4-3 0,2-1-133,-2-3 1,-2-2-53,2 3 0,-2-4 9,-2 0 0,-3 0-105,-1-1 1,-4 1 74,1-1 0,-3 0-99,-1-4 1,0 2 85,0-5 0,-1 4-171,-3-4 1,1 1 81,-4-1 0,-1-1-96,-3 5 0,-1 0 64,1 3 1,-2 1 46,-2-1 0,6 2 34,-2 2 0,2-2 1,1 9 204,1-3 1,4 2 75,-1-2-91,3 3 0,6-4 11,3 5 1,3-4 25,4 0 0,3 0-88,5 4 0,-3-4-2,3 1 0,-3-1 14,7 4 1,-7-4 1,-1 0 1,3 0 52,1 4 1,-2 0-83,-5 0 0,-4 0 187,3 0-224,-2 0 1,-1 0-139,-1 0-614,-5 0 345,-1 0-1772,-5 0 849,0 5 361,0-3 903,0 3 0,6-5 0,0 0 0</inkml:trace>
  <inkml:trace contextRef="#ctx0" brushRef="#br0" timeOffset="5">5859 12620 9229,'6'0'2040,"4"0"-1806,-3 0 1,0 0-23,1 0 1,0 0 28,3 0 1,-3 0-45,-1 0 1,1 0 12,3 0 1,2 0-85,2 0 1,-2 0 85,2 0 0,2 0-135,-2 0 1,8 0 57,-4 0 0,4-4-145,-8 0 0,4 1 104,-4 3 1,0 0-66,-3 0-32,-6 0-83,4 0 1,-9 1 117,3 3 1,-2-2-106,-2 6 0,-2-2-65,-2 2 1,2 3 82,-6 1 1,1-1-112,-5 4 0,1 2 74,-1-2 1,-4 4-82,-3-4 1,1 4-3,-1-3 1,5 3 33,-1-4 0,1 1 57,-1 0 0,2-4-2,-2 3 1,6-2 69,1-1 1,2-1-169,-2 0 377,-2 1-93,4-1 44,0 1 1,0-5 72,6 1 183,0-6-271,0 4 1,6-3 158,1 1 0,3 0-27,2-4 0,-1 0-100,1 0 0,0 0 148,3 0 0,1 0-22,7 0 0,-3 0-37,6 0 0,-1 0-118,-3 0 0,-3 0-111,0 0 1,-1 0 62,1 0 0,-2 0-187,-6 0 1,-3 0-1126,-1 0 699,1 0-564,-2 5 398,-1-4-610,-5 4 0,-5-5 138,-2 0 1167,-3 5 0,3-3 0,2 3 0</inkml:trace>
  <inkml:trace contextRef="#ctx0" brushRef="#br0" timeOffset="6">4420 13374 7928,'-6'0'531,"0"0"2197,6 0-2298,6 0-132,-5 0 1,9 0-58,-2 0 1,2 0-1,1 0 1,2 0 90,2 0 0,3 0-113,5 0 1,1 0-20,2 0 1,4 0 45,4 0 1,4-1-124,0-3 1,5 2 54,-1-1 1,-1-2-75,1 1 1,-1-4 38,5 4 1,4-1-226,-1 1 0,4 3 272,-3-3 0,3 3-52,-3 1 1,4-4-39,-1 1 1,0-1 48,0 4 1,4-4-424,4 0 1,-5 0 254,-7 4 0,-2 0-4,-1 0 1,-1 0 5,1 0 0,-1 0 75,-4 0 1,3 0-85,-6 0 1,-4 0 62,-4 0 1,-4 2 49,0 1 1,-1-1-37,-3 1 0,-3-1 117,0-2 1,-5 0-191,2 0 1,-4 0 139,0 0-269,-1-5-309,1 3 33,-6-3 1,-1 4 145,-5-3 1,-4 2-361,0-6 0,-6 6 216,-1-2 1,-6 1 424,-6-1 0,1 3 0,-1-4 0</inkml:trace>
  <inkml:trace contextRef="#ctx0" brushRef="#br0" timeOffset="7">4979 13671 7909,'0'-8'213,"0"1"295,0 4 54,0-7-10,0 9 1,0-6 284,0 3 76,0 3-568,0-4 0,4 6-86,0 3 0,0 3 17,-4 4 0,1 5-27,3 3 0,-3 3-53,3 1 0,1 5 27,-1 2 0,4-1-206,-5 2 0,6-4 133,-1 3 1,-2-3-235,2 3 1,-1-5 29,5 2 1,-2 0 2,-2-4 0,2 1 27,-3-9 1,2 4-51,-1-4 1,-2-3 49,-2-5 2,-3-4-9,4 2 82,-5-5 265,0 0-245,0-5 1,4 2-90,0-4 1,1-5 9,-1-3 1,-2-4-102,6 4 0,-4-6 51,3 2 1,-3-2-147,4-2 0,-2 0 48,2 0 1,1 4 102,-5 0 0,3 5 63,-3-1 1,1 6 18,-1 2 133,-3 4 1,5-3-51,-2 2 34,-2 3 0,8-1-50,-3 6 1,0 5 22,0-1 1,1 2-39,3 1 1,1 2-17,-1 2 0,1-2-60,-1 2 0,2 2 40,2-2 1,-5 1-31,5-1 1,-5-2-26,6 2 1,-4-2-9,0-1 0,-1-5 164,1 1 0,-2-4-87,-3 3 107,4-4-81,-5 2 88,5-5 0,-3 0-114,0 0 1,-6-2 468,2-1-171,-3-4 1,-1-5 52,0-4 1,4 4-149,0-3 1,0-3-53,-4-1 0,0-3-255,0-1 0,1 0 115,3 1 1,-3-5-337,3 0 0,1-1 145,-1 2 1,4 2-478,0-3 0,-2 7 170,2 1 0,-5 5-10,0-2 0,2 4-1204,-1 0 1102,0 1 0,-4 3-1485,0 1 906,0 4 1119,0-2 0,0 5 0,0 0 0</inkml:trace>
  <inkml:trace contextRef="#ctx0" brushRef="#br0" timeOffset="8">4260 12494 7856,'0'-7'332,"0"-1"-190,0 6 0,0-5 288,0 4 215,0 1-143,0-3-12,0 0 16,0 4 1,0-4 35,0 0-112,0 3-270,0-3 233,0 5-252,0 5 1,0 2 49,0 4 0,-1 6-6,-3 2 1,1 2-58,-4 2 0,-1 5 2,-3 2 1,-1 3-154,1 2 1,-1-1 95,1 0 1,3 2-109,1 2 0,3-3 96,-4 3 1,6 2-140,-2-2 1,3 1 27,1-1 0,0 2-8,0 1 0,0 4 71,0-3 1,0 2 41,0 2 0,0-2 175,0-2 0,0 3-67,0-4 1,4 0 42,-1 1 0,6-1-55,-1 0 0,1 3-180,-2-6 0,2 4 212,-5-4-355,5 0 5,-3-4 233,1-5 1,3 4 254,-3-2-262,4-4 1,0 3 114,0-4 0,1-2-107,-1 3 0,4-7 162,1-1 0,3-1-74,-4 1 0,4-2-120,-4-6 1,0 1 116,-3-1 0,-1-1-39,1-2 1,-2 2-105,-3-2 1,2-2-48,-5 1 0,1-3 6,-1 4 96,-3-6-2,4 9 23,-5-10-8,5 4-100,-3-5-206,3 0-3774,-5 0 4003,0-5 0,0 4 0,0-4 0</inkml:trace>
  <inkml:trace contextRef="#ctx0" brushRef="#br0" timeOffset="9">6613 12323 7900,'-7'-5'6,"2"4"170,0-4 0,4 3 32,-3-1 0,2 1 583,-2-1-18,2 1-45,-3-3-14,5 4-236,0-4 1935,0 5-2219,0 5 0,0 1 49,0 6 1,0 3-112,0 0 1,2 5 69,1-1 1,0 2-40,5-2 1,-2 2 11,2-2 1,2-1-95,-3 1 0,4 0 47,0 4 1,0-1-137,1-3 1,-1 2 110,1-2 0,-5 4-142,1 4 0,-1 1 252,5 2 0,-1 3-105,1-2 1,-5 2-20,1 1 1,0 0 15,3 0 1,0 1-58,1-1 1,-2-1 11,-2-3 1,2 3-120,-3-2 1,4 1 96,0-2 0,-1 2-150,-2-6 1,1 6 4,-6-1 1,5-4 67,-4 0 0,0 1-23,-4-1 0,3 3 51,1-3 1,0 1-2,-4-2 0,-1 0 7,-3 4 1,1-3 5,-4 3 1,3-3-49,-4 3 0,5-3-79,-5 4 0,2-6-3,-2 2 0,2 0 65,2 0 1,3 0 18,-3-4 1,-1-1-30,1 1 0,-4-4 96,4 0 1,-1-5-81,2 2 0,1-4 62,-1 0 1,1-5-28,2 1 1,-1-4 32,-3 3-294,3-4 255,-4 7-195,5-9 0,0 6-128,0-4-29,-5-1 11,3 3 114,-3-5 0,5 1-82,0 3-167,0-3 177,0 4 0,0-4-200,0 3 169,0-2 1,-1 3-297,-3-5-724,3 0 697,-4 0 682,5-5 0,5 3 0,1-3 0</inkml:trace>
  <inkml:trace contextRef="#ctx0" brushRef="#br0" timeOffset="10">7070 12243 7795,'0'-11'176,"0"4"480,0-3-385,0 4 1,0-2 454,0 1 1,0 4-449,0-7 1,1 5 261,3-3-117,-3 3 1,9 1-167,-2 1 0,-2-5-74,2 4 0,-1 0 13,5 4 0,-1-3-9,0-1 1,1 0-107,-1 4 1,-3 0-138,0 0 1,-2 1 61,1 3 0,2 2-144,-5 6 1,0-1 89,-4 1 1,0 0-230,0 4 1,0-2 96,0 5 1,-5-2-19,-3 2 1,2 2-10,-2-6 0,5 0-75,-5-3 0,4-1 186,-4 0 1,6-3-168,-2 0 439,3-6-142,1 8 308,0-8 0,5 3-89,3-5 0,2 0 43,1 0 0,2 0 29,2 0 0,-2 0 108,2 0 1,1 0-7,0 0 0,3 0-51,-4 0 1,0-2-1240,-3-1 740,-1 1 0,-3-3 123,-1 5 0,-4 0 0,2 0 0</inkml:trace>
  <inkml:trace contextRef="#ctx0" brushRef="#br0" timeOffset="11">9182 12220 7873,'0'-6'-577,"0"-4"877,5 3-163,-3-4 0,4 1 551,-2 2-46,-3 3-387,4 0 0,-5 3 233,0-6 71,0 5-67,0-2 278,0 5 0,0 5-818,0 3 1,-4 3 117,1 5 0,-6-2 135,1 5 0,-2 0-104,-1 4 0,3-1 141,0 1 0,1 5-119,-5 3 0,1-2 54,-1 1 0,2 1-51,3 3 1,-2-4-15,5 1 0,-4-1-21,5 5 1,-5-5-111,4 1 0,0-1-49,4 4 1,-3 1 41,-1-1 1,0-1-89,4-3 1,0 3 87,0-2 1,0-2-86,0 1 1,0-3 1,0 3 0,0-3-25,0 4 1,1-1 161,3 4 0,-3 1-9,3-1 1,-3 0 118,-1 0 1,0-1-97,0-2 1,0 0 120,0-4 0,0 4-72,0-5 1,4 1 86,0-4 1,1-2-43,-1-2 0,2 3-48,6-3 0,-5-1-103,1 1 1,-1-5 78,5 1 0,-1 1-72,1 0 1,0-1 62,4-4 1,-4 1-70,4-1 0,-4 1 45,0-1 1,-1 0-47,0 1 1,-3-1-6,0 1 7,-1-1 1,1 1 15,0-1 0,-6-3-9,2-1-281,2 1 164,-4-2-234,3-1 157,-5 0-316,0-3-352,0 3-1454,0-5 2322,0 5 0,0-4 0,0 4 0</inkml:trace>
  <inkml:trace contextRef="#ctx0" brushRef="#br0" timeOffset="12">9422 12449 7889,'19'-5'17,"-4"2"93,-15-4 0,0 3 223,0-4 0,-3 4 102,-1-3 247,0 4-397,4-7 1,0 7-129,0-4 1,1 3 59,3-4 1,-1 2 74,4-2 1,1 0-76,3 4 1,1-5-1,-1 1 0,1-1-20,-1 2 1,0-2 20,1 5 0,-1-4-100,1 5 49,4-1 0,-3 4-186,2 0 1,-2 0 12,-2 0 1,-1 5-75,-2 3 1,1 7 73,-5 4 0,1 2-90,-1 2 1,-3 0-203,3 0 1,-8 4 115,-4-1 0,-2 1-202,-1-4 0,-1 3 128,1 1 0,-1 0-54,1-5 1,0-2 118,-1-1 0,1-5 169,-1 1 1,1-3-230,-1 0 212,6-1 154,1 1 0,5-5 49,0 1 276,0-6-302,0 4 1,1-6 130,3 0 0,2 0-3,6 0 1,-1 0 11,1 0 0,3 0-109,0 0 1,2 0 108,-2 0 1,-1 0-40,5 0 1,-4 0-77,4 0 0,-4-4-38,4 0 1,-5 0 64,2 4 1,-4-1-748,0-3-246,-1 3-675,1-4 130,-6 5-703,-1 0 2051,-5 0 0,0 0 0</inkml:trace>
  <inkml:trace contextRef="#ctx0" brushRef="#br0" timeOffset="13">10153 12517 10883,'0'-6'2501,"0"1"-2540,0 5 1,5 5 0,2 1-1</inkml:trace>
  <inkml:trace contextRef="#ctx0" brushRef="#br0" timeOffset="14">10553 12335 7850,'0'-12'-335,"-5"6"0,4-4 452,-3 2 0,-1-2 361,1-2 0,0 5 43,4-1 0,-1 2-167,-3-2 1,3-2-5,-3 2 1,3 2-102,1-1 0,1 0 81,3 0 0,-2-2 111,6 5-195,-1-5 0,5 4 9,-1-3 1,5-1-24,-1 6 0,1-1 34,-1 4 0,-1 0-48,5 0 0,-5 0-129,2 0 0,0 5 111,-1 2 1,-1 5-228,-6 3 1,1 2-63,-5 2 1,-1 6-34,-3-2 1,0 4-326,0-1 0,-5 0 250,-2 4 1,-3-1-128,-2 2 0,0 0 46,-4-4 1,0 0-112,-3-4 0,-2-1 12,6 1 1,-1-1 332,0-3 1,4 1-42,-3-5 233,2 1-71,1-5 317,6 0-3,1-4 1,10-2-160,3-5 1,2 0 52,1 0 1,5-4-59,-1 0 1,5-3 111,-1 3 1,4-4-10,4 4 1,-3-3-101,2 3 1,-2-4-160,-1 5 1,-1-3-196,-3 3 1,-3 1-547,-4-1 0,-1 1 94,1 2-1799,-6 0 938,-1 0 1437,-5 0 0,5-5 0,2-1 0</inkml:trace>
  <inkml:trace contextRef="#ctx0" brushRef="#br0" timeOffset="15">11055 12175 7898,'0'-12'0,"0"1"204,0-1 0,0 5 808,0-1 626,0 6-623,0-3 853,0 5-1807,5 0 1,-3 5 65,2 2 1,-3 7-51,-1 1 0,4 6 23,-1-2 0,1-1 91,-4 1 0,0-4-309,0 4 1,0-4 44,0 4 1,0-5-202,0 1 1,0-6 25,0-1 34,0-1 0,0 1 45,0 0 162,0-6 204,0 3-270,0-5 442,-5 0-67,4 0 95,-4 0-132,5 0-295,5 0 0,-3-1 80,6-3 0,0 3-25,3-3 1,4 3-87,1 1 1,3 0 102,-4 0 0,4 5-18,-4 2 1,4 0-8,-4 0 0,1 0-29,-5 0 1,0 4-10,1-4 0,-1 7-5,1 1 0,-6 1-186,-2-5 0,1 4 68,-1 0 0,-1 4-125,-3-3 1,-1 4 53,-3-1 0,2-1-41,-6 1 0,1-4 76,-5 4 1,1-5 34,-1 1 1,-3-2-8,0-2 1,-4 0 2,4-4 1,-2 2-85,2-5 0,2 0-102,-2-4 1,-1 0-132,0 0 0,5 0 69,3 0 0,1-2-729,-5-1 1126,6-4 0,6-9 0,6-2 0</inkml:trace>
  <inkml:trace contextRef="#ctx0" brushRef="#br0" timeOffset="16">11010 12106 7886,'5'-7'638,"2"-1"0,0 5-78,0 0 1,-3 1 16,4 2 1,-1 0-137,5 0 1,1 0 15,2 0 0,1 0-11,3 0 0,3 0-161,-3 0 0,2 0-86,2 0 0,-4 0 29,0 0 1,-5 0-225,2 0 0,-4-4 76,0 1 1,-5-1-1654,1 4 202,-6 0-218,3 0 1589,-5 0 0,-5 0 0,-1 0 0</inkml:trace>
  <inkml:trace contextRef="#ctx0" brushRef="#br0" timeOffset="17">11569 12460 9842,'12'-5'3111,"-1"4"-1391,1-3-660,-1 3-385,0 1-242,-4 0-544,3 0-610,-9 0-636,4 0 1357,-5 0 0,-5 0 0,-1 0 0</inkml:trace>
  <inkml:trace contextRef="#ctx0" brushRef="#br0" timeOffset="18">11969 12083 7906,'0'-11'0,"0"3"110,0 1 1,1-1 79,3-3 0,-3 3 204,3 0 0,1 5 767,-1-5-374,0 5-118,-4-2-139,0 5-350,0 5 0,0 2 78,0 4 1,0 6-1,0 2 0,0 4-81,0 3 1,1 0 52,3 4 1,-3-3-167,3 3 0,-1-1 84,0 2 0,-1 2-299,1-3 1,0-1 129,1 2 0,-3-6-100,3 2 1,-3-3-71,-1-1 1,0-4-135,0 0 0,1-5-34,3 1-123,-2-2 174,3-2 0,-4-4-182,3-4-905,-3 4 450,4-6-546,-5 4 1491,0-5 0,0 0 0</inkml:trace>
  <inkml:trace contextRef="#ctx0" brushRef="#br0" timeOffset="19">12289 12586 13673,'0'6'969,"0"-1"-1461,0-5 165,0 5-845,0-3 1,-1 3-873,-3-5 2044,3 0 0,-5 0 0,6 0 0</inkml:trace>
  <inkml:trace contextRef="#ctx0" brushRef="#br0" timeOffset="20">12631 12197 7920,'0'-11'-466,"0"0"326,0-1 1,4 1 894,0-1 0,4 5-180,-4-1 0,-1 1 519,-3-5-731,5 1 0,-3-1 75,1 1-236,-1-1 0,-2 1 43,0 0 1,0 3-159,0 0 26,-5 1 1,-2-3-108,-4 2 1,3-1-109,1 5 0,-2-3-46,-6 3 1,2 0 47,-2 4 1,1 0-69,-2 0 0,2 0 78,-5 0 0,4 5 76,-4 3 1,5 3-23,-1 4 1,-1-1 13,0 5 1,5-3-129,3 3 1,6-4 71,-2 4 0,3-5-117,1 1 0,5-2 107,2-2 1,3 1-12,2-1 0,-1-3 155,1-1 1,-1-4-94,1 1 1,3-3 137,0-1 0,0 0-91,-3 0 1,-1 0 325,1 0 0,-1 0 233,0 0-239,1-5 0,-1 0-35,1-3 1,-5 2 93,1 2-340,-6 3 71,9-4 0,-9 5-150,6 0 0,-6 5 81,2 2 0,1 5-21,-1 3 1,4-1-1,-5 5 0,2 0-105,-1 4 1,-2 0 99,1 0 1,-1-1 8,-2 1 0,3-1-252,1-3 0,0 2 81,-4-2 1,0-2-435,0-2 351,0 3 0,0-5-184,0 2 0,-1-8 51,-3-3 0,3-1-510,-3 1-165,3-3-64,1 4 1092,0-5 0,-5 0 0,-2 0 0</inkml:trace>
  <inkml:trace contextRef="#ctx0" brushRef="#br0" timeOffset="21">13088 12095 7836,'0'-12'4,"2"1"483,1-1 1,0 1 342,5 0 67,-6 4-163,3-3 242,-5 9-633,0-9 1,-1 8-144,-3-1 1,-2 6-38,-6 5 1,-4 7-15,-3 4 1,-3 4-46,-1 4 0,1-3 121,-1 3 1,0 0-305,0 0 1,5 4 68,3-5 0,7 5-327,5-5 0,1 1 36,2-4 1,0 0-114,0-1 1,5 0 123,3-3 0,7-2 43,4-6 1,-1 0 129,1 1 1,-1-6-52,1-2 0,2-3 348,-2-1 0,3 0-100,1 0 0,-5-1 579,-3-3-404,3-2 0,-6-4 21,4 2 0,-9-2-71,-3 2 0,-3 2-71,-1-2 0,-1 2-310,-3-2 1,-3 0 81,-9 4 0,-1-4-186,-6 4 1,-1 0-239,-3 4 0,-2 6-449,-5 1 0,1 0 967,2 0 0,8 1 0,7 3 0</inkml:trace>
  <inkml:trace contextRef="#ctx0" brushRef="#br0" timeOffset="22">9319 13065 8594,'7'0'1698,"-2"0"-1180,-5 0-304,5 0 1,-3 4 92,6 0 0,-4 0-65,3-4 0,1 0-13,4 0 0,3 0-65,0 0 1,5 0-8,-1 0 0,2-4-4,-2 0 0,2 0-107,-2 4 1,2 0-15,-2 0 1,2 0 68,-2 0 1,3 0-60,1 0 0,-1 0 42,1 0 1,0 0-117,0 0 1,0 0 61,0 0 0,0 0-14,-1 0 1,2 0-65,3 0 1,-1-1 67,4-3 0,-1 3-25,2-3 40,2 3-6,-4 1 0,1 0 19,1 0-10,-1 0-1,4-5-525,1 4 596,-1-4-82,0 0 1,0 3-61,1-2 61,4-2 1,0 5-103,3-3 0,-2-1 107,-6 1 1,0 0-68,0 4 0,-4-1 47,-4-3 0,2 3-32,-1-3 0,3 3 15,-3 1 1,5-4-7,-2 0 1,-1 1 262,2 3 0,-1-4-249,4 0 0,1 0-21,-1 4 1,-2 0 16,2 0 0,-6-1-110,6-3 0,-2 3 61,2-3 0,0 3-24,1 1 0,-1-4 23,0 0 0,0 0-3,1 4 0,-1-4 27,0 1 1,0-2 3,1 1 1,-5 2 94,1-1 1,-5 0-106,5-1 1,-5 3 131,5-3 0,-6 3-102,2 1 0,-3 0 14,-1 0 0,0 0-1,0 0 0,-1-4 32,1 0 0,0 1-38,0 3 1,0 0-8,0 0 1,-1 0 54,1 0 1,-4 0 1,0 0 1,2 0-205,5 0 1,0-2 91,4-2 0,-3 3-63,3-3 1,-1-1 108,2 2 1,2-1 7,-3 4 0,3-2 25,2-1 0,-1 1 113,0-1 0,-2 1 49,2 2 0,-6 0-95,6 0 1,-2 0-99,2 0 1,4 0 42,0 0 1,0 0 8,-3 0 1,4 0 5,3 0 1,-3 0-8,-1 0 0,-6 0-17,-1 0 0,-9 0-11,5 0 1,-9 0 153,5 0 0,-7 0-66,3 0 1,-5-3-54,1-1 1,-2 0 29,-2 4 0,-3 0 185,0 0-163,-1 0 0,1 0 15,0 0 1,-5 0 50,5 0-3,-6 0-768,4 0 322,-1 0-1070,-4 0 1001,4 0 0,-8 0-443,-4 0 1,-1 0 794,-7 0 0,-8 5 0,-1 1 0</inkml:trace>
  <inkml:trace contextRef="#ctx0" brushRef="#br0" timeOffset="23">10621 13282 7954,'0'-11'182,"0"3"469,0 1 1064,0 4-249,0-2-593,0 5 1,0 5-652,0 3 0,0 7 141,0 4 1,0 3-120,0 1 0,0-1-75,0 1 0,4 4-190,0 0 0,1 0 125,-1 0 1,-2-3-307,6 3 1,-4-3 120,3-1 0,-4 0-381,1 0 1,1-1 195,-1 1 1,1-5-907,-1-3 521,-3 3 0,4-5-277,-5 2 0,0-6 248,0-2 680,0-4 0,0 7 0,0-4 0</inkml:trace>
  <inkml:trace contextRef="#ctx0" brushRef="#br0" timeOffset="24">10930 13442 7954,'5'-11'564,"-4"5"864,4-5-457,-5 5-246,0 0-87,0 1 0,-1 5 208,-3 0-649,-2 0 1,-6 9 1,1 2 0,0 8-14,-1 0 0,2 3-75,2 0 1,-1 1-188,6 0 0,-1 4-283,4-1 0,0 1 242,0-4 1,0 0-126,0 0 1,1-4 20,3 0 0,4-5-126,7 1 1,-3-2 91,4-2 1,1-5 152,2-2 0,3-3 156,1-1 0,0 0 274,0 0 1,-1-5 203,1-2 1,-1-5-280,-3-3 0,1 2 276,-5-2 0,1-3-183,-5-1 1,-3 2 1,-1-2 0,-4 0-172,1-4 1,-3 0-143,-1 0 0,-1-4-372,-3 1 0,-8-1 263,-7 4 1,-4 5-671,-3 3 1,0 8 330,-4 3 0,0 3-730,-5 1 0,6 6 467,2 5 0,8 2 678,4 6 0,3-10 0,0 1 0</inkml:trace>
  <inkml:trace contextRef="#ctx0" brushRef="#br0" timeOffset="25">13465 11843 8638,'0'-6'1916,"0"1"-52,0 5 0,4 1-1587,0 3 1,3 2 114,-3 6 1,4-1-105,-4 1 1,3 3 7,-3 0 1,5 5-23,-1-1 0,2 3 75,1 1 1,1 0-128,-1 0 1,0-1 13,1 1 0,-1 4 0,1 0 1,-1-1-15,1-3 1,-1 0 13,0 0 1,1 3-1,-1 1 1,-3 3-15,-1-3 1,0 4 13,0-5 0,4 6-1700,-4-2 1,2 2 1156,-1-1 1,2 2 306,-3-3 0,4-1-151,0 2 0,-1-1-52,-2 4 192,2 1 1,-9-1-30,3 0 0,1 0 179,-1 1-63,0-1 0,-4 0-127,0 1 1,-2-2 91,-1-3 0,1 2-60,-1-6 0,-3 5 13,3-5 1,-5 5-116,4-4 0,-1 0 75,1 0 0,-1-3-108,-2 3 0,-2-3 111,5-1 1,-5 0-102,1 0 1,0-1 40,0 1 1,-2-4-137,2 0 1,2-5 48,-2 1 1,4-2 40,-3-1 0,4-1-53,-1 0 0,-1-3 49,2 0 1,-1-5-3,4 5 1,-1-5-119,-3 0-232,2-1 108,-3 3-260,5-4 33,0 4-270,0-5 0,0-5 0,0-1 0</inkml:trace>
  <inkml:trace contextRef="#ctx0" brushRef="#br0" timeOffset="26">13899 11878 7860,'0'-7'689,"5"-3"0,-2 8-424,4-6 1,-3 6 169,4-2 1,-4-1-105,3 1 1,-3 0 436,4 4-471,-1-5 0,5 2 18,-1-4 0,1 4-27,-1-1 1,0 2-1,1-2 0,-1 3-177,1-3 0,-5 3 81,1 1 0,0 0-162,3 0 1,-3 1 116,-1 3 1,-3-2-301,4 6 0,-6 0 49,2 3 1,-3 4-77,-1 0 0,-1 5-13,-3-5 1,-2 4-116,-6-4 1,5 1-85,-1 0 0,2-4 123,-2 4 1,-1-4-6,5 0 0,-1-2-46,2-2 379,1 2 1,-3-8-135,5 6 1,2-6 421,1 2 1,2-1-86,3 1 1,6-3 57,-3 3 0,5-3 380,-1-1 1,-1 0-266,5 0 1,-1 0-14,1 0 0,1 0-78,-5 0 1,0 0-2230,-3 0 1885,-1 0 0,1 0 0,-1 0 0</inkml:trace>
  <inkml:trace contextRef="#ctx0" brushRef="#br0" timeOffset="27">14733 12609 7925,'0'-12'987,"0"1"-517,5-1-141,-4 6-11,4-4 1,-5 7 176,0-4 1,4 3-173,0-4 0,1 4-104,-1-3 0,-3 3 82,3-4 0,1 5-133,-1-5 0,3 4-14,-3-3 1,1 4 39,-1-1 0,2-1-91,6 1 1,-3-3 37,2 3 0,-2-4-123,6 5 0,-2-1-192,-2 4 147,-4 0 31,3 0 0,-4 0 19,6 0-138,-1 5 214,0 1-281,1 6 92,-1-6 1,5 4 160,-1-2-183,0 2 51,2 1 0,-4 1 73,7-1-119,-1-5 100,-2 5 1,1-6-3,-3 2 4,-2 3 4,3-8 0,0 4 106,-1-2-104,0-3 70,-3 4 0,-1-5 10,0 0 0,1 0 75,-1 0 228,1 0-294,-1-5 4,1-1-205,-6-6 55,-1 1 0,-1 3-484,0 1 245,-1 4 49,-3-7-217,0 4 269,0-6 0,2 2-161,1 3-479,-1-4 83,3 5 186,0 0-520,1-4 250,1 8-410,-2-3 1245,-5 5 0,5 0 0,1 0 0</inkml:trace>
  <inkml:trace contextRef="#ctx0" brushRef="#br0" timeOffset="28">14767 12906 7827,'19'-8'-174,"-7"0"174,-9 1 1127,-3-5-684,6 1 1,-5 3 480,3 1-532,2-1 1,-4-2 209,6 2-172,0-2-221,-2 9 7,4-4 98,-9 0 0,10 3-299,-5-3 58,5 5 0,-3 0 92,0 0 1,-5 0-138,5 0 0,0 0-158,3 0 97,0 5 0,1 2 31,-1 4 1,5-3-118,-1-1 214,0 1-337,-4 3 151,6 1 0,-4-4 53,2-1-106,3-4 64,-6 7 0,9-8 67,-6 6-196,0-5 190,-4 2 0,1-4 39,-1 3 1,-3-3 7,0 3 0,3-3 96,4-1-54,0 0 0,-3 0-23,-1 0 0,1-1-8,-1-3 73,1 3-38,-1-10-211,0 5 1,-4-1 61,-3-1-414,-3 5-733,-1-7-570,0 9 835,0-9 289,-5 9 668,3-5 0,-3 6 0,5 0 0</inkml:trace>
  <inkml:trace contextRef="#ctx0" brushRef="#br0" timeOffset="29">16046 12380 7862,'0'-11'-531,"0"-1"442,0-4 1,0 3 1079,0-2-390,0-3-207,-5 6 1,4-5 153,-3 6 0,2-1-174,-2 1 0,3-1-89,-3 1 0,-1-1 60,1 1 20,-5 5-205,8-4 1,-9 7 25,2-5 1,-2 6 7,-2-2 0,0 3-128,-4 1 1,2 1 190,-5 3-398,0 2 118,-8 6 0,2 4 142,-1 3-368,7 3 184,-3 1 1,11-1 23,-1 1 1,2 4-116,6 0 0,1-1-297,3-3 1,1-1 74,3-3-111,2 2 288,5-8 1,5 3 28,-1-4 0,1-2 153,0-2 1,1 0 33,6-4 0,-4 0 224,0-4 0,-1 0-146,1 0 580,3 0-447,-10-5 1,5 2 298,-6-4-192,1-1-74,-1 2 1,-3-4 75,-1 2 1,-4 2-139,1-2 0,-2 2 127,2-2-30,-3-2-301,4 9 276,-5-4-426,0 0 85,0 3 44,0-3-1,0 15 0,0-2 17,0 7 1,2 3-102,1 1 1,-1 3 96,1 1 1,-1 3-128,-2 1 1,0 3 18,0-3 1,0 3-172,0-3 0,-2 3 23,-1-3-138,1 0 231,-3-4 1,5-2 163,0-2-141,0-2-48,0-6-33,0 1-206,0-1-228,0-5-117,0 4-641,0-8 388,-5 3 1041,4-5 0,-4 0 0,5 0 0</inkml:trace>
  <inkml:trace contextRef="#ctx0" brushRef="#br0" timeOffset="30">16572 12300 7817,'3'-11'433,"1"-1"-165,0 1 1,-4 3 127,0 1 1,4 3 739,0-4-373,0 6 17,-4-8-244,0 8-156,0-3 1,-6 5-69,-1 0 1,-1 2 8,-3 1-207,2 4 45,-13 4 0,5 2 210,-6 2-406,0 3 71,0 5 1,0 1 281,0 2-558,1-1 228,4 8 1,-4-4-257,3 5 144,3 0 56,-1 1 0,6 3-498,-1 0-528,1 0 909,-1 1 0,6-5-96,2 1 1,3-1-53,1-4 216,0-2 32,5-5 0,5-3 10,6-4 1,3-1 86,-4-4 0,4-1 0,-4-2 21,5-3 1,-2-5 701,5 0-470,-5 0 1,3 0 46,-2 0 0,-2-5 22,-2-3 1,-2 2-73,-2-2 0,1 0 35,-1-8 0,-5 4-154,-2-4 1,-3 2-79,-1-1 1,0 1-268,0-5 0,-6 4 142,-5-4 0,-1 6-187,-3 2 0,-7 1-64,0 6-1351,-4 0 1069,3 4 0,2 5-201,2 3 0,-3 2 796,3 1 0,-2 6 0,-2 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5.18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7789 13111 7957,'0'-6'42,"0"-4"1,-5 3 0,-1-4 0</inkml:trace>
  <inkml:trace contextRef="#ctx0" brushRef="#br0" timeOffset="1">7835 12997 7923,'6'-11'1338,"4"3"254,-2 0 1,2 1-626,1-5-531,1 6-192,-1-4 1,1 8-183,-1-1 128,1 1 0,-1-3-143,-5 4-2,4-4 0,-3 5 208,4 0-351,1 0 93,4 5 1,-3-2 68,2 4 0,2 1-169,-2 3 1,4 2-205,-4 2 207,0-2 25,2 3 0,-5 0-110,4-1 172,-4 0 0,0-4-135,-1 1 40,6-6 1,-5 4 120,4-2 0,-8-3-20,0-1 0,0-3-49,3-1 361,1 0-185,-1 0 1,-1-1 250,-2-3-85,2 3-201,-4-9 72,1 3-100,3-4 0,-8 1 7,6 2 0,-6-2-7,2 2 0,-1-2-44,1-1-327,-3-1 253,4 1-629,-5 0 189,0 4-971,0 2-343,0 5 0,0 5 1817,0 3 0,-5-3 0,-2 0 0</inkml:trace>
  <inkml:trace contextRef="#ctx0" brushRef="#br0" timeOffset="2">7960 13465 7884,'-6'0'-1774,"0"0"1913,2 0 481,3 0-304,-10 0 296,10 0-22,-4 0 365,0-5-474,4 4-187,-4-4 0,5 4 325,0-3-202,0 2-54,-5-8 80,3 9-168,-3-9 0,5 7 48,0-4 138,0-1-204,0-3 0,0-1-76,0 1 0,2 3-54,1 1 0,-1-1-40,1-3 128,4-1 0,-6 6-295,4-4 166,0 8-28,2-8 0,3 8-158,-3-6 1,3 6 158,-2-2-277,-3 2 140,5 2 0,-3 2 68,4 2-254,0 2 168,1 0 0,-1 4-283,1-2 208,4 2 68,-3 2 1,7-1-64,-5 0 0,2 1 55,-2-1 1,-2 1-109,2-1 0,0-3 70,-3-1 189,7-4-120,-17 7 0,14-9 200,-9 3 0,3-3-73,2-1 0,-5 0 341,1 0-189,0 0-104,3 0 0,-3-1 239,-1-3-56,1 3-28,3-9-185,1 9 1,-2-10 36,-3 4 1,2 0 120,-5 0-168,5 4 1,-4-3-119,3 2 1,-2 3-716,-2-3 352,-3 3-647,4 1 155,-5 0 1,0 0 0</inkml:trace>
  <inkml:trace contextRef="#ctx0" brushRef="#br0" timeOffset="3">7766 13100 7902,'7'-2'969,"-4"-1"0,0 1-297,1-1-162,-3 1-348,4 2 1,-1-1 367,0-3-205,-1 3-111,3-4 111,-5 0 0,9 4-470,-9-10 223,9 10 55,-8-4-256,3 0 0,-1 2-495,-1-4 618,1 4 0,-4-2 0,0 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1999 14253 8062,'-4'-7'788,"0"-1"0,0 4 444,4-3-991,0 4-61,0-2 1,0 6-3,0 3 1,-1-1-1,-2 4 1,0 2 8,0 1 0,-3 2 0,-1-1 0,0 2 26,-1 2 0,1 1 0,-4 5 0,3-2 31,0 1 0,0 0 0,-3 1 1,1-2-10,2 1 1,-2 2 0,4 0-1,-2 1-73,0 0 0,5 0 1,-4 0-1,2 1 15,3 3 1,0-3-1,2 4 45,0 0-208,0-4 1,0 4 0,0-4 0,0 0-62,0-1 0,2 6 0,0-8-170,2 0 188,5 2 1,-7-7 0,5 4 0,-1-2 27,0-1 0,-2 2 1,3-4 95,-2-1-101,4-1 1,-7-2 265,6 0-222,-1 1 0,1-2 1,0-1 119,0-2-83,-3-4 0,4 7 0,-4-4 130,2 1 0,-3-1-65,3-2 0,0-1 0,1 3 92,0-1 0,-4-1-38,3-4-520,-4 0-1488,2 5-2271,0-4 4085,-4 4 0,-1 0 0,-6 2 0</inkml:trace>
  <inkml:trace contextRef="#ctx0" brushRef="#br0">2124 14779 8052,'0'-7'354,"0"2"824,0 0-157,0 4 16,0-4-38,0 5-825,5 0 1,-2 0 0,5 0 0,0 0 80,3 0 1,1 0-1,2 0 55,1 0-156,6-5 1,-4 3-1,6-1 116,0 1-188,0 2 1,-4-1 0,0-1 31,1-2-138,2 0 0,0 3 0,-2-2 0,-2-1-18,-2 2 0,-1 0 0,-3 2 0,-1 0-180,1 0 0,-5 0-1369,1 0-728,-6 0 742,3 0 0,-5 2 1577,0 2 0,0 2 0,0 5 0</inkml:trace>
  <inkml:trace contextRef="#ctx0" brushRef="#br0">2798 14893 7953,'0'-12'2186,"0"6"-1413,0-4-268,0 9 46,0-4-349,0 5 0,5 0 0,2 1-212,-1 3 1,4-2 0,-2 5 38,2-2 0,1 2 0,1-3 0,0 0 87,4 1 0,-2-3 0,5 5 0,1-2 32,1-3 0,0 3 0,-1-1-18,0-1-60,10-2 0,-11-1 0,7 0-80,-2 0 69,-1 0 1,0 0 0,0 0-37,0 0-19,-6-5 1,4 4 0,-6-3-50,-1 3 5,4-4 1,-6 3 0,4-2 12,-4 3 23,0 1 0,-5-1 0,1-2-85,1 0 81,1-1 0,-2 3 0,-1-2 0,2-1 14,1 2 1,-2-3-1,-2 0 1,1-2-19,-1-2 1,-2 3-1,2-2-9,-1-1-68,-1 4 0,-4-5 0,0 3 1,0-4 1,0 4-48,0-1 110,0 6 1,-1-3 0,-3 5-240,-4 0 212,3 0 1,-9 0 0,3 0-166,-2 0 201,-5 0 0,2 3 1,-6 2-1,1 2-2,-3 2 0,-7 1 1,1 1-1,-3 1-50,-2-1 1,0 1 0,-2-1-72,-1 0 84,0 1 0,7-2 0,2-1 0,1-2 40,3 2 0,1 1 0,1 1 0,1-2 35,3-2 1,3-3-1,5 2 290,-1-1 1,4-1 590,1-4-253,4 0-235,-2 0 1,5-1-269,0-3-276,0 3 1,0-9-1786,0 2 829,0 3 1,2 0-1,1 5 1087,5 0 0,7 0 0,3 0 0</inkml:trace>
  <inkml:trace contextRef="#ctx0" brushRef="#br0">3461 15121 7938,'0'-11'515,"0"-1"1,1 5-1,3-1 53,3-1 0,-2 3 1,0 0 368,0 1-684,2 1 0,-1 2 1,-1 0 446,0-2-494,-3 0 1,6 6 0,-4 1 0,-1 5 16,-2 2 0,-1 3 1,0 2-256,0 4-168,0 3 0,-1 0 0,-3 1 0,-4 1-195,-2 3 0,3-3 1,-1 3-414,-1-3-129,4-1 1,-1-4 0,3-1 936,-1-2 0,-5-1 0,3-3 0</inkml:trace>
  <inkml:trace contextRef="#ctx0" brushRef="#br0">3883 14847 7979,'-4'-11'462,"0"-1"-90,1 6 0,3-4 787,0 2 0,1 3-683,3 1-294,-3 3 0,9 1-103,-2 0 6,2 0 0,-1 5 1,1 1-1,3 2-3,-1 0 0,2-2 1,2 3-1,3-1-6,2 0 0,2-1 0,0 0 0,1 1-79,3-2 1,-3 4 0,2-2 123,-2 2-85,4-3 0,-4 3 0,3-4 1,-3 2-9,-1-1 0,0 0 0,0 2-19,0-2 23,-6-4 0,5 2 1,-4-5-113,-1 0 110,5 0 0,-9 0 0,2 0-240,-2 0 40,-2 0 0,1 0-311,-1 0 307,0 0 1,-3 0-262,0 0 356,-6-5 1,7 2 0,-5-4-128,-2-2 175,5 4 0,-6-6 1,4 4-131,0-3 174,-4-2 1,4 0 0,-5-2 169,0-2-8,0 1 1,2 4 0,0-1 1,2 1 1,0-1-1,-5 2-102,-3 3 0,1 2 0,-6 5 0,-2 1-141,-3 3 0,-8 2 0,1 7 69,-5 2 13,-5-2 1,5 7 0,-4-5 36,-2-1-57,-1 4 1,3-5 0,-1 2 7,0-3-49,-2 5 0,-6-4 0,1 2 1,2-2 5,0-2 0,2 0 0,1 0 0,1-3 118,2 0 0,8-5 1,1 0 189,3-1-141,3-2 0,3-5 1,2-3-1,1-2 75,1-2 0,6 1 1,-2 0-552,3-1 140,1 1 1,0 3-1,1 2-517,3 1 1,-2 1 0,6 4-2056,1 0 2780,1 0 0,2 5 0,-1 1 0</inkml:trace>
  <inkml:trace contextRef="#ctx0" brushRef="#br0">4614 14265 7935,'0'-8'677,"0"0"168,5 6-499,-4-3 0,6 5 376,-3 0-245,-3 0 166,9 0-478,-4 5 0,2-3 0,0 5 605,0-2-603,-3 4 1,6-3 0,-4 6 590,3-1-563,2 0 0,-1 1 0,1 0 0,0 2 108,4 2 1,-4 4 0,5-2 198,-1-1-356,-3 5 1,5-3 0,-3 6 293,4 2-204,-3 5 0,5-3 0,-5 7 29,2 2-147,-4-3 0,2 10 0,-4-5 1,-1 1-56,1-3 0,-2 1 1,-1-1-187,-2-1 106,-4-1 1,2-6 0,-5-1-304,0-1 217,0-1 0,-5-4 0,-1-2-272,-1-2 280,-3 3 0,2-9 1,-5 2-160,-3-3 47,1 0 0,4-2 0,-1-1-552,1-1-74,-1-6 0,5 7-975,-1-5 104,6 0 0,-1-4 1704,11 0 0,4-6 0,11 0 0</inkml:trace>
  <inkml:trace contextRef="#ctx0" brushRef="#br0">5996 14539 7935,'0'-7'1323,"0"-3"-1085,0 9 1,0-5 0,1 3 257,3-1 1,-1 0 334,4 4-679,-4 0 1,3 2 0,-3 2 0,0 3 130,0 3 0,-1 7 1,1 2-1,1 2-1,-2 2 1,0 1-1,-1 2 138,3 0-403,-3 6 1,4-8-1,-4 3 401,3-3-502,-3-1 0,6 0 1,-5-2-23,2-2 62,0-2 1,-3-6 0,2 1-1056,1-1-428,-1 0-146,-3 1-947,0-6 1703,0-1 917,0-5 0,0-10 0,0-3 0</inkml:trace>
  <inkml:trace contextRef="#ctx0" brushRef="#br0">6521 14470 7935,'0'-16'0,"0"3"0,0-2 1313,0 2-680,0 2 1,0 3 226,0 0-83,0 1-427,0 1 0,-1 0 1,-3 8-260,-3 2 1,-7-2 0,-3 7 0,1 2-58,-1 3 1,-3 2-1,1-4 61,-3 3-157,4-2 0,-3 9 0,2-5-88,-3 1 192,-1 4 1,6-6-1,1 5 1,4-4 112,0 0 0,6-2 1,2-3-240,3-1 122,1 0 1,5 0 0,4-3 19,5 0 15,4-5 0,6 5 1,2-2-1,4-1 101,-1 0 0,2 0 0,-3-3 73,2 2-149,-5 5 0,3-6 0,-5 4 0,-2 1 37,-2-2 1,-2 4-1,-6-2 1,1 2-45,-1 1 0,-3 1 1,-2-1-36,-1 1-79,-1-1 0,-4 2 0,-1 0-43,-3-2 30,-2 3 0,-7-8 1,-1 6-1,-1-1 0,-6-1 0,2-1 0,-2-1-225,-2 1 139,-5-4 0,4 4 0,-2-6-615,6 0 382,-1 3 0,8-4 0,-2 1-1999,2-1 485,7-2 1869,1 0 0,15-5 0,2-2 0</inkml:trace>
  <inkml:trace contextRef="#ctx0" brushRef="#br0">7858 14447 7935,'0'-11'226,"0"0"0,0 3 446,0 0-128,0 1 0,0-1 118,0 0-284,0 6 1,0-4 307,0 2-466,0 3 1,0-3 89,0 8-151,0 2 0,-2 9 0,0 2 444,-2 0-480,0 2 0,-1 8 0,-1 1 230,-1 1-268,-3 2 0,4 3 0,-4 0 0,1 0-133,1 1 1,4-1-1,-2-1-161,1-3 165,-4-2 0,8-9 0,-3-1 0,3-1-149,1-3 1,0-2 0,0 0-1082,0-1-685,0-5 948,0-1 1,0-13 0,0-4-270,0-1 1020,0-4 1,1-1 259,3-5 0,2-5 0,6-1 0</inkml:trace>
  <inkml:trace contextRef="#ctx0" brushRef="#br0">7846 14447 7935,'0'-11'0,"0"3"0,0 1 0,0-2 1412,0-1-594,0-2 658,0 1-569,5 5-759,2 6 1,3 6 0,-1 7 0,-2 1 231,2 1 0,1 9 0,0 0-95,-2 4-169,2 2 0,-3 3 1,5-1-1,2-1 23,1 0 1,4 2 0,-2 0-1,-1-2-30,1-5 0,3-2 0,-2-2 0,0-3-4,-3-4 0,-2-2 0,-2-2 0,-1 1-134,-2-1 1,1 1-344,-5-1-1016,-1-5 653,2-1 0,-5-5-197,0 0 1,-5 0-1,-6-1 1,-1-1-1344,1-2 1425,-5-5 850,-2 3 0,-10-11 0,-1-1 0</inkml:trace>
  <inkml:trace contextRef="#ctx0" brushRef="#br0">7709 14881 7935,'-6'-5'0,"-3"3"910,5-6 1,0 4 98,4-3-476,5-1 1,5 1 0,7 0 446,1 2-778,1-4 0,4 7 1,1-5-1,1 1-6,2 0 1,-1 2 0,-3-3 0,-1 2-333,-3 3 1,2 1 0,-3-1-1551,0-1 1452,-2 1 1,-4-3 233,-1 5 0,1 0 0,-1 0 0</inkml:trace>
  <inkml:trace contextRef="#ctx0" brushRef="#br0">9365 14253 7942,'0'-6'871,"-5"-4"-310,4 8 368,-4-3-55,5 5-626,0 0 1,0 5 468,0 3-564,0 7 0,3-1 1,1 7 398,-1 3-423,-2-1 1,0 6 0,2-3 208,1 5-190,0 2 1,-4-1 0,0 1 37,0 2-124,0-3 0,3 0 1,1-6 120,-1 0-153,-2 3 0,3-9 0,0 2 0,-2-5-144,-1-3 1,1-1 0,0-2-403,2 1 90,0-1 1,-4-3-2788,0 0 1812,0-6-57,0 3 1458,0-5 0,0-5 0,0-1 0</inkml:trace>
  <inkml:trace contextRef="#ctx0" brushRef="#br0">9628 14425 7942,'0'-12'496,"0"1"1,1 1 0,2 1-209,0 1 0,2 2 1011,-1-2-684,-2 3 0,3 6-353,-5 3-240,0 2 1,-2 7-1,-1 4 261,-5 5-215,3 6 0,-5 7 0,3-1 0,1 0 17,2 0 0,3-3 1,1-1-1,0 1-163,0-2 0,5-2 0,3-7 48,2-1 44,1-5 1,4 2-1,2-5 1,1-4 81,2-3 0,2-3 0,2-1 190,2 0-131,-2-5 1,6-1 0,-5-7 64,2-2-145,-1 2 1,-3-7-1,0 3-67,0 0-5,-5-2 0,-2-5 1,-6-2-83,-2 0 36,2-6 1,-9 4 0,3-4-846,-3 2 542,-6-1 1,-1 2 0,-7 2-1061,-2 3 1063,2 7 1,-12-3-1,0 8-617,-7 2 803,0 6 0,-7-1 0,5 6-354,-1 3 287,1 2 0,5 6 0,2-1-448,3 0 456,6 1 1,3-1-1,7 1 1,5-1 215,1 1 0,7-1 0,2 0 0</inkml:trace>
  <inkml:trace contextRef="#ctx0" brushRef="#br0">10279 14390 7908,'0'-11'0,"0"-1"-525,0 1 1650,0 0 0,0 3-488,0 0-393,0 1 1,-1 0 368,-3 4-403,2 1 0,-4 2 1,2 0-84,-3 0-98,2 5 0,-6 3 0,4 6 44,-3 1 34,-2 6 1,1 0 0,-1 7-1,1 1-18,0 3 1,3 1-1,2 0 126,1-3-247,1 3 1,4-9 0,1 3 45,3-3-29,2-1 1,7-5 0,2-3 0,3-2 15,0-2 1,3-4 0,-2-4 238,3-1-173,1-2 1,1-2 0,1-1 302,2-5-224,-1-2 1,-4-5-1,-2-1 204,-1 2-241,-5-3 1,3 3 0,-6-5-67,1-2-119,-6 0 1,-1-6 0,-5-1-413,0-1 293,0 4 0,-1-7 0,-4 5-699,-7 2 560,1 6 0,-11-2 0,2 8-1133,-5 2 1096,-5 5 0,-3 6 1,2 0-1,2 1-243,1 3 1,2 2-1,7 6 614,4-1 0,2 6 0,2 1 0</inkml:trace>
  <inkml:trace contextRef="#ctx0" brushRef="#br0">11055 14322 8107,'0'-17'1020,"0"5"-1026,0-4-115,5 4 1,-3 4 1823,2 0 10,2 6-1418,-5-3 1,3 10 0,-8 3 0,-3 3-44,-4 4 0,0 0 1,-2 8-1,-2 4-68,-4 1 0,-3 5 1,0-1-1,-1 3-75,0 3 0,-4 5 0,1-2 0,0 1-286,2 0 0,6-9 0,3 0 0,2-5-15,2-7 1,1-3 0,2-7-581,4 1 117,3-1-230,1-5 109,0 0 0,5-15 1,2-3-1,0 0-1283,1-1 2059,-1-4 0,5-5 0,-1-8 0</inkml:trace>
  <inkml:trace contextRef="#ctx0" brushRef="#br0">10827 14208 7897,'0'-12'0,"0"1"0,0-1 766,0 1 108,0 5 564,0-5-608,0 10-866,0-4 0,1 6 1,2 3-1,2 4-389,1 2 0,-3 1 1,2 1-1,-1 0-577,-1 4 1,1 0 1001,-4 3 0,5 3 0,2-4 0</inkml:trace>
  <inkml:trace contextRef="#ctx0" brushRef="#br0">10987 14779 9411,'6'1'6107,"-2"3"-4738,2-3-132,-4 4-446,8 0-359,-9 1-846,9 1 170,-9-2-1802,5 0 771,-6-4 1275,0 4 0,5 0 0,1 2 0</inkml:trace>
  <inkml:trace contextRef="#ctx0" brushRef="#br0">11261 14653 7847,'-5'-6'4,"2"-1"721,-4 3-208,4 3 1,-2-5 0,6 3-185,3 0 0,3-1 0,4 4-133,0 0 0,1-4 0,-1 0 1,1 2-82,-1 0 0,0 2 0,1 0-830,-1 0 1,1 0-24,-1 0 0,1 2 0,-1 0-1091,0 2 1825,-4 0 0,8-4 0,-2 0 0</inkml:trace>
  <inkml:trace contextRef="#ctx0" brushRef="#br0">11889 14516 7847,'0'-8'470,"0"1"1,0-1 905,0-3-1173,0 4 0,-1 2 0,-3 5-139,-4 0 0,-2 4 0,-1 1 0,-1 1 109,1 3 0,-4 3 0,-2 2 0,0 2 6,-4 2 0,1-3 0,0 4 86,1 2-163,5 0 0,-7 2 0,6 0 27,1 0-89,7-1 0,1-2 0,6-3-245,0 0 120,0 3 1,6-7 0,2 2-268,6-2 239,-1-2 0,9 1 0,-5-2-183,1-3 295,4 3 1,-5-8 0,5 2 0,-2-3 48,-1-1 0,-1 0 0,1 0-22,-4 0 6,3-5 0,-5 2 0,2-3 0,-2 0-8,-2-1 1,1 1 0,-1-3-1,0 1-60,1-1 1,-4 1 0,-2-1 0,0 2 69,1 2 1,-5-4 413,2 2-256,-3 2-68,-1 0 1,0 6 130,0 3-152,0-3 0,0 9 0,0-2-89,0 2 0,5 1-100,3 1 70,2-1 1,1-3 0,2-2 0,2-1 18,4-2 1,-1-2-1,1-1 1,1 0 41,2 0 0,1 0 1,1-1-1,1-3 26,2-4 1,1-2-1,-3 0 1,2 1-31,-2 1 0,-1 0 0,-2-6-75,-3-2 62,-2 1 0,-6-1 1,0-2-182,1 0 147,-6-8 1,3 6 0,-5-6 0,-3 3-116,-3 4 1,-6 2 0,-7 6 0,-6 1 31,-4 2 1,-2 3 0,-6 5 0,-3 1-151,-4 3 1,0 6-1,-3 7-223,1 1 323,5 1 1,-2 2 0,7 0 0,4-2-326,5 1 1,12-2 0,0 1 0,6 0-1952,7-1 2415,3 3 0,11-8 0,2 3 0</inkml:trace>
  <inkml:trace contextRef="#ctx0" brushRef="#br0">12757 14516 7896,'0'-12'648,"0"5"1512,0-1-1778,0 6 1,0-2 0,0 8-1,0 3-204,0 3 1,0 7 0,0 3-1,0 4-6,0 3 0,0 4 1,0-4-1,0 1-210,0 0 1,0 3 0,0-3 42,0 1-380,0-4 0,0-1 0,0-6 0,1-3-932,3-5-106,-3 2 354,5-11 0,-6 3 1059,0-8 0,-6-2 0,0-6 0</inkml:trace>
  <inkml:trace contextRef="#ctx0" brushRef="#br0">12723 14664 7993,'0'-11'291,"0"0"568,0-1 0,0 5-125,0-1 1,1 5 0,2 1-482,0 4 1,6 5 0,0 5-36,5 4-208,-1-4 0,7 10 1,-3-3-1,0 2-92,4 2 1,0 0-1,2 0 1,1-1-115,3-3 0,-3-3 0,3-6 0,-3-1 189,-1-1 0,-4-6 0,-2 2 0,0-3 352,-3-1 0,2-1 0,0-1 174,-2-2 1,-6-4 0,-1 3 0,-2-1-176,-3-3 1,1-1-1,-1-2 1,2 1-107,-1-1 0,-2-4 0,-1-2 24,0 0-192,0-3 0,0 2 1,-1-7-1,-2-1-162,-1-3 1,-1 5 0,3-2 0,-3 3-239,-2 1 0,4 2 1,-4 0-1,1 4-121,0 0 0,-2 3 1,-5 5-1,-1 3-649,-1 1 0,1 0 1,5 2-232,2 0 0,4 4 1331,-1 6 0,13 4 0,4 0 0</inkml:trace>
  <inkml:trace contextRef="#ctx0" brushRef="#br0">13477 14539 7897,'-8'-10'-165,"0"2"0,6-2-286,-2 2 1070,-2 3 1,4-5-1,-3 4 904,0-1-1238,4 2 0,-4 7 0,5 1 1,0 5-49,0 2 1,1 5-1,3 2 1,2 2-90,1 5 0,3-1 1,-4 3-1,2-1-119,-1-3 0,1 5 1,2 0-1,-1-3-50,-1-4 0,-5 0 0,4-4 1,-2-2-201,-3-2 0,1-2 0,0-1-664,0-1 0,0-6-514,-7 2 0,2-2-135,-6-2 1068,0-6 466,2 5 0,-9-14 0,2 2 0</inkml:trace>
  <inkml:trace contextRef="#ctx0" brushRef="#br0">13408 14653 7897,'0'-11'844,"0"-1"1,1 5-1,3 0-347,4 2 0,2 0 0,1 2 0,1 0-112,-1 0 1,6 2 0,2 1 0,1 0-273,-1 0 0,3 0 0,-5 0 1,2 0-263,0 0 1,-5 0-1,3 0 1,-2 0-1286,0 0 1,-3 0 443,-5 0 0,-4-1 1,-1-2 989,-4-1 0,-4-5 0,-6 3 0</inkml:trace>
  <inkml:trace contextRef="#ctx0" brushRef="#br0">13294 14413 7897,'6'-11'341,"6"-1"0,0 2 0,7 1 1,2 2 58,0-2 0,7 0 1,3 0-1,3 3-45,4 1 1,-3-1 0,5 4 0,-2-2-277,0 2 0,0 0 0,-5 2 0,-3 0-433,-3 0 0,-4 0 1,-4 2-1,-4 0-2473,-2 2 2827,-7 0 0,4 1 0,-3 1 0</inkml:trace>
  <inkml:trace contextRef="#ctx0" brushRef="#br0">13979 14402 7913,'0'-7'1384,"0"-3"1,1 9-939,3-3 1,-3 4-1,3 4 1,-2 4-233,-2 2 0,3 6 1,1 3-1,-1 3-22,-2 1 0,3 3 0,0 2 0,-2 0-85,-1 0 0,3 3 1,0-4-1,-1 0-136,-2-3 0,3 2 1,-1-9-1,0 1-53,-2-3 0,3-6 0,0-1-656,-2 1 0,1-4-2517,1-1 3255,-3-3 0,9-1 0,-3 0 0</inkml:trace>
  <inkml:trace contextRef="#ctx0" brushRef="#br0">14230 14470 7933,'0'-11'346,"0"-1"0,0 1 376,0 0 1,2 4-147,1 3 1,0 8-1,3 5 1,-1 5-299,-2 5 1,-2 4 0,-1 2 0,0 3-197,0 1 1,4 2 0,0 3 0,-2-1-9,0-2 1,1 0 0,3-4-1,-1-2-168,0-1 0,0-6 0,-3-3 0,2-2-311,-1-1 0,-2-5-991,-1 1-486,0-6 1264,0 3 1,-1-5 0,-3-1 617,-4-3 0,-2-2 0,-1-5 0</inkml:trace>
  <inkml:trace contextRef="#ctx0" brushRef="#br0">14162 14516 7848,'10'-8'0,"-1"1"370,-1-2 1,-3-1 0,5 0 0,2 1 13,1 1 0,1 2 1,1-2-1,4 4 187,3 3 1,1 1 0,0 0 99,-1 0-559,1 0 0,0 5 0,0 3 0,0 3-111,0 4 0,-4 3 1,-2 5-1,-1 1 14,-6 3 0,0-2 1,-6 6-1,-2-1-241,0-1 1,-7-1 0,-3-5 0,-2 0 199,-2 0 1,-3-6 0,0-1 0,0-5 222,-2-3 0,4 2 1,-3-4-1,1 2-85,0-1 0,-1-3 0,4 3 0,-2-1-222,-2 0 0,1-3 1,4 1-1,-1-3-1015,1-1 0,3 0-1548,1 0 2673,4 0 0,-7-5 0,4-2 0</inkml:trace>
  <inkml:trace contextRef="#ctx0" brushRef="#br0">14767 14493 7856,'7'-8'-3,"-4"1"152,-1-2 1,1-1 0,1-2 397,-1 1 0,-1 3 0,1 1 119,1-2 1,1 4-164,-1 1 1,-2 3-1,4 2-223,-1 3 1,-1 7 0,-4 7 0,0 2-85,0 3 0,0-3 1,0 8-1,0-1-80,0 0 0,0 3 0,0-2 0,0 0-200,0 0 0,-1-2 0,-2-4-578,0-3 397,-1-2 0,4-2-84,0 0 556,0 0 11,0-8 1,1-2-23,3-5 0,2-2 1,6 0-1,0-3-55,4-2 0,-2 5 0,5-3-81,1 0-75,1 4 1,2-8 0,0 5 0,0 1-59,0 2 0,-4 1 1,-1 0-1,-2 0-356,-2 0 1,-5 0-1,-1-1-944,0-3-680,-2 3 1087,-1-4 376,-5 5 590,-5 0 0,-2-5 0,-4-2 0</inkml:trace>
  <inkml:trace contextRef="#ctx0" brushRef="#br0">14653 14653 7876,'6'-11'0,"-1"-1"634,0 1 0,3 3 0,7 2 0,4-1-281,3 1 1,1 2 0,0-2 0,-1 0-58,1-1 0,4 3 0,0-2 0,-2 1-195,-1 2 0,-1 1 0,-2-1 0,-1 0-745,-5 0 0,-3 2-943,0 1 0,-7 0 1587,-5 0 0,-5-5 0,-7-2 0</inkml:trace>
  <inkml:trace contextRef="#ctx0" brushRef="#br0">14744 14379 7887,'8'-10'156,"0"1"0,0 1 137,3-1 0,5 4 0,3 0 0,3 0 178,1-3 0,4 3 1,5 0-1,4 2-188,2-1 1,0 0 0,-4 4 0,-1 0-205,-2 0 1,0 0 0,-3 0 0,-1 0-115,-3 0 1,1 0 0,-7 0 0,0 0 76,-3 0 1,-2 0-1,-2 0 75,1 0 1,-6 1-30,-2 3 1,-3 2 0,-1 6 0,0-1-56,0 1 0,0 4 0,0 3 1,0 3-41,0 1 1,0 1-1,0 2 1,0 3-38,0 1 0,0 1 0,0-3 1,0 0-79,0 0 0,-1-1 0,-2-6 1,-1-2-35,2-3 1,1-4 0,1 0 856,0-1-223,0-4 1,0-4-381,0-6-24,0-4 0,0-6 1,0 0-16,0-3 1,-4 1 0,0 2-1,1-2-183,2-4 0,1 0 0,0-1 0,0-2-44,0 2 1,0 3-1,0 0 57,0 0 1,1 2 105,3 3 0,3 6 0,4 4 1,0 4-11,1 6 0,-1 2 0,2 3 1,1 1-68,1 1 1,4 5 0,-2-1 0,0 3-100,4 1 0,-3-4 0,-1-2 0,0 0-104,-3-3 1,2-2-1,1-1 363,1-4-17,-4 3 0,2-8 0,-5 1 0,1-1 356,-1-2 0,4-5 1,1-3-90,-2-2 1,-5-2-1,-3 1 1,-1 0 78,-2-1 0,-2 0 0,-1-4 0,0-1-244,0-1 1,0-4 0,-1 3 0,-2-2-191,-1-2 1,0 1-1,4 3 1,0 4-413,0 2 0,-3 2 1,-1-1-1,0 1-21,-1 0 1,2 0-1,-3 3-1025,1 0 0,0 5-441,1 0 1138,-2 1 788,-1 2 0,-3 0 0,4 0 0</inkml:trace>
  <inkml:trace contextRef="#ctx0" brushRef="#br0">16389 14425 7877,'0'-12'-140,"-1"2"1,-2 1-24,-1 1 1,-5 1 1244,2-5-881,-3 1 1,-2 1 0,0 2 0,-2 3 45,-2 0 0,1 4 1,2-3-1,0 3-22,-3 1 1,1 1-1,2 3 1,-1 3-47,-1 4 1,-1 4 0,2 1 0,-2 2-155,3 2 0,0 3 1,1 3-330,1 0 268,0 6 0,0-8 0,4 4 0,3-1-104,3-1 1,1 1 0,1-5 0,3-2 60,3-1 1,5-5 0,2 0 0,2-4 78,2-2 1,-3-6 0,4 2 0,2-3 88,0-1 0,3-1 1,2-3-1,0-4-55,0-2 1,2-1-1,-3-1 1,-2 0-137,-3-3 0,-2 1 0,2-5 0,-2-2-58,-1 0 0,-4-6 1,-4 0-1,-2 2 5,-2 1 0,2 5 0,-3 1 217,-1 2-29,-2 0 1,-1 5 528,0 0-137,0 4 1,-1 2-118,-3 5 1,-1 5 0,-3 3 0,3 2-158,0 1 1,3 5 0,-5 0 0,2 2-74,3 2 1,-3 2-1,1 1 1,1-1-142,2 1 0,1 1 0,1 1 0,2-1-225,1-3 0,6-4 0,0 0 327,4 0-22,6-7 0,-6-1 1,4-4-1,0 0 298,-1 0 1,2-1 0,4-4 186,0 0-356,0-5 0,0 4 1,0-4-103,-1 0-111,1 3 0,0-8 0,-1 4 0,-2-2-660,-1 1 1,-6 3-1,-1-3-497,-3 2 1,-7-2 0,-2 3 1223,-7 1 0,-13 2 0,-4 1 0</inkml:trace>
  <inkml:trace contextRef="#ctx0" brushRef="#br0">16446 14664 7818,'0'-7'517,"0"-1"-186,0-1 0,6 3 0,5 0 1,4-1-24,3 1 1,1 0 0,5-3-1,1 2 52,2 2 1,3-2-1,-2 2 1,0-1-327,0 1 1,-3 0 0,-4 3 0,-4-2-770,0 1 0,-6-2 0,-4 0-632,-2-1 0,-3-2 1367,-6-3 0,-7-1 0,-7 1 0</inkml:trace>
  <inkml:trace contextRef="#ctx0" brushRef="#br0">16526 14379 7818,'-6'-5'319,"2"-3"0,9 2 0,5-1 1,5 1 432,3 0 1,1 2 0,5-4-1,3 1-172,3 0 1,5 1 0,1 4-118,2-2-376,6-5 1,-9 8 0,2-3 34,-5 3-86,-4 1 33,-6-6 1,-4 5-1652,-3-3 697,-2 3 885,-7 1 0,0 0 0,-6 0 0</inkml:trace>
  <inkml:trace contextRef="#ctx0" brushRef="#br0">17771 14367 7865,'0'-6'59,"-5"-3"1,-2 4 720,1-1 806,1-2-377,5-3-937,0 4 0,4 7 0,0 8 0,-2 2-54,-1 2 0,3 4 0,0 3 0,-1 3-116,-2 1 0,-1 1 0,0 2 0,0 5-105,0 2 0,0 1 0,0-1 0,0-3-257,0-3 1,0-3 0,0-2 0,0-3-684,0-4 1,0-2-847,0-2 1789,0-4 0,-5-2 0,-2-5 0</inkml:trace>
  <inkml:trace contextRef="#ctx0" brushRef="#br0">17988 14345 7820,'-6'-12'2544,"-1"1"-2587,3-1 1,4 2-9,0 3 921,0 2-654,11 10 1,-10 2 0,4 8 428,0 4-502,-4 3 1,4 2-1,-5 3 1,0 2 5,0 0 1,0 7-1,-1-5 1,-2 0-35,0-2 1,-1-2 0,3-6 0,-2 0 21,-1-2 0,0-5-112,4 1-143,0-3 1,0-6 0,0-6-86,0-7 1,0-3 0,0-3 0,0-1 50,0-1 1,4-5 0,0 1 0,-1-3 37,-2-1 1,-1-3 0,0-1 0,-1 2 35,-3 1 0,3 5 0,-3 1 197,2 1 4,2 2 0,0 4 0,0-1 474,0 1-307,0-1-259,6 6 0,0 1 1,5 6 3,1 3 0,3 2 0,0 7 0,-1 1-47,-1 1 1,2 6 0,2-1 0,0 4-66,4 3 1,0 3-1,1-3 1,-2-2-65,-1-1 0,0-2 0,3-3 0,-2-4 238,-1-2 0,-5-3 0,1-2 852,-2-5-611,-2-1 0,-3-2 1,0 0 58,0 0 1,-1-5 0,-1-3-1,-1-2-23,-2-2 1,2 1 0,-1-2 0,-2-2-340,-1-4 1,-1 1 0,0-1 0,0-1-145,0-2 1,0-4-1,-1-1 1,-1 2-123,-2 1 1,-1 1 0,2 1 0,-2 3-141,-1 4 0,3-2 0,-2 2 0,1 1-402,1 2 1,-1 4 0,4 0-458,0-1 1,0 3-883,0-2 1180,5 6 932,1-3 0,6 5 0,-1 0 0</inkml:trace>
  <inkml:trace contextRef="#ctx0" brushRef="#br0">18844 14322 7780,'-1'-12'128,"-3"1"1,3 3 1497,-3 1-659,3 4 1,5-1-749,0 8 1,3 4 0,-2 6 0,0 2-76,0 2 1,1 1 0,-4 4 0,2 0-33,-2 0 0,0-1 0,-2 1 0,0 0-124,0 0 1,0 0-1,0-2 1,0 0-131,0-2 1,0-5-1,0 1-324,0-2 0,0-6-445,0 1 411,0-6 500,0 3 0,-5-5 0,-2 0 0</inkml:trace>
  <inkml:trace contextRef="#ctx0" brushRef="#br0">18536 14265 7805,'0'-12'0,"1"1"1397,3-1-1053,2 1 0,11 5 1,2 1-1,3 1-25,0 0 1,6-1-1,3 2 1,3 0 29,4 0 0,-1 2 0,4 1 1,-2 0-195,-2 0 0,-1 0 0,1 0 1,0 0-66,-4 0 1,0-2 0,-6 0-1,-3-2-61,-4 2 0,-3 0 0,-6 2 158,0 0 0,-3 0 87,0 0-70,-6 0-171,3 0-12,-5 0 0,0 5-195,0 3 93,0 2 0,0 7 0,0 0 1,0 2-14,0 0 1,-3 2 0,-3 4-1,1 2-7,0-2 1,-4 1 0,3-1 0,0 2-1,2-2 0,-1-1 0,1-2 0,1-2 95,2-1 1,5-5 0,1 1 0,1-3 118,3-5 1,3 2 0,2-5 0,2-2 38,2 0 0,1-2 0,3 0 324,-3 0-388,2 0 0,-3 0 1,5-2-1,-2 0-431,-2-2 0,2-4 0,-5 5 0,1 0-511,-1 2 0,-4-3 1,-5 0-67,2 2 0,-4-1 0,-4 1-767,-7-2 1687,4 0 0,-19-1 0,9-1 0</inkml:trace>
  <inkml:trace contextRef="#ctx0" brushRef="#br0">19027 14447 8045,'7'-10'470,"4"3"1,2 0 0,6 5 0,1-3-221,2-2 1,5 4-1,4-4 1,1 2-130,-2 3 0,6-4 1,-5 3-1,0 0-170,-2 2 1,-4-3 0,-4 0-1,-4 2-1757,0 0 458,-2-3 1,-9-1 1347,-2-5 0,-8-1 0,-2 1 0</inkml:trace>
  <inkml:trace contextRef="#ctx0" brushRef="#br0">19221 14219 7809,'12'-11'253,"-1"3"1,1 2 0,0 1-22,3 2 0,3-2 0,5 1 0,0 2-55,0 0 0,1-2 0,1 1 0,3 0 11,1 2 1,-3 1-1,2 0 1,-2 0-56,1 0 0,-2 0 0,-4 0 1,-4 0 7,0 0 1,2 0 0,-4 0 0,-1 0 95,-1 0 0,-2 1 1,1 2-59,-1 0 1,-1 6-1,-2-1 1,-4 3-60,-3 5 0,3 0 0,0 4 0,-2-1-57,-1 2 1,-1 4-1,-1 2 1,-1-2-56,-2-1 1,-1 3 0,2 0 0,-2-2-143,-1-1 0,2-1 0,-2-2 44,0-1-47,3-4 0,3-5 1,0 1-484,0-1-368,0 1 0,0-7-1869,0-5 2857,0-5 0,0-7 0,0 1 0</inkml:trace>
  <inkml:trace contextRef="#ctx0" brushRef="#br0">19804 14150 7809,'1'-10'61,"3"3"1,-2-2 0,6 4-1,1 0 422,1 0 1,1 1 0,1 4 0,-1 0 192,1 0 0,0 0 1,2 0-1,3 1-404,1 3 0,-3 2 0,3 6 0,-2 0-226,-2 4 1,-1-4 0,-2 3 0,-1-2-65,-2-1 0,1 3 1,-5 0-1,-2-1-181,-1-1 0,-1-2 1,0 1-1,0-1 44,0 0 1,-5 1-1,-2-1 1,-3 1 98,-2-1 0,-3 0 0,-2 2 1,0 1 4,-4 1 0,4 1 0,-2-4 66,-2 3-13,5-2 0,-1 4 1,6-5-1,-1 2 156,1 2 0,5-1 0,2-4 0,3 1 10,1-1 0,1-1 0,3-1 1,5-1 110,5 1 1,-1-4 0,7 0 0,-1-1-125,-2-1 1,5 1-1,-3-3 1,3 2-283,0 1 0,1 0 0,0-4 0,-1 0-783,-3 0 1,-3 0-1,-4 0 910,-1 0 0,0 5 0,1 1 0</inkml:trace>
  <inkml:trace contextRef="#ctx0" brushRef="#br0">20295 14230 7772,'0'-17'214,"0"0"720,0 6 0,1 1-271,3 2 1,-2 3-1,5 6-285,-2 3 0,0 2 0,-2 6 134,0-1-382,6 1 0,-6 4 0,3 3 0,0 3 0,1 1 1,-5-1 0,3 1 0,-1 0-87,0 0 0,5 0 0,-1 0 0,2-1-191,1 1 1,1-4 0,-1-1 0,0-1-83,1-4 0,-2 0 0,-1-3 0,-2-1-724,2-1-409,-4-6 385,6 3 977,-10-5 0,-1 0 0,-7 0 0</inkml:trace>
  <inkml:trace contextRef="#ctx0" brushRef="#br0">20580 14173 8286,'0'-16'619,"0"3"1,2-1-716,1 5-233,4-1 668,4 9 0,-3-4 0,-2 6 1,-1 3-8,-2 3 1,-3 9 0,-4 3 0,-4 4-168,-2 3 0,-1 3 1,-1 6-1,1-1-98,0 0 0,-2-1 0,-1-1 1,-1-3-187,1-1 1,1 1 0,3-5-1,1-3-165,1-4 0,2-1 1,-2-5-1,3-1-1480,0-2 1764,4 2 0,-9-9 0,4 4 0</inkml:trace>
  <inkml:trace contextRef="#ctx0" brushRef="#br0">20797 14173 8311,'0'-17'644,"0"0"0,2 6-777,1-1 36,-1 6 1199,8-4 0,-9 10-311,3 0-632,-3 5 1,-2 10-1,-3 3 1,-3 2-29,-4 4 0,0 5 1,1-1-134,2 1-12,-2 2 0,4-1 1,-4 0-1,2-3-148,4-1 0,-1-2 0,1-2 0,2-2-283,0-1 0,2-9 0,0 1-545,0 0 1,2-6 989,2-2 0,-3-1 0,4-2 0</inkml:trace>
  <inkml:trace contextRef="#ctx0" brushRef="#br0">20797 14128 7798,'0'-12'924,"0"1"-734,0-1 1,5 2 450,3 3 0,2 2 0,2 7-196,-1 6 1,0 1 0,1 10-259,-1 1-74,1 1 1,0 4 0,2 0 0,2 2-46,-2-2 0,-2 3 0,1 0 0,1 0-103,1 0 0,2-2 0,-3-3 0,2-1-16,2-3 0,-3 1 1,3-5-1,-2-1-103,-2-1 1,3-2-1,-2 1 1,-1-1-423,-1 1 0,-3-5-35,-3 1 1,-1-4 0,-8 2 0,-2-1-1574,-3-2 2184,-8-2 0,-3-6 0,-5-2 0</inkml:trace>
  <inkml:trace contextRef="#ctx0" brushRef="#br0">20843 14447 7783,'-6'-11'14,"2"0"1,4 3 0,4 2 141,3 1 0,5-3 1,2 4-1,2 2-371,2 0 0,1 2 1,4 0-1,0 0-252,0 0 1,-4 0 0,0 0 466,1 0 0,1-5 0,2-1 0</inkml:trace>
  <inkml:trace contextRef="#ctx0" brushRef="#br0">21426 14162 7783,'3'-18'250,"1"3"0,0 2 294,1 2 0,-4 3 21,3 1 1,-3 5-1,-1 2-137,0 7 1,-5 4-1,-2 3 1,-3 2-279,-2 2 1,1 5-1,-1 4 1,1-1-95,-1 2 0,1 2 1,0 2-1,-1-1-151,1-4 1,3 1 0,2-2-119,1 0 136,1-2 0,4-5 1,0-2-1,1 0 127,3-3 1,2-3 0,6-2 0,-1-2 346,1-2 0,-1-2 0,2-3 1,1 0 58,1 0 1,5 0 0,-1 0 0,4 0-25,4 0 1,-3 0 0,4-1 0,-2-1-120,1-2 0,1 0 0,-3 4 148,2 0-500,0 0 1,-5 0 0,0 1-1227,-3 3 710,-2-3 1,-2 10-1,-1-4 555,-4 3 0,-4 2 0,-6-1 0</inkml:trace>
  <inkml:trace contextRef="#ctx0" brushRef="#br0">2330 16423 8072,'0'-11'0</inkml:trace>
  <inkml:trace contextRef="#ctx0" brushRef="#br0">2341 16378 8081,'0'-12'90,"0"4"0,0 1 1117,0-2 1,0 3 97,0-2-1089,0 0 0,-1 1 1,-3 0-160,-3 2 0,-4 2 1,0 3-83,0 0 0,-1 0 1,-1 0-1,0 0-76,-3 0 0,-3 3 1,3 2-1,-2 1 25,-2-1 0,-2 2 1,1-2-1,0 2 118,2 2 0,1 1 0,-2 1 0,2 2 130,2 2 1,1-2 0,3 3-1,1 1-2,-1 2 0,1 2 0,0 2 0,0 0-79,4 0 0,-2 3 0,5 1 0,0-3-71,-1-3 0,4 0 1,-3-3-1,3 1-25,1 0 1,4-4 0,-1 3-1,1-2 80,1-2 1,2-1 0,3-1 0,-1-1 64,-2 0 1,1 0 0,3-3 0,1-1-88,-1-2 1,4 2 0,1-3 0,-2 0-13,-2 1 0,4-4 1,0 3-1,2-3-78,2-1 0,-2 0 0,0 0 0,-1 0-85,1 0 0,-3-3 0,3-2 0,0-1 29,0 1 1,-4 0 0,1 3 0,-2-3 69,-2-2 1,0 4 0,1-4 0,-2 1 76,-2 0 1,1 2-1,-4-3 1,0 1 369,0 0 1,-1 2-254,-4-4 0,-2 2 0,-2-2 0,-3 5-168,-3 1 1,-2 1 0,1-2-1,-2 0-22,-2 0 1,-2 2 0,-3 1 0,2 0-346,2 0 1,1 0 0,3 1-456,1 3 0,3-3-75,1 3 0,4-4 0,1-3 0,5-2 894,9-1 0,-1-2 0,6-3 0</inkml:trace>
  <inkml:trace contextRef="#ctx0" brushRef="#br0">2627 16446 7408,'0'-11'-132,"1"3"1,2 0 597,0 0 1,1 1 0,-4 0 274,0-2 0,0 2-132,0 0 1,-1 4-378,-3-1 0,2 7 1,-6 3-1,-1 3-100,-1 4 1,-1 5-1,-1-2 1,1 3-46,-1 5 0,5 0 1,-1 6-1,0-1-96,2 0 0,-3-2 0,5 3 0,2 0-23,1 0 1,2-2 0,3-7 0,3-1-59,3-1 0,2-5 1,-1 2-1,1-5 45,-1-3 1,4 1 0,1-6 0,-2 0 178,-2-2 1,5-1 0,2 0-1,2-1-22,2-3 1,0-2-1,0-6 1,0 0-44,0-4 1,-1 4 0,0-5 0,-2 1-23,-1-3 1,-5 1-1,1-1 1,-3-1-104,-4-2 1,0-5 0,-4 1 0,-1 0-139,-2 2 0,-6 3 1,-3 0-1,-3 4-83,-4 0 0,-3 3 0,-6 5 0,-3 3-198,-3 1 1,-2 1-1,-1 4 1,1 1-4,1 3 1,0 2 0,8 6 0,2-1 477,2 1 0,-3 4 0,4 2 0</inkml:trace>
  <inkml:trace contextRef="#ctx0" brushRef="#br0">3118 16366 7938,'0'-11'1386,"0"4"0,0 1-822,0 2 1,0 4 0,0 0-302,0 7 0,-1 4 1,-2 4-1,-2 4 1,-1 3 0,2 6 0,-4 3 0,1 5-133,0 2 0,-2 1 0,6-2 1,-1 0-243,-1-4 1,3 0 0,-1-6 0,0-2-45,-1-1 0,3-2 0,-3-3 1,3-4-281,1-2 1,0-6-1082,0 1 804,0-6 1,0 2 0,0-8 0,1-3 1,3-3 1,-1-3-1,3-1 710,-1-1 0,4-11 0,-3 2 0</inkml:trace>
  <inkml:trace contextRef="#ctx0" brushRef="#br0">3152 16343 8156,'0'-18'183,"0"6"1,0 4 1260,0-1-582,0-1 0,1 4-597,3 2 0,3 4 0,5 5 1,2 5-67,1 4 0,6 10 1,-3-1-1,1 3-35,0 1 0,-2 3 1,2 4-1,-3 0-60,-4 0 0,0 1 0,-1-2 0,1-3-69,-1-3 1,0-3-1,1-1 1,-1-2 80,1-2 0,-5-2 0,0-6 1,-1 1-92,0-1 1,-2-1 0,2-1-336,0-1 0,-1-2-1747,-2 2 1256,-1-3 0,-2-5 1,-8 0-1,-2 0-1762,-1 0 2563,-1 0 0,-4-5 0,-2-2 0</inkml:trace>
  <inkml:trace contextRef="#ctx0" brushRef="#br0">3106 16766 8143,'-11'-5'168,"5"2"1,1-3 373,0 1 1,3-4-1,0 3-240,4-1 0,5-2 0,5 4 0,4 0-265,3 0 0,2-3 0,2 3 1,1 0-158,3 0 1,-3-2-1,4 2 1,-2 0-275,1-1 1,4-1-1,-5 2 1,0 0-243,-2 0 1,-3-3 0,0 3 0,-4 0 635,0 0 0,-2-4 0,2 3 0,0-6 0</inkml:trace>
  <inkml:trace contextRef="#ctx0" brushRef="#br0">3609 16503 8143,'0'-11'-37,"0"-1"1,0 1 288,0-1 0,0 1 0,1 1 462,3 2 0,-3 2 679,3 2-1153,-3 3 0,1 5 1,0 8 16,2 5 1,0-2-1,-4 5 1,0 3-34,0 3 0,0 2 0,0-3 0,0 2-103,0-2 1,0 3 0,-1-2 0,-2 0-124,-1-2 1,-1-1 0,3 0-1,-2-2-139,1-2 0,1-1 0,-1-4-53,-1 1 1,1 0 633,3-3-283,0-6 0,1-1 0,3-5 1,3 0-61,3 0 1,7-1 0,2-3-1,3-2-163,0 0 1,2-5-1,2 5 1,0-2 17,0 1 1,2 3 0,-3-2 0,-2 1-18,-3 2 1,-6 1 0,2-1-1,-4-1-466,0 2 0,-1 0-253,0 2 1,-4 2-452,-3 1 1,-3 0 1234,-1 5 0,0-1 0,0 5 0</inkml:trace>
  <inkml:trace contextRef="#ctx0" brushRef="#br0">4374 16366 8310,'-5'-6'3754,"4"-4"-3022,-4 8 1,5-1-567,0 6 1,0 0 0,0 4 0,0 2-170,0 2 0,1-1 1,2-1-1,0-2-555,0 2 0,2 1 1,-1 3-1,0 1-3143,1 1 3701,-4 0 0,9 2 0,-4 1 0</inkml:trace>
  <inkml:trace contextRef="#ctx0" brushRef="#br0">4386 16766 7977,'-5'6'2698,"3"4"0,-7-7-1367,6 4 1,-1 1-1077,4 4 0,1-6-1267,3-2 1,2-3-1222,6-1 2233,-1 0 0,0 0 0,1 0 0</inkml:trace>
  <inkml:trace contextRef="#ctx0" brushRef="#br0">5619 16412 8148,'0'-8'615,"-1"2"277,-3 1-35,3-4-580,-9 3 0,3-1 1,-4 3-120,-1 3 1,1 1 0,0 0-1,-1 0-4,1 0 1,-5 5 0,0 3-1,-2 3 8,-2 4 0,2-1 1,-1 5-1,-1 2-120,-2 0 0,-1 3 0,2 3 1,1 2-32,0 0 0,9 3 1,-2-4-1,2 0-88,2 0 0,5 0 1,0-4-1,3 0 21,1-2 0,1-6 0,3 2 0,4 0 81,2-1 0,3-3 0,2 0 1,3-4 99,-1-2 1,5-2 0,-3 2 0,3-4 10,0-3 1,1-1-1,0 0 1,1 0-74,3 0 1,-2 0-1,6 0 1,-1-1-97,-1-3 0,-1-1 0,-5-4 0,0 1-87,0 0 0,-5 1 1,-3 0-1,-2-1 59,-2 2 0,-1-4 0,-2 2 37,-4-2 0,-3-2 1,-1 1-1,-1 1-27,-3 2 1,-6-2-1,-7 4 1,-2-1-85,-5 4 0,-3-3 0,-4 3 0,1 0-144,2 2 1,-2 2 0,3 2 0,3 0-418,4 0 1,3 2 0,7 0-1521,3 1 2216,2-3 0,5 2 0,0-5 0</inkml:trace>
  <inkml:trace contextRef="#ctx0" brushRef="#br0">5927 16378 8120,'-5'-12'142,"4"4"0,-3 1 440,3-2 0,1 3 1087,0-2-1301,0 5 1,0 0 0,0 8-109,0 6 0,0 2 0,1 6 1,2 2-48,1 5 0,-1-1 0,-1 6 0,0-1-115,2-1 1,0 4 0,-4-2 0,1 1-156,3-2 1,-3-2 0,3-5 0,-3-2-26,-1-2 0,0 2 1,2-6-238,1-1 0,-1-1-1568,1-2 258,-1 0 0,-1-4 1629,3-3 0,-3-3 0,4-1 0</inkml:trace>
  <inkml:trace contextRef="#ctx0" brushRef="#br0">6179 16412 8023,'-7'-12'149,"-2"1"0,6 0 777,0-1 0,2 4 1297,1 1-1906,0 4 1,4 5-1,1 8 1,1 5-92,3 3 0,-3 2 1,2 7-1,0 2-49,-2 0 0,4 4 0,-4-4 1,2 2-204,0-1 0,-1-4 0,5 0 0,-1-2-125,0-1 0,1-1 0,-1-3 1,-1-3-85,-2 1 1,2-5 0,-2 4-244,2-4 1,-2-1-1,-2-3-421,-1 0 1,0-5 0,-2 2-415,0 0 1313,1-4 0,1 4 0,2-5 0</inkml:trace>
  <inkml:trace contextRef="#ctx0" brushRef="#br0">6567 16355 7994,'0'-12'82,"0"1"0,0-1 505,0 1 1,0 3 1638,0 1-1932,0 4 1,0-1 0,0 8 0,0 5-100,0 5 0,-4 5 0,-1 8 0,-1 3 32,-3 3 0,-5 5 0,-1 0 1,1-1-185,1-1 0,-2-2 0,0 0 0,1-1-217,1-2 0,2-3 0,0-6 0,2 0-14,2-3 1,3-2 0,-2-6 0,1 0-402,2 1 0,2-5-2187,1 1 1777,0-5 0,5 2 999,3-5 0,2-11 0,1-1 0</inkml:trace>
  <inkml:trace contextRef="#ctx0" brushRef="#br0">6704 16435 7963,'-1'-12'0,"-2"1"500,-1-1 552,1 1 1,4 1-522,3 2 0,-3 4 0,3 8 0,-3 4-277,-1 2 1,0 6 0,0 3-1,0 3-80,0 1 1,0 4 0,-1 0 0,-2 1-55,-1 0 0,-3 3 0,2-3 1,-2 0-180,-1-1 0,1 0 0,1-5 0,1-2-36,2-1 1,-2-5 0,1 1 0,2-2-3,1-2 0,2 1 1,3-2 107,3-2 1,1 0 0,2-4-1,3-1 36,-1-2 1,6-1 0,1 0-1,3 0 28,1 0 1,-1 0 0,0 0 0,-2 0 19,-1 0 1,0 0-1,3 0 1,-2 0-177,-1 0 0,-4 0 1,3 0-1,-1 0-904,-3 0 0,-2 0-125,0 0 1,-6-1 0,-3-2 1109,-6-1 0,-8-4 0,-7 1 0</inkml:trace>
  <inkml:trace contextRef="#ctx0" brushRef="#br0">6658 16629 7898,'2'-12'272,"1"1"1,4 1-1,4 1 1,2 3 286,2 0 1,3-1 0,6 3-1,1 2-336,2 0 0,0-2 1,-4 1-1,-1 0-191,1 2 1,4 1 0,-2 0 0,-2 0-335,-3 0 0,-6 0 0,2 0 0,-4 0-2858,0 0 3160,-6 0 0,-1 0 0,-5 0 0</inkml:trace>
  <inkml:trace contextRef="#ctx0" brushRef="#br0">6784 16389 8014,'-4'-8'0,"0"1"0,3-1 304,4 2 1,-1-3 0,7 4 0,2-2 466,3-1 0,7-1 0,-2 0 0,2 2-300,2 2 0,0-2 0,1 2 0,2 0-460,0 0 1,5-3 0,-5 4 0,0 2-613,-2 0 0,-3 2 0,0 0 601,-2 0 0,-5 0 0,2 0 0</inkml:trace>
  <inkml:trace contextRef="#ctx0" brushRef="#br0">7229 16343 8054,'-6'-5'189,"1"3"330,5-6 1,1 5-3,3 0 0,2 8 1,5 5-1,-3 5-251,0 3 1,-5 6 0,0 6 0,-1 3-135,-2 2 1,0 3 0,-2 1 0,0 0-165,-2 1 1,-4 2 0,3-4 0,-1-1-169,-3-2 0,4-2 0,0-2 1,1-5-376,0-2 0,1-6 1,3-3-583,0-2 1,1-7 1156,3-2 0,2-13 0,5-3 0</inkml:trace>
  <inkml:trace contextRef="#ctx0" brushRef="#br0">7241 16469 7969,'-10'-5'1025,"2"-3"0,4 3-679,8 1 0,2 4 1,6 4-1,-1 4 7,1 2 0,3 6 0,1 3 0,2 4-147,2 4 0,2 1 0,0 4 0,-2-2-196,-1 2 0,3-1 0,3 1 0,-1-3 28,1-1 1,1-5-1,-3-5 1,-2-2-5,-2-2 0,2-2 0,-5-3 0,1-3 233,-1-1 0,-1-1 1,-3-4 92,-1 0 0,-5-5 0,0-3 0,-3-3 67,1-4 1,0 1-1,-4-5 1,0-2-212,0 0 1,0-6 0,0-1 0,0-1-202,0-3 1,0-1 0,0-2 0,0-1-319,0 2 0,4-7 0,0 8 1,-1 0-310,2 2 1,-2 5 0,3 0 0,-1 3-267,-2 4 0,2 2 1,-1 6-424,-2-1 1,5 2 1300,0 3 0,-2 7 0,0 6 0</inkml:trace>
  <inkml:trace contextRef="#ctx0" brushRef="#br0">8257 16549 7895,'0'-12'424,"0"1"2023,0 0-2096,0-1 1,2 7 0,0 5-1,2 8-109,-2 6 0,0 3 0,-2 8 1,0 1 47,0 5 0,-2-1 0,0 4 0,-2 4-62,2 2 1,0 4 0,2-2 0,-1 2-207,-3 2 1,3 0-1,-3-2 1,3-2-199,1-4 0,-4-4 0,0-2 0,2-3-65,0-1 0,-1-2 0,-1-7 0,1-4-319,2-2 0,1-2-485,0 0 1,-1-4 483,-3-3 1,3-4 0,-3-4-1,3-4 561,1-2 0,0-12 0,0-2 0</inkml:trace>
  <inkml:trace contextRef="#ctx0" brushRef="#br0">8200 16572 7886,'0'-16'0,"1"1"52,3 1 0,4 2 0,7 0 0,3 1 480,0-1 0,3 1 1,0-1-1,3 2-111,2 3 1,6-2-1,-2 5 1,3 1-352,2 2 0,-1 2 0,-1 3 0,-3 4-58,-3 2 1,-8 5 0,-4 2 0,-3 1-93,-5 2 0,-2 1 0,-6 2 0,-4 0-42,-6 0 1,-7 0 0,-9 0 0,-2-2 137,0-2 0,-4 2 0,4-6 0,-2-1-75,1-2 1,4-1-1,1-3 1,5-1-724,4-2 782,4-1 0,11-14 0,2-3 0</inkml:trace>
  <inkml:trace contextRef="#ctx0" brushRef="#br0">9742 16309 8018,'-8'-1'91,"1"-3"1456,4 3-963,-2-4 1,5 7 0,0 4-198,0 6 1,1 8 0,2 3-1,1 5-79,-2 1 1,0 5-1,-1-1 1,1 4-140,2 0 0,1-1 0,-2-2 0,2 0-3,1 0 0,2-3 0,2-2 0,-1-2-160,-2-6 0,-3-3 0,3-7 1,-1 1-827,0-1 1,-3-3-246,1-1 0,-2-4 0,1 0-2109,1-6 3174,-1 2 0,-3-15 0,0 4 0</inkml:trace>
  <inkml:trace contextRef="#ctx0" brushRef="#br0">9696 16652 8001,'2'-11'688,"1"3"-139,5 0 0,2 4 0,2-2 0,0-1-155,3 1 0,3 4 0,5-3 0,1 1-198,3 0 1,-2 0 0,4 4 0,-1 0-258,-2 0 0,-2 0 0,-1 0 0,-2 0-641,-2 0 0,-2 0 0,-6 0-1257,1 0 1959,-6 0 0,-6 5 0,-6 2 0</inkml:trace>
  <inkml:trace contextRef="#ctx0" brushRef="#br0">9765 16355 8013,'-4'-12'0,"0"1"347,2-1 0,2 5 0,3 0 0,5 1 222,2 0 0,2-1 1,0-1-1,5 1-265,6 2 0,1-2 0,6 3 1,1 1-98,-2 2 1,3 1 0,-4 0-1,-1 0-77,1 0 1,-5 0-1,-5 0 1,0 0-146,0 0 0,-6 1 0,1 2 0,-4 1 42,0-2 0,-3 3 0,0 0 0,1 0 3,-1 0 1,-3 4 0,2-1-1,-2 2 19,1 1 1,4 6 0,-3 1 0,0 1-63,0 0 1,0 1-1,-2 5 1,1 2-23,-2-2 0,3 3 0,0 0 0,0 0 6,0 0 1,0 3 0,-1-5 0,3-2 20,-1-3 1,0-1 0,-2-5 0,2-1-188,1-1 1,2-2 0,-4-1 0,0-1-1029,0-1 0,4-6 1223,-2 2 0,4 3 0,0-1 0</inkml:trace>
  <inkml:trace contextRef="#ctx0" brushRef="#br0">10507 16378 7986,'-4'-12'1815,"1"1"-1154,-1-1 1,5 6 0,2 3-1,0 6-461,0 5 1,2 3-1,-1 5 1,-2 7-92,0 6 1,1 4-1,1 0 1,-1 0-143,-2 2 1,-1-7 0,0 6 0,0-2-83,0-3 0,4-1 1,0-5-1,-2-2-254,-1-2 0,1-2 1,0-6-1599,2 1 740,0-1 1,-4-6 574,0-5 1,-4-5 651,0-6 0,-10-6 0,2-1 0</inkml:trace>
  <inkml:trace contextRef="#ctx0" brushRef="#br0">10496 16583 7967,'6'-23'0,"-1"2"118,0 2 1,-3-2-1,3 6 483,0 1 0,0 1 0,4 3-205,-2 3 0,1 2 1,3 5-1,1 0-207,-1 0 1,4 6-1,1 4 1,-1 5-190,1 3 0,-2 1 0,4 3 0,0-2-194,0-1 0,1 3 1,3 2-1,1-3-171,0 1 1,0-4-1,0-2 1,-2-2 200,-2-4 0,3-2 0,-4-1 0,0-3 407,-3-2 1,-3-2-1,0 0 1,-1 0 294,1 0 0,-2-6 0,-1-1 0,-3-3 21,-1-2 0,3 1 0,-4-2 0,-2-1-339,-1-1 1,-1-5-1,0 1 1,-1-3-112,-3-1 0,2 0 0,-5 1 0,1-1-219,0 0 1,2 0-1,-2 1 1,-1 2-319,1 1 1,3 4 0,-2-3 0,1 2-347,1 2 0,-1 1 0,4 2 0,0-1-595,0 1 1,0 3 1368,0 1 0,0 4 0,0-2 0</inkml:trace>
  <inkml:trace contextRef="#ctx0" brushRef="#br0">11261 16263 7941,'0'-11'1175,"1"1"-491,3 2 0,-3 4-267,3 8 1,-3 2 0,-1 8-1,0 4-178,0 5 1,0 7 0,0 1 0,-1 2-32,-3 1 1,3 2-1,-3-1 1,3 2-116,1 0 0,0-8 0,0 4 1,0-2-125,0-2 1,0-9 0,0 0 0,1-4-642,3-5 1,-3 3-177,3-6 1,1-5 847,-1-3 0,0-5 0,-4-6 0</inkml:trace>
  <inkml:trace contextRef="#ctx0" brushRef="#br0">11204 16309 7939,'1'-11'0,"3"-1"566,4 1 0,2 4 0,2 2 0,2 2 107,2-1 0,4 0 1,-1 4-1,4 0-280,3 0 0,4 0 1,4 1-1,0 3-263,0 4 0,-1 2 1,-1 1-1,-3 2-180,-1 2 0,-5 3 1,-6 5-1,-3 0-45,-4-1 0,-3 6 1,1 1-1,-4 2 125,-3-1 0,-10 0 0,-4 1 0,-3-2 118,-4-1 1,-3-1 0,-4-4 0,-2-2-102,0-2 1,-3-2 0,5-6 0,2 0-306,1-4 1,2-2 0,3-5-1,4 0-2643,2 0 2901,2 0 0,-1 0 0,1 0 0</inkml:trace>
  <inkml:trace contextRef="#ctx0" brushRef="#br0">12586 16240 7876,'-5'-11'38,"2"0"528,-4-1 1,4 5 212,-1-1 0,3 7 0,1 2-440,0 9 0,-4 7 1,0 7-1,1 2-94,-3 5 1,4 2-1,-4 1 1,0 2-91,4 2 0,-3 1 1,1 4-1,0-2-154,-1-2 1,3 3 0,-5-5-1,2-3-143,3-2 0,-3-11 0,1 2 0,1-2-320,2-4 0,1 0 0,-1-7-1364,-3-2 425,3-3 0,-4-10 1401,5-3 0,5-7 0,1-3 0</inkml:trace>
  <inkml:trace contextRef="#ctx0" brushRef="#br0">12552 16286 7876,'-12'-11'0,"2"-1"0,1 2 0,3 1 2284,1 2-1429,1 4 0,4-1 0,1 8 0,3 5-490,4 5 1,5 9 0,3 6 0,-1 3-153,1 2 1,-2-1-1,5 8 1,0-2-111,-1-2 1,4-2 0,-4 0 0,-1-2-104,-1-3 0,0 2 0,-1-7 1,-1-2-133,-1-3 0,-3-6 0,-1 0 0,-3-4-560,-1-2 1,0-2 0,-2 3-677,1-1 0,-2-6-1466,-5 2 2834,-4-3 0,-9-1 0,-2 0 0</inkml:trace>
  <inkml:trace contextRef="#ctx0" brushRef="#br0">12449 16709 7840,'0'-12'680,"0"1"0,5 1 0,4 1 1,5 1-333,5-1 1,4 3-1,3 0 1,5-1-340,2 1 1,0 2-1,-2-2 1,-1 1-1709,-3 2 1699,5 2 0,-8-4 0,4-1 0</inkml:trace>
  <inkml:trace contextRef="#ctx0" brushRef="#br0">13579 16263 7879,'2'-10'0,"0"1"891,2 2 183,0 4 0,-4-1-706,0 8 0,0 4 0,0 7 0,0 4-9,0 3 1,0 5 0,0 4 0,0 1-156,0-2 1,0 4 0,0-2 0,0 4-122,0 0 1,4-4 0,-1 4 0,1-6-139,1-2 0,-3-1 1,3-4-1,-2-2-419,1-2 1,1-4 0,-2-6-3102,1-1 2532,5-6 1,-8-3 1042,3-10 0,-3-6 0,-1-6 0</inkml:trace>
  <inkml:trace contextRef="#ctx0" brushRef="#br0">13614 16355 7879,'0'-8'1387,"0"0"0,1 6-1011,3-2 0,6 3 0,6 2 0,1 4-72,-1 7 0,5 0 1,-2 7-1,4 3-112,3 3 1,-3-1 0,1 4 0,-4-1-121,1 0 1,-1-1 0,0-4 0,-2-2-67,-1-1 0,3-5 0,-2 1 0,-1-2-7,-1-2 1,-4-3 0,0 0 0,-1-1-650,1 0 1,-1-2-1,-1-4-2794,-2 3 3444,2-3 0,-9-1 0,4-6 0</inkml:trace>
  <inkml:trace contextRef="#ctx0" brushRef="#br0">14059 16252 7884,'-4'-12'0,"0"1"462,2 0 0,1-1 1869,1 1-1818,5-1 0,-4 7 0,4 7-213,0 8 0,-4 6 0,3 7 0,-2 2-9,-2 6 1,0-2-1,0 8 1,0-3-178,0 2 1,0 0-1,0-1 1,0-1-240,0 0 1,0-1 0,0-1 0,1-4-223,3-4 1,-3 0-1,3-9 1,-3-1-797,-1-1 1,4-2-82,0 1 1224,4-6 0,-1-1 0,4-5 0</inkml:trace>
  <inkml:trace contextRef="#ctx0" brushRef="#br0">14390 16309 7913,'0'-17'0,"0"5"0,0-3 144,0 2 0,4 1 0,1 2 2910,2 3-2570,-5-3 1,3 10-1,-5 0 1,0 7-262,0 7 1,-4 4 0,-1 6 0,-1 1-20,-3 2 0,-2 5 0,-3-2 1,-2 4-55,2 5 0,2-4 0,0 4 1,1-2-210,0-3 0,3 2 0,2-9 0,0-3-453,4-4 0,1-3 1,1-6-456,0 0 0,1-4 0,3-3-931,3-3 1,-2-6 1897,-1-3 0,3-2 0,-1-1 0</inkml:trace>
  <inkml:trace contextRef="#ctx0" brushRef="#br0">14379 16252 7913,'0'-13'0,"0"-1"873,0-1 1,0 4 83,0 3 1,0 7-1,1 1-543,3 6 1,2 9 0,7 6-1,2 3-125,4 2 1,3 7 0,1 0 0,-2 4-152,-2 0 1,3-2 0,-6 0 0,0-2-69,-5-3 0,-2 1 0,1-7 1,-2-4-366,-5-2 1,3-3 0,-3-4 0,0 1-905,-2-1 0,0-3-1999,3 0 3198,-3-6 0,5 3 0,-6-5 0</inkml:trace>
  <inkml:trace contextRef="#ctx0" brushRef="#br0">14276 16617 8108,'-6'-11'1784,"2"0"-1490,8-1 1,7 4 0,8 2 0,3 1 23,1 3 1,3-4 0,2 3 0,1-1-615,3-1 0,-4 3 0,-1-1 0,-3 1-436,-1 2 1,-1 0-1,0-1 732,-3-3 0,3 3 0,-5-4 0</inkml:trace>
  <inkml:trace contextRef="#ctx0" brushRef="#br0">14870 16252 7868,'-8'-15'0,"1"-1"764,2 2 0,2 2 2193,3 0-2661,0 6 0,0 2 1,0 9-1,0 5-115,0 4 1,0 11 0,0-3-1,0 4-2,0 2 1,0 1 0,0 5 0,0 0-203,0 1 0,0-1 1,0-1-1,0-1-224,0-2 0,0-5 1,0 1-1,0-6-432,0-5 0,0 2-1772,0-2 1137,0 0 1314,0-8 0,0-2 0,0-5 0</inkml:trace>
  <inkml:trace contextRef="#ctx0" brushRef="#br0">14790 16218 7887,'1'-19'233,"3"1"1,4 3 279,2 4 1,5 0-1,0 5 1,1-2 46,0 0 0,-1 2 1,7-2-1,3 5-288,3 1 0,-1 2 1,2 2-1,0 1-240,0 5 1,-5 2-1,1 3 1,-6 1-126,-3 1 0,-1 5 0,-3-2 0,-2 1-73,-2 0 0,-3 0 0,-5 3 0,-2-2-6,-1-1 0,-4-1 0,-6 2 0,-2-1 109,-4 2 0,-2-1 0,-3 0 1,-2-1 31,0 2 1,-1-4 0,5 1-1,2 0 54,1 0 1,5-4 0,-1 2 0,2-1 147,2 1 1,4-1 0,3-4 88,3 1 1,2-5 0,3 0 0,5-1-47,5 0 1,4-3 0,5 1-1,0-3-108,-1-1 1,0 0 0,0 0 0,-2 0-400,0 0 1,3 0 0,-6 0 0,-1 0-2501,1 0 2793,3 0 0,-7-5 0,3-2 0</inkml:trace>
  <inkml:trace contextRef="#ctx0" brushRef="#br0">15430 16252 7845,'-7'-5'0,"2"2"0,5-4-108,0-2 1,0 2 1375,0 0 0,0 3-618,0-4 0,0 7 0,1 1-335,3 6 0,-1 8 0,3 3 0,-1 1-64,-2 2 0,2 5 0,-1 3 0,-2 1-58,-1 3 0,1-3 0,0 2 0,2 1-192,-1 1 0,2-3 0,-2-1 1,1-1-302,1-2 0,-3-2 1,1-3-1,-1-2-1122,-2-4 1,0-6 639,0-1 1,-2-6 0,0 1-1035,-2-6 1816,-5-3 0,3-5 0,-6-1 0</inkml:trace>
  <inkml:trace contextRef="#ctx0" brushRef="#br0">15361 16206 7845,'1'-19'180,"3"0"0,-1 5 0,6-1 0,2 2 443,3 2 0,6 1 0,-2 1 0,2 2-168,3 2 0,-3 2 1,8 3-1,-1 1-143,0 3 0,3 3 0,-3 8 0,-2 5-226,-1 1 1,-2 3 0,-3 2 0,-4 2-186,-2 1 1,-6-3 0,0 4 0,-2-1-198,-3 0 1,-5-4 0,-6 3 0,-4-1-47,-2 0 0,-6-1 0,4-4 0,-2-2 214,0-1 0,5-5 0,-2 1 0,4-2 99,0-2 0,2 1 0,1-1 307,2 1 0,4-5-178,-1 1 1,4-6-1,4 2-97,4-3 1,3-1-1,3 0 1,1-1-107,-1-3 0,4 2 0,1-4 0,1-1 10,-1 1 0,2 3 1,-6-1-1,0 3 65,2 1 0,-5-4 1,4 1-1,-4 0 195,0 2 0,-1 1 0,1 0 1,-2 1-36,-3 3 0,3-2 0,-2 6 1,2 1-95,2 1 1,-2 1 0,-1 0-1,-2-3-8,2 0 0,5 0 1,1 2-1,1-3-52,0-3 0,-2 1 1,5-1-1,0-1 61,-1-2 1,3-1 0,-1-1 0,1-2 60,2-1 1,-4-5-1,0 2 1,0-3 51,-1-2 0,-2-3 0,-4-1 0,-1-1-41,1 1 0,-1-5 0,-1 1 0,-2-4-158,-4-3 1,-3-1 0,-4 3 0,-3-2-184,-5 2 1,-12 2-1,0 4 1,-3 4-94,-1 2 0,0 7 1,-5 2-1,-1 4 44,1 4 0,2 2 0,-2 7 0,3 2-50,1 4 1,3-1 0,6 1 0,5 1 328,5 2 0,4 1 0,5-1 0</inkml:trace>
  <inkml:trace contextRef="#ctx0" brushRef="#br0">16469 16378 7855,'-6'-23'106,"2"1"1,2 3 502,2 4 0,0 2 0,0 2 1479,0-1 265,6 6-2074,-5 1 1,5 11 0,-3 4 0,1 6-149,-2 1 1,1 0 0,-1 4 0,2 4-94,-2-1 0,1 1 1,0 0-1,0 3-155,0 2 1,2-4-1,0 3 1,0-1-104,0-2 1,0-6 0,-1-2 0,2 0 66,1-1 0,3-4 0,-4 0 0,2-6 198,-1-2 0,1-1 121,4-4 0,-2-5 1,-3-3-1,-2-2 6,0-1 1,-3-4 0,2-2-1,-3-1-112,-1-2 0,0 0 0,0-1 0,0 2-100,0-1 0,0 2 1,0 1-1,1 0-88,3 3 0,-3 1-160,3 2-36,-3 5 1,-1 2 0,0 8-1,0 3 114,0 3 1,4 6 0,0-1 0,0 0 38,1 2 0,1-5 0,5 5 0,0-2 21,-4 0 1,3 1 0,-2-5 0,2-1 142,2-2 0,0 1 0,2-6 0,1 0 348,-1-2 1,-1-1 0,-1-1 0,-1-3 307,0-3 0,0-5 1,-3-2-1,0-1-59,1 1 1,-3-4 0,1 0 0,-2-1-118,-3 0 0,3 0 0,-1-4 1,-1 2-799,-2 2 1,-1-3 0,0 3-1,0-2-514,0-2 1,0 1 0,-1 3-1,-3 4 5,-4 2 0,-3 3 0,-4 3 0,-3 3-1998,0 2 2832,-4 2 0,0 6 0,-8 0 0</inkml:trace>
  <inkml:trace contextRef="#ctx0" brushRef="#br0">18113 16126 7810,'0'-11'264,"0"3"281,0 1 0,-1 3 1,-3-4-10,-3-1 0,-3 4 1,-3 1-1,-2 3-138,-4 1 0,1 5 0,-1 3 1,-3 3-40,-3 4 1,1 5 0,-3 5 0,3 3-127,1 1 0,0-2 0,2 2 0,1 0-194,0 0 1,8 2-1,-1 3 1,5 0-224,3 0 1,2 1 0,3-2 0,1-3-60,3-3 1,2 1-1,7-2 1,1-1 138,1-5 0,5-4 0,-1-4 0,3-1 123,1 1 1,3-5-1,2 0 1,0-2-30,0-3 0,0-1 0,-4-1 0,0 0-464,-2 0 1,-7 0 0,0-1 0,-2-1-1737,-2-2 2210,-4-5 0,3 3 0,-4-6 0</inkml:trace>
  <inkml:trace contextRef="#ctx0" brushRef="#br0">18365 16674 7763,'1'-6'546,"3"2"0,2 2 556,1-2 0,-1 3 0,-2-3 312,3 3-2059,-2 1 1,0 1-2451,-5 3 3095,0-3 0,0 9 0,0-4 0</inkml:trace>
  <inkml:trace contextRef="#ctx0" brushRef="#br0">18673 16206 7838,'0'-11'0,"0"-1"992,0 1 82,0 5 0,1 2-668,3 8 1,-3 3 0,3 8 0,-2 3-87,-2 0 0,0 5 0,0-2 0,0 5-46,0-1 0,0 1 0,0-1 0,0 3-153,0 1 0,1 1 1,1 3-1,2-1-113,-1-1 1,2-6 0,-1 0 0,-1-3-499,2-3 1,-3-4 0,3 3-1,-1-2-661,-1-2 0,1-5 0,-4-1 1151,0 1 0,0-4 0,0 0 0</inkml:trace>
  <inkml:trace contextRef="#ctx0" brushRef="#br0">18993 16686 9101,'0'-12'1594,"4"5"1,1 1 1146,1 0-80,-3 3-2266,7 3 0,-9 1-1212,3 3 0,-3-2 0,-2 5-1955,-3-2 2772,3-2 0,-14 3 0,2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3:23:10.102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1382 6864 8112,'0'-8'-1103,"0"1"647,0-2 0,0 2 441,0 0 1,0 3 446,0-4-235,0 1 324,0-5-91,0 1-112,0 0 1,0 3-132,0 0 0,-4 5 487,0-5-386,1 5 0,-1-3-60,0 2 1,-1 3 458,1-3-235,3 3-81,-4 1 77,0 0-436,3 0 90,-3 5 1,5 1-74,0 6 1,0 0 11,0 4 0,4-2 105,0 5 0,5-4-158,-2 4 0,4-1 120,0 1 1,2 2-55,2-2 0,-1 3 44,5 1 1,-4 1-172,4 2 0,0-1-104,4 1 1,-4 2 151,0-1 1,-5 3-90,1-3 0,2 0 72,-2-5 1,1 1 62,0 0 0,-5-1-38,1-3 0,-1-3 168,-3-4 1,-2-2 32,2-3-76,-6 4-143,3-5 137,-5 0-879,0 4 568,0-8 1,-1 3-548,-3-5 0,2 0 321,-6 0 0,4 0-1333,-4 0 1768,6-5 0,-8 3 0,3-3 0</inkml:trace>
  <inkml:trace contextRef="#ctx0" brushRef="#br0" timeOffset="1">1759 6750 8132,'0'-7'160,"0"-3"138,0 9-298,0-4 0,5 0 0,1-2 0</inkml:trace>
  <inkml:trace contextRef="#ctx0" brushRef="#br0" timeOffset="2">1770 6715 8132,'-6'0'1438,"-4"6"0,3 0-1095,-4 5 0,3 1-172,1-1 1,-1 4-22,-3 1 1,-2 3 30,-2-4 0,1 5-103,-5-1 0,4 7 96,-4 0 0,3 2-234,-3-1 0,2-2-35,-3 6 0,0-5-50,5 5 0,-4-2-9,4 1 0,-4-2 121,3-5 0,1 4-96,4-1 1,-1-3 111,1-4 0,3-5-135,1 2 1,4-4 1,-1 0-23,-2-1 1,5-3-856,-3-1 358,3-4-933,1 2 1603,0-5 0,5-5 0,1-2 0</inkml:trace>
  <inkml:trace contextRef="#ctx0" brushRef="#br0" timeOffset="3">1371 6464 8185,'-12'0'-326,"1"0"160,-1 0 2006,6 0-543,1 0 1450,5 0-2584,5 5 0,1-3 93,6 1 1,-1-1-31,1-2 0,4 0 37,3 0 0,3 0-26,0 0 1,1 0-33,0 0 0,4-2-166,-1-1 1,2 1 92,-1-2 1,-3-1-70,3 2 0,-7-1 81,-1 4 1,-5 0-210,1 0 1,-2 0-269,-2 0 207,1 0-676,-1 0 350,-4 5-862,-2 1 0,-5 6 161,0-1 1153,-5 6 0,-7 0 0,-6 6 0</inkml:trace>
  <inkml:trace contextRef="#ctx0" brushRef="#br0" timeOffset="4">2090 7115 8434,'-6'0'4291,"1"0"-4359,5 0 0,5 0 151,2 0 0,9 0 182,3 0 1,1 0-124,-1 0 1,2 0-64,-2 0 0,3 0 4,1 0 1,0 0-152,0 0 0,-4 0 120,0 0 0,-4-1-130,4-3 0,-4 3-102,4-3 168,-5 3 0,3-3-554,-6 0 170,-5 0-890,5 4 475,-10 0 216,4 0 0,-6 0 595,-3 0 0,-3 5 0,-4 2 0</inkml:trace>
  <inkml:trace contextRef="#ctx0" brushRef="#br0" timeOffset="5">2513 7732 8226,'-5'11'-766,"3"1"1161,-3-6 11,5 4 311,0-8-181,-5 3 179,4-5-162,-4 0-19,5 0-355,0-5 1,0-2 86,0-4 1,0-2-92,0-2 0,4-2 74,-1-2 0,6-6-229,-1 2 1,1-6 102,-2 2 0,4-4-154,-4 0 0,3-3-50,2-4 0,-1 2-36,1-2 0,-1 1-20,0-1 1,-3 7 126,0-4 0,-2 4-86,2-4 1,0 6 111,-4 2 1,4 5-44,-4 3 0,-1 2 21,-3 6 1,2 1 190,2 2-121,-3 3 22,4 5-281,-5 0 207,0 5 0,4-3 133,0 6 1,1 0-137,-2 3 0,0 1-47,5-1-59,-1 0 0,5 1-160,-1-1 1,0-4-41,1-4 1,-2 0 110,-2 1 1,2-3 164,-3 3 0,4-4-109,0-4 1,0 3 211,1-3 0,-1-2-123,1-2 0,-2-2 205,-3-2 0,4 2 17,-4 3 1,2-7-9,-1 2 1,1-2 9,-6 3 0,2-1 78,-1 1 190,-2 0-236,3-1 235,-5 1-290,0 4 0,0 4 41,0 6 1,0 9-7,0 7 1,0 4 138,0 3 1,-2 4-135,-1 4 0,1 0-20,-2 0 0,3 1-164,1-1 1,0-1 177,0-3 0,1 2-329,3-5 1,-1-2 86,4-6 1,-3 1-357,4-4 1,-4-1-3,3-4 0,-3-3-709,4-1-396,-6-4 1511,8 2 0,-8-5 0,3 0 0</inkml:trace>
  <inkml:trace contextRef="#ctx0" brushRef="#br0" timeOffset="6">4100 6693 10878,'0'11'324,"0"0"-193,0 1 0,4 4 25,0 3 1,3 2-150,-3-2 0,1 6 67,-1-2 0,-3 2-98,3-2 1,-3-4-8,-1 0 1,2 0 65,1 4 1,-1-4-161,2 0 1,-3-1 53,-1 1 1,0-2-144,0-6 1,0 0-94,0 1-70,0-1 134,0 1 1,-1-2-582,-3-3-471,2-2 1295,-3-5 0,0 0 0,-1 0 0</inkml:trace>
  <inkml:trace contextRef="#ctx0" brushRef="#br0" timeOffset="7">4454 6738 8197,'0'-6'-304,"5"-4"0,-2 7 996,4-4-150,-4 4 1,2-3 283,-5 2-166,5 3-167,-4-4-150,4 5 475,-5 0-769,-5 5-23,-1 1 0,-5 5 113,-1 1 0,2-1-20,2 1 0,-2-1-12,3 1 1,-2 3-12,1 0 1,-1 0 32,5-3 0,-3-1-216,3 1 1,0-1 11,4 0 0,0 1-118,0-1 1,4-3 10,0-1 0,6 0 7,1 0 1,1 2 72,3-5 0,3 0 51,1-4 1,-1 4 42,1-1 1,0 1-83,4-4 0,-2 2 183,-2 1 1,3-1-81,-3 1 0,-3 3 121,-1-3 1,-2 2 194,-1-1-253,-1 3 0,-5 4 155,-2 0 1,-3 1-114,-1-1 0,-5 4 25,-2 1 1,-5 4-44,-3-1 1,-4 4-16,-8 4 0,3-5-31,-2 1 0,2-1-110,1-7 0,0 2-88,0-2 0,4-6-31,0 2 1,5-6-347,-1 3 1,2-6 230,2 2 1,3-3-1768,0-1 2057,1-5 0,0 4 0,2-4 0</inkml:trace>
  <inkml:trace contextRef="#ctx0" brushRef="#br0" timeOffset="8">5779 6441 8194,'0'-6'215,"0"-4"0,0 7 646,0-4-369,0 4 273,0-2-236,0 0-154,0 4-355,0 6 1,0 8 181,0 9 0,0 6-192,0 3 1,0 3 41,0 4 1,0-2-34,0 2 1,0-2 18,0 3 0,0-4-178,0 3 1,0-2-27,0-2 1,0-1-66,0-3 0,0 2-56,0-5 1,0-2 103,0-6 0,0 1-81,0-4 0,0-1-175,0-4-861,0 1 1300,0-6 0,0 4 0,0-3 0</inkml:trace>
  <inkml:trace contextRef="#ctx0" brushRef="#br0" timeOffset="9">5722 6601 8175,'0'0'0</inkml:trace>
  <inkml:trace contextRef="#ctx0" brushRef="#br0" timeOffset="10">5710 6578 8063,'0'-6'1369,"6"1"1,0 5-1117,5 0 1,5 5-21,-1 3 0,5 3-146,-1 4 0,-1-1 76,1 5 1,0-1-169,4 1 0,-2 3-7,-2-3 1,3 2 152,-3 2 1,3 0-297,0 0 0,1 0 57,0 0 0,-1-2-29,-3-2 1,-2 1 7,-1-4 1,-4-2 378,4-7 71,-4 3 457,0-8 428,-6 3-810,-1-5 0,-5-5-126,0-3 1,0-2 42,0-2 0,0-4-315,0-3 0,0-4 79,0-4 1,1-2-284,3-5 1,-3-2 35,3-2 0,-1-2-116,1-6 0,-2 2-67,6 2 1,-2 0 100,2 8 1,1-1-32,-6 13 0,2-4 114,-1 7 1,-2 6-424,1 2 198,-1 2-1125,-2 3 236,0-4 3,0 8 80,0-3 1190,0 5 0,5 5 0,1 2 0</inkml:trace>
  <inkml:trace contextRef="#ctx0" brushRef="#br0" timeOffset="11">6396 6658 10934,'0'12'353,"0"-1"0,-2 2-344,-1 2 1,1 3 102,-1 5 0,1 0-84,2-1 1,0 1 61,0 0 0,0 0-178,0 0 1,5 0 64,3-1 0,2-4 80,2-3 1,-1-2-121,0-1 1,5-2 66,-1-3 0,5-2 74,-1-5 0,1-1-52,0-3 1,1-2 136,-2-5 1,1-6-68,-1-2 0,2-3 14,-6 0 1,0-1-5,-3 0 1,-5 3-26,1-3 1,-6 2-102,2-5 1,-4 3 111,-4 4 1,-3-3-405,-8 3 0,-4-1 157,-8 1 1,-2 8-715,-6 7 1,-3 3 4,0 1 0,0 5 864,4 2 0,5 8 0,1 3 0</inkml:trace>
  <inkml:trace contextRef="#ctx0" brushRef="#br0" timeOffset="12">6807 6738 7630,'0'-7'-866,"0"-1"0,1 4 1361,3-3 1,-3 3 77,3-4 364,2 6-623,-4-8 1,4 8 507,-2-2-150,-3 3-191,4 1-258,-5 0 0,1 5 72,3 3 0,-1 3-150,4 5 1,-3 0 69,4 3 1,-2 3-199,2-3 1,1 1 38,-6-1 0,5 3-132,-4-3 1,3-3 63,-3-1 1,4 2-84,-4-2 1,-1 0-9,-3-3 1,2-2-129,2-3 160,-3 4 72,4-5 383,-5 0-301,0-1 0,-1-5 252,-3 0 1,3-5-63,-3-2 1,-1-3-47,1-2 1,0-4-162,4-3 0,1-8-124,3-3 1,2-3-129,6-2 0,1 1 76,2 0 0,3 1-214,4 2 1,1 5 73,0 7 1,-4-2-85,0 6 0,-4 4-264,4 3 0,-5 5-286,2 0 0,-4 1 231,0 2 1,-5 9 652,1 3 0,-6 12 0,4 0 0</inkml:trace>
  <inkml:trace contextRef="#ctx0" brushRef="#br0" timeOffset="13">7321 6830 8121,'0'-12'732,"1"1"30,3-1 0,-3 1-307,3 0 0,-3-1 187,-1 1-285,0 4 1,0 1 119,0 2-486,0 3 159,0-4-309,0 15 0,0-2 88,0 7 0,0-1-143,0 1 0,0-2 93,0 2 0,0-2 103,0-2 0,0 1 14,0-1 1,1-1-16,3-2 0,-2 2 28,1-3 37,4-1-162,-1 4 132,5-9 0,1 4-11,-1-5 0,-3-1 164,0-3 1,-5-1-95,5-3 1,0-2-38,3 3 1,-3-5 0,-1-3 0,-3 2-38,4-2 0,-5 2 40,5 2 1,-5-1-5,0 1 1,0 0 76,1-1-21,-3 6-420,4 1 286,-5 5 0,1 0-95,3 0 1,-1 1 78,4 3 1,-4 2 29,1 6 1,1-1-21,-1 0 1,3 1 58,-3-1 1,5-1-22,-2-2 0,0 2 17,0-2 0,1-2-104,3 2 0,-3-6 64,0 2 34,-1 2 0,5-4-22,-1 2 1,1-3 108,-1-1 1,-1-1-110,-2-3 0,2-1 88,-2-3 1,2-2-20,1 2 0,1-2 20,-1-1 0,-3-1 28,-1 1 0,-3-1 1,4 1 42,-6 0 0,4 3-41,-2 0-55,-2 6 6,3-3 1,-5 10-21,0 2 1,0 7-7,0 2 0,0 3-8,0-4 0,0 4-533,0-4 1,0 4 226,0-4 0,1 4 290,3-3 0,-3-1 0,4-4 0</inkml:trace>
  <inkml:trace contextRef="#ctx0" brushRef="#br0" timeOffset="14">8200 6738 8072,'0'0'0</inkml:trace>
  <inkml:trace contextRef="#ctx0" brushRef="#br0" timeOffset="15">8200 6693 8109,'-5'-12'2055,"3"2"-1853,-6 2 1,4 3 34,-3 5 1,3 0-132,-4 0 0,0 0-30,-3 0 0,-4 4-104,0 0 0,-2 9 6,2-2 1,2 4 159,-2 1 1,2-4-198,2 3 0,-1-1 109,1 2 0,5-4-203,2 4 0,3-4 65,1 0 0,0-1-218,0 1 0,1-1 68,3 0 1,-2-3 46,6 0 0,1-6 66,6 2 1,-2-3 8,2-1 1,-2 0 178,-2 0 0,4 0-124,0 0 1,1-4 534,-5 1-234,0-6 0,1 2-157,-1-4 1,-3 3-41,0 1 0,-5 0 25,5 0-23,-5-3 0,2 7 62,-5-5-53,0 6 0,0-4 28,0 2-166,0 2 0,0-1 59,0 6 1,0 4-65,0 4 1,0 6 114,0 2 0,0 2-4,0 2 0,0 0-26,0 0 0,0-4-6,0 0 0,3-1-3,1 1 0,5-3 8,-1-4 0,2-1-48,1 1 1,1-5 60,-1 1 0,1-6-92,-1 2 0,0-3 67,1-1 1,-1 0 137,1 0 1,-1-5-15,0-2 1,0-3-94,-4-2-93,3 1 0,-8-1 137,1 1-644,-1-1 195,-2 1-407,-5 5 0,-2 2 798,-4 8 0,-1 7 0,1 7 0</inkml:trace>
  <inkml:trace contextRef="#ctx0" brushRef="#br0" timeOffset="16">8566 6247 8182,'-7'-6'0,"-2"-4"0,6 2 73,-1 3 355,4-5-61,0 9 180,0-4 123,0 5-69,0-6-550,0 5 1,0-3-29,0 8 0,0 4 163,0 7 0,4 3-50,-1 5 0,2 5 65,-1 2 1,-2 3-119,1 1 1,2 2 83,-1 2 0,0-1 11,-4 5 0,0-1-48,0 5 0,0 0-125,0-1 1,4 1-170,0 0 1,-1 0 62,-3-1 0,0-8-67,0-3 1,0-3 151,0-1 0,0-3-67,0-8 1,0-3 78,0-4-350,0-1-360,0 1-190,0-6 904,0-1 0,6 0 0,0 1 0</inkml:trace>
  <inkml:trace contextRef="#ctx0" brushRef="#br0" timeOffset="17">9125 6179 8061,'0'-12'-18,"0"1"1,0-1-1,0 1 1</inkml:trace>
  <inkml:trace contextRef="#ctx0" brushRef="#br0" timeOffset="18">9125 6122 10642,'-7'1'350,"-1"3"1,0 7-267,-3 8 1,0 4 82,-1 4 1,-1 3 134,-2 8 0,1 4-38,-5 7 1,5 2-377,-1 3 1,2 1 142,2-1 1,1-4 162,2 0 0,-1-3-287,6-1 0,-1 2 108,4-3 1,0 4-19,0-7 1,5-3 54,2-1 0,4-4-162,0-3 0,-1 0 40,-2-4 1,2-4 94,-3-4 1,4-5 295,0 1 1,-3-2-293,-1-2 1,0-3-126,0-1 14,3 1-478,-3-2 1,3 1 225,-2-3 1,-2-3-636,-2 3 330,-3-3 1,5-2-786,-2-3 1424,-3-2 0,10-1 0,-5 2 0</inkml:trace>
  <inkml:trace contextRef="#ctx0" brushRef="#br0" timeOffset="19">9319 6647 8087,'-3'-8'461,"-1"1"186,0 4-108,4-2 1,-1 5 332,-3 0-561,3 0 1,-4 3-288,5 4 1,-4 2 75,0 10 0,-4 1 0,5 7 1,-5 2 92,4 6 1,0-5-170,4 0 1,0-3 30,0 4 1,4-10-126,0 2 1,5-4-1,-2 0 1,4 1 91,0-4 1,2-2-145,2-7 0,-2 0 88,2-4 1,3-1 185,1 1 1,2-6-12,2-5 1,0-7-25,0-4 1,0-3-113,-1-1 0,1 0 64,0 1 1,-5-2 125,-3-3 1,-2 1-60,-2-4 1,-4 0-179,-4-5 1,-1 1 70,-2 0 0,-2 1-39,-1 2 1,-8 3-5,-4 6 0,-6 0-138,-2 3 1,0 8-223,-4 7 1,-2 2 148,-1 2 1,2 7-575,1 4 1,3 10 326,1 5 1,5 6 471,3-2 0,-3 3 0,1 2 0</inkml:trace>
  <inkml:trace contextRef="#ctx0" brushRef="#br0" timeOffset="20">9913 7070 8153,'0'0'0</inkml:trace>
  <inkml:trace contextRef="#ctx0" brushRef="#br0" timeOffset="21">9913 7070 8079,'0'-7'2289,"0"2"-2054,5 10 1,-2 3-6,5 7 1,-6-1 17,2 5 1,-3-2-247,-1 5 1,0-1 143,0 5 0,-1 2 69,-3-1 0,2 0-1197,-6-5 0,4 5 540,-3 0 0,3-1 442,-4-3 0,-5 0 0,-4 0 0</inkml:trace>
  <inkml:trace contextRef="#ctx0" brushRef="#br0" timeOffset="22">10736 6213 8170,'-7'-5'0,"1"4"-180,2-3-271,3 3 1317,-4-5-94,0 5-50,3-4-508,-8 5 0,4 0-24,-5 0 1,-1 5 48,1 3 0,-1 3-202,1 4 0,-1 3 104,1 5 0,0 0-122,-1 0 1,2 1-10,2 2 0,-1-5-133,6 2 0,-1-4 25,4 0 0,4 1-194,-1-5 1,6 0-60,-1-3 1,3-4 108,5-1 0,-4-4 145,4 0 0,-2-1-23,1-2 1,-3-4 234,4 0 0,-2-6-24,1-1 0,-4-1 104,1-3 0,-2-2 36,-6 2 1,3 0-68,-3 4 0,0-5-104,-4 1 0,0-4 29,0 4 0,-1-5-177,-3 0 0,1 0 90,-4 1 0,3-1-69,-4 5 0,2-1 56,-2 5 0,2 3 2,2 1 0,3 3 462,-3-4-279,-2 6 233,4-3-140,-3 5-270,5 0 0,5 0-79,3 0 0,-2 3 62,2 1 0,3 1 26,5-1 1,0-3 102,-1 3 1,-1-2-109,5-2 0,0 3 12,4 1 1,-4 0 12,0-4 0,-3 0-41,3 0 0,-5 0 56,1 0 0,-3 0-417,0 0-365,-1 0-452,-4 0-142,3 0 1335,-9 0 0,-1 5 0,-6 1 0</inkml:trace>
  <inkml:trace contextRef="#ctx0" brushRef="#br0" timeOffset="23">10519 6670 7592,'-7'0'1893,"2"0"1835,5 0-3483,5 0 0,2 0-1,4 0 1,4 0-720,0 0 1,7 0-820,1 0 0,1 0 1294,6 0 0,0 0 0,0 0 0,3 0 1313,-2 0 1,2 0-817,1 0 0,0 0-337,0 0 0,-3 0-211,-1 0 0,-4 0 74,0 0 0,-2 0 55,-1 0 1,-4 0 1,0 0-52,-5 0 1,3 0-125,-6 0-279,-4 0-1460,-2 0 1600,-5 0 0,-11 5 1,-1 1-1</inkml:trace>
  <inkml:trace contextRef="#ctx0" brushRef="#br0" timeOffset="24">10519 6898 9516,'6'12'491,"3"-1"-266,-5 0 1,5 2 3,-2 2 1,3 3-72,2 5 0,-1 0-186,1 0 0,-2 0 130,-3-1 0,3 1-166,-2 0 0,-2-4-48,2 0 0,-5-4 101,0 4 1,2-5-91,-1 2 0,0-4 77,-4 0 1,1-5 188,3 1 1,-3-4-116,3 3 75,-2-4 38,-2 2 48,0-5 1,0-5-124,0-3 0,0-2-128,0-1 1,0-6 111,0-2 0,0-2-128,0-2 0,0-5 57,0-3 1,0-2-75,0-1 0,3-3 77,1 3 1,4 1-14,-4 6 1,4 7 138,0-3 1,-2 8-115,2 0 0,0 2 0,3 2 1,4 3 10,0 0 0,2 5 40,-2-5 1,2 5-33,2 0 1,2-2 24,-2 1 1,3 0-12,1 4 0,0-4-7,-1 0 0,1 1 20,0 3 1,-1-4-21,-3 0 1,-1 0-83,-3 4 0,-1 0 79,5 0 1,-5 0-232,1 0 0,-2 0 64,-2 0 0,-3 0-121,-1 0 87,1 0 0,-1 0-328,1 0-186,-5 0 254,2 0 71,-5 0 1,-5 5-1,-2 2 1</inkml:trace>
  <inkml:trace contextRef="#ctx0" brushRef="#br0" timeOffset="25">10838 7058 8208,'-6'0'-744,"1"0"2976,5 0 1,1 4-2010,3 0 1,-3 5-204,3-2 0,1 3 106,-1 2 0,1 3-225,-1 0 1,-3 0 40,3-3 1,1-1 2,-1 1 1,1-1-37,-1 1 1,-3-1-47,3 0 1,-2 0 60,2-4 1,-3 0 7,3-4 519,-2-1-268,3 3 172,-4-5 0,5-2-83,-2-1 0,-1-4-32,4-4 1,1-1-141,3 1 1,-3 0 2,-1-1 0,1-3-190,3 0 0,0-4 147,-4 3 0,3 1-163,-2 4 0,-2 1 31,2 2 0,-4-1-268,3 5 155,-4 1-53,7 3 251,-4 0 1,5 5 110,-4 2 1,3 3-4,-2 2 0,-2-1-78,2 1 1,-2 0 214,2 4 1,2-4-49,-2 3 1,0 2-66,0-2 0,1 0-24,-5-3 1,3-1-174,-3 1 18,0-1 0,-3-1-343,3-2-189,-3 2 162,4-9-1264,-5 4 1668,0-5 0,0 5 0,0 2 0</inkml:trace>
  <inkml:trace contextRef="#ctx0" brushRef="#br0" timeOffset="26">11489 6053 10280,'0'8'493,"0"-1"1,4-3-396,0 4 1,4-1 89,-5 5 1,5-1-140,-4 1 1,5 3 110,-2 0 0,7 5-73,2-1 0,-1 7 23,-4 0 0,4 5 5,1-4 0,-1 3-39,-4-3 1,5 6 47,-1 1 0,0 0-121,-4 4 1,5 2 78,-1-2 0,0 3-29,-4-2 1,0 2 56,-4-2 1,2 2 24,-5-3 1,4 4-39,-5-4 1,1 0 7,-4-3 0,0-5-85,0 1 1,-4-5 68,1 5 1,-6-6-126,1 2 1,2-7 129,-2-1 0,6-5-213,-2 1 1,-1-2 29,1-2 1,0 1-288,4-1 221,-5-4-290,4 3 75,-4-9 213,5 4-546,0-5 1,-5 5 0,-2 2 0</inkml:trace>
  <inkml:trace contextRef="#ctx0" brushRef="#br0" timeOffset="27">12323 6647 8761,'12'0'682,"-1"0"1,0 0-470,1 0 1,0 0 147,4 0 0,-2 0-74,5 0 0,0 0-22,4 0 0,-1 0-65,1 0 1,-1 0 91,-3 0 0,1 0-258,-5 0 1,4 0 60,-3 0 1,0 0-67,-1 0 1,-2 0-60,2 0 0,-6 0-119,-1 0-245,-1 0 280,5 0 0,-5-4-401,1 0 153,-5 1-1327,2 3 706,-5 0 983,-5 0 0,-7 5 0,-6 1 0</inkml:trace>
  <inkml:trace contextRef="#ctx0" brushRef="#br0" timeOffset="28">12460 6853 8206,'-7'6'-884,"-1"-2"2464,5-3-450,-2 4-182,5-4-607,0 4 1,5-5 53,3 0 1,2 0-94,2 0 0,-1 0-55,0 0 1,1 0-39,-1 0 0,4 0 53,1 0 1,0 0-177,-1 0 0,-1 0 123,5 0 0,-1-3-287,1-1 0,2-1-33,-6 1 0,4 1 105,-4-4 0,4 4-436,-4-1 318,1-2 1,-5 5-1384,0-3 703,-4 3-1828,-2 1 1339,-5 5 1293,0 1 0,-5 6 0,-2-1 0</inkml:trace>
  <inkml:trace contextRef="#ctx0" brushRef="#br0" timeOffset="29">13557 6327 8110,'0'-11'0,"0"3"-4,0 1 1,0 3 190,0-4 0,0 4 186,0-3 1,-4 3-122,0-4 1,0 4 65,4-3 1,-1 4 128,-3-1 59,3-2-385,-9 5 0,3-4 77,-4 5 1,3 0-124,1 0 0,-2 6 4,-6 6 0,2 0-99,-2 7 1,2-3 54,2 3 1,-1 0-47,1 3 0,4-3-18,4 0 0,1-3-121,2 3 0,0-5-103,0 1 0,5-1 110,3 1 0,-2-6-100,2 2 1,1-3 108,6 0 0,-2 1 139,2-6 0,-2 1-16,-2-4 0,0-1 171,1-3 0,3 2-114,0-6 1,1 0-18,-5-3 1,-3-1-29,-1 1 1,0-2 29,0-2 0,0 2-209,-4-2 1,-1-3 124,1-1 0,-1-2-190,-2-2 0,-4 0-29,0 0 1,-5 4-12,2 0 0,-2 1 295,1-1 0,-2 2-148,2 1 0,-2 8 144,-1-4 0,-1 8-81,1 1 0,3-3 634,1 3-265,-1-1 533,-3 4-562,4 0 1,2 1 176,5 3-133,0-3 1,5 4-81,3-5 0,3 2 81,5 1 0,1-1-87,6 1 1,1-1-79,3-2 0,-3 0 24,3 0 0,-3 0-231,-1 0 0,-1 0 112,1 0 1,-4 0-107,0 0 1,-5 0-6,2 0 1,-4 0-157,0 0-591,-1 0 472,1 0 334,-6 0 0,4 5 0,-4 1 0</inkml:trace>
  <inkml:trace contextRef="#ctx0" brushRef="#br0" timeOffset="30">13271 6715 8199,'6'-5'404,"-1"4"1,-3-8 235,2 5-103,-3 1 1,8 1-111,-5-1 1,4 1-182,0-2 1,2 3 84,2 1 0,-1 0 139,0 0 0,6 0-270,2 0 0,3 0 62,0 0 0,6 0-91,3 0 1,-2-4 74,1 1 1,1-1-223,3 4 1,-3-4 36,-1 0 0,-3-3-195,3 3 0,-5-1 53,2 1 0,0 1-34,-4-4 0,2 4-29,-6-1 1,-1-1 107,1 1 0,-9 1-896,1 3 932,-2 0 0,3 0 0,-1 0 0</inkml:trace>
  <inkml:trace contextRef="#ctx0" brushRef="#br0" timeOffset="31">13956 6624 8068,'-16'12'0,"-7"-1"0,-6 0 0</inkml:trace>
  <inkml:trace contextRef="#ctx0" brushRef="#br0" timeOffset="32">13408 7058 8097,'0'-11'-102,"-5"-1"1,4 1 385,-3-1 1,3 5 171,1-1 1,0 4 816,0-3-453,0 4-288,0-2-517,0 5 1,0 5 147,0 3 0,1 2-73,3 1 1,2 6 73,6 2 1,-1-1-144,0 1 1,1 0 8,-1 4 0,1-1 2,-1 1 0,-1-4 9,-2 0 0,2-3 78,-2 3 0,0-5-214,0 1 95,2 3 0,-9-11 0,5 3 0</inkml:trace>
  <inkml:trace contextRef="#ctx0" brushRef="#br0" timeOffset="33">13545 7355 8030,'-6'-11'0,"-3"-2"1055,5-2 1,0-3-684,4-5 1,0 0-306,0 0 0,0-5-144,0-2 0,0 1 145,0-2 0,2 6-26,1-2 1,0 3 86,5 1 1,-1 2-14,5 2 1,-1 2-117,0 6 0,6-1 300,2 1 0,-1 3-43,1 1 0,0 4 21,4-1 1,3 2-31,1-2 0,0 3-247,-5-3 1,1 3-35,0 1 1,0 0-153,0 0 1,0 0-82,-1 0 1,0 0 109,-3 0 1,1 0-49,-4 0 0,-1 0-158,-4 0-152,1 0 249,-1 0 265,-5 0 0,5 0 0,-5 0 0</inkml:trace>
  <inkml:trace contextRef="#ctx0" brushRef="#br0" timeOffset="34">14071 6887 7929,'-12'0'0,"-4"5"0,-2 1 0</inkml:trace>
  <inkml:trace contextRef="#ctx0" brushRef="#br1" timeOffset="35">13694 7207 8287,'0'11'0,"1"0"0,3 1 0,-3-1 1288,3 1 1,-2-1-695,2 1 1,-3-1-450,3 0 0,1-3-127,-1 0-159,0-1 0,-3 0 24,3-4-19,-3-1 252,4-2-145,-5 0 0,4-2 139,0-1 1,1-4-130,-1-4 0,-2-4 218,6-1 0,0-4-42,3 1 0,-3 1 60,-1-1 0,1 0-178,3-4 0,2-3-89,2-1 1,-2 5 189,2 7 0,-3 3 11,-5 0-263,3 6 158,-3 1 0,3 6-65,-3 3 1,2 3 46,-5 9 0,1-2 69,-1 5 1,-3-4-16,3 4 1,-1-4 87,0 4 0,-1-1-206,1 1 1,0 2 81,1-1 0,-3-3-333,3 2 1,-2-3 114,2 3 0,-3-5-200,3 1 1,-2-6 90,-2-2 0,0-3-340,0 4 106,0-6 515,0 3 0,0 0 0,0 2 0</inkml:trace>
  <inkml:trace contextRef="#ctx0" brushRef="#br1" timeOffset="36">14687 6270 9044,'0'11'559,"0"-3"-228,0 0 1,0 3-136,0 4 1,0 9 14,0-1 1,0 8-69,0-1 0,4 4 159,0 5 0,0-4-142,-4 3 1,3 1-175,1 0 0,0-3-200,-4-5 1,0 2 106,0-3 1,0-2-2,0-1 0,0-4 64,0-4 0,0 1-35,0-5 36,0 0-330,0-3 373,0-6 0,-5-1 0,-1-5 0</inkml:trace>
  <inkml:trace contextRef="#ctx0" brushRef="#br1" timeOffset="37">14756 6498 8191,'16'23'1310,"3"0"1,-1 1-722,1 3 1,-1-3-353,1 3 1,2-3-160,-2-1 0,-1-1-131,1 1 0,-3-1 105,3-3 0,-5-3 91,1-4 1,-3-1-8,0 1 1,-1-2 184,1-3 1,-2 0 384,-3-3-239,4-3 192,-5 4-382,0-5 1,3-5 349,-5-3 1,1-3-166,-1-4 1,-3-3-367,3-5 1,1-1-43,-1-3 0,1-2-105,-1-5 0,-2 0-361,6-1 0,-4 6 291,3 2 1,0 0-198,0 0 1,2-1 67,-5 1 0,1 3 222,-1-2 0,-3 3-94,3 4 0,-3-3 8,-1 3 0,0 3-38,0 0 1,-1 0-123,-3 1 1,3 3-546,-3 5 244,3-1-1338,1 2 1304,0 1 0,1 5 609,3 0 0,2 5 0,6 1 0</inkml:trace>
  <inkml:trace contextRef="#ctx0" brushRef="#br2" timeOffset="38">15875 6556 8160,'9'-4'-54,"2"0"1,-1-4 703,9 5 1,1-5-84,2 4 1,2-3-195,3 3 1,-1-5-132,4 1 1,0-2 102,5-1 0,4 2-72,3-3 0,4 3-125,3-6 0,-1 3-153,6 0 1,-10 1 69,2-1 1,-3 1-171,3-1 0,-6 1 85,-2 0 0,2-2-34,-2-2 1,0 2 78,-4-2 0,-1 2-39,-3 2 0,-2-1 55,-5 1 1,-4 1-213,0 2 1,-9 2-1032,2 2 573,-8 3-273,1-4 0,-15 5-69,-6 0 971,-4 0 0,-8 5 0,-1 1 0</inkml:trace>
  <inkml:trace contextRef="#ctx0" brushRef="#br2" timeOffset="39">15921 6430 8356,'-12'0'-472,"2"-1"188,2-3 1542,3 3-330,5-4 1816,0 5-2136,5 0-110,-3 0 59,3 0-424,-5 0 58,0 5 1,-5 1-220,-3 5 1,-3 1 70,-4-1 0,-3 4-100,-5 1 0,0 3-39,0-4 0,4 4 127,0-4 1,5 0-52,-1-3 0,2 3 87,2 0 0,5-3-91,2-5 146,2 1-204,2 3 1,2-3 125,2 0 0,6-6 245,5 2 0,5-3 10,-1-1 0,4 0 15,4 0 1,-2 0-102,6 0 0,-6 0-53,2 0 1,-5 0-241,-3 0 0,-2 0 94,-6 0-673,1 0 475,-6 0 0,-1 5-2489,-5 3 2673,-5 2 0,-6 7 0,-7 0 0</inkml:trace>
  <inkml:trace contextRef="#ctx0" brushRef="#br2" timeOffset="40">17668 6179 8339,'-11'-18'0,"4"1"-448,-3 6 0,5 0 452,-3-1 1,0 5 989,4-1-476,-5 0 1,6 1 187,-4-1-25,4 6-160,-2-9 242,5 10-598,0-4 1,0 6-143,0 3 0,0 8 203,0 7 0,0 7-11,0 5 1,0 2-212,0 1 0,0 4 140,0 0 0,0 1-272,0-1 0,0 2 80,0 2 1,0-2-90,0-2 1,0-6 55,0 2 0,0-7-317,0 0 1,0-8-2,0-4 0,0-2-725,0-2 1124,0-5 0,0 5 0,0-5 0</inkml:trace>
  <inkml:trace contextRef="#ctx0" brushRef="#br2" timeOffset="41">17600 6715 8128,'0'-11'0,"0"-5"-809,0-3 0,0-7 809,0-1 0,0-4 0,0 0 0,-2-2 0,-2-1 0,3-1 0,-3-4 0,-1 4 0,2-3 0,-1 6 0,4 2 0,0 2-58,0 1 1,0 6 459,0 9-402,0 1 0,-5-1 0,-2 1 0</inkml:trace>
  <inkml:trace contextRef="#ctx0" brushRef="#br2" timeOffset="42">17565 6167 8471,'8'2'630,"0"1"0,-2 4-14,1 4 1,7 4-153,-2 1 1,2 3-195,-3-4 0,4 5-53,1-1 1,0-1 44,-1 1 0,2 0-249,2 4 1,1 0 70,-5 0 0,6-2-201,-2-2 0,-1 3 58,1-3 0,-5-3 27,1-1 0,-3-3 129,0-4 0,-4 0 19,-1-4 475,-4 0-368,2-4 1,-4 0 822,3 0-647,-3 0 0,5-6 22,-2-6 1,-1 0-292,4-7 0,-4-1-231,1-2 0,1-5 7,-1 0 0,-1-4 112,-3 0 0,2-1-453,2 2 1,-3-2 206,3 6 0,-3-1-352,-1 4 0,4 2-8,-1 2 0,1 2-700,-4 6 1288,0-1 0,0 1 0,0-1 0</inkml:trace>
  <inkml:trace contextRef="#ctx0" brushRef="#br2" timeOffset="43">17999 6087 8202,'0'-6'-2303,"0"1"2303,5 5 0,2-5 0,4-2 0</inkml:trace>
  <inkml:trace contextRef="#ctx0" brushRef="#br2" timeOffset="44">18159 6304 8041,'7'-5'204,"-2"4"1,-5-4-1,0 5 1</inkml:trace>
  <inkml:trace contextRef="#ctx0" brushRef="#br2" timeOffset="45">18171 6293 8047,'0'11'1287,"0"-2"-916,0 3 0,-2-3-66,-1 6 1,1 1-216,-2-1 0,-1 4 4,2-3 0,-1 3-147,4-4 0,0 4 80,0-4 0,0 0-108,0-3 1,4-1 95,-1 1 1,6-2-85,-1-2 1,2 0 123,1-4 1,2 0 239,2-4 0,-1 0-147,5 0 0,-1-5 49,1-3 1,3-2 81,-3-1 1,1-2-32,-1-2 1,1 1-228,-4-5 0,-1 4 164,-4-4 1,-1 1-365,-2-1 0,-3-3-29,-5 3 208,0-2 0,5 8 0,2 3 0</inkml:trace>
  <inkml:trace contextRef="#ctx0" brushRef="#br2" timeOffset="46">18433 6259 8162,'-11'-12'1053,"-8"1"1,-4 4-1710,-7 4 0,-1 3 156,-3 3 0,5 4-16,2 4 0,8 4-56,4 1 572,2 4 0,2-2 0,-1 5 0</inkml:trace>
  <inkml:trace contextRef="#ctx0" brushRef="#br2" timeOffset="47">18547 6396 8105,'0'-12'0,"-1"5"1053,-3-1-443,3 5 868,-4-7-477,5 9-328,0-4-1136,0 5 448,5 5 1,-2 3-162,4 7 0,-4-2 126,1 2 1,-3-1-58,-1 1 0,4-2 59,0 2 0,-1-2-52,-3-2 1,0 0 21,0 1 0,0-1 72,0 1 139,0-6-12,0 4 711,0-8-327,-5 3-50,4-5 0,-4-2-140,5-1 1,0-4-66,0-4 0,1-4-98,3-1 0,4-5-186,7-2 1,-1 0 160,5-4 1,-4 1-142,4 3 0,0-2-628,4 5 1,-1 5 323,-3 4 0,1 1 318,-5 6 0,10 0 0,0 4 0</inkml:trace>
  <inkml:trace contextRef="#ctx0" brushRef="#br2" timeOffset="48">18959 6407 8024,'0'-11'0,"-5"4"0,-2 2 0</inkml:trace>
  <inkml:trace contextRef="#ctx0" brushRef="#br2" timeOffset="49">18947 6339 8149,'0'-8'3521,"0"0"-2714,0 6-416,0-3-597,0 5 180,0 5 0,1-3-120,3 6 1,-2 0 68,1 3 0,-1 4 43,-2 0 1,3 1 66,1-5 1,0 4-40,-4 1 49,5-1 1,0-4 53,3 1-91,2-1 22,-4 0 1,2-4 76,0-3 0,-5-3-8,5-1 1,-4 0 121,3 0 0,-3-1-118,4-3 1,-4-1 1,3-3 1,-3-2-115,4 2 0,-5-2 105,5-1 0,-4-4-163,3-1 1,-3 1 145,4 4 0,-6 3-152,2 0 1,-2 5 56,-2-5-195,0 5 119,0-2 1,1 5-369,3 0 284,-3 0 1,4 5 116,-5 3 0,1-2 56,3 2 1,-3 0-77,3 3 0,1-3 135,-1-1 1,5-3-125,-2 4 0,0-4 7,0 3 0,1-4 9,3 1 1,2-3 6,2-1 1,-2 0 129,2 0 1,2 0-123,-2 0 1,2-4 42,-2 0 1,-3-3-49,4 3 1,0-5 168,-1 1 1,-1-2-89,-6-1 0,2 3 503,-2 0-9,-3 1-264,0-5-268,-5 6-288,0 1-18,-5 15 1,0 2 135,-3 7 0,-1 1-147,5-5 1,-1 4 26,2-4 1,1 4-742,-2-3 1,4-1 201,4-4 1,3 1 829,4-1 0,0 1 0,1-1 0</inkml:trace>
  <inkml:trace contextRef="#ctx0" brushRef="#br2" timeOffset="50">19758 6419 8149,'0'-18'385,"0"-3"-321,0 6 0,0-1 811,0 1 0,-5 2-287,-3-2 1,2 3 358,-2 5-699,1-4 1,-5 10-148,1-3 0,-2 3-169,-2 1 0,2 6 128,-2 6 0,2 1-134,2 6 1,-4-4 100,0 4 1,3 0-168,5 4 1,0-2 15,0-2 0,-2 2-136,5-6 1,0 4 31,4-4 0,0-3 145,0-5 1,1-1-123,3 2 205,3-3 0,-1 0 0,-1 2 0</inkml:trace>
  <inkml:trace contextRef="#ctx0" brushRef="#br2" timeOffset="51">19632 6544 8089,'12'-5'1014,"-1"-3"1,2-2-519,2-1 0,-2-1-143,2 1 1,-6 0-147,-1-1 0,-5 1-118,5-1 1,-5 1-7,0 0 0,0 3 44,1 0-315,-3 6 246,4-3-136,-5 5 0,-1 5 121,-3 2 0,3 4-26,-3 0 0,-1 0-37,1 1 0,0 3-89,4 0 0,0 0-109,0-3 0,2-1 73,1 1 1,0-2-27,4-2 1,1 0 58,4-4 0,-1 4 112,0-4 0,6 4 0,1-1 0</inkml:trace>
  <inkml:trace contextRef="#ctx0" brushRef="#br2" timeOffset="52">19827 6590 8089,'16'0'0,"-3"-4"248,2 0 1,-2-5 308,-2 2 0,4-7-322,1-1 1,-1-2-173,-4 2 0,1-2 74,-1-2 1,-3-2-104,-1 2 1,1-7 73,3 0 0,1-6-69,-1 1 0,1-2 165,-1-1 1,0-1-117,1-3 0,-1 2-33,1-2 1,-1-1-81,1 1-102,-6 5 0,4 0 0,-4 3 0</inkml:trace>
  <inkml:trace contextRef="#ctx0" brushRef="#br2" timeOffset="53">20146 5916 8089,'0'-11'0,"0"-1"1192,0 6 0,-1 2-632,-3 8 1,2 3-425,-6 9 0,4 3 10,-3 7 1,3 4 213,-4 4 0,6 0-28,-2 0 1,3 2-166,1 2 0,0-3-101,0 4 0,0-4 73,0-1 1,0-1-232,0-2 0,0-3 154,0-5 1,0-2-362,0-2 0,0-2 39,0-6 1,4 0-70,-1 1 0,1-4 48,-4-1 281,5-4 0,-4 7 0,5-4 0</inkml:trace>
  <inkml:trace contextRef="#ctx0" brushRef="#br2" timeOffset="54">20592 5745 8089,'5'-12'-708,"-4"5"495,3-1 1,-1 4 749,0-3 1,-1 3 291,1-4-388,-1 6 1,-1-5 141,3 4-48,-3 1-387,4-3 1,-5 10 86,0 3 1,-4 3 180,0 5 1,-4 3-131,0 7 1,-6 0-92,-1 4 1,0 0 69,3 5 0,1 3-173,-1 0 1,1 5 50,-1-1 1,1 1-126,0-1 0,0 2-43,4-2 0,-2 3 123,5 0 0,-3-3-49,3 0 0,0-4-3,4 4 0,0-6 210,0-2 1,4-1-149,0-7 0,4 0-66,0-7 1,-2 1-98,2-5 0,0 1-210,3-5 1,-3-3-155,-1-1 0,0-3 98,0 4 321,3-6 0,-8 3 0,3-5 0</inkml:trace>
  <inkml:trace contextRef="#ctx0" brushRef="#br2" timeOffset="55">20558 6738 8089,'6'-11'0,"4"-6"0,-4 0 0</inkml:trace>
  <inkml:trace contextRef="#ctx0" brushRef="#br2" timeOffset="56">20729 6224 8089,'0'-11'773,"-4"0"-468,0-1 1,0 4-306,4 1 0,0 4 0,0-2 0</inkml:trace>
  <inkml:trace contextRef="#ctx0" brushRef="#br2" timeOffset="57">20717 6167 8089,'-3'15'1962,"-1"1"0,-4 4-1603,4-1 0,1 3-312,3 0 1,0 1 49,0 0 1,5-4-156,2 0 1,3-4 81,2 4 0,3-5-92,0 2 0,6-7 157,-2-2 1,-2-4-21,2 1 1,0-3 50,4-1 1,0-5 175,0-3 1,-1-3 22,-3-5 0,1 2-125,-5-5 0,0 4-107,-3-4 1,-2 0 72,-2-4 0,-2 0-559,-2 1 0,-3-2 232,3-3 1,-4 3-513,-4-3 0,-4 3 176,-7 1 0,-3 5-32,-4 3 1,-5 8-318,0 3 0,-3 2 305,3 2 1,0 6 27,5 1 1,-1 8 213,0 4 0,5 4 305,3 4 0,2-3 0,2 4 0</inkml:trace>
  <inkml:trace contextRef="#ctx0" brushRef="#br2" timeOffset="58">21060 6407 9883,'0'-6'2759,"0"1"-2194,0 5-328,5 0 1,-4 5-475,3 2 1,-3 7 167,-1 2 0,0 4 59,0-1 1,0 2 47,0 2 1,0 0 55,0 0 0,0 0-162,0 0 0,0-4 60,0 0 0,0-4-99,0 4 1,0-5 108,0 1-952,0-2-354,0-2-498,0 1 1802,0-6 0,-5-1 0,-1-5 0</inkml:trace>
  <inkml:trace contextRef="#ctx0" brushRef="#br2" timeOffset="59">21391 6087 8089,'-5'-11'247,"4"5"611,-4-5 3,5 5-201,0 0 490,0-4-272,0 8-68,0-3-488,0 5-273,0 5 1,0 3 130,0 7 0,0 3-88,0 5 0,0 1 104,0 3 1,0 0-26,0 4 1,0 1-84,0-6 0,0 5 36,0-5 1,0 5-191,0-5 1,0 0 79,0-7 0,0 1-128,0-5 1,0 1-30,0-5 0,0 0-284,0 1-1179,0-6 766,0 4-1853,0-8 2693,0 3 0,0-5 0,0 0 0</inkml:trace>
  <inkml:trace contextRef="#ctx0" brushRef="#br2" timeOffset="60">21585 5710 8089,'-6'-11'0,"1"5"1270,5-4-1140,0 8 0,1-3-93,3 5 0,2 5 243,6 3 0,1 3 433,2 5 0,3 5 93,4 6 0,1 6-375,0 1 1,4 2-37,-1 5 0,1 1-168,-4 4 1,-5-4 13,-3 0 0,-4 0-34,-3 3 0,-3-3-121,-5 0 0,0-5 98,0 1 0,-1-1-43,-3 1 0,-4-7-241,-7 4 0,0-7 58,-8 2 1,0-3-1318,-11 3 0,2 1 1067,-6 3 0,-3 0 0,1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3:23:10.163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9582 11272 7936,'-8'-3'944,"1"-1"25,4 0 24,-2-1-398,5 4-127,0-4-416,0 5 1,5 0-1,2 0 1</inkml:trace>
  <inkml:trace contextRef="#ctx0" brushRef="#br0" timeOffset="1">9605 11250 8120,'11'0'4076,"2"0"-3085,2 0 1,-2 0-677,2 0 0,3-2-187,1-2 1,-1 3-137,1-3 0,-1-1-46,1 2 1,1-3 109,-5 3 1,4 1-81,-4-1 1,4 0 45,-3-1 1,0 3 15,-1-3 1,-2 2-57,2-2-10,-2 3-103,-2-5-338,1 6-268,-6 0 237,-1 0 111,-5 0 1,0 0-1</inkml:trace>
  <inkml:trace contextRef="#ctx0" brushRef="#br0" timeOffset="2">9982 11204 8082,'0'11'0</inkml:trace>
  <inkml:trace contextRef="#ctx0" brushRef="#br0" timeOffset="3">9708 11501 14940,'11'0'246,"1"0"-57,-1 0 0,2-4-25,2 0 0,3 0 0,5 4 0,-1-3 3,1-1 1,4-1-17,0 1 0,3 1 32,-3-4 1,-1 4-158,-3-1 0,-1-1 344,-3 2-461,2-1 0,-8 0-235,2 0-74,-7 0 400,-3 4 0,-5 5 0,0 2 0</inkml:trace>
  <inkml:trace contextRef="#ctx0" brushRef="#br0" timeOffset="4">10107 11455 8077,'-22'12'0</inkml:trace>
  <inkml:trace contextRef="#ctx0" brushRef="#br0" timeOffset="5">11124 10873 7984,'0'-12'641,"0"6"1,0 0 280,0 2 88,0 2-412,0-3-500,0 5 0,0 5 167,0 3 0,0 0-34,0 3 0,0-1-46,0 9 0,4 0 75,0 4 0,-1 1-92,-3 3 1,2 2 44,1 5 1,-1 1-185,1-1 0,-1-2-36,-2 2 0,1-2-151,3 6 0,-3-7 107,3 0 0,-3-2-176,-1 2 0,0-4 33,0-4 1,0 0 121,0 0 1,0-1-104,0-3 0,4-3-19,0-5-237,0 1-62,-4-1-483,0-4 123,0-2-1,0-5 854,-5 0 0,3-5 0,-3-2 0</inkml:trace>
  <inkml:trace contextRef="#ctx0" brushRef="#br0" timeOffset="6">11135 11501 8122,'-11'-23'0</inkml:trace>
  <inkml:trace contextRef="#ctx0" brushRef="#br0" timeOffset="7">11010 10941 8122,'-12'-23'0</inkml:trace>
  <inkml:trace contextRef="#ctx0" brushRef="#br0" timeOffset="8">10987 10907 8122,'5'-18'434,"3"3"1,2 6 203,1 1 1,4 2-186,1-2 1,4-2-6,-1 3 1,3-3-140,0-2 0,2 2-50,3 2 1,-3-2-75,3 3 0,1 2-156,-2 1 1,1 2-7,-4 2 0,-2 2 168,-1 2 0,-4 2-355,-5 5 0,1 5 107,-1-1 1,-4 5-70,-4-1 1,-3 3 78,-3 1 0,-4-1 206,-4 1 1,-6-1 53,-2-3 0,-6 5-97,-2-5 1,1 4-36,3-8 0,0 4 19,0-4 0,2 1-440,2-5 0,-2-5 110,6-2 230,0-3 0,3 4 0,1 2 0</inkml:trace>
  <inkml:trace contextRef="#ctx0" brushRef="#br0" timeOffset="9">11124 11147 8122,'0'0'0</inkml:trace>
  <inkml:trace contextRef="#ctx0" brushRef="#br0" timeOffset="10">12140 10519 6840,'0'-7'293,"0"-3"68,0 4 0,0-2 212,0 1 135,0 4-445,5-7 0,-3 7 142,2-4-42,-3 4 169,-1-2-134,0 5 1,0 5-328,0 3 1,-4 2-14,0 1 0,-3 2 7,3 2 0,-5-1 34,1 5 0,-1 0 98,2 4 1,-3 1-101,2 3 1,-2 1 188,-2 2 0,1 5-101,0-1 0,-1 0-41,1 4 1,1-2-79,2-2 1,-1 1 79,5 4 1,-3-4-201,3 3 1,0-2 55,4-2 1,0 1-22,0 4 1,0-8 76,0 4 1,0-8-30,0 4 1,1-4 16,3 3 0,1-5 2,3 2 1,2-4 35,-2-4 0,2 1 9,1-5 0,1 2 33,-1-2 1,0-2-47,1 2 0,-1-2 165,1-2 0,-1-3-95,1-1 1,-1 0 92,0 0 1,-3 2-122,0-5 1,-1 1 57,5-1 0,-5-3-208,1 3 1,-4-3 98,3-1 0,-3 0-399,4 0 142,-6 0-525,3 0-3488,-5 0 4199,-5 0 0,-6-5 0,-7-1 0</inkml:trace>
  <inkml:trace contextRef="#ctx0" brushRef="#br0" timeOffset="11">12414 11113 8250,'-11'0'0,"0"0"-216,-1 0-396,6 0 1666,1 0-68,5 0 1,5 0-582,2 0 1,7 0-94,2 0 1,4 0-50,-1 0 1,3 0 7,0 0 0,-3-2-82,0-2 0,-3 3-147,3-3 1,-1-1 132,1 1 0,-3-1-238,-5 2 1,1 1 57,-1-1 0,-3 1-1000,0 2 451,-6-5-1562,8 4 1105,-8-4 1011,3 5 0,-5 0 0,0 0 0</inkml:trace>
  <inkml:trace contextRef="#ctx0" brushRef="#br0" timeOffset="12">13043 10667 8186,'0'-11'0,"0"-1"0,0 1-141,0 4 141,0-3 0,0 9 702,0-4-83,0 5-118,0-5 141,0 4-356,0-4-152,-5 5 0,3 1-22,-2 3 1,3-2 70,1 6 1,0-1-145,0 5 1,0 1 139,0 2 1,0-3-109,0 4 1,0 0-10,0-1 1,1 1-130,3-5 1,-2 4 100,1 0 1,2 1-187,-1-5 1,0 1-193,-4-1 100,5 0 103,-4 1 0,6-6 72,-3-2 376,-3-3-244,4-1 45,-5 0 1,4-1 98,0-3-119,-1-2 1,1-6-22,0 1 1,1-2 5,-1-2 1,-3 2-132,3-2 0,1 2 108,-1 2 0,0 3-201,-4 1 57,0 4-59,5-2 0,-3 6 125,6 3 0,-2 3-7,2 4 0,2-2 7,-2 2 1,-2-6-9,1 7 0,1-3 35,4 2-36,-1 1 1,0-2 96,1-3 1,-1 0-35,1-4 1,-5-1 46,1 2-85,-1-3 0,5-1-2,-1 0 1,-3 0-44,0 0 0,-5-5 53,5-3 0,-4-2 206,3-1 0,-4-2-67,1-2 0,-3 1 225,-1-5 1,0 3-92,0-3 1,4 2 144,0-2 1,-1-3-129,-3 3 1,4 1-283,0-1 0,4 5-55,-5-1 1,5 2 92,-4 2-385,5-1 1,-7 2 18,6 3-1675,-6 2 1408,9 0 0,-5 3-1915,5-2 2506,1 8 0,-1 3 0,1 4 0</inkml:trace>
  <inkml:trace contextRef="#ctx0" brushRef="#br0" timeOffset="13">13088 10987 8063,'-16'0'960,"3"0"-712,-3 0 1,9-1-33,3-3 1090,3 3-328,1-5 766,0 6-1826,5 0 0,-2 2 131,4 2 0,1-3-143,3 3 0,1-3 87,-1-1 1,5 4-120,-1-1 0,5 1 43,-1-4 1,3 0 138,1 0 1,1 0-33,2 0 0,2 0 33,3 0 1,2 0-10,-3 0 1,-2 0 7,-1 0 1,-4-1-118,-4-3 114,2 3 1,-9-5-1014,-1 2 418,-5 3-578,-6-10 1,-1 10 41,-3-3 1078,-2 3 0,-11 1 0,0 0 0</inkml:trace>
  <inkml:trace contextRef="#ctx0" brushRef="#br0" timeOffset="14">14367 10736 8070,'0'-7'1932,"0"2"-298,0 5 0,-5 0-1527,-2 0 0,-7 5 118,-1 3 0,-6 2-99,2 1 0,-6 1 75,-2-1 1,-1 2-256,2 2 1,0-2-131,-4 2 0,4 2-107,0-2 0,3 0-9,4-3 1,-1-1 89,4 0 0,2 1-148,7-1 247,-3 1 1,8-5 81,-1 1 26,1-6 0,7 7 130,3-5 1,2 0 17,2-4 0,0 0 282,3 0 1,2 0 72,2 0 0,3 0-175,-3 0 0,1 0-229,-1 0 0,1 0 104,-5 0 0,5 0-493,-5 0 1,1 0 204,-1 0 1,-6 0-1631,3 0 415,-3 0-152,-3 0 103,-1 0 0,-6 1 1352,-3 3 0,-2-3 0,-6 4 0</inkml:trace>
  <inkml:trace contextRef="#ctx0" brushRef="#br0" timeOffset="15">14048 11101 8100,'-23'0'-1479,"5"1"888,3 3 2921,7-3-735,-2 5-527,9-6-778,-4 5 0,10-3 81,2 6 1,4-6-7,0 2 1,2-1-57,2 0 0,3-1 77,5 1 1,-1 3-86,1-3 1,0 1-64,0-4 1,0 0-2,0 0 0,-4 0-223,0 0 0,-5 0-329,1 0 0,-2 0-1251,-2 0-2354,-5 0 3920,-1 0 0,-5 0 0,0 0 0</inkml:trace>
  <inkml:trace contextRef="#ctx0" brushRef="#br1" timeOffset="16">13088 11238 8880,'0'-6'704,"0"1"0,2 5-621,1 0 1,0-4 165,5 0 1,-1 0-43,5 4 0,3-4 13,0 1 1,0-5 71,-3 4 1,3-1 132,0 1 1,0 3-113,-3-3 1,-1-1 99,1 1 0,-1 1-351,0 3 0,-3 0 112,0 0 1,-2 1-200,2 3 0,-2 2 79,-2 5 1,-3 1-119,3-1 0,-3 6 38,-1 2 0,0 2 23,0 2 1,-5 0-35,-3 0 0,0 0-68,0 0 1,-2-1-245,2 1 0,-2 0 151,-1 0 0,-1-1-83,1-3 0,-1-2 127,1-1 1,0-4 121,-1 3 0,2-6-102,2-1 1,2-4 218,2 3-80,3-4 0,-5 3 178,2-2 808,2-3-365,-3 4 333,5-5 375,0 0-1130,5 0 0,-2-1-12,5-3 0,-1 3-80,5-3 1,-1 2-211,1-2 1,0 3-61,3-3 0,-1 3 118,5 1 0,-3-2-432,3-1 1,-4 1 205,4-2 1,-1 3-51,1 1 1,1 0-17,-5 0 0,1 0 423,-5 0 0,0 0 129,1 0 41,-1 0 55,1 5-159,-1-3 381,-5 3-78,-1-5-735,-5 0 0,-5-2 275,-2-1 0,-8 1 0,-3-3 0</inkml:trace>
  <inkml:trace contextRef="#ctx0" brushRef="#br1" timeOffset="17">14801 10667 8155,'-11'-6'432,"3"-3"299,1 5-486,4-5 239,-2 8 340,5-4-105,0 5 1,1 5-461,3 3 0,-1 2-49,4 1 1,-3 2 46,4 2 0,-4 2-48,3 2 0,0 2 26,0-2 0,3 3-123,-2 1 1,2 3 73,2 1 0,0 1-234,3-2 1,-2 0-51,2 4 0,-2-4-86,-2 0 1,1-2 197,-1-1 1,1 0 22,-1 0 0,1-2-245,-1-1 0,0-4 45,1-5 1,-2 1 374,-2-1-155,2 1 1,-5-5 107,2 1-15,-1-6 219,-6 4-2447,0-6 1179,0-6-831,-6 5 857,0-9 873,0 9 0,-4-9 0,3 3 0</inkml:trace>
  <inkml:trace contextRef="#ctx0" brushRef="#br1" timeOffset="18">15110 10667 7857,'-7'0'833,"2"0"1,4 0 107,-3 0-645,3 0 0,-5 1 74,2 3 1,3 3-139,-3 4 0,-3 2 3,0 2 1,-3 3 31,-2 4 1,1 3-30,-1 1 1,0 0-118,-3 4 0,1 1 139,-5 3 1,1 4-318,-1 0 0,-3 0 70,3-4 0,1-3-139,-1-1 1,5-3-1,-1 3 1,4-6 3,3-1 0,-2-1 55,2-7 0,3 0-31,1-3 0,2-5-506,-2 1 199,3-6-364,-4 3 169,5-5-1264,5 0 1864,1 0 0,6-5 0,-1-1 0</inkml:trace>
  <inkml:trace contextRef="#ctx0" brushRef="#br1" timeOffset="19">14790 10404 8180,'-5'-6'93,"4"-4"0,-4 7 486,5-4 0,-2 4-1,-1-1 0,1 2 422,-2-2-274,3 3-182,1-4-487,0 5 0,5 1-56,3 3 0,-2-3 54,2 3 0,5-3 210,6-1 1,2 0-109,2 0 1,1 0 19,3 0 1,-3-1-24,2-3 1,2 2 107,-1-6 0,0 4-40,-4-4 0,-1 2 21,1-1 1,-4-2-116,0 5 1,-5-4-136,1 4 0,-2-1-534,-1 2 0,-5 1 112,1-2-2080,-6 3 1846,3 1 0,-6 1-1852,-3 3 2515,-2-2 0,-10 13 0,-2-3 0</inkml:trace>
  <inkml:trace contextRef="#ctx0" brushRef="#br1" timeOffset="20">15304 10987 8214,'-5'-6'0,"4"-1"-103,-3 3-65,3 3-60,1-4 745,0 5-324,0-5 296,0 4 1,-2-4 240,-2 5 53,3 0 239,-4 0 527,5 0 0,5 0-1402,3 0 1,2 0 100,1 0 0,2 0-227,2 0 1,2 0 96,2 0 0,2-4-68,-2 0 1,3-1 21,1 1 0,-4 2-117,0-6 1,-5 4 40,1-3 1,-2 3-234,-2-4-155,1 6 330,-1-9-925,-5 10 691,-1-4 1,-6 5-2417,-3 0 1412,-2 5 1300,-5 2 0,-1 4 0,1 0 0</inkml:trace>
  <inkml:trace contextRef="#ctx0" brushRef="#br1" timeOffset="21">15624 11512 7999,'-7'0'393,"2"0"4116,5 0-4583,5-5 0,-3 3 126,1-6 0,-1 4-624,-2-3 0,1-1 179,3-3 0,-3-2-145,3-2 1,-2-3 281,2-5 1,-2-1 67,1-3 0,2-2 604,-1-5 1,1-2-243,-1-2 0,-3 3 593,3-3 0,1 2-342,-1 2 0,5 5 99,-1 2 0,2 3-91,1 1 1,-3 5-37,-1 3 0,-3 6-407,4 2 0,-4 4-714,3-1-570,-4 3 799,2 1-439,-5 0 229,5 0 384,-4 5 1,4 1-146,-5 6 399,0-1 0,4 1 170,0-1 0,0-3-53,-4-1 297,0-4-255,5 7 0,1-9 24,5 3 1,1-3-49,-1-1 0,2 0-25,2 0 1,-2 0 50,2 0 1,-2-4-8,-2 1 0,1-6-26,-1 1 0,1-3-22,-1-4 1,-1 2-55,-2-2 1,1 2 45,-6 2 0,5-1-67,-4 1 0,0-1 105,-4 1 187,5-1-72,-4 6 253,4 1-441,-5 5 1,0 1 55,0 3 0,0 2 133,0 6 0,0 3-38,0 0 0,0 4 210,0-3 1,1 3-81,3-4 0,-3 4 20,3-4 1,-3 4-254,-1-4 0,0 2-272,0-2 1,0-2-919,0 2 1,4 1 610,0 0 0,0-1-2372,-4-4 2907,0-4 0,5 3 0,1-4 0</inkml:trace>
  <inkml:trace contextRef="#ctx0" brushRef="#br1" timeOffset="22">16595 10633 7989,'0'-7'510,"0"2"1698,0 5-1787,0 5 1,-2-2-129,-2 5 0,2-1-67,-6 5 1,1-1-1,-5 1 0,1-1 28,-1 0 0,1 1-28,0-1 0,-1 1 0,1-1 0,-2 0 28,-2 1 1,2-5-29,-2 1 0,2 0-692,2 3 0,-1 1-805,1-1 0,1-3 1271,2-1 5,-2 1 2,9 3 335,-4-4 0,5-1-152,0-2 1,1-3 9,3 3 0,-2-3 44,6-1 0,0 0 178,3 0 0,4 0-14,0 0 1,4 0-90,-3 0 1,3 0-400,-4 0 1,4-4 222,-4 0 0,2 1-1824,-2 3 1298,-2 0 0,3 0-3014,-4 0 1763,-6 0 1634,-1 0 0,0 5 0,1 1 0</inkml:trace>
  <inkml:trace contextRef="#ctx0" brushRef="#br1" timeOffset="23">16423 11021 8001,'-6'0'1576,"1"0"534,5 0 0,1-4-1701,3 1 1,-2-1 124,6 4-473,0 0 1,3 0 119,0 0 0,1 0-821,-1 0 1,1 0 466,-1 0 0,2 0-2690,2 0 2863,-2 0 0,3 5 0,-4 1 0</inkml:trace>
  <inkml:trace contextRef="#ctx0" brushRef="#br1" timeOffset="24">16994 10393 8019,'-5'-6'170,"4"1"1,-5 1 343,2 0 226,2 0-131,-3 4 170,5 0 1,0 5-552,0 3 1,4 3 33,0 4 0,0-1-34,-4 5 1,4-1-221,-1 1 0,1 2 117,-4-6 0,4 4-327,0-4 0,0 4 9,-4-4 1,3 1-99,1-5 0,0 0-106,-4 1 261,5-1 0,-4-3-229,3-1 234,-2-4 1,-1 2 90,3-5-122,-3 0 503,4 0-230,-5-5 0,4-1-95,0-6 1,3 1 491,-3-1 1,1-3-189,-1 0 0,-2-2-150,6 2 1,-4 6 131,3-2-277,-4 2 0,3 3 259,-2 2-417,-3 3 1,6 2-55,-3 3 1,-3 2-61,3 5 1,1 1 27,-2-1 1,6 5 131,-1-1 0,-2 0-88,2-4 1,0 5 99,3-1 0,0 0 57,1-3 0,-1-1-77,1 0 0,-1 1-19,1-1 103,-1-4 3,0-2 68,1-5 1,-1 0 184,1 0 1,-5-5 81,1-3 1,-4-6-118,3-1 1,-4-2-8,1 2 1,-3-3-23,-1-5 0,0 4-101,0 0 1,0 0-15,0-4 0,-1 1-160,-3-1 1,3 1-377,-3 3 0,2 3 205,2 4 0,-1 5-1578,-3-1 1320,3 5 0,-4 0-1412,5 6 1935,5 4 0,-4 4 0,4 1 0</inkml:trace>
  <inkml:trace contextRef="#ctx0" brushRef="#br1" timeOffset="25">17063 10873 7991,'-7'0'-808,"1"0"1803,2 0-551,3 0 1,-4 1 39,5 3 1,-1-3 335,-3 3-340,3-3 372,-4-1 1145,5 0-1796,5 0 0,-3 0 202,6 0-250,-1 0 1,5 0 100,-1 0 0,2 0-163,2 0 0,-2 0 50,2 0 0,3 0-40,1 0 0,-1-1 68,1-3 1,0 3-107,4-3 1,-1 1 11,1 0 0,0 1-171,0-1 0,-4-3-230,0 3 1,-1-2 182,1 1 1,-3 2-602,-4-1 0,-5 1-56,1 2-2242,-6 0 1691,4 0 1351,-6 0 0,5 0 0,1 0 0</inkml:trace>
  <inkml:trace contextRef="#ctx0" brushRef="#br1" timeOffset="26">17131 11124 7574,'-6'0'319,"1"0"0,5-1 326,0-3-240,0 3-72,0-4 0,0 3 132,0-2 24,0 3 1,4-5 602,-1 2-7,1 3-583,1-4 0,2 3-165,4-1 0,-3 1-141,-1-1 0,1 1 44,3 2 0,1 0-51,-1 0 0,1 2-17,-1 1 0,1-1-122,-1 1 0,0 4 196,1 0-342,-6 4 1,3 1-99,-5 3 0,0-2 108,-4 2 1,-5 3-283,-3 1 1,-2-1 173,-2 1 0,1-1-223,0 1 1,-5 2 150,1-2 1,-1-1-15,0 1 0,4-5 341,-4 1 1,4-2-154,0-2 1,2-3 459,3 0 0,-2-5-63,5 5 485,0-5-269,4 2-148,0-5 1,6 0-89,6 0 0,0-4 41,8 0 1,-3-4-87,2 5 1,3-6-61,-3 1 1,3 2-64,0-2 0,-3 6 73,0-2 1,-5-1-97,2 1 0,-4 0 89,0 4 1,-1 0-605,1 0-344,-6 0-694,4 0-1449,-9 0 2131,4 0 0,-5 1-330,0 3 0,0-1 1107,0 4 0,-5-4 0,-1 2 0</inkml:trace>
  <inkml:trace contextRef="#ctx0" brushRef="#br1" timeOffset="27">17485 10267 7637,'-6'0'2594,"1"-5"-1564,5 4-463,0-4-81,0 5-291,0 5 0,4 1 58,0 6 0,1-1 7,-2 1 0,0 0-22,5 4 1,-1 1 10,5 6 0,-1 0-9,0 0 0,1 1 47,-1 3 1,5-2-67,-1 5 1,1 0 8,-1 0 0,-2 7-81,2-3 0,-2 4-135,-2 0 0,1 3 10,-1 5 0,-1-1-38,-2 1 0,-2 0 107,-2-1 0,-2 0 51,1-3 0,-1 1-155,-2-5 1,-2 0-16,-1-4 1,-4-3-128,-4-1 0,-2-3 16,-2 3 0,2-4 129,-2 0 0,-2-6 36,2 0 1,0-7-41,4 3 1,-1-4 119,1 0 0,4-5-106,4 1 1,-3-4-746,3 3 334,-1-4 0,4 3-469,0-2-1916,0-3 1479,0 4 1315,5-5 0,1-5 0,6-1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3:23:10.19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9719 12586 8079,'-6'0'719,"1"0"516,5 0-1054,5 0-13,1 0 1,6 4-80,-1-1 0,0 1 89,1-4 0,1 0-65,2 0 0,-3 0 29,4 0 0,0 0-12,-1 0 0,6 0-28,-2 0 1,2 0 1,2 0 0,-1-4-84,-3 1 0,2-1 56,-2 4 1,-2-4-92,-2 0 0,2 0 72,-2 4 0,-4 0-202,-3 0 143,-1 0-164,5 0 1,-4 0-189,-1 0-15,-4 0-30,2 0 1,-5-1-136,0-3-911,0 3 424,-5-4 1021,-2 5 0,-4 0 0,-1 0 0</inkml:trace>
  <inkml:trace contextRef="#ctx0" brushRef="#br0" timeOffset="1">9753 12803 8079,'-6'0'867,"-4"0"-128,9 0-101,-4 0 505,5 0-894,5 0 0,1 0 49,5 0 1,1 0-17,-1 0 1,-2 0-1,3 0 1,-4 0-87,8 0 0,-2 0 53,1 0 1,1 0-70,3 0 1,3 0 53,-3 0 1,3 0-192,0 0 0,-3-1 99,0-3 1,-3 2-141,3-1 1,-5 1 14,1 2 1,-2-3 3,-2-1 15,0 0-226,1 4 190,-6 0 0,-1-5 0,-5-1 0</inkml:trace>
  <inkml:trace contextRef="#ctx0" brushRef="#br0" timeOffset="2">10085 12791 8152,'-12'23'0</inkml:trace>
  <inkml:trace contextRef="#ctx0" brushRef="#br1" timeOffset="3">11227 12323 8093,'-12'-11'0,"5"4"-331,-1 4 0,6 0 1763,-2-1-422,2 3-392,2-4 156,0 5-478,0 5 1,0 3 0,0 7 0,0 0 26,0 8 0,0 0 87,0 11 0,2-2-132,2 6 0,-3-3-13,3 0 0,-3 0 49,-1 3 1,4 1-79,-1 3 0,5 1-170,-4-4 0,1 0-75,-1-1 1,-3-6-92,3 2 0,1-7 137,-1-1 0,0-7-113,-4-3 0,1-1-136,3-4 84,-3 3-293,4-8 273,-5 1 0,-1-2-636,-3-5 1,1 0-87,-4 0 0,-1 0-384,-3 0 1,-1-5 1253,1-3 0,-1-7 0,1-3 0</inkml:trace>
  <inkml:trace contextRef="#ctx0" brushRef="#br1" timeOffset="4">11090 12346 7988,'-7'-13'690,"2"-2"-383,5 7 0,2 2-45,1-2 1,4 5 84,4-5 1,1 2 148,-1-2 0,2-1-117,2 5 1,3-3-141,4 3 1,1-4-129,0 5 0,1-3 90,3 3 0,-3 1-202,3-1 1,-3 1-42,-1 2 1,-2 5-73,-2 3 1,-2-2 31,-6 2 1,-1 3 67,-2 5 1,-3 3-94,-5-4 1,-1 5 56,-3-1 1,-4 3 178,-7 1 0,-3-1-116,-5 1 1,1 0 221,-1 0 1,0 0-61,0 0 0,4-6-90,0-1 1,1 0-332,-1-1 0,3-3 121,4-5 1,5-4-578,-1 1 262,6-3-848,-4-1 0,15-1 1288,3-3 0,12-2 0,0-6 0</inkml:trace>
  <inkml:trace contextRef="#ctx0" brushRef="#br1" timeOffset="5">11935 12129 8120,'-5'-6'543,"3"-5"1,-3 9 247,5-6-83,0 6-395,-5-3 1,3 5 219,-6 0 0,4 1-382,-3 3 0,-1 6 40,-3 5 1,-1 7-25,1 1 0,-4 4 69,-1 8 0,-4 8 182,1 3 0,-3 6-308,0-3 0,3 7 275,0 1 0,1 0-449,-1 4 1,2-3 203,6 0 0,5-1-343,2 0 0,2-9 150,2-2 1,6-8-201,1 0 1,5-4 146,3-4 1,1-2 1,3-5 0,3-1 227,-3-3 1,-3-3 87,0-4 1,0-2 208,-1-2 0,1 0-59,-5-4-177,6 0 1,-5-4 80,3 0-1598,-2 0 740,-7 0-2576,0 0 3169,-6 0 0,-11 0 0,-1 0 0</inkml:trace>
  <inkml:trace contextRef="#ctx0" brushRef="#br1" timeOffset="6">12152 12677 7868,'1'-6'973,"3"2"1,-2-1-592,6 1 0,0 0-52,3 4 1,-1-1-104,-2-3 0,2 3 168,-2-3 0,6 3-168,1 1 0,0 0 77,-4 0 1,1-4-78,-1 0 1,1 0-29,-1 4 0,1-1-172,-1-3 1,0 3 161,1-3 0,-1 2-142,1-2 1,-5 3 70,1-3-1240,-6 3 584,9 1-12,-10 0 0,-11 5 0,-9 1 0</inkml:trace>
  <inkml:trace contextRef="#ctx0" brushRef="#br1" timeOffset="7">13111 12129 8002,'-6'0'0,"1"-1"54,5-3 286,-5-2 0,3-1 138,-3 2 142,5 0-126,0 4-148,0-4 473,0 5-744,0 5 0,0 1 101,0 6 1,0 0-55,0 3 0,2 3 23,1 5 1,-1-4-193,1 0 0,3-1-4,-3 1 0,5 1-65,-4-5 0,3 4 72,-3-3 0,4-1 57,-4-4 0,1 1-101,-2-1 1,-1-3 14,2-1-75,2 1 136,-5-2 1,6-1 1,-4-5 68,-1 0 0,4 0 312,-2 0-294,-3 0 0,5-5 136,-2-2 1,-1-5-173,4-3 0,-4 1 36,1-5 1,1 4-102,-1-4 0,3 5 105,-3-1 1,0 2-148,-4 2 0,4 3 165,-1 0-50,1 6-85,-4-3-63,5 5 1,-2 5 22,4 2 1,-3 4 80,4 0 1,-1 0-25,5 1 11,-1-1 0,1 1-41,-1-1 0,1-1-61,-1-2 53,0 2 1,1-5 6,-1 3 0,-3-3-2,-1-5 241,1 0 1,0 0-78,-1 0 295,-4 0 1,6-5-160,-5-3 0,3-2 45,-3-1 1,1-5-91,-1 1 1,-3-5 41,3 1 0,-2-3-148,2-1 1,-2 2-132,1 2 0,-1-2-290,-2 6 0,1 0 25,3 4-792,-3-1 527,4 1-2401,-5 4 2966,5 2 0,-4 15 0,4 3 0</inkml:trace>
  <inkml:trace contextRef="#ctx0" brushRef="#br1" timeOffset="8">13637 12118 7501,'0'-7'1842,"0"2"-1531,0 5 1,3 5-105,1 3 1,4 3 28,-4 4 1,3 3-28,-3 5 1,4 0 13,-5 0 0,5 0-35,-4-1 1,3 5-32,-3 0 1,4-2 33,-4-6 0,3 3 11,-3-3 1,1-3-231,-1-1 1,-3-2 211,3-1-329,2-1 68,-4 0-36,3-4 179,-5-2 1,1-5 172,3 0 1,-3-5-259,3-3 1,-3-6-109,-1-1 0,4-5-23,0 1 1,0-7 141,-4 0 1,1-6-334,3 1 0,-3 2 118,3-1 1,-3-2-182,-1-6 1,1 6 22,3-2 1,-1 7 26,4 1 0,-4 5 570,1 2 0,1 5-196,-2-1 1,6 2 38,-1 2 0,-2 3-99,2 1 0,0 3 266,3-4 1,2 5-21,2-5 1,3 4 18,4-3 1,1 3-113,0-4 1,0 4-41,0-3 0,1 4-4,3-1 0,-3 3-34,2 1 0,-5 0-68,-2 0 0,-4 0 77,4 0 0,-5 1-154,1 3 140,-2-3 0,-3 6-153,-2-3-5,2-3 0,-9 5-556,3-2-1232,-3-3 936,-1 9 980,-5-8 0,-1 8 0,-6-4 0</inkml:trace>
  <inkml:trace contextRef="#ctx0" brushRef="#br1" timeOffset="9">13968 12163 8067,'-12'0'0,"1"0"333,5 0 631,-5 0-213,10 0-255,-4 5-260,5 2 0,1 4-3,3 0 1,-3 1-83,3-1 1,-3 1 17,-1-1 0,4 2-97,0 2-100,0-2 0,-4 3 77,0-4 0,1-5-374,3 1 151,-3-6-125,4 4 90,-5-6 129,0 0 0,5-2 81,3-2 1,1-2 26,-2-5 1,4-1 11,-4 1 0,3-1-3,2 1 1,-1 0-21,1-1 1,-2 1 40,-3-1 1,2 5-35,-5-1 0,1 6 305,-1-2-72,-3 2-161,4 2 1,-1 6-4,0 1 0,0 3 10,-4 2 1,0-1-258,0 1 1,0-1 142,0 0 1,4 2-174,-1 2 1,1-2 47,-4 2 0,0-2-507,0-2 0,0-3 39,0 0 0,0-1-916,0 5 234,0-1 1286,0 0 0,-5 1 0,-1-1 0</inkml:trace>
  <inkml:trace contextRef="#ctx0" brushRef="#br1" timeOffset="10">13248 12609 8161,'-29'0'0,"6"0"106,8 0 1,2 0-143,2 0 1,3 0 890,1 0-199,4 0 67,-7 0-131,9 0-335,-4 0-17,15 0 0,-5 0 133,10 0 1,-5 0-109,5 0 0,3-4 133,1 0 0,3 0-61,1 4 1,5 0-67,2 0 0,0-4-152,5 1 0,5-1 82,10 4 0,1 0-284,-2 0 1,3 0 120,5 0 0,4 0-495,0 0 1,4 0 376,-4 0 0,-4 0 45,-4 0 1,-5-1-159,2-3 0,-8 2 114,-4-1 0,-4-2 59,-4 1 0,2-1 12,-5 1 1,-6 3 177,-5-3 1,-4 1-335,0-1 401,-6 3-1047,-1-4 1,-6 5 483,-3 0 0,-4 0-1244,-7 0 0,-3 0 90,-4 0 1480,-1 5 0,-10 2 0,-3 4 0</inkml:trace>
  <inkml:trace contextRef="#ctx0" brushRef="#br1" timeOffset="11">13511 12906 7966,'-18'0'0,"-1"-2"308,8-2-160,-3 3 699,12-9-507,-3 4 0,9-2 56,0 1 1,5 0-79,-2 0 0,4-2-41,0 5 0,0-4-15,1 4 0,3 1-39,0 3 0,1-2-103,-5-1 0,4 1 117,0-2 0,1 3-148,-5 1 49,1 5 0,-2 2-181,-3 4 1,2 2-42,-5 2 0,0-1 21,-4 5 1,-1-4-12,-3 4 1,-3 0 120,-4 4 0,-2 4-21,-2-1 1,1 1-23,-5-4 0,1 0-25,-1 0 0,-1-1-26,5 1 1,-1-4 48,5 0 15,0-5 1,3 3-148,0-6 36,6-4 1,-2-2 55,8-5 1,3 0 37,9 0 0,1 0 0,6 0 0,0-2 383,0-1-160,5 1-112,-4-8 0,0 9-263,-5-3 0,-1-1-178,1 1 0,-3 0-373,-4 4 1,-5 0-574,1 0-915,-5 0 695,2 0 1496,0 0 0,-4 5 0,4 2 0</inkml:trace>
  <inkml:trace contextRef="#ctx0" brushRef="#br1" timeOffset="12">13945 13054 7966,'-12'0'501,"6"-5"188,-4 4 1,7-8 224,-4 5-580,4 0 1,-3 4-17,2 0 0,3 5-95,-3 3 1,-1 3-116,1 5 0,-3-2 143,3 5 0,-4-4-268,4 4 0,1-1 48,3 1 1,0-2 29,0-1 1,5-4-196,2 4 1,0-4 81,0 0 0,0-5-95,0 1 1,3-6-48,-2 2 88,2 3 0,1-6 101,1 3-21,-1-8 0,1-3-40,-1-4 1,-3 0-122,-1-1 1,-4 1-22,1-1 1,-3 0 99,-1-4 0,0 2-313,0-5 0,-1 4 135,-3-4 1,-4 1-175,-7-1 1,1 3 201,-5 4 0,5 1 271,-1 0 0,-2 3-3,2 0 353,0 6 0,4-3 321,-1 5-380,6 0 136,1 0 0,7 0-114,6 0 0,1 0 188,10 0 0,0 0-117,4 0 1,-1 0-18,1 0 0,4-1-91,0-3 1,1 1 86,-2-4 0,-2 3-376,3-4 0,-8 6 0,-3-3 0</inkml:trace>
  <inkml:trace contextRef="#ctx0" brushRef="#br1" timeOffset="13">14253 12963 8021,'-5'6'0,"-1"4"0,-11-3 0,0 4 0</inkml:trace>
  <inkml:trace contextRef="#ctx0" brushRef="#br1" timeOffset="14">15224 12369 8100,'0'-12'-283,"-5"6"1,4 0-56,-3 2 1421,3 3-335,1-4-240,-5-1 0,2 5-50,-5-3 1,5 3-179,-5 1 1,0 5-138,-3 3 1,-2 2 122,-2 1 0,1 5-130,-5-1 0,4 4 100,-4-4 1,1 4-182,-1-4 0,-3 1-68,3-5 1,3 0-41,1 1 1,2-1 108,1 1 1,2-1-151,3 1 39,-3-1 1,8-3 137,-2-1 0,8-3 30,4 4 1,6-6-48,1 2 1,9-3 143,-1-1 0,4 0-53,-1 0 1,-2 0-66,3 0 1,-3 0-29,-1 0 0,-5 0-164,-3 0 1,-2-4-940,-2 1 483,-4-1-1786,-2 4 1673,-5 5 1,-2-3-1152,-1 6 1820,1 0 0,-13 3 0,2 0 0</inkml:trace>
  <inkml:trace contextRef="#ctx0" brushRef="#br1" timeOffset="15">14916 12769 8100,'-17'6'0,"10"-1"608,-9 0 155,10-4-143,0 4-108,1-5 1,6 2-81,3 1 0,-2-1 232,6 2 0,-1-3 32,5-1-696,4 0 0,-8 0 0,2 0 0</inkml:trace>
  <inkml:trace contextRef="#ctx0" brushRef="#br1" timeOffset="16">15190 12814 8014,'0'12'0,"-5"-1"0,-2 0 0</inkml:trace>
  <inkml:trace contextRef="#ctx0" brushRef="#br1" timeOffset="17">15578 12357 8027,'-11'-11'494,"-1"0"0,5 0-19,-1 4-28,5-3 416,-2 3-151,5 1-574,0 1 0,2 6 120,1 3 1,0 4 90,5 7 1,-5 6-350,5 6 0,-5-5 0,2-6 0</inkml:trace>
  <inkml:trace contextRef="#ctx0" brushRef="#br1" timeOffset="18">15589 12917 9552,'0'-11'1734,"0"-1"1,0-4-1862,0-3 0,0-3-198,0-1 0,0-1 47,0-3 1,0 2-109,0-5 1,-3-1 72,-1-3 1,0 3 86,4 1 0,0 5 104,0-2 1,0 7 120,0 1 1,0 5 851,0-2-555,0 4 1245,0 0-875,0 6-666,0 1 0,0 0 0,0-2 0</inkml:trace>
  <inkml:trace contextRef="#ctx0" brushRef="#br1" timeOffset="19">16001 12197 7915,'11'6'-96,"6"0"1,0 5 0,6 1-1</inkml:trace>
  <inkml:trace contextRef="#ctx0" brushRef="#br1" timeOffset="20">14927 12803 8752,'0'0'0</inkml:trace>
  <inkml:trace contextRef="#ctx0" brushRef="#br1" timeOffset="21">15121 12848 8016,'0'12'0</inkml:trace>
  <inkml:trace contextRef="#ctx0" brushRef="#br1" timeOffset="22">14927 12837 8045,'-11'0'-538,"-1"0"0,5 0 1459,-1 0-91,5 0-830,-2 0 0,0 5 0,-1 1 0</inkml:trace>
  <inkml:trace contextRef="#ctx0" brushRef="#br1" timeOffset="23">14870 12848 8045,'11'0'0,"-2"0"0,3 0 0,-2 0 0,9 0 0,-4-3 0,4-1 0,0-1 0,4 1 0,0 3 2806,0-3 0,-4 3-544,0 1-1789,0 0-1,-1 0-359,-3 0-61,3 0 1,-8 0-35,5 0 1,-9 0-170,6 0 1,-7 0-129,2 0 96,-4 0 115,2 0 37,-5 0 0,-5 0 52,-3 0 1,2 0-35,-2 0 0,-1 0 23,-6 0 0,1 0-260,-5 0 0,4 0 81,-4 0 0,4 0-143,-4 0 1,4 0 62,-5 0 0,5 0 139,-4 0 1,5 3 70,-1 1 1,2 1 170,2-1-892,-1-3 458,1 4 1,6-5 301,5 0 0,10 0 0,8 0 0</inkml:trace>
  <inkml:trace contextRef="#ctx0" brushRef="#br1" timeOffset="24">15544 12437 7910,'-7'-6'1991,"2"-4"-988,5 9-398,0-5 131,0 1-450,0 4 0,5-4 54,3 5 1,2 4-92,2 0 1,3 5-1,0-2 0,5 3 110,-1 2 0,3 3-113,1 0 0,1 6-222,3-2 1,-3-2 73,2 2 1,-2 0-127,-1 4 0,0-1 49,0-3 1,0 2-155,0-2 1,0 2 125,-1-2 0,-4-3 83,-3-4 0,2-1 199,-2 1 1,0-2-12,-3-3 571,-1 3-209,1-8-413,-6 3 6,4-5 1,-9-5 58,3-3 0,-3-2-137,-1-1 1,0-6-221,0-2 1,-3-6-56,-1-2 0,-1-3 60,1 3 1,1-5-331,-4 2 0,4-2 187,-1 2 1,3-3-156,1 2 0,0 2 44,0-2 1,0 5 26,0-5 1,1 6 175,3-2 1,-2 7 148,1 1 0,2 4 102,-1-4 1,4 5-75,-4-2 1,-1 8 181,-3 0-204,5 5 0,-3-3-278,2 2 221,-3 3 0,-1-3-1033,0 8 0,0 2-95,0 6 0,0 0 1155,0 4 0,5-9 0,1 3 0</inkml:trace>
  <inkml:trace contextRef="#ctx0" brushRef="#br1" timeOffset="25">16777 12255 8010,'-6'-7'81,"1"2"807,5 5 251,5-5-71,-4 4-692,4-4 1,-5 3 361,0-1-159,0 1-196,0-3 0,-5 5-262,-2 0 0,-1 0-148,-3 0 1,0 2 29,-8 1 0,0 8-222,-4 4 0,1 5-44,-1-1 1,0 1 166,0-1 0,4 3 153,0-3 1,5-2-82,-1-2 1,7-3 184,4 0-153,3-1 1,2-1 38,3-2 1,6 1 198,6-5 0,8 3-49,-1-3 0,3 0 26,1-4 1,1 0-116,2 0 1,2 0-123,-5 0 1,-1 0 75,-3 0 1,-4 0-679,0 0 1,-6 1-471,-2 3-311,1-3 1397,-11 10 0,4-5 0,-5 5 0</inkml:trace>
  <inkml:trace contextRef="#ctx0" brushRef="#br1" timeOffset="26">16515 12757 9641,'11'0'1112,"0"0"1,1 0 188,-1 0-825,1-5 0,-1 2 17,1-4 0,4-1-18,3-3 1,3 1-304,0 2 0,-3-2 60,1 2 1,-3 2-774,2-2 0,-1 6 454,-3-2 1,-2-1-2349,2 1 2435,-2 0 0,-2 9 0,1 2 0</inkml:trace>
  <inkml:trace contextRef="#ctx0" brushRef="#br1" timeOffset="27">17348 12060 8060,'0'-11'-84,"0"0"0,0-1 115,0 1 0,0-1 1125,0 1-251,0 5-437,0-5 1,4 9 132,0-6-74,0 6-177,-4-3-175,0 5 1,4 2-34,-1 6 1,1-1 90,-4 9 0,1 1-135,3 2 0,-3 2 40,3-2 0,-2 2-249,-2-2 1,3-1 72,1 1 0,1-5-131,-1 1 1,-1-2-148,4-2 213,-4 1 0,3-6-130,-2-2 162,-3-3 347,4-1-246,0 0 1,-3-1 116,1-3 1,0 2-46,1-6 1,-3 0-36,3-3 1,1-4-71,-1 0 1,0-1-13,-4 5 0,3 0 5,1-1 0,4 5 82,-4-1-120,-1 5 1,-1-2 57,1 5 1,0 2 127,5 1 1,-5 4-115,5 4 0,0 1 46,3-1 0,0 0-86,1 1 1,-1-1 5,1 1 1,-1-5-156,1 1 0,-1-2 55,0 2 0,1 1-223,-1-5 230,1-1 1,-1-3-4,0 0 0,-3 0-87,0 0 493,-6 0 1,3-5 115,-5-2 1,4-4-165,0 0 0,0-2-411,-4-2 1,0 2 166,0-2 0,-2 1-860,-1-1 0,0 2 433,-4-2 0,0-1-392,0 0 0,0 5 7,3 3 804,3 1 0,-4 0 0,5 2 0</inkml:trace>
  <inkml:trace contextRef="#ctx0" brushRef="#br1" timeOffset="28">17862 11901 8020,'0'-12'625,"0"1"0,2 4 558,1 4-36,-1 1-763,3 2 0,-4 5-87,3 3 1,-2 3-226,6 5 0,-4-1 104,3 8 0,1-3-42,3 7 0,1-3 94,-1-1 1,-1-1-243,-2 1 1,2 0-28,-2 0 0,-2-4-153,2 0 0,-6-5 70,2 1 0,-3-2 22,-1-2 0,4-3 184,0 0-61,0-6 531,-4 3-379,0-5 1,0-5-398,0-3 0,0-5-138,0-3 0,0-4-232,0 1 0,0-4 157,0-4 0,0 3 91,0-2 1,1-3 440,3-2 1,-2-3-151,6-4 1,0 2 193,3-2 1,4 3-79,0 0 1,6 2 664,-2 3 0,6 6-184,2 5 0,3 5-9,-3-1 0,3 2-103,-3 1 1,5 5-43,-2-1 1,-2 6-362,-1-2 1,-3 1 79,-1 0 1,-4 1-385,0-2 0,-4 3 102,4 1-676,-5 0-755,2 5 1606,-9 2 0,3 4 0,-4 0 0</inkml:trace>
  <inkml:trace contextRef="#ctx0" brushRef="#br1" timeOffset="29">18182 11958 14505,'0'7'1706,"0"1"-1478,0-6 0,0 9-126,0-4 0,0 0-74,0 0 0,0-3-177,0 4 0,1-5-132,3 5 0,-3-4-1226,3 3 823,3 1 1,-1-2 219,5-2 0,-3 1-239,0-1 1,-1 0-218,5-4 966,-1-5 1,0-2-86,1-4 0,-1 0 534,1-1 1,-1-1 474,0-2 1,0 3-55,-4-4-99,-2 4 1,-3 1-288,1 4 1,-1 1 323,1 2-307,-1 2-510,-2 8 0,1 2-139,3 11 1,-3-3-180,3 3 1,1-4-206,-1 4 1,3-4-570,-3 4 1,4-5-682,-4 1 0,-1-2 213,-3-1 1523,6-1 0,0 0 0,5 1 0</inkml:trace>
  <inkml:trace contextRef="#ctx0" brushRef="#br1" timeOffset="30">17622 12392 7998,'-6'-5'1038,"1"3"0,4-4-383,-3 2 335,3 3-73,-4-4-357,5 5 114,0-5-91,0 3-231,0-3 0,5 2-126,2-1 1,3 0 256,2 4 0,1-1-34,2-3 0,4 3-9,7-3 1,4 1-179,4-1 0,0 3-36,0-3 0,6-1-46,2 1 1,-2 1 74,2 3 0,0-2-250,4-1 1,1 1-233,2-1 0,-2 1 68,3 2 0,-4 0-58,0 0 1,-1-1-160,-4-3 0,3 3-143,-6-3 0,0-1 237,-4 1 1,-4-3-358,1 3 1,-7 0 227,-1 4 1,-2-4-678,-5 0 221,-6 1 867,-5 3 0,-10 5 0,-2 1 0</inkml:trace>
  <inkml:trace contextRef="#ctx0" brushRef="#br1" timeOffset="31">17622 12631 8025,'-11'-5'763,"3"-1"-332,1-5 1,4 3 310,-1 0 1,3 5 125,1-5-594,0 5 0,5-2-313,3 5 0,-2 0 99,2 0 0,3 0-17,4 0 1,2 0 89,-2 0 1,-1 0-40,5 0 0,-1 5 46,1 3 1,-3-2-37,-4 2 1,-1-2 180,1 2 0,-6 2-87,-2-2 1,-3 6 108,-1 1 1,0 4-71,0-4 0,-5 5-6,-3 0 1,-2 1-3,-1 2 0,-1 0-369,1 0 0,0-2-100,-1-2 1,1 2-83,-1-6 1,5 0 98,-1-4 1,4 0 61,-3-4 0,4 3 62,-1-2 19,3-3 0,6 0 83,3-5 1,-2 0-68,2 0 1,4 0 207,7 0 0,-1 0-58,1 0 1,0-1-41,4-3 1,4-1-252,-1-3 1,1-2 126,-4 3 0,-2 0-384,-1 0 1,1 3 174,-2-4 0,-2 4-375,-2-3 0,1 3 171,0-4 1,-1 2 93,-4-2 0,-1-2 154,-2 3 265,2 2 63,-9-6 1,8 9 727,-5-6 364,0 6-540,-4-3 638,0 5-919,-5 0 1,4 1-50,-3 3 1,2 2-37,2 5 0,0-3-165,0 0 0,0-1 237,0 5-154,0-1 1,2 1 9,2-1 1,-2-3-145,6-1 0,-4-3 182,3 4-290,1-6 1,3 3 193,1-5-38,-1 0 0,0 0 52,1 0-79,-1-5 0,1-1-99,-1-6 1,-3 1 60,-1 0 1,-4-1-104,1 1 1,-3-6-138,-1-2 1,0 1 43,0-1 1,-1 5-18,-3-1 0,-2-1 115,-6 0 0,1 1 60,-1 4 0,-3 1-1861,0 2 1,0-1 665,3 5 834,1 1 277,-1 3 1,1 0 76,-1 0 1,5 1 1336,-1 3-630,6-3 1,-7 5 271,5-2-282,0-3-652,4 9 86,0-8 1,1 3 381,3-5 0,4 0-145,7 0 1,3 0 95,5 0 0,0-1-62,-1-3 1,5-1 68,0-3 0,4-2-189,0 2 1,1 2-283,-2-2 1,-2 2-601,-5-2 1,-4 3 470,0 5 1,-9-3-2570,1-1 1978,-7 0 1,1 5-2448,-5 3 3174,0 2 0,0 6 0,0-1 0</inkml:trace>
  <inkml:trace contextRef="#ctx0" brushRef="#br1" timeOffset="32">18799 11649 7999,'-17'-11'5,"10"-1"1,-4 1 1085,11 0-638,0 4 1,0 1 46,0 2 0,2 3-43,2-3 0,-2 3-82,6 1 1,-4 0 81,3 0 1,1 5-92,3 2 1,1 5 78,-1 3 0,6 3-104,2 5 0,-2 1 149,2 2 0,0 4-66,4 4 0,0 0-185,0 0 0,1 2-273,3 2 1,-2-1-15,5 5 0,-3 1 104,4 6 1,-6 3-184,2 5 1,-15-26 0,-2-1 222,10 31 0,-12-28 0,0-1 21,3 29 0,-3 0-144,0-4 1,-6-1 75,2-3 0,-7-2-96,0-5 0,-8-2-86,0-2 0,-2 1 58,-6-5 0,0 4-107,-4-4 1,1-4 98,-1-3 1,4-6-350,0 2 0,5-4 166,-1-4 1,6-4-2300,1-8 1449,5-1 1,-2-8 1287,5-2 1,5-7 0,2-7-1</inkml:trace>
  <inkml:trace contextRef="#ctx0" brushRef="#br2" timeOffset="33">17988 13397 7928,'-6'-7'673,"0"2"0,3 4 220,-1-3 325,0 3-379,4-4 97,0 5-562,0 5 1,4 3 28,0 7 1,1-1-18,-1 5 1,3 1-111,8 7 0,-1-3-66,5 2 1,2 2 13,5-1 0,-2 3-226,3-3 0,1 0 80,-1-4 1,1 1-323,-2 2 1,-5-2 151,1 3 0,-1-7-153,1-1 0,-2-1 108,-1 1 0,-5-1 88,1-3 1,-4-2 8,-3 2 0,2-2 8,-2-2 1,-3-3-70,-2 0 1,3-5-337,-3 5-942,1-6 544,-4 4-404,-5-6 0,-1 0 562,-6 0 1,-3-4 676,0 0 0,-5-10 0,2 1 0</inkml:trace>
  <inkml:trace contextRef="#ctx0" brushRef="#br2" timeOffset="34">17954 13305 7969,'-12'-17'0,"6"0"0,2 6 0,-1-1 738,1 1 0,0-1 246,4 1-427,0 0-437,0-1 114,0 6-328,0 1 172,0 5-98,-5 5 0,0 1 63,-2 6 0,-2 3-181,5 0 0,-4 1 259,4 0 1,-3-2 144,3 5 1,-1-5-34,1 1 0,3-2-68,-3-2 0,3 0-155,1 1 0,0-5 193,0 1-394,0-5 231,0 2 0,1-5-12,3 0 0,-3-2 77,3-1 0,-1-4 165,0-4 0,-1-1-48,1 1 1,-1 0-120,-2-1 0,0-3-116,0 0 1,0-4 96,0 3 0,0 0-165,0 1 0,0 6 118,0-3 1,0 4-107,0-4 0,0 4 1,0 1 77,0 4 111,0-2-81,0 5 22,5 5 1,-3 0-15,6 3 0,1 2 144,6-2 0,-1 2-60,5 1 1,0 1 146,4-1 0,-4-3-159,0-1 0,-1 1-11,1 3 0,-3 0-171,-4-4 1,-1 3 127,0-2 0,-4-2-910,-3 2 1,-3-4 844,-1 3 0,0-4 0,0 2 0</inkml:trace>
  <inkml:trace contextRef="#ctx0" brushRef="#br2" timeOffset="35">18844 14025 7941,'-11'0'1117,"5"0"-115,1 0 15,5 0-620,5 0 1,1-1 99,5-3 1,2 1-22,2-4 1,2 3-121,2-4 1,2 4-68,-2-3 1,3 4-69,1-1 0,0-1-78,0 2 0,-4-1 43,0 4 0,-5 0-98,1 0 0,-2 0 75,-2 0 0,-3 0-30,-1 0-183,1 0 143,-2 0 0,0 0-178,-2 0 1,-2 1 47,1 3 7,-1-3 0,-4 9 94,-1-2 0,-4-1-312,-4 5 0,-1-3-36,1 6 1,0-1-11,-1 1 0,-3 2 65,0 2 1,-4 2-69,3-2 1,0-1 319,1 1 1,2-4-98,-2 4 1,2-5 234,2 2 0,0-2-68,4 1 0,-3-3 34,2 4 0,2-4 135,-2 0 0,6-5 63,-2 1 0,3-4-217,1 3 0,1-4 28,3 1 0,2 1 25,5-1 0,2-1-52,2-3 1,-1 0 254,5 0 1,4 0-102,4 0 1,1 0 73,-2 0 1,-2 0-42,3 0 1,-3 0-52,-1 0 1,-4 0-41,0 0 1,-5 0 64,1 0 0,-6 0-555,-1 0 299,-1 0-1412,0 0 1070,-2 0 1,-6 0-1271,-3 0 0,-4 0 10,-7 0 1588,2 0 0,-13 6 0,1 0 0</inkml:trace>
  <inkml:trace contextRef="#ctx0" brushRef="#br2" timeOffset="36">19518 14093 8055,'0'-11'136,"0"0"190,0-1 1,4 1 102,0-1 0,1 2-102,-1 2 0,-2-2-66,6 3 0,-4-3 49,3-2 1,-3 5-79,4-1 0,-2 0-56,2-3 1,2 3 29,-3 1 1,0 3-111,0-4 0,1 2 49,3-2 1,-3 2-179,0 2 0,-1 2-134,5-6 159,-1 5-44,1-2 1,-5 5 188,1 0-218,-6 0 0,3 5 60,-5 3 1,0 6 190,0 1 0,0 4-34,0-4 1,2 5 52,1-5 1,0 0-287,5-4 1,-1 1 120,5-1 0,-1-3-142,1-1 0,-1-4 108,0 1 0,5-3 13,-1-1 1,0 0 80,-4 0 0,1-1 118,-1-3 1,1-2-171,-1-6 1,1 5 26,-1-1 1,0 0-202,1-3 1,-2 0 131,-2-1 1,0 1-91,-4-1 0,1-3 71,-1 0 1,-3 3-620,3 5-12,-2-1 213,-2 2 1,-6 1-289,-1 5 1,0 1-420,0 3 0,-1 2 1154,-3 6 0,-6-1 0,0 0 0</inkml:trace>
  <inkml:trace contextRef="#ctx0" brushRef="#br2" timeOffset="37">19564 14322 8055,'-11'0'0,"-1"0"1724,6 0-1109,1-5 1,6-2-136,3-4 1,-2 1-111,6 2 1,-2-2-125,2 2 1,1 2 86,-5-2 0,1 6-86,-2-2 0,-1 2 246,2-2-164,-3 2-214,4-3 129,-4 5-319,9 5 1,-3-2-54,4 5 1,0-6 81,1 2 1,1-1-21,2 0 1,1-1 51,3 1 0,2-1-167,-6-2 0,4 0 48,-4 0 1,4 1-51,-4 3 0,-3-3 8,-5 3 68,1 2 234,3-5 0,-3 5-84,0-6 122,-6 0 0,5 0-33,-4 0-60,-1 0 1,4-2-89,-2-2-72,-3-2 0,8-5 25,-5-1 1,1 5-424,-1-1-388,-3 0 274,4-3-1689,-5 5 2289,0 1 0,0 5 0,0 0 0</inkml:trace>
  <inkml:trace contextRef="#ctx0" brushRef="#br2" timeOffset="38">20272 13694 8055,'6'-5'973,"5"3"1,-5-2-240,5 8 1,-3 4-77,0 7 0,-6-1-86,2 5 0,-3 0-172,-1 4 1,0 4-189,0-1 1,0 5 33,0-5 1,0 1-167,0-4 1,0 0-52,0 0 1,0-1-159,0 1 1,0 0-120,0 0 0,0-4-411,0 0 0,0-4-442,0 4 1,1-5 491,3 1 1,-3-6-1370,3-1 1978,3-6 0,-6 9 0,4-5 0</inkml:trace>
  <inkml:trace contextRef="#ctx0" brushRef="#br2" timeOffset="39">20580 14242 8046,'0'-7'1322,"0"2"-426,5 5 1057,-3 0-800,3 0 426,0 0-612,-4 0-758,9 0 166,-8 0-1695,3 5 467,-5-3-231,0 8 1084,0-9 0,-5 9 0,-2-3 0</inkml:trace>
  <inkml:trace contextRef="#ctx0" brushRef="#br2" timeOffset="40">21049 13911 8055,'-7'-18'0,"-2"1"444,6 6 0,-1 0-50,4-1 1,0 1-209,0-1 1,0 1 45,0-1 1,0 1-209,0 0 1,-4-1 14,0 1 1,-3 3-66,3 0 1,-1 2 200,1-1-156,-2 1 1,-6 6-26,1 0 1,-1 0 34,1 0 0,-1 2 100,1 2 1,0 2-35,-1 5 0,1 1 34,-1-1 1,5 1-12,-1-1 0,6-3-113,-2-1 0,2 1-6,2 3 1,2-3-157,2-1 0,2-3-52,5 4 0,1-6 88,-1 2 1,2-2 99,2-2 0,-1 0-23,5 0 1,-5 0 256,1 0 0,-2-4-36,-2 0 0,1-4 212,-1 4-258,1-4 1,-2 5 370,-3-5-251,-2 6-116,-5-3 0,0 10 222,0 3 0,0 7-85,0 4 0,0 4 65,0 3 1,-1 0-135,-3 4 1,3-3-56,-3 3 0,3-4-23,1 0 0,0-2 95,0-1 0,0 0-250,0 0 1,0-4 78,0 0 1,0-5-326,0 1 1,0-2-123,0-2 0,0-3-947,0-1 112,0-4-872,0 2 812,0-5 0,1-5 615,3-3 1,2-2 677,6-1 0,-1-6 0,1 0 0</inkml:trace>
  <inkml:trace contextRef="#ctx0" brushRef="#br2" timeOffset="41">21563 13751 8055,'0'-18'465,"0"1"160,0 6 0,0 0-192,0-1 1,0 5 155,0-1-212,0 5 0,0-3 174,0 2-562,0 3 1,-2 5 87,-1 7 1,-8 10 5,-4 1 1,-5 5 123,1 3 1,1 7-106,-1-2 1,1 1 68,-1-1 1,0-2 89,8-3 0,-3 2-247,6-6 0,3 1 158,1-4 0,3-4-293,1 0 1,0-5 98,0 1-155,5-2 1,1-3 72,6-2 0,-1-3-41,1-5 1,0 0 121,4 0 1,-2-2 114,5-1 0,-5 0-125,1-5 1,-3 1 33,0-5 1,-2 1-63,-2 0 0,1-1 82,-6 1 0,1-1 158,-4 1 1,-5 3-176,-3 1 0,-7 3-58,-4-4 1,-2 6-72,-2-2 0,-4 8-214,1 3 0,-1 4-714,4 0 0,0 4 56,0 0 997,6 6 0,0-4 0,6 6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6:18:00.83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22887 1473 8102,'-6'0'648,"1"0"1668,5 0-2315,5 0 1,-2 0 41,4 0 1,-3 0 66,4 0 1,3 0 8,4 0 1,2 0-7,-2 0 1,-1 0-5,5 0 1,-1 0 10,1 0 1,2 0-125,-2 0 0,-1 0 134,1 0 1,-5-4-203,1 1 0,-2-1 113,-1 4-484,-1 0 284,0 0 1,-3 0-808,0 0-280,-6 0-594,3 0 1840,-5 0 0,-10 5 0,-3 1 0</inkml:trace>
  <inkml:trace contextRef="#ctx0" brushRef="#br0" timeOffset="1">22910 1645 10706,'12'0'931,"-1"-4"-514,1 0 0,3 0-134,0 4 1,5 0-17,-1 0 1,-1-4-99,1 1 0,-1-1-1,1 4 1,1 0-34,-5 0 1,1 0-319,-5 0-899,1 0 843,-1 0 0,-3 0-1482,-1 0 772,-4 0-1356,2 0 2305,0 5 0,1 1 0,6 6 0</inkml:trace>
  <inkml:trace contextRef="#ctx0" brushRef="#br0" timeOffset="28">930 4475 8048,'0'-7'2037,"0"-1"-1353,0 6-265,0-3 751,0 5-1308,0 5 184,5 1 1,3 7 33,7 2 1,-1 4-43,5 8 0,-4-2 1,4 5 91,2 2 1,0 1-157,2 1 0,0 4 1,1 1-11,3-3-67,-3 0 157,4-7 0,-7-1 174,-2-5 1,2-4-4,-6 0-132,0-5 0,-7-1 35,-1-6-62,1-4 0,-2 3-415,-2-2-1166,-3-3 559,-1 4-1992,0-5 2948,0-5 0,5-1 0,2-6 0</inkml:trace>
  <inkml:trace contextRef="#ctx0" brushRef="#br0" timeOffset="29">1421 4487 7997,'0'-13'387,"0"-2"21,0 14 1,0-6 1310,0 3-1155,0 3 619,0-4-388,0 5 0,-5 5-721,-2 3 153,-4 7-714,0 3 414,-6 10 121,0 1-1662,-16 10 1461,2 2-1141,-8 5 711,0-1 265,3 1 202,-3-5 1,7-3-794,5-8 786,1-2-62,13-5-323,-4-5 1,7-2 898,3-4-654,-3-6 991,8-1-1102,-3 0 741,5-4-669,0 4 62,0-5 1,-5-5-1,-1-1 1</inkml:trace>
  <inkml:trace contextRef="#ctx0" brushRef="#br0" timeOffset="30">953 4247 8062,'-6'-6'137,"1"-5"-185,5 10-174,0-4 5627,0 5-5231,10 0 1,-1 0-98,10 0 0,3 0-2,5 0-123,10 0-262,-7 0 543,10 0-298,-1-5 1,-3 4 151,2-3 1,0 1-383,-4 0 95,3 1-66,-13-3 95,4 0-182,-5 4 141,-6-4 358,0 5 0,-7-1-1528,-2-3 703,2 3-1576,-4-5 2315,1 6 1,3 0 0,-4 0-1</inkml:trace>
  <inkml:trace contextRef="#ctx0" brushRef="#br0" timeOffset="31">1889 4590 8030,'0'-7'1612,"0"2"-101,0 5-974,0-5 1558,0 4-1284,0-4 43,0 5-742,6 0 1,4 0-62,5 0 0,5 0 105,-1 0 0,3 0 187,1 0-285,0 0-314,-1 0 105,1 0 29,0 0 126,-5-5-1082,3 3 546,-8-3-878,9 5 1,-10 0 543,4 0 0,-4 0-839,0 0 948,-6 0 757,-1 0 0,0 0 0,2 0 0</inkml:trace>
  <inkml:trace contextRef="#ctx0" brushRef="#br0" timeOffset="32">1924 4772 13830,'11'0'2513,"6"0"-1634,2 0 1,7 0 538,5 0-915,2 0 58,1-5-1593,0 4 1,-1-5 419,-2 2 608,-3 3 0,-7-4-1020,-2 5 1,2 0 1023,-6 0 0,0 5 0,-4 1 0</inkml:trace>
  <inkml:trace contextRef="#ctx0" brushRef="#br0" timeOffset="33">3260 4064 8259,'0'-11'-646,"0"4"1865,0-3-217,0 9 193,0-4-212,0 5-860,0 5 1,0 5 276,0 5 1,0 4-89,0-3 1,0 7-272,0-4 1,0 5 6,0-5 1,0 5-23,0-1 1,4 6-160,0-6 0,1 2 77,-2-2-1,-1-1 188,2-3 0,1 1-92,-2-5 0,1 0-1320,-4-3 1,0-5-144,0 1-694,5 0 2118,-3 3 0,3 0 0,-5 1 0</inkml:trace>
  <inkml:trace contextRef="#ctx0" brushRef="#br0" timeOffset="34">2883 4692 9979,'5'-6'1980,"7"1"1,7 5-1369,7 0 1,5-4-176,7 0 1,4-3-195,7 3 0,7-5-377,5 1 0,-29 5 0,1 0 274,28-5 1,-2 2-47,-6-1 0,2-2-192,-5 5 0,-5-4 125,-3 4 0,-5 1-200,1 3 0,-6-4-276,-2 0 1,-8 0 253,1 4 1,-8 0-943,0 0 1156,-2 0-1104,-2 0 643,-5 0-1899,5 0 2341,-10 0 0,4 0 0</inkml:trace>
  <inkml:trace contextRef="#ctx0" brushRef="#br0" timeOffset="35">2906 5046 8134,'-6'0'925,"1"-5"-771,5 4 0,0-4 31,0 0-166,0 4 1,5-8 433,2 5 0,1-4 609,3 5 0,-1-6-343,9 1-342,-5-2-182,8 4 0,-4-3 44,5 5-135,-6-5 1,4 8 8,-6-3 0,0 3 114,-3 1 1,-1 0-421,0 0 1,-1 1 159,-2 3 0,1-2-510,-5 6 1,3 0 260,-3 3 1,0 0 0,-4 1 1,0 3 125,0 0 1,0 6 52,0-2 0,-5-2 105,-3 2 1,-2 0-102,-1 4 1,-1-4 211,1 0 1,1-5-10,2 1 0,-2-2 77,2-1 0,3-1 109,2 0 76,1-4-145,2 3-142,0-9 59,0 4 0,2-3-66,1 1 0,5-1 322,7 1 0,-1-1-100,5-2 1,0 0-36,4 0 1,0 0-60,0 0 1,-2 0-146,-2 0 1,2 0-528,-6 0 0,4 0 276,-4 0 1,0 0-2477,-3 0 1300,-1 0-1404,1 0 2775,-1 0 0,0 0 0,1 0 0</inkml:trace>
  <inkml:trace contextRef="#ctx0" brushRef="#br0" timeOffset="36">3637 4955 8818,'0'-6'1551,"0"1"-2219,0 5 1457,-5 0-480,4 0 1,-8 1-77,5 3 1,-5 3-160,1 9 1,-2 1 48,-1 6 0,-1 0-66,1 0 0,3 0-164,1 0 0,4-1 105,-1 1 0,3-1-162,1-3 0,0 1 102,0-5 0,4 1-80,0-5 0,5 0 300,-2 1 1,3-5-33,2 1 0,0-5 72,4 0 0,-1-1-104,8-2 0,-3-5 411,7-3 0,-3-2-140,-1-2 1,-4 0 91,0-3 0,-4 1-43,4-5 1,-5-1-284,1-2 1,0-1-304,-3 0 1,1-1 155,-10-3 1,5 4-174,-4 1 1,-2 0 95,-6 7 1,-3-4-38,-8 3 1,-4 5 17,-8 3 0,-2 6-920,-6-2 1,1 4 434,0 4 0,1 7 597,3 8 0,7-7 0,6-2 0</inkml:trace>
  <inkml:trace contextRef="#ctx0" brushRef="#br0" timeOffset="37">4710 4224 8158,'-5'-6'1304,"4"1"-434,-4 5-20,5 0-652,0 5 1,0 1 225,0 6 1,0 8-112,0 3 0,0 7 101,0 1-172,0 7-484,0-3 735,0 10-250,0-10-1,0 5-267,0-1 1,4-4 157,0 3 1,-1-6-300,-3-1 118,0-6 103,6-2 0,-5-2-389,4-8 1,-5 4 188,0-6 0,4-3-1591,-1-1 1656,1-4-851,-4 2-2731,0-5 3662,0-5 0,-5-7 0,-1-5 0</inkml:trace>
  <inkml:trace contextRef="#ctx0" brushRef="#br0" timeOffset="38">4448 4441 8158,'0'-18'-305,"0"3"1,1-1 61,3 0 1,6 1 1514,5 4 1,6-2-435,-2-2 0,8 1-297,8-5 0,4 0-379,7-4 1,-4 5-228,-1 3 164,-4 2 1,5 7-64,-8 2 0,2 3 30,-9 1-743,-1 0 527,-8 5 0,-1-3 42,-6 6-1117,0 5 496,1-1 512,-6 5-79,-1-1 0,-5-2 250,0 5 0,-5-1 134,-2 1 0,-7 3-144,-2-3 1,-4-1 144,1 1 1,1-5 52,-1 1 0,1 0 231,-1-3 0,2 1-57,1-5 1,8-2 418,-4 2-256,8-5 13,-6 2-109,9-5-547,-4 0-29,5 0 81,5 0 1,1 3 164,6 1 1,4 0 26,3-4 1,3 1-45,1 3 0,3-3 115,1 3 0,3-1-51,-3 1-62,0-3 1,-6 9-253,-2-2 1,2-2 115,-6 2 0,0-1-115,-4 5 1,-3 3 57,0 0 1,-6 4 142,2-4 1,-4 7 37,-4 1 0,-7 0 118,-8 3 1,-3 0 209,-1 0 0,-5-5-128,-2 1 1,-2-3 82,2 0 1,2-2-27,5-6 1,0 0-423,0-4 1,6 2 130,1-5-1621,4 0 1236,0-4 0,6-2-1154,2-1 1,5-4 1546,7-4 0,10-6 0,11 0 0</inkml:trace>
  <inkml:trace contextRef="#ctx0" brushRef="#br0" timeOffset="39">5384 4601 9341,'0'-6'2525,"0"1"-1474,-5 5-214,4 0-249,-4 0 35,5 0-649,-5 10 0,3 2-435,-1 11 0,1 0-392,2 0 637,0 5 0,0-4-409,0 3 1,0-3 320,0-1 1,0-6-80,0-1 1,0-4-1,0 0 0,2-6-1003,1-2 717,-1 2 669,3-5 0,0 5 0,1-6 0</inkml:trace>
  <inkml:trace contextRef="#ctx0" brushRef="#br0" timeOffset="40">5259 4281 8005,'-4'-7'1254,"0"-1"-1075,0 5-147,4-2-983,0 5 569,5 0 0,3 2-191,7 1 573,3 4 0,5 4 0,0 1 0</inkml:trace>
  <inkml:trace contextRef="#ctx0" brushRef="#br0" timeOffset="41">5510 4555 13355,'6'0'76,"4"5"-134,-3 2 1,4 4 125,1 1 1,-2 3-308,-3 0 1,2 0 209,-5-3 0,4 3-451,-5 0 1,5 0 216,-4-3 1,0-5 264,-4 1 0,0-4 60,0 3 369,0-4 17,0 2 1705,0-5-959,5 0-753,-4 0 0,9-9-485,-2-2 1,3-7-147,4 3 0,2-6-160,2 2 0,3 3 59,-3 1 1,-3 2 157,-1 2 1,-2 4-173,-2 3-61,1 3 128,-1 1 140,1 0 0,-5 5 158,1 3 1,-6 6-53,2 1 1,1 2 128,-1-2 0,1 1-385,-1 3 1,-1 3 76,4-3 0,0-3-475,0 0 1,2 0 234,-5-1 0,3 4-185,-3-3 0,0-5-232,-4-3 40,5-1 0,-4 1 242,3 0 0,-1-6 546,1 2 0,-3-3 0,4-1 0</inkml:trace>
  <inkml:trace contextRef="#ctx0" brushRef="#br0" timeOffset="42">6184 4624 8165,'0'-6'3835,"0"-5"-3069,0 10 0,-2-4 207,-1 5-658,1 0 0,-4 0-57,2 0 1,2 5-575,-6 3 1,6 3 164,-2 4 0,-1-1 23,1 5 1,0-1-465,4 1 1,0 1 246,0-4 0,5 3-51,3-4 0,2 0 28,1-3 1,2-2 458,2-3 1,-1-2-57,5-5 1,-4 0 455,4 0 0,1 0-101,2 0 0,-3-5 45,0-2 0,-5-3-134,2-2 1,-4-3-50,0 0 1,-2-4-300,-3 3 0,2-4 178,-5 1 0,0-1-460,-4 1 0,-5-2 174,-3 6 1,-7 0-431,-4 4 0,-8 4-43,-3 3 1,-7 3-283,-1 1 0,5 5-221,6 3 1,-1 7 1130,2 4 0,9-7 0,7-2 0</inkml:trace>
  <inkml:trace contextRef="#ctx0" brushRef="#br0" timeOffset="43">6492 4578 13492,'6'0'365,"0"1"-384,-6 3 1,0 3 102,0 4 1,0 2-57,0 2 0,3-2 21,1 2 1,4 1-422,-4 0 1,3-1 162,-3-4 0,5 1-120,-2-1 0,0-1 111,0-2 1,-3 1 94,4-5 282,-1-1 1,5-3-164,-1 0 1,-3 0 281,0 0 1,-1-5-83,5-2 0,-2 0-7,-3 0 1,3-1-20,-2-3 0,1-2-208,-1-2 1,2 2-66,-3-2 186,-2 2 43,6 2 1,-10 3-56,3 0-87,-3 6 64,-1-3-1273,0 5 617,0 5 0,4-3 144,0 6 1,4-4 151,0 4 1,1-1 3,-1 5 0,2-5-15,-3 1 1,5-2 162,3 2 0,-2-2-81,2-2 1,-1-3 299,1 3 1,-2-3-44,2-1 1,1 0 180,0 0 1,-1-4 234,-4 1 1,1-6-237,-1 1 0,1 2 177,-1-2 1,-3 1-109,-1-5 0,0 1 105,0-1 0,0 6 243,-4 2-304,-1-2 124,3 5-807,-5-5 0,0 8 108,0 2 0,0 2-65,0 5 0,0 5-75,0-1 1,1 5 145,3-1 0,-3-1-353,3 1 1,1-4 233,-1 4 1,5-4-558,-2 4 936,-2-5 0,11 3 0,-4-6 0</inkml:trace>
  <inkml:trace contextRef="#ctx0" brushRef="#br0" timeOffset="44">7326 4601 8088,'-7'-11'3085,"2"4"-1355,5 2-567,0 5 0,-1 5-1166,-3 3 1,3 2-121,-3 1 1,3 2 46,1 2 0,0-2-37,0 2 1,0 2-1072,0-2 0,0 0 485,0-3 0,0-1-570,0 1 1,1-1 120,3 0 1148,-3-4 0,9 3 0,-3-4 0</inkml:trace>
  <inkml:trace contextRef="#ctx0" brushRef="#br0" timeOffset="45">7360 4293 8064,'-5'-13'0,"4"-2"470,-4 13 793,5-3-3526,0 5 1852,0 5 207,0 2-451,5 4 328,6 6 327,7 1 0,5 4 0,0 1 0</inkml:trace>
  <inkml:trace contextRef="#ctx0" brushRef="#br0" timeOffset="46">7748 4601 8064,'-6'0'2523,"-3"-1"-599,5-3-1150,1 3-271,-3-9 1,5 3-96,-9 1 0,4-3 280,-6 5-455,6-5-438,-4 8 216,3-4 0,-4 5 229,0 0-1078,4 0 660,-3 0 0,0 1 25,-5 3 0,-1 2-168,5 6 0,3 0-758,1 4 681,-1-4 0,2 5-101,2-6 0,3 1 83,1-1 0,0 1 165,0-1-230,0 0 527,5 1 1,1-2-38,6-2 0,-1-3 337,0-5 0,2 0-55,2 0 1,-2 0-168,2 0 0,-2-2 287,-2-1-151,1-4-112,-1-4 0,-3 1-33,-1 2 0,-4 2 321,1 2-157,-3 3-275,-1-4-275,0 5 0,0 5-117,0 2 0,0 3 158,0 2 0,0-1-112,0 1 1,0 3 90,0 0 0,1 0-87,3-3 1,3-1 75,4 1 1,2-2 69,2-3 1,-1 2 89,5-5 0,0 4 176,4-5 1,-4 1-12,0-4 1,0-5-136,4-2 1,3-4 117,1 0 1,0-5-25,-5-4 0,1-5-43,0-2 1,0-4-67,0 0 0,-2-3-18,-2-4 0,2 1 104,-6-5 1,0 2 89,-3-2 0,-5-1 400,1 5 1,-6 0-219,2 3 0,-3 7 255,-1 5 0,0 6 118,0 5 134,0 6 53,0 1 52,0 5-1485,-5 0 1,0 9 427,-2 2 0,-2 9-39,5 3 0,-4 1 57,5 7 1,-1-1 154,4 5 1,0 0-49,0 3 1,0-2-16,0 2 0,0 1-179,0-1 0,0 0-165,0-3 0,0-6-400,0-3 1,4-1 111,-1-3 696,1 1 0,1 0 0,2 0 0</inkml:trace>
  <inkml:trace contextRef="#ctx0" brushRef="#br0" timeOffset="47">8970 3950 8023,'0'-6'0,"0"-4"1624,0 3-409,0 1-191,0 1-160,0 0-523,0 3-155,0-3 0,-5 8-298,-2 5 1,-9 5 124,-3 14 0,-7 4 246,-5 7 1,3 1-36,2 3 1,-2 6-381,1-2 0,6 2 62,5-2 0,4 3 5,0 1 0,5 3-221,-1-4 0,6 5 149,-2-5 0,8-1-16,3-6 1,3 0 124,2-8 1,-1 2-17,1-9 0,-1-5 1,0-2 1,1-7-182,-1 3 0,1-7-183,-1-2 1,-3-3-36,-1 4 1,1-6-492,3 2 0,6-3 178,2-1 779,-3-5 0,6-6 0,-4-7 0</inkml:trace>
  <inkml:trace contextRef="#ctx0" brushRef="#br0" timeOffset="48">9028 4407 8004,'0'-18'0,"0"2"0,0 4 1956,0 1-1246,0 4 1,3-3 117,1 3-386,5 2-173,-3-6 0,6 9 205,-1-6 0,6 2 22,2-2-572,-3 3 132,6 0 1,-4 4-51,4-3 0,1 8-163,0 4 1,-4-1 222,0 5-1163,-5-4 771,3 14 0,-7-4-656,-3 5 667,-2-1 1,-1 1 59,0 0 0,-1 4 19,-7-1 0,0 2 204,-7-1 0,0 1-100,-8 2 1,5-3 549,-1-8 1,3 1-209,0-4 1,2-1 379,2-4-20,-2 1-31,9-6-376,-4-1 80,5-5-190,0 0 1,1 4 29,3 0 1,6 0-41,5-4 0,6 0 43,-2 0 0,6 0-559,2 0 0,1-2 251,-2-2 0,3-1-912,6-2 0,-5-3-87,1 2 1,-6 2 604,2-2 0,-8 0 616,-4-3 0,-2 3 0,-2 1 0,0-1 0,-4-3 0,-2-1 0,0 1 0,-4-1 0,4 1 0,-5 5 0,0-4 1291,0 8 1569,0-3-1298,-5 5-776,4 0-338,-4 0-278,0 0 0,2 4 2,-4 0 55,4 5 0,-2-3 0,5 5-474,0 1 237,0-1 90,0 1 1,1-1-125,3 1 1,-1-5-450,4 1 298,1-1 67,8 0-17,-3-2-67,9-5 237,-10 0-76,10 0 61,-4 0 186,4 0-102,1-5 1,0-2-96,0-4 215,0 0 1,-2-2-83,-2-2 1,3-3-91,-3-5 1,-1 0-259,1 0 0,-9-3 113,1-1 1,-3-3-210,0 3 147,-3 0 48,-5 4 0,-7 2-69,-4 2 1,-6 2 35,-5 6 1,-1 5-68,0 2 0,-4 3-201,1 1 0,-6 5 136,1 2 1,4 8-551,0 4 366,3 3 193,1 6 0,5-3-1190,3 6 1463,2-1 0,7 5 0,1-1 0</inkml:trace>
  <inkml:trace contextRef="#ctx0" brushRef="#br0" timeOffset="49">10192 4772 13130,'-5'12'887,"4"-1"-664,-4 6-205,5 0 56,0 6 149,-5 5-225,4-4 169,-4 4 0,5-1-583,0 0 279,-5-1 21,3 2 0,-4-4-1156,2 3 789,3-3 235,-9-6 166,8-2-1229,-3-4 512,5-1 117,-5 0-465,4 1 1147,-4-6 0,0 4 0,-2-3 0</inkml:trace>
  <inkml:trace contextRef="#ctx0" brushRef="#br0" timeOffset="50">10615 4498 13063,'0'12'-2648,"0"0"2098,0 4 0,-4 3 830,0 7 1,1 5 777,3 7-527,-5 2-993,3 6 736,-3 0-714,5-1 496,-5-4-14,4 3 1,-4-12-167,5 2 184,0-7 28,0 1 1,0-6-3,0-3-238,0-3 620,0-4-897,0-6 981,0-1-1361,0-5 823,-5 0 1,3-10-1,-3-3 1</inkml:trace>
  <inkml:trace contextRef="#ctx0" brushRef="#br0" timeOffset="51">10581 4487 11403,'1'-8'946,"3"1"1,2 4-836,6-1 1,-1-1 336,0 1 0,5-3-144,-1 3 1,5-4-213,-1 5 1,4-1-146,4 4 0,-3 0-231,2 0 1,-3 0-473,-4 0 0,2 5 370,-6 2 1,-4 4-363,-3 0 0,-6 4 253,2 0 1,-2 2 619,-2-2 0,-9-1-145,-3 5 0,-11-4 119,1 4 1,-5-5-43,0 2 1,3-4 205,-3 0 0,8-5-1298,4 1 448,3-6 587,5 4 0,2-6 0,5 0 0</inkml:trace>
  <inkml:trace contextRef="#ctx0" brushRef="#br0" timeOffset="52">11049 4007 8079,'0'-6'2217,"0"-4"-1753,0 8 355,5-3 0,-2 5 65,4 0-527,1 0 1,8 2 329,3 1-452,8 9 58,-3 0 198,9 10-187,-4 1 1,4 2-122,-2 6 7,-3-1 1,-5 10-95,-1 1 1,-3 4-209,0 1 0,-8-1 108,0 1 1,-7 2 39,0-2 0,-3 2-284,-1-6 1,-5 1 143,-3-1 0,-7-3-530,-4-4 1,-3-5-94,0 0 1,-6-4-394,-3 0 1,-3-3 1119,-4-4 0,1-1 0,-2-3 0,1 2 0,1-3 0,-1-4 0</inkml:trace>
  <inkml:trace contextRef="#ctx0" brushRef="#br0" timeOffset="139">824 6945 8096,'0'-11'805,"0"5"-303,0-4 282,0 8-208,0-3-387,0 5-10,0 5 1,0-2 193,0 4 0,0 6-107,0 6 0,0 3 13,0 1 1,0 1-34,0 2 0,4 4 29,-1 4 1,1 0-100,-4 0 1,5 1-1,3-1 1,-2 0-214,2 0 0,-2 1 60,2-1 1,1-1-215,-5-3 0,4 2 131,0-5 0,-3-1-28,-1-3 1,1-1 84,-1-3 1,1-1 55,-1-3 1,-3-6-19,3 2 1,-3-2 70,-1 2-45,0-4 55,0-2-246,0-5 228,-5 0-1293,4 0 847,-9 0 0,8-1-762,-1-3 0,1-3 153,2-4 1,0-2-813,0-2 1769,0 2 0,5-8 0,2 3 0</inkml:trace>
  <inkml:trace contextRef="#ctx0" brushRef="#br0" timeOffset="140">744 6968 8113,'0'-17'259,"0"0"0,1 6 152,3-1 1,-1 2-122,4 2 1,1-2 61,3 3 1,1-3-101,-1-2 1,6 4 107,2 1 0,2 1-108,2-2 1,1-1-137,3 5 0,1 0-37,2 4 1,-1 0-121,-2 0 1,-4 5 66,0 3 0,-1 2-193,-2 2 1,-3-1 17,2 1 1,-5 0 55,1 3 1,-2-1 150,-1 5 0,-6 0-50,-2 4 0,1 0 248,-1 0 0,-2 0 60,-6 0 1,-6 0 62,-5-1 0,-5 0 152,1-3 0,-8 3-114,-3-3 0,-3 1-305,-2-1 1,1 1 116,0-5 1,0 1-364,-1-5 0,10-3 140,2-1 1,8-4-612,0 1-852,2-3-33,7-6 0,3-1 1490,11-6 0,4-4 0,11-2 0</inkml:trace>
  <inkml:trace contextRef="#ctx0" brushRef="#br0" timeOffset="141">1829 6637 8143,'0'-8'-160,"0"1"1,0 3 263,0-4 201,0 6 258,0-8 30,0 3-81,0 1-30,0 1 199,0 0-169,0 4-379,0-4 112,0 5 0,0 5-214,0 2 1,-5 5 11,-3 3 0,-2 3 99,-1 5 1,-2 3-18,-2 1 0,1 6-14,-5 1 1,1 2 10,-1 5 1,-1 1-26,4 4 0,-3 0 59,4-1 1,1 1-172,7 0 0,-2-1 24,5 1 1,0-4-78,4 0 1,0-1-147,0 0 0,5 3 203,3-6 0,2 0 54,1-4 0,2-4-21,2 1 1,-2-5 123,2 5 1,2-7-90,-2-1 0,1 0 49,0-4 0,-2-1 148,5 1 1,-5-5-136,1 1 1,-3-3 40,0 0 1,-1-5-58,1 1 0,-1-2-86,1 2 118,-1-3-400,0 0 250,1-4-565,-6 5 0,1-6-472,-4 0-264,-1 0 1,3-2 1315,-5-2 0,5-2 0,1-5 0</inkml:trace>
  <inkml:trace contextRef="#ctx0" brushRef="#br0" timeOffset="142">2297 6991 8047,'-5'-6'1197,"4"-1"-598,-3 4-481,3 1-119,1-3 1259,0 5 1,1 5-1258,3 3 0,2 7 162,6 4 1,-1 3 92,0 1 1,1 0 151,-1-1 1,1 5-345,-1 0 1,4 3 52,1-3 0,0-1-146,-1-3 0,-2 0 129,2 0 0,-3-1-176,-5-3 0,3 1 127,-2-5 1,1 0-84,-1-3 0,0-5-51,-4 1 0,1-4 92,-1 3 48,-3-4-576,4 2 268,-5-5-17,0 0-1404,6 0 694,-5 0-14,4 0 0,-4-1 48,3-3 944,2-2 0,6-11 0,-1-1 0</inkml:trace>
  <inkml:trace contextRef="#ctx0" brushRef="#br0" timeOffset="143">2640 7071 8047,'-5'-18'0,"2"2"561,-4 4 1,4 1 317,-1 0 704,-2-1-614,5 6-468,-4-4 1,3 8-188,-2-1 1,2 8-304,-6 6 0,-3 7 140,-4 8 1,-6 7 131,2 6 1,-4 6-167,-3-3 1,0 5 15,-4-5 0,7-1-312,-3 0 1,8-4 144,-5 1 1,8-9-548,-1-6 1,5-1 95,3-7-544,-2 0-497,9-8 240,-4-2 0,7-6 1286,6-3 0,0-13 0,8-7 0</inkml:trace>
  <inkml:trace contextRef="#ctx0" brushRef="#br0" timeOffset="144">2309 6671 8127,'-7'-6'1031,"2"1"975,5 5-862,0 0 0,7 0-755,4 0 0,2 0-59,6 0 0,1 0-44,7 0 0,-2 0-1,5 0 1,-3 4 133,4 0-404,-6-1 52,3-3 0,-5 0 292,0 0-332,-6 0 24,5 0 1,-9-1-1630,2-3 898,-3 3-2418,0-4 3098,-6 5 0,-1 5 0,-5 1 0</inkml:trace>
  <inkml:trace contextRef="#ctx0" brushRef="#br0" timeOffset="145">2891 7220 8154,'-11'0'305,"3"0"638,0 0-488,6 0-342,-3 0 2360,5 0-2277,5 0 1,5 0 196,5 0-44,6 0-181,-4 0 1,7 0 7,3 0-83,-3 0 1,4-4-54,-5 0 0,0-1-201,0 1 0,-1 3-785,1-3 1,0-1 510,0 1 0,-4 0-1056,0 4 1,-1-3 1490,1-1 0,2 0 0,-3 4 0</inkml:trace>
  <inkml:trace contextRef="#ctx0" brushRef="#br0" timeOffset="146">3713 7162 8042,'0'-11'0,"0"0"290,0-1 1,2 1 478,1-1 1,0 1-46,5 0-34,-6-1 0,3 1-230,-5-1-314,0 1 200,0 4-291,0-3 9,0 9 0,-1-4-72,-3 5 0,-2 0 100,-6 0 0,-5 6-608,-6 6 1,-1 0 273,-7 7 1,5 1-86,-5 2 1,6 1 125,-2 0 1,7 0 176,1 0 1,9-4-87,-2 0 0,8-5 16,1 1 1,1-2-192,2-2 1,3 1 153,4-1 1,2-1 99,10-2 0,-3-3-60,3-5 1,0 0 215,3 0 0,1-1-164,0-3 1,-1-1 394,-3-3 1,1-2-107,-5 2 1,4-2 33,-3-1 1,-5-1-142,-3 1 0,-2 3 93,2 1-306,-3 4 155,0-7-170,-4 9 112,4-4 1,-5 10 63,0 2 1,-1 3 215,-3 2 1,3 3-79,-3 0 0,-1 6-22,1-2 0,0-2-89,4 2 0,0-5-114,0 2 0,0-2 96,0 1 1,4-3-377,0 4 1,3-7 163,-3-2 0,5 0-201,-1 0 1,2 2-162,1-5 1,1 0-341,-1-4 0,6 0-309,2 0 0,7-5 1123,5-3 0,7-7 0,2-3 0</inkml:trace>
  <inkml:trace contextRef="#ctx0" brushRef="#br0" timeOffset="147">4913 6728 8097,'-4'-7'0,"0"-1"840,0 1-448,4 0 573,0-3-101,0 9-286,0-4 0,-1 5-522,-3 0 0,-1 5 30,-3 2 0,-6 5 92,3 3 1,-8 3 2,0 5 0,-3 3-18,-1 1 1,1 0 24,-1-4 1,-4 3-185,1 1 0,-1-1 94,4-3 0,0-1 1,0-3 0,6 1 21,1-5 0,4 1 4,0-5 0,2-3-187,2-1 271,3-4-308,5 2 160,0 0-17,0-4 1,5 6 22,3-4 1,2-1 130,2 2 1,3-3-94,0-1 1,5 0-21,-1 0 0,2 0-212,-2 0 1,2 0 129,-2 0 1,-2 0-707,-2 0 0,-2 0 356,-2 0 0,1 1-2383,-1 3 1924,0-3 0,-3 4-597,0-5 1404,-6 5 0,3 2 0,-5 4 0</inkml:trace>
  <inkml:trace contextRef="#ctx0" brushRef="#br0" timeOffset="148">4513 7311 7996,'-7'0'0,"2"0"0,5-1 2200,0-3-935,0 3 490,0-4-1105,0 5 0,5 0-35,3 0 1,6 0-142,1 0 0,6 0-119,-2 0 0,2 1-148,2 3 0,-4-3 33,0 3 0,-4-2-231,4 2 1,-5-3 77,2 3 1,-4-3-1642,0-1 1180,-1 5 0,0-2-3015,1 5 3389,-6-6 0,4 8 0,-3-3 0</inkml:trace>
  <inkml:trace contextRef="#ctx0" brushRef="#br0" timeOffset="149">5438 7083 7973,'0'-7'620,"-5"-3"99,4 9-125,-5-4 389,6 0-599,0 3 1,0-1-228,0 6 1,0 4 70,0 4 0,0 6 208,0 2 1,0 7-18,0 5 0,0-1-80,0 4 1,4 2 152,0 6-233,0 2 1,-4-4 105,0 1-1119,0 4 812,0-10 0,4 9 279,0-6-639,-1-5 312,-3 0 0,0-9-258,0 2 184,5-7 0,-3 2-60,1-6-206,-1 0 356,-2-3 0,0-5-413,0 1-1413,0-6 1242,0 3 0,0-6-286,0-3 0,0-2 339,0-5 0,-4-2 505,0-2 0,-5-13 0,3-8 0</inkml:trace>
  <inkml:trace contextRef="#ctx0" brushRef="#br0" timeOffset="150">5324 7185 7981,'0'-11'-779,"0"-1"1,4 1 1514,-1 0 0,6-1-174,-1 1 1,6-4-215,1-1 0,5-4-124,-1 1 1,8 1 139,3-1 1,0 4-141,0-4 0,-1 5-114,2-1 0,0 6-29,-4 1 0,0 6-57,-4-2 1,-4 3-183,0 1 0,-5 5 111,1 2 1,-6 9 2,-2 3 1,-4 2 38,1 2 1,-4 0 77,-4 0 0,-4 3 17,-7 1 1,-3 1 117,-5-1 0,1-7-12,-1 3 1,0-4 202,0 0 1,1-3-82,3-4 1,2-2-66,1-3 1,8 2-830,-4-5 448,3 0-1020,3-4 1,1-1 238,5-3 0,2-2 909,6-6 0,10-9 0,11-4 0</inkml:trace>
  <inkml:trace contextRef="#ctx0" brushRef="#br0" timeOffset="151">6717 6614 8062,'0'-6'901,"0"1"-326,0 0-223,0 3-602,0-3 4240,0 5-3986,-5 5 56,-1 2 0,-6 4 43,1 1 86,-6 4 1,-4 2-83,-6 5 0,-5 3 124,2 1 0,1 0-199,-2-4 0,1 3 71,-4 1 0,1 0-99,2-5 1,4-3 140,8 0 1,-1-5-205,5 2 0,3-4-3,5 0-25,4-1 1,-2-3-55,5-1 0,1-4-82,3 1 0,8 1 403,7-1 0,2-1-46,2-3 0,1 0 3,3 0 1,1 0-108,2 0 0,-2 0-207,-5 0 1,0 0-292,0 0 1,-4 0-534,0 0 0,-5 0-742,1 0 0,-6 0 1743,-2 0 0,-4 5 0,2 2 0</inkml:trace>
  <inkml:trace contextRef="#ctx0" brushRef="#br0" timeOffset="152">6272 7208 10554,'11'0'1386,"0"0"0,2 0-991,2 0 0,3 0-156,5 0 0,0-1 827,0-3 1,1 3-475,2-3 1,-1 3-795,1 1 0,-5-4 226,-2 0 0,-2 0-2014,2 4 1,2 0 1989,-6 0 0,0 5 0,-3 2 0</inkml:trace>
  <inkml:trace contextRef="#ctx0" brushRef="#br0" timeOffset="153">7345 6626 8260,'0'-12'0,"0"6"239,-5-4 666,4 3-156,-4 1-244,5-4 777,0 9-575,0-4-764,0 5 277,5 0 0,-3 6 24,6 5 1,0 5 92,3 3 1,0 2-54,1-2 0,3 7-92,0 0 0,2 2 34,-2-1 1,2-3-188,2 3 0,2 0 9,-2 0 1,1 4-43,0-5 0,0 1 178,-5-4 1,0 0-72,-3-1 1,-1-4-124,1-3 0,-5-2 43,1-1-152,-6-1-139,8 0 0,-8-3 244,2 0-1386,-3-6 468,-1 3-689,0-5 1,-10-10 0,-3-3 0</inkml:trace>
  <inkml:trace contextRef="#ctx0" brushRef="#br0" timeOffset="154">7699 6660 8110,'0'-18'1363,"0"2"-384,0 4-127,0 6-32,0 1-293,0 5 1,-4 1-478,1 3 1,-6 7-29,1 8 0,-7 4 102,-4 4 1,-4 7 127,-4 8 1,2 1-174,-5-1 1,0 5-187,0-5 1,-2 4 47,6-8 1,0-2 45,7-5 1,3-3-123,4-5 1,2-6-380,2-1 0,0-7 32,4-2-1706,0-4 960,4 2 1228,0-5 0,5-5 0,1-2 0</inkml:trace>
  <inkml:trace contextRef="#ctx0" brushRef="#br0" timeOffset="155">7368 6340 8179,'-11'-13'325,"4"-2"1460,2 14-564,5-4-650,0 5 0,5 0-284,3 0 1,3 0-77,5 0 1,1 0 215,6 0 0,5 0-46,3 0 1,3 0-80,4 0 1,-1 0-59,5 0 1,-6-1-88,2-3 1,-6 1-43,-1-4 0,-7 4-116,-1-1 0,-2 2-665,-6-2 1,-3 3 179,-5-3-1111,-4 3 829,2 1 768,-5 0 0,-5 5 0,-1 1 0</inkml:trace>
  <inkml:trace contextRef="#ctx0" brushRef="#br0" timeOffset="156">7996 6934 7965,'-11'-5'865,"4"4"1,-1-6-280,4 4-85,0 1 25,4-3 0,0 4 265,0-3-686,0 3 1,5-8 91,3 5 1,7-1 4,4 1 1,2 3 42,2-3 0,0-1-170,0 1-13,0 1 0,0 1 10,-1-2-10,1 3 1,0-4-102,0 5 1,0 0 17,0 0 0,-6 0-65,-1 0 1,-4-4 48,0 0 1,-5 1-1301,1 3 574,-5 0-1695,2 0 2161,-5 0 1,0 5 0,0 1-1</inkml:trace>
  <inkml:trace contextRef="#ctx0" brushRef="#br0" timeOffset="157">8110 6740 8236,'0'-12'-509,"0"1"0,2 3 3245,1 1-708,-1 4-1107,8-7 0,-8 9-444,6-3 1,-4 3-235,3 1 0,-4 1 23,1 3 0,1-2 0,-1 6 0,3 1-535,-3 6 1,0 3 274,-4 5 0,0 0 0,0-1 1,0 5-138,0 0 0,0 3-205,0-3 1,0 3 167,0-3 1,0 0-35,0-5 0,0-4-250,0-3 340,0 3 1,1-5-412,3 2 1,-3-6 169,3-1 1,-1-6-1711,0 2 641,-1-3 1422,8-1 0,1 0 0,7 0 0</inkml:trace>
  <inkml:trace contextRef="#ctx0" brushRef="#br0" timeOffset="158">8693 6443 8052,'0'-18'0,"0"2"691,0 4 1126,0 6-726,0 1-155,0 5-896,0 10 1,0 0-124,0 13 0,0-1 132,0 8 0,4 0-88,-1 5 1,1 0 3,-4 3 0,0-2 79,0 2 1,0-3 86,0 0 1,0-5 78,0 1 1,0-6 38,0 2 1,0-7-106,0-1 1,-1-5 93,-3 1 99,3-2-351,-4-2 74,5 1-111,0-6 267,0-1 19,0-5-162,0-5 1,6-1-278,6-6 1,4 1 48,7-1 1,2 1 33,6 0 0,-5-1 92,9 1 0,-5 3-117,1 1 0,2 4 141,-3-1 1,-2 3-67,-1 1 1,-5 0 177,-2 0 1,-4 0-48,-5 0-6,1 5 0,-2 1-28,-2 6 0,-3-5-53,-5 1 1,-7 0 70,-4 3 0,-2 4-3,-6 1 0,-5 3-141,-6-4 1,-3 4 99,-2-4 0,2 0 116,3-3 1,-2-2-76,6-3 1,-4 2-97,8-5 1,-3 1 71,10-1 1,0-3-525,4 3 1,3-4 22,0-4 0,6 2-160,-2-6 0,4-3-1878,4-5 2522,2-4 0,11-3 0,0-6 0</inkml:trace>
  <inkml:trace contextRef="#ctx0" brushRef="#br0" timeOffset="159">9218 6157 8133,'0'-11'2229,"0"0"-1291,0 4 428,0 2-909,0 5 0,1 5-207,3 3 0,3 2-10,4 1 0,6 6 45,2 2 0,2 4-7,2 3 1,0 0-16,0 4 1,0 1-89,-1 3 0,1 2 79,0 2 1,-1 1-156,-3 3 0,-3 1 90,-4-5 1,-2 0-102,-3-4 0,2 4 70,-5 1 0,-1-5 142,-7-4 0,-3-3-173,-4 3 0,-4-4-176,0 0 1,-6-2 308,2-1-1521,-2 0 881,-2-5 1,0 2-2676,0-5 1462,0 1 678,0 0 915,1-3 0,-11 3 0,-3-4 0</inkml:trace>
  <inkml:trace contextRef="#ctx0" brushRef="#br0" timeOffset="160">10063 6569 8014,'0'-7'2612,"0"2"-618,0 5-1725,5 0 1,-2 0-126,5 0 0,-1 0 83,5 0 1,-1 0-25,0 0 0,5 0 25,-1 0 0,5 0-90,-1 0 1,3 0 85,1 0 0,3 0-159,1 0 0,3-4 55,-3 1 0,4-6-125,-5 1 1,1 2 93,-4-2 1,-2 6-137,-2-2 0,-2-1-78,-6 1 0,1 0-20,-1 4-316,-5 0 0,1 0-64,-3 0-453,-3 0 357,4 0 0,-6 0-400,-3 0 1,1 1 264,-4 3 0,3 2 756,-4 6 0,-4-1 0,-6 1 0</inkml:trace>
  <inkml:trace contextRef="#ctx0" brushRef="#br0" timeOffset="161">10086 6797 8014,'-6'5'1295,"1"-4"-373,5 4-383,0-5 1,5 0 55,2 0 1,4 0-178,0 0 0,2-3 4,2-1 0,-1-1 195,5 1 0,1 3-186,7-3 0,-3-1 12,3 1 1,-2-4-81,2 5 0,-3-5-167,2 4 0,-1-3 46,-3 3 0,-3-4-182,0 4 0,-3 0-100,3 4 1,-5-1 143,1-3 0,-6 3-1303,-2-3 600,1 3-2035,3 1 1338,1 0 1296,-1 0 0,-4 5 0,-2 1 0</inkml:trace>
  <inkml:trace contextRef="#ctx0" brushRef="#br0" timeOffset="162">11274 6203 8618,'0'-6'2223,"0"1"-1637,0 5 0,0 5-332,0 2 0,0 5 0,0 3 0,0 0-82,0 8 0,0-3 53,0 7 1,0 2 24,0 2 0,0 2-56,0 1 0,0 1-177,0 4 1,1-3 88,3 6 1,-3-9-31,3 1 1,1-3 37,-1-1 1,4-2 49,-5-5 0,3 0-150,-3 0 1,-1-4 107,1 0 0,-1-5-171,-2 1 1,3-2 37,1-2 0,0-3-463,-4-1-115,0 1-424,0-2 501,-5-1 1,2-5-213,-4 0-1016,4 0 908,-7 0 832,4 0 0,-1-5 0,2-1 0</inkml:trace>
  <inkml:trace contextRef="#ctx0" brushRef="#br0" timeOffset="163">11103 6386 7910,'0'-18'381,"0"2"-374,0 4 354,5-4 54,1 3-109,5-4 1,1 6 277,-1 0 1,1 0-21,-1 4-199,6-3-186,-5 3 0,10 0 23,-3-1-38,3 6 1,0-9-147,1 4 1,0 2 161,0 1 0,0-1-246,0 1 1,-2 0 60,-2 4 0,2 0 11,-6 0 0,4 0-31,-4 0 0,0 0-147,-3 0 0,-1 5 50,0 3 0,0-2-95,-4 2 0,2 0 32,-5 3 0,0 0 136,-4 1 0,0 3 194,0 0 1,-5 4-67,-3-3 0,-6 3 250,-1-4 0,-7 5-91,-1-1 1,1-1-31,-5 1 1,-1-4-11,1 4 0,-3-5-76,3 1 1,2-2-213,6-2 0,-1 0 95,4-4 0,5 2-643,3-5 0,5 0-10,-5-4-1598,5 0 2246,-2 0 0,5 5 0,0 1 0</inkml:trace>
  <inkml:trace contextRef="#ctx0" brushRef="#br0" timeOffset="164">12108 5918 7980,'0'-7'1331,"0"-3"88,0 9-527,0-4-14,0 5-582,-5 0 0,2 0-92,-5 0 1,1 5 19,-5 2 1,1 4 90,0 0 0,-1 2-77,1 2 1,-4-1-42,-1 5 1,-4 0-10,1 4 0,1 5 36,-1 2 1,0-1 23,-4 2 0,0 3-1,1 4 0,-1 5 67,0-1 0,5 3-264,3 0 0,2-3 147,2 0 1,1-4-117,2 4 0,3-4-228,5 4 1,0-5-103,0 1 1,1-3 173,3 0 0,2-2-41,6-3 0,-1 2 138,1-6 1,-1 5 40,0-4 1,5-1-44,-1-3 1,1-4 18,0 0 1,-4-5 236,4 1 1,0-2-226,-1-2 1,1-3 118,-5 0 1,0-6-110,1 2 0,-1-2-301,1 2 179,-1-2 1,-3 3-1575,-1-5 128,-4 0-561,2 0 2068,-5 0 0,0-5 0,0-2 0</inkml:trace>
  <inkml:trace contextRef="#ctx0" brushRef="#br0" timeOffset="165">14929 6340 8039,'5'-6'-1038,"-4"-4"0,5 5 1073,-2-3 1,-3 2 111,3 2 0,-3 1-48,-1-4 324,0 4-314,0-7-109,0 9 0,0-9 0,0 3 0</inkml:trace>
  <inkml:trace contextRef="#ctx0" brushRef="#br0" timeOffset="166">14940 6237 8209,'0'-6'3365,"0"1"-829,0 5-2307,0 5 0,0 1 20,0 6 1,4 0 13,0 4 0,5 1-123,-2 6 1,1 0 55,3 0 0,-2 0-146,6 0 1,2 0 87,-2-1 1,7 5 1,0 0 0,1-1-97,4-3 1,-3 0 116,-1 0 0,0 0-144,0 0 0,-2-4 76,-2 0 1,3-2-23,-3 2 0,-3-1 44,0-3 0,-3-2-156,3 2 1,-4-6 83,4-1 1,-4-2 44,0 2 0,-5 1-89,1-6 1,-2 3 72,2-3 0,-2-1-710,-2 1 253,-3-1-917,4-2 190,-5 0 1,0-5 334,0-3 0,-1-2-382,-3-2 0,2 5-73,-6-1 1,2 1 1232,-2-5 0,-7-4 0,2-2 0</inkml:trace>
  <inkml:trace contextRef="#ctx0" brushRef="#br0" timeOffset="167">15294 6363 8197,'-1'-15'410,"-3"0"0,3-1 193,-3 5-341,3-1 0,1 1 936,0 0-300,0 4-99,0-3-184,0 9-519,0-4 27,5 5 0,-4 6-97,3 6 1,-8 0 95,-4 7 0,-2 2-86,-1 5 0,-4 0-41,-1 4 0,-4 1 28,1 3 0,1 0-21,-1 0 1,1 1 65,-1-1 0,-1-4-108,5 1 1,-4-6 104,4 2 0,3-3-112,5-1 0,0-5 30,0-3 1,-2-3-144,5 0 1,-4-1-236,5 1 0,-1-5-60,4 1-367,0-6 167,0 9-655,0-10-51,0 4 610,0-15 0,0 2 751,0-7 0,-5-8 0,-2-1 0</inkml:trace>
  <inkml:trace contextRef="#ctx0" brushRef="#br0" timeOffset="168">14940 5986 8174,'-5'-11'0,"4"3"304,-3 0 699,3 6-30,1-3-249,0 5-242,0-5 0,1 4 255,3-3-311,2 2 0,9 2-91,1 0 1,0 0 132,-1 0 1,4 0-116,8 0 1,2-1-45,5-3 1,-2 3-84,2-3 0,-2-1 33,6 1 0,-4-1-152,-3 2 0,2-3 137,-3-1 0,-2-2-282,-1 5 0,-4-3 99,-4 3 1,1-1-1028,-5 1 217,1 3-203,-5-5-1706,-5 6 1083,-1 0 857,-5 0 1,-10 11 0,-2 1 0</inkml:trace>
  <inkml:trace contextRef="#ctx0" brushRef="#br0" timeOffset="169">16413 6146 8308,'0'-11'1586,"0"3"-1048,0 0-292,0 6 351,0-3 441,0 5 1,-3 1-904,-1 3 0,-6 2-80,-2 6 1,1-1 86,-4 0 0,-3 2-177,-1 2 1,1-2 133,-1 2 1,1-2-142,-1-2 0,-1 2-40,5 2 0,-2-5 89,2 6 1,2-6-48,-2 5 0,4-6 162,3-1-148,-2-1 0,7 3 58,-4-2 1,4-2-152,-1-2 140,3-3 0,2 4 114,3-5 1,-1 4-53,4 0 1,1 0 101,3-4 0,2 0 136,2 0 1,2 1-60,2 3 1,2-3-188,-2 3 1,-1-3 72,1-1 1,-1 0-709,1 0 0,1 0 301,-5 0 0,1 0-1041,-5 0 1,1 2-1017,-1 1 44,0-1 2272,-4 8 0,-2-4 0,-5 6 0</inkml:trace>
  <inkml:trace contextRef="#ctx0" brushRef="#br0" timeOffset="170">16082 6580 8111,'-6'0'1268,"1"0"758,5 0-1549,5 0 1,1 0 773,6 0-875,4 0 0,-2 0 70,5 0 0,4 0-158,4 0 0,-1 0 235,-3 0 0,4 0-132,-1 0 0,1 1-153,-4 3 0,0-3-424,0 3 1,-6-3 196,-1-1 1,-4 0-1587,0 0 594,-1 0 549,0 5-2367,-4-3 1764,3 3 1,-9-4 1034,3 3 0,-8-3 0,-2 4 0</inkml:trace>
  <inkml:trace contextRef="#ctx0" brushRef="#br0" timeOffset="171">16870 6386 8126,'0'-12'-146,"0"1"146,0 5 0,0-1 434,0 4 777,0 1-331,0-3-427,0 5 1,4 1-269,0 3 1,3 6 133,-3 6 0,4 4-65,-4-1 1,3 6 113,-3 2 0,4 9-129,-5-2 0,6 3-63,-1-3 1,-2 4-184,2 0 0,-4 4 72,3-4 1,-3 1-93,4-1 0,-4-6 49,3 2 0,-4-7-46,1 0 0,1-5 60,-2-3 0,1 2-281,-4-6-49,0 0 86,0-3 1,0-5-266,0 1-636,0-6-305,0 4 585,0-6-288,0-6 0,-1 0 1117,-3-5 0,-2-6 0,-6-1 0</inkml:trace>
  <inkml:trace contextRef="#ctx0" brushRef="#br0" timeOffset="172">16825 6534 8126,'0'-23'0,"0"6"0,0 1 0,5 0 674,2 1-332,3 0 1,2-1 51,-1 1 0,4-1-155,1 0 0,4 4 64,-1-4 0,1 4-34,-1 0 0,3 5-167,-3-1 0,3 4 45,0-3 1,-3 4-109,0-1 0,-3 3 6,3 1 0,-5 0-57,1 0 1,-4 1-333,-3 3 0,1 2 145,-5 6 1,-1-1-101,-3 1 1,0 0 118,0 4 1,-5 0 174,-2 3 1,-5 3-43,-3-3 0,-1-1 193,-3 1 1,-3-5-133,3 1 0,2-3-27,2 0 1,-1-4-186,0-1 1,1-1 160,4 2 1,3-2-689,1-2 1,3-2 313,-4 1 0,6 0 411,-2 1 0,3-3 0,1 4 0</inkml:trace>
  <inkml:trace contextRef="#ctx0" brushRef="#br0" timeOffset="173">17738 6157 8139,'0'-11'359,"0"0"0,0 3 75,0 0 265,0 6 1,0-5 484,0 4 74,0 1-1137,0-3-22,0 5 0,0 5-211,0 3 0,0 2 123,0 2 1,0 4 44,0 3 0,0 3 64,0 1 0,0 3-163,0 1 0,-4 3 23,1-3 1,-1 1 13,4-1 0,0-5-250,0 1 1,0-1 125,0-7 0,0 0-472,0-3 0,0-1-170,0 0-312,0 1 0,0-1-14,0 1 1098,0-6 0,-10 4 0,-3-3 0</inkml:trace>
  <inkml:trace contextRef="#ctx0" brushRef="#br0" timeOffset="174">17430 6409 8115,'0'-8'1825,"0"0"-1478,5 6 1,-3-4 134,6 2 1,0 1-193,3-4 1,2 3 406,2-4 0,3 1-297,5-5 1,1 5-214,2-1 1,4 0-225,4-3 1,-1 3-314,-3 1 1,3 4-134,-2-1 0,-2 3 275,1 1 0,-4 0-1235,0 0 1,-2 0 527,-1 0 0,0 1-476,0 3 1391,0-3 0,0 10 0,0-5 0</inkml:trace>
  <inkml:trace contextRef="#ctx0" brushRef="#br0" timeOffset="175">18252 6294 8115,'0'-6'897,"0"-4"-378,0 2-198,0-2 0,1-1 616,3-1-560,-3 1 0,5 3-78,-6 1 177,0 4-348,0-2 0,-7 5 140,-4 0 0,-2 1-346,-6 3 1,0 3-10,-4 4 0,0 4 29,0 0 0,6 2-70,1-2 1,4 2 47,0 2 0,2-3-133,3-4 1,2 3 77,5 0 1,1 0-45,3-3 0,3 3 1,8 0 1,-1 0-97,5-3 1,-3-5 191,3 1 0,-4-5-54,4 0 0,-4-1 215,4-2 1,-4 0-112,5 0 0,-7-2 112,3-1 0,-4 0-54,0-5 0,-2 1 72,-2-5 0,0 1-65,-4 0 7,5-1 142,-8 1 1,4 3-30,-5 0 61,0 6 0,-1-3-89,-3 5 1,-2 5 49,-5 3 0,-1 2-82,1 1 1,-1 6 409,1 2 1,1-2-106,2 2 0,3-3-4,5 3 0,0-4-100,0 4 0,1-5-35,3 1 1,4 2-73,7-2 1,-1 0 91,5-3 0,0-5-274,4 1 1,0-2 50,0 2 1,3-3-881,1-5 0,0 0-295,-5 0 0,1 0-2178,0 0 3297,0 5 0,-5-4 0,-2 4 0</inkml:trace>
  <inkml:trace contextRef="#ctx0" brushRef="#br0" timeOffset="176">14780 6363 8092,'0'-11'371,"0"3"762,0 0-623,0 6-511,0-3 355,0 0-1,0 3 187,-5-3-363,4 5 0,-9 0-178,2 0 45,-7 0 0,1 5 48,-5 3 1,4 2 142,-4 2 1,1-1-139,-1 0 0,-3 6-19,3 2 1,-2-1 88,-2 1 0,4-4-43,0 4 0,0-4 6,-4 4 0,4-1-32,0 1 1,5-2-91,-1-6 1,2 0-59,1 1 1,5-5 38,-1 1 0,6-4-83,-2 3 107,3-4 1,1 3-200,0-2 1,5-3 36,2 3 1,5 1 255,3-1 1,-1 0-14,5-4 1,-5 1-26,1 3 0,2-3-238,-2 3 0,0-3-242,-4-1 1,-3 0-1548,0 0 1418,-1 5 0,1-3-944,0 2 682,-6-3 802,3-1 0,-10 5 0,-1 1 0</inkml:trace>
  <inkml:trace contextRef="#ctx0" brushRef="#br0" timeOffset="177">14175 6843 8019,'11'0'1319,"6"0"1,1 0-649,4 0 674,6 0-819,7 0 1,0-2 310,3-1-166,-2 1-329,3-3 1,-7 5-119,2 0-150,-12 0 0,4 0-1707,-7 0 1392,-2 0 0,-2 5-2914,-7 3 3155,-3 2 0,-15 2 0,-3-1 0</inkml:trace>
  <inkml:trace contextRef="#ctx0" brushRef="#br0" timeOffset="178">12325 6523 8107,'-7'-5'528,"2"4"150,5-5-66,0 6 1,0 6-262,0 1 0,4 8 176,0 4 0,1 4-90,-1 4 1,1 2-152,2 5 1,2 1-82,-5-1 1,1 0 31,-1 0 0,-1 6-237,4 2 1,-3-2 123,4 2 1,-5-5-190,5 1 1,-5-4 37,0-3 0,2 0-32,-1-4 1,4-4 35,-4-4 0,-1-4 105,-3 4-208,6-5 204,-5 3-431,4-6 155,-5-5-949,0 0-1225,0-6 1751,0-6 0,-1 0 171,-3-5 0,1-6-933,-4-2 1383,4 3 0,-12-11 0,2 3 0</inkml:trace>
  <inkml:trace contextRef="#ctx0" brushRef="#br0" timeOffset="179">12268 6728 8107,'3'-11'0,"1"0"0,1-1 411,-1 1 1,2-1 65,6 1 1,1 0-4,2-1 0,-1 1 4,5-1 0,-4-2-161,4 3 1,0-3-69,4 6 1,0-1-13,0 2 1,-2 2-167,-2 5 1,1 0 120,-4 0 0,3 0-221,-4 0 0,0 5-86,-3 2 0,-1 4-158,0 0 1,-3 0-54,0 1 1,-6 3 116,2 0 0,-3 4 132,-1-3 1,-9 3 29,-2-4 1,-4 5 43,0-1 0,-2-2 6,-2-2 1,-3 1 20,3 0 1,3-1-55,1-4 1,-1-3-225,5-1-1032,-3-4 497,8 7-843,-1-9 1136,2 5 0,7-8 496,1-2 0,4-2 0,4-5 0</inkml:trace>
  <inkml:trace contextRef="#ctx0" brushRef="#br0" timeOffset="180">12816 6683 8159,'0'-12'2042,"0"6"-1351,0 1-507,5 5-20,-4-5 0,9 4 165,-2-3 372,2 3-332,1 1 0,1-4 362,-1 0-549,1 0 0,0 4 54,4 0 0,-4-1 37,4-3 0,-4 3-71,0-3 1,2 1 39,-3 0 1,3 1 303,-6-1-61,2 1-1857,1 2-174,1 0-974,-6 0 175,-1 0 2345,-5 0 0,0 0 0</inkml:trace>
  <inkml:trace contextRef="#ctx0" brushRef="#br0" timeOffset="181">13387 6215 8210,'0'-12'1293,"0"4"-337,0 1-682,0 4 173,0-7 126,0 9 68,0-4-322,0 5 0,1 5-221,3 3 0,-3 3-19,3 4 1,-3 3 27,-1 5 1,2 1 19,1 3 1,-1-1 45,1 8 1,-1-2-37,-2 6 0,0-2-127,0-2 0,0 0 17,0 1 1,0-2-65,0-3 0,0-2 105,0-5 0,0-2-3,0-2 0,-4-2 12,0-6 1,0 1-8,4-1-18,0-4 0,0-1 275,0-2-70,0-3 183,0 4 235,0-5-392,0-5 0,0 2-264,0-4 0,0-1 113,0-3 1,0-1-336,0 1 0,2-1 115,1 1 1,2 0-137,3-1 1,2 5 44,-2-1 1,2 2-42,1-2 1,5-1 108,-1 5 0,1-3 13,0 3 0,0-4 175,3 4 0,3-1-136,-3 2 0,2 1 148,2-1 1,0 1-117,0 2 1,0 0-12,-1 0 1,-4 0-22,-3 0 1,-3 5-86,-5 3 0,2-2-32,-5 2 1,0 1 68,-4 6 0,-1-2 89,-3 2 0,-2 1-74,-6 0 1,-4 4 236,-3-1 0,0-2-125,-4-2 0,2 1 251,-5-1 0,-2-1 32,1-6 0,-1 2 47,2-2 1,2-3-323,-3-1 1,4-2 95,4 2 0,-1-3-1152,4 3 772,1-3 0,4-2-384,-1-3 0,6 2 86,2-6 554,3 6 0,6-14 0,1 4 0</inkml:trace>
  <inkml:trace contextRef="#ctx0" brushRef="#br0" timeOffset="182">18789 5769 8183,'-5'-6'-54,"4"-4"0,-5 7 318,6-5-88,-5 6 222,4-3-178,-4 5 147,5-5 215,0 4 166,0-5 723,0 6 1,0 6-1239,0 1 0,5 3 20,3 2 1,2 0-27,1 4 0,1 1-52,-1 6 1,4 1 12,1 3 1,3-2-125,-4 6 0,5-2 136,-1 1 0,-1 5-213,1-1 0,-5-1 126,1 1 0,-2 4-106,-2-3 0,-1 3-13,-2 0 1,-3-3-142,-5 3 0,4-1 126,0 1 0,-2-2 71,-5 2 1,-4-3 118,-4 0 1,-1-6-115,1-3 1,-6 2-30,-2-1 1,-1 0 37,1-5 1,-6 1 46,2 0 1,-3-1 16,4-3 1,-1 1 92,0-5 0,5-1-85,3-6 0,2 1 13,2-5 1,3 3-654,1-3 259,4 0-1192,-2-4 679,5 0-2782,0 5 3540,0-4 0,10 9 0,3-3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14036 4214 7762,'2'-7'548,"0"-1"1614,2-1-972,0 4 187,-4 0-580,0 5-531,0 5 0,0 1 1,0 6-1,1-1-53,3 1 0,-3 3 0,3 1 1,-3 2-44,-1 3 0,1-1 0,2 0 0,1-1-76,-2 1 0,0 2 1,-2 2-1,0 2-32,0 0 0,0 1 1,0-4-1,1 0 2,3-1 1,-3 0 0,3-2 0,-3-1-8,-1 2 0,0-4 0,1 1 0,2-1 36,1-3 1,-1-2 0,-1 0-87,1-1 1,-1-3-23,1-1-42,-1-4-149,-2 2-365,0-5-21,0 5 384,0-4 0,0 6-19,0-4 270,0-1 319,0 3 150,0-5 0,5 0-414,2 0 0,4 0 0,0 0 0,0 0-32,1 0 0,-1 0 1,2-2-1,1 0-41,1-2 1,4 0-1,-2 3 1,0-1-40,4-2 1,0 0 0,1 4 0,-2 0-4,-1 0 1,-1-1 0,2-2 0,-2-1 11,-1 2 0,2 1 0,-4-1-114,-1-2 0,-2 3 0,0-3-900,-1 3-1201,-4 1 900,-2 0 0,-7 0 1,-1 0-1508,-5 0 2827,-2 0 0,-2-5 0,1-1 0</inkml:trace>
  <inkml:trace contextRef="#ctx0" brushRef="#br0">14105 4511 8052,'0'-7'1502,"0"-1"0,0 4-587,0-3 1,1 4-73,3-1 0,-2 3-614,6 1 0,-4 0 0,3 0-103,2 0 0,1 0 0,2 0 0,-1 0 76,1 0 0,4 0 1,3 0-1,2 0-37,-2 0 1,2-1 0,-2-2 0,3-1-63,1 2 0,-1 1 0,0-1 0,-2 0-32,-1-2 0,-5-1 0,2 2 0,-4 0-217,0 0 0,-5 2 0,0-1-1387,-2-1 712,-2 1 0,-4-3 0,-3 5-390,-3 0 1,-5-1 0,-2-2-987,-1 0 2197,-5-1 0,2 4 0,-5 0 0</inkml:trace>
  <inkml:trace contextRef="#ctx0" brushRef="#br0">13991 4237 8153,'1'-10'307,"3"2"1,2 2-1,5 2 1,2-3 225,2-4 1,2 4 0,3-1 0,-1 1 36,1 0 0,-2-2 0,1 4 0,0 0-138,-1 0 1,4-2 0,-3 3 0,2 0-148,2-1 1,-1 4 0,-2-3 0,-1 1-36,1-1 1,-2 3-1,0-3 1,0 2-59,-1-2 0,-3 3 0,2-3 0,-4 3-135,0 1 1,-1 0 0,0 0-1395,1 0 0,-1 0-195,1 0 1,-5 0-1,1 0-1853,1 0 3385,1 0 0,1 5 0,1 1 0</inkml:trace>
  <inkml:trace contextRef="#ctx0" brushRef="#br0">14973 3974 8160,'-7'-7'155,"4"-1"0,0 4 570,-1-3 1,3 3 896,-3-4-662,3 6-295,1-3-571,0 5 1,0 5 0,0 4-38,0 5 1,0 3-1,0 6 1,0 1 82,0 3 1,0 2 0,0 7 0,0 2 9,0 4 0,0 1 0,0 0 1,1-1-69,3 1 0,-1 4 0,3-1 0,-1-6 105,-3-3 1,4-3-1,-1 1 1,0-2-59,0-3 0,2 2 0,-3-6 0,-1 0-25,-2-2 0,3-5 0,0-1-82,-2-2 1,-1-1 124,-1-3 0,0-5 1360,0 1 232,0-5-643,0 2-2722,0-5 1,6 0 0,1 0 1598,3 0 0,3 0 0,1 0 1,2 0 185,2 0 0,-3-4 0,3 0 0,-1 2-30,-3 0-1,2-2 1,-1 1-478,-1 0 0,-2 1-2211,-5-2 1481,4 3 0,-10-6 0,1 5 1079,-4-2 0,-5-10 0,-4 1 0</inkml:trace>
  <inkml:trace contextRef="#ctx0" brushRef="#br0">14904 3837 11206,'7'0'989,"3"0"-637,-3 0 1,3 0 0,2 0-68,-1 0 1,5 0 0,-1 0 0,0-1-25,2-3 1,-4 3 0,7-3 0,-1 3-208,-2 1 1,4 0 0,-6-1-1,-1-2-650,-2-1 0,0 1-1311,-1 3 1,1 0 1906,-1 0 0,1 5 0,-1 1 0</inkml:trace>
  <inkml:trace contextRef="#ctx0" brushRef="#br0">15510 4203 8069,'0'-12'1869,"0"1"1,0 3-1127,0 1 2,0 4-653,0-2 0,1 6 1,1 3-1,3 4-131,2 2 1,-3 1 0,3 2 0,1 1 110,-2 1 1,4 6 0,-2-2 0,3 4-68,5 3 0,-2 0 0,3 3 1,0-1 57,-3-3 0,2 0 0,-1 1 1,-1-1-57,-1-3 1,-1 1-1,-1-6 1,0 1 54,1-3 0,-2 2 0,-1-3 0,-2-3 111,2-2 1,-2-1-253,0 3-981,-4-5-269,2 0 1329,-5-6 0,-5-6 0,-2 0 0</inkml:trace>
  <inkml:trace contextRef="#ctx0" brushRef="#br0">15864 4180 8120,'-2'-10'4628,"-1"2"-4446,1 3 0,-7 12 1,4 4-1,-1 7-13,-3 3 1,-5 3-1,-2 3 1,-2 4 39,-2 2 1,-2 0 0,-1-1-1,0 0-108,0 0 0,4 0 0,2-8 0,0 0-73,3-3 0,1-5 1,3-1-1,1-2 31,2-2 1,3-3 0,-2-1-790,1 2-1511,-4-4-434,7 0 2675,-3-5 0,0-5 0,-1-1 0</inkml:trace>
  <inkml:trace contextRef="#ctx0" brushRef="#br0">15510 3974 8096,'0'-6'2999,"1"1"-2525,3 5 1,2 0 0,5 0-160,1 0 0,-5 0 0,1 0 0,1 0 199,1 0 1,5 0 0,2 0 0,-1 0-28,1 0 0,2 0 1,-3 0-1,1 0-206,-1 0 1,3 0 0,-3-1 0,-2-2-156,-2-1 0,0 1 1,-1 1-308,0-1 0,-3 1-4399,0-2 2467,-6 3 0,5 1 2113,-4 0 0,4 0 0,4 0 0</inkml:trace>
  <inkml:trace contextRef="#ctx0" brushRef="#br0">16092 3872 7737,'-5'-7'1797,"4"2"0,1 5-1589,7 0 0,3-1 0,3-2 1,2 0 95,4 0 1,3 2 0,1 0 0,1-2-100,3-1 1,-3-1 0,2 3-1,-2-2-124,-1 1 1,-2-2 0,0 1 0,3 1-46,0-3 0,-3 5 1,-4-4-1,1 1-33,0 1 0,-8-1 0,2 4 0,-4-2 330,-1-1-329,-2 1-70,-5-3 1,0 7 0,0 1-1,0 5 117,0 2 0,0 3 0,0 2 1,0 3-57,0 0 1,-1 3 0,-2-2 0,-1 4-47,2 4 1,-3 2-1,1 5 1,1-1-62,2-2 1,1 5-1,0-1 1,0 0-19,0 1 1,0-2-1,0 0 1,0 1 74,0-1 0,1-4 0,2-1 0,1 1 81,-2-1 1,3-4 0,-1 2 0,-1-4-8,-2-4 0,0 1 0,2-5 0,0-1 58,0-1 0,-2-2 0,-1 1 578,0-1 848,0-5 956,0 0-2069,0-6 1,-5 0 0,-2 0 0,-4 1-911,0 3 0,-4-2 0,0 5 0,-1-2 299,0-3 0,3 4 0,-3 1 0,0-1 136,1-2 0,0 1 0,4-1 0,-1 0 182,1 1 1,-1-4 0,1 3 0,-1-3-243,1-1 0,0 0 1,-1 0-1,1 0-1425,-1 0 1,5 0 0,-1-1 1569,-1-3 0,-1-2 0,-1-6 0</inkml:trace>
  <inkml:trace contextRef="#ctx0" brushRef="#br0">17097 4283 12945,'11'0'567,"5"0"1,0 0-1,2 0-285,2 0 1,2 0-1,1-1 1,0-2-143,-1-1 0,-3 0 0,-1 4 0,-1 0-568,-3 0 0,-2 0 0,0 0-4457,-1 0 3063,1 0 0,-6 2 1822,-2 1 0,-8 4 0,-2 4 0</inkml:trace>
  <inkml:trace contextRef="#ctx0" brushRef="#br0">17097 4500 10071,'11'0'1395,"1"0"0,-1 0-823,1 0 0,0 0 0,4 0 0,3 0-349,2 0 0,3-4 0,2 0 0,0 0-231,0-1 0,2 4 0,-2-3 0,-2 3-814,-3 1 0,-3 0 0,-5 0 0,3 0-853,-2 0 0,-2 0 1675,0 0 0,4-5 0,2-1 0</inkml:trace>
  <inkml:trace contextRef="#ctx0" brushRef="#br0">17999 4249 8100,'0'-8'737,"0"0"-239,0 6 0,0-2 0,0 8-160,0 3 1,0 5-1,0 2 1,0 2-13,0 2 0,0 4 0,0 7 0,-1 6 155,-3 5 1,3 3 0,-3 5 0,2 3-260,-2 1 0,3-5 0,-3 0 0,2-4-228,2 0 0,0 0 0,0-1 0,0-4 65,0-2 0,-3-3 0,-1-3 0,1-3 57,2-3 1,1-3-1,0-2 1,0-3-205,0-4 0,0 0 0,0-1-430,0 1-1255,0-6 857,0-1 0,0-6 0,0-3-404,0-4 1,0 2 1319,0-2 0,0-4 0,0-6 0</inkml:trace>
  <inkml:trace contextRef="#ctx0" brushRef="#br0">18022 4511 7970,'0'-16'129,"0"3"1,1-2 0,3 2 252,4 2 1,-2 1 0,1 1 0,-1 1 158,0-1 0,1-1 0,1-1-96,0-1 0,0 2 0,2 1-257,-3 2 0,4 4 0,-4-1 0,3 2-24,2-2 0,0 3 0,4-3 0,3 3-103,2 1 0,2 0 0,0 0 0,1 0-166,3 0 1,-3 1-1,2 3 1,-3 2 42,-4 0 1,-2 4 0,-7-2 0,-1 2 41,-1 2 1,-6 0 0,2 2 0,-3 3 30,-1 1 1,-9-3 0,-2 3 0,-3-1 148,-3 1 0,-4 0 0,-7 2 0,-1-2-46,-3-2 1,0 0 0,1-5 0,0-1-108,-1-2 0,4 1 1,2-6-1,3 0-140,4-2 0,-1-1 0,4-1 0,2-3-2350,2-3 2483,5-4 0,2 0 0,5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10290 8303 8338,'-7'0'3727,"-1"0"-1998,5 0-49,-2 0-1018,5 0 0,4 1 0,1 2 0,2 1-333,1-2 1,4-1 0,2-1 0,2 0-47,2 0 0,1 0 0,4 0 0,1-1-103,3-3 0,-3 2 1,3-5-1,-2 1-102,2 0 1,-3 2-1,1-2 1,-3-1-146,-3 1 1,-4 3-1,3-2 1,-2 1-336,-2 1 0,-1-1-148,-2 4 550,1 0 0,-6 0 0,-1 0 0</inkml:trace>
  <inkml:trace contextRef="#ctx0" brushRef="#br0">10758 8246 8076,'0'0'0</inkml:trace>
  <inkml:trace contextRef="#ctx0" brushRef="#br0">10758 8257 10104,'0'12'-1814,"-3"-1"1814,-1 1 0,-5-6 0,3-1 0</inkml:trace>
  <inkml:trace contextRef="#ctx0" brushRef="#br0">10324 8577 8031,'-11'-11'0</inkml:trace>
  <inkml:trace contextRef="#ctx0" brushRef="#br0">10324 8566 10374,'6'-7'1850,"-4"2"0,6 5-1261,1 0 1,-3 0 0,2 0 0,0 0-114,3 0 1,0 0 0,0 0 0,1 0-125,-1 0 0,2 0 1,1 0-1,2 0 599,2 0-728,1 0-1,-1 0 0,4 0-150,-5 0 1,6 0 163,0 0 1,0 0-49,0 0-110,0 0 144,-1-5 56,-4 4-568,-1-4 183,-6 5-363,0-5-502,1 3 972,-6-3 0,9 5 0,-2 0 0</inkml:trace>
  <inkml:trace contextRef="#ctx0" brushRef="#br0">10804 8531 7957,'-7'0'-162,"-1"0"162,0 5 0,-3 2 0,-1 4 0</inkml:trace>
  <inkml:trace contextRef="#ctx0" brushRef="#br1">11387 8132 8086,'0'22'172,"0"5"1,0 1-1,0 1 634,0 3 1,0 1 0,0 2 0,0 2-696,0 1 1,0 4 0,1-2-1,1-1-132,2 0 0,1 1 0,-2-5 0,1 1 91,-2-3 1,-1-3-1,-1 1 1,2-5 53,2-2 1,-3-1 0,3-1 0,-3-3-19,-1-4 0,0-2 0,1-2-18,3 1 1,-3-5-397,3 1 308,-3-6 0,-1 3 0,0-5 0</inkml:trace>
  <inkml:trace contextRef="#ctx0" brushRef="#br1">11341 8063 8108,'13'0'0,"1"0"920,1 0 1,4 0 0,-3 0 0,2-1-513,2-3 1,2 3-1,2-3 1,1 3-241,2 1 0,0 0 0,-4 0 0,-1 0-168,1 0 0,0 4 1,-1 1-1,-3 1 28,-4 3 1,1 0 0,-2 1 0,-2 0-145,-3 3 0,-7 1 0,2-2 0,-3 2-82,-1 2 1,-1 4 0,-3-2 0,-3 1 147,-4 0 0,-5 1 0,-3 5 0,-4 2 16,-4-2 0,2 1 0,-4-2 0,0 0 51,0-2 0,-1-3 0,0 0 0,3-4 100,3-2 1,1-3-1,0-1 1,2-3 66,2-1 0,2-1 0,6-4 0,-1 0 100,1 0 1,0-1-249,-1-3 1,6 1-37,2-4 0,3 4 0,1-2 0</inkml:trace>
  <inkml:trace contextRef="#ctx0" brushRef="#br1">12323 7869 8159,'-5'16'1083,"-4"5"0,-4 4-528,-2 6 0,-4 2 0,3 1 0,-1 0-195,1 0 0,-3 4 0,3 1 1,1-1-182,-1 1 0,3 2 0,-2 5 1,2 3-81,2 0 1,1 5 0,2-5 0,4 0-23,3 2 1,1-4 0,0 3 0,0-3-79,0-2 0,1-4 0,3-3 1,4-4 4,2-3 1,2 0 0,2-4-1,2-2 89,-2 0 1,2-6 0,1-2-1,-1 0 30,1-3 0,-2-1 1,-4-3-1,1-1 60,-1-2 0,0-4 0,1 1-129,-1-3 0,1-1-291,-1 0-1015,-5 0 1252,0 0 0,-6 0 0,0 0 0</inkml:trace>
  <inkml:trace contextRef="#ctx0" brushRef="#br1">12666 8223 8010,'11'0'454,"1"0"1,-2 1 20,-3 3 0,2 2 0,-4 6 1,0 1-393,0 2 0,-1-1 1,-4 5-1,0 2-87,0 5 0,-1-1 1,-3 6-1,-3-1-160,-4-1 1,0 3-1,0-4 1,-1 0 77,1 0 1,-2 2 0,-1-3 0,-1-2 166,1-1 0,-3-2 0,2-2 0,2-2 160,5-2 1,-3 0 0,4-5 172,-3 0 0,2-4 237,0-3-286,6-3-272,-3-1 1,6 0-1,3 0 109,4 0 1,5 0-1,4 0 1,-1 0 31,1 0 0,7 0 0,-1 0 0,1 0-49,0 0 1,-5 0 0,0 0 0,2 0-24,0 0 0,-2-1 0,-1-2 0,-2-1 44,-2 2 1,-1-3 0,-2 1 230,1 1-1226,-1 2-169,-4 1 1,-4 0 0,-6 0-1598,-5 0 2555,3 0 0,-5 0 0,3 0 0</inkml:trace>
  <inkml:trace contextRef="#ctx0" brushRef="#br1">13111 8280 8094,'-11'5'2103,"-1"2"-1726,1 4 1,-1 0 0,1 1 0,0 0-147,-1 4 1,1-2 0,-1 5 0,1 2-59,0 5 1,0-1-1,2 4 1,2 0-53,-2 1 1,4-1 0,1 1-1,3-2-113,1 0 1,1-4-1,3 2 1,5-5 41,5-2 1,0-5 0,3 1 0,1-2 164,0-2 1,1-3 0,4-2 0,0 0 2,0-4 0,1-2 0,1-4 0,2-3 30,-2-4 0,-1 0 0,-1 0 0,0-2-152,0-2 1,0-2-1,-2-3 1,-1 1-141,-1-1 1,-6-3 0,0-3 0,-6-2-162,-1-1 0,-3 0 0,-3-3 0,-1 3-101,-3 1 1,-2 2-1,-7 4 1,-1 2-152,-1 1 1,-9 9 0,1-1 0,-1 5 18,0 4 1,-3 0 0,-1 2-1,0 0-134,0 0 1,3 4 571,6 0 0,3 5 0,4-3 0</inkml:trace>
  <inkml:trace contextRef="#ctx0" brushRef="#br1">13796 8040 11362,'-11'16'0,"1"-1"298,2-1 1,-2 3 0,2 3 0,-2 1-50,-1 2 1,-1 5-1,1 2 1,0 3-39,-1 2 0,2 0 0,2 2 0,5 2-61,1 2 1,2-1-1,0 4 1,0-4-39,0 0 1,0-2 0,0-4 0,2 0 9,1 0 1,3-4-1,2-3 1,0 0-66,1 0 0,1-2 0,0-5 0,-1-2-10,-1-1 0,-1-2 1,5-4-1,-1 0 136,1-4 0,-1 2 0,0-4-96,1 1 1,-1-3 0,1 1-227,-1-3 1,-3-1-734,-1 0 0,-4-1 872,1-3 0,-3 3 0,-1-4 0</inkml:trace>
  <inkml:trace contextRef="#ctx0" brushRef="#br1">14013 8394 8743,'0'12'0,"0"0"422,0 4 0,0 3 0,0 7 0,2 5-139,1 2 0,-1 1 0,2 0 0,-3 1 336,-1-1 0,0 4 1,0 0-1,0-1-530,0-2 1,4 2 0,-1-1-1,0-5-104,-2-1 1,3 0 0,0-5 0,-2-2-1,0-2 1,-2-4 0,0 2 0,1-3 67,3-4 0,-3 0-313,3-1 1,-3-3-232,-1-1 491,0-4 0,5 2 0,2-5 0</inkml:trace>
  <inkml:trace contextRef="#ctx0" brushRef="#br1">14059 9160 7902,'0'-12'0</inkml:trace>
  <inkml:trace contextRef="#ctx0" brushRef="#br1">14025 8486 7802,'1'-12'344,"3"1"1,4-2 134,2-2 1,6 4-1,3-2 1,1 5-40,0 3 0,1-2 0,-3 1 0,1 1-406,0 0 1,-1 1 0,2 4 0,-2 0-91,-2 0 1,1 4-1,-3 1 1,0 2 58,-4 2 1,0 2-1,-6 3 1,-2 2 8,0 2 1,-4-3-1,-1 5 1,-5 0-46,-2 1 0,-7 1 1,-2-2-1,-2-1 87,-2 2 0,0-4 0,0 1 1,2-1-62,2-3 1,-2-2-1,5 0 1,-1-2-365,1-3 1,4 0 370,5-3 0,-1-3 0,-3 4 0</inkml:trace>
  <inkml:trace contextRef="#ctx0" brushRef="#br1">14402 8577 7857,'15'-6'610,"0"2"1,0 3-1,-3-1 1,-1 0-183,1-2 1,-1 0-1,0 4 1,1 0-148,-1 0 1,1-4 0,-1 1 0,1 0-52,-1 2 0,0-3 0,1 0 1,1 2-110,2 0 1,-6 1 0,2-1 0,-1-2-424,0 1 1,-2 2 301,0 1 0,-6 0 0,3 0 0</inkml:trace>
  <inkml:trace contextRef="#ctx0" brushRef="#br1">14904 8212 8739,'0'22'0,"0"3"443,0 1 0,0 2 0,0 4 0,0-2-410,0 2 1,0 0-1,0-1 1,0-1-34,0-2 0,0 2 0,0-5 0,0-2 0,0-2 0,0-6 0,0 3 0,0-2 0,0-2 0,0-5 0,0-1 0,0 0 606,0-3 112,0 1 0,-1-6-132,-3 0-575,3 0 0,-4-6 1,5-1-61,0-3 0,0-2 1,1 1-1,2-1-29,0 1 1,6 0 0,-2-1-1,0 1 38,1-1 0,-1 2 0,5 1 0,-1 3 30,1 1 0,-1 0 1,1 2-1,0-1 26,4 2 1,-3 1 0,7-1 0,0 0 98,1-2 1,-2 0 0,-1 5-1,0 2-58,0 1 1,-4 5 0,1-2 0,-4 3-61,-3 2 1,1-1 0,-5 2 0,-2 1 1,-1 1 0,-1 0 0,0-2 0,0 1-9,0 1 1,-5 4-1,-2-3 1,-3-2 29,-2-2 1,-3-2 0,-2-1 0,1-1 111,-1 1 1,-3-4 0,0 0-1,-4-1-75,-3 0 1,0-1-1,5-3 1,0 0-421,3 0 1,2 0 0,6 0-2017,0 0 2379,4-5 0,-3-1 0,4-6 0</inkml:trace>
  <inkml:trace contextRef="#ctx0" brushRef="#br1">15315 7915 8365,'4'11'0,"1"1"811,2-1 0,0 0 0,3 2 0,1 1-379,0 1 0,-2 6 0,6-2 0,-1 2-113,1 2 0,-1 0 0,4 1 0,0 1 37,-1 2 0,-1 3 1,1-2-1,0 2-83,-3 1 0,-1 2 0,-2 1 0,-1 1-150,-2-1 1,1 0 0,-5-1 0,-1-1-92,2-2 0,-3 0 0,1 1 1,-1-1-159,-2-3 1,-2 4-1,-1-4 1,-5-2-98,-2-1 1,-2-1 0,1-2 0,0-1-54,-1-5 0,-3 1 0,-2-1 0,0-1-1384,-4-1 1660,5-7 0,-1 5 0,6-5 0</inkml:trace>
  <inkml:trace contextRef="#ctx0" brushRef="#br1">16446 8143 9816,'-8'5'490,"1"3"1,-1 2-1,-4 1 1,-2 1-250,-2-1 0,-4 1 0,0 0 1,-4 2-75,-3 1 0,-1 5 0,3-4 1,-2 1-78,2-1 0,2 3 0,2-4 1,4-1-118,0-1 1,2-2-1,4-1 1,0-1-84,4-1 1,-2-4 41,5 3 1,0-3 0,6 3-6,1-2 1,4-2-1,4-3 1,2 0 133,2 0 0,-2 0 0,3 0 0,-1 0 14,1 0 0,3 0 0,-3 0 0,1 0-125,-1 0 1,3 0 0,-2 0 0,-1 2-565,1 2 0,-2-3 614,-4 3 0,1 2 0,-1 0 0</inkml:trace>
  <inkml:trace contextRef="#ctx0" brushRef="#br1">15989 8691 7979,'12'0'590,"-1"0"0,6-4 0,2 1 0,2 0 384,2 2 1,0 1 0,-2 0 0,0 0-502,-2 0 1,0 0 0,4 0-1,-2 0-348,-2 0 1,-2 0 0,-6 0 0,1 0-1043,-1 0 0,-1 1 917,-2 3 0,2 2 0,-4 6 0</inkml:trace>
  <inkml:trace contextRef="#ctx0" brushRef="#br1">16914 8029 7921,'0'13'131,"0"1"0,0 2 296,0 2 0,-4 1 1,1 4-1,0-1-291,2 1 1,1 4 0,-1 2 0,-2 3-11,-1 3 0,0 2 0,4-4 0,0-1-26,0-2 1,0-3 0,2 2 0,0-1 15,2-2 0,1-2 1,-2-3-1,0 0-57,0-2 1,-2-4 0,-1 3 0,0-2-243,0-2 1,0-1 135,0-2 47,0 1 0,0-1 0,0 0 0</inkml:trace>
  <inkml:trace contextRef="#ctx0" brushRef="#br1">16914 8748 7921,'0'0'0</inkml:trace>
  <inkml:trace contextRef="#ctx0" brushRef="#br1">16812 8120 7888,'22'-5'174,"-3"3"1,-1-5 0,-1 1 267,-3 0 0,0-2 1,0-3-1,2 0-186,2 4 1,0-3 0,2 3 0,-1 0-124,1-1 0,-3 6 1,-1-2-1,-1 2-117,1 2 1,-1 2 0,-4 0 0,1 3-33,-1 2 1,-3 2 0,-2 5 0,0 1-50,1-1 0,-5 2 1,2 1-1,-3-1-49,-1 1 0,0 2 1,-1-3-1,-3 1-42,-3-1 0,-3-1 0,-2-2 1,1 1 128,-1 1 0,1 1 0,-2-5 0,-1 0 91,-1 1 1,0-5 0,2 1-1,-1 0 402,-1-2 0,0 3 357,3-5-535,1 5 0,6-8-158,5 3 0,5-3 1,6-1-1,2 1 47,2 3 0,-1-3 1,6 3-1,3-3-68,3-1 0,0 4 1,-3 1-1,0 0-104,0 0 1,0 4 0,-2-1 0,0 2 8,-2 1 1,-5 5 0,-1-1 0,-2 0-159,-4 2 0,-4-1 1,1 4-1,-3-1-84,-1 2 0,-1-1 1,-4 0-1,-6-2 150,-3-1 0,-2-2 0,1-4 0,-3 1 61,0-1 0,-3 1 0,2-1 0,-3 0-57,-1 1 0,-1-2 1,-1-1-1,-2-3-97,2-1 0,1 0 0,1-2 0,1 1-427,3-2 0,3-1 598,4-1 0,6 0 0,1 0 0</inkml:trace>
  <inkml:trace contextRef="#ctx0" brushRef="#br1">17485 8394 11579,'-3'16'0,"-1"0"293,1 2 1,2 0-1,1 2 1,0-1-164,0 1 0,1 3 1,2 2-1,2 2-79,1-2 1,-2-4-1,4-3 1,-1-2 110,0-2 0,-1-1 1,-4-2-195,2 1 0,1-6-1217,-1-2 450,-3-3 1,3-1 0,-6-1 798,-2-3 0,-5 3 0,3-4 0</inkml:trace>
  <inkml:trace contextRef="#ctx0" brushRef="#br1">17520 8040 8228,'1'-6'1786,"3"2"-1786,-3 3 0,9 6 0,-4 1 0</inkml:trace>
  <inkml:trace contextRef="#ctx0" brushRef="#br1">17611 8383 9217,'11'1'1459,"0"3"1,-4 4-1214,-3 2 0,1 2 1,0 2-1,0 3-39,0 1 0,3 1 0,-3 4 1,0-1-131,0 1 0,3 0 0,-3-1 0,0-2-85,0-1 0,3-5 0,-5 1 0,1-3 73,1-5 0,-3 3 1,3-3-50,0-1 84,-4-1-57,4-5 0,-5-5 0,0-3 0,0-2-202,0-1 0,0-1 0,0 0 0,0-2-47,0-1 1,1-2 0,2 2 0,2-4-43,1-3 0,2 3 1,3 0-1,1 0-25,-1 1 1,1 2-1,0 4 1,2 1 243,1 0 1,-3 0 0,-5 4 0,2 3 257,1 3 1,-2-3 0,0 0-43,1 2 0,-3 2 0,0 3 1,1 5-88,-1 2 0,-3 7 0,2 2 1,-2 2-51,1 2 1,0 0 0,-4 0 0,0 0-99,0-1 0,0-2 0,0-3 0,0 0-88,0-3 1,0-2-1,0 0-824,0-1 1,0 1-891,0-1 1850,0 1 0,5-1 0,1 0 0</inkml:trace>
  <inkml:trace contextRef="#ctx0" brushRef="#br1">18113 8509 8009,'0'-7'2298,"-1"3"0,-1 8-2118,-2 4 0,-1 6 0,2 1 0,-1 0-56,2 2 0,1-3 0,1 3 0,0 1-171,0 0 0,3-4 0,3 1 0,0-2-105,3-2 1,1-1-1,1-2 1,1-4 167,-1-3 1,2-1 0,2 0 0,3-1 162,0-3 0,3 2 0,-2-6 0,2-1-34,-2-1 0,-3-3 0,-5-1 0,1-1 0,-1 1 0,-1 0 1,-1 0-1,-2-2-191,-2-2 1,-1-1 0,-4-3-1,0 2-155,0 1 0,-5 1 1,-3-1-1,-2 4-191,-2 2 0,-3 2 0,-1 1 1,-2 2-572,-2 4 963,-2 3 0,-6 11 0,-1 3 0</inkml:trace>
  <inkml:trace contextRef="#ctx0" brushRef="#br1">18159 8440 8006,'-16'10'0,"-2"3"0</inkml:trace>
  <inkml:trace contextRef="#ctx0" brushRef="#br1">18593 8417 7877,'0'-6'0,"0"1"0</inkml:trace>
  <inkml:trace contextRef="#ctx0" brushRef="#br1">18605 8360 10349,'0'11'438,"0"1"0,0 1 1,0 1-227,0 1 1,1 5 0,1-1 0,2 3-62,-1 1 1,-2-2-1,-1-1 1,1-1-118,3 2 1,-3-1 0,3 0 0,-1-2 69,1-1 0,-3-2 0,3-4-60,-3 1 0,3-5 94,-1 1 107,1-6 0,-4 2-171,0-8 1,0-2 0,0-5 0,0-1-186,0 1 1,0-2-1,2-1 1,0-1-139,2 1 0,0-4 0,-4-1 0,1-1-20,3 1 0,-2-1 1,5 4-1,-1 2 139,0 2 0,-3 0 0,2 2 0,-1 1 118,0 2 0,1 4-34,-2-1 0,0 4 0,3 4-8,-1 4 1,0-2 0,-2 2-1,2 1-70,1 1 0,2 1 0,3 1 92,1-1 1,-4-5 0,-1-1-1,2-1 123,1 0 1,-2 0-1,-1-4-17,2 0 1,1-4 0,2 0 0,-2 0 9,-2-1 1,2 0 0,-3-4-1,2 2-17,-1-2 0,2 3 0,-2-2 0,2-1-3,1-1 1,-1-2-1,-1 1 1,-1 0 6,1-1 1,1 1-1,1-1-58,-4 6 0,-2 6 0,-5 9 0,0 5 183,0 5 1,0 2-1,-2 2 1,0 1 34,-2 3 0,0-3 0,4 3 0,0-3-288,0-1 1,0-4 0,0-1-1,0-2-330,0-2 1,0-1 0,0-2-575,0 1 1,2-6 960,1-2 0,-1 2 0,3 0 0</inkml:trace>
  <inkml:trace contextRef="#ctx0" brushRef="#br1">19176 8371 7951,'0'12'367,"0"3"0,0 3 0,0 2 318,0 4 0,0 2 0,0-2 1,0 1-399,0 2 0,0-1 0,0-3 0,0-1-75,0-3 0,0-1 0,0-4-141,0 1 0,0 0-372,0-3-1855,0-6 2156,0-1 0,5-10 0,1-1 0</inkml:trace>
  <inkml:trace contextRef="#ctx0" brushRef="#br1">19119 8109 8424,'11'0'1282,"4"5"-1282,0 3 0,1 2 0,-5 1 0</inkml:trace>
  <inkml:trace contextRef="#ctx0" brushRef="#br1">19610 8394 8309,'0'-11'1602,"0"3"-565,0 1 0,0 3-495,0-4 0,-2 2-607,-1-2 1,-4 3 0,-4 5 0,-1 0-47,1 0 1,-2 4 0,-1 1 0,-1 1 81,1 3 1,-2 1 0,0 2 0,2 1 63,2 2 0,0-1 0,1 4 1,-1-2-37,1-2 0,5 3 0,1-1 0,1 1-148,0-1 1,0-1-1,4-3 1,1-1 34,3 0 0,3 0 0,4-2 125,0-2 1,1-4 0,-1 0-1,1-1 70,-1-2 0,-1-2 1,-1 0-1,-1-2 195,1 2 0,-3-5 1,2 0-179,1-4 0,-4 0 0,0 1 1,-2 1-84,1 1-100,0 1 1,-3-1 20,3 1 0,-4 9 0,1 2 206,-3 5 0,-2 2 0,3 2 0,-2 1 71,-1 1 0,1 0 0,3-3 0,0-1-136,0 1 1,3-1-1,3 0 1,0 1-133,3-1 0,1-1 0,1-2 0,1-4-129,-1-3 1,4-1 0,1 0 0,-2 0-395,-2 0 1,0 0-1,-1-1 1,1-3-1833,-1-4 2410,-5-2 0,4 4 0,-3 1 0</inkml:trace>
  <inkml:trace contextRef="#ctx0" brushRef="#br1">19895 7869 7890,'0'24'190,"0"1"0,0 3 503,0 2 0,0 0 0,-1 4 0,-2 1-302,0-1 0,-1 1 0,4 1 0,0-1-105,0-2 0,0 3 1,0 2-1,0-2 33,0-5 0,0 1 0,0-5 0,0-2-16,0-1 1,1-5-1,2-1 1,0 0-8,0-1 0,-2-3 0,-1 2 0,1-5 47,3-3 0,-3 2-79,3-3 1,-1 2-1547,1-1-1739,-3-3 3021,4-5 0,0 5 0,1 1 0</inkml:trace>
  <inkml:trace contextRef="#ctx0" brushRef="#br1">20386 7686 8711,'-11'15'496,"-1"1"1,1 4 0,0-1 0,-1 4-157,1 4 0,-5 2 0,1 5 1,1 2-113,2 2 0,0-2 0,1 6 0,-1 1-49,1 2 1,1-3-1,1 0 1,1 1-111,-1 1 1,4 1-1,0-4 1,1-1 5,1-1 0,-1-3 1,4 0-1,0-3 41,0-2 0,4-6 0,1 3 0,1-1 57,3-1 1,-3-3 0,2-4-1,1 0 45,1-1 0,1 2 0,0-4 0,-3-2-74,0-2 0,0 0-569,3-1 1,-1-3-1872,-2-1-605,-3-4 2901,-5 2 0,0-5 0,0 0 0</inkml:trace>
  <inkml:trace contextRef="#ctx0" brushRef="#br1">20352 8154 8052,'5'-11'435,"3"0"0,-2 3 1,2 2-1,2-1 168,4 1 0,-2 3 1,4 0-355,-4 1 1,0 2 0,-1 0-276,1 0 0,-1 0 0,-1 2 1,-2 1-9,-4 5 0,1 6 1,-2 3-1,0 0 29,-2 4 1,-1 0 0,-1 2 0,-3 1-112,-3 3 0,-4 1 1,0 3-1,0 0-37,-1 1 1,2-3 0,1 0 0,2 0 106,-2 0 1,2-5 0,1-1 0,1-6 59,2-5 0,2 0 0,1-1 166,0 1 0,1-6 133,3-2 0,3-3 1,4-1-3,0 0 0,1-1 0,-1-2 1,1-2-238,-1-1 0,0 0 0,1-3 0,-1 1-244,1-1 0,-5 3 0,1 0-186,1 0 0,1 3 177,1 3 1,-3 0 108,0 0 0,-6 1 0,3 3 85,0 3 1,-3 0 0,3-1 0,-2 0 11,1 1 0,5 0 1,-1 3-17,2-2 0,1-2 0,1-3 0,0 1 118,4-2 1,0 0 0,4-2-1,0-2 66,0-1 0,1-4 1,2-4-1,0-1-89,0 1 0,-5-4 0,-3-2 1,-2-1-38,-2-2 0,0-1 0,1-2 0,-2-1-127,-2-3 1,-3 2 0,-5-6 0,0 1-137,0 0 0,-2 3 1,-1 4-1,-5 1-88,-2 3 1,-7 3 0,-2 4 0,-4 2-65,-3 2 0,-2 3 0,-4 7 0,3 0-541,1 2 887,1 10 0,0-6 0,-3 8 0</inkml:trace>
  <inkml:trace contextRef="#ctx0" brushRef="#br1">20649 8234 8052,'-11'12'0</inkml:trace>
  <inkml:trace contextRef="#ctx0" brushRef="#br1">20569 8360 8030,'0'22'0,"0"2"0</inkml:trace>
  <inkml:trace contextRef="#ctx0" brushRef="#br1">21071 8554 11126,'7'5'0,"-3"3"478,-3 2 1,-1 7-1,0 2 1,0 2-233,0 2 0,0 4 1,0 1-1,0-1-294,0 1 1,0-1-1,0-4 1,0 0-204,0 0 0,0-4 0,-1-2 0,-2 0-322,-1-3 1,0-1-1351,4-2 1923,0 0 0,0-4 0,0-2 0</inkml:trace>
  <inkml:trace contextRef="#ctx0" brushRef="#br1">21380 8292 7930,'0'22'383,"0"4"1,0 3 0,0 5 344,0 2 1,0 3 0,0-1 0,0-1-464,0-2 1,0 0-1,0-2 1,0-2-120,0 0 0,0-6 0,0 2 0,0-3-61,0-1 0,0-4 0,0-1-247,0-2 0,0-1-1138,0-3 226,0-6 1,0-2-46,0-8 1119,0 3 0,-5-14 0,-2 2 0</inkml:trace>
  <inkml:trace contextRef="#ctx0" brushRef="#br1">21323 8371 7914,'-7'-11'0,"5"0"0,4-1 371,6 1 1,2 3 0,0 1 0,-1-1 164,-1 2 1,1-3-1,5 4 1,1 0-258,-1 0 0,0-1 0,0 4 0,2-2-164,2 2 1,-3 2-1,3 3 1,-1 5-86,-4 2 0,-1 2 1,-3-1-1,-3 0-142,-1 1 1,-1 3-1,-4 2 1,0 0-76,0 4 0,-9 0 0,-2 2 1,-3-1 152,-3-3 1,1 1-1,-5-4 1,4 0-216,0-4 1,-2 2 0,4-6-483,1 2 1,5-4 730,1-2 0,6-3 0,-3-1 0</inkml:trace>
  <inkml:trace contextRef="#ctx0" brushRef="#br1">21551 7641 7986,'7'7'943,"-2"1"0,0 1-364,2 1 0,2 5 0,0 0 0,-1 1-295,1 0 1,1 2-1,2 3 1,2 1 26,2 1 0,4-3 1,-2 8-1,1 0-157,0 2 0,-4 2 1,3 0-1,-1 0-7,1 3 1,-4-1-1,0 6 1,-4-2-29,-2 0 1,-6 1 0,2-1 0,-2 3 5,-2-1 0,-6 1 0,-1-4 0,-3 1-59,-2-1 0,-4-6 1,-3-1-1,-2-2-131,2-3 1,-2-1-1,3-2 1,0-3-604,3-4 0,2-2 0,2-2 1,1 0-2257,2 1 2924,3-6 0,-5 4 0,-3-3 0</inkml:trace>
  <inkml:trace contextRef="#ctx0" brushRef="#br1">22328 7995 9238,'6'1'1536,"-2"3"-1339,-3 3 1,-1 3 0,-1 2 0,-3-1 1,-3 1 1,-4 0 0,-1 2 0,-2 2-109,-2-2 0,-3 2 1,3-1-1,-1-1-180,1-1 0,1 2 1,5 0-1,1-1-68,1-1 0,4-5 0,-2-1-12,1 2 0,1-3 88,4 2 1,1-4-1,3 2 77,4-1 1,2-1 0,1-3-131,1 3 1,-1-3 0,1 3 0,-1-2-926,0-2 1,-3 0 1058,0 0 0,4 5 0,6 1 0</inkml:trace>
  <inkml:trace contextRef="#ctx0" brushRef="#br1">22077 8440 7943,'0'0'0</inkml:trace>
  <inkml:trace contextRef="#ctx0" brushRef="#br1">22054 8463 7943,'11'0'868,"1"0"1,-1 0-295,0 0 1,2 0 0,1 0 0,1 0-17,-1 0 0,3 0 0,-1 0 0,1 0-461,-1 0 0,-1 0 0,-3 0-1799,-1 0 1702,-4 0 0,3 5 0,-4 1 0</inkml:trace>
  <inkml:trace contextRef="#ctx0" brushRef="#br1">22568 7960 7943,'6'-11'613,"0"5"1,-3 1-1,2 1-321,1 0 1,-2 0 0,4 4 0,1-1-180,1-3 0,2 3 0,4-3 0,3 3 23,2 1 0,2 5 0,0 2 0,0 2-58,0-1 1,-2 2-1,-2-2 1,-4 2-113,-2 1 0,-3 4 0,-2 2 0,-4 1-45,-3 2 1,-1-1-1,-3 3 1,-3 2 59,-5 0 1,-8 4-1,0 0 1,-3 1 93,-1 3 0,0-3 0,1 0 1,-1 0 39,0 0 1,1-3 0,2 0 0,2-3 40,2-4 1,-3 2-1,3-5 1,4 1 204,3-1 1,0-1-147,5-3 1,0-5-89,4 1 1,7-6 0,3 2 0,5-3 187,3-1 0,1 0 0,4 0 0,1-1-90,2-3 1,-1 2 0,1-4-1,-2 0-197,-1 4 1,0-3-1,-1 0 1,-2 0-255,-1 0 1,-5-3-1,1 4 1,-3 0-213,-5-1 1,3 4 0,-3-4-465,-1 0 1,3 2 450,-5-4 1,0 3 0,-3-2 313,3 1 1,-3-1 328,3 3 1,-3 0 196,-1-5 1,0 5 540,0-5-232,0 6-524,0-4 0,-1 8 1,-3 2-215,-4 3 0,3 3 0,1 2 0,2-2 25,-2-3 1,3 4-1,-3-4 1,3 3-2,1 2 1,5-1 0,2 1 42,4-1 1,0-5-1,0-2 1,2-3 117,2-1 0,3 0 1,5 0-1,1-1-85,3-3 1,-3 2 0,2-6 0,-1-1-34,-3-1 0,-4-1 0,-1-1 0,-2 0-15,0-4 0,-4 4 0,-4-5 0,-2 1-212,-3-3 1,4-3 0,-3-1 0,-1 0-107,-5 1 1,1-1 0,-6 1 0,-2 2 51,-4 1 0,-4 6 1,-5 1-1,0 4 11,1 3 0,-3 1 0,-1 4 1,-3 3-115,-1 4 0,1 1 0,4 7 1,-1-1 356,5 1 0,3-2 0,7 3 0</inkml:trace>
  <inkml:trace contextRef="#ctx0" brushRef="#br1">22899 8406 7943,'0'11'0</inkml:trace>
  <inkml:trace contextRef="#ctx0" brushRef="#br1">23641 7721 7943,'0'-7'772,"0"2"0,0 15 1,0 4-546,0 3 0,-5 4 1,-1 0-1,-2 3-65,1 2 0,-1 10 0,-3-2 0,0 3-24,4 2 1,-3-2-1,1 5 1,-3 1-5,1 1 1,-4 3 0,6 2 0,-3-1-25,2-4 1,5 1 0,-1-8 0,1-3-19,2-2 0,2-7 0,2 2 1,2-5-33,0-3 1,6-1 0,-1-4 0,2 0 12,2-4 0,-2 2 0,-1-6 1,-2 2-136,2-1 1,1-4 0,0 2 0,-1-1-1175,-1-1 0,-4 1-35,3-4 1,-3 0 1270,4 0 0,-6-5 0,3-1 0</inkml:trace>
  <inkml:trace contextRef="#ctx0" brushRef="#br1">23721 8314 8662,'0'13'0,"0"1"535,0 1 0,0 9 0,1-1 1,2 3-192,1 2 0,1 1 0,-3 5 1,2-1-207,-1-3 0,2 3 0,-1-2 0,-1 1-52,2-2 0,-3 2 0,2-6 0,-2 0-34,2-2 1,-3-3 0,3 0 0,-3-3 171,-1-2 1,4-1-332,0-3 1,1-2-654,-1-3 517,-3-1 0,4-8 0,-5-2 0,0-3-241,0-3 1,-4-2 0,-1 0 483,-1-4 0,3-1 0,-2-6 0</inkml:trace>
  <inkml:trace contextRef="#ctx0" brushRef="#br1">23675 8314 7943,'12'-16'0,"-1"-1"0,1-2 0,-1 4 452,1 2 0,3 2 0,0 0 0,-1-1-59,-1 1 0,-1 4 1,2 2-1,2 2-184,-3-1 1,4 0-1,-1 4 1,1 0-138,-1 0 1,0 0 0,-5 1 0,-1 3-74,-2 4 1,1 2 0,-5 2 0,-2 4-292,-1 3 1,-9 6-1,-6 3 1,-5 0 96,-6 0 1,-1 2 0,0-3 0,0-2 52,0-1 0,4-5 0,2-1 0,5-1 142,3-3 0,0-2 0,1 0 0</inkml:trace>
  <inkml:trace contextRef="#ctx0" brushRef="#br1">24189 8006 10277,'-3'19'0,"-1"0"96,1 1 1,-2 2 0,1 2 0,1 1-114,-3 2 0,5 0 0,-3-4 0,3-1-216,1 1 1,0-4-1,0-1 1,0-1 232,0-3 0,5 3 0,2 1 0</inkml:trace>
  <inkml:trace contextRef="#ctx0" brushRef="#br1">24167 8394 7943,'-12'0'0</inkml:trace>
  <inkml:trace contextRef="#ctx0" brushRef="#br1">24052 8257 7943,'5'-6'814,"3"1"0,2 1-468,2 0 0,3-1 1,1 3-1,2-2-732,2 1 0,2 2 0,1 1 0,0 0 386,-1 0 0,-4 0 0,-1 0 0</inkml:trace>
  <inkml:trace contextRef="#ctx0" brushRef="#br1">24521 8212 10807,'-8'-4'0,"0"0"132,-1 1 0,-2 2 0,-3 2 0,-1 3-122,1 4 1,-3-2 0,1 2 0,-1 1-24,1 1 1,1 5 0,3 0 0,2-1-62,3-1 0,-2 2 0,4 0 1,-1-1-122,1-1 0,2-5 1,3-1-1,1 1 54,3-2 0,-2 1 0,6-5 0,1 2 235,1-2 0,3 0 0,1-2 0,1-2-25,-1-1 1,-2 1-1,-1-3 1,-3 2 118,0-1 0,0-5 0,3 2 0,-1 0 67,-2-1 1,1 4-1,-4-2 43,1 1-191,-3 1 0,2 5 0,-5 3 1,0 4 33,0 2 0,0 3 1,0 1-1,0 1-106,0-1 0,0 2 0,0 0 0,1-1-478,3 1 0,-3-3 0,3 2 1,-2-2-372,2-2 1,-1 0 0,3-3 813,-1 0 0,-1-5 0,-4 2 0</inkml:trace>
  <inkml:trace contextRef="#ctx0" brushRef="#br1">24601 7675 7943,'11'5'156,"0"5"1,1 7-1,0 0 664,4 4 1,-4 0 0,4 2 0,-4 0-436,0 0 1,-1 5 0,1 1 0,-1 1-162,0 1 1,1-1 0,-1 4 0,-1 1-66,-2-1 1,1 0 0,-4 0 0,0 1 29,0-1 1,-1 0 0,-4 1 0,0-1-55,0 0 1,0-5 0,0-1 0,-1-1-186,-3-1 0,-1 0 1,-4-6-1,1-2-396,-1-2 1,3-2-1,-2-5 1,1-1-1846,1 1 2291,-5-4 0,0 5 0,-7-4 0</inkml:trace>
  <inkml:trace contextRef="#ctx0" brushRef="#br1">24726 8611 7943,'-11'0'0</inkml:trace>
  <inkml:trace contextRef="#ctx0" brushRef="#br1">24840 7515 7943,'0'0'0</inkml:trace>
  <inkml:trace contextRef="#ctx0" brushRef="#br1">24840 7504 10276,'4'7'1566,"0"1"-1280,-1 1 1,2 1 0,-2 1-83,0 1 1,2-1 0,0 0 0,0 1 7,0-1 0,0 1 0,-2 0 1,2 2 7,1 2 1,1 0 0,2-2-1,-2 3-29,2 0 1,-3-1 0,2 1 0,1 1-91,1 0 1,-2 0 0,-1 2 0,1-1-14,-2 1 0,3 2 0,-4 1 0,1 0-117,3-1 0,-2 1 0,-1 0 0,-1 0 56,-2 0 1,2 0 0,-1-1 0,-1 3 22,2 1 1,-3-2 0,2 3 0,-3-3-27,-1-1 1,0 4-1,0-1 1,0 1 0,0 1 0,-1-4 1,-2 4-1,-1-2-43,2 1 1,-3 1 0,-1-4-1,1 1-46,0 1 0,-2-8 1,2 4-1,0-1-29,-1-3 0,-1 2 0,2-5 0,0 0 3,0 2 0,1-5 1,3 4-1,-2-4 76,-1 0 1,-3-1 0,3 1 0,0-1 3,-1 0 0,2 0 0,-3-2 0,0-2 91,-1 2 0,0-3 1,-5 2-128,1 1 1,-1-4 0,1 0 0,0-1-596,-1 0 1,1 1 0,-1-3 640,1 2 0,0 0 0,-1-4 0</inkml:trace>
  <inkml:trace contextRef="#ctx0" brushRef="#br1">24795 8908 7943,'0'0'0</inkml:trace>
  <inkml:trace contextRef="#ctx0" brushRef="#br1">1005 10827 8080,'0'11'796,"0"2"0,0 1 0,-1 3-450,-3 0 1,3 2 0,-4 4 0,1 1-130,0 3 0,-5-2 0,3 5 0,-2-1-42,1 0 0,3 0 1,-3 3-1,1-2-86,0 2 1,3-4 0,-1-1 0,3-5-64,1-3 0,0 2 1,0-6-1,0-1-79,0-1 1,0-6-1,0 1-367,0 1-187,0-4-854,0 0 1461,0-5 0,-5-5 0,-1-2 0</inkml:trace>
  <inkml:trace contextRef="#ctx0" brushRef="#br1">1005 10724 10021,'8'0'1070,"-1"1"1,2 3-944,1 4 0,-2 7 0,0 3 1,0 2 200,3 3 1,1-1 0,1 7 0,1 0-82,0 0 0,-4 0 0,7 3 0,-2-1-25,0 0 1,1-2-1,-2 1 1,2-1 80,-2 0 0,0-4 0,-2 3 0,1-2 4,-3-3 1,-1 4-1,2-8 1,1-1-104,-1 0 1,-3-5-1,-2 2-241,-1-2 1,3-6-988,-4 1 1,0-4-827,-4 3 1850,0-4 0,5 2 0,1-5 0</inkml:trace>
  <inkml:trace contextRef="#ctx0" brushRef="#br1">1382 11421 8057,'-6'-5'0,"1"-2"0</inkml:trace>
  <inkml:trace contextRef="#ctx0" brushRef="#br1">994 11181 10500,'10'-1'564,"-3"-3"0,4 3 0,-4-3 0,3 3-389,2 1 1,0-2 0,2 0 0,2-2-263,-2 1 0,3 1 0,2-1 0,3 0 87,1 0 0,5-3 0,1-1 0</inkml:trace>
  <inkml:trace contextRef="#ctx0" brushRef="#br1">1816 10747 7969,'-12'-6'1193,"1"1"0,0 5 0,-1 0-946,1 0 1,-2 1 0,-1 1 0,-2 3-160,-2 2 0,3 0 0,-3 5 1,1-1 3,3 1 1,-2-3-1,1 1 1,1 2-53,1 1 1,2 0 0,-1-2 0,1 1-22,-1-1 0,5 1 1,0-1-1,2 0 12,3 1 1,1-1 0,2 1 16,3-1 1,2-1 0,5-1 0,2-3 108,2-1 0,3 4 0,4-2 0,-1 0 56,2 1 1,-3-4 0,6 3-1,-5 2-107,-2 1 1,-1 2-1,2-1 1,-2 1-90,-1-1 0,-3 1 1,-5-1-1,-2 0-75,2 1 1,-4 3 0,-1 0-1,-3 0 52,-1 2 1,-1-3 0,-2 4-1,-2-2 85,-1-2 1,-5-1 0,-6 0 0,1 0 41,-1 3 1,-3-2 0,2-5-1,-1-2-136,0 2 1,4-3 0,-3 1 0,1-2-626,3-3 1,6 0 0,0-2-300,-1 0 0,4-2 1,1-1 938,3-5 0,1-2 0,0-2 0</inkml:trace>
  <inkml:trace contextRef="#ctx0" brushRef="#br1">2273 10679 8045,'-12'0'1558,"1"0"1,-1 0-1227,1 0 0,0 5 0,-1 2 0,0 3-190,-4 2 0,2-1 1,-3 1-1,-1 0 27,0 4 0,3-4 0,-3 5 0,2-2-34,2 0 0,1 2 0,1-3 0,1 1 15,0-1 1,4-1-1,3-2 36,3 0 1,1 1-1,1-1-76,3 1 1,4-1-1,6-1 1,2-1 1,2-1 1,1-5-1,4 5 1,-1 0-76,-3-2 0,2 3 0,-3-4 0,1 1-129,0 3 1,-5-2 0,1 0 0,-2 2 104,-2 1 1,1 2 0,-2-1 0,-2 1 24,-5-1 0,0 0 0,-1 1 0,2 0 70,-1 4 1,-7-4-1,-4 5 1,-3-2 40,-4 0 0,1 1 1,-5-4-1,-2 1-185,0-2 0,2 3 0,1-7 0,2 0-237,2 1 1,5-6-2097,1 2 2369,0-3 0,2-6 0,1-1 0</inkml:trace>
  <inkml:trace contextRef="#ctx0" brushRef="#br1">2524 10793 11493,'-1'12'0,"-2"2"325,-1 2 1,1 4 0,1 0 0,0 4-65,-2 3 1,0 3-1,4-2 1,0 2-69,0 1 1,0-2 0,1 1 0,3-1-219,4 0 1,3-4 0,5 1-1,1-5 111,1-2 1,4-5 0,-3 0 0,2-5 27,2-5 1,0-3 0,1-1 0,1 0 2,2 0 1,0-5 0,-4-2 0,-1-4 18,1 0 1,-4-6 0,-1 0 0,0-2-79,0 0 0,-4-2 0,1-4 0,-3-2-89,0 2 0,-6-3 0,-2 0 1,-3-1-107,-1-3 0,0 4 0,0 2 0,0 3-758,0 4 1,0-2-726,0 6 1,-1 1-1301,-3 7 2920,3 2 0,-9 10 0,3 1 0</inkml:trace>
  <inkml:trace contextRef="#ctx0" brushRef="#br1">3027 10793 8084,'0'-7'1087,"0"2"0,3 14 0,2 3-881,2 0 1,-3 6 0,2 1 0,0 3-95,1 1 1,-4-1-1,5 2 1,0 2-111,-2 0 0,4 1 0,-4-4 1,2-1-92,0-3 1,-6 1-1,3-5 1,-1-1-170,0-1 1,0-6-545,-4 1-626,0-5 1428,0 2 0,0-5 0</inkml:trace>
  <inkml:trace contextRef="#ctx0" brushRef="#br1">3061 10758 8751,'6'7'975,"-2"3"0,-3 5-594,-1 3 1,1-3 0,3 4-1,4 2-283,2 0 1,1 2 0,2 0 0,1-2-188,1-2 1,6-2 0,-4-6-1,2-1 26,0-2 1,-3-3 0,1-5 0,1 0 50,0 0 1,-3-1 0,3-3 0,-1-4-4,-4-2 0,0-1 0,-1-1 1,-1 1 31,0 0 1,-3-1 0,0 1 0,1-2-35,1-2 1,-3-2-1,1-3 1,1 2 21,1 2 0,0-1 0,-1 5 0,-3-1 84,-1 3 1,3 5 4,-4-3 1,1 7 2,-1 1 0,-3 9 0,4 7 0,-1 1 7,0-1 1,1 8 0,-3-1 0,2 3 7,-1 1 0,2-1 1,0 3-1,0 0-71,0 0 1,3-3-1,-5 0 1,1-1-104,1-3 1,-4-4 0,5-1-283,-1-1 0,-4-3-1558,3 2-252,2-2 2154,-5-7 0,4-1 0,-5-5 0</inkml:trace>
  <inkml:trace contextRef="#ctx0" brushRef="#br1">3952 10633 7994,'-5'6'406,"2"8"0,-3-1 0,-1 5 349,1 6 0,2 0 1,-2 6-1,-1 2-342,1 1 0,0 1 1,-3 1-1,3-1-121,0 0 0,1 0 0,3-1 0,-2-1 18,2-2 0,4-5 0,3-1 0,1-5-63,3-3 0,2-1 0,0-3 0,0-2-4,1-2 0,3 1 0,2-6 0,0 0-67,4-2 1,0-1 0,2 0 0,0-1-139,0-3 0,0 2 0,-1-5 0,0 1-261,-3-1 1,1 4 0,-5-4 0,-2 1-752,-4 0 0,0 2 0,-5-4-310,-2-1 0,0 3 1284,-2-2 0,0 6 0,0-3 0</inkml:trace>
  <inkml:trace contextRef="#ctx0" brushRef="#br1">3837 10987 7935,'8'-1'746,"0"-2"0,1-1 110,1 2 1,2 0 0,4 1 0,3-1-446,2-2 1,2 0 0,0 4 0,0-1-179,0-3 1,2 3-1,-1-3 1,-2 1-348,-1 0 0,-4 1 0,-2-2 0,-2 3-1508,-2 1 0,-3-4 1622,-1 1 0,-4-6 0,2 2 0</inkml:trace>
  <inkml:trace contextRef="#ctx0" brushRef="#br1">3883 10724 7938,'1'-6'472,"3"1"297,4 0 0,2 3 1,3-3-1,1 2-8,1-1 0,5-1 1,-1 2-1,3-2-501,1-1 0,3 2 0,2-2 1,1 0-520,3 4 1,-3-3-1,0 1 1,1 2 258,-1 0 0,-14 2 0,0 0 0</inkml:trace>
  <inkml:trace contextRef="#ctx0" brushRef="#br1">5082 10827 8867,'0'16'840,"0"-2"1,0 5 0,0 3-353,0 3 1,0 5 0,0 3-1,0 0-77,0 1 1,0 1 0,0 9-1,0-3-126,0 3 1,0-1 0,0-1 0,0-4-98,0-3 1,5-2-1,2-2 1,0-5 59,1-2 0,-4-6 0,2-3-132,-1-2 1,0-2-1685,-1 1 457,-3-6 0,3-1-656,-8-5 0,-2-5 1767,-5-2 0,4-9 0,2-1 0</inkml:trace>
  <inkml:trace contextRef="#ctx0" brushRef="#br1">4968 10884 7937,'0'-11'219,"0"-1"1,4 1 0,1-1 0,1 1 151,3 0 0,0-1 1,0 1-1,0 1 17,4 2 1,-2-1 0,5 4 0,1 0-155,2 0 0,6 1 1,3 4-1,1 0-126,3 0 1,-3 0 0,2 1 0,-1 2-123,-1 1 0,-1 5 0,-6-1 0,-2 5-157,-1 2 1,-6 1 0,0-5-1,-6 2-39,-2 2 0,-1-1 0,-5 4 1,-4-2 126,-7-2 0,-4 3 0,-7-2 1,0 0 138,0 2 1,-3-5 0,-2 3 0,-1-2 26,-3-1 0,4-5 0,0 1 0,3-1-167,2 0 0,-1-2 1,9-5 83,1 0 0,1 5 0,1 1 0</inkml:trace>
  <inkml:trace contextRef="#ctx0" brushRef="#br1">5059 11078 7947,'0'0'0</inkml:trace>
  <inkml:trace contextRef="#ctx0" brushRef="#br1">5756 10724 7873,'-6'-5'2593,"2"4"-1970,8-3 1,-2 3 0,6 1-326,1 0 1,2 0-1,3 0 1,1 0-98,-1 0 1,0 0 0,0 0 0,3 0-156,1 0 0,-4 0 0,1 0 0,-3 0-334,0 0 1,-1 0-1,1 0-2209,-1 0 2497,1 0 0,-1 0 0,0 0 0</inkml:trace>
  <inkml:trace contextRef="#ctx0" brushRef="#br1">5676 10998 7890,'12'0'327,"-1"0"1,0 0 586,1 0 0,1 0 1,2 0-1,4 0-280,2 0 1,-2-4 0,0 1-1,2-1-337,0-1 0,-2 4 0,-1-3 1,-1 1-1056,-3-1 0,-2 3 0,0-3 758,-1 3 0,1 1 0,-1 0 0</inkml:trace>
  <inkml:trace contextRef="#ctx0" brushRef="#br1">6670 10256 8418,'-7'5'543,"2"3"0,4 6 0,-1 2-124,-2 2 1,-1 1-1,2 4 1,-1 1-20,2 2 1,-3-1 0,0 3 0,0-2-101,-1 1 1,3-1 0,3-3-1,0-1-164,0-3 0,0 1 1,0-5-1,0-1-172,0-1 0,3-1 0,3-2 0,0-1-699,3-2 1,-3-3 0,2 2 734,1-1 0,-4 4 0,0-2 0</inkml:trace>
  <inkml:trace contextRef="#ctx0" brushRef="#br1">6430 10793 8186,'8'0'1766,"-1"0"-1045,2 0 0,6 0 1,4 0-1,3 0 57,1 0 0,1 0 1,2 0-1,5 0-136,2 0 1,1-4-1,0 0 1,1 0-411,-1-1 1,0 3-1,-1-5 1,-2 1-562,-5 0 1,1 3 0,-3-2 0,-4 1-343,-2 0 1,-3 1 0,-3 3-3970,-1 0 4640,-4 0 0,-7 0 0,-7 0 0</inkml:trace>
  <inkml:trace contextRef="#ctx0" brushRef="#br1">6647 11010 7893,'-6'-5'2263,"2"2"-1628,8-5 1,2 2 0,5-3-1,1 3-87,-1 1 0,1 0 0,0 2 0,4-1-91,3 2 1,2 1-1,1 1 1,-2 0-166,-1 0 1,-4 1 0,3 3 0,-1 2-95,-3 0 1,-2 5 0,-2-4 0,-1 3-200,-1 2 0,-6-1 0,2 1 0,-3-1-193,-1 0 1,0 5 0,-1 0-1,-3 1-286,-3-1 1,-3 1-1,-3-3 1,-2 1-25,-4-1 1,1 2 0,-1-1 0,0-1 255,1-1 1,2-5 0,4-2 0,2 0 522,2 1 897,-2-5-823,9 3 1,1-5 0,8 0 0,3 0 208,4 0 0,-1 0 1,5 0-1,2 0-110,0 0 0,2 0 0,0-1 0,0-1-290,-1-2 0,1 0 0,0 4 0,-1 0-148,-3 0 1,1 0-1,-5 0-3381,-1 0 3371,-1 0 0,-2 0 0,1 0 0</inkml:trace>
  <inkml:trace contextRef="#ctx0" brushRef="#br1">7983 10416 7962,'4'-8'1705,"0"1"1,1 4-199,-1-1-1249,-3 3 0,5 5 0,-3 1-89,1 1 0,-1-2-397,-3 4 1,4-1-1,0 5-1512,-1-1 1740,-2 1 0,4-1 0,1 0 0</inkml:trace>
  <inkml:trace contextRef="#ctx0" brushRef="#br1">8132 10896 16328,'7'0'-163,"1"0"1,-6 1 162,2 3 0,-3-3 0,-1 4 0</inkml:trace>
  <inkml:trace contextRef="#ctx0" brushRef="#br1">10119 10507 12410,'11'0'0,"1"0"381,-1 0 1,1 0 0,0 0-1,3 0 58,5 0 1,2 0-1,5 0 1,2 0-105,0 0 0,4-4 1,-2 1-1,2-1-174,1-1 1,-3 2 0,-2-3-1,-1-1-113,-3 1 1,-5 4 0,-2-2-1,-1 3-455,-3 1 0,-6-4-1523,0 0 0,-7 0 1930,-1 4 0,0 5 0,-5 2 0</inkml:trace>
  <inkml:trace contextRef="#ctx0" brushRef="#br1">10165 10758 8277,'11'-3'1237,"0"-1"0,1-4 1,-1 4-1,1 1-358,-1-2 0,6 3 0,0-3 0,2 1-321,0 1 0,4-5 0,5 3 0,0-1-206,0-3 1,4 2 0,-3 1 0,1 0-288,1-1 0,-6 5 1,2-2-1,-4 3-695,-4 1 0,1 0 1,-5 0-2428,-1 0 3057,-1 0 0,-2 5 0,1 1 0</inkml:trace>
  <inkml:trace contextRef="#ctx0" brushRef="#br1">11409 10347 8042,'-3'-11'2448,"-1"-1"-451,0 6-1618,4 1 1,0 14 0,-1 4-39,-3 3 0,3 3 1,-4 4-1,0 1-15,-3 3 0,2-2 0,-1 6 0,2 0-5,3 2 0,-1 3 1,1 1-1,-2 2-139,1 2 1,2-5 0,1 4-1,1-3 27,3-3 1,-1 1 0,4-8-1,1-2 90,-2-1 1,3-5 0,-4-1-220,1-1 1,1-2-1776,0-4-1023,-2-4 0,-5-3 2718,0-8 0,0 2 0,0-3 0</inkml:trace>
  <inkml:trace contextRef="#ctx0" brushRef="#br1">11238 10404 7965,'0'-16'303,"5"3"1,3-2 0,2 2 466,1 2 0,0 3 0,-3 1 0,1-1-317,4 2 1,3 1 0,7 3 0,-1 0-413,-3-2 1,0 0-1,-3 4 1,6 0 194,2 0 0,-6 0 0,5 0 1,-2 0-130,1 0 1,-1 0-1,-1 1 1,-4 3-152,1 4 1,-5-2 0,3 2 0,-3 1-27,-5 1 0,0 1 1,-5 1-1,2-1-99,-1 1 0,-5-1 0,-4 0 1,-5 2-8,-2 2 1,-5-2-1,-1 2 1,-2-2 53,-2-2 0,-4 2 0,0 0 1,1-1-142,-2-1 1,4-3 0,-3 4-1,4-2-324,4-2 0,3 1 0,4-6-989,1 0 1576,5-2 0,-5 4 0,5 2 0</inkml:trace>
  <inkml:trace contextRef="#ctx0" brushRef="#br1">12118 10028 8038,'5'-7'245,"-3"-2"0,4 4 437,0-1 1,-3 2 0,-1-2 1210,1 1-1613,-1 1 1,2 5-1,-8 3-17,-4 4 0,-2 5 1,-3 4-1,-1 1-38,-1 2 1,-4 2-1,1 2 1,-1 2 29,-1 5 0,-4 3 0,5 4 1,-2 3 62,2-1 0,3 9 1,5-4-1,-1 4-132,1 1 0,4-3 1,4 4-1,1-2-196,2 1 1,2-1 0,1-4 0,5-2 12,2-1 1,5-5 0,2 1-1,-1-4 80,1-4 1,-1 2-1,0-6 1,1-4 197,1-1 0,0-7 0,-4 1 0,1-2 96,-1-2 0,3 0 0,-2 0 0,-1-4-95,-2-3 1,-4-3-1,0 1-39,0 1 0,3-1-1547,0 1-3291,-5-1 867,-1-2 3728,-5 0 0,0 0 0</inkml:trace>
  <inkml:trace contextRef="#ctx0" brushRef="#br1">12460 10336 7923,'-6'-5'1289,"1"4"-785,5-5 1,0 8 0,0 2-233,0 3 1,0 10 0,0 4 0,0 6 55,0 2 1,-2 2 0,0 3 0,-3 0-19,-1 0 1,2 1 0,-3-1 0,2 0-21,3 0 0,0-1 0,2-1 0,2-3-81,2-1 0,-2 3 0,6-5 0,-1-2-76,0-3 0,2-1 0,-4-5 0,0-1-486,0-1 1,2-2-1312,-3 1 0,0-5-30,-4 1 1,-1-6 1693,-3 2 0,3-2 0,-4-2 0</inkml:trace>
  <inkml:trace contextRef="#ctx0" brushRef="#br1">12643 10530 7925,'4'-14'136,"0"3"1,-2 1 1072,-1-1 0,1 5-305,1 2 1,-1 4-731,1 4 0,-5 7 0,-3 8 0,0 3 26,0 1 1,-3 4 0,3 0 0,0 3 18,0 1 1,1-3 0,4 0 0,0-1-46,0-1 0,5 1 0,1-5 0,2-2-87,0-1 1,-1-5-1,5 1 1,-1-3 128,1-5 1,0-2 0,2-5-1,1 0-636,-1 0 1,4-1 0,1-3 0,3-3 178,1-3 1,-1-3 0,1-1 0,0-3 753,0 0 1,-1-2 362,-3-4 1,1 0-858,-5 0 1,-1-4-1,-5-1 1,-3 1-383,-1-1 0,-1-4 0,-4 3 0,0-2-184,0 1 0,-6 4 1,-4 1-1,-6 3 71,-1 3 0,-5 7 0,-6 0 0,-4 6 72,1 1 0,-1 4 1,-1-2-1,1 6 61,2 4 1,6 3 0,0 2 0,5 1 342,2 2 0,7-8 0,5 4 0</inkml:trace>
  <inkml:trace contextRef="#ctx0" brushRef="#br1">13168 10701 7959,'12'0'531,"-2"-1"97,-3-3 1,0 3 0,-3-3-15,3 3 1,0-3-1,0 0-65,2 2 1,-3 1 0,2 1-1,1 0-73,1 0 1,1-4 0,1 0 0,-1 1-145,1 2 1,0 0-1,2-2 1,2-1-216,-2 2 0,0-1 0,-1 1 0,3-2-453,-2 2 1,-2-1 0,0 0-1348,-1 0 0,-3-1 1683,-1 4 0,1 0 0,3 0 0</inkml:trace>
  <inkml:trace contextRef="#ctx0" brushRef="#br1">13614 10382 8326,'0'-12'0,"0"1"91,0-1 1,0 1 0,0-1 642,0 1 0,3 0 0,3 0-279,0 4 1,2-2-1,2 4-124,-3-1 0,3 3 1,-2-1-217,2 3 0,2 1 1,-1 1-1,-1 3-29,-2 4 1,2 2 0,-4 2 0,1 4-25,-4 3 1,0 4 0,0 2 0,0 3-17,0 1 1,-2-1 0,-2 5 0,-2 2-80,0 1 0,-6 0 0,1-3 0,-2-2-96,-2 0 0,1-5 1,0 4-1,-1-3 95,1-1 1,3-6-1,1-2 1,-1-2 8,2-2 0,-3-1 0,4-3-6,-2-2 44,5 2 1,3-9 0,9 3 105,4-3 0,5-2 0,-2-3 1,-1-3-36,1-3 1,2-2 0,-3 1-1,1-1-39,-1 1 1,1 3 0,-3 2-1,0 0 33,-4-1 1,1 3-87,-3-3 1,-2 5 6,2 2 0,-6 2 0,2 5 0,-3 2 62,-1 1 0,0 2 0,2-1 0,0 1-6,2-1 0,5 1 0,-2-1-21,4 0 1,0-4 0,0-4 0,2-1 69,2-2 1,-1 0 0,4 0 0,0 0 13,0 0 0,1-5 1,4-3-1,-2-2 30,-2-1 1,1-1 0,-3-1-1,-1-1 20,1-1 0,-3-1 0,-5 0 0,-2-3-184,2-2 0,-4-2 0,-1 0 0,-3 0-141,-1 1 1,0-1-1,0 0 1,-1 1-203,-3 3 0,-6-1 0,-6 6 0,-3 3-128,-5 2 1,1 6 0,-4-1 0,2 4 60,-2 4 0,3 2 0,-3 6 0,4 1 26,4 2 1,3-3 0,4 4 0,2-2-316,3 1 1,-2-2 714,5 2 0,0-2 0,4-2 0</inkml:trace>
  <inkml:trace contextRef="#ctx0" brushRef="#br1">14288 10313 7889,'3'-18'378,"1"3"0,1 7 1,-2 3 342,1 0 0,1 4 1,-2-2-392,5 6 1,-3 3 0,0 6 0,-1 0 4,0 4 0,0 3 0,-4 6 0,1 2-121,3-2 0,-3 4 0,4 2 0,-1 1-85,0-2 1,3 2 0,-2-4 0,0 1-49,0 3 0,3-5 1,-4 1-1,0-1-84,1 0 0,-4-2 0,3-5 0,-3-2-54,-1-1 0,0-2 0,0-4 85,0 1-142,0-6 1,-1-1 408,-3-5-252,3 0 0,-4-5 0,5-3-65,0-2 0,0-1 0,1-2-34,3-2 1,2 0 0,7-2 0,1 6-102,1 1 0,0 1 0,-2 1 0,1 3 124,1 0 1,2 4 0,-3-3 0,2 3 80,2 1 1,-4 0 0,2 0 0,0 1 7,-1 3 0,1-2 1,-2 5-1,1-1-58,-1 0 1,-2 2 0,-5 3 0,-2 1-39,1-1 0,-5 1 0,1-1 0,-4 2 12,-6 2 1,-3-2-1,-4 2 1,-4-2-83,-3-2 1,-5 0-1,1 1 1,0-2 104,2-2 0,-2 0 0,-1-3 0,0 1-319,-1-1 1,5-2 0,-1-3-514,4 0 837,6 0 0,3 0 0,6 0 0</inkml:trace>
  <inkml:trace contextRef="#ctx0" brushRef="#br1">15464 10256 8157,'7'0'2919,"1"0"-2364,-5 0 0,0 5 1,-6 3-1,-4 2-119,1 1 1,-5 4-1,0 1 1,-4-1-198,-3 1 1,3-3 0,-4 4 0,-1-2-184,-2 0 0,3 2 1,0-4-1,-1 3-44,-2-2 1,3-2 0,1 0 0,2-1-108,2 1 1,1-5-1,2 0 1,1-1-176,2 0 1,-1-2 111,5 4 1,2-5 0,7 4 0,5-2 301,4-3 0,8 4 1,-1-3-1,6 1 77,2 1 1,2-4-1,2 3 1,-2-2-16,0-2 0,-6 1 0,0 1 0,-3 2-665,-3-1 0,-9-2 1,2 0-1666,-2 3 0,-5-1 2124,-1 4 0,-8 1 0,-2 3 0</inkml:trace>
  <inkml:trace contextRef="#ctx0" brushRef="#br1">15201 10793 7830,'8'0'955,"-1"0"1,2 0-306,1 0 0,2 0 1,1 0-1,1 0 142,1 0 1,5 0-1,-2 0 1,2 0-386,3 0 0,-4 0 1,5 0-1,-5 0-767,-2 0 1,-2 0 0,-4 0 0,1 0 359,-1 0 0,-5 5 0,0 1 0</inkml:trace>
  <inkml:trace contextRef="#ctx0" brushRef="#br1">15966 10233 7907,'0'-11'2621,"0"-1"-1925,0 6 1,2 1-478,1 5 0,-1 1 0,2 4 0,-3 7 41,-1 5 1,0 5 0,0 1-1,0 1 1,0 3 1,0-2 0,0 4 0,0 0 10,0 0 0,4 1 0,1 1 1,1-1-138,3-3 0,-3 4 0,2-4 0,-1-3-110,0-4 0,-1 0 0,-3-4 0,1-2-287,-2-2 1,-1 0 0,-1-1-3567,0 0 894,0-4 2934,0-2 0,5-5 0,2 0 0</inkml:trace>
  <inkml:trace contextRef="#ctx0" brushRef="#br1">15692 10222 7912,'7'-12'56,"-1"1"0,-2-2 0,3-1 360,4-1 0,4 0 1,1 3-1,2 1-32,2-1 1,3 1-1,3 0 1,1-1 11,3 1 1,0 1 0,4 1-1,1 2-140,-1 2 1,0 0-1,-1 3 1,-2-2-195,-5 1 0,-3 3 0,-4 3 0,-4 2-73,-2 1 0,-3 2 1,-2 5-1,-4 1-264,-3 1 1,-2 5 0,-3-1 0,-5 1-69,-5-1 1,0 3 0,-4-4 0,0 1 161,1 0 1,1-4-1,-1 3 1,-1-2 244,0-2 0,4-1 0,-1-3 0,2-1 368,2-1 1,-1-5 602,1 5-798,5-5 1,2 2 0,8-4-54,3 3 0,9-3 1,3 4-1,3 0-53,5 3 0,1-2 0,4 2 0,-2 1-50,2 1 1,-3 1 0,0 1 0,-1 0-34,-2 4 0,-4-2 1,-3 3-1,-3 1-58,-4 0 0,-1-3 1,-4 4-1,-3 1-242,-3 2 0,-6-3 0,-4 0 0,-3 1-39,-4 2 1,-5 0 0,-1-2-1,-3-2 113,-1-2 0,-1-1 0,0-3 1,1-1 45,2 1 1,2-6-1,-1-1 1,0-1-106,0 0 1,5-1 0,3-3 0,2 0-510,2 0 0,3-3 0,2-2 746,1-2 0,1 0 0,4-5 0</inkml:trace>
  <inkml:trace contextRef="#ctx0" brushRef="#br1">16435 10473 8511,'1'-10'911,"3"2"1,-3 2-138,3 2 0,-2 3 1,1-2-573,1 6 1,1 3-1,-3 7 1,2 2-45,-1 4 1,-2 3 0,-1 2-1,1 1 16,3 2 1,-1-1 0,3-3-1,0 0-56,1 0 1,-4-1 0,4-3-1,-1-4-39,0-3 1,-3 0-1652,1-1 1572,-3-4 0,-1-2 0,0-5 0</inkml:trace>
  <inkml:trace contextRef="#ctx0" brushRef="#br1">16389 10096 7903,'5'-6'308,"3"2"1,2 3 0,1 1 814,1 0 0,-6 1-2228,-2 3 1105,-3 2 0,4 0 0,1-1 0</inkml:trace>
  <inkml:trace contextRef="#ctx0" brushRef="#br1">16663 10473 11294,'0'11'657,"0"1"1,0-1 0,0 2-350,0 2 0,4-1 0,1 5 0,0 1-105,0 2 0,3-3 1,-3-1-1,0 0-82,0-1 0,0-3 1,-2 2-1,0-4-208,0 0 1,-1-5-267,2 1 393,-3-6 0,5 2 0,-6-8-137,0-3 1,0-3 0,0-3 0,0-1-46,0-1 1,0-2-1,0 3 1,0-2-34,0-2 1,1 3 0,3-4 0,3-2-2,3 0 0,2-2 1,1 0-1,2 2 52,4 2 0,-3 2 0,1 6 0,-2 1 111,0 2 1,0 3 0,-3 5 0,-1 0 256,1 0 0,-5 1 0,0 3 1,-1 5 92,0 5 0,-3 2 0,1 6 1,-3-1-90,-1 3 0,1 2 0,2-2 0,1 0-162,-2-1 1,3 5 0,-1-8 0,0-1-99,1-1 1,-4-3-1,4-3-1195,0-1 1,-3 0-1620,1 1 2826,-1-6 0,3 4 0,1-3 0</inkml:trace>
  <inkml:trace contextRef="#ctx0" brushRef="#br1">17246 10507 8115,'-4'-11'776,"0"-1"0,0 5 198,4-1 0,-5 6 1,-1-1-506,-1 6 0,-2 3 0,4 7 0,0 1-288,0 1 1,-2 5 0,3-1-1,1 3-72,2 1 0,1-4 0,1-2 0,3 1-90,4 0 0,2-4 0,1 1 0,2-3-65,2-5 0,2-2 0,3-5 0,-1 0 147,1 0 1,2 0-1,1-1 1,0-3 78,-1-3 1,-4-4 0,-3 0 0,-2 0-119,-1-1 1,-6 1 0,-2-2 0,-3-1-136,-1-1 0,0-4 1,-1 2-1,-3-1-166,-4-2 0,-3 2 1,-4-1-1,-6 0-492,-4 2 0,-4 1 0,-4 9 0,1 3-995,2 3 1726,9 1 0,0 0 0,9 0 0</inkml:trace>
  <inkml:trace contextRef="#ctx0" brushRef="#br1">17657 10439 10823,'0'11'0,"0"1"392,0-1 0,0 0 0,0 2 0,0 1-80,0 1 0,0 4 0,0-2 0,0-1-53,0 1 1,1 2 0,1-4 0,4-1 15,0-1 1,-4-2 0,3 1-66,1-1 0,-4-1-562,6-2 279,-6-3 1,5-6 0,-5-3 8,2-4 1,4-2 0,-5-1 0,1-1-169,1 1 1,-3-2 0,3-1 0,-2-2-27,1-2 0,1 3 1,-2-3-1,2 1 115,1 3 0,-3 2 0,1 0 160,-3 1 0,0 4 45,3 4 1,-2 1-1,5 4-62,-2 1 0,0 4 0,-1 3 0,3-1-104,4-2 0,-4 1 0,1 2 0,1-1-93,1-1 0,1-2 1,1 2-1,-1-3 34,0 0 1,1-4-1,-1 3 1,1-3 162,-1-1 1,1 0 0,-1-1 0,0-2 59,1 0 0,-1-6 1,1 2-1,-1 0 191,1-1 1,-1 0-1,0-3 1,1 1 54,-1 2 0,1-2 0,-1 3-112,0-4 1,1 1-87,-1 3 0,-4 3-13,-4 8 1,-1 3 0,-4 8 0,0 4 98,-2 3 0,-3-3 0,3 0 1,1 1-306,2 2 1,0-3-1,-2 0 1,-1 0-711,2-1 1,0 2 0,2-5 0,2-1 820,2-1 0,-3-7 0,4-1 0</inkml:trace>
  <inkml:trace contextRef="#ctx0" brushRef="#br1">18353 10404 7857,'-6'-6'530,"1"6"0,5 8 1,0 3 195,0 4 1,0-1 0,0 5 0,0 2-370,0 0 0,4 2 0,0 0 0,-2 0-160,-1 0 0,3 2 1,0-1-1,0-4-112,1-2 1,-3 1-1,5-4-1252,-2-1-880,-1-6 1,-3-3 2046,3-5 0,-3-5 0,4-1 0</inkml:trace>
  <inkml:trace contextRef="#ctx0" brushRef="#br1">18273 10165 7903,'2'-12'0,"3"2"-311,6 2 0,2 3 0,5 5 1,-2 0 310,-2 0 0,-1 0 0,-2 0 0</inkml:trace>
  <inkml:trace contextRef="#ctx0" brushRef="#br1">18810 10473 7905,'-11'-11'553,"4"3"0,2 2-47,0 0 0,3-2 163,-6 0 0,4 3 1,-3 1-484,-2 3 1,2 1 0,0 0 0,-2 0-64,-1 0 1,-7 5 0,0 4 0,-2 3 12,-1 4 1,7-1-1,-3-4 1,4 1-127,0-1 1,5 2 0,0 1-236,2 1 1,1 0-1,4-3-54,0-1 0,5-1 0,3-2 0,3-4 297,5-3 1,-2-1 0,3 0 0,0 0 4,-3 0 1,2-1 0,0-2 0,-2-2 108,-2-1 0,-4 2 1,-1-4 78,2-1 1,-2 1-1,-1-1-112,-1 1 0,0 2-72,-1-2 1,-3 4-1,3 8 38,-3 4 0,-1 2 0,0 1 1,0 1 87,0-1 1,0 1-1,0 0 1,0 2-245,0 1 1,5 1-1,2-5 1,0 1-517,1-1 0,0-3 282,3-1 1,-2 0-871,2 0 1,-6-2 1194,7-5 0,-3 5 0,2 2 0</inkml:trace>
  <inkml:trace contextRef="#ctx0" brushRef="#br1">19027 9982 8073,'0'11'412,"0"1"1,1 0 0,2 2 0,2 3 26,1 1 1,-2 1-1,3 3 1,-1 3 1,0 1 0,-3 1 1,2 6-1,-1 2-161,-1 1 1,1 5 0,-4-1-1,0 2 8,0 0 0,0-5 1,0 1-1,0-4 7,0-4 0,4-2 0,0-6 0,0-2 59,1-1 0,-3-5 1,5 2-44,-2-4 0,2 0-1022,-3-1-3661,5-5 4372,-8-1 0,-1-5 0,-6 0 0</inkml:trace>
  <inkml:trace contextRef="#ctx0" brushRef="#br1">19655 9719 11861,'-1'13'389,"-3"2"0,-2-1 1,-6 5-1,0 1-71,-3 2 1,1 6 0,-4 1 0,0 3-24,0 2 0,3-2 0,-3 6 1,1-1-50,-1 1 0,4-3 1,0 5-1,4-2-66,2 0 1,6 4-1,-2-4 1,2-2 1,2 0 1,0-2 0,2 1-1,0-2 19,2-3 1,5 2-1,-3-6 1,2 0-48,0-2 0,-1-1 0,5 0 0,0-1 3,3 1 1,-2-5-1,2-3 1,-1-2 18,2-2 0,-4 1 0,4-2 0,-3-3 5,3-3 0,-4 1-884,4-1-2546,-4 0-916,-5-4 4165,-2 0 0,-5 0 0,0 0 0</inkml:trace>
  <inkml:trace contextRef="#ctx0" brushRef="#br1">19575 10222 8053,'2'-10'416,"1"2"1,0-1-1,5 4-155,0-1 1,3 2 0,0-3 0,0 1-27,1 0 0,4 3 1,2-2-1,1 1-6,0 1 0,4-1 0,4 4 0,-1-2-38,2-1 0,-4 1 1,3-1-1,-4 1-44,-4 2 0,-3 4 0,-4 1 0,-2 2-111,-2 1 0,0 6 0,-4 3 0,-1 1-72,-2 2 1,-6 2 0,-3-1 0,-2-1-42,-1-1 1,-2 0 0,-1 4 0,-2 0-44,-2 0 1,4 0 0,-1 0-1,1-2 66,-1-2 1,2 2 0,-2-5 0,2 1 38,2-1 1,3-1-1,2-3 1,-1-2 78,1-3 109,3 4-70,-2-10 0,7 4 0,1-5 2,5 0 0,6 0 0,2 0 0,1 0-69,-1 0 1,3-4-1,-2-1 1,-1 0-86,1 0 0,-2-3 1,-3 5-135,-1 0 1,0 2 1,1 1 0,-5 0 176,1 0 0,-4 5 0,3 2 112,2 4 1,-2 0-1,0 0 1,2 1 74,1-1 0,2-3 0,0-2 0,2 1 48,2-1 1,4-4 0,-1 2-1,3-2 2,0-2 0,1 0 0,1 0 0,2-2-112,0-2 1,1-1 0,-4-4 0,0 2-6,0-2 0,-6-1 0,-1-2 0,-5 1-148,-3 0 0,0-5 0,-4 0 0,-1-2-130,-2-2 0,-1 2 1,-1-1-1,-3-1-103,-4-2 0,-2 1 0,-2 0 1,-4 3-47,-3 2 1,-4 2-1,-3 5 1,-5 3 8,-2 1 0,-5 1 0,1 5 1,3 3-61,2 4 1,7 2 0,0 1 0,4 1-86,6-1 0,4 2 0,3 2 0,4 3-368,3-1 0,2 5 816,3-3 0,-3-8 0,5 0 0</inkml:trace>
  <inkml:trace contextRef="#ctx0" brushRef="#br1">20443 10633 9501,'0'11'851,"0"1"0,0 0 0,0 2-434,0 2 0,0 3 1,0-3-1,0 2-279,0 2 1,-1 2 0,-1-1 0,-4 0-226,0-2 0,2-5 0,-2 1 0,0-2-808,-1-2 0,3 0 895,-3 1 0,4-1 0,-2 1 0</inkml:trace>
  <inkml:trace contextRef="#ctx0" brushRef="#br1">20854 9833 7914,'0'-6'1072,"0"2"1,0 8 0,0 4-761,0 2 1,0 5 0,0 2-1,0 0-99,0 4 0,0 0 0,0 3 0,0 0-65,0-1 1,4 1 0,0-7 0,0-1-193,1 1 0,-4-2 0,3-4 0,-1 1-600,0-1 1,-1-3-1,1 0-1870,-1 0 2514,-2-3 0,0 6 0,0-5 0</inkml:trace>
  <inkml:trace contextRef="#ctx0" brushRef="#br1">20672 10370 8864,'11'-1'2655,"1"-2"-2170,-1 0 1,0-1-1,1 4 1,1-2-142,2-1 0,3 1 0,4-1 0,1 0-148,0-1 0,0 3 1,0-4-1,0 1-431,-1 0 0,0 0 0,-2 4 0,-2 0-782,-1 0 1,-2 0-1,-4 0-1992,1 0 3009,-6 0 0,-1 0 0,-5 0 0</inkml:trace>
  <inkml:trace contextRef="#ctx0" brushRef="#br1">20854 10564 7901,'-11'0'2498,"0"0"-1525,4 0 0,2-1 498,5-3-1215,0 3 1,2-4 0,1 4 0,5-2-102,2-1 1,1 0 0,2 3 0,1-1-9,1-2 0,4 0 0,-2 4 0,-1 0-20,1 0 1,2 0 0,-4 0 0,-1 1 25,-1 3 1,-2-1-1,1 4-178,-1 2 1,-5 1 0,-2 2 0,-3 0-80,-1 4 1,-5-2 0,-3 3 0,-5 1-163,-2 0 1,-2-3 0,3 3 0,-1 0-108,1-1 1,-3-3-1,2 2 1,1-4 127,2 0 1,1-5-1,3 1 632,0 1-235,5-4 0,0 0 0,8-5 174,6 0 0,2-1 0,5-3 1,-1-2-234,1-1 0,-4-2 0,3 4 0,-2 0-1219,0 0 1,0-4-332,-3 2 1,-6-4 1456,-2 0 0,2 5 0,0 1 0</inkml:trace>
  <inkml:trace contextRef="#ctx0" brushRef="#br1">21174 9788 7922,'0'-7'1904,"0"2"0,0 7-1405,0 1 1,4 5-1,1 6 1,2 2-116,1 2 0,3-3 0,0 4 0,2 2 25,2 0 0,-2 6 0,3 0 0,-1-1-105,1 2 1,3-2-1,-4 4 1,-1 0-145,-2 0 1,0 3 0,-2-3 0,-1 3-58,-1 1 0,-6 1 1,2 0-1,-3 2-216,-1 1 1,-1-1 0,-3-4 0,-4-1-370,-2-1 0,-5 0 0,0-8 0,0-1-335,-2 1 0,4-5 0,-2-1 0,2-2-978,2 0 1,1 0 1794,2-3 0,-2-1 0,4 0 0</inkml:trace>
  <inkml:trace contextRef="#ctx0" brushRef="#br1">21894 10153 8187,'0'-6'1717,"-1"1"1,-3 6-1432,-4 3 0,-2 2 0,-3 6 1,-2-1-172,-4 0 0,-3 5 0,0 0 0,-1 1-58,0-1 0,1 3 1,2-2-1,2-1-154,2 1 1,-3-1 0,4-2 0,1 1-101,1-1 1,7-5 0,0-1 236,1 1 0,4-3 111,-3 2 1,4-6 0,4 2 7,4-3 1,6-1-1,2 0 1,2 0-154,2 0 0,-2 4 0,1 0 1,1-2-137,2 0 0,-3-1 0,-1 1 0,-2 2-605,-2-1 0,-1 2 0,-2-1 735,1-2 0,-6 5 0,-1-1 0</inkml:trace>
  <inkml:trace contextRef="#ctx0" brushRef="#br1">21540 10633 8787,'7'0'1983,"1"0"1,1 0-1206,1 0 0,5 0 1,2 0-1,-1 0-186,1 0 1,2 0-1,-3 0 1,1 0-798,-1 0 0,-1 0 0,-3 0 0,-1 0-1917,1 0 2122,-6 0 0,4 0 0,-3 0 0</inkml:trace>
  <inkml:trace contextRef="#ctx0" brushRef="#br1">22179 9959 9781,'7'1'656,"-4"3"0,-1 4-404,-2 2 1,4 6 0,-1 2 0,0 1-28,-2 0 1,-1 1 0,0 6-1,0 1-34,0-2 1,0 4-1,1 2 1,2 0 2,1 0 0,1 2 0,-3-4 0,2 1-65,-1 1 1,2-5 0,-1 4 0,-1-2-79,2-3 0,-3-5 0,2-2 0,-2-2-74,2-2 0,-3-1 1,3-1-1,-3-1-411,-1 0 0,2-4 0,0-2-1368,2 0 0,0-3 1802,-4 6 0,5-5 0,1 2 0</inkml:trace>
  <inkml:trace contextRef="#ctx0" brushRef="#br1">22465 10187 7954,'4'-7'2445,"-1"-1"-2066,1 6 1,-4-2-1,0 8 1,0 3-181,0 3 0,-1 7 0,-3 2 0,-3 3-39,-4 0 1,0 2 0,0 2-1,0 0-86,4 0 1,2 2 0,5-2 0,0 0-84,0-2 1,1-2 0,3-2 0,5-2 146,5-2 1,0-1 0,5-5-1,1-2 122,2-4 0,4-3 0,2-1 0,0 0-7,0 0 0,2-1 0,-3-3 0,-2-4-191,0-2 0,-4-1 0,-2-1 0,-4 0-87,-2-3 1,-3 1-1,-1-5 1,-3-3-304,0-3 0,-3 0 0,-3-2 0,-1 0-150,-3 0 0,-2-1 1,-7 4-1,-1 0 46,-1 3 1,-5 4 0,1-1 0,-3 3 117,-1 5 0,0 0 0,1 6 0,-1 1-44,0 2 1,5 1-1,3 0 358,2 0 0,2 0 0,-1 0 0</inkml:trace>
  <inkml:trace contextRef="#ctx0" brushRef="#br1">22533 10176 7995,'0'0'0</inkml:trace>
  <inkml:trace contextRef="#ctx0" brushRef="#br1">23139 10062 7995,'1'-7'1031,"1"2"441,2 0-1150,0 4 1,-4-3-1,0 8 1,0 5-186,0 5 1,-1 0-1,-2 5 1,-2 2 33,-1 5 0,2 0 1,-2 6-1,1 1-103,2-1 0,2 0 1,1 1-1,0-2-50,0 0 0,0-6 1,0 1-1,0-6-40,0-5 0,0-2 0,0-2 0,0 1-1394,0-1 1416,0-5 0,0 5 0,0-5 0</inkml:trace>
  <inkml:trace contextRef="#ctx0" brushRef="#br1">22956 10359 9280,'11'-7'888,"1"2"0,-1 4 1,2-2-309,2 0 0,-1-1 1,4 4-1,0-1-250,-1-3 0,2 3 1,4-3-1,-1 2-488,-3 2 0,1 0 0,-3-1 1,-1-1-768,1-2 0,-2 0 0,-4 3 925,1-3 0,-6 3 0,-1-4 0</inkml:trace>
  <inkml:trace contextRef="#ctx0" brushRef="#br1">23447 10073 8001,'1'-10'-73,"2"1"1,2 3 608,1 1 0,-2-3 0,2 3 1,1 0 40,-1 0 1,2-4-1,3 1-307,1-2 0,-1 4 0,0 1 0,1 1-89,-1 0 1,1 0 0,-1 4 0,1 0-65,-1 0 1,-3 0 0,-1 2 0,1 1-216,-2 5 1,-1 2-1,-5 2 1,0 0-19,0 4 1,0-2 0,-1 5 0,-3 1 22,-4 1 0,-2 2 1,-2 1-1,-2 2 11,-2 0 0,-3 6 0,3-3 0,-1 2 33,1-1 0,1-4 0,3 0 1,1-2 98,-1-1 0,2-4 1,3-1 188,3-1 0,3-2 0,1-4-32,0 1 1,1-6 0,4-2-1,5-2 14,4 2 0,6-3 0,-1 3 0,2-3-90,-2-1 0,6 0 1,-3 0-1,-1-1-243,0-3 0,-7 2 1,1-6-1,-3 1-221,0 0 0,-1-3 1,1 3-1,-1-4-291,1 0 1,-5 0-1,1-1 199,1 1 1,-3-1 0,0 1 165,-1-1 1,3 1 540,-4 0 1,0 3 1215,-4 0-1234,0 6 0,-2-2 1,0 8-213,-2 3 0,-1 4 0,2 0 0,0 0-81,0 1 1,2-5 0,1 1 0,0 1 22,0 1 1,4-2 0,1-2 0,1 0 162,3 1 1,2-5 0,5 2 0,1-3 71,1-1 0,2 0 0,-3 0 0,1 0-120,2 0 1,-2-5 0,0-2 0,-2-3-41,-2-2 1,2 1 0,1-2 0,-1-2-111,1-4 1,-2-3 0,-3-1-1,-1 0-204,0 1 0,0-5 0,-4 0 1,-3 1-85,-3-2 0,-1 4 1,0-3-1,-1 4 167,-3 4 1,-2 3-1,-7 4 1,-2 2-27,-4 2 0,-3 3 0,-1 5 0,-1 0-72,-2 0 1,2 7 0,-3 3-1,3 5-850,1 3 1110,0-4 0,-5 12 0,-1-1 0</inkml:trace>
  <inkml:trace contextRef="#ctx0" brushRef="#br1">24304 10347 8028,'11'-6'1031,"2"-3"-720,2 5 0,-2-5 1,2 3-1,-2-2 20,-2 1 0,0 0 0,1-1 1,-1 1 456,1 2 1,-5 0-372,1 1 0,-6 2-251,2-6 0,-4 6 1,-5-2-224,-6 3 0,-2 1 0,-6 1 0,-1 1-89,-2 2 1,-1 6-1,0 0 1,1 4-22,-1 0 1,0 3 0,1-1-1,3 2-19,4 2 1,2-3-1,2-2 1,1-2 42,2-2 0,3 1 0,5-1 107,0 1 0,0-5 0,1-1 1,3 0 201,4-4 1,2-1 0,3-1-1,1 0 101,1 0 1,0 0 0,-4 0 0,1 0-123,-1 0 0,1-5 0,-1-1 0,1-2-95,-1 1 0,0 0 0,1-2 1,-1 3 21,1 1-246,-1-4 257,-5 8 0,0 1 0,-6 8 21,0 2 1,0 1 0,0 1 0,0-1-62,0 0 0,0 2 0,0 1 1,0 1-84,0-1 1,1-1 0,3-3 0,3-1-64,3-1 0,1-5 1,-1 4-1,0-2-468,3-3 0,0 0 0,-1-2-2418,-1 0 2989,1 0 0,-1 0 0,1 0 0</inkml:trace>
  <inkml:trace contextRef="#ctx0" brushRef="#br1">24555 9559 8407,'7'0'973,"1"0"1,-2 5 0,3 4-536,-1 5 1,0-1 0,3 3 0,2 0-6,2-1 1,-1 5-1,4-1 1,-2 3-135,-2 1 0,3 3 1,-1 1-1,1 0-44,-1 0 1,1-1 0,-3 4-1,1 2-2,-1 1 1,-2-3 0,0 1 0,-1 1-78,1 1 1,-5 1-1,0 0 1,-2 0-180,-3 1 0,-1 3 0,-1 0 0,0-1-63,0-2 0,-5-1 0,-2 1 0,-3-1-135,-2 0 1,1-3 0,-1-2 0,0-3 179,-4-4 1,3 1-1,-5-5 1,0-1 185,0-1 1,3-4 0,-4 0 0,-1-2-46,-2-2 1,0 2-1,2-4 1,2 2-165,2-1 1,-3-3 0,4 2 0,-1 1-372,0-1 1,7 0 0,-2 3-978,0-1 0,6-4-1749,2 3 3141,1-4 0,2 2 0,0-5 0</inkml:trace>
  <inkml:trace contextRef="#ctx0" brushRef="#br2">10758 12312 7827,'0'-7'2978,"0"2"-1905,0 5 0,-1 4-840,-3 0 1,-2 5 0,-7-2-1,-1 5-105,-1 3 1,-6-1-1,-1 4 1,-3 0-96,-1-1 0,-3 1 0,0 2 1,-2-1-57,1 2 0,3-4 0,-3 2 1,-1 1 12,2-3 0,3 4 0,7-6 0,3-1-26,4-2 1,0 0 0,2-1 13,2 1 0,3-5 131,5 1 68,0-5 1,2 2-1,1-5 1,5 0 41,2 0 0,2 0 1,0 0-1,4 0 25,3 0 0,2 1 0,2 1 0,1 2-92,3-1 1,-3 2 0,4 0 0,-2 0-64,1 0 1,0 4 0,-4-3 0,-1 2-58,1-1 1,-5-3-1,-3 3 1,-2-2-175,-2-3 0,1 1 0,-1-1-1541,1 2-283,-6 0 1,-2-4 993,-8 0 0,1 0 0,-5 0 0,-4 0 972,-2 0 0,-6 5 0,2 1 0</inkml:trace>
  <inkml:trace contextRef="#ctx0" brushRef="#br2">10290 12906 7846,'-5'6'1113,"4"-1"1,-3-1 0,8 0-519,3-2 0,4 1 1,0-1-1,0 2-82,1-1 0,1-1 0,2 1 0,3 0-98,-1 0 0,5-2 0,-2 1 0,4 0-43,3 2 0,0 0 0,-3-3 0,1 1-1,2 2 1,-4 0 0,-6-3 0,1 2 28,0 1 0,-4 0-616,1-4 0,-3 1-1872,-5 3 0,-3-3-1343,-8 3 3431,-2-3 0,-11 4 0,0 1 0</inkml:trace>
  <inkml:trace contextRef="#ctx0" brushRef="#br2">7983 12620 7925,'0'-11'71,"0"3"0,0 0 739,0 0 1,0-3 15,0 0 1,0 0-523,0-1 0,0 1 0,-1 1-136,-3 2 0,2-1 0,-6 5 0,-2 2-136,-4 0 0,0 2 0,-5 0 1,-1 2-110,-2 2 0,-6 2 0,-2 5 1,-2 1 2,1-1 1,-2 6 0,3 2-1,-2 2 108,2 2 1,3 0-1,8 0 1,4 0-73,2-1 1,7 1 0,2-1 0,3-2-135,1-1 1,10-4 0,6 3 0,7-3 55,4-4 1,5-1-1,-2-6 1,3-2 112,1-1 0,-1-4 0,-2-3 0,-3 0 238,0-3 0,-4-2 0,2-3 1,-3-1 51,-4 1 0,2 1 0,-6 2 1,-1-2-78,-2-2 1,0 2-1,-2-4 1,-1 2-108,-1 0 1,-6 0 0,2 3 97,-3 1-201,-1 5 0,0 2-68,0 8 1,0 2 0,0 7-1,0 2 118,0 4 0,0-1 1,0 1-1,0 1-8,0 2 0,0 0 0,0 2 0,0 2-40,0 1 1,1 4 0,2 0 0,1 0 122,-2 0 0,1 1 0,-1-6 0,2 0 197,-1-2 1,2-3-1,-1 0 1,-2-4-34,-1 0 1,-1-2 0,0-3 0,2-2 16,1-3 1,-1 3-257,2-2-2212,-3-3-1368,-1 0 2136,0-5 0,1-5 1394,3-2 0,2-4 0,6 0 0</inkml:trace>
  <inkml:trace contextRef="#ctx0" brushRef="#br2">8406 12494 7875,'6'-11'792,"-1"3"1545,-5 1-1881,0 4 0,-1-2 0,-2 6-243,0 3 0,-1 4 0,4 6 1,-2 2 45,-1 2 0,1 1 1,-1 4-1,1 0 3,2 0 1,0 1 0,-1 1 0,-1 2-64,-2-2 1,0-1-1,4-1 1,0 0-18,0 0 0,0-4 0,1-1 0,2-2 153,1-2 1,-1-1-64,-3-2 67,0-4-235,0-2 1,2-5-1,0-2-169,2-2 0,4 2 0,-3-6 0,1 1-25,3 0 0,1 1 0,1 4 0,1-2-22,-1 1 0,5 2 1,-1 1-1,-1 0 116,-2 0 1,4 1 0,0 3 0,1 2 114,-1 1 0,1 3 0,-3-3 1,1 4 23,-1 0 0,-2 2 0,-1 1 0,-3 2-92,0 2 1,-4 1 0,2 4-1,-1-2-72,-2-2 0,-3 3 0,-3-3 0,-2 1-46,-1-1 1,-2-2 0,-4-4 0,-2 0 38,-2 3 0,-3-5 0,3-3 1,-1-1-274,1 0 1,-4-2 0,1-5 0,-3 0-219,-1 0 0,2 0 0,0 0 0,3-1-816,2-3 0,1-6 0,3-6 1335,1 2 0,-1-8 0,1-3 0</inkml:trace>
  <inkml:trace contextRef="#ctx0" brushRef="#br2">8314 12483 8358,'0'-8'885,"2"2"0,1 1-474,5 2 0,2 2 0,3 1 1,2-1 67,4-3 0,4 3 0,2-4 1,5 1-133,3 0 1,-2-3 0,6 1 0,-4 1-50,-2 0 0,-6 0 1,2 3-1,-3-3-92,-1-2 0,-4 5 0,-2-2 0,0 3-334,-3 1 0,-5 0 0,-2-2-2818,2-1-906,-4 1 3852,0-3 0,0 10 0,2 2 0</inkml:trace>
  <inkml:trace contextRef="#ctx0" brushRef="#br2">9205 12540 8444,'7'-11'2645,"-2"4"-2429,-5 2 1,0 7-1,0 1 1,-2 6-1,-1 5 1,0 0 0,-5 5 0,0 3-400,-3 3 0,0 1 0,0 4 0,-1 2-75,1 1 1,-1 2 0,1 1-1,-1 1 1712,1-1 1,0-6-1,-1 3 1,1-4-1141,-1-4 0,1-1 0,1-2 1,1-3-291,1-4 0,4-2 0,-2-2-678,1 1-820,1-1 227,4-5 1,0-2-1,0-8 1,0-3 1,0-3 0,0-3 1245,0-2 0,-5-8 0,-1-6 0</inkml:trace>
  <inkml:trace contextRef="#ctx0" brushRef="#br2">8920 12540 8198,'0'-8'1462,"1"2"-217,3 1 1,-2 1-852,6 4 1,0 2-406,3 1 1,-5 0 0,-1 3-939,0-1 0,-2 4 949,5-1 0,-6 2 0,3 1 0</inkml:trace>
  <inkml:trace contextRef="#ctx0" brushRef="#br2">9274 13031 10195,'6'1'2798,"-2"3"1,-3-1-1852,-1 4 1,0-3 0,0 4 209,0 1 0,0-3-724,0 2 1,0-1-1818,0 5-3373,0-6 4757,0 4 0,0-3 0,0 4 0</inkml:trace>
  <inkml:trace contextRef="#ctx0" brushRef="#br1">11489 12209 7916,'7'0'3137,"-2"0"-2755,-5 0 0,1 4 0,2 1 0,0 1-7,0 3 0,-2 6 0,-1 4 0,0 3 34,0 1 0,0 3 0,0 2 0,-1 0-19,-3 0 0,3 4 0,-3-2 0,3 3-145,1 2 0,0-1 0,-1 0 0,-2 0-141,-1 1 1,0-2 0,4-2 0,0-2 0,0-1 0,2-2 1,0-6-1,2-2-40,-1-2 0,-1 0 0,1-5 0,0 0 22,0 1 1,-2-5-575,-1 1 1,0-4-2158,0 3 722,0-4 1,-5 2 50,-2-5 0,0-1 1871,0-3 0,-1-7 0,-3-7 0</inkml:trace>
  <inkml:trace contextRef="#ctx0" brushRef="#br1">11364 12335 8012,'0'-12'0,"1"1"352,3-1 0,1 5 1,4-1-1,0-1-11,3-1 1,1-1-1,5-1 1,0 1-31,-1-1 0,1 1 0,4-1 1,-2 1-51,0 0 0,9-1 0,-2 1 0,5-1-29,2 1 0,-1 3 1,-1 2-1,-3 0-95,-1-1 0,4 5 0,-3-2 0,0 3-172,-2 1 0,-4 1 0,-3 3 0,-2 3 2,-2 4 1,-1 0-1,-5 0 1,-1 1 68,-1-1 1,-5 6 0,0 0-1,-3 3-117,-3-1 0,-8-4 0,-5 3 0,-3-1 10,-5 1 1,-4-3 0,-6 3 0,1 0-3,2 0 1,-6-4-1,3 2 1,-2-1-67,1 1 1,6-3-1,2-4 1,3-1-383,1 1 1,5-4-273,3-1 1,10-3-1,9-1-1298,10 0 2091,11 0 0,10-10 0,5-3 0</inkml:trace>
  <inkml:trace contextRef="#ctx0" brushRef="#br1">12574 11912 7910,'0'-11'1173,"0"4"0,-1 2 0,-1 6-912,-2 3 1,-1-1 0,2 4 0,-2 2-8,-1 1 1,2 2 0,-2 0 0,-1 2 56,1 2 1,2 4 0,-4-1 0,0 3-53,-3 0 0,3 5 1,-1 1-1,-1 1-11,1 3 1,-3 1 0,0 1 0,1 2-22,1 2 1,0-3 0,0 5-1,1-2-51,1 0 0,6 4 0,-3-4 0,1 0-46,0 1 0,0 0 0,4 3 0,0-4-38,0-2 1,5-3 0,3-1 0,2-3 31,2-1 0,-1-2 0,0-4 0,1-2 30,-1-1 1,1-5-1,-1 2 1,2-4-22,2 0 1,-2-5 0,2 0 0,-2-1-65,-2 0 1,1-3 0,-1 1 0,0-3 46,1-1 0,-5 4 0,1 0-54,1-2 0,-3-1-883,2-1 1,-6 2-622,2 1 0,-3 0-973,-1 5 1,0-5 2414,0 5 0,0-6 0,0 4 0</inkml:trace>
  <inkml:trace contextRef="#ctx0" brushRef="#br2">13637 12277 7838,'5'-11'0,"1"0"0</inkml:trace>
  <inkml:trace contextRef="#ctx0" brushRef="#br2">13659 12232 7979,'0'-12'0</inkml:trace>
  <inkml:trace contextRef="#ctx0" brushRef="#br2">13671 12186 8015,'5'-11'0,"1"-1"0</inkml:trace>
  <inkml:trace contextRef="#ctx0" brushRef="#br2">13682 12163 8015,'0'-6'0,"0"1"0</inkml:trace>
  <inkml:trace contextRef="#ctx0" brushRef="#br2">13659 12118 9067,'-11'-7'949,"3"2"1,1 5 0,-2 0-711,-1 0 1,-2 0 0,0 0 0,-4 1-98,-3 3 0,-4 4 0,-2 6 0,-3 2 49,-1 2 1,2 1 0,-2 4 0,0 0-6,0 0 1,3 1-1,1 1 1,3 3 39,3 1 0,5-3 0,-1 1 0,3 1-209,0 3 0,6-2 1,2 1-1,3 1-9,1-2 1,0 3 0,1-5 0,3-2 50,3-1 0,4-2 1,1-2-1,2-2 123,1-2 1,2-2 0,-3-5 0,2-3 40,2-1 0,-3-1 1,4-4-1,0 0 73,-1 0 1,2 0 0,-3-1 0,-1-3-222,1-3 1,-1-4 0,-2 0-1,2-2-380,-2-2 0,-6 1 0,-1-4 1,-2 1-188,-3-1 1,0 3-1,-4-4 1,-1-1 15,-5 3 1,-8 0 0,-7 7 0,-8 2-73,-6 5 1,1 1 0,-6 4 0,-1 3 227,-2 6 1,3 6-1,3 5 1,3 1-349,7 0 0,5 0 668,5 0 0,8-5 0,6-2 0</inkml:trace>
  <inkml:trace contextRef="#ctx0" brushRef="#br1">15361 12220 7929,'10'-11'326,"-1"-1"388,-1 1 1,-4 3 1145,3 1-1132,1-1 0,-2 1 959,-2-1-1450,-3 5 1,-6 0-1,-3 6 1,-3 5-160,-4 2 1,-4 2 0,-7-1 0,0 2-70,0 2 1,2-2-1,1 2 1,1-2-91,-1-2 0,4 0 0,1 1 0,1-1-79,3 1 0,2-1 0,0 1 0,1-1 33,0 0 0,3 0 0,2-3-18,1 0 0,1 0 0,5 2 183,3-3 0,3 2 0,7-5 0,3-1 193,1-2 1,1 3 0,3 0 0,1-2-19,0-1 0,1 3 0,2 0 0,-1-2-66,-3 0 0,-1 2 0,-6-1 0,-1 0-562,-1-2 0,-5-1 0,-2 1-1806,-1 3 1,-2-1 576,-7 4 0,-3-3 1644,-4 4 0,-5-6 0,-2 3 0</inkml:trace>
  <inkml:trace contextRef="#ctx0" brushRef="#br1">15087 12574 7929,'-6'7'1014,"2"2"1,8-6-451,3 0 1,3-2-1,3 0 1,1 2 328,1 1 1,6 1 0,-4-3 0,2 4-330,0 0 0,-1-2 0,1 2 0,-2 0-383,-1 1 0,-3-3 1,2 2-1,-2-1-872,-2-3 1,1 4 0,-1-1 690,0 1 0,1 2 0,-1 3 0</inkml:trace>
  <inkml:trace contextRef="#ctx0" brushRef="#br1">16115 12095 7709,'0'-12'1180,"0"6"0,1 1 0,2 6-733,0 3 0,1 2 1,-4 7-1,0 2-118,0 4 0,0 4 0,0 2 0,0 3-62,0 2 0,2 4 0,0 4 0,2 0-66,-2 1 1,3 2-1,1 3 1,0-1-1,3-1 1,-3-5 0,2 1 0,-1-4-51,0-3 1,2-3 0,-4-7 0,0-2-248,0-3 1,2-4-2468,-3 0 786,0-6 1,-9-2 0,-4-8-777,-5-3 2553,1-4 0,-8-5 0,3-2 0</inkml:trace>
  <inkml:trace contextRef="#ctx0" brushRef="#br1">15921 12197 7903,'11'-17'54,"2"1"1,1 4 175,1 0 0,7 2 0,-1 1 0,5 2 440,-1-2 0,0 3 1,2-1-1,2 2-120,0 3 0,3-4 0,-4 3 1,0 0-323,0 2 1,-2 2-1,-4 2 1,-2 2-126,-1 1 1,-5-2-1,2 4 1,-4 0-186,0 3 1,-6 0 0,-2 0 0,-3 2-84,-1 2 1,-1 2-1,-4 2 1,-5-3-107,-4 1 1,-7-3 0,2 4-1,-1-2 94,1-2 1,-3 2 0,3 0-1,-1-4 299,1-3 0,2 1 0,6-2 0,0 1 377,-1-1 1,5-2-126,-1-2 1,5-2 0,1 5-120,4-2 1,2 0 0,8-3 0,3 2 96,1-1 0,7 2 0,-1 0 1,3 1-97,1 3 1,-1-3 0,0 2 0,2 1-188,-2 1 0,-2 5 0,-2 2 1,-4-1-151,0 1 1,-6 3 0,-4-2 0,-2 1-200,-3 0 1,-1-1 0,-1 2-1,-1-2 25,-3-2 1,-2 3 0,-5-2-1,-2-1 181,-2 1 0,1-5 0,-5-3 1,-2 1-116,0-1 0,-2-1 1,0 1-1,0-3-149,0-1 1,6-1-1,1-3 1,4 2-693,0 1 0,6-2-27,2-6 1,5-1 0,6-4 1056,4 2 0,8-1 0,-1-3 0</inkml:trace>
  <inkml:trace contextRef="#ctx0" brushRef="#br1">16766 12494 7843,'0'-11'3497,"0"0"-2758,0 4 0,0 3 1,0 8-367,0 4 0,0 3 0,0 5 1,0 1-139,0 1 1,0 4 0,0-3 0,0 2-120,0 2 0,4 0 1,-1-2-1,1 0-188,1-2 0,-3-5 1,1 1-1259,-1-2-2129,3-2 3459,-4-5 0,4 0 0,-5-6 0</inkml:trace>
  <inkml:trace contextRef="#ctx0" brushRef="#br1">16697 12072 8248,'4'-8'1108,"0"1"1,5 4-801,-2-1 1,2 4 0,0 4 0,-2 4-1471,-2 2 1162,-2 1 0,2 1 0,2-1 0</inkml:trace>
  <inkml:trace contextRef="#ctx0" brushRef="#br1">16994 12414 12214,'-6'2'2234,"2"2"-1871,3 3 1,1 7 0,0 3 0,0 0-167,0 4 1,0-1-1,0 0 1,1-1-52,3 2 0,-2-1 0,5-1 0,-2-4-168,-3-2 1,1-2 0,-1 1-218,2-1 173,0-4 1,-4-4 0,1-6 77,3-5 1,-3-2 0,3-2-1,-1 1-144,1-1 0,-3-3 0,4-1 0,0-1-153,3 1 0,2-5 0,1 4 0,1-2 108,-1 0 0,0 5 0,2 0 0,1 4 90,1 2 0,-3 4 1,-5-2-1,2 1 174,1 2 1,-2 2 0,0 1 118,1 0 1,-1 1 0,0 3-1,-3 4-171,0 2 1,-4 1 0,3 2 0,-1 2-128,1 4 0,-3 1 0,4 1 1,-1-2 12,0 1 0,1 0 0,-3-1 0,3-2 2,2-1 0,-1-7 0,3 3-25,-2-2 1,1-1-1,3-2 30,1-3 1,-5-3-1,1-1 69,1 0 0,1 0 0,0-1 0,-1-1 48,-1-2 0,-1-5 0,5 1 112,-1-2 1,-1-1 0,-1 1 617,-1 2-560,-6-2 1,5 9-221,-3-3 0,-3 8 0,4 3-11,0 3 0,-2 0 0,3-1 0,0-1-9,1 1 0,1-3 0,6 1 1,2-2-62,-2-3 1,2-1 0,1-1 0,-1 0 125,1 0 0,2-3 0,-4-2 0,-1-2 126,-2-2 0,0-1 1,-2-1-1,-1-2-26,-1-2 0,-6 2 0,2-3 0,-3 0-127,-1 1 0,-1-1 0,-3 2 1,-4-2-144,-2 3 1,-6 0-1,-3 3 1,-1 2-279,0 4 0,-2 3 0,1 1 0,-2 1-404,2 3 0,2 4 0,1 6 0,5 1-911,5-1 0,5 2 1723,-1 0 0,8 4 0,2-2 0</inkml:trace>
  <inkml:trace contextRef="#ctx0" brushRef="#br1">17931 12392 9513,'0'-7'1230,"0"3"0,0 8 0,0 4-928,0 2 1,-4 1 0,-1 2-1,0 1-148,0 1 0,-3 4 0,4-2 0,2-1-37,0 1 0,2-1 0,0-2 0,0 2-11,0-2 1,4-2-1,1 0 1,2-1-10,2 0 1,1-3 0,1-2-1,1 0 24,-1-4 1,0-1-1,1-1 1,-1 0-37,1 0 1,-1-3 0,1-3-1,-1 0-133,0-3 0,1-1 0,-2-1 0,-1-1-180,-2 1 0,1-1 0,2 1 1,-1-2-102,-1-2 0,-4 6 0,2-2-396,-1 1 525,-1-1 186,-4 5 0,0 2 0,1 8 70,3 4 1,-3 2 0,3 1-156,-3 1 1,4-1-1,2 1-94,-1-1 1,4-5 0,-2-2-19,2-3 0,1-1 0,1 0 126,-1 0 1,1 0 0,-1-1 51,0-3 0,-3 2 0,0-5 0,-1 1 26,0 0 1,3 2 0,-3-4 0,3-1 5,2-1 1,-4-1-1,-1-1 1,2 2 21,1 3 1,2-3 218,-1 2 1,-3 4-45,-1 4 1,-4 3 0,1 7 0,-3 2-28,-1 1 1,-4 5-1,0 1 1,2 3-117,0 0 0,2 1 0,0 0 1,0-1-477,0-3 1,0 1 0,2-5-1,0-1-821,2-1 0,4-6 1,-3 0-998,1-2 2241,2-1 0,3-4 0,1 0 0</inkml:trace>
  <inkml:trace contextRef="#ctx0" brushRef="#br1">18502 12335 11558,'0'11'495,"0"0"1,0 5-1,1 0 1,3 2-185,3 2 1,2 2 0,0-1 0,-1 0-354,1-2 0,0-2 1,0 2-1,-3-3-597,-1-4 1,3 0-2132,-5-1-250,6 1 3020,-7-11 0,-2-7 0,-7-12 0</inkml:trace>
  <inkml:trace contextRef="#ctx0" brushRef="#br1">18433 12129 7837,'0'-8'823,"0"1"0,2 3 0,1-2-502,5 1 0,2 1 1,2 4-1,0 0-424,3 0 1,2 5 0,3 2 0,-1 4-629,2 0 731,-5 5 0,6 2 0,-5 5 0</inkml:trace>
  <inkml:trace contextRef="#ctx0" brushRef="#br1">18959 12449 8293,'0'-12'451,"0"1"0,0 3 1,0 1-1,0-2 370,0-1 0,-5-2 0,-2 1-251,1-1 1,-4 2 0,1 1-460,-5 2 1,1 4 0,-3-1 0,-1 4-145,-2 4 0,1 3 0,-1 4 0,0 0-34,2 1 1,0 3 0,6 2-1,-1-1-42,1 1 1,3 2-1,2-4 1,1 0 45,2 2 1,3-1-1,4 3 1,4-4 19,2-2 1,2-2 0,2 0-1,3-3 85,1 0 0,-3-5 1,3 0-1,-1-1 83,1-2 0,-4-4 1,1-1-1,-2 0-52,-1 0 0,-1-4 0,-1 1-46,-2-2 1,1 2-1,-4 1 47,1-2 0,-3 2-154,0 0 1,-1 6 0,-2 1 49,0 6 1,0 0-1,-2 2 95,-1 1 0,1 1 0,-2 1 1,2 0-279,-2-4 0,3 3-156,-3-2 0,8-3 0,3-1 84,4-3 1,-4-2-1,1-3 1,1-5-67,1-5 1,1 0-1,1-5 1,-1-1 286,1-2 0,-2-1 0,-1-1 0,-3-2 156,-1-5 0,0-2 1,-2-2-1,0-2 22,0-1 1,-2-4 0,-1 4 0,0 1-32,0 2 1,4 5-1,0 5-112,-2 5 0,0 3 1517,-2 6-1490,0 4 1,0 7-1,0 9 1,0 5-33,0 5 1,0 4 0,0 4 0,0 4 30,0 6 0,0 1 0,1 7 0,1 2 0,2 0 0,5-4 0,-2-4 0,0-2 239,1-4 0,-4-6 0,2-2 1,0-3 55,1-3 1,-4-5 0,4 1-354,-2-3 1,0-1-1,-3-2-2411,2-2 44,0-4 2428,-4 2 0,5-15 0,1-3 0</inkml:trace>
  <inkml:trace contextRef="#ctx0" brushRef="#br1">19610 11809 7808,'0'-11'201,"0"3"158,0 1 0,-2 4 0,-1-1 29,-5 3 0,-2 2 0,-2 3 0,0 4-11,-4 2 0,2 6 0,-3 5 0,0 3 74,3 2 0,-2 6 0,1-3 1,1 2-147,1-1 1,7 1-1,0 4 1,3 2-58,-1 1 0,0 4 0,5-3 0,3 2 37,4 2 0,1 1 1,0 1-1,-2-3-109,2-4 0,1-3 0,2 0 0,-1-2-262,0-3 0,1-2 1,-1-7-1,1-1-452,-1-5 0,-1-3 0,-1-1-975,-1-4 1,-1-2 536,5-5 0,-5-1 0,0-3 0,-2-5 77,-3-5 0,3 0 0,-1-5 899,-1-1 0,-2-7 0,-1-2 0</inkml:trace>
  <inkml:trace contextRef="#ctx0" brushRef="#br1">19587 12232 7808,'0'-18'95,"0"3"0,1-2 0,2 1 0,2-1 304,1 1 0,2 1 0,3 3 0,0 1 57,1-1 1,4 5-1,3 0 1,3 2-162,1 3 1,-2 0-1,0 2 1,-2 0-140,1 0 0,-3 2 0,-2 2 0,-3 3-52,0 3 1,-2 3 0,-2 2 0,-5 4-120,-1 3 1,-7 2 0,-3 3 0,-2 2-54,-2 0 0,-3 4 0,0-3 0,1 2 106,1-1 0,2-4 0,0-4 0,0 0-33,4 0 0,-2-1 0,5-3 0,2-4 0,0-2 1,2-6-1,0 1 0,2-6 81,1 2 1,4-4 0,5-4-1,2-2 35,2 0 0,3-6 1,-3 2-1,1-4-83,-1 0 1,3 0-1,-4 1 1,-1 1-11,-1 2 1,-2 2-1,0-1-29,-4 2-87,3 4 0,-8 3 1,1 8 90,-1 2 1,-1 1 0,1 1 0,2-1 18,-1 0 0,3 1 1,2-1-11,2 1 0,1-6 0,2-2 0,1-3 106,1-1 0,2-1 1,-2-2-1,3-2 36,-1-1 1,1-3 0,-4-5 0,3-1-143,0 1 0,-3-4 1,2-1-1,-5-3-182,-3 0 1,2-1 0,-4-1 0,1-2-169,-4 0 1,-1-5 0,-2 3 0,-2 0 12,-1 0 0,-5 3 0,-6 6 0,-3 4-52,0 2 1,-4 3 0,-4 2 0,-3 6-20,-1 4 1,0 5 0,-3 5 0,4 4-144,4 3 1,-4 2 0,9 3 538,3 3 0,2 2 0,2 5 0</inkml:trace>
  <inkml:trace contextRef="#ctx0" brushRef="#br1">20398 12460 9029,'0'-6'2885,"0"10"1,0 7-2514,0 2 1,0 5-1,-2-1 1,0 4-172,-2 1 0,-5-1 0,3 5 0,-2-2-481,1-1 18,-1 0 0,0-4 0,1-1-787,-2-2 1,4-4 0,1-5-2274,3 2 3322,1-4 0,-5 1 0,-2-6 0</inkml:trace>
  <inkml:trace contextRef="#ctx0" brushRef="#br1">20843 11763 7788,'6'-11'2540,"-2"0"-2067,-3 4 1,-1 3-1,0 8 1,0 4-285,0 2 1,0 3-1,0 2 1,-1 4-142,-3 3 1,3 0 0,-3 0 0,3-2-45,1-1 0,0-3 1,0 1-1,0 0-457,0-3 0,0-2 1,0 0-893,0-1 0,0 1 1345,0-1 0,5 1 0,1-1 0</inkml:trace>
  <inkml:trace contextRef="#ctx0" brushRef="#br1">20592 12243 7811,'-7'0'2251,"4"0"0,6 0-1554,5 0 0,4 0 1,1-1-1,4-2-294,1 0 0,5-3 0,4 4 0,3-2-219,1 2 1,-1-3 0,-1 1 0,-1 0-280,-3-1 0,-1 4 1,-1-5-1,0 3-599,0-1 0,-6 0 0,-1 4 1,-4 0-4261,0 0 4954,-6 0 0,4 0 0,-3 0 0</inkml:trace>
  <inkml:trace contextRef="#ctx0" brushRef="#br1">20729 12449 7750,'-6'-5'1922,"0"2"-970,6-4 0,6 0 1,2-2-233,6 2 1,-1 4 0,2-1 0,-1 2-282,1-2 1,2 3-1,3-3 1,-2 3-157,-1 1 1,-1 0 0,-2 1-162,1 3 0,0 1 0,-4 4 0,-4-2-74,-3 2 1,-3 1-1,-1 2 1,0-1-273,0 1 0,-5 0 0,-2 2 0,-4 1-175,0-1 1,-4 0 0,0 0 0,-1 2-55,0-2 0,3 2 0,-2-1 0,2-1 151,2-1 1,-1-2 261,1 1 0,5-5 0,3 0 200,6-2 0,4-1 0,8-4 0,5-2 181,1-1-206,-3 1-221,8-3 1,-6 0-263,6-3 0,-3 2-258,-4-1 1,1 3-577,-4-4 0,-1 0-1355,-4-3 2537,1 0 0,-1-11 0,0-2 0</inkml:trace>
  <inkml:trace contextRef="#ctx0" brushRef="#br1">21083 11752 7791,'1'-10'784,"3"2"2,-3-2 0,6 9 0,-5-2-240,2 6 1,5 3 0,-2 7 0,4 1 88,0 1 1,2 2 0,1-2-1,2 4-137,2 2 0,2 6 1,4 0-1,2-2 134,-1-1 0,-3 3-296,4 0 0,-5 3-56,-2-3 0,-4 1 0,3-2 0,-2 5-76,-2 2 1,-5 1 0,-3 0 0,-1 0-157,-2 1 0,-3 3 1,-4 0-1,-5-1-551,-5-2 0,-3-4 0,-6-2 0,-1 0-1541,-3 0 0,-2-3 0,-6-1 2044,1-5 0,0 2 0,0-4 0</inkml:trace>
  <inkml:trace contextRef="#ctx0" brushRef="#br1">21997 12026 7773,'7'-4'267,"0"-1"1069,-2-1 199,-2 3-1365,-3-7 1,-5 9-1,-4-2 1,-3 5-23,-3 2 0,-6 4 1,2 0-1,-1 2 36,1 2 0,-1-1 0,3 0 1,1 1-136,-1-1 0,2 1 0,3-1 0,1-1-55,0-2 0,3 1 1,2-4 210,1 1-51,-4 2 0,9 2-15,0-2 0,5-3 0,7-5 0,2 1 136,2 3 0,4-3 1,-1 3-1,3-3-28,0-1 0,5 0 0,-2 0 0,-2 0-367,-2 0 0,-6 4 0,3 0 0,-2-2-879,-2-1 0,-1 3 1,-3 1 93,-3 2 0,-1-3 0,-8 2 0,-2 0 905,-3 1 0,-3 0 0,-2 5 0</inkml:trace>
  <inkml:trace contextRef="#ctx0" brushRef="#br1">21722 12414 7834,'12'0'765,"-1"0"0,2 0 0,1 0 0,1 0 266,-1 0 0,4 0 0,0 0 0,1 0-231,0 0 0,-4 0 0,4 0 0,0 0-661,-1 0 1,-2 0 0,-4 0 0,-1 2-1014,1 2 1,-2-2 873,-3 6 0,-2-1 0,-5 5 0</inkml:trace>
  <inkml:trace contextRef="#ctx0" brushRef="#br1">24007 11752 7845,'5'-6'162,"-3"-3"496,6 5 1,-6-1 86,2 1 1,3 3 336,0-3 75,-2 3-800,5 1 0,-3 4 0,3 1 2,-2 1 1,2 2-1,-3 3-104,3 0 0,2 0 1,-1-2-1,1-2-21,-1 2 0,1 5 1,0 1-1,2-1-33,1-1 1,1 2 0,-5 0-1,0 1-68,1 0 0,-1-2 0,1 5 0,-1 0-77,1-1 0,-1 3 0,-1 0 0,-1 3-86,-1 2 1,-2 1 0,3-3 0,-3 2-12,-1 0 1,3 6 0,-4-2-1,0 2 68,1-1 1,-4 2-1,3-4 1,-3 1 55,-1 1 1,0-5 0,0 4 0,-1-3 16,-3-1 0,1-2 1,-4-1-1,-2 0-61,-1-1 0,0 0 1,1-2-1,1-2-137,-1-1 0,-1 2 0,-1-4 0,-1-2-141,1-5 0,-1 3 0,1-5-192,-1 0 1,1 3-277,0-5 0,-1 0 27,1-4 0,-1 0 0,2-1-2076,3-3 1979,2 2 0,6-3 777,3 5 0,2 0 0,5 0 0</inkml:trace>
  <inkml:trace contextRef="#ctx0" brushRef="#br2">22682 11878 7904,'-7'-5'-56,"2"2"28,5-5 1,0 1 734,0-5 0,0 5-28,0-1 1,2 6 742,1-2-1039,-1 3 1,3 2 0,-5 3-107,0 3 0,0 3 0,0 3 0,0 1-31,0 1 0,0 6 0,0-2 0,0 2-20,0 2 0,0 0 0,0 1 0,0 1-33,0 2 0,0 1 0,0-3 1,0 3-16,0 1 0,4-3 0,-1 2 0,0-2-83,-2 1 1,-1 0 0,0-3 0,2 1 48,1 2 0,-1-4 0,1-6 0,-1 1-51,-2 0 1,0-3-1,0 3 1,0-2-250,0-2 0,0-5 1,1-1-192,3 1 0,-2 0 0,5 0-483,-2-2 1,-1-3 0,-3 2-1060,3-1 0,-4-1 382,0-4 1,-2-1 1506,-5-3 0,-1-7 0,-3-7 0</inkml:trace>
  <inkml:trace contextRef="#ctx0" brushRef="#br2">23059 11695 7904,'6'-11'958,"-1"4"1,-5 7-1,0 9-592,0 5 1,-1 0-1,-2 4 1,-2 0-131,-1-1 0,-2 4 0,-3 5 0,-1 5-46,1 2 1,0 1 0,-1 0 0,0 0-47,-4 1 1,4-1-1,-5 0 1,2 1-158,0-1 0,-1-4 0,5-1 0,1-2-32,2-5 0,-1-1 0,4-6 0,0-1 54,0-1 1,1-1 188,4-1-93,0-5 1,5-2 0,3-6-1,2-4 11,2 0 1,3 2 0,1-3 0,1-1-83,-1 2 0,1-3 0,-2 4 0,3 0-39,0 0 0,-2-3 1,-5 4-1,1 2-308,-1 0 1,1 2 0,-1 0-803,1 0 1,-1 0-2051,0 0 977,-4 0 2188,-2 0 0,-5 0 0,0 0 0</inkml:trace>
  <inkml:trace contextRef="#ctx0" brushRef="#br2">23093 12140 7904,'1'-7'1032,"3"-1"0,-3 4 1881,3-3-2407,-3 4 0,1 3 0,0 8 0,2 3-106,-1 4 1,-2-1 0,-1 5 0,0 2-129,0 0 0,0 6 0,0 1 0,-1 0-70,-3 0 1,2 2 0,-1-2 0,1 0-61,2 0 1,0-3-1,0-4 1,0-4 85,0 0 0,0-1 1,2-2 161,1 2-1002,-1-1-1699,3-4-2410,-5-4 4721,0-2 0,-10-10 0,-3-2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12529 13591 7761,'-7'-5'1435,"2"3"-193,5-3-609,0 5-499,5 5 1,2 1-1,3 2 1,-1-1 28,-2-2 0,1 2 0,3-1-111,1 0 0,0-4 0,2 4 1,2-3 0,-2 1 1,2 0 0,1-4 0,0 0 16,4 0 1,0 4-1,2 0 1,0-2-8,0-1 1,1-1 0,1 0 0,2 0-17,-2 0 0,1 0 0,-1 0 0,2-1-19,-2-3 1,-1 2 0,-1-5 0,-1 1-99,-3 0 1,1-1 0,-5-2 0,0 2-129,2-2 0,-6-1 0,2-2 0,-4 1 44,0 0 1,0-2 0,0-1 0,-3-3 7,-1 0 1,3 1-1,-3-3 1,0 0-4,0 2 1,0 0-1,-3 6 1,2-1 19,-1 1 1,-2-1 225,-1 1 0,0 3 685,0 1-215,0 4-65,0-2-252,0 5 1,0 5-205,0 3 1,1 1-1,2 0 1,2-2 0,1 2 0,-2-3 0,4 2 0,2 1 7,4 1 1,0 2-1,5-1 1,2 0 15,5 1 0,2-1 1,3 1-1,1-1-14,4 0 1,-2 0-1,5-3 1,-1 0-5,0 1 1,6-3 0,-3 1 0,4-2 22,1-3 0,2 0 0,-1-2 0,-3 0-50,1 0 1,1 0 0,1 0 0,-3-2-50,-4-2 1,2 2-1,-5-4 1,-3-1 17,-2 1 0,-7 2 0,1-4 0,-5 1 30,-2 1 1,-5-5-1,1 4-12,-2-3 0,-3-2-285,-2 1-157,-3 4 1,-10 2 0,-3 5 429,-2 0 0,-1 11 0,-1 1 0</inkml:trace>
  <inkml:trace contextRef="#ctx0" brushRef="#br0">12460 14105 7910,'0'-8'812,"0"1"1,0 3-298,0-4 1,1 6 0,2-1-211,1 6 0,3 3 0,-3 5 1,0 2-42,1 2 0,-4-1 1,4 7-1,-1 1-82,0 4 1,0 2 0,-4-2 0,0 4-21,0-1 1,1 4 0,2-4 0,0 1 12,0 1 0,0-5 1,-1 4-1,2-2-84,-2-3 0,3-1 0,-1-2 0,-1-2-15,-2-1 0,3-5 1,0 1-107,-2-2 0,0-6-170,-2 1 142,0-5 1,0 0-13,0-6 0,0-4 0,0-4 0,0-1-222,0 1 0,0 0 1,0-2-1,1-1 74,3-1 1,-3-1 0,4 5 0,-1 0 140,0-1 0,3 1 0,-2 1 0,2 1 17,1 1 0,-1 2 0,0-3 1,4 3 130,3 0 0,0-1 1,3 2-1,1 0 111,0 0 0,0 1 1,2 3-1,-1-2-122,1-1 1,1 0 0,-1 6 0,-2 0-140,-2 2 0,-1 5 0,-5-1 0,-1 3-157,-1 4 0,-5-1 0,0 4 1,-3 0 35,-4-1 0,-2 2 0,-5 3 0,-1-2 131,1-1 1,-4-5-1,-2 2 1,1-3 149,-1 3 0,-2-5 0,3 2 0,-2-4-1,-2 0 0,2-1 1,0 0-1,0-4-80,1-3 0,3-1 1,-2 0-1,4 0-207,0 0 0,5 0 0,0-1 0,2-3-1877,3-4 2084,0-2 0,13-6 0,1-2 0</inkml:trace>
  <inkml:trace contextRef="#ctx0" brushRef="#br0">13100 14253 7910,'0'-7'625,"0"-1"333,0 5 1,1-2-645,3 5 1,-2 0 0,6 0-16,1 0 1,1-3 0,1-1-1,2 1-2,2 2 0,-1-3 1,4-1-1,0 0-105,0 0 1,-3-3-1,3 5 1,-2-1-297,-2-1 1,-1 3 0,-2-1-2991,1 1 540,-1 2 2554,-5 0 0,4 0 0,-3 0 0</inkml:trace>
  <inkml:trace contextRef="#ctx0" brushRef="#br0">13043 14436 8164,'11'0'721,"0"0"1,1 0-1,1 0-96,2 0 1,-1 0 0,5 0-1,1 0-132,2 0 1,1 0-1,-1-1 1,2-2-157,3-1 0,-3 1 0,2 3 1,-5-2-332,-2-2 0,-5 3 0,1-3 0,-2 3-1615,-1 1 1,-1 0 1608,0 0 0,1 0 0,-1 0 0</inkml:trace>
  <inkml:trace contextRef="#ctx0" brushRef="#br0">13911 14162 7910,'-7'-12'1241,"2"2"-1285,0 3 0,3 2 1,-6 5 460,-1 0 1,3 0-1,-2 1 1,1 3-179,0 3 0,-3 3 1,2 3-1,0 2-32,0 4 0,-2 3 0,2 2 0,-1 1 94,2 2 0,-2 4 1,5-4-1,1 1-22,2 0 1,1 3 0,0-5-1,0-1-114,0-5 0,5 0 1,3-5-1,2-1-20,1-1 0,5-3 1,0-2-1,2-4 85,2-3 0,-2-1 0,1-1 1,3-4-67,3-7 1,-2 1 0,1-6-1,-5 2-171,-3 0 1,3-6 0,-5 4 0,-2-2-232,-3 0 1,-7 0 0,2-6-1,-3 0-189,-1-2 1,-1-4-1,-1 2 1,-5-2-102,-3 1 1,1 4-1,-7 1 1,-1 5 58,-2 4 0,1 5 1,1 3-1,-1 4 55,0 3 0,3 1 1,-3 0-1,2 1 414,2 3 0,1-2 0,2 3 0</inkml:trace>
  <inkml:trace contextRef="#ctx0" brushRef="#br0">14253 14596 13973,'7'0'-2567,"-2"0"1,-4 0 2566,3 0 0,-3-5 0,4-2 0</inkml:trace>
  <inkml:trace contextRef="#ctx0" brushRef="#br0">14390 14219 7722,'2'-13'0,"0"-2"135,2-4 1,5 3 0,-2-1-1,2 2 453,-1 0 0,2 1 0,-4 5 0,2 2-125,0 2 1,-1-2-1,5 3 1,-2 0-194,-3-1 0,4 4 1,-4-3-1,5 3-80,3 1 1,-2 1 0,0 3-1,-2 3-62,-4 4 0,0 5 0,0 3 1,-3 3-65,-3 0 0,-1 6 1,-1 3-1,-2 2-155,0 1 0,-6 0 0,0 1 1,-4-2-80,-2-3 1,0-1-1,3-3 1,1-1 19,-1-3 1,2-1 0,1-6 0,3-1 144,1-1 1,-3-5 427,5-1 1,0-4 5,7 1 1,2-3 0,6-1 0,0 0 27,4 0 0,-2-4 0,5 0 0,1 0-125,1-1 0,6 4 0,0-3 0,-1 2-357,2-2 1,-4 3 0,3-3 0,-3 3-658,-1 1 1,-4 0 0,-1 1 681,-2 3 0,0 2 0,-5 5 0</inkml:trace>
  <inkml:trace contextRef="#ctx0" brushRef="#br0">22008 13454 8016,'5'-7'588,"-2"2"0,4 5-239,2 0 1,-3 0 0,2 0 0,1 2-5,1 1 0,2 0 0,-1 3 0,0-1-28,1-2 1,-1 2-1,1 0 1,-1 0-132,0 0 0,5-1 0,0-4 1,1 0-77,-1 0 0,4 0 1,0 0-1,1 0-90,2 0 0,1-1 0,1-3 1,3-2-72,2-1 0,-4-3 0,3 1 0,-1-3-167,-2-4 0,-2 1 1,-1 4-1,-2-1-74,-2 1 1,2-4 0,-6-2 0,-1-1 81,-2-2 0,0 2 1,-1-1-1,1 0-49,-1 1 0,-3-2 0,-1 5 1,1 0 50,-2-2 0,1 8 1,-5-2 348,2 1 617,0 5-441,-4 0 0,1 5-93,3 0 1,-2 0 62,6 0 1,-4 5-205,3 2 1,-4 0-1,2-1 1,-1 0-54,0 1 1,-1-4 0,-3 5-33,0 1 0,0 1 1,2 0-1,2-1-61,3-1 0,0-1 0,1 5 1,4 0-36,2 4 1,6-4 0,-1 4-1,3-4 80,1 0 0,4 0 1,5 1-1,4 0 33,2-3 1,9-2-1,0 0 1,3-1 57,5-2 0,-2-1 0,2-4 0,1 0-36,-2 0 0,-3-4 1,1-1-1,-1-2 46,-3-1 0,-2-3 1,-4 0-1,-6 0-23,-4-1 1,-1 1 0,-7-1 0,-4 1 51,-2-1 1,-4 5 0,-5 1-188,-2 0 1,-4 1-533,1 2 1,-3 3-1299,-1 0 1905,-5 0 0,3 10 0,-3-4 0</inkml:trace>
  <inkml:trace contextRef="#ctx0" brushRef="#br0">22259 13968 7848,'0'-8'0,"0"0"0,2 1 0,1-5 1050,5 1 0,-3 0-42,-1-1 1,-3 5-854,-1-1 0,-5 5 0,-3 0 0,-3 1-48,-4 2 1,1 5-1,-5 3 1,-2 2-66,0 2 1,-2 3 0,-1 0 0,0 0-85,1 2 0,-1-3 1,7 5-1,1 1 52,-1 2 1,3-3 0,6-2 0,1 0 86,2-3 0,1 2 0,4 0 0,2-2 66,1-2 1,9-2 0,7-2 0,2-4-317,2-3 0,1-1 0,2-1 1,0-2 4,0 0 1,2-6-1,-3 1 1,-3-2-87,-6-2 288,2 1 1,-5 0 0,1-1 8,-6 1 0,1-1 0,-4 1 0,0 0-17,1-1 1,1 1-1,-2-1-94,2 1 102,-5 4 0,3 4 0,-5 6 104,0 5 0,-4 4 1,-1 1-1,0 4-27,0 1 0,1-3 1,3 4-1,-1 1-89,-2 2 0,1 1 0,6-2 1,3 0-113,4-2 0,-1-5 1,6 1-1,-2-2-148,-2-2 1,5-3 0,0-2-1,1-1-380,-1-3 1,1 0-1,-3-2 1,2-2 597,2-1 0,-9 1 0,1-3 0</inkml:trace>
  <inkml:trace contextRef="#ctx0" brushRef="#br0">22705 13922 7848,'5'-11'539,"-3"4"232,6 3 0,-4-1 1,3 2-337,2 0 0,-2 2 1,0 1-1,2 0-165,1 0 1,2 0 0,0 0 0,2 0-43,2 0 1,3 0 0,-3 0 0,1 0-217,-1 0 0,3 0 1,-4 0-1,1 0-617,0 0 1,-7 0-1,2 0-645,-1 0 1,-3 0 1249,0 0 0,-4-5 0,2-2 0</inkml:trace>
  <inkml:trace contextRef="#ctx0" brushRef="#br0">22728 14105 7848,'11'0'234,"2"-2"0,1 0 314,1-2 1,4 0-1,-4 3 1,-1-1 183,-1-2 0,2 0 0,0 3 0,0-2-375,2-1 0,-4 1 0,2 3 0,-2 0-471,-2 0 1,0 0-1,1 0-2580,-1 0 2694,1 0 0,-1-6 0,0 0 0</inkml:trace>
  <inkml:trace contextRef="#ctx0" brushRef="#br0">23321 13751 7848,'-1'-5'826,"-3"3"-361,-3 5 1,0 6 0,0 0 0,-2 3-337,-1 4 1,-2 4 0,1-1-1,-1 3 44,1 0 0,3 1 0,2 0 0,1 0-9,2 0 0,2-2 1,2 0-1,2-2 48,1 1 0,6-5 0,0-2 0,5-4 90,3 0 1,-3-4 0,4-2 0,2-1 23,0-2 0,3-2 0,2 0 0,0-3-169,0-1 0,-6-3 0,-2-5 0,-2-2-186,-2 3 0,-2-4 0,-3 1 1,-3-2-321,-1-3 1,-1 0-1,-4-2 1,0-1-110,0-3 0,-5 3 0,-3-2 1,-2 1-37,-1 3 0,-2 4 0,-2 3 1,-4 2 52,-3 1 1,-1 6 0,0 2 0,1 3-91,-1 1 0,1 5 531,3 3 0,3 2 0,4 1 0</inkml:trace>
  <inkml:trace contextRef="#ctx0" brushRef="#br0">23687 14150 7848,'0'-6'2357,"0"1"0,0 6-1206,0 3-969,5-3-660,-4 10 478,9-10 0,-8 4 0,3-5 0</inkml:trace>
  <inkml:trace contextRef="#ctx0" brushRef="#br0">23904 13774 7848,'0'-13'0,"1"-1"97,3-1 1,2-1 0,4 5-1,-1 0 589,-1-1 0,0 5 1,3 0-1,0 2-165,1 3 1,-1 0 0,1 2-215,-1 0 0,0 0 0,1 0 0,1 2-91,2 1 0,-2 0 0,2 5 0,-3 0-66,0 3 1,-1 0 0,1 0-1,-2 1-202,-3-1 0,-1 6 0,-6 2 1,0 2-122,0 2 0,-7 4 0,-4 1 0,-7 0 11,-4 0 0,0 3 0,-1-1 0,0-1 31,0-3 1,4-1 0,1-3 0,2 0 96,2-3 0,5-3 0,3-4 522,1-1-165,1 1 1,9-6-1,2-2 1,5-3 146,3-1 1,3 0 0,5 0 0,-1 0-53,1 0 0,0 0 0,1 0 1,2 0-78,0 0 0,1 4 1,-5 1-1,-2 0-258,-1 0 0,-5 3 0,1-3 0,-2 0-1881,-2 0 1798,-4 4 0,-2-3 0,-5 6 0</inkml:trace>
  <inkml:trace contextRef="#ctx0" brushRef="#br0">11033 15452 12621,'-12'6'167,"1"0"1,-1 5-1,1 2-64,-1 2 1,2-1-1,1 4 1,2 0-24,-2-1 1,-5 2 0,-1 4 0,1 1 31,1 3 1,2-2 0,-1 6 0,1 1 40,-1 1 1,5 1 0,-1 0 0,1 0-3,0 1 0,-2 0 0,4 2 0,0 1 23,0-1 0,1-3 0,4-2 0,0-2-45,0 2 1,0-4 0,2 0-1,0-1-88,2-1 0,4 1 1,-3-6-1,1 0 114,3-2 1,1-1-1,0 1 1,-1-3-19,-1 1 0,-1-5 0,5 3 0,-1-2 115,1-1 0,-1-1 0,0-1 0,1-1 101,-1-1 0,1-2 0,-1 3-260,0-2 1,1 0-1,-1 2 1,1-3-9,-1-1 0,1 3 0,-2-3 0,-1 0-141,-2 0 1,-3-1-1,2-3-1078,-1 3-1292,-1-3-1926,-4 4 4352,0-5 0,0 5 0,0 2 0</inkml:trace>
  <inkml:trace contextRef="#ctx0" brushRef="#br0">11398 15818 7904,'1'-12'621,"3"1"1,-3 3 1359,3 1-1500,-3 4 1,1-2-1,0 6-195,2 3 1,1 3 0,-2 4 0,2 0 93,1 1 0,0 3 0,3 2 0,-1 2-74,1 5 1,2 0-1,3 5 1,1 0-99,-1 0 1,3 1 0,-2 1 0,0-1-77,2-3 1,-4 0-1,3-4 1,-1 0-11,0 0 1,5-4 0,-4-2-1,1 0-36,-1-3 0,3-1 0,-4-3 0,-1-1-172,-1-2 1,-2-4 0,1 1 0,-2-2-1549,-2 2-463,2-3 0,-9 3 809,3-8 1,-4-2 1287,-4-6 0,3 6 0,-4 1 0</inkml:trace>
  <inkml:trace contextRef="#ctx0" brushRef="#br0">11809 15806 7882,'0'-6'1818,"0"-4"1,-5 9-1541,-3-3 1,2 3-1,0 2 1,-1 3-86,1 3 1,-3 1 0,-5 2 0,-2 4-42,-2 3 0,-1 5 0,-4 6 0,0 1-41,0 3 1,-3 5 0,-2 1 0,0 0-6,0 1 0,1-7 0,6 1 0,1-2-67,0-2 1,7-8-1,-1 1 1,3-4-70,4-4 0,0-2 0,0 0-220,3-1-415,-2-4 1,3-2-101,-4-5 0,4-5 1,-1-3-1,3-2-1994,1-2 2759,0 1 0,-5-6 0,-2 0 0</inkml:trace>
  <inkml:trace contextRef="#ctx0" brushRef="#br0">11409 15612 11509,'16'0'764,"-1"-1"1,-1-1-406,-1-2 0,-1 0 0,3 4 0,5 0-26,1 0 0,2-1 0,0-2 0,1-1-96,3 2 0,-2-1 0,5 1 0,1-3-87,-2-2 1,3 5 0,-4-3 0,0 1-47,-1 0 0,-4 0 0,-5 4 0,-1 0 0,-3 0 1,-2 0-658,0 0 189,-6 0 0,-6 0 0,-8 0 1,-2 1-2390,-1 3 2753,-6-2 0,10 3 0,-3-5 0</inkml:trace>
  <inkml:trace contextRef="#ctx0" brushRef="#br0">12255 16001 10742,'11'0'619,"0"0"1,1 0 0,-1 0 0,1 0-339,-1 0 0,6 0 1,0 0-1,1 0-29,-3 0 1,3 0 0,0 0-1,1 0-44,0 0 0,-5 0 0,2 0 0,0 0-2,-1 0 0,-4 0 0,-3 0-329,1 0 0,-3 0-1785,2 0 516,-6 0 1,3-2 1391,-5-1 0,5 1 0,2-3 0</inkml:trace>
  <inkml:trace contextRef="#ctx0" brushRef="#br0">13054 15749 7885,'0'-7'452,"0"-1"1309,0 6-1317,-5-3 1,2 5 0,-4 1-238,-2 3 0,3 2 0,-2 5 0,-1 2 20,-1 2 0,-3-1 1,-1 5-1,-1 2-37,1 0 0,-2 2 0,0 0 0,2 1-52,2 3 1,0-2 0,2 4 0,1-1-93,2-3 0,4 0 0,-1-3 0,4 1-100,4 0 0,1-1 0,4-3 0,-1-4-5,1-2 0,1-2 0,2-1 0,2-2 101,2-4 0,4-3 0,-2-1 0,1 0 87,0 0 1,1-1-1,5-3 1,2-4-20,-2-2 0,0-3 0,-3-1 0,1-2-14,0-2 1,-1 0-1,-3-2 1,-4 1-108,-2-1 0,-7-6 0,-2 0 1,-3-1-52,-1-1 1,-1 3 0,-2-4-1,-3 1-238,-4 2 0,0-2 1,-9 2-1,-2 0-149,0 2 0,-2 6 1,0 3-1,0 4-35,0 3 1,2 3 0,0 5 0,4 0 4,0 0 0,2 1 0,5 3 479,2 4 0,-2 2 0,4 1 0</inkml:trace>
  <inkml:trace contextRef="#ctx0" brushRef="#br0">13568 16195 8239,'-6'0'6347,"1"0"-6466,5 0 1,-6-5 0,0-2 0</inkml:trace>
  <inkml:trace contextRef="#ctx0" brushRef="#br0">13762 15864 7793,'0'-17'314,"0"-2"1,1 1-1,3 1 1,4 0-45,2 3 1,0 1 0,-1 2 0,-1 0 241,1-1 1,1 4 0,1 2 0,1 0-192,-1-1 0,0 5 0,1-3 0,0 1-91,4 0 0,-4 0 0,4 4 0,-4 2-38,0 2 1,-1-2 0,1 6 0,-1 1-78,0 1 1,1 1 0,-2 2 0,-2 1-84,-5 1 1,-1 5 0,-2-1 0,0 3-81,0 1 1,-4 3-1,-2 2 1,-3 1-110,-4 3 0,-6-3 0,1 1 0,-1-2 84,0-3 1,1-1 0,-2-1 0,2 0 49,2 0 1,1-6-1,4-1 0,2-5 131,2-3 0,4 2 229,0-3-170,1-2 0,7 0 1,3-5-1,2 0 49,2 0 1,0 0 0,3 0 0,3 0-99,0 0 0,4 0 0,-3 0 0,2 0-220,2 0 0,0 0 0,1 0 0,1 0-867,2 0 1,0 0-1,-6 0 1,1 0-2305,1 0 3273,-8 0 0,6 6 0,-9 0 0</inkml:trace>
  <inkml:trace contextRef="#ctx0" brushRef="#br0">14447 16275 10495,'7'11'0,"-3"1"1025,-3-1 0,3 2 0,-1 1 0,0 3-495,-2 5 1,-1-2 0,0 7 0,0-2-512,0 2 0,0-2 1,0 5-1,0-3-420,0-1 1,-4 2-1,1-3 1,0-3-2197,2-6 2597,-4 2 0,3-10 0,-3 2 0</inkml:trace>
  <inkml:trace contextRef="#ctx0" brushRef="#br0">15087 15692 7862,'-10'-1'0,"2"-3"0,-2 3 1173,9-9 1,-4 10-626,5 0 1,4 5-1,1 6 1,0 1-13,0-1 1,4 4 0,-2 2 0,3 1-138,2 2 0,-2 1 1,0 4-1,0 0-133,3 2 1,1-1 0,-3-2 0,1 2-59,-1 0 1,4 1-1,2-3 1,-1 2-122,1 0 0,2-3 0,-4-4 0,-1 0-301,-1-1 1,-2-2-1,1-5 1,-2-3-982,-3 0 0,2-4-1813,-5 3 333,0-4 2675,-4-3 0,0-1 0,0-4 0</inkml:trace>
  <inkml:trace contextRef="#ctx0" brushRef="#br0">15327 15795 7825,'0'-11'694,"1"-1"-250,3 1 0,1 3 0,4 2 1705,-2 1-1896,-4 1 1,3 4 0,-3 1 0,1 3-86,-2 4 0,-6 7 0,-3 4 0,-5 4 37,-3 3 0,-3 0 0,-4 4 0,-1 2-49,0 1 1,-1 1 0,-2 0 0,-2-1-121,-1-2 1,4 1-1,-2-6 1,4 0-234,4-2 0,3-6 0,6-3-2021,2-3-1149,3 0 3367,5-6 0,5-11 0,1-8 0</inkml:trace>
  <inkml:trace contextRef="#ctx0" brushRef="#br0">15030 15521 7838,'0'-11'-46,"1"0"1,3 4 580,4 3 0,-3 1 1,0 1-1,0-2 43,2 2 1,4 0 0,1 2 0,3 0-223,4 0 1,-1 0 0,3 0 0,1 0-80,4 0 1,4 0 0,-1 0 0,2 0-7,1 0 1,2 0 0,-6 0 0,0 0-117,0 0 0,-6-4 0,-3 1 0,1 0-389,-3 2 0,0-3-1533,-6 0 0,-4-1 1767,-4 1 0,-6 3 0,-4-4 0</inkml:trace>
  <inkml:trace contextRef="#ctx0" brushRef="#br0">15852 15749 8310,'-6'2'817,"2"1"0,7 4 0,0 4 0,0 1-299,-2-1 0,3 2 0,0 1 1,-2 2-217,0 2 0,-2 1 0,0 4 0,0 0-90,0 0 1,0 3 0,0 0 0,0-4-94,0-1 1,0-4 0,0 3 0,0-5-497,0-3 0,0 0-2373,0-1 931,0-4 1,-2-4 1818,-1-6 0,1 1 0,-3-3 0</inkml:trace>
  <inkml:trace contextRef="#ctx0" brushRef="#br0">15658 15966 7856,'0'-6'986,"0"1"0,5 5 0,3 0 0,2 0-593,1 0 0,4 0 0,2 0 0,2 0-257,5 0 1,-1 0 0,5 0 0,-1 0-244,-1 0 0,5 0 0,-3-1 0,-1-2-732,1-1 0,-1-1 839,-4 1 0,5-2 0,1-5 0</inkml:trace>
  <inkml:trace contextRef="#ctx0" brushRef="#br0">16366 15749 7826,'0'-11'-33,"0"0"947,0-1 0,-5 6 0,-1 3-558,-1 6 0,-3 3 0,3 7 0,-4 1-129,0 1 1,0 5-1,-1-1 1,1 3-27,-1 1 1,2 1 0,1 1 0,3 2-104,1-2 0,1-1 0,4-1 0,0 0-107,0 0 0,1-4 0,4-1 1,6-2-90,3-2 1,2-1 0,-1-3 0,4-2 63,3-5 0,6 2 0,1-1 1,3-2 47,2-5 0,-2 0 0,7-4 0,-1-2-15,0-1 1,-2-3 0,-5-1 0,1-2 8,-4-2 1,-3 3-1,-3-4 1,-3-3-10,-4-3 1,-3-1 0,-5-4-1,-3-2-75,-3-1 0,-1 1 1,-1 1-1,-4-2-173,-6 1 0,-6 5 0,-7 2 0,-4 3-124,-6 3 1,0 9 0,-3 0 0,2 4 13,1 3 1,8 2 0,-5 2 0,6 3 28,2 4 1,1 2-1,3 1 1,4 1-408,2-1 737,2 6 0,5-10 0,1 3 0</inkml:trace>
  <inkml:trace contextRef="#ctx0" brushRef="#br0">16983 16126 7821,'1'7'1757,"2"-2"357,0 0-1697,1-4 0,-2 4 0,0-4-205,2 3-1759,0-3 1547,1 5 0,1-1 0,6 1 0</inkml:trace>
  <inkml:trace contextRef="#ctx0" brushRef="#br0">17188 15761 7838,'0'-15'27,"0"-2"0,3 1-29,5-1 1,-1-2-1,7 4 1,-4 1 468,-2 1 1,0 3 0,3 1 0,0 2-12,1-2 0,-5 2 0,1 1 0,1 1-159,1 2 1,1-2 0,1 1 0,-1 2-76,1 1 1,-1 1 0,2 0 0,1 0-138,1 0 0,0 3 0,-3 3 1,-1 0-100,1 3 0,-1 0 1,-1 1-1,-1 0-73,-1 3 0,-6 2 1,2-1-1,-3 2-19,-1 2 0,-1 1 0,-4 4 0,-5 0 51,-4 0 1,-7 3 0,4 1-1,-2 0 62,0 0 0,1-2 0,-1 1 0,2-2 135,1-1 1,4-1-1,0-3 1,4-4 128,3-2 0,1-2 0,4 1-102,0-1 1,5-3 0,3-2 0,3-1 90,5-2 1,-3-2 0,8-1-1,2 0-113,2 0 1,3 0-1,-1 0 1,2 0-148,0 0 1,3 0 0,-6 0 0,0 0-30,-2 0 1,-3 0-1,-2 1 1,-3 2-317,-4 0 1,0 1-2663,-1-4 3007,-4 0 0,-2 0 0,-5 0 0</inkml:trace>
  <inkml:trace contextRef="#ctx0" brushRef="#br0">17817 15270 7865,'-7'-5'441,"3"-3"901,3 3-273,1 0 0,5 5-606,3 0 1,-1 1 0,2 3-114,0 4 0,4 2 0,-5 1 1,3 1 7,4-1 1,-2 0 0,3 2 0,0 1-128,-1 1 1,5 2-1,-2-2 1,1 4-44,0 3 1,-1 0 0,2 1-1,-2 0-139,-2 0 0,-1 4 0,-3-1 0,1 1-88,2 1 0,-6-3 0,2 4 0,-2 1-67,-3-1 1,-1 0-1,-5 3 1,0-2 22,0 2 0,0-3 0,0 1 0,-1 1 114,-3-2 1,2 3-1,-5-4 1,1 0 80,0 0 1,-1-2 0,-1-3 0,1-1-127,2-3 1,-2 1 0,1-5 0,1-1-390,0-1 1,-2-2 0,2-1 0,0-1-561,-1-1 1,1-6 0,3 4-522,-2-1 1,0-3 69,4 6 1414,5-6 0,2 8 0,4-3 0</inkml:trace>
  <inkml:trace contextRef="#ctx0" brushRef="#br0">10302 15201 7921,'0'-7'287,"0"-1"1388,0 5-889,0-2 0,0 7-480,0 1 0,0 4 1,0 4-47,0 1 1,0 3-1,0 0 1,0-1-36,0-1 1,0 3 0,0 2 0,0 1-34,0 0 0,3 1 0,3 6 0,-1 0 6,0 0 1,4 2 0,-3 0 0,0 1-71,-2 2 0,1-1 0,-1 0 0,0 2-37,1 1 1,-4 1 0,3 0 0,-3 1 89,-1-1 0,0-1 0,0 0 0,0 0 11,0 2 1,-1 2-1,-2-3 1,0 1-54,0-1 1,2-4 0,2 1 0,2-1-222,0 0 1,2-1 0,-1-4 0,4 2-74,2-2 1,-2-1 0,-1-1 0,1 0 23,-2 0 0,4 0 1,-3 1-1,0 1 35,1 2 1,-4-1 0,2-3 0,0 0 106,1 0 0,-3 4 0,2-1 1,0 0-40,1-2 1,-4-1 0,5-1-1,0 0-34,-2-3 0,4 1 0,-2-3 0,1-1-38,-2 1 0,3-1 0,-3-2 1,0 1-13,1-1 1,-6-1-1,2-1 1,-1-1 31,1 0 0,-3 1 1,3-1 113,-3 1 0,-1-1 0,0 1 33,0-1 0,0 0-3,0 1 1,0-1-38,0 1-24,0-6 32,0 4 180,0-9 21,0 4-113,0-5-267,5 0 158,-4 0 1,9 0 0,-3 2 0,0 0-10,1 2 1,0 0 0,4-4 0,4 0 13,3 0 1,-2 0-1,2 0 1,2 0 7,0 0 0,2 0 0,1 0 0,2 0-31,0 0 1,1 0 0,-3 0-1,1 0-20,2 0 0,5 0 0,-2 0 0,2-1-21,-2-3 0,5 3 0,-2-3 0,3 2-9,1 2 1,0-3 0,1-1 0,4 1 29,2 2 0,-2-3 0,0 0 0,1 1 33,2-2 1,-3 3 0,0-2 0,-1 3 24,0 1 0,3 0 0,-2 0 0,1 0-14,-1 0 1,3 0-1,-3 0 1,2 0-3,2 0 0,-1 0 0,0 0 0,-2 0 51,-1 0 1,0 0 0,5 0 0,1 0-23,1 0 0,2 0 1,-3 0-1,2 0-29,-2 0 0,4 0 0,1 0 1,2-1-46,-2-3 1,2 3 0,-3-4 0,2 1 0,5 0 0,-3-3 1,-3 3-1,1 0 70,2-1 1,5 2 0,0-3 0,0 1 8,1 2 1,-2-2-1,3 0 1,-30 3-1,-1-1-17,2 1 0,-1-1 1,0-1-1,0 0 1,4 2-1,0 1 1,-1-1-1,-1 0-21,-1-1 1,0 1 0,4 1-1,1 0 1,-4-1 0,1-1-1,1 1 1,1 1 4,0-1 1,0 0-1,-3 0 1,1 0 0,0 1-1,0 1 1,-1-1-1,0-1-3,-1 1 1,0-2 0,2 0 0,1-1-1,-1 2 1,0 0 0,0 0 0,-1 0 11,0-1 1,0 1 0,1 1 0,0 1 0,1-3 0,0 1-1,0 0 1,-1 0-36,1 0 1,0 0 0,1 0 0,0 0-1,-1 2 1,0-1 0,0 0 0,1-1 8,0 1 1,1-1 0,0-2 0,1 0-1,0 2 1,0 0 0,-1 0 0,0 0-34,-1 0 1,1-1 0,2 3 0,0-1 0,-1-1-1,0-1 1,1 1 0,-1 0 0,1 0 1,-1 0 0,2 0-1,-1 1 1,0 0 0,0 2 0,0-1-1,0 0 23,0 0 0,0 0 1,0 0-1,1 0 1,-2 0-1,1 0 1,-1 0-1,1 0 71,-1 0 1,0 0 0,3 0 0,0 0 0,-3 0 0,0 0 0,1 0-1,-1 0-9,1 0 0,0 0 1,-3 0-1,1 0 1,0 0-1,1 0 1,0 0-1,1 0-26,0 0 1,-1 0-1,0 0 1,0 0-1,-1 0 1,-1 0-1,0 0 1,1 0-47,-1-1 1,1 2-1,0 0 1,-1 1 0,1 0-1,-1 0 1,-2 0 0,1-1-2,0 0 0,0-1 0,-4 0 1,0 0-1,1 0 0,0 0 1,-1 0-1,0 0-17,31 0 1,-31 0-1,0 0 1,26 0-1,-2 0 26,-2 0 1,-11 0 0,1 0 0,-5 0 41,-3 0 0,-3 0 0,-3 0 0,-4 0-27,-3 0 1,-8-1 0,-3-2 0,-4-1-264,0 2 0,-4-1-468,-1 0 0,-3 0-176,-1-5 1,-5 2 0,-4-3 0,-4 3-1691,-2 1 2590,-5-4 0,12 3 0,-2-6 0</inkml:trace>
  <inkml:trace contextRef="#ctx0" brushRef="#br0">18822 14881 7967,'7'-11'146,"1"0"1,-4 0 1631,3 4-1310,-4 2 0,2 6 1,-5 3-260,0 3 0,-1 5 1,-2 2-1,-1 4 19,2 3 0,-3 1 0,0 7 0,-1 0-10,1 0 1,-2 2 0,2 4 0,0 2-79,0 1 1,-3 0 0,3-4 0,0 1-42,0-1 1,1 4 0,4 1 0,0 2 33,0 2 1,0-2 0,1 1 0,2-1-11,1 0 0,3 2 1,-2-5-1,0-2-96,0-4 0,3 1 0,-3-4 0,0 1 11,0 1 1,0-5-1,-2 3 1,1 1-107,-2-1 1,-1-2-1,-1 2 1,0 0 197,0 0 1,-3 0-1,-1 2 1,1-3 90,2 0 0,-3-4 0,0 2 0,2-2-45,1-1 1,-1-1 0,0-2 0,-2-1 56,1 1 0,2 1 0,1-1 0,0-2 18,0-2 0,0 3 0,0-2 0,0-1-194,0 1 1,0 2-1,1-4 1,2-1-470,1-1 1,1 2 0,-3 0 0,2-1 129,-1-1 1,-1-2 0,1 1-188,1-1-100,-1 1 1,-1-2-707,2-3 1,-4 2-204,0-5 1,-3 0 1477,-8-4 0,-8 0 0,-11 0 0</inkml:trace>
  <inkml:trace contextRef="#ctx0" brushRef="#br0">10324 15133 11583,'12'0'391,"-1"0"0,1 0 0,-1 0-175,1 0 1,-1 0 0,2 0 0,1 0-92,1 0 1,5 0 0,-2 0 0,1 0-106,0 0 1,0 0 0,4 0 0,0 0 10,0 0 1,1 0-1,1 0 1,3 0-14,1 0 1,2 0-1,2 0 1,-2 0 21,0 0 1,3 0 0,4-2 0,0 0-29,2-2 0,-5 0 1,4 4-1,-1 0-21,1 0 1,-5 0 0,-5 0 0,0 0 7,0 0 1,-3 0 0,0 0 0,-2 0 18,-1 0 0,1 0 1,2 0-1,2 0 76,1 0 0,-2 0 0,3 0 0,2 0-51,1 0 1,1 0-1,0 0 1,-1 0-40,-2 0 1,2-4 0,-3 1 0,3 0-52,1 2 0,1 1 0,-2 0 1,0 0 25,1 0 1,-2-4 0,6 0 0,-3 2 71,0 0 0,0 2 1,2-1-1,1-1 32,-1-2 0,3-1 1,2 2-1,3-1-91,0 2 0,-3-3 0,0 0 1,1 0-78,2 0 0,-1-1 1,-1 4-1,-1-3 33,1-2 1,-2 5 0,1-2-1,1 2 19,1-2 1,-2 3 0,0-3 0,0 2 27,-2 2 1,4-3 0,-5-1 0,2 1 14,2 2 1,0 0 0,0-2 0,-1-1-14,1 2 0,-2 1 0,-1 1 0,0 0-4,-4 0 0,1-2 1,0 0-1,2-2 52,2 1 0,0 2 0,2 1 0,-1 0-9,1 0 0,1-4 0,2 1 0,-2 0-42,-2 2 0,1-1 1,-5 0-1,0-2 3,2 2 1,-9 0-1,4 2 1,-2 0 13,0 0 1,0-1 0,-2-1 0,-1-2 59,-2 1 0,3 2 0,-2 1 1,2 0-60,-1 0 1,-3-1 0,3-2 0,2-1-11,1 2 0,1 0 0,1 2 1,-2 0-17,-3 0 0,3-3 1,-4-1-1,2 1 6,-1 2 1,-4 1 0,0 0 0,0 0 45,0 0 1,-2 0 0,4 0-1,-1 0-18,0 0 0,4 0 0,0 0 0,2 0-43,1 0 1,0 0 0,1 0 0,-1 0-13,0 0 1,0 0 0,1 0 0,-1 0 15,0 0 0,4 0 0,2-1 0,-1-2 15,0-1 1,4 1-1,-1 1 1,1 0 11,-1-2 0,5 0 0,-4 3 0,-1-2-8,-1 0 0,1-1 1,-3 4-1,0 0 38,1 0 1,-2 0 0,-4 0-1,0 0 61,1 0 1,-1 0 0,0 0 0,0 0-22,1 0 1,-1 0-1,1 0 1,2 0-83,1 0 0,4 0 0,-2 0 0,-1 0-59,0 0 0,3 0 1,-4 0-1,-1 1 1,-1 3 1,2-3-1,0 3 1,-2-2 83,0 2 0,-2-2 0,1 1 0,0 0 9,3 1 0,-2-3 1,2 3-1,-3-3-49,0-1 1,3 1 0,0 2 0,-2 1-57,0-2 1,1-1 0,-2-1 0,0 0-19,1 0 0,-5 0 0,2 0 0,-3 0 58,-1 0 0,-2 0 1,2 0-1,-1 0 45,-2 0 1,-2 0 0,0 0 0,1 0-5,2 0 0,-1 0 1,-3 0-1,1 2 11,3 2 0,-3-3 0,4 3 0,-1-3-15,-1-1 1,5 0 0,-3 0 0,0 0-13,0 0 1,3 1 0,-1 2 0,0 1-5,0-2 1,0-1 0,1-1 0,0 0 8,1 0 1,-3 0 0,0 0-1,0 0 5,0 0 1,-2 0 0,2 0 0,-1 0 48,-3 0 1,-4 0 0,-2 0-1,0 0 88,-1 0 1,-2 0 0,-5 0 60,1 0 0,-4 0 145,-1 0-493,-4 0 1,-7 0 0,-8 0-1243,0 0 1391,-6 0 0,5-5 0,-3-1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6.43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6818 11352 6013,'-6'0'425,"1"-5"-391,5 4 1,0-5 27,0 2 194,0 3 1,-1-5 83,-3 6-242,2-5 253,-3 4 51,5-4 1031,0 5 0,0 5-1333,0 3-78,0 2 0,0 3 148,0 2-208,0-2 46,0 8 0,0-8-99,0 2-59,0 3 203,5-6-209,-3 10 23,3-9 134,-5 3 1,0-4-89,0-1 1,4-3 60,-1-1-400,1-4 39,-4 2 31,0-5 0,0 5 1,0 1-1</inkml:trace>
  <inkml:trace contextRef="#ctx0" brushRef="#br0" timeOffset="1">6750 10667 7968,'-7'-5'-1382,"2"4"2973,5-4-714,0 0-273,0 3-179,0-3-136,0 5 1,0 5-8,0 3 0,2 6-59,1 1 1,-1 5-68,1-1 39,-1 8 1,-1-2 139,3 6-528,-3-6 190,4 3 0,-5-1-678,0 0 360,0-1 257,0-3 1,0-1-1373,0-3 670,0-3 256,0-4-960,0-1 1470,0-5 0,0 4 0,0-3 0</inkml:trace>
  <inkml:trace contextRef="#ctx0" brushRef="#br0" timeOffset="2">7058 10644 8071,'0'-6'-301,"0"1"973,0 5 405,-5 0-650,4 5 0,-8 3 225,5 7-640,-5 3 163,8 4 0,-9 6-2,2 3 0,-2 3 14,-1 4 1,-1-4-875,1 1 354,-1 4 270,6-14 1,-4 8-1456,2-10 805,3-5 250,-5-2-781,9-4 1244,-4-1 0,0 1 0,-2-1 0</inkml:trace>
  <inkml:trace contextRef="#ctx0" brushRef="#br0" timeOffset="3">7081 10918 8071,'11'-11'-379,"-4"0"237,3-1 0,-8 2 1216,6 2-607,0-2 1,-1 8 234,1-6-42,-6 5-32,9-2-186,-10 5-425,9 0 64,-9 0 1,6 5 298,-4 3-550,-1 2 194,3 2 0,-7 4-59,-1 3 90,-4-2 1,0 4-238,-1-2 1,-1 2 22,-6-2 36,2 2 0,-2-7-87,7 5 0,0-5 147,4 1 0,-4-2 45,4-1 1,1-5-10,3 1 245,0-6-223,5 8 0,1-8 419,5 1-190,1-1-99,-1 3 0,4-4 213,1 3-122,4-3 14,-2-1 289,-1 0-262,5 0 0,-4 0 67,5 0-301,-6 0 275,0 0-28,-6 0-870,1 0 352,-6 0-2035,-1 0 1996,-5 0 1,-10 0 0,-3 0 0</inkml:trace>
  <inkml:trace contextRef="#ctx0" brushRef="#br0" timeOffset="4">6259 5334 8507,'-7'-6'-784,"2"5"578,5-9 1,0 8 11,0-6 584,0 5-279,0-2 374,0 5-207,0 5-208,0-3 1,0 8 74,0-3 66,0 4-136,0 5 1,0-3 110,0 2-107,0-2 0,0-1-39,0 4 1,0-4 82,0 3 0,1 2-92,3-2 0,-2 6 63,1-2 0,0-2-159,1 2 0,-3-3 70,3 3 1,-2-2-21,2 2 1,-3 2 48,3-6 0,-1 5-12,1-1 1,-2 3-11,6 1 1,-6 0 25,2-1 1,1 5-63,-1 0 0,4 3 57,-5-3 0,1 3-38,-4-3 1,4 3 26,0-3 0,0 3 8,-4-3 1,0 5 36,0-2 0,0 3 94,0 2 0,0 3-77,0 0 1,0 4 125,0-4 0,0 1-164,0-1 1,0 1 33,0 3 1,0 1-44,0-5 1,0 2 49,0-2 1,0-3-134,0 3 0,1 2 36,3-2 1,-2-3-12,6 0 0,-4-4-51,3 7 0,-4-6 87,1-1 1,1 3-129,-2 4 0,1 0 115,-4-4 0,0 4-73,0 0 1,0 6 53,0-3 0,0 0 4,0 1 1,0-1 44,0 0 1,0 3 13,0-6 0,0 4-33,0-4 1,-4 3 10,1-2 0,-1 2-15,4-3 1,0 4 13,0-4-287,-5 1 237,3-5 33,-3 5 0,5-7-23,0 2 1,0-6-9,0 2 0,0 0-251,0 0 260,0 3 1,2-9-182,1 3 172,-1-3 1,3 0-24,-5 3 41,5-8-22,-4 7 1,6-13-42,-4 2 53,-1-2-55,8-2-2,-9 1-269,9-1 235,-9-4-13,5-2 62,-6-5 0,0 1 45,0 3 55,0-3-45,0 9 0,0-7 86,0 4 0,-4 1-168,0 3 301,-5-4-226,8 3 1,-8-8-1,5 6 121,0-5-105,-1 2 321,4-5-302,-9 0 181,8 0-167,-3 0-4,5 0 307,-5 0-266,4 0 16,-4-5 70,5 3-53,0-3 195,0 5-234,0 5-25,0 2 8,0 4-21,0 0-69,0 1 71,0-1 1,1 1 40,3-1-197,-3-4 155,9 3 1,-7-8 38,5 6-231,-6-6 178,8 3 1,-7-3-174,4 2 171,-4-3-30,2 4 298,-5-5 0,5 0-256,-4 0 221,5 0 2129,-6 0-2671,5-5 208,-4-2 1,8-8-286,-5 0-486,4 0 589,-1-2 1,8-2-590,0-7 1,7 1 855,1-1 0,0-3 0,4-1 0</inkml:trace>
  <inkml:trace contextRef="#ctx0" brushRef="#br0" timeOffset="5">6224 5391 8216,'-6'0'38,"1"0"0,4 0 396,-3 0-258,3 0 196,-4 0 236,5 0-402,0-5 0,3-2 77,1-4 0,4-2-15,-4-2 1,4 1-58,0-5 1,2 0 63,2-4 1,0 0-171,4 0 0,-4 2 129,3 2 1,-2-3-299,-1 3 1,-1 1-95,0-1 19,-4 5 148,3-2 133,-9 10 178,4 0-251,-5 6 0,0 7-86,0 4 0,-4 3 99,1 9 0,-1-3 115,4 7 0,0 1-167,0-1 1,5-1-3,3-3 0,0 0-44,0 0 1,2-4 77,-2 0 0,2-5-474,1 1 0,-3-4 183,0-3 0,-2-2-841,2-2 0,2-3 1070,-3 3 0,3-8 0,2-2 0</inkml:trace>
  <inkml:trace contextRef="#ctx0" brushRef="#br0" timeOffset="6">6795 9057 8152,'-6'0'-188,"-4"0"416,9 0-23,-4 0 1579,5 0-1436,0-5-163,0 3 0,5-6-11,2 4 0,2-5-12,-1 1 0,2-2-91,-2-1 0,2-1 107,1 1 0,4-2-130,1-2 0,-1 1 75,-4-5 0,4 0-91,1-4 1,0 0 86,-1 0 1,-2-1-187,2-2 1,-2 1 42,-2-1-152,1 2 222,-6 1 1,3 1-55,-5 3 1,0 3 93,-4 4 219,0 1-259,0 5 1,-5-3 46,-3 5-260,-2 0 211,-2 4 1,0 4-12,-4 0 0,4 5-6,-3-2 1,-2 3-205,2 2 195,0 4 1,3 2-170,1 5 0,-1 2 11,1 6 76,0-1 1,0 15-25,4-4 0,-2 4 36,5 1-1127,0-1 1001,4-4 1,0-3 84,0-8-174,0-2 112,5-5 1,-2-1 88,4-3-60,1-3 30,-2-4 266,5-1 336,-10 0 1,9-3-637,-2 0 381,-3-6-91,5 3-61,-4-5 47,6 0 0,-1 0-108,0 0-117,-4 0 100,3 0 1,-8-3-307,6-1 53,-5 0-1754,7-1 1071,-9-2 915,9 1 0,-9-4 0,5 4 0</inkml:trace>
  <inkml:trace contextRef="#ctx0" brushRef="#br0" timeOffset="7">7321 8600 8255,'-5'-6'118,"3"-5"134,-3 5 126,5 0-261,0-4 9,0 8 787,0-8-169,0 9-447,0-4 787,0 5-895,0 5 0,0 1 421,0 6-421,-5-1 1,3 6 30,-6 2 1,4 6 15,-3 2 1,-1 4-212,-3 0 0,-1 7 62,1 4 0,1-2-46,2 2 1,-1 0 89,5 4 0,1-2-491,3-2 1,0-3 210,0-4 0,0-6-444,0-2 0,3-5 126,1-3 0,5-2-52,-1-6 0,2 1-191,1-1 0,2-4 259,2-4 0,-2-1-408,2-2 0,-2 0 859,-2 0 0,1-5 0,-1-2 0</inkml:trace>
  <inkml:trace contextRef="#ctx0" brushRef="#br0" timeOffset="8">7469 8965 8181,'-6'-6'1051,"1"1"-725,0 0 279,3 4-240,-3-4-39,5 10-171,0 1 571,0 10-241,0 2 0,0 5-179,0 5-123,0 1 1,0 5 183,0 1-122,0-1-147,5 0 147,-3 0-62,3 1 1,-1-5 183,-1 1-122,1-1 60,1-1-60,-3-1-62,3-5 1,-5-5-568,0-3 220,0-2-1796,0-2 877,0-4-926,0 3 927,0-9 371,0 4-358,0-5 622,0-5-468,0 4 915,0-9 0,0-2 0,0-6 0</inkml:trace>
  <inkml:trace contextRef="#ctx0" brushRef="#br0" timeOffset="9">7424 9000 8181,'0'-12'0,"0"1"0,3-4 726,1-1-362,5 1 0,-4 0 26,3 0 1,2-1 98,-2 5 0,3 3-260,4 1 1,-2 0 137,2 0-226,-2-3 1,2 8-90,0-1 131,6 1 1,-9 7-356,3 3 160,3 2 1,-9 3-412,3 2 336,-4 3 0,-1 1-2,-3 0-158,-3 0 153,-1 4 0,-7-2 34,-4-2 1,-2 3 42,-6-3 1,0-1 160,-4 1 0,-3-5-133,-1 1 1,1-4-197,3-3 1,4 1-238,0-5 1,8 0-1073,0-4 1494,2 0 0,3-6 0,1 0 0</inkml:trace>
  <inkml:trace contextRef="#ctx0" brushRef="#br0" timeOffset="10">7743 8588 8113,'-11'-11'470,"5"0"-457,1 4 0,6-2-104,3 6 1632,-3-1-467,4 4-499,0 0 508,1 0-641,6 10 1,0 0 1,4 13 1,0-1-33,3 8 0,3 2-76,-3 6-158,2 2 1,-3 7-82,-3 3 0,-3-7-43,-5 3 1,2-3-1564,-5 2 1355,0-4 0,-5-2 13,-3-4-2027,-2-6 1550,-11-1 0,-1-5 618,-5-1 0,1-2 0,-4-1 0,-4 1 0,-6 1 0</inkml:trace>
  <inkml:trace contextRef="#ctx0" brushRef="#br0" timeOffset="11">5985 4249 8263,'-12'-11'639,"1"4"-117,4 2 399,-3 0-139,9 3-94,-9-3-150,9 5-405,-5 0 0,6 5-68,0 3 0,2 6 154,2 1 1,-2 4-102,6-4 1,-1 6 51,5-2 1,-1 1-299,1-1 1,-1 1 72,0-4 1,1 3-81,-1-4 1,1 0-30,-1-3 0,-1-1 15,-2 0 0,6-4 109,-3-3 0,3-3-13,-2-1 1,0-5 36,4-3 0,-4-3-6,3-5 0,-2-1 104,-1-6 0,-1 0-86,0 0 0,0-1 166,-4-3 1,2 3-80,-5-2 1,0 2-63,-4 1 1,3 5 187,1 3 20,0 2-72,-4 7-37,0 1-132,0 20 1,1-4 58,3 16 1,-3-6-7,3 6 1,1-1 21,-1 0 0,4-2-373,-4 3 1,3-3-186,-3-1 1,4-2-235,-5-2 0,5-2-508,-4-6 0,3-3 71,-3 0 1166,5-6 0,-3 3 0,6-5 0</inkml:trace>
  <inkml:trace contextRef="#ctx0" brushRef="#br0" timeOffset="12">6613 3757 8387,'-4'-13'0,"0"1"0,0 8 536,4-6-212,0 9 0,-1-4 34,-3 5 72,3-5 7,-4 3 1,5-1-114,0 6 1,-1 5-101,-3 7 1,1 4 40,-4 8 1,3 3-129,-4 8 0,4 3 161,-3 5 1,3 1-161,-4 2 0,6 2-371,-2 2 0,3 3-42,1-3 1,1-6-531,3-1 1,1-8 438,3 0 1,5-7-503,-1-5 0,-2-5 335,-2-2 0,1-9-240,6 1 0,-3-7 773,4 0 0,-4-3 0,0-1 0</inkml:trace>
  <inkml:trace contextRef="#ctx0" brushRef="#br0" timeOffset="13">6795 4112 8075,'-7'-7'27,"-1"3"-22,6 3 500,-3-4-230,5 4 413,0-4 1,0 6 96,0 3-348,0 2-289,0 11 32,0 5 0,3 8 238,1 4-511,5 5 142,-8-3 1,8 8 207,-5-2-1756,5-3 1369,-8 6 1,6-13-584,-4 2 427,-1-8 0,3-1-12,-5-6 1,0-5-173,0 1 0,3-6-389,1-2 102,0-4 546,-4 2 1,0-6 210,0-3 0,0-8 0,0-5 0</inkml:trace>
  <inkml:trace contextRef="#ctx0" brushRef="#br0" timeOffset="14">6761 4123 8123,'-5'-11'0,"4"-1"0,-4 1 560,5-1-251,0 1 1,1-1 150,3 1 1,-2 3-119,6 1 1,0-1-59,3-3 1,4 3-34,0 0 0,6 6-171,-2-2 1,-1 3-31,1 1 0,-2 0-133,2 0 1,2 9 108,-6 2 1,-5 8-253,-6 0 1,-3 4 78,-1 4 1,-10 2 114,-5 5 0,-6-1-143,-1-2 1,-1 0 116,0-4 1,0-4-208,0-4 0,5-6-257,3-2 0,3-1-988,0-6 1510,1 0 0,4-14 0,2-3 0</inkml:trace>
  <inkml:trace contextRef="#ctx0" brushRef="#br0" timeOffset="15">6955 3700 8370,'-4'-7'0,"1"-1"0,-1 6 0,9-9 1359,3 4-819,2 2 1,2-4 101,4 5 0,-2 2-160,5 5 1,3 5-263,5 7 0,4 4 43,-5 8 1,5 6-231,-5 5 1,-3 6 72,-4 2 0,-5 1-398,1 6 0,-7-1 123,-4 2 0,-8-4-112,-4-4 0,-7 0-1868,-4-1 2149,-2 1 0,-7-5 0,-2-2 0</inkml:trace>
  <inkml:trace contextRef="#ctx0" brushRef="#br0" timeOffset="16">2558 13294 8173,'-5'-6'-231,"3"-3"154,-6 5 377,6-5 536,-4 8-510,1-4 656,4 5-124,-4 0-354,5 0-260,-5 5-61,4 1 0,-4 11 282,5 2-160,0 7-140,0 8 0,-4 3 61,0 5 0,0 4-40,4 3 1,0 5-315,0-5 0,0 3 494,0-6-1800,0 2 1350,5-7 0,-3-1-936,1-2 751,-1-7 171,3-3 1,-4-7-126,3-2-36,-3 3 566,4-9-959,-4 3 1071,4-4-838,-5-6-350,0-1 247,0-5 1,0 0 0</inkml:trace>
  <inkml:trace contextRef="#ctx0" brushRef="#br0" timeOffset="17">2421 13431 8127,'-11'-18'-282,"4"-3"140,2 8 1,5-5 141,0 3 1019,0 2-584,0-3 1,5 4 503,3 1-473,2-1-201,7 1 0,0 1 37,6 2-3,0-2-160,5 9 1,1-4-21,6 5 0,0 0 240,3 0-506,-2 5 156,-2 1 0,-1 11-20,-3 2 0,-3-2-361,-4 3 381,0-1-571,-11 8 394,0-2 1,-7 6-87,-5-4 60,-5 5 76,-2-8 1,-13 9 60,-3-3 1,-8-1-4,-4 2-576,1-6 448,-5 3 142,-1-10 1,2 2-47,0-5-195,0-4-63,19-1-90,-7-9 191,13 4-30,1-10-859,7-1 409,10-6 729,2 1 0,14-6 0,3 0 0</inkml:trace>
  <inkml:trace contextRef="#ctx0" brushRef="#br0" timeOffset="18">3346 13088 8031,'-11'-11'-557,"5"5"1154,0 0 9,1 6 352,4-5-583,-9 4 1,7-3 142,-4 8 1,-1 6-148,-3 6 1,-4 8 124,-1-2 0,-4 14-91,1 2 1,-3 6-42,0 6 1,-1 2-489,0 5 0,0 1 168,11-27 0,1-1 0,-5 29 212,4 2-259,1-3 59,10-1 0,-4 0 8,5 0 0,5-6-411,2-5 0,5-2 6,3-6 1,4 0 150,8-3 0,-7-10 128,3-2 1,-3-4-35,3 0 82,0-3 205,0-4-95,-6-6 0,4 3-295,-6-5 456,0 5 0,-7-8-970,-1 3 539,1-3-900,-2-1 1074,-1 0 0,-5 0 0,0 0 0</inkml:trace>
  <inkml:trace contextRef="#ctx0" brushRef="#br0" timeOffset="19">15464 13237 7907,'-6'-5'398,"0"3"-72,6-3 233,0 0-288,-5 4 55,4-4 264,-4 5 833,5 0-990,0 5-257,0 1 1,5 7 176,3 2-179,-3-2-11,5 9 0,-4-5 163,6 6-227,-1 0-23,1 0 1,3 3-122,0 1 60,5 5-556,-2-8 539,0 9-264,3-9 199,-3 9-64,0-4-345,4 0 331,-10-1 0,8-5-45,-4 0 0,3-4 77,-4 0 1,1-5-59,0 1 144,-4-2-48,5 3 0,-6-7-16,1 3 543,-1-3-580,-4-3 56,3 4 1,-8-9-6,6 3-397,-6-2 53,3-2-1264,-5 0 1123,-5 0-317,-1 0 526,-5 0 1,-1 0 352,1 0 0,-6 5 0,-1 1 0</inkml:trace>
  <inkml:trace contextRef="#ctx0" brushRef="#br0" timeOffset="20">15886 13294 7995,'-5'-12'-361,"4"1"144,-4 0 1113,0-1-143,4 6-169,-4 1 181,5 0-365,-5 3 0,2-3 74,-5 5-128,6 0-176,-8 5 0,3 2 225,-4 4-41,-1 1-184,1 4 0,-2 2-19,-2 5-112,-3 0 158,-4 4 1,-1 3-60,0 4-113,0 5-853,0-3 298,-5 8 438,4-8 0,-4-1-679,5-4 57,6-1 495,-5-1 0,8-2-104,-5-8-182,5-2 239,-2-6 0,8 0-322,0 1 0,5-5 900,-5 1-961,5-5 626,-2 2-436,5-5-251,0 0 1,-3-2 709,-1-1 0,0-9 0,4-6 0</inkml:trace>
  <inkml:trace contextRef="#ctx0" brushRef="#br0" timeOffset="21">15452 12963 7913,'-17'-12'201,"0"6"134,6-4 178,4 8-55,-3-3-235,9 0 245,-4 4-31,5-4 825,0 5-1013,5 0 0,1 0 13,6 0 0,0 0 100,4 0 138,1 0-334,6 0 1,0 0 419,0 0-56,5 0-307,1 0 274,0-5-331,4 4 1,-4-6 167,6 3-369,-1 3 84,-5-9 1,3 8 205,-5-6-385,-6 5 227,1-2-1666,-10 5 699,5-5 286,-11 4-2430,-1-4 1341,-5 10 1673,-5-4 0,-11 14 0,-8-2 0</inkml:trace>
  <inkml:trace contextRef="#ctx0" brushRef="#br0" timeOffset="22">16777 13157 8038,'0'-12'0,"0"6"-45,0-4 114,0 9 277,0-10-103,5 5 160,-3 0-46,3-4 1,-5 7 739,0-4-78,0 4-449,0-2 35,0 5 0,-4 1-413,0 3 1,-9-1 153,2 4-377,-8 1 102,1 8 0,-6-2-114,-3 5 0,-1-1 68,-2 1 1,2 1-205,5-4 1,-2 3 43,2-4 1,-2 4-46,6-4 0,2 0 99,2-3 0,6-1 44,1 1 0,6-1 1,-2 0 15,3 1 0,6-1 26,2 1-12,9-1-1,1-5 0,6 5 124,0-4-106,0-2-9,0 0-295,0-5 142,0 0 1,-2 0 129,-2 0-1227,3 0 807,-10 0 1,5 0-39,-6 0-612,1 0 201,-6 0 38,-1 5 1,-6-3 852,-3 2 0,-12 2 0,-9 0 0</inkml:trace>
  <inkml:trace contextRef="#ctx0" brushRef="#br0" timeOffset="23">16389 13637 8038,'0'6'716,"0"-1"-416,5-5 1,1 0 96,6 0 0,-5 0-92,1 0 0,1 0 120,6 0 0,-1 1-18,5 3-177,0-3 0,-1 4-426,3 0 187,-8-3 0,9 4-238,-3-2 0,1-3-512,-1 3 1,3-3 485,-3-1-1849,7 0 1018,-2 0 1104,-1 0 0,4 0 0,-3 0 0</inkml:trace>
  <inkml:trace contextRef="#ctx0" brushRef="#br0" timeOffset="24">17074 13522 8037,'-6'-11'-6,"2"-1"959,3 1-210,1 5-200,0-4 500,0 8-193,0-3-110,0 5 0,0 7-635,0 4 0,-4 0-165,0 5 0,0 1 17,4 2 1,0-1-7,0 1 1,2-4-177,1 4 1,0-5-205,5 2 1,-1-7 89,5-2-215,4-4 314,-3 7 0,5-9 115,-3 3 0,-3-3-26,4-1 0,0-5 313,-1-2-102,1-4 77,0 0 0,-3 0 124,2-1 1,-2-1-139,-2-2 1,1 2 40,-1-2 1,-3 1 109,-1-1 104,-4 2-165,7 2 0,-9 1 282,3 2-142,2 3-66,-4 0-231,3 5 165,-5 0-186,0 10 0,0-1 146,0 10-200,0 0 96,0 9 0,0-3-127,0 6 1,0-4-219,0 3 0,0-3-777,0 3 0,1-5 452,3 2 1,0-7-842,7-1 0,-1-5 1434,9 2 0,0-9 0,4-2 0</inkml:trace>
  <inkml:trace contextRef="#ctx0" brushRef="#br0" timeOffset="25">17851 13054 7835,'0'-11'796,"0"-1"-432,0 1-22,0 4 499,0 2 817,0 5-1463,-5 0 1,-2 11 52,-4 4 1,-2 10 66,-2 6 174,-3 7-482,1-3 0,-5 13 139,3-2 0,2 6-117,2-2 1,2 3-396,2-4 207,0 6 123,4-8 1,2 0-947,5-5 544,0 0 157,0-2-802,5-6 821,2-1 0,4-8-341,0 1-206,1-2 422,-6-6 0,4-1-24,-2-6 0,2 0 106,2 1 1,-1-5-126,0 1 385,1-5 45,-1 2 0,1 0 0,-1 1 0</inkml:trace>
  <inkml:trace contextRef="#ctx0" brushRef="#br0" timeOffset="26">17965 13705 7835,'-6'-11'0,"-3"3"0,5 0 0,0 6 1329,4-3-419,0 5-101,0 5 1,0 1-74,0 6-332,0 4-246,0 2 0,0 9 209,0-1-366,5 6 51,2-3 1,0 9 262,1 0-739,-1 0 388,0-3 1,3-1 50,-2 0-251,2 0 173,1-4 1,-3 1-725,-1-4 318,-4-6 289,7-4 0,-7-6-432,4 1 328,-4-1-16,2-4-762,-5-2-1664,0-5 2525,-5-5 1,2-2 200,-4-4 0,-1-1 0,-3-4 0,-1-2 0</inkml:trace>
  <inkml:trace contextRef="#ctx0" brushRef="#br0" timeOffset="27">17954 13739 7835,'-7'-24'-716,"2"-2"358,0 8 179,4 0 1271,-4-4-659,5 10 0,0-5 95,0 6 0,5-1-2,2 1 1,4 0-196,0-1 1,0 5 79,1-1 0,1 5-96,2 0-168,-3 1 10,10 2 1,-8 0-59,5 0 1,-4 2 64,4 1 1,-5 5-374,1 7 158,-2-2 51,-1 8-783,-6-3 555,-1 5 1,-5-1 29,0-3-367,-10 2 357,2-3 0,-13 1-335,2 0 250,-3-5 91,-6 3 0,5-7-454,0-3 284,1 3 132,9-8 0,-4 3-489,6-5 299,0 0-235,4 0 665,2-5 0,10-7 0,2-5 0</inkml:trace>
  <inkml:trace contextRef="#ctx0" brushRef="#br0" timeOffset="28">18319 12986 7835,'-10'-7'0,"7"-3"0,-7 4 1918,10-1-604,0 2-200,5 5-599,2 0-230,4 5 0,0 2 98,1 4 0,4 6-132,3 2 0,0 7 59,4 5-47,-2 7-1208,7-3 598,-1 15 330,-2-8 0,2 7-17,-4-7 0,-4-1-150,0-3 1,-5-3 197,2 3-830,-9-2 512,3-2 1,-8-1-265,1-2 316,-1 2-208,-7-9 1,-2 4 200,-4-6 0,-2-4 976,-2-3-1872,2 3 694,-8-5 0,4 0-100,-2-6 561,3-4 0,4 7 0,1-4 0</inkml:trace>
  <inkml:trace contextRef="#ctx0" brushRef="#br0" timeOffset="29">19530 13442 7857,'0'-11'984,"5"0"-584,1 4 0,6-2 48,-1 5 0,4 1-147,0 3 1,6 0 35,-2 0 0,2-4-110,2 0 0,0 0 26,0 4 1,0 0 64,0 0-263,-1 0 26,6 0 0,1 0 291,6 0-373,-6 0 53,9 0 1,-10 0 43,10 0 0,-9 0-232,5 0 1,-2-4-119,2 1 1,-3-5 38,-1 4 63,-9 0 85,5 4 0,-13-3-52,2-1-74,-7 0-38,2 4 143,-9 0 177,4-5 0,-5 2 127,0-4 13,0 4-229,0-7 1,-1 8 115,-3-6 0,2 2-30,-6-2 1,2-2 131,-2 2-18,-2 3-89,4-5-39,-6 9 1,1-4 51,-1 5-17,6 0-60,1 0 1,4 0 50,-3 0-72,3 0 86,-4 0-220,5 0 1,5 0 100,2 0 1,8 5 12,4 2 1,3 0 25,1 0-77,0 1 57,-6 3 0,4-1-51,-6-2 0,0 2-83,-3-2 1,-5 2-41,1 1 1,-6-3-133,2 0-180,-2-1 0,-9 5-6,-4-1-1311,-6 1 1123,-6-6 0,-6 3 6,-5-5 0,-7 3 662,-8-3 0,-3 0 0,-5-4 0</inkml:trace>
  <inkml:trace contextRef="#ctx0" brushRef="#br0" timeOffset="30">19530 13282 7857,'0'-11'877,"0"5"-665,0-4-160,0 8-1,0-3 1254,0 0-304,0 4-308,0-4-190,0 5-344,-10 0 0,1 0 46,-10 0 1,3 5-31,-3 2 1,0 4-1,-4 0 1,2 4 143,2 1-308,-3-1 74,10 1 0,-5-2 19,6 5 1,3-5-171,0 1 1,6 2 103,-2-2-235,3 0 146,6-3 1,1-1 8,6 1 1,4-2 151,3-3-283,3 4 49,1-10-57,-1 9-138,-4-9 0,4 6-479,-3-4 1,-1-1 333,1 1 464,-5-1 0,7-2 0,-3 0 0</inkml:trace>
  <inkml:trace contextRef="#ctx0" brushRef="#br0" timeOffset="31">21323 13157 7857,'-7'-5'132,"2"-2"0,2 0 615,-1-1-193,0 6 284,4-9 254,0 10-283,0-4-175,5 15-211,-4 3-93,4 15 1,-5 2 358,0 8-292,5-2-1116,-3 13 799,3-7-14,-5 9 0,0-1 253,0-1-323,0 6 69,0-8 0,0 3-480,0-4 1,4-2 217,-1-2 1,1-2-968,-4-6 467,0-5 333,0-1 1,4-5-138,0 0 0,0-6-392,-4-1 45,5-4 1376,-4-5-1453,4-2 563,-5-5 0,0-1-598,0-3 586,0-3 374,0-9 0,-10-7 0,-3-6 0</inkml:trace>
  <inkml:trace contextRef="#ctx0" brushRef="#br0" timeOffset="32">21231 13271 7857,'0'-19'0,"0"0"325,0 5 0,5-2 512,3 4 0,7 1 87,4-1-490,-2 1-164,4-1 0,-2 5 112,8-1-117,-3 6-136,4-9 1,3 10 53,-1-3 0,6 4-34,-6 4 0,-1-1-161,2 4 1,-6 5 3,2 3 0,-4 2-200,-4-2 0,-4-1-208,-8 5 211,-2 0 143,-5 4 1,-6-3 100,-5 3 1,-3-7-30,-9 7 1,-4-3 6,-11 3 1,3-1-17,-3-3-835,2-3 772,2-4 0,6-1 144,5 1-1260,5-6 360,7-1-1682,5-5 2500,6 0 0,16-10 0,8-3 0</inkml:trace>
  <inkml:trace contextRef="#ctx0" brushRef="#br0" timeOffset="33">21974 13008 7857,'-7'0'273,"2"-5"46,5 4 53,0-4 579,0 5 1,5 4-353,3 0-246,-3 4 0,5-6-4,2 8-95,0-4 1,9 2 63,-6-1-102,5 1-57,3 3 0,1 0 213,3-4-314,-3 3 24,-1-3 0,1 0 75,2 1-106,-1-6 135,-3 9 0,-1-10-230,-6 3 56,0 2-90,-3-5-58,-1 9 123,-5-8 9,5 3 0,-10-4 23,3 3 0,-4-3 72,-4 3-59,-3 2-1,-4 1 0,-7 4-80,-5 1 103,1-1-9,-11 0-311,3 1-272,-4-1 416,5 1 137,-4-1-1015,9 0 653,1 1 1,7-2-9,4-2-1448,1 2 431,4-9-25,2 9 777,5-9 515,0 10 0,2-10 105,1 3 0,4 2 0,4 0 0</inkml:trace>
  <inkml:trace contextRef="#ctx0" brushRef="#br0" timeOffset="34">22351 13408 8770,'0'-6'2536,"0"1"-2098,-5 5 0,-2 0 264,-4 0-114,-6 0-289,0 5 0,-8 1 173,-1 6-212,-3-1-52,-1 0-1024,-8 1 797,13-1 1,-8 1 18,10-1-1317,5 0 946,2-4 0,6 3 132,2-2-2530,-2-3 1326,9 5 1558,-4-9 0,5 4 1,0-5-1</inkml:trace>
  <inkml:trace contextRef="#ctx0" brushRef="#br0" timeOffset="35">22728 13191 7823,'0'-11'0,"0"-1"426,0 1-161,0-1 0,0 5 3,0-1 1,-2 4 453,-2-3-334,3 4 1,-4-3 863,5 2-549,0 3-356,0-4 103,0 5-501,0 5 130,0 6-52,0 2-133,0 8 145,0 2 0,0 3 83,0 4 1,1-3-113,3 3 0,-1-1-672,4 2 371,1-3 137,-2-5 1,4-2-570,-2-2 395,2-2 78,2-6-18,-1 1 66,-5-1 0,5-5 9,-4-2 515,3-3-250,2-1 1,3-1 268,0-3-229,0-2-46,-3-5 0,3-5-60,0 1 1,1-5 64,-5 1 0,-3 1 40,-1-1 0,1 0 92,3-4 0,-3 0 47,-1 0 1,-3 1-5,4-1 0,-6 5-103,2 3-493,-3 2 46,-1 7 0,0 2-207,0 8 1261,0 2-484,0 11 1,-3 0-31,-1 6 1,-4 5-50,4 3-358,-4-4 114,6 6 0,-3-5 172,5 3-1351,0-3 820,0-5 1,0-2-28,0-2-1169,0-2 409,5-6-141,-3-5 720,3 0 155,0-6 469,-4 0 0,4-11 0,-5-1 0</inkml:trace>
  <inkml:trace contextRef="#ctx0" brushRef="#br0" timeOffset="36">22990 13054 7823,'5'-18'-4,"-3"2"1,8 6 30,-3 2-23,-2-2 0,6 9 1010,-10-4-594,9 5 1,-8-2 166,6-2-243,0 3-187,3-4 0,1 5 208,-1 0-336,-5 0 127,4 0 1,-3 0-533,4 0 222,1 5 182,-1-4 0,-3 5-1174,-1-6 608,1 0 226,-2 0-1202,4 0 627,-8 0 383,8 0 144,-4 0 360,1-6 0,3 0 0,-4-5 0</inkml:trace>
  <inkml:trace contextRef="#ctx0" brushRef="#br0" timeOffset="37">23390 12803 7912,'0'-12'0,"0"1"997,0 0-390,0-1 406,0 6-228,0 1 0,0 3 170,0-1-675,0 1 0,0-1-144,0 6-53,0 4 80,0 4 0,0 6-133,0 2 0,0 6 72,0 2-606,0-1 423,0-3 0,0 0 78,0 0-1844,0 0 1160,0 0 1,0-4-19,0 0-708,0-5 1413,0 2 0,-5-5 0,-1 1 0</inkml:trace>
  <inkml:trace contextRef="#ctx0" brushRef="#br0" timeOffset="38">23698 12723 7912,'0'-12'-219,"0"1"-54,0 0 1,0 3 486,0 0 751,0 1-205,0-5-212,0 1 0,-1 3 54,-3 1 0,3 4-294,-4-2 0,4 5 206,-3 0-296,3 0 54,-10 10 89,5-2-198,-5 13 1,-6 1 162,-2 5 200,3 4-220,-6 4 0,4 1 97,-5 6-1408,6 0 1168,0 4 1,2 3 217,0 1-658,5-1 255,-1 2 0,6-4-848,-2 3 508,2-9 190,5 4 0,0-13-79,0 2 1,5-4-27,2 1 23,3 2 133,2-9 1,-5 0-98,1-5 1,0-1 40,3 1 1,1 1-985,-1-5 1315,0 1 0,1-5-1535,-1 0 662,1-4 196,-6-2-634,4-5 578,-3 0 579,-1 0 0,4 0 0,-9 0 0,4 0 0</inkml:trace>
  <inkml:trace contextRef="#ctx0" brushRef="#br0" timeOffset="39">23881 13031 7912,'-11'-11'2250,"4"-1"-1904,2 1-141,5 0-198,0 4 0,0 2 866,5 5-529,-3 0 0,6 5 352,-4 3-340,5 7-129,3 3 1,0 10 336,3 2-44,3 3-1031,-5 6 488,3-3 66,1 8 0,-4-4 283,2 2-909,3-3 461,-6-5 1,9-5-298,-6-2-386,5-3 565,-7-1 0,3-4-337,-4 0 230,-1-5 178,1-3 0,-1-2-1257,0-5 1238,-4 5-331,3-8-432,-9 4-77,4-5 421,-5 0 607,0-5 0,0-11 0,0-8 0</inkml:trace>
  <inkml:trace contextRef="#ctx0" brushRef="#br0" timeOffset="40">24235 13077 7813,'-11'-12'1580,"4"-4"-1251,2 8 192,5-7-213,0 14-26,0-9 1035,0 8-815,-5-3 0,4 7 87,-3 1-574,-7 4 141,3 9 0,-14 7 156,3 8-299,-2 2 58,-2 6 1,-4 0-593,1 3-759,-1 3 923,4-10 1,0 4-1038,1-4 576,-1-6 490,5-1-432,1-5 11,6-6 106,0 0-363,4-6 196,-3-4 1190,9-2-380,-4-10 0,10-7 0,1-6 0</inkml:trace>
  <inkml:trace contextRef="#ctx0" brushRef="#br0" timeOffset="41">23824 12963 7838,'-13'-12'763,"-1"0"147,10-4 0,1 7-645,3-2 0,0 6-224,0-3 1,3 5 70,1-5 1246,5 5-810,-2-2 1,4 4 94,0-3-255,6 3-302,1-4 1,4 5-7,1 0-14,5 0-78,1 0 1,6 0-169,-1 0 1,0-1 224,0-3-579,-4 3 369,3-5 1,-9 6-110,2 0-1775,-2-5 1250,-6 4 1,3-4 798,-6 5 0,5-5 0,-2-1 0</inkml:trace>
  <inkml:trace contextRef="#ctx0" brushRef="#br0" timeOffset="42">24463 12723 7942,'0'-12'1335,"0"1"0,2 1-677,2 2 235,-3 3-534,9 5 0,-7 0 634,4 0-479,1 0-225,3 5 0,2 7 1060,2 7-670,3 7-155,0 4 1,3 9 258,-2 3 1,-2 2-59,-2 2-1700,-2 5 1140,-2-4 1,-5 8 165,-2-1-1429,-3-4 834,-1 1 0,-1-5-1421,-3 0 1343,-2-6 257,-5 0 1,-6-10-3231,-2 0 1550,-2-4 450,-7-3 1,-2-2 1314,-4-2 0,-1 0 0,-3-1 0,-4-3 0,-3 1 0</inkml:trace>
  <inkml:trace contextRef="#ctx0" brushRef="#br0" timeOffset="43">2593 15715 8066,'-8'-4'-347,"0"0"0,5-1 1288,-5 2-508,5 1 0,-6-4 137,6 2 1,-2 3 336,1-3-167,3 3-57,-5 1-368,6 0 0,0 6 5,0 6 0,4 5 130,0 10 0,4 0-123,-5 7 0,5-1-80,-4 9 1,0 5-165,-4 6 1,0 3-52,0 1 0,0-1-161,0-3 1,1 3 14,3-3 0,-2-3-92,6-5 0,-4-4-11,3-7 0,0-3-254,0-1 0,3-9-27,-2-2 1,-2-5 156,2-3 1,-4-1-646,3-2 1,-4-2-225,1-2 1210,-3-3 0,-1 4 0</inkml:trace>
  <inkml:trace contextRef="#ctx0" brushRef="#br0" timeOffset="44">2410 15829 8069,'0'-23'0,"0"4"721,0 0 1,5 0-341,2-3 1,9 0-360,3 3 0,2-1 185,2 4 0,1-3 111,3 4 0,-2 0-9,6 3 0,-3 6-103,6 2 0,-2 3-77,6 1 1,-3 0 41,0 0 1,-1 5-151,0 3 1,-3 6 48,-1 1 1,-8 5-185,0-1 0,-6 3 88,-1 1 1,-8 1-109,-3 2 0,-2 4 91,-2 4 0,-7-4-6,-4 1 1,-7-1 20,-9 5 1,-2-6 18,-5-3 0,0 2-213,-1-1 0,0-4 10,-3-4 1,7-9-155,1 1 0,6-6-364,5 3 80,-3-5 0,9-2-923,-2-5 1573,8-5 0,2-2 0,5-7 0</inkml:trace>
  <inkml:trace contextRef="#ctx0" brushRef="#br0" timeOffset="45">3483 15384 8111,'0'-12'0,"0"1"512,0 5 1,0-1 2061,0 4-2032,0 1 1,2-2-95,1 8 0,-1 4 67,2 7 0,-7 4-143,-1 8 0,-5 3 98,2 8 1,-3-1-136,-2 5 0,1 4-88,-1 3 0,0 6-263,-4-2 0,4 3 58,-4 1 0,5 4-255,3 0 0,3 0 110,5-4 1,0-3-542,0-4 1,2-1 267,1-7 1,8-2-25,4-2 0,1-8 159,-1-3 1,-2-3 121,2-1 0,2-2 171,-2-2 1,2-2-86,-2-6 0,-2-1 211,2-2 0,-3 1-271,0-5 0,-1 1-1625,1-1 1210,4-3 0,-3 4 508,2-5 0,-2 0 0,-2 0 0</inkml:trace>
  <inkml:trace contextRef="#ctx0" brushRef="#br0" timeOffset="46">4089 15932 8102,'-5'-6'0,"2"-3"454,-5 5-285,6-5 0,-4 7 1309,2-6-510,2 5-214,-3-2-427,5 5 1,0 2-31,0 1 1,0 4-19,0 4 1,4 6 114,0 2 0,4 4-271,-5 3 1,5 0 112,-4 4 1,1-1-252,-1 2 0,1 0-76,2-4 0,4 0-92,-4-4 1,3-2 172,2-2 1,0-2-68,4-6 1,-4-5-68,4-2 0,1-2-69,2-2 0,-1-2 23,1-2 1,0-3 92,4-8 1,-4 1-63,0-5 0,-1 0 143,1-4 1,-3 4 3,-4 0 0,-5-2-17,1-5 0,-4 2 13,4-3 0,-6-1 35,2 1 0,1 2 33,-1 6 188,0-3-102,-4 10 109,0 0 0,0 12-3,0 8 1,-2 8 47,-2 7 0,3 5-206,-3 6 1,3 5-1,1-1 1,0 0-1,0-4 1,0-1-121,0-3 0,5-2-555,3-5 0,-2-5 281,2-3 0,-1-3-1849,5-5 1139,-1 3 0,1-8 1018,-1 1 0,1-11 0,-1-5 0</inkml:trace>
  <inkml:trace contextRef="#ctx0" brushRef="#br0" timeOffset="47">4648 15829 8043,'-11'-11'417,"5"3"-11,2 1 0,8 3-41,3-4 0,-1 6 333,2-2 0,0 3-298,3 1 0,2 0-154,2 0 1,-1 0-283,5 0 1,-4-2 80,4-1 1,-3 1-357,3-2 0,-5 3-923,1 1 1234,-3 0 0,5-5 0,1-1 0</inkml:trace>
  <inkml:trace contextRef="#ctx0" brushRef="#br0" timeOffset="48">5048 15544 8027,'0'-12'304,"0"1"1,0 0 509,0-1 0,0 4 266,0 1 4,0 4-614,0-7 1,0 11 94,0 3 1,0 8-102,0 11 1,0 3-141,0 1 0,0 5-329,0-2 1,1 3-285,3 1 0,-3-3-305,3-1 0,1-4 165,-1 0 1,1-5 428,-1-2 0,2-5 0,6 2 0</inkml:trace>
  <inkml:trace contextRef="#ctx0" brushRef="#br0" timeOffset="49">5539 15418 8130,'0'-18'0,"0"6"788,0 4-75,5 6 273,-4-9-89,5 10-251,-6-4 1,-2 6-204,-2 3 1,-2 4-28,-5 7 0,-5 8-37,1 7 0,-5 8-124,1 4 0,-1 4 58,1 3 0,-3 3-298,3 6 0,4-3 185,3-1 0,2 4-64,6-5 0,1 6-141,3-6 0,1 0-44,3-3 0,3-1-340,8-7 1,-1-3-140,5 0 0,-3-9 268,3-3 0,0-3-47,4-1 0,-1-2-168,1-2 0,-1-4-181,-3-7 0,2 1-113,-2-5 0,-1 0 769,1-4 0,-5 0 0,3 0 0</inkml:trace>
  <inkml:trace contextRef="#ctx0" brushRef="#br0" timeOffset="50">5985 15681 7991,'-18'-18'0,"1"2"0,7 4 480,3 1 0,1 3 1879,6 1-330,0 4-924,0-2-726,6 20 0,-4 0-107,6 16 1,1-3-29,6 6 0,-1 3-74,5 8 0,0 0-83,4-3 1,-4 1-518,0-5 1,0 4 318,4-4 1,-4-5-903,0-6 1,-5-5 451,1-3 0,-2-2-378,-2-6 1,0-3-795,1 0 240,-6-6 1493,4-2 0,-8-6 0,3-6 0</inkml:trace>
  <inkml:trace contextRef="#ctx0" brushRef="#br0" timeOffset="51">6281 15692 7872,'-11'-11'0,"1"-1"764,2 1 1,-1 3 251,6 1-412,-1 4 0,-1-2-22,-3 5 1,-2 10-23,-1 6 0,-6 9-270,-2 5 1,-3 8-43,0 4 0,-5 3-388,0 0 0,1 1 32,3 0 0,1-2-116,3-2 1,3-3 209,4-4 0,2-7-1383,3-6 0,1 0-985,6-7 2382,0-5 0,0 1 0,0-5 0</inkml:trace>
  <inkml:trace contextRef="#ctx0" brushRef="#br0" timeOffset="52">5859 15510 8022,'-12'-12'1029,"6"1"1,7 1-575,11 2 1,4-1 295,7 5 1,-4 0-316,0 4 1,2-3-80,5-1 1,-2 0-235,3 4 1,-2-4-63,2 0 1,2 1-142,5 3 0,-4-4-264,-4 0 1,1-1-664,-4 1 1,2 3 473,-6-3 533,-2 3 0,4-4 0,-3-2 0</inkml:trace>
  <inkml:trace contextRef="#ctx0" brushRef="#br0" timeOffset="53">6476 15315 9582,'0'-6'2058,"1"1"-1528,3 5 0,-2 1 64,6 3 1,1 7 97,6 8 0,-1 4-221,5 4 0,0 7 81,4 8 1,-4 4-155,0 3 1,-1 3-536,1 5 0,-3 4 110,-4 0 1,-7-28 0,1-1-231,5 29 0,-4 0 169,-3-4 0,1-4-171,-1 0 0,-2-8-154,-6 1 0,2-13-577,-6-3 1,-1-5-461,-6-2 0,1-1 234,-5-3 1216,5-3 0,-2-4 0,4-1 0</inkml:trace>
  <inkml:trace contextRef="#ctx0" brushRef="#br0" timeOffset="54">7721 15544 7934,'-6'-7'449,"5"-3"388,-4 4-133,5 0 357,0-5-108,0 10-74,0-4-558,0 15 0,0-2 113,0 7 1,0-2-117,0-2 0,-1 2-84,-3 2 1,-2 2-133,-6 2 0,-4 4 92,-3-1 1,-3 1-238,-1 4 0,-5 1 10,-2-2 1,2 1 20,1-4 0,5-2-132,2-1 1,4-3-441,5-2 311,-1-2 0,2 4 102,2-6 1,3-3-106,5-1 1,2-3 61,1 4 1,4-6-70,4 2 1,6-3 41,2-1 0,6 0 39,2 0 1,3 0-71,-3 0 0,3-3-169,-3-1 0,-2-4-502,-6 4 1,2 1 942,-6 3 0,5-6 0,-2 0 0</inkml:trace>
  <inkml:trace contextRef="#ctx0" brushRef="#br0" timeOffset="55">7424 16149 7969,'-6'0'1163,"6"0"0,6 0-401,5 0 1,0 0-318,1 0 1,4 0 395,3 0 0,3 0-303,1 0 0,3 1 13,1 3 0,0-3-314,-4 3 1,-1-2-320,1-2 0,0 1-317,0 3 1,-4-3-551,0 3 1,-4-3-1078,4-1 2026,-5 5 0,3-4 0,-6 4 0</inkml:trace>
  <inkml:trace contextRef="#ctx0" brushRef="#br0" timeOffset="56">8314 15761 7942,'-11'0'330,"5"0"-295,1-5 643,5 3 0,0-1-19,0 6 0,0 9 168,0 7 1,1 8-308,3 3 0,-3 8-79,3 4 1,2 6-92,2 2 0,-2 4-52,2 0 0,-2 0-208,2-1 1,2 2 17,-3-6 0,2 0-256,-1-7 1,1-4 16,-5-8 0,3-2-203,-3-5 1,1-2-106,-1-2 0,-3-2-391,3-6 0,-2-4-239,2-3 311,-2-3 0,4-1-844,-2 0 1602,-3-5 0,4-2 0,-5-4 0</inkml:trace>
  <inkml:trace contextRef="#ctx0" brushRef="#br0" timeOffset="57">8314 15864 7955,'0'-18'694,"5"1"197,3 6 1,5-1-1001,6 1 0,-4 3-2,8 1 1,-3 3 826,3-4 0,-4 6-272,0-2 0,0 3-195,4 1 1,-1 5-90,-3 2 0,0 4-6,-8 0 1,2 6-33,-9 2 1,-1 2-131,-3 2 0,-7 5-67,-9 2 0,-3-2 75,-11-1 1,0 1-41,-5-1 0,1-1-182,0-3 0,5-5-308,2-3 0,4-4-668,4-3-700,8-3 1898,6-5 0,5-5 0,0-1 0</inkml:trace>
  <inkml:trace contextRef="#ctx0" brushRef="#br0" timeOffset="58">9399 15510 7995,'0'-7'1739,"0"-3"1,5 5-1515,3-3 0,-2 3 228,2 5 919,-5 0-494,2 0-189,-5 0-390,0 5 1,-2 2 61,-1 4 1,-8 6-143,-4 2 0,-9 2 28,1 2 0,-8 4-284,-4-1 1,0 5 104,-7-5 1,1 5-284,-1-4 1,3-1 59,5-3 0,6-5-20,5-3 0,5-2 63,7-2 1,4 1 22,4-1 0,1-3-78,2-1 1,2-3-133,1 4 0,8-5-44,4 5 1,6-5 106,2 0 1,1-1-233,7-2 0,-5 0 130,5 0 0,-2 0-535,2 0 0,-5 0 243,-7 0 0,2 0-479,-6 0 1109,0 0 0,-4 5 0,1 1 0</inkml:trace>
  <inkml:trace contextRef="#ctx0" brushRef="#br0" timeOffset="59">9068 16081 7977,'-18'11'692,"2"0"-278,4-4 394,6 3 0,2-8-45,8 6 1,2-5 111,6 0 1,4 0-440,3 1 0,3-3-155,1 3 0,1-3-302,3-1 1,-2 0-325,5 0 1,-4 0-188,0 0 0,-1-4 315,-3 0 217,1 1 0,0-2 0,0-2 0</inkml:trace>
  <inkml:trace contextRef="#ctx0" brushRef="#br0" timeOffset="60">10050 15795 7844,'-5'6'542,"5"-1"-58,0-5-229,5 0 1,7 0 524,-1 0 0,1-3-281,-1-1 1,0-5-21,1 1 0,3-2-115,0-1 0,6-2-259,-2-2 0,-2 1 61,2-5 0,1 0 26,2-4 1,0 0-37,-3 0 0,-3 0-114,-4 1 0,-1-2 118,1-3 1,-6 3-211,-2-3 0,-3 3-47,-1 1 1,-1 0 123,-3 0 1,-1 4-7,-3 0 1,-2 7 195,3 0-100,-4 1 0,0 10-60,0-3 1,-1 4-4,1 4 1,-2 4-10,-2 12 0,-3 5-87,-5 13 1,5 4 214,3 7 0,-1 3-266,1 5 0,1-2 86,6 2 0,3-4 69,5 5 0,0-4-251,0-8 0,1 1 11,3-9 1,4-1 83,7-7 0,-1 2 24,5-6 0,-4-4-124,4-7 0,-1-2-219,1-2 0,2-4 99,-2-3 1,-1-3-266,1-1 1,-1 0-221,1 0 1,1-5-974,-4-3 1772,-1-2 0,1-7 0,2 0 0</inkml:trace>
  <inkml:trace contextRef="#ctx0" brushRef="#br0" timeOffset="61">10576 15395 7930,'-18'-5'1372,"7"-1"1,14 0-984,9 2 0,2 2-156,-3 2 0,1-3 82,-1-1 1,4 0-122,0 4 1,6 0-79,-2 0 1,-1 0-142,1 0 1,-2-1-291,2-3 0,-2 3-263,-6-3 0,1 3-1731,-1 1 2309,-5-5 0,5-2 0,-5-4 0</inkml:trace>
  <inkml:trace contextRef="#ctx0" brushRef="#br0" timeOffset="62">10987 15155 7933,'-5'-11'0,"4"3"120,-3 1 1,4 4 486,4-1-114,-3 3 1,5 1 568,-2 0 0,-3 10-415,3 6 0,1 4-222,-1 3 1,0 5-567,-4 2 0,0-1 17,0 2 1,0-2-122,0 1 0,0-2 245,0-5 0,5 0 0,1 0 0</inkml:trace>
  <inkml:trace contextRef="#ctx0" brushRef="#br0" timeOffset="63">11467 15178 7970,'0'-17'392,"0"0"-156,-6 6 198,5-1 448,-4 1-44,5 4 0,-5 2-317,-3 5 1,2 5-38,-2 3 1,0 7 46,-8 4 0,2 11-151,-5 8 0,0 3 3,-4 13 0,4 0-536,0 7 0,0-1 369,8-28 1,0 1 0,0-2-1,0 1-39,1 0 0,1 1 0,-8 29-121,6-5 0,5 0 77,2 0 1,3-5-293,1-2 0,6-5-137,5-3 0,6-2 229,6-6 1,3-6-197,1-5 1,0-2 102,-5-5 0,1-5-810,0-3 1,-4-6-186,0 2 0,-1-3-720,1-1 1875,-2-5 0,-1-1 0,2-6 0</inkml:trace>
  <inkml:trace contextRef="#ctx0" brushRef="#br0" timeOffset="64">11729 15555 7906,'0'-23'469,"-5"1"1,4 4 1831,-3 3-1289,3 2-145,1 7-496,0 0 1,5 13 205,2 4 1,4 6 54,0 6 1,4 8-257,1 4 1,4 6-132,-1 1 0,2-1-58,2 1 1,-1-2-101,-3 2 1,2-2-123,-2-6 0,-2-6-331,-2-5 0,-2-2-1050,-2-6 0,-1 1 665,-2-5 1,2-5-1983,-2-2 2733,-3-3 0,5-1 0,-4 0 0</inkml:trace>
  <inkml:trace contextRef="#ctx0" brushRef="#br0" timeOffset="65">12095 15510 7891,'-12'-12'1753,"1"6"-1386,5-4 1,-1 10 679,3 0 1,-3 10-450,-8 9 0,-5 4 88,-6 3 1,-1 5-332,-7 7 0,2 2-369,-6 6 0,4-5-69,3-3 1,3-3-434,6 0 1,4-6-292,3-3 0,3-7 128,5-3-2198,2-4 2877,5-5 0,0-2 0,0-5 0</inkml:trace>
  <inkml:trace contextRef="#ctx0" brushRef="#br0" timeOffset="66">11649 15361 7931,'-11'-16'0,"5"3"0,2 0 487,8 6 1,6 3 20,5-4 0,5 6 480,-1-2 1,4 1-538,4-1 1,2 3 68,5-3 1,2 3-262,2 1 1,-3 0-165,3 0 1,-2 0-296,-2 0 0,-2 0-553,-5 0 1,-1-1 752,-7-3 0,3-2 0,1-6 0</inkml:trace>
  <inkml:trace contextRef="#ctx0" brushRef="#br0" timeOffset="67">12312 15076 7975,'-5'-12'1358,"3"6"1,-1-3 52,6 5-1168,4 0 1,4 6 249,1 1 0,-1 5 305,0 7 0,5 4 144,-1 8 1,5 3-385,-1 8 1,3 4 58,1 8 1,-4-2-307,0 5 0,-5-3-54,1 3 1,-8 4-441,-3 4 1,-3-28 0,0 0 91,-1 32 0,-2-3 66,-2-1 1,-3-3-96,-8-1 0,1-6-1236,-5-5 0,1-6 606,-1-5 1,-7-7-1469,4-6 1,-3-4 2217,6-6 0,-3-2 0,6-3 0,4-2 0</inkml:trace>
  <inkml:trace contextRef="#ctx0" brushRef="#br0" timeOffset="68">12689 14847 7953,'-7'-6'2547,"7"1"-2324,8 5 1,3 6 270,4 5 0,3 9 278,5 10 0,-1 7-207,-3 12 0,6 8-493,-13-25 1,-1 1-1,2-1 1,1 1 144,-1 1 0,0 0 0,2 2 0,-1-1-166,4 5 0,-1 0 0,-2-2 1,-1 0-17,0 1 1,-1-1-1,-3-2 1,-1 0 7,-1 2 1,-1 0-1,-1-4 1,0-1-411,1 2 1,-2-1-1,1 27-218,-2 0 1,-8-3-737,-3-1 0,-14-1 477,-5-3 1,-9-1 843,15-27 0,-1 0 0,-21 22 0,16-22 0,0-1 0,-1 0 0,-1-1 0,-1 0 0,0 0 0</inkml:trace>
  <inkml:trace contextRef="#ctx0" brushRef="#br0" timeOffset="69">13534 15704 7820,'-7'-5'1159,"2"-2"0,7-3-1203,1 3 0,4-2 481,4 5 0,-2 0-61,2 4 0,0 0-29,8 0 0,0 0-82,4 0 0,-1 5 19,1 3 1,4 2-84,-1 1 1,5 2-1,-4 2 1,3-2-57,-3 2 1,3-6-87,-3-1 1,-2-2 57,-6 2 1,2-3-125,-6-5-161,0 5 98,-4-4 38,-4 4 0,-3-4 4,-8 3 0,-9-1 47,-10 4 0,-5 1-40,-6 3 1,-1 5-116,-4-1 1,4 0-228,-3-4 1,2 1 144,2-1 0,5-3-852,2-1 1,8-4-847,4 1 38,7 2 1878,3-5 0,5 5 0,0-6 0</inkml:trace>
  <inkml:trace contextRef="#ctx0" brushRef="#br0" timeOffset="70">14048 15932 7859,'-8'0'-975,"0"0"0,5 0 2431,-5 0 1,4 1-644,-3 3 1,-6-1 30,-6 4 0,-7 1-386,0 3 1,-6 1-254,2-1 1,-3 4-59,-2 1 1,2-1-105,3-4 1,2 1-213,5-1 1,3-3-1121,5-1 1289,-1-4 0,15 7 0,-4-4 0</inkml:trace>
  <inkml:trace contextRef="#ctx0" brushRef="#br0" timeOffset="71">14744 15555 7887,'-5'-16'158,"-1"-2"0,0-4 103,2 3 0,2-1-20,2 5 1,0-2 293,0 2 0,-5 2-158,-2-2 0,0 6 148,0 2 1,-2 0-114,-6 0 1,1 2-133,-5 5 1,0 1-163,-4 3 0,0 2 40,0 5 1,4 5 14,0-1 1,5 5-70,-1-1 0,4 2-243,3-2 1,3 2-284,5-2 0,0 2 256,0-2 1,5 1-340,3-5 0,7 0 184,4-3 1,2-2 36,2-2 1,-1-3 70,-3-5 0,2 0 186,-2 0 0,-1-2-7,1-1 1,-5-4 267,1-4 1,-2 1 310,-2 2 385,1-2 82,-1 3-664,-4 1 1,2 6-39,-6 8 1,1 7-19,-4 4 0,0 9 48,0 6 1,0 2-99,0 6 0,0-2-26,0 2 0,0 2-283,0-2 0,0-1 94,0 1 1,0-7-432,0 0 0,0-2-20,0-7 0,0-3-208,0-4 0,1-9-266,3 2-465,-2-8 1363,8 1 0,-4-16 0,5-1 0</inkml:trace>
  <inkml:trace contextRef="#ctx0" brushRef="#br0" timeOffset="72">15064 15418 7894,'-11'-11'773,"4"-1"965,2 6-574,5-4-832,0 9 0,0-3 394,0 8 0,4 3-214,0 8 0,0 3-28,-4 5 0,0 1-253,0 3 0,0 1-164,0 2 0,-2 2 80,-1-5 1,0 3-171,-5-3 0,6-2 8,-2-6 0,-1 1 211,1-4-586,0-1 40,4-4-99,0 1 133,0-6 274,0-1 1,6-5 50,1 0 0,5 0 87,3 0 1,-1 4-72,5 0 0,0 3-30,4-3 0,-1 5 61,1-1 1,0 2-29,0 1 1,-1 4-145,-3 1 0,-2 0-2,-1-1 0,-5-1-101,0 5 1,0-3 93,-8 3 0,1-4 18,-4 4 0,-5-5 49,-2 1 0,-9-2-13,-3-2 1,-6-1-184,-2-2 1,-3 1-201,3-5 1,-3-1-276,3-3 1,-1 0-34,1 0 0,7-6 762,-3-5 0,3-6 0,-3-6 0</inkml:trace>
  <inkml:trace contextRef="#ctx0" brushRef="#br0" timeOffset="73">15018 15361 7907,'0'-16'1314,"0"8"0,2-7-616,2 7 1,3-1-352,8 2 0,2-2 66,2 5 1,8-1 331,-1 1 0,7 3-452,5-3 1,-2 3-394,2 1 1,-1 0-425,1 0 0,-4 0 388,0 0 0,-3 0-1361,-5 0 0,-5 0 1497,1 0 0,-1-5 0,2-2 0</inkml:trace>
  <inkml:trace contextRef="#ctx0" brushRef="#br0" timeOffset="74">16081 15315 10639,'6'5'1504,"-2"3"0,-4 7-1042,-4 4 0,-7 9-23,-9 7 0,-1 4 52,-2 7 1,-9 0-571,-2 4 0,-3 1 135,3 2 0,15-25 0,0-1 17,-19 22 0,5-1-122,6-6 0,4-4 167,4-7 1,-1-3-291,5-6 0,3-4-298,5-3-363,4-2-2134,-2-1 2127,5-6 0,0-6-642,0-8 1482,0-2 0,5-11 0,2-4 0</inkml:trace>
  <inkml:trace contextRef="#ctx0" brushRef="#br0" timeOffset="75">15852 15350 7912,'-5'-12'946,"-1"1"214,-6-1 0,6 5-1035,2-1 1,4 6-97,4-2 16,-3 3 0,6 1-309,-4 0 1,4 5-1378,4 2 1641,1 3 0,4 7 0,2 1 0</inkml:trace>
  <inkml:trace contextRef="#ctx0" brushRef="#br0" timeOffset="76">16103 15909 7838,'-5'7'3698,"-1"3"-3096,0-9 0,-1 8 233,4-5 0,1 1 1656,-2-1-1476,3-3-612,1 4 1,0-4-3233,0 3 1818,0-3 1011,0 4 0,5 0 0,2 2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6.51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17988 4020 8084,'-18'-5'-61,"2"3"61,4-6 0,6 4 268,2-4-193,3 1 1582,-1 2-1423</inkml:trace>
  <inkml:trace contextRef="#ctx0" brushRef="#br0" timeOffset="1">17929 3953 12436,'2'0'72,"9"4"180,2-2-99,2 6 0,-1-1 82,5 5 0,0-1-78,4 1 0,5-1 78,2 1 0,3-1-154,2 0 73,-1 1 0,0-1 136,0 1-508,1-1 192,-1 1 1,-4-1-135,1 0 127,-6 1 1,2-2-26,-8-2 123,2 2 1,-7-8 53,5 6-292,-5-6 74,-2 3 0,-2-5 5,-2 0 1,-2 0-494,2 0 441,-6 0-572,3 0-2883,-5 0 2965,-5-5 171,4-1 0,-9-2 465,2 1 0,-2-6 0,-2-5 0</inkml:trace>
  <inkml:trace contextRef="#ctx0" brushRef="#br0" timeOffset="2">18285 3792 8084,'-8'-12'-514,"1"1"514,-1-1 881,2 1-124,1 0-104,-1 4 107,5 2-13,-9 5-439,9 0 1,-4 3-37,5 4 0,0 6 81,0 10-362,0 5 185,0 1 0,0 7-22,0 2-176,0 2-10,5 11 1,-4 1-143,3 5 167,-3 0 1,3-1-311,0-3 0,0-3 190,-4-8 1,0-4-30,0-8 61,0-2 1,0-10 6,0-3 12,0-2 6,0-2-571,0-4 415,0-2 0,0-7-142,0-1 0,0-9 63,0-7 1,3-2-1367,1-2 1671,0-5 0,1-6 0,1-7 0</inkml:trace>
  <inkml:trace contextRef="#ctx0" brushRef="#br0" timeOffset="3">17988 3735 7987,'-12'-5'138,"1"3"204,5-3-73,1 5 101,5-5 235,-5 4-26,3-4-156,-3 5 56,5-5-368,0 3 0,1-6 349,3 4-318,3-5 1,4 3 48,0-6 1,2 1-150,2-1 0,-1 1 44,5-1 0,-1 0-41,1-4 0,3 4-17,-3-3 0,1-2 133,-1 2 0,-1 0-318,-3 3 1,-2-2 80,2 3 0,-4-3-874,-3 6 382,2-2-991,-3-1-53,-1 4 1612,-1 2 0,-5 5 0,0 0 0</inkml:trace>
  <inkml:trace contextRef="#ctx0" brushRef="#br0" timeOffset="4">18262 3392 8275,'-11'0'1243,"4"0"-490,2-5-426,5 4 0,0-6 1015,0 4-880,0 1 1,1-3-249,3 5 1,3 0 81,4 0 1,2 1 100,2 3 0,4 1-72,8 3 0,0 2-16,4-2 0,2 2-139,-3 1 0,3 1 243,2-1-158,-1 6-1072,0 0 856,0 6 1,-3 0 230,-1 0-526,-4 5 221,7-4 1,-9 9 5,2-3 1,-3 3-70,-4 2 0,-2-5-143,-6 1 114,1-1 1,-5 4-126,1 1 105,-6-1 1,4 0 5,-6 0 0,0-3-191,0-1 0,-4-4 77,0 0-1046,-5-2 821,8-1 1,-8-5 32,5-3 0,0-2 447,4-2 0,-5 1 0,-1-1 0</inkml:trace>
  <inkml:trace contextRef="#ctx0" brushRef="#br0" timeOffset="5">19267 8931 7973,'-11'-5'0,"4"3"2,3-6 0,-1 4 377,2-4 0,-3 6 102,3-2 87,1-2 59,-3 5 353,5-5-385,0 1-459,0 4 1,0-3 54,0 8 0,2 4-114,1 7 1,2-1 218,3 5-171,2 5 1,0 0 56,6 3 1,0 1-217,-1-2 18,3 1 1,4-5-201,-3-3 1,2 1 112,-2-5 0,2-1-75,-2-6 1,2-3 62,-2-5 1,-1 0-53,1 0 156,-5-5 0,4-3 33,-3-7 0,-2-3-10,2-5 0,-2-1 164,-2-2-186,-5 1 0,3-6 197,-5 4-74,0 0 1,-4 3-75,0-2 0,-5 2 5,-3-3 0,-2 3 23,-1 1-260,-1 0 219,-4 0 0,3 2-45,-2 2 1,2 2-16,2 6 1,1 3 7,2 0 24,-2 6 11,8-3-119,-3 5 96,5 0-7,0 5-167,0 1 174,0 11 1,2-3-8,1 5 0,4 0-3,4 4 1,2-2-10,2-2-244,-2 3 252,8-4 1,-7-1-286,5-1-6,0-4 264,-1 0-222,-1-1 111,-1 1 1,-7-2 34,3-3-535,-4-2 132,-1 0 74,3-3-363,-9 3 66,4-5 92,-5 0 662,-5 0 0,-1 5 0,-6 1 0</inkml:trace>
  <inkml:trace contextRef="#ctx0" brushRef="#br0" timeOffset="6">19575 8474 8078,'-6'0'-744,"1"0"637,0 0 1349,4 0-752,-4 0 1,5-1 506,0-3-648,0 3 0,1-9-29,3 2 1,-2 2-72,6-2 0,-4 1-130,3-5 1,1-3 114,3 0 1,-3-1-200,-1 5 0,0 0 58,0-1 0,4 5-144,-4-1-168,-2 0 0,4 1-884,-5-1 149,0 6 1,0-5-107,-1 3-997,1 3 2057,-4-4 0,0 5 0,0 0 0</inkml:trace>
  <inkml:trace contextRef="#ctx0" brushRef="#br0" timeOffset="7">19678 8143 8263,'-4'-8'573,"1"1"78,-1 4 72,4-2 876,0 5-1410,5 0 1,1 2-45,6 1-73,-1 4 0,0 4 77,1 0 1,3 2-242,0 2 0,2 2-89,-2 2 0,-2 1 157,2-5 1,-4 1-1296,-3-5 841,2 1 1,-5-1-76,3 0 553,2 1 0,-4-1 0,6 1 0</inkml:trace>
  <inkml:trace contextRef="#ctx0" brushRef="#br0" timeOffset="8">20009 7800 8183,'-11'-6'81,"0"-4"103,4 9 0,2-6 477,5 4 159,-5 1-240,4-3-123,-4 5 80,5 0-292,0 5-123,0 2 0,0 9 92,0 3 0,1 4 153,3 4-325,-3 2 36,9 5 1,-3 0 339,4 1-639,0 4 218,1-4 1,-1 6-93,1-3-895,-1 3 1093,6-1 1,-4 4 28,7-6-45,-1 0-60,3 1 1,1-5 12,0 1 0,1-2-28,3-7 1,-3 0-14,3-7 0,-3 1 124,-1-5-186,-1 0 110,1-3 1,-1-5-238,-3 1 230,2-5 402,-3 2 0,0-5-727,-3 0 139,3 0-28,-5 0-62,3 0-50,-10-5 202,5 3-658,-5-8 146,0 9 53,-1-9 0,-5 7-334,0-4 1,-1 3-693,-3-4 1569,-2 6 0,-5-14 0,-1 4 0</inkml:trace>
  <inkml:trace contextRef="#ctx0" brushRef="#br0" timeOffset="9">20283 7903 7983,'-17'-11'656,"0"4"-492,11-3 0,1 8 490,5-6-393,0 6 414,0-3 29,0 5-447,5 0 1,2 0-71,9 0 1,1 5 151,6 2-143,0 8 1,5-1-13,3 5 0,2-3 66,1 3-140,0 0 0,-4 4-95,1-1 0,-1 1 260,5 0-1026,-6 0 727,-1-5 0,-2 0-87,1-3-240,0-8 274,-10 9 1,4-10-264,-6 5 172,0-4-95,-3-2 0,-1-1-445,0-1 960,-4 1-514,-2-4-276,0 0-91,-4 0 134,4 0 1,-5-5-120,0-3 1,-3-2-330,-1-1 943,-5-1 0,-3-4 0,-5-2 0</inkml:trace>
  <inkml:trace contextRef="#ctx0" brushRef="#br0" timeOffset="10">20569 7721 8205,'-10'-12'0,"2"1"0,-1-1 347,6 1 0,-5 3 289,4 1 717,0 4-610,-1-7-326,4 9 183,-4-4-282,5 5 0,0 10 7,0 5-237,0 5 0,-4 9-59,0 6 28,0 9 0,4 4-43,0 6 0,0-1 37,0 4 1,0-1 146,0-3-1783,0-2 1429,0-5 1,4-6-269,0-2-115,0-12 366,1 0 0,-3-13-552,6 2 403,-5-7 350,2-3-1132,0-5 1325,-4 0-716,4 0 0,-1-6 9,0-6 1,0-1 485,-4-6 0,0 0 0,0-3 0</inkml:trace>
  <inkml:trace contextRef="#ctx0" brushRef="#br0" timeOffset="11">20112 7812 8262,'-5'-12'-283,"4"6"1018,-4-4-31,5 4-21,0-6-332,0 1 0,1 3 318,3 1-234,2-1-119,6-9 193,4 5-319,-3-5 0,10 2 51,-1 0 0,1-6 32,4 2 0,1 2-53,-2-2 1,1 0 15,-4-4 1,0 4-263,0 0 22,0 0 1,-6 1-356,-2 3 0,1 2-349,-5 2 582,3-1-1505,-8 1 521,1 4 514,-2-3 596,-5 9 0,0-4 0,0 5 0</inkml:trace>
  <inkml:trace contextRef="#ctx0" brushRef="#br0" timeOffset="12">20569 7287 8263,'0'-8'0,"0"0"0,0 4 776,0-3 1,1 4-252,3 0 0,-1 1 231,4 2 0,-3 0-266,4 0 1,3 0-43,4 0 0,9 5 43,-1 3 1,8 2-96,-1 2 1,-1 0-93,2 3 1,-1 1-53,4 6 1,1 0-120,-1 9 1,0-1 16,1 4 1,-6 2-148,-3 2-16,-2-3 0,-2 9-237,-3-6-291,3 5 469,-10-8 1,4 5-59,-9-6 1,2 0 39,-5 0-157,5 1 126,-8-6 0,4 4-50,-5-3 4,0-2 132,0 0 0,0-6-248,0-3 8,-5-3 181,4-4-387,-4-1 84,5-5-26,0-1-1272,-5-5 419,3 0 522,-3 0 0,1-1 754,1-3 0,-11-7 0,1-7 0</inkml:trace>
  <inkml:trace contextRef="#ctx0" brushRef="#br0" timeOffset="13">17600 3952 8090,'0'-7'310,"0"-3"54,0 9 0,0-5 507,0 2-434,0 2-118,0-3 1290,0 5-1430,5 0 1,-4 5-69,3 3 0,-2 2 56,2 2 1,-3 4-16,3 3 1,-3 4 33,-1 4 0,0 1-131,0 2 0,4 3 74,0-3 1,1 0-121,-1 0 0,2-1 72,6 2 1,-1 0-161,0-4 1,1 4 72,-1-5 0,1 2 53,-1-1 1,2-3-186,2 3 1,-2-3 34,2-1 0,3-1 153,1 1 1,-1-4-56,1 0 1,0-1 299,3 1 1,-1-2-54,2-6 1,-7-3-148,7-1 0,-3 0 106,3 0 0,0 0-41,0-4 1,-2 0-7,-2 4 1,2-4-22,-6 1 0,0 1 140,-3-1-53,-1 0-313,0 1 1,-3-4-335,0 3-613,-6-3-1293,3-1 1694,-5 0 0,-5 0-1000,-2 0 1639,2 0 0,-11 0 0,4 0 0</inkml:trace>
  <inkml:trace contextRef="#ctx0" brushRef="#br0" timeOffset="14">17257 5162 8165,'0'8'-706,"0"-1"1383,0-4 1,4 3 412,0-2-626,-1-3 1,-1 4 538,1-5-354,-1 0-318,8-5 1,-8-2-74,6-8 1,-4 2-6,3-2 1,-4-3-90,1-1 0,-3-3-115,-1-1 85,0 1 0,0-1-283,0 0 124,0 0 60,-5 0-644,-1 0 435,-1-5 0,-7-1 19,3-5 0,-3 4-114,3-1 0,-5 4 27,1-3 0,-4 5-62,4-2 0,-4 4-67,4 4 420,-1-2-74,5 8 0,-3 0 266,2 6-159,-1 4 1,7-3 141,-1 2 0,1 3-83,2-3 1,2 4-50,-1 4 0,0 1-36,-1 2 0,3 7-18,-3-2 0,4 10-19,4 1 0,1 8-8,3-1 0,6 7-25,-3 1 1,4 5-18,1-1 1,0 1-503,3-1 545,3 3 0,-6-9-6,3 6 259,3-5-115,-4 2 0,4-9-89,1-4-52,0-2 24,0-1 0,-4-5 26,0-3-3,-5-2 1,4-7 54,-3-2 1,-2 1 307,2-1 1,-2 0-354,-2-4 1,0-2 23,1-1-27,-1 1 277,1-8-292,-1 4 0,0-6-24,1 1 1,-2 0-84,-2-1 0,-2 1-178,-2-1 134,-3 1-9,4-1-1063,-5-4 514,-5 3-81,4-3 0,-9 6-1599,2 2 2341,-2-2 0,-2 4 0,1-6 0</inkml:trace>
  <inkml:trace contextRef="#ctx0" brushRef="#br0" timeOffset="15">17108 4420 8303,'7'-5'1081,"-2"4"-626,0-10 0,0 5 151,3-5-278,2-1 0,-5 1 172,2-1-391,4 1 1,-9 1-70,6 2-404,-6-2-216,3 4-764,-5-1-840,0 2 2184,0 5 0,0 0 0</inkml:trace>
  <inkml:trace contextRef="#ctx0" brushRef="#br0" timeOffset="16">17246 4066 8256,'0'-7'617,"0"2"1098,0 5 0,3 5-1550,1 3 1,4 7 86,-4 4 1,4-1-176,0 1 0,2 4 106,2 4 1,-1-1-286,0-3 1,1-1 32,-1-3 0,-1 1-142,-2-5 0,2 1 144,-2-5 1,-2-3-34,2-1 1,-4-4-814,3 1 623,-4-3 0,2 0-1368,-5 3 1658,0-3 0,0 4 0,0-5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6.529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3666 13796 7869,'-6'0'-16,"1"0"1377,5 0-1048,0 5-7,0-3 97,0 3-233,0-5 0,5 0 111,2 0 1,0 0-76,0 0 1,1 0 17,3 0 0,5-5-70,-1-3 0,4-2-95,-4-1 0,4-5 46,-4 1 1,4-4-144,-3 4 0,3-5 45,-4 1 1,4 1-140,-4-1 1,4 0-87,-4-4 1,-1 1 91,-6 3 0,2-2-45,-2 2 0,-3-3 128,-1-1 0,-3 2-8,-1 2 0,0-3-23,0 3 0,-1-1 10,-3 1 0,3-3 170,-3 3 1,-1 3-81,1 0 0,0 4 218,4 0-133,-5 6 25,4-4 1,-6 8-43,4-1-85,1 1 1,-4 4 19,2 1 1,2 3-9,-6 1 1,2 3 33,-2-2 1,-2 6-20,2 1 0,-2 5 44,-1-1 0,-1 3-51,1 1 1,-1 5-4,1 2 1,0 3-18,-1 1 0,1 1 8,-1-1 1,5 4-31,-1 0 0,6-1-16,-2-7 0,2 3-37,2-2 0,0-3 70,0-2 1,4-1-187,0-3 0,0 1 47,-4 0 0,1-5 25,3-3 0,-2-2 92,6-2 1,-4-3-3,4-1 1,-5-4 32,5 1 0,0-3 150,3-1 1,2 0-59,2 0 0,-2 0-49,2 0 0,-2 0 60,-2 0 1,0 0-52,1 0-641,4 0 399,-8 0 1,7-1-31,-7-3-1112,2 3 858,1-4 0,-3 5-156,0 0 0,-5 0 617,5 0 0,-6-6 0,4 0 0</inkml:trace>
  <inkml:trace contextRef="#ctx0" brushRef="#br0" timeOffset="1">4374 13225 7941,'0'-7'-22,"0"-1"507,0 6-21,0-3 1801,0 5-1923,-5 0-121,4 5-56,-9 1 1,7 5 155,-4 1 1,3 4 36,-4 3-313,1 3 32,-5 1 1,4 1 96,1 2 1,-1 4-160,-3 4 1,1 0 44,2 0 1,-2 1-58,2-1 0,2 5-12,-2 3 1,2-1 26,-2 1 0,-1-6 7,6 3 1,-1-1 44,4-4 1,0 1-129,0-8 0,5 0 57,3-4 1,2-1-14,1 1 0,1-5 31,-1-3 1,0-2-16,1-2 0,3 1-158,0-1 0,-1-3 89,-6-1 1,2-4-326,-2 1 0,-2-3-84,2-1 1,-5 0-1002,5 0 913,-5 0 1,3-1-187,-2-3 1,-3 1 230,3-4 1,1-1 518,-1-3 0,5-6 0,-3 0 0</inkml:trace>
  <inkml:trace contextRef="#ctx0" brushRef="#br0" timeOffset="2">4603 13774 7941,'0'-12'386,"0"1"674,0-1-526,0 1 117,0 5-40,0 0 627,0 6-1072,5 6 0,-3 1 9,6 8 1,-6 3 12,2 5 1,1 5-10,-1 2 1,0 7-126,-4 1 1,4 5-84,-1-1 1,1 6 28,-4 2 0,0 3-195,0-3 0,0-1 92,0-3 0,0-7 40,0-4 1,2-6 37,1-6 0,0-2 51,5-2-78,-6-2-51,8-6 1,-9-3-148,3-1-76,-2-4-209,-2 2 0,0-6 200,0-3 1,0-3-1148,0-4 710,0 0 322,0-1 1,-4-3-465,0 0 914,-5-6 0,3-1 0,-6-8 0</inkml:trace>
  <inkml:trace contextRef="#ctx0" brushRef="#br0" timeOffset="3">4614 13831 7941,'6'-18'0,"-2"3"0,-1 2 495,1 2 0,-3-1-49,3 1 0,2 1-20,2 2 0,2-1-88,1 5 1,2-3-42,2 3 0,-1-4-117,5 4 0,4-1-81,4 2 1,-1 1 100,-3-2 1,0 3-123,0 1 1,-2 1-184,-2 3 95,3 3 5,-9-1 1,3 4-187,-5-2 0,0 6-16,-4 1 0,-2 0-7,-5-3 0,0 4 105,0 3 0,-10 0 35,-5 4 1,-7-3 28,-4 7 0,0-3-8,-4-1 0,1-4 247,-2 0-235,-2-5 57,9 2 0,-6-4 12,7-1 0,-1-4-131,9-4 0,3-1-153,4-2 0,2-2-84,-1-1 1,1 0-335,6-5 0,2 1 121,2-5 0,2 1-774,5 0 1327,1-1 0,4-4 0,2-2 0</inkml:trace>
  <inkml:trace contextRef="#ctx0" brushRef="#br0" timeOffset="4">5139 13374 7935,'7'-8'813,"-3"1"-252,-3 4 267,-1-2 982,0 5 1,1 4-1627,3 0 1,-3 4-19,3 0 1,2 2-75,2 2 1,1 0 23,-2 4 1,4-2 69,-4 5 0,7-4-17,1 4 0,1 0 45,-5 4 0,0 0-47,1-1 1,1 3-17,2 1 0,-3 2-59,4 3-1,-5 2-123,-3-3 0,1 2 246,-6-2-432,6 3 161,-7 1 0,3 2-83,-5 2 0,-2-4 119,-1-3 0,-4 6-55,-4-3 1,-4-1-65,-1-3 1,-3-4-122,4 0 1,0-3 57,3-4 0,1-2-146,0-6 0,-1-1-752,1-2-969,-1-3 2070,1-5 0,-1-10 0,1-3 0</inkml:trace>
  <inkml:trace contextRef="#ctx0" brushRef="#br0" timeOffset="5">6076 13465 7913,'18'-5'-48,"-2"4"1,-4-5 37,-1 2 0,0 2 234,1-1-293,-1-4 75,1 6 0,-1-5 236,1 2 1,-1 1 465,0-4-59,1 4-88,-1-2-162,-4 0 5,-2 4 56,-5-4-284,0 5 1,-5 5-86,-3 2 1,-6 0 64,-1 0 1,-7 1-154,-1 3 0,1 5 42,-5-1 1,-1 0 64,1-4 1,-3 2-13,3 2 1,1-2-12,3 2 1,5-6 11,3-1 0,-2-1-29,2 5 0,1-5-82,6 1 1,0-4 73,4 3 0,-1-4-168,1 1 191,3 2-257,-5-5 89,6 5 0,2-3-51,2 1 144,2 5 1,5-6 192,1 4-92,-1-4 0,4 6-81,1-6 173,4 1-181,-2 1 0,8-3 56,1 1 115,5-1-61,-8 3 1,8-4-36,-6 3 0,1-3 10,-4-1 1,0 1-413,-1 3 165,-4-3-195,-1 4 0,-6-5-873,0 0 658,1 0 1,-2 2-1351,-2 2 1325,-3-3 1,-7 4 46,-1-5 0,-4 1 528,-4 3 0,-6 2 0,0 6 0</inkml:trace>
  <inkml:trace contextRef="#ctx0" brushRef="#br0" timeOffset="6">5882 13842 7906,'-7'6'-471,"2"5"1240,5-10-427,0 4 1,0-4 58,0 3 0,2-3 136,1 3 1,0-3-129,5-1 0,-1 4-2,5 0 0,-1 1 176,0-1-131,1-3-289,4 4 0,2-4 356,5 3-109,0-2-192,0 8-126,-1-9 71,-4 4 0,8-5 163,-4 0-673,-1 0 347,0 5 0,-4-4 142,2 3-1866,-3-3 656,1-1-1592,-4 0 1225,3 0 1435,-10 0 0,5 0 0,-5 0 0</inkml:trace>
  <inkml:trace contextRef="#ctx0" brushRef="#br0" timeOffset="7">7138 13271 7854,'-5'-6'0,"-1"-4"0,-2 7 172,0-5 451,6 6-484,-3-3 1,4 1 284,-3 0 95,2 0-42,-3 4-113,5 0 1,0 5-115,0 3 1,5 6-51,3 1 1,2 6 197,2-2 0,3 3-120,0 5 1,5-2-67,-1 6 0,3-1-43,1 5 0,0-1 65,0 0 1,1 2-92,2 2 0,-2-3-8,3 3 0,-3-2-108,-1-2 1,-4 0 45,0 1 0,-1-6-69,1-2 0,0-5-75,-8-3 0,3-1 25,-6-3 0,1-6-159,-2 3 1,2-7-422,-5 2-471,0-4 666,-4 2 0,0-6-269,0-3 1,-5 1 56,-3-4 1,-2-5-282,-1-3 1,-1-5 255,1 1 1,-2-3 667,-2-1 0,2-5 0,-3-1 0</inkml:trace>
  <inkml:trace contextRef="#ctx0" brushRef="#br0" timeOffset="8">7469 13317 7854,'5'-18'0,"-2"1"209,4 6 0,-4 0 884,1-1-292,2 6-373,-5-4 1,6 8 459,-3-1-569,-3 1 0,4 4-131,-5 1 0,-1 4-27,-3 4 1,-2 7-14,-6 5 0,-1 5-32,-2 6 1,-4 4-164,-8 0 1,-2 5-207,-5-1 0,0 3 74,0 0 0,1 3-29,2-2 1,-2 5 72,3-9 1,3-2 73,4-9 1,3-3-11,8-5 0,-2-6-348,7-1 98,2-4-396,0-5 166,5-2 120,0-5 0,3-5-197,1-3 0,5-2 94,-1-2 0,1-3-162,-2 0 696,3-5 0,-3 2 0,4-5 0</inkml:trace>
  <inkml:trace contextRef="#ctx0" brushRef="#br0" timeOffset="9">6944 13020 7867,'1'-7'571,"3"4"0,4 1-159,7 2 0,-3-3 121,4-1 0,7-1-254,3 1 1,2 3-39,3-3 1,-5 1-27,5-1 0,-1 3 0,4-3 0,2-1 26,2 1 1,-1-1-27,5 2 0,-8 1 0,4-1 0,-10-3 26,2 3 1,3-1-671,-2 4 0,-6 0-900,-10 0 1,-2 0 1180,-1 0 1,-5 0 147,1 0 0,-6 5 0,3 1 0,-5 6 0</inkml:trace>
  <inkml:trace contextRef="#ctx0" brushRef="#br0" timeOffset="10">8977 13271 7983,'0'-6'0,"0"-1"122,0 4 215,0 1 41,0-8-105,0 9 0,-1-4 277,-3 5 200,2 0-505,-8 0 0,4 0-28,-5 0 0,-2 1-105,-2 3 1,1-2 140,-5 6 0,-2 3-158,-5 5 0,0 0 242,-4-1-417,4-2 93,-7 9 1,9-8 70,-2 5 0,-2-5-138,1 1 1,0 1 51,5 0 1,0-1 40,3-4 0,-1 1-44,5-1 0,1-3 82,6-1 0,3-3-119,5 4 49,0-6 0,0 5-103,0-4 0,1 0 152,3 5 1,4-6 1,7 2 1,3 1 50,4-1 0,1 3 154,0-3 1,1 0 31,3-4 1,-2 0-120,6 0 1,-5 0 24,5 0 0,-6 0-90,2 0 0,-3 0 8,-1 0 0,-2 0-149,-2 0 1,2 0-275,-6 0 1,0 0-127,-3 0 0,-5 0-1112,1 0-1021,-6 5 1840,8-4 1,-10 4-39,0-5 1,-5 4 292,-6 0 0,-6 0 468,-2-4 0,-2 5 0,-2 1 0</inkml:trace>
  <inkml:trace contextRef="#ctx0" brushRef="#br0" timeOffset="11">8566 13648 7983,'-33'5'50,"12"-4"1,-9 8 168,15-5 1,3 1 312,5-1 192,4-3-436,-2 9 0,10-3-14,3 4 0,2-3 161,1-1 1,5-3-132,-1 4 1,5-5 83,-1 5 0,1-2-81,-1 2 1,3 1-55,-3-5 1,3 3-118,0-3 0,1 1-120,0-1 1,0-3 85,0 3 0,0-3-108,-1-1 1,1 0-1044,0 0 0,-4 0 510,0 0 1,-5 0-2042,1 0 2580,-2 0 0,-1 0 0,-1 0 0</inkml:trace>
  <inkml:trace contextRef="#ctx0" brushRef="#br0" timeOffset="12">9548 13488 7953,'0'-11'0,"0"4"0,1-3 1159,3 3-462,-3 1 296,4 1 117,-5 0-521,0 4 1,0-3-291,0 8 1,0 0-184,0 7 0,-1-1 217,-3 9-415,3 0 135,-4 4 0,5 0-34,0 0 0,0 4-76,0-1 0,0 1-89,0-4 0,1 0 82,3-1 1,2 0 30,6-3 1,-1 1-13,1-4 1,0-5-130,3-3 0,-1-6 136,5 2 1,0-4 22,4-4 1,0-2 7,0-6 0,0-3-17,0 0 1,0-5-1,-1 1 1,-4-3 16,-3-1 1,-2 3 7,-2-3 0,-3 5 39,0-8 1,-6 4-8,2-5 0,-1 6-9,0-2 0,-1 8 7,1-4 1,-1 5 171,-2 2-6,0 6-147,0-4 250,0 9-268,0-4 1,-4 13-12,0 4 1,-1 7 76,1 0 0,3 4 9,-3 3 0,3 4 2,1 4 0,0 0 87,0 0 1,0 1-230,0-1 0,4-4 103,0 1 0,4-7-258,0-1 0,1-2-467,-2-5 124,4-1 1,-9-5-829,6-2-868,-6-3 2227,3-5 0,-10 0 0,-1 0 0</inkml:trace>
  <inkml:trace contextRef="#ctx0" brushRef="#br0" timeOffset="13">10599 12997 7847,'0'-6'-139,"0"-1"14,0 3 0,0 2 398,0-6-12,0 6 1,0-5 202,0 4 1,1 1 331,3-1-259,-3 1-138,4 2-173,-5 0 0,-1 5 45,-3 3 0,-2 3 0,-6 5 0,-1 3-61,-2 7 0,1 0-27,-5 4 1,-4 4-21,-3 4 1,-1 2-81,4-2 0,2-1-111,2 5 1,-2-4-117,6 3 0,-1-2 130,0 2 1,4-3 35,-4 4 1,9-5 22,3 1 1,-1-2-20,1-2 1,2-4-11,5 1 1,4-6-5,4 2 1,1 1-84,-1-1 1,4-2 114,0-6-1,6 3-21,-9-10 1,5 9 5,-6-6 1,5 0-127,-1-4 1,0 1-293,-3-1 250,-1-4-827,0 3 277,-4-9-585,3 4 400,-9-5 48,9 0 0,-8-1 827,1-3 0,-1-2 0,-2-6 0</inkml:trace>
  <inkml:trace contextRef="#ctx0" brushRef="#br0" timeOffset="14">10621 13591 7847,'0'-12'0,"2"2"597,1 3 1,0 2 398,5 5-456,-6 0 0,5 5-197,-4 2 0,0 8 33,4 5 1,-3 2-193,4 5 1,-4 2 39,3 5 1,-3 2-187,4 2 0,-2 1 93,2 3 0,2 3 57,-3-3 1,4-2-105,0 2 0,-3-4-167,-1 4 0,0-6-31,0-2 1,2-1-122,-5-7 1,4 0 58,-5-7 1,2 0-221,-1-8-267,-3 3 139,5-7 194,-6-1 0,0-2-20,0-8 0,0-2-151,0-6 0,-2-1-135,-2-2-158,3-2 453,-9-1 1,4-8-72,-6 4 1,-3-9 411,0 1 0,-5-8 0,2-3 0</inkml:trace>
  <inkml:trace contextRef="#ctx0" brushRef="#br0" timeOffset="15">10610 13716 7697,'0'-22'-525,"0"-1"412,0 5 0,1-4 562,3 3 1,2-1-8,6 1 1,-1 3-57,1 4 0,-1-2-153,1 3 1,0-3 12,3 6 1,2-1-6,2 2 1,3 0-14,-3 4 0,-2 1-29,2-2 0,0 4 25,4 4 1,0 1-83,0 3 1,4 5-2,-1-6 1,1 10-141,-4-6 0,-6 8-50,-1 0 1,-7 3-177,-2 1 1,-4-4 89,1 0 0,-8 0-45,-4 4 0,-3-4-184,-5 0 0,-10-4 150,-8 4 0,2-5-21,5 1 1,-1-3 8,2-5 0,-1 0 59,4-4 0,2-1-39,2 1 1,2-1-126,6-2 1,-1-5-345,1-3-219,4-2 894,2-7 0,10 5 0,2-5 0</inkml:trace>
  <inkml:trace contextRef="#ctx0" brushRef="#br0" timeOffset="16">11113 13043 7847,'0'-7'741,"0"2"1161,0 5-1547,5 0 1,-3 1 77,6 3 1,-4 1-29,3 3 0,1 3-160,3 1 0,2 1 11,2 6 1,-1-4 26,5 4 1,0 1-90,4 7 0,0-2 13,0 6 1,-2-5-152,-2 5 0,-1-1 99,-3 4 0,-3 4-235,-1 1 1,-1 0 10,-6-1 1,4-1-102,-5 5 1,0-2 102,-7 2 1,0 1-81,-7-5 1,1 0-394,-9-3 1,4-5 216,-4 1 0,3-7-587,-3-1 0,5-6 373,-1-5 0,6-2-1385,2-3 893,4-1 1029,-2-6 0,0-11 0,-1-1 0</inkml:trace>
  <inkml:trace contextRef="#ctx0" brushRef="#br0" timeOffset="17">11661 12951 7884,'-5'-6'-384,"3"1"750,-8 5 85,9 0 162,-4-5 151,5 3-178,0-3 256,0 5 0,4 2-585,-1 1 0,5 0 83,-4 5 1,5-1-65,-2 5 1,4-1 41,0 1 1,2 0-35,2 3 0,-1-1-42,5 5 0,-4 0-186,4 4 0,-4 0 47,4 0 1,-5 5-43,2 2 0,-4 1 72,0 3 1,3-1-30,0 9 1,-3-4-30,-5 4 0,2 0-20,6 3 1,-7 1-223,0 0 1,-2-4 209,-2 0 1,-1-1-133,-3 5 0,-1 0 56,-3 0 0,2-6-28,-6-2 0,1-2 72,-5-2 1,0 0-13,-4 1 0,4-6-77,-4-3 0,2-3-94,-1-4 1,3 2-770,-4-6 1,4-1 423,0-7 1,-1 2-2059,-2-5 2575,3 0 0,-5-4 0,6 0 0</inkml:trace>
  <inkml:trace contextRef="#ctx0" brushRef="#br0" timeOffset="18">12357 13225 7884,'0'-6'1750,"0"1"-1281,0 5-62,5 0 0,-2 0-64,5 0 1,-1 1 3,5 3 0,-1-1-93,0 4 0,10-3-26,2 4 0,-2-5-30,-2 5 0,-1 0-13,1 3 0,-1-1-14,-3-2 1,2 2-114,2-2 0,-2 0-70,-1 0 0,-2 1 30,5-5 0,-4 3-37,4-3 1,-4 4 14,4-4 1,-5-1 65,1-3 1,-2 0-12,-2 0 0,1 2 40,-1 1 16,-4-1 2,-2 3 52,-5-5-85,0 0 1,-5 1-128,-3 3 0,-3-3 107,-5 3 0,2 1-181,-5-1 1,4 3 17,-4-3 1,5 4-83,-1-4 0,1 3 57,-1-3 0,2 4-101,-2-4 1,2 3-479,2-3 0,3 4 278,0-5 0,1 1-571,-5-4 0,5 4 335,-1 0 0,4 0-978,-3-4 1647,4 5 0,3-4 0,7 4 0</inkml:trace>
  <inkml:trace contextRef="#ctx0" brushRef="#br0" timeOffset="19">12769 13568 7884,'11'0'141,"0"0"1,-3 0 585,0 0-337,-6 0-8,8 0 0,-8 0-167,3 5 205,-5-4 130,0 4-194,0-5-86,-5 5 0,-2-2-17,-4 5 1,-6-5-75,-2 5 1,-2 0-28,-2 3 1,-1-3-108,-3-1 1,-2 5 94,-5 3 0,3 0-79,1-3 0,1-1-201,-2 0 1,-3 0-224,7-4 1,-1 2-16,13-5 1,4 0-280,3-4 0,5 1-613,0 3 314,1-3 0,4 4 272,1-5 0,5 0 684,7 0 0,3 0 0,5 0 0</inkml:trace>
  <inkml:trace contextRef="#ctx0" brushRef="#br0" timeOffset="20">13408 13260 7884,'0'-23'78,"1"4"30,3 0 1,1 3-117,3-3 0,1 5 132,-5-1 1,-1 3 158,-3 0 1,0 1 1192,0-1-1016,0 1 1,-5 1-179,-2 2 0,-5 3-238,-3 5 1,1 0 27,-5 0 1,-1 5-83,-7 3 0,3 2 229,-3 1-432,-2 1 182,5 4 0,-4-2 1,5 5 0,-2 0-62,2 4 0,-1 0-152,9 0 0,1 0 75,6-1 1,3-3-101,5 1 0,4-7 19,0 3 0,8-4 5,0 0 0,7-5 198,0 1 1,2-5-5,2 0 1,-1-1 33,-3-2 0,2-2-51,-2-1 1,-2 0 273,-2-5 1,2 5-63,-2-5 1,-1 4 154,-7-3 0,2 3 0,-5-4 1,1 6-37,-1-2 1,-3 1 132,3-1-15,-3 3-203,-1-4-82,0 15 0,-3-1 123,-1 10 1,-1-2-95,1 6 1,-1-2 202,-3 10-197,3-1-474,0 4 538,4 1-93,-9 4 1,8-4-67,-1 4 1,-2 0-98,1-1 0,0-1-14,4-7 1,0 1-217,0-9 0,0 3-396,0-10 485,0 0 0,1-5 35,3-2-341,-3-3 0,6-5-217,-4 0 1,-1-5 32,1-3 0,-1-7 692,-2-4 0,5-3 0,1 0 0</inkml:trace>
  <inkml:trace contextRef="#ctx0" brushRef="#br0" timeOffset="21">13579 13225 7884,'-5'-11'0,"4"0"0,-8-1 367,5 1 0,2 3 1473,6 0-1402,-3 6 1,5-3 446,-2 5-633,-3 0 1,4 5 74,-5 3 1,2 7-71,1 4-42,-1 2-54,3 2 1,-5 4-128,0 0 36,0 4 46,0-7 0,0 8-211,0-5 83,0-1-61,0-3 0,4 0 43,-1 0 0,1-5-178,-4-3-176,0-2 51,0-2 77,0-5 195,0-1 243,0-5-222,0-5 37,0-1 1,2-5 11,1-1 0,0 5 25,4-1 0,-4 4-1,1-4 1,2 6 60,2-2 1,2 3-68,1 1 0,1 0 45,-1 0 1,-3 0-51,-1 0 0,1 5 7,3 3 1,1 2-1,-1 1 0,1 1 2,-1-1 1,-3 2-18,-1 2 0,-3-1-5,4 5 0,-6 0-131,2 4 0,-4-3 77,-4 3 1,-2-7-131,-5 7 0,-6-2 39,-2 1 1,-3-3-74,0 0 1,-1-5 63,0 2 1,1-7-139,3-2 0,-2-4 3,2 1 1,-2-3-164,2-1 1,-1-1-93,5-3 0,-4-3 138,4-4 0,-1-4-277,5-1 1,3-4 238,1 1 1,4-2 434,-1-2 0,3-5 0,1-1 0</inkml:trace>
  <inkml:trace contextRef="#ctx0" brushRef="#br0" timeOffset="22">13591 13157 7884,'0'-12'1192,"0"1"-712,0 5 1,5 1 571,3 5-546,2-6-236,1 5 0,1-4 166,-1 5 0,2 0 118,2 0-434,-2 0 41,3 0 0,1 0-72,2 0 0,-2-1-175,2-3 0,-3 3-147,3-3 0,-5 3-372,1 1 0,1 0-1683,0 0 1161,-1 0 679,-4 0 0,1 0 448,-1 0 0,11-5 0,2-2 0</inkml:trace>
  <inkml:trace contextRef="#ctx0" brushRef="#br0" timeOffset="23">14185 13180 7884,'0'-12'1697,"0"6"-649,5 1-538,-4 5 0,8 1-121,-5 3 1,0 2-73,-4 6 0,-6 4-103,-1 3 0,-5 8-27,-3 3 1,1 3-3,-5 2 1,-4 4 26,-3 3 0,-1 2-382,4 2 1,-3 0 328,-1-1 0,2-4-533,6-3 190,-3-3 27,9 0 1,-7-6-102,5-2 0,3-5 82,5-3 0,3-2-251,-4-6-409,6-4-632,-3-2 689,5-5 0,0-1-130,0-3 909,0-3 0,5-14 0,1-3 0</inkml:trace>
  <inkml:trace contextRef="#ctx0" brushRef="#br0" timeOffset="24">13945 13248 7884,'0'-11'484,"0"-1"0,0 1-171,0 0 1,0 3 213,0 0-130,5 6-152,-4-3 178,4 5-244,-5 0-133,5 0-159,-3 0 1,4 1 256,-2 3-1233,-3 2 563,9 6 280,-9 4 140,10-3 106,-10 3 0,14 6 0,-2 2 0</inkml:trace>
  <inkml:trace contextRef="#ctx0" brushRef="#br0" timeOffset="25">14059 13808 7884,'0'7'2044,"0"1"-1514,5-5 1,0 3 1071,3-2-1081,2-3-153,-4 9 124,1-9-139,-2 5 1,0-6-86,-4 5-266,9-4 1,-7 8 213,4-5-2191,-4 4 1975,2-6 0,-5 8 0,0-4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4.756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1507 5366 8133,'-5'-6'274,"4"-5"-25,-9 5 1,8-1 529,-2-1-569,3 5 0,0-6 1148,-3 6-438,3-1-576,-4-1 1,6 5-105,3 0 0,0 5 177,7 6 0,-1 7-108,9 5 0,0 5-14,4 6 0,0 5-81,0 3 1,3 3-325,1 0 0,5 1-223,-2 0 0,2-2 231,-2-2 0,0-3-444,-4-4 1,-2-4 297,3-4 1,-3 0 48,-1-8 1,-1-3 31,-3-1 0,1 2 181,-5-2 0,0-1-139,-3-6 1,-5 1 392,1-6-761,-5 6 401,7-7-1142,-9 3 833,4-5 0,-10 0-620,-3 0 0,2 0 1021,-2 0 0,-4-5 0,-6-2 0</inkml:trace>
  <inkml:trace contextRef="#ctx0" brushRef="#br0" timeOffset="1">1964 5389 8111,'-6'-12'0,"0"6"0,1-4 1294,4 4-563,-4-1 304,5 2-217,-5 5-407,4 0 1,-8 5-160,5 3 1,-5 7 18,1 4 1,-3 9-34,-4 6 0,-3 4-200,-5 4 0,-5 3-91,-2-4 0,-2 4-135,2 1 0,-2-6-405,5-2 1,-1-3 337,2-5 0,3 2-203,0-6 0,1 0 179,7-7 0,1-7-1881,7-4 1067,-3-5 1093,8 2 0,-3-5 0,5 0 0</inkml:trace>
  <inkml:trace contextRef="#ctx0" brushRef="#br0" timeOffset="2">1393 5115 9919,'11'0'730,"1"0"1,4 0-119,3 0 0,4-2-107,4-1 1,2 1-355,5-1 0,5-4 112,3 0 0,3 0-349,0 0 0,-4-1 120,-3-3 0,-4 4-196,-3 3 0,-3-1-446,-5 2 1,-4-1-1811,0 4 2418,-5 5 0,7 1 0,-3 6 0</inkml:trace>
  <inkml:trace contextRef="#ctx0" brushRef="#br0" timeOffset="3">2375 5560 9654,'1'-6'1474,"3"2"-1226,2 3 0,6 1 372,-1 0 1,5 0-202,-1 0 1,5 0-89,-1 0 0,6 0-145,2 0 1,0 0-15,-4 0 0,-1 0-316,1 0 1,-1 0 195,-3 0 1,1-2-1000,-5-1 0,1 1 44,-5-1-1982,0 1 2885,-4 2 0,-2 5 0,-5 2 0</inkml:trace>
  <inkml:trace contextRef="#ctx0" brushRef="#br0" timeOffset="4">2444 5789 9250,'11'6'2180,"0"3"-1614,1-5 1,3-1-38,0-3 102,6 5-310,-4-3 0,6 3-310,0-5 11,5 0 0,0 0-1073,2 0 1,3 0 385,-2 0 665,-3 0 0,5-5 0,-4-2 0</inkml:trace>
  <inkml:trace contextRef="#ctx0" brushRef="#br0" timeOffset="5">3677 4909 8206,'-5'-13'303,"4"-2"668,-3 8-600,3 2 121,1-1 1340,0 6-1446,5 0 0,1 7 310,5 4-480,6 6 1,-3 8 111,5 6 0,-4-1 122,4 8 0,-1 3-345,1 1 1,3-3 70,-3-1 0,-2-2-572,2-2 0,-5-5 319,2-2 1,-4-5-956,0-3 0,2-2 43,-3-6 0,3 0-379,-6-4 1,1 0 1367,-2-4 0,3-1 0,-3 3 0</inkml:trace>
  <inkml:trace contextRef="#ctx0" brushRef="#br0" timeOffset="6">4077 4863 8220,'0'-24'142,"0"3"1,-2 9 758,-1 1-385,1 5 144,-3 1-320,5 5 1,-5 0 633,-2 0-586,-4 10 1,-1 4-81,-3 12 1,-4 9-60,-8 6 0,-2 10-407,12-22 1,-1-1-1,-16 26 245,17-26 0,0 1 1,-14 25-652,1 3 1,5-2-184,-2-6 1,8-5-566,4-14 1,7-3 1311,4-8 0,3 2 0,1-3 0</inkml:trace>
  <inkml:trace contextRef="#ctx0" brushRef="#br0" timeOffset="7">4180 5377 8056,'0'-11'723,"0"5"838,-6-5-805,5 10-255,-4-4 1,5 6-198,0 3 1,0 3 94,0 4 0,0 5-101,0 4 0,0 2-122,0 5-88,0-3 1,0 8-395,0-6 257,0 1 1,0-5-306,0-3 0,0 1-520,0-5 0,0 0-1608,0-3 2482,0-1 0,5 1 0,2-1 0</inkml:trace>
  <inkml:trace contextRef="#ctx0" brushRef="#br0" timeOffset="8">4728 5069 8081,'-12'-11'0,"1"-1"0,5 1 1316,2-1-876,2 6 1618,2 1-1471,0 5 1,0 6-248,0 6 0,0 9-201,0 10 1,0 3-105,0 4 1,0 3-650,0 4 0,0-3 383,0 0 1,0-9-2104,0 1 2334,0-7 0,0 1 0,0-5 0</inkml:trace>
  <inkml:trace contextRef="#ctx0" brushRef="#br0" timeOffset="9">4568 5412 8068,'1'-8'2595,"3"0"-2118,-3 6 0,9-3 80,-2 5 0,2 0-77,2 0 74,4-5-248,2 3 0,8-4 45,1 2-1041,0 3 591,1-9 1,-3 9-2394,5-3 1699,-4 3 1,0 1 792,-6 0 0,1-6 0,-3 0 0</inkml:trace>
  <inkml:trace contextRef="#ctx0" brushRef="#br0" timeOffset="10">5082 5446 8022,'0'-6'1600,"0"-5"-368,0 10-483,5-9-595,-4 9 1,5-6-636,-2 4 1,1 0 248,3-5 1,2 5-852,-2-5 0,2 5 1083,1 0 0,1 1 0,-1 2 0</inkml:trace>
  <inkml:trace contextRef="#ctx0" brushRef="#br0" timeOffset="11">5379 5434 7943,'0'-6'0,"0"-4"1485,0 9-308,0-4-694,0 0-742,0 3 164,5-3-140,-4 5-577,9 0 619,-9 0 1,10 0-660,-10 0 231,4 0-279,0 0 900,1 0 0,6 5 0,-1 2 0</inkml:trace>
  <inkml:trace contextRef="#ctx0" brushRef="#br0" timeOffset="12">5664 5446 7946,'0'-6'1634,"0"0"-420,5 1-529,-3 4 491,3-4-282,-5 5-2425,0 0 1531,0 5 0,-5 1 0,-2 6 0</inkml:trace>
  <inkml:trace contextRef="#ctx0" brushRef="#br0" timeOffset="13">6132 4921 8187,'0'-12'806,"0"6"0,0-1-32,0 4-288,0 1 0,0-1-118,0 6 219,0 4-275,0 4 1,0 11 202,0 4-33,0 6-180,-5 7 0,3 2-152,-6 5-61,6-1 1,-3-4-313,5-3 1,0-4-46,0-3 1,0-3-1467,0-5 1178,0-6 0,5-1-55,2-9-1277,3-2 709,2 0 1179,-1-3 0,1 3 0,-1-5 0</inkml:trace>
  <inkml:trace contextRef="#ctx0" brushRef="#br0" timeOffset="14">5904 5183 8079,'0'-7'1311,"0"-1"-799,5 5 1,7-5 243,7 4-569,2 0 18,7-1 0,-1 2 147,7-4-324,-2 4 148,12-7 0,-8 8 235,2-6-2630,-3 5 1801,0-2 0,-5 4-832,0-3 698,1 3 597,-2-4 1,-1 5-1,-5 0 1</inkml:trace>
  <inkml:trace contextRef="#ctx0" brushRef="#br0" timeOffset="15">6692 4704 8147,'-11'-18'820,"-1"3"-290,1 7 1,4-2-77,2 9 180,5-5 116,0 6 0,5 11-142,3 4 0,4 10-165,3 6 1,1 7 41,3 4 1,3 3-197,-3 5 1,-1-3-411,1 2 0,0 1-187,4-5 0,-4 2-203,0-9 1,-5-5-18,1-6 0,-2-3 269,-2-1 0,-1-5-1842,-2-3 714,2-2 1387,-4-2 0,1 1 0,-2-1 0</inkml:trace>
  <inkml:trace contextRef="#ctx0" brushRef="#br0" timeOffset="16">6989 4704 8091,'-5'-25'836,"-3"6"-836,3 5 984,-5 8-592,9 1 1,-5 5 50,2 0 0,-3 3 2,-4 4 1,-6 7 360,-2 13-500,-2 12 1,-6 4-469,1 11 0,-5-1 111,4 4 0,0-4-595,0 1 1,4-2 478,0 1 1,5-4-1327,7-7 1,5-2 1492,2-6 0,-2 0 0,-1 0 0</inkml:trace>
  <inkml:trace contextRef="#ctx0" brushRef="#br0" timeOffset="17">7103 5092 8155,'-6'-12'0,"2"1"0,3 0 2125,1 4-1396,5-3 0,-3 8-39,6-6 0,-4 4 194,3-3 0,-3 3-410,4-4 1,0 6-205,3-2 1,2-1-189,2 1-29,-2 0 1,7 4-206,-5 0 1,4 0 245,-4 0-462,1 0 1,-5 4 168,0 0 0,-4 5-194,-3-2 0,-3 3 116,-1 2 1,-1-1 26,-3 1 0,-1-1 55,-3 0-25,-2 1 268,4 4 0,-1-3-137,3 2 0,3-6 168,1-1 0,0-4-50,0 3 150,0-4-222,0 2 298,5 0-214,2-4 0,4 4 10,0-5 1,-3 4 30,0 0-23,-1 0-58,5 1 1,-2 1 24,-3 6 1,-1-1 77,-6 0 1,0 1-74,0-1 1,0 2 38,0 2 1,-6 2-70,-1 2 1,-7 1 6,-1-5 0,-6 4 20,2-4 0,-1 1 14,1-5 1,-1 0-345,4 1 1,-3-4 104,4-1 1,0-4-1857,4 0 858,4-1 1195,-3-2 0,9-5 0,-4-2 0</inkml:trace>
  <inkml:trace contextRef="#ctx0" brushRef="#br0" timeOffset="18">7469 5172 8005,'0'-12'1292,"0"6"0,0 2-617,0 8-202,-5 2 0,-2 10 230,-4-1-475,5 5 313,-5-2 1,6 9 210,-2-1-524,2 1-565,5-4 1,1 3-757,3 1 677,7-5 321,2-1 161,8-8-539,2 3 0,1-8 36,3 0 168,2-6 91,0 3 1,2-10-21,-1-3-141,-4-2 433,2-1 1,-9-6-198,0-2 35,-5-2 1187,2-2-722,-4-5 0,-6-1 410,-2-5-537,-3-1 1,-7-3-137,-6 0 1,-6 4 72,-8 3 0,-10 11-882,-9 1 0,-6 6 154,-6 6 0,1 7-331,3 7 0,11 9 852,7 3 0,1 6 0,0 2 0,2-1 0</inkml:trace>
  <inkml:trace contextRef="#ctx0" brushRef="#br0" timeOffset="19">3426 5914 8148,'-7'0'249,"-3"-5"245,9 4-54,-4-4 0,6 5 31,3 0 35,2 0-193,11 0 1,2 0 48,7 0 406,4 0-359,4 0 0,10-4 325,6 0-723,4-5 0,5 7 287,2-6 0,1 2-170,-30 2 0,1 0 1,3-1-1,0 0-22,0 1 1,0 0 0,1 1 0,0 0-788,1-1 1,0 0 831,0 3 0,0 0-160,4-4 0,1 0 34,-2 4 1,-1 0 0,6-3 0,0 0 58,-1 2 0,1 0 0,0-2 0,-1 0-105,3 2 1,0 0-195,-2-2 1,0-1-718,-2 5 0,-1-1 924,2-1 0,0-1-50,-4 3 0,-1 0-398,0-2 0,0-1 409,-3 2 0,-1 1 0,1-3 0,-1 1 11,0 1 1,0 2-1,2-1 1,0 0 21,-1 0 1,-1 0 0,0 0-1,0 0-5,-2 0 1,0 0-48,3-2 0,0-1 59,-2 0 1,0-1 0,3 1 0,1-1-19,-2 0 0,-1 0 127,0 0 1,0 0-115,-2 1 1,0 0 0,2-2 0,1 0 71,-1 1 1,0 0-67,-2 2 0,-1-1 0,1-1 0,-2-1-21,29 2 1,0-1 583,-4 4 1,0-4-639,0 0 1,-5 0 56,-2 4 0,-7 0 325,-1 0 1,0 4-380,4 0 0,-1 1-123,1-1 0,0-2 100,-1 6 1,1-5-115,0 0 1,-4 2 188,-1-1 1,-3 0-70,4-4 0,-5 0 239,1 0 0,2 0-83,-2 0 0,0 0 468,-4 0 1,0 0-392,1 0 1,-3 0 465,-1 0 0,1-1-602,-6-3 1,0 3 328,-7-3 0,1-1-213,-5 1 23,1-5 0,-9 7 216,1-6-316,-6 5 1,2-3-923,-8 2 0,-8 3 440,-11-3 0,-6 3 441,-10 1 0,-6 0 0,-7 0 0</inkml:trace>
  <inkml:trace contextRef="#ctx0" brushRef="#br0" timeOffset="20">5127 6234 7983,'0'-11'-935,"0"4"801,-5-3 1215,4 4-631,-4-6 0,5 5 296,0-1-440,0 0-1,0 1 4,0-1 1,0 4 148,0-3 0,1 3-156,3-4 0,-1 5-66,4-5 0,1 5-49,3 0 1,1-2 46,-1 1 1,1 0-164,-1 4 1,5 0 37,3 0 1,3 0-193,1 0 100,0 0 1,0 1-19,-1 3-9,1 2 1,-1 2-185,-3 0 110,-3-1 0,-4 5 78,-1-1-180,-4 0 81,-2 1 1,-5-1 117,0 1-98,0-1 81,0 1 1,-5-1 178,-3 0-81,-7-4 1,1 3-61,-5-3 1,1 4 17,-1 0 0,-1-3 230,4-1-246,-4 1 0,7 0 104,-2-1 1,2-4 98,2 0 0,3 3-130,1-3-200,4 1 246,-2-4-238,5 5 37,0-3 1,1 6 141,3-4-152,3 0 89,9 1 1,2-4-40,5 3 0,0-3 45,-1-1-42,6 6 1,-4-5 21,3 3 0,-3 1 11,-1-2-265,-5 6 252,3-2 1,-9 5-309,-1 4 173,1-4 0,-11 6-143,3-3 0,-4-2 135,-4 2 1,-6 2-45,-5-2 104,-6 5 1,0-6-25,-6 5 0,-5-5 7,2 1 0,-2-2-57,2-1 1,-2-1 6,5 0 0,2 0-419,6-4 85,2-2-390,6-5 119,5 0 1,2-1-239,8-3 0,3-6 976,8-5 0,8-6 0,6 4 0</inkml:trace>
  <inkml:trace contextRef="#ctx0" brushRef="#br0" timeOffset="21">5653 6360 8018,'6'-7'0,"-1"1"707,-5 2 1142,0 3-1172,0-4-412,0 5 0,0 5 341,0 2 1,0 9-182,0 3 0,0 2-386,0 2 0,1 1 68,3 3 1,3-3-546,4 3 1,4-3 325,1-1 1,4-1-229,-1 1 0,2-5 64,2-3 0,0-7-120,0-4 1,1-3 150,3-1 0,-2-1 191,6-3 0,-6-2 358,2-6 1,0-3-166,0 0 0,-1-6 529,-7 2 1,1-6-283,-5-2 0,-1-4 101,-6 0 0,-3-6-220,-5-1 0,-3-4-19,-4 4 1,-7 0-297,-13 4 1,-9 6 93,-9 5 0,-2 7-783,-6 8 0,4 6 505,0 9 1,7 2-1872,4 10 1027,7 0 1076,9 4 0,3 2 0,7 6 0,3 4 0</inkml:trace>
  <inkml:trace contextRef="#ctx0" brushRef="#br0" timeOffset="22">9867 5229 8100,'6'-15'-372,"-2"-1"232,-2 1 1,-2 4 92,0-1 1,0 1 1060,0 0 1135,0-1-1175,0 1-40,0 4-344,0-3-402,0 9 1,0 6 48,0 10 0,0 13 109,0 10 0,-4 8-80,0 11 1,-5 4-301,1 0 0,6-29 0,-1 1 155,0 27 0,1 1-160,2-4 1,2-8-178,1-4 0,4-4-286,4-3 1,-3-1-211,-1-10 492,1-6 0,2-4-87,-2-6-1315,-3 0 951,0-4-1342,-4-2 901,4-5 1112,-5 0 0,-10-5 0,-3-2 0</inkml:trace>
  <inkml:trace contextRef="#ctx0" brushRef="#br0" timeOffset="23">9821 5240 8218,'0'-24'30,"0"-2"1,0 13-1,0-2 0,0 2 806,0 2 1263,0 4-684,5-3-978,2 14 1,9-3 149,3 11 1,0 5-151,4 6 1,-1 9-36,8 6 0,1 5-108,3-1 0,0 4-439,1 3 1,-2-2 284,-3 3 0,3-5-184,-3-3 73,-2-3 1,0-6-725,-5-2 288,0-3 209,0-10 1,-2-2-78,-2-4 1,-1-5-44,-3 1 446,-2-6-93,-2 3 0,0-5-147,-4 0 1066,-2 0-427,0-5 1,-1-1-122,0-5 0,0-6 67,-4-2 0,0-4 367,0-3-353,0 1-184,0-13 1,-4 4-476,0-8 167,-5-7 1,4 7-465,-2-8 0,-2-4 98,5 0 0,-4-1-884,5 9 851,-6-2 1,7 13-63,-1 1-1016,1 5 900,2 6 1,0 5-782,0 3 543,5 8-445,-3 2 0,8 5 121,-3 0 1243,4 10 0,5-3 0,2 10 0</inkml:trace>
  <inkml:trace contextRef="#ctx0" brushRef="#br0" timeOffset="24">10804 5503 8191,'-7'-5'1130,"2"-1"-246,0-1-236,4-3-372,-4 9 1,4-4 501,-3 5-440,2 0 0,-6 5 133,4 2-444,-5 9 157,3 1 1,-5 6-63,4 0-61,2 0 0,1 4 71,0-1 0,0 2-244,4-1 1,5-3-66,3 3 1,2-7 17,2-1-7,4-5 0,-2 1-141,5-7 1,0 1 215,4-6 1,0 0 236,0-7 0,1 2 378,2-6-248,-2-5-114,-1 1 0,-1-10 705,-3 3-537,-3-3 1,0 0 8,-9-1 1,-2-5-85,-5-3 1,0-2-333,0-1 92,-10 0 0,-3 1 250,-9 2-1501,-6 3 846,-7 11 0,-5 2 25,-6 7-2534,0 8 2183,-4 6 0,9 11-1526,3 2 2242,8 2 0,7 2 0,0 0 0,0 0 0</inkml:trace>
  <inkml:trace contextRef="#ctx0" brushRef="#br0" timeOffset="25">11192 5526 8099,'-5'-12'-419,"4"5"589,-3-1 1,3 4 855,1-3-53,0 4-226,0-7 56,0 9 1,1-4-310,3 5 1,-3 1-66,3 3 0,1 2-130,-1 6 0,3 4-122,-3 3 0,4 3-67,-5 1 1,2-1-174,-1 1 0,-2-4 153,1 0 0,-1-3-129,-2 3-424,0-5 0,3 2 19,1-5-98,0-4 103,-4 3 686,0-9 1,-1 3 56,-3-8 1,3-2 54,-3-6 1,3 1 28,1 0 1,0-6-113,0-2 1,1-4-104,3-3 0,3-5 59,9-7 1,5-1-480,6-3 4,-1-3 1,1 7 33,0 0 1,3 5-353,-3 10 0,-1 6 180,-3 1-1226,-5 9 957,4 2 1,-10 11-1670,4 6 1578,-4 4 1,-4 7 740,-1 0 0,-4 5 0,2 1 0</inkml:trace>
  <inkml:trace contextRef="#ctx0" brushRef="#br0" timeOffset="26">11729 5537 8072,'-5'-17'0,"3"-4"1144,-1 6-684,1-5 0,2 7 156,0-2-203,0 2 0,0 2 77,0-1 667,0 6-462,0-4-231,0 8-326,0-3 213,0 5-154,0 5 0,0 7-59,0 7 0,2 0 242,1 4-472,-1-3 145,8 8 1,-8-5-414,6 0 321,0 0 0,-1-4-193,1 0 0,-1-5-165,5 1 0,-1-6 23,1-2 215,-1-4 1,0 2 71,1-5 346,-1 0-316,-4 0 0,3-1 62,-3-3 0,4 1 145,0-4 1,0-1 288,1-3-225,-1-6 0,-1 3-38,-2-5 1,2 5-86,-2-1 0,1 2-308,-2 2 202,-2-1 94,-5 6-334,5-4 77,-3 9 101,3-4 0,-5 10-128,0 2 1,1 3 232,3 2-130,-3-1 55,4 6 0,-4-5 194,3 4-179,-2-4 1,8 0-39,-3-1 51,3 1 0,2-5 41,-1 1 0,5-6 8,-1 2 0,5-3-42,-1-1 112,3-5-106,1 4 0,-2-9-116,-2 2 109,3-2 1,-5-1-36,6-1 1,-4 1 35,0 0 1,-3-2 24,3-2 1,-5 1-23,1-5 0,-2 5 32,-2-2 1,-1 4-61,-2 0 439,2 6-263,-9 1 1,4 6-52,-5 3 1,-1 4-71,-3 7 1,2-1 6,-6 5 1,5-1-847,0 1 552,1 2 0,2-3-73,0 5-1379,0-5 1079,0 3 0,5-4-85,3 2-953,7-3 1680,3 1 0,5-5 0,0 5 0</inkml:trace>
  <inkml:trace contextRef="#ctx0" brushRef="#br0" timeOffset="27">12848 5560 8033,'5'-23'0,"-4"0"1245,4-4-756,-5 2 0,0-3 61,0 6 0,0 3-68,0 0 0,-5 5-36,-2-2 674,-3 9-641,-2 2 1,-1 5-127,-2 0 1,-3 2-253,-4 6 0,3 1-175,0 10 66,-1-5 61,3 12 1,0-7-480,6 8 351,-1-3 0,6-1-434,2 0 296,3 0 0,1-2-213,0-2 0,1 2-257,3-6 0,4-4 108,7-3 244,-2-6 65,8 9 0,-7-10 174,5 3 58,-5-3 0,6-6-290,-4-3 681,4-2-258,-7-1-121,3-1 591,-4 1-402,-1-1 1,-3-3 38,-1 0 1,-4 0 197,1 3 175,2 1 295,-5 5-305,4 0-425,-5 6-37,0 6 0,-4 4-84,1 5 0,-5 5 282,4-1-568,0 3 206,4 6 1,0-4 53,0 2 1,0-1-70,0-3 0,2 1-217,1 0 1,3-1-293,1-3 0,3-3-848,-2-4 947,2-6 0,1 3-564,1-5 1,-1-1 46,1-3 999,4 0 0,-3-10 0,3-2 0</inkml:trace>
  <inkml:trace contextRef="#ctx0" brushRef="#br0" timeOffset="28">13236 4875 7962,'-21'-29'25,"2"2"1373,7 3-424,7 11 469,5-2-716,0 14-340,0-4 0,0 7-9,0 6 1,1 6-39,3 12-114,3 14-318,4 7 408,-5 10 1,4 6-98,-5-29 0,-2 1-235,0-1 0,-1 0 0,3 4 1,-1-1 92,-2 0 1,0-1-747,0-4 1,0 0 692,-2 2 1,0-1-1,0 23-36,0-2 0,0-4-369,0-4 0,0-10 4,0-6 1,0-5 160,0-2 1,0-5-357,0-3 0,0-2 474,0-2-2437,0-4 2885,0-2 0,-5 0 0,-2 1 1</inkml:trace>
  <inkml:trace contextRef="#ctx0" brushRef="#br0" timeOffset="29">13705 4772 8019,'0'-18'-1687,"0"3"1472,0 2 1,0 6 1883,0-1-1014,0 6 1,0-5 944,0 3-1105,0 3 0,-2-3-50,-2 8 1,-2 9-160,-5 10 1,-2 10 168,-2 9 0,1 7-159,-5 4 0,11-21 0,2 1-199,-2 1 0,1 1 0,2 0 0,1 1-31,-1-2 0,2 0 0,2 0 0,0 1 61,-1-1 1,0 0-1,0 31-353,2 0 0,0-2 249,0 2 1,0-32-1,0 0-637,0 28 0,0 0 342,0-4 1,6-1-426,1-3 426,3 3 1,2-5-321,-1 2 311,1 3 1,-1-9-1304,0 2 1061,-4-7 0,4 0-140,1-8 1,-1-2-84,4-9 1,2-2 744,-2-2 0,5-1 0,-1-3 0,3 3 0</inkml:trace>
  <inkml:trace contextRef="#ctx0" brushRef="#br0" timeOffset="30">13956 6577 7959,'-12'-12'0,"5"1"1148,-1-1-463,6 1-331,-3-6 1,5 0-78,0-6-255,0 0 201,0-5-475,0-6 432,0-7 1,0-6 181,0-2-600,5-3 232,1-10 0,0 3 38,-2-2 1,1 0-177,-1 4 1,4-5-51,-5 9 106,1-6 1,0 16 113,0-2 0,0 6 27,-4 1 0,0 8 17,0 3 0,0 4 217,0 4 0,0 3 484,0 4-227,0 1-87,0 0 680,0 4-1430,0 2 209,5 10 1,-3 2 33,6 4 1,3 6 102,4 2 1,2-2-165,-2 2 0,2 0 10,2 4 1,-3-5-165,-4-3 1,3-2-168,0-2 328,0-4 1,-3-2 111,-1-5 1,-3 0 157,-1 0 0,0-5-38,0-3 0,4-2-88,-4-1 0,3-1 77,2 1 0,-1-5-69,1 1 1,-2-5 134,-3 1-122,3 2 1,-4 0 85,1 1-88,3 9 41,-8-8-96,3 13 37,-5-3 0,0 7-22,0 1 1,0 13-7,0 6 0,0 10-35,0 2 1,-4 2 58,0 6 0,0-4-191,4 4 0,0-2 51,0 2 0,2 0-1645,1-8 1115,4 3 0,4-10-1977,1-1 2610,-1 1 0,5-14 0,2 3 0</inkml:trace>
  <inkml:trace contextRef="#ctx0" brushRef="#br0" timeOffset="31">14710 5868 11886,'0'23'1334,"-2"1"-364,-2 3 751,-2-3-1083,-5 9 0,1 0-548,2 5 0,-2 5-1164,2-1-33,-2-2 1159,-1-1-52,4-5 0,-3 0 0,4 1 0</inkml:trace>
  <inkml:trace contextRef="#ctx0" brushRef="#br0" timeOffset="32">15269 4909 8132,'0'-11'0,"-1"1"0,-3 2 470,3-2 149,-4 3 147,5-4-445,0 0 1,0 3 821,0 0-262,0 6-402,0-8 1,0 8-76,0-3-237,5 16 0,-4-3 0,3 11 1,-3-3 17,-1 3 0,0 1-190,0 7 1,4-3-135,0 2 0,0 2 117,-4-1 0,3 3-224,1-3 1,1 0 99,-1-4 1,-3-1-151,3 1 1,-1-1 64,1-3 0,-3-3-1685,3-4 825,-3-1 1091,-1 1 0,5-1 0,1 0 0</inkml:trace>
  <inkml:trace contextRef="#ctx0" brushRef="#br0" timeOffset="33">15760 4921 8128,'0'-12'342,"0"1"0,0-1 18,0 1 196,0 5 100,0 0 50,0 1-79,0 4 321,0-4-292,0 5-528,0 5 1,-4 3 125,1 7 1,-7 3 56,-2 5 1,-1 8-73,-6 4 1,0 6-124,-4 1 1,-1 4-330,-2 3 1,2 4 92,-3 4 0,-1 0 45,1 0 0,1 0 147,3 0 1,0 0-195,0 0 0,0 0-12,1 0 0,4-10-155,3-5 1,2-6 58,1-6 1,6-7 137,2-8 0,-1-2-84,1-2 1,1-3-556,3 0-133,0-6 223,0 3-563,0-5 1204,0-5 0,0-6 0,0-7 0</inkml:trace>
  <inkml:trace contextRef="#ctx0" brushRef="#br0" timeOffset="34">16468 4567 8124,'-11'-12'-159,"1"4"-245,2 1 325,-2 4 1603,9-2-295,-9 5-162,8-5-295,-3 4 76,5-4 24,0 5-615,0 5 1,4 1-42,0 6 0,5-1 26,-2 1 0,4 5 102,0 6 1,4 5 6,0 6 1,6 6 126,-2 2 1,2 2-167,2 2 0,1 4 59,3 4 0,2 3-534,-12-27 1,0 1 0,-1 0 0,-1 0 290,0 1 1,0 1-1,-2 0 1,0 0-235,0-3 1,0 0 0,8 31-119,-2-4 0,-5-1 99,1-2 0,-8 0-80,-3-4 0,1 7-151,-1-4 0,0 5 170,-4-4 1,-5-7-133,-3-2 0,-2-3 76,-1 0 1,-5 0 115,1-8 0,-1 2 180,0-10 1,3 1-137,-7-4 1,7-1 234,-3-3 0,4-3-355,0-5 1,5 0 282,-1-4-819,5 3 0,-2-7-19,5 5-1867,0-6 2624,0 3 0,5-5 0,2 0 0</inkml:trace>
  <inkml:trace contextRef="#ctx0" brushRef="#br0" timeOffset="35">18159 5503 8079,'-8'-4'0,"0"0"522,6 1-170,-3-2 545,5 3-227,0-3-303,0 0 102,0 4-304,0-4 1,1 5 68,3 0 1,-2 0-51,6 0 0,0 0 226,3 0-386,0 0 131,1 0 0,1-4-60,2 0-59,-2 0 0,8 4 232,-2 0-331,3 0 69,1-5 0,3 4 269,1-3-493,5-2 170,-8 5 0,7-8 113,-4 5-302,5-5 168,-8 8 0,0-6-268,-5 4 186,-5 1-144,2-3 1,-4 5-777,-1 0 588,-4 0-664,3 0 237,-9 0 255,4 0-507,-5 0 1162,-5 0 0,-1 5 0,-6 2 0</inkml:trace>
  <inkml:trace contextRef="#ctx0" brushRef="#br0" timeOffset="36">18216 5743 7836,'0'-6'733,"0"0"-290,0 6 0,5 0 651,2 0-715,4 0 0,5 0 121,3 0 1,4-3-180,4-1 0,3 0 422,8 4-421,-2 0 1,3 0 188,-5 0-187,1-5-147,-1 4 1,-4-4 176,1 5-785,-6 0 429,-2 0 1,-7-2-1789,-4-1 694,-1 1 1096,-4-3 0,-7 5 0,-7 0 0</inkml:trace>
  <inkml:trace contextRef="#ctx0" brushRef="#br0" timeOffset="37">19369 6382 7922,'0'-7'126,"0"-1"0,0 1 270,0-5 0,0 1 3,0-1 227,5 1-330,-3-6 1,6 3 197,-4-5-275,5 0 0,-2-3-175,-1-1 8,4-5 1,-7-1 134,4-6 1,-4 1-73,1 0 0,-2 0 6,2-1 1,-3-4-253,3-3 0,-3 1 74,-1 0-701,0-1 647,0-4 0,4 4-237,0 0 244,5 5 1,-7-1 49,6 8 1,-4 2 24,3 5 1,-4 5 66,1 3 1,1 2-62,-1 2 0,1 3 196,-2 1-174,-1 4 321,3-2 0,-4 5-355,3 0 1,-2 2-5,6 1 1,-4 4-87,3 4 1,0 0 111,0 1-14,3-1-144,-8 1 143,8 4 1,-4-4-1,6-1 1,-1 1-3,1-5 0,-1-1-63,0 2 79,1-5-18,4 2 1,-2-5 65,5 0-62,0 0 0,0-5 43,0-3 0,0-2 114,4-2 0,-1-3 47,-3 0 1,2-5-102,-2 1 1,2-3 75,-2-1 0,-3 2-57,-4 2 1,-5 2 89,1 6 1,-6 3 240,2 0 327,-2 6-603,-2-3 0,0 6-63,0 3 50,0 7-197,0 7 82,0 5 0,-2 5 172,-2 2-432,3 3 176,-4 7 1,5-5-7,0 3 1,-4-3-151,1-5 0,-1 2-722,4-6 600,0 1 0,0-8-460,0 0-85,5-5 549,-4 3-932,9-6 461,-9-5 808,5-1 0,4 0 0,2 2 0</inkml:trace>
  <inkml:trace contextRef="#ctx0" brushRef="#br0" timeOffset="38">20500 5286 8034,'-5'-11'-227,"4"4"114,-4-3 0,5 8 113,0-6 568,0 5-86,5-2-223,-4 0 766,4 4-155,-5-4 777,0 5-1212,0 5 58,5 1-263,-4 6 83,4-1-141,-5 6 1,0 2 172,0 7-79,0-2-94,0 4 1,0-1 172,0 0-421,0-1 148,0-3 0,2 0-463,1 0 316,-1 0 0,4-4-128,-2 0 0,-3-5-462,3 1 110,2-7-343,-4 2 511,3-4-1195,0 0 303,-4-1 591,4-5 0,-6 0 688,-3 0 0,-2 0 0,-6 0 0</inkml:trace>
  <inkml:trace contextRef="#ctx0" brushRef="#br0" timeOffset="39">20329 5514 8783,'6'-5'1650,"4"4"-1248,-4-4 1,6 1 374,-1 0 1,6-1-291,2 2 0,7 1-45,5-2 1,2-2 10,1-2 86,0 3-251,1 0 1,-5 2-550,1-1 121,-11 0-347,7-1 0,-15 4-1712,3-3 1750,-2 2 449,-6 2 0,-7 0 0,-7 0 0</inkml:trace>
  <inkml:trace contextRef="#ctx0" brushRef="#br0" timeOffset="40">11934 11693 7875,'-11'0'257,"5"0"0,1-1-45,5-3 0,1 3 136,3-3 0,2 2 419,5-2 0,1 3-290,-1-3 0,2-1-159,2 1 1,-1-4 100,5 4 0,1-3-54,7 3 0,-3-1-150,3 1 1,2 2-97,1-6 0,3 4-116,2-3 1,-5 3-106,1-4 0,-5 4-332,5-3 0,-10 3-806,2-4 0,-8 6 190,1-2 1050,-9 3 0,3 1 0,-3 0 0</inkml:trace>
  <inkml:trace contextRef="#ctx0" brushRef="#br0" timeOffset="41">12003 11933 7907,'6'-10'1062,"6"2"1,4 0 174,7 4 0,-3-5-596,3 1 1,-1-2-6,8-1 1,1 3-211,3 0 1,1 5-177,3-5 1,-2 2-259,2-2 0,-2 3-254,-2 5 0,-4 0-1452,1 0 0,-6 0 1714,2 0 0,-3-5 0,-1-1 0</inkml:trace>
  <inkml:trace contextRef="#ctx0" brushRef="#br0" timeOffset="42">13568 11476 7939,'-7'-1'0,"3"-3"627,3 3-404,1-4 0,0 6 510,0 3 1,0 2-149,0 6 1,1 4-27,3 3 1,1 8-183,3 3 1,1 3 44,-5 2 0,3 4-249,-3 3 1,1 4 60,-1 3 1,-3-2-135,3 3 0,1-5 76,-1-3 0,3 0-230,-3-8 1,5 2-120,-1-10 1,-2 1-205,2-4 0,-4-5-314,3-3 52,-4-2 1,3-7-562,-2-2 187,-3 2 1,4-6 271,-5 0 0,-1-1 741,-3-7 0,-2-5 0,-6-4 0</inkml:trace>
  <inkml:trace contextRef="#ctx0" brushRef="#br0" timeOffset="43">13465 11533 7937,'0'-16'47,"0"3"0,0-7 93,0 5 0,10-4 419,5 3 1,7-3-173,4 4 0,2-4 83,3 4 0,2 0-83,-3 3 0,3 6-116,1 2 1,-1 3-82,-2 1 0,1 1-28,-6 3 0,1 4-162,-4 7 0,-5 3 116,-3 4 0,-8 1-211,-3 0 1,-5 4 64,-7-1 0,-6 5-50,-12-4 0,-5 3 6,-7-3 1,-2 3-207,-6-3 0,5-4-23,3-4 1,8-5-320,3 1 1,12-8 621,3-3 0,9 3 0,-2-1 0</inkml:trace>
  <inkml:trace contextRef="#ctx0" brushRef="#br0" timeOffset="44">14630 11168 8058,'0'-11'-330,"0"-1"556,0 1 600,0-1 1,0 5 250,0-1-569,0 6 1,0-5-119,0 3 0,-2 3 323,-1-3-165,1 3 226,-3 1-585,5 0 0,-1 5 0,-3 3 1,-3 11 76,-9 4 0,-1 8-30,-6 4 1,-1 4-170,-3 7 0,3 3-79,-3 1 0,3 4 64,1-1 0,6 3-23,1 1 1,5 1-44,3-1 1,3-3 30,5 3 0,0-6-81,0 6 0,0-7 15,0-1 0,5-3-32,3-4 0,3-3-74,5-5 1,-3-1 108,7-2 1,-5-3-185,4-5 1,-4-2 78,4-2 1,-4-2 53,4-6 0,-5 0-47,1 1 1,-2-6 198,-1-2 1,-5 1-408,1-1 0,-4 0-861,3-4-1300,-4 0 2513,2-5 0,-5-2 0,0-4 0</inkml:trace>
  <inkml:trace contextRef="#ctx0" brushRef="#br0" timeOffset="45">18890 11362 7847,'0'-11'519,"0"-1"1,0 1 238,0-1-478,0 6 113,0-4 0,0 10 201,0 0 1,0 10-123,0 9 1,0 9 94,0 6 1,0 7-150,0 8 0,0 0-158,0 4 0,-2-5-202,-1 2 1,1-3 45,-1-2 1,1-3 108,2 0 0,2-10 27,1-2 0,-1-4-27,1-4 0,2-4 0,-1-3 1,0-6-68,-4-1-396,5-6 1,-4 2-87,3-8 0,-2-2-647,-2-5 983,0-1 0,-6-4 0,0-2 0</inkml:trace>
  <inkml:trace contextRef="#ctx0" brushRef="#br0" timeOffset="46">18833 11465 7866,'-7'-5'433,"2"4"91,5-4 1,5 10-82,3 2 1,3 5 201,4 3 0,5 3-281,6 4 1,0 1-136,4 0 0,0 1 158,5 3 1,0-2-126,3 6 1,-2-6-188,2 2 1,-3-3 78,0-1 1,-5-6-62,1-1 1,-6-4 113,2 0 1,-7-5-18,-1 1 1,-5-5-2,1 0 1,-2-1-40,-2-2 0,-3-2 227,0-1 1,-6-4-61,2-4 0,-3-6 98,-1-2 0,-4-6-216,1-2 0,-10-8-203,1 0 0,-3-6-74,0-1 0,-2-3-311,-2 0 0,3 0-534,5 3 0,0 4 474,4 8 1,2 2-356,5 5 1,0 5-301,0 3-188,0 7 0,1 3 1292,3 5 0,-3 0 0,4 0 0</inkml:trace>
  <inkml:trace contextRef="#ctx0" brushRef="#br0" timeOffset="47">18410 11419 7837,'0'-6'1538,"5"-4"-443,-4 8-242,4-8-6,-5 9 285,0-4-701,0 15 1,-5 3 56,-2 10 1,-7 0-83,-1-1 0,-6 6-187,2 3 1,-2 0-101,-2 0 0,4-3 50,0-5 0,5 3-128,-1 1 0,3-4 3,5-4 0,1-5-293,6 1 1,0-2 58,0-2 1,7-3-166,4-1 1,6-3 114,6 4 0,4-6 90,4 2 1,1-3-38,-2-1 0,2 0-184,-6 0 1,1 0-292,-4 0 0,-5-1 190,-3-3 1,-6 3-793,-2-3 138,-4 3 1,1 2 1125,-8 3 0,-7 2 0,-7 6 0</inkml:trace>
  <inkml:trace contextRef="#ctx0" brushRef="#br0" timeOffset="48">18204 11979 7858,'-6'11'0,"2"-4"733,8-4 0,4 0-13,7 1 0,-1-3 142,5 3 0,0-3-401,4-1 1,0 0-53,-1 0 0,1 0-192,0 0 1,-4 1-81,0 3 1,-1-3-852,1 3 0,-2-2 291,-6-2 423,-5 0 0,-1 5 0,-5 1 0</inkml:trace>
  <inkml:trace contextRef="#ctx0" brushRef="#br0" timeOffset="49">15041 11842 7918,'-12'0'756,"6"0"387,1 0-679,10-5 0,3 3 22,7-1 1,-1-2-133,5 1 0,0 0 42,4 4 0,0 0-166,-1 0 1,1-4-110,0 0 0,4 1-490,-1 3 0,0 0 307,-7 0 1,1 0-1197,-5 0 1,2 0 91,-2 0 1166,-2 0 0,8 0 0,-3 0 0</inkml:trace>
  <inkml:trace contextRef="#ctx0" brushRef="#br0" timeOffset="50">17245 11636 7847,'-4'-11'1748,"0"-1"-682,1 1 70,3 0-653,0-1 0,0 5 66,0-1 1,-2 5-132,-1 0 0,0 1-102,-5 2 0,0 5-145,-8 3 1,4 3-54,-4 5 0,-1-2-188,-2 5 1,1-2 112,-1 2 0,4 3-25,-4-3 1,5-1-200,-2 1 0,5-4-145,3 4 0,2-5-235,2 1 216,3 3 0,0-5 77,4 2 1,6-6-40,-1-2 1,0-4 258,3 1 0,-6-3-83,6-1 0,-2 0 212,3 0 62,-1 0-157,1 0 83,-1 0 0,-5-1 474,-2-3-203,-3 3-129,-1-4 0,-8 6-210,-4 3 0,-7 3 73,0 9 1,-6-2 111,-2 5 1,4 0-72,4 3 1,1 1 11,-1 0 1,4-4-99,8 0 1,1-5-99,6 1 1,0-1 21,0 2 1,6-8-168,1 4 0,7-4 91,1-1 1,4 2 110,-3-5 0,4 0-447,-1-4 1,1 0-274,-1 0 1,2 0-1400,-6 0 2131,0 0 0,2-5 0,0-2 0</inkml:trace>
  <inkml:trace contextRef="#ctx0" brushRef="#br0" timeOffset="51">20409 11259 7876,'6'-11'1444,"-1"0"-690,0-1 31,-4 6 544,4-4-432,-5 8-109,0-3-528,-5 10 0,-1 5 97,-5 6 0,-6 4-163,-2-1 0,-2 4 0,-2 4 0,0-2-125,0 5 0,0-4 41,0 0 1,2-1-174,2-3 0,-2 1 90,6 0 1,0-1-114,4-3 1,4-3-95,3-4 0,3-1-66,1 0 0,6 1 116,6-1 1,9-4 59,10-4 1,7 2-56,4-1 1,2 0-86,2-4 0,-2 0-407,-2 0 1,-2 0 226,-6 0 0,-10 0-725,-5 0 1,-5 0 375,-3 0 0,-4 1 100,-3 3 1,-10 1 638,-5 3 0,-11 7 0,-7-2 0</inkml:trace>
  <inkml:trace contextRef="#ctx0" brushRef="#br0" timeOffset="52">20169 11830 7876,'-12'7'0,"6"-2"502,1 0 157,5-4 1,6 4-298,6-5 1,4 0-122,7 0 0,0 0 638,0 0 0,5 0-501,2 0 1,-1 0-391,2 0 1,-8 0-36,3 0 0,-4 4-200,4 0 1,-3 0 278,-4-4-32,3 0 0,-9 5 0,3 1 0</inkml:trace>
  <inkml:trace contextRef="#ctx0" brushRef="#br0" timeOffset="53">22430 11499 7818,'-10'-16'0,"2"-2"0,-7-5 0,8 5 2366,3 3-1493,-3 7 0,5 0-111,-6 4 1,4-1-298,-3 1 1,3 3-67,-4-3 0,5 6-143,-5 2 1,0 9-36,-3-2 1,-4 7-96,-1-3 0,0 4 82,1-3 1,2 4-222,-2-1 1,3-1-61,5 1 1,-2-5-114,5 1 1,-3 1-23,3 0 0,0-1-117,4-4 1,5-1-7,3-2 1,-2 1 78,2-5 0,-1 0 30,5-4 0,3 3-65,0 1 68,0 0 0,-5-5-56,-2-3 50,2 3 30,-9-4 194,10 5 67,-10 0-116,-11 5 1,0 2 314,-13 8 1,-1 3-122,-3 5 0,-3 0 61,3 0 0,-4 0 119,5-1 0,0 1 104,7 0 1,4-1-331,7-3 0,3 2-304,5-2 1,7-2-442,4-2 1,6-4 368,6-3 0,4 1-590,4-5 0,3 0 336,4-4 0,-4 0-486,1 0 0,-5-4 1018,-3 0 0,-8-5 0,2 3 0</inkml:trace>
  <inkml:trace contextRef="#ctx0" brushRef="#br0" timeOffset="54">22693 10905 7844,'-17'-16'310,"10"3"1,-1 2 255,16 7 1,4 8 340,11 3 0,1 9-515,3 3 0,2 9 760,5 6 1,6 10-1069,-19-18 0,0 1 0,-1 3 1,0 1 244,2 1 0,-2 1 0,-2 0 0,0 1-147,-1 1 1,0-1-1,-4-1 1,-1 0-164,-1 1 0,-3 0 1,5 29-4,-7-29 1,-1 0 0,-1-1-1,-1-1 115,-3 33 1,-10-3-837,-6-5 1,-4-5 421,-3-3 1,-6-3-1578,-5-4 0,-7-3 1860,-8-4 0,-2-2 0,-5-3 0,-1-3 0,-3-3 0</inkml:trace>
  <inkml:trace contextRef="#ctx0" brushRef="#br0" timeOffset="55">15087 12596 8355,'-12'-5'374,"6"3"0,-4-3-138,2 5 0,2-1 425,-2-3-79,6 3-88,-4-4-159,6 5-80,0 0 0,6 0-26,1 0 0,3 0-4,2 0 1,4 0-47,3 0 1,2 0-60,-2 0 0,2 0 90,-2 0 1,3 0-154,1 0 1,4 0 0,4 0 1,3 0 55,4 0 0,4-2-16,8-1 1,2 1-337,5-1 0,4 0 278,0-1 1,-29 4-1,2-1-64,-2-1 1,0 0 0,32 0 48,-32 0 1,0 0 0,32 1 14,-32-1 1,1 0 0,0 1 0,0 1 35,28 0 0,-1 0-18,-2 0 1,-1 0 1,0 0 1,-4 0-224,0 0 0,-4 0 179,0 0 1,-3 0 6,-4 0 1,-3 0 38,-5 0 1,-5-4 62,-2 0 1,-8 0-60,-4 4 1,-2 0 113,-2 0 616,-4 0-371,-2 0-174,-5 0 1,-5 0-183,-3 0 1,-3 0-450,-4 0 1,1 0-726,-5 0 1,5 0-2523,-2 0 3627,9 0 0,-3 0 0,3 0 0</inkml:trace>
  <inkml:trace contextRef="#ctx0" brushRef="#br0" timeOffset="56">20637 12527 7983,'-11'0'-67,"-1"-5"1,6 2-336,2-4 600,3 4 0,1-3 828,0 2-577,0 3 1,5-4-189,2 5 0,4 0 178,0 0 1,2 0-4,2 0 0,-1 0-63,5 0 1,1 0-102,7 0 1,3 0 28,8 0 0,4 0-65,8 0 1,4-1-335,-22-1 0,1 0 0,0-1 0,0 1 274,5-2 1,0 0 0,2 1 0,1 0-65,3 0 1,0 2 0,-1 0-1,0 1-5,1-2 0,0 0 0,-3 1 0,0 1-2,1-1 1,0 2 0,-4-1 0,-1 0-39,-2 0 0,-2 0 0,31 0-123,-7 0 1,-2 0 95,-6 0 1,1 0 30,-9 0 0,-1 0-49,-2 0 0,-3 0-18,0 0 0,-5 0 52,1 0 0,-6 0 359,2 0 0,-8 0-300,-4 0 0,-2-2 551,-2-2-423,0 3 340,-4-4-476,-2 5-138,-5 0 0,-5 0-1606,-3 0 0,-8-4 197,-7 1 1440,0-1 0,-10 4 0,4 0 0</inkml:trace>
  <inkml:trace contextRef="#ctx0" brushRef="#br1" timeOffset="57">15920 12927 7988,'-6'0'29,"0"0"201,2 0 158,2 0-208,-8 0 1,8 0 431,-6 0-133,6 0-38,-3 0 16,-1 0 1,5 0-119,-4 0 1876,5 0-2099,5 0-77,2 0 134,4 0 1,0 0-108,1 0 0,-1 0 12,1 0 0,-1 0 1,1 0 0,3 0-3,0 0 0,4 4-44,-4-1 1,6 1-79,-2-4 1,2 0 64,2 0 0,4 0 16,-1 0 0,1 0 69,-4 0 1,-4 0-75,0 0 1,-1 0 108,1 0-64,-3 0 0,-4 0 7,-1 0-62,-5 0 5,-1 0-249,-5 0 195,0 5 0,0-2-54,0 4 0,0 1 12,0 3 1,-5 1-18,-2-1 0,0 2 1,0 2 1,-2-1-8,-6 5 0,2-1-73,-2 1 1,-2 1 99,2-4 0,-4 3-72,4-4 0,-2 0 66,2-4 1,2 5-24,-2-1 0,4-4 43,3-3 0,-2 0 87,2 3 0,3-3-70,1-1 1,-1-3 114,2 4 1,-1-5 105,4 5-214,0-5 149,0 7 1,1-5-113,3 2 1,-2-1 10,6-6 1,-4 3 0,3 1 0,1 0-2,3-4 1,2 0 8,2 0 0,3 0 12,5 0 1,0 0 14,0 0 1,-1 0 91,1 0 1,0 0 116,0 0 1,-1 0-608,-3 0 0,1 0 586,-5 0 0,0 0 1094,-3 0-1411,-1 0-76,1 0 197,-6 0-1586,-1 0 402,-5 0 0,-5 0 1,-1 0-1</inkml:trace>
  <inkml:trace contextRef="#ctx0" brushRef="#br1" timeOffset="58">15269 13247 7949,'-6'-7'400,"1"2"298,5 5 1043,0-5-771,0 4-657,0-4 0,1 5-22,3 0 1,4 0-71,7 0 1,3 0 142,4 0 0,6 0-81,3 0 1,2 0-39,1 0 1,-1-4-18,-3 0 1,2 0-29,-5 4 1,-1 0-103,-3 0 0,-5-1 110,-3-3 0,-2 3-1167,-2-3-464,-4 3-1138,-2 1 2561,-5 0 0,-10 0 0,-3 0 0</inkml:trace>
  <inkml:trace contextRef="#ctx0" brushRef="#br1" timeOffset="59">21277 12870 7949,'-13'-12'100,"-2"6"-100,13-4 345,-3 9 394,5-10-2,0 10 0,2-4-293,1 5 0,5 0-98,7 0 0,3 0-89,5 0 0,1 0 14,3 0 0,-2 0-150,5 0 1,0 0 61,0 0 1,2 0-58,-5 0 0,-5 0 80,-3 0-256,-5 0 1,3 0 130,-6 0-209,-4 0 120,-2 0 0,-5 1-90,0 3 0,-2-1 18,-1 4 0,-4 1 116,-4 3 1,-4 2-57,-1 2 1,0-1 4,1 5 0,1-4-10,-5 4 1,5-3-31,-2 3 0,4-4 5,0 4 1,1-5 23,0 1 0,-1 2-14,1-2 0,3-1 48,0-7 0,6 4-24,-2-4 0,3 0 46,1 0-57,0-4 41,0 7 53,0-9 49,5 9 0,1-7-28,6 4 0,-1-4 126,1 1 0,0-3 78,3-1 1,3 0 19,5 0 0,0 0 245,0 0 1,3 0-194,1 0 1,3-4-1,-3 0 1,0 1-141,-4 3 1,-2 0-73,-2 0 1,-2 0-93,-6 0-433,1 0-187,-6 0 0,-2 3-1624,-8 1 2184,-7 5 0,3-3 0,-2 6 0</inkml:trace>
  <inkml:trace contextRef="#ctx0" brushRef="#br0" timeOffset="60">15589 5469 8106,'0'-8'630,"0"1"-23,0-1 91,0 2-391,0-5 1,1 10 163,3-3 0,2 2-166,6-2 0,0 3 54,4-3 1,-2 3-53,5 1 1,-4 0-76,4 0 1,-4 0 4,4 0 0,-9 5-178,2 2 0,-5 5-72,1 3 0,-2-1-60,-2 5 1,-3 0-179,3 4 1,-9 1 134,-6 3 1,-2 1-94,-6 2 1,-1 3 49,-7-3 0,3-2-186,-3-1 1,3-3 71,1-1 1,6-1 225,1-3 0,4-3 202,0-5 1,2 1-89,3-1 1,1-3 92,6 0 1,0-5 82,0 5 34,0-5-192,0 7 0,6-9 179,1 3 0,3-3 2,2-1 1,-1 0 50,1 0 1,0 0-250,3 0 1,-1 0 67,5 0 0,-5 4-394,2 0 1,-2-1 151,1-3 1,-2 0-1676,2 0 1339,-3 0 0,0 0-1196,-1 0 803,-4 0 835,3 0 0,-9 0 0,4 0 0</inkml:trace>
  <inkml:trace contextRef="#ctx0" brushRef="#br0" timeOffset="61">15886 5697 7969,'-4'-7'0,"0"-1"0,0 0 1171,4 2-244,0-4-76,0 9-556,0-5 1,0 8 179,0 2 0,6 3-167,1 8 0,0 4-40,0 8 0,1 2-44,3 6 0,-3 3-219,-1 0 1,1 0 92,3-4 1,0 3-356,-4-3 1,3-2 180,-2-9 1,-2-4-41,2 0 1,-4-7 27,3 0 78,-4-1 539,2-9-366,-5 3 1,-1-10 89,-3-3 0,1-7-62,-4-4 1,3-3-69,-4-1 0,1-5 53,-5-2 1,6-7-289,2-1 0,-1-10 18,1-2 0,0-4-145,4-3 1,5 3-137,3 1 1,2 2 128,2 2 0,0 1 3,4 9 0,-4 6 83,4 7 1,-3 3 296,3 4 0,-2 2-40,5 6 0,-2 5 39,3 2 1,2 3-199,1 1 0,0 0 50,4 0 1,-2 1 32,2 3 1,-3-2-45,2 6 1,-1-6-136,-3 2 1,0-1 53,-3 1 1,-6-3-230,-6 3-8,1-3-880,-2-1 554,-1 0 1,-6 4-951,-3-1 1086,-2 1 531,-5 1 0,-6 2 0,-1 4 0</inkml:trace>
  <inkml:trace contextRef="#ctx0" brushRef="#br0" timeOffset="62">16034 5674 8046,'-14'-1'0,"3"-3"700,7 3-2,-1-4-221,5 0 0,0 2 267,0-4-173,0 4 1,5-7-157,3 2 1,2 2-62,1-2 1,1 5-124,-1-5 0,4 5-57,1 0 1,-1 1-4,-4 2 0,5 0-164,-1 0 0,0 0 60,-4 0 0,-3 2-110,0 1 1,-5 0-173,5 5 0,-5-1 79,0 5 1,-1-1 31,-2 0 1,0 5 66,0-1 0,-2 0-39,-1-3 0,0-1 35,-5 0 1,5 1-6,-5-1 1,5-3 92,0 0 1,-2-5 52,1 5 190,0-6-181,4 4 394,0-6-225,5 0-192,1 0 1,6 0 77,-1 0-97,6 0 1,-5 3-12,4 1 0,0 1-93,-1-1 0,1 2-85,-5 6 1,-1-5 53,-2 1 1,1 3-121,-5 5 1,-1-1 94,-3-4 1,0 6-83,0 2 1,-6-1 10,-5 1 0,-2 0 40,-6 4 0,0-4 9,-4 0 0,-4-4 17,1 4 1,0-6-515,7-2 369,-2 0 0,8-6-1082,-2 3 873,7-3 1,4-6-564,8-3 1,2-2 442,6-6 1,3-3 571,0 0 0,6-5 0,-4 2 0</inkml:trace>
  <inkml:trace contextRef="#ctx0" brushRef="#br0" timeOffset="63">16388 5800 8046,'0'-8'0,"0"1"0,0 4 0,0 8 0,0 8 0,0 10 0,-3-3 0,-1 3 0,0-3 0,4 7 2416,0-3-1034,0-1-604,5-5-1191,1 3 385,11-8 0,-3 3-300,5-4 1,-4-5 146,4 1 0,0-5 81,4 0 0,-4-5-92,0-2 1,0-6 453,4-2 1,-4 1-100,0-4 0,-4-2 303,4 2 1,-6-5-56,-2 1 0,0-3 70,-8-1 0,1-3-248,-4-1 0,-6-3 5,-6 3 0,-5 0-184,-10 4 0,-2 6 102,-5 1 1,-4 9-364,-1 3 1,-2 5 107,2 7 1,6 1-580,7 10 0,3 0 116,4 4 562,8 0 0,0 4 0,5 3 0</inkml:trace>
  <inkml:trace contextRef="#ctx0" brushRef="#br0" timeOffset="64">15498 11533 7933,'-4'-11'0,"0"0"176,0-1 1,9 1 361,3-1 0,3 1-69,5 0 1,-2-2-137,5-2 1,0 2 46,3-2 0,1 2-124,0 2 1,0 4 73,0 3 0,-2 3-107,-2 1 1,2 0-28,-6 0 0,-1 9-161,-6 2 1,-3 10 101,-5 2 0,0 5-255,0 6 0,-9 0 98,-3 0 0,-7 4-385,0 0 0,1 4 120,-1-4 1,0 4-179,-3-4 1,3 0 197,0-3 1,5-5-6,-2 1 1,7-7 134,2-1 0,4-2 131,-1-6 0,4 1 151,4-5 0,4-3-84,7-1 0,-1-4 196,5 1 1,0-3-89,4-1 0,-4 0 112,0 0 1,0 0-126,4 0 0,-4-4-300,0 0 0,-5-1 34,1 1 0,-2 2-684,-2-6 792,1 6 0,4-9 0,2 5 0</inkml:trace>
  <inkml:trace contextRef="#ctx0" brushRef="#br0" timeOffset="65">15943 11773 7858,'0'-17'329,"-5"5"441,4 2 4,-4 9-148,5-4 1,3 6-190,1 3 1,4 3-103,-4 9 0,5 1-227,-2 6 1,0 0 14,0 0 0,1 3-124,3 1 0,-1 0-28,-2-4 0,2-2-265,-2-2 1,1-2 43,-2-6-94,3 1-36,-8-6 226,3-1 375,-5-5 1,-2-5-24,-1-3 0,0-6-16,-5-1 1,1-6-83,-5-2 1,1-1 125,0-7 1,-1 1-60,1-5 1,4-3 4,4 0 0,1-5-289,2 1 1,2-6 72,1-1 1,4-3-130,4 6 1,2-2-34,2 6 0,4 6 69,8 2 0,2 12 147,5 3 1,6 7 28,1 4 1,5 3-40,4 5 0,-3 1 12,2 3 1,-6 2-159,-1 6 0,-4-1 103,4 1 0,-10-2 70,-2-3 1,-4 2-84,-4-5 0,-4 1-101,-3-1 0,-6-3-496,-1 3-7,-6-3 0,2-1 109,-8 0 603,-2 5 0,-15 2 0,-4 4 1</inkml:trace>
  <inkml:trace contextRef="#ctx0" brushRef="#br0" timeOffset="66">16126 11659 7978,'-12'-5'0,"6"2"322,2-4 1,3 3 1326,1-4-863,0 1 1,5-5-287,3 1 0,3 3-30,4 1 0,-1 3-200,5-4 1,0 6-38,4-2 1,0 3-62,0 1 1,-4 0-104,0 0 1,-4 1 57,4 3 1,-6-2-216,-2 6 0,-1 0-257,-6 3 0,4 0 170,-4 1 0,0 3-105,-4 0 0,-4 2 98,0-2 1,-5-1-25,1 5 0,-2-5 188,-1 1 1,-1-2 139,1-2 1,0-1-92,-1-2 263,1 2 433,-1-3-216,6-1-224,1-1-54,5-5-88,5 0 1,3 0-72,7 0 0,-3 0-109,4 0 1,0 0 54,-1 0 1,4 4-34,-3 0 0,-1 3-102,-4-3 1,0 5 97,-4-1 1,-2 2-164,-5 1 0,0 4 51,0 1 0,-5 0-101,-2-1 0,-9 2 56,-3 2 1,-2 1-204,-2-5 0,-1 4 70,-3-3 1,3-1-131,-3-4 0,8-1-205,4-2 0,6-3-327,2-5-654,4 0 1623,-2 0 0,5 0 0</inkml:trace>
  <inkml:trace contextRef="#ctx0" brushRef="#br0" timeOffset="67">16468 11865 7910,'6'-7'544,"-5"2"163,4 5 0,-5 2 484,0 1-775,0 4 1,0 8-1,0 0 1,4 0-108,-1-3 0,6-1-204,-1 1 1,2-1-45,2 0 1,0-3-182,3 0 1,-2-6 92,2 2 1,3-3-118,1-1 0,-1-4-112,1 1 0,-1-10 51,1 2 0,-3-3 48,-4 2 1,-2-3 167,-3 0 0,-1-6 175,-6 2 1,-2-1-70,-2 1 0,-8-5-21,-11 5 1,-5-4-124,-6 8 0,-6-3 73,-1 7 0,-3-2-125,3 9 0,1 2 70,6 5 1,6 8-731,5 4 1,3 5 46,8-1 692,4 8 0,18 2 0,2 5 0</inkml:trace>
  <inkml:trace contextRef="#ctx0" brushRef="#br0" timeOffset="68">20900 11385 7886,'-8'-1'327,"1"-3"516,4-2-99,-2-6 1,5 1 200,0-1-442,0 1 0,0-1 301,0 1-472,0 5 0,5-3-58,3 5 0,3-4 90,4 5 0,-1-2-105,5 1 0,0 2-24,4-1 0,-1 1-184,-3 2 1,1 2-80,-5 1 0,0 1-75,-3 8 0,-2-3-46,-2 6 0,1 6-160,-6 2 1,0 6 155,-7-2 1,-7 5-129,-8-2 1,-4 4-23,-4 5 0,3-4-104,-3 3 1,2-6 234,-2-2 1,5-3-6,-1 3 1,5-8 218,6 1 0,5-8-17,-1 0 152,6-2-126,-3-2 7,5-4 91,5-2 0,1-5-10,5 0 1,5 0-27,-1 0 0,4 0-82,-4 0 0,6 0-273,-2 0 0,2 0-226,2 0 0,-1-4-302,-3 0 1,2-3 62,-2 3 0,-2-1 707,-2 1 0,3-2 0,-1-6 0</inkml:trace>
  <inkml:trace contextRef="#ctx0" brushRef="#br0" timeOffset="69">21185 11671 7891,'0'-8'0,"0"0"1362,0 1-944,0-5 1,0 5 1576,0-1-1306,0 5 1,0 0-55,0 6 0,5 8-303,3 4 1,2 5-168,2-1 1,-1 3-293,0 1 1,2-1 197,2 1 1,-1-1-192,5-3 1,-3 2-142,3-1 1,-5-4-281,1-1 1,-6-3 226,-2-5 0,-3 2-408,4-5 597,-6 0 1,3-5 95,-5-3 1,0-3 195,0-4 1,-1-4-80,-3-1 0,2-5 50,-6-2 0,0-5 67,-3-6 1,0 0 66,-1-1 0,2-4-116,2-3 0,3-2-11,5-2 1,0-3-78,0-1 1,7 1-281,4 3 1,6 5 146,5 3 1,1 8 58,0 3 0,5 4-38,2 4 1,5 4 41,3 7 1,-4 0-8,0 4 0,-1 1-75,-6 7 0,3 2-116,-3 6 1,-4-1-177,-4 1 0,-9-5 116,2 1-1394,-4-1 1135,-1 5 1,-3-2 518,-8-2 0,-8 2 0,-5-4 0</inkml:trace>
  <inkml:trace contextRef="#ctx0" brushRef="#br0" timeOffset="70">21379 11533 7883,'-6'-11'4155,"1"5"-3769,5-4 0,0 7 239,0-5 0,5 6-208,3-2 1,-2-1-146,2 1 0,-1 0-96,5 4 1,-1 0-14,1 0 0,3 0-171,0 0 0,0 2 95,-3 1 0,-1-1-287,0 2 0,1 1-53,-1-2 0,-3 5-117,0-4 1,-6 5 150,2-2 1,-3 0-18,-1 0 0,0 1 146,0 3 0,-1-3-11,-3 0 1,2-1 138,-6 5 1,2-1-61,-2 0 0,-1 1 99,5-1 1,0-3 29,4-1-71,0 1 1,0 4 13,0-1 1,2-5 6,2-2 1,-2 1-12,6-1 1,-4 4 6,3-5 0,-4 2-45,0-1 1,0-1 41,1 4 4,-3 1 0,4 3-50,-5 1 0,4-1-6,0 1 0,0-1-31,-4 1 1,-5 3-122,-3 0 0,-2 2-5,-2-2 0,0-1-222,-4 5 1,4-5 50,-4 1 0,4-2 64,0-2 0,1-3-1034,0-1-193,-1-4 1493,1 2 0,-1-5 0,1 0 0</inkml:trace>
  <inkml:trace contextRef="#ctx0" brushRef="#br0" timeOffset="71">21631 11693 7883,'0'-11'1908,"0"3"-789,0 1 58,0 4-174,0-2-221,0 5-559,0 5 1,0 5 26,0 6 1,3 0-154,1-1 1,4-1-177,-4 5 0,5-3-292,-2 3 1,0-6 238,0 3 1,1-5-164,3-3 1,6-3 40,2-5 0,-1 0 34,1 0 1,0-5 106,3-3 1,1-2 271,0-1 1,-1-2 0,-3-2 0,-4 1 231,-7-5 0,0 3 215,-4-3 1,0 0-196,-4-3 1,-6 0-233,-6 3 1,-5-1 44,-10 4 1,-2 2-456,-6 7 0,5 2 112,0 5 0,4 2-71,-1 6 1,5 5-335,3 9 0,3 3 524,9 1 0,7 3 0,6 6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3:53:36.871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21997 537 7853,'0'-12'-241,"0"5"1,0-1-1,0-1-668,0-1 978,0-1 1,0-1-1,0 1 242,0-1-168,0 1 0,0 0 124,0-1-129,0 6 0,0-4 134,0 2 1,0 2-99,0-2 1,0 4 327,0-3-298,0-1 0,0 0 355,0 1-209,0 4 43,0-2-251,0 5 34,0 5 0,0 3-164,0 7 1,0-1 87,0 5 0,0 1-73,0 7 0,0-2 100,0 6 0,0-4-131,0 3 0,3-5 7,1 2 0,1 1-59,-1-1 1,-3-5 67,3-3 1,1 1-12,-1 2 0,1-4-144,-1-3 0,-3 2 88,3-2 1,-1-4-193,0-3 103,-1-5 222,3 2-66,-5-5 1,0-2 109,0-1 1,0-5-116,0-7 1,0 1 10,0-5 1,0 0-57,0-4 0,1-1 64,3-3 0,1 2-170,2-6 0,4 5 95,-4-5 1,3 6-100,2-2 1,-1 8-42,1 4 225,-6 2 188,4 2-140,-9 4 1,6 7 16,-3 8 1,-3-2-64,3 2 1,2-2 127,2 2 1,-2 2-24,2-2 0,-1 2-36,5 1 0,-1 6-23,0 2 1,0-1-6,-4 1 0,2 1-113,-5 7 0,0-3 94,-4 2 0,1 0-179,3 0 1,-3-1 97,3 1 0,-3-2-38,-1-1 1,1-4 68,3 0 1,-3-5-125,3 1 0,-2-2-222,-2-1-278,0-6-855,0 4 631,0-9-704,0 4 1542,0-5 0,5-10 0,1-2 0</inkml:trace>
  <inkml:trace contextRef="#ctx0" brushRef="#br0" timeOffset="1">22522 560 10409,'11'0'862,"1"0"-706,4 0 0,2 3-50,5 1 0,5 0 107,2-4 1,3 0-230,2 0 0,-1 0 79,0 0 0,3-4-237,-3 0 0,2-3 96,-10 3 0,0-4-652,-7 5 0,-3-5-757,-4 4 435,-6-5 0,-2 4 1052,-8-2 0,-7-4 0,-7 5 0</inkml:trace>
  <inkml:trace contextRef="#ctx0" brushRef="#br0" timeOffset="2">22533 777 7883,'17'0'833,"-4"0"0,4 0-12,-1 0-526,1 0 0,11-5-124,3-3 1,2-1-79,1 1 0,4-2-407,0 3 0,4-2 226,-4 1 1,-4-1-285,-3 5 0,-6 1 139,2 3 233,-8-5 0,-3 3 0,-4-3 0</inkml:trace>
  <inkml:trace contextRef="#ctx0" brushRef="#br0" timeOffset="3">23287 480 7853,'5'-18'14,"2"-4"1,0 11 133,1-1 1,-1 1 118,5 3 86,-1-2 0,-3 3 270,-1-1-337,1 6 0,0-7-66,-1 5 1,-3 0 193,4 4-96,-1 0-295,5 0 179,-1 0 10,1 0-395,-6 5 183,4 1 0,-7 6 175,4-1-316,-4 6 0,2-3-48,-5 5 32,0 0 182,0 4-29,-5-6 0,0 5-123,-3-3 0,-2 3 149,2 0-179,-2 1 71,-1 0 0,-1-1 43,1-3 0,0 2-187,-1-2 180,1 3 1,3-3-99,0 0 115,1-5-118,0 2 111,-3-4 1,9-1-45,-3 1-101,3-6 130,1 4-43,0-9 95,0 5-86,0-6 31,5 0 168,1 0-161,6 0-6,-1-6-95,6 5 118,-5-9 1,10 4-117,-3-6 101,3 1 10,0-1 0,1 1-4,0 0 0,-1-1-33,-3 1-10,2 4 251,-8 2-206,4 5 0,-10 0-43,1 0 351,-6 0-172,8 0 0,-8 5 306,1 3-257,-1 2 1,-2 2 25,0-1 1,0-3-26,0-1-37,0 1-6,0 3-12,0 1-20,5-1 0,1-1-30,6-2 53,-1 2-10,6-4-13,0 1-148,1 3 0,4-8 16,-3 6 1,6-5-100,2 0 1,3-1-199,-3-2 200,5-5 65,-3 3 0,5-8-178,0 3 203,0-4-595,1 0 547,-1-6 235,-5 5-19,-1-10-149,-5 4 0,-3-6 104,-5-2 1,-1 2 51,-10-3 1,-5-2 145,-7-2 0,-13 3 43,-10 2 1,-8 3 79,-10 4-1588,-4 7 1508,-9 7 48,-1 10-777,29-2 1,-1 1 536,3 3 0,1 2-10,0 2 0,0 1-811,-26 12 854,10 9 37,7-4-723,12 6 0,12-2-1074,4-3 1045,11 3 360,13-4 0,16 0 219,10-2 0,3-7 0,9-1 0,5 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6.92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13718 12312 8057,'-5'-12'-110,"4"1"-56,-3 0 0,3 3 272,1 0 0,0 5 202,0-5 1,-2 4 494,-1-3 657,1 4-591,-3-2-407,5 5-117,0 0-134,0 10 1,0 3-1,0 10 1,0 5 47,0 2 0,0 8 14,0 4 0,0 6-177,0 2 0,0 3-69,0-4 1,0 1-272,0-4-380,5-1 431,-3 1 0,4-5-72,-2-3 1,-3-4 152,3-4 0,1-2-24,-1-5 1,1-1-20,-1-3-43,-3-3 159,4-4-410,-5-1 391,0-5-871,0-1-546,0-5 0,-4-5 1475,0-2 0,-5-8 0,3-3 0</inkml:trace>
  <inkml:trace contextRef="#ctx0" brushRef="#br0" timeOffset="1">13581 12438 8115,'0'-23'73,"-4"1"141,0 3 1,1-1 202,3 5-455,0-1 79,0 5 0,0-4 253,0-1 1,1 1 142,3 4 1,2-1-252,5 1 0,6 0 0,2-1 0,3 1 97,0-1 0,2 1-99,3-1 0,4 1-9,7 0 0,-3-1 0,3 1 1,-2 4-188,-2 4 1,0 1 304,1 2-498,-6 5 196,-1 2 1,-5 8-124,-1 0 0,-4 7 97,-3 1 0,-3 1-18,-5 6 1,-2 1 26,-5 3 1,-5 0-164,-2 0 1,-10 1 121,-6-1 1,-1-1-165,-6-3 1,-2-2 175,-6-5-847,3 0 860,-5-5 1,6-2 53,0-4 0,5-2-65,2-3 1,3-1-43,1-6 0,5 0-93,3 0 0,6-9-213,1-3 1,6-2 136,-2 3-304,8-1-211,7-4 779,7 3 0,5-8 0,0 3 0</inkml:trace>
  <inkml:trace contextRef="#ctx0" brushRef="#br0" timeOffset="2">14632 11946 8047,'0'-17'645,"0"0"510,0 6-718,0 4 1,0 1 305,0 2-396,0 3 117,-5-4-291,3 5 1,-8 6 77,3 6 0,-4 0 0,0 7 1,-2 5 289,-2 7-309,2 2-233,-8 6 0,4 3 213,-2 8 1,-2 0-50,2 4 1,2 5-453,2-2 0,6 3 391,2-3 0,4-1-106,-1-3 0,4 3-191,4-3 0,2-2 46,6-1 0,3-5-81,0-3 211,0-2-456,2-6 415,-4-5 56,3 4 1,-1-10 194,1 0 0,0-2 2,-1-5 0,-2 3 185,2-4 1,-2-1-186,-2-7 1,5 4 79,-1-4 0,-4-1-46,-3 2 295,-1-5-683,5 2-476,-6-5-313,-1 0-2837,-5 0 3787,-5 0 0,-6-5 0,-7-2 0</inkml:trace>
  <inkml:trace contextRef="#ctx0" brushRef="#br0" timeOffset="3">15306 12175 7178,'-6'-7'515,"5"-3"162,-4 9 189,5-9-147,0 9-144,0-4 165,0-1-202,0 5-314,0-4 1,0 6 19,0 3 0,-1 6 12,-3 6 0,2 5 27,-6 2 0,5 9-15,0 6 0,-3 6 67,3 2 1,-1 0-90,4 3 1,0 2-295,0-2 0,0 3 255,0-6 1,0 2 38,0-6 1,0 1-188,0-1 1,0 0-248,0-8 0,1 2-135,3-10 0,-3 1-321,3-4 1,-3-5 310,-1-3 1,0-2 86,0-2 1,4-3-759,0-1 825,0-4-1320,-4 2 898,0-5 1,5-10 0,1-3-1</inkml:trace>
  <inkml:trace contextRef="#ctx0" brushRef="#br0" timeOffset="4">15694 12403 7960,'0'-18'134,"-4"1"60,0 1 0,0 8 291,4-4-199,0 3 1081,0-2-200,0-1-73,0 6-768,0-4 0,2 10-37,2 0 0,2 6-12,5 10 0,2 3 97,2 7 1,2 0-250,2 4 0,2 1 103,-2 3 0,-1 4-227,1 0 1,0 4 6,4-4 0,-1 1-113,-3-1 1,2-3-49,-2-1 0,-1-1-237,1-7 0,-4-3 122,4-4-37,-5-5 123,3 3 0,-7-6-458,-2 1 349,2-6 71,-9 4 0,8-7-769,-5 4 435,-1-4-498,-3 2-515,0-5 1052,-5 0 0,3-4 4,-6 0 1,4-5 66,-3 2 444,-1-8 0,-8-3 0,-2-5 0</inkml:trace>
  <inkml:trace contextRef="#ctx0" brushRef="#br0" timeOffset="5">16094 12415 8049,'0'-17'73,"0"4"0,0-3 158,0 5 0,0 3 418,0 0 0,0 5-42,0-5 29,0 5-311,0-2 1,0 4 685,0-3-715,0 3 0,-4-3-151,0 8 0,-5 6 231,1 5-319,-2 11 29,-6-2 0,-2 10 63,-5 0 1,0 6-166,1 2 1,-5 1-67,0-1 0,1-3 27,3-5 0,0-1-329,0-2 1,5-5 204,3-7 0,4 2-565,3-6 327,-2 0-367,9-9-639,-10 5 562,10-10 128,-4 4 1,5-6 732,0-3 0,0-8 0,0-5 0</inkml:trace>
  <inkml:trace contextRef="#ctx0" brushRef="#br0" timeOffset="6">15785 12083 7987,'-11'-6'544,"4"-4"-200,2 9 1,5-9-389,0 8 63,0-3 731,0 5 772,0-5-1053,0 4 0,5-4-180,3 5 1,2 0 57,2 0 155,4 0-314,-3 0 0,8 0 175,-2 0 1,3 0-146,1 0 0,1 0 14,3 0 0,-3 0-23,2 0 0,0-1-89,0-3 1,-1 1 9,1-4 0,-2 3-203,-1-4 1,-1 2-295,-3-2-105,-3-2 0,-6 7-2119,-2-4 1896,-3 4 1,-10 0 694,-3 6 0,-12 4 0,-4 4 0</inkml:trace>
  <inkml:trace contextRef="#ctx0" brushRef="#br0" timeOffset="7">16402 12632 8085,'-6'-5'19,"1"3"114,-1-3 0,5 4 114,-3-3 361,3 3-21,1-4 100,5 5-196,2 0-300,4 0 0,4 0 189,0 0 0,6 0-88,-2 0 1,2 0 128,2 0 1,1 0-125,3 0 0,-3 0 79,3 0 1,1 0-263,-2 0 0,-3-1 90,-4-3 1,-1 2-249,1-1-1202,-3 1 659,-4-3 1,-5 4-1047,1-3 1633,-5 3 0,2 1 0,-5 0 0</inkml:trace>
  <inkml:trace contextRef="#ctx0" brushRef="#br0" timeOffset="8">17201 12517 8069,'0'-11'308,"0"0"1,0 3 296,0 0-168,0 6 1,0-4 483,0 2-635,0 2 0,0-1 123,0 6-176,0 4 40,0 9 1,0 2 28,0 5 0,0 6-141,0 5 0,0 2 29,0 6 0,0 1-73,0 6 0,4-2-277,0 3 1,4-5 97,-5-3 1,5-1 26,-4-3 1,3-2-157,-3 2 1,4-8-37,-4-3 44,0-3 73,1-1 0,-4-6 85,3-1-322,-3-4 197,-1 0 0,1-6-447,3-2-294,-3-3-405,4-1 1,-12-5 720,-1-2 1,-3-4-196,7 0 770,-5-6 0,3 0 0,-6-11 0,1-1 0</inkml:trace>
  <inkml:trace contextRef="#ctx0" brushRef="#br0" timeOffset="9">17121 12643 8069,'0'-23'99,"0"0"0,2 4 174,2 0 1,-3 5-27,3-1 0,2 2-14,2 2 1,-2 0 528,2-1-265,-1 1-170,5-1 0,-1 5-45,0-1 0,5 6 4,-1-2 1,5-1-1,-1 1 1,3 0-99,1 4 0,1 1-77,2 3 1,-1 4-116,1 7 0,-6-1 81,-1 5 1,-3 0-214,3 4 0,-9 0 41,1 0 0,-3-2-57,0-2 0,-3 1-22,-5-4 1,0-1-108,0-4 0,-2 1 136,-1-1 0,-5-3 62,-7-1 1,-3 0-19,-5 0 1,-4 4 11,1-4 1,-5-1-34,5 2 0,-1-5-26,4 0 1,2-1-152,2-2 1,2 0 107,6 0 0,3-2-185,0-1 1,6 0-173,-2-5 1,4 5-1047,4-5 1594,2 6 0,6-14 0,-1 4 0</inkml:trace>
  <inkml:trace contextRef="#ctx0" brushRef="#br0" timeOffset="10">17875 11901 7959,'-11'-12'0,"3"1"401,1-1 697,4 1-120,-2 0 144,5 4-365,0-3-188,0 9-268,0 6 0,0 8-79,0 9 1,4 6 148,0 3 1,3 3-38,-3 4-268,0 3-126,-4 4 0,1 5 206,3-1 0,-3 2-175,3-1 1,-3 2 108,-1 5-1604,0-5 1483,0-1 0,0-6-6,0 1 1,0-2-39,0-2 1,0-6 172,0-6 0,2-4-28,1 0 1,-1-3 19,1-4 0,2-2 229,-1-6-247,0 1 991,-4-1-1596,5-5-1056,-4-1 752,5-5 198,-6 0-1033,0-5 1682,-6-1 0,0-11 0,-5 0 0</inkml:trace>
  <inkml:trace contextRef="#ctx0" brushRef="#br0" timeOffset="11">18835 12163 7868,'0'-11'132,"0"0"1,0 3 128,0 0 1,0 5-1,0-5 1,3 4 270,1-4 237,0 6-422,-4-8 3,0 9 106,0-5 42,0 6 0,-5 0-434,-3 0 0,-6 6 157,-1 1-233,-5 3 67,2 2 0,-5 3-21,0 0 0,-1 4-119,-2-4 1,2 4 69,-3-3 0,3 3 23,1-4 1,0 1-115,0 0 1,5-4 81,3 4 1,3-4-66,0 0 1,6-1 4,2 1 1,-1-5-71,1 1 0,0-4 124,4 3 0,0-3-11,0 4 1,5-6 32,3 2 1,-2 1 1,2-1 1,1 3 80,6-3-107,-2 0 16,8 1 0,-7-2 105,5 4 1,-3-4-146,3 1 1,-4 1 1,4-1 1,-5-1-100,1-3 1,2 4-223,-2 0 1,-4 0-38,-3-4 1,-2 1-896,2 3 57,2-3 839,-9 4 0,3-1 94,-8 0 1,2 1 316,-6-1 0,-5-3 0,-4 4 0</inkml:trace>
  <inkml:trace contextRef="#ctx0" brushRef="#br0" timeOffset="12">18423 12620 7906,'8'0'78,"0"0"0,-5 0 150,5 0 0,0 4 128,3 0 0,-3 0 249,-1-4 1,1 0-88,3 0 0,1 3-163,-1 1 1,1 0-48,-1-4 0,4 4 72,1 0-469,-1 0 137,1-4 0,-3 0-132,2 0 1,-2 1-299,-2 3 1,5-3-230,-1 3 1,0-3-727,-4-1 1,2 0 1336,2 0 0,-2 0 0,4 0 0</inkml:trace>
  <inkml:trace contextRef="#ctx0" brushRef="#br0" timeOffset="13">19246 12449 8010,'0'-11'-374,"0"-1"0,0 1 526,0-1 1,0 5 951,0-1 67,5 5-752,1-7 0,6 9-91,-1-3 0,0 2-32,1-2 0,1 3-14,2-3 0,-3 3 1,4 1 1,1 1-1,2 3 1,2-3-90,-2 3 0,1-3 14,-5-1 0,4 1-164,-3 3 0,3-3 111,-4 3 0,0-3-178,-3-1 0,-1 0 16,0 0-254,1 5 125,-6-3 93,4 3-96,-8 0 0,3-3 105,-5 6 3,0 0 0,-7 3-95,-4 1 0,-2 3 68,-6 0 1,1 1-177,-1 0 1,-2-2 100,2 5 1,2-2 51,2 2 0,-1 3 25,0-3 0,1-1-5,4 1 1,0-4-49,4 4 299,-3-5-108,8 3 0,-3-10 181,5 1-206,0-1 0,4 1 213,0 0 0,5-6 101,-2 2 95,4-3-241,0-1 0,0 0 17,1 0 0,4 0 111,3 0 1,3 0-250,1 0 0,-4-1 6,0-3 0,0 3-348,4-3 1,-5-1 79,-3 1-759,3 0-847,-6 4-1161,0 0 2925,-7 0 0,-15 6 0,-3 0 0</inkml:trace>
  <inkml:trace contextRef="#ctx0" brushRef="#br0" timeOffset="14">20011 12460 7894,'0'-11'0,"-4"0"244,0-1 1,-5 2-65,2 2 0,2-2-73,1 3 1,1-2 563,0 1-224,1-2 1,-7 4 172,6-6 45,-1 6-322,4 1 1,0 6-44,0 3 1,1 3-43,3 9 0,2 6 4,6 9 0,-1 6 13,1 1 1,3 5-96,0-1 0,1 1-238,0-1 1,-4 2 228,4-2 0,0-3-140,-1 0 0,1-5-319,-5-4 0,3-2 209,-3-5 0,3-1-96,-6-3 0,-2-3-165,2-4 183,-6-1-69,4-5 235,-6-1-166,0-5 170,-6-5 1,4-2 186,-6-9 0,1 3 81,-5-7 0,2-4-266,3-6 0,-4-8-155,4-4 0,0-4 24,0-3 1,3 1-56,-4-6 1,6 1-1923,-2-4 1784,-2 0 133,4 5 0,-3-3-112,5 6 1,0-1 238,0 5 1,0 0-125,0 3 1,0 3 250,0 5 0,0 1 38,0 2 1,0 3 107,0 5 1,0-2-208,0 2 203,0-2 579,5 7 1,-3-1-743,1 0 0,-1 5 180,-2-1 1,1 2-158,3 2 0,-2-1-45,6 1 1,-4 1 47,3 2 1,1-1-39,3 5 0,1-3 53,-1 3-27,1 0 1,-1 0-1,1 1 1,-1-1-9,0 4 0,1 0 6,-1 0 0,2 0 89,2 0 1,3 0-94,5 0 1,8 0-46,4 0 43,7 0-197,3 0 0,4-4 187,4 0 1,-2 0-43,6 4 1,-1 0-10,8 0 1,-31 0-1,0 0-518,3 1 1,1-2 460,-3-1 0,1-1 26,7 3 0,0-1 0,-3-2 1,0 1-49,4 2 0,1 0 0,0-2 0,1-1 42,2-1 1,1 0 0,-3 1-1,-1 1-68,2 0 1,-1 0-1,-3 1 1,0 1 45,0 0 0,0 0 0,-4 0 0,0 0-85,-2 0 1,0 0-1,-1 0 1,-1 0 110,30 0 0,-30 0 0,-2 0 73,29 0 1,-5 4-164,-6 0 255,-8-1-70,-3 3 1,-10-5 31,-2 3 0,-1 1 87,-3-1 0,1-1-145,-8-3 0,-1 0 553,-4 0 0,-3 0-550,-1 0 1,-3 0 476,4 0-538,-6 0 46,3 0-514,-5 0 0,-6 0-892,-5 0 1,-7 0 37,-9 0 1342,-2 0 0,-20-5 0,-5-1 0</inkml:trace>
  <inkml:trace contextRef="#ctx0" brushRef="#br0" timeOffset="15">20513 12152 8070,'0'-11'0,"0"-1"0,0 1 151,0-1 0,0 1-8,0-1 1,0 5 335,0-1 0,0 4 540,0-3-6,0 4-560,0-2-219,0 5 0,0 7-39,0 4 1,0 5-15,0 7 0,0 5-120,0 3 1,0 0 123,0 0 1,0 4-131,0-4 1,4 3-128,0-7 0,4-1-140,-4-3 1,1-1 27,-2-3 1,-1-3-160,1-4 1,-1-1-349,-2 1-554,5-6 316,-4-1 0,3-5 242,-8 0 0,2 0 224,-6 0 1,3-5 462,-7-3 0,9 1 0,-5-5 0,0 3 0,2-17 0,-5 2 0</inkml:trace>
  <inkml:trace contextRef="#ctx0" brushRef="#br0" timeOffset="16">20479 12129 8070,'5'-11'-55,"-3"-1"0,4 1 207,-2-1 0,1 1 83,2 0 0,4 3 24,-4 0 0,3 1 0,2-5 1,-1 5 114,1-1 0,0 4-140,3-3 0,-2 3-123,2-4 0,2 6 73,-2-2 1,2 3-147,-2 1 1,-2 0 49,2 0 1,-4 1-60,-3 3 1,2 2-130,-2 6 1,-3-5 34,-2 1 0,-1-1-107,-2 5 0,0-1 25,0 1 0,-5-1 40,-3 0 1,-3 0 10,-5-4 0,2 3-123,-5-2 0,0 2-46,-3 2 1,0-5-238,3 1 0,-1-6 117,4 2 1,5 1-506,3-1 77,6 0 813,-3-4 0,5-10 0,0-3 0</inkml:trace>
  <inkml:trace contextRef="#ctx0" brushRef="#br0" timeOffset="17">21016 11844 8060,'0'-12'175,"0"6"64,0-4 0,4 7 319,0-4 175,-1 4-95,-3-2 318,0 0-290,0 4-57,0-4-556,0 5 47,0 5 0,-5 1 59,-2 5 0,-3 5-4,-2-1 0,1 6-215,-1 2 1,2 1 97,3 7 0,-4-2-157,4 1 0,0 3 55,0-2 1,4-2-61,-1 2 1,3-6-244,1 2 178,0-3 19,5-1 1,-2-4-21,4 0 0,-3-5-13,4 1 1,-1-3-204,5 0 0,-4-2-2,-1-2 0,1 1-167,3-6 0,-3 1-250,-1-4 1,1 0 28,3 0 796,1 0 0,-1 0 0,1 0 0,-1 0 0</inkml:trace>
  <inkml:trace contextRef="#ctx0" brushRef="#br0" timeOffset="18">21222 11969 8060,'-7'-18'0,"-2"2"669,6 5-218,-1-1 145,4 1 95,0 4-83,0-3 363,0 9-491,0-4-435,0 20 0,0-1 153,0 13 0,0-2-1,0 2 1,0-2-137,0 6 1,0-6-88,0 2 0,1-1-424,3-3 1,-3 2-26,3-5 0,-2-4-256,2-1 0,-3-2 137,3-2 1,-2-3-1301,-2 0 1391,5-6 1,-3 7 502,6-5 0,-6 0 0,8-9 0,-3-2 0</inkml:trace>
  <inkml:trace contextRef="#ctx0" brushRef="#br0" timeOffset="19">21313 12106 8249,'1'-10'633,"3"3"1,-1-2-515,4 5 1,1 0 100,3 4 1,1-4-101,-1 0 0,2 1 18,2 3 0,-1 0-111,5 0 1,-4 0-80,4 0 1,-4 0 199,4 0-1174,-5 0 714,8 0 1,-9 0-238,2 0 1,-2 0-982,-2 0 1530,0 0 0,1-5 0,-1-2 0</inkml:trace>
  <inkml:trace contextRef="#ctx0" brushRef="#br0" timeOffset="20">21770 12004 7991,'0'-7'327,"0"1"611,0 2-607,0 3 0,0-3 74,0 8 1,4 2-100,-1 6 1,2 4-7,-1 3 1,-2 3-191,1 0 115,-1 6 1,-2-4-416,0 9 174,5-8 0,-4 6 71,3-4 0,-3 3-97,-1-3 0,4-4-63,0-4 0,1-5-218,-1 1 1,-3-2-113,3-2 0,-3-3-106,-1-1-598,0-4 115,0 2-163,0-5 854,0-5 0,-4 2 333,0-4 0,-5-1 0,8-8 0,-4-2 0</inkml:trace>
  <inkml:trace contextRef="#ctx0" brushRef="#br0" timeOffset="21">21781 12038 7991,'0'-12'0,"-4"5"172,1-1 4,-1 1 1,4-5 611,0 1-312,0 4-167,5-3 0,0 8 70,3-6 0,2 5-160,-3 0 1,7-2-139,1 1 0,2 0 44,-2 4 1,-1 0-193,5 0 1,-1 0 152,1 0 1,-1 5-144,-3 3 0,-2 2-265,2 1 0,-4 1 43,-3-1 1,-2 1-68,-2-1 0,-3 4 110,3 0 1,-11 2-27,-5-2 0,-3-2 117,0 2 1,-3-2-1,-5-2 0,2 1-88,1-1 1,1-3 93,8-1 0,-3-4-653,6 1 329,3-3 149,-5-1 314,9 0 0,-4-10 0,5-3 0</inkml:trace>
  <inkml:trace contextRef="#ctx0" brushRef="#br0" timeOffset="22">22112 11821 8020,'-11'-12'0,"3"2"684,1 3-242,4-4 0,-2 9 819,5-6-278,0 6 193,0-3-701,5 5-421,2 5 117,4 1 1,0 7 70,1 2-171,-1 3 100,1 5 1,3 5-182,0 2 62,0 3-39,-3-4 1,-1 3-97,1-5 0,-5 3-192,1-3 1,-6 3-289,2-3 0,-3-4 0,-1-4 1,-2-5-447,-6 1 1,-1-2-301,-10-2 1,4 0 308,-4 1 1000,-5-1 0,-5 1 0,-5-1 0</inkml:trace>
  <inkml:trace contextRef="#ctx0" brushRef="#br0" timeOffset="23">20559 12460 7990,'-11'-5'-68,"-1"3"-116,1-6 394,-1 6-90,1-3 0,1 3 1191,2-2-857,3 3 0,6-4-102,3 5 0,3 0-44,4 0 0,6 0 121,2 0 1,3 4-151,5 0 1,7 0 79,8-4 1,8 3-126,3 1 0,4 0-271,4-4 1,-28 0 0,1 0 77,2 0 1,1 0 0,1 0 0,1 0-172,-1 0 1,0 0-1,1 0 1,1 0 123,0 0 1,0 0 0,2 0 0,0 0 19,-1 0 0,1 0-197,0 0 0,0 0 149,-2 0 0,0 0 0,-4 0 1,-1 0-67,0 0 1,-1 0 0,26 0-381,1 0 0,-4 0 276,-3 0 1,-9 0-6,-6 0 0,-4 0 117,-1 0 1,-4 0 157,-4 0 1,-7 0-214,-4 0 875,3 0-655,-5 0 221,-2 0 0,-4 0-670,-4 0-348,-1 0 191,-7 0 0,-4 0-1216,-10 0 1749,-5 0 0,-6 5 0,-4 1 0</inkml:trace>
  <inkml:trace contextRef="#ctx0" brushRef="#br0" timeOffset="24">21164 12723 7957,'-12'-11'414,"-9"-1"-259,19 1 1,-12-1 83,10 1 0,0 3-127,4 1 0,0 3 638,0-4 1,0 4 272,0-3-213,0 4-177,0-2-381,0 5 1,0 5-76,0 3 1,0 7-62,0 4 0,4-1 20,0 1 1,1-4-129,-1 4 0,-2-1-190,6 1 0,-4 1 60,3-4 0,-4-1-250,1-4 31,2 6 66,-5-5 1,6 0 25,-3-8 96,-3-3 284,4-1 1,-4-1-119,3-3 0,2-2 80,6-6 0,-1-1-18,1-2 0,3-1-29,0-3 1,5-2 17,-1 6 0,-1-1-3,1 0 1,-1 7 58,1-2 1,-1 7 134,-3 0 0,-2 3 186,2 1 0,-2 5-166,-2 3 1,4 3 76,0 5 0,1-3-125,-5 7 0,1-1-58,-1 3 1,-1 1-164,-2 0 1,1 1-372,-6 3 0,2-4 47,-1 0 0,-2-2-262,1-6 1,-1 2-1264,-2-2 1,0-6 158,0 2 1684,5-7 0,-4 1 0,4-5 0</inkml:trace>
  <inkml:trace contextRef="#ctx0" brushRef="#br0" timeOffset="25">22958 11535 7892,'-12'-11'297,"1"-1"-196,4 1 416,2 0 1,5 3 366,0 0 161,0 6-320,0-3 130,0 5-531,5 0 0,-2 6 61,5 6 1,0 0 20,8 7 1,-2 4-64,5 4 1,0 4 61,3 0 0,1 7-56,0 4 1,1 2-225,3 2 0,-3 0 100,3-1 0,-3 6-291,-1 2 0,-1-1 233,1 2 1,-4-5-124,0 4 1,-6 0-115,-1 0 0,-2 1 135,-7-4-448,1-1 290,-4-3 1,0 0-98,0-1 0,-5-3-89,-2 0 1,-7-5 80,-2 1-47,-4-2 104,2-2 0,-5 0-116,1 0 1,-5-1-120,0-2 0,-2 1 318,6-6 1,-2 1-77,6-4 1,2-6 222,2-1-76,2-4-617,7 0 746,1-1 1,5-4 0,0-2 0</inkml:trace>
  <inkml:trace contextRef="#ctx0" brushRef="#br0" timeOffset="26">23026 13146 7892,'5'-12'-273,"0"5"273,3-1 0,2-5 0,-4-5 0</inkml:trace>
  <inkml:trace contextRef="#ctx0" brushRef="#br0" timeOffset="27">12442 12601 7892,'-6'-11'0,"-3"3"0,5 1-213,0-1-9,-1 2 383,4-4 1,-5 4 717,2-1-179,2-3-165,-3 3-115,5-4-69,0 0-184,0 4-45,5-3 27,2 9 0,4-8 28,1 5 0,-1-4-30,0 5 1,6-1-1,2 4 1,-1-4-161,1 0 0,0 0 27,4 4 0,0 5 75,-1 3 1,1 2-93,0 2 1,-4 0 1,0 4 0,0-4 39,4 4 0,0-4-17,0 0 1,-4-1-79,0 0 0,0-3-15,4 0 0,-4-6 101,0 2 0,-4-3-71,4-1 0,-5 0 55,1 0 0,2 0-36,-2 0 1,-4-1 117,-3-3-39,0-2 0,2-6-17,-3 1 1,-2 0 5,-5-1 0,0-3-34,0 0 0,0 0-2,0 3 1,0 1-350,0-1 137,0 6-1494,0 1 899,0 5 1,4 5-225,0 3 1,0 3 1021,-4 4 0,0 3 0,0 5 0</inkml:trace>
  <inkml:trace contextRef="#ctx0" brushRef="#br0" timeOffset="28">12522 12933 7903,'-5'-12'711,"2"1"197,-4-1 0,4 1-586,-1-1 0,4 6-248,4 2 832,-3-2-175,5 5-327,-6-4-79,5 5-261,-4 5-6,9-4 1,-4 9 43,6-2 1,1 6-152,2 1 1,-1 0-4,5-3 0,1-1-127,7 0 1,-2-3 38,6 0 0,-2-6 4,1 2 0,3-3 32,-2-1 1,2 0 93,1 0 0,-4-4-3,1 1 1,-5-6 95,5 1 0,-6-2 170,2-1 1,-8-1-129,-4 1 0,0-1 87,-3 1 1,1-1-145,-10 1 1,1 0 122,-4-1-137,0 6-158,0 1-160,-5 5 0,-1 0-716,-6 0-2,6 5 1,1 1 349,5 6 632,0-6 0,0-1 0,0-5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6.954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15504 10552 8188,'-6'0'600,"1"-5"-132,5 4-100,0-5 484,0 6 0,0 6-196,0 1-457,0 3 1,1 6 198,3-1 54,-3 5-268,4 3 0,-5 1 184,0 3-299,0-4 115,0 5 0,4-3-200,0 6 70,0-6-214,-4 8 151,0-9 3,0 4 0,0-5 258,0 0-646,0-6 317,0 5 1,1-6-24,3 3-198,-3-2 266,4-6-64,-5 1-94,0-1 130,0-4 253,0-2-213,0-5 5,0 5 284,0-4-249,-5 4 178,4-5 23,-4 0-31,5 0-26,-5 0-110,3 0-27,-3 0-297,5 0 1,5 0 169,3 0 109,-3 0-12,10 0 1,-7 0 5,7 0 0,2 0 45,-2 0 1,5-4 151,-1 0 0,-1 1-110,1 3 215,0 0-261,-1 0 0,-1-4-175,-1 0 243,-4 0-445,5-1 198,-6 4 0,-1-5 53,-2 2-909,-3 2 276,0-3 276,-3 5 0,3-1-217,-5-3 0,-2 3-36,-1-3-953,-4 3 1645,1 1 0,-9-5 0,2-1 0</inkml:trace>
  <inkml:trace contextRef="#ctx0" brushRef="#br0" timeOffset="1">15550 10871 8124,'0'-7'-482,"0"2"1739,0 0-261,0 4-466,0-4 1,5 5-79,3 0 1,2 0 267,1 0-300,6 0-69,-5 0 0,10 0 142,-3 0-254,-3 0 0,6 0-226,-4-5 83,0 3 0,-1-4 262,-1 2-732,-4 3 344,5-4-28,-6 0 1,-1 2-543,-2-4-1135,2 4 775,-9-2 437,4 5-1539,-5 0 911,0-5 1151,0 4 0,-5-4 0,-1 5 0</inkml:trace>
  <inkml:trace contextRef="#ctx0" brushRef="#br0" timeOffset="2">15424 10632 8124,'0'-12'50,"0"6"-50,5-4 0,2 4 0,0-2 1443,1 0-602,0 6-301,3-3 397,5 0-558,2-2 0,5 0 219,0-1-264,0 6-140,5-4 1,-4 3 193,2-1-542,-1 0 185,-3-1 1,-3 4-1073,0-3 666,-5 3 42,8 1 1,-9 0-256,2 0 1,-1 0 103,1 0-1526,-2 0 2010,3 0 0,1-5 0,1-2 0</inkml:trace>
  <inkml:trace contextRef="#ctx0" brushRef="#br0" timeOffset="3">16064 10472 8066,'0'-6'1140,"0"-5"-767,0 10-23,0-4 2074,0 5-2249,0 5 0,0 3 371,0 7-254,0 3-117,5 0 0,-4 7-16,3-2-116,-3 2 190,-1 3-383,0 1 159,0 6 0,0-2 41,0 1 0,0 0-95,0 1 0,0-1-5,0 0-403,0-5 305,0 4 0,0-9-202,0 3 198,0-8 0,-4 1 201,1-4 4,-1-1 1,4 0-127,0 0 356,0-5-296,0 1 105,0-5 0,0 5 0,0-3 177,0 0-193,0-6 15,0 3 833,0-5-833,5 0 166,1 0-92,1 0 1,-1 0-29,-2 0 48,-3 0-91,9 0 1,-3-4-25,4 1 71,-5-1-120,4 4 0,-3-1-231,4-3 290,1 2-123,-5-3 1,3 5-471,-2 0 438,2 0-873,1 0 286,-4 0 176,3 0-1019,-9 0 355,4 0-271,0-5 778,-4 4 643,5-4 0,-6 0 0,0-1 0</inkml:trace>
  <inkml:trace contextRef="#ctx0" brushRef="#br0" timeOffset="4">16064 10495 8176,'0'-12'0,"0"1"0,0 5 0,0-5 0,0 9 0,0-6 0,1 6 0,3-2 0,-2 1 0,6 0 0,0 1 0,3-1 0,6 0 0,2-1 0,-3 3 0,-1-3 0,3 3 0,-3 1 0,4-1 0,-4-3 0,2 2 0,-2-1 474,-2 1 143,3 2-1861,-4 0 1244,-1 0 0,6 5 0,0 2 0</inkml:trace>
  <inkml:trace contextRef="#ctx0" brushRef="#br0" timeOffset="5">16419 10586 8176,'6'6'-718,"-1"0"1779,-5-6-184,0 0 58,5 0-511,-3 0 0,3 5 237,-5 2-123,5 3-340,-4 7 1,9-4 178,-2 2-133,7 8 0,-2-9-254,8 16 64,-8-11 0,9 9 54,-3-5 0,1 1-186,-1 3 1,-1-3 104,-3 3 1,-2-4-91,2-4 0,-2 1-327,-2-5 294,0 0 0,0-3-190,-4-1-144,3 1-126,-3-1 165,4-5 154,-5 4-709,0-8 217,-6 3-42,0-5 1,-6 0 0,0 0 0</inkml:trace>
  <inkml:trace contextRef="#ctx0" brushRef="#br0" timeOffset="6">16773 10609 7891,'0'-11'0,"0"-1"474,0 1 0,-1 1 480,-3 2-119,3 3-123,-10 5-374,5 0 0,-2 1 94,1 3-452,-1 7 64,-3 7 1,-2 5 91,-2 0 0,1 5-196,-5 2 0,5 2-363,-1 2 217,2 1 210,2-6 0,-1 0-374,1-2 217,-1-8 0,1 7-342,0-7 1,-1-3 166,1-5 1,3-1-123,0-6 0,5 4-197,-5-5-457,5 1 1104,-2-4 0,0-5 0,-1-1 0</inkml:trace>
  <inkml:trace contextRef="#ctx0" brushRef="#br0" timeOffset="7">16487 10449 8038,'-11'0'513,"5"0"-110,1-5-57,-1 4 118,5-4 0,-4 5-234,5 0 333,0-5 58,0 3-175,0-3-209,10 5 1,-1 0 136,10 0-317,-10 0 115,11 0 1,-11 0-81,10 0-17,-5 0 0,4 0 7,-3 0 1,-1 0-348,5 0 226,-5-5-856,3 4 607,-1-4 0,-3 1-179,2 0 0,2-3-383,-2 3 0,0-1 240,-3 1 610,4 3 0,-3-4 0,3 5 0</inkml:trace>
  <inkml:trace contextRef="#ctx0" brushRef="#br0" timeOffset="8">16910 10369 7979,'0'-6'1227,"0"-4"-650,0 8-55,0-3 373,0 5-475,5 0 1,-2 0-84,4 0-264,-4 0 33,7 0 1,-4 0 258,6 0-346,-1 0 47,1 0 0,-1-3 72,0-1-203,6 0 201,-4 4 0,3 0-166,-5 0 80,1-5 140,-1 4-303,1-5 42,-1 6 186,1 0-4,-1 0-10,0 0-55,-4 0 1,-1 0 153,-2 0-131,-3 6-16,4 0 0,-5 5 189,0 1-161,0-1 43,0 6 1,0 0 24,0 6 1,0 0-92,0 0 1,0 0 15,0 0 0,0 5-18,0 2 0,0 3-123,0 1 0,0 4-276,0-1 169,0 1-19,0-3 1,0-2-26,0-3 0,0 2 125,0-5 1,4-5 14,0-3 0,3-3 25,-3 3 1,4-5 304,-4 1-385,0-2 472,1-2-208,-4 0 1,4-3 37,-5 0 103,0-6 39,0 8 155,0-8-91,0 8 34,0-9-46,0 4 177,0-5-48,-5 0 1,-1 0-23,-6 0 50,1 0-244,-1 0 1,-3 0 109,0 0-168,-6 0-306,4 0 1,-6 0-265,0 0 0,-4 0-130,1 0 0,-1-4-730,4 0 1,5 1 474,3 3 1,8-2-1176,3-1 1912,3 1 0,-5-8 0,0 4 0</inkml:trace>
  <inkml:trace contextRef="#ctx0" brushRef="#br0" timeOffset="9">18596 10803 8020,'-1'-11'0,"-3"-1"502,3 6-159,-4-4 49,5 3 0,0 0 202,0-1-4,0 6-30,0-3-184,0 5 0,1 6-33,3 5-92,-3 1-66,9 9 1,-3 1 27,4 5 15,1 4-57,-1-7 1,2 9-199,2-2 42,-2-3 1,3 1-210,-5-2 0,1-3 17,-1 2 259,-4-2-312,3-6 144,-9 4 1,8-10 43,-5 4 1,3-4-36,-3 0 0,0-5-29,-4 1 111,0-5-19,0 2 554,0-5-444,0-5 0,-4-2 18,0-4 0,1-2-99,3-2 1,0-3 12,0-5 0,0-1-260,0-3 138,0-2 1,0-5-193,0 0 1,0-4-80,0 0 351,-5 0-1052,3-2 877,-8 5 0,8-6-48,-6 3-80,5 2 128,-7-3 0,8 2-29,-6 3 350,6-3-243,-4 8 1,6 0 111,0 2-129,0-2 105,0 5 0,0 0 126,0 5 0,0 1-130,0-1 0,0-1 138,0 4 0,0-3-105,0 4 0,2 1 890,2 7-900,-3-3 267,4 3 23,-5 1-26,0 1 535,0 5-748,5 0 1,-2 0-14,4 0 0,1 0 132,3 0-138,1 0 0,4 0 70,3 0 0,3-2-13,1-1-38,-6 1-91,10-3 87,-8 5 0,9 0 95,-5 0-107,5 0 14,1 5 0,8-3 56,5 1 0,4-1-88,12-2 1,-4 0-97,3 0-1442,-2 0 1580,7 0-288,0-5 258,2 3 1,-32-2-1,0 0 7,1 1 1,-1 2 0,32-4-162,-32 2 0,0 2 0,1 0 0,0 1 106,28-4 1,-28 2 0,0 1-149,0-1 0,-1 0 0,30 1 128,-1-3-231,-8 3 255,-2 1 1,-5 0-84,-1 0 89,-4 0 1,1 0 39,-8 0-47,3 0 1,-13 0 132,3 0 1,-3 0-132,-1 0 0,-2 0 667,-2 0 0,2 0-626,-6 0 0,0 0 675,-4 0-431,1 0 568,-6 0-585,4 0-218,-8 0 30,3 0-1125,-5 0 0,-2 4 607,-1 0 0,-4 1-157,-4-1 1,-2-2 612,-2 6 0,-3-1 0,-5 5 0</inkml:trace>
  <inkml:trace contextRef="#ctx0" brushRef="#br0" timeOffset="10">18927 10620 8019,'0'-11'350,"-1"3"-7,-3 1-123,3 4 0,-4-3 560,5 2-400,0 3 318,0-4-91,0 5 1,4 5-412,0 2 0,3 10-109,-3 6 85,5-1 1,-6 8-55,4-4 1,-1 2 64,2 3 1,2 0-458,-2-4 225,-3 5 1,5-7-26,-2 6-496,-3-6 380,5 3 1,-5-10-4,3-3 37,2 3 21,-9-11 0,8 9 289,-5-9 6,0-2-92,-4 5 32,5-8-72,-4 3 494,4-5-35,-5 0-139,0-5 201,0-2-260,0-4 1,0-1 315,0 1-142,0-5-198,0-2 1,4-5-160,0 0-177,4-5 266,-1-1 1,4-5-535,1-1 188,-1-4 39,0 4 0,1-9-99,-1 6 1,1 2 101,-1 5-814,1-2 563,-6 14 1,3-6-785,-5 9 596,-1 1 205,-3 9 1,2 1-866,1 5 366,-1 0 61,3 0 1,0 5 44,3 3 310,2 2 426,1 6 0,6 7 0,0 6 0</inkml:trace>
  <inkml:trace contextRef="#ctx0" brushRef="#br0" timeOffset="11">19476 10860 8001,'0'-6'358,"0"-1"282,0 4 0,-4 0-195,0-4 1,-5 4 298,2-1-427,-4-2 1,4 5 102,-1-3-285,1-3 35,-10 6 0,4-4 41,-2 5 0,1 4-118,-1 0 1,1 5-104,-5-2 62,5 3-24,-2 7 0,8-5-315,0 4 154,1-4 0,0 5-411,2-4 388,5 3 1,0-4-89,0-1-189,0 0 239,0 1 1,5-2-108,3-2 175,-3-3 46,10 0 0,-7-4 54,7 3 40,-2-3-129,-2-1 393,6-5-194,-5 4 1,5-8-84,-6 5 312,1-5-186,-1 3 1,1-6-19,-1 1 271,-5 0-202,4-1 0,-8 4 37,2 1 76,-3-1-218,4 2 0,-4 0 193,3 2-59,-3 2-266,-1-3-245,0 5 269,0 5-143,0 2 80,0 4 1,0 1-151,0-1-23,0 1 239,0-1 0,2 4-222,1 0 129,-1 1 72,8-5-265,-9-5 134,9 5 0,-7-9 52,4 6 182,1-6-126,-2 3 0,4-5-116,-2 0 456,2 0-199,-3 0 0,3-5-74,-3-2 433,3 2-252,-3-6 1,4 5 425,1-5-328,-6-1-111,9 1 0,-10-1 205,3 1-180,2-6 0,-7 5 60,4-3 0,-4 6-15,1 1-23,-3 0 0,-1 2 61,0 1-633,0 5 286,0 5 1,4 3 23,-1 7 0,1-1 73,-4 5 1,4-4-118,0 4 1,0-4 96,-4 4-110,5 0 1,-4-1-89,3-3 0,-3-2-245,-1-1 241,5-1-39,-4-5 241,5-1-85,-6-5 343,0 0 1,-4-1-195,0-3 0,-4 2-24,4-6 0,-3 1 81,3-5 1,0-1 154,4-2 0,0 3 19,0-4-226,0 4 21,0 0 0,2-3-590,1 0 354,4 0 1,4 3-589,1 1 494,-1-1 1,0 5-202,1-1 0,-1 5-193,1 0 0,-1 1 145,0 2 0,-3 2-615,0 1 1107,-1-1 0,5 8 0,-1-4 0</inkml:trace>
  <inkml:trace contextRef="#ctx0" brushRef="#br0" timeOffset="12">19933 10552 7933,'0'-12'-365,"0"6"1388,0-4-191,0 9-200,0-4 47,0 5 0,0 5-19,0 2-435,0 8-59,0 3 1,5 6 104,2 3-51,-2 2-136,5 5 1,-7 1-67,5-1 1,-5 4 67,5 0 0,-5-2-162,0-2 0,2-4-28,-1 5 1,1-5-132,-1-3 0,-3-7 24,3 3 5,-3-8 202,5 2 0,-5-6 101,3 0-142,-3 1 143,-1-6 17,0-1 1105,0-5-1370,5 0-53,1 0 65,1 0 1,3 2-247,-3 1 209,4-1 1,-4 3-37,1-5-494,-1 0 296,5 0 89,-6 0 0,4-2-177,-2-1 0,-2 1-137,2-1-628,-6-4 1262,4 1 0,-1-6 0,1 1 0</inkml:trace>
  <inkml:trace contextRef="#ctx0" brushRef="#br0" timeOffset="13">19944 10597 7956,'0'-17'74,"0"0"0,0 6 111,0-1 1,1 1-112,3 0 336,-3-1-233,4 6 1,-1-4 900,0 2-681,5 3 0,-3-4 271,6 5-594,-6 0 18,4 4 1,-4 0-567,6 0 372,4 0 1,-3 0 87,2 0-1139,-2 5 808,-2-3 0,2 8-19,2-2 1,-2-2-578,2 1 941,-2 1 0,-2 4 0,1-1 0</inkml:trace>
  <inkml:trace contextRef="#ctx0" brushRef="#br0" timeOffset="14">20241 10643 7962,'0'6'704,"0"0"46,0-6-389,5 5 1,0 1 58,3 5 0,2-3-138,-3 0 1,4 3-68,0 4 1,0 2 22,1-2-57,-1 3 0,2 1 126,2 0-478,-2 0 198,3 4-122,-4-6 0,3 4-68,0-6 0,-3 4 111,-5-4-364,1 1 295,3-5 0,-1-3-76,-2-1-234,2-4 276,-9 7 1,6-9-813,-3 3 449,-3-3 57,4-1-17,-5 0 0,0 0 1</inkml:trace>
  <inkml:trace contextRef="#ctx0" brushRef="#br0" timeOffset="15">20515 10666 7947,'0'-11'0,"0"-6"0,0 4 927,0-2-546,0 8 1,0 0 544,0 3-406,0 3 0,-1-4-319,-3 5 0,1 3 34,-4 4 0,-1 6-292,-3 10 77,-1 5 0,1-3 271,-1 5-672,6 1 301,-9 3 1,7 0-823,-7 1 520,2-6 238,2-1 0,3-5-944,1 0 535,-1-6 134,2 0-574,-4-6 174,8 1 819,-3-6 0,0 4 0,-1-4 0</inkml:trace>
  <inkml:trace contextRef="#ctx0" brushRef="#br0" timeOffset="16">20298 10597 7895,'0'-11'245,"0"0"0,0 3-167,0 0 0,0 5 55,0-5 940,0 5-372,0-2-44,5 0-272,-4 4-217,9-4 0,-3 5-115,4 0 1,1 0 140,-1 0-111,1 0 0,3 0-65,0 0 1,4-1 76,-4-3 0,4 3-142,-4-3 0,5 3-664,-5 1 472,0 0 1,0-4-10,0 0-1110,1 0 573,-5 4 785,1 0 0,-1-5 0,0-1 0</inkml:trace>
  <inkml:trace contextRef="#ctx0" brushRef="#br0" timeOffset="17">20663 10460 7995,'0'-6'242,"0"1"-114,0 0 197,0 4 362,0-4-105,0 5 266,6 0-508,-5 0-366,9 0 96,-4-5 0,3 3 263,3-2-394,-4 3 78,9 1 1,-6 0 143,1 0-139,-1 0 120,1-5-132,-1 4 88,1-4 1,-5 5 128,1 0-42,-1 0-5,5 0-70,-6 0-2,-1 0 0,-4 0 70,3 0-234,-2 0 54,3 0 9,-5 0 90,0 5-37,0 1 1,3 6-29,1-1 28,0 5 1,-4 2 20,0 5 0,0 1 23,0 3-56,0 2-233,0 5 349,0 1 1,1-1-7,3 0 3,-3 0-77,4 6 0,-3-5-93,2 3-6,-3-7 0,8 0 163,-6-4-293,1 0 90,1-4 1,-2-2-25,5-2 1,-6 2 46,2-6 0,1 0 9,-1-4-5,0-4 421,-4 3-218,5-4-190,-4 1 77,4-2-41,-5-5 839,0 0-394,-5 0-27,4 0-195,-10 0 1,5-4 67,-5 0 1,-2 0 74,-2 4-14,2-5-44,-8 4 0,7-4-720,-5 5 191,5 0-220,-8 0 0,9 0-1279,-2 0 1220,2 0 297,2 0 0,3 1-215,1 3 397,4-3 0,-7 9 0,4-3 0</inkml:trace>
  <inkml:trace contextRef="#ctx0" brushRef="#br0" timeOffset="18">12323 11524 7372,'0'-8'-158,"0"0"1320,0 6-403,0-8-181,0 8-288,0-8 1,-1 5 153,-3-2-251,3 2 0,-8 3 55,5-2 1,-5 3 84,2-3-249,2 3-14,-11 1 0,9 0 94,-9 0 1,2 4-115,-1 0 0,3 5-7,-4-2-18,4 3 9,0-3 0,1 7-119,-1-3 90,1 3-84,0-3 0,3 6 97,0 2 0,6-1-20,-2 1 0,3 0-131,1 4 0,0-2 61,0-2-135,0 3 91,0-4 1,0 1-85,0 0 26,0-5 133,5 2 1,-3-4-13,6-1 0,-4-1 16,3-2 1,1 1 4,3-6 0,-3 3 34,0-3 1,-1-1 12,5 1 1,-1-1-47,0-2 290,1 0-153,-1 0 0,1 0 179,-1 0-70,1-5-177,-1 3 1,-3-4-147,-1 2 66,1 3 0,-1-4-850,1 5 289,-5 0-214,2 0-80,0 0 897,-4 0 0,4 0 0</inkml:trace>
  <inkml:trace contextRef="#ctx0" brushRef="#br0" timeOffset="19">12483 11855 9123,'0'6'-844,"1"-1"844,3-5 0,-3 5 0,4 2 0</inkml:trace>
  <inkml:trace contextRef="#ctx0" brushRef="#br0" timeOffset="20">12620 11546 7908,'-5'-11'466,"4"0"-53,-4 4 69,5-3-69,0 9 0,0-5 45,0 2 344,0 2-110,0-3 365,0 5-885,0 5 45,0 7-41,0 1 1,3 7 25,1-5-137,0 5 153,-4-2-422,0 5 228,0 0 0,4-2-10,0-2-543,-1 3 387,-3-9 1,0 7-76,0-5-266,0 0 301,0-3 1,0-1-155,0 1 74,0-6 294,0 4-69,0-8-53,0 3 208,0-5 23,0 5-89,0-4 3,6 4-17,-5-5 117,4 0-1,0 0-118,-4 0 155,9 0-10,-3 0-141,4 5 236,-4-4-232,3 4 1,-4-5 39,5 0-40,1 0 1,-1 0 96,1 0-479,-6 0 223,4 0 1,-7-1-1112,4-3 632,-4 3 101,2-4-1160,-5 5 840,0 0 0,0 0 0</inkml:trace>
  <inkml:trace contextRef="#ctx0" brushRef="#br0" timeOffset="21">12928 11866 7908,'0'-6'-456,"0"1"2793,0 5-1689,0-5 205,0 4-129,0-5 281,0 6-831,5 6-945,-3-5 432,3 4 270,-5-5-1859,0 0 626,0 5 1302,0-4 0,-5 9 0,-2-3 0</inkml:trace>
  <inkml:trace contextRef="#ctx0" brushRef="#br0" timeOffset="22">13100 11524 7875,'0'-7'0,"0"-3"905,0 9-152,0-4 384,0 0-559,0 3 71,0-3 698,0 5-1026,0 5-309,0-3 47,0 13 0,0-7 316,0 7-423,0 3 102,0-1 1,0 6-256,0 0 101,0 0 69,0 5-362,0-9 255,0 7 0,0-9 77,0 2 0,4 1-199,-1-4-45,1-1-199,1-4 220,-4 1-354,5-6 87,-6-1-191,0-5 0,-6-5 0,0-1 1</inkml:trace>
  <inkml:trace contextRef="#ctx0" brushRef="#br0" timeOffset="23">12894 11489 7962,'0'-6'778,"0"1"-222,0 5-250,5-5 0,-2 4 708,4-3-645,-4 3 0,8 1 0,-1 0 324,4 0 1,5 0-314,-3 0 1,4 0 8,-1 0 1,-1 0-28,1 0 45,0 0-148,-1 0 1,-1-4-26,-1 0 45,1 0-112,1 4 0,-1-1-347,-6-3 129,1 3-1000,-1-4 452,0 5 383,1 0-1609,-6 0 1119,-1 0 0,-1 1-16,0 3 0,0-2-683,-4 6 1405,0 0 0,0 3 0,0 0 0</inkml:trace>
  <inkml:trace contextRef="#ctx0" brushRef="#br0" timeOffset="24">13305 11866 7835,'7'0'493,"-2"0"948,-5 0-714,0 5 1,1-3 433,3 1 30,-3-1-391,4-2-1208,-5 0 1,-5 0-1,-1 0 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6.979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9138 14012 7946,'-8'0'-65,"1"0"-16,4 0 1,-3 0 900,2 0-167,3 0 349,-4 0 129,5 0-899,0 4 0,0-1 27,0 4 1,0 1-76,0 2 0,0 2-75,0-2 1,0 6-83,0 3 1,0 1 10,0 2 0,0 4 36,0 3 1,0 3 62,0 1 0,0 0-29,0-1 0,0 3-35,0 1 1,-4-3 5,0 4 0,0-7-12,4-1 1,0 0 3,0-1 1,0 3-67,0-5 1,0-1 51,0-3 1,0 0-100,0 0 0,0-4 81,0 0 0,0-4-139,0 4 0,0-4-60,0 0 34,5 3 0,-2-4-49,5 1 0,-6-5-210,2-3 0,1-2-942,-1 4 498,0-6-755,-4 3 1138,0-5 1,-6-10-1,0-1 1</inkml:trace>
  <inkml:trace contextRef="#ctx0" brushRef="#br0" timeOffset="1">9001 14143 7888,'-6'-5'265,"-5"-1"0,10-2-242,-3 1 0,3 4-27,1-5 1,0 4 986,0-3-660,0 0 0,0-4-173,0 0 1,1 4-15,3 0 1,4 0-4,7 0 0,1-1 48,4 4 1,2-3 26,1 3 1,1 1 80,7 3 0,-5 0-128,5 0 1,-4 0 89,3 0 0,0 0-136,5 0 1,-1 3 1,0 1 1,4 3-17,0-3 1,0 1-160,-3-2 1,-6 2 90,-2 3 1,-5 4 17,-3 0 0,-3 2-115,-9 0 0,-2 3 12,-5 1 0,-2 4-89,-6 0 1,-5-1 44,-9 5 1,-8 0-89,-4 0 0,0-2 38,-4-6 0,-1 1 88,0-3 1,-2-2 25,3-3 1,1-2-6,6-1 1,0-3-24,4-5 0,5 0 14,7 0 0,6-1-711,2-3 495,4-2 0,-1-5-820,8 0 1,7 2 8,8 1 1073,3-2 0,11-1 0,3-5 0</inkml:trace>
  <inkml:trace contextRef="#ctx0" brushRef="#br0" timeOffset="2">10189 13903 7845,'0'-8'255,"0"0"51,0 6 214,5-2 318,-4-1-76,4 4-250,-5-5 361,0 6-601,0 6 0,-4-4-35,0 5 0,-1 0-27,2 5 0,0-2-47,-5 2 1,2 2 26,-2 0 0,0 2-112,4-1 1,-5-2 108,1 5 1,-1 1-101,2 3 0,-3-1 59,2 1 0,-2 0-13,-2 0 0,5 3 4,-1 0 1,4 6-14,-3-2 1,4-1 23,-1 1 1,3-1 12,1 1 1,0 1-106,0-4 1,0 3 79,0-4 0,0 5-107,0-5 0,0 4 35,0-4 1,4 6 34,0-1 0,3-3-7,-3 2 0,5-4-13,-1 0 0,2-3 16,1-4 0,1 1 2,-1-4 0,1 4-177,-1 0 0,0-3 54,1-2 0,-1-2-51,1-1 1,-1 0 35,1 0 1,-5 0 6,1 0 1,-2-4 4,2 0 0,-2-5-50,-2 2-86,-3 2-253,4-4 156,-5 3 0,1-5-104,3 0-459,-2 0 1,1 0-236,-6 0 1,-4 0 1059,-4 0 0,-1-5 0,1-2 0</inkml:trace>
  <inkml:trace contextRef="#ctx0" brushRef="#br0" timeOffset="3">10965 14056 7875,'-6'0'1699,"1"0"-735,5 0 1,5 1-645,3 2 0,2 3-85,1 5 0,-2 0 26,2 0 1,-2 4-105,7-1 0,-4 4 55,0-3 0,0 4 1,4-1 0,-4 3-19,4 1 0,0 0-55,-1-1 0,4 1 19,-4 0 0,5 0-164,-5 0 1,1-2 62,-1-2 0,-2 3-99,2-2 0,-2-3-11,-1-2 1,-1 1 105,0 0 1,1 0-48,-1-4 1,-1 0 54,-2 0 0,2-4-83,-2 0 1,-2-3-92,2 3-125,-6-5 1,7 4-354,-5-2-631,0-2 698,-4 3 1,-2-5-277,-1 0 0,0 0-979,-5 0 774,6 0 264,-8 0 741,9-5 0,-10-2 0,5-3 0</inkml:trace>
  <inkml:trace contextRef="#ctx0" brushRef="#br0" timeOffset="4">11411 14056 8572,'-13'-5'1031,"3"-2"-307,10-3-258,0 3 725,0 2-668,0 5 1,0 5-379,0 3 0,-5 2 30,-3 5 1,-2 0 25,-1 7 1,-5-2 2,1 9 0,-4 0-75,4 4 0,-9 4-157,1-1 1,-2 2-126,2-2 0,0-2 118,0 3 0,-2-4-75,2 0 1,-3-5 20,7-3 0,-1-2 16,1-1 0,4-1 69,7-3 0,2-2-13,2-5 1,3-4-346,-3 0 103,3-4-652,1 2-895,0-5 1200,5-5 1,-4-1-746,3-5 1351,2 0 0,1-5 0,4-1 0</inkml:trace>
  <inkml:trace contextRef="#ctx0" brushRef="#br0" timeOffset="5">11034 13848 7817,'-10'-2'510,"2"-1"-293,3 1 0,4-2 237,-3 4 0,3-1 228,-3-3 85,3 3-757,1-4 174,0 5 77,5 0 0,1 0-16,5 0 1,6 0 30,2 0 0,-1 4-46,1-1 1,1 1 21,7-4 0,-3 0 0,2 0 0,2 0-52,-1 0 1,3 0-159,-3 0 1,0-4 79,-4 1 1,-1-5-411,1 5 1,-1-1 181,-3 4 0,-3-1-889,-4-3 0,-5 3 202,1-3 1,-2 2 792,2-2 0,2 3 0,-3-4 0</inkml:trace>
  <inkml:trace contextRef="#ctx0" brushRef="#br0" timeOffset="6">11765 14427 8106,'0'-6'804,"0"-5"0,1 7-174,3-3 1,-2 2-176,6 5 1,-4-4-40,3 0 1,1 1-136,3 3 1,2 0-30,2 0 0,-1 0 9,5 0 1,-1 0-2,1 0 0,5 0-116,-5 0 0,5 0 63,-5 0 0,-1 0-117,1 0 0,-1 0 144,1 0 0,-1 0-617,-3 0 29,-2 0 1,3 0-1052,-4 0 145,-6 4-994,-1-2-144,0 3 1417,-4-5 981,10 0 0,-5 0 0,5 0 0</inkml:trace>
  <inkml:trace contextRef="#ctx0" brushRef="#br0" timeOffset="7">12336 14361 7743,'0'-11'2405,"5"5"-1947,-4-4 1,5 9 362,-2-3-6,-2 3-532,3 1 0,-5 9 49,0 1 0,1 7-73,3-2 1,-3 6-59,3 1 1,1 0 20,-1 3 1,-1 3-9,-3 1 0,0 4-112,0 3 1,0-1 25,0 5 0,6 0-69,1-1 1,-2-1-115,-1-5 0,1-1-174,-1 2 0,4-7-98,-5-2 0,2-3 150,-1-4 1,-2-1-45,1-7 0,2 2-94,-1-2-243,0-4-310,-4-1-108,0-5 1,-1-5 462,-3-2 1,3-2-336,-3-3 1,3 1 847,1-5 0,-5 0 0,-2-6 0</inkml:trace>
  <inkml:trace contextRef="#ctx0" brushRef="#br0" timeOffset="8">12393 14318 7759,'0'-12'721,"0"2"-361,0-2-437,0 2 265,5-1 1,1 4 313,6 4 0,7 1-195,0-2 0,1 3-3,-5-3 1,-1 3-217,5 1 1,0 1 85,4 3 0,0-2-149,0 5 1,0 1 82,0 3 1,-2-1-48,-2 2 1,-6-2-35,-5 2 1,-2 2-131,1 0 0,-1 3 85,-6-3 0,-3-1 22,-5 5 0,-9 1 20,-14 3 0,-3-4-1,-4 0 1,-2-4 85,-1 4 1,-3-4-66,6 0 0,2-1-93,5-3 1,8-3-112,8-3 0,2-3-595,2-1 403,5 0 352,6-5 0,11-7 0,7-4 0</inkml:trace>
  <inkml:trace contextRef="#ctx0" brushRef="#br0" timeOffset="9">12930 13826 7791,'-5'-16'122,"3"4"1,-3-4 154,5 6 412,-5 3-182,4-3 238,-9 9-392,9-3 0,-6 4 178,3 0-214,3-5 135,-4 3-267,5-3 0,1 9 79,3 0 0,-1 3 265,4-4-311,1 6 1,3-6 244,1 4-281,-1 0 1,1 4 26,-1 0 0,0 0-86,1 0 0,-1 0 98,1 0 0,-5 1-117,1 3 0,-1-3 38,5 7 0,-2-4-81,-2 3 1,2-1 28,-3 1 1,0 2 0,0-1 0,0 5-50,0 1 0,2 5 79,-5-5 1,4 2-172,-5-2 0,5 3 94,-4 5 0,0 3-123,-4 0 0,0 2 28,0-6 0,-2 1 37,-1-1 0,1-2-23,-1-2 0,0-3-107,-1 0 1,2-2-28,-6-1 0,6-1-54,-2-3 1,-3 1-434,0-4 0,0-2 250,0-5 1,3 0-452,-4-4 1,5 3 197,-5-3 0,0 0-380,-3-4 1042,-1 0 0,-4-5 0,-2-2 0</inkml:trace>
  <inkml:trace contextRef="#ctx0" brushRef="#br0" timeOffset="10">10725 13837 6990,'-6'-6'1608,"1"1"-1303,5 5 0,1 0 528,3 0-523,-3 5 1,8-3 333,-5 6-416,5-6 1,-8 8 175,3-3-205,-3 2 1,-1 4 25,0 1 1,-5-1-114,-2 6 1,-4-1 96,0 4 1,-5 1-91,-3 2 0,2 3 62,2 5 0,-2-3-125,2 3 1,4-6 78,3 6 0,2-4-24,-2 0 1,-1 3-42,5-3 0,1-2 82,3 3 1,0-6-125,0 2 0,0 0 97,0-1 1,0 5-120,0-5 1,3 2 37,1-2 1,5-2-11,-1 3 0,6-3 109,1-1 0,4-4-13,-4 0 1,4-3 44,-4 3 0,4-5-67,-3 2 1,3-7-54,-4 0 1,0-1 52,-3 4 1,-1-4-151,0 0 1,1-3-52,-1 3 0,-3-3-377,-1 3 129,-4 0 0,3 1-963,-2-1-130,-3-5-1095,5 8 2529,-6-8 0,5 3 0,1-5 0</inkml:trace>
  <inkml:trace contextRef="#ctx0" brushRef="#br0" timeOffset="11">13329 13891 7473,'0'-10'-104,"0"2"126,0 1 0,4 0 80,0-4 0,1 3 159,-1-4 0,-2 7 566,6-5-532,0 1 0,3-2-3,1 0 1,-1 4-71,0 0 1,1 4 53,-1-1 0,1 3-52,-1 1 1,0-4 64,1 1 1,1 0-117,2 3 0,-2 1-11,2 2 0,-6-1-69,-2 6 0,1-4 100,3 3 1,-4 4-187,-4 3 1,-1 5 43,-2 0 1,0-2-163,0 1 0,-5-1 0,-3 1 0,-6 3-14,-1-2 0,-4-3 111,4 2 1,-4-3-132,3 3 1,-3-4 117,4 0 0,0-1 10,3-3 0,5-4 26,-1-2-39,6 2 75,-3-5 54,5 4 0,5-5 175,2 0 0,5 0-73,3 0 1,3 0 130,4 0 0,1 0-42,0 0 0,0 0 64,0 0 0,-4 1-23,0 3 0,-4-3-82,4 3 1,-9-3-410,2-1-328,-3 0 1,-2 3-1562,1 1 1555,-6 5 494,-2-3 0,-11 5 0,-7 0 0</inkml:trace>
  <inkml:trace contextRef="#ctx0" brushRef="#br0" timeOffset="12">14803 14197 7783,'-8'-1'-479,"0"-3"534,6 3 0,-3-5 45,5 3 0,-1 1 826,-3-2-542,3 3 1,-5 0 219,6-3-173,0 3-188,6-3 1,1 4-15,8 0 0,-6 0-1,3 0 1,-1 0-12,8 0 1,-5 0-27,5 0 1,-5 0-89,-2 0 0,4 0 83,3 0 0,-1 0-134,1 0 1,2 0 84,10 0-27,-6 0 0,3 0-9,-13 0 1,-2 0-94,-2 0 0,1 1-91,-1 2 171,-4-2-123,-2 4 1,-1-4 192,-1 3-347,1-2 1,-4 4-137,0-3 195,0-2 0,0 9 101,0-2 0,-5-3-6,-3 3 1,2-1 81,-1 4 0,-5 3-73,-3 1 1,0 1 64,3-2 0,1 0-40,-1 4 1,1-4 54,0 4 1,-2 0-39,-2 0 0,2 1 5,-2-4 1,6 0-4,1-5 1,1 4-8,-5 2 0,5-2 105,-1-3 1,2 0-104,-2 0 0,3 0 279,5 0-254,-5-1 0,4 2 6,-3-2 0,-3-2-15,0-2 1,2-2 13,1 4 1,1-6-1,0 2-162,1-3 119,-3-1 1,8 0 11,4 0 1,1 0 182,7 0 0,-3 0-62,3 0 1,-5 0 9,9 0 1,-9 0-7,-2 0 1,3-3 21,4-1 0,7 0 16,1 4 0,0-4 9,3 0 1,-7 2-175,-3 2 1,0 0 140,-1 0-889,1 0 558,-5 0 0,-3 0-1722,-1 0 450,-4 0-136,2 0 1138,-5 0 0,0 0 0</inkml:trace>
  <inkml:trace contextRef="#ctx0" brushRef="#br0" timeOffset="13">15271 13859 7776,'-5'-6'136,"4"-4"-32,-3 3 0,3 1-96,1-2 0,0 5 26,0-4 1,1 3 594,3-4 1,-2 6-223,6-1 0,-4 0-31,3-1 1,1 3-117,3-3 0,1 3-67,-1 1 0,2 0-38,2 0 0,-1 0 28,5 0 1,-4 1-31,4 3 0,-6-1-23,-2 4 1,1 0-146,-5 4 1,-2 1-54,-1 2 1,-2 0-18,-2 4 0,0-4 86,0 5 0,-6-4-128,-1 3 1,1-4 135,-2 4 0,0-3-93,-3 3 0,-1-5-22,1 2 112,0-3 1,3-2 106,0-3-110,6 3 105,-3-9 1,6 8-40,3-6 1,-2 1 110,6-4 0,1 0-61,6 0 0,-1 0 141,5 0 0,-4 0-151,4 0 1,-1 0-6,1 0 0,1 0-146,-4 0 0,-1 0 91,-4 0 0,5 0-1656,-1 0-127,-5 0 1734,0 0 0,-9 5 0,4 1 0</inkml:trace>
  <inkml:trace contextRef="#ctx0" brushRef="#br0" timeOffset="14">15853 14263 7785,'0'-11'-23,"0"5"74,0-4 1,0 4 300,0-5 260,0 5-134,0 1 638,0 5 0,0 5-846,0 2 0,0 5 52,0 2 1,0 3-170,0 4 1,4 3 25,0 1 0,0 3-2,-4 5 1,0 3-1,0 1 1,4 3-44,-1-4 1,1 5 38,-4 0 1,2-3-141,1 2 1,-1-8-24,1 0 1,4-2-100,0-2 1,0-2 57,0-8 1,-3 1-88,4-3 1,-4-6-191,3-2 120,-4-1-985,7-1 483,-9-1-469,4-5 199,-5 0 460,0-5 1,0-1 89,0-5 0,-1-3-108,-3-2 1,2 1-302,-6 1 819,0 1 0,-3-8 0,0 5 0</inkml:trace>
  <inkml:trace contextRef="#ctx0" brushRef="#br0" timeOffset="15">15819 14175 7754,'-1'-10'652,"-3"-2"1,3 5-461,-3 0 1,3 3 110,1-3 107,5 4 0,1-5-91,6 5 0,-1-5-101,0 4 0,2 0-41,2 0 0,6 3-13,9-3 1,-5 3-26,6 1 0,-4 0-114,-1 0 0,-2 1 37,3 3 1,-7 2-109,-1 5 1,-9 0-165,2 0 1,-4 3 98,-1 1 0,-2 4-10,-5-1 0,0 0-76,0 4 0,-5-2 10,-2 5 1,-6-4 97,-6 1 0,4-6 29,-8 6 1,2-7 18,-1 3 0,-5-5 19,0 3 0,1-6-96,3-2 0,5-2 34,3-3-391,2-2 264,7 4 1,-1-6-89,4-3 0,1 2-28,-1-5 327,1-1 0,7-2 0,2-2 0</inkml:trace>
  <inkml:trace contextRef="#ctx0" brushRef="#br0" timeOffset="16">16527 13662 7778,'0'-7'555,"0"-1"-280,0 6-375,-5-2 250,4 4 1,-9 3 196,2 0 0,-3 7 48,-4 1 1,2 0-70,-2 3 1,2 3 3,1 2 1,2 2-92,3 1 1,-2 4-34,5 3 1,-5 3-31,2 0 0,1 2-25,3-2 0,-2 1-40,1-1 0,0 5 114,4-1 1,0-2-240,0-1 0,0-3 32,0 7 1,4-3 1,0-1 1,6-5 36,1 2 1,1-6-15,3 2 0,1-3 25,0-1 1,0-2-15,-1-2 0,-6 2 8,3-6 0,-4 1 9,4-4 0,-1 0-70,1-1 1,-2-2 143,-3-1-320,-1 0 1,-3 1-554,1-2-465,0-3 147,-4 2-2727,0-5 3773,0-5 0,-5-5 0,-1-7 0</inkml:trace>
  <inkml:trace contextRef="#ctx0" brushRef="#br0" timeOffset="17">16733 13881 7861,'0'-12'221,"0"2"291,0-1-197,0 4 1,0 2 947,0 1-734,0 3 1,0-3-154,0 8 0,0 2-16,0 5 0,0 4-91,0 4 1,1 3-3,3 3 1,-3 3-57,3 5 0,-3-1 13,-1 2 1,0 2-62,0 0 0,0 2-13,0-2 1,0-2-201,0 3 0,0-4 100,0 1 1,2-6-312,1 1 0,-1-8 157,1 1 1,2-8-540,-1 1-67,5-3-370,-8-1 360,10-5-225,-10-1 369,4-5 0,-5-5-214,0-2 1,0-3 789,0 0 0,0-2 0,0 2 0</inkml:trace>
  <inkml:trace contextRef="#ctx0" brushRef="#br0" timeOffset="18">16916 14187 7789,'6'-12'220,"3"5"445,-5 0-264,-1 4 0,-1-3-147,1 2 1,0 3 222,5-2 0,-1 2-62,5 1 1,-1 0-189,1 0 0,4 0-45,3 0 0,-1 0 26,1 0 0,-4 0-45,4 0 1,-5 0 0,1 0 0,2 0-53,-2 0 0,2 0 77,-2 0 1,-3 0-415,4 0 1,-5-1-513,-3-3-721,2 3 208,-4-4-634,1-1 1885,-2 5 0,-5-8 0,0 3 0</inkml:trace>
  <inkml:trace contextRef="#ctx0" brushRef="#br0" timeOffset="19">17498 14056 7720,'-6'-5'1022,"-4"3"-279,8-3 214,-3 5 425,5 0-947,0 5 1,0 5-11,0 5 0,0 4-130,0-1 1,0 4-110,0 3 1,0 1 3,0 6 1,0-1 12,0 5 0,1-1-150,3-3 0,-2 4 93,1 1 0,-5-2-275,-2-6 1,0-2 93,4-5 0,-4 2-180,1-2 0,-1 0 115,4-6 0,1-2-130,3-3 123,-3 0 1,9-1-276,-2-3-221,2-2 188,-4-5-606,-1 0 363,-5 0 1,3-2-297,-3-1 1,3 0 319,-7-4 634,2 0 0,2-4 0,0 0 0</inkml:trace>
  <inkml:trace contextRef="#ctx0" brushRef="#br0" timeOffset="20">17407 14099 7753,'-7'-11'142,"2"0"1,5 0 164,0 1 0,2 2-87,1 0 1,5 5 148,7-4 0,-2 3 15,2-3 1,-2 3-123,-2-3 0,6 5-39,2-2 0,2 2-58,2 2 0,0 0-79,0 0 0,-4 4 155,0 0 0,-1 4-5,1 0 0,1 2-100,-5 0 1,0 2 1,-3-2 0,-1 1-106,1 0 1,-6 2 108,-2 1 1,1-1-217,-1 5 0,-2-3-20,-6 3 1,-2 0-143,-5 4 1,-7 0 21,-5 0 1,-1-1-47,-6 1 0,-1-4 54,-3 0 1,3-4-43,1 1 1,8-4-243,-1-4 375,8-2 1,3-5-239,4 0 0,5-2-180,0-1 0,1-4-752,2-8 1286,11-2 0,1-5 0,11 0 0</inkml:trace>
  <inkml:trace contextRef="#ctx0" brushRef="#br0" timeOffset="21">17818 13597 8325,'0'-6'3329,"0"0"-2331,0 6-573,0 6 0,5 0-75,3 4 1,2 2 84,1-2 1,4 5-80,1 0 1,0 3-101,-1-4 0,-2 5 42,2 0 1,-2 2-134,-2 1 0,5-3 12,-1 3 1,0-2-11,-4 9 1,2-4-14,2 5 0,-6-4-23,3 2 1,-5 0-142,1 2 0,2 1-172,-2-2 1,-3 3 99,-2 0 0,-1 2-236,-2-2 0,0-3 100,0 0 0,-5 0-44,-3 5 1,2-7 115,-2-2 1,1-2 69,-5-1 1,1-1-29,-1-3 1,5 1-21,-1-4 0,0-2-96,-3-5 1,5-2 20,2-3-932,-3-2 386,6 5-1588,-4-6 1274,5 0 1059,5 0 0,7-6 0,5 1 0</inkml:trace>
  <inkml:trace contextRef="#ctx0" brushRef="#br0" timeOffset="22">18652 13662 7769,'6'-5'-8,"-1"3"73,-5-6 0,1 6 124,3-1 232,-3 2 261,4-4-129,-5 3-69,0-3 90,0 5 0,-1 5-332,-3 3 1,3 1 10,-3 2 0,-2 1-31,-2 2 0,-2 4-122,-1 4 0,-1 3 1,1 0 1,1 7-59,2 1 0,-6 0 88,3 3 1,-5 0-122,1 0 1,3 1 87,-4 3 0,4-2 11,0-5 1,1 0-85,-1-1 1,1 1 76,0 0 1,3-1-122,0-4 0,1 3 8,-5-6 1,5 1-91,-1-4 1,6 0 115,-2 0 0,-1-2-123,1-2 1,-4 1 42,4-4 1,-3 0 65,3-5 1,-1 5-58,1 0 0,3-1 36,-3-3 9,3 0 0,1 0-134,0 0-55,5-5 1,-4 0-149,3-3-423,-3-1-853,4 3 608,-3-5 275,3 0 0,-5-2 271,0-1 0,0 0 470,0-4 0,5-5 0,1-5 0</inkml:trace>
  <inkml:trace contextRef="#ctx0" brushRef="#br0" timeOffset="23">18583 14296 7787,'5'-6'0,"-4"-5"220,3 5 1,-3-4 109,-1-1-1,0 0 32,0 0 1,4 4 1214,0-1-628,0 6-578,1-3 1,0 10 15,3 2 0,1 6-123,-6 2 0,5 1-108,-4-2 0,3 4 76,-3 4 0,0 0-197,-4-1 1,1 1 24,3 0 0,-3-4 13,3 0 0,-3-4-101,-1 4 1,0-4-148,0 1 1,0-3-366,0-1 235,0 0 33,0-6 231,0 1 1,0-8 211,0-2 1,2 0-59,1-3 0,0-6-78,5 6 1,-5-9-27,5 0 1,1 1 22,6-3 1,-1 0-147,5-4 1,-5 0 86,1 0 0,-1 3-148,2 1 0,-4 7 87,3-1 1,-2 2 114,-1 2 7,-1 3 0,0 1 141,1 4 0,-5 4-110,1 4 1,-2 3 65,2 3 1,2 2 36,-2 2 0,-2 2-77,2-1 1,-4 2-112,3 1 1,-3 0 59,4 0 1,-6-2-109,2-2 1,-3 1 29,-1-4 1,0 0-126,0-5 0,0 2-91,0-2 0,0-2-807,0-2-230,0-3 510,0 2-1013,0-5 1795,5 0 0,-3-5 0,3 0 0</inkml:trace>
  <inkml:trace contextRef="#ctx0" brushRef="#br0" timeOffset="24">9192 15846 8017,'0'-6'2504,"0"1"396,0 5-2560,0 5 1,4 5-66,0 5 0,0 2-32,-4-2 0,4 1-63,-1 3 0,2 4 11,-1 0 0,-2 0 4,1 4 0,2-2-14,-1 2 1,4-2-87,-4 6 1,-1-2 59,-3 1 1,0 7-77,0-3 0,0 3 52,0-3 1,0 1-117,0-1 1,0-1 44,0-3 1,0-2-142,0-5 0,0-1 67,0-3 1,2-3-122,2-4 1,-2 1-28,6-1 0,-6 2 92,2-7-189,2 4 224,-4 0 0,3-3-279,-5-1-66,0-4-314,0 2-2256,0-5 2450,-5 0 1,3-1-332,-1-3 0,1-3 322,2-4 1,0 0-445,0-1 953,0-4 0,5-2 0,2-5 0</inkml:trace>
  <inkml:trace contextRef="#ctx0" brushRef="#br0" timeOffset="25">9044 15915 8254,'-5'-7'746,"0"-3"-497,-3 3-249,-2-4 0,5 0 137,-3 0 1,3 3 238,5 0 0,0 5 340,0-5 0,0 0-274,0-3 0,5 3-282,3 1 0,2 0 86,1 0 1,2-2-117,2 5 0,3-4 81,5 5 0,1-2 27,3 1 1,-2 2-67,6-1 1,-1 1-152,4 2 1,1 5-22,-1 3 0,0-2 31,0 2 0,-4 3-164,-4 5 1,2 0-3,-1-1 0,-6 3-144,-5 5 0,-4-4 49,0 0 1,-6-1-108,-2 1 1,-3 1 117,-1-5 0,-5 4 87,-3-3 1,-6-1 137,-1-4 0,-5 1-80,1-1 1,-6 1 154,-2-1 0,-5-3-189,2-1 0,1-4-184,-2 1 0,6-3-57,-2-1 1,7 0-352,1 0 1,9 0 83,-2 0 616,8 0 0,-1-5 0,5-2 0</inkml:trace>
  <inkml:trace contextRef="#ctx0" brushRef="#br0" timeOffset="26">10175 15641 10795,'0'-7'2610,"0"2"-2009,0 5-369,0 5 1,-2-2-26,-1 4 0,0 1 0,-5 3 0,1 5-40,-5-1 0,1 6-96,-1 2 1,1 1 34,0 7 1,-5 3 1,1 4 1,0 2 190,4-2 0,-3-3-78,2 3 0,-4 2-31,8-2 1,-3 0-48,7-4 0,-4 0-6,4 0 1,1-1-37,3-2 0,0 1-188,0-6 1,3 5-87,1-5 1,5 1 96,-1-4 1,2-2-28,1-1 1,1 0 54,-1-5 1,4 4 122,1-4 0,0 1-69,-1-5 0,-2 0 13,2 1 0,-1-1 32,1 1 0,-2-5 14,2 1 0,-1-1-215,1 5 0,-3-4 121,-1-1 1,1-4-75,-5 0 0,0 3 72,0-3 1,-4 2-67,1-1-62,-3-2 1,3 4-499,0-2 162,-1-3-320,-3 4-4653,0-5 5468,0-5 0,11-1 0,1-6 0</inkml:trace>
  <inkml:trace contextRef="#ctx0" brushRef="#br1" timeOffset="27">11077 16040 7847,'0'-7'-322,"0"-1"367,0 6 547,0-9-69,0 10 277,-5-9-154,3 9 167,-3-4-585,5 5 221,0 0-89,0 5 0,2 1-95,1 5 1,-1 1-32,2-1 0,-3 5-45,-1-1 0,4 5-14,-1-1 1,5 7-55,-4 0 1,3 5 68,-3-5 0,4 10-196,-4-2 1,5 3 54,-2-3 0,0-2-100,0 2 0,0-6-16,0 6 0,3-6-26,-2 3 0,2-6 95,1 2 1,-3-3-146,0-1 1,-2-4 29,2 0 0,1-5 112,-6 1 0,5-2-139,-4-2 0,0 0 63,-4 1 0,0-5-143,0 1 0,0-4-398,0 4-229,0-1 38,-6-1-280,0 0 427,-5-6 1,-1 0 260,1 0 0,3-2-46,1-2 1,0-2 446,0-5 0,-3-1 0,3 1 0</inkml:trace>
  <inkml:trace contextRef="#ctx0" brushRef="#br1" timeOffset="28">11008 16109 7847,'0'-12'420,"2"2"171,1 3 0,-1 0-165,1 4 1,4 1 27,0-2 0,4-1-104,0 2 0,2-3-139,2 3 0,3 1-106,5-1 1,-1 1 96,1 2 0,0 0-95,0 0 0,0 4 49,0 0 1,-2 5-85,-2-2 1,3 0-81,-3 0 0,-3 1-80,0 3 0,-4 1-32,0-1 1,-1 5 80,0-1 0,-4 0-69,-3-4 0,-3 5 25,-1-1 0,-5 1-59,-3 0 1,-6-4 66,-1 3 0,-5-2 39,1-1 0,-3-5 12,-1 1 1,0-2 10,1 2 0,-1 1-212,0-6 0,0 3 117,0-3 0,5-1-536,3 1 147,3-1-564,0-2 452,6 0 1,2 0-175,8 0 0,6 4 783,5-1 0,11 1 0,-2-4 0</inkml:trace>
  <inkml:trace contextRef="#ctx0" brushRef="#br1" timeOffset="29">11751 16189 7847,'-7'0'-413,"1"0"165,2 0 1988,3 0-663,-4 0 1688,5 0-2501,5 0 0,1 0 118,6 0 1,-1 0-112,1 0 0,4 0-60,3 0 0,-1 0-94,1 0 1,0 0 106,4 0 1,0 0-169,-1 0 0,5-1 28,0-3 0,-1 1-159,-3-4 1,0 4 77,0-1 0,-2 2-113,-2-2 0,-2 3-278,-6-3 200,1 3-140,-6 1 190,-1 0 0,-6 0-676,-3 0 0,-6 0-182,-5 0 1,-2 0 995,2 0 0,2 0 0,-3 0 0</inkml:trace>
  <inkml:trace contextRef="#ctx0" brushRef="#br1" timeOffset="30">12584 16075 7847,'0'-8'-297,"0"0"167,0 6 1360,0-3 741,0 5 1,2 4-1688,1-1 0,0 6 181,5-1 0,-6 6-109,2 1 0,1 5-17,-1-1 1,3 4-109,-3 4 1,1 2-14,-1 5 0,-1 1-40,4-1 0,-3 0-95,4 0 1,-4 1-165,3-1 0,-4-1 84,0-3 0,4 2-37,0-5 1,2-1-10,-1-3 1,2-4-132,-2 0 0,-2-5-43,2 1 0,-1-2-8,5-1 0,-5-2-254,1-3 134,-6 4 0,5-9-686,-3 6 323,-3-6 14,4 3 1,-10-5 144,-3 0 0,-2 0-17,-1 0 1,-1-4 72,1 1 1,-1-6-106,1 1 0,0-2 598,-1-1 0,1-6 0,-1-1 0</inkml:trace>
  <inkml:trace contextRef="#ctx0" brushRef="#br1" timeOffset="31">12447 16109 7971,'7'-18'124,"-1"2"-124,-2 4 0,-3 1 0,3-1 0,-2 5 195,2-1 0,-1 0 301,4-3 0,1 3 148,3 1 0,2-1-200,2-3 0,-1 3-318,5 1 0,4 4 12,4-1 0,1 3 69,-2 1 0,0 0-34,4 0 0,-1 1-77,2 3 0,-3-1 30,-5 4 0,-4 2-234,0 6 1,-5-2-15,1 2 0,-4 2 78,-3-2 1,1 4-6,-5-4 0,-1 4-24,-3-4 0,-1 5 41,-3-5 0,-3 4 100,-8-4 1,-3 0 8,-5-3 1,-4-1-55,1 0 1,-5 1-1,5-1 1,-5-1-366,4-2 0,1-3 151,3-5 1,5 0-1324,3 0-102,2 0 1616,7 0 0,1-5 0,5-1 0</inkml:trace>
  <inkml:trace contextRef="#ctx0" brushRef="#br1" timeOffset="32">13201 16200 7847,'0'-7'-271,"0"-1"668,0 5 586,0-7 285,0 9-473,0-4 403,0 5-989,0 5 0,0 1 73,0 6 1,0 1-27,0 2 0,0-1-26,0 5 1,0-4 7,0 4 0,1-1-194,3 1 1,-1 1 111,4-5 0,-4 4-337,1-3 0,1 0-41,-1-1 0,1-3-167,-2-1 1,-1 1-386,2-5-453,-3-2-629,4 5 733,-4-8 569,4 3 0,-10-7 554,-2-1 0,-4-4 0,0-4 0</inkml:trace>
  <inkml:trace contextRef="#ctx0" brushRef="#br1" timeOffset="33">13007 16383 7847,'0'-6'2159,"0"1"-1342,0-1-42,0 5-462,0-4 1,5 5 53,3 0 0,7 0-95,4 0 0,4 0-14,3 0 1,0 0-192,4 0 0,1-1 105,3-3 0,0 2-242,0-6 0,-1 4 10,-2-4 1,-7 6-127,-5-2 0,-9 3-661,2 1-99,-9 0 1,1 0 945,-8 0 0,-7-5 0,-7-2 0</inkml:trace>
  <inkml:trace contextRef="#ctx0" brushRef="#br1" timeOffset="34">10848 15652 11468,'-6'5'608,"0"-2"-331,2 4 1,1 1-92,-4 3 1,3 1 27,-4-1 0,1 2-48,-5 2 1,5 3 50,-1 5 1,0 3-106,-3 1 1,0 5 38,-1-2 1,2 4-30,2 4 0,0-2 44,4 2 1,-1-1-31,1 1 0,3-3 26,-3 4 0,3 0 27,1-1 1,1-4-145,3-3 0,2-2 74,5 1 1,2-2-76,2-5 1,2-1-28,2-3 1,2 2-110,-2-2 0,3-2 118,1-2 0,-4-1-72,0 1 1,-4-2 135,4 2 1,-5-2-59,1-2 1,-6-3-16,-1-1 0,-4-3 74,3 4 15,-4-6-151,7 9-285,-9-10-256,4 4-725,-5-5-107,0 0 0,0-10 0,0-3 0</inkml:trace>
  <inkml:trace contextRef="#ctx0" brushRef="#br1" timeOffset="35">13521 15629 12656,'6'0'864,"4"0"0,-3 5-686,4 3 0,1 1 27,-1-2 0,0 7-48,1-2 1,3 3-148,0 0 1,4-1 125,-3 5 1,3 0-34,-4 4 0,1 0 24,0 0 0,-4 0 7,3-1 0,-2 5-77,-1 0 1,-1-1 23,0-3 1,1 0 22,-1 0 0,1 0-53,-1 0 0,-1-1-144,-2 1 0,1 0 67,-5 0 1,3-3-91,-3 3 0,0-4-108,-4 4 1,0 0 88,0-4 0,0 1-72,0-1 1,-4 2-19,0-6 0,-5 4-5,2-4 0,-3 5 80,-2-1 1,1 2-13,-1-2 1,2-3-99,2-4 1,0-1-18,4 0-361,0-4 67,4-2-3632,0-5 4203,0-5 0,5-2 0,1-4 0</inkml:trace>
  <inkml:trace contextRef="#ctx0" brushRef="#br1" timeOffset="36">14366 15686 8033,'0'-7'-1277,"0"-1"1377,0 6 179,0-4 46,5 1 5,-4 4 282,4-9-204,-5 9-258,0-4 1,4 3 586,0-1 49,0 1 86,-4-3 1157,0 5-1962,0 5 0,0-2-91,0 4 83,-5 1 0,2 3-10,-4 1 1,3-1-32,-4 1 1,4-1 63,-3 1 1,0 3-76,0 0 1,-3 2 72,2-2 0,2-1-19,-2 5 0,4-4 32,-3 4 0,4 0-15,-1 4 1,-1-4-13,1 0 1,1-1 16,3 1 0,0 2-79,0-2 0,0-1-3,0 1 0,0-4-29,0 4 1,0-1 72,0 1 0,0-1-123,0-3 1,0-2 101,0 2 0,0 2-12,0-2 0,0 0-11,0-4 1,0 1 10,0-1 1,1 1 48,3-1 0,-3 4 8,3 1 1,-2-1 4,2-4 0,-1 1 9,4-1 0,-4 4 5,1 1 1,2-1-94,2-4 1,-3 1-10,-1-1 1,2-1 33,1-2 0,-1 2-1,-3-2 0,2-2-152,-1 2 151,5-6 1,-6 7-76,4-5 56,-4 0 115,7-4-71,-9 5 31,4-4-45,-5 4-3258,0-5 1952,0-5 1277,0 4 0,5-9 0,2 3 0</inkml:trace>
  <inkml:trace contextRef="#ctx0" brushRef="#br1" timeOffset="37">14777 16029 7869,'-6'-5'32,"1"4"320,5-5 164,0 1 27,0 4 291,0-4 841,0 5-1418,0 5 0,0-1-37,0 7 0,0 0-27,0 8 0,0 0-8,0 3 0,0 1 16,0 0 0,0 4-107,0-1 1,0 6 47,0-1 0,0 2-109,0 1 0,0-1-33,0-3 0,0 3-23,0-2 0,0-3 58,0-2 0,4-3-158,-1-4 1,5 3-59,-4-3 0,3-3 140,-3 0 1,4-4-145,-4 0 1,3-1 89,-3 0 0,1 0-306,-1-4 80,-3 3-89,4-3 255,-5 4 1,0-3-172,0-1-518,0-4 193,0 2-8,0-5 1,0-5 0,0-1-1</inkml:trace>
  <inkml:trace contextRef="#ctx0" brushRef="#br1" timeOffset="38">14766 16109 7869,'0'-12'610,"0"1"-555,0 0 123,0-1 0,1 1 203,3-1 0,1 5-99,3-1 1,2 4 51,-3-3 0,3 0-94,2 0 0,3 0 13,0 4 0,2 1-69,-2-1 0,3 1-100,5 2 1,0 0-57,-1 0 1,-3 2 117,0 1 0,0 0-138,4 4 1,-4 1-60,0 3 1,-5 5-63,2-1 0,-4 0 81,0-3 1,-6 4-128,-2 3 1,-3-1 128,-1 1 0,-1-1-120,-3 1 1,-6 2 114,-5-2 1,-6-2-10,2-2 1,-7 2 191,-5-2 0,-1 0-101,2-4 0,-3 0 9,3-4 1,-2 2-96,1-5 1,1 0-127,7-4 0,-1 0-77,9 0 1,3-4-404,5 0 0,4-5 645,-1 2 0,8-4 0,3 0 0</inkml:trace>
  <inkml:trace contextRef="#ctx0" brushRef="#br1" timeOffset="39">15508 16109 7869,'-6'-1'818,"2"-3"195,3 3-394,1-5 87,0 6-478,5 0 0,1 0-15,6 0 1,-1 0 152,0 0 1,6 0-111,2 0 0,-1 0 18,1 0 0,-4 0-69,4 0 1,0 0-97,4 0 1,0 0 45,0 0 0,-1-3-99,1-1 0,-4 0-16,0 4 1,-1-4 59,1 0 1,-2 1-450,-6 3 170,0 0-846,-4 0 30,-2 0-128,-5 0 1,-5 0 0,-2 0 0</inkml:trace>
  <inkml:trace contextRef="#ctx0" brushRef="#br1" timeOffset="40">16205 15960 7869,'0'-6'1333,"0"1"124,0 5 0,1 5-1117,3 3 1,-2 2 39,6 1 1,-4 4-4,3 1 1,-4 4-112,1-1 0,1 4-37,-1 4 0,3-2-2,-3 5 0,1 1-132,-1 3 0,-3 0-39,3 1 0,-3 0-131,-1 3 0,4-4 84,0 1 0,0-1-117,-4-4 0,5-2-21,2-1 0,0-7-126,0-1 0,0-5-196,0 2 337,4 1 1,-6-4-39,2 2 1,2-6-159,-5-1-223,0-6-75,-4 3-1307,0-5 1436,-5 0 0,3-1-198,-1-3 1,-3 2 237,3-6 0,-1 0 439,4-3 0,-5-5 0,-2-2 0</inkml:trace>
  <inkml:trace contextRef="#ctx0" brushRef="#br1" timeOffset="41">16262 15903 7976,'0'-11'227,"0"-1"1,0 5-9,0-1 7,0 6 1,1-7 459,3 5 1,2 0-233,6 4 1,3-4-91,0 1 0,7-5-124,1 4 0,1-3-200,6 3 0,-3 0 61,3 4 0,-1 0-25,2 0 0,-4 0 31,-8 0 1,-3 5-188,-4 3 1,-1 3-83,0 4 0,-4-2 67,-3 2 1,-3 3-159,-1 1 0,-1-1 94,-3 1 0,-4-4-13,-7 4 0,-3-1 94,-5 1 0,-5 1-128,-2-5 0,1 1 71,-2-5 1,5 0-137,-5 1 0,6-2-111,-2-2 1,7 1 111,1-6 1,9 1-112,-2-4 1,7 0-325,-2 0 705,4 0 0,-2 0 0,5 0 0</inkml:trace>
  <inkml:trace contextRef="#ctx0" brushRef="#br1" timeOffset="42">16787 16166 8431,'0'6'1386,"0"-1"0,2-5-1045,1 0 0,0 0 121,4 0 1,-3 0 43,4 0 0,0 0-185,3 0 0,5 0-79,3 0 0,-1 0-39,1 0 1,-3 0-93,3 0 0,-2 0 27,2 0 1,2-3-146,-6-1 0,0 0 95,-3 4 1,-5 0-126,1 0-872,-6 0 484,8 0-1210,-8 0-111,3 0 1143,-5 0 1,-5 0 0,-2 0 0</inkml:trace>
  <inkml:trace contextRef="#ctx0" brushRef="#br1" timeOffset="43">17301 15538 7895,'0'-12'1144,"0"6"-99,0-4-329,0 9 85,0-4 1147,0 5 1,1 3-1614,3 1 0,-1 4-44,4-4 1,0 4-76,0 0 0,4 2-81,-4 2 0,7 0 44,1 4 0,1-2-27,-5 5 1,0 0-31,1 3 1,-1-3-157,1 1 0,-1-1-24,1 3 0,-1 1-112,0 0 0,1 0-51,-1 0 1,-1 3 43,-2 1 1,1 5 133,-5-2 0,1-1 22,-1 2 0,-3-2-4,3 2 0,-3 0-96,-1-4 0,-1 3-132,-3-3 1,-1 0-28,-3-5 0,-2 1 17,2 0 0,2-1 59,-2-3 0,5 1 61,-5-5 0,4 2-99,-3-2 0,4-6-430,-1 2-248,-2-2 180,5-2 203,-10-2 0,9-5-1166,-6 0 1703,1 0 0,-10 0 0,-1 0 0</inkml:trace>
  <inkml:trace contextRef="#ctx0" brushRef="#br1" timeOffset="44">18535 15641 10600,'-12'7'659,"1"1"0,-1-2-369,1 2 1,-2 2-64,-2-2 1,1 2-65,-5 1 0,0 1-116,-4-1 0,0 0-120,0 1 1,1-1 66,-1 1 0,0-1-107,0 1 1,0-1 9,0 0 1,1 1 118,-1-1 0,5-1 56,3-2 0,2 2 14,2-2 1,1-2-30,2 2 22,3-6-165,5 8 143,0-8 0,0 4 113,0-2-60,0-3 1,4 5 1,-1-2 0,6-3-10,-1 3 0,3-2 115,5-2 0,0 3-119,3 1 0,3 1 26,-3-1 1,2-3-149,2 3 1,0-1 70,0 0 0,-2-1-145,-2 2 0,2-3-36,-6-1 1,0 0-296,-3 0 0,-1 4-32,0-1 1,-3 1-1011,0-4 184,-6 0-647,3 0 1426,-5 0 1,-5 2 507,-2 1 0,-9-1 0,-1 3 0</inkml:trace>
  <inkml:trace contextRef="#ctx0" brushRef="#br1" timeOffset="45">18112 16075 8019,'-5'6'266,"4"-1"157,-9-5 1,7 4 176,-5 0 373,6-1-531,-3-3 1,5 2 105,0 2-122,0-3-208,5 9 1,1-8 137,6 6 1,3-4-66,0 4 1,5-5-31,-1 5 1,3-6-110,1 2 0,4 1 26,-1-1 1,1 0-162,-4-4 1,-1 1 65,1 3 0,-1-3-244,-3 3 1,1-1 52,-5 0-356,1-1-405,-5 3-715,1 0 48,-6-4-552,-1 4 2088,-5-5 0,0 0 0,0 0 0</inkml:trace>
  <inkml:trace contextRef="#ctx0" brushRef="#br1" timeOffset="46">19174 15766 7995,'-5'-6'-934,"4"-4"0,-5 8 1429,2-1-236,-3 1 0,-4 2 435,0 0 1,3 4-283,0 0 0,-3 5-196,-4-1 1,-2 3 23,2 4 0,2-1-1,-2 5 0,-1 0-155,0 4 1,-3 4 144,4-1 1,0 2-150,3-1 1,1-2-26,0 6 1,-1-6-38,1 2 0,4-3-4,4-1 0,1-4-119,2 0 0,5-4 124,3 4 1,2-5-63,2 1 0,4-3-87,3-5 0,3 2 31,0-5 0,3 0-70,1-4 0,0 0 32,4 0 1,-1-5 60,2-3 1,0-2 25,-4-2 0,1 1 2,-1 0 1,-4-5 50,-1 1 0,0-5 116,-7 1 1,0 1 0,-3-1 1,-2 0-67,-2-4 1,0-3 119,-4-1 1,-1-5-75,-7 2 0,-6 1-91,-5-2 1,-6 6-17,2-2 0,-7 4-146,-5 4 0,-3 6-6,-4 6 1,2 6-292,-2 1 0,4 5-355,4 6 1,-1 2 334,8 2 0,3 1-425,8 4 895,6 1 0,-4-3 0,4 5 0</inkml:trace>
  <inkml:trace contextRef="#ctx0" brushRef="#br1" timeOffset="47">19494 15275 6610,'0'-6'1633,"0"1"2982,0 5-4342,0 5 0,4-3-50,0 6 1,-1-4 229,-3 3-242,6-4 0,-1 7 10,2-2 1,3-2-1,-2 2 1,-2-2-51,2 2 0,0 2 13,3-3 1,-1 4-72,-2 0 1,2 4 39,-3 0 0,4 1-83,0-5 0,0 4 67,1 0 0,-2 2-80,-2-2 0,4-2 89,-4 2 0,7 2-55,-7-2 0,8 4-2,-4-4 1,2 4-74,-3-4 0,-3 4-45,-1-3 1,1 3 75,3-4 0,-3 5-237,0-1 0,-5-1 68,5 1 1,-4-1-51,3 1 1,-4 2 47,1-2 1,-2-1-114,2 1 0,-3 0 155,3 4 0,-3 0-21,-1 0 0,0-4 21,0 0 1,0-1 53,0 1 0,0 1-136,0-5 0,0 4 100,0-4 0,0 2-115,0-2 1,0-2 59,0 2 1,-1-1-38,-3 1 0,3-2 63,-3 2 0,-2-2-12,-2-2 0,2 1 5,-2-1 0,1 1 21,-5-1 1,3 2 164,-2 2 1,2-1-46,-6 5 1,2-9-201,2 2 0,1-4 109,2 4 0,-1-5-394,5 1 155,-4-5 171,6 7 1,-7-8-15,6 6 149,-1-6 1,4 5-30,0-3-186,0-3 250,0 4-1229,0-5 166,5-5-654,-4 4 1665,4-5 0,0 1 0,2-1 0</inkml:trace>
  <inkml:trace contextRef="#ctx0" brushRef="#br2" timeOffset="48">20123 11075 7964,'0'-8'51,"0"3"237,0 0-7,0 3 0,-3-2 189,-3 1 1,2 2-8,-1-1 1,-1 1-162,-1 1 0,0 0 29,-2 0 1,2 1-109,-1 1 0,0 0 14,1 3 0,-4 1 0,1 1 0,-1 4-14,3-1 0,-2 4 14,0-1 0,0-1 0,2 1 0,-3 0-14,1 2 0,2 2 14,3 1 0,3-2 0,0 2 0,1-2-1766,1-3 1,0 1 1211,0-1 0,1 0 426,1 0 1,1-4 323,5 1-328,-2 2 1,5-5-89,-3 0-2,3-1 1,-1-1 74,3 0 1,-1-3-54,4 0 0,0-2 72,-1-2 1,6-2-95,3-4 1,-2-1-1,-1-1 0,-1 1-17,0-4 0,2 0-11,-4-3 1,-1 1-3,-4-1 0,-1-2-107,-5 0 0,1-3-182,0 3 1,-1-4 66,-2 2 0,-1 0-109,-4-1 1,-4 4 16,-1-1 0,0 2-4,-3 3 0,-4 2 94,-6 3 1,-4 4-112,2 1 0,-5 3 87,-1 3 0,-1 1-4,1 4 1,2 3-30,-2-1 0,2 3 55,4-3 1,1 4-89,3-1 1,4 1-6,2 2 334,5 0 0,-6-1 0,3 1 0</inkml:trace>
  <inkml:trace contextRef="#ctx0" brushRef="#br2" timeOffset="49">19944 11362 7964,'5'0'-205,"2"0"1,-6 3 1096,5-1-545,-5 5 1,6-6 190,-2 4 1,0-3-146,0 0 0,0 2 27,3-1 0,2 3-107,0-1 1,1 2-64,-3 0 1,0-1-27,3-1 0,0 0-3,2 3 1,1-1 27,-1-2 0,0 1-70,-1-3 0,-2 2-5,0-3 1,2 1-51,1-3 1,-2 0-236,0 0 0,0 0-487,-1 0 0,1 0 153,-3 0-1496,3-4 531,-3 0-41,0-4 834,-1 1 617,-6-1 0,2 0 0,-3 1 0</inkml:trace>
  <inkml:trace contextRef="#ctx0" brushRef="#br2" timeOffset="50">20473 11075 7873,'-5'-3'136,"1"1"320,1 0-147,2 1 308,-2 1 477,3 0-697,0 3 1,-1 2-71,-1 3 1,1 0-145,-2-1 1,0 3-88,0 1 0,0 3 76,0-1 0,2 1 14,-1 2 0,-2-1-10,2 1 0,-1 0-43,3-1 0,0 0-99,0 1 1,0-3 111,0 0 0,0 0-126,0 2 1,5-2 21,2 0 0,1-3-99,2 1 0,0-3 112,0 0 1,2-4-112,3-1 0,1-3 23,0 0 0,-1 0 79,1 0 1,-1-3-66,0-3 0,1 0 46,0-2 0,-1-1-65,1-1 0,-4 1 56,-2-4 1,-1 0-4,-1-3 1,-1 1-66,1-1 1,-1 0-8,-1-2 0,-1 0-32,-2-2 1,-1 1-159,-2-1 1,0 2 36,0 1 1,0 2 95,0 3 1,-2 2-23,-1 0 0,-2 4-43,3 1 85,-1 3 0,-1-1-397,-1 3 52,2 0 0,-3 3-98,3 2 1,1 2-926,2 1 1462,0 0 0,7-1 0,1 1 0</inkml:trace>
  <inkml:trace contextRef="#ctx0" brushRef="#br2" timeOffset="51">20977 11091 7923,'0'-8'-688,"0"0"1684,0 0-537,0 1 1,0 1 573,0 1-208,0 3 244,0-5-376,0 7-394,0-4 1,0 5-203,0 2 0,0 1 122,0 4 0,0 3-87,0 2 0,-1 2 47,-1 4 0,-2 1-122,-5 3 1,2 2 72,-1 1 0,0 0-192,1-3 0,-3 1 104,2-1 1,-1 0-32,4-3 0,2 1-82,0-5 1,1 0 70,2-6 0,0 0-153,0-1 112,0-5-315,0-1 285,0-3 0,3-3-143,0-3 0,2-3 0,-3-1 0,4-5-180,-3 0 0,1-2 62,-1-4 0,0 4 43,0-5 0,-2 2 106,2-4 0,0 1 69,0 0 1,-1-1 152,-2-2 0,3 3-49,0 0 1,2 3 147,-3 4 1,1-2 52,-3 4 1,3-3 181,-1 6 0,0 1-47,-2 3 0,0 1 215,0 1 146,0 3-210,0-1-439,4 3 0,1 3 97,2 2 0,-1 6-103,2 2 1,1 3 29,7 1 0,-7 3 41,0 4 0,-3-1 95,5 0 0,-2 0-108,4 1 1,-3-1 38,3 0 1,-1 0-57,1 1 1,1-4 7,-3 2 1,2-5 8,-3 1 1,2-2-98,-4-4 0,2 2 16,-4-4 1,3 0-153,-5-1 1,0-2-392,-1 1 1,-1-3-47,0 0-1385,-1-3 1257,2 1 1,-3-3 76,-3 0 1,-1-1-27,-4-1 657,0-2 0,-3-4 0,-1 0 0</inkml:trace>
  <inkml:trace contextRef="#ctx0" brushRef="#br2" timeOffset="52">20961 11323 7832,'-4'-3'1054,"1"2"-682,3-2 0,0 2-137,0-2 1,3 3 41,2-3 1,3 2-27,3 1 1,1 0 25,3 0 1,3-1-42,0-2 0,4 3-188,-1-3 0,-2-1-73,2 2 0,-4-2-221,2 2 1,-3 1-153,0-2 1,-3 0-409,-1 1 0,-2-1 87,0 3 0,-1-1 719,-1-1 0,0-3 0,-1-3 0</inkml:trace>
  <inkml:trace contextRef="#ctx0" brushRef="#br2" timeOffset="53">21420 11036 7867,'0'-8'888,"0"1"-370,0 3 566,0 0-617,0 4 0,0 4 12,3 4 0,-2 1-163,1 4 0,1 0-38,-1 2 0,-1 3-44,2 0 1,0 3-14,0-3 1,2 4-92,1-2 1,-2 0 96,1 1 0,1-3-118,1 3 0,-1-4 24,-2 1 0,2-2-166,1 0 0,-1-3-11,-2 0 1,-1-4-170,3 1 0,-5-1-527,2-1-771,-2-3 332,-1 1 1,-1-5 517,-2 2 0,-1-3-208,-4-3 0,-3-1 869,1-4 0,-3-3 0,0-1 0</inkml:trace>
  <inkml:trace contextRef="#ctx0" brushRef="#br2" timeOffset="54">21334 11083 7867,'0'-13'0,"1"2"220,1 0 1,0 3 205,4 1 0,0-1 158,4 3 0,0 0-167,3 1 1,-1 2-10,1-1 1,2-1-114,0 2 0,1 0-66,2 5 1,2 0-72,0 2 0,2 3 13,-1 0 1,0 0 20,-2 2 0,1 0-83,-1 0 0,-1 2-65,-3 4 1,0-3-5,-2 0 0,-2 0-94,-3 2 0,-1 0-15,-2 1 1,-2 2-8,-3 0 0,0 0 90,0-2 1,-3 2-5,-2 0 1,-6 1-33,-5-1 0,-4 1-87,-6 2 1,1-2-140,-3 0 1,-1-3 237,-5 2 0,4-4-109,-1-1 0,7-4-38,0 2 1,5-5-114,6-1 1,2-3-552,3 0-766,4 0 1009,0-2 1,8-4 577,5-1 0,1-2 0,6-1 0</inkml:trace>
  <inkml:trace contextRef="#ctx0" brushRef="#br2" timeOffset="55">21948 11052 7907,'0'-8'0,"0"3"-199,0 0 1,0 2 268,0-2 0,0 2 436,0-2 1,0 2 179,0-1-309,0 2 1,-1-2 532,-1 4-222,0 0-341,-1 0 1,2 4-47,-2 1 1,3 2 87,-3 0 0,2 5-126,1 1 1,0 2 27,0 3 0,0 0-78,0 2 1,3 1-1,-1 2 0,4-2-13,0 0 1,0-4 16,-2 5 0,3-5-190,-5 1 0,4-2-35,-4 0 1,0-1-123,-2 1 1,0-2-40,0-1 0,0 1-157,0-3 0,0-1-308,0-3 1,-2-1 302,0-1 1,-2-3-627,2 0 619,1-1 1,-2-2-306,3-1 1,-3-2 34,0-5 1,0 1-72,3-3 0,0 2 134,0-4 1,0 3 544,0-3 0,0-3 0,0-4 0</inkml:trace>
  <inkml:trace contextRef="#ctx0" brushRef="#br2" timeOffset="56">21909 11083 7907,'0'-11'226,"0"1"-226,0-3 0,0 4 613,0-1 1,2 1-168,1 1 1,3 0-107,-1 1 0,2 1-58,1 1 0,0 1 102,-1-2 1,5 1-132,1 2 1,-2 0 13,2 3 1,3 0-195,2 0 1,1 0 91,-4 0 0,-2 0-105,-1 0 1,1 1-8,0 2 1,-2 1-41,-3 4 0,-2 2 12,0 0 1,0 5-125,-3-2 1,-1 1-86,-2 2 1,0-1 90,0 1 0,-4 0-244,0 2 1,-6-1 124,0 0 0,-5 2-75,-1 0 1,1-1 96,-3-3 0,-1 1 193,1-1 0,-1-2-74,4 0 1,3-3 136,2 0 0,1-2 77,2-3 539,2 2-133,1-6-356,4 6 1,1-6 44,2 1 1,2 2-55,2-2 1,4 3-60,2-2 1,2 2-2,0-2 0,1 2-15,0-3 1,1 4 96,2-4 1,-1 3-83,-3-2 0,1 1-179,-1-2 1,0 0 106,-2 3 0,1-4-745,-4 2 1,0-1-63,-2 1 0,-3-2-1423,1 1 560,-4-1 1618,1-1 0,-6 3 0,-2 1 0</inkml:trace>
  <inkml:trace contextRef="#ctx0" brushRef="#br2" timeOffset="57">22398 11013 7880,'0'-8'0,"0"1"0,1-1 471,1 3 266,-1-1 395,2 4-253,-3-1-462,0 3 0,0 3-162,0 3 0,0 1-14,-3 4 1,2-1-134,-5 6 1,4-2 105,-3 7 1,2 0 26,-2 2 1,1 1-62,-3-1 1,3 0-70,-4 1 1,3-1-12,-3 0 0,0-1-133,0-1 1,3-2 53,0-4 0,3 0-99,0-2 1,0-2-392,2-3 246,0-4-284,0 0-95,0-4 151,4-7 0,-2 1 56,3-7 0,-3 0-165,4-3 1,-4 1 223,4 0 1,-5-2 107,2-1 0,0 0 276,0-2 0,0 0-119,0-4 1,-2 1 264,2 3 1,0-5-69,0 2 0,2 1 41,1 4 1,-2 1 57,1 2 1,-3 3 410,0 1 360,3 3-340,-4 3-362,5 2 1,-4 6-100,3 3 1,1 3 112,1 1 1,1 5-86,0-2 1,1 4-29,1 1 1,-1 2-45,1-1 0,1 2-149,0 0 1,1-1-61,-1 1 0,0-4 78,-1 4 0,-1-4-134,1 2 1,1-3-100,-1 0 0,1-3-74,-3 0 1,-1-4-61,1 1 1,-3-4-185,1-1 1,-4-3-214,4 1-211,-5 1 22,3-3 1,-5 2 56,-2-3 876,-1-3 0,-11-1 0,-1-4 0</inkml:trace>
  <inkml:trace contextRef="#ctx0" brushRef="#br2" timeOffset="58">22336 11293 8547,'0'-8'1702,"3"3"-1398,2 3 0,5-2-283,1 2 1,2-2 62,0 2 0,4 1 62,1-2 1,3 0-76,-3 0 0,3 0 107,-3 3 0,3-2-386,-3 0 1,0-1-154,-2 3 1,-1-3-200,0 0 1,1 1 84,0 2 1,-1-2-837,-3-1 1311,3 0 0,-6 0 0,1-1 0</inkml:trace>
  <inkml:trace contextRef="#ctx0" brushRef="#br2" timeOffset="59">22825 11052 7855,'0'-12'58,"0"4"0,0-3 58,0 3 161,0 0 1,1 1 1156,1 2-122,0-2-919,4 6 0,-5 1 5,2 5 0,0 3-110,0 3 1,-1-1-131,-2 5 0,0-1-10,0 4 1,1 1 26,2 0 1,-2 2-5,1 0 0,0 1-82,1-2 0,0 2-164,2-5 1,1 5 60,-3-4 0,2-3-302,-2-2 0,1-4 38,-1 2-14,3-3 0,-5-2-574,2-1-701,-3-3 295,0 1 453,-3-10 1,-1 2-577,-4-6 1395,0 3 0,-3-3 0,-1-1 0</inkml:trace>
  <inkml:trace contextRef="#ctx0" brushRef="#br2" timeOffset="60">22670 11052 7864,'0'-8'557,"0"0"0,1 0-214,1 1 1,2 0-244,5 2 0,-2-2 91,0 1 0,2-1 13,1 0 0,2 2 210,1 0 0,2 0-138,-2 0 0,1-1 62,2 3 1,0-2-110,2 2 0,-1 0-77,0 1 0,-2 1 38,-2-2 1,-1 2-78,1 1 0,0-3 38,-2 1 1,2 0-9,0 2 1,-1-3-213,1 0 1,-3 0 29,0 0 1,-1 2 178,-1-1 49,-1 1-182,-3 1 0,3 1 87,-5 1 1,1 2 4,-3 5 0,0 2 3,0 1 0,1 4 12,1 2 1,-1 2 179,2 3 0,-1 2-124,0 1 1,0-3 66,3 3 1,-3-1-79,4-2 1,-2-1-90,1-1 0,2 0 44,-1-2 0,-2-2-103,1-4 0,-3-1-13,4-1 0,-4-4-185,3 1 1,-3 0-441,1-3 250,-2-2-1699,-1 1-2239,0-4 3574,-4 0 0,1-1-792,-3-2 1533,0 2 0,5-9 0,-3 1 0</inkml:trace>
  <inkml:trace contextRef="#ctx0" brushRef="#br2" timeOffset="61">23501 11005 7843,'3'-7'0,"-2"-2"530,5 2-320,-4-1 1,3 0 207,-2 1 1,0 1 345,-3 1-362,3 0 0,-2 0-101,2-1 0,-3 5 85,-3-2 1,1 3-235,-3 0 1,0 0 90,-3 0 1,0 0-145,-3 3 0,-1 4 114,-3 3 0,-3 4-27,-1-1 1,-3 5 33,-1 3 1,-1 2-268,-1 3 0,0-1 235,2 4 0,1-6 17,1 1 1,6-1-239,4-6 1,6 2 100,2-4 0,3 0 23,3-2 0,2 1 44,6-4 0,2 0 212,4-2 0,2 0-109,4-1 1,-1 0 47,7-1 1,-4 0-139,4-4 0,-3 1 128,2-3 1,-5 0-750,0 0 1,-5 0 301,1 0 0,-3 0-1085,0 0 0,-3 0 588,-1 0 1,-1-1-2399,2-2 3066,-7 2 0,7-5 0,-4 1 0</inkml:trace>
  <inkml:trace contextRef="#ctx0" brushRef="#br2" timeOffset="62">19937 11758 7785,'0'-5'2,"0"0"-36,0 3 0,-1-1 170,-1 3 1089,0 0-350,-5 0-180,7 0-478,-4 0 0,4 0 0,0 3 0,0-1-7,0 3 0,1 1 10,2 4 1,-2 2-120,5 4 0,-4 0 58,0 3 1,1 1-120,0 3 0,-1-1 43,-2-1 0,3 4-174,0-2 0,0 2 100,-3-1 0,0-4-133,0 1 0,0-1 115,0 0 0,0-1-49,0-3 1,2-3-50,0 0 0,4-4 95,-3 1 1,1-1-209,-1-1 1,0-3-332,0 1-129,-2-5-230,2 6 179,-3-6 0,-3 1-447,-3-4 1178,3 1 0,-7-9 0,2 1 0</inkml:trace>
  <inkml:trace contextRef="#ctx0" brushRef="#br2" timeOffset="63">19898 11828 7765,'4'-8'71,"-1"1"-68,-2-1 774,2 0 185,1 1-378,4-2 0,0 3-204,0 0 1,0 0-156,3 4 1,-1-3-55,2 2 0,2-3-43,4 1 0,-3 0-51,3 1 1,-4 2 85,1-1 0,-2 2-63,-6 1 0,0 1-50,2 2 1,-2 1-68,1 4 0,-3-1 20,0 1 1,-2 3-79,-1-1 1,-1 4-59,-1-1 1,0 1 83,0 2 0,-3-3-112,-3 3 1,1-3 29,-3 3 1,2-1 52,-4-2 0,-2 2 46,2 0 1,-4 1-4,2-1 1,0 0 23,2-2 0,-2 1 101,2-4 0,3 0 84,1-2 0,5 0-101,-2 0 0,0-3 104,0 0 0,1-2-66,5 2 0,-1-3 86,2 4 0,2-3-20,1 1 1,2-1 55,1 3 0,2-4-46,1 3 1,0-2 113,-2 1 0,3 1-77,-1 0 0,-1 1-44,1-3 0,-3 2-228,0-2 0,1 2-175,-1-3 0,1 1-250,-4-3 0,-1 3-547,-2-1 6,2 1 1,-1-3-307,0 0-28,-3 0 1348,1-4 0,-6 4 0,-2-4 0</inkml:trace>
  <inkml:trace contextRef="#ctx0" brushRef="#br2" timeOffset="64">20263 11929 7715,'4'-7'452,"0"-2"0,-4 2-387,0-1 0,0 4 48,3 1 644,-2 2 0,2 1-268,-6 0 1,2 0-156,-5 0 0,3 3-152,-1 0 1,-1 3 12,0 2 0,-1 0-46,3 2 0,1 3-12,2-1 0,0 3-36,0 0 1,0 1 38,0 0 1,0-3-292,0-1 0,3-1 33,2 2 0,2-4-65,1 1 0,3-2 72,2-3 1,-2 1-41,0-3 0,0 0 89,2-3 0,3 0 21,2 0 0,-1-4 201,1-1 1,-2-3-108,0-2 1,-3 0 82,0-3 0,-4 3-22,1-3 0,-1 0 229,-1-2 1,-1-1-32,-2 1 1,1-3 5,-4-1 0,1 0-213,-3 1 1,-3 2-145,-2-2 0,-3 4-150,-3 1 1,-1 7 149,-3-3 1,-4 7-191,-2-1 1,1 2-147,-1 1 1,4 2-282,-1 3 1,2 0 91,0 6 0,4-2-356,2 1 1,3 0 306,3 3 613,2 0 0,-5-1 0,3 0 0</inkml:trace>
  <inkml:trace contextRef="#ctx0" brushRef="#br2" timeOffset="65">20729 11859 7723,'0'-7'-99,"0"-2"-192,0 2 376,0 3 0,-1-2 323,-1 3 785,0 0-387,-1 3 34,3 0-156,-4 0-309,4 0 0,-4 4-41,4 1 1,-2 2 95,-1 0 0,-2 2-169,2 1 0,-3 2-35,1 1 0,1 2-197,-2-2 1,5 2 60,-2 3 1,3-3-121,0 3 0,0-3-87,0 2 1,0 0-154,0-2 1,0-2 53,3 0 0,-2-2-69,5 2 1,3-4 96,2 2 0,1-5 12,-3-2 0,-2-1 46,3-1 1,2-1-4,-2-1 0,0 0 135,-2 0 0,3-3-62,-1-3 1,0-1 96,-2 0 0,0-3-18,-1-1 1,1-3 143,0 1 0,-3-2-97,1 0 0,-5-2 78,2 0 1,-3-1-115,0-2 0,0 3 12,-3-2 1,-1 0-164,-4 1 1,0 1 99,0 4 0,-1 1-367,1 5 1,-4 3-35,4 1 1,-2 0-178,-1 0 1,0 1 167,-1 5 0,-5 1-122,4 4 1,0-1-190,5 2 742,1-2 0,6 5 0,2 0 0</inkml:trace>
  <inkml:trace contextRef="#ctx0" brushRef="#br2" timeOffset="66">21039 11843 7729,'9'-3'122,"-2"2"0,-6-5 204,1 3 1,-3 0 180,1 1 352,-2 1-49,2-3-170,0 4 0,0 4-219,0 1 0,0 2-113,0 0 0,1 5 3,1 1 0,3 2-162,2 4 1,-1-2-1,-2 3 1,-2-1-46,1 1 1,1-2-210,-2 3 0,0-4-280,-2 2 1,0-6 225,0 0 0,0-3-206,0 0 0,0-4 139,0 0 1,3-4-883,0 3 35,0-3 381,-3 1 0,0-4 209,0-1 0,-1 0 65,-2-3 0,1 0 418,-3-3 0,0-3 0,-3-1 0</inkml:trace>
  <inkml:trace contextRef="#ctx0" brushRef="#br2" timeOffset="67">20877 11859 7735,'0'-7'771,"0"-2"-369,3 2 0,-2 0 256,5 2 1,3-2-231,3 2 1,2-1-61,-1 1 1,-3-2-169,0 1 1,-1 2 11,6-1 1,-1 3-155,5 0 0,-2 0 10,7 0 0,-6 0-100,3 0 0,-4 1-79,-1 1 0,-1 0-337,-2 0 0,1-1-37,-1-2 1,2 3-469,0-3 0,0 2 132,-3 1 0,3 0 821,-2 0 0,2-3 0,0-2 0</inkml:trace>
  <inkml:trace contextRef="#ctx0" brushRef="#br2" timeOffset="68">21420 11735 8151,'0'-4'2538,"0"0"-373,0 4-1765,-4 0 1,2 0-97,-3 0-286,0 0 1,-5 4 106,-6 1 0,5-1-132,-7 1 0,8 0-126,0 0 0,4 2 68,-2-2 0,1 1 13,1-1 0,-1 2-42,0-2 0,3 0 14,1 3 1,2-4 57,1 3 1,0-1 30,0 2 0,1-1 14,2-2 1,1 2 9,3-2 0,1 1 151,0 0 0,0 1-87,0-3 0,0 4 23,3-1 1,1-1-88,3-2 0,-2 1 8,0 0 0,-3 2-9,3-2 1,-3 2-102,0 1 1,-1 0-56,-2-1 1,0 1 83,-1 0 1,0 1-103,-3 1 1,-1-1 54,-2 4 0,0-3 88,0 0 0,-4 1-5,-1 0 1,-3-1 75,-2-2 1,-4 0-36,-5 0 1,-2-1 119,0 1 1,1-4-52,-1-1 1,3 1-17,-2-2 1,5 0-375,0-2 0,4 0-306,1 0 1,4-2-418,1 0 0,3-5 1007,-1 2 0,-1-2 0,0 0 0</inkml:trace>
  <inkml:trace contextRef="#ctx0" brushRef="#br2" timeOffset="69">22010 11774 7699,'4'0'1914,"-1"0"-754,-3 0-775,4 3 0,-3 1 38,2 5 1,-3 1-66,0 0 1,1 4-48,2-1 1,-3 5-106,3 2 1,-2 4 0,-1 2 0,0 0-27,0 5 0,-1-2 12,-2 5 0,2-2-18,-4-1 1,3-1-92,0 2 1,0-2-64,2-2 0,0-1 55,0-4 1,0-1-138,0-2 0,2-3 18,0 1 1,0-5 13,3-3 0,-3 1-91,4-3 0,-4 1-226,0-4 1,0-1-1094,0-2 641,-1-1-159,3-1 0,-5-1 432,-2-1 0,2-3-1261,-5-2 1787,1-5 0,-6 1 0,-1-5 0</inkml:trace>
  <inkml:trace contextRef="#ctx0" brushRef="#br2" timeOffset="70">21955 11852 7753,'4'-9'0,"1"2"0,-3-1 294,0 0 0,7 1 148,-1 2 1,1-2 245,-1 2 0,0 1-263,-1-1 1,4 3-14,-1-1 0,1 0-203,0 1 0,1-1-7,3 3 0,1 0-164,0 0 1,-1 0 106,1 0 1,-1 3-156,0-1 0,-2 4-10,-3-1 1,-1 3-96,-2 2 0,1 0 5,0 2 0,-3-1-58,-3 2 1,-1 0 8,-1 3 0,-1-1 145,-1 0 0,-7 1-183,-4 0 1,-1 0 50,-1 2 1,-4-1-41,1 0 1,0-2 79,3-3 0,0-2 37,2 0 1,-1-2-233,4-3 154,0 2 0,4-6-684,1 1 514,3 0 1,-1-4-29,3 0 0,0 0 38,0-3 0,3 2 307,2-2 0,6 0 0,1-3 0</inkml:trace>
  <inkml:trace contextRef="#ctx0" brushRef="#br2" timeOffset="71">22282 12100 9247,'4'0'615,"1"0"-74,0 0 0,-2 0 297,5 0-519,-3 0 0,6 0-74,-1 0 0,1 0-51,-3 0 1,-1 0 59,1 0 0,3 0-141,-1 0 1,1-2-123,0-1 1,-6 0 70,3 3 0,-2 0-311,2 0-1878,-4 0 978,3 0 1149,-6 0 0,6 4 0,-3 0 0</inkml:trace>
  <inkml:trace contextRef="#ctx0" brushRef="#br2" timeOffset="72">22545 11843 8506,'1'-4'407,"2"2"1,-1 1-62,3 1 1,1-3-74,4 0 1,-1 1 122,1 2 0,4 0-161,4 0 0,-6 0-49,3 0 0,-1-2-123,5-1 1,-2 0 99,-1 3 0,2 0-341,-3 0 200,2 0 0,-8 0-300,1 0 0,-3 0-643,-3 0-722,-2 0 1048,2 4 595,-8-3 0,0 6 0,-4-3 0</inkml:trace>
  <inkml:trace contextRef="#ctx0" brushRef="#br2" timeOffset="73">22577 11968 7739,'8'0'824,"-1"0"0,-6 0-785,2 0 1,-3 0 324,3 3 0,3-1 289,4 0 1,-3-1-338,6-1 0,2 0-178,6 0 1,-2-1-126,-1-1 0,-2 0-36,0-1 0,-3 3-221,0 0 0,-4 0-169,1 0 1,-1 0-617,-1 0 0,-1 0 1029,1 0 0,0-4 0,0 0 0</inkml:trace>
  <inkml:trace contextRef="#ctx0" brushRef="#br2" timeOffset="74">23089 11626 7713,'0'-8'981,"0"1"-590,-4 3 1,4-1 106,0 2-526,4 3 509,0-4-62,0 4 1,-4 4-97,0 4 1,-1 5-122,-2 4 0,-1 2-36,-4 4 1,3-1 23,0 3 1,-3 3-96,-2 0 1,-1 2 18,4-2 0,1 3-125,1-3 0,1-1-66,-1 2 1,-1-4-249,3 1 1,1-3 101,2-2 0,0-3 77,0-5 0,0 1 176,0-4-123,0 0 0,0-4-5,0-2-68,0-1 0,0-1-215,0-4 0,0-1-415,0-5 0,0 2 370,0-4 1,0 0-79,0 0 1,0-2 152,0-4 0,0 1 249,0-1 1,0-3-57,0-1 1,0-3 157,0-4 0,0 3 3,3-2 1,-2 2-4,1 1 0,2-1 77,-1-2 0,2 5 116,-3 1 0,1 2 385,0 2 1,-1 2-265,0 1 1,0 0 415,0 5 1,-1-1 369,2 4-118,-3 2-634,0-1 1,1 4 55,2 0 0,-3 1-176,3 2 1,2 1-25,0 6 0,-1 3-110,1 2 1,1 4 106,1 2 1,1 1-128,0 2 1,-1 0-31,1 2 0,0 1-165,0 1 1,-3 0 48,0-4 1,0 0-25,3-6 1,-1 3-74,-2-3 1,2-1 54,-2-4 1,1-1-244,0-2 138,0-1-816,-2 3-110,1-5-437,-1-3 564,-4 0 1018,0-4 0,-4-4 0,-1 0 0</inkml:trace>
  <inkml:trace contextRef="#ctx0" brushRef="#br2" timeOffset="75">22988 11976 7704,'4'-8'2517,"4"1"-2377,-4 2 1,3 1-494,1 4 1,0 0 371,3 0 1,-1-2 324,3-1 1,0 1 24,2 2 1,0 0-111,1 0 1,-3 0-368,0 0 0,0 0-168,2 3 1,0-2-227,-2 1 0,1-1 53,-4-1 0,2 0 449,-2 0 0,2 0 0,4 0 0</inkml:trace>
  <inkml:trace contextRef="#ctx0" brushRef="#br2" timeOffset="76">23322 11898 7713,'10'0'388,"-5"0"48,-1-4 1,-7 4-28,6-3 1,2 0 294,5 0 1,-1 1-195,2 2 0,-5 0-157,-2 0 0,5-2-243,4 0 1,-1 1-27,-2-2 0,-1 3-171,2 0 0,-3 0-113,3 0 1,-3-1-495,0-2 1,-3 3 693,0-3 0,1-1 0,1-1 0</inkml:trace>
  <inkml:trace contextRef="#ctx0" brushRef="#br2" timeOffset="77">23632 11797 7786,'4'-4'1448,"-2"1"-563,3 3 80,-3 0-154,5-4-446,-3 3 0,4-3-154,-1 4 0,1 0 12,0 0 1,-1 0-43,2 0 1,1 0-13,0 0 0,1 0-147,0-3 1,-2 2 76,1-1 0,-1 1-255,-2 1-84,0 0-48,2 0 217,-5 3 0,-1-1-89,-3 3 1,0 1 40,0 1 0,-3 3 96,-2 1 1,-3 3-2,1-1 0,-7 2-15,-1 3 0,-3-3-35,3 3 1,0-3 15,-1 6 1,1-4-2,2 2 1,-1-3 83,4 0 1,0-2 1,2-1 1,4-2 68,1-3 0,0 0-70,0 0 0,0-3 4,3 0-21,4-3 1,0 1 172,4-3 0,1 0 4,1 0 1,-1 0 15,4 0 0,-2-3-156,1 1 1,1-3 7,3 2 0,0 1-71,-1 2 1,-2-1-166,-3-2 1,-1 2-97,-2-1 1,0 1 102,2 1 0,-5 0-1752,2 0 80,-4 0 1847,1 0 0,1 0 0,0 0 0</inkml:trace>
  <inkml:trace contextRef="#ctx0" brushRef="#br2" timeOffset="78">23935 11642 7736,'5'-16'1543,"-5"4"-353,-2 1-635,-1 3-610,3 1 395,0 2 1,0 2-88,0 6 1,3 2-15,-1 6 0,2 4-44,-1 6 1,-3 3-26,3 5 1,0 1-8,0 4 1,0 4-177,-3-8 0,0 8 98,0-8 0,0 2-225,0-3 0,0-1-369,0-5 1,0 2 275,0-7 1,0-3-165,3-2 1,-1-4-490,3-1-319,0 0 803,0-8 1,-2 3-357,-3-6 813,3-1 0,-2-7 0,2-1 1</inkml:trace>
  <inkml:trace contextRef="#ctx0" brushRef="#br2" timeOffset="79">23858 11657 7711,'-5'-7'1246,"3"-1"-941,4 0 0,3 3-255,3 0 0,2 2 125,0-2 1,0 3 282,-2 0 0,1-2 24,1 1 1,0 1-136,3 2 0,1 0-333,2 0 1,1 4-12,-4 1 1,2 1-27,0-1 0,0 2 84,-2-2 0,1 2-112,-4 1 0,-1-1 85,-3 1 0,-1 0-149,-2 0 0,3 0-48,-4 3 0,1-2 53,-3 4 0,-3-3-40,1 0 0,-8 1 88,0-1 1,-4 1 29,-1-4 1,2 2 6,-1-2 0,7 0 7,-4-2 1,5 1 78,-5-3 0,5-1 389,1-2-111,-1 4-174,2-3-48,1 2 1,6-2 22,-1 2 1,5-2 112,1 5 0,0-4-139,5 3 1,-3-2-29,0 2 1,0 0-147,3 3 0,-2 0 95,4 0 0,-3-1-59,1 1 0,-4 3 87,1 2 0,-1-2-198,-1 0 1,-2 0-34,0-1 0,-3 4-50,-3-1 0,0-1 29,0 1 1,-4-1-114,-4 1 0,0-2 95,-5-3 0,0 0-22,-3 0 0,1-2-20,-3 0 0,4 0 98,-7-3 1,4-1-125,1-2 1,2 0-282,1 0 329,5 0 0,-1-1-69,4-2 0,0 2-163,5-5 1,6 2 458,2-1 0,-6-2 0,-3 3 0</inkml:trace>
  <inkml:trace contextRef="#ctx0" brushRef="#br2" timeOffset="80">24269 12045 7682,'8'0'988,"-3"2"209,0 0 0,-3 0-428,0 3 1,0 0-234,1 3 1,3 3-224,2 2 0,-2 2-119,-6 0 1,-1 3-222,-2 0 1,1 2-213,-2-3 1,1 0-225,-3 1 1,2-4 135,-1-1 0,-2-3-878,2 0 1205,-2-2 0,-1 0 0,1 0 0</inkml:trace>
  <inkml:trace contextRef="#ctx0" brushRef="#br2" timeOffset="81">21932 12868 8053,'0'-4'2500,"0"0"-1873,0 4 0,0 4-228,0 0 0,6 9 16,2 3 0,-1 2-96,-2 0 1,-2 0-145,1 2 1,-1 3-9,3 4 0,-5 3-54,2 1 0,0-1 40,0 1 0,0 2-281,-3-1 0,-4 0 194,-1 0 1,-1-1-52,1-1 0,-1-2-83,3-2 1,0-3 37,3-2 1,0-2-101,0-4 1,0-2-205,0-3 0,0-1-762,0-2 574,0-2 1,1-2-367,2-3 1,-2-3 327,1-3 0,-1-1-445,-1-3 1005,0-3 0,-7-2 0,-1-1 0</inkml:trace>
  <inkml:trace contextRef="#ctx0" brushRef="#br2" timeOffset="82">21839 12953 7733,'0'-12'272,"0"2"1,10 0 128,2 0 1,2 1-123,-1-1 1,-1 1 247,1 1 1,4 1-131,-1-1 0,1 3-256,-2-1 0,6 4-4,0-3 1,0 3 25,-5 0 0,-4 0-8,1 2 0,-2 4-94,1 1 1,-3 2-84,-1 1 1,0 0 57,-3-1 0,-2 2-211,0 1 1,-2 0-1,-1 3 1,-7 0-63,0 2 1,-6 1 14,0 0 1,-2-1-127,0 1 1,-2-1 67,0 0 1,-3 1-70,-1 0 1,4-4 98,4-2 0,1-1 57,5-2 0,1-1-492,2-1 358,2-3 1,-2 0-129,4-4 0,6-3 455,2-3 0,5-2 0,-1-3 0</inkml:trace>
  <inkml:trace contextRef="#ctx0" brushRef="#br2" timeOffset="83">22220 12977 9002,'11'-5'1778,"-6"5"0,0 5-1425,-5 5 1,2 3-97,-2 2 0,0 1-119,0 0 0,3-1 61,-1 0 1,4 4-119,-1-1 1,-2 2 86,-3-1 1,3 0-428,-3-3 0,2-2-674,0-3-1010,-4-3 413,1 0 1530,-7-4 0,-3-4 0,-1 0 0</inkml:trace>
  <inkml:trace contextRef="#ctx0" brushRef="#br2" timeOffset="84">22118 13116 7669,'8'0'897,"0"0"1,5 0-1099,0 0 0,6 0 304,-3 0 0,-4-2 239,-2-1 1,0 0-529,6 3 1,-1 0 89,0 0 1,9-2-1144,-1-1 1239,-6-2 0,0 0 0,-4-3 0</inkml:trace>
  <inkml:trace contextRef="#ctx0" brushRef="#br2" timeOffset="85">22499 12891 7717,'4'-4'-156,"0"4"1,-4-6 250,3 3 0,-2 0 193,1 0 0,8 2 426,0-2 0,1 3-263,-4 0 1,0 0-6,3 0 1,-1 0-145,1 0 0,2 0-221,1 0 0,1 2 0,0 1 0,-3-1-142,-1-2 1,1 0-226,0 0-208,-1 0 0,-2 3-840,-1 0 739,-2-1 595,-2-2 0,-3 0 0,0 0 0</inkml:trace>
  <inkml:trace contextRef="#ctx0" brushRef="#br2" timeOffset="86">22515 12968 7719,'0'5'217,"3"-2"1,1-2 384,4-1 1,1 0-155,1 0 1,7 0 59,4 0 0,-3-1-250,-5-2 1,-5 2-61,2-1 1,3 0-290,5 2 1,-3-2-232,-5 0 0,-4-1-997,-1 3 1319,0 0 0,7-3 0,0-2 0</inkml:trace>
  <inkml:trace contextRef="#ctx0" brushRef="#br2" timeOffset="87">22903 13062 7709,'-4'8'224,"3"-3"196,-2 0-75,3-3 1,2 2 303,1-1 182,0-3-275,-3 4-106,0-4-75,3 0 0,-2-1-66,2-2 1,-3-1-46,0-4 1,1 1-55,2-1 0,-3 0-100,3 1 0,-2-2 14,-1-1 1,0-3-34,0-2 0,0-1 29,0 0 1,1 0-175,1-2 0,0-2-7,0-3 1,-1 0 49,-1 0 1,3-1-284,-1 1 0,9-2 138,-4 1 0,1 3-47,-8 6 0,2 2 117,1-1 0,5 5 50,-3-1 1,3 3 95,-6 3 327,1 2-221,-3-2-87,0 4 0,-1 4-190,-1 1 1,1 5 100,-2 3 0,2 3 6,1 2 0,1 2 14,2 3 1,1 0 1,4 1 0,0-3 28,3 3 0,-3-4 85,2 3 1,0-2 10,1-3 0,-3-1-91,3 1 0,-3-2-29,0 0 1,0-1 44,0-2 1,-1 0-295,-3-3 0,0 1-660,-4-3-562,3-1 781,-1 1 0,-2-4-425,-6-1 1,-1-2 1098,-4-1 0,3 3 0,-4 2 0</inkml:trace>
  <inkml:trace contextRef="#ctx0" brushRef="#br2" timeOffset="88">22879 12984 8982,'8'-4'421,"0"1"0,-2 3-124,1 0 0,1 0-373,5 0 1,0 0 52,2 0 1,-1 0-497,2 0 0,-3-3 128,5 0 0,-4 0-34,-1 3 0,-1 0 425,1-3 0,1-1 0,-1-4 0</inkml:trace>
  <inkml:trace contextRef="#ctx0" brushRef="#br2" timeOffset="89">23267 12728 7693,'0'-8'744,"0"1"0,4-1-514,1 0 0,2 3-144,1-1 475,0 5-91,-4-3 1,5 6 64,-1 3 1,-2 1-164,-4 7 0,-3 0-76,-2 3 0,1 0-88,2 3 0,-1 0-99,-2 4 0,3-2 52,-3 0 0,-1-1-57,2 1 0,-1-3-86,3-2 1,4-1-324,1 1 0,-2-4-1584,0-2 1411,-2-1 1,2-4-1713,3 0 1140,-3-3 1050,0 2 0,-3-4 0</inkml:trace>
  <inkml:trace contextRef="#ctx0" brushRef="#br2" timeOffset="90">23167 12907 8278,'3'-7'705,"3"1"1,0 2-272,2 1 1,0 2-35,-1-4 1,4 3-209,3 0 0,0-2-27,2 1 1,-1 1-91,1 2 0,-1-1-197,1-2 0,-1 3-109,1-3 0,-4 2 174,-2 1 1,0 0-1596,0 0 1652,-1 0 0,2-4 0,-3 0 0</inkml:trace>
  <inkml:trace contextRef="#ctx0" brushRef="#br2" timeOffset="91">23578 12775 7700,'-3'-4'2414,"2"-1"-1983,1 2-583,4 2 1,9-5 816,0 4-371,-4 0 0,-2 2-149,-1 0 0,0 0 7,3 0 0,1 0 55,0 0 1,4 0 170,-2 0-187,-3 0 1,1 0-40,-5 3 0,-1-2-157,2 1 0,-4 2-245,3-2 215,-3 5 1,4-3-163,-4 3 0,1 1 88,-3 0 1,-3 0-110,-3-1 1,0 5 54,-2 1 1,3-2 123,0 2 1,-4 0 2,-4 3 1,1 0 10,-1-1 0,1-1 30,-1 0 0,5 0 115,2-4 0,-4 3 115,-3-3 1,4-2-22,6-3 0,-3 0 179,0 3-151,-2-3 137,7 1-206,-3-5 0,13 2 5,1-3 0,0 0-6,-5 0 0,1 0 31,5 0 1,0 0-249,1 0 1,3 0 106,-2 0 0,2-2-178,1 0 1,-3-1-190,0 3 0,-4-1-243,1-1 1,-1 0-69,-1 0 0,-3 1-1656,0 1 866,-3 0 1406,1 0 0,-6-4 0,-2 0 0</inkml:trace>
  <inkml:trace contextRef="#ctx0" brushRef="#br2" timeOffset="92">23896 12611 7776,'-4'-3'19,"1"1"-42,3-3 1,0 3 195,0-4-179,0 5 1,0-3 1705,3 4-1232,-2-3 1,2 3-106,-3 0 0,0 1-86,0 7 0,0-1 97,0 6 1,0 0-136,0 3 0,0 3-19,0 1 1,-2 3-42,-1 0 0,1 1 50,2-1 1,0 0-191,0 0 0,0 1 50,0-1 1,0-4-312,0 0 0,0-3 63,0 0 0,0-2-46,0-1 1,0-1-344,0-5-603,0 1-70,0 0-516,0-4 1737,0-4 0,-4-4 0,0-4 0</inkml:trace>
  <inkml:trace contextRef="#ctx0" brushRef="#br2" timeOffset="93">23757 12658 7730,'0'-8'525,"0"-2"66,3 0 0,5-3-1405,5 2 0,-1 1 286,1 2 0,-4 2 844,1 0 1,-1 0 125,-1 3 0,0 0 355,-1 0 1,4 2-472,-1-1 1,3 2 7,-2 2 0,2 2-66,0 1 1,1 2-118,-1-1 1,1 0 14,-4 2 1,2 0 57,-2-1 0,-1 1-312,1 0 0,-4 1-43,-1 1 1,-3-3-142,1 3 1,-3-3 138,0 4 1,-3-3 38,-3 0 1,-4 0 44,-3 0 1,1-1 6,-1-3 0,2 2 167,-3-3 1,2 3-91,1-4 1,3 1 185,-2 0 1,4-2 236,1 1 70,3 0-424,-2-2-49,4 0 0,4 2 109,1 0 1,4 2-48,2-2 0,3 0-22,-1 3 1,1 0 3,2 0 0,-1 4-113,-2-1 0,0 2 96,-3-3 0,3 2 6,-2 1 0,2 0-50,-3 3 1,1-1-101,-1 1 1,-3-1-86,1-2 0,-5 1 52,2 2 1,-3 2 35,1-2 0,-3-1 52,0 1 1,-3-1 81,-3 1 0,-1 1 15,-3-4 1,-3 3 186,-5-3 0,1 1-148,-5-3 0,2-2 82,-4 0 1,3 0-558,-1-4 1,2 1 207,4-3 0,0 0-1080,5 0 0,2-1 169,4-2 1049,2-1 0,-1-7 0,-1-1 0</inkml:trace>
  <inkml:trace contextRef="#ctx0" brushRef="#br1" timeOffset="94">8120 17800 7929,'0'-7'300,"0"2"2794,0 5-2802,5 0 1,-2 0 104,4 0 1,1 0-124,4 0 0,3 0-41,0 0 0,5-1 67,-1-3 0,7 3-67,0-3 0,1 3-175,-4 1 1,3 0 5,1 0 0,0 0-96,-4 0 0,3-2 38,1-1 0,0 1-173,-5-1 1,1 1-35,0 2 1,-1-4-100,-3 1-863,-3-1-91,-4 4-523,-6 0 430,-1 0 1347,-15 0 0,-3 0 0,-10 0 0</inkml:trace>
  <inkml:trace contextRef="#ctx0" brushRef="#br1" timeOffset="95">8269 17891 8140,'-7'0'967,"2"5"-640,5-4 0,0 6 179,0-4 0,2-1 379,1 1-620,4-1 0,4 2 105,1-1 1,3 1-75,0-4 0,5 0-15,-1 0 0,7 0-15,0 0 0,5 0 27,-5 0 1,7 0-151,2 0 1,-5 0-111,4 0 1,-6-4-581,3 1 1,-10-1 354,2 4 0,-8 0-2534,1 0 1422,-4-5 1304,-5 3 0,3-3 0,-4 5 0</inkml:trace>
  <inkml:trace contextRef="#ctx0" brushRef="#br1" timeOffset="96">9274 17560 7791,'-5'-7'0,"3"1"0,-1 2 798,1 3-178,-3-4 707,4 5-860,-4 0 1,5 5-77,0 3 1,0 2-126,0 1 0,1 1 13,3-1 1,-3 5-86,3 3 0,-3 3 12,-1 1 0,4 0-118,0 0 0,1 4 15,-1 4 0,-3 1-102,3-2 1,1 3 21,-1-2 1,1-2-125,-1 1 1,-2-1-24,6 2 1,-6 1-106,2-6 1,1 1 68,-1-4 0,4-2 84,-5-2 0,6-1-110,-1-3 1,-2-6-295,2 3-173,-6-9 107,4 8 155,-1-10 1,-4 3-519,3-8 251,-8-3 1,-2-3-89,-6 3 1,5-3 745,-1 2 0,0-7 0,-3-3 0</inkml:trace>
  <inkml:trace contextRef="#ctx0" brushRef="#br1" timeOffset="97">9251 17560 7783,'-5'-12'900,"4"5"-124,-3-1-734,8 0 1,2-2 245,5 3 1,-3 0 195,0 3 1,3 2-227,4-6 1,6 6-31,-2-2 0,2 3-121,2 1 1,1 0 64,3 0 1,2 0-128,5 0 1,-3 0 4,-1 0 1,-5 5-96,2 2 1,0 4 67,-4 0 1,1 0-82,-9 1 1,-1-1 47,-6 1 1,0 3-91,-4 0 0,0 4-24,-4-4 1,-6 6 72,-6-2 1,-4-2-116,-7 3 1,-5-5-29,-2 4 1,-3-4 92,-2 4 0,1-5-6,0 1 0,3-6-5,1-1 0,8-4-107,-1 3 0,8-4-593,0 0-797,2-1 1609,2-2 0,5-5 0,0-2 0</inkml:trace>
  <inkml:trace contextRef="#ctx0" brushRef="#br1" timeOffset="98">10256 17206 7821,'0'-7'395,"0"-3"0,0 8 124,0-6 150,0 5 88,0-2 914,0 5-1430,-5 5 1,2-2 5,-4 5 1,3-1-14,-4 5 1,4 0 3,-3 4 0,3 1 0,-4 6 0,1 1-137,-5 3 1,5 2 120,-1 5 0,1 1-121,-5-1 0,1 0 27,-1 0 1,5 1-107,-1-1 1,6 0 66,-2 0 1,2-3-106,2-1 0,0-4-76,0 0 1,4-1-237,0-3 0,5 1-132,-1 0 1,2-1 183,1-3 1,2 1 103,2-5 0,-2 4 95,2-4 1,1 6 131,0-2 0,-1-1-109,-4 1 0,5-4 121,-1 4 1,1-1 341,0 1 0,-2 2-166,5-2 0,-5-2 201,1-2 1,-3-2-108,0-2 0,-2 0-120,-2 1 1,2-1-92,-3 1 0,0-6-115,0-2 1,-3 1-135,4-1-657,-6 5-535,8-8 953,-8 4 0,2-5-2590,-8 0 2952,-3 0 0,-4 0 0,0 0 0</inkml:trace>
  <inkml:trace contextRef="#ctx0" brushRef="#br1" timeOffset="99">10930 17708 8105,'0'-11'1413,"-5"4"-708,3-3 220,-8 9-226,9-4-207,-4 5 0,5 1-21,0 3 0,0 0-191,0 7 0,0-1-106,0 9 1,4 0-49,0 4 0,3 5-121,-3 3 1,1 2 134,-1 1 1,-2 4 52,6 0 1,-4 1-78,3-1 0,-3 2-137,4 2 0,-6-3 63,2-5 1,-1 0-167,1 1 1,-2-1 179,6 0 0,-6-3 53,2-1 1,-1-6-338,0-1 1,-1-1 100,1-7 0,0 0-776,1-3 357,-3-6-210,4 4-202,-5-9-436,0 4 0,-4-13-71,1-4 1465,-6-2 0,7 3 0,-3-1 0</inkml:trace>
  <inkml:trace contextRef="#ctx0" brushRef="#br1" timeOffset="100">10953 17754 8023,'0'-12'685,"0"1"-518,0 0 0,5 3 115,2 0 1,0 2-85,0-2 1,5-1 577,3 6 0,4-5-279,-4 4 1,5-3-248,0 3 1,5 0-72,2 4 1,-1 0-1,-3 0 0,0 5-154,0 3 0,-4 2 85,0 1 0,-5 1-306,1-1 1,0 1 121,-3-1 1,0 2-523,-8 2 1,0-2 187,-4 2 0,-1-1 12,-3 1 0,-4-2 136,-7 2 1,1-1 106,-5 1 1,0-2 149,-4 2 0,2-4-130,2-3 0,2 1 89,6-5 0,-3 1-161,2-1 1,-2-3-143,7 3 1,0-3-293,0-1-193,4 0 832,-7 0 0,9 0 0,-4 0 0</inkml:trace>
  <inkml:trace contextRef="#ctx0" brushRef="#br1" timeOffset="101">11421 18039 8371,'-6'0'1758,"0"0"-889,6 0-343,6 0-294,0 0 0,5 0-116,1 0 0,0-1 63,4-3 1,1 3 25,6-3 1,0 3-53,0 1 0,0-1-120,0-3 0,-4 3-36,0-3 0,-9 2 67,1 2-225,-2 0 91,3 0-921,-6 0-156,-1 0 563,-5 0 1,0-5 0,0-1-1</inkml:trace>
  <inkml:trace contextRef="#ctx0" brushRef="#br1" timeOffset="102">12689 17423 7638,'0'-7'1466,"0"2"-694,0 5-512,-5 0 1,2 0-188,-5 0 1,1 1 65,-5 3 0,0 3-27,-4 4 1,-1 2 30,-6 2 0,0-1-88,0 5 1,-1-4 19,-3 4 1,3-4-115,-2 4 1,-2-5-62,1 2 1,0-4 49,5 0 0,3-1-11,-1 1 0,7-2 182,-3-3-16,9 4-81,-3-10 18,8 4-54,-3 0 1,6-4 45,3 3 1,3 1 110,4-1 1,2 4-105,2-5 1,-1 2 52,5-1 0,0-3-67,4 3 0,0 1-3,-1-1 1,1 0-47,0-4 0,0 0-114,0 0 0,-2 4 19,-2 0 1,2-1-150,-6-3 0,0 0-1497,-3 0 1256,-6 0 0,-1 2 507,-5 1 0,-5-1 0,-1 3 0</inkml:trace>
  <inkml:trace contextRef="#ctx0" brushRef="#br1" timeOffset="103">12232 17914 7976,'-7'0'1684,"2"0"-394,5 0 1,5 0-906,3 0 1,2 1-130,2 3 1,4-3-10,3 3 0,4 1-102,4-1 0,2 0-127,5-4 0,0 0 53,1 0 1,-2 0 82,-3 0 0,2 0-711,-6 0 1,-4 0-183,-7 0 1,-2 0-1661,-2 0 2399,-4 5 0,-2 1 0,-5 5 0</inkml:trace>
  <inkml:trace contextRef="#ctx0" brushRef="#br1" timeOffset="104">12997 17617 7866,'6'-7'384,"-1"2"129,-5 5 390,0 0 1,4 3-550,0 4 1,0 2-29,-4 10 0,0 0-147,0 4 0,1 1-43,3 3 1,-3 2 10,3 6 1,1-1-132,-1 0 0,1 4 150,-1 0 1,1 5-207,2-1 1,-2 3 6,-5 0 1,0 1 138,0 0 0,0-4-203,0-1 0,0-4 62,0 1 0,0-6-216,0-2 1,0-5-100,0-3 0,0-4-101,0-6 0,2-2 89,2-3 1,-2-2-488,6-5 497,-6 0 0,7-1 58,-5-3 0,0 2-511,-4-6 805,0 1 0,5-10 0,1-1 0</inkml:trace>
  <inkml:trace contextRef="#ctx0" brushRef="#br1" timeOffset="105">13020 17662 7856,'0'-11'256,"0"0"1,0 3 402,0 0 1,1 5-56,3-5 0,2 5-193,6 0 1,0-2-362,4 1 0,5 0 57,6 4 1,1 0 23,-2 0 1,0 0-14,4 0 0,-4 5-144,0 3 1,2 2 74,-1 1 0,-2 1-71,-6-1 1,0 0-89,-7 1 0,0-1 41,-8 1 0,0 0-139,-4 4 0,-1-4 36,-3 4 1,-8 0 39,-7-1 0,-2 6-35,-2-2 0,-5-3-189,-2-1 1,-2 2 42,1-2 0,0-1-81,4-6 1,6 1-536,5-6 555,4 1 1,4-4-385,0 0 758,6 0 0,2-5 0,6-1 0</inkml:trace>
  <inkml:trace contextRef="#ctx0" brushRef="#br1" timeOffset="106">14162 17388 7765,'0'-7'0,"0"-1"383,0 6 624,0-3-339,0 5 0,-1 3-446,-3 1 0,-3 5-51,-4-1 0,-4 2-52,0 1 1,-4 1 96,3-1 0,-7 0-25,4 1 1,-5-1 35,5 1 0,-1-1-47,1 1 0,-1-1-71,4 0 1,-3 1-104,4-1 1,1-3-24,7-1 1,-4 0 119,4 0 1,2 0-683,1-3-921,3-3 1598,1 9-43,0-9-1,5 9-4,1-8-79,11 3 42,-5-5 1,6 0-11,-3 0-119,3 0 121,0 0 0,3 0-388,-2 0 224,3 0 0,1 0-59,0 0 1,-2 0-163,-2 0 0,2 4-371,-6-1 0,-4 1 308,-3-4 1,-6 1 442,2 3 0,-3-2 0,-1 3 0</inkml:trace>
  <inkml:trace contextRef="#ctx0" brushRef="#br1" timeOffset="107">13796 17811 7946,'12'-5'350,"-1"4"73,1-3 1,-1 3 528,1 1 0,3 0-424,0 0 0,1 0-90,0 0 1,1 0-82,6 0 1,-4 0-303,0 0 0,-5 1-101,2 3 1,0-3-178,-1 3 1,1-3-334,-5-1 0,0 1 556,1 3 0,-1-3 0,1 4 0</inkml:trace>
  <inkml:trace contextRef="#ctx0" brushRef="#br1" timeOffset="108">14550 17503 7819,'-6'0'-30,"1"0"1159,5 0 0,0 5-566,0 2 0,0 3-134,0 2 1,0 8-165,0 3 1,0 7-168,0 1 1,1 2 40,3 1 1,-2 4 27,6 0 0,0 4-115,3-4 1,0 2-226,1-2 1,-1 2-39,1 6 1,-6 2 108,-2-2 0,-3 1 130,-1-9 0,0 4-44,0-4 1,-1 0-132,-3-4 1,3-5-15,-3-2 1,-1-4-134,1-4 0,0-3 48,4-4 1,2-6-150,1-2 1,1-3 81,8-1 0,-2-1-111,9-3 1,-4-2-356,4-6 0,-4 0 779,4-4 0,-5-1 0,3-6 0</inkml:trace>
  <inkml:trace contextRef="#ctx0" brushRef="#br1" timeOffset="109">14390 17605 7825,'0'-11'296,"0"0"1,5 3-29,3 0 0,2 6-12,2-2 0,3-1 92,0 1 0,5-1 335,-1 1 1,3 3-432,1-3 1,1 3-44,3 1 0,-2 0-142,5 0 0,-3 1 83,3 3 1,1 2-112,3 6 0,-3-2 33,-1-3 0,-5 4-120,2-4 1,-7 3-50,-1 2 0,-5-1-61,2 1 1,-5 0-77,-3 4 0,-3-3 103,-5 7 1,-1-5-48,-3 4 0,-3-4-17,-4 4 0,-6-5 9,-2 1 1,-6 2 73,-2-2 1,-4 0 2,0-3 0,-2-1 52,-1 0 1,1-3 14,2 0 1,4-5 132,4 5 0,1-5-103,3 0-273,3-1-289,4-2-727,6 0 1301,1 0 0,10-5 0,1-2 0</inkml:trace>
  <inkml:trace contextRef="#ctx0" brushRef="#br1" timeOffset="110">15178 17788 7936,'0'-11'495,"0"4"0,0 1 301,0 2-364,0 3 237,0-4 190,0 5 0,0 5-636,0 3 1,0 3 25,0 4 0,0-1-5,0 5 1,0-1-201,0 1 1,0 3 117,0-3 1,2 1-368,1-1 0,0 1-89,5-5 1,-5 4-257,5-3 1,-2-1 139,2-4 0,1-3-257,-5 0 0,3-5-450,-3 5-402,0-5 418,-4 2 1101,-5-5 0,-2-5 0,-4-2 0</inkml:trace>
  <inkml:trace contextRef="#ctx0" brushRef="#br1" timeOffset="111">15007 17982 8292,'11'-5'-107,"2"3"168,2-6 0,3 2 261,5-2 0,0-2 225,0 2 0,0 2-175,-1-2 1,1 6 68,0-2 1,-1 1-160,-3 0 1,2 1-194,-2-1 0,-1 1-99,1 2 0,-4 0-271,4 0 1,-5 4 319,1 0-39,-2 0 0,-1 1 0,-1 1 0</inkml:trace>
  <inkml:trace contextRef="#ctx0" brushRef="#br1" timeOffset="112">15498 17069 7827,'-6'0'1338,"1"-6"-428,5 5-78,0-4 1099,0 5-1623,5 0 1,-3 5 11,6 3 1,-6 2-31,2 1 0,3 1 84,0-1 1,0 4-187,0 1 1,2 4-1,6-1 0,-1 3-32,5 0 1,-1 1 12,1 0 0,3 0-7,-3 0 0,2 3-152,2 1 0,0 4-62,0-5 0,-5 6 49,-3-2 0,1 3-18,0 2 1,-1-1-6,-4 0 0,-3 0-120,-1 1 1,-4-1 18,1 0 0,-3 1-165,-1-1 0,0-5-4,0-2 1,0-1-28,0-3 1,-1 2-29,-3-5 0,1-4 40,-4-1 0,-1-2 178,-3-2 1,-4 1-33,-1-1 1,-3-1 173,4-2 1,-4 1-169,4-5 0,0 3-160,3-3 1,1 0-349,-1-4 142,6 5-596,-4-4 367,9 4-456,-10-5 1210,10 0 0,-4 0 0,5 0 0</inkml:trace>
  <inkml:trace contextRef="#ctx0" brushRef="#br2" timeOffset="113">22033 11704 12459,'0'-4'454,"0"0"1,1 2-216,1-1-343,0-3 1,2 2-3,-2-4 1,0 3 25,3 0 1,-1-1-77,2-1 0,1 1 62,-2 1 0,-1 0 63,2-3 0,-2 0 17,1 1 1,2-1 0,-2 0 1,-1 1 7,1 2 1,-2-1 6,2 4 26,-3-4-26,4 1 0,-4-2 5,4 2 1,-4 1-5,3 1 0,-2 2-7,2-1 4,0-3-2,-1 5 3,4-4-2,-7 4 126,2 0 476,-3 0-516,0 4 0,0 0-25,0 3 1,3-1 0,-1-1 1,0 0-11,-2 3 0,2 0-9,0 0 0,0-1-18,3 1 0,-3 0 21,4-1 1,-4 1 11,3 0 1,0 2 2,0 1 0,1-1 8,-3-2 1,2 0-52,-3-1 0,4 1 25,0 0-142,-3-1 1,3-1-521,-3-1-396,3-3 461,-5 1-1580,2-3 2135,-3 0 0,-3 0 0,-2 0 0</inkml:trace>
  <inkml:trace contextRef="#ctx0" brushRef="#br2" timeOffset="114">21909 12736 7673,'0'-5'1270,"0"2"-659,0 3 297,0-4-346,0 4-244,0-7 0,0 5-188,0-3 0,3 2 64,-1-2 0,1 3-95,0-4 0,2 1-2,2-3 1,1 0-89,0 1 1,-3-1 30,0 0 1,0 1-157,3-1 0,-1 1 24,2 2 1,-4-2-185,0 2 73,-3-2 220,5-1 79,-7 0-45,4 0 1,-2 3 231,1 0-208,0 4 0,-3-4 322,0 2-52,0 2-255,3-2 0,-1 3 122,3 0 1,-2 0-2,1 0 41,2 0-138,1 3 1,2 1-10,-2 1 0,-2 2-24,0-1 0,-2 0-78,2 2 0,-1 0 38,2-1 0,0 1-113,-4 0 1,3 1-7,-2 1-50,3-1 145,-5 2 0,6-4-130,-2-2 0,-1 2-35,2-2 65,-5 2-33,6 1 1,-5-2-398,3 0 139,-3-3 0,2 0-1039,-1 0-1110,-2-1 2523,2-2 0,1-4 0,0 0 0</inkml:trace>
  <inkml:trace contextRef="#ctx0" brushRef="#br1" timeOffset="115">12573 15801 9070,'-1'-7'752,"-3"3"-129,3-2-373,-4 0 0,6-6-79,3 1 1,-2-2-25,6-2 1,-1 2-104,5-2 1,-1-2 167,1 2 1,-1-4-43,0 4 0,1-4-121,-1 4 0,1-4-2,-1 3 0,1-3-68,-1 4 1,-3 0 89,-1 4 1,-4-1-98,1 1 0,-3 3 74,-1 0 1,0 5-145,0-5 195,0 6-65,0-4 1,0 5 84,0-3-21,0 3-180,0-4 40,0 5 77,0 5 1,4-2-4,-1 4 0,3-3 125,-3 4 34,-1-1 1,4 9-86,-2-1 0,-2 0-45,6-4 1,-4 6 93,3 2 1,1 3-59,3 0 1,0 1-91,-4 0 0,3 1-15,-2 3 0,2-7-159,1 3 0,1-4 85,-1 0 0,2-1-113,2-3 1,-6-6-120,3 2 1,-5-6-113,1 3-2,2-5 0,-9 3-28,3-2 458,-3-3 0,-1 4 0,0-5 0</inkml:trace>
  <inkml:trace contextRef="#ctx0" brushRef="#br1" timeOffset="116">16182 15686 8572,'0'-7'855,"0"-1"1,0 4-542,0-3 1,0 3-52,0-4 1,1 1-101,3-5 1,1 1-104,3-1 1,2 1-16,-3 0 0,4-2 77,0-2 0,-3 2-147,-1-2 0,0 2 13,0 2 0,3-5-31,-2 1 0,-2 0 74,2 3 1,0 1 45,3 0 1,-3-5-56,-1 1 1,-3 0-9,4 4 0,-5 3 112,5 0-11,-5 1 118,2 0 0,-5 1-18,0 2-258,0 3 95,0-4 1,0 6 27,0 3 62,0-3 0,0 6-14,0-4 0,0 0 0,0 4 1,3-3 39,1 4-61,5 0 1,-2 3 4,4 0 0,-3 1 26,-1-1 0,-3 4-19,4 1 1,-5 0-4,5-1 1,-4-2-50,3 2 1,-3 2-17,4-2 0,-1 0-36,5-3 0,-1-1-120,1 1 0,-5-5-940,1 1 330,0-6 1,3 7-1744,0-5 2458,-4 0 0,3-4 0,-4 0 0</inkml:trace>
  <inkml:trace contextRef="#ctx0" brushRef="#br1" timeOffset="117">10941 17525 8033,'0'-6'1022,"0"0"-787,0 2 0,1 1 357,3-4-207,-2-1 49,3-3-215,-5-1 0,0 1 0,0-1 1,0 1-82,0 0 0,3 3 54,1 0 0,5-3-154,-1-4 0,-2-2 37,2 2 0,-2 1-71,2-5 1,1 5 57,-6-1 1,6-2-31,-1 2 1,-3-4 39,-1 4 0,1 0 52,-1 3 13,-1 1 28,-3-1 7,0 1 0,0 3 162,0 1-6,0 4-193,0-2 159,0 5-193,0 5 1,2-2-28,1 4 0,3-3-139,1 4 0,2-1 59,-5 5 1,3-5 38,-3 1 56,5 5 0,-2 3 120,4 3 1,-1-1-127,-2-3 1,2-2 7,-3 2 0,0 2-85,0-2 0,1 1 78,3 0 0,1-4-214,-1 4 0,-1-4-21,-2 0 0,2-5-58,-2 1 1,-2-4-259,2 3-453,-1-4-458,0 2-619,-2-5 1997,-5 0 0,-5 0 0,-2 0 0</inkml:trace>
  <inkml:trace contextRef="#ctx0" brushRef="#br1" timeOffset="118">14596 17320 7650,'-12'0'460,"6"0"-136,1 0 1217,5 0-1189,0-5 0,1 3-91,3-1 0,-3 0 66,3-1 0,-1 3-134,1-3 0,-3-2 25,3-2 0,-3 2-84,-1-2 1,5 2-120,3-2 0,0-2 83,0 3 1,-2-4 34,-2 0 1,1-2-252,3-2 1,2 2 25,-2-2 1,-2 3-10,2 0 1,-5-1 132,5-2 1,-4 4 3,3-1 0,-4 1 1,1 3 0,1-2 6,-1-1 1,0-1-10,-4 1 1,0 3 18,0 1 0,0 3 65,0-4-55,0 6-14,0-3-73,0 5 0,5 0 1,-3 0 180,6 0-85,-6 0 1,5 1 279,-4 3-167,4 2 4,-1 5-91,4 1 0,-5-1 7,3 1 0,1-1 97,-5 1-114,5-1 1,-4 0-101,2 1 0,3-1 52,-2 1 0,0 0 50,3 4 0,-3-8-32,3 4 1,0-3-62,-3 2 1,-2 1 13,2-1 1,1 2-10,6 2 1,-6-2-84,2 2-279,-2-2 257,-2-2 1,-1-1-235,-2-2-283,-3 2 208,9-9-1088,-8 9 256,3-8 174,-5 3 1070,-5-5 0,-2 0 0,-4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6.732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4957 11706 8174,'-7'0'484,"2"0"0,4 0 414,-3 0-102,3 0-101,-4-5-468,5 4 4,0-4 0,1 5-10,3 0 0,-2 5 23,6 3 0,1 3-12,6 4-200,-2-2 148,8 9 0,-2-5-428,8 6 210,-3 0 1,5 0 0,-3 0-249,0 0 0,1-4 67,-4 0 1,0-2 97,0 2 1,-4-1 122,0-3 1,-4-2-46,4 2 0,-5-2 78,1-2 0,-2 0-49,-2-4 0,1 3 30,-1-2-2,-5-3-183,5 5 14,-5-9 151,0 10 6,4-10-223,-8 9 96,3-9 0,-1 6 35,-1-4-356,1-1 51,1 3 179,-3-5 55,3 0-135,-5 0-78,0 5 261,0-4-275,0 4-4,0-5 206,-5 0 1,3 1-15,-2 3 340,3-2-222,-4 3 1,3-5 154,-6 0 0,4 0-88,-3 0 1,-1 0 0,-4 0 424,1 0 1,3 0 504,1 0-491,-6 0-170,6 0-14,-9 0 262,10 0-229,-5 0 1,3 0 375,0 0 51,6 0-265,-3 0-161,5 0 1,5 0 0,2 1-169,4 3 0,1-2-367,3 6 139,-2-6-1,9 3 62,-10 1 1,10-5-326,-3 3 229,3-3 174,-5-1 1,5 0-45,-3 0 1,-1 0 129,1 0 0,-5 0 16,1 0 0,-6-1 359,-2-3 96,-4 3-158,2-5-74,-5 1 1,0 3-1,-1-6 2,-3-1 1,1 2 19,-4-5-126,-6 3-341,0-12 0,-4 6 124,1-8 1,4 3 0,-3-8-19,2 0 1,1 4-722,1-3 513,5 8 0,-1 2-1768,4 6 1030,1 5 0,-2 1 943,8 5 0,3 0 0,4 0 0</inkml:trace>
  <inkml:trace contextRef="#ctx0" brushRef="#br0" timeOffset="1">8714 11546 8151,'-11'0'0,"3"0"82,0 0 1,5 0 315,-5 0 353,6 0-479,-9 0 0,9 0 387,-6 0-376,6 0 0,-5-3 343,4-1-271,1 0 129,-3 4-172,5 0-302,0 5 1,7-2 54,4 4 0,2 1 31,6 3 1,-4 1-22,4-1 1,0 1-90,4-1 0,-2 0 101,-2 1 1,2-1-199,-6 1 1,4-2 122,-4-3 1,4 4-249,-4-4 1,1 0 83,-5 0 1,1 0-45,-1 0 1,-1-1-24,-2-2 1,-2-2-313,-2 1 77,-3 4 178,9-6 107,-8 4-93,3-5-248,-5 0 330,-5 5 0,-2-2-243,-4 4 280,-1-4 0,1 2-90,0-5 302,-1 0 1,1 0-135,-1 0 0,5 4 276,-1 0 0,4-1-84,-3-3 1,3 0 590,-4 0-234,1 0 235,-5 0-349,1 0 1,3 0 148,1 0 228,4 0-178,-2 0-409,5 0 0,5 0-131,3 0 148,-3 0-34,5 0 0,0 0-206,5 0 0,0 0-315,-3 0 312,-1 0 1,5 0 0,-1 0-35,-1 0 1,0 4 118,1 0 1,-2 0-182,2-4 0,-3 4 85,0-1 1,-4 1-155,-1-4 143,1 0 94,3 0 175,1 0-143,-6 0 279,-1 0-238,-5-5 0,-1-1 373,-3-6 1,1 1-147,-4-1 1,-1-4 221,-3-3 1,-2 1-100,-2-1 1,3 1-343,1-1 1,0-1-220,3 5 0,2 0 171,-2 3-746,5 6 1,-2-1 64,5 4-1017,0 1 864,0-3 795,0 5 0,5 5 0,2 2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7.10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15143 16280 24575,'0'0'0</inkml:trace>
  <inkml:trace contextRef="#ctx0" brushRef="#br1" timeOffset="1">13958 14471 7940,'-7'0'1635,"2"-5"-814,5 3-319,0-3 704,0 5-978,5 0 0,-2 0-69,4 0 0,-3 0 61,4 0 1,-4 0-108,3 0 0,1 0 66,3 0 1,4 0-22,1 0 1,3 0 6,-4 0 0,5 0-26,-1 0 1,-1 0-23,1 0 1,-1-1-89,1-3 1,1 3-34,-5-2 0,4 0 76,-3 0 0,3 1-72,-4-1 0,0-2 85,-3 1 1,-1 1-22,0 3 0,0-1 34,-4-3 0,0 3 83,-4-3-1,-1 2 35,3 2-1800,-5 0-77,-5 0 403,-2 0 0,0 0 406,-1 0 853,0 0 0,2 0 0,1 0 0</inkml:trace>
  <inkml:trace contextRef="#ctx0" brushRef="#br1" timeOffset="2">19645 14034 11199,'-6'1'350,"2"2"1,-1-1-140,1 6 1,-5-4-146,2 3 0,-4 0-25,0 4 0,-2 0-125,-2 0 0,1 0 131,-5 0 1,0 0-75,-4 0 1,2-1-61,2 2 1,-2-3 6,6-1 0,-3 1 100,7-2 0,-3-2 60,6-1 3,3 2-53,0-5 13,5 4 22,0 0-1,0-4 45,0 4 1,5-3-73,3 0 0,-2 0 132,2 1 0,-1-1-68,5-2 0,-1 4 77,1-1 1,-1 1-74,1-4 1,0 0-20,4 0 1,-4 3-105,3 1 1,2 0 106,-2-4 0,0 3-836,-3 1 322,-1 0-1824,1 0 962,-1-3 12,-5 10 0,-1-9 1275,-5 5 0,-5 0 0,-1 5 0</inkml:trace>
  <inkml:trace contextRef="#ctx0" brushRef="#br1" timeOffset="3">19337 14383 9744,'0'6'1039,"5"-1"0,1-2-726,6 1 0,-2 1 60,-3-2 1,4-2-124,-4 3 0,3-1-39,2 1 0,0-3-165,4 3 0,-4-3 119,4-1 1,0 0-345,-1 0 0,2 1 10,-2 2 0,-2-2-142,2 3 0,-2-3-211,-2-1 0,0 0-1687,1 0 845,-1 0 1,-3 0 1363,0 0 0,-1 0 0,5 0 0</inkml:trace>
  <inkml:trace contextRef="#ctx0" brushRef="#br1" timeOffset="4">19885 14187 7821,'0'-12'0,"5"6"658,-4-3-73,4 2 473,-5-3-132,0 4-333,0 1 200,0 5-522,-5 0 1,0 1-30,-2 3 1,0-2-34,3 5 0,2 0-227,-6 5 1,5-1 116,-5 4 1,4 1-229,-3 2 0,4 3-76,-1-3 0,3 2-189,1 2 0,1-4 105,3 0 1,1-4 101,3 1 0,2-3-36,-3-1 0,7-1-5,2-4 1,3 1 268,-4-3 0,5-3-43,-1 3 1,3-3 91,1-1 0,-1-1-61,1-3 1,0 1 178,0-4 1,0 0 164,0-4 1,-2-1-136,-2-3 0,-2 3 50,-6-2 1,1-4-40,-1 0 1,0-4 133,1-3 1,-6 1-105,-2 0 1,-4-3-223,-4 1 0,-2 1-10,-6 3 1,-8 1-249,-3 3 1,-11 6-351,0 5 1,-3 4 51,3-1 0,-1 4-96,1 4 0,5 3 197,2 3 1,8 3-772,4 1 0,2 1 1169,2 3 0,5 3 0,1-3 0</inkml:trace>
  <inkml:trace contextRef="#ctx0" brushRef="#br1" timeOffset="5">20285 13641 7822,'0'-7'-1827,"0"1"3036,0 2-212,0 3-528,0-3 1,0 2 283,0-1 33,0 1-197,-5-3 185,3 5-112,-3 0 2535,5 0-3000,0 5 1,4-2-102,0 4 0,1-4-35,-1 5 1,-2-4 94,6 3 0,-4 0-98,3 4 0,-3-4 78,4 1 1,-4-1-77,3 4 0,0 0 18,0 0 0,2 0-10,-5-1 0,3 2 35,-3-2 1,5 2-16,-1-2 0,-2 1-4,2 0 1,-4 0 28,3 0 1,-3 4-55,4 4 1,-1-2 32,5 1 1,-2-4-21,-3 5 1,4-3-16,-4 6 0,3-7-70,2 7 1,-5-3 49,1 3 1,-6-1-108,2-3 0,-1 1-3,1-4 0,-3 5 65,3-2 0,-3-2-146,-1 3 1,-1-6 94,-3 2 1,1 0-91,-4 0 1,4 1 142,-1-2 0,-1-1-16,2 1 0,-5-1-69,4-3 40,-5 2 1,4 2-45,-2 0 0,-4 1 53,4-4 1,-3 3-3,-2 1 1,1 1 0,-1-2 1,5-1-16,-1 1 1,1 0-63,-5 0 0,4-2-131,1 3 0,3-3 124,-4-1 1,6-4-302,-2 0 242,-2 1 1,3 1-76,-4-1 237,4 1-241,-2-8 247,0 9 0,2-9-62,-4 3 0,0-1-79,0 0 91,-3-2 1,3 8 0,-4-5 0,3-1-357,1-3 332,4 4 1,-3-2-313,2 1 98,3-1 226,-4-2-170,5 5-5,0-4-123,0 4-238,0-5-1048,5 0 625,-4 0-644,9 0 1683,-9 0 0,4-5 0,-5-1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7.10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1074 12152 7784,'0'-8'-584,"0"1"2072,0 4-350,0-2-4,0 5 1,0 5-932,0 3 0,0 6-31,0 1 1,0 5 32,0-1 0,0 7-154,0 0 1,0 6 128,0-2 0,0 5-189,0 3 1,0-1 131,0 4 0,0-4-119,0 1 1,0 2-37,0-2 0,0-4-170,0-4 1,0-4 157,0 0 0,0-3-96,0-4 1,3-2 170,1-6 1,0 1-56,-4-1 246,0 0-198,5 1 17,-4-1-159,4-4-372,-5 3-734,0-9 517,0 4-1044,0-5 674,-5 0-153,4 0 1230,-9 0 0,4 0 0,-6 0 0</inkml:trace>
  <inkml:trace contextRef="#ctx0" brushRef="#br0" timeOffset="1">959 12312 7996,'0'-18'-414,"0"1"289,0 6 1,2 0 661,1-1 1,0 1-164,5-1 1,-1 1 29,5-1 0,-2 5-97,-3-1 0,4 1-237,-4-5 1,3 5 47,2-1 1,3 5-20,0 0 1,5-2 85,0 1 1,1 0 1,2 4 0,0 0-31,0 0 0,3 0-7,1 0 1,0 0-123,-5 0 1,1 1 92,0 3 0,0 2-209,0 6 0,-5-1-1,-3 1 0,-4 0-45,-3 4 1,-3-2 205,-5 5 1,-1 0-39,-3 3 0,-4 1 81,-7 0 1,-3 0-90,-5 0 1,-3 0 164,-1-1 0,-3-2-113,3-1 0,-5-4-31,2 4 1,2-5-108,1 1 1,3-4-204,1-3 0,5 1-169,3-5 1,3 0 11,0-4 0,5 0-1330,-1 0 704,5 0 1047,-7 0 0,9-6 0,-4 0 0</inkml:trace>
  <inkml:trace contextRef="#ctx0" brushRef="#br0" timeOffset="2">1804 11901 8042,'0'-12'345,"0"6"1,0-1 686,0 4-28,0 1-624,0-3 1,-1 7-135,-3 1 1,-2 4 54,-5 4 1,-1 4-30,1 1 1,-4 5-43,-1 2 1,0 4 29,1 3 0,2 3-57,-2-2 1,1 5 27,-1 2 0,2 6-99,-2-3 1,2 9-226,2 3 0,3-1 178,0 2 1,6-6 78,-2 1 1,3-3-113,1-4 0,5 1 37,2-5 0,4 0-112,0-4 0,0-3-64,1-1 0,-1-4 111,1 0 0,-1-2-80,0-1 0,-3 0 55,0 0 0,-1-4 148,5 0 1,-5-5-182,1 1 0,-2-2 103,2-2-317,2 1 238,-4-1-891,1 1 324,3-6-1463,-9-1 1086,4-5 954,-5-5 0,0-1 0,0-6 0</inkml:trace>
  <inkml:trace contextRef="#ctx0" brushRef="#br0" timeOffset="3">7115 11843 7852,'0'-6'-303,"0"-4"467,0 9 154,0-9 1,-5 8 1,4-4 509,-3 2-430,3 3-1,1-4 159,0 5-65,0-5-280,0 3-40,0-3 0,-1 5 140,-3 0-100,2 0 0,-3 0-35,5 0 168,-5 0-1,4 5 104,-9-3-130,9 8 0,-4-9 173,5 9-332,0-3 0,0 0 285,0 1-232,0-1-1,0 0 41,0 3 7,0-4-47,5 6-37,-4-1 0,9 4 66,-2 1 0,6 3-48,1-4 1,4 4-14,-4-4 1,4 5 137,-4-1-386,6-2 84,-9 5 0,10-3-119,-3 7 126,-3-2 8,6 4 1,-9-4 121,2 3-238,3 2-326,-6 0 204,5 4 151,-6-3 1,1 0 47,-1 0-278,1 1 181,-1 3 1,0-3 24,1-1 1,-5-3 22,1 3 0,-5-1-289,0 2 155,4-3 40,-6-5 1,4-1-181,-5 1 29,0-5 161,0 4-69,0-10 350,-5 10 0,0-8-339,-3 5 240,-2-5-51,4 7 0,-9-7-45,-1 5 0,1-5 21,4 2 0,-1 0 143,1-1-188,-1 1 56,1-5 0,3 0-244,1 1 7,4-1 403,-7 1-244,9-6-73,-4 4-5,5-9-173,0 4-5815,0-5 6167,0-5 0,0-1 0,0-5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7.110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23972 10953 7786,'0'-12'395,"0"1"0,-1 4 204,-3 4-223,3-4 0,-5 6 421,2-3-229,3 3-276,-10 1-87,5 5 1,-5 1-165,-1 6 1,5-1 14,-1 1 0,2 4-86,-2 3 1,-1-1 88,5 1 0,-3-4-95,3 4 0,0 0-207,4 4 1,0-4 136,0 0 1,0-4-131,0 4 0,0-3 70,0 3 0,5-5-11,3 1 1,3-2 97,5-2 0,-3-3 53,7-1 1,-3-4-23,2 1 0,3-3 19,-3-1 1,2 0 92,2 0 0,0-5-52,0-3 0,-1 1 130,-3-5 1,1 3-17,-5-6 1,-1-2 69,-6 2 1,1-5-91,-6 1 1,1-3-38,-4 0 0,-4-1-113,1 0 0,-10 0-180,2 0 1,-9 2 124,1 2 0,-3-2-106,-5 6 1,3 4-278,-3 3 0,3 5 179,1 0 1,0 1-225,1 2 1,4 0-43,3 0 569,2 5 0,1 2 0,1 4 0</inkml:trace>
  <inkml:trace contextRef="#ctx0" brushRef="#br0" timeOffset="1">24281 10918 7786,'-5'-6'326,"3"-4"642,-3 9 68,5-10-307,0 10-376,0-4 1,0 15-161,0 5 1,4 2 11,0 2 1,1 0-82,-1 4 1,-3 1 0,3 3 1,1-3-146,-1 2 0,0 2-125,-4-1 1,0-2 89,0-6 1,0 3-50,0-3 0,0-3 106,0 0 0,0 0-118,0-1-80,0 1 0,0-5-169,0 0 1,0-3-456,0 0 194,0-6 0,1 3-1157,3-5 749,-3 0 1034,4 0 0,-5-5 0,5-1 0,1-6 0</inkml:trace>
  <inkml:trace contextRef="#ctx0" brushRef="#br0" timeOffset="2">24246 11147 7786,'0'-7'427,"2"2"169,2 5 1,2 0-184,5 0 1,2 0 9,2 0 0,-1 0-63,5 0 0,0 0-155,4 0 1,-1 0-179,-3 0 0,1 0 97,-5 0 0,0 0-452,-3 0 1,-4 0-499,-1 0-874,-4 0 687,2 0-200,-5 0 1213,-5-5 0,-2-1 0,-4-5 0</inkml:trace>
  <inkml:trace contextRef="#ctx0" brushRef="#br0" timeOffset="3">24269 10873 7786,'0'-7'260,"0"1"431,0 2 104,5 3 1,3-4-397,7 5 1,3-4-177,5 0 1,0 0-104,0 4 0,1 0 53,2 0 0,-3 0-524,0 0 0,-1 0 255,-7 0 1,1 5-2070,0 3 2165,-9-3 0,13 10 0,-7-2 0</inkml:trace>
  <inkml:trace contextRef="#ctx0" brushRef="#br0" timeOffset="4">24818 11067 8921,'0'-7'3206,"0"2"-2785,0 5 0,0 5-147,0 3 1,0 4-16,0 3 1,0 3-86,0 4 0,0 2-88,0 3 0,0 2-217,0 6 0,0-1 181,0 0 0,0 4-85,0 0 1,0 3 7,0-7 0,1 2 92,3-10 0,-3 5-46,3-5 1,1 0-69,-1-7 0,-1 2 63,-3-2 1,0-2-59,0-2 0,0-2-180,0-2 1,0-3-53,0-1-430,0-4 207,0 7-693,0-9 363,0 4-442,0-5 766,0-5 0,0-1 1,0-5 0,0-2 77,0-2 427,0-3 0,-5-5 0,-1 0 0</inkml:trace>
  <inkml:trace contextRef="#ctx0" brushRef="#br0" timeOffset="5">24783 11181 7786,'0'-16'0,"0"7"0,0-3 0,0 3 674,0-2 1,5 1-43,3 2 0,2-1 7,2 5 0,0-4-254,3 0 1,-1 2-120,5-2 1,-3 5 38,3 0 0,-2 0-100,3-1 0,0 3-84,-5-3 1,4 3 83,-4 1 1,1 5-203,-5 3 1,-5-2 2,-2 2 1,1-5-72,-1 5 1,-1 0 51,-7 3 0,-4 4-26,-7 1 1,0 4 19,-8-1 1,-3-1 55,-8 1 1,4-5-263,-1 1 0,2-2 81,-1-2 0,3-1-556,8-2 1,2-2-1158,6-2 1857,0-3 0,4 4 0,2-5 0</inkml:trace>
  <inkml:trace contextRef="#ctx0" brushRef="#br0" timeOffset="6">19655 10975 8407,'0'-11'-642,"-3"3"449,-1 1 1,0 3 676,4-4 0,1 6 267,3-2 115,-3-2-111,4 4-249,-5-3 1504,0 5-1430,0 5-338,0 2 1,0 4-175,0 1 1,0-5 173,0 1 1,-3 1-167,-1 6 0,0-2 10,4 2 0,0-1 40,0 1 1,0-2-138,0 2 0,1 1 67,3 0 0,-3 0-10,3-1 0,-3-2 59,-1 2 0,4-1 30,0 2 1,0-4-26,-4 3 1,4 2-31,-1-2 1,2 0-43,-1-3 1,-3 3-2,3 0 1,-2 2-29,-2-2 1,3-1 53,1 5 0,0-4-105,-4 4 1,0-4 79,0 5 1,1-5 140,3 4 0,-3-1-45,3 1 0,1 2 28,-1-2 1,1-1-136,-1 1 1,-3-4 11,3 4 1,1-5-30,-1 1 0,0 2 82,-4-2 1,3 4-165,1-4 0,0 2 70,-4-2 0,0-2-66,0 2 1,-4-1 61,0 1 0,1-2-2,3 2 0,-4-1 10,0 1 0,-1-2 0,1 2 0,3 2 142,-3-2 1,-1 4-82,1-4 1,-1 4 37,1-3 0,3 3-56,-3-4 1,3 4 108,1-4 1,0 4-149,0-4 0,1 4-9,3-3 0,-3 3-14,3-4 1,-1 5-17,0-1 0,-1-1 27,2 1 1,-3-4 7,-1 4 0,0-4 133,0 4 0,-1-5-82,-3 2 0,2 0 15,-1-1 0,1 4-40,2-3 1,0 0 10,0-1 1,0-2-18,0 2 1,0 2 7,0-2 0,0 2-69,0-2 1,0-1 72,0 5 1,-1-1-141,-3 1 1,3 1 64,-3-5 1,3 4-55,1-4 0,0 2 73,0-2 1,0-2-53,0 2 0,0-2 14,0-2-10,0 1 94,0-1 0,0 0-49,0 1 1,0-5 220,0 1-192,0 0 1,0 3 32,0 0 0,0-3-32,0 0 0,0-4 1,0 3 0,0-3-132,0 4-73,0-6 0,1 3-80,3-5 1,-3 1 22,3 3-130,-3-2 1,1 3-233,1-5-1143,-1 0 583,3 0 819,-5 0 1,5-6 0,1 0-1</inkml:trace>
  <inkml:trace contextRef="#ctx0" brushRef="#br0" timeOffset="7">19712 13008 8327,'0'-6'1970,"0"1"-1369,0 5-89,0-5-33,0 4-57,0-4 283,0 5-670,-5 5 1,4-3-67,-3 6 1,-1-4 53,1 3 1,-3 1-66,3 3 1,-4-3 92,5-1 1,-5 1-18,4 3 0,-5 1-25,2-1 0,-7 5 60,-2-1 0,1 1-80,4-1 1,-4-1 51,-1 5 0,0-3-5,1 3 0,2-4-34,-2 4 0,-2-4-4,2 4 1,0-5 0,3 1 0,-3 2-89,0-2 0,0 0 115,3-3 0,5-1-15,-1 1 1,0-1 62,-3 1 0,0-1-69,-1 0 0,1 1 17,-1-1 1,2 1 11,2-1 0,-2 0 11,3 1 1,-2-5-32,1 1 1,-1-4-3,6 4 1,-5-5-78,4 5 99,0-6-57,-1 9 38,4-10-54,-4 4 44,5-5 1,-1 1 1,-3 3-28,3-3-1,-5 4 14,6-5 472,0 0-469,6 0 0,-4 0 21,6 0 1,-4 0 6,3 0 1,-3 0-6,4 0 0,-5-3-9,5-1 0,0-1 6,3 1 1,0 1-11,1-4 1,3 3-3,0-4 0,4 2 6,-3-2 0,4-2 33,-1 3 1,4-2-25,3 1 1,-2-2 2,3 2 0,1-2 131,-1-1 0,3-4-126,-3-1 0,1 1 62,-2 4 1,2-5-40,3 1 1,-2 0 23,-2 4 1,-3-5 35,2 1 1,-3 0 10,-4 3 1,2 1-22,-6 0 1,0 0 7,-4 4 0,1 1 280,-1 2-300,-4 2 0,1-4-144,-4 2 201,0 3-616,-4-4-512,0 5 0,-4 1-624,0 3 1,-4-3 143,0 3 1465,3 2 0,-5 1 0,3 4 0</inkml:trace>
  <inkml:trace contextRef="#ctx0" brushRef="#br0" timeOffset="8">20135 13260 7485,'-8'0'709,"1"0"-298,4 0 41,-2 0 1108,5 0-1359,5 0 1,-2 0 74,4 0 150,1 0-177,3 0 0,1 0 31,-1 0 0,1 0-50,-1 0 0,4 0-147,1 0 128,4 0-92,-7 0 0,8 0-59,-2 0 0,1 0 77,-1 0 0,7 0-149,-3 0 0,1 0 113,-5 0 0,6 0-24,-2 0 1,2 0-82,-2 0 0,4 0 57,0 0 0,3 0-47,-3 0 1,1 0 55,-2 0 0,0 0 4,4 0 0,-5 0 11,2 0 0,1 0-2,-1 0 0,3 0-1,-3 0 1,3 0-1,-3 0 1,0 0 99,-5 0-101,6 0-8,-4 0 0,1 0-12,-6 0 0,0 0-5,3 0 1,1 1 1,0 3 1,0-3 55,0 3-156,0-3 98,-1-1 0,0 0-6,-3 0 1,1 1-13,-4 3 0,-1-3 11,-4 3 1,1-3 1,-1-1 1,1 0 34,-1 0 0,0 0-12,1 0 0,-5 0 84,1 0-162,0 0-244,3 0 13,-5 0-486,-1 0-4169,-5 0 4177,0 6 721,0-5 0,-10 4 0,-2-5 0</inkml:trace>
  <inkml:trace contextRef="#ctx0" brushRef="#br0" timeOffset="9">19747 10975 8153,'-7'0'0,"1"0"-625,2 0 312,3 0 78,-4-5 999,5 4-100,0-4-158,0 5-210,0-5-90,0 4-113,0-4 0,1 5 138,3 0 1,-2-2 197,6-1-19,0 1-218,3-3 21,1 5 241,-1 0-318,0 0 0,5-4 136,-1 1-89,0-1-6,2 4 1,0 0 137,6 0-348,-5-5 183,3 3 1,1-3-85,5 5-74,-1 0 131,2-5 0,-2 4-15,4-3-3,1 3 1,2-3-92,-3 0 1,7-1 95,-3 1 0,3 3-34,-3-3 17,0 3 1,1-3-17,-1 0 0,0-3-1,0 3 0,2 0-3,2 4 0,-5-4-97,5 1 0,-4-1-59,8 4-841,-5-5 933,7 3 0,-7-4-82,5 2 1,3 2 89,0-6 0,3 4-19,-6-3 1,3 4-4,0-1 69,1 3-52,-5-4 0,2 4 102,-5-3-93,0 3 1,1 1 1,-3-4 13,2 0 1,1 0-29,-1 4 1,2 0-25,-2 0 45,2-5-26,1 4 0,3-4 5,-2 5 0,-1-4 19,1 0-303,-5 0 275,7 4 1,-7 0-40,5 0 87,-11-5-61,13 4 0,-13-4 183,11 5 2,-5 0-166,7 0 172,-8 0-78,8 0 0,1-1-69,4-3 0,1 3 13,-5-3 0,5 3-32,-1 1 1,5 0-140,-5 0 1,1-4-151,-5 0-759,1 0 945,0 4 1,-2 0-228,-2 0 284,2 0-39,-3 0 1,3 0 66,-2 0 0,1-4-107,-5 1 343,6-1-262,-9 4 1,8 0 25,-5 0 1,0-1 22,-3-3 1,-1 2 61,0-1-88,1 1 366,-1 2 0,0 0-334,0 0-21,6 0-498,-5 0 527,10 0-30,-10 0 1,10 0-4,-4 0-143,4 0 142,0 0 1,1 0 327,0 0 1,0 2-333,-1 1 0,1-1 282,0 2-272,-1-3-3,1 4 1,-2-4 142,-2 3 0,1-3-136,-5-1 1,4 0 6,-4 0 0,2 0-37,-2 0 0,-4 0 65,0 0 1,1 0-82,-5 0 0,-2 0-20,-1 0 1,-3 0 35,-1 0 1,-1 0 1,1 0-41,0 0 225,0 0-85,0 0 0,-4 0 480,0 0 0,0 0-384,4 0 110,-5 0-2,3 0-238,-8 0 0,3 0 185,-4 0 234,-1 0-314,1 0-34,-6 0 33,4 0-161,-9 0-32,4 0 135,-5 0-1573,-5 0 1009,-1 0 0,-11 0 51,-2 0 424,-7-5 0,-8-1 0,-7-6 0</inkml:trace>
  <inkml:trace contextRef="#ctx0" brushRef="#br0" timeOffset="10">22511 13328 8246,'7'0'985,"1"0"0,-1 0-542,5 0 0,-1 0-161,1 0 1,0 0-42,4 0 0,-2 0-25,5 0 1,1 0 30,6 0 1,-1 0-48,1 0 1,2 0-106,-1 0 1,8 0 100,0 0 0,-1 0-57,0 0 1,-1 0-69,9 0-865,-5 0 920,7 0 1,-3 0-78,5 0 0,-1 0 166,1 0-275,0 0 175,-1 0 0,0 0 75,-3 0-108,2 0 18,-3-5 0,4 4-20,1-3 1,3 1-289,1 0 1,1 0 75,-2-4 235,-2 4-42,4-7 0,-3 7-194,-2-4 0,2 3 80,-6-4-74,2 6 53,2-8 1,-4 7 62,0-5 1,-5 5-12,1-5 1,-7 4 54,0-3 1,-2 4 103,1-1 0,2-1-79,-5 1 0,3 1 349,-3 3 0,5-4-411,-2 0 51,-2 0 129,5-1 0,-8 4-271,6-3 1,-5-1 129,5 1-201,-6 0 167,3-1 0,-6 4 14,-3-3 1,1 3-11,-5 1 1,4 0 305,-3 0-137,-1-5-81,-9 3 1,4-3 244,-2 5-267,2 0 16,-4 0 1,5 0 45,-4 0 0,0 0-99,0 0 6,1 0-86,3 0-68,-4 0 201,3 0-307,-9-5 245,4 4-34,-5-4-2598,0 5 2089,-5 0-2118,-6 0 1193,-2 0 1443,-9 0 0,5-5 0,-6-1 0</inkml:trace>
  <inkml:trace contextRef="#ctx0" brushRef="#br0" timeOffset="11">25217 10953 8246,'7'-5'-1021,"-2"3"1,-5-4 1020,0 2 403,0 3 263,0-4-167,0 0-111,0 3-96,0-8 45,0 9-199,0-9 1,1 7 138,3-4 63,-3 4-101,4-7 89,-5 9-94,0-9 0,4 7 46,0-5 106,0 6-46,-4-3 2589,0 5-2919,0 5-89,0-4 125,0 9-35,0-3 91,0 4-34,0 1 191,0-1-213,0 5 1,-2-3 89,-2 2 1,3 2 144,-3-2 1,2 5-115,-2-1 177,3-2-94,-4 4 1,1-4-53,0 2-13,0 3-32,4-5-120,-5 6 114,4 0 0,-4 0 35,5 0 1,-1 0-11,-3-1 0,3 1-41,-3 0 1,2-4-25,2 0 0,0 0-13,0 4 0,0-4 17,0 0 0,0-4-215,0 4-84,0-5 264,0 3 1,0-2-183,0 0-109,0 6 289,0-9-110,0 5 60,0-1 1,-3-2 23,-1 5 144,0-5-168,4 3 0,0-2 107,0 0-95,0 5 0,1-6 65,3 5-9,-3 0-16,4 4-19,-5-5 117,0 4-115,0-5 1,0 6 52,0 0 1,0 0 87,0 0 0,0 0-55,0-1 25,0 1-101,0 5 1,0-4 20,0 3 0,4-2 22,0 2 0,1-3-89,-1 3 87,-3-3-9,4-1-173,-5 0 61,0-1 1,0 1 37,0 0 0,0-4-105,0 0 0,0-4 154,0 4-263,0-5 205,-5 8 0,3-8-35,-6 5 0,6-5-2,-2 1 0,-1 2-188,1-2-14,0 5 217,-1-7 1,4 5-23,-3-3 1,3-2 14,1 2 0,-2-3-4,-1 0 1,1-1-37,-2 1 101,3-1-70,-4 1 0,4-1 120,-3 0-116,3 1 6,1-1 1,0-3-156,0-1 153,0 1-54,0 4 0,0-1-129,0 0 0,0-3 18,0 0 79,5-1 1,-4 5-62,3-1 3,-3-5 18,-1 5-33,5-5 72,-3 5-48,3-4 10,-5 3 49,0-9 10,0 9-121,0-8 137,5 8 0,-4-8-54,3 6 1,-3-4-122,-1 3 66,0 1 28,5 3 297,-4 1-265,4-1 47,1-5 1,-5 1 143,3-3 45,-3-3-204,-1 4 98,0 0-64,0-4 46,0 9-11,0-8 6,0 8 10,0-9-23,0 4 1,0-4 74,0 3-81,0-2 1,0 4 37,0-2-61,0-3 21,0 4 1,0-4 32,0 3-7,0-3-154,0 10-18,0-10 126,-5 9 337,4-9-317,-5 4 232,6 0 8,0-3-190,0 8-241,0-9 13,0 4-4225,0-5 1893,-5 0-739,4 0 3274,-4-5 0,0-1 0,-1-6 0</inkml:trace>
  <inkml:trace contextRef="#ctx0" brushRef="#br1" timeOffset="12">7869 14425 7989,'-6'0'863,"-5"0"-525,10 0 217,-4 0 1883,5 0-2022,5 0 0,-2 0-7,4 0 95,6 0-321,0 0 0,7 0 183,-5 0-197,6 0 1,1-2 9,9-2 0,1 3-64,-2-3 110,3-2-957,1 5 744,2-9 0,3 7 15,-5-5 0,-3 5-158,-1-5 1,0 4 36,0-3 1,-2 0-44,-5 0 0,-2-2-52,-2 5 0,-2-1 81,-6 1 459,-4 3-615,-2-4-166,-5 5-598,0 0 354,-5 0 0,-2 1-410,-4 3 0,-4-2 338,-1 6-514,1 0 901,-1-2 1,3 3 358,-2-5 0,2 5 0,2-3 0</inkml:trace>
  <inkml:trace contextRef="#ctx0" brushRef="#br1" timeOffset="13">7949 14596 7989,'-8'1'3,"1"3"339,4-3-4,-2 4 240,5-5 901,0 0-1056,5 0-156,2 0 1,0 0 613,1 0-413,-1 0 1,5 0 174,4 0-318,-3 0 1,9 0 19,-3 0 0,2 0-4,2 0 1,1-1-4,3-3 54,-3 3-111,9-4 0,-4 1 81,5 0-136,1-5-57,-6 8 0,1-5-45,-7 2 1,1 3-89,-9-3 0,-3 3-481,-5 1 207,-4 0-137,2 0 1,-6 0-2506,-3 0 1416,-2 0 459,-6 5 1005,1-4 0,-1 9 0,1-4 0</inkml:trace>
  <inkml:trace contextRef="#ctx0" brushRef="#br1" timeOffset="14">8189 16161 7927,'-7'0'134,"-3"0"1,8 0 635,-6 0-157,6 0-257,-4 0 1,5 0 127,-3 0 0,3 0-269,-4 0 1,6 0 3,3 0 1,-1 0 461,4 0-394,1 0 1,7 0-24,0 0 0,4 0-60,-3 0 1,8 0 27,-1 0 0,2 0-57,-2 0 1,1 0-88,3 0 0,-2 0 16,5 0 0,-3 0 77,4 0 1,-6-4-300,2 0 0,-5 0 81,-3 4 1,2-1-171,-6-3 0,-4 3-405,-3-3-200,-5 3-25,2 1-538,-5 0 1,-5-4 869,-3 0 0,-2 0-407,-2 4 1,1 0 350,-1 0 1,0 0 560,-3 0 0,2 5 0,-4 2 0</inkml:trace>
  <inkml:trace contextRef="#ctx0" brushRef="#br1" timeOffset="15">8200 16286 7927,'-6'0'-661,"1"5"1655,5-4-144,0 5-286,0-6 304,5 5-280,-4-4 225,4 4 108,0-5-512,2 0 0,4 0 478,0 0-551,1 0 1,3 0-101,0 0 0,2 0-24,-2 0 0,2 0 0,2 0 1,2-1-32,-2-3 1,4 3-62,4-3 0,-2 3-55,6 1 0,-6 0 45,2 0 0,-7 0-168,-1 0 0,-5 0-53,1 0 0,-6 0-151,-1 0 186,-6 0-165,8 0-8,-8 0-401,3 0-4924,-5 0 3469,-5 0 2105,3-6 0,-8 0 0,4-5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7.12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1884 12620 8063,'0'-6'424,"0"1"3940,0 5-4231,6 0 0,0 0 121,5 0 1,1 0-155,-1 0 0,2 0-108,2 0 0,-1 0 126,5 0 1,-4 0-138,4 0 0,-3-2 84,3-1 1,-4 1-177,4-2 1,-9 3-28,1 1-793,-2-5 548,-2 4 0,-1-4-521,-2 5-692,-3 0 1119,4 0 1,-5 0-1</inkml:trace>
  <inkml:trace contextRef="#ctx0" brushRef="#br0" timeOffset="1">2330 12494 7099,'0'-6'2129,"0"1"-523,0 5-1252,5 0-48,-4 0-100,9 0 1,-3 0 169,4 0-199,1 0 0,0 0 46,3 0 1,-2 0-1,2 0 1,2-4-160,-2 0 0,4 1 108,-4 3 1,1 0-93,-5 0 0,0 0 100,1 0 0,-5 0-231,1 0 1,-4 0-29,4 0 1,-6 1-50,2 3 0,-3-2 13,-1 6 0,0-1 115,0 5 0,-1-1-105,-3 1 1,-2 0 118,-6 4 1,-3-2-141,0 5 1,0-4 112,3 4 0,1-4-154,-1 4 0,1-4 109,-1 4 0,1-5 40,0 2 0,0 0 99,4-1 1,-3 1-78,2-5 1,2-3 125,-2-1 1,4 1-81,-3 3 0,3-3 104,-4-1 1,5-3-113,-5 4 0,5-4 117,0 3-52,-4-4-45,6 7 1,-5-9 91,2 3-55,3 2-159,-5-4 0,6 4 155,0-2-129,0-3 91,0 4 87,0-5-70,0 5 0,6-3 121,1 1 0,3-1 122,2-2 1,0 0-78,4 0 0,0 0-5,3 0 1,3 0-70,-3 0 1,1 0-163,-1 0 1,1-2 103,-4-2 0,3 3-259,-4-3 100,0 3-141,-3 1-885,-6 0 411,-1 0-1359,-5 0 817,-5 5-1042,-1-3 2250,-6 8 0,-4-9 0,-2 4 0</inkml:trace>
  <inkml:trace contextRef="#ctx0" brushRef="#br0" timeOffset="2">3266 12323 8044,'0'-6'1325,"0"-4"-928,0 8 1,-1-3-52,-3 5 322,3 0 6,-4 0-160,5 0-156,-5 0-248,-1 0 1,-6 5 109,1 3-32,-1 2 0,-4 3-155,-3 2 0,1-1 127,-1 5 0,0-4-171,-4 4 0,0-1 20,0 1 1,2 1-48,2-4 1,-2 0 74,6-1 0,-1-2-125,1 2 0,3-2-5,1-2 1,-1 1-5,5-1 0,0-3-3,0-1 0,4-3 66,-1 4 0,3-4-252,1 3 220,0-4 1,1 6-61,3-5 82,2 4 0,6-3 12,-1 3 1,-3-2 56,0-2 92,-1-2 1,5 6-28,-1-4 1,-3 0-84,-1-4 0,1 0-542,3 0 377,1 0 0,-1 0-1613,1 0 918,-6 0 853,-1 0 0,0 5 0,1 1 0</inkml:trace>
  <inkml:trace contextRef="#ctx0" brushRef="#br0" timeOffset="3">2844 12826 8417,'0'-7'3539,"0"2"-2331,0 5-987,5 5 1,-3-2-2,6 4 0,-4-4 23,3 1-23,1 2 0,3-3-67,1 4 0,1-4 94,2 1 1,-2 1-197,2-1 0,1-1-117,-1-3 0,2 0-134,-2 0 0,-2 0-160,2 0 1,-2 0 49,-2 0-2272,1 0 2582,-1 0 0,-5 5 0,-1 2 0</inkml:trace>
  <inkml:trace contextRef="#ctx0" brushRef="#br0" timeOffset="4">3426 12243 8105,'0'-11'-159,"0"4"1,-4 1 18,1 2 1824,-1 3-496,4-4-280,0 0-174,0 4-86,0-5-437,0 17 0,0-2 41,0 10 0,0 0-141,0 3 1,0 6 78,0 3 0,0 2-217,0 1 0,0 4 68,0 0 0,0 2-194,0-2 1,0-3-84,0 3 0,0-4-218,0-3 0,0 1 55,0-6 1,0 5 134,0-5 1,0-3 141,0-4 1,4-5-22,-1 1 1,1-2-179,-4-1 1,0-5-163,0 1 1,2-6-1084,1 2 841,-1-3 725,3-1 0,-5 0 0,0 0 0</inkml:trace>
  <inkml:trace contextRef="#ctx0" brushRef="#br0" timeOffset="5">3415 12437 8000,'0'-7'541,"0"-1"0,0 4 210,0-3 303,0 4-575,0-2-224,0 5 0,4 5-95,-1 3 1,6 3 65,-1 4 1,2-1-156,2 5 1,-1 4-7,0 4 1,5 0-119,-1-5 1,1 5 141,0 0 0,-2-2-108,5-6 1,-2 1 304,2-4-199,3 4 0,-8-7 0,5 2 1,-5-2 0,1-2 1,-2 0 96,-2 1-327,1-1 221,-1-4 1,-3 1-56,-1-4 93,-4 5 380,2-8-232,-5 4 605,0-5 0,0-5-448,0-2 0,0-3-48,0-2 1,0 0 44,0-4 0,-4 2-310,0-5 0,-1-4-178,1-3 1,2-6-304,-6 2 0,4-3 290,-3-2 1,4 0-416,-1-3 0,3 6 247,1-2 0,-4 6-193,1-3 1,-1 10 149,4-2 0,0 8-46,0 0 0,0 2-45,0 1 0,0 5-65,0-1 0,0 4-569,0-3 335,0 4 0,2-2-1305,6 5 1988,0 0 0,13 0 0,-3 0 0</inkml:trace>
  <inkml:trace contextRef="#ctx0" brushRef="#br0" timeOffset="6">3986 12574 8272,'-5'-6'1248,"2"-3"-789,-4 5 0,3 1 42,-4 3-19,6 0-182,-8 0 0,7 0 23,-5 0 0,5 0 0,-5 0 1,4 5-65,-3 2-83,4 3 1,-6 2-27,5-1 1,-1 4 84,1 1 0,3 3-273,-3-4 0,3 5 69,1-1 1,0-1-221,0 1 1,4-4-63,0 4 0,5-5-34,-2 2 1,3-4-3,2 0 1,-1-2 85,1-3 0,3 2 238,0-5-92,0 0 0,-2-4 11,2 0 0,-2 0 1,2 0 1,2-5 7,-2-3 1,0-2 123,-3-1 0,-5-1-1,1 1 1,-6-1 149,2 1 0,-3-2-250,-1-2 36,0 2 0,-1-7-827,-3 5 531,-2-5 0,-5 2-202,-1-5 1,-3 1-258,0 3 1,-4-1 233,3 5 1,1 0-539,4 3 1035,4 1 0,-8-1 0,2 1 0</inkml:trace>
  <inkml:trace contextRef="#ctx0" brushRef="#br0" timeOffset="7">4203 12574 8055,'-6'-5'-863,"0"4"2029,6-4-671,-5 5 0,4-1 553,-3-3-336,3 3-145,1-4 205,0 5-608,0 5 0,0 1 82,0 5 1,4 1-210,0-1 1,-1 6 69,-3 2 0,4-1-200,0 1 1,0 0 83,-4 3 0,1-3-425,3 0 1,-3-5 179,3 2 0,-3-4 37,-1 0 0,0-5 126,0 1 0,4-4-68,0 3 279,0-4-169,-4 2 755,0-5-493,-5 0 0,3-5 79,-1-3-36,1-2 0,2-5-118,0 0 1,0-2-23,0 2 0,0-3-128,0-5 1,5-1 85,3-2 1,2 2-369,2-3 0,-1 7 50,0 1 0,2 5-97,2-2 0,-2 7-358,2 2 146,-2 4 0,-2 0-792,1 6 1,-2 4 1344,-2 4 0,2 1 0,-4-1 0</inkml:trace>
  <inkml:trace contextRef="#ctx0" brushRef="#br0" timeOffset="8">4477 12574 8073,'0'-6'242,"0"0"212,0 2-220,0 3 231,0-4 1430,0 5-1849,5 0 0,-4 6 305,3 5-513,-3 1 166,-1 9 1,4-4-355,0 2 179,0 2 138,-4-3 0,0 4-158,0-3 108,0-3 0,0-1-122,0 1 117,0-6 1,0 0 64,0-2 224,0-3-209,0 0 0,0-4-13,0 3 109,0-3-84,0 4 268,0-5-288,0-5 54,0 4-10,0-9 201,0 3-203,5 1 1,-4-4 26,3 2 221,-3-2-121,4-6 0,-2 2-55,4-5 23,-4 5-63,7-3 0,-5 2-106,3 0 109,2-1 0,-7 5 44,4 0 1,-3 3-12,4 0 1,-2 5-55,2-5 0,-2 5 27,-2 0 0,-2 1-243,6 2 221,-6 0 0,5 0-121,-3 0 1,-3 2 52,3 1-194,-3-1 221,-1 8 1,0-4-56,0 6 0,0-1-18,0 0 0,0 1-86,0-1 127,0 1 1,0-1-145,0 1 96,5-1-225,-4 0 154,9 1 55,-3-6 68,4-1 0,1-5 85,-1 0 0,-3-1 29,-1-3 1,1 2-75,3-6 0,-1 4 177,-2-3 0,2-1-53,-2-3 1,2-1 68,1 1 0,-1-1-77,-2 1 0,1-1 230,-5 1 1,1 0-31,-1-1 0,-3 5 260,3-1-525,-3 5 204,-1-2-480,0 5 186,0 5 1,0 2-24,0 4 0,0 4-10,0 1 0,0 4-358,0-1 1,0-1-90,0 1 0,0-1-280,0 1 1,1 1-331,3-5 0,-1 4 498,4-4 0,0 1-87,0-5 1,3-5 701,-2-2 0,-3 3 0,5-6 0,-3 4 0</inkml:trace>
  <inkml:trace contextRef="#ctx0" brushRef="#br0" timeOffset="9">5048 12711 8073,'5'-11'-320,"-4"0"199,4-1 1,-5 1 1077,0-1 1,0 1-367,0-1 0,0 1-40,0 0 1,0 3-122,0 0 0,0 5-295,0-5 1,-1 5 332,-3 0-339,3-4 1,-9 6-45,4-4 0,-6 5-134,1 0 0,-1 5 29,1 3 1,-1 2-68,1 1 0,0 4 99,-1 1 0,5 3-88,-1-4 1,5 5 70,0-1 0,-2-1-197,1 1 1,0-5 6,4 1 0,4-2 2,0-2 0,3-3-17,-3 0 1,5-5 62,-1 5 0,2-5 160,1 0 1,-3-1-132,-1-2 1,1 0 186,3 0 1,1-4-91,-1 0 0,1-5 158,-1 2 0,0-2-9,1 1 0,-2-2 85,-2 2 0,1-2-96,-6-1 1,5 3-14,-4 0 224,0 1-167,1 0-30,-4 2-46,4 5 1,-6 5-15,-3 3 1,3 4-6,-3 3 0,1-1 0,-1 5 1,3-4-121,-3 4 1,3-4 109,1 4 1,4-5-515,0 1 1,3-2 192,-3-1 0,5-5-355,-1 1 0,-2-6-131,2 2-114,-1-3 0,5-1 143,-1 0 0,-3-5-398,-1-2 1120,1-3 0,3-2 0,1 1 0</inkml:trace>
  <inkml:trace contextRef="#ctx0" brushRef="#br0" timeOffset="10">5299 12300 7972,'-4'-17'0,"1"1"385,-1 4-229,4 0 0,0 1 198,0-1 0,0 5 1137,0-1-638,0 6-317,0-9-425,0 10 1,0-3 83,0 8 1,0 8 47,0 7 1,0 2-7,0 2 1,0 5-30,0 2 1,1 7-48,3 1 0,-3 2-16,3-2 1,1-3-219,-1 3 0,1 0 78,-1-3 0,-2 1 47,6-5 0,-6-3 78,2-2 0,-2-1-107,-2-3-18,5-4 1,-4 2 120,3-4-188,-3-1 13,-1-4-549,0 1 406,0-1 0,0-3-1413,0-1 743,0-4-1782,0 2 2337,0-5 1,0-5 0,0-1-1</inkml:trace>
  <inkml:trace contextRef="#ctx0" brushRef="#br0" timeOffset="11">5562 12060 8085,'6'0'-1535,"-1"0"4886,-5 0-2744,0 6 0,-3 0-187,-1 5 0,-1 1-51,1-1 0,-1 2-134,-3 2 0,-1 3-92,6 5 1,-5 5 52,4 2 1,-5 0-178,2 5 1,0-2 100,0 9 1,3-2-142,-4 2 1,2 3-23,-2-4 1,3-1 33,5-2 1,0 1-53,0-1 1,0-4 78,0-3 0,0-6-110,0 2 0,4-3 48,0-1 0,1-5-167,-1-3 0,-3-2-71,3-2-289,2 0-367,0 1 255,6-6-955,-1-1 609,1-5 333,-1 0 0,-1-5 696,-2-2 0,7-4 0,-2 0 0</inkml:trace>
  <inkml:trace contextRef="#ctx0" brushRef="#br0" timeOffset="12">5688 12472 8042,'-7'-12'483,"-2"5"-215,6-1 0,-1 4 1139,4-3-745,0 4-293,0-2 35,-5 5-336,3 0 105,-8 5 0,8 3-1,-6 7 0,4 3-150,-3 4 0,0 1 60,0 0 1,-2 5 79,5 2 0,0 0-232,4 0 0,0-4 15,0 0 1,0-3-105,0-4 1,5-2 26,3-6 1,2-1 36,1-2 0,5 1 135,-1-6 1,4 1-18,-4-4 0,6-5 83,-2-2-106,-3-4 1,6 0 10,-3 0 1,-2-5 16,2 1 0,-3-5 6,3 1 254,-5-3-120,-3-1 0,-2 0-16,-5 1-104,0-6 0,-4 2-239,0-4 0,-5 5 83,-3-2 1,-4 3-86,-3 1 0,-3 4 55,-4 0 0,3 10-406,0 1 1,5 2 180,-2 2 0,0 5-300,1 7 0,2 3 85,2 5 1,5 1-32,-5 6 0,3 0 281,1 0 0,2 0 328,5 0 0,0 5 0,0 1 0</inkml:trace>
  <inkml:trace contextRef="#ctx0" brushRef="#br0" timeOffset="13">5893 12814 7934,'0'-6'2767,"5"1"-2400,-3 5-133,3 0-245,0 0 176,-4 0 0,8 5-72,-5 2 0,-1 5 112,-3 3 0,0-2-52,0 2 0,0 2 67,0-2 0,0 4-280,0-4 1,0 4-143,0-4 0,0 1-74,0-5 1,0 0-192,0 1 0,0-5 218,0 1 0,0-4-664,0 3 291,0-4-1105,0 2 1213,0-5 0,0-5 514,0-3 0,0-2 0,0-1 0</inkml:trace>
  <inkml:trace contextRef="#ctx0" brushRef="#br0" timeOffset="14">6202 12369 7963,'-7'-12'-240,"-3"6"120,9 1 1,-4 4 1481,5-3-389,0 3-466,0-4 0,-2 5-130,-1 0 1,1 5-109,-1 2 1,1 3-4,2 2 0,0 4 100,0 3 1,0 3-70,0 1 0,0 3-74,0 1 0,4 3-191,0-3 1,0 1 81,-4-1 1,0-3-346,0 2 0,0-3 183,0-4 0,0 2-487,0-6 0,0 0 138,0-3 0,0-1-34,0 0 0,0-3-187,0 0-211,0-6-551,0 8 930,0-8 1,0 1-243,0-6 1,0 0 691,0-5 0,0 1 0,0-5 0</inkml:trace>
  <inkml:trace contextRef="#ctx0" brushRef="#br0" timeOffset="15">6202 12118 8044,'-7'-12'459,"2"6"804,5-4-324,0 3-1,0-4-314,0 5-38,0 0-323,0 6 1,4 2-33,0 2 0,3 2 261,-3 5 0,5 6-122,-1 2 1,2 4-13,1 3 0,1 2-99,-1 3 1,0 2 51,1-3 0,-1 7-167,1 1 0,-1 0-102,1-4 0,-2 1-56,-3-1 1,2-1-234,-5-3 1,4 2-285,-5-5 0,1 3 281,-4-3 1,0 3-423,0-3 426,0 0 1,0-5-125,0 1 31,-5 0 98,-1 0 0,-2 0-377,1 0 449,-1-6 1,-3 4-88,-1-6 0,1 0-107,-1-3 0,1-1-821,-1 0 345,1-4 197,0 3-858,4-9 1500,2 4 0,0-10 0,-1-1 0</inkml:trace>
  <inkml:trace contextRef="#ctx0" brushRef="#br0" timeOffset="16">6784 12380 7871,'0'-6'1644,"0"0"-786,0 2-335,0 2 197,0-3 1159,0 5-1719,-5 0 1,-1 5 159,-6 3-258,-4 2 49,3 2-1,-5 0-108,3 4 12,-3-4 1,0 6 4,3-3 0,-1-2-132,0 2 1,1-2-8,4-2 0,3-1 67,1-2 1,3 1-66,-4-5 141,6 5 1,-3-7-24,5 6-4,0-6-1,0 3 63,0 0 0,5-2 71,2 5 0,3-6 1,2 7-92,-1-5 0,1 1-29,-1-1 0,1-3 34,-1 3 1,0-3-125,1-1 0,-1 0-158,1 0 1,-5 0-286,1 0 1,-2 1-114,2 3 1,-2-3-1482,-2 3-213,-3-3 1809,4-1 0,-6 0 522,-3 0 0,-2 0 0,-6 6 0,1 0 0</inkml:trace>
  <inkml:trace contextRef="#ctx0" brushRef="#br0" timeOffset="17">6533 12734 7871,'-12'0'214,"6"0"481,-4 0-352,9 0 1,-5 2 759,6 1-473,0-1-310,0 3-126,6 0 0,0-3 180,5 6-161,1-6-321,-1 4 148,1-1 0,3-4 34,0 3 0,4-2-123,-4 2 1,4-3-115,-3 3 1,0-3-594,-1-1-38,-2 0 521,3 0 0,-4 0-1941,-1 0 1076,1 0 1138,-1 0 0,1-5 0,-1-1 0</inkml:trace>
  <inkml:trace contextRef="#ctx0" brushRef="#br0" timeOffset="18">6921 12506 9708,'-6'0'1631,"1"0"-843,5 0-628,5 0 1,-3 0 159,6 0-205,-1 0 72,5 0 0,-1 0-35,1 0-76,-1 0 0,1 0-103,-1 0 1,0 0 37,1 0 1,-1 0-98,1 0 1,-1 0 43,1 0 20,-1 5 0,0-4 42,1 3 0,-5-3-14,1-1-97,-5 0 138,7 5-129,-9-3 129,4 8-149,-5-4 0,0 6 111,0-1 1,-4 0-70,0 1 1,-4-1 50,0 1-207,3-1 197,-5 6 0,3-5-42,-4 3 0,0 2-6,-1-2 0,1 4 59,-1-4 1,1 2-35,-1-2 0,2-2 56,3 2 1,-4-2-49,4-2 0,1 1 141,-2-1 0,4 0-96,-4 1 1,6-4 33,-2-1-3,-2 1 0,1-1 226,-3 1-10,3-5-182,5 2 835,0-5-891,5 0 72,1 0 76,6 0-125,-1 0 1,1 0-6,-1 0 0,1 0 0,-1 0 1,0 0 47,1 0-79,-1 0 34,6 0 0,-5 0 118,4 0-109,-4 0 0,0 0 90,-1 0-74,1 0 1,-1 0 105,0 0 1,-3 3-66,0 1 0,-5 0 97,5-4-1,-5 0-243,2 0-138,-5 0-325,5 5-216,-4-4-570,4 4-562,-5-5 1300,-5 0 1,-1 0 550,-6 0 0,-4-10 0,-2-2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07:38:59.722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7287 6510 8129,'-2'-8'0,"-2"1"-286,3 4 291,-4-2-90,5 5 94,0 0 229,0-5 42,0 4-39,0-4 401,0 5-316,0-5-103,0 3-177,0-3 0,0 4 230,0-3-120,0 3-197,0-4 229,0 5-197,-5 0 1,2 4 83,-4-1 1,1 2-9,-2-1 0,-2-1-5,2 4 0,2-4 35,-2 1-85,6 2 107,-9-5-180,10 4 1,-4-3 120,5 2 0,-1-3-18,-3 3-3,3-3 1,-6 3 111,4 0-110,-4 4 0,-4-3 30,-1 3 1,5 2-36,-1-2 0,1 1 10,-5-2 0,1 3-21,-1-2 1,1 1-10,0-1 0,0 2-19,4-3 0,-2 0 33,5 0 1,-5 0-85,2 0 0,1 3 75,3-2 0,-2-2-71,1 2 0,-4 0 51,4 3 0,-3-3-2,3-1-17,-5 1 1,7 3 14,-6 1 1,5-5-3,0 1 1,-4-2 1,0 2 0,0 2 76,0-2 1,-1 1-69,-3-2 1,3 3 112,0-2 0,6-2-113,-2 2 1,-1-4 11,1 3-68,0-4 102,4 7-133,0-9 1,0 6 88,0-4 1,5-1-269,3 2 190,2-3 1,2-1-28,-1 0 69,0 0 6,1 0 28,-1 0 1,-4 5-32,-4 2 1,-1 4 163,-2 0 0,0 0-137,0 1 0,-5 4 93,-3 3 0,2-1-71,-2 1 0,0-4 40,-3 4 0,3-3-37,1 3 0,3-5 1,-4 1 0,5 1-24,-5 0-7,5-1 1,-5-4-20,4 1 46,0-1-207,4 1 0,1-2 34,3-3-298,-3-2 309,9 0 0,-7-3-52,5 2 252,-6 2 0,3-4-90,-5 6 0,0-4 185,0 3 0,0 1-53,0 4 0,0-1 5,0 0 0,0 1-67,0-1 0,0 1 17,0-1 0,0 0-45,0 1 0,0 3-4,0 0 0,0 1-4,0-5 1,0 0 19,0 1 0,0-1-37,0 1 28,0-1-17,0 1 0,1-1 4,3 0 1,-1-3-30,4 0 1,-3-6-91,4 2 1,-4 1-182,3-1 278,-4 0 0,3-3-12,-2 3-13,-3-3-26,4 9 198,-5-9-71,0 10 1,4-5-23,0 5 0,0-3 150,-4 0 0,-4 0-118,0 8 1,-5-2 27,2 5 0,-2-2 301,1 2-333,3-2 1,1-2-10,0 0 0,1 2-86,3-2 0,0-2-123,0 2 1,1-4 114,3-3 1,-3 2-75,3-2 0,-2-2 103,2 2 0,-3-4-60,3 3-94,3-4 46,-1 2-90,5-5 180,1 0 0,-5 0-30,1 0 248,-6 0-236,4 0-1,-6 0 380,0 5-207,0-4 0,0 9-45,0-2 720,-6 7-513,0-2 1,-4 3 171,2-4-262,-2 4-90,4-3-42,-6 9 64,6-10 0,0 10 145,2-3-411,3 2 106,-9-3 0,8 4 248,-2-3-468,-2-3 168,5 6 0,-5-8 91,2 5-376,2-5 212,-3 7 0,2-7-192,-1 5 324,0-5 0,4 3-140,0-6 1,0 1-91,0-1 63,0 0 0,0 1 16,0-1-24,0 1 1,-4-1 155,0 1 1,1-5-30,3 1-100,-6-1 294,5 5-80,-9-1 0,5-3-34,-3 0 0,-1 0 29,6 8 1,-6-4 148,1 4 0,-2 1 65,-1 2-164,-1-2 224,1 4-263,4-8 1,-1 7 74,4-4-263,0 4 190,-1-7 0,4 7 58,-3-5-238,2 5 146,2-2 0,0 5 0,0 0 1,0 0-4,0 0-98,0-1 89,0 1 1,2 0-1,2 0-205,-3-5 199,9 3 0,-7-7-246,4 5 243,-4-5-7,7 3 0,-4-6-250,6 1 117,-1-1 1,4-5-24,0-2 0,6-3 68,-2-1 66,2 0 0,2-5-18,0-2 0,1-3-109,3-2 266,-8 1-72,7-1 0,-13 2 56,2 3-142,-2 1 22,-1 6 1,-5 0 203,1 0-203,-6 6 41,3 0 150,-5 5-73,0 1 1,0 0-78,0 4 38,0-4-41,0 5 1,4-2 4,0 0 1,1 2 5,-1-2 0,-3-2 47,3 2-174,2-2 125,1 3 0,0-3 201,1 2-205,-1-2 1,5-6 12,-1 1-83,1-5 68,-1 2 1,2-4-59,2 3 60,-2-3 0,5 4-1,-3-5 0,-3 0-7,4 0 1,-4 0-125,0 0 123,-1 0 1,1 1-22,-1 3 0,0-1 3,1 4 0,-1-3 18,1 4 1,-5-2-10,1 2 1,0 2-88,3-3 0,2 0 78,2 0-53,-2-4 1,7 6-12,-5-5 0,4-1 44,-4-3 0,4 0-16,-3 0 1,3 0 70,-4 0-69,0 0 87,-3 0 1,3 0 28,0 0-108,0 0 159,-3 0-123,-1 0 0,1-1 0,-1-3 93,0 3-84,1-4 0,-1 1 112,1 0-52,-1 1 0,0-1 220,1 0-260,4 0 1,-3 0-98,2 0 98,-2-4 1,2 5 29,0-5-214,1 1 86,0-5 0,-2 5 109,5-1 1,-5 6-36,3-8 1,-6 8 70,0-2 1,1 2 3,-1-2 0,1 3-71,-1-3 7,1 3 1,3 1-90,0 0 0,2 0 126,-2 0-99,-3 0 1,5 0-309,-6 0 359,6 0-218,1-5 86,-1 3 0,0-3-162,-6 5 195,1 0 41,-1 0 0,1 0-184,-1 0 168,0 0 1,0 2-152,-4 1 156,8-1 1,-10 7-69,11-6 328,-6 6-258,6-7 0,0 6-62,-1-4 161,5 0-86,-2-4 1,9 0-50,-1 0 193,1 0-39,-4-5 1,-1 0 189,1-3-115,0-2 1,-1 4 11,-3-6 0,1 5-123,-5-1 31,1 0 268,0-3-159,-3 5 1,2-4 229,-7 2 130,2 3-155,-4-5-219,5 8 76,-4-3-170,-2 5 47,0 0 0,-2 0 94,4 0-2,1 0-240,3 0 0,2 0-202,2 0 0,-2-3 175,2-1-1210,-2 0 568,-2-1 721,1 4 0,-6-10 0,-1 5 0</inkml:trace>
  <inkml:trace contextRef="#ctx0" brushRef="#br0" timeOffset="1">7435 6510 8469,'0'-12'-1001,"0"6"668,0-4 676,0 4-150,0-1 0,1-3-67,3 3 330,-3 1-211,9-4 0,-3 5-39,4-2 235,1-4-165,4 5 0,2-5 317,5-1-442,0 1 0,5-4 150,2-1 11,-2 1-52,5 4-52,-4-1-679,5-4 642,-4 8 1,1-7-46,-4 7 1,0 3-210,-5 1 0,0 3 243,-3 1-493,3 0 241,-10 0 1,9 4-328,-6 0 696,5 5-382,-7-3 0,8 2-129,-2-1 194,3-4 3,-4 7 1,3-9-1,-2 3 14,-2 2 17,4-4 0,-7 7 12,5-6 1,-5 6-40,2-1 24,-4 2 1,0-4 0,0 4 7,4-2-13,-4-3 10,10 5 1,-4-8 154,4 1-160,1-1 61,5-2 1,1 0 6,6 0 1,-1-2-49,0-1 70,0 1-63,1-8 0,3 5 43,0-3-868,0-2 833,-4 4 0,-1-2-452,-2 1 443,2 4-9,-9-2 1,0 5 195,-5 0-195,-10 0 0,5 1 161,-10 3-160,-1 3 0,-3 5 365,0 3 0,-1 2-189,-3 2 0,2 3 65,-6-3 0,6 1-198,-2-1 0,3 1-293,1-4-31,5 4 232,-4-7 0,9 3-12,-2-5 0,2 1 44,1-1-64,6-4 56,0 3 1,3-8-60,-1 6 106,5-6-63,0 4 1,4-6 12,-5 0 0,-1 1 11,1 3 0,0-3 289,0 3-290,0-3 18,-5 4 1,2-2 293,-5 4 18,0 1-256,-3 3 0,-1 4 355,1 1-361,-1 4 0,-3-6 198,-1 5-181,-4 0 0,6 4-25,-6 0 0,1 1 29,-4 2 1,4-1-167,0 1-88,0 3 220,1-5 0,-3 4-65,6-5 40,-6 5 30,9-4-139,-5 4 108,5-5 0,-1-4 20,-2 0-162,2 0 138,-3-1 1,4 2 17,0-5-210,-4 1 91,3-5 0,-4 1-242,6-1 299,-6 0 21,4 1-252,-9-1 102,10 1 1,-10-5 61,3 1 182,2-1-142,-5 5 1,4-1-78,-5 1 521,0 4-257,0-3 0,0 5-83,0-3 138,5-2-180,-3 8 1,3-7-82,-5 5 146,0 0-37,0 4 1,4-4-126,-1 0 117,1 0 0,0 4-18,0 0-2,5 0 0,-7 0-37,6-1 1,-4-3-14,3 0 0,-3 0-46,4 4 1,-4 0-157,3 0 1,-3-4-92,4 0-3,-6 0 287,3 4 1,-1-4-153,0 0 75,5-5 145,-8 8 0,9-10-36,-2 3 0,2-3-40,1-5 1,1 2 144,-1-5 0,1 1-108,-1-1 0,-3-1 104,-1 4 1,-4-3 29,1 4-118,-3-1-4,-1 5 0,0-1 35,0 0-35,-5 1 0,-7 4 40,0-3-32,-5 9 0,1-6 4,-3 3-177,-3 3 173,-6-4 0,3 1-1,-6 0-114,6 0 105,-3-2 0,5 1 295,0-3-137,5-2 0,2 4-147,5-6 1,0 0 6,4 1-61,-3-1 1,8-3 4,-1 0 1,1-5 117,2 5-436,0-6 224,5 4 0,2-6-2,4 0 144,1 0-50,-1 0 0,2-6 177,2-1-173,-2 2-10,8-5 0,-8 7 361,2-5-147,-2 6 131,-2-3-125,1 5-57,-6 0-78,-1 0 0,-6 5 79,-3 3 1,-6 3 85,-5 4 1,-6 0 209,2 8-328,-2-2-48,-2 6 0,-3-4-149,4 0 196,-9 0-482,12 0 385,-9 0 83,5 5 0,2-4 36,2 2 0,-3 2-20,3-1 1,-2 1-41,-2-1 9,5-3-25,1 4 1,7-7-157,3-2-21,-3 3 184,8-5 0,-7 1-224,6-3 466,-1-7-272,4 2-115,0-3 106,0-1 1,0 4-31,0-2 22,-5 2 1,-2 1-48,-4 1 100,0 4-51,-1-3 0,-1 3 13,-2-4-13,-3 4 26,-4-3 1,1 3 16,-2-4-33,3-1 3,-8 1-424,5-1 248,1-4 0,-1-2 20,0-5-1863,0 0 2025,5 0 0,-3 0 0,3 0 0</inkml:trace>
  <inkml:trace contextRef="#ctx0" brushRef="#br0" timeOffset="2">20032 6521 8240,'0'-11'-45,"0"-1"1,4 5-37,0-1 21,0 1 1,-3-5 352,3 1 150,-3 4-134,4-3-1,-10 9-244,-1-4 111,-6 5 1,-3 0-146,0 0-20,-6 0 1,7 5 260,-5 3-297,5 7 13,-2-2 0,5 4 46,-1-1-33,1-4 1,1 10 105,2-3-246,-2-3 72,3 6 1,1-8 145,2 5-217,-2-5 160,5 2 1,-4 0 1,5-1-8,-5 0 25,3-4 30,-3 6-48,5-4 1,4 3-40,0-4 72,5-6 10,-3 4-190,5-4 158,1 1-12,-6 3-221,4-9 205,-8 9 0,3-7-6,-5 4 0,-7 1-3,-4 4 0,-2-1 298,-6 0-144,5 1 1,-7-1 86,2 1-106,2 4 1,-3-3-86,5 2 1,-2-2 7,2-2 1,2 2 117,-2 2-440,7-2 165,-2 3 0,9-8-89,-3-1-29,3 1 220,1 4 0,0-5-189,0 1-8,0-6 106,0 8 163,0-8-114,5 8 1,1-8-55,6 6 72,-1-5-9,1 7 1,-5-8-12,1 6-217,-1-6 234,0 9 1,2-9-31,-6 6 96,1-6-72,-4 8 0,0-3 226,0 4 27,0-5-244,0 5 300,0-5-132,0 5 0,-5 5-110,-2-1 222,-4 0-217,-5 2 0,3-1 86,-2 3-120,-3 3 67,6-10 1,-5 9-248,6-6 220,-1 5 0,1-7-213,-1 2 199,1-2 11,-6-2-36,5-4-260,-5 3 250,11-9 0,-6 8 3,1-5-183,0 0 172,-6-4 0,6 0-20,-1 0-235,-4 0 246,3 0 0,-7 0-180,5 0 148,-6-6 15,9 0-138,-10 0 132,9-4 1,-8 5-49,2-3 117,-3-2-77,-1 8 1,0-4-48,1 2 325,-1 3-264,-5-4 0,4 5-35,-3 0 316,-2 0-116,5 0 1,-5 0 34,2 0-126,3 0-18,-4 0 0,1 4 71,1 0-54,-1 4 1,0-5-96,1 5 89,-1-1 0,0 1 32,1-1-99,-1-4 56,4 7 1,0-5 14,1 3 81,4 2-101,-4-9 0,8 6-73,-5-4 78,5-1-41,-7 8 1,4-8 4,-2 6 0,-2-4 46,2 3-158,2 1 135,-4-2 1,4 3 3,-2-5-49,-3 5 34,10-8 0,-10 8-11,3-5 20,3 5-11,-6-8 0,8 9-12,-5-2 292,5-3-128,-7 5 0,8-4 112,-2 6-197,2-1-21,1 1 1,1-1 34,0 1 0,0 0 19,4 3-265,-3-2 102,3 4 1,-4-6 160,0 0-341,4 1 267,-3-1 0,4 1 9,-6-1 74,1 1-102,5-1 0,-3 0 125,5 1-126,0-1 8,4 1 1,-4-1 9,0 1 1,1-5-5,3 1 1,-2-1 5,-1 5 0,0-1 49,-5 1-154,6-1 101,-3 6 1,1-5 29,0 3-40,-5-2 0,8-1-9,-3-1 0,3 4 14,1 0 1,0 1-4,0-5 0,0 4 7,0 1 0,0 3-21,0-4 0,0 5 18,0-1 1,-4-1-34,0 1 0,-1 0 22,1 4 1,2 0-3,-6-1 1,4-2 2,-3-1 1,4-2-1,0 2-2,1-2 1,2-2-2,0 0 1,4 1-2,0-5 1,5-3-1,-2-1 0,0 0 3,0 0 0,-3 3 36,4-2 1,-6-2-33,2 2 0,1-1 0,-1 5 0,0-4 0,-4-1 0,4 1-102,-1 3 46,6 1 53,-7-1 1,6 0-44,-4 1 1,5-2-7,-1-2 0,-2 2 58,2-3-198,-1 4 171,5 0 0,-1-3-49,1-1 436,-1 1-238,5 3 1,-2-1 284,5-2-86,0 2-205,4-4 1,-1 6 33,-3-1 0,1 2 16,-5 2 0,1-2 142,-5 2 1,1-1-50,-1 1-317,-5-2 73,4 9 0,-4-8 114,1 5 0,3-2-11,-2 2 0,2 2-155,1-6-59,1 5 180,4-7-392,2 3 208,5-4 1,0-2 28,0-2-131,5 2 73,1-9 1,5 4 81,0-5 1,6 0-30,2 0 0,2 0-260,2 0 1,-2-4 51,-2 0 0,1 1-126,-5 3-201,0 0 573,-9 0 1,3 1 85,-5 3 1,1 2-222,-2 6 572,-2-1-279,4-5 1,-5 4-108,0-2 179,0 2-83,0-3 1,3 1-61,1-4 0,0 4 32,-4-4 1,3-1 214,1-3-229,-1 0-22,-3 0 200,5 0-203,-4 0 0,4 0 50,-5 0-308,0 0 118,0 0 1,-2 0 306,-2 0 0,4 0-379,0 0 0,0 0-13,4 0 1,0 0 89,0 0 1,4 0-107,-5 0 129,6 0 1,-7-1 103,6-3-98,-6 3-28,8-4 113,-9 5 0,4 0-3,-5 0 0,0 0-15,0 0 1,0 0 119,-1 0 1,1 0 44,0 0 0,4 0-94,-1 0 0,1 0 36,-4 0-53,0 5-68,0-4 1,-1 4 14,1-5 0,0 0-16,0 0 0,4 0-7,-1 0 1,6 0-20,-2 0 0,7-5-20,1-2 1,2-3-185,-2-2-262,-3 1 485,10-6 0,-6 3 69,3-5 0,-2 4-59,-1-4 1,-6 0 23,5-4 1,-7 4 14,4 0 0,-6 5 18,-6-1 0,-2 2-41,-2 2 0,2 3-3,-6 1 1,-4 3 46,-3-4 467,-6 6-457,8-3-19,-8 5 1,4 0-20,-2 0 1,-2 0-15,6 0 0,1 0 8,6 0 1,-1 0-28,5 0 1,-4 0-12,4 0 1,0 0-15,4 0 1,1-2 29,3-2 0,-3-2 67,3-5 0,-2 3 10,2 0 1,-3 1 8,3-5 1,-2-3-27,2 0 0,1-2 19,2 2 1,3-3-76,-3-4 0,3-1-6,2 0 0,0-5-155,3-2 0,-6 0 61,2 0 0,-2-1-62,2-3 0,-5 5-11,-2 2-115,-8 3 247,3 7 0,-11-1 27,1 3 1,-2 2 111,-6-2 1,-1 2-48,-3 1 1,0 5 177,0-1 1,2 1-126,1-5 0,-1 5-43,1-1 0,3 0-2,-3-3 0,6 3-65,-1 1 1,-2 0-66,2 0 57,-1-3 0,5 7-8,-1-5 0,-3 5 27,-1-5 1,-3 6 9,4-2 1,-4-1 24,3 1 0,-3-5-34,4 1 1,-1-2-10,5-1 1,-1-1-53,1 1 0,3-1-12,0 1 0,5-4 34,-1 0 1,-1-4-13,1 3 0,0-4 10,4 1 0,-4-3-22,0 0 0,-5-3 90,1-1 0,-2-3-64,-2-6 0,5 1 63,-1 0 1,0 0-21,-3-1 1,-1 2 10,0 3 1,1-2 17,-1 6 0,-4-1 5,-4 4 0,2 0-31,-1 0 1,0 6 5,-4 1 1,0 0-6,0 1 1,0-2 1,0 2 0,0 2 88,0-2 0,-1 2-72,-3 2 1,1-1 2,-4 1 0,4 0-42,0-1 0,1 0-4,2-4 1,0 4-85,0-4 111,0 4-4,0-5 0,0 4-135,0-2 0,2 3 104,1 0 0,-1-1-13,1-2 0,-1 3 6,-2-4-22,0 4 28,0 0 1,0-3-19,0 0 1,0-2-2,0 2 0,-5 1 44,-3-5 1,-1 4-33,1-4 0,-2 4 58,3-5 1,0 5-48,0-4 1,0 4-6,0-4 1,0 5 7,4-1 0,1-2 5,-1 2 1,1-4-78,2 4 1,-3 0-169,-1 3 0,-1 5 271,1-1-14,-3 0 0,-4-2 84,0 3 31,-1 1-142,1 1 1,-1 4 146,1-3 1,3-1-80,1 1-14,-1 1 10,-3 3-219,4 0 86,-3 0 0,8 0 11,-6 0 1,4 0-105,-3 0 110,-1 0 1,-3-4 22,-1 0 1,-1 0 54,-2 4 1,3 0-2,-4 0 0,4 0 34,0 0 19,-4 0 0,3 0 19,-2 0 0,6 0-111,1 0 0,2-1-5,-2-3 0,-2 3-196,3-3 1,-4-2 132,0-2 0,-2 2 213,-2-2-144,2 6-37,-8-9 200,3 5-167,-5 0 0,2-3 13,2 5 1,-3-4 19,3 5 1,1-2-10,-1 1 133,5 2-109,-7-8 0,7 9-37,-5-3 1,5 2 26,-2-2 0,0 3-17,1-3 0,-4-1 11,4 1 1,-2 0 3,2 4 0,1-4-10,-5 1 1,5-1-1,-1 4 1,-2-2-41,2-1 0,0 1-6,3-1 1,1 1-47,-1 2 81,1 0 0,0 0 66,-1 0-66,6 0-10,-4 0 226,8 0-216,-8 0 53,4 0 0,-6 0 12,1 0 0,0 0-7,-1 0 1,1 0 11,-1 0 0,0 0-78,-4 0 46,-1 0-44,-6 0 1,4 0-96,0 0 0,0 4 131,-4 0-176,0 0 79,0-4 1,3 0 39,-3 0-193,3 0 205,-8-5 0,4 3-11,-3-1 0,2 0-13,-6-1 1,5 3 61,-5-3-59,1 3 19,-5-4 1,-3 4 24,0-3 0,0 2-47,4 2 134,0 0-100,4 0 0,-1 0-28,4 0-29,0 0 57,5 0 1,0 0-22,3 0 48,3 0-27,-1 0 1,4 0 29,-2 0 0,2 0-34,2 0 0,0 0-86,-1 0 87,-4 0 0,3 0-216,-9 0 213,5 0 1,-6 0-30,0 0 133,0 6-103,0-5 0,0 5-29,1-2 175,-1-3-145,0 4 0,4-1 78,0 0-80,0 5 63,1-8 1,0 4 122,3-5 0,2 0-144,-2 0 299,2 0-136,7 0 0,-4 0-83,2 0 0,-2 0 96,-1 0 1,-1-4-68,1 1-268,5-1 88,-5-1 0,5 3-660,-5-1 335,-1 1 232,-4 2 1,3 5-730,-2 3 880,2 7 0,-3 3 0,-2 5 0</inkml:trace>
  <inkml:trace contextRef="#ctx0" brushRef="#br0" timeOffset="3">14699 10690 8088,'-8'0'-828,"0"0"569,6 0 1,-4 0 562,2 0 104,2 0-99,-3 0 795,5 0-856,0-5-137,0 4 4,0-4 1,2 5 114,1 0-71,-1 0-45,8-6 1,-5 4 168,3-6-167,2 6 1,-3-5 147,9 4-79,-4-4-71,10 1 0,-3-4 34,8 2 0,0-1 25,4 2 0,2-4-187,-3 4 125,8-3 0,-2-3 40,2-2 0,3 2-28,0-2 1,5-2-1151,4 2 1149,-3-5-11,8 7 0,-6-7-113,4 5-76,0-6-1168,4 4 1064,0-6 236,1 0 0,-27 11 0,1 0 12,2-1 0,1-1-128,-1 0 1,0-1 35,5 1 1,1-1 0,-5-2 0,1 1 78,2 0 1,0 1-130,-5 1 0,0 0 38,6-2 0,-1-1 0,-5 5 0,-1-1 9,4-2 1,0 0 23,-1-1 1,0 1 8,0 1 0,-1-1 0,-2 0 0,-1 1-11,0 0 0,-1 1 3,-1-1 0,0-1 7,2-2 1,1 0 42,-1 2 1,1 0-46,0-1 1,0-1 0,0 3-1,0-1 0,1-2 1,-1 0-11,-2 2 0,0 1 12,3 0 1,1 0 0,-3 1 0,-1-1-374,0 1 1,1 0 320,-1-3 1,1 0 53,26-8 0,-29 8 1,1 0-37,28-11 33,-5 1 1,-1 0-5,-6 4-6,1-9-6,0 17 12,-6-13 84,5 10-86,-10-6 1,5 4-529,-6 0 556,0 0-22,0 1 0,1-4 658,-1 3-678,-5 3 23,9-6 0,-11 6-268,7-3 257,-7 2 625,6 1 1,-13 3-657,3-2 923,-8 7-997,-3 3 408,-7 0 1,-8 4-362,-5-3-816,-4 3 468,-11 1 0,-5 4 412,-2-1 0,-8 11 0,-3-1 0</inkml:trace>
  <inkml:trace contextRef="#ctx0" brushRef="#br0" timeOffset="4">8075 9479 8435,'-12'0'-429,"1"-5"0,4 3 514,4-6 0,-3 4 622,3-3 357,-1 4-211,4-7-426,0 9 0,-1-4 274,-3 5-348,3 0 117,-5 0-202,6 0-128,6 5 1,0 1 100,5 5 1,1 1-155,-1-1 1,6 5 88,2-1 1,1 1-27,-1-1 0,3 2 51,-3 2 0,6 3 101,2-3-159,-1 2 0,-3 2-162,0 0 198,0 0-508,0 5 228,-1-4 84,1 4 1,0-2-12,0 1-13,0 5 29,5-3 0,-4 1 122,3 1-349,2-1 162,-5-1 0,4 3-137,-5-5 129,5 5 0,-3-8 83,5 2 1,-4-2-7,0-1 0,2 4 79,-1 0 0,0-1-95,-5-3 1,1 0 157,0 0 1,0 0 158,0-1 0,0 1-277,-1 0 0,1 0 150,0 0 0,0-4-126,0 0 1,-4 0 55,0 4 1,0-4-60,4 0 0,-2-5 42,-2 1 1,3 1-27,-3 0 1,1 0 150,-1-1 0,3-2-135,-3 2 0,3-2 52,0-2 0,1 5-37,0-1 0,0 0 1,0-3 0,-2-2-34,-2-3 0,2 3-121,-6-2 1,0 1-44,-3-1 217,-1 2-212,0-4 0,-3 2 143,0-1-470,-6-4 47,3 2 175,-5-5 1,-1 0-769,-3 0-91,3 0 1,-9 0-2013,2 0 3084,3 0 0,-5-5 0,4-1 0</inkml:trace>
  <inkml:trace contextRef="#ctx0" brushRef="#br0" timeOffset="5">7869 9776 6311,'6'-5'1239,"-1"4"-783,-5-4 686,0 5-794,5 0 27,-3 0 0,3 0-413,-5 5 211,0 1 0,-4 2 14,0-1-58,-5 1 40,3 4 0,-5 0 10,-1 3-51,1-2-28,-1 4 0,-3-2-105,0 0 1,0 4 68,3-4 0,1 4-105,-1-3 1,2 3 197,3-4-324,-9 0 120,14-3 1,-13 1-230,7-1 183,3 2 1,-1-9 52,2 3-823,2 2 419,-8-9 161,9 4-499,-4-5 507,5 0 0,-5 0 0,-1 0 0</inkml:trace>
  <inkml:trace contextRef="#ctx0" brushRef="#br0" timeOffset="6">8154 10107 8085,'0'-11'421,"6"5"0,-4-1 298,6 4-249,-6 1 406,3-8-212,-5 4-365,0-6 0,-1 5-87,-3-1 1,-2 6 28,-6-2 0,-4 3-199,-3 1 0,1-4 143,-1 0 1,-1 0-192,-7 4 1,3 4 13,-3 0 0,3 5-112,2-2 0,0 0 53,3 0 0,-1 1-108,4 3 0,-3 1-1,4-1 0,0 4-200,3 1 0,2-1-20,3-4-53,2 1 213,0 4 0,3-3-345,-2 2 324,3-2 1,1-2-14,0 1 395,5-1-134,2 0 1,4-3-252,0 0 522,1-1-206,4 0 1,-2 1 85,5-4 30,-5 5-212,3-8 1,-6 4 547,1-5-219,4 0-144,-8 0 521,7 0-421,-14-5 0,8-1 170,-5-5-82,0 4-101,-4-3 0,-2 4 21,-1-6-415,1 1 159,-8 0 0,4 3-301,-5 0 204,-1 6 0,4-3-325,1 5 1,3 0 408,-4 0 0,1 5 0,-5 1 0</inkml:trace>
  <inkml:trace contextRef="#ctx0" brushRef="#br0" timeOffset="7">8257 10279 8085,'0'-12'-1083,"0"1"903,0 5 657,0 1-243,0-1 0,4 4 106,0-6 371,0 6-1,-4-3-93,0 0-59,0 3-84,0-3 86,0 5-489,0 5 1,-5 2-123,-3 4 1,-2 2 82,-2 2 1,-3-1-166,0 5 1,-2-1-14,2 1 1,3 2-104,-4-2 1,4-2-3,0-2 0,1-2-94,-1-2 0,5 1-446,-1-1 490,6 1-399,-9-6-382,10 4 431,-4-9 651,5 4 0,0-5 0,0 0 0</inkml:trace>
  <inkml:trace contextRef="#ctx0" brushRef="#br0" timeOffset="8">8097 10393 8085,'8'-11'-103,"0"-1"0,-5 2-154,5 2 126,-5-2 256,7 4 0,-8 0 223,6 2-174,-6 2 1,5 2 21,-3 0 0,-3 6-22,3 1 1,-3 3-1,-1 2 1,4 4 21,0 3 0,-1-1-186,-3 1 0,0 0 269,0 4 0,2 0-1371,1 0 0,-1-4 616,1 0 1901,-1 0-982,-2-2 0,4 0-223,-1-6 1,5 1-213,-4-1 164,0 1-150,1-6 1,-3 3 0,6-5 285,-6 0 23,3-4-215,1 0 354,-5 0-241,9 0 1,-8-6 299,6-1-153,-5-3-227,7-2 0,-8 1 129,6-1-102,0 1-66,3-6 0,-3 1-40,-1-3 1,1-3 220,3 3-620,1-2 240,-1-2 0,-3 5-427,-1 3 345,1 2 84,-2 2 1,3-1-638,-5 1 383,0 5 88,-4-5-587,0 10 175,5-4 218,-4 5-541,4 0 63,-5 0 0,1 5 225,3 3 700,-2 2 0,8 6 0,-4 2 0</inkml:trace>
  <inkml:trace contextRef="#ctx0" brushRef="#br0" timeOffset="9">8566 10587 6950,'0'-6'2394,"0"1"-1816,-5 5-394,-2 0 0,-4 1 135,-1 3-74,-4-3 0,3 9-121,-8-3-31,8 4 0,-4 0 274,6 1-598,-5-1 234,3 1 1,0 0 223,6 4-550,4-4 272,-2 5 1,1-6 6,0 1-75,0-1 34,4 0 1,6-3-89,1 0-39,3-1 192,2 5 1,3-5-24,0 1 1,6-4 26,-2 3 156,2-4-142,2 2 1,-4-5-4,0 0 310,-5 0-142,8-5 1,-11-1 70,0-6-10,1 1-173,-11-6 0,4-1-211,-5-4 229,0-1 1,-1-4-506,-3 0 267,-2 1 1,-6 0 31,1 4 1,3-3-135,1 10 0,0 4 96,0 3-505,-3 6 135,8-3-19,-8 5 1,9 5 563,-3 2 0,3 9 0,1 1 0</inkml:trace>
  <inkml:trace contextRef="#ctx0" brushRef="#br0" timeOffset="10">8794 10827 8184,'0'-11'0,"0"-1"340,0 6-95,0-4 184,5 8 227,-4-3-411,4 5 251,-5-5-156,0 4 0,-1-3 27,-3 8-291,-2-3 23,-5 14 1,-1-7 130,1 7 0,-2-1-121,-2 1 0,2 2-222,-2 2 94,2 3 26,7-10-441,-4 5 333,3-1 1,0-3-48,-1 2 1,6-6-39,-2-1 0,3-5-541,1 5-773,0-5 1500,0 2 0,0-5 0</inkml:trace>
  <inkml:trace contextRef="#ctx0" brushRef="#br0" timeOffset="11">8771 10736 8009,'12'0'96,"-1"0"0,0 0 225,1 0 1,1 0 5,2 0 0,-2 1 324,2 3 1,-1 2-245,1 5-100,-2 1-62,3-1-324,-4 1 93,-6-1 1,4 1 308,-2-1-413,-3 0 123,0 1 158,-5-1-321,0 1 88,0-1 0,-5-3 81,-3-1 0,-2-3-34,-1 4 0,-5-6-121,1 2 180,-5-3 4,2-1-313,-5 5 277,0-3 1,2 4 28,2-2-301,-3-3 255,9 9 0,-3-5 8,5 3-204,-1 2 86,1-4 1,3 6-102,0-1 155,6 1 26,-3-1-251,5 1 229,0-6 1,0 4-44,0-2 201,0 2-159,0 1 0,5-3-3,3-1 1,2 0 8,1 0 1,1 2-181,-1-5 0,4 4-238,0-4 0,1 3-479,-5-3 0,0 0 929,1-4 0,-1 5 0,1 1 0</inkml:trace>
  <inkml:trace contextRef="#ctx0" brushRef="#br0" timeOffset="12">9091 11021 8184,'0'-11'408,"5"-1"0,-4 5 351,3-1-201,3 6-313,-6-9 238,4 10 354,-5-4-361,0 5-269,-5 5 1,-2 1-37,-4 6 0,3 3 31,1 0 0,-1 2-287,-3-2 104,-1-2-4,1 3 1,-1-1-276,1 1 134,5-1 68,-4 1 0,7-3-352,-5 2 253,6 3 11,-3-5 1,5 3 95,0-4 1,4-1-72,-1 1-79,6-1 156,-2 0 1,3-3-78,-3 0 81,9-6 0,-9 8 0,10-8-202,-6 1 1,4 2 28,1-1-541,-1 0 464,-4-4 1,1 0-207,-1 0-172,-5 0-41,5 0 709,-10 0 0,9-5 0,-4-1 0</inkml:trace>
  <inkml:trace contextRef="#ctx0" brushRef="#br0" timeOffset="13">9034 11158 8184,'-6'-11'-208,"-5"4"-384,10-3 479,-4 9 281,5-9 0,1 9 160,3-3 13,-3 3-311,10 1 0,-5 0-115,5 0 0,5 0 129,-1 0-332,0 5 145,-4-4 0,1 8 2,-1-5 1,1 3-454,-1-3 594,-5 0 0,5 1 0,-5 1 0</inkml:trace>
  <inkml:trace contextRef="#ctx0" brushRef="#br0" timeOffset="14">9137 11010 8184,'-5'-7'271,"3"1"213,-1 2 0,3 3-86,3-3 52,4 3-267,4 1 1,1 0 147,-1 0 0,4 5 141,0 3 1,6 2-476,-2 1 1,1 1 113,-1-1 1,1-1-167,-4-2 1,-1 2 43,-4-2 11,-4-3 0,-2 5 0,-5-4 0</inkml:trace>
  <inkml:trace contextRef="#ctx0" brushRef="#br0" timeOffset="15">15076 10873 8119,'-6'-12'514,"5"6"-102,-4-4 0,4 7 227,-3-4-183,3 4 0,-4-3 215,5 2-110,0 3-115,0-4-28,0 5-107,5 5 1,-3 2-74,6 8 1,0 2-112,3 2 0,0 3 64,1-3 1,-1 1-251,1-1 1,-1 1 95,0-5 0,0 5-72,-4-5 0,3 0-282,-2-4-4,2 6 0,0-4 33,-2 2 0,1-2-201,-5-2 0,3-3-318,-3-1 1,1-3-157,-1 4-828,-3-6 907,4 3 884,0-5 0,-3 5 0,3 2 0</inkml:trace>
  <inkml:trace contextRef="#ctx0" brushRef="#br0" timeOffset="16">15487 10679 8079,'0'-7'-300,"0"-3"194,0 9 230,0-9 259,0 8-67,0-8-45,0 9 213,0-4-170,-5 0 245,3 3-153,-8-3-234,9 5 1,-5 0 292,2 0-275,3 0 1,-10 0 104,4 0 1,-2 5-62,1 3 1,-2-2-77,2 2 0,-2 0 91,-1 3 1,-1 6-175,1 2 1,0 3-10,-1 5 1,5-2-144,-1 6 0,5-2 53,0 2 1,1 0-123,2-4 1,5 0-59,3-5 1,1 0 62,-1-3 1,3-2-236,0-6 1,-2 0 110,7 1 0,-6-6 44,5-2 0,-2-3 151,-2-1 0,4 0 13,0 0 0,1-1 2,-5-3 1,4 2 137,1-6 1,-1-1-38,-4-6 0,1 2-68,-1-2 1,0 1 124,1-1 1,-1 2-104,1-2 0,-6 2 278,-2 2-172,-3-1 0,-1 1 79,0 0 1,-1 4-136,-3 3 0,-2 3-11,-6 1 1,-3 0-202,0 0 1,0 5 74,3 3 1,1-2-105,-1 2 0,1-1 43,0 5 0,0-5-461,4 1 1,-2-4-797,5 3 1405,0-4 0,4 2 0,0-5 0</inkml:trace>
  <inkml:trace contextRef="#ctx0" brushRef="#br0" timeOffset="17">15681 10621 8138,'-6'-5'-605,"-5"4"1057,10-4 7,-4 5 722,5 0-930,0 5 0,1 1-31,3 6 1,2 1-184,6 2 1,-1 3 103,1 4 1,0 1-196,4 0 0,-4 0 70,4 0 0,-4-2-414,0-2 0,-2 2 196,-3-6 0,4 0-145,-4-3 1,0-5-539,0 1 885,-4-6 0,7 8 0,-4-3 0</inkml:trace>
  <inkml:trace contextRef="#ctx0" brushRef="#br0" timeOffset="18">15715 10679 8131,'-6'-7'114,"2"2"-75,8 5 1,-2 1 578,6 3 1,1 3-190,6 4 1,2 0-397,2 1 1,6-2 67,-2-2 0,2 2-143,-2-3 1,4 2-14,-1-1 0,0 1-33,-7-6 0,1 5 45,-5-4 1,4 0 85,-3-4 1,-1 0 278,-4 0-292,1 0 0,-1-4 313,0 0 0,-4-1 193,-3 1 425,-3-2-434,-1-6 0,-1 1-1,-3 0 0,-1-1-38,-3 1 0,-2-1-119,2 1 0,-6-6-142,-1-2 1,0 2 42,3-2 1,0 5-260,-3-2 1,6 0-99,-3 1 1,3-2-103,-2 2 1,3 2-377,1-2-1,4 2 1,-2 2-1730,5 0 1039,0 4-188,0-3 0,5 9 1444,3-3 0,7-2 0,3-1 0</inkml:trace>
  <inkml:trace contextRef="#ctx0" brushRef="#br0" timeOffset="19">16332 10359 8178,'-7'-7'10,"-3"2"87,9 5 0,-9 0 475,2 0-203,-2 0 0,-1 0-29,-1 0 0,1 2-31,-1 1 0,1 0 210,0 5-321,4-1 1,-2 5-27,6-1 1,-5 5 71,4 4 1,0-3-218,4 2 1,0 0 92,0 4 0,2 0-276,1 0 1,4 0 119,4 0 0,4-4-271,1 0 1,-1-5 88,-4 1 0,5-2-58,-1-2 1,4-5 97,-4-2 1,4-3 106,-4-1 1,6 0 132,-2 0 1,-3-5-130,-1-2 1,2-7 163,-2-2 1,0-3-74,-3 4 1,-5-4 230,1 4 0,-6-4 33,2 4 1,-2-6 38,-2 2 0,-6 3-203,-1 1 0,-5-3-6,-3-1 1,-3 2-217,-4 2 1,-1 2 147,0 2 0,0 1-552,0 2 1,0 3 241,1 5 0,4 0-501,3 0 1,3 5 49,5 3 1,1-2-765,6 2 1475,0-6 0,0 8 0,0-3 0</inkml:trace>
  <inkml:trace contextRef="#ctx0" brushRef="#br0" timeOffset="20">16515 10290 8021,'-12'-11'0,"1"-1"439,-1 1-108,6 5-216,1-5 796,5 10-209,0-9-165,0 9-469,0-4 0,5 14 91,3 2 1,3 8-22,4 0 1,-1 3-88,5 0-12,-5 1 0,6 0-144,-4 0 1,-1 0 77,-4 0 0,3-2-342,-2-2 0,2-1 137,-7-3 0,2-6-571,-1 3 305,2-4-263,-9-1 285,4-2 476,-5-5 0,0 0 0,0 0 0</inkml:trace>
  <inkml:trace contextRef="#ctx0" brushRef="#br0" timeOffset="21">16492 10267 8041,'-5'-11'71,"-2"0"1,0-1 177,-1 1 1,6-1 107,-2 1 299,2-1-324,2 1 0,4 0 369,0-1-499,10 1 0,-6-1-75,7 1 1,3-1 73,1 1 1,2 3-160,2 1 1,0 0 57,0 0 1,0 2-195,-1 5 1,-3 0 120,1 0 0,-7 5-364,3 2 1,-4 5 51,0 3 1,-5-1-44,1 5 0,-5 0 177,0 4 1,-6 1 1,-5 3 1,-2-3 33,-2 3 1,0-3 23,-4-2 1,4 1 71,-3 0 0,2-1-63,1-3 1,5 1 220,-1-5-139,6 1 111,-3-5 0,6-1-113,3-2 1,2-3-10,5-5 0,1 0 75,-1 0 1,6-1-61,2-3 1,1-3 13,-1-4 1,1 0-7,-4-1 0,0 2-194,-1 2 1,-2-1-154,2 6 1,-6-5-301,-1 4 0,-1-1 635,5 1 0,-1 3 0,1-4 0</inkml:trace>
  <inkml:trace contextRef="#ctx0" brushRef="#br0" timeOffset="22">16880 10130 8102,'-11'-5'0,"-1"-1"508,6-6-150,1 6 85,5-4 463,0 9-530,0-4 524,5 5-518,-4 5 0,9 1-85,-2 5-131,2 6 0,0-3-133,-2 5 0,2-1 122,-2 1 1,2 1-194,1-5 0,1 6 61,-1-2 0,2-3-134,2-1 0,-2-6 42,2-1 1,-1-4-3,1 3 1,-2-4 29,2 1 0,1-3-108,0-1 1,0-4-49,-1 0 0,-2-5 39,2 2 1,-2-3-171,-2-2 0,0 5-181,-4-1-124,3 0 1,-7-2 201,4 3 0,-4 0-895,1 3 1326,-3 3 0,-11-9 0,-3 4 0</inkml:trace>
  <inkml:trace contextRef="#ctx0" brushRef="#br0" timeOffset="23">16903 10279 7993,'-6'0'0,"-3"-1"479,5-3 142,0 2 0,5-6-28,3 4-472,2-5 62,6 8 1,1-10 225,2 4-240,3-3 1,4-2 56,1 1 0,0-2 28,0-2 0,-4 2-1157,0-2 0,-5 4 559,1 3 0,-2-1-1625,-2 5 1054,1-5 915,-6 8 0,-1-9 0,-5 4 0</inkml:trace>
  <inkml:trace contextRef="#ctx0" brushRef="#br0" timeOffset="24">16812 10096 7993,'-8'0'-64,"0"0"66,6 0 351,-3 0 1,10-5 537,2-3 1,5-2-193,3-1 355,3-1-625,5-4 1,3 2 16,1-5 1,3 0 0,-3-4 1,1 4-501,-1 0 76,-3 5 0,0-3-867,-5 6 0,-5 3 594,1 1 1,-6 4-1238,-1-1 1487,-6 3 0,3 6 0,-5 2 0</inkml:trace>
  <inkml:trace contextRef="#ctx0" brushRef="#br0" timeOffset="25">10393 10793 7935,'0'-8'0,"0"0"717,0 6-120,0-8-151,0 9 1,-1-5 255,-3 6 230,3-5-200,-4 4-415,5-4-95,0 5 66,0 5-95,0 1 1,0 6 138,0-1-337,0 6 171,0-5 0,0 10 221,0-3-345,0-2 33,5 4 1,-3-4-276,6 2 129,-6 2 95,8-8 1,-8 3-374,2-4 224,2-1 0,-5 1 1,8-1-124,-5 1 1,1-6 57,-1-2 67,-3 2 58,4-5-35,-5 4 50,0-5 342,5 0-181,-4 0 0,5-5-53,-6-2 157,0 2 0,5-6-136,-4 5 1,5-5 13,-2-1 0,1-3 35,3 0-217,2-5 66,-4 2 0,9-5 131,1 0-359,-1 0 169,-4 0 0,5 4-1,-1 0 0,1 5 53,-1-1 0,-2 4 1,2 3 19,-2-2 34,-1 9 0,-1-4 5,0 5 1,1 0-15,-1 0 0,-1 1 16,-2 3 0,2 3 42,-2 9 1,-2-3 151,2 7 1,-6-1-45,2 3-119,-3 1-16,-1 0 1,0 0-67,0 0 69,0-5 1,0 3-194,0-2 181,0-2 1,0-1 39,0-4-211,0-1 189,0-5-172,0 4 1,0-7-543,0 5 389,0-6-1419,0 3 1293,0-5 1,0 0 0</inkml:trace>
  <inkml:trace contextRef="#ctx0" brushRef="#br0" timeOffset="26">11398 10690 8053,'-5'-11'1425,"4"-1"-545,-4 6-128,5 1-161,0 0-7,-5 3-249,3-3 0,-3 7 102,5 1-50,0 9-213,-5 0 0,4 14 398,-3-3-398,3 7 0,-3-5-35,0 6 0,0-1-125,4 5 0,0-5-324,0 1 0,0-6 251,0 2 1,0-5-367,0-3 1,0 2 227,0-6 0,0 0 18,0-3 1,0-5-278,0 1 356,0-6 43,0 9 252,0-10-110,0 4 1376,0-5-1239,5 0 1,-1 0 134,8 0 61,-3-5-205,7 4 1,-3-6 136,2 3-130,3 3-71,5-9 1,-2 9-151,-2-3 16,8-2 54,-13 4-198,12-3 0,-8 1 8,5 1 30,-5-1 1,2 3-155,-5-3 226,1 2-346,-5-3 60,-5 5-94,4 0 0,-7 0 62,5 0-119,-6 0 1,2 0-1214,-8 0 1069,3 0-1287,-9 0 827,3 5 1060,1-3 0,-4 3 0,4-5 0</inkml:trace>
  <inkml:trace contextRef="#ctx0" brushRef="#br0" timeOffset="27">11912 10713 8007,'5'-18'160,"-4"2"0,4 4 181,-5 1 161,0-1 152,0 6-427,0-4 352,0 8 294,0-3-601,0 5 0,0 7-18,0 4-27,0 6-66,0 6 1,-1 4-72,-3 4 138,3 7-623,-9-3 580,9 5 0,-8-6-318,5 0 101,-5 1-325,8-6-56,-4 4 1,1-10 263,0-1 0,0-4-949,4-6-2,0-1 205,0 1 1142,0-6-1933,0-1 1196,0-5 490,0-5 0,0-1 0,0-6 0</inkml:trace>
  <inkml:trace contextRef="#ctx0" brushRef="#br0" timeOffset="28">11935 10667 8007,'5'-11'-883,"-4"-1"1843,4 1-104,-5 4-240,0-3 6,0 4 15,0 0-26,0 1 306,0 5-401,5 5-81,-3 6 0,8 4-136,-3 8 0,3-1 1,2 8 214,-1 2-287,6 1-380,-4 1 1,7 2 201,-5 2 0,2-3 0,-3 3-195,1-2 77,0-7-824,-4 4 0,2-9 562,2 3 1,-3-7 0,0-2-856,-3-2 643,-1 0-134,-2-10 226,4 4-40,-8-9 114,3 4-1031,-5-5 1408,0 0 0,-5 0 0,-2 0 0</inkml:trace>
  <inkml:trace contextRef="#ctx0" brushRef="#br0" timeOffset="29">11809 11055 7978,'5'-6'1111,"-3"1"-852,13 0 1,-4 2 247,8-4 0,3 4-302,-3-1 0,6 3 0,2 1 75,-2 0 1,-1 0-149,-1 0-95,0 0 1,-1 0-1240,-3 0 632,2 0 570,-8 0 0,8 0 0,-3 0 0</inkml:trace>
  <inkml:trace contextRef="#ctx0" brushRef="#br0" timeOffset="30">12323 10633 8068,'0'-7'1027,"0"2"-316,0 5-412,0 5 1,0 3 177,0 7 1,0 3-148,0 5 0,0 4-219,0-1 1,1 6 81,3-2 0,-3 3-58,3 2 0,1-2-113,-1-3 1,4 2-349,-4-6 314,4 1 0,-6-9-593,2-3 291,2 3 0,-5-9-117,3 2 0,-2-6-223,2 3-1105,-2-6 342,3 4 1417,-10-6 0,-2-6 0,-4 0 0</inkml:trace>
  <inkml:trace contextRef="#ctx0" brushRef="#br0" timeOffset="31">12266 10679 8040,'11'-12'255,"1"1"1,-1 1 54,1 2 0,0-2 130,4 2 0,-2-1-84,5 2 1,-2-2-70,2 5 0,3 0-106,-3 4 1,1 0-1,1 0 107,-2 0 1,-2 1-173,2 3-173,-2 3-194,-1 9 237,-3-3 0,-1 8-17,-2-3 1,-9 5-285,3 0 160,-3 0-398,-1-1 386,0 1 1,-5 0 4,-3 0 0,-6 0-111,-1 0 201,0-6 0,-2 4 30,-2-6 1,-2 0 88,-2-3 1,4 2-114,0-3 1,5 3-1,-1-6 273,2 2-70,7 1 6,1-5 100,5 5 42,0-5 38,5 0-116,-4 4-1,14-8-137,-7 8 1,10-9 263,-3 3 0,-1 1-29,5-1 1,-4 0-184,4-4 1,-5 0-156,1 0 1,-2 0 162,-2 0 0,5 0-1215,-1 0-403,0 0-271,-9 0 758,-1 0 1002,-5 0 0,6 0 0,0 0 0</inkml:trace>
  <inkml:trace contextRef="#ctx0" brushRef="#br0" timeOffset="32">13054 10656 7911,'0'-7'37,"0"-3"272,5 9 226,-4-9-204,4 8-111,-5-3 396,0 5-76,0-5-224,0 4-150,0-4 0,-1 5 125,-3 0-70,-2 0-15,-5 5 14,-1 1-56,-4 1 1,2 7 47,-5-3 1,0 8 47,-4 0-310,0 3 1,0 1 177,0-1 1,4 1 154,0 0-366,5 5 0,-2-4 64,4 3-187,6-3 0,-3-1 124,5 0 0,1 2-73,3-2 0,0 1-135,0-9-203,5 5 195,1-7 0,5 4 210,1-6 0,3 1-209,0-1 0,6-5 105,-2-2 1,2-3 0,2-1-17,0 0 0,0 0 97,0 0-55,-6 0 10,5-5 153,-4 4 0,-1-9-183,-1 2 85,-4-2 1,0 2 396,-1 1-163,-5-1 485,5-3-307,-10-1-80,4 1 1,-6 0 390,-3-1-434,3 1-26,-10-1 0,1 5 15,-5-1-73,0 6-579,-2-9 368,0 10 1,-2-4 103,0 5 0,5 0-184,-2 0 0,4 1 1,0 2-1621,1 1 1807,4-1 0,-3 3 0,4 0 0</inkml:trace>
  <inkml:trace contextRef="#ctx0" brushRef="#br0" timeOffset="33">13328 10701 8005,'0'-11'1320,"0"5"-894,0-5-199,0 10 143,0-4-1,0 0 751,0 4-467,0-4-146,0 0-157,0 3 88,5-3-211,-4 10 0,10 7 0,-10 0 57,4 10-56,0 1 0,-4 1 113,3 3-350,2 2 1,-4-5 287,2 3-233,-3-3 1,-1-1-123,0-1 0,0 1-526,0 0 356,0-5 166,0-2 8,0 1 0,0-5-80,0 4 0,0-7-90,0-2 0,0-3-26,0 4 424,0-6-28,0 3-312,0-5 424,5 0-17,-4 0-238,9 0 22,-3 0 1,0 0 51,1 0-69,0 0 1,3 0 43,0 0-52,1 0 0,3 0 38,0 0-15,0 5 1,-2-3-264,2 1 244,-2-1 1,5-2-455,-3 0 207,-2 0 0,5 0 1,-5 0-1,3 0-584,-2 0 673,-2 0-408,0 0 178,-1-5 1,1 3-173,-1-3-9,-5 5 28,-1-5 555,-5 4 0,0-9 0,0 3 0</inkml:trace>
  <inkml:trace contextRef="#ctx0" brushRef="#br0" timeOffset="34">13317 10930 7939,'-5'-12'0,"3"5"329,-1-1-172,1 1 848,7 0-617,2 2 1,4 1 209,1 0-185,4 1 0,2 3-137,5 0-56,0 0-120,-1 0 0,1 1 231,0 3-327,0-3 1,-2 4 237,-2-5-21,3 0-536,-9 0 1,3 0 212,-4 0-1072,-1 0 735,1 0 1,-1-1-1334,0-3 943,-4 3 829,-2-4 0,-5 0 0,0-2 0</inkml:trace>
  <inkml:trace contextRef="#ctx0" brushRef="#br0" timeOffset="35">13351 10690 7915,'0'-11'0,"6"0"0,6 2 934,6 2 1,3 3-357,2-4 1,-4 6 924,0-2-748,0 3-127,9 1 1,-3 0-165,6 0 0,-5 0 139,5 0-385,-6 0 0,3 0-149,-5 0 1,-4 0-60,0 0 0,-5 0-825,1 0 0,-6 0 349,-1 0-2846,-6 0 3312,3 5 0,-20-4 0,-4 4 0</inkml:trace>
  <inkml:trace contextRef="#ctx0" brushRef="#br0" timeOffset="36">3061 13225 7958,'-5'-6'77,"3"-4"17,-3 9 1,4-4 413,-3 5-281,3 0 0,-4-2 305,5-2-112,0 3 64,0-4 923,0 5-1068,0 5 121,0-4-292,0 10 1,0-5 310,0 5-254,0 6-56,-5-4 0,4 12 79,-3-2-23,-3 7-56,6 4 0,-5 3 28,2 5 1,3 0 139,-3 4-1533,3-1 1199,1 1 0,0-5 41,0-3 0,0-3-110,0 0 0,1-6-409,3-3 226,-3-1 179,4-3 1,-1 0-362,0-3 244,0 3 19,-4-10-21,0 5 555,5-6 0,-4-3-488,3-1 91,-3 1-87,-1-2 16,0 4-285,0-8 36,0 3-95,0 0-230,0-4-288,0 4-2344,0-5 3308,0-5 0,5-1 0,1-6 0</inkml:trace>
  <inkml:trace contextRef="#ctx0" brushRef="#br0" timeOffset="37">2958 13351 8028,'0'-11'0,"-5"-1"-42,4 1 0,-4-1-19,5 1 1,0-1 169,0 1 582,0 5-49,0-4-372,0 3 0,0-4-30,0-1 1,0 5-25,0-1-145,0 6 92,0-3 0,1 3 122,3-2-28,2 3-109,0-9 0,8 7 52,-2-4 0,3 1 70,0-2-154,3-2 9,5 8 0,0-6 140,-1 4-270,6 0 150,-3 4 1,2 0-43,-4 0 69,0 0-43,0 0 1,0 1-83,0 3-47,-6-3 33,0 9 0,-6-3 32,1 4 1,-1 4-19,1 1 1,-2 0-148,-3-1 0,2-1 109,-5 5 0,0 0-119,-4 4 1,-5 0-54,-3 0-28,-2 0 164,-6 0 0,2-4 4,-5 0 1,-2-1-9,-5 1 44,1-3-23,-2-5 0,0 1-16,0-1 1,1-3 3,3 0 0,-3-6 3,4 2-227,-4-3 228,13-1 1,-7 0-186,5 0 10,5 0 131,0 0-605,3 0 313,1-5-573,1 4 65,5-4 0,1 1 280,3 0 1,2-1 581,6 1 0,-1-2 0,1-6 0</inkml:trace>
  <inkml:trace contextRef="#ctx0" brushRef="#br0" timeOffset="38">3837 13043 8084,'0'-7'777,"0"-3"-208,0 4 329,0-1-107,0-3-191,0 9-7,0-4-81,0 5 1,0 5-207,0 3 1,-3 2 46,-1 1 78,-5 1-255,8-1 1,-10 6 52,4 2 6,-3 2-44,-2 7 0,0 0 42,-4 2 2,4 9-134,-10-9 1,8 11-95,-5-3 1,5-2 88,-1 6 0,2-4-226,2 4 0,3-1 210,1 1-918,4 2 711,-2-8 1,5 7-374,0-5 246,0-5 106,0 0 0,1-9-245,3 3 351,2-3 0,6-1-114,-1-1 0,1 0 18,-1-3 0,-1-1-9,-2-3 0,2-2 42,-2 2 1,1-2 286,-2-2 1,2-3-293,-5-1 598,5-4-353,-3 7 1,0-7-83,-2 4 301,3-4-59,-6 2 89,4 0-279,0-4 67,-4 9 13,4-8 5,-5 3-281,0-5-775,5 0 289,-3 0-1850,3 0 1886,-5 0 0,0 0 0</inkml:trace>
  <inkml:trace contextRef="#ctx0" brushRef="#br0" timeOffset="39">4214 13305 8071,'0'-6'0,"0"-4"84,5 3 118,-3 1 494,3-4-232,-5 9-203,0-4 1,0 3 226,0-1-255,0 1 1,0-3 200,0 5-259,0 5 1,0 3 119,0 7 1,-2 7 14,-1 4 1,0 11 69,-5 1 12,1 5-336,-5 8 1,1-3 74,0 6-800,-1-6 844,1 3 1,3-7-436,1-2 180,4 2 40,-2-13 1,4 6-101,-3-11 0,3-3 65,-3-4-444,3-5 132,1 3 283,0-6 1,0-3-319,0-1 0,-2-4-344,-2 1-350,3-3 459,-4-1-754,0 0 1411,4-5 0,-4-7 0,5-5 0</inkml:trace>
  <inkml:trace contextRef="#ctx0" brushRef="#br0" timeOffset="40">4237 13397 8071,'0'-18'0,"0"3"555,0-3-58,0 5-322,0-3 1,1 4 421,3 1-284,-3-1 0,6 5 677,-3-1-259,-3 6-300,9-3 1,-4 11 39,6 5 1,-1 7-124,1 9 1,-1 2-43,1 5 1,0 1 284,3-1-357,-2 0-115,4 5 0,-5 1-118,4 2-901,-4 2 1192,10-8-987,-10 3 551,5-5 0,-6-1 0,1-2-744,-1-3 607,1-6 1,-1-4-59,1-3 10,-1 3 103,-5-10 0,3 7 1051,-5-7-1059,5-3 77,-8 5-54,9-9-3,-8 4-288,3-5-1034,-5 0 443,-5 0 0,-2 0 1093,-4 0 0,-1-5 0,1-1 0</inkml:trace>
  <inkml:trace contextRef="#ctx0" brushRef="#br0" timeOffset="41">4180 13808 7851,'-11'-7'170,"4"2"0,1 2 872,2-1-596,3-5 167,-4 8-297,5-4 0,5 5 196,2 0-289,-1 0-73,9 0 0,-8-4 52,9 0 0,1 0 177,2 4-471,-2 0 138,4 0 1,-3-4-66,5 1 1,-4-1-285,0 4 1,-4 0 192,4 0-1774,-5-5 1884,8 3 0,-9-8 0,3 4 0</inkml:trace>
  <inkml:trace contextRef="#ctx0" brushRef="#br0" timeOffset="42">4785 13648 7858,'0'-6'1647,"0"1"-1425,0-1-49,5 5 1,-2-4 215,5 5 0,-5-4 183,5 0 1,0 1 247,3 3-530,0 0 0,5 0 31,-1 0 84,0 0-136,-3 0 0,0 0 268,3 0-324,-2 0 1,9 0-151,-10 0 35,10 0 1,-8 0 71,5 0 1,-4 0-127,4 0 0,-1 0 117,1 0 1,1 0-168,-4 0 1,-1-4-190,-4 0 148,1 0-12,-6 4 1,3-1-1114,-5-3 519,-1 3-187,-3-4 1,-1 5 839,-3 0 0,-2 5 0,-5 1 0</inkml:trace>
  <inkml:trace contextRef="#ctx0" brushRef="#br0" timeOffset="43">5505 13602 8068,'0'-7'-43,"0"-1"1,0 4 104,0-3 827,0 4-352,0-2-219,5 0 0,-3 4 316,6-3-192,0 3-209,3 1 265,1-6-162,-1 5 1,5-4-75,3 5 0,3-1 14,1-3 1,2 3-57,-2-3 1,6 3-15,-6 1 1,-1-2-63,-3-1-104,-5 1 135,2-3 0,-4 5-202,-1 0 62,0 0-124,-4 0 0,2 2-66,-5 1 0,-1 0 116,-3 5 1,0-5-50,0 5 1,-5 1 83,-2 6-204,-4-2 109,0 8 1,-5-7-291,-3 5 216,-3 0 47,-1 4 0,2 0-234,2 0 158,-3 0 0,4-2-133,-5-2 254,6-2 1,-1-2 29,3 0 0,2 4-1,-2-3 1,2-1-38,2-4 1,-1-1 119,1-2 278,4 2-177,2-4-40,5 1 1,-4-1 146,1-2 26,-1-3-27,4 4 8,0-5-121,5 0 190,1 0-111,6 5 0,-1-3-61,1 1 1,0-1 98,3-2 0,3 0 112,5 0 61,0 0-168,0 0 0,0-4 286,-1 0-360,1 0 76,0 4-231,0-5 21,5 4 0,-8-8 263,3 5-794,-3-5 403,-2 8 1,-1-4-604,-6 5-773,0 0-6,1 0 639,-6 0 120,-1 0-1878,-5 0 2590,0 5 0,-5-4 0,-1 4 0</inkml:trace>
  <inkml:trace contextRef="#ctx0" brushRef="#br0" timeOffset="44">6327 13340 7951,'-11'-12'258,"-1"1"-167,6 4 46,1 2 674,5 0-317,0 4 55,0-4-129,0 5-155,-5 5 0,4 1 68,-3 6 38,2 4-103,2 2 1,0 6 10,0 3 0,0 6 0,0 5 0,0 4 32,0-4-917,0 5 772,6-2 1,-5 3-272,3-2 0,1 0 36,-1-8 0,3 1-78,-3-8 1,4 0 110,-5-4-566,6-6 389,-7 0 1,4-6-69,-2 1 549,-3-6-520,4 4 0,-4-9-550,3 3 409,-3-2-487,4-2-383,-5 0 1,-3-2 858,-1-2 1,-5 2 403,1-6 0,-2-4 0,-1-6 0</inkml:trace>
  <inkml:trace contextRef="#ctx0" brushRef="#br0" timeOffset="45">6133 13465 7540,'0'-11'-1263,"0"-1"1127,0-4 1,1 2 1637,3-5-447,2 5-443,6-3 386,4 1-589,-3 3 1,7-5 31,-4 3 1,3 3-26,-4-4 1,9 7-127,-1 2 1,-2 4 12,-2-1 0,0 3-69,4 1 1,-1 1-15,-3 3 1,2 3-87,-2 4 0,2 2 223,-2 2-992,2-2 521,-3 3 1,0-1-11,-3 1 0,-2 3-115,-2-4 1,-4 4 95,-4-4 1,-1 4-41,-2-4 0,-5 4-149,-3-3 140,-2-1 64,-7-4 0,0 5 31,-6-1 1,0 0-25,0-4 133,0 1-67,0-6 0,6 4 30,1-2 1,1-2 116,4 2 1,-3-6-45,6 2 1,3-1 391,1 1-109,3-3-273,1 4-27,0 0 0,5-4 216,3 3 1,6-1-16,1 0 4,10-1-83,-6 3 0,9-4-18,-5 3 0,0-2 2,0 6 1,0-4-29,-1 3 0,0 1 6,-3 3 0,1 5-169,-4-1 164,-1 0-31,-4 2 0,1-5-204,-1 4 0,-3 1-28,-1 2-302,-4-2 315,2 4 0,-6-3-59,-3 5-291,3-5 307,-15 3 1,7-4-131,-10 2 16,0-3 94,2 1 0,-5-4 138,3 2 81,-3-2-116,0-7 0,-1 3-56,0-5 4,0-1-44,5-3 0,1 0-187,1 0 1,5-1 54,-1-3-1024,1 3 830,5-9 1,-1 4-111,4-6 632,-4 1 0,6-6 0,-4-1 0</inkml:trace>
  <inkml:trace contextRef="#ctx0" brushRef="#br0" timeOffset="46">7412 13454 7907,'12'0'-935,"-6"0"1407,-1-5-172,0-2-1,-4 1 134,9-4-161,-8 9 1,4-8 47,-2 5 0,-3-1 709,3 1-584,-3 3 110,-1-4 1605,0 5-1942,-5 5-1,4-4-91,-9 9 64,3-3 1,-4 4-34,0 0 0,-2 1-121,-2-1 1,1 4 344,-5 1-627,5-1 181,-8 1 0,6-3-243,-3 2 232,2-2-52,1-2-4,3 1 59,-4-1 0,7 1 54,3-1 0,-4-5 0,9 3-40,-6-5 40,6 5 0,-2-8 36,8 3 1,-2 1 7,6-1 1,1 0 342,6-4-171,3 0-77,5 5 0,-4-4 86,0 3-155,0-3 40,4-1-217,-1 0 92,1 0 1,-4 0 30,0 0 1,-5 0-263,2 0 247,-4 0-1259,0 0 346,-6 0-492,-1 0 0,-5 1 656,0 3 0,-5-2-180,-3 1 1,-3 2 946,-4-1 0,-3 5 0,-5-3 0</inkml:trace>
  <inkml:trace contextRef="#ctx0" brushRef="#br0" timeOffset="47">7138 13854 7907,'-6'6'1082,"1"-1"-718,5-5-209,5 5 0,1-4 62,5 3 0,1-3 218,-1-1 0,5 0 210,-1 0 0,4 2-33,-4 1 180,5-1-422,-2 3 0,0-4-170,-3 3 0,2-3-296,-2 3 0,0 1 103,-4-1 1,1 0-187,-1-4 1,-3 3-2460,0 1 1108,-6 0 1530,3-4 0,-5 0 0,0 0 0</inkml:trace>
  <inkml:trace contextRef="#ctx0" brushRef="#br0" timeOffset="48">7880 13591 7842,'0'-7'1039,"0"2"-518,0 0-32,0 4-226,0-4 1464,0 5-1412,0 10 1,0 0-46,0 13 1,0 3-17,0 8 0,0 6 113,0 6 1,0 0-225,0 3 1,0-2-232,0-1 1,0 0-253,0-1-611,0-4 765,0 3 1,0-8-270,0 2 1,0-8 228,0-3 102,0-3 9,0-1 1,2-2 59,1-1 1,-1-4 99,2-5 0,-2-3 22,2 0 0,-3-5 140,3 5-489,-3-5-193,-1 2-2838,0-5 2319,0-5 746,0-2 0,-5 0 248,-2-1 0,-4-5 0,0-4 0</inkml:trace>
  <inkml:trace contextRef="#ctx0" brushRef="#br0" timeOffset="49">7835 13716 7842,'0'-22'149,"0"4"0,0 1 552,0 6-298,0 0-140,5-1 187,1 1-173,6-1 1,0 1 25,3-1 0,3 5 165,5-1 0,1 4-103,3-3 1,2 4-155,5-1 0,-1 3 110,-2 1 1,0 1-161,-4 3 0,0 3-100,-4 4 0,-4 2 74,0 2 1,-9-1-187,1 5 1,-7 1 46,0 7 0,-4-3-169,-4 3 1,-9 1-120,-9-2 1,-6 5 137,-7-5 1,1 0-92,0-7 14,-6 2 90,5-8 1,1 0-207,7-6 1,3-4-152,1 1 0,5-3-325,3-1 1,7-5 210,5-3 612,1-2 0,-3-6 0,-1-2 0</inkml:trace>
  <inkml:trace contextRef="#ctx0" brushRef="#br0" timeOffset="50">8863 13351 7842,'6'-5'-453,"-1"4"347,-5-4 99,0 5 1,1-4 117,3 0 1,-3-1 366,3 1-103,3 3 0,-6-6-85,3 4 157,-3 1 132,4-3 88,-4 5-278,4 0 31,-5 5-249,-5-3 0,3 8 53,-6-3 0,-3 7-13,-5 2 0,0 3 13,1-4 0,-3 4 0,-5-4 0,0 4-13,0-4 0,1 4 13,-1-3 0,4 0 0,0-1 0,3-2-14,-3 2 1,7-6 13,0-1 1,1-2-1643,3 2 0,2 1 1049,-2-6 1,6 3 245,-2-3 118,3-1 0,1 4 57,0-2-17,0-3 0,5 5 147,2-2-3,-2-3-156,11 5 0,-9-3 130,8 1 0,2 1 18,-2-1-93,6-3-30,-4 9 0,7-8-33,3 2 0,-3-2-9,3 2 1,-3-3 2,-1 3 1,0-3-125,-1-1 0,-4 0-774,-3 0 420,-2 0 24,-7 0-1211,5 0 781,-10 0 265,4 0-1376,-5 0 1986,-5 5 0,-7 2 0,-5 4 0</inkml:trace>
  <inkml:trace contextRef="#ctx0" brushRef="#br0" timeOffset="51">8623 13854 8977,'11'3'1075,"1"1"1,0 0-628,4-4 1,-3 0-14,7 0 0,-5 4-115,4 0 1,-1-1-20,1-3 1,1 0-217,-5 0 0,2 0 84,-2 0 0,-2 0-902,2 0 394,-3 0 274,0 0-2820,-1 0 2885,-4 0 0,-2 0 0,-5 0 0</inkml:trace>
  <inkml:trace contextRef="#ctx0" brushRef="#br0" timeOffset="52">9559 13328 7842,'0'-11'0,"0"4"0,-1-3 57,-3 3 0,3 0 158,-3 0 0,3 3 304,1-4-308,-5 6-1,3-3 379,-3 5-29,5-5-162,0 3-53,0-3-93,-5 10 0,4 3 48,-3 7 0,-1 4-15,1 8 1,-4 5 71,0 9 39,-2 1 1,-3 10-89,-2-2-1517,2-3 1426,-3 9 0,4-15-451,1 9 1,3-9-523,1 4 144,4-4 1,-6-7 24,5-7 472,1-3-407,3-1 1,0-6 16,0-1 751,0-9-890,0 3 1060,0-8-1071,0 3 1,0-6 290,0-3 0,-2 1-114,-2-4 45,3-1 433,-9-9 0,4 0 0,-6-6 0</inkml:trace>
  <inkml:trace contextRef="#ctx0" brushRef="#br0" timeOffset="53">9456 13397 7866,'0'-22'0,"0"3"563,0-3-273,0 5 1,2-2 11,2 0-89,-3 5 101,9-3 1,-7 3 517,4 3-362,-4-3 76,7 8 501,-9-1-614,9 2 113,-3 5-261,-1 5 0,4 7 585,-2 7-450,-3 2-156,5 7 1,-4 0 178,6 2 0,3 7-64,0-2 0,2 3-97,-2 0 1,-1-2-120,5 6 1,-1-4-115,1 4 0,1-5 199,-5 1-1736,5 3 1309,-7-11 0,4 7-74,-6-10-958,1-1 754,-1-8 1,0 2-569,1-4 662,-1-1 0,-3-8-43,-1 1 1,0-4-661,0 4 965,-2-6-366,1 3-334,-5-5 0,-5 0-1266,-7 0 2067,-3 0 0,-3-5 0,-1-1 0</inkml:trace>
  <inkml:trace contextRef="#ctx0" brushRef="#br0" timeOffset="54">9422 13796 7903,'-6'-6'867,"-4"-4"-109,8 4 0,-3-2 138,5 0-421,0 6-258,0-3 3,11 5 1,-3 0 104,11 0-54,-5 0-302,8 0 1,0 0 124,4 0 122,1 0-629,1-5 0,-3 3 256,6-1-100,-1-4 1,1 5-262,-1-6 0,-6 4 121,-1-3 397,-5 4 0,-2-7 0,2 4 0</inkml:trace>
  <inkml:trace contextRef="#ctx0" brushRef="#br0" timeOffset="55">10210 13374 7918,'-6'-12'0,"-4"1"1583,8 5-402,-3 1-512,5 5-132,5 0-241,-3 0 1,3 2 31,-5 6-56,0 4-95,0 11 1,0 5 177,0 3-213,0 2 21,0 1 1,4 4-66,-1 0-56,1 0 122,-4-4 0,2-3-840,1-1 343,-1-4 241,8-4-1498,-9-5 1058,9-6 1,-7 1-30,4-1-999,-4-4 354,7-2-23,-9-5 1229,4 0 0,-5 0 0,0 0 0</inkml:trace>
  <inkml:trace contextRef="#ctx0" brushRef="#br0" timeOffset="56">9982 13648 7976,'0'-11'1785,"5"-1"-1102,1 6 1,6 1 43,-1 5 545,1 0-777,-1 0 1,5-4 534,3 0-552,-2 0-219,10 4 0,-8-4-71,7 1 0,2-5 204,-1 4-1484,5-5 849,-8 8 0,4-8 250,-6 5-3066,1 1 3059,-5-3 0,4 0 0,-5-5 0</inkml:trace>
  <inkml:trace contextRef="#ctx0" brushRef="#br0" timeOffset="57">10827 13614 7933,'0'-8'-237,"0"0"455,0 6-34,0-8 110,0 8 196,0-3 233,0 0-41,0 4-280,0-4 56,0 0-100,0 4-70,0-4 0,1 5-14,3 0 1,2 0 7,6 0 0,1 0 97,2 0 1,3 0 101,4 0-261,1 0-42,0 0 1,0 0 147,0 0-106,0 0 0,-1 0-215,-4 0 173,4 0 1,-10 0 88,4 0-316,-4 0 1,-4 3-12,0 1-178,-6 5 0,2-3-81,-8 6 0,-2-1 155,-6 1 1,1-1-44,0 1 1,-5 0-34,1 3 1,-5-1-85,1 5 1,-7-1 74,0 1 0,-1 3-93,4-3 0,-3-1 167,-1 1 1,2-4 31,5 4 0,0-5 179,5 1 0,0-2-76,3-2 1,1-1 398,-1-2-202,6 2 1,1-7 112,5 4 5,0-4-46,0 2 1,0-4-61,0 3 1,5-3 90,3 3 0,3-3-13,4-1 0,3 0-65,5 0 1,1-1 195,3-3-57,2 3-199,5-9 0,0 7 174,1-4-145,-1 4-353,-5-7 124,4 9 10,-9-4 218,4 0-657,-10 3 0,2-3 138,-5 5 190,1 0-1578,-10-5 844,4 4-1550,-9-4 1544,5 5 663,-6 0 1,0 0-1</inkml:trace>
  <inkml:trace contextRef="#ctx0" brushRef="#br0" timeOffset="58">11535 13191 7855,'-11'-11'555,"4"-1"1,2 1-300,5-1-256,0 6 317,0 1 1,0 6 516,0 3 0,0 7-385,0 9 0,0 6 75,0 5-119,0 2-123,0 6 0,0 0 36,0 3-320,0 3 0,0-5 213,0 6-100,5-6 1,-3 0-86,1-6 0,2-1-1037,-1-2 557,0-4 275,1-4 1,-2-1-1032,4-3 523,-4-3 306,2-4-477,0-1 73,-4-4 125,4-2 11,0 0-24,-3-4 219,3 4-54,-5-10 508,0 4 0,-2-6 0,-1 4 0,0-4 0,-4-4 0,-1-1 0,-4 1 0</inkml:trace>
  <inkml:trace contextRef="#ctx0" brushRef="#br0" timeOffset="59">11318 13271 7917,'0'-19'37,"0"0"0,0 4 229,0-4 0,5 5 427,3-1 1,6 2 365,1 1-473,0 1-305,2 5 1,0-3 83,6 5 0,0-4-60,0 5 1,0-1 39,0 4 1,-1 1-163,1 3 1,5-2-57,3 6 1,-3 0 26,-2 3 0,2 4-130,-1 0 0,-2 4-199,-6-3 166,3 4-4,-9-2 1,2 3-125,-8-2 1,2 3 30,-5-3 1,0 1-3,-4-1 0,-6 3 4,-6-3-325,-4 3 280,-2-5 0,-8 4-231,4-6 0,-5 4 140,0-4 0,3-4 154,-2-3 1,5-2-60,2 2 1,5 1 391,-1-5-144,7 0-13,-2 1 1,8-4 113,-6 3-112,6-3 353,-4-1-230,6 0 1,6 0 335,1 0-345,3 0 1,6 4-88,-1 0 1,5-1-33,-1-3 1,4 4-1,2 1-17,2 2 45,0-5-176,-5 8 133,1-3 1,0 4 66,0 1-191,0 4 0,-4-2 131,0 5 1,-5-4-253,1 4 68,-2 0 1,-7 0-156,-2 0 0,-3 0 84,-1 4 0,-5-1 144,-2-3-548,-9 2 258,-1-8 95,-11 9 1,2-10 0,-4 4 73,-2-4 0,-1-4 47,-1 0 0,3-6 69,1 2 0,1-3 0,-2-1-101,5 0 1,3-1-705,4-3 398,-3-2-999,15-1 612,-9-3 306,15 4 525,-4-6 0,10-4 0,1-2 0</inkml:trace>
  <inkml:trace contextRef="#ctx0" brushRef="#br0" timeOffset="60">11935 12871 7968,'0'-11'333,"0"5"1,1-1 77,3 3-159,-3 3 24,4-4 972,0 5-760,-3 0 0,4 0 232,-2 0 122,2 5-499,0-4 0,5 13 204,-4-2 172,3 7-326,2-1 1,0 4 321,4 1-315,-4 5-610,10-4 679,-9 9-165,8-4 0,-4 6 59,2-1-362,2 0 55,-8 1 0,7 4 279,-4 3-444,4-3 131,-7 5 0,3-4-65,-5 2 0,1 2-271,-1-2 1,-4-3-470,-4-1 371,4 3 265,-6 0 0,4-1-241,-5-2-112,0 3 253,0-11-355,-5 14 509,-1-14 1,-7 9-110,-2-4 391,2-1-145,-8-5 0,4 3-111,-2-6 156,-3 1 76,5-9 0,-5 2-751,3-5 258,3 1-3,4-10 1,1 3-418,-1-5 673,6-1-332,-4-3-1018,9 0 698,-5 0 0,6-1-55,0-3 782,6-2 0,5-11 0,7 0 0</inkml:trace>
  <inkml:trace contextRef="#ctx0" brushRef="#br0" timeOffset="61">12734 13602 8021,'0'-6'265,"0"-4"-94,0 8 1,0-4 421,0 2-364,0 3 0,0-4 368,-5 5-287,4-5 0,-4 2 182,5-4 47,0 4-252,0-7 1,4 8 132,-1-6 2,1 0-126,1 2 1,2-4 62,4 2-130,-5 3-120,5-5 1,-5 7 85,5-4 1,1 4 147,-1-1-416,1 3 131,-1 1 1,4 0 54,1 0 1,4 0-196,-1 0 0,1 4 75,-1 0 1,3 3-103,-3-3 0,1 5-67,-1-1-2,3 2 207,-5 1 0,1 1-208,-3-1 0,-2 1-7,-1-1 1,-1 0-26,0 1 0,1-1 141,-1 1-137,1-1 76,-1 1 0,1-2-80,-1-3 1,0 2 63,1-5 1,-1 0 194,1-4 0,-1 0-242,0 0 273,1 0-161,-1-5 121,1-2 1,-6 0 134,-2-1 0,1 1-79,-1-5 91,0 1 63,-4-1-237,0 1 1,0-2 34,0-2 22,0 2-368,0-3 1,0 4-61,0 1-180,0-1 225,0 1-203,0 5 0,-2 1-1004,-2 5 940,3 0 258,-9 5 1,4 2-399,-6 9 1,1-3 487,-1 7 0,0-1 0,-2 3 233,-1 1 0,-6 0 0,4 0 0</inkml:trace>
  <inkml:trace contextRef="#ctx0" brushRef="#br0" timeOffset="62">12826 13956 8021,'-4'-7'0,"0"-1"0,-1 2 486,1-2-1,3-2 112,-4 9-73,0-9 0,0 3-157,-3-4 1,3 3 81,5 1 1,-1 3 203,-3-4 57,3 6-402,-4-9 0,6 10 130,3-3 1,-2-1-240,6 1 0,-4 1-24,3 3 1,1 0-141,3 0 0,1 1 214,-1 3-523,0-3 288,6 9 0,1-7-119,5 4 1,-4-3-136,0 4 0,0-4 109,4 3 0,-1-4-55,1 1 0,-4 1-35,0-2-17,-5 6 203,3-7-268,-6 8 258,1-9 0,-2 9-109,-3-2 1,2-2-157,-5 2 0,4-5 85,-5 5 0,3-2-435,-3 2 415,4 2 1,0-5-204,1 3 402,0 2 1,2-7-82,-3 4 195,3-4 0,-3 2-53,4-5 1,-3 0 313,-1 0-222,1 0 1,3 0 416,1 0-294,-1 0 0,1-1 259,-1-3-214,1-3 1,-1-3 88,0 3 152,1-4 13,-6 5-443,4-5 1,-8-1-232,1 1 0,-1 3-249,-2 1 0,-2 4-627,-1-1 0,-4 3-949,-4 1 1,-2 1 1969,-2 3 0,2 2 0,-3 6 0</inkml:trace>
  <inkml:trace contextRef="#ctx0" brushRef="#br0" timeOffset="63">14116 13237 7936,'0'-12'-47,"-5"1"0,4 3 278,-3 1-60,3-1 8,1 2 0,0-4 108,0 2 1,0 2 93,0-2 0,0 4 417,0-3-290,0 4 56,0-2 923,0 5-940,0 5-246,5 1 1,-4 7 29,3 2 64,-3 8-216,-1 6 0,0 7 59,0 2 1,0 3-15,0 4 1,4 1-1007,0 0 1057,0-1-110,-4 1 0,3 0-237,1-1 1,1 0-10,-1-3 1,-1-3-165,4-5 1,-3 1 112,4-1-395,-6-5 372,8-1 0,-8-7-61,1-2 1,3 2 443,-3-6 1,5 0-1017,-4-3 532,0-6-199,-4 4-159,0-9 272,0 5-1608,0-6 1342,0-6 1,-4 4-252,0-6 1,-4 1 858,5-5 0,-6-4 0,2-2 0</inkml:trace>
  <inkml:trace contextRef="#ctx0" brushRef="#br0" timeOffset="64">14013 13271 7861,'-6'-18'582,"1"2"-435,5 4 1,0 1 26,0 0 0,1 0 40,3 4 0,2-3 235,6 2 0,-5-2-75,1-2 363,0 6-345,8-4 0,-3 5 82,2-3-80,3 3-143,0 0 0,4 4 72,1-3-99,0-2-57,5 4 1,-3-3-88,6 5 1,-4 0 212,3 0-416,-5 0 141,3 5 1,-5 2 39,0 4 0,-1 4-43,-3 1 1,-2 5 11,-1 2 0,-5 1-110,0 7 1,0-1-11,-8 4 0,1-2-64,-4 2 0,-6-6-184,-6 6 1,-4-6 88,-7 3 0,-5-10 142,-2 2 0,-3-4 48,-2 0 1,5-2-24,0-6 1,3-1-123,-4-2 1,6 1-82,-2-5 0,7 0-88,1-4 0,9-2 41,-2-2-393,9 3 405,-7-9 0,10 4-196,0-6 0,5 1-142,6-1 1,9 1 238,3 0 1,8-1 421,-1 1 0,3-1 0,1-4 0,1-2 0</inkml:trace>
  <inkml:trace contextRef="#ctx0" brushRef="#br0" timeOffset="65">15064 12928 8048,'-6'-5'904,"1"4"-203,5-4-291,0 5 144,0-5 83,0 4-145,0-4-35,0 5-46,-5 0 1,2 5-36,-5 2 118,1 3-190,1 2 1,-5 4 42,4 3 163,-8 3-336,2 1 0,-5 5-25,3 2 82,-3 3-43,0 6 1,-3-2-126,2 5 0,2-1-4,2 1 1,-2 2-29,2-2 1,4-3 112,3-1-1435,6 3 1152,-3 0 1,5-1 37,0-2-277,0-2 196,0-7 0,0 3-123,0-6 120,0 6 129,5-8 0,-3 4-15,6-5 21,-1 0 1,5 5 1,-1-8-11,1 3 0,-1-3 458,1 3 1,-5 0-397,1 0 1,-1-4 5,5 0 0,-1-5 84,1 1 0,-5 1 209,1 0 0,-1-1-85,5-4 1,-2 1 216,-2-1-190,2-5 72,-4 5 90,6-10 62,-6 9 81,4-9-41,-4 9-95,6-8-222,-1 3 1,-4-4-256,-4 3 60,4-3 2,-6 4 196,4-5-1029,-5 0 591,5 0-1433,-4 0 597,5 0-4250,-6 0 4337,-6 0 993,5 0 0,-4-5 0,5-1 0</inkml:trace>
  <inkml:trace contextRef="#ctx0" brushRef="#br0" timeOffset="66">15350 13385 7935,'6'-5'-1094,"-1"3"1271,-5-6 812,0 5-560,0-7 56,0 4-187,0 0 0,0-1 227,0 3-166,0 3-194,0-4 0,0 4 452,0-3-45,0 3 197,5-4-185,-4 5-169,4 0 339,-5 0-423,6 0-230,-5 5 64,9 1 1,-5 9 49,3 1-165,2 4 115,-4-2 0,6 5 11,-1-1-112,0 1 211,6 5-442,-4-4 147,3 4 0,-3-4 130,2 3-282,-2-3 149,3 4 0,-4-4 79,-1 3-415,0-3 232,1 4 0,-1-7-379,1-2 283,-6 3 94,4-9 0,-5 7-92,3-5-42,2 0 203,-4-3-167,1-1-80,-2 1 128,0-1 272,-4 0-293,4-4 20,0-2 26,-3 0 4,3-4-532,-5 4-3175,0-5 3245,-5-5 1,2 4 20,-5-3 591,6-2 0,-8-1 0,3-4 0</inkml:trace>
  <inkml:trace contextRef="#ctx0" brushRef="#br0" timeOffset="67">15681 13374 8018,'4'-8'-1465,"-1"1"1127,1-1 1691,-4-3-816,0 4 0,0 1 550,0 2-571,0 3 43,5-9 66,-3 8-129,3-3-268,-5 5 1245,0 0-1131,0 5-112,-5 2 0,0 4 14,-3 1 1,-2 3-55,2 0-38,-2 5 1,-1-2-1,-2 6-46,-2 3-6,2-3-107,-9 9-883,5-4 797,-1 0 0,-2 4 109,4-2-565,-4-3 377,7 5 1,-7-9-122,5 2-93,0-1 199,3-8 0,1 4-252,-1-6 127,6 0 121,1-3-342,0-1 0,4-3 372,-3-1-838,2-4-330,2 2 1091,0-5 1,-5 0 0,-1 0-1</inkml:trace>
  <inkml:trace contextRef="#ctx0" brushRef="#br0" timeOffset="68">15384 13100 6678,'-6'0'1162,"0"0"-654,6 0-71,-5 0 167,4 0-269,-4 0 51,5 0 114,-5 0 85,4 0-169,-4 0 1488,5 0-1568,5 0-48,-4 0-120,9 0 0,-4 0 169,6 0-169,-1 0 14,1 0 1,3 0 22,0 0 19,0 0-29,2 0-182,-4 0 48,8 0 0,-4 1 89,2 3 0,2-3 12,-2 3 21,-2-3-46,4-1-162,-8 0 0,9 0 31,-3 0-120,-3 0 73,6 0 1,-10 0 22,4 0 0,-4-1 154,0-3-203,-1 3 186,1-4-252,-6 0-24,-1 3-196,-5-3-985,0 5 1,-5 2 692,-3 1 0,2 0 645,-2 5 0,1-1 0,-5 5 0</inkml:trace>
  <inkml:trace contextRef="#ctx0" brushRef="#br0" timeOffset="69">15955 13602 8011,'0'-6'317,"0"1"2365,0 5-2148,5 0-363,-4 0 0,9 0 553,-2 0-304,2 0-1,2 0 103,-1 0-233,0 0 1,1 0 51,-1 0-314,1-5 158,-1 3 1,1-3 6,-1 5 1,0 0-113,1 0 0,-1-3-354,1-1 287,-1 0-1301,1 4 566,-1 0 63,-5 0 1,-1-1-1708,-5-3 1537,5 3-662,-3-4 632,3 5 859,-5 0 0,5 0 0,1 0 0</inkml:trace>
  <inkml:trace contextRef="#ctx0" brushRef="#br0" timeOffset="70">16423 13465 8241,'0'-6'1295,"0"1"-701,0 5-117,0-5-50,0 3 111,5-3-260,2 5 0,4 0-51,0 0 0,1 0-28,-1 0 1,1 0-22,-1 0 0,4 0 28,1 0 0,3 0-55,-4 0 1,1 0-134,0 0 0,-4 0-261,4 0 185,-4 0 30,0 0 0,-5 0-98,1 0 49,-6 0-100,3 0 149,1 0 10,-5 0-115,4 0-48,-5 0 137,0 5 5,0-3 27,0 8 0,-5-8 3,-3 6 0,2-4-5,-2 3 1,1 1-35,-5 3 1,1 1 24,-1-1-70,6 1 81,-9 4 0,7-2-7,-7 5 0,2-4-6,2 4 0,-2 1-62,-2 2 1,2-3-8,-2 0 0,2 0 20,2 4-205,-1-5 111,1-1 1,1-2 150,2 0 0,-1-4-121,6-3 499,-6 0-245,7-2 1,-3 0 27,5-2 201,0-3-122,0 5 1192,0-6-1149,0 5-34,0-4-20,5 4-121,2-5 1,0 0 79,1 0-218,0 0 146,3 0 0,4 0 11,1 0 1,3 0 4,-4 0 1,5-1-91,-1-3 0,3 3 76,1-3 1,-2 3 35,-2 1-14,3-6-16,-10 5 0,5-4 165,-6 5-209,1-5-289,-1 4 243,-5-4-146,0 5 0,-8 0-678,-2 0 0,2 0 8,-6 0-2471,1 0 1786,-5 0 1484,1 0 0,-1 0 0,1 0 0</inkml:trace>
  <inkml:trace contextRef="#ctx0" brushRef="#br0" timeOffset="71">16994 13488 7927,'0'-11'-76,"0"3"305,0 0 119,0 1-129,0 0 538,0 2-391,0 0 0,0 3 98,0-6 59,0 6 88,0-3-206,-5-1 70,4 5 0,-4-4-255,5 5 642,0 0-670,5 0 1,-4 5 11,3 3 0,2 3 15,2 4 0,-2 3-115,2 5 1,-2 1 92,2 3 0,2 2-125,-2 5 0,1-1 57,-2-2 0,3 2-137,-2-3 0,1-1 6,-2 2 0,4-5-77,-4 5 1,3-4-13,2 3 0,-5-5 63,1 2-25,0-3 1,2-5-180,-3 0 1,3-4 126,-2 4-92,-3-5 74,5 3 1,-7-6 31,4 1 16,-4-6 30,2 4 0,-1-7 50,0 4-76,0-4-10,-4 7 126,0-9-76,0 4 190,0-5-47,0-5 0,0 3-98,0-6 0,-2 6 129,-2-2 1,3-2-63,-3-2 1,3 2-28,1-2 0,0 4-33,0-3 0,-1-1 1,-3-3 1,3-1 6,-3 1 1,1-1-18,0 1 0,1-4 0,-1-1 1,0-3 14,-1 4 0,3-5-188,-3 1-15,3-3 177,1-1 0,0-3-132,0-1 0,0-1 60,0 1 1,4 2-132,-1-5 1,1 0 82,-4 0 1,0-3-10,0 3 0,0-3-40,0-2 27,0 6 65,-5-4 1,3 4 44,-6-5 1,4 1-58,-3 2 0,4-2 2,-1 3 1,2 2-53,-2 1 1,3-1-16,-3 2 0,3-1 54,1 4 1,0 4 1,0 0 1,1 4-56,3-4 194,-3 5-117,4-3 1,-1 6 107,0 0 47,-1-1-163,-3 1 245,0-1-80,5 1 1,-3-1-38,2 1 1,-3 0 297,-1-1-248,0 1 0,0-1-23,0 1 0,0 3 91,0 1-118,0-1 7,0 2 0,-1-3-132,-3 5 126,2 0 39,-3-1-198,5 4 151,0-9-20,0 8-40,0-3 63,0 5-3,0-5-17,0 4 31,0-4 10,5 5 83,-3 0-121,3 0-110,-5 0 70,5 0 31,-4 0-30,4 0 21,-5 0 3,5 0-12,2 0 10,-1 0 0,4 0 0,-3 0-6,4 0-37,0 0 35,1 0 0,-1 0-10,1 0 0,3 0-3,0 0 1,0 0 4,-3 0 20,4 0-16,-3 0 1,8 0 8,-1 0-12,1 0 1,2-5 171,0 4-163,0-4 0,-1 5 2,1 0 45,5-6-39,-4 5 0,6-4 11,-4 5-40,-2 0 29,4 0 1,0-4 19,3 0-150,2 1 126,1 3 0,0 0-120,0 0 111,6-5-22,0 3 0,5-7-5,-3 6 1,2-5-789,-2 4 630,-3 0 164,1-1 0,-6 4 35,0-3 0,0-1 97,1 1 1,-2 1 101,-3 3-214,3 0 10,-9 0 0,8-4 21,-5 0 0,-2 0-10,-6 4 0,3 0 5,-3 0 1,-2 0 372,2 0 0,-3 4-428,3 0 0,-4 0 27,4-4 94,-5 0-91,7 0 0,-8 0-7,2 0 211,3 5-93,-5-4 0,7 4 89,-5-5-157,1 0 19,0 0-175,-3 0 151,3 5 1,-1-4-6,1 3 0,-1-3-5,-4-1 1,1 4 36,-1 0-211,1 0 161,-1-4 1,-3 0-19,-1 0 154,-4 0-145,2 0-175,-5 0 0,-5 0 65,-3 0-1971,-2 0 1315,-6 0 1,2 0 763,-5 0 0,-6-10 0,-4-3 0</inkml:trace>
  <inkml:trace contextRef="#ctx0" brushRef="#br0" timeOffset="72">17497 13111 7865,'-5'-6'67,"3"-4"461,-3 3-315,5 1-12,0-4 1,0 7 528,0-4-410,0 4 245,0-2 27,0 0-103,0 4-69,0-4 946,0 5-1190,5 5 0,-2 2 150,5 9-291,-1-4 155,5 10 0,-1-4 135,0 4-401,6 1 90,-4 0 1,3 0 118,-4 0-306,4 0 131,-3-1 1,3 0-136,-4-3 1,3 3 101,0-3 0,0-3-249,-3-1 182,-1-2 1,-3-3-363,-1-2 184,1 2-145,3-4 135,-4 6-600,-2-6 443,-5-1-2695,0-5 2613,-5 0 176,4 0-134,-10 0 527,10-5 0,-9 3 0,2-6 0,-2 5 0,-1-12 0,-1 3 0</inkml:trace>
  <inkml:trace contextRef="#ctx0" brushRef="#br0" timeOffset="73">17725 13100 7902,'4'-12'0,"0"1"278,0-1-116,-4 6 1,3-4 418,1 2 247,0 3-185,-4 0 118,0 0-332,0 4-158,0-4-54,0 5-230,-5 5 60,-1 1 1,-6 11 277,1 2-414,-1 2 116,-4 7 1,2 0 207,-5 3-644,5 2 330,-3-9 1,6 7-33,0-4-501,-1 0 420,1-4 1,-1-2-403,1-2 265,-1 3-33,1-10 0,3 5-795,1-6 708,-1-4 147,2 3-775,1-9 566,0 4 511,3-5 0,-3 0 0,0-5 0,-1-1 0</inkml:trace>
  <inkml:trace contextRef="#ctx0" brushRef="#br0" timeOffset="74">17497 12940 7986,'0'-7'0,"0"2"-2,0 0 340,0 4 0,0-4 725,0 5-725,0-5 65,0 4-234,0-4 0,1 5 336,3 0-279,-3 0 111,9 0 88,-8 0-200,8 0-43,-4 0 0,2 0 27,-1 0 1,1-4 128,3 0-277,1 0 54,-1 4 1,1 0 194,-1 0-450,0-5 142,1 4 1,3-6-347,0 4 1,0 1 204,-3-1 1,-1-2-1244,1 1 714,-1 0 223,-4 4-1443,3 0 441,-9 0 387,4 0 1060,-5 0 0,0 5 0,0 1 0</inkml:trace>
  <inkml:trace contextRef="#ctx0" brushRef="#br0" timeOffset="75">17965 12883 7900,'6'0'-1874,"-1"0"2801,-5-5-158,0 3-178,0-3 2119,0 5-2663,0 5 129,0 2 0,-1 0 5,-3 1 1,2 1-15,-6 6 1,4-1 157,-3 5-346,-1-5 20,-3 8 1,3-5 249,1 6-355,-1 5 88,-4-4 1,1 8 49,0-5-124,4 4 123,-3-7 0,9 8-319,-3-5 186,3-1-15,1-3-167,0 0 167,0 0 1,0-4 21,0 0-128,0-5 91,5 8 0,-4-10 48,3 4-37,2-4 69,-4 0 1,6-1-13,-4 0 0,1 1-69,-1-1 82,-3 1-16,10-1 9,-10 1 259,4-6-235,0-1 1,-2-1 2,4 0 23,-4-1 1,3-3-38,-2 0-293,-3 0 45,4 0-634,-5 0 450,5 0-195,-3 0 147,3 0 1,-5-1 524,0-3 0,0-2 0,0-5 0</inkml:trace>
  <inkml:trace contextRef="#ctx0" brushRef="#br0" timeOffset="76">18068 13077 7896,'0'-12'0,"0"1"420,0 5 109,0-4-205,0 3-90,5 1-45,-4 1 1,4 4 659,-5-3-289,0 2-500,0-3 0,1 7 265,3 1-303,-2 4 43,3 9 0,-5 1 128,0 2 0,0 4-150,0-1 1,0 1-306,0 4 190,0-3 65,0-1 0,0 0-295,0 0 0,0-1 74,0 1 1,0-4-260,0 0 0,1-5 95,3 2-288,-3-9 390,4 3 1,-5-7-509,0 4 0,0-4 239,0 2 559,0-5 0,0 5 0,0 2 0</inkml:trace>
  <inkml:trace contextRef="#ctx0" brushRef="#br0" timeOffset="77">18171 13225 7840,'5'-6'-109,"-4"-4"171,4 9 269,0-4-15,-4 5 228,10-6-136,-5 5 1,5-4-141,1 5 0,-1 0-14,1 0 1,-1 0 61,0 0-131,1-5-27,-1 4 0,-3-4-22,-1 5 75,1 0-156,3 0 0,0-2-155,-4-1-331,3 1-642,-3-3 853,-1 5-1248,4-5 424,-8 4 11,3-4 206,0 5 827,-4 0 0,9-5 0,-4-2 0</inkml:trace>
  <inkml:trace contextRef="#ctx0" brushRef="#br0" timeOffset="78">18456 13065 6620,'0'-7'402,"0"-1"271,0 6 53,0-3 103,0 0-437,0 3 168,0-3 45,0 5-175,5 0-45,-4 0-140,5 0 0,-3 5-105,1 3 0,5 0 71,-1 3 0,-2-2-40,2 6-106,-1 3 199,5-6-353,-1 10 124,0-4 0,1 3 14,-1-2 1,-3 3-39,0-3 0,-1 3 9,5 0-674,-6 1 441,4-5 1,-5 0 28,3-3-514,2-2 422,-9 3 1,8-8-386,-5-1 121,0 1 336,1-2-52,-4 5-190,4-10-201,-5 4-1177,0-5 1824,-5 0 0,-1-5 0,-6-1 0</inkml:trace>
  <inkml:trace contextRef="#ctx0" brushRef="#br0" timeOffset="79">18673 13054 7915,'0'-11'0,"0"-1"1020,0 6-191,0-4-103,5 8-358,-4-3 54,5 5 557,-6 0-818,0 5 1,0 2 26,0 4 1,-4 2 139,0 2-528,-5 3 207,3 0 0,-6 3 104,1-2 0,-2 3-144,-2 1 1,2 0-451,-2-1 0,2-3 112,2 0-733,-1-5 720,1 3 0,3-6-127,1 1 0,3-2-254,-4-3 1,6 0-213,-2-3 977,3-3 0,1 4 0,-5-5 0,-2 0 0</inkml:trace>
  <inkml:trace contextRef="#ctx0" brushRef="#br0" timeOffset="80">18433 12951 7935,'-7'-4'375,"-1"1"727,6-6-731,-4 7-96,6-8 192,0 9-42,6-4 0,-4 1-95,6 0-161,-6 1-4,8 3 0,-3 0 2,4 0 0,1-2 13,-1-2 1,0 3 177,1-3-470,4 3 132,-3 1 1,3 0-322,-4 0 264,4 0-35,-3 0 0,4-1-82,-6-3 1,0 3-44,1-3 0,-1 3-525,1 1 464,-1 0-1085,1 0 815,-1 0 0,-3 0-1153,-1 0 966,-4 0 715,2 0 0,0 0 0,-4-5 0,4-2 0</inkml:trace>
  <inkml:trace contextRef="#ctx0" brushRef="#br0" timeOffset="81">18844 12860 7445,'0'-6'2550,"0"0"-781,0 6 1,2 6-1416,2 1 1,-3 1 162,3 3-296,-3-2-55,-1 8 1,4-1 281,-1 3-226,6 3 0,-2 1-51,-1-1-5,4 1 0,-5 1 222,3 3-648,2-3 266,-4 4 0,1-5-58,-3 0 0,1 3-104,-2 1 0,1 0-968,-4-5 512,0 1 390,0-5 1,0 4-972,0-3 741,0-3 1,-4 1-292,1-6 0,-6 1 34,1-1 224,-2 0 0,-1 0-179,-1-4 1,1 3 158,-1-2 1,1-3 504,-1-1 0,-4 2 0,-2 0 0</inkml:trace>
  <inkml:trace contextRef="#ctx0" brushRef="#br0" timeOffset="82">17371 13671 7943,'6'0'-1795,"0"-5"2704,-6 3 77,0-3-341,5 5-182,-4 0 137,4 0 119,0 0-305,1 0 30,6 0-265,-6 0 1,4 0 179,-2 0-125,2 0-69,2 0 1,-1-3 166,0-1-117,6 0-50,1 4 1,3 0 44,-2 0 11,3 0-28,-4 0 1,6-4-89,2 0 1,-2 1 97,3 3-201,2 0 54,0 0 0,2-4 176,-1 0-315,1 0 66,-2 4 0,3 0 93,-6 0 1,2-4-17,-1 0 1,-3 1-144,3 3 1,1 0 79,-2 0 0,5 0-93,-5 0 0,6 0 146,-1 0 1,0 0-8,0 0 0,0 0 26,-4 0 1,4 0 8,-5 0 1,1 0-49,-4 0 0,0 0 1,-1 0 1,1 0-104,0 0 0,0 0 77,0 0 1,0-2-203,-1-1-46,1 1 255,5-3-266,-4 5 234,-1 0 0,-1-1-27,-3-3 0,1 3-9,-1-3 0,1 3-25,-4 1 237,-1 0-182,-4 0 0,1 0 69,-1 0 1,-3 0-74,-1 0 130,1 0-109,3 5 58,1-4-41,-6 4-59,4-5 1,-7 0-306,4 0 337,-4 0-1276,2 0 383,-5 0-796,-5 0 777,-1 0 931,-6 0 0,-4-5 0,-2-1 0</inkml:trace>
  <inkml:trace contextRef="#ctx0" brushRef="#br0" timeOffset="83">18034 13899 7827,'-7'-7'0,"3"-1"386,-2 5-72,5-2 53,-4 0 260,5 4 1,-5-4-209,3 0 191,-3 4 57,5-4 518,0 5-611,0 5-365,0-4-52,0 9 0,0-4 91,0 6-39,0-1 53,0 6-367,0-5 144,0 5 1,0-4 5,0 2 0,2-3-128,1 4 0,-1-2 70,1 1-247,-1-2 172,-2 3 1,1-6-8,3-2 0,-3 2 83,3-2-60,-3-3 59,-1 5 9,0-9 16,0 4 17,0-5 5,0-5 0,0 3-29,0-6 0,0 0-1,0-3 1,0 0 5,0-1 111,0 1 1,1-2-81,3-2-21,-3 2-11,10-3 0,-5 4 37,5 1-42,1-1 19,-1 1 0,1-1 40,-1 1 1,0 1-39,1 2 1,3-2 63,0 3 1,1 0-58,-5 0 1,2 3 22,2-4 1,-2 6-16,2-2 0,-2 3-114,-2 1 63,0-6 1,1 5-11,-1-3 1,-3 7-97,-1 1 1,0 5 71,0-2 1,2 5 9,-5 3 0,0-1 7,-4 5 1,4-4-28,0 4 1,-1-1 20,-3 1 1,0-3 124,0-4 1,0-1-46,0 1 1,0-1 15,0 1 1,2-2 164,1-3-169,-1 3 1,3-7-42,-5 5 1,1-6 80,3 2-470,-3-3 136,4-1-887,-5 0 1,-10 0-1,-3 0 1</inkml:trace>
  <inkml:trace contextRef="#ctx0" brushRef="#br0" timeOffset="84">19575 13340 7863,'5'-7'-28,"-3"-3"89,8 4 404,-9-1-53,9-3 260,-8 9-230,8-9 53,-9 9-282,4-5 456,0 6-233,-4 0-203,4 0 0,-5 2 472,0 2-485,0-3 2,0 9 190,0-4-235,-5 1 0,-1 3 221,-5-3-238,-6 9 1,3-4 0,-5 4 0,1-2-79,-1 1 0,-2-3-129,2 4 1,1 0 72,-1-1 1,1 1-135,-1-5 1,3 0 34,4 1 0,1-1-141,-1 1 76,1-1-18,0 1 88,4-1-11,2 0 94,5-4 1,5 2-25,3-6 1,2 3 75,1-3 0,1-1-67,-1 1 1,4 0 101,1 1 0,0-3-81,-1 3 0,-1 1 94,5-1 0,-5 1-99,2-1 1,0-3 29,-1 3 0,1 1-184,-5-1 0,0 3 78,1-3-534,-1 0 1,-1-3 245,-2 3 1,-2-3-1935,-2 3 926,-3-3 489,4-1 1,-6 4 65,-3 0 801,-2 0 0,-5 1 0,-1 1 0</inkml:trace>
  <inkml:trace contextRef="#ctx0" brushRef="#br0" timeOffset="85">19336 13762 7872,'-7'0'95,"2"0"226,0 0 67,4 0 162,-4 0 392,5 0-629,5 0 0,-3 4 500,6 0-527,0 0 1,3-1 80,0 1 0,1 4-103,-1-4 0,4 1 91,1-2 1,0 0-143,-1 5 1,-2-6-55,2 2 0,2 1 68,-2-1 0,4 1-198,-4-1 1,1-2-45,-5 6 1,0-6-92,1 2 1,-2-1-1317,-2 1 794,2-3-718,-9 4 544,4-5-631,-5 5 1,-1-4 1432,-3 3 0,-2-3 0,-6-1 0</inkml:trace>
  <inkml:trace contextRef="#ctx0" brushRef="#br0" timeOffset="86">19987 13488 7835,'-7'0'0,"2"-5"454,5-1 51,0-1 75,0 2 485,0 5 1,0 5-690,0 3 1,1 7-122,3 4 1,-1 8-65,4 3 0,-3-1-32,4 2 0,-6-1 0,2 5 0,1-1-45,-1 0 0,1-1-148,-1-2 1,-3 2-33,3-3 0,1-1-123,-1 2 1,1-5-526,-1 5 379,-3-6 162,4 3 0,-5-9-139,0 0 1,0-1 78,0 1 1,4-3 140,0-4 1,-1-1-8,-3 1 0,0-1-13,0 1 1,0-5 69,0 1-139,0-6-264,0 8 89,0-8-367,0 3-1726,0-5 2449,-5-5 0,-1-2 0,-5-4 0</inkml:trace>
  <inkml:trace contextRef="#ctx0" brushRef="#br0" timeOffset="87">19987 13511 7835,'0'-18'0,"1"2"187,3 4 0,-2 2 326,6 2 0,-1-2-144,5 3 1,-1 2-127,1 1 1,0-1 172,4 1 0,0-4-94,3 4 0,3 1-228,-3 3 1,-2 0 54,2 0 0,1 1-96,2 3 0,-4-2 46,-3 6 1,1 3-194,-5 5 1,2 3 34,-10-4 23,1 5-96,-4-2 0,-1 5-112,-3 0 1,-3-1 95,-9 1 0,-1-1-40,-6-3 1,0 1 130,0-5-410,0 1 259,0-5 1,6-3-365,1-1 1,4-4-162,0 1-70,1-3 276,5-1-151,0-5 678,6-2 0,0-9 0,0-2 0</inkml:trace>
  <inkml:trace contextRef="#ctx0" brushRef="#br0" timeOffset="88">20786 13248 7835,'0'-6'76,"0"-4"1,0 7 391,0-4-80,5 4 64,-4-2-147,4 5 0,-5-1 409,0-3-304,5 3 0,-3-4 86,3 5 694,-5 0-805,0 5 0,-1-3-141,-3 6 1,-3-1-27,-4 5 1,-2-1 97,-2 1-286,2-1 63,-8 0 1,7 1-124,-5-1 0,5 1 96,-1-1 0,2 1-298,2-1 48,-1 0 78,1-4 0,3 3-126,0-2 1,6-2 121,-2 1 1,3-3-161,1 4-39,0-6 245,0 4-12,0-1 17,0-4 1,1 5-21,3-2 191,2-3-71,6 4 1,-1-5-102,1 0 287,-1 5-239,5-3 1,-2 3-33,5-5 0,-3 0 10,3 0 1,-5 0-142,1 0 0,-6 0 35,-2 0-1035,1 0 496,3 0-565,-4 5-913,-2-4 1633,-5 4 1,-5-1-191,-3 0 714,-2 0 0,-12 1 0,-2 1 0</inkml:trace>
  <inkml:trace contextRef="#ctx0" brushRef="#br0" timeOffset="89">20558 13579 8856,'7'0'802,"1"0"1,-4 2-243,3 1 1,1-1-107,3 2 1,4-3 41,1-1 0,-1 4-262,-4-1 1,5 3-156,-1-3 1,1-1-429,0 1 1,-4-1 286,3-2 0,-2 3-1292,-1 1 0,0 0 306,3-4 0,-3 1 1048,-1 3 0,6-3 0,-5 5 0</inkml:trace>
  <inkml:trace contextRef="#ctx0" brushRef="#br0" timeOffset="90">21174 13123 7835,'0'-12'-1212,"0"6"2806,0-4-569,0 8-16,0-3 685,0 5 1,5 5-1347,3 3 1,1 3 111,-2 5-53,9 1-249,-9 6 0,10 0-14,-6 0 1,1 4-105,-1-1 0,0 6 275,1-2-524,-1-2 205,1 5 0,-1-3-432,1 4 0,-1-5 260,0-2 0,1 1-351,-1-2 200,1 1 165,-1-4-543,1 0 425,-6-1 1,4-3 29,-2 0 0,2-5 91,1 2 1,-3-4 62,-1 0 0,-3-1 163,4 1 1,-4-5-171,3 1 77,-4-6 1,3 5-445,-2-4 208,-3-1-267,4 3-259,-5-5-518,0 0 0,-1-4 1306,-3 0 0,-2-5 0,-6 3 0</inkml:trace>
  <inkml:trace contextRef="#ctx0" brushRef="#br0" timeOffset="91">21494 13203 7835,'0'-18'209,"0"1"0,0 6 940,0-1-169,0 6-286,5 1 102,-4 5-293,4 0-52,-5 0-50,0 10-243,-5-2 0,3 13 49,-6-2 1,1 8-1,-5 3 1,0 3-82,-4 2 0,4-1-100,-4 0 0,0 1-208,1-1 1,-4 1 105,3 3 1,-3-3-474,4-1 0,-1-1 105,0-6-520,4-1 632,-5-3 1,6-1-52,-1-3 1,2-3-69,3-4 1,-2-1-276,5 0 196,0-4-286,4 3 174,0-9 44,0 4 598,0-5 0,-5-5 0,-1-1 0</inkml:trace>
  <inkml:trace contextRef="#ctx0" brushRef="#br0" timeOffset="92">21151 12860 7835,'7'-5'0,"-2"-2"761,-5 1-431,5-4 0,-3 9 404,6-3-497,-5 3 1,3 1 544,-2 0-338,-3 0 157,4-5-217,0 3 1,2-3-25,4 5 0,0 0-79,1 0 1,3 0 34,0 0-197,6 0 38,-9 0 1,10 0-34,-3 0 0,-1-4-194,1 1 0,0-1 273,4 4-1212,-1-5 709,-4 3 1,4-3 185,-3 5 0,-3-1-93,-1-3-2276,-2 3 2483,-6-4 0,-2 5 0,-5 0 0</inkml:trace>
  <inkml:trace contextRef="#ctx0" brushRef="#br0" timeOffset="93">21871 13305 7807,'-6'-5'-64,"1"4"280,5-4 781,0 5 0,0 5-727,0 3 1,0 2 86,0 1 0,0 2-120,0 2 1,0 3-1,0 5 0,0 0-129,0-1 1,0-3 254,0 0-550,0 0 194,0-1 1,0 0 205,0-3-596,0-2 329,0 3 0,0-4-451,0-1-458,0 1 606,0-1-61,0 1-2451,5-6 1744,-4-1 1125,4-5 0,-5 0 0,0 0 0</inkml:trace>
  <inkml:trace contextRef="#ctx0" brushRef="#br0" timeOffset="94">21665 13465 7402,'12'0'1059,"-1"0"0,-3-4-344,-1 1 0,1-1-265,3 4 0,1 0-205,-1 0 1,1 0-139,-1 0 1,2-1-124,2-3 0,-1 2-181,5-1 0,-4 1-417,4 2 0,-1 0-756,1 0 0,3-1 97,-3-3 1273,2 3 0,2-14 0,0 2 0</inkml:trace>
  <inkml:trace contextRef="#ctx0" brushRef="#br0" timeOffset="95">22111 13374 7570,'6'0'567,"4"0"1,-3-1 55,4-3-416,0 2-52,1-3 1,-1 4 158,1-3 0,0 3-94,4-3 0,-4 3 11,4 1 1,-4 0 93,0 0-162,4 0 0,1 0-12,2 0 1,-7 0 12,-4 0 1,0 0-50,3 0 1,0 0-225,1 0 1,-4 0-187,-1 0 69,1 0 110,3 0 0,-1 1 82,-2 3-65,-3-3 1,-5 9 74,0-2 1,-1-2 0,-3 2 0,-1 0 18,-3 3 1,-2 2-7,2 2 0,-2-1-37,-1 5 0,-4-1 38,-1 1 0,1 2-75,4-2 0,-4 3 60,-1 1 1,1-4-5,4 0 1,-1-5 27,1 1 0,3 0-3,1-3 1,4 2 48,-1-7 19,-2 3 288,5 2-187,-4-6 113,5-1-190,0-5 0,5 0 10,2 0 1,0 0 3,0 0 0,1 0 8,3 0 0,1 0 112,-1 0 1,4 0-82,1 0 1,0-4 39,-1 1 0,-2-2-15,2 1 0,2 3 126,-2-3 0,0 2-89,-3 2 0,-1-3 235,0-1-184,1 0 17,-1 4-908,1 0 380,-6 0-504,-1 0-629,-5 0 40,0-5 1,-5 4 1349,-3-3 0,-2 3 0,-1 1 0</inkml:trace>
  <inkml:trace contextRef="#ctx0" brushRef="#br0" timeOffset="96">22636 13465 7475,'0'-11'1354,"0"3"-403,0 1 469,0 4-528,0-7-160,0 9-288,0-4-257,0 5 0,1 6 66,3 5 0,-1 6-17,4 6 0,1-1-116,3 1 0,1 5 62,-1 3 0,1 0-166,-1 0 1,1 2 34,-1-3 1,0-1-77,1 2 1,-5-6 103,1 2 0,0-3-262,3-1 0,-3 0-132,-1 0 1,-3-2 128,4-2 0,-6 2 101,2-6 1,-1 0 44,0-4 0,-1 1 127,1-1-129,-1 1 1,-1-2 315,3-3-211,-3-1 111,4-6 431,-5 0-138,5 0-337,-4-6 1,5 0-19,-6-5 1,0-2 10,0-2 1,0 1-226,0-5 1,-2 0 83,-2-4 1,3 0-51,-3 0 0,3-1-120,1-3 1,-1-3-202,-3-8 1,3 5 107,-3-5 0,-2 4-123,-2-8 1,2 5 176,-2-1 1,0 1 46,-3-1 0,1 1 138,2-5 1,-1 4-136,6-4 0,-1 4 167,4-4 24,0 6 0,0-5 74,0 3-145,5 7 1,-3-5 80,6 9 0,-4-3 1,3 3-33,2 2 0,-4 4 72,-1 2-31,-3 5 1,-1-2 39,0 4-97,0 1 207,0-1-190,0 6 1,0-4 1,0 2 0,0 2 151,0-2 10,0 6-151,0-3 18,0 0 7,0 3 5,0-8-64,0 9 76,0-9-219,0 9 194,0-10-2,0 10 55,0-9 1,2 9-47,2-3 373,-3-2-239,9 4-123,-9-3 173,4 0 19,-5 4 53,5-4-143,-3 5 26,3 0-1168,-5 0 914,5 0 426,-4 0-128,4 0-211,-5-5 189,5 3-144,-4-3-13,5 5-444,-6 0 440,0-5-51,0 4 12,5-4 90,-4 5-90,4 0 26,0 0-18,1 0 1,6 0-13,-1 0 0,4-4-17,1 0 30,4 1-1,-2 3 3,5 0 0,-1 0-8,1 0 3,5 0 136,1-5 0,2 3-34,-1-2 95,1 3-572,8 1 403,-3 0-14,8 0 1,-2 0 0,7 0 50,5 0 1,3 0-53,4 0 1,-3-5 54,3-3 1,0 2-256,-4-1 0,0 0 258,-11 0 1,6-2-172,-6 5 1,2-4 196,-3 4-88,-4-4-571,3 6 726,-13-3 0,7 5-128,-8 0 1,-2 0 0,-2 0 142,-6 0 80,-3 0 1,-6 0 0,0 0 90,1 0-204,-6 0-58,-1 0-1537,-5 0 51,0 5 920,0-3 1,-5 3-468,-2-5 0,-4 1 0,0 1-1046,0 2 1995,-1 0 0,-4-9 0,-2-1 0</inkml:trace>
  <inkml:trace contextRef="#ctx0" brushRef="#br0" timeOffset="97">23036 12997 7885,'6'0'-1467,"-1"-5"2311,-5 4-14,0-4 30,0-1-295,0 5 136,0-4 615,0 5-907,5 5 0,-2-1-117,5 7 0,-5 0-197,5 8 0,0-4 134,3 4 1,-1 4-189,-2 3 0,4 1 61,-4-4 1,9 0-59,-6 0 0,3-1-217,-3 1 1,1 0 120,-1 0 0,1-2-78,-1-2 1,0-1 38,1-3 0,-1-2-9,1 2 0,-5-3 101,1-5 1,-2 4-229,2-4 1,1 0 63,-5 0 0,1-3-837,-2 4 188,-1-6-46,3 3-758,-5 0 594,0-3 278,-5 3 744,3-5 0,-8-5 0,4-2 0</inkml:trace>
  <inkml:trace contextRef="#ctx0" brushRef="#br0" timeOffset="98">23321 13077 7894,'0'-12'0,"0"1"326,0 0 1,-3-1 197,-1 1 264,0-1-183,4 1-202,0 5 1,-1 1-161,-3 5 0,1 1-107,-4 3 1,-1 3-98,-3 8 0,-1-1 70,1 5 1,-4 2-40,-1 5 0,-4 0 45,1 4 1,3-4-380,0 0 0,0-2 156,1-1 0,3 0-260,5 0 0,0-4 96,0 0 0,-2-5-33,5 1 0,-4-2-73,5-2 1,-1-3-197,4-1 66,0-4 0,-2 3-274,-1-2-34,1-3 816,-3 5 0,5-6 0,-5-6 0,-1 0 0</inkml:trace>
  <inkml:trace contextRef="#ctx0" brushRef="#br0" timeOffset="99">23036 12860 7888,'6'-6'-59,"-1"-5"175,-5 10 193,5-4 256,-3 5-160,3 0 528,-5 0-717,5 0 130,-4 0-23,4 0-105,0 0 11,-4 0-2,5 0-90,-1 0 1,-3 0 194,6 0-60,-1 0-187,0 0 108,3 0 6,-4 0-261,6 0 0,0 0 73,4 0 155,-4 0-229,5 0 0,-2-1 109,0-3-151,6 3 161,-4-4 1,1 3-233,-3-1 167,3 1 0,-5-3-408,2 5 1,-6 0-63,-2 0-1152,-4 0 699,2 0 460,-5 0 1,0 5 0,0 2-1</inkml:trace>
  <inkml:trace contextRef="#ctx0" brushRef="#br0" timeOffset="100">23584 12928 7544,'0'-6'-1391,"0"1"1784,0 5-17,0-5-299,0 4 0,0-6 545,0 3-215,0 3 294,0-4-220,0 5 292,0-5-171,0 4 111,5-4-196,-4 5-272,5 5 0,-10 1-99,0 6 0,-4 0 87,4 3 1,-4-1-181,0 5 0,-2 1 124,-2 2 0,1 1-149,0 0 1,3 0 15,0 0 0,5 3-111,-5 1 1,5 1-71,0-1 0,0-3-41,-1 2 1,3-2 47,-3-1 0,3-1 99,1-3 1,0 2-151,0-1 0,5-3 76,3 2 1,-2-5-8,2 2 1,-2-4 40,1 0 1,4-1 121,-4 0 1,0 0-76,0-4 201,1 3-364,3-3 1,-1 0 29,-2 1-296,-3-6 118,0 4-868,-4-6 396,5 0 389,-6 0 0,-6 0 0,0 0 1</inkml:trace>
  <inkml:trace contextRef="#ctx0" brushRef="#br0" timeOffset="101">23698 13020 7867,'0'-12'0,"0"1"418,0 0 133,0 4 9,5-3-22,2 9 69,-1-9 267,-1 8-636,-5-3-69,0 5 0,0 5 33,0 3 0,0 6-130,0 1 0,0 5-89,0-1 0,-4 7 82,1 1 0,-1 0-227,4 0 1,0-3 59,0 3 0,0-3-20,0-1 1,1-2-110,3-2 1,-2-1-100,6-3 1,-6-2-200,2 2 0,1-6-106,-1-1-1076,0-1 612,1 5 1099,-4-6 0,4-1 0,-10 0 0,-1 2 0</inkml:trace>
  <inkml:trace contextRef="#ctx0" brushRef="#br0" timeOffset="102">23801 13203 7897,'0'-8'248,"0"0"1,0 4-19,0-3 0,0 3 382,0-4-382,0 6 0,1-7 126,3 5 0,-1 0-183,4 4 1,-3 0 13,4 0 0,-1 0 40,5 0-50,-1 0 1,1-3-197,-1-1 0,0 0 72,1 4-526,-1 0 1,1 0 69,-1 0-365,-5-5 0,3 2-595,-5-4 561,5 4 0,-8-3 802,3 2 0,-3 3 0,4-14 0,2 2 0</inkml:trace>
  <inkml:trace contextRef="#ctx0" brushRef="#br0" timeOffset="103">24029 12951 7897,'6'-6'-254,"-5"-4"0,5 7 878,-2-4 59,-3 4-84,4-7 0,-3 9-194,1-3 1,0 3-199,5 1 1,-5 1 22,5 3 0,-4 2-18,3 5 1,0 2 16,0 2 1,4 3-129,-4 5 1,2 0-20,-1 0 1,2 1-105,-3 2 1,2-2-333,-1 3 1,2-3 234,-2-1 1,1-1-284,-2-3 0,3-2 199,-2-1 0,-2-4-44,2 4 0,-2-7-8,2-2 0,-2-1-337,-2 2 215,-3-3 0,6-4-583,-4 3-234,-1-3 1194,3 5 0,-7-6 0,-1 0 0,1 0 0,-8-6 0,4 0 0</inkml:trace>
  <inkml:trace contextRef="#ctx0" brushRef="#br0" timeOffset="104">24269 13043 7897,'0'-7'0,"-3"-3"171,-1 3 0,0-4 621,4 0-513,0 0 0,0 3 326,0 0 0,0 4 189,0-3-211,0 4-96,0-2-343,0 5 1,0 5-116,0 3 0,-5 6 102,-3 1 0,-2 7-242,-1 1 0,-6 1 107,-2 6 0,1-5-458,-1 2 0,5 1 234,-1-1 0,1-1-357,-1-3 1,6-4 199,-2 0 0,3-5-175,0 1 1,2-6-313,2-1 424,3 0 0,-5-1-307,2 1 755,3-6 0,-10 3 0,5-5 0,-5 0 0</inkml:trace>
  <inkml:trace contextRef="#ctx0" brushRef="#br0" timeOffset="105">23984 12837 7936,'0'-8'-57,"0"1"88,0 4 152,0-2 1,1 1 792,3 1-309,-3-1 6,9-1-453,-3 3 0,4-3-102,0 5 0,1 0 240,-1 0-138,1 0-190,-1 0 38,6 0 0,-3 0 55,5 0-93,-5 0 0,7 0-30,-2 0 0,-1 0 73,1 0 0,-4 0-345,4 0 0,-5 0 135,1 0 1,-3-1-859,-4-3 474,2 3-124,-9-4 0,4 4-1167,-5-3 961,0 3 851,0-4 0,-5 5 0,-1 0 0</inkml:trace>
  <inkml:trace contextRef="#ctx0" brushRef="#br0" timeOffset="106">24384 12769 7891,'0'-7'641,"0"-3"-308,0 9 0,1-4 119,3 5 320,-3 0-101,4 0-139,-5 0-92,5 0-278,-4 0 0,4 1 161,-5 3-144,5 2 0,-2 6 198,5-1 5,-6 0-216,8 6 1,-5-3 39,3 5 0,2-4 47,-2 4 1,-2-4-138,2 4 0,-2 0 66,2 4 1,1-1-153,-6-3 1,2 2 24,-1-2 0,-2 3-69,1 1 0,-1 0-44,-2 0 1,0-1-154,0 1 1,0-1-222,0-3 0,-4 2 205,0-2 0,-5-1-228,1 1 0,2-5 155,-1 1 0,3-1-472,-4 2 507,0-4 0,-2 5-35,3-6 0,0-3 3,4-1 0,1-3-257,-2 4-272,3-6 102,-4 4-210,4-6 199,-4 0 735,5 0 0,0 0 0</inkml:trace>
  <inkml:trace contextRef="#ctx0" brushRef="#br0" timeOffset="107">23047 13659 7939,'0'-6'1050,"0"1"-503,0 5-228,5 0 134,-3 0-106,3 0-194,0 0 7,-4 0 0,5 0 67,-2 0 0,-1 0 0,4 0 1,1-4 92,3 0-170,-4 1 17,3 3 1,-2 0 166,7 0-295,-3 0 27,5 0 1,-2 0 63,0 0-49,6 0 0,-4-2 37,6-2 1,0 3-18,0-3 1,5 3-47,2 1 1,1-4 62,3 0 0,-6 1-20,6 3 0,-2-2 30,2-1 1,4 1-127,0-1 1,2 1 104,-2 2 1,-3 0-142,3 0 0,-2-4 56,-2 1 0,-3-1 40,-1 4 0,-1 0 126,2 0 1,0-1-123,-4-3 0,4 2 118,-5-1 0,1 1-90,-4 2 0,3-3 102,1-1 1,0 0-86,-5 4 1,-2-1-142,-1-3 0,-2 3-53,2-3 1,2 3 57,-6 1 0,1-4-41,0 0 0,-4 0 64,4 4 1,-4 0 0,0 0 1,-5 0-182,1 0-74,-1 0-477,0 0-769,-2 0 133,-5 0 0,-5 0 646,-3 0 0,-2 0-39,-1 0 1,-5 0 308,1 0 1,0 0 452,4 0 0,-11 0 0,-2 0 0</inkml:trace>
  <inkml:trace contextRef="#ctx0" brushRef="#br0" timeOffset="108">23561 13808 7811,'0'-7'1765,"0"2"1461,0 5-2783,0 5-378,0 2 1,0 4 203,0 1-385,0-1 150,0 1 1,0 0 158,0 3-428,0-2 199,0 4 0,0-6-11,0 0 1,0-3-45,0 0-88,0-1 46,5 5-22,-3-6 42,3 4 125,-5-9-35,0 5-122,0-6 138,0-6 1,3 4 11,1-6 1,4 1-11,-4-5 1,5 1 174,-2-1-160,3 1 21,2 0 0,-5-1 12,1 1 0,0-1 73,3 1 22,0 5 1,1-3-48,-1 5 1,-3 0 362,0 4-218,-1-5-138,5 4-33,-6-4 0,4 6 113,-2 3-43,-3-3-45,5 9-164,-9-3 61,9 4 1,-7 4 151,4 0-372,1 6 152,-2-9 0,3 6 66,-5-3-271,0-2 168,1 4 0,-2-6-209,4 0 61,-4 1 187,2-6-327,0 4 140,-4-3 19,9-1-991,-8-1 768,3 0 0,-4-4-106,3 3 576,-3-2 0,9-2 0,-4 0 0</inkml:trace>
  <inkml:trace contextRef="#ctx0" brushRef="#br0" timeOffset="109">24589 12494 7942,'0'-6'892,"0"-4"-231,0 9-275,0-4 112,0 5 168,0-5-169,0 3-273,0-3 2047,0 5-2152,0 5 275,0-3-201,0 8 1,0-4 34,0 5 1,0-3 132,0 0-134,0-1-3,0 5-54,0-6-15,5 4 1,-2-3 59,4 4 1,-3 0-26,4 1 1,-4-1 120,3 1-113,-4-1-44,7 0 1,-5 2 39,3 2 6,2-2-40,-4 4 1,5-1-130,1 3 100,-6-2 0,4 4-12,-2-2-61,-3-2 0,4 4 194,-5-2-302,5 3 53,-8-4 1,8 3 189,-5-2-401,-1 3 147,-3 1 1,2 0-196,2-1 173,-3-4 47,4 4 0,-4-5-47,3 6 61,-3 0-3,4 0 1,-3 0-23,1 0 0,-1 0 23,1-1 8,4 1 6,-6 0 1,4 0-13,-5 0 168,5 0-69,-4-1 0,5 1 189,-6 0 10,5 0-246,-4 5 0,4-4 289,-5 3-35,5-3-230,-4 4-322,4-4 201,-5 4 0,0-5 142,0-1-393,0 1 205,0 0 1,0 0 70,0 0-249,-5 0 145,4-1 1,-4 1-210,5 0 96,0-5 167,-5 3 1,4-8-74,-3 2 72,3-2 1,-5-2 32,5 1-8,-4-1 1,1 1-32,1-1 0,-3 1 6,3-1 1,1 0-119,-1 1 58,-4-1 63,6 1 1,-8-1-146,5 1 127,0-1 25,-1 0 1,3-2-31,-6 3 1,6-7-43,-2 6 217,-2-2-227,4 2 18,-8 1 238,9-1-57,-9 1 1,8-5 262,-1 1-162,1-6 42,-3 4-59,4-1 16,-9-4-79,9 9-313,-5-9 278,6 4-86,0-5-91,-5 5 1,4-2 107,-3 5 0,2-6-101,-2 2-116,3-3 169,-4-1-35,5 0-16,0 5 84,-5-3-34,3 3-227,-3-5-5017,5 0 5342,5 0 0,2-5 0,4-2 0</inkml:trace>
  <inkml:trace contextRef="#ctx0" brushRef="#br1" timeOffset="110">15395 14619 7977,'0'-7'92,"0"2"682,0 0-230,0 4 191,0-4 812,0 5-867,5 0-96,-3 0-320,3 0 0,-5 5-18,0 3 0,4-2 28,-1 2 1,1 3-76,-4 4 1,0 2-1,0-2 0,0 3 12,0 4 1,-1 3 12,-3 1 1,3 0-75,-3 4 1,-1-3 9,1 3 1,-5 1-157,2 3 0,-4 0-16,0 0 1,0 1-163,-1-1 1,-4-2-300,-3 2 0,1-6 270,-1 6 0,0-3 3,-4-1 0,0-1-9,0-2 0,0-2-47,1 6 0,-5-6 79,0 2 1,1-3-68,3-1 1,0-4 106,0 0 1,4-5-3,0 1 0,5-2 50,-1-2 1,1-1-3,-1-2 0,6 1 99,-3-5 0,4 3-77,-4-3 0,5 1 39,-1-1-49,0-3 1,-2 5-32,3-2-198,-4-2 25,10 3 1,-5-5-279,2 0-365,3 0-968,-4 0 753,5 0 1141,0-5 0,0-7 0,0-6 0</inkml:trace>
  <inkml:trace contextRef="#ctx0" brushRef="#br1" timeOffset="111">15475 14425 7127,'-5'6'603,"3"0"-406,-6-2 0,6-1 61,-2 4 1,-3-3-12,0 4 0,-2-1 22,1 5 1,-2-1-109,2 0 0,-2 1-11,-1-1 0,-1 1-30,1-1 1,2 1-195,-2-1 1,6 0 131,-7 1 1,3-1-86,-2 1 1,3-5-90,1 1 0,3-4 58,-4 3 0,5-3-55,-5 4 219,5-6 170,-2 3-117,5-5 601,0 0-833,0-5 25,0-1 1,4-5-98,0-1 0,4 1 11,-5-1-48,6 1 1,-6-1 141,4 1 1,-3 0-18,4-1 0,-6 5 238,2-1-220,2 0 1,-3-2 180,5 3 1,-5 0-29,5 3 461,-5 3-286,7-9 0,-8 9 278,6-3-379,-1 3 0,5 4-32,-1 1 0,2 6 98,2 2 0,-2-1-83,2 4 1,2 2-28,-2-2 1,1 4 0,0-4 0,-4 1-118,4-5 0,-3 1 52,3-1 1,-4 0-12,4 1 1,-5-5 88,-3 1-222,2-5 0,-5 3-279,3-2-736,-3-3-2620,-5 4 3700,0-5 0,-5-5 0,-2-1 0</inkml:trace>
  <inkml:trace contextRef="#ctx0" brushRef="#br1" timeOffset="112">18193 14425 7977,'2'-7'-99,"2"3"0,-3 2 398,3-2 164,-3 3 62,-1-4 151,0 0 34,0 3-262,0-3 301,0 5-58,-5 0-281,4 5 1,-5-2-126,6 5 0,0-5 0,0 5 1,0-4-10,0 3 1,0 1 118,0 3 1,0 2-117,0 2 0,0 2-55,0 2 1,2 6-85,2-2 0,-3 4 35,3-1 1,-2 4-14,2 4 0,-3 0 8,3 0 0,-1-1-37,0-2 0,0 2-95,5-3 0,-6-1-168,2 2 0,1-6-301,-1 2 1,1-2 231,-1 2 0,-3-3-323,3 3 1,-3-3 53,-1-1 0,0-1-125,0 1 0,-5-4 220,-3 0 0,-3-1-35,-4 1 0,1 3 247,-5-3 0,3-1-15,-3 1 1,5-5-79,-1 1 1,1 1 28,-1 0 1,2-1 206,-2-4 1,2 1 114,2-1 1,0-3 138,-1-1 1,2-3-56,2 4 0,-2-2 36,3 2 1,-4 2-112,0-3 1,0 0 10,-1 0 1,2-3-74,2 4 0,-2-2 31,3 2 1,0 1-134,0-6 0,3 2 112,-4-1 0,4-2 19,-3 1 1,4 0 185,0 1 70,-4-3 1,5 4-164,-6-5 1,5 1 132,0 3-138,1-3 134,-3 4-406,4-5-44,-4 0-3249,5 0 2419,5 0 0,1-3 187,6-1 1,-5-1 82,1 1 715,0 3 0,3-9 0,0 3 0</inkml:trace>
  <inkml:trace contextRef="#ctx0" brushRef="#br1" timeOffset="113">18228 14425 7497,'-7'-6'221,"-3"5"0,8-5 240,-6 2 1,4 3 170,-3-3-185,4 3 1,-3 1 389,2 0-460,3 0 0,-6 1-179,4 3 0,-3-2 14,-1 6 0,-3 0-31,2 3 1,-2 0-15,-2 1 1,1 3-9,0 0 1,-1 0-119,1-3 0,-3-1-224,2 1 0,0-5 94,8 1-388,-5-5 180,8 7-107,-4-9-44,0 4 381,3-5 0,-3-1 28,5-3 1,5 1-33,3-4 1,-2-1 0,2-3 0,0-1 113,3 1 1,0-1-80,1 1 0,-1 0 203,1-1 1,-1 1 41,0-1 1,-3-3 62,0 0 0,-4 0-99,3 3 1,-4 5 93,0-1 1,0 6 362,1-2-196,-3-3-213,4 6 1,-4-3-24,3 8 0,-1 2-60,4 6 1,-3 1 71,4 2 1,1-1 91,6 5 0,-1-1-100,5 1 0,-4 1-8,4-5 1,-1 4-98,1-4 0,1 1-148,-4-5 1,3-1-191,-4-2 0,-1 2-403,-7-2 1,4-3-1844,-4-2 1782,-2 4 705,0-1 0,-5 6 0,0-1 0</inkml:trace>
  <inkml:trace contextRef="#ctx0" brushRef="#br1" timeOffset="114">11272 16126 7825,'0'-11'909,"-5"4"1,3-1-570,-6 4 1,1 0-170,-5 4 1,-1 0 23,-2 0 0,1 1-25,-5 3 0,0 1-19,-4 3 1,1 2-104,-1-2 1,0 0 55,0 0 0,4 2-113,0-2 1,5-2-45,-1 2 1,2-2 4,2 2-90,4 2 193,2-4-197,5 6 212,0-1-38,5 0 0,2 1 9,4-1 0,0-3 8,1 0 0,3-5 52,0 5 0,2-2-64,-2 2 0,-1 2 135,5-2 1,0 1-88,4-2 1,-4 3-8,0-2 0,0-2-49,4 2 1,-5-4 25,-3 3-30,3 1 1,-7 3 9,0 1-150,1-1 0,-12 1 33,0-1 0,-5 4-82,-7 1 1,-4-1 27,-3-4 0,-1 1 81,1-1 0,-3 0 33,3 1 0,-3-5 0,0 1 1,2-4-47,1 3 0,5-4 4,-1 1 1,3-3-191,0-1 0,5 0 76,-1 0 0,5-1-1138,0-3 664,1 3 1,2-6-725,0 4 1376,5 1 0,2-8 0,4 4 0</inkml:trace>
  <inkml:trace contextRef="#ctx0" brushRef="#br1" timeOffset="115">11478 16572 7810,'8'0'100,"-1"0"16,1-5 535,3 3 138,1-8 1,-5 8-343,1-6 1,-6 4-77,2-3 0,-3 3-275,-1-4 0,0 1 111,0-5 1,0 1-101,0-1 0,0 1-1,0-1 1,0 0-102,0-3 1,-1 1 53,-3-5 0,3 1-197,-3-1 1,3-3 43,1 3 0,0-2 98,0-2 1,0 0 23,0 0 1,0 4 20,0 0 0,0 9 142,0-2-10,0 4 20,0 1-119,0 2-46,5 5 1,1 6-27,6 6 1,-1 1-7,1 6 1,-1 0-85,1 3 1,-1 1 105,0 0 1,5 0-171,-1 0 0,1 3-19,0 1 1,-2 0-30,5-4 0,-5-4 50,1 0 0,1-5-142,0 1 0,-1-2 65,-4-2 1,1 0-387,-1 1 180,0-6 0,0 1 97,-4-4 0,0-1-221,-4 1 549,-1-1 0,3-2 0</inkml:trace>
  <inkml:trace contextRef="#ctx0" brushRef="#br1" timeOffset="116">11546 16537 7730,'-3'-7'5,"-1"-1"1136,0 1-715,4-5 0,5 2-4,3 2 1,2 2-293,1 2 1,2 3-239,2-3 1,2-1 159,2 1 1,2 0-91,-2 4 1,-1-1-526,1-3 1,0 3 121,4-3 441,0 3 0,-5-4 0,-2-1 0</inkml:trace>
  <inkml:trace contextRef="#ctx0" brushRef="#br1" timeOffset="117">11992 16252 7784,'-4'-9'450,"0"-2"1,-3 2-181,3-7 409,0 4 682,4 0-956,0 6 1,1 1-61,3 5 0,-3 1-146,3 3 1,-3 7-16,-1 8 1,0 3-172,0 1 0,4 4 82,0-1 0,0 6-46,-4-2 0,1 0-109,3 0 0,-3-6-322,3-1 1,-1 2 17,0-6 0,0 0-879,5-7 272,-6-1 361,8 1 1,-7-6-508,4-2 721,-4-3 1,2-2-206,-5-3 601,0-2 0,5-6 0,1 1 0</inkml:trace>
  <inkml:trace contextRef="#ctx0" brushRef="#br1" timeOffset="118">12015 16378 7794,'-8'-20'0,"1"1"0,0 0 30,0-3 1,1 3 169,6 0 0,0 5 140,0-2 1,0 4 285,0 0 138,0 1-166,0 4-345,0 2 1,2 7-207,2 1 0,-2 0 68,6 5 1,-1 3-165,5 4 0,-1 0 81,1-3 1,-1-1-122,0 1 1,1-5-128,-1 1 1,5-4-184,-1 3 0,0-4 148,-4 1 0,1-3-83,-1-1 1,4-1 210,1-3 0,-1-1 8,-4-3 0,1-2 245,-1 2 1,1-2-93,-1-1 1,0-1 734,1 1-471,-6 0 1,3-1 368,-5 1-276,0 4 0,-4 1 911,0 2-856,0 3 1,0 5-143,0 7 0,0 8-256,0 0 1,3 8 127,1 3 1,0 0-178,-4 0 1,1 1-135,3 3 1,-1-4-188,4 1 1,-3-6 101,4 2 1,-4-8-190,3-4 1,-3-2 8,4-2 0,-2-3-892,2-1-633,2-4 1921,-4 2 0,5-5 0,1 0 0</inkml:trace>
  <inkml:trace contextRef="#ctx0" brushRef="#br1" timeOffset="119">12734 16195 7667,'-6'-7'-151,"-4"-3"1,7 5 346,-4-2 0,3 0 754,-4 3-176,6 3 169,-3-4-640,5 5 1,0 6 55,0 6 0,0 2-17,0 9 1,1-2-136,3 10 1,1-1-147,2 4 1,0 1 105,-4-1 1,0-1-76,5-3 1,-6 2-16,2-5 1,1-1-228,-1-3 0,3-5-196,-3-3-451,5-2-402,-2-2 537,-1-4-221,4-2 1,-9-6-50,3-3 932,-3-3 0,-6-4 0,-1 0 0</inkml:trace>
  <inkml:trace contextRef="#ctx0" brushRef="#br1" timeOffset="120">12574 16206 7809,'0'-11'127,"0"-1"1,0 1 426,0 0 1,7-1-148,4 1 0,2-1 118,6 1 0,-4 3-114,4 1 1,0 3-152,4-4 1,-4 6-81,0-2 0,-1 3-26,1 1 0,2 5 19,-2 2 1,-1 3-42,1 2 1,-5-1-179,1 1 0,-2 0 79,-1 4 1,-1-4-376,0 4 0,-4 0 166,-3-1 1,-3 6-279,-1-2 0,-5-2 111,-3 2 1,-3-5-47,-4 2 0,-2-4 120,-2 0 0,-3-2-71,3-3 0,-2 0-224,-2-3 1,4-3 46,0 3 1,6-4 102,2-4 1,1 1 413,6-4 0,0-1 0,4-3 0</inkml:trace>
  <inkml:trace contextRef="#ctx0" brushRef="#br1" timeOffset="121">13111 16252 7772,'-6'-5'0,"-3"2"0,5-4 1623,-5-1-212,8-3-31,-4-1-523,5 1-48,0 4-647,0 2 3,0 16 1,0 1-44,0 11 0,4 1-2,0 3 0,-1 2-116,-3 5 0,4-1 15,0-2 0,0 2-219,-4-3 0,0 2-66,0-2 0,0-3-187,0-8 1,0 1-127,0-4 148,0-1 346,0-4-205,0-4 665,0-2 64,0-5 1,1-4-265,3 0 0,-2-1-32,6 1 0,-2 2-246,2-6 1,2 4 111,-2-3 1,2 4-158,1-1 1,1 3 27,-1 1 1,2-4 32,2 0 0,-1 1-25,5 3 1,-4-2-81,4-2 1,-4 3 10,5-3 1,-7 3-148,3 1 1,-4-1-1328,0-3 660,-1 3 995,1-4 0,-1 0 0,1-2 0</inkml:trace>
  <inkml:trace contextRef="#ctx0" brushRef="#br1" timeOffset="122">13511 16206 7769,'-6'-11'353,"-1"-1"-141,3 1 865,3 0 0,-4-1 119,5 6-401,0 1-530,0 15 0,0 3-56,0 9 0,0 2 22,0 3 1,-4 1-228,0 2 0,1 2-62,3-5 1,0 3-57,0-3 1,0 1-70,0-1 0,0-7-223,0 3 0,0-8 213,0 0 0,1-2-11,3-2 0,2-3 40,5-1 1,1-4 7,-1 1 1,1-3 155,-1-1 0,2 0-70,2 0 0,-2 0 14,2 0 0,-1-4-78,1 0 1,-2-3-112,2 3 1,-2-1-117,-2 1 1,-3 3-310,-1-3 1,-3-1 69,4 1 0,-6-1 600,2 1 0,-3 3 0,-1-4 0</inkml:trace>
  <inkml:trace contextRef="#ctx0" brushRef="#br1" timeOffset="123">13488 16400 7788,'-11'0'344,"3"0"671,0 0-288,6 0-342,-3-5 1,10 4-79,2-3 1,5-1-77,3 1 0,-1-1-46,5 1 0,0 3-84,4-3 0,4-1-132,-1 1 1,-3 1-120,-4 3 1,-1-4-396,1 0 1,-3 0 23,-4 4 1,-2-1-1359,-2-3 1879,2 3 0,-9-14 0,4 2 0</inkml:trace>
  <inkml:trace contextRef="#ctx0" brushRef="#br1" timeOffset="124">13499 16149 7757,'0'-8'345,"0"1"0,3-1 536,5-3 1,0 1-379,12 2 0,2-2 2,5 2 0,0 2-193,-4-2 1,-4 6-327,0-2 0,-5 3-633,1 1 602,-3 0 45,0 0 0,-6 5 0,-1 1 0</inkml:trace>
  <inkml:trace contextRef="#ctx0" brushRef="#br1" timeOffset="125">14265 16126 7270,'0'-6'2370,"0"-4"-2004,0 8 1,0-4 476,0 2-209,0 3-212,0 6 1,0 4-212,0 10 0,3 1-1,1 7 1,0 2-324,-4 5 0,0-3 149,0-1 0,0 5-188,0 3 0,4-4 90,0-4 0,0-4-75,-4 0 1,0-3-119,0-4 0,3 2-162,1-6 1,1-4-696,-1-3 1,-3-4 1111,3 3 0,2-4 0,1 2 0</inkml:trace>
  <inkml:trace contextRef="#ctx0" brushRef="#br1" timeOffset="126">14253 16229 7878,'-5'-11'406,"4"4"1,-4 1 614,5 2 1,1 3-374,3-3 1,-2 3-236,6 1 1,0 5-155,3 2 1,1 4-95,-1 0 0,0 0-13,1 1 0,2 1 26,-3 2 0,3-3-101,-6 4 1,-2-4-392,2 0 1,-6-5 210,2 1 1,1-4-890,-1 3 723,5-4 0,-3 2-264,6-5 1,-4-1 158,4-3 0,-3-2 7,6-6 1,1-3 221,0 0 1,-1 0 7,-4 3 0,1-1 119,-1-2 0,-1 3-93,-2-4 1,1 4 433,-5 0 0,-1 1-41,-3-1 810,0 1-178,0 0 170,0 4-688,0 2 1,0 6-8,0 3 0,0 4-173,0 7 1,2 3 11,2 5 0,-2-1-172,6 1 0,-5 0-30,5 0 1,-4 4-112,4-1 1,-2 1-47,1-4 1,2 0-159,-5-1 1,1 0-48,-1-3 1,-3 1-247,3-4 0,-1-2-1658,0-7 1582,-1 3 0,4-5-576,-2 3 1234,-3-3 0,4-5 0,-5 0 0</inkml:trace>
  <inkml:trace contextRef="#ctx0" brushRef="#br1" timeOffset="127">14801 16206 7828,'-7'-11'958,"-1"-1"0,6 1-388,-2 0 0,3 3 238,1 0-96,0 6 365,0-3-661,0 5 0,1 5-30,3 2 0,-2 7-14,6 2 1,-4 4-138,3-1 1,-4 2-121,1 2 0,1 0 94,-2 0 0,1 0-236,-4 0 0,0-4-17,0 0 1,0 0-43,0 4 1,0-2-133,0-2 0,0 2-312,0-6 0,0 4-140,0-4 0,0-4-138,0-3 516,5 0 1,-3-1 58,1 1 0,0-6 337,1 2-25,-3-2 3,9-2-30,-3 0 0,4-4 142,0 0 1,1 0-185,-1 4 1,1-4 9,-1 0 0,4-3-348,1 3 1,0-1 124,-1 1 0,-2 3-349,2-3 0,-2-1-12,-2 1 0,1-1-189,-1 1 0,-3 3 753,-1-3 0,-4-2 0,2 0 0</inkml:trace>
  <inkml:trace contextRef="#ctx0" brushRef="#br1" timeOffset="128">14813 16400 7850,'-6'-5'660,"2"-2"188,8-3 1,2-1-400,5 4 1,1-2-24,-1 5 0,2-1-230,2 1 0,-2 3 29,2-3 0,-1 3-191,1 1 0,-2-4 84,2 0 1,2 0-542,-2 4 0,1-1-167,0-3 0,-4 3-1259,3-3 1849,-2 3 0,-1-4 0,-1-1 0</inkml:trace>
  <inkml:trace contextRef="#ctx0" brushRef="#br1" timeOffset="129">14756 16092 7849,'-5'-11'696,"3"-1"206,-1 1 1,10 3-621,5 1 1,7 3-264,0-4 1,2 4 193,2-3 0,0 4-2,0-1 1,0-1 16,-1 1 0,1 1-81,0 3 0,0 0-163,0 0 1,-2 0-39,-2 0 0,2 0-293,-6 0 1,1 0 82,0 0 0,-4 0-44,4 0 0,-7 0-115,-2 0 227,1 0 633,3 0-252,1 0 149,-6 0-90,-1 0 1,-5 1 151,0 3 1,0 2-139,0 5 0,0 5 45,0-1 0,-1 9-309,-3-1 1,3 9 106,-3 2 1,-1 1-235,1 7 0,-1-4-13,1 4 0,2-4-26,-6 4 1,5-9-29,0 1 1,-2-8-138,1-3 1,0-6 104,4-5 1,0-1-138,0 1-258,0-6 364,0-1 0,0-6-212,0-3 1,4-2-28,0-6 0,-1 1-71,-3-1 0,0-3 294,0 0 0,2-4 279,1 4 0,-1-6 0,1 2 0,-1 2 0,-2-2 0,0 0 0,0-4 0,-2 0 0,-1 0 0,1 0-59,-1 0 1,1 4 58,2 0 0,0 5 426,0-1 1,0 2 505,0 2-293,0 0 1,0 3 180,0 0-309,0 6 1,4-2 69,0 8 1,5 0-177,-2 7 0,4-2-222,0 6 0,0 3 41,1 1 1,-1 4-149,1 3 1,-1-2-28,1 3 0,0 1-150,3-1 1,-2-1 78,2-3 0,-2 0-229,-2 0 1,1-5-659,-1-3 1,1-2 440,-1-2 1,-3-1-365,-1-2 0,-3-3 158,4-5 0,-4 0 674,3 0 0,-4 5 0,2 1 0</inkml:trace>
  <inkml:trace contextRef="#ctx0" brushRef="#br1" timeOffset="130">15155 16492 7793,'-6'-5'0,"2"-3"0,8 2 718,4-2 1,2 4-225,1-3 0,1 0-329,-1 0 1,6-3-189,2 2 1,-2-1-334,3 1 1,-5-2 9,4 3 0,-5 0-258,1 0 0,-1 3-564,1-4 1168,-2 6 0,3-8 0,-4 3 0</inkml:trace>
  <inkml:trace contextRef="#ctx0" brushRef="#br1" timeOffset="131">15544 16161 7793,'-12'-7'-625,"1"3"1,1-2 876,2-2 1,2 2 1711,2-2-1359,3 6 0,-4-4 878,5 2-813,0 2 0,0-1-260,0 6 0,0 5-26,0 7 1,5 3-214,2 5 0,0 4-145,0-1 0,-3 2 29,4-1 1,-6-2-165,2 6 0,-1-5-70,0 5 0,-1-6-365,2 2 1,-3-4-404,-1-4 0,0 1-144,0-5 189,0 0 339,0-3 366,0-6-146,0-1 317,0-5 1,0-5-84,0-2 1,0-4 186,0 0 0,0 0 213,0-1 0,0-1-152,0-2 1,0 1 203,0-5 0,-4 4-160,0-4 1,-1 0 194,1-4 1,3 4-75,-3 0 0,-1 5 35,1-1 1,1 2 0,3 2 0,0 3 507,0 1-377,0 4-265,0-2 1,5 5-170,2 0 1,5 6-42,3 6 1,-1 0-49,5 7 1,-4 0 104,4 4 0,-1-4-77,1 0 0,1-1-107,-5 1 1,4-2-135,-3-6 1,0-1-6,-1-2 1,-2 1 72,2-5 1,-1-1 537,2-3-134,-4 0 0,5-1 423,-6-3-398,1-2 1,-5-7 158,1-2 0,-6 2-116,2-2 1,-3-3 42,-1-1 1,0 0 6,0-4 1,-3 6-90,-1-10 0,-4 5-158,4-4 0,-3 2-115,3 1 1,-4-4-210,5 0 1,-5 6-116,4 6 0,0 2-1118,4 2-249,-5 4 1204,4 2 1,-4 6 524,5 3 0,10 8 0,3 5 0</inkml:trace>
  <inkml:trace contextRef="#ctx0" brushRef="#br1" timeOffset="132">17485 15944 7784,'-6'0'837,"-4"0"-628,9 0 0,-8-2 225,5-2 0,-1 3 20,1-3 0,1 3-35,-4 1 1,-1 0-133,-3 0 1,-1 0-16,1 0 0,-4 5-73,0 3 1,-6 2-2,2 1 1,-2 1-101,-2-1 1,4 4 64,0 1 0,5-1-219,-1-4 0,2 1 96,1-1 1,2 1-226,3-1 0,2 0 68,5 1 1,0-5-39,0 1 1,0 0 97,0 3 1,5-3-51,2-1 1,8 0 78,5 0 0,1 3 10,2-2 0,1-2 24,3 2 1,-3 0-20,2 3 0,-1 0 144,-3 1 1,0-1-46,-3 1 0,-2-1 43,-6 1 1,-1-1-111,-2 0 1,-3 2 7,-5 2 1,0-2-30,0 2 0,0-1-112,0 1 0,-5-2-282,-3 2 0,-3-2 139,-5-2 1,2 0-146,-5-4 0,4 2 49,-4-5 0,4 4 31,-4-5 0,4 1 85,-4-4 1,5 0-104,-2 0 1,4-1-22,0-3 1,6-2-148,2-6 0,3 1 508,1-1 0,0-4 0,0-2 0</inkml:trace>
  <inkml:trace contextRef="#ctx0" brushRef="#br1" timeOffset="133">17748 15966 7327,'-16'-5'-1186,"7"0"4359,-3-2-1391,8 2-871,-1 5-347,5 0-473,0 10 1,0 2 158,0 11 0,0 1 89,0 3 1,-1 6-148,-3 5 0,2 4-80,-6-4 0,2 4-200,-2-4 0,-2-4 69,2-3 1,2-6-100,-2 2 1,6-4-232,-2-4 0,2-3-922,-2-5 169,2 1 206,-3-6 0,7-1-68,1-5 1,0-1 963,5-3 0,-1-7 0,5-7 0</inkml:trace>
  <inkml:trace contextRef="#ctx0" brushRef="#br1" timeOffset="134">17759 15989 8278,'-11'-11'2277,"5"4"-1910,1 2 1,5 7 199,0 1 0,1 5-60,3 7 1,3 3-160,9 5 0,-4 4 21,3-1 1,3 6-133,1-2 0,-1 0-180,1 0 0,0 0 83,4 5 1,-4-5-74,0 1 0,-4-6-664,4 2 0,-5-4 341,1-4 1,-2 1-707,-1-5 1,-1-3 402,0-5 0,-3-1-1360,0 2 1117,-6-3 0,4-5 802,-2 0 0,-2 0 0,3 0 0</inkml:trace>
  <inkml:trace contextRef="#ctx0" brushRef="#br1" timeOffset="135">17748 16366 7807,'-11'0'0,"-1"0"0,1 0 1711,4 0-690,-3 0-529,9 0 1,-3 0-164,8 0 0,2 0-288,6 0 0,3 0-36,0 0 0,6 0-242,-2 0 0,3-4-42,5 0 0,-3 1-324,3 3 1,-2-4-94,2 0 0,-3-4 696,3 5 0,-3-6 0,-1 2 0</inkml:trace>
  <inkml:trace contextRef="#ctx0" brushRef="#br1" timeOffset="136">18182 16081 7783,'-11'-12'0,"-1"1"0,2-1 420,2 1 0,0-1 335,4 1-234,0 0 1,0 3 257,0 0-73,0 6-428,4-3 1,0 6 92,0 3 0,0 6-91,0 5 1,6 9-3,1-1 0,0 8-129,0-1 1,-1 7-101,2 1 1,1-4-111,-5-3 1,3-5-199,-3 5 1,4-7-350,-4-1 1,1-2 289,-1-5 1,-3-1-155,3-4 0,1-3-792,-2-1-772,1-4 2036,1 2 0,-3-10 0,3-1 0</inkml:trace>
  <inkml:trace contextRef="#ctx0" brushRef="#br1" timeOffset="137">18113 16069 7799,'0'-11'-182,"0"-4"182,0-1 0,0 5 1755,0 3-466,0 6-160,0-8-395,0 8-512,6 7 0,-4 3 35,6 7 1,-1 2-26,5-2 1,-1 1-258,1 0 0,0-4-129,4 4 1,-4-4-193,3 0 1,2-2 69,-2-3 0,4 2-299,-4-5 1,6 0 133,-2-4 0,-1-1 127,1-3 0,-2-2-72,2-6 1,2 1 21,-6-1 0,0 1 430,-3-1 1,1 1 105,-1 0 0,1-5 145,-10 1 1,5-1-39,-4 0 1,0 4 141,-4-4 0,0 4 294,0 0 132,0 6-575,0-4 0,0 10-28,0 0 1,1 6-239,3 9 0,-3 3 26,3 5 0,-2 1 105,2 3 1,-1 2-10,4 5 1,-4 1-11,1-1 0,-2-1-135,2-3 1,-3 2-215,3-5 1,1-2-564,-1-6 1,1-2 418,-1-6 1,1 0-718,3 1 420,2-6 0,-4 3 672,5-5 0,-4 0 0,-2-4 0</inkml:trace>
  <inkml:trace contextRef="#ctx0" brushRef="#br1" timeOffset="138">18799 15978 7774,'-5'-7'0,"3"1"368,-1 2 637,-4 3 172,6-4-791,-4 10 0,5 3 23,0 7 0,0 3-90,0 4 1,0 3-52,0 1 0,0 3-100,0 6 0,0-2 12,0-3 1,4 3-48,0-2 0,-1-4-139,-3 0 1,2-3-380,1-1 1,-1-5 246,1-3 1,3-2-462,-3-2 1,2-4-518,-1-4 419,-2-1 0,4-2 217,-2 0 0,-3-2-62,3-1 0,-3-4 542,-1-4 0,0-6 0,0 0 0</inkml:trace>
  <inkml:trace contextRef="#ctx0" brushRef="#br1" timeOffset="139">18650 15955 7774,'0'-11'0,"4"-1"0,0 1 0,5-1 973,-2 1 1,4 1-292,0 2 1,5-1-155,3 5 1,3-3-259,1 3 0,1 0-92,3 4 0,-3-4-5,2 1 0,-1 0-112,-3 7 0,0 2-160,-3 6 1,-1-1 66,-3 0 0,-6 6-231,2 2 0,-7 1 129,0-1 1,-3 3-173,-1-3 0,-6-1-28,-6 1 1,-5-4-28,-10 4 0,0-5 67,-7 1 1,6-2-69,-6-2 1,6 1-809,-2-1 1170,9-5 0,0 5 0,9-5 0</inkml:trace>
  <inkml:trace contextRef="#ctx0" brushRef="#br1" timeOffset="140">19210 15932 7804,'-6'-5'-456,"0"-1"850,1-6 226,4 1 1,-4 3 459,5 1-334,0 4 175,0-2-65,0 5-462,0 5 1,0 3-134,0 7 0,0 3 76,0 5 1,0 1-162,0 2 0,0 3 13,0 6 0,0-2-180,0-3 1,4 3 71,0-2 0,-1-2-168,-3 1 1,0-6-31,0-1 0,2 0-121,2-4 0,-3-2 145,3-2 1,-2-6-201,2-2 150,-3-4 1,6 2-23,-4-5 167,-1 0-48,8 0 0,-4-1 84,6-3 0,-4 1-64,4-4 1,-3 3 8,6-4 0,-2 4-32,-2-3 1,4 4-85,1 0 0,-1 1-90,-4 2 1,1 0-35,-1 0-530,0 0 0,1 0 309,-1 0 1,-3 0-1429,0 0 1906,-1 0 0,5-5 0,-1-1 0</inkml:trace>
  <inkml:trace contextRef="#ctx0" brushRef="#br1" timeOffset="141">19518 16001 7797,'-6'-12'0,"2"1"1541,3-1-404,1 1-295,0 5 0,1 1 155,3 5-588,-3 0 1,6 1-103,-4 3 0,-1 7-75,1 8 0,2 4-139,-1 4 0,4 2 113,-4 5 1,0-4-150,-4 1 1,0-2 44,0 2 0,1 0 68,3-4 1,-3 0-30,3-5 0,-2 0-135,2-3 0,1-2-71,3-6 1,2-1-51,-3-2 1,5 1 12,3-6 0,-2 1 97,2-4 0,2-1-217,-2-3 1,4-1-443,-4-3-144,0-2 0,-3 4-2580,-1-5 1930,-5 4 367,0-3 1091,-1 4 0,-4-6 0,4 1 0</inkml:trace>
  <inkml:trace contextRef="#ctx0" brushRef="#br1" timeOffset="142">19553 16218 7797,'-12'0'321,"6"-5"1,-3 2 1333,5-5-1213,0 6 0,9-4-16,3 2 0,3 2-232,5-1 0,0 0-148,3-1 1,3 3-401,-3-3 0,2 3 258,2 1 1,-1 0-700,-3 0 1,1-4 84,-5 0 1,1 1 709,-5 3 0,0-6 0,1 0 0</inkml:trace>
  <inkml:trace contextRef="#ctx0" brushRef="#br1" timeOffset="143">19450 15955 7817,'-7'-5'0,"2"-1"1147,5-6 0,3 1-480,4-1 1,6 2-244,10 2 1,0 0-230,0 4 0,3-4-166,1 4 0,1-1-142,-1 2 0,-5 1-442,1-2 0,-1 3 555,-7 1 0,0 5 0,-3 2 0</inkml:trace>
  <inkml:trace contextRef="#ctx0" brushRef="#br1" timeOffset="144">20512 15852 7828,'-6'-6'0,"-1"-4"169,3 2 1,3 2 888,-3-2-672,3 6 0,0-7 117,-3 5 1,3-1 313,-3 1 171,3 3-101,-4-4-203,3 5-538,-3 0-32,5 0 1,-5 5 71,-3 2 0,2 3-45,-1 2 0,-1-1-103,-3 1 1,-1-1 4,1 1 0,-1 0-167,1 3 1,1-2-25,2 2 1,-1-2 90,5-1 1,-3 0-6,3 3 0,0-2 43,4 2 1,0-2 32,0-2 1,1 1 37,3-1 1,-1 1 14,4-1 1,2 1 72,6-1 1,-1-3-104,5-1 1,1 1 21,2 3 1,1-3 1,0-1 0,-1 1-25,-3 4 0,-3-1-28,-4 0 0,2 1-117,-3-1 0,2 1 67,-10-1 1,5 0-124,-4 1 1,0-1-140,-4 1 0,-2-1 5,-1 1 1,-2-1-101,-3 0 0,-6 1 117,3-1 0,-5 1-150,1-1 0,1-3 50,-5-1 0,5-3 100,-1 4 0,-2-6-160,2 2-27,0-3-336,4-1 536,4-5 0,2-1-816,5-5 1085,10-1 0,3-4 0,10-2 0</inkml:trace>
  <inkml:trace contextRef="#ctx0" brushRef="#br1" timeOffset="145">20797 16001 7783,'-3'-12'0,"-1"1"0,-1 3 2321,1 1-511,3 4-610,-4-2-798,5 5 0,0 1-88,0 3 1,0 4-55,0 7 0,3 3 77,1 4 1,5 1-166,-1 0 1,-2 4-54,2-1 1,-2 1-134,2-4 1,0 0-74,-4 0 1,4-4-368,-4 0 0,-1-5 250,-3 1 0,0-6-2273,0-2 1423,0-4 1,-1 2-73,-3-5 0,2 0 409,-6 0 717,6 0 0,-8-10 0,3-3 0</inkml:trace>
  <inkml:trace contextRef="#ctx0" brushRef="#br1" timeOffset="146">20569 15932 7787,'0'-8'914,"0"1"1,5 3-379,3-4 1,7 6-104,4-2 1,3-1-53,0 1 0,5 0-138,0 4 0,3-1-79,-3-3 1,4 3 23,0-3 1,-3 2-290,-2-2 1,-1 3 121,-3-3 1,1 3-613,0 1 0,-4 0 44,0 0-655,-5 0 1,3 1 1201,-6 3 0,0 2 0,1 5 0</inkml:trace>
  <inkml:trace contextRef="#ctx0" brushRef="#br1" timeOffset="147">21094 16298 7755,'5'11'0,"-3"-3"399,1-1 1,3-3 603,-3 4 27,6-1-689,-7 5 0,4-2 405,-2-3 204,-3-1-231,4-6-1577,0 0 211,-4 0 0,6-2 647,-3-2 0,-3-2 0,4-5 0</inkml:trace>
  <inkml:trace contextRef="#ctx0" brushRef="#br1" timeOffset="148">21540 15772 7799,'-7'0'865,"2"-5"0,5 5-317,0 0 1,2 5-182,1 7 0,-1-1-60,1 0 1,4 7-102,0 5 1,0 0 126,0 4 1,0 2-83,0 1 1,2-1-52,-5 2 1,1-4-69,-1 3 1,-3-5-131,3 2 0,-3-3-391,-1-1 1,2-1 287,1-3 0,-1-3-554,1-5 230,4 1 1,-6-4-1122,3-1 392,2-4 294,-5 2 1,5-10 859,-6-3 0,-6-2 0,0-2 0</inkml:trace>
  <inkml:trace contextRef="#ctx0" brushRef="#br1" timeOffset="149">21505 15852 7799,'-6'-11'0,"1"-1"569,5 1 0,0-1-178,0 1 0,1 1 84,3 2 1,2-1-42,6 6 1,-1-1 28,1 4 1,3 0-167,0 0 1,4 0-78,-4 0 1,6 5-142,-2 2 0,1 4 111,-1 0 0,3 6-209,-3 2 1,-3-2 89,-1 2 1,2 4-200,-2 4 1,-3 1 22,-5-2 0,-4 4-17,1 4 1,-3 0-91,-1 0 0,-5-3-186,-3-1 0,-3-4-421,-4 0 0,1-3 332,-5-4 1,-1 2 27,-2-6 0,0 0 114,3-4 1,-1-3 314,5 0 1,-1-6 1,5 2-31,5-3-181,-5-1 0,10-1-199,-3-3 439,3-2 0,6-6 0,1 1 0</inkml:trace>
  <inkml:trace contextRef="#ctx0" brushRef="#br1" timeOffset="150">21951 15944 7799,'0'-8'164,"0"0"0,0 1 250,0-5 1,0 5 454,0-1-206,0 5 1,0-3 482,0 2-344,0 3-188,0-4 1,4 6-175,0 3 1,-1 2-164,-3 6 1,4 4-126,0 3 1,1 3-95,-1 1 1,-3 3 58,3 1 1,-3 4-167,-1-5 1,0 5 16,0-5 1,0 1 4,0-4 0,0 0-469,0-1 1,0-2 71,0-1 1,0-6-583,0 3 427,0-4 250,0 0 238,0-6 0,1-1 193,3-5 5,-2 0 0,6-1-72,-4-3 0,5 2-38,-1-6 1,2 2-32,1-2 1,1-1 8,-1 5 0,4-1-8,1 1 0,3 2-23,-4-6 1,4 6-43,-4-2 1,4 1-70,-4 0 1,4 1-659,-3-1 257,-1 1-420,-4-3 513,-4 4 475,-2-4 0,-5 0 0,0-2 0</inkml:trace>
  <inkml:trace contextRef="#ctx0" brushRef="#br1" timeOffset="151">21894 16126 7725,'0'-11'556,"5"3"-488,2 1 0,7 4 206,2-1 1,4-1-101,-1 1 0,-1-3-157,1 3 1,-1-1 20,1 1 1,1 2 86,-5-6 1,4 5-185,-4 0-67,6-4 0,-9 6-530,4-3 1,-7-1 68,-2 1 587,-4 0 0,2-6 0,-5-2 0</inkml:trace>
  <inkml:trace contextRef="#ctx0" brushRef="#br1" timeOffset="152">21962 15841 7813,'-6'-5'0,"1"-2"334,5-4 0,1 3 508,3 1 0,4 4-654,7-1 0,-2 3-30,2 1 1,-3-4-94,0 0 0,3 1 39,0 3 1,1 0-156,-5 0 0,4 1 29,0 3 1,1-3-194,-5 3 0,4-2 72,1 2 1,-1-3-86,-4 3 0,1-3-507,-1-1 0,0 2 289,1 2 1,-1-3 445,1 3 0,-1-3 0,1-1 0</inkml:trace>
  <inkml:trace contextRef="#ctx0" brushRef="#br1" timeOffset="153">22408 15841 7813,'-8'1'264,"1"3"575,4-3-80,-2 4-264,10-5 274,-4 0-456,9 0 1,-5 5 7,3 3 1,1 2-107,-5 1 0,3 2 0,-3 2 0,5-1-53,-1 5 0,2 0-79,1 4 0,-3-4-116,-1 0 0,1 0 42,4 4 1,-1-1-28,0-3 1,-3 1-137,0-5 1,-1 4-140,5-3 0,-1-1-10,0-4 0,-3 3-157,0-2 1,-4 0-524,3-8-462,-4 5-82,2-8 1527,-5 4 0,0-5 0,0 0 0</inkml:trace>
  <inkml:trace contextRef="#ctx0" brushRef="#br1" timeOffset="154">22716 15841 7805,'0'-12'0,"0"1"504,0-1 0,0 5 258,0-1 623,5 6-472,-4-3-521,5 5 0,-6 1-126,0 3 0,0 3-26,0 9 1,0-2-95,0 5 1,-6 3-96,-1 5 1,-1 5-113,-3-2 0,6 3 107,-7 1 1,3-1-216,-2-2 0,0 1-161,-1-6 1,5 0-239,-1-7 0,4 1 198,-3-5 1,4 0-170,-1-3 1,-1-1-360,1 1 0,0-5-167,4 1 1065,0-6 0,0 9 0,0-5 0</inkml:trace>
  <inkml:trace contextRef="#ctx0" brushRef="#br1" timeOffset="155">22796 16286 14357,'6'0'519,"-1"5"0,-5-2-1358,0 4 1,0-3 838,0 4 0,0-6 0,0 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4.828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22214 6419 6866,'-5'-12'-545,"3"4"1082,-2 1 1,3 3-103,1-4 0,0 5-108,0-5 1,0 4 117,0-3 355,0 4-385,0-7 1,0 7 147,0-4 236,0 4-181,0-2 408,0 5-785,-5 0 204,4 0-422,-4 0 1,9 5 2,-1 3 1,6 2 97,-1 1 1,6 2 128,1 2 0,4-1-98,-4 5 1,6 2 52,-2 5 0,6 0-51,2 4 0,3 1-74,-3 3 0,-1 0-96,-3 0 0,0-3-174,0-1 1,-5 1 53,-3 3 0,-2-5-157,-2-2 0,-3 1 65,-1-2 0,-4 1-77,1-4 1,1-4 5,-1 0 0,-1-5 54,-3 1 1,0-2-54,0-2 0,0 1 101,0-1 1,0-3-284,0-1-62,0-4-224,0 2-3335,0-5 4098,-5 0 0,-6 0 0,-7 0 0</inkml:trace>
  <inkml:trace contextRef="#ctx0" brushRef="#br0" timeOffset="1">22476 7070 7956,'0'-7'2333,"0"2"-1648,0 5-130,5 5-390,2 2 1,0 4-99,1 0 0,-4 1 95,3-1 1,-3 1-126,4-1 1,-6-3-15,2-1 0,-1 0 228,0 0-377,-1 3 96,8-3 0,-9 0 97,3 1-1,2-6 1,-3 4 139,4-6 1,-3 0 15,4 0 0,-2-2 184,2-2 1,2 2 55,-2-6 1,-2-1-84,2-6 1,-1-1 181,5-3 0,-5-3-131,1 3 0,-1-6-306,5-2 0,-5-3-105,1 3 1,0-4-156,3 5 0,-5 0-376,-2 7-853,-2 3-1474,-2 5 1285,0 4 1138,0 2 0,5 15 0,1 3 0</inkml:trace>
  <inkml:trace contextRef="#ctx0" brushRef="#br0" timeOffset="2">20615 5413 7959,'-5'-11'652,"3"3"-375,-1 1-47,1 4 974,2-7-348,0 9-732,0-4 0,4 6 76,0 3 1,1 3-75,-1 9 0,-3 1 29,3 6 1,1 1-125,-1 3 0,0 1-83,-4 2 0,0 6 52,0-6 1,0 6-103,0-6 0,0 0 29,0 0 1,0-5-266,0 2 0,0-4 152,0-4 1,0 1-713,0-4 5,0-1-312,0-4 8,5 1 1197,-4-6 0,9 4 0,-4-4 0</inkml:trace>
  <inkml:trace contextRef="#ctx0" brushRef="#br0" timeOffset="3">20649 5505 7956,'0'-17'-39,"0"8"19,0-2 0,0 2 671,0-2 1,0 3 278,0 1 386,0 4-893,0-7 0,1 10-277,3 0 1,4 9 51,7 6 1,-1 9 29,5-1 1,0 7-76,4 1 0,1 2-111,2 1 0,-1 0-4,1 1 0,-2-2-268,-1-3 0,0-2-150,0-5 0,-4-5 176,0-3 1,-5-3 93,1 0 0,-2-2 56,-2-2 1,-3-2 239,-1-2 0,-3-3 162,4 3 67,-6-3 727,3-1-765,-5-5 1,0-1 165,0-6 0,0-3-150,0 0 0,0-5-296,0 1 0,0-7 98,0 0 0,0-6-259,0 1 1,-3-3-9,-1-4 1,0 2-8,4-2 0,-4 3-444,0 1 0,1 4 265,3 4 0,0 3-306,0 4 0,-2 2 182,-1 6 0,1 0-1133,-1-1 142,1 6-5,-3 1 171,4 5-84,-4 0 1291,5 5 0,5 1 0,1 6 0</inkml:trace>
  <inkml:trace contextRef="#ctx0" brushRef="#br0" timeOffset="4">21300 5665 11637,'0'11'401,"0"1"-200,0-1 1,0 0-85,0 1 0,-4 3 0,0 0 0,-1 4-189,1-3 1,3 0 38,-3-1 0,3-2-193,1 2 0,1-2-17,3-2 0,2 1 84,6-1 0,1-1 94,2-2 0,-1-3 6,5-5 0,-4 0 114,4 0 0,0-1 31,4-3 0,-1 1 113,-3-4 1,2-2 135,-2-6 1,-1 2-96,1-2 0,-6-2 160,-2 2 0,-1-5-79,-6 1 1,0 1-251,-4-1 0,-1-4 125,-3-4 1,-8 2-195,-7 6 1,-4-1-141,-3 4 1,0 6-327,-4 6 0,1 3-539,-2 1 0,5 7 469,7 4 0,3 2-1651,9 6 2185,2 0 0,10 4 0,1-1 0</inkml:trace>
  <inkml:trace contextRef="#ctx0" brushRef="#br0" timeOffset="5">21711 5642 8208,'0'-6'2268,"0"0"-1591,0 6 0,1 6-310,3 1 1,-1 3-146,4 2 1,0 3-127,0 0 1,2 4 60,-5-4 1,1 5-167,-1-5 1,-3 4 14,3-4 1,-3 0-378,-1-3-131,0-1 187,0 0 267,0 1 0,-1-6 174,-3-2 238,3-3-219,-9-1 0,8-1 166,-1-3 0,-2 2-8,1-6 1,0 0-109,4-3 1,1-4-122,3 0 1,2-6 79,6 2 1,-1-2-395,1-2 1,0-4 34,4 1 1,-3-1-80,6 4 0,-1 5-381,1 3 0,2 4 319,-6 3 0,4 3-783,-4 5 0,-1 1-16,-6 3 1145,2 2 0,-4 11 0,6 1 0</inkml:trace>
  <inkml:trace contextRef="#ctx0" brushRef="#br0" timeOffset="6">22099 5722 7956,'0'-18'0,"0"-2"855,0 5 0,2-1-282,1 5 1,-1-1-158,2 1 56,-3 5 668,-1-4-422,0 8-658,5-3 0,-4 6 83,3 3 0,-3 3-87,-1 4 0,4 2 31,0 2 1,0-2 98,-4 2 1,1 1-295,3 0 0,-3-1 57,3-4 1,-2 5-205,2-1 1,-1-4 126,4-3 0,-3-2-99,4 2 1,-4 1-122,3-6 272,1 1 0,3-4 49,1 0 0,-5-1-41,1-3 0,-2 2 221,2-6 1,2 0-51,-2-3 0,-2 0 100,1-1 1,-4 1-29,1-1 1,1 1-29,-1-1 0,0 1-133,-4 0 1,0 3 0,0 0-125,0 6 125,0-3-577,0 5 400,5 5 0,-3 1 56,6 6 0,-6-5 22,2 1 1,2-2-22,2 2 0,-2 2-115,2-2 129,0-3 0,3 1 8,0-2 1,1-3 215,-1 3 1,2-4-127,2-4 1,-2 2 93,2-6 0,-2 0 22,-2-3 0,1-1 149,-1 1 1,1 0-96,-1-1 0,-3 2 123,-1 2 1,-4-2-130,1 3 0,-3 0-34,-1 0 1,1 4-482,3-1 281,-3 3 1,4 2-165,-5 3 0,0 2-57,0 6 1,0 1-113,0 2 1,0-1-76,0 5 1,1-1-325,3 1 1,3-2-75,4-1 0,0-4 90,1 4 779,4-4 0,-3 5 0,4 0 0</inkml:trace>
  <inkml:trace contextRef="#ctx0" brushRef="#br0" timeOffset="7">22876 5722 7956,'0'-17'371,"-4"3"-49,0-5 1,1 2 328,3-2 1,0-2-213,0 6 1,0 0-10,0 3 0,-2 6-62,-2 2 0,2-1-106,-6 1 0,5 1-230,-5 3 1,0 5 154,-3 2 0,-2 5-170,-2 3 0,2-1 82,-2 5 1,2-4-285,2 4 0,3-4-26,1 4 0,3-5-105,-4 2 0,6 0 43,-2-1 0,3-3 98,1-5 1,0 1-180,0 3 1,5-4 60,2-3 1,4-3 250,0-1 0,4 0-6,0 0 0,2-1 106,-2-3 0,-2-1-79,2-3 0,-1-2 157,1 2 1,-3-2-3,-1-1 0,-1-1-77,-6 1 1,4 3 286,-5 1-166,1 4-94,-4-2-66,0 5 0,0 5-24,0 3 0,0 2-15,0 1 1,0 1-109,0-1 1,2 1 79,1-1 0,0 0-77,4 1 0,-3-2 58,4-2 0,0 0-383,3-4 283,0 0 0,1-4 89,-1 0 1,2 0 191,2 0 0,-2-6-126,2-6 0,-2 1 158,-2-4 1,1-3-43,-1-1 0,0-3 178,1-1 0,-1 1-63,1-1 1,-2-1 12,-3-3 1,0 2-46,-3-6 1,-3 2 137,3-1 0,-3-3-215,-1 2 1,4-1 60,0 2 0,-1-2-249,-3 6 1,0 4 64,0 7 1,0 2 322,0 2-150,0 4-21,0 2-102,-5 20 0,4 1-91,-3 14 1,3 1 135,1 3 0,0 4 16,0 0 1,1 4-149,3-4 0,-1 4 116,4-4 1,0-1-226,0-7 0,-1 2 44,-2-6 1,-1-3-136,4-4 1,-4-5 65,1 2 1,1-4-48,-1 0 1,-1-5-333,-3 1 1,0-4 563,0 3 0,6 1 0,0 3 0</inkml:trace>
  <inkml:trace contextRef="#ctx0" brushRef="#br0" timeOffset="8">23733 5185 7956,'0'-11'300,"0"-1"33,0 6 0,0-4 220,0 3 55,-6 1-21,5 1 28,-4 0-356,5 4 1,-4-3-15,1 8 0,-6 3 94,1 8 1,-6 3-104,-1 5 0,-2 6-44,2 6 0,1-1 44,-5 4 0,5-1-236,-1 1 0,1-1 16,-1 4 0,3-3 5,1 4 0,1-5-39,6 1 1,0 2-166,4-2 0,0-2-186,0-5 1,1 1 170,3-6 1,3 1 73,4-4 0,-3-5 20,-1-3 0,1 1-235,3-1 1,-3-3-143,-1-5 1,0-3-230,0 4 1,0-6-252,-3 2 74,-3 3 887,9-6 0,-9 4 0,4-5 0</inkml:trace>
  <inkml:trace contextRef="#ctx0" brushRef="#br0" timeOffset="9">23790 5619 7956,'-7'-24'211,"-3"2"0,9 11 72,-3 0 1,3 3 451,1 0 1,-1 6-74,-3-2 1,1 3-243,-4 1 1,3 2-53,-4 6 0,4 1-132,-3 10 1,4 0-44,-1 4 0,3-1-53,1 1 1,0 0-109,0 0 0,5 0-12,3 0 0,6-2-228,1-2 1,4-2-215,-4-6 0,6-1 224,-2-2 0,2-3 116,2-5 0,0 0-1,0 0 0,0-5 207,-1-3 0,1-2-116,0-1 0,-5-2 232,-3-2 0,-2 1-18,-2-5 1,-1 0-35,-2-4 0,-3 0-190,-5 0 1,-5-5-172,-3-2 0,-2 1-20,-1-2 0,-4 6 77,-1-2 0,-4 8-447,1 4 1,-3 4 212,0 3 1,0 3-358,3 5 1,-1 5 26,4 3 0,1 7-683,4 4 1363,-1 2 0,1 2 0,0 0 0</inkml:trace>
  <inkml:trace contextRef="#ctx0" brushRef="#br0" timeOffset="10">24155 5825 7956,'0'-12'0,"5"6"0,2 0 380,4 2 0,-3 2 1375,-1-1 163,-4 1-1366,2 7 0,-1 2-461,-1 4 1,1 4 34,-4 1 1,0 4-276,0-1 1,0 3-124,0 0 1,0 1-127,0 0 1,-1-4 237,-3 0 1,3-5-115,-3 1 0,-1-6-719,1-1 311,-5-1-830,8 0 696,-4 3 816,5-9 0,-5 4 0,-1-5 0</inkml:trace>
  <inkml:trace contextRef="#ctx0" brushRef="#br0" timeOffset="11">24463 5493 7956,'0'-27'0,"0"4"0,4 5 590,0 6 0,4 1 466,-4 0 144,-1-1-441,-3 6-416,0-4 1,0 10-223,0 0 0,4 5 101,0 6 1,0 6-92,-4 2 1,0 4 104,0 3 0,4 0-264,-1 4 1,1-3-132,-4 3 1,0-1-188,0 2 1,0 1 9,0-6 1,1 0-133,3-7 0,-2 1-85,1-5 1,-1 0 220,-2-3 1,3-5-560,1 1 0,0-4-241,-4 3 1132,0-4 0,-10 2 0,-3-5 0</inkml:trace>
  <inkml:trace contextRef="#ctx0" brushRef="#br0" timeOffset="12">24578 5094 7956,'0'-24'335,"1"2"41,3 11 1,2-1 179,6 1-102,-6 4 1,0 1 1100,-2 2-1075,-3 3 1,9-3-153,-2 8 1,3 2-107,5 6 0,-2 6 125,5 4 1,-2 2-121,3 7 0,0-3-200,-5 6 1,0-2 132,-3 6 0,-2-1-96,-3 1 1,2-1-450,-5 4 1,4-2 201,-4 2 0,-1 5-12,-3 4 0,0-1 89,0-3 1,-5-4-7,-2 0 0,-3-6 31,-2 2 1,-1-2-502,-2-2 1,-4 0 30,-7 1 1,0-5-688,-4 1 1008,-1-6 1,-8 3 0,-2-5-1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06:25:00.01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1770 4420 7984,'-6'-5'-352,"1"4"1,5-6 1321,0 3-273,0 3 240,0-9-558,0 4 0,0-2-118,0 0 1,1 6 113,3-2 0,-3 2-110,3-2 1,-1 2-55,0-1 0,0 3 21,4 3 0,1 5-28,3 7 0,5 3-25,-1 5 1,0 4-119,-3-1 0,3 6-20,0-2 1,5 5 73,-1 3 0,3-3-249,1 3 1,0-6 53,-1-2 1,-2-4-204,-1 0 0,0-1 123,3-3 0,0 0-13,-3-3 0,1-2 89,-4-6 0,-1 0 39,-4 1 1,1-1 11,-1 1 1,-1-5-16,-2 1 0,1-4 32,-5 3-24,4-4-319,-6 7-111,8-9 77,-9 4 0,4-3-935,-5 1 884,0-1 0,-1 3-413,-3-5 1,2 0 856,-6 0 0,0 0 0,-3 0 0</inkml:trace>
  <inkml:trace contextRef="#ctx0" brushRef="#br0" timeOffset="1">2193 4500 7909,'-7'-8'-77,"4"1"0,1 3 967,2-4-153,0 1-286,0-5 1,-1 2-12,-3 2 0,3 2 351,-3 2-371,3 3-186,1-4 0,-1 5-175,-3 0 1,1 1 135,-4 3 0,-1 4-79,-3 7 1,-2 8 56,-2 7 0,-4 8-99,-8 4 1,2 4-294,-6 3 0,6-2 317,-2 3 1,3-8-225,1-4 0,6-4 68,1-4 1,2-2-379,-1-5 0,6-1 203,-2-3 0,2 1-536,-3-5 1,5-3 328,-1-5 0,4-4-628,-3 1 1,3-3 1190,-4-1 1,1 0 0,-5 0 0</inkml:trace>
  <inkml:trace contextRef="#ctx0" brushRef="#br0" timeOffset="2">1759 4317 8034,'-12'-11'514,"6"4"-234,1 2 1067,5 0-351,0 4-896,0-4 1,1 5 70,3 0 0,2 0 126,6 0 0,1 1-5,2 3 0,2-3 5,6 3 1,1-3-36,3-1 0,-2 0-32,6 0 0,-4 0-65,3 0 0,-3 0 93,3 0 1,-3 0-208,3 0 1,-4-4 120,0 1 1,-2-5-129,-1 4 0,-4-1 16,0 1 0,-5 3-54,1-3 1,-6 3-490,-1 1 1,-2-1 85,2-3-799,-3 3 876,-5-4 0,0 6 320,0 3 0,0 2 0,0 5 0</inkml:trace>
  <inkml:trace contextRef="#ctx0" brushRef="#br0" timeOffset="3">2935 4557 8030,'0'-6'905,"0"1"1124,0 5-1843,0 5 1,1-4 62,3 3 1,-1 1-15,4-1 0,2 3 299,7-3-333,1 0 0,2-4-52,0 0 0,4 0-121,4 0 0,-1 0-455,-3 0 1,0 0 272,0 0 0,-1-4-764,-3 0 1,-3 0 438,-4 4 0,-1 0-1653,0 0 2132,-4 0 0,-2 0 0,-5 0 0</inkml:trace>
  <inkml:trace contextRef="#ctx0" brushRef="#br0" timeOffset="4">2901 4774 8030,'0'6'684,"5"-1"-398,3-5 1,6 0 428,1 0 0,5 0-257,-1 0 0,3 0 286,1 0 1,3-1-252,1-3 0,5 3-363,-2-3 0,-1 3-220,2 1 1,-7 0-260,-1 0 0,-1 0-273,-3 0 1,-1 1 207,1 3 414,0-3 0,4 9 0,0-3 0</inkml:trace>
  <inkml:trace contextRef="#ctx0" brushRef="#br0" timeOffset="5">4146 4089 7958,'-12'-4'-160,"1"0"1,0-4 79,-1 5 0,2-2 340,2 1 0,-1 1-50,6-4 1,-2 3 466,1-4 4,2 6 26,-3-9-479,10 5 1,2-5-20,4-1 0,6 5-74,2-1 1,2 0 95,2-3 0,0 3-200,0 1 1,0 4 35,0-1 1,-1 3-66,1 1 0,-4 0 3,0 0 0,-5 1-118,2 3 1,-5-1-55,-3 4 1,-2 2 85,-2 7 0,-3-3-34,3 7 1,-8-1 106,-4 3 1,-6 1-24,-1 0 1,-4 0 18,4 0 1,-2-4 115,2 0 0,2-5-22,-2 1 0,6-2-22,2-2 1,4-3 201,-1-1-161,3-4 15,1 2-54,0-5 0,5 0-13,3 0 0,6 0 19,1 0 1,5 0 120,-1 0 1,3 0-160,1 0 0,0 0-1,-1 0 0,0 0-79,-3 0 0,-1 1 58,-3 3 1,-2-1-185,2 4 0,-4 1 118,-3 3 1,-2 1-67,-2-1 0,-3 1 40,3-1 0,-9 0 270,-6 1 0,-2-1-82,-6 1 0,0 3 165,-4 0 1,0 0-54,0-3 1,-2-2-129,2-3 1,-2 2-573,6-5 310,2 0-1376,1-4 725,4 0-475,6 0 1,7-5 1299,11-3 0,4-7 0,7-3 0</inkml:trace>
  <inkml:trace contextRef="#ctx0" brushRef="#br0" timeOffset="6">4751 3895 8015,'-6'-6'0,"-1"5"0,4-3 183,1-2-183,-3 5 1206,5-4 177,0 5 0,0 6-1155,0 5 0,0 2 107,0 6 1,0 0-108,0 4 0,0 4-114,0-1 0,-4 2 20,1-1 1,-5-2-204,4 6 0,-3-7-38,3-1 0,0 0 79,4-4 0,0-3-247,0-1 1,0-2 142,0-2 0,4-3-274,0 0 0,4-5 157,0 5 0,2-5-394,2 0 1,-1-1 66,1-2 1,-1 0-96,0 0 0,1-2 71,-1-1 1,-1 0 176,-2-5 0,2 2 423,-2-2 0,-3-2 0,5 4 0,-4-5 0</inkml:trace>
  <inkml:trace contextRef="#ctx0" brushRef="#br0" timeOffset="7">4865 4203 8015,'0'-8'521,"0"1"-36,0-1 31,0-3 0,-1 0 315,-3 4-394,3 2 1,-4 4 391,5-3-205,0 2-751,0 8 1,0 2 169,0 11 1,0 0-363,0 4 0,1 0 287,3 0 1,-2 0-935,6 0 1,-5 0 454,0-1 0,3-3-278,-3 0 0,5-5 789,-4 2 0,0-4 0,-4 0 0</inkml:trace>
  <inkml:trace contextRef="#ctx0" brushRef="#br0" timeOffset="8">3997 4683 8055,'0'-7'2894,"0"2"-2468,0 5 11,5 0 1,3 0-51,7 0 0,4 0 137,8 0-117,2 0-233,5 0 1,6 0 215,2 0 1,5 4-156,6 0 0,1 0-351,11-4 1,-31 0-1,1 0 178,1 0 0,0 0 1,-1 0-1,0 0 54,-1 0 0,0 0 0,0-2 0,1 0-134,1 0 0,0 0 0,-1-2 0,-1 0 97,27 1 1,-7-5-641,3 4 0,-7-5 327,-1 2 0,-8 0 26,-7 0 1,-1 4 54,-6-1 0,-4-1-79,-4 1-467,-5 1 998,2 3-2099,-5 0 1318,-4 0 482,-2 5 0,-15 1 0,-3 5 0</inkml:trace>
  <inkml:trace contextRef="#ctx0" brushRef="#br0" timeOffset="9">4157 4991 8068,'-11'-6'298,"-1"0"0,5 5 177,-1-3-33,6 3 268,-3-4-159,5 5 1,-4 1-220,0 3 1,0 2-100,4 6 1,0 4 97,0 3 0,1 7-83,3 0 0,-3 5-123,3-4 0,-1 3-6,1-3 1,-3 3-195,3-3 1,-3-1-405,-1-3 1,0-4 308,0 0 0,1-5-500,3 2 1,-3-4-59,3 0-197,-3-1 1,3-3 329,0-1 0,1-4 595,-1 1 0,2-3 0,6-1 0</inkml:trace>
  <inkml:trace contextRef="#ctx0" brushRef="#br0" timeOffset="10">4374 5059 7991,'-11'-6'1177,"4"1"0,2 6-631,5 3 0,-3 4-33,-1 7 1,0-1-339,4 5 0,0 0 79,0 4 0,0 3-308,0 1 0,1-2 104,3-5 1,2 1-406,6-2 0,4-2 227,3-2 1,-1-4-232,1-3 1,0-3 234,4-5 1,0-1 95,0-3 1,0 0 128,-1-7 1,0 2-171,-3-6 0,0-2 398,-8 2 1,3-2-122,-6 2 0,-3 1 102,-1-5 0,-4 4-33,-4-4 1,-4 0-436,-7-4 1,-4 0-82,-7 0 1,0 6-178,-4 1 1,1 4 121,-2 0 0,-1 6-234,6 2 1,0 3 74,7 1 1,0 5 98,8 2 1,2 4-1121,9 0 1474,0 0 0,0 6 0,0 1 0</inkml:trace>
  <inkml:trace contextRef="#ctx0" brushRef="#br0" timeOffset="11">4797 5071 8326,'-5'-12'587,"-2"1"1,1 3 589,2 1-371,3 4-326,1-2 194,0 5-420,-5 0 0,4 5-313,-3 3 1,3 7 105,1 4 0,0 3-146,0 1 1,0 1 100,0 2 1,0-3-126,0 0 0,5 0 10,2-4 0,8-1-346,4 1 0,0-7 172,4 0 0,-2-2 57,5-6 1,0 0 317,0-4 1,0-2-127,4-2 1,1-6 237,3-5 0,-5-5-69,-2 1 1,-3-3 283,-1-1 0,-6 0-167,-1 1 1,-9-1 163,-3 0 0,-3 0-18,-1 0 1,-5 0-23,-2 1 1,-10 3-502,-6 0 1,-5 5 134,-6-2 0,-5 5-362,-3 3 0,3 3 235,1 5 1,-1 2-817,5 1 1,2 5 426,10 7 1,4-1 509,3 5 0,2 5 0,2 5 0</inkml:trace>
  <inkml:trace contextRef="#ctx0" brushRef="#br0" timeOffset="12">5836 4637 8013,'-11'0'1151,"-1"-5"-921,6 4 0,1-6-324,5 3 437,5 3 0,1-4-66,6 5 1,0 0 196,4 0 1,3 0-98,7 0 0,0-1-258,4-3 0,-1 3-46,2-3 0,2 1-215,-3 0 0,-2 1-421,-1-2 0,-3 3 336,-1 1 0,-2-4-230,-2 1 1,-2-1-178,-6 4 634,-4 0 0,3 0 0,-4 0 0</inkml:trace>
  <inkml:trace contextRef="#ctx0" brushRef="#br0" timeOffset="13">5836 4763 8013,'-11'5'0,"3"-3"240,0 6 177,6-6 1,2 7 20,7-5 0,4 4-150,0-5 1,6 1-81,2-4 0,6 4 34,2 0 0,8 0-197,-1-4 1,4-2 135,1-1 1,-4 0-839,3-5 1,3 1 656,1-5 0,-3 1 0,0 0 0</inkml:trace>
  <inkml:trace contextRef="#ctx0" brushRef="#br0" timeOffset="14">6807 4488 7993,'-23'0'-558,"5"0"-699,3 0 3934,7 0-1684,3 0 1,0 2-726,-2 1 0,-5 9-87,-3 7 1,6 4-15,-2 3 1,3 2 72,0 3 0,3 2-261,5-3 0,2 2 112,1-2 1,8 2-110,4-5 1,5-1-231,-1-3 1,3-5-304,1-3 1,3-3 90,1-5 274,5-2 44,-3-5 1,5-5 230,0-2 9,1-9-171,-1-1 0,-1-6 252,-3 0 0,-2-4-70,-5 1 0,-4-2 467,0 1 0,-5 2 46,1-6 0,-7 1-226,-4-4 1,-3 3 109,-1 1 0,-1 1-119,-3-2 0,-8-1-257,-7 6 0,-7 4 73,-5 7 0,-7 3-587,-4 5 1,2 3 289,-2 8 1,1 3-1129,-1 9 1,4 1 107,8 6 984,7 0 1,1 5 0,5 1 0</inkml:trace>
  <inkml:trace contextRef="#ctx0" brushRef="#br0" timeOffset="15">7412 5014 8050,'-6'0'1904,"1"0"-908,5 0-1288,5 0-480,-4 0 772,4 0 0,0 0 0,2 0 0</inkml:trace>
  <inkml:trace contextRef="#ctx0" brushRef="#br0" timeOffset="16">7686 4511 8052,'-11'-5'0,"4"-1"603,4-6 143,1 6 1,2-4-868,0 2 1,4 2 11,0-2 0,5 2 745,-1-2 0,-2-2-220,1 3 1,2-2-184,7 1 1,-4 2-35,3 2 0,-1 3-193,2-3 1,-4 3 86,4 1 0,-2 0-49,1 0 1,-3 3-138,4 1 1,-4 5 67,0-1 1,-1-2-151,1 2 0,-1-1-110,1 5 169,-1-1 0,-5 1 47,-2-1 1,1 0-23,-1 1 0,-2-2 94,-5-2 0,0 2 11,-4-3 0,-5 4 188,-3 0 0,-4 0-65,4 1 1,-2-1 160,2 1 0,2-1-59,-2 0 0,4-3 29,3 0 0,-1-5 145,5 5-392,0-5 1,4 3 59,0-2 1,2-3-179,2 3 0,6-3 105,5-1 1,5 4 57,-1 0 1,7 1-171,0-1 1,1-2 122,-4 6 1,0-4-183,-1 3 1,-4 1 100,-3 3 1,-2 1-136,-1-1 0,-1 2-23,0 2 1,-4-1 113,-3 5 1,-3-1 77,-1 1 0,-5 2-73,-3-2 0,-3 2 235,-5-2 0,-3 1-59,-7-5 1,2 4 161,-3-3 1,-1-1-120,1-4 1,1 1-236,3-1 0,1-5-191,3-2 1,3-3-1322,4-1-779,1 0 2408,5 0 0,1-5 0,5-1 0</inkml:trace>
  <inkml:trace contextRef="#ctx0" brushRef="#br0" timeOffset="17">8303 4283 8000,'-11'0'2273,"4"0"-2292,2 0 1,5 5-25,0 3 1,0 2 291,0 1 0,0 2 430,0 2 1,0 7-315,0 4 0,0 5-171,0-5 0,0 6-222,0-1 1,0-4 115,0 0 0,0-3-185,0-1 0,0-4 109,0 0 0,0-5-44,0 1 1,1-6-51,3-1 1,-1-6-104,4 2 1,1 1-179,3-1 0,1 0-130,-1-4 0,2 0-555,2 0 0,-2 0-194,2 0 1242,-2 0 0,-2-5 0,1-2 0</inkml:trace>
  <inkml:trace contextRef="#ctx0" brushRef="#br0" timeOffset="18">8440 4603 9968,'0'-7'3322,"0"2"-2766,0 15 1,0 2-77,0 7 1,0 4-119,0-1 1,0 1-336,0 4 1,4-3 93,0-1 1,3 0-885,-3 0 1,1-1-91,-1 1 0,-3-5-1913,3-3 2766,2 3 0,-4 0 0,3 5 0</inkml:trace>
  <inkml:trace contextRef="#ctx0" brushRef="#br0" timeOffset="19">1862 6396 7972,'-8'0'749,"0"0"-145,6-5-161,-3 3 169,5-3-170,0 5 0,0 5-201,0 3 0,0 3 28,0 5 1,0 1-158,0 6 1,0 0 110,0 0 1,1 4-278,3-1 1,-3 1 74,3-4 1,-3 0-355,-1-1 1,0-3 84,0 0 0,0-5-59,0 2 0,0-7 44,0-2 131,0-4 1,1 2 115,3-5-58,-2 0 1,8-5 172,-3-3 1,3-3-67,2-5 1,-1-1 105,1-6 0,4-1-80,3-3 1,-2 3-39,-2-3 1,1 4 87,0 4 0,-1 3-78,-4 4 0,-3 6 290,0 2-279,-1 3 0,5 6 4,-1 3 0,-3 3-1,-1 4 1,-4 3 136,1 5 1,1 0-227,-2 0 1,5 0-216,-4-1 1,4 1-529,-5 0 1,6-5 388,-1-3 0,-2 0-229,2-3 0,-1 0 627,5-8 0,4 5 0,2-3 0</inkml:trace>
  <inkml:trace contextRef="#ctx0" brushRef="#br0" timeOffset="20">2718 6361 7988,'-6'-1'0,"2"-3"0,9 2 1060,7-6 0,-1 6-467,4-2 1,2-1-365,-2 1 0,5-1-134,-1 1 1,2 3 95,-2-3 0,5-1-359,-5 1 1,5 0 195,-5 4 0,-3-1-756,0-3 1,-4 3 4,0-3 723,-1 3 0,1 1 0,-1 0 0</inkml:trace>
  <inkml:trace contextRef="#ctx0" brushRef="#br0" timeOffset="21">2684 6556 8886,'11'0'874,"1"0"1,4-2-482,3-1 0,8-4 149,3-4 0,5-2-239,3-2 0,-3 2-320,3-2 0,-3 3-906,-5 5 0,-2-2 271,-5 5 652,0 0 0,-1-1 0,1-1 0</inkml:trace>
  <inkml:trace contextRef="#ctx0" brushRef="#br0" timeOffset="22">3643 6110 8064,'0'-11'348,"0"-1"671,0 1-742,0-1-19,0 1 485,0 5 1,0 2-258,0 8 1,0 5-329,0 10 1,0 6 61,0 13 1,0 3-73,0 4 1,0 1-52,0 0 0,4-6-189,0-2 0,1-2-43,-1-2 0,1-3 74,2-1 0,4-4-397,-4 0 0,0-7 216,0-4 0,0-2-1182,0-1 647,3-1 1,-7-5-1006,4-2 1782,1-3 0,3-1 0,1 0 0</inkml:trace>
  <inkml:trace contextRef="#ctx0" brushRef="#br0" timeOffset="23">4089 6122 8082,'-5'-7'1293,"-2"-3"-763,-4 9 1,-1-3-63,1 8 1,0 3-46,-1 9 1,1 7-288,-1 7 1,1 0 75,-1 5 0,2-4-185,3 7 0,2-3 100,5-5 0,1 2-144,3-5 0,3 3-202,9-3 1,1-2-328,6-6 1,1-2 284,3-6 1,1-5-155,2-2 1,3-8 409,-2-3 0,-2-8-104,1-5 1,0-2 235,0-5 1,-2 2-55,-5-6 0,-5 4 376,-3-3 0,-8 5-99,-3-2 1,-4-1-8,-4 1 0,-3 0-211,-8 0 0,-3 3-114,-5-3 0,-5 4-237,-2 4 1,-2 4 122,1 7 0,0 0-272,4 4 0,0 1 137,5 7 1,4-1-598,3 4 1,3 2 147,4 6 1,3-2 679,5 2 0,0 3 0,0 0 0</inkml:trace>
  <inkml:trace contextRef="#ctx0" brushRef="#br0" timeOffset="24">4740 6076 7894,'-12'-5'860,"1"4"1265,4-5-1791,2 6 1,2 3-315,-1 5 1,-5 1 295,1 10 0,-2 5-39,-1 6 0,1 3-231,2 1 1,-1 4 108,5 1 0,0 2-264,4-3 0,0 3 127,0-7 0,6 2-402,1-9 1,5-2 88,3-6 1,1-3 172,3-4 1,4-6 207,0-2 1,1-4-173,7-4 0,-2-6 255,1-5 1,3-9-122,-2 1 1,-3-6 153,-2 2 0,-2-5-14,-1 2 0,-1 1 309,-3-2 1,-3-1 36,-4-6 1,-6 3-161,-2-3 1,-4-2-325,-4 2 1,-7 2 168,-8 5 0,-6 3-394,-5 5 1,-2 7 160,-10 4 0,1 6-948,-5 6 1,4 6 465,0 6 0,7 4 496,0 7 0,1 5 0,5 1 0</inkml:trace>
  <inkml:trace contextRef="#ctx0" brushRef="#br0" timeOffset="25">1896 7892 7874,'-6'0'200,"-5"0"0,10-1 64,-3-3 0,2 2 120,-2-1 0,3 0 417,-3-1-146,3 3-133,1-4 699,0 5-1134,5 0 0,1 4 74,5 0 0,6-1 53,2-3 0,0 0-101,4 0 0,-3 0 50,7 0 1,1 0-185,-2 0 1,5 0 107,-5 0 0,-3 0-164,-4 0 0,-5 0 58,2 0-24,-4 0-22,0 5 0,-6 2-61,-2 4 0,-3 1-13,-1-1 0,-5 4 121,-3 1 1,-2 4-124,-1-1 1,-6 2 116,-2 2 0,2-1-137,-3-3 0,1 2 114,-3-1 0,0 0-3,3-1 1,-3 1 80,3-5 1,2 4-88,-2-3 1,5-1 116,-2-4 1,4-1-97,0-2 1,2 2 188,3-2 1,-2-2-28,5 2 144,0-6-164,4 3 0,5-1 133,3 0 0,3 0 1,4-4 1,3 0-87,5 0 0,1-4 90,3 0 1,-2-3-50,6 3 0,-2-4-59,1 4 0,2-1 22,-5 1 0,-1 3-135,-3-3 1,-4 3-4,0 1 0,-5 0-251,1 0-229,-2 0 258,-2 0-1942,1 0 1149,-6 5 994,4-4 0,-3 10 0,4-5 0</inkml:trace>
  <inkml:trace contextRef="#ctx0" brushRef="#br0" timeOffset="28">3963 7561 7986,'-5'-7'1620,"4"-3"-550,-4 4-814,5-1 90,0 2 939,0 5-810,5 5 0,-4 7-174,3 7 1,-2 4-57,2 3 0,-1 7-6,4 5 0,-4 6-73,1-3 0,-3 0 59,-1 1 1,0 0-434,0 4 1,0-2 171,0-2 1,0-4-393,0-8 0,0-2 42,0-5 1,0-5-130,0-3 1,4-2-1828,-1-2 1645,6-4 1,-6 1-697,5-4 1393,-6 0 0,8-9 0,-3-1 0</inkml:trace>
  <inkml:trace contextRef="#ctx0" brushRef="#br0" timeOffset="29">4306 8132 12486,'1'6'1689,"3"-2"-1174,-3-3-760,4 4 1,-4-4-697,3 3-767,-3-3 1708,10-1 0,-5 6 0,5 0 0</inkml:trace>
  <inkml:trace contextRef="#ctx0" brushRef="#br0" timeOffset="30">4808 7583 7887,'0'-11'0,"0"3"100,0 1 1,0 3 127,0-4 1,4 5 487,0-5-286,0 0-30,-4-3 0,-2 0-53,-1-1 1,0 6-117,-5 2 0,-1 3-120,-6 1 0,1 0 119,-5 0 1,0 0-196,-4 0 0,1 5 89,-1 2 0,0 4-227,0 0 0,0 4 81,0 0 1,4 2-145,0-2 1,5-1-56,-1 5 0,6-5-48,2 1 0,4 2-104,-1-2 1,4 0 116,4-3 0,4-5 42,7 1 1,0-6 70,8 2 1,-3-2 88,7-2 0,1 0-67,-2 0 1,5-6 208,-4-1 1,-2-2 90,-6 1 1,-1-2 107,-3 3 0,-4-4 118,1 0 1,-2 3 94,-6 1 192,0 4-148,-4-7-108,0 9-43,0-4-356,-5 15 0,3 3 33,-2 9 0,-1 6-82,2 3 0,-1 2 15,4 1 1,0-1-68,0-3 0,1 6-205,3-6 1,-2 6 94,6-6 1,-5-2 0,0-1 0,2-3 21,-1-1 0,0-5 129,-4-3 0,4-6-64,0-2 1,-1-3-92,-3 4-844,0-6 391,0 3-1055,0-5 833,0-5 853,0-1 0,6-10 0,0-2 0</inkml:trace>
  <inkml:trace contextRef="#ctx0" brushRef="#br0" timeOffset="31">5231 7515 7933,'-7'-5'0,"2"4"778,5-4-389,0-1-150,0 5 1697,-5-4-800,4 5-787,-9 5 0,3 2-102,-4 4 0,0 5-57,-1 3 1,-4 7 28,-3 0 1,-3 6-79,-1-1 1,4 5 5,0 3 1,5-1-40,-1-4 1,4 0-246,3 0 1,3 1 90,5-1 1,0-1-333,0-3 0,5-2 196,3-5 0,6-1-180,1-3 1,5 1 130,-1-5 1,3-3-26,1-5 0,-1-4 100,1 1 1,0-3 35,0-1 0,0-1 23,0-3 0,-4-3 193,0-4 0,-5 0 171,1-1 1,-4-3-127,-3 0 0,1-4 397,-5 4 0,-1-2-151,-3 2 0,-6 1 15,-5-5 0,-6 5-214,-6-1 1,-1 7-171,-2 4 0,-4 3-225,-4 1 0,1 5 165,3 3 1,-1 3-1933,8 4 1974,3-2 0,9 9 0,-1-5 0</inkml:trace>
  <inkml:trace contextRef="#ctx0" brushRef="#br0" timeOffset="53">10256 14323 7904,'-1'-18'0,"-3"3"0,3 2 0,-3 2 0,3-1 1,-1 1 3,-1 0 0,1 3 0,-1 0 0,0 6 964,-1-2 1660,3-2-1459,-4 4-782,5-3 1,-1 7-233,-3 1 1,1 13 26,-4 6 1,-2 15-77,-7 5 0,3 4 114,-6 7 1,1 0-549,-1 5 0,-2-5 292,6 0 0,-4-5-452,4 2 0,3-4 183,5-5 0,3-1-5,-4-6 0,6-6 69,-2-5 1,3-2-126,1-5 0,0-5-97,0-3 91,0-6-303,0 3 624,0-5-657,0-5 0,0-1-82,0-6 790,-5 1 0,3-6 0,-3 0 0</inkml:trace>
  <inkml:trace contextRef="#ctx0" brushRef="#br0" timeOffset="54">10199 14209 7938,'0'-29'0,"0"1"0,0 6 939,0 3-536,0-3 0,-4 10 805,0-3-679,1 7 0,1 3 45,-2 5 1,3 6 52,-3 6 1,3 9-200,1 10 0,0 4-87,0 7 0,5 1-105,3 10 0,2 1-397,1 3 1,6 0 382,2 0 1,3-4-435,0 1 0,1-6-207,0 1 0,0-5-88,0-3 1,-4-8 18,0 2 1,-5-10 220,1-2 1,-2-2-127,-2-5-37,1-1 714,-1-4 0,-3-4-432,-1-3-193,-4 2 1,1-5-312,-8 3 0,1-4-315,-4-4 0,-1 2 967,-3-6 0,-11 0 0,-2-3 0</inkml:trace>
  <inkml:trace contextRef="#ctx0" brushRef="#br0" timeOffset="55">9993 14825 7942,'0'-7'428,"0"-1"1,4 4-215,0-3 1,6 3 609,2-4 1,0 5-22,7-5 0,2 4 197,5-3 1,3-1-558,6-3 0,-1 3-222,0 0 0,4 2-1107,0-2 0,-3-1 387,-5 6 499,1-1 0,-2-1 0,-1-2 0</inkml:trace>
  <inkml:trace contextRef="#ctx0" brushRef="#br0" timeOffset="56">11010 14483 6556,'-6'-5'2370,"0"3"-1894,6-8 187,0 9-379,0-4 0,2 1-222,2 0 1,-2 1 271,6 3-240,-1-5 0,5-1-35,-1-1 1,4-3-167,1 2 1,3 2 95,-4-2 1,5 0-137,-1-3 1,1 3 40,0 1 0,0 3 99,-5-4 1,4 6-225,-4-2 163,1 3 0,-5 2-57,0 3 0,1 2 87,-1 6 1,4-1 54,1 0 0,-1 1-1,-4-1 0,5 2 12,-1 2 1,1-2 54,0 2 1,0-3-79,3-5 1,1 3 125,-4-2 0,3-3-111,-4-1 1,4 1 139,-4-1 0,0 0-68,-3-4 1,3 0 109,0 0 1,4-4-87,-4 0 0,2-5 5,-2 1 1,-2-2-27,2-1 0,-3-2 2,-5-2 1,2 2-103,-5-2 1,0 2 195,-4 2-610,0-6 1,-5 6-165,-3 0 0,-2 4-408,-2 7 1,1 1 990,0 3 0,-6 8 0,-1 5 0</inkml:trace>
  <inkml:trace contextRef="#ctx0" brushRef="#br0" timeOffset="57">11136 14860 7827,'-7'-17'-1293,"2"10"1478,0-14 0,4 14 2016,-3-9-537,3 4-1177,1 0 1,5 2-98,2 3 1,4-2-120,0 5 1,4 0-17,0 4 0,6 0-41,-2 0 1,-2 1-216,3 3 0,-3 3-37,2 4 0,3 0-49,-3 1 0,2 0-195,2 4 0,0-7 167,0 2 0,0-2-123,0 2 0,3-4 61,1-4 1,-2 3 106,-6-3 0,2 1 16,-6-4 1,0 0 88,-3 0 1,-1-1-9,0-3 1,0 2 162,-4-6 0,0 4 65,-4-3 0,-1-1-65,1-4 0,-1 1-188,-2 0 0,-2-1 187,-1 1-944,1-6 56,-3 5-296,5 0 394,0 7 1,5 20 0,2 4 0</inkml:trace>
  <inkml:trace contextRef="#ctx0" brushRef="#br0" timeOffset="58">12517 14380 7842,'-11'-8'0,"0"1"0,4 3 275,3-4 1,2 6 200,-2-2-69,3-2 0,-6 4 30,4-1 0,0 0 69,-4-1 1,-1 3-175,-4-3 1,1 8 70,0 4 0,-2 7-121,-2 4 1,1 4-29,-5 3 0,3 4-122,-3 4 1,7 0 107,0 0 0,2-3-246,6-1 0,1-4-46,3 0 0,1-3-83,3-4 0,7 1 8,8-4 1,3-1-94,1-4 0,4 0 47,4-4 1,2-2 18,1-5 0,0 0 111,1 0 0,-1-5-19,0-2 0,-3-9 217,-1-3 1,-4 1 76,0-1 0,-7 4 80,-4-4 1,1 0 104,-5-4 0,-1-5-97,-6-2 1,-3-1-427,3-3 0,-8 1 103,-3-9 0,-9 6-144,-3-3 1,-2 5 83,-2 4 1,-5-1-514,-2 8 1,0 7 16,0 8 0,5 6-184,-2-2 1,4 8 75,4 3 1,4 9-905,7 3 1571,3 7 0,0 4 0,-1 4 0</inkml:trace>
  <inkml:trace contextRef="#ctx0" brushRef="#br0" timeOffset="59">13020 14951 7897,'0'-11'3358,"0"4"-2276,0 2 2073,0 5-2828,5 0-366,1 0 0,2 0-996,0 0-966,-6 5 2001,3-3 0,0 8 0,2-4 0</inkml:trace>
  <inkml:trace contextRef="#ctx0" brushRef="#br0" timeOffset="60">13226 14277 7874,'5'-11'0,"-4"-1"307,9 1 0,-4 0-54,6-1 1,-5 5 216,1-1 1,-4 2-22,3-2 1,1-2-83,3 2 1,5-1-101,-1 2 0,5-2-21,-1 5 1,3-4-131,1 5 0,-2-1 100,-2 4 0,3-4-181,-3 0 0,-1 0 56,1 4 0,-5 5-231,1 3 0,-6 2 114,-2 2 1,-3 0-235,4 4 0,-6-2 68,2 5 1,-3 0-67,-1 3 0,-5 0 69,-2-3 1,-2 1 134,1-4 1,-2 0 34,2-1 1,-2-3-49,-1-1 0,-1 1 291,1-5 1,3-2 308,1-1 65,-1 2-148,2-4 151,1 3-477,5-5 0,5 0 30,2 0 0,5 1-32,3 3 0,-1-3 19,5 3 0,0 1-158,4-1 1,0 5 14,0-2 1,0 3-113,-1 2 0,-3-1 59,0 1 1,-1 3-205,1 0 0,-2 2-112,-6-2 0,-1-1 131,-2 5 0,-3-1 13,-5 1 0,-3 2 92,-4-2 0,-2 3-21,-10 1 0,-1-2 64,-7-2 1,-1 2 134,-2-6 0,-2 0-37,5-4 1,-3 1 204,3-1 1,0-1 62,5-2 1,4-3-87,3-5 0,2 0-998,2 0 613,4 0 0,2-5-347,5-3 0,9-2 14,2-1 530,14-1 0,-1-4 0,10-2 0</inkml:trace>
  <inkml:trace contextRef="#ctx0" brushRef="#br0" timeOffset="61">14173 14117 7863,'-11'-22'0,"5"4"0,1 1 773,5 6 190,0-1 0,0 5 660,0-1-628,0 6-791,0-3 1,0 7 9,0 6 1,0 1 8,0 10 1,-2 5-54,-1 6 0,0 3 0,-5 1 0,1 2-39,-5 2 1,1-2-190,0 2 0,-1-3-341,1-1 1,3-3 219,0-1 0,6-8-117,-2 1 0,3-4 139,1 0 1,0-3-171,0-4 1,1-5-51,3 1 1,2-4-157,6 3 0,-5-4 99,1 1 1,0-3-6,3-1 0,0 0-337,1 0 1,-1-1 775,1-3 0,-1-2 0,0-6 0</inkml:trace>
  <inkml:trace contextRef="#ctx0" brushRef="#br0" timeOffset="62">14219 14471 7865,'0'-11'1864,"0"5"-1114,0 1 0,0 6-90,0 3 0,0 3-201,0 8 1,0 3-145,0 5 0,-1 4-264,-3-1 0,3 6 134,-3-1 1,3-2-521,1 1 1,-2-1 273,-1 2 0,1-3-715,-1-5 1,1-2 215,2-2 0,0-2 12,0-6 0,0 1-164,0-1 0,0-3-194,0-1 906,0-4 0,0 2 0,0-5 0</inkml:trace>
  <inkml:trace contextRef="#ctx0" brushRef="#br0" timeOffset="63">14687 14232 7814,'0'-18'8,"0"0"341,0 3 1,2 3-175,1 1 0,0 1 331,5 6 535,-6 0-106,3 4 0,-6 0-508,-3 0 1,-2 1-86,-6 3 1,-3 8 37,0 7 0,-7 7-105,0 5 1,-1 7 22,-4 4 1,3-2-76,1 2 0,4-1-88,0 1 1,5 2-406,-1-2 1,2-1 296,2 1 1,4-6-593,4 2 1,1-2 309,2-2 0,7-5-337,4-2 0,2-8 225,6-4 0,0-2 139,4-2 1,1-4-7,2-3 0,-1-3 231,1-1 0,0-1-83,0-3 1,-5-3 234,1-4 1,-6-2 538,-1-2 0,-3 2-353,0-2 0,-6-3 248,-2-1 1,-3 2-186,-1-2 1,-10 1-282,-5-1 1,-7 0 136,-4 7 1,-3 0-710,-6 8 0,0 0 71,-3 4 1,7 5-192,1 3 1,6-1 574,5 5 0,-3-3 0,4 7 0</inkml:trace>
  <inkml:trace contextRef="#ctx0" brushRef="#br0" timeOffset="64">16800 14243 7951,'7'-8'0,"-4"1"330,-1 4 662,-2-7-328,0 9-305,0-4 1,1 14 71,3 2 0,-2 9-70,6 3 0,-4 5 12,3 6 0,-3 6-106,4 2 1,-6 2-128,2 2 0,1-4 55,-1-1 1,0 0-94,-4 1 1,4-3-145,-1-4 1,1-1 96,-4 0 1,4-3-377,0-1 0,0-6 174,-4-1 0,1-2-192,3-5 0,-3-1-70,3-4 105,2 1 0,-3-2-320,4-2 305,-4-3 0,3-5-1543,-2 0 1862,-3 0 0,9-5 0,-3-2 0</inkml:trace>
  <inkml:trace contextRef="#ctx0" brushRef="#br0" timeOffset="65">16720 14323 7935,'5'-17'0,"-3"5"0,7-5 431,-6 6 0,6-1-52,-1 1 1,2 0 68,1-1 1,2 1-96,2-1 0,-2 5-68,2-1 1,2 4-142,-2-3 0,5 4 76,-1-1 0,4 3-113,4 1 1,-3 5 102,3 3 0,0-1-206,0 5 1,0-2 16,-4 9 1,-2-4-197,-2 4 0,-4 0-10,-7 4 0,-3 4-88,-5-1 1,-1 5 61,-3-4 0,-4 3 66,-7-3 0,-3 1 46,-4-2 1,-5-6 16,0 3 1,1-6 102,3 2 1,-4-5-89,1 1 0,-1-2 221,4-2 0,5-3 62,3-1 0,2-4 379,2 1-147,0-3 255,4-1-127,2 0-413,20 0 0,-1 0 49,13 0 1,2 0-20,2 0 0,0 0-223,0 0 0,6 0 22,-3 0 1,3 1-88,-3 3 1,-4 2-80,1 6 0,-6-1 85,2 1 1,-4 3-185,-4 0 1,-3 2 77,-4-2 0,-6-1 7,-2 5 0,-3-1 1,-1 1 1,-5 2-135,-3-2 0,-8-1 28,-7 1 0,-1-1 92,-7 1 1,2-3 97,-1-4 0,-2-1 137,5 1 0,-3-5 92,3 1 0,6-6-74,6 2 0,2-3-1093,1-1 431,6 0 610,1-5 0,5-6 0,0-7 0</inkml:trace>
  <inkml:trace contextRef="#ctx0" brushRef="#br0" timeOffset="66">17771 14414 7855,'11'-23'1166,"-4"6"-1077,-3 1 0,-2 0-539,2 1 1,2 0 1039,6 3 1,-6 1 181,-2-1 881,-3 1-622,-1-1-644,0 6-281,0 1 0,1 5-187,3 0 1,-1 1 159,4 3 1,-3 2-25,4 6 0,-4-1-199,3 1 1,1 3 50,3 0 0,-3 2-100,-1-2 1,2-2 45,7 2 1,-4-3-42,3 0 1,2-2 29,-2-2 1,6 1 129,-2-6 1,-2 1 44,2-4 1,0 0 130,4 0 1,-4 0 9,0 0 1,-1-5-107,1-3 1,-1 2 435,-3-1 1,-2-2-182,2-7 0,-2 4 186,-2-4 1,1 0-105,-1 1 1,-3-4-144,-1 3 1,-3-3-204,4 4 1,-6 4-211,2 3 0,-2 6-54,2-2-20,-2 3 1,4 1-693,-2 0 0,-2 6 397,6 5 0,-6 2-824,2 6 0,1 0 1360,-1 4 0,0 5 0,-4 1 0</inkml:trace>
  <inkml:trace contextRef="#ctx0" brushRef="#br0" timeOffset="67">17931 14757 7876,'-12'0'0,"5"-1"0,-1-3 0,6 1 716,-2-4 0,3 3-198,1-4 1,0 4 1092,0-3-1022,0-1 1,0-3 13,0-1 0,1 0-176,3-3 0,1 2-156,2-2 1,2 6-231,-5 1 1,5 4 106,-1-3 0,-2 4-84,2-1 1,-5 3 281,5 1-501,0 5 0,2 1-85,-3 6 1,4 1-173,-4 2 1,3-2 64,2 2 1,-1 1 99,1-1 0,3 1-36,0-5 1,5 4 53,-1 1 0,2-2-46,-2-7 0,2 2 94,-2-5 1,-1 3 123,1-3 1,-4 0 60,4-4 0,-3-1 235,3-3 1,-5 1 255,1-4 0,-3 3-284,0-4 1,-1 1 106,1-5 0,-2 1-73,-2 0 1,-3-1-440,-5 1 1,0-1 111,0 1-930,0-1 1012,-5 6 0,-7 1 0,-6 5 0</inkml:trace>
  <inkml:trace contextRef="#ctx0" brushRef="#br0" timeOffset="68">19107 14289 7849,'5'-12'-172,"-3"6"9,3-4 1,-2 3 409,1-4 0,0 3 14,-4 1 0,1 0 223,3 0 1,-3-3-107,3 2 0,-2 2 108,-2-2 1,-6 6-61,-1-2 0,-3-1-17,-2 1 0,-4 1-191,-3 7 1,-4 4-54,-4 7 1,-2 8 68,-5 7 0,5 5 4,2 3 0,4-2-264,4 6 1,4-5 94,7 1 1,3-4-485,5-3 1,3 1 205,4-6 0,6 1-458,10-4 1,3-4 226,1 0 1,5-10 85,-2-2 0,2-4 448,-1-3 0,4 0-129,-5 0 1,5-5 128,-9-3 0,1-6-34,-4-1 0,-5 0 482,-3 3 0,-2-3-36,-2 0 0,-5-5 131,-2 1 1,-3-3-341,-1-1 1,-6-5-199,-5-2 0,-2-2-417,-6 2 1,0-3 232,-4 2 1,0 3-199,0 2 0,1 7-159,-1 3 1,5 5-424,3 3 1,2 3 41,2 5 0,4 5 823,3 3 0,3 12 0,1 4 0</inkml:trace>
  <inkml:trace contextRef="#ctx0" brushRef="#br0" timeOffset="69">19484 14814 7894,'0'-6'2324,"0"1"1,0 3-464,0-1 183,0 1-1982,0-3 52,0 5-2033,5 0 1304,-4 0 615,10 0 0,0 0 0,7 0 0</inkml:trace>
  <inkml:trace contextRef="#ctx0" brushRef="#br0" timeOffset="70">20067 14197 7804,'0'-11'305,"0"-1"193,0 6-176,-5-4 1,-2 9 263,-4-3 0,-2-1-159,-2 1 0,1 1 4,-5 7 1,1 0-48,-1 8 0,-3 1 39,3 10 0,-2 1-264,-2 3 1,4 4-2,0 7 1,9-3-83,-2 3 0,9-6 81,-1-2 1,4-3-357,4 3 0,7-4 166,8 1 0,3-5-441,0-3 0,1 2 175,0-6 1,0-1 36,0-6 1,0-3 201,0-5 1,-1 0 274,1 0 1,0-2 133,0-1 0,0-5-166,0-7 1,-1 2 41,1-2 0,-5-2 11,-3 2 0,-3-5 62,-5 1 1,0-3-139,-4-1 1,-1-1-110,2-2 0,-8-4-59,-4-4 0,-2 0-244,-1 0 1,-5 3-481,1 1 0,-5 4 372,1 0 0,-3 7-287,-1 3 0,6 9 144,1 3 1,0 4-525,1 4 0,3 2 1027,5 5 0,-1 6 0,-3 1 0</inkml:trace>
  <inkml:trace contextRef="#ctx0" brushRef="#br0" timeOffset="71">20523 14163 7932,'7'-24'0,"-2"-3"454,-5 8 0,5 0 646,3 4 0,0 0-558,0 7 1,-3 2 572,-5-2 145,0 6-842,0-3 1,-1 7-313,-3 6 1,-2 4 84,-6 11 0,1 5-168,-1 3 1,-3 3 81,0 4 1,0-4-60,3 1 0,1-1-89,0-4 0,3-1-456,0 2 1,6-6-156,-2 2 1,3-4 305,1-4 0,1 1 40,3-5 0,0-1 53,7-6 0,-2 1 48,6-5 1,-2 3 4,-2-3 0,4 0 11,1-4 1,-1 0-124,-4 0 1,5 0-261,-1 0 1,-4 4-1072,-3-1 1645,-6 1 0,8-4 0,-3 0 0</inkml:trace>
  <inkml:trace contextRef="#ctx0" brushRef="#br0" timeOffset="72">20649 14460 7923,'0'-11'0,"0"-1"0,0 1 0,1-1 1054,3 1 0,-3 3 781,3 1 109,-2 4-1514,-2-2 1,0 6-44,0 3 0,0 4-363,0 7 0,0 4 78,0 8 0,0-3-358,0 2 0,0 2 224,0-1 0,0 3-810,0-3 1,0 0-117,0-4 1,0-2-440,0-2 0,-4 1 23,0-4 1374,0-1 0,-1-4 0,-1 1 0</inkml:trace>
  <inkml:trace contextRef="#ctx0" brushRef="#br0" timeOffset="73">21174 14186 7807,'0'-12'1407,"0"0"-923,0-3 1,6 2-360,1-2 1,-2 2 28,-1 2 0,-3 3 795,-1 0 28,0 1-533,-5 0 1,-2 2-271,-9 5 0,2 7 61,-5 4 0,-1 7-76,-7 8 1,3 4 48,-2 4 1,2 0-69,1 0 0,1 6 68,3 2 1,3-2-503,4 2 1,1 0-52,-1 4 0,6-4-335,2-1 0,3-8-12,1 2 1,0-9 307,0 1 0,6-4 229,6-4 1,-1-3-75,4-4 1,2-5 424,-2 1 1,5-5-147,-1 0 1,-1-1 317,1-2 0,-1-5 93,1-3 1,1-2 356,-4-2 0,-1 0 11,-4-4 0,-4 4-291,-4-3 1,-1-2-170,-2 2 0,-7-4-148,-4 4 1,-11 1-523,-8 6 1,-4-1 78,-5 5 1,4 2-106,-3 6 1,6 2-1530,2 5 1,9 5 1855,2-1 0,5 5 0,3-2 0</inkml:trace>
  <inkml:trace contextRef="#ctx0" brushRef="#br0" timeOffset="74">3129 15979 8089,'0'-11'0,"0"3"715,0 0-123,0 6 187,0-3-308,0 5-76,-5 0 1,3 5-77,-6 2 0,1 4-83,-5 0 0,1 4 115,-1 0 1,0 10-49,-4-3 1,4 9-38,-3-1 1,-2 8-32,2 4 1,0 4-69,3 3 1,1 0 67,-1 4 1,5-5-209,-1 2 0,6 0 1,-2 0 1,2-2-203,2-6 1,6 1 7,1-5 1,3 0-126,2-3 1,-2-5 15,-2 0 0,5-4 76,-1 0 0,2-1-8,-3-3 0,2-4 93,2-3 1,-2 2 6,2-2 1,-2-3-20,-2-5 1,4 1 146,1 3 0,-1-3-155,-4-1 1,1-4 43,-1 1 0,1-3-279,-1-1 0,-3 0 91,-1 0 1,-3 0-618,4 0-338,-6 0-142,3 0 1375,0-5 0,-3-1 0,3-6 0</inkml:trace>
  <inkml:trace contextRef="#ctx0" brushRef="#br0" timeOffset="75">3563 16287 7953,'0'-17'0,"0"0"292,0 6 1,0-1 137,0 1 219,0-1-110,0 6 532,0 1-640,0 5 1,-1 10-182,-3 5 0,3 12-27,-3 7 0,-2 9-14,-2 7 0,2 1-221,-2-2 1,2-3 98,-2 0 1,0-1-567,4-3 1,-1 1 277,1-1 1,1-4-522,-4-7 0,4-3 332,-1-6 1,3-4-1284,1-3 370,0-7 1303,0-3 0,5-10 0,2-1 0</inkml:trace>
  <inkml:trace contextRef="#ctx0" brushRef="#br0" timeOffset="76">3609 16219 7951,'-4'-18'0,"1"3"1469,-6 7-858,7-2 1,-3 10-40,5 0 1,2 6-36,1 10 1,0 5-145,5 6 0,4 10 29,7 1 0,3 5-67,1 3 1,-2-1-640,-2 1 0,5 3 325,-5 1 0,4-4-617,-8-5 1,1-8 23,-5 2 1,3-10-300,-2-2 1,1-1 243,-5-7 1,-2-4 213,2-3 1,-5-4-493,0 3 382,-1-4 611,-2 2 1,-5 0 0,-2 1 0</inkml:trace>
  <inkml:trace contextRef="#ctx0" brushRef="#br0" timeOffset="77">3415 16767 7832,'0'-11'0,"0"3"1821,0 0-1277,0 1 1,9-3 338,2 2 0,5 2-329,-1 2 0,3-1-122,4-3 0,6-2-170,3 2 1,2 2-267,1-2 1,0 5-439,1-5 1,-5 5-1274,0 0 1715,1 1 0,-2 2 0,-1 0 0</inkml:trace>
  <inkml:trace contextRef="#ctx0" brushRef="#br0" timeOffset="78">4135 16561 7983,'0'-11'759,"0"5"-455,0-4 1,1 8 189,3-2 1,2 3-37,5 1 0,1 0-48,-1 0 1,6 0-137,2 0 0,2-4 14,2 1 0,0-1-258,0 4 0,0 0 69,0 0 1,-2 0-643,-2 0 1,-1-4 370,-3 0 1,-2 0-2064,2 4 2235,-2 0 0,3-5 0,2-1 0</inkml:trace>
  <inkml:trace contextRef="#ctx0" brushRef="#br0" timeOffset="79">5025 16162 8021,'0'-18'0,"-3"-2"222,-1 4 0,0 1 1036,4 4-882,0 4 0,0 1 82,0 2 190,0 3 0,0-3-224,0 8 0,0 9-179,0 10 1,0 2 11,0 9 0,0 3-50,0 9 1,0 4-60,0 4 1,4-4-93,0 0 1,3-3-553,-3-1 0,5-6 325,-2-2 0,0-3-153,0-5 0,0-6 134,0-5 1,4-5-833,-4 1 285,-2-7-37,5-3 1,-7-5-693,5 0 1466,-6 0 0,-2-5 0,-6-1 0</inkml:trace>
  <inkml:trace contextRef="#ctx0" brushRef="#br0" timeOffset="80">4820 16242 7954,'0'-23'0,"0"4"33,0 0 1,6 4 567,6-5 0,0 5-105,7-4 0,0 4 37,4-4 1,1 4-105,3-4 0,2 5-157,5-1 1,1 2-71,-1 1 0,-4 6 20,1 2 0,-6 3-257,2 1 0,-3 1 130,-1 3 0,-5 2-46,-3 6 0,-3 4-109,0 3 0,-6 3-112,-2 1 0,-3 1-110,-1 3 0,-5 2 131,-2 5 1,-7-4-28,-2 1 0,-8-2 138,1 2 0,-2 0 113,2-4 0,2-4-105,2-4 0,-2-5 158,6 1 1,1-2 372,7-2-182,1-5-149,6-1 0,2-5-74,2 0 1,7 0 69,8 0 0,3 0-54,0 0 0,5 0-191,0 0 1,3 0 94,-3 0 1,1 0-140,-2 0 0,-2 4 3,3 0 1,-4 4 14,-4-4 1,-3 4-39,-4 0 1,-1-2 47,1 2 1,-6 0-55,-2 3 1,-4 2 83,-4 2 1,-4-1 33,-7 5 1,-6 0-34,-6 4 1,-6 0-79,-1-1 0,0-2 36,-5-1 0,0-2-4,1 2 0,1-2-160,7-6 0,6 1-73,5-1-1365,5-5 1710,2 0 0,2-6 0,4 0 0</inkml:trace>
  <inkml:trace contextRef="#ctx0" brushRef="#br0" timeOffset="81">5585 16402 7938,'0'-8'0,"0"0"0,0 1 1412,5-5-884,1 6 1,2 0-38,0 2 1,-1 3 96,5-3 0,-1-1 221,0 1-514,6 0 0,-1 0-102,4 0 0,1-1-217,-2 2 0,3 1-86,1-2 0,-2 3 189,-2 1 1,1 0-107,-4 0 1,0 0-20,-1 0 1,-6 0-202,3 0 1,-7 0 47,2 0 1,-4 5-29,1 3 1,-3 2 155,-1 1 1,-5 6 28,-3 2 0,-7 0 110,-4 4 0,-3-3-104,0 7 0,1 1 63,-2-2 1,3 6-40,-6-1 1,3-4 55,4 0 0,2 1 9,6-1 0,1-6 290,2-6-219,-2 3 1,9-5 168,-3 2 1,4-7 15,4-4 0,2-3-131,5-1 1,1 0-110,-1 0 0,4-1 58,1-3 1,4 1-125,-1-4 0,3-1-97,0-3 0,-3 3-777,0 0 0,-1 5 45,1-5 0,-2 5-448,-6 0 0,1 1-921,-1 2 2195,0 0 0,1-5 0,-1-1 0</inkml:trace>
  <inkml:trace contextRef="#ctx0" brushRef="#br0" timeOffset="82">6087 16721 7906,'11'2'1275,"-4"1"1,-2 0-613,-5 5 0,0 3-13,0 4 0,4 6 130,0-2 0,0 2-727,-4 2 0,0 4 42,0-1 1,0 2-774,0-1 0,0-3 497,0 3 0,0-3-2245,0-1 2426,-5-1 0,-2 1 0,-4 0 0</inkml:trace>
  <inkml:trace contextRef="#ctx0" brushRef="#br0" timeOffset="83">6944 15945 8024,'0'-12'-749,"0"1"641,0-1 679,0 1-269,0 0 1,0 3 61,0 0 302,0 6 5,0-3 197,0 5 1,0 10-158,0 5-525,0 11 0,-4 4 70,0 8 0,-1 12-27,2 7 0,0 2-424,-5-2 0,5 0 277,-5 1 0,4-3-125,-3-1 0,3-5 46,-4-7 1,6-3-582,-2-4 1,-1-7 131,1-6 1,0-4-95,4-6 0,0-5-1373,0 1-493,0-6 2406,0-7 0,5-7 0,2-11 0</inkml:trace>
  <inkml:trace contextRef="#ctx0" brushRef="#br0" timeOffset="84">6910 16059 7883,'0'-11'3,"0"-1"225,0 1 1,0 3 1041,0 0-473,5 6 0,1-3-313,6 5 0,-1 1 112,0 3 0,5 7-201,-1 8 1,5 4 83,-1 4 0,3 11-143,1 8 1,0 3-467,-1 1 0,0 2 97,-3 5 0,-3-1-283,-4-3 0,-1-4-548,1-7 0,-5-4 460,1-7 0,-2-3-419,2-6 0,1-4-261,-5-3-537,4-2 242,-6-1 1519,3-6 0,-5 4 0,0-4 0</inkml:trace>
  <inkml:trace contextRef="#ctx0" brushRef="#br0" timeOffset="85">6853 16607 7868,'6'-11'0,"0"3"604,-2 0 1,3 5-169,4-5 0,5 6-73,3-2 1,1-1-320,2 1 1,0-5-275,8 1 0,1 2-172,3-2 1,0 1-1150,1-5 1551,-6 6 0,9-9 0,-3 2 0</inkml:trace>
  <inkml:trace contextRef="#ctx0" brushRef="#br0" timeOffset="86">7744 16219 7855,'-7'-12'2185,"-3"1"-1840,9 0 1,-4 3 59,5 0 160,0 6 0,0-2-161,0 8 0,0 6-2,0 5 0,0 9-112,0-1 0,0 11-60,0 1 1,0 1-171,0-1 1,1 2-208,3-3 1,-2-3-674,6-8 1,-2-4 481,2 0 1,1-8-931,-5 0 841,4-2 1,-5-3 426,5-2 0,-6-3 0,3-1 0</inkml:trace>
  <inkml:trace contextRef="#ctx0" brushRef="#br0" timeOffset="87">7469 16470 7920,'12'-4'606,"-1"0"0,2-3 147,2 3 1,7 0-234,4 4 1,1-4-185,-4 1 1,5-5-119,2 4 1,-1-3-223,2 3 0,-1-4 72,5 4 1,-5-1-69,1 1 0,-6 3 0,3-4 0</inkml:trace>
  <inkml:trace contextRef="#ctx0" brushRef="#br0" timeOffset="88">8372 15956 7991,'0'-11'0,"0"3"377,0 0 0,0 5 305,0-5-472,0 6 0,0-2 347,0 8 0,3-1-127,1 9 0,0 2 37,-4 9 0,0 6-83,0 5 1,4 2-39,0 5 1,1 3-86,-1 5 1,-3-2-317,3 2 0,1-3-135,-1-4 1,1-3-181,-2-4 0,-1-6-4,1-3 0,3-3 180,-3-4 1,2-2-633,-1-6 1,-2-3-246,1 0-485,4-6 1556,-6 3 0,4-10 0,-5-1 0</inkml:trace>
  <inkml:trace contextRef="#ctx0" brushRef="#br0" timeOffset="89">8212 16059 7904,'5'-18'0,"-3"2"638,6 4 1,1-3-171,6 0 1,2 1-93,2 6 0,2-2-159,-2 2 0,4-2 351,4-1 0,2 3-83,5 1 0,2 0-216,2 0 0,-1 2-168,4 5 0,-5 1-196,-2 3 1,-5 2 1,-6 5 1,-1 6 176,-3 2 0,-6 3-574,-6 0 1,-6 5 185,-1 0 1,-6 3-72,-9-3 0,-3-1 142,-5-3 0,-1 4 95,-2 0 1,0-2 102,-4-6 1,0 1 193,0-4 1,3-1 257,8-4 0,0 1-193,8-1-1,-2-3 332,9-1-324,-4-4 0,8 2 64,0-5 0,6 0-29,9 0 1,4 0 120,8 0 0,-1 0-331,9 0 0,-6-1 76,9-3 1,-5 3-189,5-3 1,-4 2 75,-3 2 1,-3 6-56,-6 1 0,-4-1 23,-3 2 0,-2 4-280,-1 3 0,-6 0 17,-2-4 1,-4 5-94,-4-1 0,-7 4 53,-9-4 1,-2 4 79,-5-4 0,-3 4-76,-9-3 1,-1 3 65,-6-4 0,0 4-79,1-4 1,0-1 90,4-6 0,4 1-194,10-6 1,5 1-719,11-4 1145,5 0 0,6-10 0,6-3 0</inkml:trace>
  <inkml:trace contextRef="#ctx0" brushRef="#br0" timeOffset="90">9000 16276 7917,'0'-12'0,"1"1"985,3 0 1,-2 4-377,6 4 0,0-3-209,3 3 1,0-2 259,1 1 1,-1 2-254,1-1 1,3 0-28,0-1 1,6 3-94,-2-3 0,1 3-270,-1 1 0,1 0-29,-5 0 1,4 0-16,-3 0 1,-1 0 224,-4 0-206,1 0-365,-1 5 0,-4 1 147,-4 6 1,-3-1 7,-3 1 0,-8 4 93,-4 3 0,-9 3 51,1 1 0,-2 3 10,2 1 0,0 0 95,0-5 1,2 5-106,2 0 1,0-2 2,7-6 0,-2 1 95,7-4-83,2-1 263,-1-4 1,8-1-80,2-2 1,2-3 226,5-5 1,2 0-101,2 0 0,2 0 61,2 0 1,2-1-127,-2-3 1,3 3-151,1-3 1,-4 1-124,0 0 0,-5 1 72,1-1 0,-2 1-939,-2 2 0,1 0-91,-1 0-1549,0 0 2593,-4 0 0,3-5 0,-4-1 0</inkml:trace>
  <inkml:trace contextRef="#ctx0" brushRef="#br0" timeOffset="91">9605 15614 7885,'0'-16'543,"0"1"-235,0 0 315,0 8-48,0 2 0,0 7-133,0 1 1,4 0 117,0 5 1,6-1 681,1 5-843,1 4 0,11 2 115,-1 5 0,5 1 79,4 3 0,1 3-10,-1 8 0,2-1-399,1 5 0,-1 0-26,-2 3 1,-3 2 57,-6 3 1,-4-2-175,-3 5 1,-3-3 142,-5 3 1,-1-5-466,-6 2 0,-2-3-57,-2-2 1,-2 1-397,-5 0 1,-2-4-230,-2 0 1,-3-4 480,-5 3 1,-1-4-677,-3 1 0,-1-6 549,-2-1 1,-2-7 607,6-2 0,3-1 0,4-7 0,-2 0 0,0 1 0</inkml:trace>
  <inkml:trace contextRef="#ctx0" brushRef="#br0" timeOffset="94">12209 15602 7101,'0'-6'1888,"0"1"-631,0 5 1,-5 1-1064,-3 3 0,-2 3 148,-1 9 1,-1 3-111,1 7 1,-4 3-36,0 6 1,-5 4 34,5 3 1,-4 6-77,4 2 0,0 0-117,3 0 1,6-6-68,2 6 1,3-6-43,1 6 1,0-5-48,0-3 1,5 1 42,3-5 0,2 3-106,1-7 1,4 3-95,1-6 1,-1-3 109,-4-2 1,5-6 25,-1 0 0,0-7 65,-4 3 0,1-4 107,-1 0 0,1-5 297,-1 1-238,0-5 0,1 2-202,-1-5 1,-3 0 81,0 0 1,-5 0-557,5 0 0,-4 0-109,3 0 71,-4 0 1,3-2 620,-2-1 0,-3-4 0,4-4 0</inkml:trace>
  <inkml:trace contextRef="#ctx0" brushRef="#br0" timeOffset="95">12609 16025 7915,'-7'-23'0,"-3"5"0,8 2 0,-6 4 1722,6 1-1061,-3 4 1,3 2-137,-2 5 1,2 0-94,-6 0 1,1 7-128,-5 4 1,-3 11 29,0 8 1,-4 8-79,4 4 0,-1 2-148,5 2 1,1-1 52,2-4 1,3 3-111,5-6 0,1-2-27,3-5 0,4-1-391,7-7 0,4 1-106,8-8 0,-2-3 224,5-5 0,1-3 55,3-5 0,0-5 80,1-3 0,-1-7 167,0-4 1,1 0-41,-1-4 0,-9 6 115,-2-10 0,-4 5 221,0-4 0,-6 2-115,-6 1 0,-4-4-41,1 0 0,-3-4-69,-1 0 1,-5-2-340,-3-1 0,-6 1 120,-1 3 1,-5-1-252,1 8 1,-4-1-65,-4 9 0,3 5-213,-2 6 1,1 3 19,3 1 1,3 1 166,0 3 0,8 3-1070,0 9 1505,2 1 0,3 6 0,1 0 0</inkml:trace>
  <inkml:trace contextRef="#ctx0" brushRef="#br0" timeOffset="96">13134 16561 8366,'8'0'2482,"-1"0"-1553,-4 0 1188,2 0-1184,-5 0 1,0 0 0</inkml:trace>
  <inkml:trace contextRef="#ctx0" brushRef="#br0" timeOffset="97">13397 16013 7969,'0'-18'0,"1"1"365,3 1 0,2 4-76,6-3 1,-1 2 225,1 1 0,3 1-88,0 0 1,1-1 7,0 1 0,-2 1-92,5 2 1,-5-1-38,1 5 0,1 1-115,0 3 1,-1 1 0,-4 3 0,4 2-195,1 5 0,-5 6 73,-3 2 1,-6 4-198,2 3 0,-3 4 101,-1 4 0,-5 0-355,-2 0 1,-5 4 121,-3 0 1,-3 4-59,-5-4 1,4 0-5,0-3 0,2-6-96,-2-2 0,-2-5 230,6-3 1,0 2-1,3-6 0,5-4 730,-1-3-414,6-5 764,-3 2-592,5-5 1,1 0 55,3 0 0,3 0 44,8 0 0,2 0-97,2 0 0,6 0-137,-2 0 1,8-2 25,-1-1 0,-1-2-253,2-3 1,-5-1 80,5 5 0,-10-1-435,2 1 0,-4 3-154,0-3 1,-2 3-389,-6 1 1,-3-4 345,-1 0 610,-4 1 0,2 3 0,-5 0 0</inkml:trace>
  <inkml:trace contextRef="#ctx0" brushRef="#br0" timeOffset="98">14116 15819 7873,'0'-18'0,"0"2"1490,0-1-380,5 5-185,-3 0-234,3 7-253,-5 5 0,0 3-152,0 4 0,-4 6-72,0 10 0,-3 0 97,3 0 1,-1 3-85,1 1 1,3-1-184,-3-3 1,1-1-32,-1-3 1,3 1-64,-3-5 1,3 1-28,1-5 1,0-3-196,0-1 23,0-4 213,0 2 0,1-5 89,3 0 1,4 0-49,7 0 0,-1 0 142,5 0 1,-1-4-129,1 0 0,2 1 9,-2 3 0,7 0-29,0 0 1,1 5-100,-4 2 1,-2 3-105,-1 2 0,0 0 58,-5 4 1,0-2-24,-3 5 0,-2-2-49,-3 2 1,-1 7-134,-6-3 1,-2 2 21,-2-2 0,-2 0-63,-5 0 1,-6-6 44,-2-1 1,-4 0 116,-3-1 1,2-3-140,-3-5 0,-1-3 154,1 4 1,1-6-482,3 2 0,0-3 696,0-1 0,0-5 0,1-1 0</inkml:trace>
  <inkml:trace contextRef="#ctx0" brushRef="#br0" timeOffset="99">14094 15808 7851,'5'-18'1335,"-4"1"-826,9 1 0,0 4 95,5 1-114,6 0-219,2 9 1,1-8 4,2 3 0,3 0 102,2 0 0,2-1-259,1-3 0,0 3 203,1 0-1058,-1 6 613,0-3 1,-5 5-483,-2 0 0,-3 0 605,-1 0 0,0 0 0,0 0 0</inkml:trace>
  <inkml:trace contextRef="#ctx0" brushRef="#br0" timeOffset="100">14893 15659 7956,'-11'0'552,"-1"0"862,1 0-962,4 0 0,1 0-143,2 0 1,-3 1 322,-9 3 1,2 8-206,-5 7 1,4 4 60,-4 3 1,4 0-201,-4 4 1,4 4-302,-4 4 0,5 0-103,-2-3 0,5-2-169,3-3 1,3-2 8,5-5 0,0-5 145,0-3 0,2-2-243,1-2 1,8-5 125,4-2 0,1 1-38,-1-1 1,2 0 78,2-4 1,3-1-289,-3-3 1,-2 1-81,2-4 1,-7 3-66,3-4 1,-9 4-124,6-3 1,-8-1 762,-1-3 0,4-1 0,-1 1 0</inkml:trace>
  <inkml:trace contextRef="#ctx0" brushRef="#br0" timeOffset="101">14882 15979 7901,'0'-8'490,"0"1"0,3 3 333,1-4 422,0 6-847,-4-3 0,0 6 254,0 3 1,-1 3-223,-3 9 0,3 3-167,-3 7 0,-1-2-797,1 3 0,0 1 423,4-1 0,0 3-1258,0-3 0,0-1 258,0-3 1111,0 0 0,-5-5 0,-1-2 0</inkml:trace>
  <inkml:trace contextRef="#ctx0" brushRef="#br0" timeOffset="102">15156 16356 7788,'7'1'809,"1"3"0,-4-2 169,3 6 0,-4 1-413,1 6 0,-3-2-259,-1 2 1,0 3-197,0 1 1,0 2-131,0 2 0,-1 0-299,-3 0 1,1 0-1409,-4 0 1727,-1 0 0,-3-6 0,-1 0 0</inkml:trace>
  <inkml:trace contextRef="#ctx0" brushRef="#br0" timeOffset="103">16046 15728 7821,'0'-17'627,"0"5"-397,0-4 0,0 4-47,0 0 0,-3 5 147,-1-1 344,-5 5 0,3-3-192,-6 2 1,-4 4-141,-3 0 0,-3 5-80,-1 7 1,-3 8 24,-1 3 0,-5 9-137,2 2 1,3 4-147,4 4 1,2 2 109,5-2 1,5-3 56,3 0 1,7-4-337,1-1 1,7-3 112,8-1 0,4-8-277,7 1 1,5-8 162,7 0 0,-1-3-19,5-5 1,-4-2 234,4-5 1,-2-5 131,2-2 1,-4-5 51,-7-3 1,0 2-136,-4-2 0,-5-3 61,-7-1 1,-3 1 105,0-1 0,-6 0-89,-2-3 0,-4-3-43,-4-1 1,-6-2-363,-5-3 0,-9-2-68,1 3 0,-8 1-213,1-2 0,-2 7-131,2 1 0,-1 2 273,9 6 1,-3 4-667,10 8 204,0 1-655,4 2 1484,4 5 0,12 7 0,8 6 0</inkml:trace>
  <inkml:trace contextRef="#ctx0" brushRef="#br0" timeOffset="104">16423 16253 9200,'7'5'2337,"2"-2"-1239,-6 4-70,1-4-515,-4 2 0,0-4-220,0 3-466,0-3-1768,0 4 1281,0 0-2077,0-3 2737,0 3 0,0 0 0,0 1 0</inkml:trace>
  <inkml:trace contextRef="#ctx0" brushRef="#br0" timeOffset="105">16812 15682 7829,'0'-18'16,"0"-2"718,0 5 1,0 0-389,0 3 1,3 4 696,1 1 20,0 4-390,-4-2 0,0 10-254,0 3 1,0 7-129,0 4 1,0 3-60,0 1 0,0 5-19,0 2 1,-4 3-275,0 1 0,-4 1 94,0-1 0,3-4-460,1 1 0,-1-5-15,1 5 1,0-10-248,4 2 0,2-8-54,1 1 292,4-4 1,4-5-194,1-4 1,-1-1 225,1-2 0,-1 0-355,0 0 0,0-2 773,-4-1 0,3-4 0,-3-4 0</inkml:trace>
  <inkml:trace contextRef="#ctx0" brushRef="#br0" timeOffset="106">16960 15945 11678,'0'11'1276,"0"1"1,0 4-837,0 3 1,0 6-170,0 2 0,0 4-129,0-5 0,0 6 71,0-2 1,0 0-473,0 0 1,0-6 62,0-1 0,0-1-206,0-7 0,0 0-126,0-4 1,0 1-1624,0-1-985,0-4 3136,0-2 0,5-5 0,2 0 0</inkml:trace>
  <inkml:trace contextRef="#ctx0" brushRef="#br0" timeOffset="107">17291 15876 7833,'0'-16'86,"0"3"32,0-2 0,0 2 141,0 2 1,0-1 177,0 1 257,0-1 0,0 1-226,0 0 1,0-1-138,0 1 1,2-1-52,1 1 1,-1 3-14,1 1 1,0 3-187,1-4 1,-2 6 100,6-2 1,0-1-141,3 1 0,2 0 83,2 4 1,1-1-176,3-3 1,3 3 38,-3-3 1,-2 4-132,-2 4 0,0 2 19,-4 6 1,3 0 11,-6 4 1,-3-3 50,-1 7 1,-4-1-7,-4 3 1,-2 0 31,-6-3 0,-4 3 10,-3-3 1,-3-2 29,-1 2 1,4-5-25,0 2 0,4-4 197,-4 0 1,9-5-65,-2 1 0,5-4 158,-1 3-136,3-4-63,5 2 0,1-1-40,3 0 1,4 1 40,7-2 1,-1 0 70,5 5 0,1-5-75,7 5 0,-3 0 1,3 3 0,-3-2-68,-1 2 0,-2-2-1,-2 6 0,2-2 17,-6-1 0,-4 3-13,-3 0 0,-6 0-261,2-3 0,-2 3 55,-2 0 1,-9 2 2,-3-2 0,-8-2 48,-3 2 0,-1-3-115,-6 0 0,-1-1-65,-3 1 1,3-5-76,1 1 0,1-5-483,-2 0 1,7-1 363,5-2 1,9 0-446,-1 0 967,7-5 0,4-2 0,6-4 0</inkml:trace>
  <inkml:trace contextRef="#ctx0" brushRef="#br0" timeOffset="108">17725 15751 7976,'0'-12'0,"2"-3"0,1 0 0,0 3 0,5 5 0,-1 3 1286,5-4 0,-1 6-531,0-2 1,5-1-249,-1 1 0,5-4-147,-1 5 1,3-5-95,1 4 0,3-1-119,1 1 0,1 3-102,-1-3 1,-7 3 70,3 1 1,-7 0-112,3 0 1,-9 0-108,2 0 115,-3 0-77,-3 0 1,-1 5 109,-5 3 1,0 2 30,0 1 1,-1 7-26,-3 5 0,-2 5 212,-6 6 0,1 2-59,-1 2 1,-4 2-105,-3 6 0,2-2-204,2-2 1,-1 0 139,0-8 1,1 2-77,4-10 1,3 1 41,1-4 0,4-4 3,-1 0 0,-1-9-24,1 2 1,0-7-210,4 2-607,0-4-1073,0 2 1050,0-5 0,0-5 0,0-2 0</inkml:trace>
  <inkml:trace contextRef="#ctx0" brushRef="#br0" timeOffset="109">18319 15362 7871,'-6'-23'3127,"-4"1"-2263,8 4 0,2 6-744,8 9 1,-2 1 103,2 2 1,-4 2 176,3 1 1,1 4 269,3 4 1,2 9-253,2 3 0,3 8 173,5-1 0,5 8-170,2 4 1,3 3-335,2 0 1,-5 2 206,1 3 0,-10-2-374,2 5 0,-9-5-11,-3 2 0,0 1 12,-8-2 0,0 2 32,-7-2 0,-2 0 52,-6 4 0,-4-5-521,-3 2 1,-4-3 227,-4-2 0,-3 1-1313,-8 0 0,-3-6-10,-5-2 1610,6-7 0,-8 1 0,2-6 0,-1 0 0,0-2 0</inkml:trace>
  <inkml:trace contextRef="#ctx0" brushRef="#br0" timeOffset="125">8310 10123 7865,'0'-12'-130,"0"1"1760,0-1-214,0 1-76,0 0-378,5 4-443,-4 2 0,10 5-210,-4 0 1,3 3 16,2 4 1,3 3 46,0 13 1,5-1-158,-1 8 0,-1 1-107,1 3 0,-3 4 98,3 0 1,-2 2-318,2-2 0,3-3-138,-3 3 0,3-4-230,0-3 1,1 1 228,0-6 1,0-3-107,0-4 0,-2-5 42,-2 1 0,2-2 17,-6-2 1,0 0 321,-3-4 1,-1-2-59,0-5 0,-3 0-59,0 0 0,-5 0-608,5 0-12,-5 0 1,2-1 42,-5-3 1,0 2-967,0-6 1634,-5 0 0,-2-3 0,-4 0 0</inkml:trace>
  <inkml:trace contextRef="#ctx0" brushRef="#br0" timeOffset="126">8778 10043 7826,'0'-16'1496,"0"1"-448,0 0-68,0 4-696,0 4 1,0 7 194,0 8 1,-4 7-6,1 4 1,-6 8-34,1 3 1,-6 8-222,-1 4 0,-5 6-45,1 2 0,-7 4-503,0 0 1,-6 2 204,1 1 0,14-29 0,-1 0-662,-16 25 1,-6-4 290,10-7 0,-1-4-329,9-7 0,0-5 315,3-7 1,0-2-366,7-6-30,-1-4 213,11-2 864,-3-5 0,5-10 0,0-3 0</inkml:trace>
  <inkml:trace contextRef="#ctx0" brushRef="#br0" timeOffset="127">8299 9677 7953,'-7'-5'1124,"-3"4"-235,9-4-226,-4 5-90,5 0 1,1 4-149,3-1 1,7 3 206,8-3 0,8-1-195,3 1 0,7-1-46,1-2 1,10-2-170,2-1 0,1-4-809,2-4 0,-9 3-136,2 1 0,-9 3-1870,-3-4 2593,-5 6 0,-6-9 0,0 5 0</inkml:trace>
  <inkml:trace contextRef="#ctx0" brushRef="#br0" timeOffset="128">9464 9974 7948,'0'-11'-169,"3"3"-42,1 1 1,0 3 817,-4-4 1143,0 6-493,0-3-829,0 5 0,-4 6-88,0 5 1,1 7-66,3 9 0,-4 1 30,0 2 0,0 7-84,4-3 1,0 2-89,0-6 1,0 3-58,0-2 1,4-4-213,0 0 0,0-4-1477,-4-4 1238,5 3 1,-4-10-815,3 4 1,-2-9-244,2-3 23,-3-3 1409,4-1 0,-15-5 0,-2-1 0</inkml:trace>
  <inkml:trace contextRef="#ctx0" brushRef="#br0" timeOffset="129">9201 10225 7947,'0'-6'765,"0"-4"0,1 9-217,3-3 1,4 1 339,7 0 1,3 1-250,4-2 0,6 3 2,3 1 1,-1-4-347,4 1 0,-2-2-246,6 1 1,-3 2-46,-5-1 1,2 0 69,-6-1 1,1 3-953,-4-3 0,-4 3 43,0 1-3047,-5 0 2039,2 0 1843,-9 5 0,-12 1 0,-8 6 0</inkml:trace>
  <inkml:trace contextRef="#ctx0" brushRef="#br0" timeOffset="130">9338 10580 7798,'11'0'2159,"1"0"-1297,-1 0 0,1 0 5,-1 0 0,4 0-372,0 0 0,2 0-71,-2 0 1,2-2-502,2-2 0,2 3-159,-2-3 0,-1 3-290,1 1 0,-4-4 461,4 0 1,-5-1-3097,2 2 3161,-4 1 0,5-8 0,1 4 0</inkml:trace>
  <inkml:trace contextRef="#ctx0" brushRef="#br0" timeOffset="131">9977 10248 7947,'0'-11'923,"0"-1"-557,0 1 1,2 5 329,2 2 1,2-1 58,5 1 0,1-5-300,-1 2 1,6 0-3,2 0 1,1 4-162,-1-1 1,6-1-194,-2 1 1,1 1 75,-5 3 1,3-2 0,-3-2 0,-3 3-37,0-3 0,-4 3-109,0 1 0,-5 0-281,1 0 0,-5 1 136,0 3 1,-1-1-249,-2 4 1,-2 2 159,-1 6 0,-5 3-33,-7 5 1,-4 1 64,-8 3 1,3 2 48,-3 5 1,-1-3-25,2-1 0,0-4-7,7 0 0,3 1-98,4-4 1,1 1 94,0-9 1,4 0 268,3-3 1,3-5-79,1 1 0,1-6 523,3 2 1,6-2-35,6-2 0,4 0 194,-1 0 1,4 0-345,3 0 1,0-4 76,4 0 0,-4-4-435,0 4 1,-2-3 50,-1 3 1,-1-1-1111,-3 1 0,1 3 108,-5-3 935,1 3 0,-10-4 0,-1-2 0</inkml:trace>
  <inkml:trace contextRef="#ctx0" brushRef="#br0" timeOffset="132">10686 10305 7947,'0'-11'-180,"-6"5"0,4-3 171,-6 5 1,5-4 1194,-5 5 93,5-1 60,-2 4-132,0 0-780,4 0 0,-4 6 160,5 5 1,0 6-170,0 6 0,0 5 49,0 2 1,5 7-131,3 1 0,2 5-104,1-1 1,4 3-67,1 0 1,3-3-151,-4 0 0,4-5-191,-4 1 0,2-4 193,-2-3 1,-2-4-163,2-4 1,-3-1 40,0-3 0,-1-3-65,1-4 1,-5-6 44,1-2 297,-6 2-129,4-4 0,-6 1 184,0-6 1,0-5-234,0-7 0,-4-3-255,0-5 1,-1-9-324,1-2 0,2-9 260,-6-3 0,4-4-481,-4-8 1,1-5 642,2 29 0,-2-1 1,0 1-1,-1-1-68,1-3 0,-1 0 0,0 0 0,1 1 58,1-1 0,0 0 0,0-4 0,0 1 50,-2 1 0,0 0 0,4-1 0,0 0 20,-2 1 1,0 0 0,2 0-1,1 1 34,-1 1 1,0 0-47,1 1 1,1 0-810,2-26 931,0 6-37,0 6 1,0 10 774,0 3-623,0 3-14,0 11 1,0-2 768,0 11-294,0 0 575,0 3-1032,0 6 645,0 1 1,1 5-741,3 0 1,2 0 249,6 0 0,4 0-277,3 0 0,4-4-31,4 0 0,2 1-48,5 3 1,2-2 155,2-2 0,7 3 5,9-3 1,3 3-271,4 1 1,-27 0-1,0-1 213,4-1 0,0 0 0,5-1 0,1 0-413,3-3 1,1 0 0,1 1 0,1-1 394,5 0 1,0 0 0,1-1-1,0-1-89,3 1 1,0-1-1,-1 0 1,1-1 39,2 2 0,0-1 0,-3 2 0,0 0 48,1-2 0,0 0 0,-1 2 0,0 0 79,-1 0 1,0 0-1,-1 1 1,0-1-62,-3 0 1,0 0-1,-2 3 1,-2 0 38,-4 1 1,-2 0 0,0 1 0,-1 0-215,-2-1 0,0 0 1,-4 1-1,-1 1 350,0-2 0,-1 0 1,25 1 17,-2 1 0,-6 3-76,-9 1 0,-4 1-62,-8-1 1,-2-1 98,-5 4 0,-5-4-198,-3 1 0,-2 1 446,-2-2 1,0 2-829,-4-1 872,-2-2-1139,-5 3 0,0-4 341,0 3 1,-5-3-1204,-2 3 0,-10-3 1523,-6-1 0,-10-5 0,-7-1 0</inkml:trace>
  <inkml:trace contextRef="#ctx0" brushRef="#br0" timeOffset="133">11074 9586 7977,'-5'-12'457,"4"1"1,-6 1 366,3 2 533,3 3-884,-4 5 1,9 1-53,0 3 0,8 4-12,0 7 0,7 7 152,0 4 0,2 6-138,2-1 1,1 2-147,3 1 1,-3 0-234,3 0 0,-3-1 148,-1-2 0,0-2-415,-1-2 1,0-7 53,-3 3 1,1-8-188,-4 0 0,-1-3 22,-4-5 1,-3 2-110,-1-5-1261,-4 0 1220,7-4 0,-10 0-1702,0 0 1551,-5 0 0,-8 0-163,-2 0 1,2-4 797,-2 0 0,-3-10 0,1 1 0</inkml:trace>
  <inkml:trace contextRef="#ctx0" brushRef="#br0" timeOffset="134">11359 9666 7977,'2'-15'-49,"1"-1"0,-1-3 49,2 4 0,-2 0 1717,2 3-606,-3 1 404,4 0-1030,0 4 1,-3 3-57,1 8 0,-3 5-206,-3 10 1,-4 3-26,-4 12 1,-3-1-454,-5 9 1,0 0 239,-8 3 0,3-4-175,1-3 0,0-2 99,1-2 0,0-5-885,3-2 1,2-8 376,6-4 0,0-4-1250,-1-3 380,6 2 240,1-9 1229,0-1 0,3-16 0,-3-8 0</inkml:trace>
  <inkml:trace contextRef="#ctx0" brushRef="#br0" timeOffset="135">10994 9552 7977,'0'-12'0,"4"1"327,0-1 1,4 2 475,0 3 0,2 0-249,2 3 1,-1 3 38,0-3 0,1-1-86,-1 1 1,6-1-146,2 2 0,4 1-231,3-1 0,0 1 107,4 2 1,1 0-220,3 0 0,-1 0-389,-3 0 0,3 0-573,-2 0 0,-3 4 409,-2 0 534,-7 0 0,3-4 0,-4 0 0</inkml:trace>
  <inkml:trace contextRef="#ctx0" brushRef="#br0" timeOffset="136">11839 9426 7980,'0'-11'22,"0"-1"0,0 5 320,0-1 1,0 4 558,0-3 4,0 4-181,0-2 99,0 5-536,-5 10 0,-1 3 70,-6 10 1,-4 8-133,-3 4 0,-3 6-19,-1 1 1,4 1-40,0-1 1,5 3-156,-1-3 1,4 1-196,3-1 1,3-3 170,5-5 1,1-3-165,3-1 0,2-4 63,6 0 0,0-2-500,4-1 0,-4-5 61,4-3 1,-4-2-135,0-2 1,3-1 13,0-2 1,0 1-934,-3-5 1605,-6 0 0,4-4 0,-3 0 0</inkml:trace>
  <inkml:trace contextRef="#ctx0" brushRef="#br0" timeOffset="137">11976 9654 7980,'0'-24'504,"0"-2"63,0 7 0,1 3 994,3 5-507,-3 0 343,5 9-949,-6-3 0,0 8-274,0 4 0,3 6 86,1 10 0,0 5 85,-4 2 0,1 3-203,3 2 1,-3 4-159,3 3 1,-3-4-113,-1-4 1,4-1-441,0-6 0,4-2-757,-5-6 0,6 1 601,-1-4 1,-2-5-586,2-3 0,-4-6 147,3 2 1162,-4-3 0,7-1 0,-4 0 0</inkml:trace>
  <inkml:trace contextRef="#ctx0" brushRef="#br0" timeOffset="138">12216 9849 7980,'0'-12'1009,"0"1"1,1 4 224,3 4-687,2 1 1,6-1-104,-1-1 1,4 0-146,1 4 0,0-1-83,-1-3 1,2 3-15,2-3 0,3 2-153,-3 2 1,2-3-238,2-1 1,-1 0-1023,-3 4 0,1-1 626,-5-3 1,0 3-996,-3-3 0,-1 1 1579,1 0 0,-6-4 0,-1-4 0</inkml:trace>
  <inkml:trace contextRef="#ctx0" brushRef="#br0" timeOffset="139">12730 9540 7864,'-10'-5'0,"2"-2"0,3-4 2296,5 0-927,0 5-106,0 1-819,0 5 1,4 1 5,0 3 0,5 3-126,-2 8 0,3 4 61,2 8 0,-1-1-145,1 4 0,0-3-27,3 3 0,-2 1-308,2 3 1,2-5 149,-2-2 1,2 1-868,-2-2 1,-2-3-21,2-4 1,-3-5-372,0 1 1,-1-3 387,1-5 1,-5-2-1191,1-5 847,-5 0 1158,2 0 0,-5 0 0,0 0 0</inkml:trace>
  <inkml:trace contextRef="#ctx0" brushRef="#br0" timeOffset="140">12981 9574 7880,'0'-21'229,"0"2"0,-4 2 241,1 6 0,-1 3 399,4 1 1,-2 4-356,-1-1 0,0 4 59,-4 4 1,-1 8-287,-4 7 1,-3 7-74,0 5 1,-5 6-269,1 1 0,1 3 134,-1-2 1,4-1-254,-4-4 0,5-1-389,-2-3 1,8-3-818,0-8 1,5-2-476,0-6 1854,1-5 0,2-1 0,0-5 0</inkml:trace>
  <inkml:trace contextRef="#ctx0" brushRef="#br0" timeOffset="141">12547 9460 7846,'-6'-11'992,"2"-1"1,12 2-682,3 3 1,12 2-113,0 5 0,3-4 102,1 0 1,1-1-111,2 1 0,7 3-40,-3-3 0,3 1-197,-2 0 1,-1 1 119,0-1 0,0-2-801,1 1 1,-5-1 185,0 1 0,-5 3-95,-3-3 1,0-1 635,-7 1 0,6-5 0,-4 3 0</inkml:trace>
  <inkml:trace contextRef="#ctx0" brushRef="#br0" timeOffset="142">13221 9323 7896,'-10'-1'728,"2"-3"-364,-2-2-182,9-1 0,-4 2 1226,5 5-339,0 0 55,5 0-776,1 0 1,6 2 40,-1 1 1,0 8 25,1 4 0,1 6 21,2 2 1,-1 4-97,5 3 1,-5 3-166,1-2 0,-2 4 54,-2 0 1,0 5-609,1-6 1,-2 5-211,-2-1 1,-3-4-587,-5 0 1,-2-1 159,-1-6 1,-5-1-1923,-7-3 2937,-3 0 0,-5-5 0,0-2 0</inkml:trace>
  <inkml:trace contextRef="#ctx0" brushRef="#br0" timeOffset="143">11268 10248 7965,'-18'0'-139,"2"0"-69,4 0 0,1 2 1541,0 1-388,-1-1-507,1 3 0,3-5 9,0 0-184,6 0 0,-4 0 140,2 0-311,2 0 285,-3 0 782,5 0-659,5 0-19,-3 0 0,8-2-109,-2-1 0,3 1 23,4-1 1,0-3-4,8 3 0,0-5 41,11 4 0,4-3-45,12 3 0,1-4-398,10 4 1,-3-1 59,-22 3 1,0 1-1,0-2 1,1 0-224,2 0 1,2-1 0,1 0 0,2 2 205,1-1 1,1 2 0,0 0 0,1-1 46,2-2 1,1 1 0,-1 1 0,1 0-71,1-2 0,1 0 1,-5 3-1,-1 0-60,0-1 1,0 0 0,-2-1 0,-1 1-67,1 0 1,0 0-1,-1-2 1,-1 0 68,-2 2 0,0 0 0,-1-1 0,1-1-172,-2 2 1,0 0 0,-2-2 0,0-1 11,-3 1 0,-1 1 0,30-4-102,-5 0 1,-6 3 76,-5-4 0,-6 2 71,-6-2 1,-6 2 402,-5 2 0,-1 3-289,-7-3 939,0 3-1379,-3 1 314,-6 0-1275,-1 0 0,-7 0 808,-6 0 0,-2 0 640,-13 0 0,-2 5 0,-10 1 0</inkml:trace>
  <inkml:trace contextRef="#ctx0" brushRef="#br0" timeOffset="145">14534 10111 7763,'-6'-5'299,"1"4"1,5-5 445,0 2-443,0 2 1,0-4 136,0 2 0,5 3 3,3-3 0,3 3-171,4 1 1,-1-1 105,5-3 0,-3 3-102,3-3 0,-2 3-188,2 1 1,3-4-75,-3 0 0,-1 0-265,1 4 1,-5 0 97,1 0 0,1-1-140,0-3 1,-1 3-862,-4-3 1,-3 3-158,0 1 1312,-6 0 0,3-5 0,-5-2 0</inkml:trace>
  <inkml:trace contextRef="#ctx0" brushRef="#br0" timeOffset="146">14534 10305 7932,'5'-6'326,"2"0"178,4 2 0,4 3 73,1-3 0,5-1-184,2 1 1,1-4 240,7 5 1,-2-3-201,1 3 1,2 1-225,-5-1 0,3-3-295,-3 3 1,3-1-399,-3 4 1,0-1-45,-5-3 1,1 3-692,0-3 1,0 2-497,0 2 1714,0 0 0,5-5 0,1-1 0</inkml:trace>
  <inkml:trace contextRef="#ctx0" brushRef="#br0" timeOffset="147">16019 9403 7884,'0'-6'980,"-5"1"-155,4 0 87,-4 3-224,0-3-361,-2 10 1,-4 3-46,-1 7 1,1-1 54,0 5 0,-5 4-128,1 4 0,-5 8 26,1 0 1,-2 4-73,2 3 0,-1 0-81,5 7 0,0-6-47,3-1 1,2 0 31,3 4 1,-2-4-74,5-1 1,0 0 58,4 1 1,5 1 15,3-5 0,2 0 52,1-4 1,2 3 29,2-2 1,0-2-49,8-7 1,-6-2 9,6 3 1,-3-4-60,3-4 1,-4-1 76,0-3 0,-5-3 33,1 4 1,-2-4-115,-2 0 1,-3-5 0,-1 1 0,0-4-159,0 3 0,-2-3 98,-5 4 1,2-6-623,1 2 268,-1-2-1550,3-2-3386,-5 0 5300,-5-6 0,-2-5 0,-4-7 0</inkml:trace>
  <inkml:trace contextRef="#ctx0" brushRef="#br0" timeOffset="148">16407 9837 7785,'0'-6'-20,"0"-4"42,0 2 0,0 2 765,0-2-100,5 0 73,-3-3-342,3 5 1,-6-3 82,-3 5 1,0 0-261,-7 4 1,0 4-55,-8 0 1,0 10-12,-4 1 0,-1 7-134,-2 4 0,2 3-1,-3 6 1,8-1 91,4 0 0,3-1-383,5-2 0,2 0 121,5-4 0,5-2-51,2-6 1,8 2 22,5-6 0,1-1-75,2-6 1,5 0 163,2-4 1,3 0-10,2-4 1,-2-5 301,-3-3 0,2-2-96,-6-1 1,1-6 204,-4-2 0,-5 1-102,-3-1 0,-4 0-37,-3-3 1,-3 1-87,-5-2 0,-1 3-139,-3-7 0,-2 3 7,-6 2 0,-4-3-290,-3-1 1,-7 3-266,0 0 1,-1 5 252,4 7 0,4 1-157,0 2 0,5-1-62,-1 5 0,2 2-182,2 6 1,4 2 257,4 5 0,1 2 118,2 2 0,5-2 350,3 2 0,2 3 0,2 0 0</inkml:trace>
  <inkml:trace contextRef="#ctx0" brushRef="#br0" timeOffset="149">16807 10248 7785,'5'7'2664,"-2"-1"-2489,4-2 1,-3-2 246,4 6 96,-6-6-154,3 4-27,-5-6-401,0 0 200,0 5-1884,0-4-190,0 4-193,0-5 2131,0-5 0,-5-1 0,-1-6 0</inkml:trace>
  <inkml:trace contextRef="#ctx0" brushRef="#br0" timeOffset="150">17127 9849 7785,'-5'-17'0,"4"-1"0,-3-5 0,3 2 913,1 2 0,1 2-257,3 6 0,-2 0-84,6-1 0,-1 2-176,5 2 0,-1-2-145,1 3 0,0 1-47,4 3 0,1-2 14,6 1 0,0 0-155,0 4 1,-2 5 38,-2 3 0,2 7-106,-6 4 0,0 4 47,-3 3 0,-5 4-122,1 4 1,-6 1-223,2 3 0,-8-1 161,-3 5 0,-5-4-429,-3 4 0,2-1 280,-2 1 1,-1-4-67,0-8 0,0 2 93,1-6 0,2-3 121,-2-4 0,6-5 792,1 2-482,1-4 602,0 0-431,2-6-48,5-1 1,7-5-22,4 0 0,2 0-138,6 0 0,-1-4-105,1 0 0,6-1-240,-2 2 1,-2 1-182,-2-1 0,0-3-433,4 3 0,-5-5-651,-3 4 0,-2-1 1477,-2 1 0,1-2 0,-1-5 0</inkml:trace>
  <inkml:trace contextRef="#ctx0" brushRef="#br0" timeOffset="151">17698 9734 7779,'-4'-12'8,"0"-4"0,1 4 1157,3-3 0,1 3-514,3 4 0,-2 2 502,6 2-302,-6 3-542,3-4 1,-1 14-28,0 2 1,0 8-50,-4 0 0,0 7-229,0 0 0,0 5 94,0-4 0,-1 3-241,-3-3 1,2 3 129,-1-3 0,1-1-587,2-3 1,0 0 36,0 0 0,0-5-184,0-3 0,5-2 300,3-2 0,2-1-65,2-2 1,-5-3 61,1-5 1,-1 0-236,5 0 75,-1 0 1,-1-1 609,-2-3 0,-3-3 0,-5-4 0,0 0 0</inkml:trace>
  <inkml:trace contextRef="#ctx0" brushRef="#br0" timeOffset="152">17812 9951 11798,'0'12'760,"0"4"0,4 2-426,0 5 0,3 1-232,-3 3 0,0-2 118,-4 5 0,4 1-394,0 3 0,1-3 184,-1-1 0,-3-5-1136,3 2 0,-3-4 86,-1-4 1,4-2-1674,-1-6 2713,1 0 0,-4-9 0,0-4 0</inkml:trace>
  <inkml:trace contextRef="#ctx0" brushRef="#br0" timeOffset="153">17983 9723 7799,'6'-23'9,"0"5"-7,5-3 1152,6 8-471,1 2-336,4 0 1,1 10 274,0-3-464,0 3 0,0 0 50,0-3 0,-2 3 27,-2-3 0,3 3 62,-3 1 1,-1 0-90,1 0 1,-5 1-10,1 3-156,-2-3 166,-2 4-226,0-5 210,-4 5 25,-2 2-111,-5 4 0,0 3 93,0 5-46,-5 0-197,-2 14-539,-4 1 763,0 7-24,-1 5-365,-4-1-957,3 1 1126,-9 5 153,10-4-347,-5 8 152,6-13-105,-1 8 1,5-11-1390,-1 3 1174,6-3 75,-4-9-1010,6-8 493,0 0 936,0-9-1725,0-2 1840,0-6-414,0-5 1,0 0 0</inkml:trace>
  <inkml:trace contextRef="#ctx0" brushRef="#br0" timeOffset="155">19560 9723 7716,'0'-8'184,"0"1"298,0-1 77,0-3-146,0-1 1,-2 6-40,-2 2 0,-2 3-135,-5 1 0,-2 0-30,-2 0 0,-3 5 1,-5 3 1,-3 5 9,-1 3 1,0 4-47,4-1 0,1 6-74,-1 2 0,4 7 3,0-3 1,6 4-130,2-4 1,0 1-18,8-2 0,-1 2 31,4-6 0,1 1-220,3-4 0,3-2 128,9-2 0,-1-2-135,8-6 0,-2-3 36,10 0 0,-5-6 121,5 2 0,-1-4 11,5-4 0,-1-3-16,0-9 0,-1 2-3,-2-5 1,-3 0 30,-6-4 1,0 1 63,-3-1 1,0-4 32,-8 0 1,2-3 30,-9 3 1,0-4-96,-4 0 0,-5-2 90,-3-1 0,-3 0 98,-5-1 0,2 6 760,-5 3 0,2 3-2355,-2 4 1,-2 2 203,6 6 726,-5 4 1,7 2 17,-2 5 1,7 9-426,4 3 910,3 7 0,1-2 0,0 6 0</inkml:trace>
  <inkml:trace contextRef="#ctx0" brushRef="#br0" timeOffset="156">19948 10168 7716,'11'0'1490,"1"0"-753,-1 0-91,-5 0-131,0 0-375,-6 5 0,0-2-828,0 5 385,0-6-1582,-6 8 973,0-3 912,0-1 0,-4 4 0,3-4 0</inkml:trace>
  <inkml:trace contextRef="#ctx0" brushRef="#br0" timeOffset="157">20348 9483 7716,'6'-11'-342,"-1"-1"239,-5 1 1,4 3 1155,0 1 1,1 3-274,-1-4 0,-2 6 573,6-2-939,-6 3 1,7 2-71,-5 3 1,5 3 16,-2 8 1,-2 3-97,-1 5 0,1 1-203,-1 3 0,0 2-15,-4 5 0,0 1-90,0-1 1,-4 0-35,0 0 0,-3-1-318,3-2 1,-1 1 181,1-6 1,3 0-116,-3-7 0,3 1-234,1-5 1,5-1 182,2-6 1,0 1-123,0-6 1,1 1-255,3-4-351,1 0 595,-1 0 0,-1-1-56,-2-3 1,-3 2 566,-5-6 0,4 0 0,0-3 0,5 0 0,-3-1 0</inkml:trace>
  <inkml:trace contextRef="#ctx0" brushRef="#br0" timeOffset="158">20576 9803 7716,'0'-8'-32,"0"1"1508,0 4-478,0-7-531,0 9 0,0-3-130,0 8 0,0 3 233,0 9 1,0 1-147,0 6 0,0 0-9,0 0 1,0 3-290,0 1 0,0 4-211,0-5 0,0 2-131,0-1 1,0-4-354,0-1 0,0 0-750,0-7 0,0 1 605,0-5 1,0-3-911,0-1 911,5-4 713,-4 2 0,10-5 0,-5 0 0</inkml:trace>
  <inkml:trace contextRef="#ctx0" brushRef="#br0" timeOffset="159">20804 9689 7716,'0'-23'0,"0"0"0,6 0 685,1 0 1,7 6-378,1 1 1,4 4 253,-3 0 1,3 2-136,-4 2 0,5 0 68,-1 4 0,-1-4-244,1 4 1,-1 1-84,1 3 0,-1 0-186,-3 0 0,-3 5 99,4 2 1,-4 3-174,0 2 1,-2-1 68,-2 1 0,-3-1-32,-5 0 0,0 5-127,0-1 0,-2 4-91,-1-4 0,-5 4-120,-7-4 1,1 4 141,-5-3 1,1-1 212,-1-4 1,-1-3-92,4 0 1,-3-2 341,4 2 0,0-2-8,3-2 516,1-3-226,5 4-251,1-5 1,6 4-28,3 0 0,3 1-67,9-1 1,1-2 25,6 6 0,1-4-17,3 3 0,-2 1-71,6 3 0,-6-2-27,2 2 1,-4-2-100,-4 7 1,-3-4 74,-4 0 1,-1 0-3,0 4 1,-4-4-35,-3 4 0,-3 0-188,-1-1 0,-6 2-192,-6-2 1,-4-2 165,-7 2 1,-1-2-68,-3-2 0,2 0 21,-6 1 0,6-2-135,-2-2 0,3-3-154,1-5 1,5 0-178,3 0 1,6 0 41,2 0 0,4-2 53,-1-1 630,8-4 0,2-9 0,6-2 0</inkml:trace>
  <inkml:trace contextRef="#ctx0" brushRef="#br0" timeOffset="160">21455 9529 7847,'0'-12'0,"2"0"601,2-4 0,-2 5 857,6 0 0,-1 0-516,5 8 1,-1-2-441,1 1 0,-1 2-45,0-1 0,2 1-170,2 2 0,-1 2 89,5 1 0,-5 5-97,1 7 1,2-1-215,-2 5 0,-1 4-17,-6 4 0,-3 3-98,-5-3 1,0 5-34,0-2 0,-9 3-338,-2 1 0,-8 1-8,-1-1 1,-1-5 184,-2-2 0,0-3-298,0-1 1,4 0 163,0-1 1,7-4-42,0-3 258,1 3 286,4-5 1,1-1 565,2-4-564,3-5 0,2 2 225,3-5 0,2 0-150,6 0 1,1 4 6,2-1 1,-1 1-156,5-4 1,0 0-116,4 0 1,-1 1-43,1 3 0,-4-3-308,0 3 1,0 1-812,4-1 0,-1 1 559,-3-1 1,1-3-2183,-5 3 2845,1-3 0,0-6 0,2-1 0</inkml:trace>
  <inkml:trace contextRef="#ctx0" brushRef="#br0" timeOffset="161">21958 9323 7815,'-4'-23'1050,"0"1"1,2 0-705,6 3 1,7 4 46,8 7 1,-1-1-31,1 5 1,-4 1 260,4 3 0,0 0-61,4 0 0,0 10 289,0 5 1,1 10-244,2 6 1,-1 7-236,1 4 1,-2 6-141,-1 1 0,-5 6 22,-3-2 1,0 4-270,-3 4 0,0-1 125,-9-28 1,-2 1 0,3 26-68,-4 2 1,-5 1 201,-3-1-258,-2 0-847,-6-4 1066,-2-5-2680,-10 4 1870,4-9 406,-9 4 0,0-10-2823,-5-3 1485,-5 2 502,-3-4 412,-6-2 620,24-17 0,-1-1 0,-26 8 0,-2 3 0,27-15 0,-2 0 0,-1-1 0,0 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38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10770 11261 8097,'-8'-4'-542,"2"-1"1,0 0 1139,-1 0 1,5 0-178,-2 1 1,1 3-117,0-3 1,1 1 379,-2 0-458,3 1-135,1-3 421,0 5-286,5-5 0,-3 3-112,1-6 0,2 4 81,-1-3 0,4 3-171,-4-4 1,5 4 71,-2-3 1,-1 3-94,2-4 0,0 2 30,3-2 0,1 0-48,-1 4 1,0-4 127,1 4 1,-1-1-46,1 1 0,-1 3-20,1-3 1,-1 2-62,0-2 1,1 3 55,-1-3 1,1 1 15,-1 0 0,0 1-44,1-1 0,-1 1-38,1 2 0,-1 0-129,1 0 1,-5 4-121,1 0 1,-1 3 430,5-3 0,-5 5 198,1-1 1,-4 1-250,3-2 1,0 3-167,0-2 0,4 2 84,-4 2 1,0-5-172,0 1 53,1-1 34,3 5 0,-1-5 42,-2 1 0,2-5 4,-2 0 0,-2-1 83,2-2 1,-1-4-81,5 0 1,-5-5 42,1 2 1,1-4-27,6 0 5,-2 0 1,3-1-52,-4 1 1,-1-1-103,0 1 0,-3 1 33,0 2 0,-4-1-474,3 5-868,-4 1 620,2 3 526,-5 0 0,-5 5 0,-2 1 1</inkml:trace>
  <inkml:trace contextRef="#ctx0" brushRef="#br0" timeOffset="1">10827 11546 7797,'0'-7'1136,"0"-1"-723,0 6 1,0-8 15,0 2 1,0 2 512,0-2-559,5 0 0,0-3-185,3 0 0,1 3 52,-6 0 1,3 6-184,-3-2 0,0-1 80,4 1-150,-4 0-35,7 4 1,-7 0 99,4 0-212,1 0 1,3 0 23,1 0 0,-1 0 8,1 0 0,0 2 54,4 1 0,-3 0-137,7 5 1,-7-2-7,3 1 0,0 2-47,-1-5 0,1 5 106,-5-1 0,1-2 46,-1 2 0,0-5 4,1 5 0,-1-4-27,1 3 0,-1-4 198,0 1 0,1 1-30,-1-1 1,1-1 101,-1-3 0,4 0-60,1 0 1,-1 0 106,-4 0 1,1-1 37,-1-3 1,-3 2-125,-1-6 1,0 4-32,0-3 1,-2 3 9,-5-4 0,2 2-116,1-2 1,-1-2 114,1 3-335,-1 2 1,-2-2-320,0 3 0,-2 3 570,-1-3 0,-4 13 0,-4 4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38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2969 7880 8058,'-1'-6'-114,"-1"1"1,-3 1 205,-2 0 175,0-5 0,-1 8 89,0-3 0,6-2 534,-2-2-460,-2 3-157,4-5 1,-3 8 235,5-6-15,0 0-442,5-3 1,-2 1 134,5 2 0,-5-1-133,5 6 0,-4-3 20,3 3 1,-3 0-76,4-4 1,-1 3-89,5-4 0,-2 4 1,-2-3 0,2 4-37,-3-1 1,4 2 100,0-2 0,-3 3 5,-1-3 1,1 3 63,3 1-102,1 5 1,-1 0 72,0 2 0,1 4-64,-1-4 0,-1 3 31,-2 2 0,2-1-9,-2 1 1,2-5-24,1 1 1,1-1-12,-1 5 1,1-5-33,-1 1 0,-3-5 59,-1 0 1,1 0-17,3 1 0,-3-3-26,0 3 153,-1-3 1,5-2-37,-1-3 0,-1 2 74,-2-6-103,2 0 1,-5-3-4,3-1 0,-2 1-123,-2 0 0,-3-1 82,3 1 0,-3 3-412,-1 1 1,4-1 174,0-3 1,1 3-552,-1 0 0,-2 6-487,6-2 1306,-6 3 0,8 6 0,-3 1 0</inkml:trace>
  <inkml:trace contextRef="#ctx0" brushRef="#br0" timeOffset="1">3015 8120 8005,'-5'-6'-492,"-1"-4"1028,-1 8 0,1-3 611,2 5-357,3-5-471,-4-1 0,5-2 136,0 1-276,0-1 1,1-3 75,3-1 1,1 1-123,3-1 1,2 5 20,-3-1 1,4 2-89,0-2 1,-3-1 31,-1 6-207,1-1 0,3 4-59,1 0 0,-5 0 74,1 0 1,-4 0-34,3 0 0,-3 5 30,4 2 1,-1 0-34,5 0 0,-1 1 86,1 3 0,-1 1-25,0-1 1,-3-3-22,0 0 1,-1-2 45,5 1 0,-1 2 78,1-5 1,-1 4-73,0-4 1,-3-1 88,0-3-76,-1 0 1,5 0 121,-1 0 0,0 0-10,1 0 0,-1-1 88,1-3 0,0-2 72,4-5 1,-7 3-47,2 0 1,-6 2 116,3-2-205,-6-2 1,3 8-303,-5-6 180,0 6-894,0-4 1,-4 8 88,1 2 814,-6-3 0,7 9 0,-3-4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410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8246 14232 8013,'-6'-10'873,"-3"-2"108,5-7 1,5 4-364,7 8-469,2-4 1575,-4 10-1167,-1-4 1,-5 10-603,0 3 1,4 3-91,0 4 0,1-1-717,-1 5 1,-2-3 273,6 3 1,-2-4 577,2 4 0,2 0 0,-3 4 0</inkml:trace>
  <inkml:trace contextRef="#ctx0" brushRef="#br0" timeOffset="1">8303 14643 12241,'6'0'2299,"1"0"-2403,-3 0 0,-2 0-558,6 0 0,-4 1 662,3 3 0,1-3 0,3 5 0</inkml:trace>
  <inkml:trace contextRef="#ctx0" brushRef="#br0" timeOffset="2">1702 15260 8453,'-6'0'-690,"0"-1"569,6-3 0,-1 3 684,-3-3 762,3 2-285,-4 2-333,5 0-466,0-5 0,1 4 37,3-3 1,-1 3 2,4 1 0,1 0-16,3 0 1,1-1-24,-1-3 0,1 3-65,-1-3 1,0 3 92,1 1 1,3 0-141,0 0 0,2-4 119,-2 0 0,3 0-110,5 4 1,3 0 23,1 0 1,3 0-92,-3 0 1,5 0 115,-2 0 0,7 0-16,1 0 1,1 0 10,-1 0 0,-2 0-11,2 0 0,1-4-31,-1 1 1,1-1-28,-5 4 1,3 0-44,-3 0 0,6-1-153,-5-3 0,7 2-339,-1-1 0,0 1-209,1 2 0,-4 0 630,4 0 0,-4 0 635,4 0 0,-5 0-55,1 0-396,2 0 1,-3 0-87,5 0 0,0 0 61,4 0-1051,-1 0 955,1 0 0,0-3-243,-1-1 241,1 0 0,0 4-30,-1 0 0,1-1-229,0-3 0,-1 3 110,1-3 0,-5 3 107,-3 1 1,1 0-92,-1 0 0,5 0 67,-1 0 1,-1-2-100,1-2 0,-2 3 42,2-3 0,1 2-8,-5-2 0,3 3 15,-7-3 1,7 3-2,-7 1 0,3-2 2,-3-1 1,0 1-8,1-1 1,-1 1 8,0 2 0,2-4 3,2 1 0,-3-1-23,3 4 0,2 0 43,-2 0 1,0 0-8,-4 0 1,-1 0 498,-2 0 0,2 0-463,-3 0 1,3 0 145,1 0 0,4-1-155,0-3 0,4 2 51,-4-1 0,4 1-49,-4 2 0,3-3 6,-7-1 0,6 0-52,-10 4 1,6 0-7,-6 0 1,2 0-69,-2 0 0,3 0 95,-2 0 1,2 1-11,1 3 0,-4-3 2,1 3 0,-1 1 72,5-1 0,-4 0-77,4-4 1,-6 0-33,9 0 0,0 0 6,8 0 1,-1 0-2,1 0 1,0 0-15,-1 0 0,1 0-26,0 0 1,-6 0 76,-2 0 0,-2 0-37,-2 0 1,0 4 48,1-1 0,-5 1-49,1-4 0,-6 0 69,2 0 0,-2 0 7,2 0 1,-3 0-1,2 0 0,-4 0-12,1 0 0,-3 0-3,7 0 1,-2 0 38,2 0 1,-2 0-47,6 0 1,-2 0 25,1 0 1,3 0-16,-2 0 1,-2 0 15,1 0 0,-3-1 59,3-3 1,-4 3 153,0-3 1,-1 3-147,-3 1 1,1 0 13,0 0 1,-4 0 11,0 0 1,-4 0-50,4 0 0,0 0 61,4 0 0,-4 0-17,0 0 1,0-4-128,4 0 1,0 0 54,0 4 1,0 0-100,0 0 1,-3 0 68,3 0 0,-7 0-104,7 0 1,-6 4-16,2 0 1,-4 1 106,4-1 1,-5-3-160,1 3 1,2-1 69,-2 0 1,0-1 131,-4 1 1,-3-1 118,0-2 400,-1 0-435,5 0 1,-6-2 310,-2-1-799,-3 1 1,-1-4 39,0 2-249,0 3 1,-5-4 89,-3 5 497,-7 0 0,-3 0 0,-4 0 0</inkml:trace>
  <inkml:trace contextRef="#ctx0" brushRef="#br0" timeOffset="3">2091 10049 8141,'-5'-11'-66,"-2"0"-208,1-1 198,-4 6 76,9-4 0,-9 8 0,3-3 0</inkml:trace>
  <inkml:trace contextRef="#ctx0" brushRef="#br0" timeOffset="4">2011 9969 8176,'-11'0'1254,"-1"0"0,5 0-905,-1 0 0,0 0-197,-3 0 1,-1 4 0,1 0 1,0 4 2,-1-4 0,-3 4-112,0 0 0,-2 2-45,2 2 1,2-1 100,-2 0 1,2-3-176,2 0 0,3-1 106,1 5 1,4-1-140,-1 1 1,3-1 60,1 0 1,0 1 58,0-1 0,1 1 88,3-1 0,4 2-78,7 2 0,-1-2 123,5 2 0,-4-2-99,4-2 1,0 4-39,4 0 1,-4 1 99,0-5 0,0 1 3,4-1 0,-1 4-105,-3 0 0,1 1-13,-5-5 1,-3 0 24,-5 1 1,-4-1-13,1 1 0,-3 4-80,-1 3 1,-5-1 98,-3 1 0,-6 0-70,-1 4 0,-5-4 40,1 0 1,-3-5-20,-1 1 1,4-2 71,0-2 0,1-1 106,-1-2 0,-1 1-81,5-5 0,-4 0 13,4-4 1,-1 0 13,5 0 1,0 0-35,-1 0 0,5-4-327,-1 0 47,5-5 1,-3 7-649,2-6-28,3 5 186,-4-7 1,5 8 7,0-6 0,5 6 696,3-2 0,7-8 0,3 0 0</inkml:trace>
  <inkml:trace contextRef="#ctx0" brushRef="#br0" timeOffset="5">2376 10027 8027,'-11'-12'0,"5"1"299,-4-1 160,8 1 1,-3 3 747,5 1-798,0 4 0,0-1-158,0 8 0,0 2 50,0 6 0,4 6-29,0 5 1,1 1-42,-1 6 0,-2 2 29,6 6 0,-4-5-82,3 5 1,-4-4-104,1 8 1,1-5-246,-2 1 0,3-3 122,-3 0 0,0-2-289,5-3 1,-5-6 171,5-5 0,-4-5 2,3 2 0,-4-4-394,1 0-269,2-6-144,-5 4-638,4-9 177,-5 4 1431,0-5 0,5-5 0,2-1 0</inkml:trace>
  <inkml:trace contextRef="#ctx0" brushRef="#br0" timeOffset="6">2616 10038 8119,'-5'-11'269,"4"-1"1,-8 5 122,5-1-392,0 5 0,4-7 0,0 4 0</inkml:trace>
  <inkml:trace contextRef="#ctx0" brushRef="#br0" timeOffset="7">2593 9981 8119,'0'11'0,"0"-4"0,0-2 0</inkml:trace>
  <inkml:trace contextRef="#ctx0" brushRef="#br0" timeOffset="8">2639 10164 8074,'12'34'1398,"-5"1"248,1 4 1,-2-4-1223,2 3 0,1-4-510,-6-3 0,2-3 112,-1-5 1,-2-1-10,1 1 1,0-5-9,1-3 1,-3-2 35,3-2 0,-3-3-201,-1 0-61,0-6-295,0 3 350,0-5 0,0-5-99,0-2 0,0-4 75,0 0 1,-1-6 3,-3-2 0,3-2 42,-3-2 0,-1-1-4,1-3 1,0-2 144,4-5 1,0 1-75,0 2 1,0-2 119,0 3 0,0 1-58,0-2 0,0 6 168,0-2 0,0 3-85,0 1 1,0 4 201,0 0 0,0 9 3,0-1 1,1 3-160,3 0 1,-1 3 0,4 5 1,-3 0-46,4 0 0,-1 3 8,5 4 1,-1 2 21,1 10 0,-1 0-36,1 4 1,3 0-31,0 0 1,4 0-7,-4 0 1,4-2-108,-3-2 0,3 2 78,-4-6 1,1 0-52,0-4 0,-4 0 9,3-4 1,-1-2-25,2-5 0,-4 0-4,4 0 0,1-1-4,2-3 0,-2-1 7,-2-2 0,-2-5-5,-2 1 0,1-1 11,-1-3 0,-5 2 21,-2 2 1,1-4 70,-1-1 1,0 5 40,-4 3-28,0 1 1,1 0 62,3 4 82,-3 1 0,8 11 32,-5 3 1,4 7 174,-5 0 1,2 6 102,-1 2 0,-1 3-155,4-3 0,-4 3 44,1-3 0,1 5-160,-1-2 0,3-2-172,-3-1 0,0-4 38,-4-4 0,4 1-542,-1-5-482,6 0 0,-6-4 20,4-4-2149,-4-2 3056,2-5 0,0 0 0,2 0 0</inkml:trace>
  <inkml:trace contextRef="#ctx0" brushRef="#br0" timeOffset="9">3496 10061 8057,'-5'-6'-7,"3"0"0,-3 5 103,5-3 272,0 3 1,0-3 418,0 8 1,0 2-201,0 6 1,0 4-164,0 3 0,0 3 15,0 1 0,2 5-48,1 2 0,-1 3 92,1 1 0,2-3-166,-1-1 0,5 1-62,-1 3 1,-2-5-192,2-2 0,-4 0 73,3-5 0,0 4-157,0-7 0,2-1 179,-5 1-301,0-5 0,-1 2-698,1-5 20,0-4 1,-5-2-677,-3-5 261,-2 0 1,-6-1-813,1-3 2047,-1-3 0,1-4 0,0 0 0</inkml:trace>
  <inkml:trace contextRef="#ctx0" brushRef="#br0" timeOffset="10">3439 10072 8064,'0'-11'54,"0"-1"1,1 1 303,3 0 0,2 0 11,5 4 1,6-2 243,2 5 0,4-3-131,3 3 1,4 0-131,4 4 1,-5 0-213,-2 0 1,3 1 121,-3 3 1,6 2-222,-10 6 0,1 4-36,-5 3 0,1-1-43,-5 1 0,-5-1 60,-6 1 1,-2 2-97,-2-2 0,-6 2-102,-1-2 0,-10 2 61,-5-2 1,-5-2-40,-4-2 1,-2 2 64,3-2 1,-2 0-125,2-3 0,-3-5-18,2 1 1,5-4-154,3 3 1,5-4-438,7 1 120,4-3 0,9-1-653,9 0 1354,0 0 0,16-5 0,-3-2 0</inkml:trace>
  <inkml:trace contextRef="#ctx0" brushRef="#br0" timeOffset="11">4044 10095 8113,'-5'-18'0,"4"2"956,-3 4-120,2 1 214,2 0 22,0 4 5,0 2-714,0 20 0,4-1 41,0 13 1,0 2-186,-4 2 1,4 3 14,-1 4 1,1-2-195,-4 2 0,2-2 70,1 2 1,-1-1-43,1 5 0,-1-9 64,-2 1 0,0-7-442,0 0 1,0-3 130,0-1 0,-4-6-8,0-1 0,-1-5-106,1-3 154,3 2 172,-4-4-57,5 1 391,0-2-277,0-5 1,5-2-36,3-1 1,7 0-47,4-5 1,6 5 14,2-5 0,8 2-22,0-2 1,-2-2-13,-3 2 0,-1 3-187,2 1 1,0-1 116,-4 1 1,-4 1-322,-4 3 1,-5 0-197,1 0 1,-6 0-1364,-1 0 1292,-6 0 0,2 0 668,-8 0 0,-2-5 0,-6-2 0</inkml:trace>
  <inkml:trace contextRef="#ctx0" brushRef="#br0" timeOffset="12">4569 10095 8154,'0'-11'393,"-5"-1"-307,4 6-86,-4 1 0,5 0 0,0-2 0</inkml:trace>
  <inkml:trace contextRef="#ctx0" brushRef="#br0" timeOffset="13">4569 10095 8154,'0'23'0,"4"4"0,0-1 0,5 6 2191,-2-2 0,2 5-1045,-1 3 0,1-3-988,-5 3 1,4-2-34,0-2 1,-3-3-871,-1-1 0,1-8 75,-1 0 1,0-6-199,-4-1 1,3-2 338,1-2 529,0-5 0,-9-1 0,-1-5 0</inkml:trace>
  <inkml:trace contextRef="#ctx0" brushRef="#br0" timeOffset="14">4821 10072 8030,'-7'-5'-84,"-2"-1"-41,5-6 1,1 5 709,3-1 1,-4 4 316,0-3 274,0 4-765,-1-2 0,4 12-26,-3 4 1,3 7-55,1 8 0,0 4-62,0 4 0,5 0-9,3 0 0,0-1 0,0-2 1,2 6-174,-2-3 1,2-1 108,1-3 1,-1-3-226,-2 3 1,1-8-88,-5 1 0,1-4-44,-1 0 0,-3-3 160,3-4 0,-3 4 0,-1 2 0</inkml:trace>
  <inkml:trace contextRef="#ctx0" brushRef="#br0" timeOffset="15">4889 10620 8030,'8'0'-182,"-1"0"0,-3 0-162,4 0 344,-6-5 0,8-6 0,-3-7 0</inkml:trace>
  <inkml:trace contextRef="#ctx0" brushRef="#br0" timeOffset="16">4821 10346 7942,'0'-11'174,"-6"5"13,5-5 352,-4 5 299,10 0 1,2 1-284,4 5 1,2 0-155,2 0 0,3 0-141,4 0 0,1 0-39,0 0 1,4 0-69,-1 0 0,5 0-136,-4 0 1,3 0 13,-3 0 1,-1 1-336,-3 3 0,-5-3 304,-3 3 0,3-3 0,0-1 0</inkml:trace>
  <inkml:trace contextRef="#ctx0" brushRef="#br0" timeOffset="17">5232 10312 7942,'-22'0'0,"-2"0"0</inkml:trace>
  <inkml:trace contextRef="#ctx0" brushRef="#br0" timeOffset="18">4786 10072 8067,'0'-11'780,"0"-1"1,9 2-716,3 3 0,3-2 214,0 5 0,3-4 238,5 5 1,3-1-181,1 4 0,5-4-51,-2 0 0,2 0-48,-2 4 0,3 0-30,-2 0 1,-6-3-122,2-1 1,-6 0 126,6 4 0,-4 0-190,-4 0 0,1 0 18,-5 0 1,1 0-36,-5 0 0,0 4-113,1 0-1,-1 4 0,1-1 74,-1 4 1,-3-3 43,-1-1 0,-3 1-10,4 3 0,-6 2 32,2 2 0,1 3 17,-1 5 1,1 1 29,-1 3 1,-3 2 87,3 5 0,-3 0-104,-1 1 0,4-1 3,0 0 0,0-3 197,-4-1 1,1-4-84,3 0 1,-2-2-21,6-1 0,-6-1-4,2-3 0,1-3-272,-1-4 0,4-1-83,-4 0 1,-1-3-385,-3 0 93,5-6 489,-3 3 0,3 0 0,-5 2 0</inkml:trace>
  <inkml:trace contextRef="#ctx0" brushRef="#br0" timeOffset="19">5506 10655 8067,'0'-7'-192,"0"-3"0,-5-1 0,-2-7 1</inkml:trace>
  <inkml:trace contextRef="#ctx0" brushRef="#br0" timeOffset="20">5700 10129 8083,'-5'-17'0,"4"0"0,-3 6 0,-3-1 0,1 1 0</inkml:trace>
  <inkml:trace contextRef="#ctx0" brushRef="#br0" timeOffset="21">5688 10049 9433,'7'17'3273,"-1"1"-2646,-2 5 0,-1 4-185,4 4 1,-3 2-251,4 1 1,-6 0 42,2 1 0,-3-1-257,-1 0 0,0 0-45,0 1 1,0-2-144,0-3 0,0-2 178,0-5 0,0-1-119,0-3 0,4-3 9,0-5 33,0-4 102,1-2-15,1-5 0,9 0 31,0 0 1,2-1-79,-2-3 1,3-1 1,5-3 1,0-1 3,-1 5 1,0-1-158,-3 2 0,3 1-18,-3-2 1,-3 3 45,-1 1 0,-2-4 192,-1 1 0,-1-1 0,0 4 0</inkml:trace>
  <inkml:trace contextRef="#ctx0" brushRef="#br0" timeOffset="22">6077 10575 8083,'0'-12'0,"0"1"0</inkml:trace>
  <inkml:trace contextRef="#ctx0" brushRef="#br0" timeOffset="23">5597 10358 8022,'0'-23'0</inkml:trace>
  <inkml:trace contextRef="#ctx0" brushRef="#br0" timeOffset="24">5631 10301 8022,'23'-7'0,"0"4"0,5 0 479,2-1 0,2 3 724,-1-3 1,2 3-856,-3 1 1,-1 0-161,2 0 0,-10 0-314,2 0 1,-4 0-26,0 0 151,-2 0 0,-1 0 0,2 0 0</inkml:trace>
  <inkml:trace contextRef="#ctx0" brushRef="#br0" timeOffset="25">6065 10278 8022,'-15'-12'0,"-4"1"0</inkml:trace>
  <inkml:trace contextRef="#ctx0" brushRef="#br0" timeOffset="26">5803 10049 8018,'0'-11'156,"0"0"1,5-1 56,2 1 1,4 3 236,0 1 0,5 3-179,3-4 1,3 4-30,1-3 0,4 3-28,-1-4 1,5 6-25,-5-2 1,9 3-118,-5 1 0,4-2 101,-7-1 1,3 1-110,-3-2 0,-4 3 24,-4 1 0,-4 1-120,4 3 0,-5-2 97,1 1 1,-2-1-105,-2-2 0,1 1 156,-1 3-21,1-3-8,-1 9 0,-1-4-31,-2 6 0,-3 1 215,-5 2 0,1 3 19,3 4 0,-3 3 39,3 1 1,1 3-179,-1 6 0,4-1 23,-5 0 0,5 4-222,-4 0 1,3 0 82,-3-3 0,4-2-33,-4-3 0,3 2 47,-3-6 1,5 0-171,-1-7 0,-2 1 17,2-5 1,-5-1 80,5-6 27,-5 2-6,2-9 0,0 10 0,1-5 0</inkml:trace>
  <inkml:trace contextRef="#ctx0" brushRef="#br0" timeOffset="27">6534 10620 7924,'-5'-10'-803,"-3"3"803,3-3 0,-10-2 0,2-6 0</inkml:trace>
  <inkml:trace contextRef="#ctx0" brushRef="#br0" timeOffset="28">6374 10038 8027,'0'-18'180,"0"2"45,0 4 1,6 2 474,6 3 0,-1-2 88,4 5-232,-2 0-261,3 4 0,2 1-3,5 3 1,0 2-13,0 6 1,1 4-73,2 3 1,0 2-1,4-2 1,-3 6-29,3-2 0,-4 4-145,0-1 1,-2 2-71,-1 3 0,-5-2 125,-3-2 0,-3-2-217,-5 5 1,-2-3 61,-5 3 1,-1-3-28,-3 4 1,-3-5 8,-9 5 0,-1-2 89,-6 1 0,-1-2-79,-3-5 1,-2-4 61,-5 0 11,4-5 0,-2 8 0,2-5 0</inkml:trace>
  <inkml:trace contextRef="#ctx0" brushRef="#br0" timeOffset="29">6568 10700 8027,'-14'11'847,"3"-4"1,5-2-909,-1-5-668,4 0 1,3-4 728,8 1 0,7-11 0,3 1 0</inkml:trace>
  <inkml:trace contextRef="#ctx0" brushRef="#br0" timeOffset="30">7059 10004 7990,'-5'-18'0,"4"1"714,-3 6 1120,3 0-1399,6 4 1,-3-2 285,6 6-598,-6-1 0,3 5 78,-5 3 0,4 2-443,0 6 1,1 0-245,-1 4 1,-3 1-543,3 6 0,-3-4 1028,-1 0 0,0 0 0,0 4 0</inkml:trace>
  <inkml:trace contextRef="#ctx0" brushRef="#br0" timeOffset="31">7185 10449 7946,'0'8'969,"0"-1"0,0-3 1291,0 4 0,1-4-1709,3 3 0,-3-3-617,3 4 1,-3-5-984,-1 5 0,4-4 606,0 4 0,-1-5-999,-3 5 0,0-4 1442,0 3 0,0 6 0,0 5 0</inkml:trace>
  <inkml:trace contextRef="#ctx0" brushRef="#br0" timeOffset="32">1657 11134 8275,'-5'7'263,"-1"-2"-66,-1-5 0,1-4 211,2 0 0,3-1 192,-3 1-97,3 3 37,1-4-401,0 0 0,5 4 480,2-3-310,4 3 1,0-3 56,0 0 0,5 0-96,-1 4 0,1-4-54,0 1 1,0-5 37,3 4 0,3-3-45,-3 3 0,1-1 61,-1 1 0,6 3-149,-2-3 0,3-1 63,-4 1 1,1-1-182,0 1 0,4 3 102,-1-3 1,2 1-149,-1 0 1,2 1-83,5-2 1,2-1 91,2 2 1,-2-2-65,2 1 1,-3 2 33,-1-1 0,1-2 50,-1 1 1,-5-1-33,-2 1 0,-3 3-92,-1-3 0,0 3 89,-1 1 0,3-4-4,1 0 1,0 0 87,4 4 0,2-4-58,6 0 0,-1 1 82,4 3 0,1-4-70,4 0 1,0-1-240,-1 1 0,2 3 178,3-3 0,-3 2-166,2-2 1,2 1 129,-1-4 1,-1 4-29,-3-1 0,-1 2-21,1-2 0,-4 3 55,0-3 0,0 3 84,3 1 0,-3 0-107,0 0 1,-5 0 169,1 0 0,1 0-30,-1 0 0,2 0-20,-2 0 0,-1 0 8,5 0 1,-1 0 14,5 0 1,0 0-125,-1 0 0,1-2 87,0-1 0,0 1-86,-1-2 1,0 3 53,-4 1 0,3-1-4,-6-3 0,0 3 27,-4-3 1,2 3 8,2 1 1,-3 0 4,3 0 0,-2 0 7,-2 0 0,0 0 76,1 0 1,-1 0-85,0 0 1,4-2-41,0-1 1,2 1 53,-2-1 0,-3-2 0,3 1 1,2-1-13,-2 1 1,-4 3-2,-4-3 0,1 2 64,3 2 1,-5 0 164,-2 0 0,1 0-126,-2 0 0,5 0-40,-4 0 0,3 0 150,-3 0 0,4 0-147,0 0 1,2 0 104,1 0 0,4-3-155,0-1 0,4-1-12,-4 1 0,4 3 21,-4-3 0,0-1-4,-4 1 1,-3 0 55,-1 4 0,-4 0-41,0 0 0,-1 0 23,-3 0 0,1 0-33,0 0 0,0 0-5,0 0 1,1-4-26,2 1 1,0-1-7,4 4 1,2-1-21,6-3 0,-2 2-141,2-1 0,-4 1 117,-4 2 1,2 0 27,-5 0 0,-1 0-39,-3 0 0,-1 0 78,-3 0 0,-3 0 0,-4 0 0,-1 0 11,1 0 122,-1 0 0,1 0-41,-1 0-79,0 0 1,1 0-11,-1 0 0,1 0 16,-1 0 1,-1-1 64,-2-3-55,2 3-7,-4-4-109,1 5-247,-2 0-1473,-5 0 1300,-5 0 1,-2 1 506,-4 3 0,-11 2 0,-2 6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12003 10553 9194,'8'1'1243,"-2"3"1,-1 4-942,-2 2 0,-2 1 0,-1 2-96,0 2 1,0-2-1,0 2 1,1-2-108,3-2 1,-2 4 0,1 1-1,-1-2-71,-2-2 1,3 0 0,1-1-1,-1 0-68,-2 1 1,-1-1 0,0 1 61,0-1 0,0-3 105,0-1 379,0-4 86,0 2-633,0-15 0,1 2 0,2-8 1,2 0-53,1 1 0,2-4 0,2 4 0,-1 0-34,-1-2 1,-1 1-1,3-5 1,-1 4-118,-1 0 1,-1-2 0,5 4 0,-1 0 134,1-2 1,3 5-1,0-4 1,-1 5 97,-1 3 0,-1-2 0,2 4 1,2-1 177,-2 4 0,2-2 0,1 1 1,-1 1-4,1 2 1,-1 1 0,-1 1-105,4 3 1,-6 2-1,-2 7 1,-2 2-49,-2 4 1,-2 3-1,-5 1 1,0 1 89,0 2 1,0 0 0,0 3 0,0 0 99,0 0 0,0-2 0,0 2 0,0-2-27,0-6 0,0 1 0,0-7 0,0-1 174,0-1 0,0-2 330,0 1-2499,0-6 1820,0-1 0,-5 0 0,-2 2 0</inkml:trace>
  <inkml:trace contextRef="#ctx0" brushRef="#br0">18627 10245 8063,'0'-8'544,"0"0"0,6 2 0,1-2 47,3 5 0,2 1 1,-1 2-1,1 0-72,-1 0 1,4 2 0,0 1 0,1 5-62,0 2 0,-3 7 1,2 2-1,-4 2-167,-3 2 0,1 5 1,-5 2-1,-4 5-411,-7 3 0,-7 0 0,-13 7 1,-8 8-588,15-24 1,0 0 706,-2 0 0,-1 0 0,-2 5 0,0 0 0,-2-3 0,1 1 0</inkml:trace>
  <inkml:trace contextRef="#ctx0" brushRef="#br1">1976 14527 7906,'0'-17'196,"0"1"0,0 7 0,0 2 1604,0-2-1078,0 4-686,0-5 0,-5 5 3,-3-3 0,-2 3 1,-1 5-1,-1 0-112,1 0 0,-1 1 0,1 3 0,-2 2-14,-2 1 1,1 4 0,-4-1 0,0 4 59,1 0 1,-2 4 0,-4 1 0,0 3 112,0 0 1,4 1-1,1 0 1,2 0 51,2 0 1,2 0 0,4 1-1,1 1-91,2 2 0,1-1 0,6-3 0,1 0-30,5 0 1,3-1 0,5-2 0,3-1-65,2 1 1,2-2 0,0 0-1,0-2 104,0-2 1,-1-1 0,1-2 0,0-1 137,0-2 1,0 1 0,-2-5 0,0-2 27,-2 0 0,-4-2 0,3 0 0,0-2 19,-1-2 0,-3 2 0,1-6 0,-1 1-253,2 0 0,-4-2 0,4 4 0,-4 0-1115,0 0 0,-5-2-1391,1 3 2517,-6 0 0,9-1 0,-5-1 0</inkml:trace>
  <inkml:trace contextRef="#ctx0" brushRef="#br1">2501 14573 7921,'0'-11'55,"0"-1"196,0 1 1,-4 3 0,-1 2 113,-1 1 0,2 0-331,-3 1 0,-1 3 0,-4-2 14,1 6 1,0-1 0,-1 6 0,1 2 13,-1 4 0,1-1 0,-2 3 1,-1 1 28,-1 2 1,0 3 0,3 4 0,2 0-32,3 0 1,-2-1-1,5 1 1,1 0-64,2 0 1,6-6 0,3-1-1,3 0 24,5-1 1,-3 2 0,5-6 0,0-3 142,0-2 1,1-2-1,4 2 1,-2-3 108,-2-1 0,2-1 0,-5-4 0,2-2-57,2-1 0,0-4 0,1-4 0,-2-1-13,1 1 1,2-4 0,-1-2 0,-2 1-112,-4-1 1,1-4 0,-4-1 0,-1-3-152,-1-1 1,-4-1-1,0-1 1,-1-2-336,-2-1 0,-3 2 0,-4-1 0,-3 4-99,-4 4 1,-1 3-1,-3 5 1,-5 0-23,-1 4 1,-3 0 0,-2 6 0,-2 2-10,-1 0 0,8 4 0,-2 1 0,3 5 524,2 2 0,1 7 0,6 0 0</inkml:trace>
  <inkml:trace contextRef="#ctx0" brushRef="#br1">2947 14356 9304,'3'11'409,"1"2"0,-1 2-226,-2 4 1,-1 8 0,0 4 0,0 1-32,0 3 1,0-1 0,0 0 0,1 1-151,3-1 1,-1-4 0,3-1 0,0-2-18,1-5 1,-4-1 0,4-4 0,-2-1 69,-3 1 1,3-6 0,-1-3-439,-1 1-662,-2-4 404,-1 0 0,0-6 1,0-3 640,0-4 0,-5-7 0,-1-3 0</inkml:trace>
  <inkml:trace contextRef="#ctx0" brushRef="#br1">2981 14504 7923,'0'-11'972,"0"0"1,5 4-1,3 5-935,2 4 0,5 5 0,0 5 0,-1 2-18,-1 2 0,-1 3 1,2-4-1,2 0-138,-2 2 0,0-5 0,-2 3 1,1-2 113,-3-1 1,3-1 0,2-1 84,-1-2 1,-1-3-1,-2-5 1,1 0 10,-1 0 0,-1-1 0,-1-2 1,-1-2 6,0-1 1,3-2 0,-1-3-1,-1-2-21,-2-2 0,0 1 0,2-4 0,-3 0-37,-1 0 1,4-1 0,-2-4 0,2 2-33,-1 2 1,2 2 0,-4 6 46,1 0 1,2 3-10,-6 0 0,5 12 0,-4 2 49,-2 7 1,1 5 0,-1 0 0,2 5 58,-1 1 0,-2 5 0,-1 1 0,0 3-112,0 2 0,1-1 0,2-1 1,1-1-155,-2-2 1,3-8 0,-1 0 0,0-1-59,1-4-227,-4 0 11,4-6-143,-5 1 0,2-2-31,1-2-508,-1-3 1068,3-5 0,-5 5 0,0 1 0</inkml:trace>
  <inkml:trace contextRef="#ctx0" brushRef="#br1">3780 14345 7415,'0'-12'179,"0"5"1318,0-1-1323,0 5 0,0 0 0,2 6 0,0 5-8,2 2 1,4 3 0,-5 1 0,1 4-47,1 3 0,-4-1 0,5 8 0,-3 0 28,1 3 0,4-2 1,-3 1-1,1 1 38,3-2 0,-3 3 1,1-6-1,-1 0 9,0-2 1,-2-3 0,3-1 0,-1-5-30,0-3 0,-3 0 0,2-1-552,0 1 0,-4-5-1456,3 1 1024,-3-6 1,-6 2 0,-1-8 156,0-3 0,-5 1 0,4-3 661,-3-4 0,-2-4 0,1-5 0</inkml:trace>
  <inkml:trace contextRef="#ctx0" brushRef="#br1">3666 14436 7878,'0'-11'92,"4"-1"1,1 1 0,0-1 113,0 1 1,4 1-1,-1 1 1,2 1 13,1-1 1,4 3 0,2-2 0,1 1-89,2 0 1,3-1-1,2 2 1,2 1-25,-2 0 1,1 2 0,-1 3 0,2 0-186,-2 0 0,-2 5 0,-4 2 0,-3 3-34,1 2 0,-4-1 0,1 1 0,-4 0 136,-3 4 0,-4-4 0,-1 3 0,-4-2 83,-6-1 0,-3 3 1,-3 1-1,-4 1-37,-3-1 0,0 1 0,-7-3 1,2 2-24,-1 2 1,0-4 0,5 1 0,-1-3-357,0-5 0,5 2 1,4-4-1,4 0-833,2 0 1,7-1 1140,1-4 0,5-5 0,7-1 0</inkml:trace>
  <inkml:trace contextRef="#ctx0" brushRef="#br1">4237 14390 7763,'0'-11'313,"0"-1"1,0 1 588,0 0-351,0 4 1,0 3-396,0 8 1,0 3-1,0 5 1,0 4 33,0 3 0,0 3 1,0 4-1,1 2-115,3 1 1,-3 1 0,5 5 0,-1-2-176,2-3 1,0 3 0,-1-4 0,0 0 68,1-2 1,-4-4-1,4-4 1,-2-4 149,-3-2 0,0-2 1,-1-1 562,3-2 188,-3 2-374,4-9-438,-5 5 1,5-6 0,4 0 0,4 0 62,2 0 0,5 0 0,-1 0 0,3 0-72,1 0 1,3 0-1,1 0 1,-3 0-55,-4 0 0,2 0 0,-3 0 0,1 0-779,-1 0 1,-2 0-1006,-6 0 0,-1-2 1789,-2-2 0,-13-2 0,-8-5 0</inkml:trace>
  <inkml:trace contextRef="#ctx0" brushRef="#br1">4842 14322 9403,'0'11'392,"0"4"0,0 2 1,2 1-184,2 2 0,-3 3 1,3 2-1,-2 3 16,2 1 1,-2 2 0,5 2 0,-1-2-93,1 0 0,-4-4 1,4 2-1,-2-1-16,-3-3 0,3-5 1,-1-2-1,-1-1-346,-2-3 1,0-2-1,2 0-811,1-1 0,-1-3-1202,-3-1 2242,0-4 0,11 2 0,1-5 0</inkml:trace>
  <inkml:trace contextRef="#ctx0" brushRef="#br1">5345 14470 7900,'4'-11'0,"0"-1"33,-2 1 1,3 3 0,-1 1 403,-1-2 0,-2-1-116,-1-2 0,-1 6 0,-2 1-340,-1 0 1,-5 4 0,2-3-1,-3 2-6,-2 2 0,-1 4 0,-1 1 0,-2 2 42,-2 2 0,-1 1 1,-4 1-1,0 2 87,1 2 1,-1 3 0,0 6-1,1 1 24,3 2 0,-1 5 0,6-3 0,3 1-58,2 1 0,6-5 0,-1 4 1,4-2-31,4-3 1,3-5 0,5-2-1,4-2-43,3-2 255,2-1-115,2-1 1,1-2-52,3-3 52,-3-2 0,4-1 0,-5 0-179,-1-1 1,0-2 0,-2-2-1,-2-2-436,-1-1 0,2-3 0,-4 3 0,-1 0-483,-2-1 0,-5 2 960,-3-4 0,-3-1 0,-1-3 0</inkml:trace>
  <inkml:trace contextRef="#ctx0" brushRef="#br1">5745 14356 7824,'0'-11'1699,"0"-1"-1554,0 6 1,0 2-1,0 8 1,0 5-16,0 5 1,-5 3 0,-2 8 0,0 1 162,-1 5 1,0 2 0,-3 1 0,0 1-136,-1 4 1,2-5 0,2 1 0,5-4-204,1-3 0,-1-2 0,-1-4 0,1-3-198,2-4 1,1-2 0,0-2-1311,0 1 807,5-6 0,-4-2 0,3-8 746,-3-4 0,4-2 0,2-1 0</inkml:trace>
  <inkml:trace contextRef="#ctx0" brushRef="#br1">5733 14322 7772,'0'-12'166,"0"1"1,0 3 232,0 1 0,2 11 0,0 2-251,2 7 0,5 7 0,-2-1 0,4 4-8,0 3 1,4-2 0,2 4 0,-1-1 12,1 0 1,3 1-1,-1-4 1,1 0 0,-1-3 1,3 0-1,-3 0 1,1 0-65,-1-2 0,2-5 0,-6 1 0,-1-3-74,-2 0 1,0-4 0,-1-1-74,1 2 0,-2 1-486,-2 2 0,-3-5-296,-5 1 1,-2-4 0,-1 2-1118,-5-1 1956,-7-1 0,-3-4 0,-5 0 0</inkml:trace>
  <inkml:trace contextRef="#ctx0" brushRef="#br1">5619 14767 7741,'-9'0'873,"5"0"0,2-4 0,9 1-716,2 0 0,7 0 0,3 1 0,2-2-229,2 2 1,5-1 0,1 1 0,2-4-363,-1 0 1,4 2 0,3-2 0,-3 0-1130,-2-1 1563,-7 5 0,8-8 0,-3 3 0</inkml:trace>
  <inkml:trace contextRef="#ctx0" brushRef="#br1">6361 14356 8063,'0'-11'522,"0"6"0,0 5-422,0 6 1,0 4 0,0 3 0,-1 2 70,-3 4 1,3 6 0,-3 3 0,3 1 19,1 3 1,0 1 0,0 0 0,0-1-75,0-2 1,1-6-1,2 1 1,2-5 17,1 0 0,-2-3 0,2-2-285,-1-2 0,-1-6 1,-2 0-1674,1-2-108,-1-2 1931,-2-3 0,-7-5 0,-4-1 0</inkml:trace>
  <inkml:trace contextRef="#ctx0" brushRef="#br1">6007 14459 7834,'8'-12'-127,"0"1"1,-3 1-1,5 1 1,3 1 16,-1-1 1,5-1 0,-1-1-1,2 1 754,2 2 1,2-2 0,1 4-1,0-2-364,-1 0 1,1 5-1,1-4 1,2 2-194,0 3 0,2-3 1,-1-1-1,3 1-73,3 0 1,2-2 0,-1 2 0,-1-2-203,-3-2 0,-2 4 1,-6 2-1,-3 0-2120,-4-1 1376,-2 3 0,-7-3 932,-2 8 0,-8 2 0,-2 6 0</inkml:trace>
  <inkml:trace contextRef="#ctx0" brushRef="#br1">6658 14345 7820,'11'5'1666,"-4"2"-1244,-3 3 1,-3 3-1,-1 1 1,0 3-226,0 0 0,0 2 1,0 4-1,0 0-100,0 0 0,0 1 1,0 1-1,0 2-58,0-2 1,0 0-1,1-4 1,2-1-255,1-1 0,0-5 1,-4 2 265,0-4 1,0-4 73,0 0-110,5-6 1,-3 3 0,6-5 26,1 0 1,1 0 0,1 0-1,2-1-16,2-3 1,-1 3 0,4-4-1,-2 1-17,-2 0 0,3 0 0,-1 3 0,1-1-35,-1-2 0,1 0 1,-3 3-1,1-2-343,-1-1 1,-1 0-1,-2 3-243,1-3 1,-2 2-1320,-3-6 1931,3 6 0,-13-8 0,1 3 0</inkml:trace>
  <inkml:trace contextRef="#ctx0" brushRef="#br1">6624 14619 7870,'-5'-12'361,"4"1"-420,3-1 1,8 5 0,1-1-1,3 1 311,0 0 0,-1-2 0,1 6 0,3-1 166,1-1 1,2 3 0,5-1 0,2 1-413,-2 2 0,0 0 0,-4 0 0,-1 0-115,-1 0 0,-1 0 1,1 0-1,-4-1-325,-2-3 0,-1 3-1132,-1-3 1566,-5-2 0,-1-1 0,-5-4 0</inkml:trace>
  <inkml:trace contextRef="#ctx0" brushRef="#br1">6544 14356 7808,'5'-11'520,"3"2"0,7-1-149,4-3 0,3 3 1,1 2-1,-1 1-289,1 0 0,0-2 0,0 4 0,1 0 25,3 0 1,-7 1 0,3 4-1,-2 0-242,1 0 0,-3 0 0,-1 2 0,0 0-2227,-1 2 2362,-3 0 0,3 1 0,-6 1 0</inkml:trace>
  <inkml:trace contextRef="#ctx0" brushRef="#br1">7264 14185 7764,'-7'-5'175,"7"3"-149,8-1 1,1 3-1,-2 3 1,-3 5 465,-2 2 0,1 7 0,1 3 0,-1 4-174,-2 3 1,-1 4 0,0 0-1,0 1-212,0-2 1,1 3 0,2-4-1,1 0 41,-2-2 0,3 0 0,-1-3 0,-1-4 11,-2-2 0,3-3 0,-1-3 0,1-2-437,1-3-66,-3 3 1,1-8-1,-6 2-326,-5-3 671,-2-1 0,-2 0 0,1 0 0</inkml:trace>
  <inkml:trace contextRef="#ctx0" brushRef="#br1">7264 14299 7766,'-4'-8'52,"0"1"0,2-1 1,5-3 349,5-1 0,1 5 1,0 0-1,-2 2-5,2 3 1,1 0-1,3 2 1,1 0-269,1 0 0,4 2 0,-2 0 1,1 3-86,2 2 0,1 0 0,2 5 0,0-1 46,0 1 1,0-1-88,0 0-85,-1 1 62,1-1 1,0 1 0,-1 0-1,-3 2 6,-4 1 0,-2 1 0,-2-4 0,-1 2 41,-2 2 1,-3 4-1,-5-2 1,0 1 18,0 0 0,-6-4 0,-6 4 1,-6 0 95,-3-1 0,-7 2 1,-3-5-1,-2-1-54,-1-1 1,0 1 0,0-1 0,-2-3-67,-2 0 1,6-1-1,1 0 1,5-3-159,8-1 1,1-1-128,1-4 1,8 0 262,8 0 0,5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06:25:00.22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8365 3487 8104,'0'-12'152,"0"5"101,0-1 1,0 4 109,0-3 1,-1 0 140,-3 0 559,3-3-658,-4 3 0,5 0 325,0-1-226,0 5-294,0-2-80,5 21 1,3-1 120,7 15 1,3 6-17,4 6 0,5 2-140,0 2 0,1 1-225,-2 2 1,0-2 117,4 3 1,-3-3-441,3-2 1,-4-3 168,0 0 1,-2-6-28,-1-2 0,0-2-172,0-10 0,-5 2 148,-3-8 0,1-1-61,0-4-77,-1-4-516,-4 3 185,-4-9-22,-2 4 825,-5-10 0,-5-1 0,-2-6 0</inkml:trace>
  <inkml:trace contextRef="#ctx0" brushRef="#br0" timeOffset="1">8845 3487 8071,'0'-18'1089,"-1"-4"-545,-3 3 185,3 3 327,-4-1-241,5 11 0,-2 1-363,-1 5 0,0 2-223,-5 6 1,-3 7-116,-4 16 1,-9 4 108,1 11 0,-8 6-493,1 5 0,12-27 1,-1 1 352,0 1 0,0 1 0,-2-1 0,0-1-299,2 0 0,0-1 0,0-3 1,0-1-277,-15 28 1,1-11-271,2-5 1,5-4-163,7-3 0,0-5 432,7-7 1,-1-2-845,10-6 867,-1-4 0,5-2 469,3-5 0,2 0 0,6 0 0</inkml:trace>
  <inkml:trace contextRef="#ctx0" brushRef="#br0" timeOffset="2">9016 3966 12002,'7'5'78,"-1"6"166,-2 4 0,-3 6 381,3 2 1,1 4-462,-1 3 0,1 7 65,-1-3 1,-3 3-697,3-3 0,-2-4 356,2-4 0,-3 1-497,3-4 1,-3 1 607,-1-9 0,0 5 0,0-2 0</inkml:trace>
  <inkml:trace contextRef="#ctx0" brushRef="#br0" timeOffset="3">9382 4298 8165,'0'-12'1333,"1"2"-800,3 2 453,-3 3-592,4 5 0,-4 0 119,3 0 1,-2 10-127,1 6 0,2 9 224,-1 6 0,0 2-117,-4 1 0,0-2-471,0 2 0,-4-6-155,0 6 0,-3-6-273,3 2 0,-5-8-239,2 1 0,0-7 368,0 3 0,4-5 276,-1 1 0,-2-2 0,0-1 0</inkml:trace>
  <inkml:trace contextRef="#ctx0" brushRef="#br0" timeOffset="4">9941 4252 8142,'-6'-12'1583,"1"6"0,5 0 178,0 2-1614,0 3-341,0-4-244,0 5-1921,5 0 1449,1 0 910,11 0 0,-4 0 0,3 0 0</inkml:trace>
  <inkml:trace contextRef="#ctx0" brushRef="#br0" timeOffset="5">10284 4218 8103,'0'-8'2811,"0"0"-2226,0 6-363,0-3 0,0 4-1659,0-3 757,0 2-1229,0-3 1909,5 5 0,-4 5 0,4 2 0</inkml:trace>
  <inkml:trace contextRef="#ctx0" brushRef="#br0" timeOffset="6">10604 4218 8055,'0'-12'1779,"0"6"1,1 1-1363,3 5-1812,-3 0 851,9 0 1,-3 1 543,4 3 0,1 2 0,-1 6 0</inkml:trace>
  <inkml:trace contextRef="#ctx0" brushRef="#br0" timeOffset="7">11038 4252 8052,'-7'-12'1816,"2"1"-1490,5 5 138,0 1-6,0 5 0,2 9-108,1 2 1,-1 13 28,2 3 1,1 4-240,-2 4 0,1 4-292,-4 3 1,-5-3-944,-2-1 0,-4 0 648,0-3 0,0 0 447,-1-8 0,-4-1 0,-2-3 0</inkml:trace>
  <inkml:trace contextRef="#ctx0" brushRef="#br0" timeOffset="8">11700 3487 8096,'-11'-23'2047,"-1"5"-560,6 2-1726,1 9 779,5 2-46,0 5 0,1 7-80,3 4 0,7 7 36,8 8 1,3 9-92,1 6 0,5 5-394,2 4 1,2 0 117,-2 4 0,3 0-225,-2-4 1,-7-6-447,-1-6 1,-4-3 337,0-5 1,-3 0-3,-4-7 1,-1-1 77,1-7 1,-1-6-437,1 2 0,-5-3 182,1 0 0,-6-2-931,2-2 1463,2-3 1,-4 4 0,3-5 0</inkml:trace>
  <inkml:trace contextRef="#ctx0" brushRef="#br0" timeOffset="9">12043 3544 8095,'0'-17'838,"-4"5"1254,0-4-1378,0 9-253,4-3 59,0 8 98,0-3 1,0 19-186,0 5 0,-1 14-197,-3 2 0,-2 6-18,-5 1 0,-6 4-112,-2 3 0,-3 0-525,0 4 1,-5-6 327,0-1 0,1-6-1105,3-6 0,0-1 211,0-2 0,5-3-153,3-5 1,4-6-192,3-1 1329,-2-4 0,4 5 0,-6 1 0</inkml:trace>
  <inkml:trace contextRef="#ctx0" brushRef="#br0" timeOffset="10">12271 3978 8068,'0'-12'3200,"0"5"-1477,0-1-1791,0 6 52,0-3 1,0 6-20,0 3 1,0 3 88,0 8 0,0 4 264,0 8 1,0 0-181,0 7 0,0-3-58,0 3 1,0 0-721,0-4 0,0-2 358,0-1 0,2-7-261,1-1 1,-1-5-19,1 2 561,-1-4 0,-2 5 0,0 1 0</inkml:trace>
  <inkml:trace contextRef="#ctx0" brushRef="#br0" timeOffset="11">12614 4001 7988,'-17'-5'2258,"9"3"-1242,-4-2-307,8 3 0,-2 6-228,2 3 1,-2 7-534,-6 4 0,5 3 202,-1 1 0,2 3 447,-2 1 1,3 0-634,5-5 0,1 4 64,3-3 0,3 2-660,4-6 0,5-2 393,3-2 0,3-4-158,1-3 0,0-3 148,0-5 1,3 0-28,1 0 0,0-5 164,-5-3 0,1-6 213,0-1 1,-5-4 528,-3 4 0,-4-6-326,-3 2 1,-3-2 41,-5-2 0,-5 0-55,-3 0 0,-7 0-458,-4 1 0,-6 4 125,-2 3 0,-3 3-146,3 5 1,-3 1-641,3 6 1,0 2 382,4 2 0,7-2-1975,5 6 2420,-1 4 0,11 1 0,-4 4 0</inkml:trace>
  <inkml:trace contextRef="#ctx0" brushRef="#br0" timeOffset="12">13094 4092 8016,'-7'-11'2136,"-3"-1"-1369,9 1 1,-4 3 52,5 1-540,0 4-109,0-2 1,-2 5 170,-1 0 138,-4 0-169,-4 5 0,-2 3 60,-2 7-664,2 8 269,-8 1 0,8 9-170,-2-3 241,2 3 1,7-2-163,2-1 0,3-1-44,1 2 0,5-3-488,2-5 1,7-6 302,2-1 1,5-5 142,2-3 1,5-3 140,6-5 0,-3-2 274,-1-1 1,-1-9-11,2-7 1,0-2 304,-4-2 0,-4 0 68,-4 0 0,-5-1-200,1-3 0,-7 2 209,-4-6 0,-4 5-176,-4-5 0,-4 2-555,-7-1 1,-8 2 196,-7 5 1,-3 6-1275,-2 6 0,-4 5-2670,-3 6 3709,3 5 1,-1 6-1,6 7 1</inkml:trace>
  <inkml:trace contextRef="#ctx0" brushRef="#br0" timeOffset="13">15275 3327 8153,'0'-17'206,"0"5"156,0-4 1,0 8 56,0 0 71,0 0 946,0 2-953,0 1 0,4 16-199,0 8 0,-1 11 39,-3 11 0,0 3 121,0 9 1,4 1-529,0 7 0,5-5 186,-2 5 0,4-5-243,0 5 1,-1-4 196,-2-4 0,2-1-314,-2-2 1,0-5 172,0 1 0,1-5-649,-5-7 0,0-5 46,-4-2 0,3-8-192,1-4 0,0-2 127,-4-2 753,0-4 0,0 3 0,0-4 0</inkml:trace>
  <inkml:trace contextRef="#ctx0" brushRef="#br0" timeOffset="14">15549 3886 8130,'0'-11'0,"-4"3"707,0 1 298,1 4-232,3-2 1,0 6-256,0 3 1,1 3 19,3 4 0,2 4-255,5 0 1,0 6-29,-4-2 0,3 2-301,-2 2 1,1-4 129,-1 0 0,0-5-54,-4 1 0,1-2-267,-1-1-444,-3-6 96,4-1 172,1-5 605,-5 0 0,5-1-72,-2-3 0,-2-2 115,6-6 0,-2-3-40,2 0 0,2-6 105,-2 2 0,3-2-128,4-2 0,-2 4-56,2 0 0,-3 9-121,-5-2 1,4 9 82,-4-1 1,0 2-271,0 2 1,-1 11 71,2 4 1,2 5-154,-2 3 1,1 0 96,-2 0 1,3 3-662,-2 1 0,-2 0 134,2-5 1,0 1-134,3 0 1,1-1 835,-1-3 0,5-3 0,2-4 0</inkml:trace>
  <inkml:trace contextRef="#ctx0" brushRef="#br0" timeOffset="15">16394 3955 7987,'-11'-23'0,"-1"5"0,1-3 991,0 2 1,-1 2-266,1 2 1,-6 2-86,-2 2 1,-4 5-204,-3 2 1,0 4-157,-4 4 0,1 3-172,-2 8 0,3 3 67,5 5 1,6 1-404,1 3 1,9 1-55,3 2 1,3 2-333,1-5 0,9 3 195,2-3 0,8-2-342,0-6 0,4-4 356,4-7 0,2 1 128,5-5 1,0-4 108,1-4 0,-5-9-60,0 2 1,-4-8 542,1 0 0,-8-3-245,-4-1 0,-3-5 785,0-2 0,-2-3-216,-2-1 1,-3-6 54,-5-2 1,4-3-498,-1-5 0,0-2-232,-7-5 0,2 0 169,-6 0 0,4 5 89,-3 2 1,3 6-92,-4 6 1,6 5 207,-2 10-127,-3 5-207,6 2 1,-5 12-169,2 8 0,3 10 151,-3 16 0,-1 6-99,1 9 1,0 6 19,4 2 0,0 10-5,0-29 0,0 0 0,0 2 0,0-1 67,0 1 0,0 0 0,4 0 0,1 0-8,7 24 0,1-9-850,-1-9 1,-1-6 115,1-6 0,-1 1-203,1-9 0,-5 2-916,1-8 1887,-6-1 0,3-4 0,-5 1 0</inkml:trace>
  <inkml:trace contextRef="#ctx0" brushRef="#br0" timeOffset="16">16725 3921 7951,'0'-12'2051,"0"1"-713,0 5-878,0 0 0,0 8-120,0 2 0,5 7 78,3 8 1,-2 1-433,2-1 1,-4 5 63,3-5 0,0 6-673,0-6 0,2-2 472,-5 2 0,1-6-673,-1-1 0,-3-1 824,3-3 0,2-3 0,1 0 0</inkml:trace>
  <inkml:trace contextRef="#ctx0" brushRef="#br0" timeOffset="17">16840 3532 7969,'-17'-22'895,"6"4"-672,-1 3 1,5 3 1038,3 5-382,3 1-1139,-4 6 1,5 2-51,0 2 1,3 3-524,1 8 832,5 3 0,2 5 0,7 0 0</inkml:trace>
  <inkml:trace contextRef="#ctx0" brushRef="#br0" timeOffset="18">17217 3909 8862,'-12'-11'1825,"2"-4"-684,2-1-748,3 1 1,0 8-584,-2-1 0,-4 5 82,0 0 1,-4 1 508,0 2 1,-2 3-107,2 4 0,-2 2-117,-2 10 0,3 4-78,4 4 1,5 3-126,-1-3 1,6 3-151,-2-3 1,3 4 105,1-5 0,5 1-41,2-4 1,8-6-6,4-1 0,3-5-280,1-3 1,1 1 164,3-6 1,1 1-1020,2-4 1249,3-5 0,-4 4 0,5-4 0</inkml:trace>
  <inkml:trace contextRef="#ctx0" brushRef="#br0" timeOffset="19">17628 3966 7949,'0'-11'-1800,"1"0"2973,3-1 0,-3 1 253,3-1-743,2 1 1,-5-1-245,3 1 1,-3 0 16,-1-1 0,-5 5-127,-2-1 1,-3 4-133,-2-3 1,-4 4-64,-3-1 1,-4 3-166,-4 1 1,-1 5-40,-2 3 0,2 6 139,5 1 0,0 5-366,0-1 0,2 3 106,2 1 1,6-1-159,5 1 0,6 0 152,-2 0 1,9-4-60,7 0 1,5-1 40,10 1 1,2-4 46,6-7 1,-1-3 257,0-5 0,-4 0-88,1 0 0,-6-4 293,2 0 1,-8-5-140,-4 2 0,-2-2 239,-2 1 0,-4-2-101,-4 2 0,0-1 329,1 2-232,-3-3-245,4 3 0,-6 1-461,-3 2 262,3 3 1,-8 6-172,5 3 1,-3 3 101,3 4 0,0 3-197,4 5 0,0 0 115,0 0 0,5-2-653,3-2 0,2 1 113,1-4 0,6 3 744,2-4 0,7 0 0,4-3 0</inkml:trace>
  <inkml:trace contextRef="#ctx0" brushRef="#br0" timeOffset="20">17982 3521 7973,'-7'-41'765,"-2"3"222,6 8 1,-1 7-43,4 8-71,0 7-452,0 3 0,0 8-156,0 4 1,1 8-220,3 16 0,1 6 98,3 12 1,2 3-338,-3 5 1,-3-24 0,-1 2 283,1 1 1,-1 0 0,1 0-1,-1 0-226,0 1 0,1-1 0,1-4 0,-1 0-928,0 29 1,1-7 258,-1-5 0,-3-11 99,3-4 0,-3-7 19,-1 0 685,0-8 0,-5 2 0,-1-3 0</inkml:trace>
  <inkml:trace contextRef="#ctx0" brushRef="#br0" timeOffset="21">17810 4001 7940,'-6'-12'404,"1"1"0,10 1 628,3 2 0,3-1-834,4 5 0,3 1-14,5 3 0,5-2-130,2-2 0,5 3 50,3-3 0,-7 3-436,4 1 0,-5 1 268,1 3 1,-4-3-118,-4 3 0,-5-2 21,-3-2 0,-2 0-535,-2 0 535,1 0 409,-6 0 308,-1 0 993,-5 0 0,-4 5-1268,1 2 1,-5 7-236,4 1 4,0 1 0,-1 0-404,4 2 311,-4 0 0,6 2-547,3-5 325,2 6 134,6-9 1,3 5-357,0-6 231,6 1 108,-4-6 0,6-1-207,0-5 279,5 0-61,-4 0 25,4 0 257,-5 0-239,0-5 267,-1-1 1,-2-7 371,-1-2 0,-5 1 230,1-5 1,-8 0-31,-3-4-524,-3 0 1,-2 0 321,-3 0-320,-2 0 0,-10-3-441,-4-1 160,-6 0-610,-3 5 943,-6 4-773,6 6 334,-4 2-927,4 9 0,4-4 69,2 5 693,8 0-1991,3 5 2319,2 6 0,9 7 0,-4 5 0</inkml:trace>
  <inkml:trace contextRef="#ctx0" brushRef="#br0" timeOffset="22">18656 3944 7999,'0'-12'987,"0"4"1388,0 1-1406,0 4-570,0-2 0,3 10-574,1 3 0,4 2 95,-4 2 1,3 4-2,-3 3 0,4 3 115,-5 0 0,5 1-262,-4 0 1,3-1-88,-3-3 1,0 1-505,-4-5 589,5 1 72,-4-5 426,4-5 0,-5-2-171,0-8 1,-3-3 551,-1-9 0,0 2-283,4-5 0,0 0 545,0-3 0,0-1-170,0 0 1,1 3-142,3-3 0,-1 6-482,4-6 0,-3 3-388,4-3 0,-1 6-202,5 1 0,0 9 390,4 3 0,1 3 82,6 1 0,5 10 0,1 2 0</inkml:trace>
  <inkml:trace contextRef="#ctx0" brushRef="#br0" timeOffset="23">19512 3235 7958,'-4'-11'0,"0"0"0,1-1 0,-1 5 1085,0-1-666,-5 5 0,7-5 273,-6 4 0,0 0-247,-3 4 1,-2 2-102,-2 6 1,-3 7-123,-5 16 1,-1 4 194,-2 11 1,-2 5-479,-3 2 1,16-24 0,1 2 163,0-1 1,2 1 0,0 1-1,1 0-134,-1-1 0,1-1 1,0 2-1,0 1-149,-4 28 0,0 0-325,3-4 0,6 0 292,2 0 1,4-6-532,4-5 1,2-2 322,6-6 1,-1-5 38,1-6 1,3-3-17,0-1 1,4-6 72,-4-1 1,4-4 56,-3 0 1,3-2 267,-4-3 0,5-1 0,-2-6 0</inkml:trace>
  <inkml:trace contextRef="#ctx0" brushRef="#br0" timeOffset="24">19581 3784 7931,'-12'-12'899,"1"0"1164,-1-4-1425,6 9-225,1-3 42,0 10 1,0 1-97,-3 3 1,-1 7-95,5 8 0,-3 6-77,3 2 0,0 5-116,4-2 0,2 2-128,1-2 1,7 3-254,6-2 0,8-7 113,-1-1 0,3-8-127,1 0 0,-2-7 184,6-4 1,-5-3-65,5-1 0,-6-9 537,2-2 1,-4-7-180,-4 3 0,-3-6 390,-4 2 0,-5-3-163,1-5 1,-6 1 3,2-4 1,-8 0-160,-3-5 1,-3 1-248,-2 0 1,-3 0-66,0-1 1,-8 6 92,4 2 0,-9 8-917,5 4 0,-1 4 414,5 3 0,1 3-1027,3 5 0,4 10 1522,-1 5 0,1 11 0,4 3 0</inkml:trace>
  <inkml:trace contextRef="#ctx0" brushRef="#br0" timeOffset="25">19958 4103 8037,'-7'0'4157,"2"-5"-2852,5 4-720,0-4-1405,0 5 1,10 5 0,3 1-1</inkml:trace>
  <inkml:trace contextRef="#ctx0" brushRef="#br0" timeOffset="26">20460 3635 7920,'0'-11'0,"0"-1"1008,0 1 1390,0-1-551,-5 6-1319,-1 1 1,-6 5-383,1 0 0,-6 6-55,-2 6 0,-2 8-102,-2 7 0,0 5 124,0-2 1,5 3-55,3 1 1,2-3-395,2-1 0,5 1 157,2 3 0,3-4-379,1 1 1,5-7 229,2-1 1,9-6 96,3-5 0,7-2 85,5-2 0,0-3 218,0-5 1,1-5-17,-6-3 0,1-2 25,-4-2 1,0-3 549,-1 0 0,-3-5-293,0 1 1,-8-3 329,0-1 1,-3-1-218,-1-2 0,-2 0-337,-5-4 0,-1-1 96,-3-3 1,-3 4-580,-9-1 1,-1 6-187,-6-2 1,-4 8-498,1 4 0,-5 7 191,4 4 1,1 3 314,3 1 0,1 6 545,3 6 0,-2 4 0,3 7 0</inkml:trace>
  <inkml:trace contextRef="#ctx0" brushRef="#br0" timeOffset="27">20928 3578 7990,'-7'-11'3173,"-1"-1"-1446,6 1-1264,-4 4-238,6 2 1,0 7-266,0 1 0,0 5 127,0 7 0,0 8 288,0 8 0,2 3 89,2 4 0,-3 4-143,3 7 0,-3-4-516,-1 4 1,0-4-619,0 4 492,5-12 0,-4 0 270,3-11 0,-3 0-1050,-1-7 392,5-3-776,-3-4 0,4-6 164,-2-2 1321,-3-3 0,9-11 0,-3-3 0</inkml:trace>
  <inkml:trace contextRef="#ctx0" brushRef="#br0" timeOffset="28">21145 3178 7909,'0'-11'10,"0"-1"2839,0 6-2088,0 1 1,5 6-372,3 3 1,2 8 464,2 7 1,0 3-329,3 5 0,3 7 206,5 8-1540,0 3 757,0 5 1,-2 2-1,0 7 240,-2 2 0,-5 1-119,-6-30 0,-1 1-69,-3 0 0,-1 1 217,3 24-301,-6 4 0,-2-6-650,-2-2-1618,-2-9 1545,-5 0 397,-1-10-407,1 5 312,-6-11 0,1 2-467,-3-4 1,-7 1 969,4-1 0,-8-3 0,1 2 0,-4-1 0,-6-3 0,-4 1 0</inkml:trace>
  <inkml:trace contextRef="#ctx0" brushRef="#br0" timeOffset="29">1340 6130 7943,'-6'-12'-69,"-4"6"1,8-4 123,-1 2 0,0 2 34,-1-2 0,3 4 80,-3-3 1,3 3 898,1-4-134,0 6-309,0-3-188,0 5-213,5 5 0,-3 6 121,6 8 0,-5 8-123,0 3 1,4 6-25,0 6 0,0-1-29,0 9 1,-3-2-169,4 2 0,-2-7-335,2 3 1,2-1 322,-3 1 1,0 1-286,0-9 0,-3 0 155,4-4 1,-4-5-4,3-2 0,-3-4 91,4-4 0,-6-3 179,2-4 0,1-1-53,-1 1-69,0-6-115,-4 4-46,0-9-367,0 5 1,0-8 211,0-2 0,-2 2-1722,-1-6 2034,-4 1 0,-4-5 0,-1 1 0</inkml:trace>
  <inkml:trace contextRef="#ctx0" brushRef="#br0" timeOffset="30">1249 6141 7984,'-5'-11'0,"2"0"119,-4 4 1,4-3 309,-1 2 1,3 2 213,1-2-474,0 0 0,5 1 78,3-1 1,2 2 28,1-2 0,2-2-184,2 2 0,4-2 147,8-1 0,2-1-99,5 1 1,2 0-25,2-1 1,-1 5-210,4-1 1,-4 5 103,1 0 0,-6 3-156,-1 3 0,-6 4 112,2 4 0,-5 6-119,-3 2 0,-2 4 128,-6 3 1,-3 3 15,0 6 1,-7-1-60,-1 0 0,-10 2 55,-9 2 1,-8-4 102,-3 0 0,-3-1 26,-2-6 0,1-2 180,0-6 1,5-2-83,2-6 0,7-1-127,1-2 1,5-3-126,-2-5 114,4 0 1,2-1-1027,2-3 723,-2-2 0,9-6-763,-3 1 0,4 1 41,4 2 948,2-2 0,10-1 0,2-7 0</inkml:trace>
  <inkml:trace contextRef="#ctx0" brushRef="#br0" timeOffset="31">2311 5821 8001,'0'-11'437,"0"-1"-196,0 1 0,4 3-234,-1 1 0,1 3 211,-4-4 952,0 6-304,0-3-186,0 0-388,0 3 0,0-2 0,0 8 0,-6 3 47,-5 4 0,-2 6-113,-6 2 1,-1 8-82,-7 8 1,1 2 109,-4 8 0,3 0-518,-3 8 0,5 0 382,-2 4 0,7 4-79,1 0 0,6-2-134,1-2 0,2-4-28,6 4 0,1-2-81,3-10 0,5 4 115,2-8 0,5 3 102,3-3 1,3-1-13,5-6 0,-3-4 32,3 1 0,-3-6-15,7 2 1,-3-7-37,-1-1 1,-2-5 8,-2 1 0,2-2 289,-6-1 0,4-1-334,-4 0 0,-4-4 184,-3-3-67,0 2-90,3-5-943,-5 4 417,0-5-819,-6 0 1,0-5 1370,0-2 0,5-4 0,1 0 0</inkml:trace>
  <inkml:trace contextRef="#ctx0" brushRef="#br0" timeOffset="32">2756 6198 7934,'-5'-6'2,"4"-4"670,-9 3-50,3-4 317,-4-1-503,0 1 0,3 3 444,0 1-326,6 4-324,-3-2 0,5 6-138,0 3 1,5 4 77,2 7 1,7 4 48,2 8 1,4 2 33,-1 5 0,4 0-295,3 1 1,-1-1-30,1 0 0,2 0-87,-1 1 0,1-1-25,-2 0 0,-3-3 104,0-1 1,0-4-221,-4 0 0,-3-3 102,0-4 1,-2 1-68,1-4 0,-6-1 94,2-4 1,-2 1 202,2-1 1,-3-5-161,0-2-69,-6 3-599,3-6 220,-5 4-400,0-5 618,-5 0 1,-1-4 356,-6 0 0,-4-5 0,-2 3 0</inkml:trace>
  <inkml:trace contextRef="#ctx0" brushRef="#br0" timeOffset="33">3110 6289 7984,'0'-17'0,"0"-5"141,0 3 1,0 1 83,0-1 0,0 4 42,0-4 0,0 5 359,0-1 195,0 2-28,0 2-314,0 4-306,0 2 20,-5 15 0,3 4 0,-6 13 0,1 3 32,-5 9 0,-3 1-77,0 6 0,-6 3-219,2 1 0,-7 3-91,-5-3 1,2-1-63,-1-3 0,4-4-64,0 0 0,3-9-23,4 1 1,2-8 109,6 1 0,-1-8-754,1-4 284,5 3-1203,0-5 922,6 3 1090,0-9 0,6-2 0,0-5 1</inkml:trace>
  <inkml:trace contextRef="#ctx0" brushRef="#br0" timeOffset="34">3350 6655 10501,'7'5'513,"-4"3"1,-1 7-148,-2 4 0,1-1 86,3 1 0,-3 3-96,3 5 1,-2 0-370,2-4 0,-3-1 75,3 1 0,-1-1-459,1-3 1,-3 1-229,3-5 206,-3 1 1,0-5 418,3 0 0,-3-4 0,4-2 0</inkml:trace>
  <inkml:trace contextRef="#ctx0" brushRef="#br0" timeOffset="35">3624 6461 8010,'2'-7'-244,"1"4"530,-1 1 0,4-2 65,-2 1 1,-2-1 728,6 4-560,0 0 0,7-4-149,0 0 1,2 0 8,-2 4 0,-1-3-88,5-1 1,-2 0-63,3 4 1,1 0-4,-2 0 1,1-4-185,-1 0 0,3-1-100,-3 2 1,-1 1-169,1-2 0,-5 2-725,1-2 0,-2 3 472,-2-3 0,-3 3-2100,-1 1 2578,-4 0 0,-3 5 0,-6 1 0</inkml:trace>
  <inkml:trace contextRef="#ctx0" brushRef="#br0" timeOffset="36">3624 6701 7767,'5'6'487,"3"-2"1,3-3 62,5-1 0,1 0 285,6 0 0,1-4-308,3 0 0,-2-1-23,6 1 1,-1-2-144,5-5 0,-5 3-333,0 0 0,-4 2-87,0-1 1,-5 0-90,-2 3 1,-4 3-2477,4-3 2624,-5 3 0,3 1 0,-6 0 0</inkml:trace>
  <inkml:trace contextRef="#ctx0" brushRef="#br0" timeOffset="37">4469 5992 8125,'0'-7'-1185,"0"-1"1185,0 6 0,0-8 0,0 8 0,0-3 0,0 5 0,4 3 0,0 4 0,5 3 0,-1 13 0,3 3 2409,4 8 1,3 2-1137,5 2 0,1 0-909,3 7 1,0-3-339,4 4 0,2-2-224,-3-6 1,-2 0 150,-1-3 1,-3-2-437,-1-3 1,-2-3 222,-1-8 1,-3 1 15,-2-5 0,-2 1 21,2-5 0,-6-1 82,-1-2 0,-4 1-668,3-6 602,-4 6-1373,2-7 1083,-5 3 0,-1-5 497,-3 0 0,-2 0 0,-6 0 0</inkml:trace>
  <inkml:trace contextRef="#ctx0" brushRef="#br0" timeOffset="38">4915 6107 7979,'-5'-23'80,"3"4"-80,-1 0 1304,1 5-399,2-3-260,0 6 0,-1 5-194,-3 2 0,-2 10-82,-5 9 0,-2 6-202,-2 13 0,-7 8 86,-5 11 0,-3 3-496,3 1 0,12-28 0,-1-1 342,-15 29 0,3-5-847,2-2 0,1-7 348,3-1 1,4-11-919,3 0 1,6-6 342,1-2 0,6-5 975,-2-3 0,3-7 0</inkml:trace>
  <inkml:trace contextRef="#ctx0" brushRef="#br0" timeOffset="39">4961 6563 7979,'11'-5'0,"0"3"0,1-6 0,3 4 449,0-3 0,4 0 33,-3 0 0,0-2-49,-1 5 1,-2 0-8,2 4 0,-2 0-139,-2 0 0,1 2-186,-1 1 1,-3 0 136,-1 5 1,-4 3-139,1 4 1,-3 6 77,-1-2 1,-6 3-256,-6 5 1,-4-2-100,-7 6 0,-4-2-110,1 2 0,-5 0 84,4-4 0,2 0 65,6-5 0,-1 0 174,4-3 1,5-1-63,3-3 1,6-6 153,-2 2-131,3-2 1,6-1 18,3-1 0,5-4 48,3 1 1,4-3-14,-1-1 0,1 0-139,-1 0 1,3-1 103,-3-3 1,-1 3-661,1-3 1,-5-1 260,1 1 1,-2-4-1422,-2 5 1803,1-6 0,4 2 0,2-4 0</inkml:trace>
  <inkml:trace contextRef="#ctx0" brushRef="#br0" timeOffset="40">5497 6392 10407,'-6'-11'1054,"2"1"-1713,8 2 1,6-1 168,5 5 1,-3 0 469,-5 4 0,1 0 1064,3 0 1,6-3-534,2-1 0,3 0-115,0 4 1,1 0-110,0 0 0,0-4-530,0 0 1,-2 1 137,-2 3 0,2-2-1846,-6-1 35,0 1 1916,-3-3 0,-1 5 0,0 0 0</inkml:trace>
  <inkml:trace contextRef="#ctx0" brushRef="#br0" timeOffset="41">5566 6609 7997,'1'7'0,"3"-4"0,-2 0 631,6 1 0,0-3-196,3 3 1,1-3 456,-1-1 1,2 0-261,2 0 1,1 0-32,3 0 1,3-4-634,-3 0 0,3-4 61,0 0 1,1-1-284,0 1 0,-4 0 266,0 4-12,-5 0 0,8-1 0,-5-2 0</inkml:trace>
  <inkml:trace contextRef="#ctx0" brushRef="#br0" timeOffset="42">6240 6666 7852,'0'-7'0,"0"-1"0,1 6 258,3-2 0,3 2-257,9 2 0,-8 0 747,4 0-447,-8 0-1168,1 0 251,-5 0-132,0 6 748,0-5 0,0 9 0,0-4 0</inkml:trace>
  <inkml:trace contextRef="#ctx0" brushRef="#br0" timeOffset="43">6548 6632 7937,'0'-6'1608,"0"1"-2097,0 5 0,0 5 1,0 1-1</inkml:trace>
  <inkml:trace contextRef="#ctx0" brushRef="#br0" timeOffset="44">6776 6643 7858,'0'-6'2727,"6"-4"-2480,0 9 0,1-4-580,1 5 0,-4 0 45,4 0 288,-6 0 0,8 5 0,-3 1 0</inkml:trace>
  <inkml:trace contextRef="#ctx0" brushRef="#br0" timeOffset="45">7279 6267 6933,'1'-7'1501,"3"3"1,2 3-1263,6 1 1,-1 0 85,1 0 1,0-4 139,4 1 0,0-1-97,3 4 1,6-2-103,-2-1 0,7 1-278,-4-1 0,6-3 84,-2 3 0,0-1-653,0 4 1,-8-4 348,0 0 1,-5 0-428,2 4 0,-9 0 168,1 0 491,-7 6 0,6 0 0,-3 5 0</inkml:trace>
  <inkml:trace contextRef="#ctx0" brushRef="#br0" timeOffset="46">7359 6438 8380,'11'0'553,"1"0"1,-1 0-235,1 0 1,4 0 442,3 0 1,4 0-386,4 0 1,2-1-221,5-3 1,0 1-688,1-4 0,3 3 324,0-4 1,-1 4 205,-7-3 0,3-1 0,-4-3 0</inkml:trace>
  <inkml:trace contextRef="#ctx0" brushRef="#br0" timeOffset="47">8147 5890 7967,'-5'-17'0,"4"4"2770,-3-2-2005,3 8 0,4 0-648,1 3-53,0 3 0,-3-4 659,3 5 1,2 6-161,6 6 0,-1 6-88,1 8 1,8 5-229,3 7 0,2 2 4,-2 6 0,0 0-419,0 0 1,-2-1 270,-2 1 0,2-2-463,-6-2 0,4-3 162,-4-4 1,4-1-542,-4 0 0,4-5-218,-3-2 1,-1-4 452,-4-4 0,1-3 12,-1-4 0,1-4-319,-1-1-71,0-4 882,1 2 0,-1-10 0,1-2 0</inkml:trace>
  <inkml:trace contextRef="#ctx0" brushRef="#br0" timeOffset="48">8581 5844 7888,'-1'-23'1204,"-3"0"1,4 6-528,0 1 0,9 7-1070,6 2 381,-5 4 0,-5 1 423,-5 9 1,0 3 213,0 13 0,-5 4-226,-2 11 1,-9 4-325,-3 7 1,-6 7-257,12-26 0,-1 1 1,-4 2-1,-1 0-110,1 0 1,-2-1 0,1-1 0,0-1 162,0-1 1,0-1-1,-15 23-528,3-9 0,1-3 413,7-5 1,3-5 242,8-2 0,6-3 0,2-1 0,3 0 0</inkml:trace>
  <inkml:trace contextRef="#ctx0" brushRef="#br0" timeOffset="49">8809 6449 7978,'-3'-11'0,"-1"-1"1210,0 6-9,4-4 210,0 9-983,-5-4 0,4 7-46,-3 6 0,3 6 4,1 12 1,0 1-118,0 7 0,5-2-196,2 6 0,0-2 129,0-2 0,0-1-613,0-3 1,2 2-203,-5-5 0,3-2-615,-3-6 0,1 1 482,-1-4 746,-3-1 0,10-4 0,-5 1 0</inkml:trace>
  <inkml:trace contextRef="#ctx0" brushRef="#br0" timeOffset="50">9083 6461 8007,'-11'-5'556,"-4"3"950,0-1-1168,-1 1 1,6 4-166,3 1 0,-4 5 310,4 7 1,-3 4-120,-2 8 0,5-2-222,-1 6 1,5-1 112,0 4 1,3-3-269,3-1 0,4-4-160,4 0 0,7-2-220,5-1 1,1-5 112,6-3 0,-3-7-93,4-4 0,-2-3 163,1-1 1,2-9 90,-5-2 0,-1-3 400,-3 2 0,-5-3-164,-3 0 0,-4-4 74,-3 4 0,-3-6 38,-5 2 1,-1-2 49,-3-2 0,-2 0-132,-6 0 1,-4 0-179,-3 0 0,-4-2-375,-4 2 0,2-2 197,-6 6 0,5 4-376,-5 3 0,10 6 261,-2 6 0,8 0-169,-1 0 0,5 1-69,3 3 562,3 2 0,0 6 0,-1-1 0</inkml:trace>
  <inkml:trace contextRef="#ctx0" brushRef="#br0" timeOffset="51">9517 6552 8098,'-5'-11'3211,"4"-1"-2412,-4 1-144,5 4-212,-5 2 0,-1 7-210,-6 1 0,1 8-107,-1 4 1,-2 9-163,3-1 0,-3 7 100,6 1 0,2 0-242,-2 0 0,6 2 55,-2-3 1,7-2-591,0-1 1,10-4 264,-1-4 1,7-4 85,0-7 0,2 1 183,2-6 0,4 0 208,-1-7 1,1-2 239,-4-6 0,0 0-173,0-4 0,-2 0 483,-2-3 0,-4-3-260,-7 3 0,-3-2 166,-5-2 1,0 0-235,0 0 0,-9-4-282,-2 1 0,-8-1 69,0 4 1,-8 2-171,-3 2 1,0 2-798,0 6 0,5 4 462,-2 4 0,8 3 467,4 3 0,2 4 0,2 4 0</inkml:trace>
  <inkml:trace contextRef="#ctx0" brushRef="#br0" timeOffset="52">9929 6301 8040,'-12'0'1221,"6"0"168,1 0 0,17 0-882,4 0 1,10 0-313,-3 0 0,8 0-164,-1 0 1,3 0-481,1 0 1,-1 0 316,-2 0 1,1-1-269,-6-3 1,-3 2 241,-4-1 1,-9 1 157,2 2 0,-4 5 0,4 2 0</inkml:trace>
  <inkml:trace contextRef="#ctx0" brushRef="#br0" timeOffset="53">9997 6484 7964,'-6'6'2055,"2"-1"-1432,8-5 1,-2 0 17,6 0 0,-4 0-144,3 0 1,5 0 63,3 0 0,9 0-349,-1 0 0,4 0-213,-1 0 1,0 0-182,4 0 1,-3 0-432,3 0 0,-3 0-2333,3 0 2946,-9 0 0,5-5 0,-8-1 0</inkml:trace>
  <inkml:trace contextRef="#ctx0" brushRef="#br0" timeOffset="54">10877 6107 7955,'5'-12'425,"-4"6"1,8-4-332,-5 2 1,4 2 283,0-2-289,-3 6 40,0-9 1,-10 10 292,-2-3 1,-4 3-139,0 1 0,-6 0 56,-2 0 0,-6 3-79,-2 4 0,-4 6 77,0 10 0,-1 1-226,2 3 1,2-2 109,5 5 0,2 0-143,2 0 1,7 2 122,8-6 0,3 5-341,1-4 1,7 0 106,4 0 1,5-4-252,7 0 0,6-2 96,6-5 0,0-2-54,7-7 1,-4 2 219,4-5 0,-5 0 162,1-4 1,-3-5-7,0-3 0,-5-2-80,1-2 0,-10 1 165,2 0 1,-8-1-20,1 1 0,-5-5 124,-3 1 1,-3-6-113,-5-2 0,-2-1-199,-1-7 0,-8 1-531,-4-4 1,-6-2 290,-2-2 0,-6 2-802,-9-2 1,-2 8 461,-2 3 0,3 4-143,5 4 1,5 0 708,2 8 0,8-3 0,2 8 0</inkml:trace>
  <inkml:trace contextRef="#ctx0" brushRef="#br0" timeOffset="55">11185 5650 8042,'-8'-18'0,"1"3"0,4 2 756,-2 7-235,5 1 541,0 0 722,0 3-494,0-3-408,0 5-395,10 5 1,0 7-89,13 7 0,3 6 31,8 2 1,5 8-42,3 0 0,1 5-289,-1-2 0,-3 8-84,-4-4 1,-2 10-255,-3-3 1,-6 7 202,-5 5 0,-9 1 73,-3-29 0,-2-1 1,-3 2-1,0-1-283,0 0 0,-1-1 0,-4 31 102,-1-30 1,0-1 0,-7 28-438,-5 1 0,-5-7 25,-6 0 0,-5-10-138,2 2 0,-3-9-988,-1-3 1,-1-5 1680,1-6 0,-1-4 0,-1 0 0,2 1 0,2 2 0</inkml:trace>
  <inkml:trace contextRef="#ctx0" brushRef="#br0" timeOffset="56">12076 6267 7876,'0'-7'-49,"0"2"1,0 4 143,0-3 1138,0 3-768,0-4 1,1 5-27,3 0 0,-2 0-268,6 0 0,-4 0 44,3 0 1,1 0-178,3 0 1,1 1 144,-1 3 0,6-3-113,2 3 1,-1-3-43,1-1 0,0 0-140,3 0 1,-3 0-70,1 0 1,-3 0-150,2 0 1,2 0-447,-6 0 0,0 0 372,-3 0 0,-5 0-1207,1 0 1611,-6 0 0,3 0 0,-5 0 0</inkml:trace>
  <inkml:trace contextRef="#ctx0" brushRef="#br0" timeOffset="57">12019 6518 7912,'11'0'843,"2"0"-487,2 0 1,-1 0 449,5 0 0,0 0-288,4 0 1,1 0 262,3 0 1,-2-4-307,5 0 1,0-3-203,0 3 0,-2-1-771,-5 1 0,-2 3 407,-2-3 1,2 1-2525,-6-1 2615,-5 3 0,0-4 0,-3 5 0</inkml:trace>
  <inkml:trace contextRef="#ctx0" brushRef="#br0" timeOffset="58">13263 5958 8043,'7'-7'27,"-3"-1"1,-3 0 333,-1-3-122,0 0 0,0-1 424,0 1-216,0 4 0,0 1 269,0 2-111,0 3-234,0-4 91,0 5-300,0 5 1,1 3 47,3 7 0,-3 3-1,3 4 1,1 8-14,-1 4 1,5 1-71,-2 7 0,0 4-163,0 3 0,-4 3 77,1-6 0,-3 2-273,-1-6 0,0 1 144,0-1 1,0 1-114,0-5 0,0-3 58,0-5 0,4-6 51,0-1 1,1 0 46,-1-4 1,-2-3-3,6 0 0,-6-4-20,2 0 1,1-5-30,-1 1-132,0-5 1,0 3 32,-1-2-1165,1-3-100,-4 4-264,0-5 1725,-5-5 0,-1-1 0,-6-6 0</inkml:trace>
  <inkml:trace contextRef="#ctx0" brushRef="#br0" timeOffset="59">13686 6415 7942,'5'-6'503,"-4"-4"-231,4 8 0,-5-4 751,0 2-263,6 3-315,0-4 0,5 5-76,1 0 0,0-4-86,4 0 1,-2 0-77,5 4 1,-4 0 14,4 0 0,0 0-65,4 0 1,0-1-130,-1-3 1,0 3-378,-3-3 1,3 2 267,-3-2 1,-3 3-1124,-1-3 0,-2 2 40,-1 2 1164,-1 0 0,5 0 0,2 0 0</inkml:trace>
  <inkml:trace contextRef="#ctx0" brushRef="#br0" timeOffset="60">14760 5718 8040,'5'-6'53,"-4"-4"311,4 9 257,-5-4-160,0-1-199,0 5 1,0-3-34,0 8 0,0-1-29,0 4 0,4 5 29,0 3 0,3 5 30,-3-1 1,1 4-235,-1 4 0,-3-3 82,3 3 1,1-5-281,-1-3 0,0 3 123,-4-3 0,1-1-699,3 1 0,-3-5 208,3 1 1,-3 2 540,-1-2 0,5 0 0,2-4 0</inkml:trace>
  <inkml:trace contextRef="#ctx0" brushRef="#br0" timeOffset="61">14451 6335 8989,'0'-6'1103,"5"1"-589,3 5 0,2 0-118,2 0 1,4-4 6,3 0 0,4 0-132,4 4 0,-2 0-26,5 0 0,5 0-50,3 0 0,5-1-130,-1-3 0,3 3 97,5-3 1,-2 2-190,5-2 0,-4 1-106,0-4 1,-2 3 79,-1-4 0,-1 4-267,1-3 1,-5 3 163,-3-4 0,-4 6-108,-3-2 1,-4-1-30,-4 1 0,-5 0-46,-3 4 0,-2 0-525,-2 0-670,-4 0 272,-2 0 1314,-5 0 1,-10 5 0,-3 2 0</inkml:trace>
  <inkml:trace contextRef="#ctx0" brushRef="#br0" timeOffset="62">14634 6518 7920,'-6'0'537,"1"-5"55,5 3-296,0-3 0,0 7 90,0 1 0,0 4-98,0 4 1,0 2-19,0 2 0,3 3-89,1 5 1,0-4 13,-4 0 1,0 0-77,0 4 0,0-2-184,0-2 1,4 2 0,0-6 1,-1 4-292,-3-4 0,2 0-338,1-3 368,-1-1-167,3 1 0,-1-5-50,-1 1-390,1-6 932,-4 3 0,5-5 0,2 0 0</inkml:trace>
  <inkml:trace contextRef="#ctx0" brushRef="#br0" timeOffset="63">14977 6575 7847,'0'-13'0,"0"-2"828,0 7-126,0 3-74,0 0-198,0 5-14,-5 0 1,-1 5-110,-1 3 0,-3 6-265,2 1 1,-2 5 67,-1-1 1,3 3-139,0 1 1,4 0 13,-3 0 0,4-2-83,0-2 1,1 1-18,2-4 0,5-1-181,3-4 1,2-4 111,2-4 0,4 3 81,3-3 0,-1 0 267,1-7 0,0 2-131,4-6 1,-2 0 154,-2-3 0,2-2-35,-6-2 1,-1 2 69,-7-2 0,2-1-113,-5 0 1,0-4-2,-4 1 0,-1 1-204,-3-1 1,-4 1 69,-7-1 1,-3 0-381,-5 8 1,4-3 179,0 6 0,0 3-286,-4 2 1,4 1 86,0 2 1,9 4-514,-1 0 487,2 5 0,3-3-175,2 5 624,3 1 0,1-1 0,0 1 0</inkml:trace>
  <inkml:trace contextRef="#ctx0" brushRef="#br0" timeOffset="64">15251 6598 7894,'0'-7'914,"-5"2"-520,3 0 0,-4 4 14,2-3 0,3 4-49,-3 4 0,-1-1-55,1 4 1,-1 2-76,1 6 1,3-2-201,-3 2 1,3 3 137,1 1 1,0-1-216,0 1 1,5-5-99,3 1 1,2 1-109,1 0 0,5-5 9,-1-3 1,1-6 75,-1 2 0,-1-3 275,5-1 1,-3 0-84,3 0 1,-5-1 82,1-3 0,-2-2-77,-2-6 1,0 1 236,1 0 0,-6-2 41,-2-2 1,-3 1 16,-1-5 1,0 4-234,0-5 0,-6 5 57,-5-4 1,-2 4-358,-6-4 0,0 5 141,-4-1 0,-4 6-267,1 1 1,3 6 181,4-2 0,4 4-929,-5 4 0,10-2 1082,-1 6 0,2-1 0,-2 5 0</inkml:trace>
  <inkml:trace contextRef="#ctx0" brushRef="#br0" timeOffset="65">15559 5650 7944,'-11'-23'0,"-1"5"448,1 3 1,4 2-31,4 2 0,-2 3 683,1 1-604,0 4 1,4-3 396,0 2-399,0 3 1,1-4-131,3 5 0,2 5-30,6 2 1,4 5-115,3 3 1,4 4 151,4 8 0,-2-2-74,6 5 1,-1 2-122,4 6 0,1-1-242,-1 5 0,-1-3 163,-3 7 1,-2-5-182,-5 8 1,-1 1 106,-3 7 0,-3-4-443,-4 0 0,-5-3 200,1 3 0,-6-3-281,2 3 1,-2-6 183,-2-2 0,-4 4-317,0-7 1,-5 5 236,1-6 0,0-1 90,0-2 0,-2-3-12,2 0 0,-2-6 12,-1-3 0,-2 2-199,-2-1 1,2-4 131,-2-4 0,-2-5-27,2 1 1,-5 2 398,1-2 0,2 0 0,1-4 0</inkml:trace>
  <inkml:trace contextRef="#ctx0" brushRef="#br0" timeOffset="66">13104 5570 9542,'-2'16'1069,"-1"3"1,-4 4-627,-4 4 1,-2 5 51,-2 10 0,-3 1-139,-5 10 0,0 0-465,1 4 0,10-26 1,1-1 274,-1 1 1,1-1 0,-7 32-157,3-1 1,3-2 84,5 2 0,2-3-244,5-1 0,1-4 2,3 1 0,3-2-4,9 1 0,0-4 63,3-7 0,7-2-116,-4-6 0,8 0 408,-4 0 0,1-3-70,-4-1 0,0-8 109,-1 1 0,0-4-28,-3 0 0,1 1 156,-4-5 0,-1-1-245,-4-6 1,-1 2-564,-2-2-374,2 2-173,-4 1-1770,1 1 2754,-2-6 0,-5 4 0,0-3 0</inkml:trace>
  <inkml:trace contextRef="#ctx0" brushRef="#br0" timeOffset="67">16119 5387 8007,'-7'-11'591,"-3"4"316,4-3-283,0 9-237,0-4 1,6 6-93,0 3 0,0 7 151,0 8 0,0 3-48,0 1 1,6 5-109,1 2 1,-1-1-314,2 2 1,-4-5 91,4 5 0,-6-6-442,2 2 1,1-3 274,-1-1 0,0-5-1579,-4-3 1239,5 3 1,-4-6-258,3 4 1,-3-8 694,-1 0 0,0-5 0,0 2 0</inkml:trace>
  <inkml:trace contextRef="#ctx0" brushRef="#br0" timeOffset="68">16290 5570 7904,'0'-12'1502,"0"6"-755,0 1 28,0 5-502,0 5 1,0 1-203,0 6 0,0 1 106,0 2 0,0-1-270,0 5 1,1-4 140,3 4 1,-1-5-335,4 1 1,1-2 96,3-2 1,2-3-34,2 0 0,-1-6-4,5 2 0,-5-3 86,1-1 1,2-1 218,-2-3 1,0-2-151,-3-6 0,-1 3 317,1-2 0,-5 2-80,1-6 1,-6 1 102,2-1 1,-4-2-35,-4-2 0,1-2-93,-9 2 1,3-2 34,-6 2 1,1 3 27,-1 4 0,2 2 71,-2 3 1,-2 2-13,2 5 0,0 0-38,4 0 0,-1 5-153,1 2 1,1 3-166,2 2 92,3-1 0,0 6 0,-2 0 0</inkml:trace>
  <inkml:trace contextRef="#ctx0" brushRef="#br0" timeOffset="69">16667 5558 8004,'0'-11'0,"0"0"0,0 3 447,0 0 1,4 5 406,0-5 237,-1 5-149,-3-2 286,0 5-1001,-5 11 0,4-3-193,-3 11 1,-1-3 156,1 3 0,-1 0-311,1 4 1,3-1 146,-3 1 0,3-5-537,1-3 1,5 2 119,3-2 0,2-1 1,1-6 1,2 0 373,2-4 0,-1 0-84,5-4 0,-1 0 170,1 0 1,1-5-98,-4-3 1,3-2 539,-4-1 0,4-2-20,-4-2 0,-1 1 154,-6-5 0,1 0-215,-6-4 0,1 0 111,-4 0 1,0 0-472,0 1 0,-1-1 14,-3 0 0,-7 5-140,-8 3 0,-3 4-398,-1 3 0,0 3-582,1 5 1,-5 6 511,0 6 521,-4 4 0,6 7 0,-3 0 0</inkml:trace>
  <inkml:trace contextRef="#ctx0" brushRef="#br0" timeOffset="70">17318 6255 7801,'0'-11'722,"0"-1"1,1 2 244,3 3-668,-3-4 1,4 9 38,-5-6 1,4 4-67,0-3 0,4 3-172,-5-4 1,6 5 117,-1-5 1,2 2-165,1-2 1,1 2-51,-1 2 0,1 3-132,-1-3 1,1 3 54,-1 1 0,0 0 84,1 0 1,-1 3-136,1 1 0,-1 6 7,0 2 0,5-1-10,-1 4 1,5-2 80,-1-2 0,3 1 1,1-1 0,0 1 13,-1-1 0,5-3 0,0-1 0,-1-4 86,-3 1 0,-1-3-72,-3-1 0,1-1 275,-5-3 1,1 1-69,-5-4 1,0-1 191,1-3 1,-5-1-75,1 1 0,-5-1-90,0 1 0,-1-4-162,-2 0 1,0-4-175,0 3 0,-2 2-1388,-1 7 840,1-3-100,-8 8 1,4-1 25,-6 6 741,1 4 0,-6 9 0,0 2 0</inkml:trace>
  <inkml:trace contextRef="#ctx0" brushRef="#br0" timeOffset="71">17409 6598 7951,'-4'-18'-53,"1"3"1,-1 2 737,4 2 1,0-1-62,0 1 1,0-1 62,0 1 1,0 3 207,0 1-474,0-1 0,1-2-180,3 2 0,-3 2 202,3 2-469,-3 3 134,4-4 1,-2 5-46,4 0 0,1 4 93,4-1 0,-1 6-370,0-1 1,5 6-49,-1 1 0,5 0-56,-1-3 1,-1 3-117,1 0 1,0 0 179,4-3 1,0-4 18,0-1 0,-1-4 56,1 0 1,-4-1 266,0-2 1,-1 0-97,1 0 1,-1 0-128,-3 0 0,-2-4 54,2 0 1,-4-5 76,-3 2 1,2-4 44,-2 0 0,-3 0 104,-1-1 0,1 1 336,-1-1-145,-1-4 1,-3 3 135,0-2 0,-1 7-896,-3 5 0,2 1 321,-6 2 0,4 3 388,-3 4-285,4 1 0,-2 14 0,5-5 0</inkml:trace>
  <inkml:trace contextRef="#ctx0" brushRef="#br0" timeOffset="72">18814 5970 7919,'-6'-2'-948,"2"-1"729,-2 1 1185,-1-3-555,1 5 0,-4 0 377,2 0-517,-7 0 0,1 1-4,-5 3 1,0 3-23,-4 4 1,0 6 18,0 2 0,2 7-46,2 5 1,-2-2-113,6 1 0,4-1 126,3 2 0,6 1-333,-2-6 1,8 1-62,3-4 0,7 0-64,1-1 1,6 0 80,-2-3 0,2-2-51,2-6 1,4-3 94,-1-1 0,2-4 62,-1 1 1,-2-4 209,6-4 0,-5 1-114,5-4 0,-6-1 116,2-3 0,-4-2 48,-4-2 0,-3 1 153,-4-5 1,-1 0-55,1-4 1,-6 0 69,-2 0 0,-3-5-362,-1-2 1,-5-3 101,-3-1 0,-2-1-481,-1 1 0,-6 5 208,-2 2 1,-2 4-161,-2 4 0,0 3-115,0 4 1,4 6-245,0 2 1,5 3-473,-1 1 0,2 6 1134,2 6 0,-1 4 0,1 7 0</inkml:trace>
  <inkml:trace contextRef="#ctx0" brushRef="#br0" timeOffset="73">19191 6563 7976,'0'-11'1395,"0"3"52,0 1-969,0 4 1,0-3 1342,0 2-764,5 3-1203,-4-9-616,4 8-1064,-5-8-448,0 9 2274,0-4 0,0 5 0,0 0 0</inkml:trace>
  <inkml:trace contextRef="#ctx0" brushRef="#br0" timeOffset="74">19511 6038 7886,'0'-18'371,"0"3"0,0 2-583,0 2 1,1 0 69,3-1 0,1 1 2038,2-1-1265,4 1 1,-5 0-186,5-1 1,1 4-130,-1 1 1,1 4-56,-1 0 1,2 0-181,2-1 0,-2 3 97,2-3 1,-1 3-103,1 1 0,-2 0 105,2 0 1,-2 4-308,-2-1 0,-3 5 79,-1-4 1,0 5-280,0-2 0,-2 7 110,-5 2 0,0 4-50,0-1 0,-1-1 129,-3 1 1,-2-4 72,-5 4 1,-1-5 140,1 1 1,-1-2-90,1-2 231,-1 1-135,1-1 267,5 1-210,1-6 0,5 0-31,0-2 1,1-3 12,3 3 0,2-1 7,5 0 0,1 0-142,-1 5 0,2-5 87,2 5 0,-1-4-90,5 3 1,-1 1 71,1 3 0,3 1-195,-3-1 1,-3 5-28,-1-1 0,-2 1-47,-2-1 0,-3-1-114,0 5 1,-6-3 96,2 3 0,-4-4 9,-4 4 1,-6-4 86,-5 4 0,-7-5 182,-1 1 0,-5-2-110,-6-1 1,4-2 50,-1-3 0,6 2-76,-2-5 1,4 0-5,4-4 1,3 0-635,4 0-603,6 0 1326,1 0 0,10-5 0,1-2 0</inkml:trace>
  <inkml:trace contextRef="#ctx0" brushRef="#br0" timeOffset="75">20287 5947 9283,'0'-12'460,"0"6"1,-3 0 1390,-1 2-1293,-5 3 1,2-3-299,-4 8 1,-2 2-34,-2 5 1,-1 7 0,-3 5 0,-3 1-55,3 7 0,-3-1-132,0 4 1,3 1-336,0-1 1,5 4 247,-2 0 1,7 0-557,2-4 1,4-5 275,-1-2 1,10-3-1,5-1 1,2-1 85,6-3 1,0-4 65,4-8 0,1 2 147,2-5 0,-5 0-127,1-4 1,-1-1 569,2-3 1,-4-2-199,0-6 0,-5 1 411,1-1 1,-4 1-277,-3-1 0,-3-3 11,-5 0 1,-1-5-35,-3 1 0,-4 2-411,-7 2 0,-4 2 44,-8 2 1,-3 1-111,-8 2 1,6 3-659,-2 5 1,9 5 337,2 3 1,1 2-1677,7 1 2143,0 6 0,3 0 0,1 6 0</inkml:trace>
  <inkml:trace contextRef="#ctx0" brushRef="#br0" timeOffset="76">20778 6038 7853,'0'-11'0,"2"-1"1033,1 1 1,0 1-23,5 2-897,-6-2 1156,3 4-436,-5-6-691,0 6 1,-1-3 40,-3 5 1,-2 2-87,-6 5 0,-4 5 89,-3 7 0,-6 7-127,-2 4 0,-1 6-38,1-1 1,3 2-62,-2 1 1,5 0-227,2 0 0,5 5 141,-1-1 0,7-4-229,5-4 0,1-4 175,2 0 0,0-2-23,0-1 1,7-4 70,4 0 0,1-5-126,3 2 0,1-8 194,-1 0 0,4-4-2,-3 3 1,3-4 296,-4 1 1,4-3-125,-4-1 0,4-1 473,-3-3 0,-1-2-257,-4-6 1,1 1 269,-1-1 0,-5 0-198,-2-4 0,-4 3 41,-4-7 0,-7 7-287,-8-3 1,-9 4-232,-6 0 0,-6 6-342,-5 2 1,4 8 267,3 3 1,8 5-2745,3 3 2898,3 3 0,6 5 0,2 0 0</inkml:trace>
  <inkml:trace contextRef="#ctx0" brushRef="#br0" timeOffset="77">1546 8482 8076,'6'-11'-126,"-1"-1"37,-5 1 0,0 3 294,0 1 183,0-1 237,0-3-385,0-1 1,0 5 527,0-1-318,0 5 286,0-2 9,0 5-670,-5 5 1,-1 3 124,-6 7 1,0 6 28,-4 9 0,-1 7-34,-6 12 0,-4 3-198,0 6 0,14-28 1,1 0 116,-7 31 0,9-28 0,0 0 44,2 0 0,0-1 1,-5 30 9,5-1 1,3-2-122,5-2 1,0-2-134,0-1 0,0 0 101,0-4 0,5-1-222,3-3 0,-2-2 149,1-2 0,1 1-41,4-5 0,-1 1-10,0-5 0,1-1-184,-1-3 0,4 2 32,1-5 1,0-1 29,-1-3 0,-1-4 321,5 0 1,-3-5-229,3 1 0,-5-2 265,1-2 1,-1 1-193,1-1 0,-2-3 126,2 0 0,-2-5-66,-2 5 1,0-5 38,1 0 1,-4 2-18,-1-1 0,-3 0 10,4-4 0,-5 0-891,5 0 362,-5 0-480,7 0 0,-8 0 27,6 0 955,-6-5 0,8-1 0,-3-6 0</inkml:trace>
  <inkml:trace contextRef="#ctx0" brushRef="#br0" timeOffset="78">2185 9008 7988,'-19'-23'1276,"0"0"-751,5 5 1,3 2-253,7 4-202,-2 1 0,4 3 798,-1 1-260,-4 4 146,6-7-465,-4 9 1,5 2 53,0 10 0,1 7-119,3 9 1,6 7 62,5 8 0,6 1-138,-2-1 0,2 6-359,2-2 0,0 2 125,0-2 1,0-4 112,-1-1 1,0-4-695,-3 1 1,1-3 315,-4-5 0,3-3-300,-4-8 1,0 1 174,-3-5 1,-5-3-455,1-5 57,-1-4 672,5 2 0,-5-5-720,1 0 338,-5 0 581,2 0 0,-5-10 0,0-3 0</inkml:trace>
  <inkml:trace contextRef="#ctx0" brushRef="#br0" timeOffset="79">2482 8996 7951,'-6'-23'257,"-4"0"0,8 6 352,-1 1 0,1 4 213,2 0-343,0 6 0,-1 1 283,-3 5-314,3 0 1,-5 10-42,2 5 0,-2 12-109,-6 7 1,-1 7-184,-2 8 0,1 3-473,-5 5 1,0 1-46,-4-1 1,-1-5 299,-2-3 0,3-3-315,0-4 1,1-4 231,7-8 1,-4-2-16,4-5 1,1-5-149,6-3 0,2-4-687,2-3-35,3 2 686,-4-9 1,5-1 384,0-7 0,-5-8 0,-2-3 0</inkml:trace>
  <inkml:trace contextRef="#ctx0" brushRef="#br0" timeOffset="80">2094 8779 8144,'0'-18'500,"0"2"-200,0 4-137,0 1-1,1 1 47,3 2 769,-3-2 0,9 5-370,-2-3 1,3 0-166,5 4 1,1-1-111,6 1 0,1 3 153,3-3 0,2-1-142,5 1 0,1 0-103,-1 4 0,-1-4-218,-3 0 0,2 1 93,-5 3 0,3-2-575,-3-1 0,-2 1 302,-6-1 1,3 1-1312,-3 2 1,-3 0 380,0 0 1,-4 0 1086,0 0 0,-1 0 0,1 0 0</inkml:trace>
  <inkml:trace contextRef="#ctx0" brushRef="#br0" timeOffset="81">2836 9167 7868,'-7'0'1012,"-1"0"-213,5 0-174,-2 0-412,5 0 1,4-1 550,0-3 1,5 3-270,-1-3 0,2-1 33,1 1 1,2-1-145,2 2 0,-1 0 22,5-5 1,0 2-36,4-2 0,1 0-145,3 4 1,-3-4-58,2 4 1,-1-3 43,-3 3 0,-3-1-91,0 1 1,-5 1 51,2-4 0,-4 4-872,0 0-577,-6 1-1256,4 2 2531,-9 0 0,-6 0 0,-7 0 0</inkml:trace>
  <inkml:trace contextRef="#ctx0" brushRef="#br0" timeOffset="82">3613 9030 7977,'-12'0'0,"5"-3"-212,-1-1 176,6 0 1,-7 3 1435,5-3-317,0 3-569,4-4 0,1 5-137,3 0 1,6 0-154,6 0 1,4 0 67,-1 0 1,6-4-41,2 0 1,3 0-202,-3 4 1,5 0 115,-2 0 0,-1 0-74,2 0 1,-7-4 31,-1 1 0,-2-1-454,-5 4-25,-1 0 0,-5 5 189,-2 2 0,-3 4-85,-5 0 0,-7 2 72,-4 2 1,-6 3 33,-5 5 0,-6 4 72,-3 4 1,-2 1 11,-1-2 0,0 3 15,-1-2 0,6-2 19,3 1 0,3-4 98,4 0 0,4-7-103,7-4 0,3-2 184,5-1 1,1-5-105,3 1 0,4-6 274,7 2 1,4-4-120,7-4 0,2 2 268,3-6 1,2 1-152,-3-5 0,3 1 16,2-1 0,-6 5-265,-3-1 0,-3 4 104,-4-3 1,2 4-786,-6-1 0,-4 3 154,-3 1-987,-6 0 0,3 1 72,-5 3 1370,0-3 0,0 10 0,0-5 0</inkml:trace>
  <inkml:trace contextRef="#ctx0" brushRef="#br0" timeOffset="96">6936 9476 7861,'0'-12'211,"0"5"-140,0-1 1885,0 6-817,5-9 414,2 10-1052,4 1 0,1 7 271,-1 4 1,0 4-327,1 0 1,-2 6-178,-2-2 1,2 2-278,-3 2 1,-2 4 88,-1-1 0,1 2-903,-1-1 0,0-3 292,-4 3 530,-5-3 0,-1-1 0,-6 0 0</inkml:trace>
  <inkml:trace contextRef="#ctx0" brushRef="#br0" timeOffset="97">7702 8688 7966,'-8'-18'123,"0"3"1,4 2 208,-3 2 0,4 3 962,0 0-410,1 6 369,-3-3-821,4 5 1,0 6 77,4 6 0,6 9-62,-1 10 1,7 2-179,4 1 1,3 4-47,1 0 1,-1 4 0,1-4 0,4 4-625,0-4 1,-1 4 396,-3-4 1,0-1-932,0-7 0,0 2 487,-1-6 0,-4-4-677,-3-7 1,2-2 316,-2-2 1,-3-3-122,-5 0 928,-4-6 0,7 3 0,-4-5 0</inkml:trace>
  <inkml:trace contextRef="#ctx0" brushRef="#br0" timeOffset="98">8044 8619 7985,'-5'-18'0,"-1"-1"0,-6 8 1533,6-3-942,1 13 1,5-3 157,0 8-471,0 2 0,-5 12 253,-3 5 1,-6 10-95,-1 9 1,-5 3-418,1 5 0,-3 1-162,-1 2 0,0 0-262,1-7 0,0 1 102,3-9 0,2-5-926,6-7 0,3-5 271,1-2 1,4-9 956,-1 1 0,-2-7 0,0 1 0</inkml:trace>
  <inkml:trace contextRef="#ctx0" brushRef="#br0" timeOffset="99">7473 8414 8150,'8'-22'0,"-1"3"0,2-1 0,6 5 0,4-1 0,8 5 0,1 3 0,3 1 0,0 0 1467,-4 0 1,1-2-689,-2 5 0,2 0-425,3 4 1,1 0-345,-6 0 1,10 0-297,-2 0 0,3 0-982,-3 0 1,4 1 1267,0 3 0,5 3 0,-2 4 0</inkml:trace>
  <inkml:trace contextRef="#ctx0" brushRef="#br0" timeOffset="100">8318 9008 7877,'0'-7'1196,"0"2"-981,0 0 0,2 4 97,1-3 1,0 3 114,4 1 0,2 0 33,7 0 0,0 0-169,3 0 0,7 0-134,-4 0 0,5-4 70,0 0 1,-2 0-232,5 4 0,-4-1 79,1-3 0,-3 3-629,-2-3 0,-2-1-146,-1 1 1,-6 0 372,3 4 0,-7-3-1644,-2-1 1971,-4 0 0,2-1 0,-5-1 0</inkml:trace>
  <inkml:trace contextRef="#ctx0" brushRef="#br0" timeOffset="101">8512 8722 8019,'-1'-10'1585,"-3"2"-932,3-2-225,-4 9 1,5-3 373,0 8 0,0 7-278,0 8 0,1 3-173,3 1 0,-3 5-231,3 2 1,1 3 100,-1 1 1,1-3-609,-1-1 0,-3-1-265,3 2 1,-3-3-681,-1-5 1,2-2 1331,1-2 0,-1 3 0,3-4 0</inkml:trace>
  <inkml:trace contextRef="#ctx0" brushRef="#br0" timeOffset="102">9141 8791 7888,'-6'-12'1232,"5"1"-1250,-4-1 1,10 2-325,3 3-8,-3 1 2175,0 6-1238,0-5 1,-2 4 876,4-3-1010,1 3 1,-1 1-78,1 0 0,3 0-113,5 0 0,3 4-252,-4 0 0,4 3 73,-4-3 1,4 4-142,-4-5 1,2 5 70,-2-4 0,-2 4-53,2-5 0,-2 6-90,-2-1 0,-3-2-25,-1 2 1,-4 1-147,1 6 1,-8-1 93,-4 5 1,-3 0-23,-4 4 1,-4 0 48,-8-1 0,3 1-18,-3 0 1,3 0 76,1 0 1,6 0 100,1 0 0,4-6-124,0-2 1,6-2 713,2-1 792,3-1-1043,6 0 1,5-4 206,5-3 0,6-3-147,-2-1 0,-2 0-650,2 0 0,0-1 241,4-3 0,0 1-1499,0-4 1,-4 4 1526,0-1 0,0-2 0,4 0 0</inkml:trace>
  <inkml:trace contextRef="#ctx0" brushRef="#br0" timeOffset="117">12588 7837 7993,'-5'-12'828,"-1"1"-536,-1-1 1,2 1 105,5-1 789,-5 6-735,4 1 0,-4 4 226,5-3-13,0 3-318,0-4 1,0 6 452,0 3-510,0 7 1,3 8 495,4 8 0,2 3-272,10 8 0,4 7 85,4 4 0,4 7-607,0 1 0,-15-27 0,1 1 57,0 1 0,0 1 0,-2 0 0,-1 1 37,0-2 1,-1 1 0,0 3 0,0 0-67,-1 2 1,-1 0 0,2 1 0,-2 1 47,-2 0 0,-2 0 0,0 0 1,1 0-41,-2 0 1,-1 0-1,-1-1 1,0 0-158,0 0 0,0-1 1,-3-1-1,0-1-11,1-1 0,0-1 0,-1 29-785,-1-2 0,-6-3 550,-6 0 0,-4-8-191,-7-4 0,-1-2 185,-3-6 1,-2 1-115,-5-5 1,0-5 69,-1-2 1,-3-5 16,0-2 0,5-4-435,6-5 0,5 0-182,3-4 1025,2-2 0,11-3 0,2-6 0,3-5 0</inkml:trace>
  <inkml:trace contextRef="#ctx0" brushRef="#br0" timeOffset="123">13696 8830 8038,'-11'-5'1949,"-1"4"-1009,6-9-156,1 8 290,5-3-636,0 5 0,5 0-163,2 0 1,5-1 80,3-3 0,4 3-75,8-3 1,-2 2-116,6-2 0,-2 1-4,1-4 0,-1 3-124,-2-4 1,-1 4-23,4-3 0,-3 1 73,3-2 0,-3-2-355,3 2 0,-6 2 143,-1-2 0,-5 6-741,-7-2 438,1 3-2452,-1 1 1519,-5 0 1359,0 5 0,-12 1 0,0 5 0</inkml:trace>
  <inkml:trace contextRef="#ctx0" brushRef="#br0" timeOffset="124">13776 9013 8146,'-6'0'0,"-4"0"650,8 0-233,-3 0 914,5 0-897,5 0 0,3 0 215,7 0 1004,3-5-1031,10 4 1,1-8 1108,5 5-1147,0-5 0,-1 8-66,-2-3 1,2-1-170,-3 1 1,-2-4-463,-1 5 0,-3-1 121,-1 4 0,-4 0-1370,0 0 1,-5-1-909,1-3 2270,-2 2 0,-2-3 0,1 5 0</inkml:trace>
  <inkml:trace contextRef="#ctx0" brushRef="#br0" timeOffset="125">15364 8031 7303,'6'-12'-397,"-1"5"1310,-5-1-48,0 6-107,0-4-48,0 1-273,0 4 0,0-3-98,0 8 0,-1-1 50,-3 4 1,-4 6 53,-7 6 1,0 4-77,-8 3 0,1 10 78,-8 10 0,-4 6-423,15-22 1,0 1-1,-2-2 1,1 0 134,3 1 1,0 1 0,-2 0-1,2 0-71,3-1 0,2 1 0,0 0 0,2 0 101,-5 30 0,3 1-249,8-29 0,1-1 1,-6 31 91,5-2 0,1-2-119,7 2 0,4-3 36,7-1 0,3-4 296,5 1 1,0-6-146,-1 1 0,1-7-34,0-4 1,0-3-27,0-5 0,-2-2 46,-2-5 0,3-4-54,-3 0 1,1-6-77,-1-2 0,2 0 22,-6-3 368,0-3 1,-3 0-269,-1-5 22,-5 0-3236,-1 0 2286,-5 0 1,0-5-268,0-2 0,0-4 1119,0 0 0,-5-6 0,-1 0 0</inkml:trace>
  <inkml:trace contextRef="#ctx0" brushRef="#br0" timeOffset="126">15866 8693 8026,'-5'-11'1069,"-3"-1"-640,3 1 1,0 3-391,5 1 1,-1 4 155,-3-1 0,-2-1 407,-6 1 1,1 1-187,-1 3 0,0 1 79,-3 3 1,-3 3-185,-5 9 1,0 1-68,0 6 1,-1 5-95,-2 3 1,5 2 78,-2 1 1,8 0-283,0 0 0,7-3 142,5-1 0,1-3-321,2 3 0,10-6 122,6-1 1,9-1-90,5-7 0,3-4 167,2-3 0,4-5 192,3 0 1,2-6-12,2-5 0,-2-7-223,-2-4 1,-2-3 316,-6-1 1,-5 1-11,-2-1 1,-8 0 151,-4 0 1,-4-4-21,-3 1 0,-3-5-315,-5 5 1,-6-10-608,-6 2 0,-4-3 369,-7 3 1,-5 1-208,-2 2 0,-8 0 54,-4 4 0,1 7-747,-1 8 0,5 6 493,-1 6 0,5 2-1293,7 6 1888,-1 5 0,16 6 0,-1 0 0,6 0 0</inkml:trace>
  <inkml:trace contextRef="#ctx0" brushRef="#br0" timeOffset="127">16357 9150 7889,'-1'-6'-87,"-3"2"797,3 3 0,-4 6-130,5 2 1,0 8-13,0 5 1,0 1-151,0 2 0,-4 5-146,0 2 0,-5 2-514,2-2 0,0 2 216,0-5 1,-1 3-1219,-3-3 1,3-4 1243,0-4 0,6-5 0,-3 2 0</inkml:trace>
  <inkml:trace contextRef="#ctx0" brushRef="#br0" timeOffset="128">16894 8659 9973,'0'-18'949,"-4"-2"-1988,0 5 185,0-1 1336,4 5 0,-1 5-222,-3 2 1,-2 3 804,-5 1 1,-3 2-336,-5 6 0,0 4-186,-8 11 0,-1 9-258,1 2 1,1 7-167,3-3 1,5 5-60,3-1 0,7-3 109,4-1 1,3-2-472,1-2 0,7-5 191,4-2 1,11-4-571,8-4 0,3-3 265,1-4 1,6-6 123,1-2 0,3-8 184,-2-4 1,2-3 260,-2-4 0,-3-3 59,-1-5 0,-7-3-95,-5-1 0,-3 0 511,-4 4 1,-6-5-222,-6-2 1,-4-2-61,1 2 1,-12-7-285,-3 3 0,-8-3-423,0 3 1,-8 1 69,-3 2 0,-7 3-253,-1 6 0,-4 5-424,4 6 1,4 4 397,3 7 1,7 2-795,1 1 1362,5 4 0,12 4 0,1 1 0</inkml:trace>
  <inkml:trace contextRef="#ctx0" brushRef="#br0" timeOffset="129">17294 7996 8109,'0'-16'777,"0"3"200,5-3 0,1 9 15,5 4 0,-3 1-412,0 2 1,-4 2 540,3 1 0,5 8-501,3 4 0,6 6 265,2 2 0,4 6-352,3 9 0,3 1-209,-2 6 0,2 0 41,1 8 0,0 0-463,-16-25 1,-1 1 0,-2 2 0,0 1 72,1 0 0,-2 0 0,-3 3 0,-1 0 60,0-1 1,-1 1 0,-2 4-1,-2 0-301,0-2 0,-2-1 0,0 1 0,-1 0 163,-1-2 1,-2-1 0,-3 0 0,-2 1-765,-1-1 0,-1 0 0,-3 0 0,-1-1 368,-3 0 0,-1-1 0,1 0 0,-3-2 499,-4-1 0,-1-1 0,2 0 0,-1-1 0,-4 0 0,0 0 0,-1 1 0,-1-1 0,-1 0 0,0-1 0</inkml:trace>
  <inkml:trace contextRef="#ctx0" brushRef="#br0" timeOffset="130">1050 10844 8799,'-6'5'1004,"1"1"-475,5 6 1,0 0-245,0 3 1,0 3-141,0 5 1,1-4-38,3 0 0,-2-1-222,6 1 0,-2 1 4,2-5 0,1 1 128,-6-5 0,5 1-786,-4-1 0,1-1-91,-1-2-753,-3 2 1612,9-9 0,-9 9 0,4-3 0</inkml:trace>
  <inkml:trace contextRef="#ctx0" brushRef="#br0" timeOffset="131">1267 10889 7918,'-6'-6'1106,"1"1"-551,5 5 0,0 5 39,0 3 0,-4 3-103,0 4 1,0 3-24,4 5 1,0-2-399,0-2 0,0 3 23,0-3 0,0 1-961,0-1 0,4 2 587,0-6 1,1 1 280,-1 0 0,2-4 0,5 5 0</inkml:trace>
  <inkml:trace contextRef="#ctx0" brushRef="#br0" timeOffset="132">2009 11289 7855,'0'-11'0,"0"3"352,0 0 0,0 1 32,0-5 0,0 1 7,0 0 1,0-1-47,0 1 0,0-1-133,0 1 1,-5-1-83,-2 1 1,-4 3 107,0 1 1,-5 4-209,-3-1 0,-3 3 3,-1 1 0,-5 3-89,-2 4 0,-1 2-40,-3 10 1,6 0 54,-6 4 0,5 0 40,2 0 0,2 0 29,9 0 0,2-2-130,7-2 0,2 1 52,5-4 1,2 0-138,6-1 1,1-6 84,10 3 0,4-9 19,3 1 0,2-2 35,-1-2 0,-2 0-21,6 0 1,-6-6 262,2-1 1,-4-3-80,-4-2 0,1 0 106,-5-4 1,0 4-36,-3-4 0,-2 4 829,-2 0-171,-3 1 45,0 0-233,-4 4-424,4 2 1,-6 15-135,-3 5 1,3 7 113,-3 5 1,3 7-27,1 8 1,1-2 20,3 2 0,-2 0-428,6 4 1,-4-2-120,3-2 1,0-3-317,0-4 1,2-6 187,-5-2 1,4-7-62,-5-1 121,1-5 41,-4 2-769,0-9 328,0-2 532,0-5 0,0-10 0,0-3 0</inkml:trace>
  <inkml:trace contextRef="#ctx0" brushRef="#br0" timeOffset="133">2443 11163 7878,'-5'-11'1026,"-2"0"0,-2 3 243,1 0-693,3 6 276,5-3-115,0 5-331,0 5 0,0 5-77,0 5 1,0 9 14,0-1 0,0 8-130,0-1 1,0 3-221,0 1 0,0-1 4,0-2 0,-1-3-61,-3-5 1,1-2 106,-4-2 1,3 1-114,-4-4 0,5-1-113,-5-4 1,4-3-64,-3 0 177,4-6 32,-2 3 352,5-5 3,0 0 0,5-1-241,3-3 0,3 3 23,4-3 1,3 3-148,5 1 1,0 0 127,0 0 1,3 0-200,1 0 0,1 5 46,-2 2 0,-1 4-161,1 0 1,-3 0-121,-4 1 0,-2 3-65,-6 0 0,-3 4 21,-1-3 1,-4 0 46,1-1 0,-8-1 279,-4 5 1,-8-3-127,-7 3 0,-1-5-148,-7 1 0,1-3 66,-4 0 1,-5-1-129,1 1 0,0-2-19,4-3 0,1 2-204,3-5 0,5 0 166,6-4 1,11-6 462,0-6 0,0-4 0,2-7 0</inkml:trace>
  <inkml:trace contextRef="#ctx0" brushRef="#br0" timeOffset="134">2466 11072 7843,'-15'0'1324,"0"0"-780,5-5 0,6 2 176,8-4 0,6 4-65,5 0 0,5 1-244,-1 2 1,8 0-347,3 0 0,8-4 49,4 1 0,3-1-190,0 4 1,0-1-495,-3-3 0,-3 2-651,-5-1 1,-1 0 707,-2-1 513,2 3 0,-9-9 0,4 4 0</inkml:trace>
  <inkml:trace contextRef="#ctx0" brushRef="#br0" timeOffset="135">3403 11084 11010,'-2'11'512,"-1"0"1,-9 7 375,-7 5 1,-4 6-349,-3 9 1,-4 3-731,-4 5 0,0 0 213,0 4 0,1-3 89,2 2 1,3-5-369,5-3 0,2-4 171,2 1 0,2-7-410,6-5 0,0-5 83,-1-2-513,6-5-1141,1 2 1109,5-9 0,5-9 1101,2-9 0,4-6 0,0-6 0</inkml:trace>
  <inkml:trace contextRef="#ctx0" brushRef="#br0" timeOffset="136">3117 11106 7871,'-4'-7'2333,"1"-1"-958,-6 1-539,7 0-407,2-3-215,7 9 0,3 1-823,-3 7 0,4 0 479,-4 0 0,3 6 130,2 6 0,-1 3 0,1 0 0</inkml:trace>
  <inkml:trace contextRef="#ctx0" brushRef="#br0" timeOffset="137">3334 11734 7737,'-11'0'2962,"-1"0"-1187,6 6-1241,1-5 0,4 8 1164,-3-5-683,3-1-1382,-5-3 1,6 2-1354,0 1-1284,0-1 3004,6 3 0,0-10 0,5-2 0</inkml:trace>
  <inkml:trace contextRef="#ctx0" brushRef="#br0" timeOffset="138">4602 11323 7753,'0'-11'278,"0"0"0,-4-1-2,0 1 0,-1 1-43,1 2 0,2-2 122,-6 2 1,1 3 204,-5 1 0,-4-1-120,-3 1 1,1 1-127,-1 3 0,0 6 89,-4 5 1,-4 6-72,1 6 1,-1 1-79,4 2 1,4 4 14,0 4 0,5 0-203,-1 0 0,7-1-9,4-2 0,3 1 2,1-6 0,5 5-79,3-5 0,3 1-287,5-4 0,1-5-137,6-3 1,0-3 183,0 0 1,3-2 53,1-2 1,0-3 151,-4-5 1,-1 0 199,1 0 0,-4-2-110,0-1 1,-5 0 91,2-4 1,-5 3 306,-3-4 0,0 4-158,-4-3 1,1 0 750,-1 0-312,-3-3-183,5 8-312,-1-8-375,1 9 0,9 1 30,0 7 0,1 0-160,-5 0 0,6 1 108,2 3 1,2-3 70,2 0 0,4-6-101,-1 2 0,6-3 96,-2-1 1,3-5 136,2-2 1,3-5-3,0-3 1,0 1 116,-4-5 1,0-1-140,1-7 1,-7 7 27,-6-3 1,-4 3 136,-6-3 0,-6 1-141,-2 3 1,-5-2-16,-7 2 0,-6 1 22,-13-1 0,-4 4-378,-11-5 1,-1 12-195,-11 0 0,1 5-52,-4 3 1,1 11 145,3 4 1,5 6-83,9 6 0,8-3-572,12 3 0,3 1 509,9-2 0,8 1 589,11-4 0,0 0 0,7 0 0,0-1 0</inkml:trace>
  <inkml:trace contextRef="#ctx0" brushRef="#br0" timeOffset="139">5436 11392 7941,'0'-18'0,"3"-2"512,1 5 1,5-1-182,-1 5 0,-3 3 888,-1 1 49,-3 4 240,-1-2-981,0 15 1,-5 3-7,-3 10 0,-1 5-189,2 2 1,-4 4-99,4 4 1,2-3-351,1-1 1,-1 0 160,1-3 1,0-3-202,4-2 1,0-3-122,0-4 1,0-2-433,0-6 0,2-1-281,1-2 176,-1-3 785,8-5 0,-8-5-123,6-3 1,-6-2 269,2-1 0,-2-6-80,-2-2 0,0-2 234,0-2 1,-4 0-95,0 0 1,-4-1 10,5-3 0,-5 3 12,4-2 0,-4 3 62,5 4 1,-1 2 436,4 6-428,0 4 1,1 4-315,3 6 1,4 9 130,7 7 0,4 6-148,7 2 0,2 3-58,3-3 0,3 3-94,0-3 0,-3 0-183,3-4 0,-2-2-423,2-2 1,-3-6 397,-1-6 0,-1-4 80,2 1 1,-3-3 1018,-6-1 1,0-1-448,-3-3 0,-2 1 758,-6-4 0,-1-2-173,-2-6 1,1 2 143,-6-2 0,1-3-504,-4-1 0,-1-3-174,-3 0 0,-2-1-272,-6 0 1,1 0 96,0 0 1,0 0-993,4 1 1,-2 4 520,5 3 1,-4 2-4016,5 1 2554,-1 6 1,9 1 1822,3 5 0,2 5 0,1 1 0</inkml:trace>
  <inkml:trace contextRef="#ctx0" brushRef="#br0" timeOffset="140">6304 11369 7941,'0'-11'0,"0"-1"0,0-1 435,0-2 0,0 3 86,0-4 1,0 7-22,0 2 0,0 3 57,0-4 1,-2 6-38,-2-2 1,2 3-94,-6 1 0,1 1-156,-5 3 0,1 5 131,-1 10 1,2 2-69,3 14 1,-2 0-52,5 7 0,0 2-165,4-2 0,5 1-224,3-1 1,2-2-809,1-6 0,1-5 549,-1-2 1,-3-4-1074,0-4 0,-2-3-177,1-4-181,4-6 690,-5-1 1106,0-5 0,-1-5 0,-5-1 0</inkml:trace>
  <inkml:trace contextRef="#ctx0" brushRef="#br0" timeOffset="141">6224 11586 7941,'0'-8'0,"0"1"0,0 3 1071,0-4-665,0 6 0,8-3 267,4 5 1,7 0-239,0 0 1,3 1 106,0 3 0,6-3-139,3 3 0,2-3-394,1-1 0,0 0-52,1 0 0,-5 0-43,0 0 1,0-1-336,0-3 0,-3 2-838,-8-6 1,-3 0 1258,-4-3 0,-1-6 0,1 0 0</inkml:trace>
  <inkml:trace contextRef="#ctx0" brushRef="#br0" timeOffset="142">6281 11289 7941,'1'-11'710,"3"-1"0,5 2-300,10 2 0,1 0-20,10 4 0,-3-4 216,4 4 0,-1-5-440,4 2 0,4 1 69,0-2 0,0 2-867,-3-2 1,-5 2 417,1 2 0,-6 3-1300,2-3 1,-8 1 1513,-4-1 0,-2-2 0,-2-5 0</inkml:trace>
  <inkml:trace contextRef="#ctx0" brushRef="#br0" timeOffset="143">7057 11198 7941,'-11'0'3061,"5"0"-2475,0 0 1,3 5-171,-1 2 1,-4 9 327,4 3 0,-4 7-182,0 5 1,2 2-20,-2 1 1,5 2-564,0 2 1,1-3 57,2 3 1,0-4-229,0-3 0,4 1 233,0-6 0,0-3-1101,-4-4 1,4-5-962,-1 1-654,1-2 979,-4-2 1694,0-4 0,5-2 0,2-5 0</inkml:trace>
  <inkml:trace contextRef="#ctx0" brushRef="#br0" timeOffset="144">7320 11243 7941,'-6'-7'1346,"2"-1"265,3 6 0,4 5-601,1 9 1,0 7-486,-4 0 0,0 8 10,0 3 1,4 4-135,0 4 0,-1-2-169,-3 2 1,2 0-357,2-4 1,-3 2-404,3-10 1,1 0-64,-2-7 0,1-3-805,-4-4 0,0-5-1821,0 1 2419,0-5 1,0 0-486,0-6 1282,0-4 0,-10-9 0,-3-2 0</inkml:trace>
  <inkml:trace contextRef="#ctx0" brushRef="#br0" timeOffset="145">7229 11198 7941,'2'-7'0,"6"4"0,6-3 0,12 3 0,4-1 0,4 4 0,0 0 0,0 0 0,2 4 0,2-1 0,-1 6 0,5-1 0,-6 7 0,3 4 0,-4 4 0,-1 4 0,-6 1 0,-5 2 0,-6 3 997,-10-2 0,-3 3 855,-8 4 1,-5-3-1468,-10 3 0,-5-3-1092,-10-5 0,-5 3-63,-3-2 1,-3-3 374,0-2 1,4-3 159,3-4 1,4 0-188,3-7 1,8 0-1089,8-8 1510,2 0 0,2 1 0,0 1 0</inkml:trace>
  <inkml:trace contextRef="#ctx0" brushRef="#br0" timeOffset="146">8062 11335 7941,'-5'-12'-690,"4"1"1,-4 3 413,5 1 0,-4-1 1412,0-3 0,1 3-189,3 0 1,0 5 643,0-5-195,-6 5-941,5-2 0,-5 7-15,2 1 1,1 10-113,-4 10 0,3 6-41,-4 9 0,5 3-66,-5 5 0,5-5-131,0 1 0,1-4 23,2 4 0,3-9-231,5 2 1,-1-8-302,8 4 1,4-10-110,4 2 0,0-11-235,4-1 0,2-7 311,1 0 1,0-4-188,0-4 0,-3-4 212,3-7 1,-4 2-143,0-2 0,-3-1-175,-4 0 1,-6 0 743,-6 1 0,-9-3 0,1-5 0</inkml:trace>
  <inkml:trace contextRef="#ctx0" brushRef="#br0" timeOffset="147">7902 11552 7938,'0'-8'1344,"0"1"0,12 4-677,7-1 1,6-1-225,6 1 0,-2 0 443,-2 4 0,2-1-377,5-3 0,0 3-257,1-3 0,-1-1-483,0 1 0,0-3 232,1 3 1,-6-4-1587,-3 5 0,-3-6 909,-4 1 1,-3 2 675,-9-2 0,-7-5 0,-6-4 0</inkml:trace>
  <inkml:trace contextRef="#ctx0" brushRef="#br0" timeOffset="148">8028 11278 7887,'-6'-16'420,"2"1"0,9-1 620,6 0 0,7 5-543,9 0 0,2-1-55,5 5 1,2-4 67,2 0 0,3 1-130,4 2 0,1-1 30,0 6 1,-1-1-183,1 4 1,-9 0-142,-3 0 0,-4 5 73,1 2 1,-7 7-117,-5 2 1,-5 4 8,1-1 0,-7 3 108,-4 0 1,1 6-237,-1 3 0,-1 2 49,-3 1 0,0 3-100,0-3 0,0 3-39,0-7 1,0 2-272,0-1 1,0-7 115,0-5 1,0-5-507,0 1 630,0-2-117,0-2 586,-5-5-266,-1-6 0,-4-6 385,2-5 1,-2-5 28,2 1 0,3-5 204,2 1 0,-3-3-159,3-1 1,-1 0 152,4 1 0,0-5-499,0 0 1,1-2 35,3 6 1,1-1-501,3 9 0,2 5 264,-3 6 0,7 4-13,2 4 0,4 7-61,-1 8 0,2 4-355,2 4 1,1-2 96,3 6 1,-3-6-107,3 2 1,1-3-30,-2-1 1,5-2 78,-5-2 0,2-7 692,-1-9 1,-3-1-225,3-2 0,-8-2 274,-4-1 1,-2-5 136,-2-7 1,-1 1 483,-2-5 1,-3 0-363,-5-4 1,-1-4 285,-3 1 0,-2-2-603,-6 1 0,1 3-1,-1-3 1,2-1-1134,3 2 1,-4-5 578,4 5 0,-3-1-1712,-2 4 1,6 5-737,2 3 721,3 8 2066,1 1 0,5 17 0,1 1 0</inkml:trace>
  <inkml:trace contextRef="#ctx0" brushRef="#br0" timeOffset="149">9524 11221 7782,'-23'-6'3410,"7"0"-1875,4-5-1322,6-1 0,7 6 134,3 2 1,-1 4 412,4 4 0,-3 4-390,4 7 0,-6 8-168,2 7 0,1 4 14,-1 4 0,4-1-13,-5 5 0,3 0-711,-3 4 0,0-7 366,4-5 0,-3-2-1094,4-9 0,-6 1 181,2-9 0,1-3-1358,-1-5 1766,0-4 1,-3 2 646,3-5 0,-3-5 0,4-2 0</inkml:trace>
  <inkml:trace contextRef="#ctx0" brushRef="#br0" timeOffset="150">9204 11198 7854,'-3'-8'1165,"-1"0"0,1 1-641,7-5 0,11 6 582,8 2 0,8 3-301,-1 1 0,4 0-75,4 0 1,4 0-574,8 0 1,-3 0-433,2 0 0,-3 4-610,-4 0 0,-3 3 313,-5-3 572,-9 5 0,-4-3 0,-10 6 0</inkml:trace>
  <inkml:trace contextRef="#ctx0" brushRef="#br0" timeOffset="151">11089 11061 7854,'-12'-5'0,"1"-2"0,1 0 1890,2-1-648,3 5-768,5-2 1,-4 12 135,1 4 1,-1 12-223,4 11 0,-4 7 108,0 8 1,2 0-334,5 4 1,4-5-144,4 2 0,1-5-23,-1-3 0,4-4-185,1-7 0,-1-5-288,-4-7 0,1 2-719,-1-6 1,-3-4-1895,-1-3 1768,-4-6 1321,2 4 0,-10-12 0,-2 0 0</inkml:trace>
  <inkml:trace contextRef="#ctx0" brushRef="#br0" timeOffset="152">10803 11072 7854,'0'-11'445,"0"-1"1,0 1 633,0-1 1,9 6-636,3 2 0,5 3-173,-1 1 0,0 0 196,-1 0 0,3 0-110,5 0 1,5 0 20,2 0 1,5 0-85,3 0 1,1 0-65,3 0 1,2 0-29,-2 0 1,1 0 0,-1 0 0,0 1-180,-8 3 1,2-1 138,-9 4 0,-2-3 2,-6 4 0,-3 1 7,-4 6 1,-2 3 48,-2 4 0,-2 6-120,-2 3 0,-3 3-140,3 4 0,-3 1-79,-1 3 0,0 1-380,0-5 1,0 1-34,0-5 0,0-5 258,0-2 1,4-7-586,0-1 1,5-6 300,-2-2 1,0-1-1398,0-6 54,-4 5 1901,7-8 0,-9 4 0,4-5 0</inkml:trace>
  <inkml:trace contextRef="#ctx0" brushRef="#br0" timeOffset="153">11820 11118 7926,'0'-17'0,"-4"5"1676,0-4 1,0 4 486,4 0-1383,5 6 0,-2 2-175,5 8 0,-5 4-1,5 7 1,0 4 75,3 7 0,-3 9-225,-1 7 1,1 3-310,3 5 1,-3-3 34,0 2 1,-5-4-848,5-7 1,-4-2-384,3-9 1,-4 0-930,1-4 1,1-9-857,-1-3 306,-1-2 2528,-3-3 0,-10 4 0,-2-3 0</inkml:trace>
  <inkml:trace contextRef="#ctx0" brushRef="#br0" timeOffset="154">11420 11540 7926,'0'-3'2340,"8"-1"0,7-4-1831,8 4 1,5 0-214,2 4 0,8-3-117,4-1 0,6-5-596,2 1 1,-1 0 303,-3 0 1,-2-1-1526,-2 5 0,-4-3 389,-7 3 1249,-3 0 0,0-1 0,1-1 0</inkml:trace>
  <inkml:trace contextRef="#ctx0" brushRef="#br0" timeOffset="155">12185 11552 7809,'-6'-12'2561,"2"1"0,3-1-1485,1 1 0,4-5-512,-1-3 1,3-3-48,-3-1 1,0-5-98,5-2 1,-5-7-80,5-1 0,-4-5-464,3 1 1,-3-1 177,4 1 1,-6-3-279,2 4 0,1 1 123,-1 2 0,0 11-103,-4 5 0,1 6-82,3 1 84,-3 8 1,4 3 156,-5 8 1,0 7 16,0 8 1,2 4 239,1 4 0,0 3-17,4 8 0,5 3-131,3 4 0,7 5-442,1-1 0,-1 5 25,5-5 1,-3 1-134,-1-5 1,-1-5 219,-3-6 1,1-6-489,-5-9 1,-1 1 255,-6-5 0,2-3-1306,-3-5 716,-1-4-1169,-1 2 2386,-10-5 0,-7 0 1,-6 0-1</inkml:trace>
  <inkml:trace contextRef="#ctx0" brushRef="#br0" timeOffset="156">12060 11495 7776,'12'-12'1676,"4"1"1,6 1-1245,9 2 1,2-2-114,1 2 0,2-2-260,2-1 1,1 3 108,3 0 1,0 5-616,-8-5 0,3 4-302,-7-3 1,2 4-1676,-1-1 2424,-9-2 0,0 0 0,-4-6 0</inkml:trace>
  <inkml:trace contextRef="#ctx0" brushRef="#br0" timeOffset="157">12962 11026 7812,'-22'-5'0,"3"-2"0,4 0 3198,7 0-2315,3 4 0,5 1-230,0 9 0,0 6-68,0 10 0,0 5 162,0 2 0,0 8-208,0 4 1,0 3 30,0 0 0,0-3-788,0 0 0,0-9 180,0 1 0,4-7-824,0 0 0,1-5 585,-1-3 0,-3-6-1216,3-5-474,2-6-537,-4 3 1632,3-5 0,-9-5 872,0-2 0,-10-9 0,1-1 0</inkml:trace>
  <inkml:trace contextRef="#ctx0" brushRef="#br0" timeOffset="158">12528 11026 7791,'0'-20'0,"0"-3"0,11 4 1808,8-4 1,9 6-833,10 5 0,-1 2 230,5 2 1,1 0-576,7 4 1,6 0-505,4 4 0,-1 0-280,-2 0 0,-11 1 179,3 3 1,-13 2-1512,-2 6 0,-11-1 394,0 1 1091,-8-1 0,1 0 0,-4 1 0</inkml:trace>
  <inkml:trace contextRef="#ctx0" brushRef="#br0" timeOffset="159">14595 11106 7818,'0'-11'0,"-4"0"343,0-1 1,-3 4 468,3 1-8,-5 4 98,8-2-216,-9 5 0,7 7 94,-4 4 0,4 12-318,-1 11 0,2 11 110,-2 8 1,3 3-480,-3 1 0,3 4 460,1 0 1,1-2-236,3-5 1,2 0-392,5-4 0,-3-1-479,0-3 0,-2-4 431,2 0 0,0-9-694,-4 1 1,4-8 380,-4 1 1,0-4-100,-4-4 0,0-3-391,0-4 733,0-1 0,-2-4-413,-2-4 0,2-1-30,-6-2 0,1 0-496,-5 0 1,3-5 1129,-2-3 0,2-12 0,-7-4 0</inkml:trace>
  <inkml:trace contextRef="#ctx0" brushRef="#br0" timeOffset="160">14549 11175 7818,'-5'-23'0,"4"1"554,-3 3 0,9 3 89,7 5 0,4-1 396,7 1 0,5 3-125,2 0 0,3 6-373,2-2 1,3 3-63,0 1 1,4 2-211,-4 6 1,4 1-48,-4 10 0,0 1-150,-4 7 1,-5-2-171,-2 6 1,-12-1 99,-3 4 0,-11 1-88,-5-1 1,-14 4-812,-16 0 0,-7-5 185,-8-6 0,-7-3 144,26-13 0,-1 1 1,-30 9-128,4-2 1,6-2 58,6-6 0,5-4-456,10-4 425,7-1 0,13-9-4,10-4 671,10-6 0,8-11 0,5-1 0</inkml:trace>
  <inkml:trace contextRef="#ctx0" brushRef="#br0" timeOffset="161">15566 10992 7873,'-12'-5'1078,"6"4"0,2-8-451,8 5 0,-1 0 270,4 4 0,6 0-235,6 0 1,3 0-32,0 0 0,10-1-153,2-3 1,4 3-129,1-3 1,1-1-179,6 1 1,0-3 54,-1 3 1,0-4-479,-4 4 1,-2-3 78,-9 3 1,-2-1-885,-5 1 0,-5 3-1140,-3-3 518,-8 3 1,-3 1 308,-8 0 0,-8 4 1369,-11-1 0,-5 6 0,-6-2 0</inkml:trace>
  <inkml:trace contextRef="#ctx0" brushRef="#br0" timeOffset="162">15566 11323 13924,'11'0'2096,"1"0"0,4 0-1374,3 0 0,4 0 316,4 0 1,2 0-429,5 0 0,2 0-146,2 0 1,-1-3-264,4-1 0,-2-1-147,2 1 0,-5 3-659,-2-3 0,-2-1 434,-9 1 0,1 0-3682,-9 4 1680,0-5-604,-8 4 0,-7-4 2777,-8 5 0,-7 0 0,-3 0 0</inkml:trace>
  <inkml:trace contextRef="#ctx0" brushRef="#br0" timeOffset="163">16674 10969 7214,'0'-11'-1123,"1"3"1123,3 1 0,-3 3 0,3-4 0,-3 4 427,-1-3 1,-5 4-210,-3-1 1,-7-1 712,-4 2 0,-2-1-422,-2 4 1,-5 6 155,-3 6 1,-2 5-175,-1 10 1,1 2 16,3 5 0,3 4-237,8 1 1,4 2-68,7-3 0,4 4-236,8-4 0,8-1 99,7-6 0,9 0-341,6-4 1,1-4 25,7-4 1,0-9-153,4 2 1,-1-9 107,1 1 1,1-4 214,3-4 1,-7-2 231,2-5 0,-7-6-58,1-2 1,-9 1 69,-3-1 1,-5 0 1,-2-4 0,-9-3 233,-7-1 1,-3-5-248,-1 2 1,-6-3-263,-6-1 1,-11-6-135,-11-2 1,-5 3-664,-7 1 0,-8 4 321,-4 3 0,-1 10 118,2 9 1,5 2-124,2 6 0,13 2 327,7 6 0,6 3-1337,5 8 1598,7-2 0,7 9 0,5-5 0</inkml:trace>
  <inkml:trace contextRef="#ctx0" brushRef="#br0" timeOffset="164">17507 10387 7776,'-5'-12'1594,"4"1"-1100,-4 0 0,6 0-32,3 4 1,1 3-139,3 8 1,1 3 200,-6 9 1,5-1-211,-4 8 0,3-3-240,-3 7 1,1-3-41,-1-1 1,-3-1-186,3 1 0,-2-4-2456,-2 0 1318,0-5 1288,0 3 0,5-6 0,1 1 0</inkml:trace>
  <inkml:trace contextRef="#ctx0" brushRef="#br0" timeOffset="165">17679 10421 7865,'-18'-11'835,"3"-1"1229,7 1-1388,3 4 1,1 4 196,0 6 0,-1 9-318,2 7 1,1 4-180,-2 3 1,3 4-534,1 4 0,1 0 171,3 0 1,-1 1-1523,4-1 0,0-4 1508,0 1 0,-2-1 0,-5 5 0</inkml:trace>
  <inkml:trace contextRef="#ctx0" brushRef="#br0" timeOffset="166">17245 11483 7702,'-7'-5'966,"4"-2"0,3 1 3554,3 3-3038,4-4-696,-1 6-3943,-1-4 1698,0 5 1459,-3 0 0,-8 0 0,-6 0 0</inkml:trace>
  <inkml:trace contextRef="#ctx0" brushRef="#br0" timeOffset="187">9264 14285 7882,'0'-8'224,"0"1"0,1 3-88,3-4 1,-2 6 382,6-2 417,-5-2-177,2 4-439,-5-3 1,-2 5-93,-1 0 1,-4 4 75,-4 0 0,-1 8-74,1 0 0,-4 3 14,-1 0 0,-4 7-56,1 5 0,-2 9-13,-2 2 0,0 8-281,0 7 1,0 2 212,12-23 1,-1 1-1,1-1 1,-1 0-324,1 2 1,0 1 0,1 1-1,1 0 229,-1 0 0,1 1 0,3-1 1,1 1-30,0-1 1,-1 1-1,2-1 1,0 1-50,1 1 0,-1 0 0,-1-2 0,1-2-68,2-1 0,0-1 0,-2 25-158,4 4 0,5-14 236,3 2 0,7-9 310,4-2 1,4-4-109,4-4 1,1-2 27,2-5 0,2-4 164,-6 0 0,5-5-233,-4 1 0,-1-2 373,-3-1 1,-4-5-391,0 1 0,-5-4 200,1 3 1,-6-4-319,-1 0 1,-6 0-123,2 1-364,3-3-1471,-6 4 1451,4-5 0,-6 0-1819,-3 0 2354,3 0 0,-10-5 0,5-1 0</inkml:trace>
  <inkml:trace contextRef="#ctx0" brushRef="#br0" timeOffset="188">10292 14273 7820,'-7'0'401,"-3"0"-25,9 0 397,-4-5-497,5 4 0,1-8-15,3 5 1,-2 1 68,6 3 1,0 0-96,3 0 0,0-4-21,1 0 0,3 0-54,0 4 0,4 0-71,-3 0 1,4 0 27,-1 0 1,-3 0-149,0 0 1,0 1 48,-1 3 1,-3 3-133,-5 4 0,-4 0 15,1 1 0,-3 1 26,-1 2 0,-5 4-118,-3 7 1,-7 0 18,-4 4 1,-4-1 18,-3 2 1,0 2 118,-4-3 1,4-2-11,0-1 1,3-4 43,4-4 1,2 1-46,6-5 1,1 1 69,2-5-80,-2 0 134,9 1 0,-3-2-53,8-2 1,7-3 81,8-5 1,3 0-37,1 0 0,5-2 16,2-1 0,-1 0-112,2-5 0,-6 5 57,2-5 0,-4 4-446,-4-3 0,1 4-309,-5-1 269,0-2 0,-7 3 453,0-4 0,-11-1 0,2-3 0</inkml:trace>
  <inkml:trace contextRef="#ctx0" brushRef="#br0" timeOffset="189">10600 14125 7840,'0'-11'0,"5"-5"243,3 1 1,2 0 338,1 3 1,4 2 75,1 3 0,3-2-237,-4 5 1,0 0-196,-3 4 1,3-4 220,0 1-353,0-1 0,-3 9 37,-1 2 0,-5 0-119,-2 0 0,1 1 53,-1 3 0,0 2-196,-4 2 0,-5-1-83,-3 5 1,-2-3 117,-1 3 1,-1-2-58,1 2 1,-2 2 81,-2-6 0,2 4 37,-2-4 1,4 0 29,3-3 0,2-2 11,2-2 0,3 2-14,-3-3 7,3-2 1,6 4 49,2-5 1,3 0 97,2-4 1,-1 0-57,1 0 1,3 0-57,0 0 1,4 0-664,-4 0 1,4 0-94,-3 0 0,3 0 720,-4 0 0,0-5 0,-3-1 0</inkml:trace>
  <inkml:trace contextRef="#ctx0" brushRef="#br0" timeOffset="190">11297 13954 7780,'0'-12'0,"0"1"0,0-1 692,0 1-218,5 5 0,-4-1 723,3 3-376,-3 3-411,-1 11 0,-1 4-8,-3 13 0,-4 7-148,-7 4 0,1 7-60,-5 4 1,0 3-361,-4 5 0,11-26 0,0 0 174,-1 2 0,0-1 0,0 2 0,1-1 15,-1 2 0,0-1 0,1 0 0,1-1-222,1 0 1,1-1 0,-1-1 0,0 0-16,-6 26 0,-3-9-298,4-2 0,4-9-57,3-3 0,4-5 210,-3-6 0,4-5-79,-1-3 0,3-6 225,1-1-906,0-6 1125,0 3 0,5-20 1,1-4-1</inkml:trace>
  <inkml:trace contextRef="#ctx0" brushRef="#br0" timeOffset="191">11297 14331 7780,'6'-18'292,"4"-3"37,-2 6 1,3-4-46,4 4 0,3-2 175,5 2 1,0 3 115,0-4 0,0 5-170,-1 3 0,-4-1 0,-3 6 0,2-1-101,-2 4 0,0 5-133,-3 2 0,-1 7-14,1 2 1,-5 4-1,1-1 1,-6 3-79,2 0 1,-4 3-222,-4 1 1,-3 0-211,-8 4 0,-5 0 24,-6 5 1,0 3-170,-4 0 0,3 0 197,-3-4 1,5-1-6,-2-2 1,3-3 137,1-6 0,5-4 229,3-3 0,6-3-101,1-5 1,6 0 165,-2-3-65,3-3 0,6 4 96,3-5 0,7 0-17,4 0 0,4 0-100,3 0 0,2 0-260,3 0 1,2-4-123,-3 0 1,-2-3-140,-1 3 1,-7-1-64,-1 1 1,-5 3-256,1-3 0,-2-1 798,-2 1 0,1-10 0,-1 1 0</inkml:trace>
  <inkml:trace contextRef="#ctx0" brushRef="#br0" timeOffset="192">11719 14548 7780,'-5'-7'0,"4"-3"1451,-3 2-469,3 3-61,1-5-152,0 9 251,0-4-744,5 5 0,-3 1-87,6 3 0,-4 2-169,3 6 0,0-5-36,0 1 0,0 0-82,-3 3 1,-3 0 193,3 1-691,2-1 0,-3-1-409,4-2-90,-4-3 872,7-5 0,-4 0 100,6 0 1,-5-5 371,1-3 1,-1-1-160,5 2 1,-5-3 98,1 2 0,-2 2-30,2-2 0,2 6 269,-2-2 0,-2-1 322,2 1-309,-1 0 0,5 10-163,-1 6 1,1 1-93,-1 6 0,0-2-441,1 2 1,-2 3 183,-2-3 0,2 1-943,-3-1 0,0 3 542,0-3 0,-4-3 471,1 0 0,-3 1 0,-1 1 0</inkml:trace>
  <inkml:trace contextRef="#ctx0" brushRef="#br0" timeOffset="193">9538 15096 7799,'10'-2'166,"-2"-1"1,2 1 265,-3-1 0,4 0 42,0-1 0,5 3 261,3-3 0,8 3-328,4 1 0,3 0-104,4 0 1,4-4 110,7 0 1,5 0-464,7 4 1,-28 0-1,1 0 90,2 0 1,0 0 0,3 0 0,-1 0 74,1 0 0,-1 0 1,0 0-1,1 0-101,3 0 1,0 0-1,0 0 1,1 0 14,6 1 1,1-2 0,-3 1 0,1-1-304,1-1 1,1 0-1,0 2 1,0-1 279,3 0 1,1-2-1,-2 0 1,1 0-311,2-1 0,1 0 0,-3 0 0,0-1 330,2 2 1,1-1 0,-4-1-1,0 0-2,3 1 1,0 0 0,-1-1 0,0 0 19,5-1 0,0 1 0,-2-1 0,0 0 4,-2 0 0,0 1 0,-1 1 0,-1 1-15,-3 1 0,-1 1 0,-3 0 1,-1 0-108,-2 1 0,-2 0 0,-1 0 0,-1 0 215,-3 0 1,0 0-1,-2 0 1,-1 0 177,25 0 0,-10 0-205,-3 0 0,-6 0-88,-1 0 1,-8 0 516,-3 0 1,-4 0-538,-4 0 1,-3 0 1582,-5 0-1806,1 0 1,-4 0 88,-1 0-715,-4 0 1,0 0 99,-6 0 0,-9 0-1817,-7 0 2559,-7 0 0,-9 0 0,-5 0 0</inkml:trace>
  <inkml:trace contextRef="#ctx0" brushRef="#br0" timeOffset="194">9960 15427 7747,'-6'0'320,"0"-4"417,2 0-228,3 1 182,-4 3 183,5 0 1,3 5-504,1 2 0,4 8-113,-4 4 0,3 4-185,-3 4 0,4 2 33,-5 5 1,1 1-36,-4-1 0,2-1 2,1-3 0,-1 2-247,1-5 1,-1 3-312,-2-3 0,0-4 257,0-4 0,0-5-1242,0 1 597,0-2-849,0-2 1722,0-5 0,0 5 0,0-5 0</inkml:trace>
  <inkml:trace contextRef="#ctx0" brushRef="#br0" timeOffset="195">10429 15495 8617,'1'-5'707,"3"5"1,-3 5-377,3 7 1,1 1 172,-1 2 0,0 0-246,-4 8 0,0-2-36,0 10 0,0-2-195,0 2 1,0 0-121,0-4 0,3 0-245,1-5 1,1-3-31,-1 0 0,-3-8-1058,3 0 517,-3-2 909,-1-3 0,0-1 0,0-5 0</inkml:trace>
  <inkml:trace contextRef="#ctx0" brushRef="#br0" timeOffset="196">10269 15667 9566,'11'0'648,"2"0"-476,2 0 1,-1 0 2,5 0 0,1 0-119,7 0 0,-2 0-148,6 0 1,-1 0-296,5 0 0,-5 0 387,1 0 0,-1-5 0,4-2 0</inkml:trace>
  <inkml:trace contextRef="#ctx0" brushRef="#br0" timeOffset="197">10977 15381 7749,'-4'-11'95,"0"-1"1,0 5 435,4-1 44,0 6 1,4-5-192,0 3 1,1 3-80,-1-3 1,2 3-92,6 1 1,-1 0-3,1 0 1,-1 4-60,0 0 0,5 1-1,-1-1 1,4-3-50,-4 3 0,4 1-143,-4-1 1,4-1-53,-3-3 0,3 0-23,-4 0 0,-4 0-31,-3 0 1,-4 2-30,3 1 83,-4-1 0,1 8 45,-8-2 1,-6 3 39,-5 4 1,-10 3-1,3 5 1,-8 0 9,4-1 1,-5 1-3,5 0 0,-1 0 4,4 0 0,5-5 17,3-3 0,4 1-12,3 0 255,3-1-151,5-4 0,1-1 163,3-2 0,2 1-175,6-5 0,4-1-27,3-3 0,3 0-14,1 0 0,0 0-112,0 0 1,-1-3-264,1-1 1,0-4 161,0 4 1,-2-3-712,-2 3 0,2-1 39,-6 1 0,-1 2-903,-6-6 1727,2 0 0,-4-3 0,6 0 0</inkml:trace>
  <inkml:trace contextRef="#ctx0" brushRef="#br0" timeOffset="198">11434 15244 7750,'1'-11'245,"3"-1"0,-2 1-98,6 0 0,1-1-147,6 1 0,-2 1 330,2 2 0,-2-1 526,-2 5 1,-3 0 3,-1 4-606,1 0 0,2 2-94,-2 1 0,-2 1 41,-2 8 1,-3-6-262,3 9 1,-8-5-15,-4 6 1,-2 0-83,-1-1 1,-4 4 42,-1-3 1,0 3-70,1-4 1,6 4 34,-3-4 0,5 0 81,-1-3 1,-1-1 41,6 1 1,-1-1-5,4 1 1,1-6 61,3-2 0,2 1-29,6-1 1,0-1 9,3-3 1,-1 0-163,5 0 1,-3 0-207,3 0 0,-2-1-472,3-3 0,0 2 371,-5-6 0,4 4-548,-4-3 1002,1 4 0,0-12 0,2 2 0</inkml:trace>
  <inkml:trace contextRef="#ctx0" brushRef="#br0" timeOffset="199">11948 15199 7643,'5'-7'1230,"-4"-3"-103,4 9-763,0-4 1,-4 10 22,3 2 0,-4 5-25,-4 3 1,-2 3 92,-5 5 1,2 1-129,-3 2 0,3 0 44,-6 4 1,-3 1-260,-1 3 0,2 1-52,-2 4 1,1 0-21,-1 3 1,-1 1 102,4-5 0,-4 4-391,1-4 1,2 0 46,2-4 1,3-5-68,0-2 0,2-4-62,2-4 1,-1-3-849,6-4-339,-1-1 553,4-4-418,0-2 725,0-5 657,5-5 0,1-2 0,6-4 0</inkml:trace>
  <inkml:trace contextRef="#ctx0" brushRef="#br0" timeOffset="200">12039 15667 7808,'-5'-7'224,"2"-3"-7,-4 3 398,4 2 176,-7-6 0,9 9 196,-3-6-49,3 6-259,1-3-448,0 5-155,5 5 1,-3 2-93,6 9 1,-5-2 121,0 5 0,0-4-89,1 4 1,-3-1-421,3 1 0,-3-3 178,-1-4 0,0-1-177,0 0 0,1-3 141,3 0 0,-1-6 8,4 2 1,1-3 148,3-1 1,1-5 123,-1-2 1,4-4-102,1 0 0,3-4 107,-4 0 0,4-2 190,-4 2 1,2 2-50,-2-2 0,-2 2 75,2 2 0,-3-1-40,0 1 0,-1 5 124,1 2 1,-1 4-1,1 4 1,-1 3 14,0 8 0,-2 3-198,3 5 0,-3 1-140,6 3 1,-3-4-224,0-1 1,-4 1 146,-1-4 1,-3-2-1990,4-2 2062,-6-2 0,8-2 0,-3 1 0</inkml:trace>
  <inkml:trace contextRef="#ctx0" brushRef="#br0" timeOffset="201">13695 14570 8904,'1'-6'1563,"3"2"-1276,-3 3 1,10 3 215,-4 6 1,0 1-77,0 10 0,-3 0-113,4 4 0,-2 4-118,1-1 0,2 6 0,-5-2 0,0-2-505,-4-1 1,1-3 267,3-1 0,-3-2-979,3-2 0,-3-2 51,-1-6 1,-1 0-1218,-3-4 2186,3 3 0,-9-8 0,4 3 0</inkml:trace>
  <inkml:trace contextRef="#ctx0" brushRef="#br0" timeOffset="202">13512 14822 7781,'-1'-11'645,"5"4"0,6 2-131,5 5 0,4 0 52,8 0 0,0 0-304,7 0 0,-6 1-223,6 3 1,2-3-13,2 3 1,-4-3-303,-4-1 0,-3 0-103,3 0 1,-5 0 261,-3 0 1,0 0-1596,-7 0 1711,-5 0 0,0 0 0,-3 0 0</inkml:trace>
  <inkml:trace contextRef="#ctx0" brushRef="#br0" timeOffset="203">13581 15244 7763,'11'0'497,"1"0"0,5-1 14,6-3 1,1 2 305,7-6 0,-4 4-404,3-3 0,0 3-12,5-4 0,-5 6-597,1-2 0,-6-1 167,2 1 0,-5 0 29,-3 4 0,3 0 0,-4 0 0</inkml:trace>
  <inkml:trace contextRef="#ctx0" brushRef="#br0" timeOffset="204">14563 14228 7777,'-11'0'322,"4"0"54,2-5 0,6 2 218,3-4 1,3 4-237,4-1 0,-2 3-146,2 1 1,-1 0 9,10 0 0,-5 0 59,4 0 0,4 0-147,3 0 0,1 0-75,-4 0 1,3 0 79,1 0 1,-2 4-155,-6 0 0,-2 3 5,-6-3 0,0 5 4,-4-2 1,2 0-74,-5 0 1,0 2-10,-4 6 1,-5-1-17,-3 5 0,-6-1 43,-1 1 0,-6 3-119,2-3 0,-3 4-48,-5 3 0,4-3 110,0 0 1,2 0 46,5-4 0,1-1-90,4 1 277,-1-5 0,6 2 9,2-4-90,3-6 0,7-1 12,6-5 0,0 0 125,7 0 1,4 0-163,4 0 1,1-4-91,-1 0 1,-2-4-247,5 0 0,-4 2 139,0-2 0,-1 0-707,-3-3 1,-3 1-9,0 2 902,-5-2 0,3-1 0,-6-7 0</inkml:trace>
  <inkml:trace contextRef="#ctx0" brushRef="#br0" timeOffset="205">15203 13999 7739,'0'-11'0,"0"-2"271,0-2 1,1 2-78,3-2 0,2 6-56,5 2 1,0 3 169,-4-4 101,3 6 1,-7-3 493,5 5-582,-6 0 0,7 1-242,-5 3 0,0 2 97,-4 5 1,0 1-251,0-1 0,-6 6 22,-1 2 1,-3-1-56,-2 1 1,0 0 91,-4 3 0,4-3-87,-4 0 0,4-1-8,0 1 1,1-2 93,-1-6 0,6 1 147,2-1-128,3 0 1,6-3 3,3 0 1,2-6 20,1 2 0,2-3 3,2-1 0,3 0-120,5 0 1,-2 0-172,-2 0 0,3-1-89,-3-3 0,-2 2 110,-2-6 0,-3 4-1169,0-3 1408,-6 4 0,4-7 0,-3 4 0</inkml:trace>
  <inkml:trace contextRef="#ctx0" brushRef="#br0" timeOffset="206">15876 13702 7969,'6'-6'727,"-5"1"-436,4 5 0,-6 5 295,-3 3 0,1 3-151,-4 4 0,-5 7-38,-3 5 1,-2 9-68,2 2 1,-3 7 54,-4 4 1,-1 3-561,0 5 0,0 1 243,0-1 0,0 0-166,1 0 0,-1 0 122,0 0 1,1-5-224,3-2 1,2-5 5,1-3 1,4 0 67,-4-8 1,5-2-41,3-9 0,2-5-32,2-3-1557,3-2 1257,-4-7 1,5-2 657,0-8 0,5-8 1,1-5-1</inkml:trace>
  <inkml:trace contextRef="#ctx0" brushRef="#br0" timeOffset="207">15808 14114 7748,'4'-20'0,"0"1"0,6 0 328,1-3 0,6 3 481,5 0 1,1 5-395,0-2 1,0 4-153,0 0 1,-2 5 0,-2-1 0,2 5-48,-6 0 0,0 6 13,-3 5 0,-2 3-84,-3 5 1,2 1-115,-5 6 0,-1 1-31,-7 3 0,-3 2 126,-4 6 1,-4-1-279,0 0 0,-6-3 80,2-1 1,-1-1-249,1 2 0,-1 0 86,4-4 0,1 0-46,4-5 0,3 0 108,0-3 1,6-2-26,-2-6 12,3 0 88,1 1 0,5-6 116,3-2 1,7-3-56,4-1 0,0 0-55,4 0 0,-3-4-7,7 1 0,-2-6-103,2 1 1,-4-2 80,-1-1 1,0 3-106,-7 0 0,0 1 88,-3-5 152,-1 1 1,-4-1 168,-4 1-140,4 0 856,-6-1-466,4 1 0,-9 3 728,0 1-402,1 4 127,3-2-457,0 5-366,0 5 1,0 1 103,0 6 1,3-5-358,1 1 0,4 0-63,-4 3 1,5-1-170,-2-2 0,3 1 158,2-5 0,-1 1-103,1-2 0,3-1 168,0 1 0,4-3 69,-4-3 0,6 0 216,-2-4 0,2 3-87,2-4 1,-4 0 65,0-3 0,-1 3 122,1 1 1,-1 3 165,-3-4 0,-6 6-49,2-2 1,-3 2 596,-1-2-579,4 2 1,-6-1-21,2 6 1,-2 0-600,-5 5 0,4-1 234,0 5 0,1-1-376,-1 0 1,-3 5-281,3-1 0,1 0 718,-1-3 0,10 4 0,-2 2 0</inkml:trace>
  <inkml:trace contextRef="#ctx0" brushRef="#br0" timeOffset="208">14620 14982 7741,'-16'0'0,"4"-2"0,1-2 321,-1 3 421,11-4 58,-4 5 1,6-1-379,3-3 1,4 3 14,7-3 1,9 1 9,10 0 0,11 1-183,8-1 0,10-3-299,-27 5 0,1-1 1,2-2-1,2 0 196,4 2 0,1 0 0,4-2 0,2 1-440,1 1 0,0 0 0,3-1 0,1 1 347,2 0 1,0 0 0,1 1 0,-1 1-58,2-2 1,0 0-1,1 1 1,-1-1 33,-1 0 0,-2 0 1,1 2-1,-2-1-40,-3-1 1,-2 0 0,0 2-1,-2-1-236,-4 1 0,-1 0 1,1 0-1,0 0 279,0 0 0,-1 0 1,-2 0-1,-1 0-161,-2 0 1,0 0 0,-1 0 0,-1 0 144,-3 0 0,-1 0 1,1-1-1,0-2-130,26 0 0,-5-5 62,-7 4 0,-7-3 358,-4 3 0,-8-1-336,-3 1 1,-8 3 1109,-4-3-1949,-7 2 0,-4 1 972,-8-3 1,-9 2-1869,-10-6 1749,-4 6 0,-3-8 0,2 3 0</inkml:trace>
  <inkml:trace contextRef="#ctx0" brushRef="#br0" timeOffset="209">14734 15347 7722,'-6'-5'0,"-4"-1"0,9-2 646,-3 0 920,-3 6-1171,6-3 1,-8 6 85,5 3 1,-4 2-222,0 6 1,2 0-52,-2 3 1,2 5 48,-2 6 1,3 3-60,5 6 1,-4 3-103,0 0 0,1 0 8,3-4 0,0-1-178,0-2 1,0 0 42,0-4 0,0 0-79,0-5 1,1-3-515,3 0 1,-3-5-68,3 2-358,-3-4 1,-1-4 36,0 0 1011,0-6 0,5 3 0,1-5 0</inkml:trace>
  <inkml:trace contextRef="#ctx0" brushRef="#br0" timeOffset="210">15100 15370 7751,'-12'-7'2522,"6"2"-2073,1 5 0,5 2-36,0 1 0,4 5-57,0 7 0,-1 3-142,-3 5 0,0 5 9,0 2 0,0 2-137,0-2 0,0 2-162,0-5 1,0 0-128,0-5 0,0-3-458,0 0 0,0-8-494,0 0-1044,0-2 2199,0-3 0,-5-1 0,-1-5 0</inkml:trace>
  <inkml:trace contextRef="#ctx0" brushRef="#br0" timeOffset="211">14871 15575 7751,'7'0'303,"3"0"0,-4 0 277,6 0 0,0 0-260,4 0 0,-1 0-219,8 0 1,-3 4-537,7 0 1,1 0 252,-2-4 1,6-1 181,-2-3 0,3-3 0,2-4 0</inkml:trace>
  <inkml:trace contextRef="#ctx0" brushRef="#br0" timeOffset="212">15420 15267 7805,'-12'0'1393,"7"-4"-916,5 0 1,5 1-52,7 3 1,-1 0-163,0 0 0,2 0-46,2 0 0,2 0-33,2 0 0,1 0-26,-5 0 1,4 0-168,-3 0 0,3 0 112,-4 0 0,0 1-335,-3 3 110,-1-3 1,-5 9-80,-2-2 0,-4 2 53,-4 1 0,-3 2 29,-8 2 0,-3 4 90,-5 8 0,-1-6-14,-3 6 0,4-5 48,0 4 0,2-3-36,6-4 0,-1 2-68,5-6 1,5 0 83,2-4 1,3-3-63,1 0 0,1-5 88,3 5 0,7-5 74,8 0 1,3-1-96,1-2 1,3-4 5,1 0 0,3-5-217,-3 2 1,3-2 73,-3 1 1,-2-1-510,-6 5 0,-1-3 32,-3 3 623,-2-5 0,4 3 0,-6-6 0</inkml:trace>
  <inkml:trace contextRef="#ctx0" brushRef="#br0" timeOffset="213">15865 15187 7771,'6'-11'0,"-2"-1"0,4-3 160,3 0 1,6 3 213,6 5 1,-4 0 349,0 0 1,-5 2-314,1 5 1,-3-4-57,0 0 1,-1 0 51,1 4-217,-1 5 1,-1 2-239,-2 4 1,-3 1 105,-5-1 1,0 2-63,0 2 0,-6-2-43,-6 2 0,1 1-212,-4 0 0,-2-1 51,2-4 0,0 1-14,3-1 1,6 0 88,2 1 1,-1-1 76,1 1 1,0-5 101,4 1 0,5-4-94,3 3 1,2-4 50,2 1 1,4-3-108,3-1 1,-1 0-100,1 0 0,-1-1-90,1-3 0,1 1-306,-5-4 1,1 4 598,-5-1 0,5-7 0,2-2 0</inkml:trace>
  <inkml:trace contextRef="#ctx0" brushRef="#br0" timeOffset="214">16436 15153 7750,'-6'0'610,"1"1"190,5 3 1,-2 2-320,-1 6 0,-4 4 62,-4 3 0,-2 8-174,-2 3 0,-3 6-133,-5 6 0,-1 1-92,-2 10 1,0-1-240,-4 1 0,4 0 15,0-4 1,3-6 81,4 3 0,2-9-146,6-3 1,1-1-178,2-6 1,-1-5-1144,5-3-124,1-5 632,3 3-479,0-6 695,0-4 740,0-7 0,0-7 0</inkml:trace>
  <inkml:trace contextRef="#ctx0" brushRef="#br0" timeOffset="215">16345 15610 7715,'0'-12'624,"0"1"-312,0-1 1497,5 6-535,1-4-767,0 9 1,3-3-244,-5 8 1,0 6-62,-4 5 0,0 4-166,0-4 1,0 6-190,0-2 0,0-2 39,0 2 1,-4-5 73,0 2 0,1-4-1173,3 0 789,0-1 0,1-1 30,3-2 0,-2-3 202,6-5 0,1-1 258,6-3 1,-1-1 216,5-3 0,-1-2-175,1 2 1,2-2 67,-2-1 1,-1 1-13,1 2 0,-4-1 227,4 5 1,-5 1-37,2 3 1,-4 0 55,0 0 0,-2 5-75,-3 2 0,4 5-78,-4 3 1,0 1-242,0 3 0,-3 2-255,4-6 0,-6 4-988,2-4 0,1 1 230,-1-5 995,5 0 0,-3 1 0,5-1 0</inkml:trace>
  <inkml:trace contextRef="#ctx0" brushRef="#br0" timeOffset="216">17350 13817 7827,'-12'0'536,"1"0"1,5-2 122,2-1 295,2 1-202,2-3-280,0 5 1,2 5 188,2 3 0,2 2-238,5 1 1,5 6-4,-1 2 0,9 4-122,-1 3 1,-2 1 35,-2 7 0,0-1-73,4 9 0,0 4-161,0 3 1,-5 2 183,-3-1 0,1-2 0,0 5 0,0 0-188,-1 5 0,-2 2 27,2 1 0,-8-28 0,-1-1-251,5 29 0,-5-28 0,-1 1-118,-2 1 1,1-1 0,1 0 0,-1 0 133,-2 2 1,0 1-1,0-2 1,0-1 31,-2 1 1,0-1-1,-2 0 1,-1-1-80,-1 0 1,0-1 0,-1 1 0,0 0-64,-7 28 1,5-5-95,-1-7 0,4-6 21,-3-1 0,4-6 86,-1-2 1,-1-1 75,1-6 0,-4 3 220,0-3 0,2-4-219,-2-4 1,0-4 310,-3 4 0,3-5-436,1 1 0,-1-1 252,-3 1 1,1-6-33,2 3 1,-2-4 98,2 4-187,3-1-309,-5 1-86,9-1-473,-4-5 136,5 0 857,0-6 0,0 0 0</inkml:trace>
  <inkml:trace contextRef="#ctx0" brushRef="#br0" timeOffset="217">18343 14947 7801,'-6'0'0,"-3"-1"270,5-3 95,0 3 1,4-5 920,0 2-862,0 2 1,0-4 22,0 2 1,6 3-118,1-3 0,8-1 73,4 1 0,-1-1-189,1 1 0,4 3-13,4-3 1,3 3-61,-3 1 0,5 0-164,-2 0 1,-1-1-29,2-3 0,-6 3 97,2-3 0,-7 3-1078,-1 1 0,-1 0 231,1 0 1,-3 0 800,-4 0 0,-1-5 0,1-2 0</inkml:trace>
  <inkml:trace contextRef="#ctx0" brushRef="#br0" timeOffset="218">18389 15119 8160,'13'0'527,"2"0"0,0 0-189,8 0 1,-1 0 355,8 0 1,-3 0-269,3 0 0,-1-4-122,2 0 1,1 0-246,-6 4 1,2 0-238,-1 0 0,-7-4-1007,3 1 1,-4-1 297,0 4 887,3 0 0,-5-5 0,6-2 0</inkml:trace>
  <inkml:trace contextRef="#ctx0" brushRef="#br0" timeOffset="219">19668 14308 7834,'-11'0'1610,"-1"0"-910,1-5-458,-1 3 1,5 2 570,-1 8 0,2 2-159,-2 2 0,-3 4-26,-1 3 0,0 4-247,-7 4 0,0 3-49,-4 8 1,0 3-143,0 4 0,0 9-397,0-1 1,-2 5 57,2-4 0,-1-4 186,9 0 1,-4 1-368,4-2 1,3 6 268,5-2 0,0 2 135,0-2 0,2 5-63,5-4 1,1-2 107,3-11 1,2 3-62,5-6 1,6-2 53,2-5 0,-1-3-401,1-5 1,-1-4 176,1 0 0,-3-5-415,-5 1 0,1-6-864,-1-2-188,1-4 797,-1 2 795,-4-5 1,3-5 0,-4-1 0</inkml:trace>
  <inkml:trace contextRef="#ctx0" brushRef="#br0" timeOffset="220">19805 14856 7800,'-5'-12'299,"-2"1"0,-2 0 813,1-1-366,3 1 73,0 4 1,-1 2-178,-6 5 0,1 2-276,-1 1 1,0 9 21,-4 7 1,-1 8-147,-6 3 1,4 7-158,0 1 1,5 5-15,-2-1 0,9-4-163,3-4 0,3-1-452,1-6 0,6 0 320,6-5 0,4-4-168,7-3 0,2-3 138,6-5 0,-1-2-257,8-5 1,2-5 159,-2-2 0,4-5 136,-4-3 1,0-3 217,-4-4 1,-5-5 319,-2 0 1,-4-5-5,-4 2 0,-4-3 252,-8-1 1,-1-2-179,-6-2 0,-7 1-78,-4-4 0,-7 4-251,-9-1 0,-2 3-18,-5 5 0,-4 7-332,0 8 1,-4 7-26,4 4 1,0 4-362,4 4 1,4 4-94,4 7 1,7 7 764,3 4 0,9 6 0,2-3 0</inkml:trace>
  <inkml:trace contextRef="#ctx0" brushRef="#br0" timeOffset="221">20353 15336 7761,'0'7'0,"0"1"0,2 1 0,1 6 0,-1-1 1201,2 5 1,-7 0 1625,-1 4 0,-5 5-1872,2 2 1,-7 8-682,-1 4 0,-6-3-331,2-1 0,1 2-3005,-1-2 2866,0-5 0,-9 0 0,-1-4 0</inkml:trace>
  <inkml:trace contextRef="#ctx0" brushRef="#br0" timeOffset="222">21256 14753 7824,'6'0'506,"-1"0"36,0 0 107,-4 0 158,5 0 1,-15 0-414,-3 0 0,-3 5-97,0 3 1,-2 3 84,-2 4 1,-2-1-141,2 5 1,-3 4-34,-1 4 0,4 5-95,0-2 0,5 7-40,-1 1 1,6 4-145,1-4 0,6-1-5,-2-7 1,7 2-299,0-5 0,10 2-169,-1-6 0,8 1 267,3-9 1,3-1 45,5-7 0,6-1 66,-3-6 0,12-6 217,-1-1 1,2-7 50,-5-1 1,2-7-19,-2-1 0,-4 0 55,-3-3 0,-4-2 171,-8 1 0,-2-5 10,-10 2 1,-5-3-63,-2-1 1,-8-4-301,-3 0 1,-9-4 95,-3 4 0,-2 0-132,-2 3 1,-5 2-86,-2 3 0,-3 7-227,-2 8 0,1 3 22,0 5 0,5 2-200,2 5 0,4 5-616,4 2 1,3 9 1180,4 3 0,1-3 0,-1 1 0</inkml:trace>
  <inkml:trace contextRef="#ctx0" brushRef="#br0" timeOffset="223">21781 15324 9234,'6'0'3208,"-1"0"-3718,-5 0 0,-5 0 0,-1 0 0</inkml:trace>
  <inkml:trace contextRef="#ctx0" brushRef="#br0" timeOffset="224">22329 14742 7828,'0'-12'1334,"0"1"-406,0-1 103,0 1-675,0 0 0,-5 4-14,-2 3 0,-4 3-80,0 1 1,-2 0-28,-2 0 1,1 1-36,-5 3 0,0 4 0,-4 7 0,0 3-32,0 5 1,4 5-69,0 2 0,5 3-169,-1 1 1,8 2 60,3 2 0,3-3-227,1 4 1,1-5 122,3-4 0,7 2-72,8-5 0,3-1-54,0-3 0,5-5-165,0-3 1,8-7 240,0-4 0,6-3 57,1-1 0,3-7 170,0-4 1,-4-2-63,-3-6 1,-4 2 117,-3-3 0,-5-2-85,-6-1 1,-5-1 41,-8-7 1,-2 1-60,-5-4 1,-5-1-22,-2 1 0,-10-4-110,-6 0 0,-5-1-226,-6 0 0,1 9-118,3 0 0,-3 5 174,2 6 0,3 3-234,2 4 1,3 2-51,4 3 1,2 2 565,6 5 0,0 5 0,-1 1 0</inkml:trace>
  <inkml:trace contextRef="#ctx0" brushRef="#br0" timeOffset="225">22832 14593 7819,'0'-23'0,"1"1"315,3-1 0,3 1 343,9 3 1,-2 3-128,5 4 0,-5 2 593,1 2 1,-6 0-201,-2 4-539,1-5 0,3 8-208,1-3 1,-5 2 30,1 2 1,0 4-284,3 0 1,-3 5 2,-1-1 0,1 2-215,3 1 1,-3 1 63,0-1 1,-6 0-193,2 1 0,-3 4 185,-1 3 0,-1-1 24,-3 1 0,-6-1 215,-5 1 0,-6 1-64,2-4 1,2 3 210,-2-4 0,3-4 56,-3-3 1,5-1 30,-1 5 0,2-2-64,2-2 0,5-2 277,2-2-392,3-3 1,1 5 14,0-2 1,6-3 23,5 3 0,6 1 1,6-1 1,1 5-81,2-1 0,2 2 9,3 1 1,1 2-94,-6 2 1,1 2 35,-4 2 1,0 2-143,-1-2 0,-4 3 22,-3 1 1,-3 0-144,-5-1 1,-2 5-17,-5 0 1,-2-1 31,-6-3 0,-4-1 161,-11-3 0,-6 1-38,-6-5 1,0 4-12,-7-3 1,0-1-24,-4-4 0,6-3 19,2-1 0,3-4-339,5 1 1,7-3 160,8-1 1,7-5-1427,4-3 1767,3-2 0,11-6 0,3-2 0</inkml:trace>
  <inkml:trace contextRef="#ctx0" brushRef="#br0" timeOffset="226">23780 14582 7801,'0'-12'3063,"0"1"-2733,0 0 0,0 3-186,0 0 0,-2 6 790,-1-2 1,-4 3-382,-4 1 1,-2 0-108,-2 0 1,-8 5-120,-7 2 0,-3 12 12,-2 4 1,-3 8-233,0-1 1,1 7 74,7 1 1,2 5-413,5-1 0,5-1 269,3 1 0,8-6-619,3 2 1,3 0 118,1-3 1,6 0-62,5-8 1,6 0-2,6-5 1,5-4-281,2-3 0,-1-6 468,2-1 1,-2-6 306,1 2 0,-2-2 275,-5-2 1,-1-6-254,-3-1 0,-3 0 753,-4 0 1,-6-1-216,-2-3 1,-3-4 28,-1-1 0,-6 0-260,-6 1 1,-9 2-29,-10-2 0,-8 2-183,-7 2 0,-1 4-310,-6 3 0,6 8-517,1 4 1,7 2 381,8 1 0,9 1-2336,6-1 2691,9 1 0,2-1 0,5 1 0</inkml:trace>
  <inkml:trace contextRef="#ctx0" brushRef="#br0" timeOffset="227">24099 14171 7829,'-11'0'0,"0"0"3104,4 0-995,2 0-1227,10 5 1,2-3-276,4 6 1,7 1 173,5 6 0,6 3-228,9 5 1,-1 6-192,5 5 0,-1 2-588,5 5 0,-5 6 343,-22-20 1,0 0 0,-2 0 0,0 2-303,14 28 1,-9 0 35,-6 0 1,-5-1-142,-3-3 0,-3 7-32,-5-3 1,-5 2-395,-3-2 1,-7 4 426,-4 0 1,6-28 0,-2 0 49,-2 0 1,0-1-1,-2 1 1,-2 0 34,-1 0 0,-1-1 0,-4-2 0,-1-1-43,0-3 1,-1-2 246,-6 1 0,0-1 0,3-2 0,-1-2 0,-4 3 0,0-1 0,-2-2 0,0 0 0,-2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443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18683 12156 8004,'0'-6'-79,"0"0"79,0 2 0,0 3 0,0-4 0</inkml:trace>
  <inkml:trace contextRef="#ctx0" brushRef="#br0" timeOffset="1">18672 12111 8767,'0'-8'1489,"0"0"-1184,0 6 1,0-4 367,0 2-118,0 3-193,0-5 528,0 6-694,5 0 1,-4 2-103,3 2 1,-2 6 73,2 5 1,-3 6-144,3 2 1,-2 5-105,-2 6 1,0 1 155,0-1 0,0-1-72,0-3 0,-4 2 31,0-5-208,0-1 128,4 2 0,0-7-6,0 2 1,0-7-106,0 3 1,4-5 104,0 1 0,0-6-232,-4-1 45,0-1 162,0 0-218,0-2 190,0-5-213,-6-5 247,5 3 39,-4-8 1,1 3-11,1-9 0,-3 2 44,3-5 1,0 0 145,-5-3 0,6-3-32,-2-1 1,3-3-46,1-6-69,0 6 3,0-4 1,1 8 41,3-6 157,-3 6-83,4 2 0,-5 3 51,0 5 194,0-1-49,0 5 411,0 5-605,5 1 0,-3 6 116,1 3-281,4 2 49,-1 5 1,6 5 55,-1-1 1,2 6-163,2 2 0,1 0 97,3 4 0,-1-2-41,-3 2 1,-1-3-228,5 3 0,-3-5 95,3-3 0,-5 2-21,1-6 1,-2 0 60,-2-3 1,0-1 209,1 0-173,-1-4 129,-4 3 225,3-9-211,-4 4 1,2-5 364,-1 0-275,-4 0 1,2-1 79,-5-3 1,0 2 110,0-6 0,0-1 145,0-6-144,0 2-117,0-8 0,0 3 28,0-5-202,0 0 107,0 0 0,4-1-106,0-2 0,1 2-220,-2-3 1,-1 3 141,1 1 1,-1 4-138,-2 0 0,0 1-524,0-1 0,0-1 297,0 5 0,-2-1-1348,-1 5 1062,1-1 1,-3 1-661,5 0 286,0 4 465,0 2 0,2 5 61,1 0 0,4 1-330,4 3 867,-4 3 0,8 9 0,-3 2 0</inkml:trace>
  <inkml:trace contextRef="#ctx0" brushRef="#br0" timeOffset="2">19288 12179 7947,'0'-7'-701,"0"-1"1876,6 5-288,-5-2 253,4 0-387,-5 4-441,0-4 1,-5 10-100,-3 3 1,-2 7-1,-1 4 0,-5-1-60,1 1 1,-4 1-123,4 7 0,0-2-181,3 6 108,1-6 54,-1 3 1,6-2-378,2 1 1,3 0 134,1-4 1,0-2-24,0-2 0,5 1 19,3-4 0,2-1-71,1-4 1,4-3 141,1 0 1,3-6 150,-4 2 0,5-3 176,-1-1 1,2-5-80,-2-2 1,2-4 83,-2 0 0,-1-2 78,1-2 1,-5 1 38,1-5 1,-2 0-86,-2-4 0,-1 0-49,-2 0 0,1-4-86,-5-4 0,-2-2 3,-5-1 0,-4 5-328,-4 2 1,-10 0 146,-1 5 1,-4-3-261,3 10 0,2 4 104,2 3 0,-2 6-34,6-2 1,0 3-404,4 1 212,-1 5 1,6 1 77,2 5 0,3-2-45,1 3 0,0-7 460,0 6 0,5-2 0,1 2 0</inkml:trace>
  <inkml:trace contextRef="#ctx0" brushRef="#br0" timeOffset="3">19642 12179 7952,'0'-11'348,"0"3"631,0 1-326,0 4 216,0-2-485,0 5-162,6 5-56,-5 1 0,4 7-66,-5 2 0,0 4 72,0 8 0,0 1 6,0 2 0,0 3-43,0-2 0,0 2-218,0 1 0,1-3 4,3-1 1,-3-6-233,3-1 0,-3-2-34,-1-5 1,4-1 170,0-4 0,0-3-24,-4 0 1,1-6-200,3 2-777,-3-3 506,4-1 1,-10-4-743,-3 1 1410,-2-6 0,-6 2 0,-2-4 0</inkml:trace>
  <inkml:trace contextRef="#ctx0" brushRef="#br0" timeOffset="4">19483 12168 7951,'-7'-18'0,"2"2"862,5 4 0,0 5-305,0-1 0,5 0-132,3-3 1,2 3 88,1 1 1,5 4 304,-1-1 0,5-1-284,-1 1 0,7 1 0,0 3 0,1 0-440,-4 0 1,3 0 65,1 0 0,0 0-670,-4 0 1,-4 1-292,0 3 0,-5-3-743,1 3 1,-3 1 557,0-1 985,-6 5 0,-1-8 0,-5 4 0</inkml:trace>
  <inkml:trace contextRef="#ctx0" brushRef="#br0" timeOffset="5">20568 12088 7977,'6'-5'0,"3"2"-86,-5-4 0,1 3 273,-1-4 339,-3 6 142,4-8 189,-5 3-486,0-4 0,-1 4-83,-3 4 0,-4 1-199,-7 2 0,1 0 135,-5 0 1,4 0 30,-4 0 1,1 5-58,-1 3 0,2 2 0,6 2 0,3-5 14,1 1 1,3-1-142,-4 5 1,6-1-82,-2 1 0,3-1 69,1 1 1,1-1-149,3 0 1,2 1 57,6-1 0,-1 1-53,0-1 1,6 0-68,2 1 1,1-1 109,-1 1 1,3-2 11,-3-2 1,-1 4 1,1-4 0,-5 8-61,1-4 0,-6 2 78,-2-3 1,-4 1-201,1-1 0,-3 4 100,-1 0 1,-5 4-73,-3-3 1,-2 0 91,-1-1 0,-6-2 27,-2 2 1,-2 1 34,-2-5 1,1 3 16,3-6 0,-1-2-45,5 1 0,-1-4 5,5 1 0,3-3-612,1-1 182,4 0-881,-7 0 32,9 0 49,-4-5 1281,10-1 0,1-6 0,6 1 0</inkml:trace>
  <inkml:trace contextRef="#ctx0" brushRef="#br0" timeOffset="6">20727 12111 7977,'7'-12'0,"-2"5"0,-5-1 1640,0 0-540,5 2 163,-4 1-792,9 5 1,-8 1-139,1 3 0,0 2-23,1 6 0,-3 4-72,3 3 1,-2 7-111,2 0 0,-2 6 110,1-1 1,2-2-132,-1 1 1,0-1-82,-4 2 0,4 1-174,0-6 0,-1 0 6,-3-7 1,0 1-110,0-5 0,4 0-37,0-3-69,0-1 47,-4 1 249,0-6 1,1-1 77,3-5 1,-2 0 11,6 0 1,-4 0 12,3 0 1,1 0-13,4 0 1,3-5 85,0-3 0,5 2-47,-1-2 0,3 5-44,1-5 1,-4 4-204,0-3 1,-5 4 92,1-1-1336,-2-2 267,-2 5 480,-5-4 1,-2 5-28,-8 0 1,-2-4-971,-5 0 1671,-1 0 0,-4-1 0,-2-1 0</inkml:trace>
  <inkml:trace contextRef="#ctx0" brushRef="#br0" timeOffset="7">20762 12351 7977,'-7'-6'1062,"2"0"1,10 0-514,3 2 0,2-1-245,2 1 1,4 0 26,3 4 1,-1 0-154,1 0 1,0-4 45,4 1 0,0-1-534,-1 4 0,0-4 263,-3 0 0,1 0-1029,-4 4 0,-5-1 183,-3-3 893,-6 3 0,3-9 0,-5 4 0</inkml:trace>
  <inkml:trace contextRef="#ctx0" brushRef="#br0" timeOffset="8">20739 12111 7938,'0'-18'0,"0"1"677,0 6 0,2 0-194,6-1 1,0 2-328,7 2 1,1-2 95,0 3 0,3 2 38,-4 1 0,5-1-60,-1 1 1,3 0 13,1 4 1,-4-1-124,0-3 1,-2 3 61,3-3 0,0 3-59,-5 1 0,4 0 89,-4 0 1,1 0-280,-5 0 0,0 0-92,1 0 21,-1 0-142,1 0 274,-1 0 1,-1 1 23,-2 3 0,-2-3 10,-2 3 0,-3 2 12,3 2 0,1-2-10,-1 2 1,0 3 123,-4 4 0,4 6-51,-1-2 0,1 6 137,-4 2 1,0 3-112,0-3 0,0 3-32,0-3 0,0 3-144,0-3 1,0 0 84,0-4 1,0-4-72,0 0 0,4-5 54,0 1 0,0-3-98,-4 0 0,0-4 51,0-1-19,0-4 28,0 2 21,0-5-2,0-5 1,-2-2 3,-2-4 1,3-2 29,-3-2 0,3 1-33,1-5 0,0 0 99,0-4 0,0 4-81,0 0 1,0 1 5,0-1 0,4-1 5,0 5 1,0 3 30,-4 5-24,5 4 0,0-1-6,2 8 1,3 2-71,-2 6 0,4 4 56,3 3 0,-1 3 135,5 1 1,-1 1-122,1 3 0,1-3-121,-5 2 1,4-3 25,-4-4 0,4 2 26,-3-6 1,3-4 155,-4-3 0,0-2-71,-3 2 1,-1-3 167,0-5 1,1 0-70,-1 0 0,-3-5 59,-1-3 0,-4-2-49,1-1 1,-3-6-42,-1-2 0,0-3-8,0 0 1,-1-1 10,-3 0 0,1-1-144,-4-3 1,4-1 63,-1-2 0,2-3-390,-2 2 1,3 3 165,-3 2 1,3 2-377,1 1 0,1 1-19,3 3 1,-3 3-195,3 4 1,-2 5-880,2-1 843,-2 6 55,3-4 108,-5 6 1,1 0 230,3 0 0,-3 2 414,3 2 0,-3 2 0,-1 5 0</inkml:trace>
  <inkml:trace contextRef="#ctx0" brushRef="#br0" timeOffset="9">21835 11985 7938,'8'-8'0,"0"1"0,-5 4 0,5-1 0,-6-2 0,9 0 0,-10-1 0,4 2 0,-5 5 0,0 0 0,-5 0 680,-3 0 1,-2 2 904,-1 1 1,-5 3-1158,1 1 1,0 3-235,4-2 0,-1 2-210,1 1 0,-1 0-55,1-4 0,5 7 116,2-2 0,3 2-71,1-3 1,0 0 63,0 1 1,0-1-17,0 1 1,5-1 10,2 1 0,8 3-4,4 0 1,-1 0-16,1-3 1,0-1-22,4 0 0,-1 1-112,-3-1 151,2 1 0,-8-1 12,4-4-92,-6 8 73,0-13 13,-4 19 1,2-14 7,-6 8 0,1-2-3,-4-1 0,-1 3 13,-3 0 0,-6 1 28,-5 0 1,-6-2 10,2 5 0,-7-5-203,-5 1 0,0-2 106,0-2 0,1-1-873,7-2 1,-1-3-46,8-5-1532,6 0 2452,5 0 0,5 0 0,0 0 0</inkml:trace>
  <inkml:trace contextRef="#ctx0" brushRef="#br0" timeOffset="10">22144 12019 7950,'0'-11'160,"0"-1"0,-4 1 303,0 0 0,0 3 307,4 0-495,0 1 0,0-1 882,0 1-731,0 4 1,0-1-193,0 8 0,4 2 23,0 6 1,0 6-14,-4 4 0,0 6-46,0 7 1,1-1-1,3 0 1,-3 4-111,3 0 1,-3 0 102,-1-3 0,1-5-412,3 1 0,-3-6-97,3 2 0,-1-3-250,1-2 1,-3-4-280,3-3 158,-3 3 1,0-5-397,3 2-347,-3-7-121,4-3 1553,-10-5 0,-6 0 0,-7 0 0</inkml:trace>
  <inkml:trace contextRef="#ctx0" brushRef="#br0" timeOffset="11">22326 12111 7950,'0'-22'0,"0"3"1523,0-2-976,5 8 0,2-2-175,4 7 239,-4 3-152,-2 5 0,-2 1-179,1 3 1,0 7-43,-4 8 1,0 4-154,0 4 1,0 3 81,0 8 0,0-2-167,0 2 0,4-2 102,0-2 1,1-1-205,-1-3 1,-3-2-223,3-5 1,1-1-216,-1-3 0,-1-3-301,-3-4-562,5-6 185,-3-1 390,3-5 0,-9-1 350,0-3 0,-5 1 477,2-4 0,-3-5 0,-2-3 0,1-10 0,-1 1 0</inkml:trace>
  <inkml:trace contextRef="#ctx0" brushRef="#br0" timeOffset="12">22224 12019 7950,'6'-16'274,"-1"3"0,0-3 466,3 4 1,3 1-319,4-1 1,-2 2-89,2 3 0,2-2 313,-2 5 0,2-4-227,-2 5 0,1-1 25,3 4 0,3 0-134,-3 0 0,2 0-310,2 0 0,-4 5 30,0 2 0,-3 4 43,3 0 0,-5 0-18,1 1 1,-6 3-292,-2 0 0,-3 2-272,4-2 0,-6-2 235,2 2 0,-3-1-205,-1 1 1,-5-2 141,-2 2 1,-4-2 29,0-2 1,-4-3 143,0-1 1,-4 0 196,3 0 1,-3 2-240,4-5 256,0 5 41,3-8 224,1 4 0,5-4 410,2 3-511,3-2 0,6 3 56,2-5 1,3 3-152,2 1 0,1 4-54,2-4 1,-1 5-23,5-2 1,-4 3-134,4 2 0,-4-1 117,4 1 1,-5 0-109,1 4 1,-6-4-135,-1 3 0,-5 2-70,0-2-266,-1 5 346,-2-2 1,-5 1-124,-3 0 0,-4-5-98,-3 1 0,-1-2 38,-3-1 1,-3-2-89,3-3 0,-2 2 68,-2-5 1,1 0-403,3-4 24,3 0 783,4 0 0,6 0 0,1-10 0,5-3 0</inkml:trace>
  <inkml:trace contextRef="#ctx0" brushRef="#br0" timeOffset="13">22817 11928 7950,'0'-11'0,"0"-1"0,0 6 791,6 1-526,-5 5 178,9 0 0,-9 5 598,3 2 1,1 5-523,-1 3 0,0 3 88,-4 5 0,4 5-232,-1 2 0,1 4-120,-4 4 0,0-2-205,0 2 0,0-6-8,0-2 0,0-1 1,0 2 0,0 1 21,0-6 1,0-3-297,0-4 0,0-1 142,0 1 1,0-3-47,0-4 1,0-5 76,0 1 1,0-4 32,0 3 274,5-4-123,-3 2 0,4-5 90,-2 0 0,-2 0-87,6 0 1,-4-4 6,3 0 1,1-3-72,3 3 1,1-5 4,-1 1 1,4 2-157,1-1 0,-1 4 112,-4-1 0,2-1-454,2 1 0,-2-1 42,2 1-1205,-7 3 441,2-4 442,-9 5-639,4 0-303,-5 0 1651,-5 0 0,-1-5 0,-6-1 0</inkml:trace>
  <inkml:trace contextRef="#ctx0" brushRef="#br0" timeOffset="14">23114 12054 7897,'0'-17'105,"0"4"0,6-2 211,1 8 1071,3-4-1081,-3 10 0,-1-4 1173,-2 5-963,-3 0 1,4 5-19,-5 3 0,0 7-245,0 4 1,0 3-68,0 0 1,0 3 1,0 1 1,0-2-83,0 3 1,4-3-28,0-1 1,1-2 67,-1-1 1,-2-3-334,6-1 1,-1-4 93,5 3-345,-1-2 322,1-1 1,0-2 2,4-3 1,-4 2 1,3-5 1,-1 0 45,2-4 1,-2 0-105,5 0 0,-5 0-163,1 0 0,-1 0 90,1 0 1,-2 0-289,2 0 164,-2 0 1,-3-1-879,-3-3 628,4 2 0,-10-4-122,3 2 1,-4 3 65,-4-3 671,-3-2 0,-9 0 0,-2-6 0</inkml:trace>
  <inkml:trace contextRef="#ctx0" brushRef="#br0" timeOffset="15">23046 12225 7980,'5'-8'159,"3"1"0,7 4 154,4-1 1,2-1 60,2 1 0,0 1 381,0 3 1,1-4-409,3 0 1,-3 0-132,2 4 0,-3-4-398,-4 1 1,2-1-241,-6 4 0,0 0-288,-3 0 0,-5 0-28,1 0-238,-6-5 976,3 3 0,-10-8 0,-1 4 0</inkml:trace>
  <inkml:trace contextRef="#ctx0" brushRef="#br0" timeOffset="16">23080 12008 7980,'1'-10'0,"3"2"0,4-2 608,7 2 0,-1 2 44,5-2 1,-4 5 308,4-5 0,0 4-455,4-3 1,0 4 28,0-1 0,4 2-218,-1-2 1,5 3-91,-5-3 1,-3 3-383,-4 1 0,-5 0 218,1 0 0,-6 0-1275,-1 0 1,-7 1 1211,-1 3 0,-15 2 0,-9 5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46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4361 8856 8117,'-5'-7'-177,"4"-3"167,-9 4 1,9-2 388,-3 1-203,3 4 119,1-7 1,-4 7 655,0-4-268,0 4-78,4-7-318,0 9 0,0-5 288,0 2 255,0 2-473,0-3 29,0 5-120,-5 5-87,4 2 0,-4 4 39,5 1 0,0 3 99,0 0-19,0 5-200,0-2 57,0 10 1,1-3 142,3 6-381,2-6 250,6 8 0,-1-5-30,0 3 0,2 2-101,2-3 0,-2 2-38,2-2 162,-2 3-50,3-4 0,-3 4-153,2-2-88,-2 2 158,-2-4 0,0 2-1,-4-1 1,3 0 40,-2 5 0,-2-6 7,2-2 1,0 0-2,3 0-30,0 0-2,1-4 1,-1-2-227,1-2 224,-6-2 1,4-6 27,-2 1 5,2-1-12,-4-5-28,4-1-2,-8-5-14,3 0 2,-5-5-155,-5-6 73,3-2 0,-6-8-230,4 2-7,0-3 271,-1-1-359,4-5 213,-5-1 1,3-5-70,-1 0-113,0-1 274,4 1 0,0-1-42,0-4 1,-4 3-31,0-6 0,1 0 187,3-4-921,-5 1 802,3-1 0,-4-4 67,2 1 84,3-1-120,-4 0-178,0 3 180,3-9 1,-6 9-19,4-3 0,-4 0-134,4 0 0,-3 2 97,3 6 46,0 3 0,4 4 1,-4 2 35,0 3-38,-4 2 0,6 5 215,-1 0 0,-4 2-63,0 2 1,0 2 84,0 6 0,4-1 124,-1 1 702,3 5-951,1-4 1,0 7 304,0-5-342,0 6 0,4-5 1,0 4 0,3 0 10,-3-4-10,5 4 0,-8-3 107,3 2-70,-3 3 81,-1-10 0,0 9-57,0-6-9,0 6 1,0-5 32,0 4 71,0 1-20,0-3 128,0 5-76,0-5 10,0 4-58,0-4-11,5 5-97,-3 0 253,3 0-241,-5 0 0,1-4 58,3 0-212,-3 0 157,9 4 1,-3 0 63,4 0-310,5-5 237,-3 4 0,13-5-157,-4 2 136,9 3 1,-2-8-36,5 5 1,2-4-10,2 5 1,-3-3-4,3 3 0,-2 1 27,-2-1 0,2 1-241,2 2 234,2-5 0,7 4-160,3-3 0,-2-1 20,5 1 0,1-3-1760,3 3 1663,0-5 1,-5 8-11,-3-3-496,-2 3 663,-6-4 1,2 3 104,-5-2 1,0 3-150,-3 1 1,1 0 307,-1 0 1,0 0-187,-8 0 1,3 0 755,-3 0 0,3 0-644,-3 0 0,3 0 434,-3 0 1,4 0-534,-5 0 1,5 0-6,-5 0 0,5-1-120,-5-3 0,1 3 75,-4-3 1,0 3-71,0 1 1,-4 0 87,0 0 1,-5 0-37,1 0 0,-2 0 44,-2 0-8,0 0 37,1 0 0,-5 0 278,1 0-153,-5 0 1,5 1 1,-4 3-72,5-3 0,-6 4-21,4-5 1,-3 0 16,4 0 0,-4 0 54,3 0-195,1 0 0,-1 0-89,1 0 200,-5 0 286,2 0-182,-5 0-150,0-5 0,-2 4 74,-1-3 8,1 3 1,-4 1 12,2 0 22,3-5-8,-4 3-7,5-3-452,0 5 324,0 5 59,0 2 0,4 4 136,-1 1 0,1-1-36,-4 0 1,4 1-113,0-1 1,0 1-134,-4-1 1,0 1 89,0-1-600,5 0 0,-4 1 119,3-1 0,-3-3-114,-1-1 1,-1 0-680,-3 0 0,-4 4 1305,-7-4 0,-3 3 0,-4 2 0</inkml:trace>
  <inkml:trace contextRef="#ctx0" brushRef="#br0" timeOffset="1">4830 8422 8055,'-7'-7'-147,"2"2"1,5 4 410,0-3 229,-5 3 318,4-9-202,-4 9 120,5-10-114,0 10 256,0-4 254,0 5-939,0 5 1,0 1 59,0 6 1,5 4-127,2 3 1,4 3 88,0 1 0,0 1-218,1 3 0,1-3-38,2 2 1,-2 2 47,2-1 0,-3 0-272,0-5 0,-1 1 156,1 0 1,-1-1-153,1-3 1,-5-2 102,1-1 1,-2-7-156,2 2 132,2-2 37,-4 2-56,1-4-6,-2-2-516,-5-5 216,0 0-477,-5-5 0,2 2-6,-5-4 995,6-1 0,-13-4 0,2 1 0</inkml:trace>
  <inkml:trace contextRef="#ctx0" brushRef="#br0" timeOffset="2">5035 8456 8055,'0'-11'298,"0"-1"0,1 1 272,3-1-285,-2 1 0,3-1 63,-5 1 435,0 5 7,0 1-32,0 5-599,0 5 1,-4 6 29,0 8 0,-4 0-230,5 4 0,-6-1 109,1 8 1,-6 1-41,-1 3 0,0 0-71,3 0 1,1-1-311,-1-2 1,1 1 124,0-6 0,-1 1-174,1-4 1,3-6-314,1-1-21,4-4-433,-2 0 357,5-6 106,0-1 0,0-6 706,0-3 0,-5-2 0,-2-6 0</inkml:trace>
  <inkml:trace contextRef="#ctx0" brushRef="#br0" timeOffset="3">4738 8285 8080,'0'-7'304,"0"-3"1,0 8 25,0-6 0,2 6 121,1-2 0,0 1-28,4-1 0,1 3-125,4-3 1,-1 2 64,0-2 0,1 3-129,-1-3 1,4 3 77,1 1 0,0-4-102,-1 0 1,-2 0-93,2 4 0,2-4 93,-2 1 1,2-3-77,-2 3 1,-3 0-374,4-4 0,-2 4 178,1-1 0,-6-1-1470,2 1 777,-2 1-1837,-3 3 2590,-1 0 0,-10 5 0,-1 1 0</inkml:trace>
  <inkml:trace contextRef="#ctx0" brushRef="#br0" timeOffset="4">5344 8205 8010,'0'-7'-1110,"0"2"2383,5 5-309,-4 0-73,4 0 1128,-5 0-1849,0 5 1,-1 2 48,-3 4 0,1 1 37,-4-1 0,-1 2-109,-3 2 1,-1 3 79,1 5 1,-1-1-158,1 1 0,3 4 30,1 0-108,-1 4 0,1-5-163,-1 4 0,5-1-413,0 2 435,1 2 1,2-5-361,0 2 320,0-2 1,4-3 5,0-2 0,5 5 59,-2-9 0,2 4 39,-1-8 1,1 0 0,-5-3 0,5-1-87,-2 1 303,-2-1-41,5-4-10,-3 3 43,-1-4-129,4 0 1,-5 1-32,3-3-128,-3-3-294,-5 4 47,5-5-289,-4 0 275,4 0 1,-15-5-1,-2-2 1</inkml:trace>
  <inkml:trace contextRef="#ctx0" brushRef="#br0" timeOffset="5">5458 8410 8125,'0'-23'-105,"0"6"1,0 0 104,0 6 273,0-1-111,0 1 1,0 3-60,0 1 986,0 4-204,0-2-154,0 0-547,0 4 1,1 5 53,3 7-44,-3 8 1,8-1-50,-5 5 0,1-1 86,-1 1 1,-3 1-194,3 3 0,1-2 110,-1 6 0,3-6-239,-3 2 1,0 1 47,-4-1 1,4-1-196,-1-3 1,1-1 34,-4-3 0,2-2-375,1-1 308,-1-4 0,3 5-599,-5-6-198,0-4 342,0-2 242,0-5 0,0 0 0</inkml:trace>
  <inkml:trace contextRef="#ctx0" brushRef="#br0" timeOffset="6">5641 8604 8112,'0'-11'0,"0"5"449,0-4-135,0 8 0,0-4-66,0 2 0,1 3 14,3-3 1,-2 3 124,6 1-281,-1 0 72,5 0 1,-1 0-44,1 0-43,-1 0 1,0 0 244,1 0-415,-1 0 87,1 0 0,3 0-93,0 0 1,0 0-14,-3 0-47,-1 0 0,1-4 39,-1 0 0,-3 0-709,-1 4 0,-4-1 814,1-3 0,2 3 0,0-4 0</inkml:trace>
  <inkml:trace contextRef="#ctx0" brushRef="#br0" timeOffset="7">5949 8387 8035,'0'-11'187,"0"0"489,0-1-100,0 1 57,0 4-43,0-3-165,0 9 0,0-3-287,0 8 1,1 0 51,3 7 1,1-2-104,3 6 1,2 3 123,-3 1 1,4-1-116,0 1 0,2 0-7,2 4 1,-2 0 26,2 0 1,-2-4-171,-2 0 1,4-2 108,0 2 0,-1-1-233,-6-3 0,2-2 65,-2 2 0,1-2-535,-2-2 256,3 1-110,-3-1 0,-1-3-471,-2 0-331,-3-6 416,-1 3 116,0-5 271,-5 0 80,4 0 421,-4 0 0,0 0 0,-2 0 0</inkml:trace>
  <inkml:trace contextRef="#ctx0" brushRef="#br0" timeOffset="8">6154 8422 8035,'0'-12'0,"0"1"-72,0-1 105,0 1 0,-1 1 240,-3 2 0,3-2 1040,-3 3-647,3 1-393,1 1 0,-1 5 72,-3 0-279,3 0 53,-9 5 0,7 3 227,-5 7-518,6-2 186,-8 9 0,5-5-248,-3 6 180,-2 0 0,4 0-23,-6 0 0,1 0-200,-1-1 1,5-3-202,-1 0 0,0-5-74,-3 2-128,5-4 401,-5 0 0,9-2-778,-6-2 1057,6-3 0,-8 0 0,3 1 0</inkml:trace>
  <inkml:trace contextRef="#ctx0" brushRef="#br0" timeOffset="9">5869 8250 7988,'-6'-11'112,"1"5"-112,5 1 306,0 0 1,1 3 230,3-2-35,-3-2 1,9 5-97,-2-3 1,2 3-167,1 1 1,2 0-16,2 0 1,-1 0-161,5 0 118,-5 0 1,4 0-116,-3 0-52,-2 0 0,7 0-113,-5 0 0,4 0 110,-3 0 1,-1-2-615,-4-1 1,1 1 320,-1-1 1,0 0-1683,1-1 1007,-1 3 955,1-4 0,-1 5 0,1 0 0</inkml:trace>
  <inkml:trace contextRef="#ctx0" brushRef="#br0" timeOffset="10">6246 8182 8046,'0'-8'-1430,"0"1"1226,0 4 1632,0-2 3312,0 5-4509,5 5 0,-4 2 36,3 4 1,1 2-37,-1 2 0,5-1 65,-2 5 1,2-4-65,-1 4 1,2-4-30,-2 4 1,2 0-175,1 4 1,-3 0 131,-1 0 0,0 0-133,0 0 0,4-1 1,-9 1 161,6 0-793,-6-5 430,3 9 0,-5-12 30,0 8-563,0-3 434,0-2 1,0 2-641,0-5 599,0 0 0,-5-3-462,-2-1 1,-4 5 287,0-1 0,0 0-546,-1-4 498,1 1 535,-1-1 0,-4 1 0,-2-1 0</inkml:trace>
  <inkml:trace contextRef="#ctx0" brushRef="#br0" timeOffset="11">4864 8970 8122,'-6'0'383,"0"0"1302,6 0-1088,0-5-48,0 4 31,0-4-192,6 5-133,0 0-76,5 0 0,-3 0-38,0 0 157,4-6-119,1 5 1,5-4-113,-3 5 146,3 0-86,5 0 0,4 0 39,4 0 0,2 0 136,1 0-399,5 0 89,2 0 0,9 0 66,-1 0 0,6 0-371,-2 0 0,3 0 427,1 0-1092,0 0 896,-5 0 1,3-4-132,-6 1 136,1-1 1,-9 2-92,1-1 152,-5 1 0,2-3-24,-4 5 239,-1-5-207,0 4 0,-3-5-21,-1 2 233,-4 3-95,1-10 0,-4 9 145,0-6 0,0 6-235,0-2 1,-2-1 967,-2 1-959,3 0 46,-9 4-184,8-5 130,-8 4 0,3-4-22,-4 5 1,-1 0-12,1 0 0,-5 0 4,1 0-104,-6 0 119,4 0-452,-1 0 210,-4 5-37,4-4-935,-5 4 115,0-5-1072,-5 0 996,-1 5 1169,-6-3 0,-4 8 0,-2-4 0</inkml:trace>
  <inkml:trace contextRef="#ctx0" brushRef="#br0" timeOffset="12">5344 9233 7905,'-7'-5'386,"-3"3"0,9-4 189,-3 2-249,3 3 212,1-4-108,0 5-159,0-5 212,0 3 113,0-3-216,0 5 1,0 5-52,0 3-278,0 2 29,5 2 0,-3 3 89,6 0-163,-6 5 145,9-7 0,-9 7-128,6-4 58,-6-1 134,8 1-279,-8-3 48,3 9 1,-5-10 73,0 4 0,4-4-86,-1 0 0,1-1 166,-4 0-280,0-4 202,0 3 1,0-7 127,0 4-90,0-4-11,0 2 417,0-5-444,-5 0 4,4 0 1,-4-5 68,5-3-280,0-2 215,0-2 0,0 1 71,0 0-449,5-6 213,-4 4 0,9-7-65,-2 5 0,2-5-146,2 1 0,-1 2-57,0 2 60,1 2 257,-1 2 0,4 3-17,1 1 0,-1 0 43,-4 0 1,5 0 211,-1 3 0,0 3-103,-4-3 0,1 3 98,-1 1 0,1 0-14,-1 0 0,1 1-42,-1 3 0,-3 8 177,-1 7-5,1-3-205,-2 6 180,4-5-207,-8 6 1,4 0-1,-2 0 0,-3-1 5,3-3 0,1 1 100,-1-5-51,5 0-37,-8-3 0,4-5 280,-5 1-258,5-5-26,-4 2 1,6-2-426,-4 1 117,-1 0-1998,3-4 1315,-5 0 593,5-5 316,-4 4 0,9-9 0,-3 3 0</inkml:trace>
  <inkml:trace contextRef="#ctx0" brushRef="#br0" timeOffset="13">9866 8684 8149,'0'-11'87,"0"0"0,-1-1 353,-3 1 1,3 3-103,-3 1 1,-1 3 106,1-4 0,0 4-82,4-3 1,-3 3 558,-1-4-237,0 6-126,4-8 61,0 8 92,-5-3-537,4 5 25,-4 0 1,8 5 35,1 3 1,1 7 19,-1 4 1,1 4 43,3 4-138,2 2 1,-4 5 25,6 0-25,-1 1 1,4-1 19,1 0 1,3 4-7,-4 0 0,5 0-102,-1-3 0,1-1 99,-1 0 1,2 2-220,-6 2 1,4-4-53,-4 0 0,0-1-42,-3-6 0,-1 3 88,1-3 0,-1-2-100,1-6 0,-5 2 99,1-6 0,-6 0-77,2-3-16,3-1 73,-6 0 314,4-4 32,-5-2-163,0-5 0,-1-5 153,-3-3 0,1-2-238,-4-1 49,4-1 1,-6-4-127,5-3 1,-3-3-43,3-1 0,-5-5-7,1-2 1,2-3 67,-1-1 0,-1-4-535,-4 0 0,2-6 223,3 2 1,-3 2-45,2-2 0,-2 1 126,-2 0 0,1-3 207,0 6 0,-1-5-77,1 1 0,1 2 165,2-2 0,-2 4-79,2-4 0,2 1-47,-2-1 1,4-2 107,-3 2 1,4-2-62,-1-2 1,3 2-191,1 2 1,0 2 66,0 6 0,0 5 31,0 2 1,0 4 153,0 4 1,0-1-83,0 5 0,0 0 474,0 3-181,0 1 18,0-1-178,0 1 1,-1 1 127,-3 2 0,3 2 174,-3 2-143,3 3-155,1-4-40,0 5-250,0-5 165,0 3-128,5-3 140,1 5 1,2 0-80,-1 0-8,-4 0-6,2-5 148,-5 4-76,0-4-65,0 5 73,0-5 25,0 3-31,0-8 20,0 4 0,0-2 39,0 1 1,0 3-12,0-4 61,0 6-48,0-3 317,0 0-188,0 3 199,0-3 16,0 5-324,5 0 1,1-1-99,6-3 0,4 3-26,3-3 0,4 2 60,4-2 1,2 1 8,5-4 1,2 4 12,2-1 1,-1-1-45,5 1 1,-1-1 27,5 2 0,4 1-173,-1-2 1,10-1 109,-2 2 1,2-6-213,-2 1 1,0 2 193,1-2 0,-4 6 74,3-2 0,-3-1 105,3 1 1,0-4-114,-4 4 0,-6-3 57,-1 3 0,-6-4 16,-2 5 0,0-1 47,-7 4-56,-3-5 1,4 3-3,-6-1 1,1-2 3,-4 1 37,5-5 116,-4 8 1,9-8-157,-3 5-109,3-5 392,1 8 0,-3-8-289,-1 5-193,-4-5 151,7 8 0,-13-5-41,3 2 55,-8 3 1,2-5-30,-6 6-26,0 0 13,-4 0 0,3 0-82,-2 0 69,-3 0 1,5 0 30,-3 0 1,0 0 101,0 0 1,1 0 51,3 0 0,1 0 73,-1 0 1,1 0-133,-1 0 0,-3 0-47,-1 0 205,1 0-288,-2 0-22,-1 0 33,0 0 11,-3 0-20,3 0 1629,-5 0-1551,5 6 130,-4-5-21,4 9-155,-5-4 146,0 6-284,0-1 232,0 1 7,0-1-117,0 0 84,0 1 0,0-1 17,0 1 147,0-1-88,0 1 1,4-4-58,0 4 42,0-3-40,-4 7 1,0-4-75,0-1 124,0 0-169,5 1 0,-4-1-479,3 1 278,-3-6-1146,-1 4 915,0-9 1,0 6-63,0-3-1629,0-3 2202,0 4 0,-10 0 0,-3 1 0</inkml:trace>
  <inkml:trace contextRef="#ctx0" brushRef="#br0" timeOffset="14">10197 8148 8037,'0'-12'0,"0"6"129,0-4 1,0 7 531,0-4-191,0 4-111,0-2 1236,0 5-1105,6 0 27,0 0-343,5 5 1,1 5 233,-1 5-456,1 1 223,-1 0 0,0 2 16,1 5 1,0 3 29,4 1 0,-4 0-118,4-4-59,1-1 1,-4 1-165,2 0 1,2 0 93,-2 0 0,0-2-80,-3-2 0,-1 2 38,1-6 1,-1 0-74,0-3 0,-3-1-51,0 0 1,-5-3-158,5 0 0,-5-5 113,0 5-121,-1-5-23,-2 2-1280,0-5 1093,-5 0-690,-2 0 268,1-5 989,-4 3 0,3-8 0,-4 4 0</inkml:trace>
  <inkml:trace contextRef="#ctx0" brushRef="#br0" timeOffset="15">10494 8171 8062,'0'-17'-218,"0"4"1,0-3-43,0 4 989,0 1 0,0 0 123,0-1-398,-5 6 339,4-4-24,-4 8-100,5-3-274,0 5 1,0 7-285,0 4 0,-4 6 6,0 5 0,-5 6 232,2 3-116,-8 2-1073,2 1 801,-4 0 0,2 1-18,0-1-502,0-5 374,3-1 0,5-3 10,-1-2-499,0 3 414,2-14 1,0 5-512,2-6 506,3 1 1,-4-5-1123,5 1 1070,0-6-627,0 3 421,0-5 523,-5-5 0,3-1 0,-3-5 0</inkml:trace>
  <inkml:trace contextRef="#ctx0" brushRef="#br0" timeOffset="16">10175 8056 8132,'-7'-5'0,"3"-2"116,3 2 0,1-2 701,0 3-398,0 3 24,0-4 749,0 5-863,5-5 1,-2 4-83,4-3 0,-3 3-7,4 1 0,-4 0-157,3 0 1,1-4 114,3 0 0,2 0-151,2 4 1,-1 0 5,5 0 1,0-4-22,4 1 1,1-5-83,3 4 0,-3-1 34,3 1 0,-3 3-178,-1-3 1,-1-1-104,1 1 52,-5 1 1,-2 3-405,-4 0 1,-4 0 271,-1 0-1088,-4-6 342,2 5 355,-5-4 768,0 5 0,0 0 0</inkml:trace>
  <inkml:trace contextRef="#ctx0" brushRef="#br0" timeOffset="17">10803 7896 8165,'0'-6'282,"0"-4"643,5 9-518,-4-4 482,4-1-61,-5 5-240,5-4-415,-3 5 0,3 1-39,-5 3 48,-5 3 0,2 4 18,-5 0 1,5 6-56,-5 2 1,0 3-10,-3 0 0,-1 5 20,1 0 0,0 4-124,-1 0 1,1 3 178,-1 4-68,6-2-1041,-4 8 880,9-8 1,-4 2-710,5-8 629,0 3 0,0-7-75,0 4-188,0-5 221,0 3 1,1-5-33,3 0 0,-2-1 131,6-3 333,-1-3 0,1-1-342,0 1 1,-2-1 365,2-4-87,2 1-163,-4-6 1,2 4 78,-1-2 21,-4-3-304,7 5-217,-4-9-148,1 4-712,-2-5 746,-5 0 1,-5-5-1,-2-1 1</inkml:trace>
  <inkml:trace contextRef="#ctx0" brushRef="#br0" timeOffset="18">10860 8079 8130,'0'-11'0,"0"-1"183,0 6 1,0 0 671,0 2-188,0 3 259,5-5-553,-4 6 1,6 6-151,-4 1 0,-1 3 16,1 2 1,2 3-139,-1 0 0,1 9 53,-1-1 0,-3 8 36,3-1 1,1 2-23,-1-2 0,0 2-175,-4-5 1,4 3-178,0-3 0,-1-2 141,-3-6 0,0 1-167,0-4 1,0 3-69,0-4 339,0-5-702,5 0 213,-3-3-881,3-1 403,-5-1-105,0 0-75,0-4 1086,0 4 0,-5-10 0,-2-1 0</inkml:trace>
  <inkml:trace contextRef="#ctx0" brushRef="#br0" timeOffset="19">11065 8262 8075,'-6'-12'397,"1"6"13,5 1 1023,0 5-882,5 0-375,1 0 0,2 0 500,0 0-427,-1 0 0,5 0 2,-1 0-76,1 0 1,-5 0 50,1 0 1,-1-4-103,5 0 0,-1-1 227,1 2-645,-1 1 269,0-3 0,1 1-879,-1 1 660,-4-1 1,2 2-1823,-6-1 995,6 1 1071,-7-3 0,3 5 0,-5 0 0</inkml:trace>
  <inkml:trace contextRef="#ctx0" brushRef="#br0" timeOffset="20">11351 8022 8062,'0'-6'1063,"0"-4"-366,0 8-504,0-3 577,0 0-380,0 4 1,0-3 121,0 8-542,5-3 205,-4 9 0,8 0 174,-5 6-316,5 4 141,-3-2 1,2 6 10,-1 2-11,1-1 1,3 4 18,1-3 0,-1 0-181,1 4 1,-1-4-252,1 0 189,-1-2 0,0-1-21,1 0 0,-1-1-157,1-3 0,-1-3 90,1-4-441,-1-1 190,-5-5-297,4 5 138,-3-5-281,-1 0 190,4-1-854,-8-5 1284,3 0 0,-16-5 1,-1-1-1</inkml:trace>
  <inkml:trace contextRef="#ctx0" brushRef="#br0" timeOffset="21">11568 8068 8022,'-6'-18'-74,"-5"1"1,10 10 73,-3-1 1410,3 6-391,1-8-465,-5 8 0,4 2 98,-3 8-675,-2 2 209,4 7 0,-4 0-151,2 6 1,2 4 124,-6-1 0,4 6-8,-3-1-48,-1-3 1,0 1 200,1-3-685,-1-2 279,2-1 0,-4-2-85,2-6 1,2 0-189,-2-4 1,2 1-532,-2-1 608,3 1 1,1-5-463,0 1 1,-1-4-132,2 3-558,1-4 1448,-3 2 0,0-5 0,-1 0 0</inkml:trace>
  <inkml:trace contextRef="#ctx0" brushRef="#br0" timeOffset="22">11214 7988 8071,'-6'-7'8,"0"1"346,6 2 72,0 3-193,6-9 1,-4 9 121,6-3 0,-4-1 170,3 1-205,1 0 1,3 4-69,1 0 1,-1 0 28,0 0 1,5-4-15,-1 0 0,5 1-34,-1 3 1,-1 0-102,1 0 0,4-4 58,4 0 0,-1-1-283,-3 1 1,-1 2 112,-3-6 1,1 5-267,-5 0 1,4-2-151,-4 1-102,1 0-1075,-5-1 676,-5 4-806,-1-4 1125,-5 5 0,-5 0 578,-2 0 0,-3 0 0,-2 0 0</inkml:trace>
  <inkml:trace contextRef="#ctx0" brushRef="#br0" timeOffset="23">11694 7794 8101,'-7'-7'628,"2"-3"50,5 9-195,0-4 108,0 5 30,0-5 195,0 3-521,5-3 0,-2 9 93,4 0 1,0 5-138,0-2 1,6 7 301,-5 2-376,9 4 1,-9-2 177,7 5 62,-2-1-120,-2 1 1,1 4 57,-1 0-207,1 4 29,-6-2 1,4 6-129,-2-1-8,-3-5 0,1 4-453,-2-2 0,-3 0 312,3 0 1,-3 2-472,-1-3 1,0-2 280,0-1 1,-1-3-181,-3-1 1,-1-4 129,-2 0 1,-4-5-525,4 1 0,-3-2-15,-2-2 1,1 1 878,-1-1 0,1 0 0,0 1 0</inkml:trace>
  <inkml:trace contextRef="#ctx0" brushRef="#br0" timeOffset="24">10357 8856 8112,'-6'0'304,"1"0"112,0 0 161,4-5 0,-5 3-220,6-3 2545,0 5-2713,6 0 1,0 0 74,5 0 1,2 0 121,2 0-174,3 0-34,5 0 0,1 0 179,3 0-186,2 0 7,10 0 0,-1 0 179,8 0-1535,2-5 1270,9 4 0,2-8 18,2 5-86,2 0 0,0 1-90,-2-1 1,-2-1-738,-2 1 842,-5 3 0,-1-4-160,-6 5 0,-3 0 200,0 0-224,-5 0 44,2-5 1,-1 3 58,0-2 1,-3 2-88,-5-2 1,-1 2-79,2-6 85,2 5 1,-9-2 578,2 5 0,-3-3-513,-4-1 886,3 0-958,-9 4 201,3 0 0,-5 0-124,1 0 0,-1 0-4,1 0 1,-5 0-41,1 0 20,0 0-347,-2 0 197,-1 0-2143,-5 0 1826,-5 0-1526,-1 5 915,-6-4 1153,-4 9 0,-7-3 0,-6 4 0</inkml:trace>
  <inkml:trace contextRef="#ctx0" brushRef="#br0" timeOffset="25">10826 9096 7975,'-7'0'-398,"-3"-5"1458,9 3-173,-4-3-210,5 0-194,-5 4 113,3-4-277,-3 5 1,5 1-82,0 3 1,0 2 161,0 6-232,0-1 0,0 4 224,0 0-236,0 6 12,0-3 0,2 1-45,1 0 101,-1 0-28,3-2 0,-5 4-161,0-6-9,0 0 1,4 0 34,-1 1 182,1-1-372,-4-4 48,0 1 64,0-6-76,0-1 217,0-5-198,0-5 28,0-1 0,0-2-18,0 0 0,1-3 89,3-4 0,-1-5-215,4 0 1,1 3-61,3-2 190,1 0-239,-1-4 145,1 5 0,3-2 38,0 5 0,0-5 59,-3 5 0,3 0 257,0 4-132,0-1 0,-3 1 342,-1-1-270,1 6 1,-1-3-21,1 5 0,-5-3 281,1 3-253,-1 0 0,5 4 73,-1 0 0,-3 5-100,-1 3-23,1 2 0,0 1 31,-1 1 1,-3 4-9,4 3 0,-4-1 244,3 1-282,-4 0 0,6 4-34,-6 0 0,5 0 3,-4-1 0,3 0-12,-3-3 0,4 1-137,-4-4 0,5-1-125,-2-4 270,-2 1 0,2-2 115,-4-3 1,0 2-129,5-5 0,-5 4 119,5-4-109,-5-1 1,2-1-268,-5 1 202,5-1-58,-4 3-294,4-5-1511,0 0 602,-4-5 604,4 3 677,0-3 0,-3 0 0,3-1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486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1508 3849 6983,'0'-8'3638,"0"1"-3391,-6 4 0,4-3 0,-6 3 0,-1-1 77,-1 2 1,-1 1-1,-1-1 1,1 0 0,0-2-1,-1 1 1,-1 2-1,0 2 383,-3 3-725,-4-3 1,6 10 33,-5-4 1,4 3-135,-4 2 1,1-1 71,-1 1-218,2-1 177,6 1 1,0-1-80,-1 0 50,6 1 53,1-1 1,5 1-122,0-1 0,5 0 86,2 1 0,7-1 66,2 1 0,8-1-16,-1 1 0,3-1 0,1 0 0,2 1 35,5-1 1,1-3-46,-1-1 1,0 1-115,0 4 1,-4-1 29,-4 0 0,-3 2-77,-4 2 0,0-1 184,-7 5 1,0 0-63,-8 4 1,0-4 9,-4 0 1,0 0-24,0 4 1,-6 0 187,-6 0 1,-4 0-97,-7-1 0,-1-3 362,-3 1 0,-2-7-5,-5 3 1,3 0 135,1-1 0,0-3 76,0-5 0,2-3-174,5 4 0,2-6-115,2 2 1,1-2 9,3-2 0,6 0-439,-3 0 1,7-4-593,-2 0-126,4-5 1,-2 3 23,5-6 1,0 5 860,0-1 0,5 0 0,1-3 0</inkml:trace>
  <inkml:trace contextRef="#ctx0" brushRef="#br0" timeOffset="1">1930 3929 8211,'0'-12'-22,"0"1"0,0 3 1855,0 1-576,0 4 456,0-7-698,0 9-603,0-4-194,0 5 0,1 5-16,3 2 0,-3 6 78,3 6 1,-2 1-1,-2 11 0,0-1-178,0 5 1,1 3 112,3 0 0,-3 0-533,3-4 1,-3 3 141,-1-3 0,4 2-376,0-10 1,1 1 155,-2-4 1,-1-2-66,2-2 1,-2-2 128,2-6 0,-3 1-140,3-1 0,-3-3-1687,-1-1 1170,0-4 989,0 2 0,-5 0 0,-1 1 0</inkml:trace>
  <inkml:trace contextRef="#ctx0" brushRef="#br0" timeOffset="2">2204 3963 8120,'-1'-11'0,"-3"-1"0,3 1 965,-4-1-352,5 6 505,0 1-345,0 0 394,0 4-737,0-4 1,4 13-383,-1 4 1,6 8 105,-1 3 1,-2 2-37,2 10 1,-4 0 71,3 7 1,-3 2-208,4-2 1,-6-1-90,2 1 0,-3-7-100,-1 0 1,2-4-203,1-8 0,-1 1 199,1-9 1,-1 1-1082,-2-5 576,0-5-690,0 5 665,0-10 739,-5 4 0,3-15 0,-3-3 0</inkml:trace>
  <inkml:trace contextRef="#ctx0" brushRef="#br0" timeOffset="3">2250 3986 8104,'-5'-13'922,"4"-2"1,-5 9-329,6-6 1,0 5-88,0-1 0,-1 5 265,-3 0-325,3 1 1,-3 2-141,8 0 1,-1 5-106,4 3 0,1 6-21,3 1 1,1 4-113,-1-4 0,4 5-48,1-5 0,-1 4-120,-4-4 0,5 0-312,-1-3 0,1-5 200,-1 1 1,-2-6-36,2 2 0,-1-2 121,2-2 1,-2 0 182,5 0 0,-5-6-62,1-1 0,1-3 34,-1-2 1,2-3 252,-2 0 1,-2-6-99,2 2 0,-2 2 124,-2-2 0,-1 3-51,-2-3 1,1 9 696,-5-1-247,-1 2-584,3 3 1,-5 2 56,3 8 1,-3 7-217,-1 8 1,1 6 109,3 2 1,-3 10 106,3 1 0,1 5 121,-1 3 0,4-1-163,-5 1 0,6-4-488,-1 0 0,-3-7 94,-1 0 117,2-6-149,-5-6 148,10-6 0,-10 0-545,3-6 158,-3-4-1021,4 3 792,-4-4 754,4 1 0,-5-2 0,0-5 0</inkml:trace>
  <inkml:trace contextRef="#ctx0" brushRef="#br0" timeOffset="4">3129 3883 8156,'-6'0'863,"1"0"-276,5 0-309,0 5 1,0 3 866,0 7-689,0 3 0,0 5 145,0-1 1,4 6-174,0 3 1,3 2-77,-3 1 0,4-3-110,-5-1 0,5 0-222,-4 5 0,3-6 178,-3-2 1,0-3-249,-4-1 1,4-4 34,0 0 0,1-5-71,-2 1-648,-1-3 0,3 0 0,-5-1-1497,0-4 936,0-2-728,0-5 2023,-5 0 0,-2-5 0,-4-2 0</inkml:trace>
  <inkml:trace contextRef="#ctx0" brushRef="#br0" timeOffset="5">2947 4020 8071,'6'-11'0,"-1"-1"0,-1 1 0,0-1 889,5 1-527,-3 0 0,9-2 157,0-2 1,7 1 120,1-5 1,5 3-224,6-3 0,1 5-145,3-1 0,-1 3-129,5 0-43,-5 1 1,2 4-52,-4 4 0,-6 3 137,-3 3 1,-1 5-368,-3 7 1,-4-1 119,-3 5 0,-2 0-369,-2 4 0,-4-1 195,-3-3 1,-4 5-14,-4-5 1,-4 5 190,-7-5 1,-4 1 185,-8-1 0,-2 2 25,-5-6 1,3-1-44,1-7 0,1 2-165,-2-5 1,3 4 106,6-4 0,2-1-626,1-3 0,9 0-82,-1 0 655,7-5 0,-1-1 0,5-5 0</inkml:trace>
  <inkml:trace contextRef="#ctx0" brushRef="#br0" timeOffset="6">3780 3883 8052,'0'-11'0,"0"-1"0,0 1 350,0-1 0,0 5 260,0-1 677,-5 6-426,4-9-240,-4 10-129,5-4 917,0 5-556,5 0-127,-4 0 56,4 0-31,-5 0-793,0 5 1,0 3 157,0 7 0,4 3-91,0 5 0,0 1-4,-4 2 0,4 5 13,-1 7 1,1-3-74,-4 4 0,4 0 52,0-1 1,0 1-164,-4-1 67,0-7 0,3 7 177,1-8-212,0-2 60,-4 0 1,1-5 2,3 0 43,-3 0 1,4-6 37,-5-1 1,0-4-77,0 0 360,0-1-176,5 1 429,-3-6-111,3-1 479,-5-5 1474,0 0-2536,0-5 1,1 4 120,3-3 1,2 1-499,6 0 0,0 1 178,4-1 1,5-3-7,6 3 0,5-1 124,-2 4 0,-1 0 80,2 0-36,-1 0-194,-1 0 267,4 0 1,-9 0-82,3 0 1,-7 0-51,-1 0 1,-5-1 155,2-3-956,-4 2 265,-5-3 261,3 5-1455,-9 0 1955,4 0 0,-10-5 0,-1-1 0</inkml:trace>
  <inkml:trace contextRef="#ctx0" brushRef="#br0" timeOffset="7">4466 3849 8192,'0'-7'608,"0"-3"1,1 5 307,3-2 488,-3-4-483,4 10-349,-5-4-311,0 5 0,4 3 0,0 4 0,1 6-15,-2 10 0,-1 5 15,2 2 0,-3 4 0,-1 5 1,1-3-17,3 6 1,-3-5-238,3 1 0,-3 0-64,-1-4 75,0 3 0,2-11-182,1 4 1,-1-6 215,1-1-230,-1 0 88,-2-10 1,1 6-164,3-8 74,-3 3-1149,4-8 602,-5 6-779,0-6 578,0 4-969,0-9 1895,0 5 0,-5-12 0,-1 0 0</inkml:trace>
  <inkml:trace contextRef="#ctx0" brushRef="#br0" timeOffset="8">4774 3860 8060,'-5'-11'1276,"4"4"-436,-4 2-118,5 5 819,0 0 1,0 7-1490,0 4 0,1 9 201,3 7 1,-2 6 7,6 1 1,-6 2-175,2 6 1,-1 0 164,0 3-1002,-1 1 649,3 0 64,-5-6 0,1-2-629,3-7 598,-3 2 0,5-10-79,-2 0 1,-2-4 156,1-4 1,-1-6-640,-2 2 1,1-7-14,3 0 327,-3-3-426,4-1 1,-6 0-733,-3 0 1473,3-5 0,-9-7 0,3-5 0</inkml:trace>
  <inkml:trace contextRef="#ctx0" brushRef="#br0" timeOffset="9">4751 4226 7996,'0'-7'2264,"0"2"-1398,0 5-279,5-5 0,3 4 132,7-3 1,4 3 102,8 1-437,-3 0-1,9 0-443,-4 0 229,0 0 0,3-4-53,-5 0 1,-1 0-233,-3 4 0,-1 0 318,-3 0-1208,2 0 779,-13-5 1,7 4 103,-7-3-1938,-3 3 395,5 1 1665,-9 0 0,4 0 0</inkml:trace>
  <inkml:trace contextRef="#ctx0" brushRef="#br0" timeOffset="10">4763 3929 8001,'-7'-5'480,"2"-2"59,5-4 1,5 1-2,3 2-360,2-2 1,3 7 565,2-4 1,-1 3-247,5-4 1,0 2-224,4-2 1,3 0-50,1 4 1,5-4-80,-2 4 0,-1 1 94,2 3 0,-6 0-197,2 0 1,1 0-18,-2 0 0,-3 0-122,-4 0 0,-1 0-60,1 0 0,1 0 91,-4 0 1,3 0-7,-4 0 0,1 0 84,0 0 0,-4 0-108,4 0 1,-8 0 169,0 0 1,0 0 2,3 0 0,-3 0 87,-1 0 60,-4 0 1,3 0 128,-2 0-98,-3 0-62,4 0 0,-5 1-41,0 3-88,5 2 0,-3 7 24,1 2 1,-1 3 94,-2 5 105,0 4-8,0 3 1,0 4 328,0 0-400,0 5 0,0-2-165,0 5 1,0-5 156,0 1 0,0-4-146,0-3 0,0-1 77,0-7 0,4 1 99,-1-9 1,1 2-72,-4-2 1,4-6-166,0 2-263,0-2-578,1-2-1823,-4-2 1298,4-5-2102,-5 0 3471,-5 0 0,-1-10 0,-6-3 0</inkml:trace>
  <inkml:trace contextRef="#ctx0" brushRef="#br0" timeOffset="11">5825 3792 8047,'-4'-12'350,"0"1"1,0 3 71,4 1 1,0 3 71,0-4 31,0 6 384,0-3-184,0 5-436,0 5 1,0 2 503,0 9-438,0 1 1,0 11-11,0 3 0,0 3 261,0 4-374,0-2-943,0 3 787,0 0 1,0-3 270,0 2-360,0 2 64,0-4 1,-1 3 45,-3-4 0,3-2-283,-3-3 1,2-2-260,-2-5 323,2 0 0,-3-6 54,5-1 0,0-4 54,0 0 205,0-1 1,0-3-15,0-1 465,0-4 1,2 2-403,1-5 0,0 0 39,5 0 1,0 0 30,8 0-231,1-5 62,6 4 1,1-8-84,3 5 1,-2-4-186,6 5 1,-4-5-110,3 4 1,-5-1 113,2 1 1,-3 3-150,-1-3 1,-5 3 58,-3 1 0,-2-4-98,-2 0 1,1 0-265,-1 4-1010,-5-5 655,-1 4 0,-6-8-1336,-3 5 2265,-7-4 0,-7 1 0,-5-4 0</inkml:trace>
  <inkml:trace contextRef="#ctx0" brushRef="#br0" timeOffset="12">5745 4214 7960,'2'-11'1099,"6"-1"-631,-1 6 1,15-3 1,-3 5 1,6-3-40,2 3 0,5-4 124,-2 5 1,3-5-176,2 4 0,-1-3-117,0 3 0,-1-4-13,-2 4 0,-5-1-532,-7 1 1,1 3-198,-4-3 0,-1 3-537,-4 1 0,-4-1-133,-3-3 1149,-3 3 0,-6-4 0,-2 5 0</inkml:trace>
  <inkml:trace contextRef="#ctx0" brushRef="#br0" timeOffset="13">5779 3837 8094,'1'-15'0,"3"0"631,2 0-422,11 3 1,2 1 257,8-1 0,-2 2-116,5 3 1,5-3-115,3 2 0,5 2-56,-1-2 0,1 4 70,-1-3 1,1 3-51,-5-4 1,0 6-104,-4-2 1,-3 3 100,-1 1 1,-6 0-189,-1 0 0,-1 0-28,-7 0 1,0 5 150,-3 2 1,-5 0 85,1 0 1,-2 1-96,2 3 1,2 6 127,-2 2 1,-3 2-73,-2 2 0,3 5 1,-3 3 0,1-2-83,-4 1 1,1 1-149,3 3 0,-2 4 84,1 0 1,-1-1-208,-2-7 0,0 2-50,0-5 1,0 2 95,0-6 1,0 2-138,0-6 103,0-2 0,0-1 6,0-4 1,0-5-98,0 1 0,0-4-1142,0 3 924,0-4 0,-2 2-943,-1-5-397,-4 0 1809,-4 0 0,-1 0 0,1 0 0</inkml:trace>
  <inkml:trace contextRef="#ctx0" brushRef="#br0" timeOffset="14">6384 3780 7940,'0'-17'0,"2"0"254,1 6 1,0-1 872,4 1-651,6 4-53,0-3 227,3 9-321,-4-9 0,4 9 12,3-3 1,4 3 36,4 1 0,2 1-45,5 3-194,1 2 41,-1 5 0,-4 2-94,1 2 136,-6 3-192,8 10 0,-9-4-136,3 3 1,-4 1 329,-4-2-966,-3 11 533,-4-12 1,-2 14 36,-3-9-419,-2 3 381,-5-4 1,-1 4-155,-3-2 103,-2-3 170,-5 5 1,-6-9 154,-2 2-18,-2-2 0,-7-6-199,-3-3 392,-2 3-509,-6-5 374,3-2-484,-8-1 524,8-3 0,-6 3-12,8-2-164,-3-3 72,18-5 0,-2 0 53,9 0-913,1 0 562,5 0 0,1-2-1616,5-1 703,0-4 1356,5-4 1,1-1-1,5 1 1</inkml:trace>
  <inkml:trace contextRef="#ctx0" brushRef="#br0" timeOffset="15">7195 3780 7965,'-5'-11'3175,"4"5"-2736,-4-5 112,5 10-127,0-4 0,0 4 891,0-3-700,0 3-295,0-4-42,0 5-693,5 0-924,-4 0-474,9 0 1,-7 1 270,4 3 1542,-4 2 0,2 11 0,-5 0 0</inkml:trace>
  <inkml:trace contextRef="#ctx0" brushRef="#br0" timeOffset="16">7275 4214 7994,'0'8'1054,"0"0"1,0-5-288,0 5 0,0-4 1280,0 3 203,0-4-1039,0 7-1334,0-4 105,0 1-91,0 3 0,-1-8-409,-3 6-2579,3-5 3097,-4 2 0,0 0 0,-2 1 0</inkml:trace>
  <inkml:trace contextRef="#ctx0" brushRef="#br0" timeOffset="17">1039 4979 8583,'7'0'-256,"-2"0"0,-5-1 1341,0-3-179,0 3-308,0-4 0,0 4 402,0-3-700,5 3 0,1-4 45,6 5 0,-4 0 18,4 0 1,-2 0-48,9 0 0,0 0-32,4 0 0,0-2 83,0-1 1,5 0-66,2-5 0,4 5 185,4-5 1,3 0-141,5-3 0,-1 3-169,1 1 0,5-1-167,2-3 0,-2 3 211,-2 0 0,2 5-215,-1-5 0,4 4 58,-1-3 0,1 3-76,3-4 1,-4 2 83,4-2 1,4-1-225,-4 6 0,2-5 46,-6 4 0,1 0-19,-4 4 0,3 0 50,-3 0 0,0 0 54,0 0 0,-7 0-29,3 0 1,-3 0 26,3 0 0,-1 0-58,1 0 0,0 2 69,-1 1 0,2-1 0,3 1 1,2-1 3,5-2 1,-1 0-147,-3 0 1,7 0 103,-3 0 1,2-2-6,-1-1 1,-1 1 32,0-1 1,-1 1-20,-3 2 1,0 0-109,-7 0 0,6 0 64,-6 0 41,2 0-1082,-2 5 1084,-6-3 1,5 3-55,-4-5-184,4 0 229,-5 0 1,4 0-349,-6 0 298,5 0 33,-8 0 1,6-4-57,-3 0 44,-2 0 1,7 4 98,-5 0-101,0 0 0,-4 0-70,0 0 296,1 0 93,-1 0 1,-1 0-299,-3 0 446,3 0 216,-4 0 1,7 0-356,2 0-206,-2 0 0,7 0-94,-5 0 1,4-1-170,-4-3 193,5 3 1,-2-4-16,4 5 1,1 0-949,0 0 747,-1 0 93,1 0 1,-5 0-676,-3 0 811,2 0-55,-4 0 0,7 0 114,-5 0-118,0 0 23,-4 0 0,1-4-7,-1 0 1,4 1 4,0 3 43,0-6-21,-9 5 1,4-4 7,-2 5 1,-3 0-3,-2 0 0,-2 0 473,-1 0 1,4 0-447,0 0 1,-5 0 940,-3 0-962,0 0 0,4 0 165,0 0-149,0 0 0,1 0 24,3 0-41,-3 0 27,4 0 0,-5-4-13,-1 0 1,1 1 1,0 3 0,0 0 22,0 0-81,0 0 66,-6 0 0,4-4 158,-6 0-163,5 0 1,-7 4 532,2 0-312,-2 0 1,-2 0-23,1 0 372,-1 0-330,1 0 1,-1 0 101,0 0-482,-4 0 288,3 0 1,-4 0 129,6 0-351,-1 0 105,0 0 0,-3 0-192,0 0 61,-1 0-175,0 0 0,-1 0 2,-2 0-705,-3 0-1161,4 0 2140,-20 0 0,-4 0 0,-15 0 0</inkml:trace>
  <inkml:trace contextRef="#ctx0" brushRef="#br0" timeOffset="34">8086 14721 7950,'-11'-13'2057,"-1"1"-1661,6 8-317,1-1 354,5 5 1,1 0-130,3 0 0,-2 1-382,6 3 0,-4 3 42,3 4 1,-3 0-817,4 1 0,-6-1 128,2 1 724,-3-1 0,-1 1 0,0-1 0</inkml:trace>
  <inkml:trace contextRef="#ctx0" brushRef="#br0" timeOffset="35">8143 15167 7923,'0'6'1026,"0"4"0,0-3-447,0 4 0,0-3 694,0-1 1,4-3-663,0 4 1,1-2-182,-1 2-344,-3 2 1,5-5-368,-2 3 370,-3 2-89,4-4 0,0 6 0,2-1 0</inkml:trace>
  <inkml:trace contextRef="#ctx0" brushRef="#br0" timeOffset="36">1096 15898 8457,'7'0'161,"-2"0"0,-5 1 708,0 3-534,0-3 0,1 8-60,3-5 0,2 3 54,6-3 0,-1 0 189,1-4 0,4 0-201,3 0 0,6 0 89,2 0 0,1 0 86,-1 0 0,-3-4-158,2 0 0,0-1-4,0 2 1,-1 1-32,1-1 1,-2 1-179,-1 2 1,4 0 50,-1 0 0,6 0-122,-1 0 0,-1 4 137,4 0 0,3 0-197,9-4 0,5 0-193,2 0 0,4 0 303,4 0 1,-1-5-408,-28 1 1,0 0 0,32-5 284,-32 5 1,0 0 0,2-1-1,0 0-45,-2 1 0,0 1 0,32-4 32,-32 3 0,1 1 0,26-1-62,2-4 0,-3 6-149,0-2 1,-5 3 211,0 1 1,-5 0-4,2 0 0,-2 0 33,2 0 0,3 0-129,8 0 1,0 0 85,-27 0 1,0 0 0,30 0-61,-28 0 1,0 0 0,-2-1 0,1 0-111,3 0 1,0-1-1,-3 1 1,-1 0 69,1-1 1,-1 1-1,0 0 1,-1 0-120,28 1 0,0 0 145,-4 0 0,-1 0 150,-3 0 1,-2 0-49,-5 0 1,-1 4 32,1 0 1,-1 1-74,-4-1 0,4-3 186,-3 3 1,-2-3-35,2-1 1,0 0-88,4 0 1,3 0-48,1 0 1,3 0-104,-3 0 0,3 0 41,-4 0 1,5 0 56,-5 0 0,1 0-50,-5 0 0,-3 0 70,0 0 1,-4 0 6,4 0 0,-4 0 8,4 0 1,-5 0 422,1 0 1,1 0-379,-1 0 1,5-4 25,-1 1 0,1-5-94,-1 4 0,3-1 38,-3 1 1,-2 3 46,2-3 1,-5 3-44,1 1 1,1 0 137,-1 0 0,0 0-89,-3 0 0,-2 0 335,-3 0 1,7 0-271,-3 0 0,4 0 164,0 0 0,-2 0-254,2 0 1,1 0 74,-1 0 0,0 0-186,-3 0 1,-1 0 443,0 0 1,-1 0-418,-2 0 1,0-4 198,-4 0 1,0 0-153,-5 4 0,5 0 122,0 0 1,-1-3 187,-3-1 0,4 0-189,0 4 0,3-4-25,-3 0 0,4 1-181,0 3 1,-2-2 126,1-1 0,0 1-123,0-2 1,3 3 85,-2 1 0,0 0 16,0 0 1,0 0-68,-4 0 0,1 0 23,-1 0 1,1 0 247,2 0 0,-1 0-66,-2 0 0,-4 4-260,0 0 1,-2 1 46,-6-1 1,4-3 25,-3 3 1,3-3 0,-4-1 1,4 4-124,-4 0 0,2-1 99,-2-3 1,-1 0-23,5 0 0,-5 0-62,1 0 0,2 0 63,-2 0 1,4 0 113,-4 0 1,0 0-95,-3 0 1,-1 0 235,1 0 0,-1 0-61,0 0 1,-3 0 256,0 0-164,-6 0-37,3 0-249,0 0 134,-3 0 1,4 0-431,-2 0-159,-3 0-176,4 0 191,-5 6 0,-1-5-365,-3 3 0,-2-3 241,-6-1 639,-4 0 0,-2 0 0,-5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52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17211 1907 7643,'0'-6'1948,"0"1"-815,0 5-1098,5 0 0,-3 1 0,3 2 188,0 0-210,-4 6 0,5-6 47,-2 5 0,-3-1-5,3 5 0,1-1 17,-1 0 0,1 1-16,-1-1 0,-1 4-30,4 1 0,-3-1 55,4-4 0,-1 1 28,5-1 1,-1 1-34,0-1 1,2-3-36,2-1 0,-1 1 7,5 3 0,-3-3 4,3 0 0,0-6-5,4 2 0,-1-3-11,1-1 1,5 0-49,3 0 0,-2-1 59,1-3 1,-1 2-134,2-6 0,1 2 115,-6-2 1,1-1 0,-4 5 1,0-3-34,-1 3 1,-3-1-2,0 1 0,-5 1 116,2-4 1,-4 4-91,0-1 1,-2 2 150,-2-2 1,2 3-81,-3-3 94,-2-2-119,6 4 1,-9-3 310,6 5-259,-6 0-44,8 0 0,-7 0-179,5 0 152,-6 0-240,8 0 228,-9 0 0,8 2-229,-5 1 192,0 4 0,0 4-173,0 1 0,-1-1-82,-3 0 158,0 1 0,0-1-106,0 1 1,0-1 134,0 1 0,0-5-44,0 1 0,0-4-49,0 3 300,0-4-291,0 2 915,0-5-636,-5 0 1,4-5-4,-3-3 1,3 2 86,1-2 1,0 4-128,0-3 0,0-1-119,0-3 0,5 3 119,3 0 1,3 1-111,4-5 1,-1 1 22,5 0 0,0 3-123,4 0 0,-4 5 58,0-5 0,0 5 66,4 0 0,0 1-28,0 2 1,3 0 11,1 0 0,1 0 94,-1 0 0,-2 2-74,6 1 1,-5 0-158,5 5 1,-6-6 101,2 2 0,1-3-21,-2-1 1,2 0 92,-1 0 0,-3 0-61,3 0 1,-3-1 21,-2-3 0,0 2-19,-3-6 1,-1 4 105,-3-3 1,-2 3-89,2-4 1,-6 4 538,-2-3-229,1-1 1,2-3 3,-2-1 0,1 5 195,-5-1-235,4 0-89,-6-3 0,4 1-3,-2 2 1,-3 2-695,3 2 284,-3 3-1442,-1-4-3135,0 5 4826,-5 5 0,-1 1 0,-6 6 0</inkml:trace>
  <inkml:trace contextRef="#ctx0" brushRef="#br0" timeOffset="1">17885 2455 8200,'-1'-6'0,"-3"2"202,3-2 1,-6 1 290,4-3 236,1 3-205,-3 5 337,0 0-498,4 0 1,-8 5-93,5 3 0,0 3-16,4 5 0,0 1 22,0 6 1,0 4-197,0-1 1,0 2 109,0-1 1,0-2-287,0 6 1,0-2 92,0 2 1,0-4-137,0-4 1,2 0 16,1 0 0,-1-4-168,2 0 1,1-5-110,-2 1 133,1-2-403,1-2 149,-3 1-468,3-6 316,-5-1-819,0-5 1490,-5 0 0,-2-10 0,-4-3 0</inkml:trace>
  <inkml:trace contextRef="#ctx0" brushRef="#br0" timeOffset="2">17828 2490 8364,'5'-12'53,"-4"1"1,9 3 141,-2 1 1,0-1-60,3-3 0,-2 3 39,6 0 0,2 2 310,-2-2 0,5 2-87,-1 2 1,-1 3-321,1-3 1,-4 3 80,4 1 1,-1 0-190,1 0 0,1 1 73,-4 3 0,3-1-109,-4 4 0,0 0 3,-3 0 1,-2 3 97,-3-2 1,2-2-172,-5 2 0,0-1 108,-4 5 0,-1-2 309,-3-2 0,-8 2-96,-7-3 0,-4 4 147,-3 0 1,-2 0-19,-3 1 1,-4-1-28,4 1 1,-3-5-275,8 1 1,0-4 248,7 3-278,-2-4 0,8 3 180,-2-2-1245,7-3 0,8 4 125,8-5 956,7 0 0,8-5 0,6-1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4.841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1369 8708 8367,'0'-6'-634,"0"-4"2326,0 9-276,0-10 10,-5 10-570,4-4-185,-4 5 147,5 0 0,0 5-572,0 3 1,0 7 372,0 4-355,0 3-67,0 1 1,0 4 17,0 4-65,0 2 98,0 1-1304,0 5 985,0 2 0,0 3-55,0-2 0,0 2-249,0-6 0,0 3 188,0-2 0,0-3-20,0-5 1,0-1-159,0-7 189,5 2 1,-4-12-26,3 2 85,-3-2 1,-1-5 513,0-1-737,0-4 307,0 2-4115,0-5 2504,0-5 835,0-2 808,0 1 0,-5-9 0,-1 2 0</inkml:trace>
  <inkml:trace contextRef="#ctx0" brushRef="#br0" timeOffset="1">1083 8743 8109,'0'-12'-27,"0"1"1,2-1 30,1 1-2,4 0 1543,4-1-956,1 1 1,4-6 158,3-2-102,3 3-314,1-1 0,1 6 130,2-1 75,-2 1-327,4 5 0,-3-3 266,1 5-296,-2 0 0,8 4 45,-5 0 0,3 5 0,-3 3 0,4 2-182,0 1 18,2 1 0,0-1 241,-3 1-729,-2 4 340,0-3 0,-7 8-119,1-2 0,-6 2-82,-1-2 1,-4 2-233,-3-2 286,-3 3 92,-5 1 0,-6-4-215,-6 0 200,-4 0 0,-12 0 142,-3 0-73,-2-5 1,-1 6-109,0-5-434,-1 1 661,-4-5 1,0 3-112,-3-3-435,-2 3 281,13-7 1,-2 0-1035,10 1 637,5-5-23,7 2 654,1-10 0,4-2 0</inkml:trace>
  <inkml:trace contextRef="#ctx0" brushRef="#br0" timeOffset="2">2340 8332 8150,'0'-12'0,"0"1"0,4 3 781,-1 0-47,1 1 308,-4 0-381,0-3 60,0 9 2,0-4 896,0 5-1030,-5 5-393,-1 1 1,-6 6 196,1-1-127,-1 6-85,-4 6 0,-2 3 75,-5 9 1,4-3 0,0 10 0,0 5-133,-4 7-381,1 1 0,0 3 315,3-1-41,2 0 1,6 0 165,0 0-473,4 0 226,2 0 1,5-5 140,0-2-305,0-3 161,5-2 0,2-4 80,4-3-118,0-2 44,1-2 0,-1-4-382,1 1 428,4-6 0,-3 3 113,2-5-87,3-5-9,-5-2 10,3-4 0,-5-1-7,1 0 589,-1 1-857,1-1 400,-1-4-457,-4-2 1,1-4-1160,-4 3-1612,0-3 3091,-4 4 0,0-5 0,0 0 0</inkml:trace>
  <inkml:trace contextRef="#ctx0" brushRef="#br0" timeOffset="3">2797 8663 8108,'0'-7'1469,"0"2"405,0 5-1237,5 5-310,1 7 1,5 2 312,1 5 0,4 1 103,3 7-506,-2-3-346,4 9 416,-3-4 1,5 1-226,0 1 3,0-1 17,-6 5 0,4-6-110,-6-3 122,5-1-190,-7-3 1,7 0-98,-4-3 1,0 1 90,-1-4 1,-2-1-39,2-4 0,-2 1 126,-2-1-196,-4-5 365,3 0 1,-8-3-208,6 1-854,-6 0 289,4-4-3620,-6 0 3364,0-5 1,-4 2 86,0-4 766,-5-1 0,3-3 0,-6-1 0</inkml:trace>
  <inkml:trace contextRef="#ctx0" brushRef="#br0" timeOffset="4">3196 8720 8106,'0'-12'-157,"0"1"0,0 0 499,0-1 0,2 5 1463,1-1-142,-1 0-592,3 2-339,-5-4-270,0 9 0,0-3-22,0 8-81,0 2-166,-5 10 0,1 0 192,-8 6-245,3 4 38,-12 8 0,2 5-276,-8 3-5,3 3 0,-8-2-355,6 3 350,-6-3 0,8 2 66,-3-7-493,3-2 351,6-7 1,-2 3-37,5-5 0,-3-5 85,7-3 0,-3-5-135,6 2 105,3-4 0,-1-4-505,2 0-418,3-6 26,-4 3-1281,5-5 2343,0 0 0,5-10 0,1-3 0</inkml:trace>
  <inkml:trace contextRef="#ctx0" brushRef="#br0" timeOffset="5">2751 8446 8037,'0'-12'162,"0"6"69,0 1 120,0 5 176,0-5-352,0 4 1,1-5 239,3 6 0,0 0 663,7 0-603,-2 0 299,13 0-393,-5 0 0,7 0 9,3 0 0,-1 0 84,4 0 1,0-1 167,5-3-464,-6 3 1,3-8 173,-6 5-274,6-4-10,-8 6 0,8-7 45,-6 6-57,6-6 1,-8 4 353,3-3-1474,-3-2 738,-6 9 0,-2-4 184,-4 5-2187,-1 0 568,-5 0 1761,0 0 0,-6 5 0,0 1 0</inkml:trace>
  <inkml:trace contextRef="#ctx0" brushRef="#br0" timeOffset="6">3596 8937 7969,'-6'-7'967,"1"2"-387,5 5 1116,0 0-1383,0-5 1,1 4 356,3-3-292,2 3 1,5 1 351,1 0-309,4 0-141,-3 0 0,5 0 445,-3 0-422,3 0 1,5-1 385,-1-3-508,1 3 1,0-4 182,0 5-297,5-6 23,-4 5 0,3-4 73,-8 5 1,1 0-112,-5 0 1,0-4-81,-3 1 40,-1-1 1,-3 4-1653,0 0 489,-6 0 1151,-7 0 0,-8 5 0,-10 1 0</inkml:trace>
  <inkml:trace contextRef="#ctx0" brushRef="#br1" timeOffset="7">4612 8754 8075,'6'-11'-159,"-5"3"77,3 0 316,2 1-40,0-5 157,1 6 92,3-4-268,-4 4 1,2-5 233,-1 4 18,-4 2 0,2 0 13,0 3-58,-4-8 1,6 5-3,-4-2-19,-1-4-10,3 10 0,-5-9-178,0 9 178,0-9-130,0 8 13,-5-3 0,3 5-253,-8 0 59,4 0 0,-9 0 180,0 0-451,-6 5 197,3 2 0,-8 9 110,-1 3 1,1-1 20,3 1 0,1 0 31,3 4 0,3-4 4,4 0 1,1-1-208,-1 1-49,6-3 219,1 1-209,5-5 182,0 10 0,0-9-92,0 2 0,0-2-194,0-2 0,1-3 158,3-1-277,-3 1 28,9-2-16,-3 4 273,4-8-2,1 3 1,-1-5 138,0 0-41,1 0 1,-1 0 29,1 0 1,-1 0-71,1 0 386,-1-5-104,0 3-180,1-3 92,-6 0-83,-1 4 49,-5-4-214,0 5 1,-5 1-107,-3 3-30,-2-3 206,-1 9 0,-6-2-184,-2 7 178,3-2-32,-6 8 0,5-7-5,-6 5 0,4-3-33,0 3 4,5-5 34,-3 2 1,6-1-16,-1 1-122,6-1 139,1-4 1,5 2-253,0 2 242,5-2 0,1 3 253,6-4-254,-1-1 0,2 1 129,2-1 1,-1-1 237,5-2 0,0 1-183,4-6 1,-4 5 63,0-4 1,0 0 677,4-4-456,-5 0-175,3 0 1,-3-4 666,5 0-447,0-5-31,0 3-213,-6-6-69,5 1 1,-9 3 175,2 1-873,-8-1 459,4 2 130,-10-4-2971,4 8 1966,-10-3 1,-5 7 937,-6 1 0,-4 4 0,2 4 0</inkml:trace>
  <inkml:trace contextRef="#ctx0" brushRef="#br0" timeOffset="8">5709 8469 7955,'11'-12'0,"1"1"0,-5 3 614,1 0-299,0 1 1,-1 1 556,1 2 71,-6-3-568,3 6 86,-5-4 115,5 5-174,-3 0-109,3 5-124,-5-4 1,-1 13 169,-3-2-55,-3 2-87,-9 2 0,3-2 29,-2 5 0,-4 0-1,-4 4 1,0-1-550,-3-3 109,1 2-373,-2-3 100,-3 5 375,1 0 0,-3-6-102,6-1-16,-1 1 103,4-4 0,6 2 128,1-7-119,4 2 93,5-9-57,2 10 612,5-10-544,0 4 1,5-5 276,3 0-96,2 5-121,7-4 1,0 4 113,6-5 0,0 0-107,0 0 194,0 0-211,5 0 1,-4 0 40,2 0-299,-2 0 267,-1 0 0,0 2 36,0 1-1008,-5-1 325,-2 3-581,-4-5 554,-6 5 265,-1-4-1719,-5 4 2084,0 0 0,-10 2 0,-3 4 0</inkml:trace>
  <inkml:trace contextRef="#ctx0" brushRef="#br0" timeOffset="9">5298 9062 8106,'11'0'1549,"1"0"-661,-1 0-498,0 0 0,2 0 1176,2 0-1048,3 0 0,5 0 97,0 0 0,0 0 164,-1 0-554,1 0 190,0 0-151,5 0 0,-8 4-186,3 0 0,-4 1-203,0-1 0,-2-3 221,-6 3-1911,1 2 615,-1-4-2430,0 3 3630,1 0 0,-1-4 0,1 4 0</inkml:trace>
  <inkml:trace contextRef="#ctx0" brushRef="#br0" timeOffset="10">6143 9599 7935,'-5'12'-358,"3"-6"478,-3 4 138,5-9 70,0 4 2342,0-5-2478,0-5 1,0 3 690,0-6-387,0 1-137,5-10 160,-3 4-215,8-8 1,-9 3-131,3-5 0,1-1-162,-1-2 1,3 0 289,-3-4-604,5-1 271,-8-3 1,8 0-437,-5-1 266,0-4 185,-4 4 0,4-6-220,0 3 51,4 2-11,-6-8 1,8 5-102,-3-3 0,2-1 86,-1 5-115,2-1 135,-4 5 1,2 6 28,0 5 260,-6 1-54,3 9 280,0-4-88,-3 11-198,3-4 296,-5 9-154,0-4 101,0 5-243,0 5 1,0 1 53,0 5-93,0 6 52,0 1 1,0 5 77,0-1-33,0-4-55,5 9 1,1-12-122,6 8-45,-1-8 151,0 2 1,2-6-67,2 0 51,-2-4 12,9-2 38,-5-5-40,6 0 1,-4 0 12,0 0 43,0-5-62,4-2 1,-1-4-7,-3 0 192,-3-1-88,-4 1 1,3-2 94,0-2-146,0 2-3,-3-8 1,-2 7-168,-2-5 164,2 0 8,-4-4-47,5 5 22,-4 1 0,-1 7 36,-2 3 118,-3-4-114,4 10-25,-5-4-222,5 10 79,-3 2 1,3 9 204,-5 3-83,0 8-17,0 2 1,4 5 312,-1 0-300,1 6 0,-4-5-415,0 3 236,0-2 0,1-2 48,3 0-810,-3-4 586,5-2 0,-3-7-159,1-2-129,0-2 329,-4-6 1,4 1-1868,0-1 2152,-1-5 0,-3 4 0,0-3 0</inkml:trace>
  <inkml:trace contextRef="#ctx0" brushRef="#br0" timeOffset="11">7639 8389 7965,'6'-7'8,"1"-2"775,-4 6-308,-1-1 112,3 4 711,-5 0 1,0 5-963,0 2 64,0 4-204,-5 0 0,-3 4 141,-7 0-387,2 6 218,-8-3 0,-1 4-15,-5 1-105,1 0 0,-2 0 90,-3 0 1,3 0-164,2-1-16,2 1 0,6-4-3,3 0 1,2-5 52,2 2 0,4-8 84,3 0-17,3 0-167,6 3 43,7-5 1,3 0 97,8-6 262,-3 5-147,13-4 1,-4 4-97,6-5-2,-1 0-114,-5 0 0,3 0-169,-6 0 0,5 0 194,-5 0-1314,-4 0 881,-5 0 0,-6 0-537,0 0 260,1 0 1,-6 1 731,-2 3 0,-3-3 0,-1 4 0</inkml:trace>
  <inkml:trace contextRef="#ctx0" brushRef="#br0" timeOffset="12">7342 8937 8684,'6'0'1794,"5"0"-1364,-10 0 1,9 1 146,-2 3 0,3-3 101,4 3 1,-1-1-268,5 0 0,-4-1-160,4 1 1,1 2-386,2-1 180,1 0-56,0 1-1444,0-4 1095,0 5 1,0-6 358,-1 0 0,11 5 0,3 1 0</inkml:trace>
  <inkml:trace contextRef="#ctx0" brushRef="#br0" timeOffset="13">8187 8320 8074,'0'-11'848,"0"-1"-307,0 1-95,0 4 235,0 2 1549,0 5-1870,0 5 1,5 3 49,3 7 1,3 3 35,5 5 1,1 5-76,6 2-137,0 3-59,0 2 1,-2 0-92,-2 3-534,3-2 391,-4 3 1,1-5-259,0 1 0,-4-2 207,4-3 0,-1 2-140,1-6 1,1 5 38,-5-5-352,1 1 301,0-9 0,-3-2-476,2-4 468,-7-1 0,2-1-687,-3-2 1,-1-2 384,-3-2 1,0-3 689,1 3 1,-3-2 0,4-2 0</inkml:trace>
  <inkml:trace contextRef="#ctx0" brushRef="#br0" timeOffset="14">8644 8354 8058,'-5'-11'0,"-3"0"1396,3-1-523,0 6 92,5 1-385,0 5 583,-5 5-715,4 1 0,-9 11-105,2 2 1,-8 5-243,-7 6 1,-3 2 29,-8 10-1577,2 0 1677,-12 3-839,3 1 521,21-21 0,0 1 78,-25 21 1,25-21 0,1 0-383,-2-1 0,0-1 0,-14 18 155,4 0 0,11-10-384,1-6 413,5-7 1,7-2-190,4-6-1174,1-4 950,7-2 1,3-7 619,7-1 0,3-4 0,5-4 0</inkml:trace>
  <inkml:trace contextRef="#ctx0" brushRef="#br0" timeOffset="15">8084 8080 7985,'-17'-16'2047,"0"3"-1732,11-3-150,6 4 0,6 6 55,0-4 1,5 7 335,-4-4 1,5 0-27,3 0 619,8-4-691,1 10 0,18-8 226,0 5-231,5 1-448,-2 3 0,5-4-190,-1 0-884,6 0 1032,-13-1-1362,7 4 993,-13-4 1,6 1 173,-8 0 232,3 0 0,-11 8 0,6 0 0,0-1 0,-2-2 0</inkml:trace>
  <inkml:trace contextRef="#ctx0" brushRef="#br0" timeOffset="16">9078 8400 8202,'0'-6'1323,"0"1"-1020,0 5 0,-1 3 482,-3 1-466,3 5 0,-4-3 313,5 6 0,0 4-196,0 3 0,0 3 71,0 1-306,0 5 0,0-4 142,0 3-374,0 2 72,0-5 1,0 8 359,0-6-878,0 1 428,0-4 0,3-2-1202,1-2 445,0-2-399,-4-6 815,0 1 0,1-6-113,3-2 503,-3-3 0,4 4 0,-5 1 0</inkml:trace>
  <inkml:trace contextRef="#ctx0" brushRef="#br0" timeOffset="17">8792 8674 7983,'7'0'0,"3"0"1339,-2 0-808,-3 0 0,5-4 696,-3 1 0,7-1-155,2 4-626,4 0 1,3-4 225,7 0 0,3-4-56,1 5 221,1-1-477,4-1 0,-5 0-542,1-3 81,-1 3 147,-10 0 1,3 4-2869,-8-3 2822,2-2 0,-8 4 0,3-3 0</inkml:trace>
  <inkml:trace contextRef="#ctx0" brushRef="#br1" timeOffset="18">9900 8377 7993,'0'-11'4869,"0"4"-3605,0 2-526,0 0-292,0 4-107,0-4 0,-5 5-313,-6 0 72,-2 0 0,-5 5 48,3 3 0,-3 2-126,-4 1 1,2 1-161,1-1 120,0 6 10,-3-5 0,0 9-275,3-6 190,2 5-97,6-7-65,5 8 153,1-8 1,5 7 24,0-4 0,1-1-70,3-4 1,2 1 47,5-1-122,1 0 61,4 1 1,-3-5 74,2 1 1,2-5 25,-2 0 0,4-1 108,-4-2 37,1 0-164,-5 0 218,0 0-5,-4 0-161,3 0 391,-9 0-63,4 0-215,-5 0 1,-5 0-18,-2 0 0,-5 0-52,-3 0 237,2 5-214,-8 1 0,7 6 481,-5-1-183,5 5-24,-8-3 55,9 9-143,-3-4 1,4 4-7,1 1-190,5 0 11,-4 5 1,3-3 197,-4 6-433,-1-6 180,1 3 0,1-1-123,2-1 101,-2 1 1,9-5-32,-3-3 1,3-3-65,1-4 0,9-1 512,2 0-245,8 1 0,4-6 143,7-2 0,8-3 302,4-1 0,3-1-79,0-3-889,1-2 649,-5-6 0,-2 1-399,-5 0 245,-10-1 0,-2 1 205,-11-1-2707,-4 1 1221,-2-1 1174,-5 6 0,-10-4 0,-3 4 0</inkml:trace>
  <inkml:trace contextRef="#ctx0" brushRef="#br0" timeOffset="19">10117 7932 7950,'0'-12'5,"0"5"-3,0-1 1,0 4 511,0-3-222,0 4 1,0-3 606,0 2-211,0 3 121,0-4-211,0 0 134,0 3-178,0-3 192,0 5-516,5 0 0,-3 2 82,1 1 0,3 0 86,-3 4-15,1 1-156,1-2-67,-4 5 1,8-5 70,-5 5 0,5 5-9,-1-1 1,2 4-15,1-4 0,2 4-19,2-4 1,-1 6-117,5-2 1,-1 2 205,1 2-558,3 0 224,-10 0 0,9 0-276,-6-1 235,0 1 30,1 0 0,-4 0-168,-1 0 130,1 0-16,-6 0 1,2 4 76,-1 4 0,0-2-50,0 2 362,-2-1-148,-5 9 1,4-3-129,0 2 296,0-3-151,-4-5 0,0 3-11,0-3-76,0 3 0,-1 3-118,-3 2 39,-3-3 1,-4 5 135,0-6-382,-1 0 178,1 0 0,-3-1 13,2-2 6,-2-3 37,8-5 1,-5-4-84,-1 0 1,2-5 2,2 1 0,-1-6-16,6-2-29,-6 1 77,2 3 1,-3-3-28,3 0 107,-3-6-138,3 3 0,0-5-127,-1 0 416,5 0 0,-3 0 465,2 0-608,3 0 0,-4 0-4825,5 0 4825,5 0 0,1-5 0,6-1 0</inkml:trace>
  <inkml:trace contextRef="#ctx0" brushRef="#br0" timeOffset="20">11111 8594 8020,'-12'0'109,"6"0"0,1-5 0,5-1 1</inkml:trace>
  <inkml:trace contextRef="#ctx0" brushRef="#br0" timeOffset="21">11099 8583 8020,'12'0'2458,"4"0"-1229,-3 0-615,9 0 604,-5-5-724,6 3 1,1-3 247,3 5-505,2-5-66,5 4 1,1-9 171,-1 2-260,5 3 82,-8 0 0,9 1 165,-9 0-505,4-4 191,-10 6 0,5-3-100,-7 5 213,2 0 0,-8-4-203,2 1 34,-3-1-243,-4 4-540,-1 0 823,-5 0 0,5 0 0,-5 0 0</inkml:trace>
  <inkml:trace contextRef="#ctx0" brushRef="#br0" timeOffset="22">11739 8503 8020,'-11'0'0,"-6"5"0,-1 1 0</inkml:trace>
  <inkml:trace contextRef="#ctx0" brushRef="#br0" timeOffset="23">11191 8880 7945,'40'0'2619,"0"-4"424,-6 0 1,4-1-2088,0 1 1,4 3-542,-4-3 1,0-1-475,-4 1 1,-4-1 66,-4 1 0,2 3 29,-1-3 1,-4 2 58,-4-2 0,-5 3-107,1-3 1,-2 3 189,-2 1-179,-5 0 0,5 0 0,-5 0 0</inkml:trace>
  <inkml:trace contextRef="#ctx0" brushRef="#br0" timeOffset="24">11693 8823 7795,'-22'0'0</inkml:trace>
  <inkml:trace contextRef="#ctx0" brushRef="#br0" timeOffset="25">12689 10256 7911,'-5'-11'0,"3"-1"0,-8 6 0,4 1 0</inkml:trace>
  <inkml:trace contextRef="#ctx0" brushRef="#br0" timeOffset="26">12654 10142 8107,'0'9'921,"0"2"0,4 3 1255,0 9-1,0 0-1500,-4 0 0,0 4-275,0 4 1,4 3-182,-1 4 1,1-1 17,-4 5 1,0 1-226,0 7 0,1-4 59,3 4 1,-2 1-205,1-2 0,4-1-12,0-6 1,0-4-128,0-7 0,0-3 85,0-5 1,2-6-204,-5-1 390,5-4 0,-3 0 0,6-1 0</inkml:trace>
  <inkml:trace contextRef="#ctx0" brushRef="#br0" timeOffset="27">12734 10975 7932,'0'-22'0</inkml:trace>
  <inkml:trace contextRef="#ctx0" brushRef="#br0" timeOffset="28">12460 10107 7996,'23'-15'0,"0"0"0,0 0 1925,0 3 0,4 1-895,4 0 0,2 3-425,1 0 1,0 6-214,1-2 1,-1 4-220,0 4 0,0-2-23,1 6 1,-2 3-150,-3 5 0,2 3-188,-5-4 1,-2 5 165,-6-1 0,-3 3-122,-4 1 1,-2 3-6,-2 1 1,-3 1-392,-5-2 0,-5-1 217,-3 1 0,-7 2-65,-4-1 0,-4-2 145,-4-6 1,-2 3 286,-5-3 1,0-3-131,-1 0 1,2-4 164,3 0 0,-2-1-65,5 0 1,2-4-80,6-3 64,-2-3 0,8-1 0,-4 0 0</inkml:trace>
  <inkml:trace contextRef="#ctx0" brushRef="#br0" timeOffset="29">12643 10553 7945,'23'0'0</inkml:trace>
  <inkml:trace contextRef="#ctx0" brushRef="#br0" timeOffset="30">13728 9879 7925,'11'-23'0</inkml:trace>
  <inkml:trace contextRef="#ctx0" brushRef="#br0" timeOffset="31">13728 9822 7913,'-1'-6'1825,"-3"2"127,3 3-1376,-10 1 0,5 0-158,-5 0 1,-1 5-88,1 2 1,-1 7 98,1 1 1,-2 10-121,-2-3 0,2 9-62,-2-1 0,-1 8 15,0 4 1,-3 3-44,4 0 0,-4 6-257,4 2 0,-2 4 201,2 4 1,2-2-111,-2 2 1,4-3-69,3-1 0,3-9 13,5-2 1,1-4 91,3 0-91,3-8 0,6 2 0,1-6 0,0-2 0,4-3 0,2-2 0</inkml:trace>
  <inkml:trace contextRef="#ctx0" brushRef="#br0" timeOffset="32">13922 10553 7871,'-11'0'492,"4"0"-101,2 0 1240,5 0-1385,5 0 0,-2 0 94,4 0 1,1 0-104,3 0 0,5 0-36,-1 0 0,1 0 22,0 0 1,-2 0-83,5 0 0,-4 0 96,4 0 0,0-1-181,4-3 1,-2 3 19,-2-3 1,3-1-68,-3 1 0,-1-1 114,1 1-120,-5 3 1,2-4-493,-4 5 246,-6 0-819,-1 0 71,-5 0 1,5-5 0,2-2 0</inkml:trace>
  <inkml:trace contextRef="#ctx0" brushRef="#br0" timeOffset="33">14801 10439 7968,'12'-12'-294,"-5"1"869,1-1 0,-4 5-148,4-1 1,-5 2 605,5-2-675,-6-2 0,5 5 117,-3-3 1,-3 2 386,3 2-530,-3 3 1,-2-8 38,-3 5-234,-2 0 1,-10 4-96,1 0 0,-1 0 72,0 0 1,-1 6-22,-6 1 1,0 1-4,0 3 0,0-2-117,0 6 1,2-1 44,2 1 0,-2-1 5,6 5 1,-4-3 0,4 3 0,0-4-95,3 4 1,2-5-119,3 1 0,-2 2 76,5-2 0,-4 0-100,4-3 0,1-1 47,3 0 1,0 1-37,0-1 1,1-1 64,3-2 1,2 1-14,5-5 0,1 1 85,-1-1 0,1-3-6,-1 3 1,1-3 168,-1-1 0,0 0-106,1 0 0,-1-4 307,1 0-193,-1 1 117,1-3-103,-6 5 26,-1-4-126,-5 0 0,-5 4-9,-3-3 1,-2 6-86,-1 2 0,-5 5 91,1-1 1,-4 2 100,4 1 0,-4 1-103,4-1 1,-1 4 43,5 1 1,0-1-45,-1-4 0,5 1-2,-1-1 0,5 1-22,0-1 0,1 0-8,2 1 1,2-1 41,1 1 0,5-5-10,7 1 0,-2-2 265,2 2 1,3-2-99,1-2 1,3-3 236,0 3 1,0-3-59,-3-1 1,6 0 49,-2 0-1,-1-1-192,-3-3 0,-1 3-34,1-3 0,-3-1-671,-4 1 1,-1-1 311,0 1 1,-3 3-1461,0-3 0,-6 2 1635,2-2 0,-3-2 0,-1-6 0</inkml:trace>
  <inkml:trace contextRef="#ctx0" brushRef="#br0" timeOffset="34">15727 10187 8056,'6'-5'102,"4"-1"0,-5-2 362,3 1-91,2-1 1,-5-3 454,3-1 456,-3 6-230,-5 1 808,0 5-1601,-5 0 1,-2 5-164,-4 3 0,-2 2 89,-2 1 1,-3 4-143,-5 1 0,0 3 73,1-4 1,-1 4-67,0-4 0,5 4-172,3-4 1,-2 1 59,2-5 0,1 0-108,7 1 0,-2-1 139,5 1 1,-4-1-115,4 1 0,1-5 83,3 1 1,0-4-54,0 3 0,0-3 123,0 4 0,5-2 6,2 2 0,4 0 92,0-4 1,4 4-119,0-4 0,6 3 258,-2-3 1,2 0-62,2-4 0,-4 4-64,0 0 1,-1-1-29,1-3 0,1 0-523,-4 0 1,-1 0-866,-4 0-1020,1 0 1328,-6 5 1,-1-2 984,-5 5 0,-5-1 0,-1 5 0</inkml:trace>
  <inkml:trace contextRef="#ctx0" brushRef="#br0" timeOffset="35">15452 10690 8469,'12'0'1747,"-1"0"0,4 0-840,1 0 1,0 0-97,-1 0 1,-1 0-327,5 0 0,0 0-101,4 0 1,-1 0-113,-3 0 1,1 0-204,-5 0 0,1 0-291,-5 0 0,1 0-416,-1 0 0,0 0 608,1 0 30,-6 0 0,4 0 0,-3 0 0</inkml:trace>
  <inkml:trace contextRef="#ctx0" brushRef="#br0" timeOffset="36">16629 9605 8054,'0'-6'2505,"0"1"-2087,0 5 1,4 1-63,-1 3 1,2 2-134,-1 5 1,-2 6 22,1 2 1,2 2 219,-1 2 0,1 4-102,-1 0 0,-3 3-9,3-3 1,1-1-121,-1-3 0,1 0-149,-1 0 1,-3-2 6,3-2 0,1 2 102,-1-6 1,0 4-377,-4-4 0,4 1 170,-1-5 1,1-3-683,-4-1 1,1-3-3,3 4-1713,-3-6 1382,5 3 1,-8-1-826,-2 0 1851,3 0 0,-14-4 0,2 0 0</inkml:trace>
  <inkml:trace contextRef="#ctx0" brushRef="#br0" timeOffset="37">16206 10347 7724,'0'-6'1512,"0"1"1053,0 5-2255,5 0 1,-2 0-58,4 0 1,1 0-29,3 0 0,1 0 27,-1 0 1,6 0 1,2 0 0,4 0 105,3 0 1,1 0-134,7 0 0,-2-1-23,6-3 1,3 1-47,1-4 1,6 3-136,1-4 0,10 4-60,-2-3 1,4 3 106,0-4 0,-3 2-105,3-2 0,-3 0 55,-1 4 0,-7-5-105,-1 1 1,-2 2 16,3-2 1,-3 4 62,-13-3 0,1 4 69,-8 0 0,4-3 6,-5 3 1,-4-1-5,-7 4 0,-2-4 67,-2 0-40,1 0 521,-6 4-1331,-1 0 327,-5 0-759,-5 0 1,-5 0-116,-5 0 0,-5 4 1265,5 0 0,0 10 0,4-1 0</inkml:trace>
  <inkml:trace contextRef="#ctx0" brushRef="#br0" timeOffset="38">16320 10793 7883,'0'-7'178,"0"-3"297,0 4 1,0-6 66,0 1 0,0 3-132,0 1 0,2 3-6,1-4 0,0 2-83,5-2 0,-2-2 45,2 3 0,2 0-50,-3 0 1,4 3-100,0-4 0,4 2 51,0-2 1,4-1-52,-3 6 0,3-5-68,-4 4 0,0 0 95,-3 4 1,3 0-213,0 0 1,-4 0 6,-3 0 0,-4 5-89,3 3 0,-4 4-23,1 3 1,-3 3-101,-1 4 1,0 1-20,0 0 1,-6 5 41,-6 2 0,1 0-225,-4 0 0,1-1 107,-2 2 1,4-3-114,-3-6 1,-3 1 128,-1 0 0,-3 0 101,-1 0 1,4-5 199,0-3 0,5 0-65,-1-4 1,-1 3 140,0-6 1,5-2 38,3 2 40,6-5-182,-3 7 129,5-9 0,1 4-45,3-5 0,2 0 140,6 0 0,-1 0-93,0 0 1,6-1 97,2-3 1,-1 3-15,1-3 0,0-1-76,4 1 0,-1-4-97,1 5 0,-1-5 81,-3 4 1,1-1-152,-5 1 1,1 3-202,-5-3 1,-3 3-380,-1 1 0,-3 0-614,4 0-1161,-6 0-60,3 0 2421,0 0 0,-3-5 0,3-1 0</inkml:trace>
  <inkml:trace contextRef="#ctx0" brushRef="#br0" timeOffset="39">16754 10941 7842,'0'-18'212,"0"6"52,0 4 1,0 1 1418,0-5-1157,0 6 0,0-1 301,0 4 0,2 1-333,1-1 0,3 3-237,1 3 0,2 0-97,-5 4 0,5 2-129,-2 7 1,0-4 137,0 3 0,-3 2-72,4-2 0,-4 4-113,3-4 0,0 1 44,0-5 1,3 4-299,-2 1 1,-2-5-43,2-3 95,-6-1 1,7 1 36,-5-1 265,0-4 190,-4 2 0,0-6-93,0-3 1,0 1-64,0-4 1,0-1-67,0-3 0,0-1 99,0 1 0,-1-6-23,-3-2 0,1-2-191,-4-2 1,3-5-20,-4-2 1,4-1-139,-3-3 1,4 2 22,-1-6 1,3-1-89,1 1 1,0 5 72,0 6 1,5 4 62,3 4 1,2-1 121,1 5 0,6 1 26,2 6 0,4-2 176,3 2 1,0-1-127,4 2 1,2-2 103,6 5 1,1-3-82,3 3 1,3-5 58,-3 1 0,-3 2-97,-1-2 1,-2 4 11,-2-3 0,-5 1 17,-2-2 1,-5-2-32,-2 2 1,-4 3 51,-5 1 0,1 2-145,-1-2-222,-4 3-992,-2-4 950,-5 5 0,0 1-795,0 3 1,-2-2 474,-1 6 0,-2-1-1186,-3 5 1830,-2-6 0,3 9 0,-4-2 0</inkml:trace>
  <inkml:trace contextRef="#ctx0" brushRef="#br0" timeOffset="40">16926 10793 7815,'0'-12'0,"0"5"192,0-1 0,1 4-107,3-3 1,-2 3 597,6-4 1,-4 4-161,3-3 0,-3 3-109,4-4 0,-1 5-21,5-5 0,-1 5-120,1 0 0,-1-2-5,1 1 0,-1 0-38,0 4 1,-3-4 9,0 0 0,-1 1 186,5 3-343,-1 0 0,0 0 50,1 0-231,-6 5 1,3-3 34,-5 6 0,1-4 73,-1 3 1,-3-3-615,3 4 428,-3-1 0,-5 5-83,1-1 0,-6-1 80,1-2 0,-1 2 114,2-2 1,-4-2 51,4 2 0,0-6 299,0 2-245,4 2 0,-2-3 234,5 4 86,0-4 36,0 2 104,0-5-341,5 5 1,-2-4 95,4 3 1,2-3-32,7-1 0,-3 0-50,7 0 0,-5 2 86,4 1 1,-4 0-53,4 5 1,-5-5-163,1 5 1,-6-4 308,-1 3-573,-6 1 1,3 4 135,-5-1 0,0 2-278,0 2 1,-5-2 37,-2 2 0,-5-1-142,-3 1 1,1-2 77,-5 2 0,1-2 37,-1-2 0,-2 0 30,2 1 1,1-2 99,-1-2 1,5 0-26,-1-4 1,2 4 31,2-4 1,3 0-731,0-4-271,6 0 468,-3 0 1,10-6-6,2-1 0,4 0 749,0 0 0,0-1 0,1-3 0</inkml:trace>
  <inkml:trace contextRef="#ctx0" brushRef="#br0" timeOffset="41">17371 10861 7859,'0'-11'0,"0"4"1346,0-3-877,0 9 0,-1-4 8,-3 5 0,2 0-107,-6 0 0,5 5-19,0 3 0,1 2-297,2 1 1,0 2 47,0 2 0,0-1-94,0 5 1,0-1 107,0 1 1,4 1-254,0-5 0,5 1 76,-2-5 0,4 1-74,0-1 1,2-1 91,2-2 0,-2-3 128,2-5 1,1 0 98,0 0 0,4-1 251,-1-3 1,-1-3 81,1-4 1,-2 0-141,2-1 1,-1 1 17,-3-1 0,-2-3-119,2 0 1,-6-5-86,-1 0 0,-6-1-32,2-2 0,-3 0-107,-1 0 1,-5 1-295,-2-1 1,-8 0 138,-4 0 0,-4 5-685,-4 3 0,-6 4 398,-5 3 0,-1 4-757,1 8 0,3 2 441,1 6 0,2-1-1178,9 1 1884,3 4 0,9 2 0,-1 5 0</inkml:trace>
  <inkml:trace contextRef="#ctx0" brushRef="#br0" timeOffset="42">18068 9982 7922,'0'-12'-683,"0"1"1,0 0 408,0-1 0,0 1 1052,0-1 1,1 1 599,3-1-131,-3 1-2,4 0-432,-5 4-6,0 2-541,0 5 0,0 5 20,0 3 0,0 3-14,0 5 1,1 6-29,3 9 0,1 2-81,3 1 1,2 4 28,-2 0 0,-2 2-240,2-2 1,-4-3 87,3 3 0,-3-2-425,4-2 0,-6-5 238,2-2 0,1-3-320,-1-1 0,0-2 218,-4-2 1,0-2-485,0-6 257,0 1 0,0-5-105,0 1 1,-2-5-903,-1 0 1005,1-1 1,-7-4-216,6-1 0,-5 0 362,4-5 0,-3 1 331,3-5 0,-5-4 0,2-2 0</inkml:trace>
  <inkml:trace contextRef="#ctx0" brushRef="#br0" timeOffset="43">18068 10130 7979,'0'-11'-356,"-4"-1"665,0 1 376,0 0 1,3 0 334,-3 4 45,3-3-349,-4 3 1,6 1-262,3 2 0,0 3-43,7 1 0,-1 5-188,9 3 1,0 6 91,4 1 1,4 5-118,0-1 1,1 3-15,-2 1 0,0 3-59,4 1 1,-1 5-169,2-2 0,-3-1-128,-6 2 1,1-5 150,0 5 0,-1-7-269,-3-1 1,2-2 112,-2-5 0,-2-1 52,-2-4 1,2 1 156,-2-1 283,0-5-51,-4-1 0,-3-5 373,0 0-197,-6 0 1,3-5-121,-5-2 0,0-7 232,0-1 0,-4-7-153,1-1 0,-5-1-284,4-6 0,-5-2 67,2-6 0,-1 1-364,-3-5 0,2 0-96,-6-3 1,2-1-388,1 0 1,1 6 9,0 2 0,3 6 284,0 1 0,5 10-25,-5-2 0,5 4-18,0 0 0,1 2-134,2 6 1,0 3-724,0 1 446,0 4 0,5-2 34,3 5 789,2 0 0,7 10 0,0 3 0</inkml:trace>
  <inkml:trace contextRef="#ctx0" brushRef="#br0" timeOffset="44">19450 9868 7813,'0'-12'6,"0"1"-721,0-1 0,0 5 715,0-1 0,1 6-96,3-2 1,-3 1 151,3-1 2168,-3 3-943,-1-4-758,0 5-299,0 5 0,-4 2-12,1 4 0,-10 4-168,1 0 1,-3 4 93,0-3 0,-3 3-196,-5-4 0,-1 5 52,-2-1 1,-2 2-171,-3-2 0,3-2 63,5-1 0,6-4-135,1 4 195,4-4 47,5 0 70,2-1 0,14-3-60,3-1 1,7-3 285,0 4 0,7-4-76,5 3 0,-2-4 94,1 0 1,-4 3 14,1-3 1,-3 1-101,-2-4 1,-2 1-128,-1 3 1,-6-3-124,3 3 1,-7-2-317,-2-2 1,-3 0 232,4 0 1,-6 1-2635,2 3 1959,-3-3 0,-2 4-752,-3-5 1537,-2 5 0,-6-4 0,1 4 0</inkml:trace>
  <inkml:trace contextRef="#ctx0" brushRef="#br0" timeOffset="45">19096 10359 6131,'11'5'2206,"1"-4"-1325,-1 3 1,2-2-348,2 2 0,-2-3-3,2 3 0,3 1-156,1-1 1,2 0-134,2-4 0,0 4-298,0 0 1,0-1 98,-1-3 1,0 0-856,-3 0 1,-1 0 531,-3 0 1,-2 2-2548,2 1 2827,-2-1 0,-2 3 0,0-5 0</inkml:trace>
  <inkml:trace contextRef="#ctx0" brushRef="#br0" timeOffset="46">20169 10073 7850,'0'-11'0,"0"-1"0,0 5-639,0-1 501,5 1 1517,-3-5-367,3 1-423,-5-1 0,0 5-127,0-1 1,-2 5 354,-1 0-615,1 1 0,-8 2-1,3 0 1,-5 0-80,-3 0 0,1 2 50,-5 1 1,0 4-214,-4 4 1,0 4 97,0 1 1,2 0-205,2-1 0,-2-1 6,6 5 0,0-5-69,4 2 1,0-4 79,4 0 1,2-1 8,5 1 1,0-5 28,0 1 57,0-1 1,5 5-115,2-1 0,4-4 104,0-4 0,2 2-80,2-1 0,-2 0 83,2-4 0,-2 0-8,-2 0 0,0 0 10,1 0 0,-1 0 13,-4 0-14,-2 5 0,-7-4 58,-1 3 0,-4 1-42,-4-1 1,-4 5 195,-1-1 1,-4 6-1,1 1 0,-1 4 137,1-4 1,-3 5 48,3-1 1,3 3-102,0 1 1,4-2-158,0-2 0,5 6 53,-1-6 0,5 3-21,0-6 1,1 0 46,2-1 0,2-2-17,1 2 1,4-6 56,4-1 0,6-2 106,2 2 1,4-3-2,3-5 1,0 0-85,4 0 0,-1 0-585,2 0 1,0 0 244,-4 0 0,0-4-1639,-4 0 1,-6-1 167,-1 1 1572,-9 3 0,3-9 0,-3 4 0</inkml:trace>
  <inkml:trace contextRef="#ctx0" brushRef="#br0" timeOffset="47">20363 9536 7989,'0'-6'395,"0"-4"420,0 4-90,0-1 103,-5-3-152,4 9 252,-4-4-225,5 5 1054,0 0-1482,5 0 1,0 5-1,3 2 1,2 4 92,-2 0 1,5 2-82,3 2 0,4 1 206,-1 3 1,6 7-116,2-3 0,4 2-6,-5-2 1,5 4-146,-5-1 0,5 5-14,-5-5 1,1 6-37,-4-2 1,-2 0-124,-2 0 1,-1 1-162,-3 3 0,-6 0 124,3 0 0,-5-1-527,1-2 0,-3 6 263,-5-3 1,0 6-262,0-1 0,0 2 144,0-3 1,0 4 141,0-4 1,0 1 143,0-5 1,-4-1-103,0-3 0,-4-1 264,0-2 1,-2-4-29,-2 0 1,1 0 29,0-4 0,-5-2-44,1 2 1,-4-3 22,4 3 1,0-5-130,3 1 1,-3-2-139,0-2 0,0-3 6,3-1 1,4 0 81,1 0 0,1 0-888,-2-4 678,-2-1 1,7 3-1375,-4-5 820,4 0 0,-3 0 878,2 0 0,-2 5 0,-6 1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1565 15064 8061,'0'-11'594,"0"-1"-205,0 1 1,0 3 0,0 1 332,0-2 0,0-1-412,0-2 1,0 5 0,-2 0-168,-1 2 1,-4 1 0,-5 4 0,-2 0-144,-2 0 1,-4 0 0,1 2-1,-3 0-39,0 2 1,-1 5 0,1-2 0,2 4 73,1 0 1,4 0 0,-3 2-1,1 1 65,3 1 1,-2 6 0,1-1 0,1 4-19,1 3 0,5 1 1,1-3-1,-1 3-51,2 1 1,1-2 0,5 2 0,0-1-15,0-3 1,1-1 0,3-1 0,5 0 6,5 0 0,-2-4 0,4-1 0,-2-1 8,1 1 0,-3-4 0,5 1 0,-2-2 68,0-2 0,1-3 0,-4-2 1,2 0 67,2-4 1,4-1 0,-2-1 0,1 0-79,0 0 1,-4 0 0,3 0 0,-2-1-378,-2-3 0,-1-1 0,-2-4-847,1 2 0,-1-1 304,1-3 0,-5 0 0,-1 3 830,0 0 0,-3 0 0,-3-3 0</inkml:trace>
  <inkml:trace contextRef="#ctx0" brushRef="#br0">1976 15098 7909,'-5'-11'360,"-3"0"1,-2-1 121,-1 1 0,3 1 1,0 2-213,-1 4 0,-1 3 0,-1 1 0,-1 0-34,1 0 0,0 5 0,-1 3 1,1 2-79,-1 1 0,1 4 1,-1 2-1,1 1-58,0 2 0,-1 1 1,1 2-1,-1 0-72,1 0 0,3 4 1,2 1-1,1-1-125,2 1 1,2-1 0,2-4 0,3 0 37,4 0 1,3-1 0,4 0-1,3-3 69,0-4 0,5-2 1,-2-2-1,5 0 57,-1-4 1,-1-2 0,-1-5-1,1 0 43,3 0 0,-2-5 0,4-4 0,1-3-89,-1-4 0,-4-4 0,2 1 0,-3-1-41,-1 1 1,-5-7-1,-3 3 1,-3-2-81,0-3 1,-6-1 0,-2-5-1,-3-2-131,-1-2 0,-1 4 0,-3-2 0,-3 6-130,-4 2 0,-1 3 0,-5 6 1,-6 5-74,-6 5 0,-4 4 1,-1 6-1,-2 3-125,-2 3 0,8 5 0,0 2 559,4 1 0,-2 5 0,-1-2 0</inkml:trace>
  <inkml:trace contextRef="#ctx0" brushRef="#br0">2444 15041 7977,'-6'-5'58,"2"-2"0,3 0 1881,1 0-27,0 4-1546,0-2 1,3 10-1,3 4-177,0 5 0,-2 4 0,2 5 0,0-1-33,1 1 0,-3 1 0,2 3 0,-1 2-42,-3 0 1,4 4 0,-1-3 0,0 0-109,0 0 1,2-4 0,-2 0 0,1-3-81,-1-4 0,2 2 1,-2-6-1,0-1-309,0-1 1,1-3-934,-3-3 1067,-1-2 1,-2-6 0,-7-3-1,0-5-282,-1-5 0,4 0 0,-3-5 0,-2 0 162,-1 2 0,2-5 0,2 2 0,-1-4 309,1-3 1,2-1 0,-2 3 0,1-3 131,2-1 1,2 2 0,1-2 0,0 1 106,0 2 1,1 4-1,2 3 1,2 2 718,1 1 1,-2 3-175,4-2 0,-1 7-436,5 4 0,-5 4 0,1 4 1,-1 4-140,0 2 1,3 6 0,-2 2 0,2 1-130,1 0 1,-3 0 0,1 3 0,2-2-166,3-1 0,1-5 1,-3 1-1,-1-2-112,0-2 1,1-4 0,-1-3 293,1-3 0,-1-1 1,1 0 105,-1 0 1,0-5-1,1-4 1,-1-4-96,1-2 1,-1-2 0,1 2 0,-1-4-50,0-2 1,1-2 0,-2 0 0,-1 0-8,-2 0 0,0 2 1,2 2-1,-3 3 227,-1 4-43,4 0 0,-8 7 0,4 7-64,0 8 0,-3 2 0,1 9 0,-1 3 59,-2 5 1,0 4-1,0 0 1,0 0-90,0 1 0,1-3 0,2 4 0,2-3-326,1 0 0,-2-4 1,2-2-1,0-3-214,1-4 0,-5-2 0,3-6 0,-1 0-473,0 1 1,1-6 0,-2-1-815,0 0 1745,1-3 0,1-2 0,2-7 0</inkml:trace>
  <inkml:trace contextRef="#ctx0" brushRef="#br0">3209 14996 7848,'-4'-8'665,"1"0"0,-1 5-148,4-5 1,1 4 0,3-2-95,4 1 1,-2 2-1,1 7-148,2 4 1,-2 6 0,-1 2 0,0 2-127,1 2 0,-5 3 0,3 4 0,-1 3 24,0 3 0,4 1 0,-3 1 0,0-1-96,0 0 1,4 0 0,-2-1 0,2-1-36,-1-1 1,2-6-1,-4 0 1,2-4-278,0-6 0,-2 1 0,3-2-1842,-2-4 916,-4 2 0,1-12 1161,-8 0 0,3 0 0,-4-5 0</inkml:trace>
  <inkml:trace contextRef="#ctx0" brushRef="#br0">3095 14927 7906,'6'-11'0,"-1"-2"261,1-2 1,5 2 0,9-2 0,4 2 140,3 2 1,0-1 0,-4 1 0,-1 1-35,1 2 0,0-1 0,1 5 0,2 2-265,0 1 0,6 2 0,-3 3 1,2 3-115,-1 3 1,-5 2-1,2-1 1,-3 1 21,-1-1 0,-4 2 1,-1 2-1,-3 3-92,-5 0 1,-3 2 0,-9-5-1,-3 0 86,-6 2 1,-3-1 0,-8 5 0,-3-4 14,-3 0 1,-1 2 0,-3-4 0,3 0-184,1 2 1,1-4 0,4 1 0,2-4-281,2-3 1,2 0-1,6 0-1750,-1-3 2193,6-3 0,6-1 0,6 0 0</inkml:trace>
  <inkml:trace contextRef="#ctx0" brushRef="#br0">3792 14950 7831,'0'-8'752,"0"1"0,1 0-217,3 0 0,-2 2-264,6 5 0,-6 5 1,2 2-1,-2 5-59,-2 3 0,0 3 0,1 5 1,1 1-23,2 2 0,0 0 0,-4 3 0,0 0-39,0 0 0,0 2 0,0 2 1,0-3-190,0-3 1,0-1 0,0-1 0,0-4 15,0 1 0,1-6 1,2-1 154,1-2-79,-1-1 1,-3-5-1,2 0 64,1-2 1,0-2-62,5-3 0,1 0 0,4 0 0,3 0 12,-2 0 1,3-1 0,4-1 0,4-3-36,6-2 1,0 3 0,1-2 0,0 0 5,3-1 1,-6 5 0,2-3-1,-6 1-48,-2 0 1,-5-3 0,-3 3-461,-2 1 1,-8 2-921,-5 1 0,-5 0 1388,-7 0 0,1 0 0,0 0 0</inkml:trace>
  <inkml:trace contextRef="#ctx0" brushRef="#br0">4363 14927 7853,'1'-10'1031,"3"2"1,-2 3-788,6 5 1,-2 1 0,2 5 17,-4 5 1,-3 5 0,0 9 0,2 1-30,1 5 1,-1 3 0,-3 3 0,0 2 2,0 2 0,0-1 0,0 2 0,0-2-152,0-1 0,0-4 0,0 2 1,2-4-146,2-2 0,-2-10 1,6 1-1,-1-3-142,0-1 1,-1-8-1,-3 1 1,2-2-676,1-3 1,-2-1 877,3-5 0,1 0 0,3 0 0</inkml:trace>
  <inkml:trace contextRef="#ctx0" brushRef="#br0">4968 15018 7836,'0'-11'177,"0"0"1,1-1 0,3 1-492,4-1 0,1 1 0,-2-1 1268,-3 1 1,-3 0-494,-1-1 0,-5 6 0,-4 2-310,-5 3 0,2 1 0,-5 0 0,1 0 24,-3 0 0,1 5 0,-1 4 0,0 3 33,1 4 1,-2 4 0,5-1-1,1 3-98,1 0 0,2 5 1,-1 1-1,2 1-127,2 3 0,-1 1 0,6 0 1,0-1-64,2-2 0,1-1 1,0 2-1,1-5 69,3-2 1,-2-1 0,6 0 0,2-1 148,4-3 1,0-1 0,4-5-1,0 3-17,-1-2 1,2-7 0,4-3 0,-1-3-115,-3-1 1,2 0 0,-1 0 0,1 0-535,2 0 0,-2-5 1,-1-1-1,-5-2-1546,-3 1 2073,0-1 0,-6-8 0,-1-2 0</inkml:trace>
  <inkml:trace contextRef="#ctx0" brushRef="#br0">5425 14813 7808,'6'-5'1,"-2"0"1174,-8-3-900,3 3 1,-4 6 0,5 4 0,-1 7 104,-3 6 1,3 4 0,-5 4 0,1 3-173,-2 4 0,-2 0 0,0 9 1,0 1-93,-4 1 0,2 1 1,-4-2-1,3-2-87,5-2 0,-2-2 0,4-7 0,0-3-97,0-3 0,-3-6 1,4-3-1,2-2-1761,0-2 637,2-5 1,0-2 357,0-8 1,2-3 833,2-8 0,-3-3 0,4-5 0</inkml:trace>
  <inkml:trace contextRef="#ctx0" brushRef="#br0">5356 14881 7842,'0'-11'0,"0"0"0,0-1 0,4 5 0,1 0 0,2 2 0,-4 3 0,5 5 0,0 5 0,-2 2 0,0 8 0,-2 3 0,2 6 672,1 2 0,4 3 0,-1 6 0,4 4 23,0 2 1,0-2 0,2-1-1,1-2-662,1-2 1,4-3 0,-5-3 0,1-5-104,-3-2 0,1-2 1,-4-3-1,-2-4 38,1-2 0,-5-3 0,2-1-21,0-1 0,-2-5-820,-3 5 0,-3-5-137,-3 0 0,-4-1 0,-4-2 1010,-1 0 0,-4-5 0,-2-2 0</inkml:trace>
  <inkml:trace contextRef="#ctx0" brushRef="#br0">5185 15315 9354,'-6'-5'-151,"2"3"0,8-5 1,3 2 194,3 3 1,3-3 0,2 1 0,3 1 125,0 2 1,4 0 0,-2-2 0,4 0-170,3 0 0,0 2 0,-1 1 0,1 0-302,-2 0 1,2 0-1,-3 0 1,-4 0-803,-2 0 1103,2 0 0,3-5 0,6-2 0</inkml:trace>
  <inkml:trace contextRef="#ctx0" brushRef="#br0">5882 14927 7585,'10'-5'0,"-1"-3"223,-2-2 1,-2 4 0,6 2-1,1 3 442,1 1 1,0 0 0,-3 1-394,-3 3 1,-1 7 0,-6 8 0,0 4 62,0 4 0,0 2 0,-2 5 0,0 2-193,-2 2 0,0-3 0,4 5 0,-1-2-56,-3 0 0,1-4 0,-3-5 0,1-1-23,3-2 1,0-6-1,2-2 1,3-2-123,4-2 1,-4-5 0,6-3-562,-3-1 0,-6-1-731,0-4 1,-1-1 1350,-7-3 0,6 3 0,-3-4 0</inkml:trace>
  <inkml:trace contextRef="#ctx0" brushRef="#br0">5665 14938 7841,'0'-11'117,"5"1"1,4 1 0,3 3 119,4 1 1,-1-4 0,-4 2 0,2 0 0,2-1 1,-1 6 0,4-2 0,0 3 43,-1 1 0,2 0 0,6 0 0,0 0-191,2 0 0,6 0 1,-2 0-1,4 0-60,-2 0 1,-4 0-1,-1 0 1,-5 0-5,-2 0 1,-1 0 0,-1 0 0,-3 0-11,-4 0 0,0 0 350,-1 0 0,-3 0-225,-1 0 0,-3 1 1,3 3-1,-2 3-98,-3 3 1,-1 3 0,-1 1-1,0 3 20,0 0 1,0 2 0,0 4 0,0 1-61,0 3 1,-1-2 0,-3 6 0,-2-1-57,0-1 1,1 3 0,5-5 0,0-2 47,0-1 0,0-1 0,1 0 0,4-1 78,6-3 1,-3-3 0,3-6 0,1-1-5,2-1 1,2-4 0,3 2 0,-2-1-13,-1-3 0,2 0 1,5-2-1,1 0-41,3 0 0,-4 0 1,-1 0-1,-4 0-77,-1 0 1,-3-4-1,3 0 1,1 0-116,0-1 0,-4 3 0,1-5-423,-2 2 0,-7 0-444,-2 1 0,-3-2 0,-2-4 1042,-3 2 0,-2-7 0,-6 2 0</inkml:trace>
  <inkml:trace contextRef="#ctx0" brushRef="#br0">6327 15247 7753,'-11'-5'608,"4"-2"1,2-4-101,5 0 1,2 4-187,1 3 0,4-1 1,4 2-1,1 0-295,-1 2 1,2 1 0,1-2 0,3 0-120,5-2 0,-2-1 1,8 3-1,0-2 0,-6-1 0,-1 2 1,-5-2-169,-3-1 1,5 2 0,-3-2-1,-1-1-320,-1 1 1,-3 2 0,-1-4 579,-1 0 0,-6-8 0,3-1 0</inkml:trace>
  <inkml:trace contextRef="#ctx0" brushRef="#br0">6224 14904 7807,'5'-7'0,"4"-1"0,5-1 38,5-1 0,3 2 0,1 1 0,0-1 291,-1 2 0,3-3 1,0 5-1,0 2 60,-3 0 0,6 2 0,-2 0 0,5 0-307,-1 0 1,0 0-1,-5 0 1,0 0-395,-3 0 0,-1 0 0,-5 0 0,-2 0-266,-2 0 0,-4-4 0,0 1 578,0 0 0,3 2 0,0 1 0</inkml:trace>
  <inkml:trace contextRef="#ctx0" brushRef="#br0">6932 14767 7803,'2'-10'649,"2"2"-167,3 5 1,-1 1-301,2 2 1,-5 5-1,0 3 1,-1 3 231,-2 5 0,0 3 1,0 6-1,0 2-197,0-2 1,0 4 0,0 2-1,0 2-56,0 1 1,1 0-1,2-1 1,0 0-40,0 2 1,-1-4 0,1 6-1,2-5-176,1-6 0,1-1 0,0-4 1,-2-2-177,0-4 1,2-2 0,4-3 0,-1-1-1326,-2-1 576,-3-6 0,-6 3 0,-3-6 979,-4-3 0,-7-7 0,-3-7 0</inkml:trace>
  <inkml:trace contextRef="#ctx0" brushRef="#br0">6853 14859 7818,'5'-12'245,"-3"-2"0,6 1 1,2 3-71,4 0 0,4 0 1,3 0-1,-1 1-201,0 1 1,-7 5-1,4-4 1,-1 2 351,4 3 1,-3 2-1,2 3 1,0 4-110,-1-1 1,4 4 0,-3-2-1,1 2-58,-1 1 1,3 2-1,-5 1 1,2 3 28,0 0 1,-3-1 0,1 3 0,0 1-328,-3 1 0,2 2 0,0 0 0,-2 0-7,-2 0 1,-4 0 0,-2 0 0,-1 1 140,-2 2 0,-3-2 0,-4 3 0,-5-3 170,-5-1 1,-4 4 0,-4-1-1,-2 0 73,-3-2 1,-5-1-1,-7-2 1,-3 0 44,3-2 1,-1-5 0,1 1 0,-2-3-557,6 0 0,4-5 0,10 0 0,2-2-1333,3-3 1606,9 0 0,-3-7 0,3-2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06:25:00.459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1903 4487 8105,'0'-6'0,"0"-1"40,0 3 434,0 3 0,0-9 370,0 9-187,0-4-402,0 5-18,-5 0 0,-1 6-49,-5 5 0,-2 6 83,-2 5 0,-3 9 0,-4 6 0,-1 4-9,0 8 0,1 2-372,-1 2 0,2 6 108,2 2 0,8-29 1,2 0 104,-6 29 0,7-29 0,0 1-156,2-1 1,1 0 0,-2 31 54,2-31 0,2 0 1,0 27-150,0 2 0,1-7 75,2-1 0,0-1-345,0 0 0,0-1 127,0-6 1,5 0 100,3 1 0,-2-2 172,2-3 1,-1-2-70,5-5 0,-1-1 147,0-3 0,2 2-114,2-6 1,-2 1 154,2-5 0,-3 0 224,0-3 1,-1-3-364,0-5 0,1 1-4,-1-1 1,0-1-58,1-3 1,-1 0-143,0-3 0,-3-3-42,-1 3-1186,1-3 732,3-1 736,1 0 0,-6-5 0,-1-1 0</inkml:trace>
  <inkml:trace contextRef="#ctx0" brushRef="#br0" timeOffset="1">2357 5178 7966,'-12'-14'456,"1"3"1,1 2-167,2-2-567,3 4-53,5 2 1252,0 5 0,1 7-671,3 4 1,6 6 186,5 10 0,4 2-139,-4 5 0,4 0-327,-4 0 1,4 1 167,-4 3 0,2-3-336,-2 3 0,-3-4 159,4-4 1,-4 2-481,-1-6 1,-3-1 288,0-6 0,-2 1-481,1-5-122,3 0 279,-3-3 0,0-2-817,1-3 1369,-6-2 0,8-10 0,-3-1 0</inkml:trace>
  <inkml:trace contextRef="#ctx0" brushRef="#br0" timeOffset="2">2685 5110 7966,'-5'-11'0,"0"-5"385,-3 1 1,0 4-85,4 3 0,-1 5 482,1-5-359,3 6 0,-9-2-116,2 8 1,1 8-323,-5 11 0,2 6 56,-9 9 0,4 3-47,-4 8 0,0 3-95,-3 5 0,10-27 0,1 0-111,0 0 1,-1 0-1,-6 26-167,-1-7 0,5-5-264,-1-6 1,3-6-269,5-9 244,-3 0 666,9-6 0,-4-5 0,5-7 0</inkml:trace>
  <inkml:trace contextRef="#ctx0" brushRef="#br0" timeOffset="3">2221 4951 8092,'-8'-17'882,"0"2"-441,6 2-22,2 2 0,6 1-105,6 2 0,-1-1 471,0 5 0,6-1-269,1 2 1,9 1-101,3-1 0,4-2-384,4 1 1,-2 0 81,6 4 0,-9 0-535,1 0 1,-8 0 316,0 0 1,-3 0-496,-4 0 0,1 1 599,-5 3 0,5 2 0,-2 6 0</inkml:trace>
  <inkml:trace contextRef="#ctx0" brushRef="#br0" timeOffset="4">2991 5438 9675,'11'0'649,"1"0"0,0 0-207,3 0 1,3 0 31,5 0 0,-1 0-31,1 0 0,3 0-153,1 0 1,3 0-10,-4 0 1,0 0-172,-8 0 0,3-3 90,-6-1 1,0 0-824,-4 4-790,0 0-1056,-4 0 2469,-2 0 0,-5 0 0</inkml:trace>
  <inkml:trace contextRef="#ctx0" brushRef="#br0" timeOffset="5">3591 5246 7994,'0'-6'1055,"0"-4"-823,0 8 0,0-4 22,0 2 1,2 3 156,1-3 0,5 3-101,7 1 1,-1 0-57,5 0 1,-4 0-220,4 0 1,-5 4 126,1-1 1,0 6-187,-4-1 1,3-2 52,-6 2 1,0-1-30,0 5 0,-3-4-67,-5 4 0,0-4-106,0 8 1,0 1 12,0 2 0,-5 2 114,-3 2 0,-3 0 22,-4-1 1,2 1 16,-2 0 1,0-2 57,4-2 0,-3 1-45,6-5 0,2 0 99,-1-3 0,4-1-80,-1 0 0,3-3 62,1 0 1,1-5 29,3 5 1,-1-6-69,4 2 0,1-3 157,3-1 1,2 0-82,2 0 0,-3 0-58,3 0 1,-2 0 21,-2 0 1,1 0-873,-1 0 0,0 0 118,1 0 665,-1 0 0,0-5 0,1-1 0</inkml:trace>
  <inkml:trace contextRef="#ctx0" brushRef="#br0" timeOffset="6">4147 5291 8078,'-7'-11'0,"2"3"313,5 1 0,0 3 186,0-4 122,0 6-228,0-3 0,1 5-96,3 0 0,-1 9-27,4 2 1,1 13-22,3 2 0,1 7-15,-1 5 0,0 6 0,1 5 1,-1 4-179,0-4 1,0-1-44,1-7 1,-1 3-79,0-2 0,0-3 6,-4-1 0,3-7 58,-2-1 1,-2-6 96,2-1 0,-6-5 20,2-7 267,2 0-312,-5-4 1,4-4 279,-5-6 1,0-5-125,0-7 0,-3-4-140,-1-7 0,-4-5-153,5-6 1,-2-5 56,1-7 1,3-4-489,-3-7 0,1-1 463,1 27 1,0 0-1,1 1 1,0 0-29,-3-5 0,0 0 1,2 0-1,1 1 23,-3-3 0,0 0 1,1 2-1,0 1-83,-1-1 0,0 0 0,0 4 0,-1 0-14,3-2 0,1 0 0,-3-27 77,4 29 0,0 1 1,0-27-84,0 4 0,0 4-49,0 7 0,4 1 240,-1 2 0,6 7-133,-1 5 1,2 5 110,1-2 1,-3 4-75,-1 5 1,1 1 206,3 6 0,-3 3 305,-1 1 0,1 4-447,3-1 0,4 3 115,0 1 1,5 0-110,-1 0 1,4 1 82,3 3 0,-2-1-85,3 4 0,2-4 132,1 1 0,6-3-84,2-1 1,9 0 98,-2 0 1,9 0-421,3 0 0,-25 0 1,1 0 285,3 0 0,0 0 1,5 0-1,0 1-292,0 1 0,1 0 0,2-1 1,1-1 261,2 2 0,1 0 0,1-1 0,0-1-341,4 0 1,0 0 0,-2 0 0,1 0 347,1 0 0,0 0 0,-1 0 0,0-1 58,1-1 0,0 0 0,0 1 0,1 0-64,1-3 1,-1 0 0,0 1 0,-2-1 24,-2-2 1,-2 0 0,-2 1 0,-1-1-174,-3 0 1,-1 1 0,1-1-1,-1 0 236,-1 0 0,-1 1 0,0 1 0,-1 0-39,-3 1 0,-2-1 0,30-4 88,-2-3 0,-5 1-62,-3 2 0,-6-2 355,-6 3 1,-9 2-253,-2 1 0,-6-1 1246,-5 1-1470,-3 0 970,-5 4-1088,-4 0 0,-4 0-330,-6 0 0,-9 2 101,-7 1 1,-3 4-1332,-5 4 1,-7 2 1717,-7 2 0,-3 2 0,-2 6 0</inkml:trace>
  <inkml:trace contextRef="#ctx0" brushRef="#br0" timeOffset="7">4758 4781 8069,'-7'-11'193,"-1"0"1,6 3 330,-2 1 290,3-1-437,-4-3 0,3 3 837,-1 1-440,1 4-307,2-2-165,5 15 1,2 3-70,4 9 1,0 1-89,1 0 1,0 1 117,3 2 0,-1-2-316,5 2 1,-4 2-96,4-1 1,-4 3-133,4-4 1,-4-3-265,4-4 0,-5-2 295,1 2 0,1-2-379,-1-6 0,1-4 256,-5 1 0,-4-5-1475,1 0 1224,-5-1 0,3-2-268,-2 0 891,-3 0 0,-1-5 0,-6-2 0</inkml:trace>
  <inkml:trace contextRef="#ctx0" brushRef="#br0" timeOffset="8">5019 4691 8069,'0'-12'878,"0"1"-95,0 0-377,0-1 0,-1 6-173,-3 2 1,1 8 231,-4 4 1,-1 8-64,-3 7 0,-4 4-378,0 7 1,-4 4 37,4 0 0,-4 1-54,4-1 0,0-7-779,3 3 1,1-7 453,0-1 1,-1-3-760,1-4 0,3-3-10,1-5 1086,4-4 0,-7 3 0,4-4 0</inkml:trace>
  <inkml:trace contextRef="#ctx0" brushRef="#br0" timeOffset="9">4645 4600 8291,'-11'-5'0,"4"3"0,4-6 1651,1 0-1079,2-3 1,5 5-101,3 2 0,6 3-155,1 1 0,9 0-276,-2 0 0,9 0-58,-1 0 1,5 0-222,-1 0 1,5 0-153,-9 0 1,6 0 272,-6 0 0,1 4-1940,0-1 2057,-4 1 0,1 1 0,1 1 0</inkml:trace>
  <inkml:trace contextRef="#ctx0" brushRef="#br0" timeOffset="10">5415 4509 8292,'-6'-11'1602,"1"5"0,4 1-1373,-3 5 1,2 0 267,-6 0 1,4 6-314,-3 5 1,-1 6 86,-3 5 1,-4 7-157,0 5 0,-1 2 157,5 5 0,-3 1-552,3 3 0,-2-3 158,10-1 1,-1-4-196,4 0 0,0-3-49,0-3 0,5-4-289,2-4 0,3-2 177,2-2 1,0 1-189,3-5 0,-1 1-838,5-5 1504,0-5 0,-1 4 0,-2-3 0</inkml:trace>
  <inkml:trace contextRef="#ctx0" brushRef="#br0" timeOffset="11">5699 4623 8042,'-18'-12'1044,"5"1"-522,6 0 251,4 4-225,-2 2-161,5 5 1,0 5-136,0 3 0,0 11-116,0 4 0,0 8 133,0 3 0,0 1-79,0 7 1,0-4-396,0 3 1,2-4 194,1 0 0,-1-3-752,1-3 0,2-4 411,-1-4 0,1-4-568,-1 0 1,-1-9-15,4 1 933,-4-2 0,12-3 0,-3-1 0</inkml:trace>
  <inkml:trace contextRef="#ctx0" brushRef="#br0" timeOffset="12">5869 4883 8091,'-5'-6'677,"3"-4"1,-1 9-567,6-3 0,4-1-597,4 1 0,-4 0 567,1 4 1,1 0-12,6 0 1,-1 4-315,5 0 0,0 0 141,3-4 0,1 3 103,0 1 0,-1 0 0,1-4 0</inkml:trace>
  <inkml:trace contextRef="#ctx0" brushRef="#br0" timeOffset="13">6265 4645 8047,'-6'-11'1176,"1"5"-783,10 1-560,1 5 1,4 9 586,-2 2 1,2 4-161,-3 0 1,7 7-232,1 4 1,2 4 53,-2-3 0,-1 4-437,5-1 0,-6-2 188,2-2 1,-2-2-321,-2-1 255,1-5-1,-1 3 168,5-8-847,-8 3 275,7-10 636,-9 4 0,6-8 0,-1 3 0</inkml:trace>
  <inkml:trace contextRef="#ctx0" brushRef="#br0" timeOffset="14">6514 4634 8021,'-11'-11'0,"3"1"1176,1 2-474,4 3-542,-2 5 1,0 0-391,-2 0 125,2 10-95,-10 3 238,7 9-10,-8 6 1,3-3-301,-2 5 1,6 1 97,-2 3 0,3-4-1089,1 0 1263,-3 0 0,-2-1 0,-5-1 0</inkml:trace>
  <inkml:trace contextRef="#ctx0" brushRef="#br0" timeOffset="15">6152 4521 8271,'-12'-12'2248,"6"1"-2570,11 5 1,3 1 250,13 5 0,-7 0 590,5 0-238,0 0-180,8 0 1,2 0-211,5 0 0,-2 0-301,2 0 1,-6 0 142,6 0 0,-4 0 267,0 0 0,-2 0 0,-6 0 0</inkml:trace>
  <inkml:trace contextRef="#ctx0" brushRef="#br0" timeOffset="16">6684 4453 8074,'-6'-5'2155,"6"2"-847,8-4-1067,2 4 1,1 3-8,0 8 0,2 3 234,2 4 1,-2 4-89,2 7 1,-1 3-357,1 5 1,-4 5-115,0 3 1,-1 1-140,-6-2 1,0 3-632,-4-2 1,0-2 409,0 2 1,-5-6-682,-3 2 1,-7-4 79,-4-4 906,-2 3 0,-2-9 1,1 4-1</inkml:trace>
  <inkml:trace contextRef="#ctx0" brushRef="#br0" timeOffset="17">4611 5359 8117,'-5'-11'131,"4"3"-1,-3 1 583,3 4 0,1-3-193,0 2 1,5 3 150,2-3 0,5 3-214,3 1 0,6 0-91,6 0 1,9 0-76,2 0 0,15 0-71,7 0 1,-24 0-1,1 0-268,4 0 0,1 0 1,1 2-1,0 0 183,3 0 0,2-1 0,4 2 0,1-2-574,-1-1 0,1 0 0,3 2 0,0 0 465,-2 0 1,-2 0 0,1 0 0,-1 0 79,-3-3 1,0 2 0,-1 0-1,0 1-210,-3 0 1,0 0 0,-2 0 0,-1 0 168,-2-2 1,-1 0-1,-4 0 1,-1 1-165,27 3 1,-6-3-51,-6 3 0,0-3-297,-7-1 0,-7-1-115,-1-3 0,-4 3-286,0-3 0,-6-1 1087,-5 1 1,-5 1-334,1 3 1,-2 0 888,-2 0-1973,-5 0 623,-1 0 0,-7 1 554,-6 3 0,-4 2 0,-11 5 0</inkml:trace>
  <inkml:trace contextRef="#ctx0" brushRef="#br0" timeOffset="18">5619 5710 7972,'-13'-16'0,"1"-3"0,3 3 1329,9 1 1,5 6-897,3 1 1,-2 5-450,2-5 823,-6 5 1,5-2-411,-4 5 1,2 3-19,3 4 0,2 1-129,-2 7 1,2 3-78,1 1 0,-1 0-42,-2 3 0,0-2-402,-4 7 0,4-7 60,-4-1 0,1-5-374,-2 1 589,-1-3 1,8-4-63,-3-1 1,0-4 150,0 1 0,2-8-108,6-4 0,-2-2 347,2-1 1,1-4-119,-1 0 1,4-5 225,-4 1 1,0 2-78,-3 2 0,-1 3 21,0 0 1,1 5 84,-1-1-258,0 6 0,1-3-511,-1 5 0,-4 5 221,1 2 0,-2 5-243,2 3 0,1 1 195,-6 3 1,2 2-1220,-1-2 1,-1 1 1345,4-1 0,1 3 0,3-5 0</inkml:trace>
  <inkml:trace contextRef="#ctx0" brushRef="#br0" timeOffset="19">7387 5767 8011,'0'-6'1816,"0"1"0,4 6-1189,-1 3 1,5 2-53,-4 5 0,3 4 404,-3 1 1,3 4-410,-3-1 0,0 2-587,-4 2 0,4 3 85,0 1 0,-1-1-1361,-3-3 0,-3 3 407,-1 0 886,-5 6 0,-2-8 0,-7 4 0</inkml:trace>
  <inkml:trace contextRef="#ctx0" brushRef="#br0" timeOffset="20">8157 5031 8056,'-1'-7'-236,"-3"4"1627,3 1-360,-4 2-164,5 0-352,5 0 1,1 7-146,5 4 1,2 5-133,2 7 1,-1 5 8,5 2 0,-2 3-211,2 1 1,3 0 144,-3 0 1,1 0-98,-1 0 0,1-2-149,-5-2 1,4-1-336,-4-2 1,0-7-722,-4 3 0,1-8 533,-1 0 1,0-3-1418,1 0 2005,-6-6 0,4-1 0,-4-5 0</inkml:trace>
  <inkml:trace contextRef="#ctx0" brushRef="#br0" timeOffset="21">8565 4985 7976,'-11'-11'635,"-6"0"184,5-1 1,-5 6-331,6 2 1,-2 4-149,-2 4 0,0 9 68,-7 9 1,1 10-114,-5 5 1,-2 10-301,2-2 1,3-1 119,4-2 1,5-4-779,-1 3 1,8-8-102,3 1 0,-1-9-1751,1-2 2514,0 0 0,9-11 0,2 4 0</inkml:trace>
  <inkml:trace contextRef="#ctx0" brushRef="#br0" timeOffset="22">8100 4736 8085,'-6'-11'773,"7"3"138,11 1 0,4 4-715,7-1 1,3 2-161,1-2 1,0 2 776,0-6 1,2 4-289,5-3 0,-2 3-804,-1-4 1,0 6 190,-4-2 0,-1-1-1224,-3 1 1,-2 2 1311,-2 5 0,7 9 0,-2 5 0</inkml:trace>
  <inkml:trace contextRef="#ctx0" brushRef="#br0" timeOffset="23">9029 5076 8068,'-11'0'113,"0"0"1,5 1 68,2 3 1,2 2-148,2 6 1,0 0 50,0 3 1,0 3-254,0 5 2224,0-1-1340,0 6 0,2-3 248,2 5-660,-3-5 1,4 7-534,-5-6 0,0-3 192,0-4 0,1-5-781,3 1 0,-3-3 154,3 0-1501,-3-1 2164,-1-5 0,5 4 0,1-3 0</inkml:trace>
  <inkml:trace contextRef="#ctx0" brushRef="#br0" timeOffset="24">8860 5291 8107,'5'-6'851,"2"2"1,8-1-173,4 1 0,4-1-222,3 1 0,-2 3-37,3-3 0,0-1-126,0 2 0,3-2-1259,-4 1 0,1 3 965,-5-3 0,1 8 0,0 2 0</inkml:trace>
  <inkml:trace contextRef="#ctx0" brushRef="#br0" timeOffset="25">9585 5144 8014,'-5'-6'542,"3"-4"0,-3 3 285,5-4 0,0 5-291,0-4 761,0 8-842,0-8 0,2 9-197,1-3 1,4 3-197,4 1 0,5 0 139,3 0 1,3 0-322,0 0 1,-3 1 139,0 3 0,-5-2-122,1 6 0,-2-5-453,-2 0 14,-5 4 1,-1-1 250,-5 5 0,0 2 72,0 2 0,-6 3 230,-5 4 1,-2 1-162,-6 0 1,4-1 257,-4 1 0,5-2-58,-1-2 0,3 1 53,0-5 1,2 4 23,3-4 1,-2 0-72,5-3 0,0-1-57,4 0 1,0-3-37,0 0 0,5-6 128,3 2 0,2-3-74,1-1 1,1 0-221,-1 0 1,0 0 122,1 0 0,0 0-939,3 0 1,-1 0 56,5 0 961,-5-5 0,7 4 0,-3-4 0</inkml:trace>
  <inkml:trace contextRef="#ctx0" brushRef="#br0" timeOffset="26">10083 5235 8123,'-6'-7'1517,"-4"-3"-360,8 4-419,-3 0-433,5 1-7,0 5 1,0 5 99,0 2 0,5 8-90,3 4 1,2 8-70,1 3 0,5 6-65,-1 2 0,5 1 80,-1-1 0,2 5-410,2 2 1,-4 2 225,-1-10 0,0 4-356,1-7 0,-3 1 152,-4-9 0,-1-4 136,0-7 0,-4-3 159,-4 0-42,4-6 191,-6-1 1,5-11-66,-2-6 1,-3-5-300,3-10 0,-3-3 34,-1-8 0,0-2-332,0-5 1,-1-6 197,-3-1 1,-7-5-77,-8-4 1,9 30 0,-1 0 216,-1-3 1,1 0-1,-1-3 1,0 1-273,-1-2 0,0 0 1,-1-1-1,0-1 256,-1-2 1,0 1 0,-2 0 0,1 0 7,1-3 1,0 1 0,1 2 0,0 0 55,1-1 0,0 1 0,1 5 0,1 0-10,1 2 0,1 0 0,-7-25 227,4 2 0,6 8 29,2 12 0,3 4-182,1 10 1,0 6-214,0 2 1,1 3 404,3 5 1,4 2-415,7 5 1,4-4 583,7 0 0,3 0-573,5 4 1,1-1 176,3-3 0,-6 3-102,2-3 1,-3 3-35,3 1 1,0 0 240,0 0 1,-3 0 36,3 0 0,-1 1-120,9 3 1,-1-2-291,5 6 0,0 0 86,3 3 1,4 0-270,8 1 1,-30-7 0,2 0 342,2-1 1,1-1 0,0 2 0,0-1-39,4-2 0,0 0 0,1 0 1,1 0 48,5-2 0,0 0 0,-2-1 1,1 0-271,3 0 0,0-1 0,-5-1 0,1-1 264,6-1 1,0-1-1,-7 0 1,0 1-5,4-1 1,-1 0-1,-5 1 1,0-1 139,0 0 1,-1 1 0,-3 1 0,-2 0-33,-1 0 0,-2 0 0,1 3 0,-1-1-32,28-6 0,-2 4 127,-6-3 1,-2 1 41,-2-2 0,-6-2-144,2 2 1,-2 0 29,3 0 1,-6-2 73,-2 2 0,-3-2 136,-1-1 0,-1 0 364,-3-1 0,-8 5-499,-6-1 0,-4 6 1045,-1-2-853,-4 3-370,-2-4-571,-5 3 0,-2-1-538,-1 6 1,-5 0 385,-7 4 737,-3 6 0,-9 10 0,-2 6 0</inkml:trace>
  <inkml:trace contextRef="#ctx0" brushRef="#br0" timeOffset="27">10831 4566 8046,'-6'-5'255,"-3"3"346,5-6-325,-5 5 0,7-3 117,-6 2 0,6 2 884,-2-6-407,-3 6-16,6-3-572,-4 5 1,5 1-190,0 3 0,0 3 121,0 8 1,5 4-30,3 8 1,1-2-270,-2 5 0,3-3 155,-2 3 0,2-5-321,1 1 1,-1-2 147,-2-1 0,2 0-556,-3-1 0,3 0 323,2-3 1,-2-3-725,-3-5-413,4 1-162,-5-1 1634,0-5 0,4 4 0,-4-3 0</inkml:trace>
  <inkml:trace contextRef="#ctx0" brushRef="#br0" timeOffset="28">11023 4532 8046,'-3'-7'943,"-1"-1"-565,0 5 0,4-3 418,0 2-40,-5 3-44,4-4-413,-9 10 1,3 6-140,-4 8 0,-1 7 100,-4 0 0,3 9-342,-6-1 1,0 3 125,-4-3 0,4 2-883,0-2 0,4 1 446,-4-8 0,6-2-856,-3-6 0,4 1 1249,1-5 0,-6 0 0,0-3 0</inkml:trace>
  <inkml:trace contextRef="#ctx0" brushRef="#br0" timeOffset="29">10582 4521 8050,'0'-8'291,"0"1"1,5 3-117,2-4 0,3 2 581,2-1 0,0 0-153,3 3 0,3 2-47,5-6 0,4 5-427,3-5 1,-1 4 55,2-3 1,-5 3-224,4-4 1,-5 6 121,2-2 1,-1 3-969,-3 1 1,2 0 521,-6 0 0,-1 1 362,1 3 0,-1 2 0,5 5 0</inkml:trace>
  <inkml:trace contextRef="#ctx0" brushRef="#br0" timeOffset="30">11363 4441 8543,'0'-7'2017,"0"-1"-1323,0 6 1117,0-3-591,0 5-998,-5 0 1,2 5 13,-9 2 1,3 10-134,-6 5 0,-2 4 38,-2 8 0,1-3 54,-1 7 0,5-2-205,-1 2 1,6-1 71,2 4 0,4-4-564,0 0 0,1-3 278,2-3 0,2 0-276,1-4 1,0-2 247,4-6 0,1-3-10,3-5 0,1 1-441,-1-1 0,-1-4 249,-2 1 0,2-5-1887,-3 0 2341,3-1 0,7-2 0,0 0 0</inkml:trace>
  <inkml:trace contextRef="#ctx0" brushRef="#br0" timeOffset="31">11579 4441 7989,'-7'-5'0,"2"-1"0,5-1 2204,0-1-857,0 6-1194,0-4-45,0 6 1,0 9 243,0 3 1,0 8-127,0 2 0,2 7 0,1 9 0,-1-1-251,1 4 1,-1-1 82,-2 2 1,3 0-742,1-8 1,0 1 397,-4-9 0,0-1-217,0-6 0,0 1-172,0-4-269,5-1 0,-4-4 943,3 0 0,2-4 0,1-2 0</inkml:trace>
  <inkml:trace contextRef="#ctx0" brushRef="#br0" timeOffset="32">11783 4747 8024,'0'-6'1877,"0"1"-1389,0 0 485,0 4-203,0-4-527,0 5 0,3-2-14,1-1 0,6 1-225,1-1 0,2 1 118,6 2 1,-4-1-614,4-3 1,0 3-214,3-3 1,-3 3-1496,0 1 2199,0 0 0,4-5 0,-1-1 0</inkml:trace>
  <inkml:trace contextRef="#ctx0" brushRef="#br0" timeOffset="33">12224 4475 8144,'-6'-5'820,"-4"-1"1,9-1 274,-3-1-413,3 6-281,1-4 17,5 17 1,-3-3-122,6 11 1,1 4-200,6 3 1,-3 5 85,3-5 0,2 5-389,-2 0 0,4-2-654,-4 1 0,1-5 500,-1 1 0,-2-3-516,2-4 0,-4-3 348,-3-4 1,2-2-478,-2-3 1004,-3-2 0,10 0 0,-3 2 0</inkml:trace>
  <inkml:trace contextRef="#ctx0" brushRef="#br0" timeOffset="34">12462 4509 7897,'-5'-11'530,"4"0"812,-9 5-937,9 0 1,-9 6-164,2 0 0,-2 7-44,-1 4 0,-1 9 23,1 7 1,0 4-105,-1-1 0,-3 3-212,0 1 1,0 0-375,4 0 0,1-4-51,2 0 0,-2-4 520,2 0 0,-2 3 0,-1 0 0</inkml:trace>
  <inkml:trace contextRef="#ctx0" brushRef="#br0" timeOffset="35">12020 4419 7997,'0'-12'258,"0"1"1,2 4 404,1-1 1,4 4-707,4-3 0,5 4 6,3-1 0,4 3 331,3 1 1,7 0-115,5 0 1,3 0-354,-3 0 1,1 0-209,-1 0 0,-7 0-249,3 0 0,-7 0 193,-1 0 437,-7 0 0,3 5 0,-5 2 0</inkml:trace>
  <inkml:trace contextRef="#ctx0" brushRef="#br0" timeOffset="36">12587 4317 7997,'0'-6'1386,"0"-4"-382,0 8-611,0-8 56,0 9 162,5-4-297,-4 10 0,9 2 23,-2 9 0,2 2-82,1 9 0,1-1 360,-1 8-112,0-2-333,1 12 0,-1-8-97,0 6-829,1-6 682,-6 8 1,3-3-60,-6 4 0,1-1-252,-4-2 0,-5 0-428,-2-4 0,-9-1-62,-2-7 0,-4-2 343,0-6 1,-6 1 531,-2 0 0,-1-5 0,0 1 0,-3-1 0,-1-4 0,-3-4 0</inkml:trace>
  <inkml:trace contextRef="#ctx0" brushRef="#br0" timeOffset="37">10570 5337 7968,'2'-11'712,"1"4"0,9 1-188,7 2 0,2 3 106,2-3 1,11-3-157,7 0 1,13 1-212,-22 2 0,0 0 1,3 2-1,0 0-486,2-1 1,1-1 0,3 0 0,1 0 333,7-1 1,0-1 0,1 2 0,0 0 0,4 0 0,1 1 1,-2 1-1,0 0-1,2-2 1,0 0 0,-1 3 0,0 0-374,1-1 1,-1 0 0,-2 0 0,-2-1 300,-2 1 0,-1 0 0,-5 0 0,0 1 63,0 0 0,-1 2 1,-3-1-1,0 0-206,0 0 1,-1 0 0,0 0 0,-2 0 85,25 0 1,-4 0-63,-7 0 0,-7 0 134,-5 0 1,-7-4 210,-3 0 1,-3 0-386,-2 4 1,-4 0 1065,-3 0-1220,-7-5-135,2 4 1,-10-4-592,0 5 0,-10 0-1436,-9 0 2436,-8 0 0,-7 5 0,-6 1 0</inkml:trace>
  <inkml:trace contextRef="#ctx0" brushRef="#br0" timeOffset="38">11567 5461 7982,'-11'0'2908,"0"-5"-1472,4-1-971,2 0 742,5 0-672,0 6 1,4 6-368,0 1 1,5 7-101,-2 1 0,-1 1 114,2-1 0,-4-1-543,3 5 0,-4-4-12,1 4 0,1-5-107,-2 1 0,1-2-37,-4-2 45,0-5 769,0 4-169,0-8 45,0 3 1,4-7-23,0-1 1,5-4 408,-2-4 0,4-2-138,5-2 1,0 3-43,3-3 0,-2 3 4,-1 5 0,-4-2-90,3 5 0,-2 0-86,-2 4 0,1 0 19,-1 0 0,-1 5-482,-3 3 1,4 2 27,-4 1 0,-1 5-145,2-1 0,-1 5-970,5-1 1,-5-3 592,1-1 1,-1 3 748,5 1 0,9 2 0,3 2 0</inkml:trace>
  <inkml:trace contextRef="#ctx0" brushRef="#br0" timeOffset="39">13312 4079 8081,'0'-8'328,"0"1"147,0 4 1,0-3 303,0 2 269,0 3-102,0-4-216,0 5 0,1 6-466,3 6 0,4 4 104,7 7 0,2 6-133,6 5 0,0 5 30,-1 6 0,5 7-388,-1 4 1,-12-25 0,0 0 428,-1 2 1,0 2 0,-1-1 0,0 1-208,1 1 0,1 0-922,-2-4 0,0 0 849,-1 9 0,0 0 91,-2-9 1,0 1-120,-1 8 1,0 1-1,-2-4 0,0-1 104,-3 2 1,0 1 0,0-2 0,0-1-122,-1 2 0,0-2-115,-2-4 1,1-1 0,2 4 0,-1-1-494,-2 25 0,-1-4 293,-3-7 0,2-6 0,-6-3-482,-1-1 1,-1-1 525,-1-4 0,-2-4 567,-2 0 1,-2-3-217,-6 3 1,-1-5 762,-2 1 0,0-2-768,-4-1 1,5 0 299,-1-1 1,2 0-278,1-3 0,2 1-23,2-5 0,-1 0-143,4-4 0,5-1-129,4-2 1,3 1-656,-4-6-887,6 1 740,-3-4 1018,5 5 0,0-3 0,0 3 0</inkml:trace>
  <inkml:trace contextRef="#ctx0" brushRef="#br0" timeOffset="40">1779 7387 7823,'-5'-11'481,"3"3"381,-1 1 106,-4 4-627,6-7 1,-4 8 550,5-6-229,0 6-259,0-4-130,0 6 0,5 6-104,3 1 1,2 4-262,1 4 1,-3-1 29,-1 5 0,1 0-88,3 4 1,-3-1 13,-1 1 0,-1 0-60,2-1 1,2 0 113,-2-3 1,-2-2-114,1-2 1,-3-3 141,4-1 1,-4-1-51,3-6 292,-4 5-172,2-8 330,-5 4 0,0-6-120,0-3 0,0-2 48,0-6 1,0 1-56,0 0 1,0-1-79,0 1 1,1-4-190,3 0 1,-3-5 110,3 1 1,-3-1-88,-1 1 0,1-1 38,3 5 0,-3-1-394,3 5 94,-3 5 5,-1-4 1,4 10 29,0 0 1,5 5-8,-2 6 1,3 5-27,2 3 1,0 3 104,3 0 1,-2 1-155,2 0 0,1-2 112,-1-2 1,4 1-13,-4-5 1,4-1 29,-4-6 0,1 0 311,-5-4 311,0 0-21,1-4 1,-2-1 277,-3-3 0,-2-2-333,-5-6 1,4 1 208,0 0 0,0-6-175,-4-2 0,0-2 92,0-2 0,0 1-155,0-1 0,0-1-142,0-2 0,0 2-17,0-3 1,0 0-132,0 0 0,0 5-320,0 3-130,5 5-535,-4-3 0,5 10 483,-2-1 0,-2 6-1214,6-2 1,0 7 121,3 0 1568,0 6 0,11-3 0,2 6 0</inkml:trace>
  <inkml:trace contextRef="#ctx0" brushRef="#br0" timeOffset="41">2798 7285 7924,'-6'-6'2600,"1"-4"-2346,5 9 73,0-5 847,0 1-784,0 4 0,5-4-252,3 5 1,3 0 12,4 0 1,3 0 9,4 0 1,1 0-18,0 0 0,3 0 102,1 0 1,3 0-265,-4 0 1,2 0 24,-2 0 0,-2 0-313,3 0 1,-3 0 153,-2 0 0,-4 0-449,-3 0 1,1-4-47,-1 1 1,1-1-308,-5 4 1,-1-1-705,-3-3 1658,-1 3 0,-6 1 0,0 6 0</inkml:trace>
  <inkml:trace contextRef="#ctx0" brushRef="#br0" timeOffset="42">2900 7489 7979,'-6'0'2459,"1"0"-252,5 0-1592,5 0 1,3 4-88,7 0 1,-1-1-147,4-3 1,1 2 193,4 1 0,5-1-157,2 1 0,-1-1-215,1-2 0,-4 0-98,5 0 1,-7-2-213,-2-1 1,1 1-660,-4-1 0,-4 0 484,-4-1 0,1 3-3525,-5-3 2101,-2 3 1705,0 1 0,-5 0 0</inkml:trace>
  <inkml:trace contextRef="#ctx0" brushRef="#br0" timeOffset="45">4181 7285 8083,'-7'0'569,"2"0"-323,5 0 321,0-5 16,0 4-315,0-9 0,0 7-4,0-4 1,4 3-33,0-4 1,5 5 2,-2-5 0,3 2 13,2-2 1,4-2-15,3 3 1,2 0-54,2 0 0,-1 4 9,1-1 0,0 3-189,-1 1 0,1 0 5,0 0 1,-1 5 69,1 3 0,-4 6-148,0 1 1,-5 5 51,1-1 1,-6 7-11,-2 4 1,-4 4 33,0 4 1,-3-1-231,-3 4 1,-4-1-33,-4 2 0,-5 1 14,-3-5 1,-3 2 179,0-6 1,-1 2-26,0-5 0,0-4 160,-4 0 0,4-3-135,1-2 0,0-4 203,7-3 1,0-2 61,4-2 10,5-5 51,0 4-82,6-8 1,2 3 91,2-5 0,-1 0-102,9 0 1,-4 0 153,8 0 0,1 0-113,2 0 1,2 0 88,2 0 1,0-4-81,-1 0 1,2-1 32,3 1 1,0 2-55,4-6 1,0 6-37,-4-2 0,3 1-93,-4 0 1,1 1 124,-5-1 1,1-3-116,0 3 0,-2-1 73,-2 4 0,-3-1-88,-4-3 101,-1 3-575,0-4 40,-4 5 49,-2 0-1170,-5 0 42,-5 0 1,2 0-239,-4 0 1686,4 0 0,-7-10 0,4-3 0</inkml:trace>
  <inkml:trace contextRef="#ctx0" brushRef="#br0" timeOffset="46">5178 7489 8001,'-7'-6'1303,"2"-4"-793,5 8-104,0-3 0,0 4 262,0-3-436,0 3-87,0-4 1,5 5 45,3 0 1,-1 0 40,5 0 0,-2 1-6,9 3 1,-1-3 6,5 3 1,4-3-24,-1-1 1,5 0-44,0 0 1,-2 0 31,1 0 1,-1 0-102,1 0 0,-2 0 48,-6 0 0,0 0-15,-3 0 0,-3 0-189,-5 0 1,-1 2 37,-2 1 0,-2 0-266,-2 5 0,-3-5-3,3 5 72,-3-1 1,-6 6 113,-2 2 1,-5-1-17,-3 5 1,1-4-17,-4 4 1,-1-2 1,-4 2 1,4 3 17,0-3 0,4-2 45,-4 2 0,5-5-51,-1 1 0,3-2 45,0-2 0,1 0 134,0 1 0,3-2-100,1-3 1,3 2 251,-4-5-58,6 5-59,-3-3-45,5 0-36,0 4 50,0-8 0,1 3-49,3-5 0,6 0 294,5 0 1,5 0-83,-1 0 0,6 0 146,2 0 0,4-2 36,-1-1 1,2 1 26,-2-1 1,1-2-89,-4 1 0,3-5-89,-3 1 0,-1 2-155,-3-1 1,-4 4 88,-1-1 1,-8 2-820,2-2 474,-3 3-981,-3-4 1,-2 5 132,-8 0 1002,-7 0 0,-2 5 0,-3 1 0</inkml:trace>
  <inkml:trace contextRef="#ctx0" brushRef="#br0" timeOffset="47">6073 7534 8018,'-12'-11'-678,"6"0"1377,2-1 0,3 5 343,1-1 263,0 6-428,0-8-437,0 8 0,1-3-131,3 5 0,2 2-81,6 1 1,0 9 66,3 7 1,-2 7-68,2 4 1,1 7-161,-1 1 0,0 3 135,-3-3 1,3 3-165,0-3 1,1 5-151,-1-1 0,-2-2 146,2 1 0,-1-3-150,1 4 1,-6-7 51,2-1 0,-3-1 28,-1-7 0,2-1 71,-5-6 1,0 1 355,-4-5-270,0 0 1,0-7 383,0 0-293,0-6 0,-2 2 316,-1-8 0,-4-3-430,-4-9 1,4-2 79,-1-9 1,5-7-443,0-7 0,1-5 167,2-3 1,0-6-435,0-6 1,0 29-1,0-1 356,0-31 0,0 28 1,0 0-293,0-2 0,0 0 1,0 1-1,0 0 260,0-1 0,0 1 0,0 3 0,0 1-9,0-1 1,0 0 0,0-30-85,0 0 0,0 7 134,0 8 1,0 3 244,0 5 0,0-2 15,0 5 0,0 4 271,0 4 0,0 4-254,0-4 1,0 4 384,0 0 1,0 2-400,0 1 0,0 2 185,0 2 0,4-2-218,0 2 1,1 2 94,-1 2-56,-3 3-86,9 0 1,-7 2 137,4 3-110,-4 2 0,7 3 3,-3-1 0,5 1 26,3-1 0,2 1 1,6 2 0,5-3 16,2-1 1,8 0-41,3 4 1,7-4 33,1 1 1,5-1-382,-1 4 1,11 0 319,-30 0 1,0 0 0,3 0 0,1 0 8,-3 0 0,1 0 0,5 0 0,0 0-282,1 0 0,-1 0 1,3 1-1,0 2 251,2-2 0,-1 1 0,2 2 1,0 0-63,0-2 1,1 0 0,2 1-1,1 1-8,-1-2 1,2 0-1,1 0 1,2 0-270,3-2 0,1 0 0,0 0 0,0 0 233,2 0 1,-1 0 0,1 0 0,-1 1 25,-3 1 1,-1 0 0,-1-2 0,0 1-28,-6 1 1,0 0 0,-3-1 0,-1 0 70,-4 1 0,1 0 0,-3-1 0,1-1-52,-2 2 1,-1 0 0,-2 1 0,-2-1 210,28 2 0,-8 0 132,-4-4 1,-8 0-124,-3 0 0,-3 0-71,-1 0 0,-5 0 429,-2 0 0,-7-2-373,-1-1 1181,-5 1-1235,2-8 250,-10 9-662,-1-4 0,-6 5-212,-3 0 0,-3 0-920,-8 0 1,-4 9 100,-8 2 1377,-7 8 0,-11-1 0,-7 4 0</inkml:trace>
  <inkml:trace contextRef="#ctx0" brushRef="#br0" timeOffset="48">6798 7138 8033,'0'-11'0,"0"-1"0,0 1 386,0 0 1,0-1 676,0 1-307,0 0 147,0-1-277,0 1-415,0 5 0,0 2 33,0 8 1,1 2-123,3 5 1,2 7 66,5 5 0,2 0-67,2 8 0,-2-1-205,2 4 1,2 0 44,2 0 1,-1-5-319,1-3 1,-4-2 181,4-1 1,-2-2-54,2-2 1,-1-3 67,-3-4 0,-3-2-356,4-3 0,-8-2 80,0-5 1,-4 0-1096,3 0 953,-4 0 1,2-1 22,-5-3 1,-4-2 553,0-5 0,-10-6 0,2 0 0</inkml:trace>
  <inkml:trace contextRef="#ctx0" brushRef="#br0" timeOffset="49">7058 7081 8033,'5'-11'482,"-4"0"-310,5-1 1,-5 2 230,3 3-202,-3-3 141,4 8 539,-5-8-105,0 9-513,0-4 0,0 7-179,0 6 1,-5 2-95,-3 13 0,-3 2 102,-4 9 0,-4 0-461,-8 0 0,4 0 226,-4 0 1,4-4-194,5 0 0,-3-8-193,6 0 0,0-7-376,4 1 1,3-5 904,1-4 0,-1 3 0,-3-3 0</inkml:trace>
  <inkml:trace contextRef="#ctx0" brushRef="#br0" timeOffset="50">6741 6900 8125,'0'-11'0,"0"-1"0,5 2 0,3 3 0,2 2 0,1 5 0,4-4 0,0 0 0,5-1 0,-1 1 0,6 2 0,2-6 0,3 4 0,-4-3 0,5 4 0,-5 0 0,1-2 0,-5 1 0,0 0 413,-4 4 0,3 0-180,-6 0 0,-4 0-233,-3 0 0,-1 5 0,4 1 0</inkml:trace>
  <inkml:trace contextRef="#ctx0" brushRef="#br0" timeOffset="51">7477 6809 8179,'0'-6'-680,"2"-3"1903,1 5-335,-1 1 479,3 3-438,-5-5-150,0 3-354,0-3 1032,0 5-1251,-5 0 210,3 0-424,-3 0-41,5 5 8,0-3 188,0 3 89,0-5-205,-5 0 169,4 0-159,-4 0 125,5 0 1,-1 5-129,-3 2 1,1 5-11,-4 3 1,-1-1 13,-3 4 0,1 3-62,2 5 0,-2 2 30,3 2 1,-3 6-24,-2-2 1,2 4-3,3 0 1,-2-3-4,5 3 0,0 1-259,4-1 0,0-2 85,0-6 1,4 2-74,0-6 1,5 5 18,-2-5 1,5-3 237,3-4 1,-3-4-139,3 4 1,2-6 199,-2 2 1,0-2-4,-4-2 1,3-3-224,-2-1 246,6-4 1,-10 2-45,7-5 0,-6 0-731,-2 0 257,-4 0-1793,2 0 1593,0 0 1,-4-5 643,3-3 0,-3-2 0,-1-1 0</inkml:trace>
  <inkml:trace contextRef="#ctx0" brushRef="#br0" timeOffset="52">7783 7002 8006,'-5'-6'-568,"4"-4"1,-5 7 917,2-5 1,3 5-40,-3-5 0,3 4 173,1-3 1,0 3-67,0-4 1,0 5 501,0-5-185,0 6 226,0-3-284,0 5 0,0 5-410,0 2 1,0 6-29,0 6 0,0 1-69,0 10 1,0 0 84,0 4 1,0 0-292,0 0 0,0 0 105,0 0 1,3-1-367,1-3 0,0 2-63,-4-6 1,0-1-190,0-6 1,4 1-499,-1-5-778,1 0 883,1-3 0,-2-6 942,4-2 0,1-3 0,3-1 0</inkml:trace>
  <inkml:trace contextRef="#ctx0" brushRef="#br0" timeOffset="53">7931 7240 8019,'1'-8'948,"3"1"-523,-3 4 0,9-6 38,-3 6 1,5-5-107,3 4 0,-1-1 347,5 1 1,-2 3-246,2-3 1,3 2-179,-4-2 1,4 3-219,0-3 0,1 3-240,0 1 1,-4 0-758,0 0 1,-6 0 582,2 0 0,-2 0-2009,-2 0 2360,-4 0 0,3-5 0,-4-1 0</inkml:trace>
  <inkml:trace contextRef="#ctx0" brushRef="#br0" timeOffset="54">8440 6991 8028,'0'-12'958,"0"1"1,0 0-247,0-1-231,0 6 114,0 1 232,0 5 0,5 1-496,3 3 0,3 4-81,4 7 0,-1 2-62,5 6 1,-4 3 55,4 1 0,-4 4-486,4-1 1,-5 3 249,1 1 1,-2-4-766,-2 1 1,0-10 376,1 2 0,-2-4-613,-3-1-11,3-1-192,-3-6-492,-1 0 1688,-1-4 0,0-2 0,1-5 0</inkml:trace>
  <inkml:trace contextRef="#ctx0" brushRef="#br0" timeOffset="55">8746 6945 8044,'0'-11'101,"-1"1"341,-3 2 748,3-2-555,-4 9 1,1-3-242,0 8 0,-8 5-9,0 10 1,-3 1-94,0 10 0,-2 5-275,-6 7 0,0-2 81,1 2 1,-1-6-596,0 2 0,4-4-500,1-4 0,4-2 143,-1-6 0,2-4 854,2-3 0,-1-2 0,1-2 0</inkml:trace>
  <inkml:trace contextRef="#ctx0" brushRef="#br0" timeOffset="56">8293 6855 8172,'0'-12'1541,"0"1"1,5 3-1171,3 1 1,3 4 92,4 0 1,4 0-59,7-1 1,3 3-261,5-3 1,4-1 97,0 1 0,0 1-486,-4 3 1,-4-4-524,0 0 1,-5 0-13,2 4 1,-7 0-1829,-1 0 2605,-5 0 0,2 0 0,-5 0 0</inkml:trace>
  <inkml:trace contextRef="#ctx0" brushRef="#br0" timeOffset="57">8882 6787 7966,'0'-12'458,"0"5"161,0-1 955,0 6-520,0-3 625,0 5 0,1 5-1373,3 2 1,-1 1 135,4 3 1,1-1-94,3 9 1,4 0-45,0 4 1,2-1-59,-2 1 1,-1 3-180,5 1 1,-6 4 64,3 0 1,-8 0-64,0-1 0,-4 7-487,3-3 0,-4 2 269,1-2 0,-8 0-863,-4 0 1,-7-1 435,-4-3 0,-3-2-1088,-5-6 1,2 1 790,-5 0 0,0-1 872,-4 1 0,-5 0 0,-2-1 0</inkml:trace>
  <inkml:trace contextRef="#ctx0" brushRef="#br0" timeOffset="58">6707 7840 8224,'11'0'436,"1"0"0,3-1 343,0-3 1,5 2-266,-1-6 1,2 4 79,2-3 0,5-1-25,2-3 1,8 0 48,3-1 1,4 1-303,5 0 0,1-4-14,6-1 0,-25 9 0,1-1-308,1 2 1,0 1 0,2-1 0,0 1 131,0-1 1,0 0 0,-1 2 0,0 1-51,3-1 0,0 0 1,-1 3-1,1 0 29,2-1 1,0 0-1,0 1 1,0 1-29,2 0 0,-1 0 0,0-1 1,0 0 19,2 0 1,1-1 0,-3 1 0,0 0-379,0 0 0,1-1 1,-2 1-1,0 0 10,0 1 1,0 0 0,-1 0 0,1-1 160,0-1 0,-1 0 0,-3 2 0,-1-1-288,-1-1 1,0 0-1,26-3 168,1 1 1,-9-1 135,-2 2 0,-4 1-14,-1-1 1,-8 1 466,-3 2 1,-8 0-349,1 0 1,-8 0 514,-4 0 0,1 0-520,-1 0 1,-3 0 804,-5 0-1158,1 0 591,-2 0-1189,-1 0 0,-6 0 434,-3 0 1,-2 0 188,-6 0 1,-4 2 42,-3 1 279,-7 4 0,-3 4 0,-5 0 0</inkml:trace>
  <inkml:trace contextRef="#ctx0" brushRef="#br0" timeOffset="59">7749 7999 7976,'-6'-11'639,"-3"3"-71,5 0-134,1 1 0,1-1 294,-1 1 677,1 4-491,-3-2 105,5 0-218,0 4-444,0 6 0,0 8-135,0 9 0,0-3 16,0 0 1,2 0-244,1 4 0,-1-2 106,1-2 0,0 1-172,1-5 0,-3 4 82,3-4 1,1-4-380,-2-3-30,1-1 288,1 0 0,-2-2 147,4-5 1,1 0-36,3 0 0,-2-6 142,2-6 0,-2 1-62,6-4 0,2-3 133,-2-1 1,1-2-87,-1-2 1,-1 4-7,5 0 0,-5 6-11,1-3 1,-2 4 3,-2 1 1,-4 4 108,1 3 1,0 3-122,3 1 1,0 5-70,0 3 0,-3 3 78,0 4 0,-1-1-134,4 5 0,1 0 119,-1 4 0,-1-1-200,-2 1 0,2 0 96,-3-1 0,0 0-462,0-4 1,-4 0-264,1-3 1,-2-6-28,2 2-1100,-3-2 875,4-3 983,-5-1 0,0-5 0,0 0 0</inkml:trace>
  <inkml:trace contextRef="#ctx0" brushRef="#br0" timeOffset="60">9958 7500 8054,'0'-6'1241,"2"-3"-863,2 6 0,2-1-60,5 4 1,0-2 142,1-1 1,4 1-78,3-1 1,2 1-153,2 2 0,4-3-35,-1-1 0,4 0 49,-3 4 1,0-4-220,0 1 1,-5-1-140,1 4 1,-2-1-210,-5-3 1,2 2-665,-2-1 0,-1 1 500,-4 2 0,0 0-1921,1 0 2406,-1 0 0,0 0 0,1 0 0</inkml:trace>
  <inkml:trace contextRef="#ctx0" brushRef="#br0" timeOffset="61">10083 7693 8099,'-6'0'605,"1"0"0,6 0 100,3 0 1,2-1-235,5-3 1,2 3 184,2-3 1,3-2-215,4-2 1,5 2-254,-1-2 1,6 4-111,-2-3 0,-1 3-264,1-3 1,-3 3-897,3-4 1,-4 6 198,4-2 882,-4 3 0,6 1 0,-3 0 0</inkml:trace>
  <inkml:trace contextRef="#ctx0" brushRef="#br0" timeOffset="62">11307 7342 7989,'-12'-12'1536,"1"1"-1099,0 5 1,3 1 39,1 5 1,-5 1-74,-3 3 1,0 2-60,4 5 0,-2 6-142,-2 2 0,2 3 27,-2 5 1,7-2-227,0 5 1,5-3 135,0 3 1,1-5-222,2 1 1,5-2-81,3-1 1,2-4-60,1 0 0,6-7 140,2 0 0,2-2-79,2-6 1,4-2 128,4-6 1,0-3-18,-1-8 1,2-3 69,-6-5 1,3 1-56,-6-1 1,1 0 409,-9 1 0,0-2-152,-4-3 0,-4 2 90,-4-5 1,-1 0-140,-2-4 0,-2 0-269,-1 0 1,-9 1-110,-7 3 1,-2 3-34,-2 9 0,1 1-140,-1 6 1,-3 5 156,-1 2 1,2 4-737,6 4 1,-1 7-9,5 8 961,0 2 0,3 7 0,1 1 0</inkml:trace>
  <inkml:trace contextRef="#ctx0" brushRef="#br0" timeOffset="63">11669 7716 8042,'12'0'5152,"-6"0"-4522,-1 0-1532,-5 0 452,5 0-1300,-4 0 1750,4 0 0,-5 5 0,0 1 0</inkml:trace>
  <inkml:trace contextRef="#ctx0" brushRef="#br0" timeOffset="64">12043 7319 7918,'0'-11'2514,"0"-1"-1094,0 6-1050,0 1 0,4 8-10,0 4 1,1 2 177,-2 10 0,-1 1 134,1 6-235,4 3-273,-6 10 0,4-3-114,-5 1 0,4 0 139,0 1 1,-1-3-647,-3 3 1,-1-3 330,-3-1 1,3-5-1211,-3-3 0,3-2 1336,1-1 0,-5 0 0,-1-1 0</inkml:trace>
  <inkml:trace contextRef="#ctx0" brushRef="#br0" timeOffset="70">1830 11349 8136,'0'-11'220,"0"-1"1,-3 5 294,-1-1 83,0 6 147,4-3 851,0 5-1225,5 0 1,-2 1-36,4 3 0,1 6-117,3 5 1,0 5 14,1-1 0,0 2-40,3 2 0,-1 5-137,5 2 0,-4 3 18,4 1 1,0 0 66,4 0 0,-5 0-422,1 0 1,-1 0 159,1-1 0,1-4-219,-5-2 1,4-3 57,-4-2 1,0 0 171,-3-3 0,-1-3 56,0-5 145,6 1 0,-5-1-192,3 0 73,-2-4 0,-6-2-356,1-5 260,-6 0-946,3 0-553,-5 0 0,-5-2 123,-2-1 1499,-3 1 0,-2-8 0,1 4 0</inkml:trace>
  <inkml:trace contextRef="#ctx0" brushRef="#br0" timeOffset="71">2329 11372 8014,'6'-12'0,"-1"-3"265,-5 0 135,0 0 0,0 4 659,0-1-686,0 6 0,-1-3 591,-3 5-556,3 1 1,-5 3-136,2 0 0,1 0-111,-4 0 0,0 5 29,0 2 0,-4 8-104,-1 4 1,-4 8 93,-7 3 1,0 8-114,1 3 0,-2 3-270,-3 2 0,4 3-37,-4 0 0,2 0 147,-1-4 1,2-5-250,-3-2 1,7-4 144,1-4 0,2-2 91,-2-5 1,1-6-41,3-2 1,4-2 59,-1-2 0,1-1-911,3-2 352,3 2-533,0-9 618,0 4 1,4-6 558,-3-3 0,3-7 0,1-7 0</inkml:trace>
  <inkml:trace contextRef="#ctx0" brushRef="#br0" timeOffset="72">1796 10998 8111,'7'0'787,"1"-1"-468,-4-3 0,5 2 119,-1-1 1,-2 1 15,1 2 1,2 0 1,6 0 0,2 0-61,2 0 1,2-1-104,-2-3 0,2 3 137,2-3 0,3 2-132,1-2 0,0 3-47,0-3 1,-3-1 1,2 1 1,-2-3-191,-1 3 1,-4-4-49,0 5 0,-6-5-190,3 4 0,-4 0-1991,-1 4 1146,-4 0 1021,3 0 0,-14 11 0,3 1 0</inkml:trace>
  <inkml:trace contextRef="#ctx0" brushRef="#br0" timeOffset="73">2782 11111 8042,'6'-11'-709,"-1"3"1334,-5 1-264,5-1 1,-2-2 22,4 2 0,-4 2 173,1 2 15,-3 3-82,-1-4-197,0 5-88,0 5 1,-4 1-81,0 6 1,-4 0 88,0 3 0,-2 8-3,-1 7 0,-1 4-86,1 4 0,-2 2 59,-2 6 0,4 0-209,0 3 1,1-1 210,6 5 1,0-4-264,4 4 0,5-9 87,3 1 1,2-7-251,1 0 0,0-4 84,1-4 0,-1-2-23,0-6 0,1 0 200,-1-3 1,0-3-41,1-5 0,-1 1 111,0-1 0,1-3-91,-1-1 525,0-4-402,1 7-45,-1-9 0,-4 4-188,1-5-123,-5 0 0,3 0-1107,-2 0 662,-3 0-1455,4-5 1088,-5-1 1044,0-6 0,-5 1 0,-1 0 0</inkml:trace>
  <inkml:trace contextRef="#ctx0" brushRef="#br0" timeOffset="74">3201 11338 8060,'-5'-23'498,"3"2"-289,-6 2 1,6-1 185,-2 4 46,2 1 63,2 4 0,0 3 1022,0 1-1052,0 4 1,0 0-150,0 6 1,0 9-94,0 7 1,0 7 76,0 4 0,2 4-114,2 4 1,1 2-163,2 6 0,2-5 17,-5 1 0,3-1 102,-3 5 0,1-5-718,-1 1 1,-3-10 312,3 2 0,-3-11-242,-1 0 0,4-4-166,0-1-427,-1-1 404,-3-6 1,0-3-1141,0-1 1174,0-4 650,0 2 0,0-5 0,0 0 0</inkml:trace>
  <inkml:trace contextRef="#ctx0" brushRef="#br0" timeOffset="75">3541 11598 8643,'0'-6'2625,"5"1"-2194,1 5 1,6 0-94,-1 0 1,2 0 75,2 0 0,1-1-108,3-3 1,6 3-123,-2-3 1,2 3 49,-2 1 0,-1-4-1,1 0 1,0-1-14,-1 1 0,1 2 13,0-6 1,-2 4-1,-2-3 1,1 4 96,-5-1-330,5-2 0,-2 0 0,5-5 0</inkml:trace>
  <inkml:trace contextRef="#ctx0" brushRef="#br0" timeOffset="76">4323 11281 8052,'-7'-11'0,"2"-1"963,5 1-361,0 0 418,5-1-717,-3 6 1,4 1 391,-2 5 1,-2 6-240,6 6 1,-4 4-51,3 7 0,1 4-53,3 4 0,0 1-53,1 2 1,0 2-229,3 1 0,-5-4 46,6 5 1,-6-5-535,5 4 1,-3-3 308,0-4 1,-2-1-540,-3-2 0,3-4 292,-2-1 1,1-4-226,-2-7 1,2 0-349,-5 1-53,5-6 402,-8-1 1,5-5-191,-2 0-305,-3 0 1073,4 0 0,-5-5 0,0-1 0</inkml:trace>
  <inkml:trace contextRef="#ctx0" brushRef="#br0" timeOffset="77">4572 11281 7949,'-5'-29'408,"4"3"-45,-3 7 0,3 2-71,1 6 1,0 0-107,0-1 2233,0 6-995,0 1-1217,0 20 1,-5 4 13,-3 15 1,-6 9-156,-1 2 0,-5 4-428,1 0 0,-1-1-66,1 5 1,-2-10-40,2-2 0,2-4 251,2-3 1,3-6-703,0-6 1,2-4-407,3-7-40,-3 0 1364,3-4 0,-4-2 0,0-5 0</inkml:trace>
  <inkml:trace contextRef="#ctx0" brushRef="#br0" timeOffset="78">4141 11134 7998,'-11'-18'0,"1"2"0,3 4 0,3 5 2104,8-1-939,2 6-688,5-8 0,4 8 324,0-1 1,7 1-255,0 2 1,6-3-7,6-1 1,0 0-557,0 4 0,3 0 52,-3 0 0,1 0-870,-9 0 1,4 0 551,-3 0 1,-2 1-1263,-6 3 1543,2 2 0,-8 6 0,3-1 0</inkml:trace>
  <inkml:trace contextRef="#ctx0" brushRef="#br0" timeOffset="79">4844 10964 8040,'-11'-12'709,"0"5"-341,4-1 1,2 5 55,5-5 1,-4 4 742,0-3 418,1 4-1103,3-7 0,1 9-67,3-3 0,6 4 263,5 4 0,6 7-257,2 8 1,1 4 149,6 3 1,0 7-131,4 5 0,0 4-372,0 0 1,-5 7 35,-2 4 0,-5 1-220,-3-1 1,-6 2-100,-6-2 0,-4 1 243,1-1 1,-3 1-670,-1-5 1,-5-3 177,-3-5 1,-3 0-644,-4 0 1,-3-6 343,-5-4 0,3-6-1456,-2 1 2217,2-2 0,-8-4 0,5-2 0,-2-3 0,-5 3 0,-5 2 0</inkml:trace>
  <inkml:trace contextRef="#ctx0" brushRef="#br0" timeOffset="80">6147 11202 7875,'6'-12'516,"-1"6"1,-5 0 315,0 2-31,0 3 12,0-4-295,0 5-366,0 5 1,0-3 90,0 6 0,-4-1-117,1 5 0,-10 3 23,2 0 1,-8 5-107,0-1 1,-4-1 80,-3 0 0,1 1-125,-6 4 1,2-4-91,-1 0 0,3-5 119,4 1 0,5-3-16,3 0 0,3-1 51,0 0 0,5-3-156,-1-1 44,6-4 60,-3 7 0,8-8 52,1 6 0,5-5 5,-2 0 1,7 2 36,1-1 1,6 4-67,-3-5 0,4 1-55,1-4 1,-1 4 64,1 0 0,-1 0-381,1-4 1,-1 0-179,-4 0 1,-1 0-1267,-6 0 414,0 0-397,1 0 1759,-6 0 0,-6 5 0,-6 1 0</inkml:trace>
  <inkml:trace contextRef="#ctx0" brushRef="#br0" timeOffset="81">5750 11700 7898,'12'0'396,"-1"0"0,1 0-26,4 0 1,-3 0 292,6 0 0,0 0-88,4 0 0,0 0 72,-1 0 1,1 0-238,-1 0 1,0 0-195,-3 0 1,1 0-164,-5 0 1,4 0 70,-4 0 0,-1 1-844,-7 3 0,3-3-130,-2 3 1,-2-2 849,2-2 0,-6 0 0,3 0 0</inkml:trace>
  <inkml:trace contextRef="#ctx0" brushRef="#br0" timeOffset="82">7053 10896 7901,'0'-12'4,"0"5"98,0-1 0,0 1 651,0-5 342,0 6-253,0-4 217,0 9-279,0-9-63,0 9-382,0 6 1,0 6 9,0 8 1,0 3-155,0 1 1,0 1 26,0 6 1,0-3-464,0 3 1,0-4 231,0 5 0,0-6-1143,0 1 0,0-2 589,0-1 1,4-4 566,0-1 0,4-4 0,-1 3 0</inkml:trace>
  <inkml:trace contextRef="#ctx0" brushRef="#br0" timeOffset="83">6725 11417 9627,'11'-6'1106,"0"1"-449,1 5 1,-1 0-44,0 0 0,6 0 138,1 0 1,5 0-339,4 0 0,2-4-177,4 0 1,5 0-133,0 4 1,1 0 92,-1 0 1,-3-1-424,3-3 1,-3 2 216,-1-6 1,-1 6-525,-3-2 1,-2-1-48,-6 1 1,1-3-251,0 3 0,-4 0-444,-1 4 1,-8-1-88,2-3 1360,-8 3 0,6-4 0,-4 5 0</inkml:trace>
  <inkml:trace contextRef="#ctx0" brushRef="#br0" timeOffset="84">6974 11598 7918,'-6'-5'1515,"0"4"-919,6-9 0,2 9 56,2-3-39,-3 3 11,4-4 215,-5 3-309,0-3 1,0 6-185,0 3 1,0 3-36,0 4 1,0 1-56,0 4-93,0 1 1,-4 2-104,0 0 0,-3-1 69,3 0 0,0 4 89,4-3 1,0-2 13,0 2 0,0-4-679,0 4 1,1-5 223,3 1 0,2-6-268,6-1 1,3-2 22,0 1 0,4-2-161,-4-5 1,5 0-390,-1 0 1,-1 0 450,1 0 1,-6-3-339,2-1 0,-6-4-234,-1 5 1139,-1-6 0,0 2 0,-2-4 0</inkml:trace>
  <inkml:trace contextRef="#ctx0" brushRef="#br0" timeOffset="85">7155 11745 7918,'0'-7'913,"0"-1"1,0 5 198,0-5 211,0 6-789,0-3 1,0 6 55,0 3 1,4 2 157,0 5 1,1 6-300,-2 1 1,-1 4-187,1 0 0,0 1-17,1 0 0,-3-1-521,3 1 1,1 0 246,-1-1 1,-1 0-472,-3-3 0,0-3-243,0-5-205,5 1-1575,-3-1 1072,3 0 1450,-5-4 0,0-2 0,0-5 0</inkml:trace>
  <inkml:trace contextRef="#ctx0" brushRef="#br0" timeOffset="86">8922 10952 6679,'0'-6'1228,"0"-4"-331,0 9-53,0-9-279,0 9-42,0-10 172,0 10-278,0-4-192,-5 5 1,-1 6 67,-5 6 0,-1 2-54,1 8 0,-5 0-33,-3 8 1,1 5 13,-1 7 0,2 2-1,-2 1 1,2 8-307,6 0 0,4 3 109,-1-6 1,6-1-129,-2-4 0,2 0 92,2 1 0,4-7-76,0-5 0,5-2 20,-2-5 1,2-2-51,-1-6 1,2 1-93,-3-5 0,3 0-162,2-4 1,-1-4-250,0-3 463,1 2 0,-1-5-2130,0 3 2290,1-3 0,-1-6 0,0-1 0</inkml:trace>
  <inkml:trace contextRef="#ctx0" brushRef="#br0" timeOffset="87">9172 11202 7954,'0'-17'0,"-4"9"0,0-4 0,0 7 1024,4-2 128,0 4 377,0-2-1186,0 5 1,0 6-273,0 6 0,5 5 86,3 10 0,-2 2 65,2 5 0,-1 1-332,5 3 1,-6-2 131,-2 6 1,1-10-656,-1 2 0,-1-7 326,-3-1 0,0-7-1026,0-4-47,0-2 547,0-2-93,0-4 232,0-2 694,-5-10 0,3-2 0,-6-4 0,6 0 0,-2-1 0,3-4-52,1-3 0,-2 0 52,-1-4 0,1 3 58,-1-6 1,1-3 81,2-1 0,-3-2 297,-1 2 0,0 2-195,4 6 0,0 0 105,0 3 1,-4 3 282,0 5 464,1-1-188,3 6-3,0 1-602,0 15 1,0-2-47,0 7 1,5 2-249,2 2 0,5-1 100,3 1 0,-3-5-363,3 1 0,3-3 200,1 0 0,-2-2-128,2-3 1,-1-2-46,1-5 1,2-1-7,-2-3 1,-1-2 57,1-5 0,-5-2 84,1-2 0,1 1 237,-1-5 1,0 4-67,-3-4 0,-1 4 171,0-4 0,-3 0-53,-1-3 1,-3 0 223,4 3 19,-6-2 243,3 8-628,-5 2 0,-4 16 78,1 10 0,-6 10-132,1 6 0,2 3 131,-2 3 0,5 0-550,-5 4 0,6 0 205,-2 0 1,3 2-920,1-5 1,3-5 300,1-7 0,5-3 73,-2-4 0,4-1 166,0-6 0,-4 2 593,1-7 0,5-2 0,4 0 0</inkml:trace>
  <inkml:trace contextRef="#ctx0" brushRef="#br0" timeOffset="88">9749 11610 7954,'-6'-5'817,"2"-3"1,4-3-147,4-4 1,-3 1-88,3-5 1,1 0 62,-1-4 0,4 1-171,-5-1 0,5-1-195,-4-2 1,3-2-188,-3-2 1,4-3 112,-5 3 0,5-2-277,-4 2 1,3-1 0,-3 4 0,5 2 10,-2 6 0,-2 3-93,-1 4-121,2 1 45,-4 5 205,8 1 0,-8 10 23,6 2 1,-1 10 5,5 5 0,-1 2 147,0 7 1,1 0-127,-1 7 1,5-2-211,3 6 0,1-4-107,-1 3 1,3-6-271,-3-1 1,1-5-179,-1-6 1,-3-2 299,-5-2 0,1 0-58,-1-8 1,-1 3 99,-2-6 1,-2-3 395,-2-1 0,-3 2 0,4 0 0</inkml:trace>
  <inkml:trace contextRef="#ctx0" brushRef="#br0" timeOffset="89">9772 11542 7871,'-5'-7'1431,"4"-3"-953,-3 3 0,4-2-147,4 1 1,2-1-92,5 6 0,1-1 99,-1 4 1,5-4-230,3 0 0,3 1-197,0 3 0,5 0-203,-1 0 0,1 0-425,-5 0 1,1 0 714,0 0 0,-1 0 0,1 0 0</inkml:trace>
  <inkml:trace contextRef="#ctx0" brushRef="#br0" timeOffset="90">10350 11168 7940,'-11'-23'462,"1"5"579,2 3-99,3 3-618,5 5 1,1 2 134,3 5 0,-2 5-78,6 3 0,0 8-240,3 7 1,4 5 89,0 6 1,5 0-143,-1 0 0,-1 3-180,1 1 1,-4-1-291,4-7 0,-6 0-693,3-7 1,-4 2 525,0-6 0,-1-3-353,0-1 1,-3-6-27,-1-1 927,-4-6 0,7 8 0,-4-3 0</inkml:trace>
  <inkml:trace contextRef="#ctx0" brushRef="#br0" timeOffset="91">10588 11156 7874,'0'-17'0,"0"-3"0,0 5 1434,5 4-298,-4 6-557,4 5 1,-6 2 128,-3 1 1,-2 10-37,-6 10-273,-4 4-386,-1 12 1,-11 2-261,-2 4 257,2-5 0,-4 3-350,6-5 1,0 3 294,3-3 0,2-5 45,2-7 0,-3-2 0,5-1 0</inkml:trace>
  <inkml:trace contextRef="#ctx0" brushRef="#br0" timeOffset="92">10690 11179 7935,'0'-11'0,"-1"1"145,-3 2 229,2-2 255,-3 4 0,2-6-190,-1 1 1,0 4 1091,4-1-594,0 5-500,0-2 1,0 8-152,0 4 0,1 7-71,3 13 0,-1 6-69,4 4 1,0 6-133,0-1 0,3-2-463,-2 1 0,-2-4 374,2 1 1,-6-8-1056,2-4 1,1-3 564,-1-4 1,3 1-1419,-3-5 1983,0-5 0,1 5 0,1-2 0</inkml:trace>
  <inkml:trace contextRef="#ctx0" brushRef="#br0" timeOffset="93">10996 11145 7996,'0'-18'890,"0"3"1,0 3 226,0 0-501,0 6 81,0 1-187,0 15 1,0 3-126,0 9 1,3 7-146,1 5 1,4 2-126,-4 5 0,1 1 111,-2 3 1,-1-6-438,1-5 0,2-1 225,-1-7 1,4-3-913,-4-4 92,-1-5-282,2 2 155,-3-10 216,3-1 173,-5-5 0,-2-4 155,-1 1 1,0-6 105,-4 1 0,3-3 43,-4-4 0,2-1 217,-2-3 0,0-7 23,4 4 0,-5-8 132,1-1 1,3-1-11,2-2 1,0 0-38,-1 0 0,3 9 705,-3 2-310,3 3 271,1 2 1,-1 7-304,-3 7 1,3 8 88,-3 3 1,3 8-121,1 4 0,1-1-168,3 1 0,2 0-306,5 3 0,4 0 141,1-3 0,4 1-156,-1-5 0,2-4 32,2-3 0,3-6-311,1 2 0,0-4 66,0-4 1,-3-3-38,2-8 0,-2 2 171,-1-2 0,-5 1 107,1-1 1,-5 2 189,1-2 1,-2-2-68,-2-2 1,-1 1 34,-2-1 0,1 0-46,-6-3 0,5 3 172,-4 0 0,0 9 170,-4-1-112,0 7 0,0 0-88,0 8 1,0 5-130,0 9 0,0 3 71,0 9 0,-4 4-12,0 4 1,-1 4-373,1 0 0,3 1 113,-3-2 0,3 1-321,1-8 1,0-3 203,0-8 0,1-4-891,3 0 0,-2-9 195,6 1 1,-4-3 931,3-1 0,1-2 0,3-5 0</inkml:trace>
  <inkml:trace contextRef="#ctx0" brushRef="#br0" timeOffset="94">11664 11168 7933,'-5'-18'0,"4"-2"1518,-3 5-954,3 5 1,2 1 358,3 5-649,-3 0 0,5 11 16,-2 4 0,-1 7-57,4 8 1,-3 3-198,4 5 1,-5 5 58,5 3 0,-6-2-287,2 1 1,1-4-254,-1 1 0,0-8-559,-4-4 1,0-7-947,0-4 1950,0-2 0,5-2 0,1 1 0</inkml:trace>
  <inkml:trace contextRef="#ctx0" brushRef="#br0" timeOffset="95">11811 11190 8299,'0'-11'885,"0"-4"-570,0 0 0,2 4 174,1 3 0,4 4-13,4-3 0,0 4-130,1-1 0,3 3-37,0 1 0,6-4-79,2 1 1,1-1-235,6 4 1,-5 0 79,2 0 1,-5 0-181,-3 0 1,1 1 6,-4 3 1,-1-3-27,-4 3 0,-4 1 4,1-1 1,-5 4 55,0 0 0,-1 2 57,-2 1 0,-7 6 6,-4 2 1,-5 6 21,-7 1 1,-5 6-10,-2-2 1,1 3-130,-1 1 0,5 0-14,-2 0 1,5 0-113,3 0 0,2-5 134,6-3 1,5-6 35,2-1 0,3-9 354,1 1 0,5-3-131,2 0 0,3-3 316,2-5 0,4 0-249,3 0 0,2-2-124,2-1 1,1 0-369,2-5 0,-2 2-556,3-1 0,-5-2 830,-3 5 0,3-10 0,-5 2 0</inkml:trace>
  <inkml:trace contextRef="#ctx0" brushRef="#br0" timeOffset="96">12117 11213 7882,'0'-11'0,"2"-1"-17,1 1 1,0 4 108,4-1 1,0 4 545,0-3 0,3 4-210,-2-1 1,2-1 144,1 2 0,-3-1-161,-1 4 0,0 5 16,0 2 1,2 8-36,-5 4 0,0 4-56,-4 3 0,-2 3-104,-1 5 0,0 0-2,-5 0 1,2 3-187,-1-3 0,2 6 111,5-6 0,0 1-320,0-4 0,8 0 139,4-5 0,7-4-484,-1-7 1,8-4 213,0-3 0,6-3 30,-2-5 1,3-1-26,1-3 1,-4-1-55,0-3 1,-6-4-529,-2 4 1,-1-4-186,-10 4-665,3-2 1722,-13-1 0,-6-6 0,-8 0 0</inkml:trace>
  <inkml:trace contextRef="#ctx0" brushRef="#br0" timeOffset="97">12242 11530 7914,'-6'-5'674,"2"-2"1,3 0-372,1 0 0,0 3-40,0-4 0,1 5 923,3-5-788,2 6 1,9-7-199,0 5 1,1-3 31,0 3 0,1-1-450,6 1 0,3 1-193,1-4 0,3 3-477,-4-3 1,5 3 497,-5-4 390,0 6 0,-3-13 0,0 2 0</inkml:trace>
  <inkml:trace contextRef="#ctx0" brushRef="#br0" timeOffset="98">12174 11292 7911,'-6'-19'232,"2"1"0,9-1 1,6-4 1,9 4-125,7 0 1,4 4 176,-1-4 0,3 4 389,1-4 0,5 4-464,3-4 1,-2 5-12,2-1 1,-10 4 27,2 3 0,-7 0-27,-1 4 1,-6 0-111,-1 4 0,-5 0 89,1 0 0,-6 0-103,-1 0 0,-2 5 65,1 3 1,3 2-11,-2 1 0,-2 3 151,2 5 1,-2 0-76,2 7 1,0 3-18,-4 1 0,0 3-13,-4 1 0,4 0-261,0 0 0,-1 0-179,-3 0 1,4-1-269,0-3 0,1-4-104,-1-7 0,-3-2 33,3-6 1,-2-1-1416,2-2 1035,-3 2 981,4-9 0,-5 4 0,0-5 0</inkml:trace>
  <inkml:trace contextRef="#ctx0" brushRef="#br0" timeOffset="99">12684 11145 7908,'4'-15'300,"-1"0"1,10 0 497,-2 3 1,12 2-320,0 3 0,2-2-142,-3 5 0,2-1 206,3 1 1,2 3-147,5-3 0,3 8-283,1 4 1,4 7 1,-5 4 1,0 3-90,-7 5 1,-3-1-24,-8 8 0,-4-4-249,-8 4 1,-2 4-310,-5-4 0,-6 6 261,-5-2 1,-11 0-180,-8-4 0,-8-1-93,-3-3 0,-3 1 184,-2-4 0,6-1-21,2-3 1,0-5 401,5-3 0,-3 0 0,10-1 0,1-1 0,1 3 0</inkml:trace>
  <inkml:trace contextRef="#ctx0" brushRef="#br0" timeOffset="100">13873 11156 7983,'0'-17'0,"4"0"0,0 6 1398,0 0-418,1-1 434,-4 1-519,4 5-484,-5 1 0,4 15-49,0 5 0,4 6 135,0 6 1,-2 6-333,2 4 0,-1 2 88,5-1 0,-5-3-194,1 3 0,-1-4 110,5-4 1,-2 2-258,-3-6 0,3-3-49,-2-4 1,-2-7-162,2 0 0,-5-1 202,5-3 1,-4-3 87,3-2 263,-4-1 0,6-4-67,-6-1 0,5-4 1,-4-4 1,3-2-40,-3-2 1,0 1 62,-4-5 0,4 1-115,-1-5 1,1 0-101,-4 1 1,4 0-73,0 3 0,1 3 34,-1 5 0,-3 3-339,3 1 1,-2 4 145,2-1 1,1 8-27,3 4 0,2 5 59,-3 3 0,3 4 3,2-1 0,0-2 30,3 2 1,-1-1 26,5 1 1,-4 1-84,4-5 1,-4-4 80,4-3 0,-4-6 504,4 2 0,-5-3-204,1-1 0,1-5 426,-1-2 1,-1-7-266,-6-1 1,1-4 28,-6 4 0,5-5-30,-4 1 1,-1-3 75,-3 0 0,-1-1-426,-3 0 0,-1-1 78,-2-2 0,-6 1-788,6-5 1,-6 1 389,6-2 1,0 2-961,0 3 1,4 2 534,-1-2 1,3 7-1669,1 4 1368,5 2 1077,1 7 0,11-4 0,0 3 0</inkml:trace>
  <inkml:trace contextRef="#ctx0" brushRef="#br0" timeOffset="101">14700 11009 8018,'-11'-23'0,"1"-3"0,2 0 1095,3 4-442,5 1 1045,0 8-486,0 2 128,0 1-471,0 9-738,0 11 1,0 10 73,0 18 1,0 3-4,0 8 1,0 2-89,0 1 0,0 3-399,0-6 1,4 3-204,0-2 0,3-6-583,-3-7 0,4-6 108,-4-5 0,4-3 387,0-4 1,-2-4 575,2-8 0,-1 3 0,5-3 0</inkml:trace>
  <inkml:trace contextRef="#ctx0" brushRef="#br0" timeOffset="102">14904 11009 7927,'0'-11'955,"0"4"379,0-3-429,0 9-63,0 6 1,2 8-349,1 9 0,0 6-92,4 2 1,-3 3-157,4 1 1,-2 1-116,2 3 0,2 1-292,-3 3 1,-2-5-449,-1-6 1,1-4-1054,-1-4 1,3-2 1661,-3-2 0,0-2 0,-4-6 0</inkml:trace>
  <inkml:trace contextRef="#ctx0" brushRef="#br0" timeOffset="103">14655 11292 7898,'0'-11'0,"0"0"370,0-1 0,6 1 431,6 0 0,4 1-275,7 2 0,-1-1-376,1 5 0,1-3 25,2 3 0,5-3-1163,6 3 1,0-4 148,4 5 839,-4-1 0,2 4 0,-5 0 0</inkml:trace>
  <inkml:trace contextRef="#ctx0" brushRef="#br0" timeOffset="104">15233 10986 7967,'-18'-5'2533,"3"3"-1782,8-6-499,2 6 0,3-3 372,-2 5 0,2 1-201,-6 3 1,2 2 104,-1 5 1,2 3-164,5 5 1,0 1-129,0 11 0,0-1-190,0 4 1,1 1-283,3 3 0,6-3 169,5 3 0,1-8-65,-1-4 0,3-3-642,5-4 0,-1-3 320,1-4 0,-1-6-150,1-2 0,0-3 157,-1-1 0,4 0-77,-4 0 1,3-1 131,-6-3 0,-2-1-266,-2-3 1,-3-2 656,0 3 0,-1-8 0,0-3 0</inkml:trace>
  <inkml:trace contextRef="#ctx0" brushRef="#br0" timeOffset="105">15154 11292 7887,'0'-11'0,"0"3"649,0 1 1,8 3-321,4-3 0,7 4 107,-1-1 1,4-1-154,1 1 0,4-4 65,3 0 0,7 2-326,1-2 1,-1 2-499,-3-2 0,-3-2-577,-1 3 1,-5 2 193,1 1 859,-7-2 0,-2-1 0,-6-4 0</inkml:trace>
  <inkml:trace contextRef="#ctx0" brushRef="#br0" timeOffset="106">15233 11020 7929,'-5'-15'0,"5"0"0,6 0 946,9 4 1,7-1-346,4 1 0,0 4-313,-3-1 0,5 0-116,2-3 0,3 0 75,1-1 0,-4 5-202,0-1 1,-1 6 69,1-2 0,-2 3-28,-5 1 0,-6 0 7,-2 0 1,-2 0-257,-2 0 1,1 1 90,-1 3 1,-3-2-44,-1 6 1,-3 1 286,3 6 0,-3-1-74,4 5 0,-6 5-172,2 6 0,1 2 133,-1 2 0,1 0-152,-1 0 0,-3 2 92,3 1 0,-3-1-397,-1 1 0,4-6 50,0-5 0,-1-3-93,-3-4 0,4-3 414,0-5-267,0-4 839,-4-2 0,0-7-322,0-1 0,-2-7 270,-1-6 0,0 0-230,-4 1 1,0-3 124,0-4 0,-2-1 247,5 0 0,-1-3-213,1-1 0,3 1-217,-3 3 1,2 1 40,-2-1 0,3 5-307,-3 3 1,3 3 164,1 0-625,0 6 0,1 2 302,3 8 0,3 7-258,8 8 1,3 7 43,5 0 0,-1 4-66,1-3 0,1 4-64,2-1 1,-2 2 139,3-2 1,-2-4 55,1-7 1,-2 1 109,3-4 1,-3-6 551,-2-7 1,-3-1-91,0-2 1,-5-5 566,1-3 0,-2-2-292,-2-1 1,-4-6 152,1-2 1,-6-2 233,2-2 1,-3 1-304,-1-1 0,-5-3-439,-2-1 0,-3 1 40,-1 3 1,-2 0-1049,-2 1 1,2 0-191,-2 3 0,3-1-2129,0 5 3201,6 5 0,-4 0 0,4 4 0</inkml:trace>
  <inkml:trace contextRef="#ctx0" brushRef="#br0" timeOffset="107">17080 10862 7939,'-7'-19'382,"3"0"1,4 5-192,4-1 1,-1 3 285,4 0 0,-3 6-120,4 2 1,-6 2 512,2-2 1,-2 3-337,2-3 1,-1 8-148,4 3 1,1 12-86,3 4 0,2 8 123,2 3 0,-1 1-275,5 7 0,-2-1 84,2 5 1,1-6-166,-5-2 1,4 1 114,-4-1 0,4-2-556,-4-6 1,4 1-117,-4-9 0,0 2-314,-3-9 1,0-1-1774,3-6 1147,-2 2-567,3-9 1995,-4 4 0,-6-10 0,-1-1 0</inkml:trace>
  <inkml:trace contextRef="#ctx0" brushRef="#br0" timeOffset="108">17385 10896 7939,'5'-23'0,"-3"1"0,1-1 0,3 5 0,-3 3 1004,6 8-297,-8 2 810,4-1-998,-5 10 0,0 4 61,0 14 1,-5 7-204,-2 9 1,-8 4-396,-4 7 0,-4-1-63,-3 5 1,1-8-847,-6 4 0,5-10 298,-4 3 0,5-11-96,-2-5 0,7-5 725,1-3 0,0-4 0,-3 3 0</inkml:trace>
  <inkml:trace contextRef="#ctx0" brushRef="#br0" timeOffset="109">16853 10669 7903,'0'-11'3,"5"0"1045,3-1 1,7 6-532,4 2 0,7 3-366,4 1 0,3-4 453,1 0 1,10 1-204,5 3 1,1-4-614,3 0 1,-2 0 287,-2 4 1,-1 0-1143,-11 0 0,-3 4 230,-3 0 836,-6 5 0,2-3 0,-4 5 0</inkml:trace>
  <inkml:trace contextRef="#ctx0" brushRef="#br0" timeOffset="110">17850 10975 7999,'-11'0'1462,"-1"0"-981,1 0 1,5 0 528,1 0-239,5 0-237,5 0 0,1 0-117,5 0 0,6 0-81,2 0 1,3 0-60,5 0 0,2 0-584,5 0 0,-2-4-169,-2 1 0,2-1-456,-6 4 0,-4-1-783,-7-3 0,-3 3 1715,0-3 0,-6-3 0,-1 1 0</inkml:trace>
  <inkml:trace contextRef="#ctx0" brushRef="#br0" timeOffset="111">17827 11134 7948,'-6'0'0,"3"4"0,11-1 0,0 2 1269,7-1 0,-1-3-206,1 3 0,2-3-518,6-1 1,1 0-623,2 0 1,-1 0 110,6 0 1,-5 0-1422,4 0 1,-5 0 1386,2 0 0,-8 5 0,-3 2 0</inkml:trace>
  <inkml:trace contextRef="#ctx0" brushRef="#br0" timeOffset="112">18802 10522 7904,'11'-18'122,"-4"2"59,1 5 1,-4 1 283,3 2 1,-3 3-91,4 5 0,-5 5 223,5 3 0,-5 3-197,0 4 0,2 5-28,-1 10 1,0-3-210,-4 7 0,0-4-250,0 0 1,0 3-210,0-3 0,0-2 304,0-2 1,0-3-2199,0-4 2189,0 2 0,0-3 0,0 4 0</inkml:trace>
  <inkml:trace contextRef="#ctx0" brushRef="#br0" timeOffset="113">18609 11009 10565,'11'0'1068,"2"0"-702,2 0 1,-1 0 245,5 0 1,1 0-182,6 0 0,3 0-3,5 0 0,5 0-155,3 0 0,2 0-553,1 0 1,-1 0-116,-2 0 1,-1-4-400,-7 1 1,0-1-904,-11 4 0,1 0 1697,-9 0 0,0 0 0,-4 0 0</inkml:trace>
  <inkml:trace contextRef="#ctx0" brushRef="#br0" timeOffset="114">18745 11236 7948,'-11'0'0,"4"0"1713,2 0-393,5 0-621,5 0-443,2 0 1,0-4 417,1 0 1,4 0-99,7 4 0,3 0-161,0 0 0,6 0-128,2 0 0,-1 0-221,1 0 1,-5 0-73,2 0 0,-4 4-294,-5 0-221,-1 5 1,-11-3 318,-2 5 1,-3 1-245,-1-1 1,-6 0 159,-5 1 0,-6 3 144,-5 0 0,-1 0-35,0-4 1,1 2 259,-1 2 1,0-2-20,1 2 0,4 1-19,3-1 0,4 0 63,3-3 1,-1-1-66,5 0 0,2-1 76,6-2 0,2 1-99,5-6 0,7 5 128,5-4 1,4 0-114,7-4 1,0 0-873,0 0 0,4 0-137,0 0 0,-1-4 974,-3 0 0,0-5 0,0 3 0</inkml:trace>
  <inkml:trace contextRef="#ctx0" brushRef="#br0" timeOffset="115">19572 10420 7909,'-11'-16'2763,"4"3"-1778,12 7 0,9 12-279,13 13 0,-7 4-105,2 3 0,0 3-71,4 5 1,-1 2-168,6 6 0,-5 6-222,-11-18 0,0 0 1,11 28 98,-13-28 1,0 1-1,-3 0 1,-1 1-241,-1-1 1,-1 2-1,-3-1 1,-1 1 28,0-1 1,-2 0-1,0 1 1,-2 0-549,-3 27 1,-3 2-104,-8-2 0,-4-6-491,-7 3 0,-1-9-128,-7-3 1,1-4 1240,-8-7 0,-1-2 0,-3 1 0,0 1 0,-1 3 0</inkml:trace>
  <inkml:trace contextRef="#ctx0" brushRef="#br0" timeOffset="116">1796 13502 7893,'0'-12'8,"-1"6"727,-3 2-40,3 3-253,-4 1 26,5 0 0,4 6-249,-1 6 0,6 4 27,-1 7 0,2 4-28,1 3 1,1 4-1,-1 4 1,0-3-640,1 3 0,-5-6-803,1-2 0,-2-5 1224,2 2 0,0-5 1162,-4-3 1,4-3-837,-5-4 0,5-1-328,-4 0 0,1-4-248,-1-4 243,-3-1 1,5-2 1,-2 0 1,-3-2 138,3-1 0,-3-4-122,-1-4 0,4 0 218,0-1 1,0-4-43,-4-3 1,3-2-35,1-2 0,4 0-108,-5 1 1,6 3-71,-1 0 0,-2 9-149,2-1 175,-6 7 1,8 0-98,-2 8 0,2 3 57,1 9 0,0 1-99,1 6 1,-1 1 97,0 2 1,1-1-148,-1 6 1,2-6 25,2 1 0,-1-6-121,5-1 1,-4-9 386,4 2 0,-2-9-125,2 1 1,1-4 378,-5-4 0,4-3-171,-4-8 0,0 1 116,-3-5 0,-1 0 80,0-4 0,-3 1 167,-1-1 1,-4 0-206,1 1 1,-4-5 36,-4 1 1,1-6-365,-4 2 1,-1-1-30,-3 1 1,3-1-477,1 9 0,4 2 108,0 8-1645,1 1 1453,2 5 1,5 1-425,3 5 1,2 6 992,1 5 0,11 1 0,2 4 0</inkml:trace>
  <inkml:trace contextRef="#ctx0" brushRef="#br0" timeOffset="117">3496 13264 7850,'0'-7'719,"0"2"0,-2 2-269,-1-1 270,1 0-162,-8 4 0,4 1-121,-5 3 0,-1 2-121,1 6 1,-5 3 7,-3 0 1,-3 5-161,0-1 0,-2 2-134,-3 2 1,3 0 108,-2-1 0,2 1-136,1 0 0,2-2-2,2-2 1,3-2 15,4-1 1,5-5-107,-1 0 0,6 1 14,-2-5 1,4-1-74,4 2 0,0-4 57,7 3 0,-1-4-84,9 1 0,0 1-25,3-2 1,1 1-271,0-4 1,-1 0-40,1 0 0,0 0 175,-1 0 1,-3 0-596,0 0 0,-5 0 929,1 0 0,-2 0 0,-2 0 0</inkml:trace>
  <inkml:trace contextRef="#ctx0" brushRef="#br0" timeOffset="118">3065 13785 9547,'11'-5'1786,"5"4"-1231,-1-3 0,5 2 144,-1 2 0,3-3-277,5-1 1,0-4 31,4 5 1,0-2-433,-4 1 0,0 3-367,0-3 1,-5 2-274,1 2 1,-2 0 617,-5 0 0,4 0 0,-3 0 0</inkml:trace>
  <inkml:trace contextRef="#ctx0" brushRef="#br0" timeOffset="119">4300 13411 7886,'-4'-8'0,"0"1"770,1-1-61,3-3-170,-5 5 0,-2-3-116,-4 5 0,0 0-13,-1 4 0,-4 2-46,-3 1 1,-2 5-70,-2 7 0,0 4-76,1 7 0,-1 3-14,0 5 1,6-1-178,2-3 1,6 2 79,1-6 1,6 4-186,-2-3 0,9-5 64,6-3 0,6-5-225,5 1 1,6-7 50,2-4 1,3-3-61,1-1 0,0-1 159,0-3 0,3-6 100,-3-5 1,1-4 94,-9 4 0,1-6-86,-5 3 1,-4-4 303,-3 0 0,-7 3-99,-5 0 1,-1 0 71,-2-4 0,-2 1-209,-1-1 1,-9-1-294,-7-2 0,-2 2-7,-2-3 0,-4 5-337,-4 3 0,4 2 89,0 6 0,3 5 164,2 2 0,4 3-695,3 1 1,2 6 40,2 5 949,5 1 0,1 9 0,5-3 0</inkml:trace>
  <inkml:trace contextRef="#ctx0" brushRef="#br0" timeOffset="120">4674 13796 8778,'0'-6'941,"0"1"1,-1 5 702,-3 0-500,3 0-353,-4 0-4368,5 0 3577,5 0 0,-4 0 0,4 0 0</inkml:trace>
  <inkml:trace contextRef="#ctx0" brushRef="#br0" timeOffset="121">5070 13298 7921,'0'-17'0,"0"0"0,0-6 1608,0 5-1035,0 2 1,0 8 22,0 1 944,0 4-386,0-2-291,0 5-533,0 5 1,-1 7-31,-3 7 1,3 7 24,-3 4 1,3 8-255,1 4 0,0 2 89,0 1 1,0 0-465,0 1 0,4-2 289,0-3 0,3-6-465,-3-4 1,1-6 116,-1 1 1,-2-7-12,6-4 0,-4-2-691,3-2-719,-4-5 1784,2-1 0,-5 0 0,0 2 0</inkml:trace>
  <inkml:trace contextRef="#ctx0" brushRef="#br0" timeOffset="122">7404 13343 7862,'0'-18'234,"0"3"0,0 6 381,0 2-403,0-1 1,2-2 817,1 3-189,-1 2-282,3 5 1,-5 1-64,0 3 0,0 7-129,0 8 1,0 7-272,0 5 0,0 1 77,0 2 1,-2 0-316,-1 0 0,0-4 164,-5 1 0,2-5-151,-1 4 0,-2-6-219,5-1 0,0-5-1219,4-7 96,0 0-1071,0 0 1750,0-4 0,0-7 792,0-8 0,0-2 0,0-1 0</inkml:trace>
  <inkml:trace contextRef="#ctx0" brushRef="#br0" timeOffset="123">7370 13524 7862,'0'-38'-132,"0"1"0,0-2 196,0 1 1,0 6 125,0-2 1,2 4 22,1 0 0,0 4 257,4 7 1,0 2-120,0 6 1,0 1 172,-4 2 1,0 3-61,4 5 1,1 3-146,3 4 0,-3 2 78,-1 10 0,2 0-47,6 4 0,-2 1-20,2 2 1,1 3-118,-1 5 0,4 0-354,-4 0 0,6 4 164,-3-1 0,0 1-831,1-4 1,-5-5 265,1-2 1,-2-5-52,-2-3 1,0-2-158,0-6 0,0 0 750,-4 0 0,3 1 0,-4-1 0</inkml:trace>
  <inkml:trace contextRef="#ctx0" brushRef="#br0" timeOffset="124">7438 13615 7835,'0'-6'881,"0"-5"-526,5 5 1,2 0 35,4 2 1,-4 3 5,1 1 1,0-4-309,3 0 0,5-1 94,3 2 0,-1-3-861,1-1 1,1-2 380,6 5 1,-2-4 296,3 0 0,-3-2 0,-2-1 0</inkml:trace>
  <inkml:trace contextRef="#ctx0" brushRef="#br0" timeOffset="125">8186 13230 7864,'-18'-7'1625,"2"-3"-1072,5 4 0,-1-4-158,1 2 1,0 3-183,-1 5 0,0 0 374,-3 0 1,1 0-193,-5 0 0,4 2-158,-4 1 1,4 0-143,-4 4 0,5 1 87,-1 3 1,2 2-109,2 2 0,1-2 106,2 2 0,0-3-106,4 0 1,0-1 42,4 0 1,5 1-330,3-1 1,3 0 32,4 1 1,3 0-110,4 3 0,6-2 58,2 2 1,3-2-81,1-2 1,-1 4-22,-3 0 1,1 0 55,-4-3 0,-4-1 155,-5 0 0,-8 1-47,2-1 0,-8 0 262,-1 1 0,-3 0 11,-3 3 1,-9-1 15,-7 5 0,-7-4-224,-4 4 1,-3-4 28,-1 4 0,-4-4-453,0 4 1,2-5 193,6 1 0,3-6 332,8-2 0,3-4 0,5 2 0</inkml:trace>
  <inkml:trace contextRef="#ctx0" brushRef="#br0" timeOffset="126">9421 13150 7884,'-6'-17'1222,"1"-5"-917,5 10 1,5-3-238,2 7 0,-2 2-66,-1 2 0,-2 3 2121,2-3-1372,-2 3 0,8 7-126,-3 5 1,2 2-232,-1 6 1,2 1-79,-3 6 1,-1 3-242,2 5 0,-6 0 102,2 0 1,-2 0-367,-2 0 1,0-4 215,0 1 0,0-2-615,0 1 0,-2-1 132,-2-3 0,3-6-116,-3 3 0,3-8 251,1 0 0,5-3-16,3-5 0,-2-2 308,2-5 1,-1 0-56,5 0 0,-1-1 337,0-3 1,1-2-156,-1-5 0,4-1 197,0 1 1,0-2-85,-4-2 1,5 1 29,-1-5 1,0 6-127,-4-3 0,0 5 56,1 4-191,-1 2 1,0 5 86,1 0 0,-5 1-102,1 3 0,-1 3 76,5 8 0,-1-2-111,0 2 0,1 1 49,-1-1 1,4 2-8,0-2 1,5-4-219,-1 1 1,3-1 77,0-4 1,2-2 72,3-1 1,-3-2 29,2-2 1,2-6 82,-2-1 0,1-4-101,-5-5 1,-4 4 119,-3-3 0,-2 1 92,-2-1 1,-5 1 180,-2-5 0,-3 1-81,-1 0 0,-5-5-101,-2 0 0,-5 1-223,-3-5 0,-2 3 112,-6 2 1,-5 0-147,-2 3 1,-3 4 115,-1 8 1,0 2-580,0 5 1,5 6-18,3 5 1,3 2-234,4 6 0,4 0-1175,8 3 2017,2 1 0,5 5 0,0 1 0</inkml:trace>
  <inkml:trace contextRef="#ctx0" brushRef="#br0" timeOffset="127">10373 13286 7910,'-7'-11'0,"2"-5"0,5-3 1356,0 7-424,0-3 249,0 9 617,0 0-927,0 1-486,0 20 0,0-1 5,0 12-200,0 3 1,0 1-155,0 8 0,0-3 73,0 3 0,0-7-356,0 0 1,0-6 210,0 1 1,4-7-425,0-4 1,1-2-52,-1-2 63,-3-5 316,9 0 1,-9-8 39,3-2 0,-3-2 196,-1-5 1,0-4-105,0 0 0,-4-5 228,1 1 1,-5 1-69,4-1 1,-3-4 33,3-3 1,-4 0-125,5 3 0,-1 0-114,4 1 0,-4 4 108,0 3-35,1 2 0,4 7-188,3 2 0,-2 9 51,6 7 1,4 4-131,7 7 0,0 1 38,4 2 0,-3 2-121,6 2 1,2-2 47,-2-6 0,1 1-215,-5 0 1,2-6 237,3-2 0,-7-6 270,3-1 1,-4-6 109,-1 2 0,-1-3-131,-6-1 1,0-4 610,1 1 0,-2-6-308,-3 1 0,2-6 631,-5-1 1,0-4-265,-4 4 0,0-5-148,0 1 1,-2-6-354,-1-1 1,-2-2-311,-3 2 0,-2-2-325,2-2 0,0-3 370,0 3 0,-1 3-1640,6 5 0,-1 4 1737,4 7 0,-5-1 0,-2 1 0</inkml:trace>
  <inkml:trace contextRef="#ctx0" brushRef="#br0" timeOffset="128">11268 13139 7903,'0'-11'2293,"0"-1"-1482,0 1 1,0 0 271,0-1-752,0 6 0,-5 1 129,-3 5 0,-2 0 331,-1 0 1,-6 3-607,-2 4-23,-2 6 1,-7 14-71,-2 4 1,-1 3-174,0 3 0,4-1-447,4 1 0,7 2 381,4-1 0,6-4-734,6-4 0,1-3 375,3 3 0,6-9-144,5 2 1,5-8 140,-1 0 1,6-6 95,2-1 1,1-6 267,-2 2 0,-1-7 127,5 0 1,-3-6 195,3 1 1,-5-2-247,2-1 1,-8 0 607,-4-1 0,-3 1-288,0 0 1,-6-1 116,-2 1 1,-3 0-73,-1-1 1,-10 6-366,-5 2 0,-5 3-321,-3 1 1,-4 1 388,1 3 0,0 7 0,3 7 0</inkml:trace>
  <inkml:trace contextRef="#ctx0" brushRef="#br0" timeOffset="129">12389 13524 7844,'6'0'135,"0"0"0,-6 1 804,0 3 55,0-2 116,0 3 203,0-5-495,0-5-366,0-2 0,0-4-115,0 0 1,0-5 45,0 1 1,0-1-102,0 1 0,1 1-260,3-5 1,-2-4-55,6-3 0,-2-7-49,1-1 0,4-1-78,-4-6 0,-1-1 69,2-3 0,-2 1-8,2 2 1,1 4-32,-6 8 1,5 4 83,-4 7 1,-1 2-16,-3 6 819,0 5-612,0 1 1,2 16-131,2 8 0,-2 5-60,6 10 1,0 6 104,7 9 1,-1 4-514,5-4 1,0 3 287,4-7 1,3-2-140,1-9 1,-2-9 36,-6-2 1,2-8-232,-2 0 1,-3-2-76,-1-2 0,-2-4-224,-2 1 0,-3-5-1629,-1 0 2424,-4-1 0,-3 3 0,-6 1 0</inkml:trace>
  <inkml:trace contextRef="#ctx0" brushRef="#br0" timeOffset="130">12367 13422 7884,'5'-11'774,"2"0"0,8 3-251,4 0 1,-1 2 81,1-1 1,-4-2 95,4 5 0,1-3-362,6 3 0,3-5-124,5 1 0,0 2-746,0-1 0,-4 0 396,1 0 0,-5-2-2654,4 5 2789,-5-5 0,3 3 0,-5-5 0</inkml:trace>
  <inkml:trace contextRef="#ctx0" brushRef="#br0" timeOffset="131">13397 13003 7867,'-10'-6'621,"3"-4"77,-8 2 1,2 3-72,2 1 1,-2 3-257,-2 1 1,-4-4 184,-7 1 0,1-1-128,-6 4 0,6 1-86,-1 3 0,2-2-80,1 6 1,6-1-17,2 5 1,3-1-254,5 0 0,0 2 88,4 2 0,1-1-208,-1 5 1,3-4 118,3 4 0,5-4-203,7 4 1,3-4 115,4 4 1,2-4-58,3 4 0,0-4 29,4 4 0,0-5 72,-5 1 1,5 1 7,-5-1 0,1 0 7,-5-3 0,-3-1 18,0 0 0,-6 1 2,-2-1 0,-5 0 109,-6 1 1,0-1-75,0 0 0,-10 1 189,-5-1 1,-6 4-118,-6 0 0,-2 0-234,-5-3 0,-4 3 133,1 0 0,-5 0-120,4-4 0,2-3-1090,6-1 0,3-4 1220,8 1 0,-2-3 0,3-1 0</inkml:trace>
  <inkml:trace contextRef="#ctx0" brushRef="#br0" timeOffset="132">14916 12901 7800,'0'-11'-37,"0"-1"0,3 1 338,1 0 0,5-1 477,-1 1 0,2-4-36,1 0 0,0-1-302,1 0 1,4 4-59,3-3 1,-2 2-160,2 2 0,0 1 158,4 2 1,-4-1-103,0 6 1,-2 0-120,2 7 1,1 3-35,-5 9 0,3 2-111,-7 9 0,2 1-314,-9 2 1,0 8 221,-4-1 0,-2 10-225,-2 2 1,-6-1 142,-5-7 0,-5 6-811,1-6 1,-2 5 456,-2-8 1,4-1-139,0-3 0,1-5 377,-5-2 1,4-3 287,0-2 0,5-4 445,-1-3 0,6-2-227,2-2 382,4-5 1,-2 0-293,5-2 1,5-2 228,3 1 1,3-1-200,4-2 0,2 0 107,2 0 0,6 0-194,-3 0 1,4 0-253,-4 0 0,0 0-529,-4 0 0,4 0 336,-3 0 1,1-4-1072,-1 0 1,1 0 542,-5 4 0,1-1 708,0-3 0,-4-2 0,4-5 0</inkml:trace>
  <inkml:trace contextRef="#ctx0" brushRef="#br0" timeOffset="133">15629 13207 7767,'-16'-18'1667,"5"3"-691,4 3-424,7 0 0,2 2-59,1 3 1,0 2 94,4 5 0,-3-4-105,4 0 0,3 0-137,4 4 1,5 0 68,-1 0 0,3 0-150,0 0 1,1 0-189,0 0 1,-1 0-1,1 0 1,-2 4-218,-2 0 191,3 5 1,-10-3-118,3 5 1,-7 1-413,-4-1 1,-4 4 226,-4 0 0,-7 7-176,-8 0 1,0-2 123,-4 7 0,3-6 87,-6 6 0,-1-3 40,4-2 1,0 0 191,7-3 0,1 1-43,4-5 1,1 0 143,2-4 269,3 1-282,5-1 1,2-1 274,1-2 0,4-3-149,4-5 1,2 0 241,2 0 1,-1 0-138,4 0 1,0-2-154,1-1 0,1 0-751,-5-5 0,4 6 189,-4-2-288,0-2 1,-3 5 340,-1-3 0,-4 3-1388,1 1 0,0-4 1715,3 0 0,0 0 0,1 4 0</inkml:trace>
  <inkml:trace contextRef="#ctx0" brushRef="#br0" timeOffset="134">16422 13241 7773,'0'-8'3061,"0"1"-1538,0-1-599,0-3 1434,0 5-1128,0 1-927,0 0-565,-5 3 1,3-1-611,-6 6 0,5 0 872,-5 4 0,0 1 0,-3 3 0</inkml:trace>
  <inkml:trace contextRef="#ctx0" brushRef="#br0" timeOffset="135">16774 12958 7931,'0'-12'0,"0"-3"416,0 0 0,-4 0-32,0 4 0,0 3 28,4 1 0,0 3 423,0-4 86,0 6-430,5-3 1,2 7-145,4 6 1,2 6 235,2 12 0,-1 3-175,4 5 1,1 9-85,4 2 1,3 4-247,1 0 1,-5 0 12,-3 1 1,0 4 80,4-5 1,-5-1-288,-3-3 0,1 0 72,-1-3 0,0-3-81,-3-1 0,0-8 74,3-4 1,-6-3-50,2-4 0,-2 1-46,2-5 0,-4-4-255,-3-3-181,2-6 215,-5 3 0,4-10 78,-5-2 0,-1-8 72,-3-4 1,2-8 1190,-6-3 1,2-8-918,-2-3 1,-2-6-112,3-6 1,-7-2-312,6 21 1,1 0-1,-2 2 1,1-1 236,0-3 0,1 0 0,1 0 0,0 0-16,-2-2 0,0 1 1,2 1-1,0 0-25,0-4 1,1 1-1,-1 2 1,0 2 0,1-1 0,-1 0 1,1 4-1,0 0-195,-3-29 0,-2 1 332,3 3 0,0 3 0,0 9 0,4 3-98,-1 1 0,3 4 210,1 0 0,0 5-44,0 2 0,0 5 36,0-2 1,5 5 408,3 3 0,-2-1-288,2 5 0,-2-1 184,2 5 0,-2 4-122,-2-1 1,-2 4 11,6-3 0,-5 3-136,5-4 0,0 6 121,3-2 0,5-2-96,3-2 1,-1 3-120,1 1 0,3-1-21,5 2 0,4-2-106,-1 1 1,9 2 176,7-1 1,5 1-44,10 2 0,-27 0 1,1 0-276,4 0 0,1 0 0,3 0 1,1 0 253,5 0 1,0 0 0,0 0-1,1 0-392,2 0 1,1 0 0,1 0 0,1 0 394,-1 0 0,1 0 0,3 0 0,0 0-32,0 0 0,1 0 1,0 0-1,-1 0 56,-1 1 1,-1-2 0,0 0-1,0-1 4,-1 0 0,0 0 0,-4-2 0,0 0 73,-4 2 1,0 1 0,-1-2 0,0 2-248,0 1 0,-1 0 1,-2-1-1,-1 1 274,0-2 1,-1 0 0,-4 1 0,-2 0-99,0 0 1,-2-1 0,26 0 121,-2 2 1,-7 0 374,-8 0 0,-4 0-668,-8 0 0,1 4 658,-4 0 1,-2 1-678,-6-1 1,-3-3 623,-4 3-1849,-1-3 23,-5 4 1,-3-2 485,-11 4 0,-6 0 848,-12 0 0,-13 3 0,-8-4 0</inkml:trace>
  <inkml:trace contextRef="#ctx0" brushRef="#br0" timeOffset="136">17793 12301 8002,'0'-12'0,"0"5"0,0-1 766,5 1-412,-3-5 1,4 6 789,-2 2-728,-3 3 1,4 4 1,-5 4 1,4 3-63,-1 13 1,3-2-18,-3 9 0,-1 1-234,1 3 0,-1 0 150,-2 0 0,0-4-298,0 0 1,3-1 107,1 1 0,1-2-434,-1-5 1,-3-2 186,3-2 0,1-3-1153,-1-4 623,0-1 1,-3-1-1322,3-3 2033,-3-1 0,4-6 0,-5 0 0</inkml:trace>
  <inkml:trace contextRef="#ctx0" brushRef="#br0" timeOffset="137">18224 12233 7969,'11'-23'1123,"0"0"-681,1 6 0,3 2 207,0 7-489,0-2 89,-4 9 352,-4-4-129,-2 5 0,-10 6-38,-3 5-104,-2 11-135,-1 7 1,-6 6-72,-1 3-62,-4 2 1,3 5-308,0 1 0,2 1 215,-2-1 1,2 2-586,6-7 0,0-2 349,-1-1 0,6-8 86,2-3 0,2-3-4,-2-2 0,3-4-944,-3-3 1,3-3 1127,1 0 0,0-6 0,0-1 0</inkml:trace>
  <inkml:trace contextRef="#ctx0" brushRef="#br0" timeOffset="138">18507 12312 7894,'0'-18'0,"1"2"1411,3 5-341,7-1-946,2 1 0,2 3 109,-7 1 1180,-3 4-930,-5-2 1,-2 10-150,-1 3 1,-4 7-119,-4 4 0,-4 2-116,0 2 1,-4 3 18,4 1 1,0 3-106,3-3 0,1-1-443,0-3 0,4-2 268,4-2 0,1 1-623,2-5 0,0 0 332,0-3 1,5-2 130,3-3 0,2 2-39,1-5 1,1 0-287,-1-4 0,0 0-591,1 0 1237,4-5 0,2-7 0,4-5 0</inkml:trace>
  <inkml:trace contextRef="#ctx0" brushRef="#br0" timeOffset="139">18575 12448 8580,'0'-6'1673,"0"1"0,0 6-1204,0 3 1,0 3 155,0 8 0,0-1-355,0 5 1,0 0-256,0 4 0,4-1-318,0 1 0,1 0-554,-2-1 0,-1 0 857,1-4 0,-1 9 0,-2-3 0</inkml:trace>
  <inkml:trace contextRef="#ctx0" brushRef="#br0" timeOffset="140">17691 13060 7893,'0'-7'1013,"0"2"1,5 4-478,3-3 0,-2 3-170,2-3 0,1 2 325,6-2 0,7 2-231,9-6 0,6 4 48,5-3 1,7 3 111,4-4-1301,2 6 876,2-8 1,-25 7 0,1 1-71,1-2 1,0 0-1,2 1 1,-1 0-62,-1 1 0,0 0 0,-1 1 0,0 1-45,0-2 0,-1 0 1,29-3 129,-4 1 0,-5 0-153,-3 4 1,-4-3 93,-3-1 0,-1-1-564,-7 1 0,-2 3-110,-10-3 0,-4 3-1253,-3 1 1196,-2 0 1,-8 0 163,-5 0 1,-11 0 476,-7 0 0,-14 5 0,-3 1 0</inkml:trace>
  <inkml:trace contextRef="#ctx0" brushRef="#br0" timeOffset="141">18009 13173 7938,'-12'0'1856,"1"0"-1180,5-5 1,2 4 7,8-3-417,2 3 1,5 2 129,1 3 0,-6 2-118,-2 5 0,2-2 136,1 2 1,-2 0-140,-1 7 0,-1-2-241,1 2 1,-3 1 9,3 4 1,-3-4-142,-1 0 1,0-4-30,0 4 1,0-5-364,0 1 188,0-3-40,0 0 250,0-6 1,1-1 16,3-5 1,2 0 197,6 0 0,-1-5 11,0-3 1,4-2 137,0-1 1,4-4-121,-4 0 1,0-5 109,-3 1 1,3 2-65,0 2 0,0 4-69,-4 3 0,-3 0 654,0 4-467,-1 0 1,3 5 16,-2 3 0,2 4-60,-3 7 1,0-1-164,0 4 1,1-2-6,3 2 1,0 0-151,1 1 1,-1 2-765,0-2 0,-3-1 466,0 1 1,-2-5-600,1 1 0,2-3 70,-5 0 870,5-1 0,-3 0 0,5 1 0</inkml:trace>
  <inkml:trace contextRef="#ctx0" brushRef="#br0" timeOffset="142">21067 12833 7839,'7'-11'246,"3"-1"141,-4 1 1,5 1 8,1 3 1,-5-2-187,1 5 1,-6-1 949,2 1-316,-3 3-508,-1-4 0,-1 6-123,-3 3 0,-3 2-86,-8 5 0,-4 2-13,-8 2 0,2-1 37,-5 5 1,1-1-31,-1 0 1,-2 3-209,6-6 0,-4 1-219,3-1 1,2-2 148,6 2 0,-1-3-30,5 0 1,0-2 63,4-3 1,4 3-3,4-2 0,1-2 52,2 2 1,2-6 43,1 2 1,9 1 46,6-1 0,5 3 15,4-3 0,-3 0 86,2-4 1,2 1-75,-2 3 1,0-3-135,-3 3 1,-5-3 103,-3-1 1,-3 0-762,0 0 1,-5 2-744,1 1 444,-6-1 0,2 3 1045,-8-5 0,-7 5 0,-7 1 0</inkml:trace>
  <inkml:trace contextRef="#ctx0" brushRef="#br0" timeOffset="143">20671 13241 7843,'-6'5'-357,"1"-4"1018,5 9 1,5-8-186,2 1 0,3 2 281,2-1 0,0 1-202,3-1 1,3-3 9,5 3 0,-1 1-430,1-1 0,0 0 33,-1-4 1,1 3-303,0 1 1,-5 0 178,1-4 0,-5 1-1301,1 3 1,-2-3 206,-2 3 1049,0-3 0,1-1 0,-1 0 0</inkml:trace>
  <inkml:trace contextRef="#ctx0" brushRef="#br0" timeOffset="144">21589 12969 7868,'0'-11'381,"0"-1"132,0 1 1,0 4 267,0-1 195,0 5 197,0-2-784,0 5 0,-5 5-35,-3 3 1,-2 7-68,-1 4 0,-4 2-68,-1 2 0,5 4-92,4-1 0,0 2-102,0-2 0,2-5-261,5 6 0,1-6 239,3 6 1,3-7-432,8-1 1,2-5 220,2 1 0,3-6-64,1-2 1,1-4 34,6 0 0,-4-3 185,5-3 1,-6-4 125,1-4 1,-2-4 277,-1 0 0,-2-4 89,-2 4 1,-4-5-83,-7 1 1,1-6-74,-6-2 1,1-1-102,-4 2 1,-1 2-359,-3-2 1,-6-2 163,-5 2 0,-5 0-498,1 7 1,-2 3 110,-2 5 0,0 4-60,1 4 1,3 1-806,0 2 0,1 7 109,-1 4 1151,3 0 0,5 16 0,-1-3 0</inkml:trace>
  <inkml:trace contextRef="#ctx0" brushRef="#br0" timeOffset="145">22042 13264 7907,'7'0'1778,"1"0"0,-1-4-1304,5 0-13,-6 0 369,-1 4 15,-5 0-474,0 5-644,0-3-526,0 8-988,0-4-327,0 5 1150,-5 1 964,-1-6 0,-6-1 0,1-5 0</inkml:trace>
  <inkml:trace contextRef="#ctx0" brushRef="#br0" timeOffset="146">22427 12810 7848,'0'-16'1176,"0"4"221,0-4 0,4 8-273,0 0-220,4 6-271,-6-3 1,4 7-242,-2 6 1,-3 5 110,3 14 0,-3 3-133,-1 8 0,0 2 102,0 5 0,0 2-124,0 2 0,-4-2-156,0 2 1,-1-3-434,2 0 1,1-6 239,-1-2 0,1-4-401,2-4 1,0-2 246,0-6 0,0-4-143,0-3 1,0-6-141,0-2-2097,0-4 1177,0 2 0,0-6 1358,0-3 0,-5-7 0,-1-7 0</inkml:trace>
  <inkml:trace contextRef="#ctx0" brushRef="#br0" timeOffset="147">2079 15405 7776,'0'-11'0,"0"3"282,0 0 0,0 5 15,0-5 1,-1 4 143,-3-3 1095,3 4-567,-4-7-188,5 9-502,0-4 1,0 6-169,0 3 1,0 2 1,0 6 1,5 5-65,3 6 1,-2 1 26,2 6 1,-5-1-184,5 1 1,-4 3-232,3-3 201,-4-2 14,2-1 0,0-4-429,-4 0 365,4-1 0,-5-4-115,0-3 69,0-2 99,5-2 301,-4-5-86,4-1 147,-5-5 73,0 0 0,2-5-96,2-2 1,-2-7-8,6-1 0,-1-5-69,4 1 0,1-3 14,-1 0 1,-3-1-211,-1 0 0,1 1 14,3-1 0,0 1-102,1-1 0,-1 5 91,0 3 0,-3 4 13,0 3 1,-5 3 27,5 5 1,-2 1 6,2 3 0,2 4 43,-3 7 0,3 4-39,2 7 1,-1-1 108,0 6 1,-3-5-155,-1 4 0,0-5-132,0 2 1,2-3 117,-5-2 1,3-4-154,-3-3 1,1-2-812,-1-2 365,-3 0-798,4 1 1468,0-6 0,2-1 0,4-5 0</inkml:trace>
  <inkml:trace contextRef="#ctx0" brushRef="#br0" timeOffset="148">3065 15382 7818,'-11'0'-149,"5"0"149,-5 0 0,9 0 1305,-6 0-339,6 0-82,-3 0-525,5 0 0,5-1-4,2-3 1,7 3-112,1-3 1,6 3 71,-3 1 1,9-1-70,3-3 1,3 1-40,1-4 1,5 3-117,2-4 0,-2 5 143,-1-5 0,-1 2-276,0-2 1,-5-1-142,2 6 1,-8-2-162,1 1 1,-7 3-1364,-1-3 852,-5 3-630,2 1 990,-10 0 0,-2 0 494,-8 0 0,-12 5 0,-8 1 0</inkml:trace>
  <inkml:trace contextRef="#ctx0" brushRef="#br0" timeOffset="149">3133 15620 8426,'10'-6'1620,"-1"0"-592,10 2 1,0 3-488,3-3 0,6-1 46,2 1 1,7-4-203,1 5 0,1-5 116,-2 4 0,-3-1-178,0 1 1,-1 3-262,-6-3 0,-1 2-226,-3-2 1,-6 3-451,-2-3 0,-2 3-3072,-2 1 2097,-4 0 1589,-2 5 0,-5-4 0,0 4 0</inkml:trace>
  <inkml:trace contextRef="#ctx0" brushRef="#br0" timeOffset="150">6078 14466 13881,'2'4'153,"13"14"316,0 4-87</inkml:trace>
  <inkml:trace contextRef="#ctx0" brushRef="#br0" timeOffset="151">6123 14527 15175,'14'18'316,"12"20"203,3 2-431,5 5 1,1 5 80,3-1 0,-22-21 0,0 2-143,1-2 1,-1 0-1,0 3 1,-1 1 32,0-2 1,0 1-1,-2 1 1,-2 0-128,8 28 0,-12-26 0,-2 0 85,1-2 0,0 0 0,-1 3 0,0 0-217,-3-3 0,-1 0 0,3 31-221,-4 1 0,-1-5-305,-3 2 0,-2-6 106,-5-6 0,-7 4-320,-5-8 0,-4 7 214,-7-3 0,-4-1 297,0-7 0,-5-3 429,2-8 0,-7 2 0,-1-8 0,1-7 0,1-5 0</inkml:trace>
  <inkml:trace contextRef="#ctx0" brushRef="#br0" timeOffset="152">4674 14499 12622,'-1'0'407,"-3"0"0,-4 10-31,-7 5 1,-4 12-78,-7 11 0,-6 10-145,12-17 1,-1 2 0,0 3 0,0 1-397,-3 4 1,-1 1 0,2 2 0,0 0 352,-1 0 0,2-1 0,4 0 1,1 0-26,1 0 1,2 1 0,1-1 0,2 1-47,1 1 0,1 0 0,1-2 0,1 0-244,2-1 0,2-1 1,3-2-1,0-1 203,3 0 1,2-1 0,2-4 0,2 0-207,2-1 1,1 0 0,16 22 71,6-5 0,5-7-365,2-5 1,0-3 178,0-3 0,-3-4-143,3-4 1,-4 0-135,1-1 0,-3 0 211,-1-3 0,0-3-540,0-5 1,0 1 82,0-1 844,5-5 0,-6 2 0,4-3 0,1 2 0,-3-2 0,-2-2 0</inkml:trace>
  <inkml:trace contextRef="#ctx0" brushRef="#br0" timeOffset="153">6679 14567 7844,'0'-12'861,"0"1"-634,0 0 1,0 3-166,0 0 1,4 5 276,0-5 0,1 6-83,-1-2 0,-2 1 408,6 0 0,-5 1-207,5-2 1,0-1-15,3 2 1,-4-1-158,1 4 0,0 0-99,3 0 1,-4 0 167,1 0-106,-6 0-298,9 5 1,-11 5 53,0 5 1,-6 4-250,-5-4 0,-5 5 153,-3-1 0,1 3-280,-1 0 1,2 3 102,-2-2 1,4 2-34,7-6 1,-1-1 216,6 1 1,-1-6 40,4 3 0,5-8 104,2 0 1,5-2-89,3 2 0,-1-3 480,5-5 1,0 0-206,3 0 0,1 0 217,-1 0 0,1 0-291,0 0 0,-6 0-382,-1 0-872,1-5-1707,-4 3 2787,-2-3 0,-6 5 0,-5 0 0</inkml:trace>
  <inkml:trace contextRef="#ctx0" brushRef="#br0" timeOffset="154">5036 14725 8013,'0'-7'0,"0"-1"277,0 0 0,2-2 1169,1 3-900,-1 2 1,8 1 42,-3 0 1,3 0-52,2 4 0,0 0-152,3 0 1,-1-3 65,5-1 0,0 0-98,4 4 0,-1 0-108,1 0 1,0 0-76,-1 0 1,-3 0-158,0 0 1,-5 4 96,1 0 1,-2 5-204,-2-2 1,-1-1-288,-2 2 1,-2-1 206,-2 5 0,-3 0-185,3 3 0,-8-1 136,-4 5 0,-2 0-96,-1 4 1,-5-4 3,-3 0 0,-3-1 111,0 5 1,0-2 71,3-2 0,3-2 10,5-6 1,3 0 211,1 1 0,4-5-80,-1 1 91,3-6 0,6 3-88,3-5 1,3 0 42,4 0 1,-1 0-60,5 0 1,0 0-30,3 0 1,0-3-184,-3-1 0,1 0-912,-5 4-1306,5 0 2431,-7 0 0,3 0 0,-5 0 0</inkml:trace>
  <inkml:trace contextRef="#ctx0" brushRef="#br0" timeOffset="155">4674 15303 7967,'2'-10'1016,"6"2"0,1-1-25,10 6 1,3-2-414,5 1 0,11 1 515,3-4 0,6 1-299,9-2 0,0-1-654,-25 7 0,2 0 1,-1-1-1,0-1 110,2 2 1,0 0 0,-2-2 0,0 1 19,0 0 0,0 2 1,31-4-193,-31 3 1,1 0 0,-1 1 0,1-1 126,27-5 1,-2 3-344,-1-3 0,-8 0 194,4 0 0,-6-2-449,-6 5 0,-2-3-253,-5 3 1,-5-4-555,-2 4 0,-5-3 220,-3 3 1,-3 0-1924,-4 4 1767,-6 0 1136,-1 0 0,-15 5 0,-3 2 0</inkml:trace>
  <inkml:trace contextRef="#ctx0" brushRef="#br0" timeOffset="156">4980 15631 7815,'-6'-11'0,"-3"4"-385,5-1 633,-5 6 0,7-7 1366,-6 5-830,6 0 0,-9 4-327,4 0 0,1 0 137,-2 0 1,0 1-180,-3 3 0,0 4-35,0 7 1,-1 2-91,1 6 1,0 0-58,-1-1 1,2 5-112,3-1 0,2 2-116,5-2 1,0-3-237,0 0 0,1-2 194,3-6 1,6 4-474,5-4 1,1 0 250,-1-3 1,3-6-87,4-2 1,1-3 171,0-1 0,-1-5 70,1-3 0,4-7 134,-1-4 0,4-2 281,-3-2 1,-5 1-30,-3-1 0,-5 0-109,1 1 1,-7-5-124,-5 1 0,-3-1 56,-3 5 1,-6-2-555,-10-3 1,-1 5-72,-10-1 0,-1 6-299,-3 5 1,0 6 340,0 2 0,2 5-81,2 7 1,-1 1 36,9 10 1,3-4-497,11 4 1015,3-1 0,10 5 0,2 0 0</inkml:trace>
  <inkml:trace contextRef="#ctx0" brushRef="#br0" timeOffset="157">5399 15926 7746,'-5'-6'2781,"4"-4"-1280,-4 8-511,5-3-491,-5 5 1,2-1 522,-4-3-350,4 3-940,-2-4 385,5 5-6727,0 0 6610,0 5 0,5-4 0,1 4 0</inkml:trace>
  <inkml:trace contextRef="#ctx0" brushRef="#br0" timeOffset="158">5694 15473 7876,'-19'-13'2101,"0"-2"-467,5 3 391,3 0-638,6 7-480,0 5 1,3 7-334,-2 4 0,3 6-206,1 10 0,0 2 237,0 5 1,1 1-320,3 3 0,-1-3-351,4 3 0,1-3-240,3-1 1,3-1-497,-3-3 0,2-2-114,-9-6 1,3-4-1105,-3-3 0,1-4 2019,-1-3 0,-3 2 0,4-4 0</inkml:trace>
  <inkml:trace contextRef="#ctx0" brushRef="#br0" timeOffset="159">14615 3637 8274,'-12'-4'-435,"1"1"291,5-6 773,1 2 0,6 1-92,3 2 0,-2-1 57,6 2 1,1-1-170,6 4 1,-1 0-101,5 0 1,4 0 53,8 0 1,11 0-53,8 0 1,6 0-454,8 0 0,-29 0 0,1 0 253,5 0 0,1 0 0,3 0 0,1 0-279,2 0 1,2 0 0,1-1-1,1 1 293,3-2 0,0 0 0,-3 1 1,1-1-324,4-2 1,0 1 0,-3 1 0,1 1 310,0-1 0,0 0 1,-3 2-1,-1-1-16,-2 1 0,0 0 1,-3 0-1,0 0-244,-1 0 1,1 0-1,-4 0 1,0 0 233,-4 0 0,-1 0 1,-2-1-1,-2-2 177,28 0 1,-8-1-126,-4 4 0,-8 0-88,-3 0 1,-9 0 546,-6 0 1,-6 0-367,-5 0 582,-6 0 1,-4 1-731,-9 3 1,-7 2 79,-12 5-180,-8 1 0,-2-6 0,-3-1 0</inkml:trace>
  <inkml:trace contextRef="#ctx0" brushRef="#br0" timeOffset="160">17594 3807 8126,'-6'0'0,"-4"0"5,2 0 120,3-5 98,-5 4 0,8-4 285,-6 5 353,6-5-225,-3 3 143,5-3-540,0 0 1,5 4-49,2-3 0,5 3 25,3 1 1,2-1-16,6-3 0,5 3-78,2-3 1,1 3 86,0 1 1,4 0-247,-5 0 0,4 0 51,-7 0 0,-6 1-324,-6 3 0,-4 2 156,-3 5 1,1 2-368,-5 2 0,-7 3 186,-8 4 1,-6 2 127,-5 3 0,-5-2 107,1 5 0,-4-1-62,3 1 0,1-2 224,3-5 0,2-6-107,2-2 1,2-2 455,6-2-198,5 1 1,1-5 212,5 1-259,0-6 247,0 3-114,5-5 1,1 0-133,5 0 1,2 0-15,2 0 0,-1 0-12,5 0 0,-4 0-294,4 0 0,-2 0 94,2 0 0,1 0-744,-4 0 0,4 0 102,-1 0 1,-2 0-180,2 0 1,0 0-778,4 0 1655,4 0 0,-3 5 0,4 2 0</inkml:trace>
  <inkml:trace contextRef="#ctx0" brushRef="#br0" timeOffset="161">18308 3954 8103,'-5'-11'793,"-1"5"-94,0-4-278,0 8-114,6-3 1,0 5 1,0-5 234,6 4-251,-5-4 1,13 4 303,-3-3-359,8 3 0,4-6-105,7 4 0,2-2-158,2-3 1,-3 2-511,-1 2 0,-5 3 380,1-3 0,-5 1-819,-3 0 1,-4 1 465,1-1 1,-6 1-652,-1 2 1160,-6 0 0,8 10 0,-3 3 0</inkml:trace>
  <inkml:trace contextRef="#ctx0" brushRef="#br0" timeOffset="162">18319 4079 8103,'-11'11'441,"6"-4"174,5-4 1,5-1-41,6-2 0,6-2-168,2-1 0,3 0 77,5-4 0,-2 0-93,5 0 0,0-3-431,4 2 0,3 3-76,-3 1 0,1 2-87,-8-2 1,-1 3 202,-3-3 0,-6 8 0,0 2 0</inkml:trace>
  <inkml:trace contextRef="#ctx0" brushRef="#br0" timeOffset="163">19282 3614 8063,'0'-7'8,"0"-1"78,0 1 0,0-1 775,0 1-262,0 4 262,0-2-572,0 15 1,0 3 89,0 9 1,-1 6-77,-3 2 0,3 3 51,-3 1 1,2 4-190,-2 0 0,3 3-110,-3-3 0,3 0-100,1-4 1,0 0 94,0 0 1,0-5-379,0-3 0,4-2 219,-1-1 0,2-6-224,-1-2 1,-3 2-261,3-2 1,-3-4-1312,-1-3 1904,0-1 0,-5 5 0,-1-1 0</inkml:trace>
  <inkml:trace contextRef="#ctx0" brushRef="#br0" timeOffset="164">19532 4272 8088,'-5'-7'887,"3"-3"639,-3 9-568,5-4 691,0 5-2835,-5 0 970,4 5 0,-5 0-2301,2 3 2517,3 2 0,1-4 0,6 5 0</inkml:trace>
  <inkml:trace contextRef="#ctx0" brushRef="#br0" timeOffset="165">20268 3682 8090,'-5'-15'0,"-2"0"1152,2-5-689,-6 8 0,9-1-108,-6 5 1,0 2-91,-8-1 0,-1-2 91,-6 5 0,-6 0-80,-5 4 0,-5 0-138,-6 0 0,0 5-30,-1 3 1,6 6-95,2 1 0,8 5-234,4-1 0,7 2 170,4 2 1,3-4-473,5 0 0,3-2 291,8 2 1,8 1 23,11-5 1,5-1-5,6-6 1,3-3 178,1-5 0,4 0 2,-5 0 0,4-5 162,-7-3 0,1-2 255,-9-1 0,0-1-176,-8 1 0,1 0 180,-7-1 1,0 1-85,-8 0 0,4-1 274,-5 1-346,1 0 1,-4 3 541,0 1-576,0 4-372,0-2 0,-4 15-62,1 5 0,-6 7 107,1 4 1,-2 3 86,-1 5 0,1 4 63,2 0 1,-2 3-152,3-3 1,0 5 60,0-2 1,4-2-137,-1-1 0,3-6-59,1-2 0,0-9-178,0 2 1,0-7-325,0 3 1,0-9-140,0 1-813,0-2 1715,5-2 0,2 3 0,4-4 0</inkml:trace>
  <inkml:trace contextRef="#ctx0" brushRef="#br0" timeOffset="166">20733 3626 8031,'0'-12'2403,"-2"2"-2346,-1 3 0,0 4-77,-4 11 1,-1 1 240,-3 10 0,-6 1-75,-2 6 0,-2 4 135,-2 8 0,1-1-131,-1 4 1,2 1-126,2 3 1,2 0-295,6 1 0,0-5 117,-1 1 1,6-4-287,2 3 1,3-9 195,1-2 0,0-6 10,0-5 0,1-1 9,3-6 0,2 0 537,6-8 0,0 0 42,3-4 1,3 0 264,5 0 0,-2-6-168,-2-6 1,2 1-128,-2-4 0,-4-2 207,-3 2 0,-5-4-108,-3 4 0,-4-1-169,0 1 1,-8 2-13,-10-2 0,-3 6-494,-9 2 0,-6 4-1020,-10 0 1,1 8 727,-4 6 1,7 2-916,5 5 1225,1 6 0,2 5 0,0 5 0</inkml:trace>
  <inkml:trace contextRef="#ctx0" brushRef="#br0" timeOffset="167">7540 15246 8034,'-6'-6'1545,"1"1"-472,5 5-260,0 0-503,0-5 0,1 4-32,3-3 1,2 3-15,6 1 1,4 0 60,3 0 0,7-4-28,4 0 0,3-5-172,1 2 0,3-2-129,-3 1 0,2 0-255,-6 4 1,-3-4 185,-5 4 0,0-3-1146,-7 3 1,0 0-63,-4 4 1281,-4 0 0,-2-5 0,-5-1 0</inkml:trace>
  <inkml:trace contextRef="#ctx0" brushRef="#br0" timeOffset="168">7552 15405 8778,'11'-1'1289,"0"-3"1,6 3-1054,1-3 0,4 1 337,1 0 1,4-4 4,3-4 0,3 0 13,1-1 0,4 2-254,0 3 1,-4-2-247,-4 5 0,-1-4-1158,1 5 1,-2-1 737,-6 4 1,-3 0 328,0 0 0,-10 0 0,1 0 0</inkml:trace>
  <inkml:trace contextRef="#ctx0" brushRef="#br0" timeOffset="169">9512 14510 7928,'0'-23'0,"-6"1"0,4-1 280,-6 0 0,5 1 45,-5-1 1,6 2 130,-2 2 0,1 2 235,0 6 1,1 3 144,-2 1 155,3 4-213,1-2-623,0 5 1,0 12 89,0 7 1,0 8 27,0 11 0,4 4-125,0 7 1,0-3-252,-4 3 1,0-2-216,0-2 1,0-1 225,0-2 1,0 1-611,0-6 0,0-4 357,0-7 0,3-2-231,1-1 1,4-5-148,-5-3 0,2-3-1176,-1 0 1899,3-6 0,4 4 0,0-4 0</inkml:trace>
  <inkml:trace contextRef="#ctx0" brushRef="#br0" timeOffset="170">9863 14974 7847,'0'-11'1765,"0"0"-1224,0-1 1,0 5 176,0-1 458,0 6-777,0-8 1,-2 5-441,-1-3 1,0 3 61,-4 5 1,3 0-1677,-4 0 1048,6 0-1947,-3 0 2554,5 0 0,10 0 0,2 0 0</inkml:trace>
  <inkml:trace contextRef="#ctx0" brushRef="#br0" timeOffset="171">10373 14601 7885,'0'-19'0,"0"0"0,0 0 523,0-4 0,0 4-120,0 0 0,0 6-104,0-3 0,-2 0-45,-1 1 0,0 0 0,-5 4 0,1-3 56,-4 2 1,-1-1-83,1 5 1,0 3-68,-1 1 1,0-1 53,-3 1 0,1 4-170,-5 4 0,4 9 89,-4-2 0,0 8-219,-4 0 0,4 2-29,1 2 0,1 0-112,2-1 1,0 1-161,7 0 1,3-5 165,2 1 0,3-5-84,3 1 0,5-2 102,7-2 0,3-5-68,4-2 0,1-3 80,0-1 1,-1-5 234,1-2 1,0-3-49,-1-1 0,0-5 232,-3 1 0,1 0 275,-5 4 0,0-4-255,-4 0 0,-1 3 706,-2 5-278,-3 4-341,-5-2 1,0 12-74,0 4 0,0 6 86,0 10 0,-1 2-184,-3 5 0,-2 4-137,-6-1 1,0 2-204,-3-1 1,2-3 163,-2 3 0,6-3-770,1-1 0,5-5 424,-5-2 0,6-5-290,-2-3 0,4-4 226,4-7 1,2 1-750,5-5 1,6-6 1169,2-5 0,2-8 0,2-3 0</inkml:trace>
  <inkml:trace contextRef="#ctx0" brushRef="#br0" timeOffset="172">10939 14397 7977,'-14'-12'2189,"3"1"-1570,2 0 1,1 1-145,1 2 0,2 4-8,-6 8 1,-3 4 82,-9 7 1,-1 4-176,-2 7 1,-3 8 2,-5 7 1,4 0-507,-1 0 0,6 1 302,-1 3 1,7-1-264,4-2 1,7-2 108,4-2 0,3-4-578,1 0 0,6-5 201,6-7 1,0-4 35,7-3 0,0-4 114,4-3 0,3-3 12,1-5 0,-1-1 445,-3-3 1,-1-2-331,1-6 0,-5-3 154,-3 0 0,-4 0-7,-3 4 1,0-4 107,-4 0 0,-1-1-68,-7 5 0,-4 0-75,-7-1 0,-2 1-136,-6 0 0,-5 4-213,-2 4 1,-9 3-762,-6 3 0,1 4 499,-2 4 1,6 0 578,6 1 0,5 4 0,2 2 0</inkml:trace>
  <inkml:trace contextRef="#ctx0" brushRef="#br0" timeOffset="173">9285 15405 7843,'-11'-5'443,"4"-1"0,5-5 538,9 4 0,7 2-418,13 5 0,2-4 341,5 0 0,8-4 69,11 0 0,10-3-1139,-24 3 1,1 1 0,3 2 0,1 1 388,3-2 0,1 0 1,-2 2-1,1 0-51,4-2 1,0 0 0,-2 3 0,-1 0-152,-1 1 1,0 0 0,0 0 0,-1-1-29,-4 1 1,-1 0 0,1 0-1,-2 1-20,-1 0 1,-2 2-1,-3-1 1,-1 0 69,23 0 0,-4 0-136,-7 0 0,-1 1-600,-2 3 0,-8-3 342,-8 3 1,-2-2-546,-1 2 0,-7-2-193,-5 6 1089,-4-5 0,-2 7 0,1-4 0</inkml:trace>
  <inkml:trace contextRef="#ctx0" brushRef="#br0" timeOffset="174">9806 15699 7797,'-11'0'490,"1"-1"-185,2-3 352,-2 3-235,4-4 0,-2 5 114,1 0 0,-1 1-128,-3 3 1,-1 6-17,1 5 1,-1 11 13,-4 0 1,4 5-54,-3 3 0,2-3-202,2-1 1,5-1 58,2 1 0,2-2-93,2-6 1,3 1-34,5 0 0,4-6-91,11-2 0,-1-3 17,1-5 1,5-2-178,2-5 1,2 0 95,-2 0 0,2-6 114,-1-5 0,-2-6-52,1-5 1,-5-2 50,1-3 0,-7 3-46,-4-2 0,-3 1-39,-5-2 1,-3 3-157,-8-2 0,-7-2-40,-8 2 0,-7 3-269,-5 4 1,-3 2-347,-3-2 0,1 7 313,-1 9 1,3 1-38,3 2 0,1 2 201,8 1 0,1 4-355,10 4 1,5 4 731,2 0 0,8 5 0,2-2 0</inkml:trace>
  <inkml:trace contextRef="#ctx0" brushRef="#br0" timeOffset="175">10123 16141 9732,'2'-7'2335,"1"-1"-1361,4 6-375,-1-3-745,4 0-777,-9 3 309,4-3-286,0 5-1353,-3 0 2253,3 0 0,0-5 0,1-1 0</inkml:trace>
  <inkml:trace contextRef="#ctx0" brushRef="#br0" timeOffset="176">10441 15620 8396,'-12'-11'1373,"5"-1"5,-1 1-934,6 5 0,-3 2 150,5 8 1,0 2-203,0 5 0,0 3 80,0 5 1,3 1-174,1 11 1,0-1-118,-4 4 1,0 0-223,0 0 1,4-2-340,-1-1 1,1 0-261,-4-4-1,0-1 347,0-3 0,1-6-2366,3-2 2659,-2-7 0,8 2 0,-4-4 0</inkml:trace>
  <inkml:trace contextRef="#ctx0" brushRef="#br0" timeOffset="177">11188 14589 7832,'-16'-30'292,"5"0"1,4 6 219,7 1 0,2 7 171,1 8 83,-1 3 0,4 5 139,-2 0 0,-3 1-371,3 3 0,-2 9 141,2 10 1,0 5-238,7 10 1,-1 4-155,9 7 0,0 8-387,-8-26 0,1 2 1,-1 0-1,1 2 250,2 0 1,-1 1 0,-1 0 0,0 0-204,1 4 0,0-1 55,-3 0 1,-1-1 26,0 4 1,-1 1 0,-3-5 0,1-1-121,0 1 0,-1 0 0,-1-2 0,-2-1 56,1 3 0,-2 0 0,0-3 0,0 0-125,-1 1 0,0 0 1,-3-2-1,0 0-27,0-2 0,-1 0 0,-2 1 0,-2 0-93,-7 27 1,-9-4-358,1-7 1,-7-3-574,0 0 0,-3-10 353,-1-2 860,5-7 0,-2 4 0,2-7 0,-4-6 0,-3-7 0</inkml:trace>
  <inkml:trace contextRef="#ctx0" brushRef="#br0" timeOffset="178">8979 14487 7931,'-11'-11'22,"4"5"588,2 1 1,5 10-152,0 2 1,-1 8 110,-3 4 0,-3 4-166,-8 3 1,-4 15-202,-8 11 1,14-20 0,0 2-182,-4 3 1,0 1 0,1 6 0,0 0 202,-3 3 1,1 1 0,2 1-1,2 0-93,0 0 0,1 0 0,3 1 0,2 0-85,2-3 1,1 0-1,1 0 1,2 1-96,1-3 0,2 0 0,3-1 0,2-1-5,1 1 0,1-1 1,2-2-1,3 0-114,1 0 1,2 1 0,-1-2-1,3 0 134,4 0 0,1 0 0,-2-3 1,1-1-185,2-2 0,1 0 1,0-3-1,0-1-15,0-3 1,-1-1 0,1-1 0,-1-1-71,22 18 0,-1-3-732,0-5 1,1-6 1033,-1-6 0,-4-3 0,1-4 0,1 4 0,1 2 0</inkml:trace>
  <inkml:trace contextRef="#ctx0" brushRef="#br0" timeOffset="179">11800 14510 7818,'-6'-23'702,"1"1"1,6 3-419,3 0 1,2 9-138,5-2 0,1 4-133,-1-4 0,-1 5 447,-2-1 0,2 1-49,-3-5 1,0 6 69,0 2 0,-3-1-185,3 1 0,-3 1 175,4 3-636,-6 0 224,8 0 1,-8 5-244,1 2 1,-1 3 99,-2 2 1,0 0-61,0 3 0,-5-2 7,-3 2 0,-2 1-88,-1-1 1,-1 4 26,1-4 1,1 1-16,2-5 284,3 0 1,5 1-128,0-1 1,5-4 331,3 1 1,7-6-126,4 2 0,4-2 334,3-2 0,3 0-172,5 0 0,0 0-44,0 0 1,-1-4-308,-3 0 1,1-4 109,-4 5 1,-2-5-2425,-6 4 1346,-3 1 1005,-9 3 0,-2 0 0,-5 0 0</inkml:trace>
  <inkml:trace contextRef="#ctx0" brushRef="#br0" timeOffset="180">12729 15371 7857,'-11'0'-389,"-1"0"156,1 0 1317,5 0-685,-4-5 0,8-1 179,-1-6 0,1 1-119,2 0 0,0-1-182,0 1 1,0-4 102,0 0 0,3-2-121,4 2 0,2 1 41,10-4 0,1 4-61,7-1 0,-3 2-135,2 2 0,-2 3 39,-1 1 1,-2 4-77,-2-1 0,1 8 46,-5 4 0,0 2-97,-3 1 1,-2 4-92,-3 0 0,3 5-176,-2-1 1,-2 3-234,2 0 1,-4 1 222,3 0 0,1-2 4,3-2 0,2 1 126,2-5 0,-3-1 75,3-6 0,3 0 25,1-4 0,1 0 131,-1-4 0,2-1 29,-2-3 0,3-2-87,0-6 1,5 0 124,-1-3 1,-3 2-76,-4-2 0,-6 2-241,3 2 1,-4 1-752,-1 2-786,-4-2 971,-2 4 0,-14 0-1263,-2 2 1978,-8 8 0,1 2 0,-4 5 0</inkml:trace>
  <inkml:trace contextRef="#ctx0" brushRef="#br0" timeOffset="181">12774 15722 7805,'-21'-5'638,"2"-2"902,3-4-563,9 0-328,2 0 1,5 3-50,0 1 0,2 4-227,1-1 1,4-1-20,4 2 1,4-1-101,0 4 0,5 0 8,-1 0 0,4 0-42,3 0 0,-3 1-247,0 3 1,-1 2-141,-3 5 1,-2 1-167,-2-1 0,1 4-213,-1 0 0,0 0 271,-3-3 1,3-1-180,0 0 0,1 1 159,-1-1 0,3-3-29,5-1 0,-5-4-3,1 0 0,-4-1 362,4-2 1,-5-4 51,1 0 0,2-5 249,-2 2 1,0-3 107,-4-2 0,1 1-255,-1 0 0,-4 1-2,1 2 1,-6-2-71,2 3 0,-2 0-173,-2 0 1,-2 4-224,-2-1 1,2 3-553,-6 1 1,5 0-25,-5 0 1,6 1 854,-2 3 0,-3-3 0,1 4 0</inkml:trace>
  <inkml:trace contextRef="#ctx0" brushRef="#br0" timeOffset="182">14032 15144 7803,'-6'-17'647,"1"-5"1,5 6-357,0-3 1,5-1-56,2 5 1,8-2 98,4 2 1,3 3-74,0-3 1,2 2 124,3 2 1,-3-1-81,2 1 0,2 1 65,-2 2 1,1 0-121,-5 4 0,2 0-65,3 4 1,-5 5-57,1 3 0,-2 2-134,-6 1 0,0 5-5,-3 3 0,-6-1 111,-2 1 1,-3 0-377,-1 3 0,-5 5 152,-2-1 0,-5 1-215,-3-5 0,1 3 100,-5-2 0,0 1-24,-3-9 1,4 0 140,3-3 296,-3-1-29,6-5 1,-1-1-114,6-5 281,4 0 1,-1 0-123,8 0 1,4 0 57,7 0 1,-1 0-83,5 0 1,3 0-41,5 0 1,-1 0-39,-3 0 1,3 5-18,1 3 1,-1-1-163,-3 5 1,-2-3 102,-2 6 1,-3 1-109,-4-1 0,-6 5 36,-2-1 1,-3 3-349,-1 0 1,-2 5 22,-6-1 1,-1 1-118,-10-5 1,-3 3 137,-5-2 0,-3 1 52,4-9 1,-5 4 353,5-4 0,-4-4-107,3-3 1,-2-6 4,7 2 0,-4-3-35,8-1 1,1 0-570,2 0 122,8 0 0,2-5-290,5-2 0,5-7 828,2-1 0,3-5 0,2 2 0</inkml:trace>
  <inkml:trace contextRef="#ctx0" brushRef="#br0" timeOffset="183">15040 14963 7870,'-5'-23'0,"-1"2"936,-5 2 176,4 3 0,1 9-602,2 4 0,-2 1 7,-5 2 0,-6 5-353,-2 3 0,-3 7 76,-5 4 1,0 7 79,-4 5 0,5 1-106,7 2 0,8 0-273,7 0 0,4-1-30,4-3 0,7-2-26,8-5 0,4-6-230,3-2 1,0-3 162,8-5 1,-2-2 13,6-5 1,-3-1 102,-1-3 1,0-7 180,0-8 0,-1 1-130,-3 0 1,-4-1 178,-7-4 1,-4 0-39,-7 1 1,-3-1-83,-5 0 1,-1 1-152,-3-1 1,-6 0-317,-5 1 0,-11 0-520,0 3 1,-5 4 400,-3 8 1,-4 2-375,0 5 0,-4 5 334,5 2 0,4 8 199,7 4 1,2 3 381,1 0 0,2 5 0,2-1 0,2 6 0,6-3 0</inkml:trace>
  <inkml:trace contextRef="#ctx0" brushRef="#br0" timeOffset="184">14859 15416 7870,'6'5'2216,"-1"-3"-1747,-10 3 0,-1-4-103,-5 3 0,-4 2 293,-1 5 0,-4 2-216,1 2 0,3-1 143,1 5 0,2 0-162,2 3 1,5 0-385,2-4 0,3 4-77,1-3 0,1 1-159,3-1 0,3 1-8,8-5 1,4 0 156,8-4 0,2-3-650,5 0 0,1-6 256,3 2 1,-3-4 81,3-4 0,1-3-3,-2-9 1,0 4 413,-7-3 0,2-2 84,-6 2 1,-5-5 33,-5 1 0,-5 2-48,-4-2 1,-1 1 66,-6-1 0,-2-2-127,-2 2 0,-7-2-8,-8-2 1,-7 1-327,-4 4 0,-8-4 81,-4 3 1,-2 4-290,-1 4 1,5 3-16,2 5 1,5 1-190,7-1 1,4 3-1408,11 3 2091,5-1 0,1 3 0,5-5 0</inkml:trace>
  <inkml:trace contextRef="#ctx0" brushRef="#br0" timeOffset="185">15709 14884 7822,'-9'-23'0,"-2"0"0,7 2 635,-4 2 1,6 7 2327,2 4-1810,-5 5 0,0 0-570,-3 6 0,-2 5-178,2 7 1,-3 4-119,-4 7 0,2 10 30,-2 9 1,3 0-131,0 4 0,-1 1-126,1-5 0,0 3-463,8-7 0,-4-2 302,5-1 0,-1-4-705,4-4 1,1-3 373,3-8 1,2 1-92,5-5 0,2-4 79,2-3 1,3-6 158,4 2 1,-3-3-63,0-1 0,0-5-198,4-2 1,-2-2-66,-2 1 1,-3-2-270,-4 3 1,-6-5 877,-2-3 0,-3 3 0,-1-5 0</inkml:trace>
  <inkml:trace contextRef="#ctx0" brushRef="#br0" timeOffset="186">15720 15246 10084,'8'3'1368,"-1"4"1,-4 1-441,0 7 1,-1 3-301,-2 1 0,0 7-40,0 4 0,0 0-83,0 4 0,0-2 105,0 6 1,0-3-759,0-1 0,0-4 142,0 0 1,0-5-1353,0 2 0,0-8-1890,0-4 3248,0-3 0,-10 0 0,-3-1 0</inkml:trace>
  <inkml:trace contextRef="#ctx0" brushRef="#br0" timeOffset="187">17975 15167 7821,'-12'0'76,"1"-5"482,0-1 0,-1-1-148,1 4 0,3 1 145,1 2 0,-5 0-178,-3 0 0,0 0-39,4 0 0,-5 0-32,-3 0 0,2 0 81,2 0 0,-1 5-94,1 3 0,0 1-10,3-2 0,5 7-255,-1-3 0,1 3 72,-5-2 0,6-1-158,2 0 0,3 1-37,1-1 0,2 0-109,6 1 1,2-2 80,13-3 0,-2 3 65,9-2 1,2 1 43,6-2 0,1 2-8,2-5 0,-3 3 189,-8-3 1,-3 4-99,-9-5 0,-2 6 15,-9-1-32,3 2 1,-10 1-61,0 1 1,-6 3 36,-9 0 0,-4 1-13,-8-1 0,-3-1-109,-7 5 1,-1-4 105,-8 4 0,7-5-197,-6 1 0,2-3-14,-2 0 1,1-2-40,2-3 0,8 2-48,8-5 1,7 1-403,4-1-423,7-3 124,3 4 0,15-5 241,6 0 1,7 4 57,4 0 687,4-1 0,-2-3 0,5 0 0</inkml:trace>
  <inkml:trace contextRef="#ctx0" brushRef="#br0" timeOffset="188">18246 15733 7797,'0'-18'544,"0"-1"0,2 4 783,1-4 0,0 5-405,5-1 1,-6-2-427,2 2 1,1-5-121,-1 1 1,1-1-125,-2 1 0,-1-6-43,2 2 0,1-2 10,-2 3 0,5-2-177,-4-3 0,3 3-9,-3-2 1,4-2-99,-5 2 0,5-6-172,-4 2 0,1 2 156,-2 2 0,-1 3-212,1 4 87,-1 3 215,3 5-49,-4 4 1,9 12 29,-2 11 0,3 5 114,4 5 0,-1 7 174,5 5 1,-4 5-112,4-2 0,-4 2-124,4-1 1,-4 2-501,4-3 0,-5-2 238,1-1 0,-3-8-915,0-3 0,-2-5 531,-3-3 1,2-3-874,-5-4-27,0-1 1503,-4-5 0,-5 4 0,-2-3 0</inkml:trace>
  <inkml:trace contextRef="#ctx0" brushRef="#br0" timeOffset="189">18224 15620 7788,'-12'-5'0,"6"-1"1019,2-6 1,4 5-126,4-1 1,6 5-359,5-5 1,11 4-154,0-3 1,5 3-637,3-4 0,5 5 43,3-5 0,-2 6-112,2-2 0,-6-1 322,2 1 0,-8 0 0,-2 4 0</inkml:trace>
  <inkml:trace contextRef="#ctx0" brushRef="#br0" timeOffset="190">18881 15643 7790,'-11'-12'2467,"0"-4"-1790,4-3 0,2-2 161,5-2-622,0 6 1,0-1 369,0 3-145,0-3-255,-5 1-264,4-5 97,-9 5 0,3-6 136,-4 5-150,0-3 1,-1 3 233,1-4-102,0 4-283,-1-3 130,6 3 36,-4-5 1,7 1-154,-4-1 68,4 5-48,-2-3 129,5 8-23,0-3 70,0 10 232,0-4-161,0 8-81,0-3-48,0 5 48,5 0 11,2 0-13,-1 0-325,4 5 184,1 2 1,3 4-184,5 0 278,0 1 0,0-1-69,0 0 0,0-1-123,3-2 0,0 1 8,-3-5 1,2-1 94,-2-3 1,-2 0 49,2 0 0,-4 0-79,4 0 58,-5-5 197,8-1-204,-10-5 2,4-1 362,-4 6-164,-1-9 29,0 12-197,1-12 560,-1 9-254,0-5-77,1-1 83,-6 6 1,3-4 153,-5 2-227,-1 3 808,-3 0-398,5 5-256,-3 0-359,3 5 0,-9 7 214,0 7 42,-5 7-361,8 3 148,-9 5-299,9 0 1,-4 1-795,5 3 804,0-3-1164,0-1 142,0 4 829,0-13 435,5 13 0,-4-7 0,5 6 0,1-3 0,0-1 0,1-3 0</inkml:trace>
  <inkml:trace contextRef="#ctx0" brushRef="#br0" timeOffset="191">19595 15076 7875,'-17'-17'0,"2"-3"765,0 4 23,0 1 478,14 4-279,-4 5-424,5 1 0,3 6 22,1 3 1,9 8-204,-2 11 0,4 8 204,0 7 0,-2 5-185,2-1 0,-2 0-241,-2 0 0,0-2 13,1-2 1,-5-7-128,1 3 1,-6-3-194,2-1 0,-3-2-410,-1-6 0,0-4-659,0-3 1,0-2 541,0-2 1,-1-1-1969,-3-3 1280,3-2 490,-4-5 1,1-5 871,0-2 0,-4-3 0,-4-1 0,-5-1 0</inkml:trace>
  <inkml:trace contextRef="#ctx0" brushRef="#br0" timeOffset="192">19425 15076 7875,'6'-22'320,"4"-1"40,-2 0 1,8 2 353,7 2 0,1-1-244,6 5 1,4 0 211,4 3 1,-1 2-274,-3 3 0,0-2 43,0 5 1,-1 0-103,-3 4 1,-3 7-148,-8 4 1,-4 10-47,-8 10 1,-3 1-87,-8 2 1,-5 5-533,-10 3 1,-6-3 331,-12-1 1,4-8-960,-5-4 0,10-7 93,-2-4 0,7-2-184,8-2 0,2-3 533,9-1 0,1-4-304,7 1 950,2-8 0,11-2 0,0-6 0</inkml:trace>
  <inkml:trace contextRef="#ctx0" brushRef="#br0" timeOffset="193">20082 15065 7875,'0'-23'0,"0"2"1072,0 2 0,0 3 233,0 4-535,0 1 1,0 3 570,0 1-551,0 4 0,0 0-201,0 6 0,0 5-183,0 7 1,0 8 5,0 7 0,0 4-66,0 4 1,0-2-191,0 6 0,0-4 58,0 3 0,0-4-429,0 0 0,0-1-126,0-2 0,0-5-395,0-3 0,5-3 133,2-5 0,3 1-465,2-7 1,4 0-32,3-8 1,2 0 528,2-4 1,1 0-74,2 0 1,-2-5-86,3-3 1,-3-6-945,-2-1 1672,-4 0 0,3-1 0,-3-2 0</inkml:trace>
  <inkml:trace contextRef="#ctx0" brushRef="#br0" timeOffset="194">20614 15088 7788,'-5'-18'1241,"-1"-3"-931,-5 2 0,4 2 444,4 2 0,1 3 220,2 0 880,0 6-1347,-5 1 0,-1 6-42,-5 3 1,-1 5-26,1 10 1,-4 5 4,0 10 1,0 5-123,3 2 0,6 3-74,2 2 1,4-1-614,4 0 0,6-1 365,5-2 0,5-7-623,-1-5 1,6-6 337,2-1 0,-1-5-248,-3-7 0,3-5-71,1-2 0,-1-3-182,-3-1 1,0-1 86,-1-3 1,-3 2-132,0-6 1,-5 1-246,1-5 1,-8 1 1073,-3 0 0,-8-6 0,-2 0 0</inkml:trace>
  <inkml:trace contextRef="#ctx0" brushRef="#br0" timeOffset="195">20331 15360 7799,'-6'-5'0,"7"0"1043,10-3 1,11-1-526,8 5 0,6-3-322,2 3 1,9-5-417,-2 2 0,3-3 84,-3-2 0,-1 2-352,-2 3 0,-8-2 177,-8 5 0,-2-3 311,-1 3 0,-6-5 0,0 3 0</inkml:trace>
  <inkml:trace contextRef="#ctx0" brushRef="#br0" timeOffset="196">20444 15076 7812,'0'-17'0,"4"-5"592,7 3 1,10-1 831,16 1 0,5 3-1644,7 5 1,-2-1 8,2 1 0,-3 0-293,0-1 1,-10 2 54,-2 3 1,-4 2-106,0 5 1,-1 0 252,-2 0 1,-3 5 31,2 2 269,-7-2 0,2 5 0,-3-3 0</inkml:trace>
  <inkml:trace contextRef="#ctx0" brushRef="#br0" timeOffset="197">21385 14918 7758,'0'-7'473,"0"-3"1,-5 8-87,-3-6 0,-2 6 254,-1-2 1,-2-1-219,-2 1 1,1 0 87,-5 4 0,-1 4-89,-6 0 0,2 5-8,-3-2 0,2 7-67,-1 1 0,6 2-139,-3-2 0,8 1-164,0 3 1,3 1 70,5-5 0,2 5-77,5-1 0,1 1 126,3-1 1,5 3-362,10-3 0,1-2 24,10 2 0,-4-4-42,5 4 0,-1-5 124,4 1 0,-2 1 84,-1-1 0,-4 1 409,-4-5 1,-5 2-158,-3 2 1,-3-7 23,0 4 1,-6-3-52,-2 2 1,-4 0 105,-4 1 0,-9 0-177,-9 3 0,-6-2 26,-6 2 1,-8-1-237,1 1 0,-8-3-405,7 4 0,-4-8-1703,4 0 0,8-6 2171,4 2 0,5-2 0,2-2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52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9160 7793,'-6'0'931,"1"0"0,5-2-59,0-2-124,0 3-141,0-4-189,0 5-121,0 5 1,0 3 134,0 7 1,4-1-196,0 5 1,5 1 7,-2 7 0,3 1-31,2 2 1,4 3 30,3-2 0,3 2-117,1 1 1,3-1 147,1-2 0,1 0-369,-1-4 0,-3 3-43,2-3 1,-3-2-11,-4-6 0,3 3 78,-3-3 1,-3-1 11,0 1 1,-4-5-66,0 1 0,-5-2-27,1-2-179,-1 1 281,5-1-811,-6 0-104,-1-4-489,-5-2 5,0-5 472,0-5 1,-5-2 972,-2-4 0,-4 0 0,0-1 0</inkml:trace>
  <inkml:trace contextRef="#ctx0" brushRef="#br0" timeOffset="1">2273 9205 8385,'-7'-5'390,"-3"4"-172,4-4 326,0 5-243,0 0 1790,6 0-1437,-5 0 0,-1 5-299,-5 2 1,-2 10-135,-2 6 1,-7 6 43,-4 9 1,-6 3-261,1 4 0,-3 5-238,-4-1 0,2 1-19,-2-4 1,7-6 108,0-2 1,6-4-31,-2-3 0,8-3-56,4-5 1,4-6-99,3-1 1,-1-4-597,5 0 336,0-6-1214,4-1 1554,-5-5 247,4-5 0,1-6 0,6-7 0</inkml:trace>
  <inkml:trace contextRef="#ctx0" brushRef="#br0" timeOffset="2">1793 8943 8263,'-11'-13'315,"-1"-1"690,1 10-848,4-5 264,2 8 536,5-4-82,0 5-613,0 5 0,0 1-16,0 6 0,0-5 40,0 1 0,2-4 0,1 3 0,3-3-40,1 4 1,3-6 9,-2 2 1,6-3 46,1-1 0,7 0-61,1 0 0,4 0 34,8 0 1,-1-5-37,0-2 0,2-2-16,2 1 0,-1-2-209,5 2 1,-9 0 50,1 0 0,-4-2-39,1 2 1,-7 3 101,-5 1 1,-5-1-296,1 1 70,-2 1-1014,-7 3-611,-1 0-845,-15 5 2566,-8 1 0,-6 11 0,-4 0 0</inkml:trace>
  <inkml:trace contextRef="#ctx0" brushRef="#br0" timeOffset="3">3301 9319 8082,'-5'-11'-674,"-2"5"0,0-3 2104,-1 5-376,5-5-499,-7 8 1,8-4 327,-6 5-518,6 0 1,-5 1-117,3 3 1,3 2-1,-3 6 1,3 0 95,1 4 1,0 3-60,0 7 1,0 2 19,0 3 1,0 5-153,0-1 1,1 1-108,3-1 1,-3-5-17,3 1 1,1-5-230,-1 5 1,0-6-268,-4 2 1,1-7 279,3-1 1,-3-5-666,3 1 300,-3-2-1674,-1-2 396,0-4 1828,0-2 0,0-5 0</inkml:trace>
  <inkml:trace contextRef="#ctx0" brushRef="#br0" timeOffset="4">3655 9251 8295,'6'-12'130,"4"1"0,-7 3 352,4 1 0,-3 0 210,4 0 1,-4 1 259,3 2 80,-4 2-397,7-8-126,-9 9 67,4-4-558,-5 5 0,-6 5 91,-6 3 0,-5 6-24,-10 1 1,2 5-2,-6-1 1,2-1-308,-1 1 1,5-4 140,6 4 0,5-5 75,-1 1 1,4 2-6,3-2 0,3 0 57,5-3 1,0-5-9,0 1 1,1 0 29,3 3 0,3-3 9,4-1 0,5 0 146,3 0 1,3 3-100,1-2 1,4-2-21,-1 2 1,5 0-29,-5 3 0,5 0-147,-5 1 0,1-1 109,-4 1 0,0 3-209,0 0 1,-2 2 70,-2-2 0,-2-2-64,-6 2 1,-5 1 102,-2 0 1,1 3-18,-1-4 1,-5 4 103,-7-4 0,-2 2-72,-1-2 1,-7-3 242,-5 4 0,-5-4-129,-6 0 0,2-1 74,-2 1 0,3-5-222,-3 1 1,5-6-223,6 2 1,2-3 47,2-1 0,6 0-757,5 0 1012,6-5 0,-3-6 0,5-7 0</inkml:trace>
  <inkml:trace contextRef="#ctx0" brushRef="#br0" timeOffset="5">4888 9365 8098,'0'-11'-94,"-4"3"-189,1 0 2032,-6 6-578,7-8-504,-8 9 1,8-5 202,-6 6-456,6 0 1,-7 6-42,5 1 0,-1 5-89,1 3 0,3-1-100,-3 5 0,3 1 82,1 7 0,0-2-223,0 6 0,0-2 129,0 1 0,1 3-208,3-2 0,-1-2 58,9 1 0,-3-4-388,6 0 0,3-3 168,1-4 1,-1 0-16,1-7 1,0 2 133,3-7 1,1-2 61,0-1 1,4-4 193,-1-4 1,0-2-139,-7-5 1,2-2 175,-2-2 1,3-3-99,1-5 1,-4-1 86,0-3 1,-5 2-82,1-6 0,-2 0-78,-2-7 1,-4 2-8,-4-2 0,-1-1-127,-2 1 0,0 3-382,0 5 0,-4 10 200,0 1 0,-4 5-338,5 2 0,-5 5-171,4-1-275,0 5 0,4 0 181,0 6 0,2 4-641,2 4 1515,-3 1 0,14 4 0,-2 2 0</inkml:trace>
  <inkml:trace contextRef="#ctx0" brushRef="#br0" timeOffset="6">5573 9308 8144,'-5'-11'-9,"-2"-1"0,2 5 144,1-1 1032,3 5-268,1-2-351,0 5 0,0 5-155,0 3 0,1 9-172,3 5 0,-3 8-5,3 8 0,-2-2-95,2 6 1,-3-1 6,3 1 1,-3 1-204,-1-5 1,0-4-382,0-3 1,0-6 297,0 2 1,0-8-95,0-4 0,0-2 31,0-2 0,0-3-906,0-1-64,0-4 389,0 2 0,-3-6 133,-1-3 669,0 3 0,-6-15 0,-3 4 0</inkml:trace>
  <inkml:trace contextRef="#ctx0" brushRef="#br0" timeOffset="7">5528 9479 8144,'5'-11'0,"-4"-1"220,3 1 1,-3 0 20,-1-1 0,4 5 244,0-1 0,1 5-92,-1 0 0,-2 1 99,6 2 0,-1 2-39,5 1 1,-1 8-198,1 4 0,3 5 10,0-1 0,5 7 5,-1 0 0,-1 2-205,1-1 1,0-2 115,4 6 1,0-10-221,0 2 0,-4-4 21,0 0 1,-1-2 83,1-6 0,1-1 5,-5-2 1,0-3-39,-3-5 1,-1 0 306,1 0 1,-1 0 50,1 0 151,-1 0 0,0-7-142,1-4 0,-2-2 159,-2-6 1,0 0-176,-4-4 1,4-4-154,-4-4 1,1-3-44,-1-4 0,-3-2-155,3-1 1,-3-3-162,-1 6 1,0 5 184,0 7 1,0 3-304,0 4 1,-4 2 5,0 6-626,0-1 1,4 5-1295,0-1 471,0 6 1,0-2 609,0 8 1078,0 2 0,0 11 0,0 0 0</inkml:trace>
  <inkml:trace contextRef="#ctx0" brushRef="#br0" timeOffset="8">6373 9274 8104,'0'-12'0,"-1"2"774,-3 3-161,2-4 768,-3 10-910,5-4 0,0 6-33,0 3 1,0 4-135,0 7 1,0 7 105,0 4 0,0 6-111,0-2 0,0 3-38,0 2 1,0-1-247,0 0 0,4-3 80,0-1 0,1-5-459,-1 2 0,-3-4 248,3-4 1,-3 1-737,-1-4 1,2-3-866,1-5-595,-1 2 1018,3-8 276,-5 3 1018,0-5 0,0-5 0,0-2 0</inkml:trace>
  <inkml:trace contextRef="#ctx0" brushRef="#br0" timeOffset="9">6670 9319 8104,'5'-17'0,"-4"0"0,5 6 353,-2-1 1,-2 5 573,1-1 360,-1 6-339,-2-4 393,0 6-1104,0 6 0,-5 1-31,-3 8 1,-2-1 0,-2 5 1,-3-3-149,0 3 1,-5 0 88,1 4 0,-3 3-158,-1 1 1,2-1-126,2-3 1,-2 0 110,6 0 1,0-5 2,3-3 1,5 1 66,-1 0 1,6-1-153,-2-4 1,3 1 166,1-1-95,0 1 0,1-1 97,3 0 0,2-3 2,5 0 1,2-4 184,2 3 0,4-3-128,8 4 0,-2-6 67,6 2 0,-5-2-99,5 2 0,-6-2 39,2 1 0,-3-1 7,-1-2 0,-2 0-283,-2 0 1,-2 3-619,-6 1-617,1 0-1489,-1-4 1282,-4 0-510,-2 0 2099,-5 0 0,5-5 0,1-1 0</inkml:trace>
  <inkml:trace contextRef="#ctx0" brushRef="#br0" timeOffset="10">7047 9308 8122,'-7'-18'51,"2"2"0,1 8-334,1 1 1035,-1 4 525,4-7 1035,0 9-1719,0 6 1,4 7-188,-1 11 1,1 1-72,-4 3 0,4 2-96,0 5 0,0 2-167,-4 2 1,3-4 120,1 0 0,0-1-175,-4-6 0,0 2-200,0-6 0,0 1-488,0-8 1,0-1-1760,0-4 1090,0-4-1306,0-2 2645,0-5 0,-5-5 0,-1-2 0</inkml:trace>
  <inkml:trace contextRef="#ctx0" brushRef="#br0" timeOffset="11">7070 9354 8122,'0'-12'40,"0"1"0,0 3 201,0 1-241,0 4 1674,0-2-508,0 5-404,5 0-281,1 5-242,5 1-1,6 11 227,-4 1-203,8 5 0,-3-1-123,5 1-70,0 5 1,-1-2 46,1 4 0,0-5-224,0 2 0,0-3 12,0-1 0,-1-5 43,1-3 1,-5-2-122,-3-2 1,-1 0 17,1 1 0,-2-4-60,2-1 238,-2-4 325,-1 2 52,-1-5 82,-5 0 1,3-7 91,-5-4 0,0-2-171,-4-6 0,0 0-13,0-4 0,0-5-110,0-2 0,0 0-120,0-5 1,0 4-171,0-8 1,0 0-221,0 1 1,1 4-65,3 3 0,-3 10-421,3-2 1,-3 8-1859,-1-1 1127,0 9 513,0-3 0,0 10-162,0 0 1096,0 5 0,5 6 0,2 1 0</inkml:trace>
  <inkml:trace contextRef="#ctx0" brushRef="#br0" timeOffset="12">7903 9205 8109,'-10'-11'955,"2"-1"-439,-2 6 150,9 1 1,-5 5 257,2 0-567,3 0 0,-10 5 177,4 3-15,-8 7-201,2-2 1,-4 12 76,6-2 1,0 7-144,-1 1 1,2 2-236,2 1 1,3 0 103,5 0 0,0-3-350,0-1 1,2-4 74,1 0 1,8-1-34,4-3 1,4-4 42,-4-3 0,7-6-122,0-1 1,3-6 144,5 2 0,-3-3 35,3-1 0,1-5 14,3-2 1,-1-7 9,-3-1 0,0-2 210,-4 2 1,-6-3-8,3-5 0,-4-3 63,0-1 1,-2-5-30,-6 2 0,-4-3 140,-4-1 0,-3-1-289,-3 1 0,-13 4 100,-6-1 1,-10 7-893,-2 1 0,-6 7 416,-5 8 1,-1 3-1171,0 5 0,7 5 1520,5 3 0,4 2 0,8 1 0</inkml:trace>
  <inkml:trace contextRef="#ctx0" brushRef="#br0" timeOffset="13">8360 9285 8076,'5'-6'0,"-4"-4"159,3 2 1,-3-2 83,-1-2 1,4 5 195,0-1 0,0 4 256,-4-3 0,0 3-259,0-4 1,0 5 718,0-5-359,0 5 109,0-2-350,0 5 0,0 7-277,0 4 1,0 6 28,0 5 1,0 1-148,0 0 1,0 5-111,0 3 0,1-4-169,3 0 1,-1 1 107,4-1 1,1-1-409,3-3 0,-3 0 229,-1 0 0,0-5-26,0-3 0,2-2-135,-5-2-114,0-5 289,-4 4 245,5-8-56,-4 3 203,4-5 1,-5-1 39,0-3 0,0-3-75,0-4 0,0 0-35,0-1 1,0-1-97,0-2 0,2-1 10,1-3 1,0-2-15,5 6 1,-5 1-183,5 7 26,-6-4 0,9 10 67,-4-3 1,1 4-91,3 4 1,-1 4 114,9 7 1,-3-1-2,3 5 1,0-1-23,4 1 1,-1 2 1,1-2 1,0 2-158,0-2 1,0 1 95,0-5 1,-1-1 28,1-6 0,-1 1 12,-3-5 1,1-1 257,-5-3 0,1 0-93,-5 0 0,1-3 286,-1-1 0,-1-5 5,-2 1 1,1-3 142,-6-4 1,1-3-148,-4-5 0,4-1 34,0-3 1,0-2-316,-4-5 0,0-2 93,0-2 1,-2 1-314,-1-5 0,1 7-185,-2 1 0,2 1-256,-2 6 1,3 4-416,-3 4-771,3 5-1381,1-2 2306,0 9 0,0 4-621,0 6 734,0 4 232,0 4 465,5 1 0,1 4 0,6 2 0</inkml:trace>
  <inkml:trace contextRef="#ctx0" brushRef="#br0" timeOffset="14">9297 9239 8085,'-8'-19'694,"0"0"-332,6 5-215,-3-2 0,5 8 516,0 1 0,1 4-71,3-1 1,-3 2 40,3-2 0,-3 4-279,-1 0 0,0 6-162,0 10 0,4 1-91,0 6 1,0 5 118,-4 3 0,3 2-265,1 1 0,0 4 112,-4 0 0,0-1-144,0-7 1,0 2 37,0-5 0,0-2-695,0-6 1,0 1 96,0-4 0,0-5-933,0-3-492,0-6 802,0 3 331,0-5 929,-5-5 0,4-1 0,-9-11 0,3 0 0</inkml:trace>
  <inkml:trace contextRef="#ctx0" brushRef="#br0" timeOffset="15">9251 9342 8085,'0'-28'-708,"0"4"496,0-2 0,0 5 1016,0 2 0,4 5-270,0-1 0,1 4 441,-2 3-512,-1-2 1,8 9-20,-3-3 0,1 8-152,3 3 1,-2 8-13,7 4 0,1 3-118,2 1 1,3 5 72,1 2 0,-2-1-229,-2 2 0,4-4 74,0 3 0,-1-5-281,0 2 1,1-3 106,-4-1 1,-1-5-18,1-3 0,-4-4 25,4-3 1,-5 1 90,2-5 0,-4 0 221,0-4 1,-1 0-56,1 0 388,-1-6 0,-1 0-193,-2-5 0,2-5 202,-2 1 1,-3-5-110,-2 1 0,-1-8-58,-2-3 0,0-3-146,0-1 0,0-2 8,0-2 0,0 1-194,0-5-117,0 5-305,-5-2 647,3 5-1224,-3 0 433,5 4 313,0 8 167,0 0-1447,0 9 737,0 2 225,0 1-2072,0 8 1675,0-3 41,0 5 441,0 11 417,0-4 0,0 15 0,0-5 0</inkml:trace>
  <inkml:trace contextRef="#ctx0" brushRef="#br0" timeOffset="16">10119 9594 8042,'-12'-12'1178,"6"6"1,2 1-654,8 5 1,-3 5 57,3 2 0,-3 4-339,-1 0 0,4 4-13,0 0 0,0 6-271,-4-2 0,0-1 137,0 1 0,0-4-1013,0 4 0,-4-5 256,0 1 660,-5-2 0,3 3 0,-5 2 0</inkml:trace>
  <inkml:trace contextRef="#ctx0" brushRef="#br0" timeOffset="17">10884 9000 7993,'0'-12'0,"-5"1"0,4 3 60,-3 1 1,1 4 198,0-1 433,1 3 1,-7 2-152,6 3 0,-2 7 0,1 8 1,2 7 37,-1 1 1,1 8-187,2-1 0,0 4-270,0 0 0,0-2 78,0 2 0,0-4-100,0-3 0,4 0 97,0-4 1,4 0-336,-5-4 0,3-2-12,-3-2 1,-1-2-197,1-6 0,2 1-463,-1-1-460,0-5-1019,-4-1 897,0-5 342,0-5 1048,-5 4 0,-1-14 0,-6 2 0</inkml:trace>
  <inkml:trace contextRef="#ctx0" brushRef="#br0" timeOffset="18">10621 9034 8090,'2'-24'508,"1"5"1,0 5-75,5 2 1,3 2 137,4 3 1,6-4-153,-2 4 0,3 1 205,5-2 0,2 5-166,6 0 1,-4-3-127,4 3 0,-4 0-147,7 7 1,-6 2-69,-1 6 1,-6 0-15,2 4 0,-3 1-198,-1 6 0,-6 0-290,-2 0 0,-2 0 210,-1 0 0,-6-1-273,-2 1 0,-4-1 108,-4-3 1,-4-1 8,-7-3 1,-3-2 121,-4 2 0,-5-4 44,0-3 1,-3 1 181,3-5 1,-2 3-94,6-3 0,-1 0 308,9-4 1,0 0-122,3 0 1,4 0 512,1 0-206,4 0 110,-2 0-396,15 0 1,-2 0-38,7 0 0,3 0-28,1 0 0,3 0 40,0 0 0,6 5-164,3 2 1,-3 4 108,-2 0 0,2 2-72,-1 2 0,0-2 63,-5 2 1,-4 1-168,-3 0 0,1 3 30,-5-4 1,2 1-108,-9 0 1,3-2 55,-3 5 0,-5-4 95,-7 4 1,-3-5-166,-5 1 0,-3-4 124,-7-3 0,0 1 131,-4-5 0,0 3-190,-5-3 1,2 0 15,3-4 0,-2-1-164,5-3 1,2 1-331,6-4 0,4 3-408,7-4 0,-1 1 48,5-5 987,1 1 0,13-1 0,3 1 0</inkml:trace>
  <inkml:trace contextRef="#ctx0" brushRef="#br0" timeOffset="19">11387 9182 8007,'0'-16'0,"-4"-1"1796,0-2-658,0 3 334,4 4-559,0 6-432,0 1 0,0 6-243,0 3 0,0 4-79,0 7 1,0 6 19,0 6 1,0 5-124,0-2 0,1 3-163,3 2 1,-1-5 133,4 0 0,2 0-406,7 0 1,0-6 147,3-5 0,6-5 50,-2 1 0,3-3 72,-4-4 0,5-3 31,0-5 0,3-4 151,-3 0 1,3-9-130,-3 2 1,0-7 312,-5 3 0,-2-5-69,-1 1 1,-5-4 162,1-4 0,-3 2-99,0-6 1,-6 1-87,-2-5 1,-3 2-85,-1 3 1,-1-3-6,-3 3 1,-2-2-741,-6 1 0,5 9 365,-1 6 1,2 7-961,-2 2 0,-2 4 28,2-1 1230,3 8 0,-5 8 0,4 5 0</inkml:trace>
  <inkml:trace contextRef="#ctx0" brushRef="#br0" timeOffset="20">12335 9034 8041,'0'-12'11,"0"6"0,0-4 58,0 2 0,1 3 362,3 1 1,-3 2 336,3-2-167,-3 3 1,0-4-182,3 5 0,-3 5 43,3 2 0,-3 9-83,-1 3 0,2 2 86,1 2 0,-1 1-119,2 3 0,-3-2-76,-1 6 0,1-6-237,3 2 1,-2 1 159,6-2 0,-4 1-128,3-4 0,-3-4 109,4 0 1,-4-4-756,3 4 161,-4-5 0,6 3-993,-5-6 350,-1-5-594,2-1 629,-3-5 1,1 0 409,-6 0 0,0-5 617,-4-2 0,-6-3 0,-5-2 0</inkml:trace>
  <inkml:trace contextRef="#ctx0" brushRef="#br0" timeOffset="21">12060 9022 8067,'-5'-17'866,"4"0"-186,-4 6 508,10-1-748,1 1 1,6 3 186,-1 1 0,6 4-119,2-1 0,7 3-49,5 1 1,3 0 48,4 0 0,4 4-119,8 0 0,-3 1-14,2-1 0,-2-3-85,-1 3 1,-1 1-230,1-1 0,-5-1 129,-3-3 0,-4 0-132,-4 0 0,-2-3 72,-5-1 1,-5-4 12,-3 4 70,-2-5-162,-2 3 0,-7-4-2135,-8 2 1,-7-1 2083,-12 6 0,-10-1 0,-2 4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655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16834 16400 12013,'8'0'378,"0"0"0,-1 0-212,5 0 0,-5-1 466,1-3-314,-1 3 31,5-4-447,-1 5 150,1 0-215,-6 0 61,4 0-167,-3 5 193,4-4 1,0 4 46,1-5 1,-1 0 47,1 0 1,-1 0 114,1 0 0,-1 0 55,0 0-66,1 0 0,-1 0 60,1 0-117,-1 0 0,0 0-47,1 0 0,-1 0 45,1 0 0,-1 0-11,1 0 1,-1 0 17,0 0 0,5-3 3,-1-1 0,4 0-7,-4 4 1,4-4-10,-4 0 0,1 1 31,-5 3-27,0 0 1,1 0-134,-1 0 1,-3 0 70,0 0 0,-5 0-113,5 0 1,0 0 109,3 0 0,0 0-13,1 0 1,-1 0-10,1 0 1,3 0 2,0 0 1,4 0 46,-4 0 0,4-2-39,-3-2 0,3 3 103,-4-3 0,0 2-82,-3-2 0,-1 3 112,0-3 1,1 3-74,-1 1-28,1 0 1,-1 0-46,0 0 0,1 0-12,-1 0 1,5 0-49,-1 0 0,4 0 91,-4 0 1,5 0-35,-1 0 0,2 0 23,-2 0 1,2-4-1,-2 0 1,2 0 22,-2 4 1,1-4 11,-5 1 0,0-1-23,-3 4 0,3 0 4,0 0 1,2 0-55,-2 0 1,-2 0 36,2 0 1,3 0-13,1 0 0,1-4 9,-1 0 1,3-1-3,-3 1 0,2 3 20,2-3 1,-1-1 1,-3 1 1,1-1 62,-5 1 1,6 3 10,-2-3 1,-3-1-68,-1 2 0,-2-1 7,-2 4 1,1-2 112,-1-1 0,2 1-100,2-1 0,-1 0 88,5-1 1,-4 3-73,4-3 1,-3-1-3,3 1 0,-4-3-65,4 3 1,-4-4-2,4 4 0,-5-1-2,1 2 1,2 0 51,-2-5 0,0 6-109,-3-2 1,-1-1 79,1 1 1,-1-3-6,0 3 0,1-1 58,-1 1 1,1 1 7,-1-4 1,1 3-29,-1-4 1,0 4 11,1-3 1,-1 3-43,1-4 0,-1 2 25,1-2 1,-5-2-25,1 3 0,-1 0 76,5 0-46,-1-1 0,1-2-36,-1 2 1,-3 0-4,-1 4 1,-3-4 94,4 4 0,-2-5-64,2 2 0,1 0-22,-6 0 1,5 3 20,-4-4 1,5 1-15,-2-5 0,0 1 24,0 0 0,-3 3-4,4 0 0,-1 1-26,5-5 1,-5 1-12,1-1 1,-2 1 26,2 0 1,1 3 5,-5 0 1,3 1-62,-3-5 0,4 1 48,-5-1 0,2 1-47,-1 0 1,1-1-5,3 1 0,2-1-6,-2 1 1,2-4-1,1-1 0,1 1-11,-1 4 0,-1-1 82,-2 1-7,2 0 0,-5-1 127,3 1 0,-3 3-143,-5 1 82,5-1 0,-4-4-66,3 1 1,-2 4-1</inkml:trace>
  <inkml:trace contextRef="#ctx0" brushRef="#br0" timeOffset="1">19364 15464 17675,'6'-6'-26</inkml:trace>
  <inkml:trace contextRef="#ctx0" brushRef="#br0" timeOffset="2">19433 15350 18108,'4'-12'105,"-2"8"-75</inkml:trace>
  <inkml:trace contextRef="#ctx0" brushRef="#br0" timeOffset="3">19442 15327 18289,'4'-12'76,"0"1"-23,-4 0 1,0-1 14,0 1 0,1-1-29,3 1 1,-3-1-34,3 1 0,1-2-112,-1-2 0,5 2 76,-2-2 1,0 2-81,0 2 1,0-4 94,0 0 0,2-1-7,-5 5 0,3 0 40,-3-1 0,1-3 5,-1 0 1,-3-1 12,3 5 0,-2 0 125,-2-1 0,0-1-138,0-2 0,0 3 29,0-4 0,1 2-63,3-1 1,-3 2 42,3-2 1,-2 1-64,2-1 0,-1 2-19,4-2 0,-4 1-17,1-1 0,1 2 53,-2-2 1,2-1 4,-1 0 0,-2 0 6,1 1 0,0 2-12,1-2 1,-3-2 94,3 2 0,-3-2-63,-1 2 0,1 3 10,3-4 1,-1 0-22,4 1 1,-3-1 5,4 5 0,-4-4-9,3-1 0,-3 1-3,4 4 1,-6-1-89,2 1 1,-2 0 82,2-1 1,-3 1 78,3-1 1,1 5-94,-1-1 1,1 0 4,-1-3 1,-3 0 7,3-1 0,1 1 3,-1-1 0,1 2-157,-1 3 1,-3-4 152,3 4 0,1-3-112,-1-2 0,1 1 79,-1-1 0,-3 1-28,3 0 0,-3-1 62,-1 1 0,1 3-2,3 0 15,-3 1 0,8-5 29,-5 1-132,5 0 1,-4-1 76,3 1 1,2-1-50,-3 1 1,0 3 35,0 1 0,-4-1 29,1-3 0,1-1-7,-1 1 0,3-1-7,-3 1 1,1 1 21,-1 2 0,-3-2 14,3 2 1,2 0-3,2 0 0,-2-2 7,2 2 0,0-1-28,3 2 1,-3-3 0,-1 2 1,1 2-64,3-2 1,-3 4 18,-1-3 14,1 4 0,0-6 117,-1 5-34,-4 1 1,3-1-25,-2 0 26,-3 0-144,9-1 0,-3 2 98,4-4 1,1 1-89,-1-2 1,4-1 61,0 5 0,1-5-15,-5 2 1,-3 2 2,-1 1 16,1-3 294,3 1-296,-4 0 266,3-4-197,-9 8-51,4-3 18,-5 0 0,2 4 0,1-3 1,0 2-68,4-2 0,1 3-19,4-3 0,-1-1-16,0 1 0,1 0 64,-1 4 0,-3-4 86,-1 0 0,-3 1-107,4 3 254,-6 0-196,3 0 1,-3 0 35,2 0-17,-3 0-8,9 0 0,-4 0-43,6 0 0,-1 0 20,1 0 0,-1 0-21,0 0 1,2 0 21,2 0 0,-2 0 27,2 0 0,-2 0 37,-2 0 15,1 5-74,-1-4 0,-1 5 21,-2-2-35,-3-3 22,0 4 0,0-3 40,3 2-44,2-3 1,-4 8 3,6-6 1,-1 3 43,1-3 1,-1-1 5,0 1 0,1 3-17,-1-3 1,1 2 71,-1-1-84,1-3 0,-1 10 0,-1-9-84,-2 6 0,-2-6 81,-2 2 0,-2 1-133,6-1 1,-4 1 72,3-1 0,-3-3-13,4 3 0,-4 1-4,3-1 1,-3 3-9,4-3 1,-5 4 30,5-4 0,-4 5-1,4-2 0,-5 0 34,5 0 0,-4-3-32,3 4 0,-3-2 40,4 2 1,-4 0-18,3-4 8,1 5-86,3-3 33,1 6 0,-1-1 39,0 1 1,-3-5-23,0 1 19,-1 0 0,5 3-13,-1 0 0,-3 1 31,-1-1 1,-3 1-23,4-1 1,-2-3 4,2-1 0,-2 3-27,-2 2 1,-2 6-2,6-7 1,-5 3 2,0-3 8,4 1 1,-5-1 30,6 1 1,-4 0-31,3 4 1,-3-4 38,4 4 0,-4-4-36,3 0 0,-3-1 5,4 1 1,-2 0-24,2 3 0,0-2-9,-4 2 0,4 2 10,-4-2 1,3 2 11,-3-2 1,0-3-23,-4 4 0,0 0 16,0-1 0,0 4 25,0-3 0,0 0 33,0-1 1,0-1 15,0 5 1,0-5-10,0 2 1,0-2 7,0 1 0,1-3 54,3 4 0,-1-2-76,4 1 0,-3-2 46,4 2 0,-5 1-36,5 0 1,-5-1-52,0-4 0,2 4 33,-1 1 1,0-1-10,-4-4 0,0 2-17,0 2 0,0-2-6,0 2 1,0-2 6,0-2 0,0 4 9,0 1 0,0-1-16,0-4 0,4 1-3,0-1 1,-1 4-2,-3 1 0,4-1 17,0-4 1,0 1-2,-4-1 0,4 1-13,-1-1 1,1 4-4,-4 0 0,0 1 19,0-5 1,0 0-11,0 1 0,0-1 54,0 1 1,0 3 7,0 0 0,4 0 7,0-3 0,0-1-61,-4 1 1,0-1 1,0 1 0,4-5 11,-1 1 0,1-1 0,-4 5 0,1-1 33,3 1 1,-3-5-27,3 1 0,-2-1-43,-2 5 0,3-4 37,1-1 0,1 1-37,-1 3 0,-3 1 67,3-1 1,1-3 9,-1-1 1,0 1-35,-4 3-14,5 1 1,-3-1 10,6 1 3,-5-1 0,5 0 126,-4 1 0,5-5-122,-1 1 0,-2 0-130,2 3 0,-1-3 44,5-1 1,-5 1 34,1 3 0,0-3 50,3 0 0,-3-1-8,-1 5 0,0-1-62,0 0 1,2-3 32,-5 0 0,4-1-3,-5 5 0,6-5 14,-1 1 0,-2-2 5,2 2 1,-4-2 52,3-2 1,1-1 6,3 4 0,-1-3-22,-2 4 0,2-2 16,-2 2 1,2 2-55,1-3 1,1 0 35,-1 0 1,1 0-88,-1 0 1,0 3 73,1-2 1,-1-2 89,1 2 1,-2-4-141,-3 3 0,4 0-264,-4 0 263,3 3 1,2-7-23,-1 5 46,1-6 1,-1 7-12,0-5 1,1 0-9,-1-4-12,1 0 0,-1 3 133,1 1 1,-5 0-48,1-4 1,-4 1-12,3 3-120,-4-3 36,7 10 1,-8-9-103,6 6 1,-4-6 80,3 2 0,1 1-3,4-1 0,-4 4 22,4-5 1,-2 5-17,9-4 1,-4 5-18,4-2 0,-3 0 21,3 0 1,-2 1 133,2 3 0,2-1 217,-6-2 1,0 2-398,-3-2 1,3 2 47,0 1 0,0 1 206,-3-1 0,-5-1-87,1-2 1,-1 2-212,5-2 0,-2-2 38,-2 2 0,2-2 42,-3 2 1,4-3 6,0-5 0,0 0-13,1 0 1,-1 0 131,1 0 1,-1 0-93,1 0 0,0 0 120,3 0 0,-2 4-106,2-1 0,-2 1 62,-2-4 1,1 1-56,-1 3 1,5-2-6,-1 1 1,0 2-39,-4-1 0,6 1-21,2-1 1,3-1 7,0 4 0,2-3 39,3 4 0,2-1-164,6 5 1,-5-5 79,0 1 0,-4-2-178,1 2 1,-3 2 109,-2-2 1,1 2 217,0 1 1,-4-3-213,0-1 0,-4 1 14,4 4 0,-5-5 239,2 1 0,0-4-120,-1 3 0,1-4-9,-5 1 1,0-3-16,1-1 1,1 0 140,2 0 0,-3 0-61,4 0 1,-2 0-3,1 0 1,-2 0 16,2 0 0,1-4-3,0 0 0,3 0 36,-4 4 0,4 0-56,-4 0 1,4 0-12,-4 0 1,4 0 13,-3 0 1,0 0 61,-1 0 0,-1 0-9,5 0 1,-5 4 5,2 0 0,-4 1 14,0-1-36,-1-3 0,0 5 132,1-2 0,-5-2-120,1 1 0,-2 0 153,2 1 1,2-3-36,-2 3-69,2-3 0,1 3-61,1 0 1,-1-1-85,1-3 1,-5 0 125,1 0-160,0 0 0,3 0 33,0 0 1,-3 0 51,0 0 0,-5 0 15,5 0-41,0 0 270,3 0-250,0 0 1,1 0 11,-1 0-52,1 6 0,-1-5-12,1 3 0,-5-3 35,1-1 0,-4 0 14,3 0 0,-3 0-208,4 0 68,-6 0-250,8 0 198,-8 0-35,8 5 0,-9-2-3,3 4 0,-3-3-658,-1 4-1152,0-6 1417,-5 8 1,-1-5 618,-6 3 0,-9 2 0,-3-4 0</inkml:trace>
  <inkml:trace contextRef="#ctx0" brushRef="#br1" timeOffset="4">22488 16309 7507,'-7'0'-1157,"1"0"1909,2 0-406,3 0-72,-4 0-1044,5 0 2285,0 5 265,0 1 1,-1 10-1180,-3-1 1,2 1-397,-1 0 1,1 1-67,2 6 0,0-4-17,0 0 1,0 0-20,0 4 0,0-1-183,0-3 1,0 1-23,0-5 1,4 4 135,0-3 0,4-1-122,-5-4 1,3-1 55,-3-2-188,-1 2-303,3-4-498,-5 1 173,0-2-71,0-5 919,-5 0 0,-2-5 0,-4-2 0</inkml:trace>
  <inkml:trace contextRef="#ctx0" brushRef="#br1" timeOffset="5">22214 16332 7918,'0'-7'-702,"0"-3"0,0 8 795,0-6 0,1 6 917,3-2-664,-3-3 0,8 5 482,-5-6-221,-1 6 239,-3-3-9,0 5 0,-1 5-618,-3 2 1,-2 4 0,-5 0 0,-2 2-111,-2 2 1,1 3 63,-5 5 0,0-1-138,-4 1 0,-4 1 138,0 3 0,3-3-301,2 3 0,5-3-117,-6-1 1,4-6-78,0-1 1,3-1 114,4-4 1,2 3 0,2-6 0,0-2-841,4 2 388,-5-6-409,8 3 251,-4-5-285,5 0 1102,0-5 0,0-1 0,0-5 0</inkml:trace>
  <inkml:trace contextRef="#ctx0" brushRef="#br1" timeOffset="6">21905 16149 7892,'0'-11'0,"4"3"347,0 0 1,1 5 225,-1-5-290,-3 5 1,5-5 247,-2 4 144,-3 0-183,4 4-233,-5 0 1,-5 1-79,-2 3 1,-7 4 33,-1 7 1,-4-1-151,3 5 1,-4 0 109,1 4 0,-6 0-132,-2-1 0,-3 1-65,3 0 1,-4-1-140,5-3 1,-5 2 16,5-2 0,-1-2-116,4-2 1,0-2-40,0-2 0,4 1 107,0-1 0,5-3-44,-1-1 1,6-3-71,2 4-570,4-6 35,-2 3-149,5-5 990,0 0 0,5-5 0,2-1 0</inkml:trace>
  <inkml:trace contextRef="#ctx0" brushRef="#br1" timeOffset="7">21517 15886 7841,'11'0'0,"-1"-1"141,-2-3 49,2 3 1,-5-5 614,3 2-127,-3 3 71,-5-4-444,0 5 1,-9 5-37,-2 2 1,-10 3-23,-1 2 1,-6 4-14,-7 3 1,-4 4-165,-3 4 1,-2 2-194,-2 5 0,-3 1 93,-1-1 1,1 4 57,3 0 0,0 0-188,1-4 1,-1 1 44,0-1 1,6-5-52,2-2 0,3-3 37,5-1 0,3-6 41,8-1 0,-1-4-72,5 0 0,-1-1-32,5 1-17,-6-1 1,5-1 378,-3-2 1,6 1-983,1-6 302,5 1 134,-2-4 376,5 0 0,0-5 0,0-1 0</inkml:trace>
  <inkml:trace contextRef="#ctx0" brushRef="#br1" timeOffset="8">21197 15475 8118,'0'-6'1878,"0"1"-1490,0 5-153,-5 0 1,-1 1 17,-6 3 1,0 2-70,-4 6 1,-3 4-1,-7 3 1,-5 8-16,-3 0-19</inkml:trace>
  <inkml:trace contextRef="#ctx0" brushRef="#br1" timeOffset="9">20444 16086 12662,'-5'5'18,"-24"23"-35,2-3 0,1-1 1,1 0-1,1 0-23,-18 18 0,2-2 25,6-6 0,4-1-22,-1-3 1,6-3-223,-2-8 0,3 3 116,1-3 0,0-2-104,1 2 0,0-5 290,3 2 1,2-4-177,6 0 0,5-5 634,2 1-914,3-6 1,6 4-194,2-6 0,5-2 103,3-2 503,3 3 0,5-14 0,-1 2 0</inkml:trace>
  <inkml:trace contextRef="#ctx0" brushRef="#br1" timeOffset="10">21026 14893 7995,'-12'0'-601,"1"-5"0,3 0 393,1-3 1,0 2 279,0 2 0,0-1 184,4-3 351,1-2-365,-3 4 1,7-2-1,1 0 407,-1 6-448,3-3 1,-5 6 63,0 3 0,0-2 13,0 6 1,-2 0 97,-1 3 1,-4 4-123,-4 1 0,-9 4 31,-3-1 1,-5 8-62,-3 3 1,0 4-6,-11 4 0,0-1-343,-4 5 1,2 4 212,23-22 0,0 1 0,7-9-37</inkml:trace>
  <inkml:trace contextRef="#ctx0" brushRef="#br1" timeOffset="11">19958 15965 13101,'-26'27'-68,"-5"3"-11,2-1 0,0-1 28,-1-1 0,-1 0 1,2 0-1,1-1 41,1-3 1,1 0-1,1 0 1,0 1 114,-17 14 1,6-2-114,9-5 1,2-3 16,9-5 0,5-6-29,3-1 1,6-4-104,-2 0 0,4-2 205,4-3 0,1 0-203,2-3 58,4-3-447,-5 4-337,5-5 0,-3 0-527,0 0 252,-6 0 1122,3 0 0,0-5 0,2-1 0</inkml:trace>
  <inkml:trace contextRef="#ctx0" brushRef="#br1" timeOffset="12">20786 14196 7875,'-8'5'399,"1"3"0,-1-2-145,-3 2 1,-2 1 9,-2 6 0,1-2-27,-5 2 0,-2 3-114,-5 1 0,-3 7 76,-6 5 1,-1 8-420,-6 7 1,-1 2 320,16-20 1,0 1 0,1-1 0,-1 0-1,-2 4 0,1 1 0,-1-2 0,1 1 1,16-19-61</inkml:trace>
  <inkml:trace contextRef="#ctx0" brushRef="#br1" timeOffset="13">20455 13922 8008,'6'0'-22,"-1"-5"341,-5-1-145,0-1 1,0 1 81,0 2 0,-1 3-171,-3-3 1,-6 8 108,-5 3 0,-6 5 14,2 3 1,-3 4-57,-5 8 1,2-2-7,-6 6 0,4-1-25,-3 4 1,1 1 62,-2-1 1,0 0-47,4 0 0,0-1 52,4-2 0,4 1-120,0-6 1,2 1-13,-2-4 0,1 0-129,3-1 0,2-3-24,-2 0 1,1-5-452,-2 2-790,4-4 627,-5 0-815,6-6 1524,-1-1 0,1 0 0,0 2 0</inkml:trace>
  <inkml:trace contextRef="#ctx0" brushRef="#br1" timeOffset="14">19164 15955 6563,'7'0'813,"-2"0"1,-4 0-334,3 0-103,-3 0-10,4 0 55,-5 0-88,0 5 1,-4-1-97,0 7 1,-3-2 12,3 6 1,-5-1-35,2 2 0,-5 0-143,-3 3 1,1 3 41,-5-3 1,4 2-134,-4 2 0,0 1 145,-4 3 0,0-3-24,0 3 0,0-3-105,0-1 1,1-2 88,-1-2 0,1 3-158,3-3 1,-1-3 40,5 0 1,-4 0-65,3-1 0,1 0 86,4-3 0,-1-1-24,1 1 0,3-1-1,1 1 1,4-5-71,-1 1-77,3-6 0,1 5 15,0-4-365,0-1-135,0 3 170,0-5 0,-5-5 1,-1-2-1</inkml:trace>
  <inkml:trace contextRef="#ctx0" brushRef="#br1" timeOffset="15">18125 16412 11450,'-12'6'190,"1"-2"1,0 1-279,-1-1 0,0 3 17,-4-3 0,4 5 115,-4-1 1,0-2-385,1 2 0,-1-1-68,5 5 1,0-5-247,-1 1 0,1 0 163,-1 3 1,2 0-719,3 1 1209,-4-1 0,5 1 0,-5-1 0</inkml:trace>
  <inkml:trace contextRef="#ctx0" brushRef="#br1" timeOffset="16">17542 16492 7537,'-7'0'1304,"-1"0"-1044,6 0 1,-5 0 0,4 0 1,1 1 553,-2 3-279,-2-3-97,0 9-508,-6-3 0,1 3-122,0-3 0,3 2-708,0-5 655,1 5 0,-5-7-190,1 6 0,3-4 434,1 3 0,-1 1 0,-3 4 0</inkml:trace>
  <inkml:trace contextRef="#ctx0" brushRef="#br1" timeOffset="17">17063 16492 8108,'0'-7'808,"0"2"1,-1 5-450,-3 0 0,-1 2-185,-3 1 0,-2 4-129,2 4 0,-6-1-129,-1-2 0,0 2-843,3-2 927,-4 2 0,3 6 0,-3 2 0</inkml:trace>
  <inkml:trace contextRef="#ctx0" brushRef="#br1" timeOffset="18">22248 17006 6249,'-5'-7'692,"3"1"173,-1 2-370,1 3 39,2-9-191,0 8 1,0-4 239,0 2 205,0 3-213,0-4-126,0 5-143,0 5 1,-1 1-98,-3 6 0,3 1 79,-3 2 0,3 1-109,1 3 0,0 3-14,0-3 1,0 6-12,0 2 0,0 0-114,0-5 0,4 1-197,0 0 1,-1 0 121,-3 0 1,0-4-207,0 0 0,0-4 111,0 4 1,0-5-73,0 1 1,0-2-41,0-2 0,0-3-122,0 0 1,0-5-302,0 5 246,0-5 0,0 3-700,0-2 287,0-3 392,0 4 0,0-15 0,0-3 0</inkml:trace>
  <inkml:trace contextRef="#ctx0" brushRef="#br1" timeOffset="19">22408 17394 7972,'-7'0'1984,"2"0"-344,5 0-1562,0 5-44,0-4-268,0 4-262,0-5 1,5 0-1,2 0 1</inkml:trace>
  <inkml:trace contextRef="#ctx0" brushRef="#br1" timeOffset="20">22682 17017 7821,'0'-8'0,"0"1"0,0 3-385,0-4 611,0 6 1,0-4 1289,0 2-662,-5 2-384,3-3-212,-8 5 0,5 2-36,-2 1 0,-4 0 3,4 5 1,-2-1-57,1 5 0,-2-1-1,3 1 1,-4 3-7,0 0 0,3 5-98,1-1 1,0 3 26,0 1 0,-3 0-137,2-1 1,3 1-97,1 0 1,-1-4 77,1 0 0,1-1-135,3 1 0,0-1 73,0-3 1,1-2 1,3 2 1,2-4-12,5-3 0,-2 1-40,3-5 0,-3 3 131,6-3 1,-3 0 21,0-4 0,3 0 84,0 0 0,2-1-67,-2-3 0,-2 1 103,2-4 1,-2 0-61,-2 0 0,-3-4 24,-1 4 1,-3-3-11,4-2-30,-6 1 0,2-1-33,-8 1 0,-3 3-78,-9 1 1,0 4-220,-3-1 1,-3 3 119,3 1 1,2 0-322,-2 0 1,5 1 163,-2 3 1,4-1-319,0 4 1,6-3-35,2 4 697,-2-6 0,4 9 0,-3-5 0</inkml:trace>
  <inkml:trace contextRef="#ctx0" brushRef="#br1" timeOffset="21">22899 16983 7806,'-7'-7'-106,"2"2"652,5 0 757,0 4-803,0-4-280,0 15 1,0-2-128,0 7 0,-3-1 114,-1 1 1,-4-1-167,4 5 1,-1-4 10,1 4 0,3-5-35,-3 2 0,-1 0-10,2-1-140,-1 1 1,4-5 9,0 0 0,-2-4 94,-1-3-57,1 2 0,-3-4 101,5 6-89,0-5 70,0 2 0,2-5 2,1 0 1,0 0-22,5 0 1,-5 0-6,5 0 1,-4 0-126,3 0 1,-3 0 11,4 0-599,-1 0 263,5 0-41,-1 0 1,-3 0-434,-1 0 121,-4 0 830,2 0 0,0 0 0,2 0 0</inkml:trace>
  <inkml:trace contextRef="#ctx0" brushRef="#br1" timeOffset="22">22956 17166 7806,'-1'-11'0,"-3"4"0,3 0 613,-3 4 68,3 1 191,1-3-394,0 5-311,0 5 0,0-2-32,0 5 1,0 3 97,0 4 0,0 0-167,0-3 1,0 1 91,0 2 1,0-3-226,0 4 0,0-4-105,0 0 1,0-1-287,0 1-7,0-1-354,0 0 99,0 1 103,0-6-637,0 4 1254,0-8 0,-6 3 0,0-5 0</inkml:trace>
  <inkml:trace contextRef="#ctx0" brushRef="#br1" timeOffset="23">23082 17017 7802,'0'-6'864,"0"-4"-176,0 8-157,0-3 268,0 5 0,0 5-620,0 3 1,0 2-93,0 2 1,0 3 58,0 0 0,-2 0-110,-2-3 0,3-1-155,-3 0 0,-1 1 93,2-1 1,-3 1-101,3-1 0,1-3-97,-1-1 203,1 1 0,2 0-55,0-1 6,0-4-18,0 7 49,0-9-65,0 4 92,5-5 0,-2 4-12,5 0 16,-1 0 0,5-3-1,-1 3 1,0-3 0,1 3 8,-1 2 0,1 1-14,-1 4 0,-1-3 4,-2-1-48,2 1 1,-5 3 2,3 1 1,-2-5-7,-2 1 1,-3-1 37,3 5 0,-4-5-158,-4 1 1,2-2 37,-6 2 0,0 1-46,-3-5 1,0 3 9,-1-3 1,-3 0-122,0-4 0,-1 0-171,5 0 1,-4 0-258,0 0 227,-1 0 0,5-1 500,-1-3 0,1-2 0,0-6 0</inkml:trace>
  <inkml:trace contextRef="#ctx0" brushRef="#br1" timeOffset="24">23013 16971 7822,'6'-5'328,"1"4"-121,-3-3 1,-2 3 25,6 1 0,-1 0-40,5 0 0,-1 0-1,1 0 1,0 0 80,3 0 1,-1 0-27,5 0 1,-5 0 53,2 0 1,0 0-67,-1 0 0,1 0 53,-5 0 1,0 0-103,1 0 0,-1 0 237,1 0-244,-1-5-377,1 4-1280,-6-4 839,-1 5-444,-5 0 1083,-10 0 0,-3 0 0,-10 0 0</inkml:trace>
  <inkml:trace contextRef="#ctx0" brushRef="#br1" timeOffset="25">19918 15372 7858,'0'-7'-39,"0"-1"345,0 6-281,0-8 89,0 3 0,0 0 245,0-1 84,-5 5-37,4-7-167,-10 9 1,9-8 30,-6 5 1,5-1 85,-5 1-151,0 3 0,-3-4-92,-1 5 1,1 0-45,0 0 0,-1 0-99,1 0 1,-1 1 71,1 3 1,-4 1-158,-1 3 1,1 2 90,4-2 1,-1 2-84,1 1 1,1 2 23,2 2 0,-1-2 87,6 2-93,-6-2 1,7-2 14,-1 1-158,1-1 152,2 0 0,5-3-12,3 0 1,2-6 11,2 2 1,-4-3-13,4-1 0,-3 0 14,6 0 1,1 0 12,0 0 0,3-4 62,-4 1 0,0-6-11,-3 1 0,-1 2 182,0-2-117,1 1 1,-5-4 286,1 4-152,-5-3 207,2 3-314,-5 1 0,-2 1 47,-1 5-83,1 0 1,-4 0 7,2 0 0,3 5-13,-3 3 1,2 2 40,-2 1 0,3 4 74,-3 1 0,2 4 29,2-1 0,0 1-59,0-1 0,0 3-119,0-3 0,4 2 98,0 2 0,0-4-195,-4 0 0,1-3 15,3 3 0,-2-5-1,6 1 0,-5-6-66,0-2 0,0-3-588,1 4-123,-3-6-624,4 3 1480,-5-5 0,-5-5 0,-1-1 0</inkml:trace>
  <inkml:trace contextRef="#ctx0" brushRef="#br1" timeOffset="26">20032 15384 7928,'0'-12'1084,"0"6"-167,0-4-550,0 9 0,0-3-158,0 8 0,0 2-46,0 5 0,-4 1 27,1-1 1,-1 5-21,4-1 0,0 0-110,0-4 1,0 5 124,0-1 1,0 0-143,0-3 0,0-5-233,0 1 174,0-1 1,0 1-176,0 0-33,0-6-91,0 3-195,0-5 256,5-5 143,-4 4 1,5-4 116,-2 5 0,-1 0-150,4 0 347,1 0 0,3 0-8,1 0 0,-1 1 21,1 3 0,-1-2-132,1 6 0,-1-4 24,0 3 1,1-3-83,-1 4 1,-1-1-16,-2 5 1,1-4-32,-5-1 1,0 1 63,-4 3 1,0 2-364,0 2 214,0-2 1,-6 3 40,-1-4 1,-3-2 3,-2-3 0,1 2-97,-1-5 0,-3 0-177,0-4 0,-2 0-39,2 0 1,1 0-88,-5 0 1,5 0 66,-1 0 1,4-1-296,3-3 1,-1 1 687,5-4 0,-5-6 0,3-5 0</inkml:trace>
  <inkml:trace contextRef="#ctx0" brushRef="#br1" timeOffset="27">20032 15418 7928,'-6'-7'583,"2"-1"1,3 4-9,1-3-280,0 4 0,1-6 0,3 5 1,2 0-131,6 4 1,0-1 13,4-3 1,-4 3 135,3-3-286,3 3 1,-1 1-319,2 0 1,-1 0 189,-3 0 0,-3 0-768,4 0 1,-7 0 221,-2 0 1,1 0 644,3 0 0,1 0 0,-1 0 0</inkml:trace>
  <inkml:trace contextRef="#ctx0" brushRef="#br1" timeOffset="28">20649 15418 7948,'6'0'-83,"-1"0"2829,-5 0-2579,-5 0 1,3 1 13,-6 3 1,1 3-134,-5 4 1,-1 4 70,-2 0 0,1 6-102,-5-2 0,4 2 96,-4 2 0,1-1-17,-1-3 1,-1 2-35,5-2 0,-2-1 42,2 1 0,2-5-131,-2 1 0,6-6 81,1-1 0,2-4-212,-2 3 0,2-4-392,2 1-317,3-3 4,-4-1 215,5 0 1,0-5-863,0-3 1510,5 3 0,1-10 0,6 2 0</inkml:trace>
  <inkml:trace contextRef="#ctx0" brushRef="#br1" timeOffset="29">20443 15430 7877,'-6'-5'-372,"1"3"239,5-8 613,0 9 0,1-4 169,3 5-461,-3 0-213,9 0 0,-7 0-554,5 0 579,-6 0 0,8 5 0,-3 1 0</inkml:trace>
  <inkml:trace contextRef="#ctx0" brushRef="#br1" timeOffset="30">20615 15715 7827,'5'6'1543,"-4"5"-651,4-5-549,0 5 1,-4-3 148,3 0 0,1-5 195,-1 5-515,0-5 37,-4 2-246,0-5 1,-5-5-1,-1-2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2:42:12.686"/>
    </inkml:context>
    <inkml:brush xml:id="br0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19427 15361 5993,'6'-6'525,"-1"1"0,-3 5-338,1 0 201,-1-5-199,3 3 3,-5-3-191,0 5-185,0 5 211,-5-3-11,3 3 229,-3-5 641,5 0-703,0 5-143,0-4-19,0 4 1,0-4-79,0 3 148,0-3-126,-5 4 1,4-3 83,-3 2-30,3-3 43,1 4 7,0-5 46,0 5 18,0-4-50,-5 4 0,4-3-2,-3 1-23,2-1 0,1 4 42,-3-2-30,3-3 43,-4 9-188,0-3 61,4 4 0,-8-3-26,5-1 17,0-4 0,0 3 44,1-2-2,-1-3-12,4 4 1,0-3-17,0 1 18,-5-1 1,3 4-14,-1-2 3,1-3 1,2 5-8,0-2-3,0-3 0,-1 8 13,-3-5 0,3 1-15,-3-1 11,3-3-1,1 9-38,-5-8-4,4 8-8,-10-9-10,10 4-32,-4-5 60,5 5 18,-5-3-5,4 3 0,-4-4 43,5 3-22,0-3 8,0 4 1,-2-4-8,-1 3 6,1-3 21,-3 4-27,5-5-88,-5 0 82,4 6-126,-9-5 0,8 5-37,-1-2-10,-4-3 32,6 4-51,-4 0-158,5-3 176,0 3-298,0 0 328,0-4 0,0 5-856,0-2 1006,0-2 0,5 8 0,1-4 0</inkml:trace>
  <inkml:trace contextRef="#ctx0" brushRef="#br0" timeOffset="1">19393 15350 5746,'0'-7'973,"5"2"-765,-4 5-3,4 0 213,-5 0-227,0 5 15,0-3-158,0 3 116,0 0-84,0 1 1,-1 5 4,-3 1 1,1-2-9,-4-2 0,3 2-25,-4-3 0,6 4 33,-2 0 0,-1 0-132,1 1 1,-1-1 114,1 1 1,3-5-386,-3 1 1,-1 0-335,1 3 182,-5 0 1,7 1 158,-6-1 1,4-3 309,-3-1 0,-1 1 0,-3 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4.889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11775 14961 6162,'-6'0'985,"0"0"-209,6 0-173,0-5 306,0 4-36,0-4 1035,0 5 0,9 0-1663,3 0 1,2 0 60,-3 0 0,2-1-135,2-3 0,-1 3 28,5-3 1,-4 2-8,4 2 0,4-3-84,4-1 0,5-1-34,-2 1 0,3 1 55,1-4 0,-1 4-70,-2-1 1,2-1 92,-3 2 1,-2-1-144,-1 4 0,-3-4 73,-1 0 0,-2 0-149,-2 4 1,-2 0-66,-6 0 1,-3 0-489,-1 0-955,-4 0 761,2 5-396,-5-3 521,0 3 1,-5-1-193,-3-1 1,-2 1 100,-1-4 780,-1 5 0,-9-3 0,-3 3 0</inkml:trace>
  <inkml:trace contextRef="#ctx0" brushRef="#br0" timeOffset="1">11821 15213 12125,'6'-5'778,"4"3"83,-2-2-541,2 3 0,1 1-87,1 0 0,0 0 16,4 0 0,-2 0 26,5 0 1,3-4-119,5 1 1,4-3-1,-5 3 1,6 1-94,-2-1 0,2 1 90,-1 2 0,2-3-123,-3-1 1,-2 0 83,-1 4 0,-3 0-248,-1 0 1,-2 0-298,-2 0 0,-2 0-476,-6 0 0,0 1-325,1 3-359,-1-3 1590,1 4 0,-1-5 0,1 0 0</inkml:trace>
  <inkml:trace contextRef="#ctx0" brushRef="#br0" timeOffset="2">13534 14790 7921,'0'-11'0,"1"-5"112,3 1 1,-3 0 291,3 3 1,-3 1 87,-1 0 1,0-5-118,0 1 0,-4 0-67,1 4 0,-6-1-64,1 1 1,-2-1-14,-2 1 0,1 1-7,0 2 0,-2-1-28,-2 5 1,1 1-27,-5 3 1,0 0-71,-4 0 1,0 1-166,0 3 1,0 2 48,0 5 1,2 2-33,2 2 1,-1-1-58,4 5 1,1 0 92,4 4 0,1-1-44,2-3 1,3 2-128,5-2 1,1-1 56,3 1 0,2-5-72,6 1 0,0-6 140,4-1 0,0-4 1,3 3 0,3-4 41,-3 1 1,-2-3-44,3-1 1,-5-1 141,4-3 0,-5-1-4,1-3 0,-2-2-13,-2 2 1,-3-2 162,-1-1 41,-4-1 1,3 1 35,-2 0 1,-3-1 146,3 1-218,-3 4 0,-1 1-48,0 2-223,0 3 201,0 6 0,0 8-30,0 10 1,4 1-9,0 2 1,0 5 1,-4 7 1,4-5 147,-1 5 0,1 0-88,-4 8 1,5 3-217,3 1 1,1-2 50,-2-6 0,4-3 53,-4-5 0,-1-1 4,2-2 0,-4-3-150,4-5 1,-6-2-326,2-2 261,2 3 1,-5-10-590,3 4 196,-2-9-1882,-2-2 107,0-5 2301,0-5 0,-6-6 0,0-7 0</inkml:trace>
  <inkml:trace contextRef="#ctx0" brushRef="#br0" timeOffset="3">13796 14779 7828,'0'-12'827,"0"1"-459,0-1 0,4 5-195,0-1 1,5 6 272,-1-2 591,-3-3-168,0 6-141,-5-4-458,0 5 0,0 5 65,0 3 0,-4 2-43,0 1 0,0 5 98,4-1 1,-4 5-252,1-1 1,-1 7 49,4 0 1,-4 1-139,0-4 1,-1-1-3,1 1 0,3 0 0,-3 0 0,-1-5-144,1-3-151,1 3 1,3-6-70,0 4-229,0-9 129,0-2 132,0-5 313,0-5 1,0-1-47,0-5 0,3-1 4,1 1 1,4 3-60,-4 0 0,4 5 58,0-5 1,2 6-13,2-2 1,0 2-4,4 2 0,1 0 197,6 0 1,4 0-10,-1 0 0,9 4 21,-5 0 1,4 5-96,-7-1 0,4-2 22,-5 2 0,1 0-37,-4 8 1,-6-4-10,-1 4 0,-5 1-185,-3 2 1,-3 3 48,-5 1 1,-5 0-119,-3-1 0,-3 0-6,-5-3 1,-5 1 93,-6-4 1,-1 3 10,2-4 0,0 0-87,-4-4 0,1-3 38,-2 0 0,-1-2 0,6 2 1,-1-3-121,4-5 1,6 0 82,1 0 0,4 0-309,0 0 1,2-5-164,2-3 1,0-2-1058,4-2 1708,0-4 0,-1-2 0,-1-5 0</inkml:trace>
  <inkml:trace contextRef="#ctx0" brushRef="#br0" timeOffset="4">13751 14744 7827,'-10'-11'151,"2"-1"0,12 2 148,7 3 1,8-3 137,0 2 0,3-2 477,1-2 1,5 2-94,2 3 0,4-2-352,4 5 1,-1-4-27,5 5 1,0-5-97,4 4 0,-5-1-137,1 1 1,-10 3-68,-1-3 0,-7-1-77,-5 1 1,-3 0-587,-4 4-1213,-6 0 1733,-1-5 0,-10-1 0,-1-5 0</inkml:trace>
  <inkml:trace contextRef="#ctx0" brushRef="#br0" timeOffset="5">15087 14584 7829,'0'-7'444,"0"-1"855,0 6-217,0-3 253,0 5 0,0 5-911,0 2 0,-6 9-32,-6 3 1,0 3-126,-8 5 0,1 6-30,-3 5 0,-5 5-176,0-1 1,-4 1 56,0-1 1,-2 6-284,-1-2 1,1 5 126,2-6 1,3 2-147,6-8 0,-1-3 117,0-5 1,5-1-27,3-7 0,4 1-77,3-9-353,3 6 2,5-9-501,0 5 839,0-11 0,1-2-428,3-8 1,-2 0-575,6-7 0,-4 2 130,4-6 1055,-6-3 0,8-5 0,-3-6 0</inkml:trace>
  <inkml:trace contextRef="#ctx0" brushRef="#br0" timeOffset="6">14642 14721 7785,'0'-11'1192,"0"0"-884,0-1 1,2 2-113,6 2 1,-1 2-121,9 2 632,-4 3 1,-4-5-218,-1 2 0,-3 3 3,4-3-477,-6 3 1,3 6-242,-5 2 0,0 0 196,0 0 28,0 1 0,6 8 0,0 2 0</inkml:trace>
  <inkml:trace contextRef="#ctx0" brushRef="#br0" timeOffset="7">14996 15281 7712,'-25'13'2171,"9"2"1,17-9-1689,11 6 0,-1-5-227,4 1 1,-3-4 368,-5 3 0,0-4 199,-3 1-480,-3 2-725,4 0-984,-5 1 1242,-5 3 123,4-9 0,-10 4 0,5-5 0</inkml:trace>
  <inkml:trace contextRef="#ctx0" brushRef="#br0" timeOffset="8">15966 14859 7830,'-11'0'7,"5"-6"-3,2-1-3,3-3 5,1-2-3,0 6-3,0-4 1,0 10-1,0 0 0,5 5 0,2 6 0,0 7 1,0 5 0,1 0 0,3 3 0,-3 2 2739,-1-1 1,-3 3-1168,4-3 0,-2 4-1073,2-5 1,2 2-242,-2-1 0,-2-3-225,2 2 1,-1-1-70,5-3 0,-5-3-59,1 1 1,-1-7 1,5 3-29,-1-4 1,1-1-140,-1-4 192,-5-2-231,0-5 183,-6 0 0,0-5-94,0-2 1,0-4 113,0 0 1,-6-6-125,-1-2 0,2-2 174,1-2 0,-1-1 6,1-3 0,0 3 43,4-3 0,0 3-87,0 2 0,0 4 130,0 3 1,0 2-53,0 1 0,2 6 142,1 2 0,0 3-159,4 1 1,-3 0 1,4 0 0,0 5 26,3 3 0,5 6-2,3 1 1,-1 4 97,1-4 1,0 5-102,4-1 1,4 2-46,-1-2 1,1 1 51,-4-5 0,-1 1 3,-3-5 1,1-3 164,-5-1 278,0-4-15,-3 2-331,-6-5 1,-1-1 92,-5-3 0,0-4-92,0-7 0,0 1-198,0-5 1,0 0 135,0-4 0,0 0-106,0 0 1,-1-3-51,-3-1 1,3-5-103,-3 2 1,-1 2-6,1 1 1,-3 3-131,3 1 0,0 4-83,4 0 1,0 5-11,0-1 0,0 2-1165,0 2 75,0 0 582,0-1 1,1 6 307,3 2 640,2-2 0,6 4 0,-1-3 0</inkml:trace>
  <inkml:trace contextRef="#ctx0" brushRef="#br0" timeOffset="9">16732 14744 7800,'12'-5'0,"-7"4"2242,-6-9-564,-4 9-98,5-5-1145,0 6 0,4 2-111,0 2 0,-1 2-109,-3 5 1,2 7-1,1 5 1,-1 1-123,2 7 1,-3-1 69,-1 4 0,4 0-67,-1 1 1,1 0-10,-4 3 1,2-2-170,1 2 0,0-3-363,4 0 1,0-6 267,0-2 0,4-3-303,-4-1 1,2-2 223,-1-2 0,1-2-689,-6-6-397,6-5 343,-7 5 1,8-10 998,-3 3 0,-2-8 0,0-3 0</inkml:trace>
  <inkml:trace contextRef="#ctx0" brushRef="#br0" timeOffset="10">17074 14790 7805,'0'-13'7,"0"-2"-7,5 2 0,2-2 1235,4 8-732,0-4 0,-3 9 679,0-6 92,-1 6-555,5-3 0,-6 7-291,-2 6 0,1 1-4,-1 10 1,0 0-161,-4 4 0,3 3-100,1 1 1,0 5 8,-4-2 1,4 3-2,0 1 0,1 2-55,-2 2 1,3-4-123,1 0 0,2-1-301,-5-6 0,5 4 161,-2-5 0,0-3-360,0-4 1,-3-5-86,4 1 1,-4-3-1249,3-5 553,-4 3-263,7-8 1548,-9 8 0,-1-14 0,-6 3 0</inkml:trace>
  <inkml:trace contextRef="#ctx0" brushRef="#br0" timeOffset="11">16823 15178 7725,'-11'-5'1181,"4"3"-949,3-6 1,8 4-265,4-3 1,3 4 243,4-1 1,7-2 376,5-2 1,1 2-206,-2-2 0,2 5 37,3-5 0,3 2-282,0-2 0,0-2 59,4 2 0,-3 2-600,-5-2 1,2 6 280,-5-2 1,-1-1-1046,-3 1 1,-5-4 1165,-3 5 0,-2-6 0,-2 2 0</inkml:trace>
  <inkml:trace contextRef="#ctx0" brushRef="#br0" timeOffset="12">17428 14779 7772,'3'-12'1870,"4"1"-871,1-1-109,2 6 0,0 1 253,6 5-429,-6 0 0,0 6-163,-3 6 1,-1 0-161,-3 7 0,-1 2-294,-2 5 0,0 0 63,0 4 1,0-1 46,0 2 1,0 2-85,0-3 0,0 2-207,0-2 1,-2 2-27,-1-5 0,1 3-323,-2-3 0,3-4 138,1-4 0,0-5 115,0 1 0,1-6 355,3-1-196,-2-6 142,8 3 1,-4-5-44,5 0 0,-3 0-15,0 0 0,-1-1-32,5-3 1,-1-1 36,1-3 0,0 2-101,3 2 0,-2 3 61,2-3 0,2 3 150,-2 1 0,4 0-53,-4 0 1,4 0-28,-3 0 0,4 0-59,-1 0 0,4 0 3,3 0 0,-3 0-202,0 0 0,-1-1-361,-7-3 0,0 3-2510,-3-3 1365,-1 2-820,-5 2 2486,-1-5 0,-5 4 0,0-4 0</inkml:trace>
  <inkml:trace contextRef="#ctx0" brushRef="#br0" timeOffset="13">17577 15064 7767,'-23'-5'-10,"5"4"1,3-9-39,7 2 1,3 2 240,5-2-222,0 6 565,0-9 0,5 6 354,3-2-391,2 2 1,5 5-165,0 0 1,5 0 3,-5 0 0,5 0-184,-1 0 1,3 0 12,0 0 1,-2-2-65,-1-1 1,-4 1 111,4-2 0,-4 2-557,4-2 1,-5 2-217,1-6 0,-1 4-1501,1-3 668,-2 4 1390,-1-7 0,-7 3 0,-5-4 0</inkml:trace>
  <inkml:trace contextRef="#ctx0" brushRef="#br0" timeOffset="14">17394 14801 7771,'13'-11'793,"2"0"201,-7-1 1,7 2-657,4 2 1,-1-2-182,1 3 0,2 0 157,10 0 0,-5 0 128,9 0 1,-4-2-26,3 5 1,2 0-98,2 4 1,-1-4-289,5 1 0,-3-2 88,-1 1 0,-1 2 75,-10-1 0,-2 1-29,-6 2 0,1-3-122,-4-1 0,-1 0-63,-4 4 1,-3 0 43,-1 0-68,-4 0 99,2 0 0,-5 1-74,0 3 0,0 2 16,0 6 1,5 3-53,3 0 0,-2 6 141,2-2 1,-1 6-1,5 2 0,-5 7-68,1-4 0,-5 7-7,0-3 1,-1-3-169,-2 3 1,1-6 53,3 3 1,-3-2-23,3 1 0,-3-3 155,-1-8 0,0 2-13,0-2 0,4-2 2,0-2 0,1-6 220,-1-1-156,-3-6 66,4 3-87,-5-5 1,-4-1-1,0-3 1,-3-2-140,3-6 1,-4 1 6,4 0 1,-4-6-98,0-2 1,-1-3 146,1 0 1,2-1-16,2 0 1,3-4 5,-3 1 1,3-1-2,1 4 1,0 2 123,0 2 1,0 2-132,0 6 240,5-1 0,-2 2 133,4 2-268,1 3 1,3 9-63,1 0 1,3 6-3,0 2 0,2 0-62,-2 7 0,1 0 92,3 4 0,2 0-125,-6 0 1,9 1 46,-1 3 1,2-7-193,-2 3 1,0-4 18,0 0 1,0 0 11,-1-8 1,1 2 235,0-9 1,-4 0 166,0-4 0,-5 0 374,1 0 1,-6 0-306,-1 0 0,-6-5 361,2-3 0,-3-4-176,-1-3 0,0-3-105,0-4 1,0-2-168,0-3 1,-3 2-114,-1-6 1,-4 1 32,4-5 1,-3 0-152,3-3 1,0-2-470,4-1 1,-4-1 287,1 7 0,-1-4-305,4 9 1,0-3 185,0 10 0,0-3-85,0 7 0,-4 3-30,0 1 0,-1 2-80,1 1 0,2 2-792,-6 3-679,6-3 2016,-9 8 0,10-3 0,-4 5 0</inkml:trace>
  <inkml:trace contextRef="#ctx0" brushRef="#br1" timeOffset="15">19712 14813 7778,'-17'0'-610,"1"0"1,4-1 1134,0-3 0,5 1-115,-1-4 1,4 4-40,-3-1 1,3-1 225,-4 1 176,6-4-507,-3 6 0,5-4 360,0 2 140,0 3-91,0-4-383,0 5 1,5 0-76,2 0 0,0 0 30,0 0 1,1 0-86,3 0 0,2 0-72,2 0 0,-1-2 69,5-1 1,8 1-147,3-1 0,5-2-3,-9 1 0,0 0 68,-7 4 0,1-4-181,-5 0 0,0 0-16,-3 4-25,-6 0 1,1 0-227,-4 0-119,-1 6 172,3-5-215,-5 9 20,0-9 277,0 4 35,0 0 1,-2 0 45,-1 3 1,0 2-15,-5-2 0,1 1 78,-5-2 1,1 4 1,0-4 1,-1 3-32,1 2 0,-2-5 13,-2 1 0,2 0 10,-2 3 1,-10 0-24,-2 1 1,3 0 18,9 4 1,-2-2-9,2 5 1,0-4 83,3 4 1,1-4-25,-1 4 0,1-4 116,-1 5 0,2-5-143,3 4 1,0-7 20,4 0 0,1-1 358,-2-3 1,3-2 24,1 2 883,0-6-517,0 3-368,5-5 1,2 0-102,4 0 0,-3 0 60,-1 0 0,1 0-36,3 0 1,2 0 70,2 0 0,-1 0 102,5 0 1,15 0-80,5 0 0,-1 0 101,-16 0 1,1 0-84,0 0 0,-1 0-56,-3 0 1,-3 0-141,-4 0 0,-1 4 217,1 0-219,-1 0-267,0-4 1,-3 0-1942,0 0 1561,-6 0 1,2 0-1583,-8 0 1,2 0-70,-6 0 2134,0 5 0,-8-4 0,-2 4 0</inkml:trace>
  <inkml:trace contextRef="#ctx0" brushRef="#br1" timeOffset="16">20535 14813 7828,'-7'-12'143,"2"6"0,5-4 690,0 2-166,0-2 0,0-1-236,0-1 1,5 1 196,3-1 0,0 1-237,3 0 0,-5-1-28,10 1 1,-6-1-107,5 1 0,1 3-33,0 1 1,-1 4-56,-4-1 0,5-1 0,-1 2 0,0-1-32,-4 4 0,-3 0-95,0 0 0,8 0-184,7 0 0,-3 1 106,-4 3 0,-4-2-203,0 6 0,-2 0 132,-3 3 1,2 0-78,-5 1 0,4 3-79,-4 0 1,3 0-56,-3-3 0,5-1 134,-2 1 0,2-1 55,-1 1 0,2-6 194,-2-2 0,2 1-67,1-1 1,2-1 141,2-3 1,-2 0-47,2 0 1,2 0 53,-2 0 0,4-1-21,-4-3 1,2 2-39,-2-6 1,-2 1-27,2-5 1,-3 1-18,0-1 1,-2 1-185,-2-1 1,1-3 53,-6 0 0,2-4-469,-1 4 348,-3-6 0,5 9-720,-6-3-62,0 7 349,-6 3 0,0 5 214,-5 0 1,3 5-26,0 3 0,5 2-230,-5 1 1,4 1 35,-3-1 643,-1 5 0,-3-3 0,-1 4 0</inkml:trace>
  <inkml:trace contextRef="#ctx0" brushRef="#br1" timeOffset="17">20809 14996 7828,'-7'-5'-1173,"2"3"2095,0-8 0,-5 9-363,-5-3 1,4-1 88,3 1 0,4-1-160,-4 1 0,5 3 395,-5-3-584,6 3 0,-4 0 430,6-3-205,0 3-106,0-5-151,0 1 0,2 3-58,2-6 0,-2 6-112,6-2 1,11-1 57,4 1 0,4-4-86,-7 5 0,0-1 8,-1 4 0,2 0-151,-2 0 1,-2 0-88,-2 0 1,2 0 86,-2 0 0,0 0 21,-3 0 0,-1 1-95,0 3-86,1 2 1,-2 6-33,-2-1 1,0-3-71,-4-1 0,1 0 147,-1 0 0,-3 3-103,3-2 1,1-2 134,-1 2 0,4-4-170,-4 3 392,4-4-77,-1 7 0,4-9 146,1 3 0,-5-3 88,1-1 0,-1-1 213,5-3 0,-1 2-197,1-6 0,-5 2 66,1-2 1,7-2-620,4 2 0,-4-2 187,-7-1 0,-5 3-1143,0 1 0,-1 3-61,-2-4-1856,0 6 3188,-5-3 0,3 0 0,-3-2 0</inkml:trace>
  <inkml:trace contextRef="#ctx0" brushRef="#br1" timeOffset="18">21688 14379 7828,'-6'-6'0,"0"-3"791,2 5-59,2 0 535,-3 4-205,0 0-486,4 0 1,-4 6-130,5 6 0,0 0 30,0 8 0,1 0-102,3 6 1,-3 0-143,3 4 1,2-1-194,2 2 0,-3 2 81,-1-3 0,1 2-54,-1-1 0,7 0 90,-3-4 1,5 0-241,-6-5 1,-2 1 18,-1 0 1,1-1-44,-1-3 0,0-3 55,-4-4 0,4-1 83,-1 0 0,1-3-352,-4 0 297,0-6 1,0 5-335,0-4 123,0-1-1461,0 3-965,0-5 0,5 0 2661,3 0 0,7-5 0,3-2 0</inkml:trace>
  <inkml:trace contextRef="#ctx0" brushRef="#br1" timeOffset="19">22099 14984 7710,'7'-6'1286,"-2"1"-224,-5 0-333,0 3 853,0-3-595,0 5-183,-5 0-278,3 0-130,-3 0-394,5 0 207,0 5-1668,0-3 804,0 3 313,0-5-129,-5 0 471,4 0 0,-4 0 0,5 0 0</inkml:trace>
  <inkml:trace contextRef="#ctx0" brushRef="#br1" timeOffset="20">22545 14550 7760,'5'-18'-18,"-4"2"1,8-1 134,-5-2 1,3 2 292,-3-2 1,0 3-66,-4-3 0,4 4 105,0-4 1,1 4-56,-1-4 1,-3 5-85,3-1 1,-3-2-74,-1 2 0,-1 0 83,-3 3 0,1 5-145,-4-1 1,-1 4-14,-3-3 0,-1 4-157,1-1 0,-2 3 83,-2 1 0,-2 0-48,-2 0 1,-2 5-93,2 3 0,1 2-80,-1 1 0,5 6 12,-1 2 1,3-1-45,5 1 0,2 0-140,5 3 1,0 1 109,0 0 0,0 0-28,0 0 1,5-4 29,2 0 0,7-5-25,2 1 1,-1-2 143,-4-2 1,4-4-4,1-4 0,0-1 76,-1-2 1,-2 0 210,2 0 0,-2 0 146,-2 0 1,1 0-161,-1 0 1,-3-4 289,-1 0 0,-4-1 168,1 1 315,2 3-287,-5-9-203,4 8-387,-5-3 0,0 7-149,0 1 0,0 5 110,0 7 0,0 3-147,0 5 1,0 0 118,0 0 0,0 3 27,0 1 1,0 7 7,0-3 0,0 0-57,0-4 0,0-3-125,0 3 0,4-7 149,0-1 1,1-5-105,-1 1 1,-3-6-274,3-1 73,2-1-791,-4 0 353,3-2-1758,-5-5 374,0 0 957,-5 0 0,2-2 1140,-4-1 0,-1-9 0,-4-6 0</inkml:trace>
  <inkml:trace contextRef="#ctx0" brushRef="#br1" timeOffset="21">23379 14356 7787,'0'-11'0,"-4"-1"421,0 1 1,0-1-56,4 1 0,-4 0 11,0-1 0,-1 6-123,2 2 0,-2 1 376,-3 0 0,-2 1-123,2-1 1,-7 3-37,-4 3 0,1 4-165,-1 4 0,-1 6-28,-7 2 0,3 2-242,-3 2 0,-1 5 113,2 2 0,-1 3-105,4 2 1,2-1 48,2 0 0,2 2-21,6 2 1,-1-3-181,1 3 1,5-6-203,2-1 0,3-2 51,1 1 1,5-2-92,2-5 0,5-4 171,3 0 1,-1-6 97,5-2 0,0-1 151,4-6 1,0 0-55,-1-4 0,5 0 47,0 0 0,1-1 21,-2-3 0,-2-1 66,3-3 1,-8-2 31,-4 2 1,-2-2 60,-2-1 0,-4-2 29,-3-2 0,-4 2-111,-4-2 0,-8-2-246,-7 2 1,-12 0 71,-7 4 1,-7 0-413,-4 4 1,2 2 109,-3 5 1,4 5-50,5 2 0,6 7-190,9 2 1,7 4-474,3-1 0,9 1 1027,3-1 0,8 3 0,2-4 0</inkml:trace>
  <inkml:trace contextRef="#ctx0" brushRef="#br1" timeOffset="22">19621 15647 7893,'-6'0'1956,"1"0"-758,5 0-896,5 0 0,1-2 202,5-1-183,1 1 1,-1-3-182,1 5 0,3 0 76,0 0 1,4 0-70,-4 0 0,6-4 19,-2 1 0,6-1-66,2 4 1,5-4 54,-2 0 1,7 0-32,1 4 0,9 0-128,-2 0 1,9-3-243,-1-1 1,8-4 218,-29 6 1,1 0-1,29-5 33,-1 3 1,-2-4-11,2 4 0,-2 1 76,2 3 0,-3-4 3,-1 0 1,-1-1-31,-3 1 0,7 2-7,-3-6 1,4 4-7,0-3 1,1 3-15,-30 0 1,1 0-1,0 1 1,1 0-47,-2-1 0,1 0 1,0-1-1,1 0 30,0 1 0,0 0 0,1 0 0,-1 0-54,0 0 0,1 0 0,-3-1 0,0 1 25,1 2 0,-1 0 0,28-7 9,1 2 0,-3 0-41,-1 0 0,0 3-1,0-4 1,-2 6 18,-6-2 0,5 1 26,-9 0 1,3 1 272,-2-1 1,-1 0-65,-4-1 0,4 3 13,-3-3 1,5-1-143,-2 1 1,4-3-150,-8 3 1,0-4 66,1 4 1,-4-3-198,4 3 1,-5-1 112,1 1 0,-4 3 82,-4-3 0,6 3 98,-6 1 1,6-4-138,-6 0 0,2 0 231,-1 4 0,0 0 314,-4 0 1,5-3-307,-2-1 0,2 0-15,-2 4 0,2-4-113,-5 0 1,3 1-83,-3 3 0,2-4 52,-6 0 0,6 0 122,-6 4 1,-3 0-102,-5 0 0,2 0 80,-2 0 54,0-5 37,-3 4 42,-6-4 7,-1 5-351,-5 0-508,-5 0 0,3 0 298,-6 0 0,0 0-858,-3 0 1,0 0 174,-1 0 1,-4 0 979,-3 0 0,-8 5 0,-2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4.912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2056 17325 7950,'7'-3'-425,"1"-1"1,-4-4 876,3 4 317,1-4 1,2 5-212,-2-5 1,-2 5 1048,-2-5-1213,-3 5 0,4-3 281,-5 2-77,0 3-56,0-4-181,0 0 54,0 4-328,-5-4 75,-1 5 1,-6 0-136,1 0 0,0 0-2,-1 0 0,-1 1-80,-2 3 1,3-2-12,-4 6 1,-1-1 85,-2 5 0,1-1-17,-1 1 1,0-1-102,-4 0 0,4 1 124,0-1 1,4 5-22,-4-1 1,5 0-9,-2-4 1,7 1-44,2-1 1,3 1 0,-4-1 0,6-3 56,-2-1 0,3 1-105,1 3 1,0-3 93,0 0 0,0-5 0,0 5 0,0 0 0,4-1 0,-1 1-276,6-6 0,-2 3-890,4-5 809,-5 0 523,5 0-236,-10 0 1,9 0 391,-2 0-65,-3 0-60,5 0-13,-4 0 0,2 0 304,-1 0-38,-4 0-304,2 0 96,-5 0-156,-5 0-70,-1 6 1,-6-1 0,1 2 0,3 3-86,1-2 1,-1-2 77,-4 2 1,-3 1-14,0 6 1,-5-2-181,1 2 0,-2 1 112,2 0 0,-1 0-186,5-1 1,-4-2 9,4 2 1,1-2-3,6-2 0,-1 5 136,5-1 0,1 0-12,3-3 1,0-5-42,0 1 0,1-2-103,3 2 1,2 2 9,5-2 0,5-2 111,-1 1 0,5-3 148,-1 4 0,3-4 118,1 3 1,3-4 258,1 1 1,-1-3-5,-3-1 0,4 0 259,0 0 0,-2 0 218,-6 0 1,1 0-319,-4 0 1,3 0-78,-4 0 1,-4-4 77,-3 0 212,-1 0-347,5 4-357,-1 0 120,-4 0-258,-2 0-5574,-5 0 3881,-5 0 1791,-2 0 0,-4 0 0,-1 0 0</inkml:trace>
  <inkml:trace contextRef="#ctx0" brushRef="#br0" timeOffset="1">4351 16515 7876,'0'-7'90,"5"2"0,2 1-13,4 1 819,1-6-508,-6 7 1,8-3-25,-3 5 1,3-3-114,-2-1 1,4-4 234,3 4-326,3 0 1,2 1 6,3-1 1,-2-4 59,5 4 1,0-1-119,0 2 1,2 1 104,-6-2 1,1-1-130,-4 2 1,-2-5 5,-1 4 0,0 0-37,-5 4 1,4-1 59,-4-3 1,2 3-44,-2-3 1,-2 3-13,2 1 1,-2 0-112,-2 0 0,-3 0 22,-1 0 67,1 0 1,3 0-155,1 0 69,-6 0 1,0 0-135,-2 0 87,-2 5 35,3-4 0,-4 4 38,3-5-25,-3 5 42,4-3-14,-5 8 0,0-8 127,0 6 1,-4-4-7,0 3 1,-4 1-26,0 3 0,-2 1-65,-2-1 0,-3 5-3,0-1 0,-5 5-26,1-1 1,-3 3-5,-1 1 1,2-4-133,2 0 0,-3 0 92,3 3 0,-3 1-116,0 0 0,0-4 67,3 0 1,-3-4 28,3 4 0,2-5 25,-3 2 0,5-2 9,-4 1 0,5-6 21,-1 2 0,2-2 76,2 2 1,3 0-31,1-4 1,4 0-44,-1-4 1,2-1 262,-2 1-63,3-1-60,-4-2 0,5 0 170,5 0-114,-4 0 29,9 0 0,-3 0 22,4 0 1,0 0-87,1 0 0,4-4 22,3 0 0,3 0 13,1 4 0,1-4 14,2 1 1,0-5-62,4 4 1,-3-1-17,3 1 0,-3 3-12,4-3 1,-5 2 6,5-2 0,-9 3-68,5-3 1,-9 3 77,5 1 1,-8 0-7,0 0-91,-2 0 0,-6 0-239,1 0-83,-5 0-463,2 0-1226,-5 0 1420,-5 0 1,-2 0-2218,-4 0 2790,-1-5 0,-9 3 0,-3-3 0</inkml:trace>
  <inkml:trace contextRef="#ctx0" brushRef="#br1" timeOffset="2">2787 17394 10829,'1'-6'872,"3"2"0,-2 3-487,6 1 1,-2-2-6,2-2 1,6 3-74,-3-3 0,4 3 10,1 1 0,-2-1-133,5-3 1,-2 3 53,3-3 1,1 1-180,-2 0 0,6 1 102,2-1 0,4 1-87,-5 2 0,5 0-12,-5 0 1,6-1-332,-1-3 0,-7 3-72,-2-3 0,-6 3-278,-1 1 1,-2 0-575,-2 0 464,-5 0-1855,-1 0 2294,-5 0 0,0 5 0,0 1 1</inkml:trace>
  <inkml:trace contextRef="#ctx0" brushRef="#br1" timeOffset="3">2889 17577 8003,'-11'0'1382,"5"0"-269,-4 0-115,8 0-128,-3 0-447,5 0 0,4 1-94,0 3 0,5-3 58,-2 3 0,3-2-92,2 2 0,-1-3-3,1 3 0,0-2 122,4-2 0,0 0-118,3 0 0,3 0 12,-3 0 0,4-2-77,3-2 1,2 2 14,3-6 0,0 5-223,-4-5 0,3 4-275,-3-4 1,-4 5-1375,-4-5 0,-5 6 207,1-2 1419,-2 2 0,-2 2 0,1 0 0</inkml:trace>
  <inkml:trace contextRef="#ctx0" brushRef="#br1" timeOffset="4">4066 17383 8025,'-7'0'1663,"-3"0"-976,9 0-264,-9 0 58,9 0-16,-4 0 872,5 0-1114,5 0 0,-3 0 10,6 0 0,-4 0 5,3 0 0,1 0 4,3 0 0,1 0-4,-1 0 0,1 0-48,-1 0 0,0 0 18,1 0 1,0 0-124,4 0 1,-2 0 68,5 0 1,0 0-102,4 0 0,-1-2 76,1-2 0,1 3-175,3-3 0,0 2 33,7-2 1,-6 3 44,6-3 0,-2-1-25,2 1 1,4-1-132,0 1 0,0 3 113,-3-3 1,-1 3-92,0 1 1,0-1 53,1-3 0,-2 3 40,-3-3 1,2 2 14,-6 2 0,5 0-1,-4 0 1,4 0 7,0 0 1,0 0-7,0 0 0,3 0 4,0 0 1,2-1-112,6-3 1,-2 2 99,2-6 0,3 4-179,-3-3 0,1 4 99,-1-1 0,1 3 14,-5 1 0,0-4 45,-4 1 0,-3-1 12,-1 4 1,-5 0 18,2 0 1,-7 0 17,-1 0 1,-3 1-17,3 3 0,0-3-11,4 3 0,-1-3 36,1-1 0,1 0-29,3 0 0,1-1-5,2-3 1,3 3-30,-2-3 0,-3-1-3,-2 1 0,-1 0 80,-3 4 1,-4 0 2,-3 0 0,-2 0 91,-2 0 0,-3 0-15,0 0 132,-1 0 0,5 0-54,-1 0 1,1 2-153,-1 1 0,2-1 49,2 1 1,-1-1-7,5-2 1,-4 0-39,4 0 1,-4 0-95,4 0 0,-5 0 94,2 0-126,-4 0 0,-4 0 18,0 0 113,-6 0-668,3 0-121,-5 0 1,-2-4-541,-6 0 1,-5-1 1261,-10 1 0,-15-2 0,-3-5 0</inkml:trace>
  <inkml:trace contextRef="#ctx0" brushRef="#br1" timeOffset="5">4169 17805 7585,'-7'-1'760,"3"-3"131,3 3-475,1-9 1,1 5-97,3-3 1,3-2 83,4 2 0,0-2-105,1-1 1,4-1 33,3 1 1,-1 3 8,1 1 1,0-1-81,4-4 0,-1 2-120,-3 3 1,2-2 42,-2 5 1,2 0-73,-2 4 1,2 0-3,-2 0 0,-1 0-170,1 0 0,-5 5-16,1 3 0,-2 7-161,-2 4 0,-4 3-113,-4 1 0,-1 5 143,-2 2 1,-2 3-196,-1 1 0,-7-3 108,-6-1 0,-3-1-8,4 2 1,-5 1 110,1-6 0,1 1 22,-1-4 0,-3-1 39,-1 1 0,-6-4 167,6 0 1,-1-5 65,5 2 1,-1-5-58,5-3 1,0 1 539,3-6-36,1 1 141,4-4-250,2 0-163,5 0-107,0 5 0,2-4-25,1 3 0,4-2 100,4-2 1,4 0-58,1 0 0,8 0 53,-1 0 0,3-2-4,1-2 1,-2 3 46,6-3 1,-2-1-169,1 2 0,3-1 30,-2 4 0,-3-4-11,-2 0 1,-2-1-18,-1 1 1,-5 3-233,-3-3 1,-2 3-10,-2 1-827,-4 0 20,3 0-392,-9 0 228,4 0-566,-5 0 1028,-5 0 0,3 0-1090,-6 0 1720,5-5 0,-2-2 0,5-4 0</inkml:trace>
  <inkml:trace contextRef="#ctx0" brushRef="#br1" timeOffset="6">5002 17817 7818,'-11'-12'378,"5"5"496,2-1-60,2 5 540,2-2 1104,0 5-2250,0 10 1,0-1-18,0 10 0,0 2-15,0 5 0,4 2-27,0 3 1,5 2-24,-1-3 0,2-1-143,1 2 1,1-6-64,-1 2 0,2-4-60,2-4 0,-2 1-1,2-5 1,-6 0-5,-2-3 48,1-6 1,0 3 102,-1-5 4,-4 0 28,2-4 0,-5-2 115,0-1 1,0-4-331,0-4 1,-4-4 75,0-1 1,-5-4-170,2 1 0,0-4 71,0-3 1,-1 0-34,-3-4 0,3-1 13,0-3 0,6-4 98,-2 0 1,3-1-34,1 0 1,0 4 16,0-3 0,1 4 82,3 3 0,2-1 127,6 6 0,3 3 258,0 4 0,5 5-168,-1-1 0,-1 2 154,1 2 1,4-1-74,4 1 1,1 3-135,-2 1 0,4 4-48,4-1 1,0 3-90,0 1 1,4 0 58,0 0 1,6 0-31,-3 0 1,0 0-108,1 0 0,1-4-13,7 0 0,-7-3 64,2 3 0,-1-4 97,1 4 1,0-3 5,-3 3 1,-7 0-21,-4 4 0,-6-1 7,2-3 0,-8 3-117,-4-3 1,-2 3 124,-2 1-591,-5 0 0,-1 1-55,-5 3-716,0-3-77,0 4 958,0-5 0,0 0 0</inkml:trace>
  <inkml:trace contextRef="#ctx0" brushRef="#br1" timeOffset="7">5322 17771 7907,'-11'6'-2,"4"-1"0,-2-6 1085,6-3-432,-1 3-466,4-9 1,1 7 135,3-4 1,-2 3 88,6-4 0,-2 4-120,2-3 0,2 3-27,-2-4 1,2 6-63,1-2 1,1-1 14,-1 1 1,-2 0-5,3 4 0,-4 0-30,8 0 0,-4 0 0,0 0 1,3 0-15,0 0 0,0 0-180,-3 0 0,-1 2 51,1 1 1,-1 0-64,1 5 0,-5-5-175,1 5 0,-6-4 129,2 3 0,1-3-267,-1 4 62,0-6 244,-4 9 1,-5-6 39,-3 2 1,-2 0-7,-1-4 1,-5 2 84,1 3 1,0 1-98,3-5 0,1 3 412,0-3-188,-1 0 283,6 1-97,1-4-314,5 4 0,1-1 83,3 0 1,6 1-4,5-1 1,6-3-105,-2 3 1,-2-1 69,2 0 0,0 0-158,4 4 0,-1 1 74,-3 3 0,-1-3-156,-3 0 1,-2 3 0,2 4 1,-4 1-101,-3-5 0,1 2 94,-6 2 1,1-2-122,-4 2 1,0 1-93,0 0 1,-1-1 54,-3-4 1,-3-1 151,-9-2 1,4 2-38,-4-2 0,0-2 162,1 2 1,-4-6-76,3 2 1,-3-3-39,4-1 0,-1 0-212,0 0 1,4 0-287,-3 0 0,3-1-1142,5-3 1213,-4-2 1,10-6-429,-3 1 961,3 0 0,1-1 0,0 1 0</inkml:trace>
  <inkml:trace contextRef="#ctx0" brushRef="#br1" timeOffset="8">5859 17851 8519,'0'-12'3405,"0"6"-2618,0 1-447,0 5-221,0 5 0,0 1-118,0 6 1,0 3 121,0 0 0,-4 6-72,0-2 0,0 2 92,4 2 1,0-1-164,0-3 1,6-3-99,1-4 1,3 2 78,2-3 0,-1 3-13,1-7 0,4-1 91,3-3 1,3-1 28,1-2 1,1-2 23,2-1 0,0-4 131,4-4 1,-1-2-28,2-2 0,0 1-66,-4-5 0,0 0 235,-4-4 0,-6 4 11,-1 0 0,-5 0-158,-3-4 1,-3 2-58,-5 1 1,-7-1 22,-4 2 1,-6 2-107,-5 2 1,-6 0-216,-3 3 1,-3 4-498,-4 8 1,1 0 361,-5 0 0,5 5-601,-1 2 1,8 7 337,3 1 0,8 1-695,4-5 0,7 1 1230,5-1 0,6 0 0,4 1 0</inkml:trace>
  <inkml:trace contextRef="#ctx0" brushRef="#br1" timeOffset="9">6830 17177 7797,'0'-6'-286,"0"-1"613,0 3 1,0 2 330,0-6-390,0 6 0,3-8-133,1 2 0,1 2 15,-1-2 0,-1 4 13,4-3 1,1 3-6,3-4 1,-3 4 41,0-3 0,-1 3-22,5-4-1,-1 6-94,0-2 1,5 3 95,-1 1 1,1-4-115,0 0 1,-2 0 23,5 4 1,-4 0-97,4 0 1,-5 4 16,1 0 1,-2 5-82,-2-2 1,4 2 52,1-1 0,0 2-67,-1-2 1,-2 2-3,2 1 0,-1 1 105,1-1 1,-2-3-83,2-1 1,-2-3 48,-1 4 1,3-2-5,0 2 0,0-3 10,-3-5 1,-1 4-2,0-1 0,-3 1 11,0-4-9,-1 0 1,5 0 55,-1 0-51,-5 0 0,3-1 64,-5-3 0,4 2-9,-4-6 1,-1 4 7,-3-3 1,0 3-37,0-4 1,4 1 35,0-5-51,0 1 1,-4-1-7,0 1 0,0 3-223,0 1 1,0 3-69,0-4-922,0 6-68,-5-3 411,3 5 1,-4 1 866,2 3 0,-2 2 0,-5 5 0</inkml:trace>
  <inkml:trace contextRef="#ctx0" brushRef="#br1" timeOffset="10">7012 17405 7738,'-11'0'44,"0"0"0,-1 0 634,1 0-140,-1 0 593,1 0-310,-1 0-482,1 0 0,3-3 37,1-1-175,4 0 0,-3 3 252,2-3 10,3 3-279,-4-10 1,6 6 248,3-2-375,2-3 0,6 7 45,-1-5 1,0 6-61,1-2 1,1 3 38,2 1 1,-3 0-123,4 0 1,-4 0-62,0 0 1,3 5 65,0 3 1,1-2-110,-5 2 1,4-2 56,0 1 1,2 4-22,-2-4 1,-1 0-39,5 0 0,-4-3-35,4 4 1,-3-5 37,3 5 1,-5-5 21,1 0 1,1-1 79,0-2 1,-1 0 13,-4 0 1,1 0 206,-1 0-172,0 0 0,1-2 56,-1-1 1,-3 0-28,0-5 1,-6 5-17,2-5 0,1 4-38,-1-3 0,0 3-94,-4-4 0,0 4-668,0-3 300,0 4-1431,0-7 1910,0 9 0,-6-4 0,0 5 0</inkml:trace>
  <inkml:trace contextRef="#ctx0" brushRef="#br1" timeOffset="11">8086 16983 7731,'0'-7'-614,"0"2"884,0 0-69,0 4 972,0-4-259,0 0-487,0 4 1,-1-4-115,-3 5 1,1 1-45,-4 3 0,2-2 37,-7 6 0,3 1-57,-6 6 1,-3-1-11,-1 5 0,-1 4-37,1 3 1,-1 5 65,4-5 0,-1 5-116,5-4 0,-2 4-138,7 0 1,-2-3 112,1-2 0,3 2-153,5-1 1,1 0-183,3-5 1,3-3 118,4 0 1,4-5-140,0 2 0,6-4 58,-2 0 1,2-5 23,2 1 1,-4-5 47,0 0 1,2-1 72,5-2 1,-2-2 4,3-1 0,1-4 92,-1-4 0,0-1 76,0 1 1,-4-4-98,0-1 1,-2-3 66,-5 4 1,-1-5-44,-4 1 0,-4-3 0,-4-1 1,-1 1-67,-2-1 1,-5-5-15,-3-3 1,-3 2-60,-5-1 0,-1 1-185,-6-2 1,-1-1-180,-3 6 1,2 4 174,-6 7 0,6 2-415,-2 2 0,3 1 223,1 2 0,5 3-278,3 5 0,6 1 30,2 3 693,4 2 0,3 11 0,6 1 0</inkml:trace>
  <inkml:trace contextRef="#ctx0" brushRef="#br1" timeOffset="12">8520 17497 14367,'6'0'1660,"1"1"-975,-4 3-235,-1-3-403,3 4 1,-5-4 250,0 3-718,0-2 0,0 4-287,0-2 0,-1-3-1693,-3 3 2400,2-3 0,-8 4 0,4 1 0</inkml:trace>
  <inkml:trace contextRef="#ctx0" brushRef="#br1" timeOffset="13">8851 16949 7761,'7'-12'0,"-2"1"-6,-5-1 0,0 1 67,0-1 192,0 1 0,0 0 209,0-1 1,0 5 468,0-1-304,0 5 112,-5-2-107,3 5-397,-3 0 0,5 5 1,0 3 1,0 3 25,0 5 1,0 1-22,0 6 1,5 4-1,3 0 0,-2 4-78,2 0 1,-4 2 39,3 1 0,0 0-183,0 1 1,2-5 143,-5 0 0,4-4-262,-5 1 0,5-3 46,-4-2 0,3 0-34,-3-3 1,1 1-71,-1-4 0,-3-1-140,3-4 1,-1-1-854,0-2 442,-1 2-808,3-9 27,-5 5 613,5-6 0,-4-2 875,3-2 0,-3-2 0,-1-5 0</inkml:trace>
  <inkml:trace contextRef="#ctx0" brushRef="#br1" timeOffset="14">9114 16926 8604,'0'-7'404,"1"2"-25,3 5 1,2-1-89,6-3 0,-1 3 189,1-3 0,3 3-134,0 1 1,5 0-184,-1 0 1,3 0 14,1 0 0,-2 0-78,-2 0 1,3 0 57,-3 0 0,3 0-76,0 0 0,0 0-66,-3 0 1,3 0 10,-3 0 0,-3 0 19,-1 0 1,-6 0 132,-1 0-167,-1 5 0,1-4 40,0 3 1,-6-1-149,2 0 156,-3-1-6,-1 3 202,0 0-202,0-4 1,-1 8 62,-3-5 1,2 3-50,-6-3 1,4 5 1,-3-1 0,3 2 53,-4 1 1,1 6-12,-5 2 0,1-1-13,-1 1 1,1 0-2,-1 3 1,1 5-148,0 0 1,-1 1 74,1-2 1,-1-2-154,1 3 0,3-3 3,1-1-1,4-4 5,-1 0 1,-1-1 32,1 1 0,1-1-115,3-3 0,-4-2 52,0 2 95,0-2 261,4-2-199,0 0 1,-4-3 212,1 0-54,-1-6-80,4 3-960,0-5 0,-5 0 0,-2 0 0</inkml:trace>
  <inkml:trace contextRef="#ctx0" brushRef="#br1" timeOffset="17">12563 17177 7767,'-6'-5'915,"1"4"-286,-1-10-235,5 10 0,-4-5 671,5 2-349,0 3 10,0-4-161,0 5-158,5 5-131,2 1 0,4 7-60,0 2 1,1-2-84,-1 2 0,4 3 50,1 1 0,-1-1-67,-4 1 0,2 0 12,2 3 0,-2 1-123,2 0 0,-1-1-97,1-3 0,-2 2 73,2-2 1,2-1-202,-2 1 1,0-5 84,-3 1 1,3 2 16,0-2 1,0 0 33,-3-3 0,-1-5-83,1 1 112,-1 0 1,0 2-10,1-3-315,-6-2 187,4 0-675,-8-3 335,3 3-406,-5-5 332,0 0 0,-5 0-195,-3 0 1,2-4 229,-2 0 571,0-5 0,-3 8 0,0-4 0</inkml:trace>
  <inkml:trace contextRef="#ctx0" brushRef="#br1" timeOffset="18">12860 17211 7820,'0'-11'-83,"0"3"41,0 1 1,0 3 1303,0-4-816,0 6 0,0-5 643,0 3-357,0 3-68,0-4-112,0 5-344,0 5 1,0 2-13,0 4 1,-1 0 25,-3 1 1,1 1-131,-4 2 1,-1 3 115,-3 4 1,-1 1-154,1 0 1,-2 1-31,-2 3 0,1-3-115,-5 3 0,5 0-17,-1 0 1,1 0-47,-1-4 1,2-4-13,-2 0 1,2-4-101,1 4 1,5-5 62,-1 1 0,2-2 81,-2-2 1,2 1 60,2-1 0,3-3-197,-3-1 126,3-4 1,1 3-257,0-2-277,0-3-121,0 4-2227,0-5 2247,0-5 765,0-1 0,-5-6 0,-2 1 0</inkml:trace>
  <inkml:trace contextRef="#ctx0" brushRef="#br1" timeOffset="19">12517 16960 7905,'0'-6'1781,"0"1"-1105,5 5-176,-3 0-263,8 0 0,-4 0 118,6 0 0,-5 0-91,1 0 0,1 0 65,6 0 1,-2 0-111,2 0 1,3 0-44,1 0 1,2 0-35,2 0 0,0 0 13,0 0 0,1-4 25,2 0 0,-1 0-13,1 4 0,-2 0-40,-1 0 1,0-4-123,0 1 0,-4-1-30,0 4 0,-6-2 28,-2-1-108,0 1 0,-8-3-403,5 5-310,-6 0 307,3 0 0,-6 0-342,-3 0 1,-2 0 259,-6 0 0,1 0-632,0 0 1225,4 5 0,-8-3 0,2 3 0</inkml:trace>
  <inkml:trace contextRef="#ctx0" brushRef="#br1" timeOffset="20">13168 17348 10754,'12'0'595,"-1"0"0,1 0-360,-1 0 0,0 0-33,1 0 0,3 0 13,0 0 0,4 0-12,-3 0 1,4 0-14,-1 0 1,-1 0-83,1 0 1,-5-1 225,1-3-949,-2 3 253,-2-4 0,-3 4-875,-1-3 173,-4 3-813,2-5-219,-5 6 2096,0-5 0,-5-1 0,-2-5 0</inkml:trace>
  <inkml:trace contextRef="#ctx0" brushRef="#br1" timeOffset="21">13648 17188 7747,'6'0'509,"4"0"0,-7-1 181,5-3 105,-6 3-477,3-4 1,-5 6-8,0 3 0,-1-1-106,-3 4 0,-1 1 25,-3 3 0,-2 6-9,3 2 0,-3-1-20,-2 1 1,1 0-119,-1 3 0,5 5 70,-1 0 1,4-1-245,-3-3 1,4 4 51,-1 0 1,3-5-89,1-3 0,1-3-5,3 3 1,1-5-137,3 1 1,3-6 88,1-2 1,0-3-75,7 4 0,-3-6 221,3 2 0,0-4-1,3-4 0,1 2 120,0-6 1,0 1-59,0-5 0,0 1 148,0-1 0,-1 0-77,1-4 0,-5 4 64,-3-4 1,-2-1-36,-2-2 1,-1 1 96,-2-1 0,-3 0-45,-5-4 0,0 0-70,0 0 1,-5-3-125,-3-1 0,-6 0-20,-1 5 0,-5 0-162,1 3 1,-3 4 80,0 7 0,-3-1-126,-1 5 0,2 1-354,-3 3 0,4 0 217,4 0 0,-1 3-949,5 1 443,-1 5 883,5-3 0,5 11 0,1 1 0</inkml:trace>
  <inkml:trace contextRef="#ctx0" brushRef="#br1" timeOffset="22">14093 17611 7869,'-6'0'1053,"1"1"-546,5 3 37,-5-3-219,4 4 0,-4-3 162,5 1-14,0-1-271,0 3-3154,0-5 2952,5 0 0,1 0 0,5 0 0</inkml:trace>
  <inkml:trace contextRef="#ctx0" brushRef="#br1" timeOffset="23">14333 17120 7873,'0'-12'310,"0"1"-888,0 0 1099,0-1 1411,0 6-462,0 1-1016,0 5 0,0 6-33,0 6 1,0 4-115,0 7 1,0 0-10,0 0 1,4 4-180,0 4 0,0-2-127,-4 2 1,0-1 144,0 4 1,3-3-83,1-1 1,0-1-78,-4 2 0,0-3 47,0-5 1,0-1-419,0 1 1,4-5 168,0-3 1,-1-2-243,-3-2 1,4-3-468,0 0 267,0-6 0,-3 3-310,3-5-172,-3 0 1148,4-5 0,-10-6 0,-1-7 0</inkml:trace>
  <inkml:trace contextRef="#ctx0" brushRef="#br1" timeOffset="24">14447 17166 7772,'5'-12'0,"-2"5"188,5-1 0,-1 2 324,5-2 0,-1-1-63,0 5 0,5-3-93,-1 3 0,1 0-90,0 4 0,-2 0-50,5 0 1,-2-4 28,2 0 0,3 1-75,-3 3 0,-1 0-55,1 0 0,0 0 69,4 0 1,-2 0-78,-2 0 1,7 0 246,-3 0 0,2 0-134,-2 0 1,-5 0-251,-3 0 146,-3 0 139,0 0-17,-6 0-222,-1 0 1,-6 5 46,-3 2 1,2 3-144,-6 2 1,2 3-61,-2 0 1,-2 6 104,2-2 1,-1 6-108,2 2 0,-3 1-23,2-2 0,-2 0-31,-1 4 1,3-5 102,0 2 0,5-3-8,-5-1 1,5-1-32,0-3 1,-3-2-4,3-1 0,-1-4 135,4 4 1,0-4-96,0 0 0,0-1 162,0 1 0,4-5-78,-1 1 1,1-1-235,-4 5 1,0-5-297,0 1-145,0-5-161,0 7-669,5-9 79,-3 4 1437,8-5 0,-9 0 0,4 0 0</inkml:trace>
  <inkml:trace contextRef="#ctx0" brushRef="#br1" timeOffset="25">15110 17600 10021,'6'1'1671,"-2"3"1,1 2-1042,-1 5 1,0 2-205,-4 2 1,0 3-188,0 5 0,0-2-188,0-1 0,0 1-226,0-2 1,0-1-390,0 1 1,0-5-1032,0 1 904,0-2 691,-5-2 0,-2-4 0,-4-2 0</inkml:trace>
  <inkml:trace contextRef="#ctx0" brushRef="#br1" timeOffset="26">15669 17108 7758,'0'-11'60,"0"0"187,0-1-76,-5 1 1,4-1 246,-3 1 0,-1 3-94,1 1 0,-1 3 482,2-4-354,1 6 0,-3-5 576,5 4-351,0 1 121,0-3-591,0 5 0,0 5 12,0 3 1,5 6 120,3 1 0,2 5-96,1-1 0,2 4-148,2 4 1,-2 1 31,2 2 1,-2 3-68,-2-2 1,1-2 11,-1 1 1,4-4-205,1 0 0,0-1-15,-1-3 1,-2-3-142,2 0 1,2-5 49,-2 2 1,0-4 48,-3 0 0,-1-1-394,1 1 300,-1-6 0,-1 0-599,-2-2-245,-3-3 440,-5 4 1,0-6 80,0-3 1,-1 2-163,-3-6 1,-3 4-396,-4-3 1162,0-1 0,-1-3 0,1-1 0</inkml:trace>
  <inkml:trace contextRef="#ctx0" brushRef="#br1" timeOffset="27">15944 17166 7758,'1'-12'69,"3"1"0,-3-2 87,3-2 1,-2 2 736,2-2 0,-3 6 203,3 1 307,-3 1-535,-1-5 150,0 6-426,0 1-437,-5 5 1,-1 5-7,-5 3 0,-1 7-143,1 4 0,-6 4-102,-2 3 1,-2 4 167,-2 4 1,0 0-360,0 0 0,-4-3 101,1-1 1,0-1-387,7 2 1,-1-4 44,5-8 0,0 1-848,3-5 477,1 0-73,-1-3-348,6-1 645,-4-4 674,9-2 0,-10-10 0,5-2 0</inkml:trace>
  <inkml:trace contextRef="#ctx0" brushRef="#br1" timeOffset="28">15544 16834 7804,'-7'-6'1549,"2"1"-606,5 0 82,0 4-584,0-4 1,5 1 78,3 0 1,2-1-148,2 1 0,3 3-93,0-3 0,5-1-1,-1 1 1,3-4-48,1 5 1,1-2 12,3 1 1,-2 2-61,5-1 0,-3 1-84,4 2 0,-2-3 56,1-1 0,-2 0-141,-5 4 1,0 0 14,0 0 0,-4-4 15,0 0 0,-9 1-274,1 3 0,-6 0-551,3 0-674,-5 0 668,2 0 0,-7-2-1618,-1-2 2403,-4 3 0,-4-4 0,-1 5 0</inkml:trace>
  <inkml:trace contextRef="#ctx0" brushRef="#br1" timeOffset="29">16195 17257 11143,'11'0'761,"1"0"-342,-1 0 1,2 0-159,2 0 1,1 0 23,3 0 0,3 0-67,-3 0 0,3-4-112,1 0 1,-1-3 8,1 3 0,-4 0-157,0 4 0,-5-4-150,1 0-614,-2 1 71,-1 3 342,-6-5-1070,-1 3 757,-5-3 1,-5 5-156,-3 0 0,2 0 861,-2 0 0,-4-5 0,-6-1 0</inkml:trace>
  <inkml:trace contextRef="#ctx0" brushRef="#br1" timeOffset="30">16309 17074 7894,'0'-6'1249,"0"1"1,0 4-167,0-3-510,0 2 0,0-1-88,0 6 1,0 1-137,0 8 1,0-2-79,0 9 1,0 0-69,0 4 0,1 1-25,3 2 1,-3-1-6,3 1 0,1-2-136,-1-1 0,4 0 22,-5 0 1,3-4-220,-3 0 1,-1-5-1125,1 1 974,4-2 1,-6-6-1599,3 1 803,-3-5-1304,-1 2 2409,0-5 0,0-5 0,0-2 0</inkml:trace>
  <inkml:trace contextRef="#ctx0" brushRef="#br1" timeOffset="31">16823 17017 7774,'-4'-11'0,"0"-1"0,1 5 778,3-1-670,0 5 2677,0-2-1600,0 5 1,0 5-966,0 3 1,-6 6-165,-1 1 0,-3 11 81,-2 0 0,1 2-113,-1 3 0,1-2-6,0 1 0,-1 3-2,1-2 1,4-2-108,4 1 1,1-4 18,2 0 0,0-3-71,0-4 1,5 2-45,3-6 0,7-4-76,4-3 0,3-4 102,1 3 0,3-4-8,1 1 1,3-3 75,-3-1 1,4-5-22,-5-3 1,5-2 204,-5-1 0,1-1-103,-4 1 0,0-2 393,-1-2 1,-3 1-49,1-5 0,-10-1 82,1-7 1,-3 2-204,-1-6 0,-2 1-101,-5-5 1,-2 1-209,-6 0 1,-1 0 85,-10-1 1,-1 7-79,-7 6 1,-1 4 1,-2 6 1,-2 6-266,6 2 1,-1 3-87,4 1 0,0 5-233,0 3 1,6 2-12,1 1 0,8 2-1138,0 2 1820,5-2 0,-2 8 0,5-3 0</inkml:trace>
  <inkml:trace contextRef="#ctx0" brushRef="#br1" timeOffset="32">17360 17371 7741,'-5'12'1491,"3"-6"-643,-3 4-430,5-4 1,2 2 475,1 0 21,-1-6 306,3 8-211,0-8-247,-4 8-1314,4-9 477,0 4-1998,-4-5-246,5 0 2318,-6-5 0,0-1 0,0-6 0</inkml:trace>
  <inkml:trace contextRef="#ctx0" brushRef="#br1" timeOffset="33">17611 16869 7309,'0'-7'355,"0"2"0,0 6 162,0 3 1,0 0-147,0 8 1,4-2 121,0 9 0,-1 0-152,-3 4 1,2 3-229,1 1 1,-1 5 30,2-2 0,-3-1-129,-1 2 1,0-2-202,0 1 0,0 2 121,0-5 0,0 3-105,0-3 0,0-2 0,0-6 0,0 2-90,0-6-18,0 0-106,5-4-46,-4-4 430,9-2 0,-8-5 0,3 0 0</inkml:trace>
  <inkml:trace contextRef="#ctx0" brushRef="#br1" timeOffset="34">17748 16880 7821,'6'-5'-628,"-2"-3"1,3 2 362,0-2 0,3 5 265,2-5 0,-5 5 267,1 0 1,1-2-6,6 1 0,-2 0 205,2 4 1,3 0-83,1 0 0,2 0-144,2 0 0,-4 0-10,0 0 0,0 4 14,4 0 1,-1-1-114,-3-3 1,1 0 75,-5 0 1,0 0-44,-3 0 33,-1 0-101,1 0-9,-6 0 1,0 4-156,-2 0 142,-2 0 0,3-3 52,-5 3-86,-5 2 0,-1 9 35,-1 1 1,-3 0-32,2-1 1,2 4 8,-2 8 1,0-2-24,-3 6 0,-2-2-22,-2 2 0,2 2-110,-2-3 1,3 3 86,0 1 1,2-1-25,2-2 0,-1 0 40,6-4 1,-5 0-7,4-4 0,0-4-24,4 0 0,0-5-18,0 1 1,0-2-87,0-2 0,4-3-54,0-1 0,1-4-645,-1 0-337,-3-1 135,4-2 1,-5-2 48,0-1 984,0-4 0,0-9 0,0-2 0</inkml:trace>
  <inkml:trace contextRef="#ctx0" brushRef="#br1" timeOffset="36">11729 18456 7847,'-6'0'497,"1"0"1168,5 0-555,5 0-674,1 0 1,6 0-100,-1 0 0,4 0 80,1 0 1,0 0-167,-1 0 1,-1 0-37,5 0 0,2 0 21,5 0 1,-2 0-26,3 0 1,1-4-101,-1 1 0,3-1 93,-3 4 0,4 0-38,0 0 1,2 0 10,1 0 0,0-4 24,1 0 1,4-1-83,3 1 1,7 2-106,5-6 1,1 4-145,3-3 0,0 3 90,3-4 0,0 1-172,-27 1 0,0 0 0,-1 2 0,0 1 249,3-2 0,1 2 0,-4 1 0,0 0-45,-1-2 0,0 1 1,32 0 45,-32 1 0,0 0 0,31 0 73,-6-2 1,1 3-273,3-3 1,-6 2 259,2 2 0,1 0 9,3 0 1,2-1-62,-30-1 1,-1 0 0,1 1-1,0 0-21,5-3 1,0 0 0,-2 2 0,1 0 22,1-1 0,0-1 1,-2 2-1,1 0-81,3-2 1,0 0-1,-3 3 1,0-1-162,3-2 0,0 0 0,-2 3 1,0-1 152,0 0 1,0 1 0,-1 0-1,-2 0 50,30 1 0,-31 0 1,-1 0-65,32 0 0,-1 0 243,0 0 0,-4 0-121,1 0 1,1 0 60,-1 0 0,1 0-51,-1 0 1,-1 0-170,4 0 1,-3 0 81,4 0 1,-31-1 0,1-1 20,1 0 0,0 0 1,-2-2-1,0 0-27,-1 2 0,-1 0 0,32-1-37,0 3 1,-2-4 183,-4 0 1,-6 0-84,-3 4 1,-2 0 331,-1 0 0,-1 0-290,1 0 1,0 0 85,-1 0 1,1-1-198,0-3 0,3 2-153,1-6 0,1 4 79,-2-4 0,2 5-120,2-5 1,-1 6 250,-2-2 0,-3-1-46,2 1 1,-2 0-157,-1 4 0,3 0 225,1 0 1,-1-1 237,-3-3 1,0 3-257,-1-3 1,1 3-184,0 1 1,-1 0 166,1 0 1,1-4 3,2 0 0,2 0-66,2 4 0,6-4 39,-6 1 1,4-3-140,-7 3 1,-1 1 67,-3-1 0,-4 1 333,0 2 0,-6 0 74,3 0 1,-5 0 300,-4 0 1,7-3-406,-3-1 0,2 0 328,-6 4 1,2-1-505,-5-3 1,3 3 381,-3-3 1,-1 2-483,-3 2 1,0-3 199,0-1 0,0 0-173,0 4 1,-6 0 208,-1 0-140,1-5 1,-4 4 8,2-3 0,-2 3 28,-2 1 1,1 0-333,-1 0 1,1 0-40,-1 0-252,1 0 0,1 1 208,-1 3 1,2-3-423,-7 3 1,0-3-389,0-1 120,-4 0-7,7 0-517,-9 0-1457,-11 0 2994,-4 0 0,-24-10 0,3-3 0</inkml:trace>
  <inkml:trace contextRef="#ctx0" brushRef="#br1" timeOffset="37">11501 16663 12447,'6'0'1140,"-1"0"-283,-5 0-454,0 5-183,0-4 0,0 6 159,0-3 34,0-3 9,0 9-334,0-4 1,0 2 66,0 0 0,0-5-246,0 5 47,0-6 52,0 9 55,0-10-125,0 9 0,0-7-33,0 4 127,0-4 0,0 3-74,0-2 0,0-2 73,0 6 1,0-4-72,0 3 1,0-3 55,0 4 1,0-4-9,0 3 0,0-3 6,0 4 1,0-4-1,0 3 20,0 1 0,0 3-22,0 1 0,0-5 89,0 1 1,0-1-22,0 5 0,0 1 117,0 2 1,0-3-102,0 4 1,0 0 99,0-1 1,0 2-75,0-2 0,0-1 18,0 5 0,4-5-98,0 1 0,3 2 75,-3-2 0,4 4-109,-4-4 1,3 4 77,-3-3 1,4 3-124,-4-4 0,-1 1 30,-3 0 1,0-4-58,0 3 0,0-1 35,0 2 0,2-4-13,1 4 1,-1-4 28,1 0 1,-1 3-14,-2 0 1,4 0-3,-1-3 0,2 3 18,-1 0 1,-2 2 145,1-2 0,2-2-33,-1 2 1,4-1-33,-4 1 1,1-2-79,-1 2 1,-3-1 2,3 1 0,-2-2-126,2 2 0,-3-2 96,3-2 0,1 1-51,-1-1 0,0 4 36,-4 1 0,4-1-23,-1-4 0,1 4 34,-4 1 0,0 0 0,0-1 0,1-2 23,3 2 0,-3 2 14,3-2 0,-2 2 37,-2-2 1,3-3-54,1 4 0,1-4 26,-1 0 1,-1 3-29,4 0 1,-3 0 6,4-3 1,-5-1-63,5 1 0,-5-1-147,0 1 0,2-1 124,-1 0 1,0 5-12,-4-1 0,1 0 160,3-4 0,-3 1-88,3-1 0,-3 1 148,-1-1 1,0 6-96,0 2 1,0-3 286,0-1 1,0-2-126,0-1 1,0-1 16,0 0-211,0 1-480,0-1 65,0 1 181,0-1 167,0 0 0,2-3-47,2 0 0,-3-6-64,9 3 34,-9-5-154,4 0-2436,-5 0 1,0-5 1753,0-2 995,0-4 0,0-5 0,0-2 0</inkml:trace>
  <inkml:trace contextRef="#ctx0" brushRef="#br1" timeOffset="38">11626 16446 7891,'12'-5'-237,"4"4"389,3-3 1,4-2 556,4-2 1,1-1-337,2 1 0,7-2 130,-3 3 0,3 2-118,-3 1 0,1-1-133,-1 1 0,0 0-36,0 4 0,6 0 4,2 0 0,0 0 84,3 0 1,0-4-372,8 0 0,0 1 128,4 3 0,2 0 27,2 0 1,-2-4-172,-26 2 1,-1 0-1,30-3-148,-28 3 0,1 0 1,-2 1-1,0 0 197,3-3 1,0 0 0,1 1 0,0 0-19,-1-1 0,0 0 0,2-1 1,0 0 36,-2 1 0,0 0 0,2 1 0,1 0 24,-3-1 1,0 0 0,2 2 0,0 1 26,-2-3 0,0 0 0,1 2 0,-1 0 79,-2-2 1,0 1 0,-1 1-1,-1 1 9,0-1 1,1 0-1,30 1 84,2 1 0,-32-2 0,0 0 82,28-2 0,1 0-97,-1 4 0,-2-3-162,-26 1 1,-1 0-1,32-6 38,-32 6 1,0 0 0,2-2-1,0 0-58,-2 0 1,0 0 0,2 1 0,1 0 5,1-1 0,0 0 1,-1 1-1,0 0-69,1-1 1,0 0 0,-3-1 0,0 1 31,0 2 1,-1 0-1,31-5 26,-30 5 0,-1 0 0,2 0 0,-1 0 119,32 2 1,-31 0 0,-1 0-98,2 0 0,-1 0 1,31 0 41,-1 0 0,0 0-17,1 0 0,-32 0 0,-1 0-123,29 0 1,2 0 106,-3 0 0,-1 0-76,2 0 0,-3 0 14,-1 0 1,0 0-142,0 0 0,-3 0 34,-1 0 0,-3 0-87,3 0 1,-9 0 109,2 0 1,-3 0 85,3 0 1,-4 0 12,0 0 1,-4 0-23,3 0 0,-2 0 3,2 0 0,-4 0-1,1 0 1,2 0 21,-2 0 0,1 0 53,-1 0 1,-1 0-65,5 0 1,-2 0-113,2 0 0,3 0 81,-3 0 1,-2 1-11,2 3 0,-4-3 58,4 3 1,-5 1-8,1-1 0,-1 0 1,1-4 1,-3 0 0,3 0 1,-2 0 335,-2 0 0,0 0-281,1 0 0,-1 0 420,0 0 1,0-5-465,1-3 1,-1 2 144,0-2 1,-3 4-71,-1-3 1,-4 4 22,0 0 1,-2-3 47,-1 3 1,5-1-108,2 4 0,0 0-38,0 0 1,-1 0 39,2 0 1,1 0-77,-6 0 0,1 0 126,-4 0 1,-4 0 98,0 0 0,0 0 16,4 0 0,-4 0 194,0 0 0,0 4-154,4-1 1,-3 1-102,3-4 1,-2 0 168,10 0 1,-1 0-69,4 0 0,2 0-250,2 0 0,-4 2 46,1 1 0,-5-1-107,-3 1 1,-3 2-18,2-1 1,-3 1-535,-4-1-189,-2-3-620,-11 5-2387,-1-6 3808,-20 0 0,-4 0 0,-15 0 0</inkml:trace>
  <inkml:trace contextRef="#ctx0" brushRef="#br1" timeOffset="39">19187 16252 7867,'0'-6'293,"0"-1"601,0 3-508,0 3 1,0-5 539,0 2-317,0 3 117,0-4 1853,0 5-2319,0 5 1,0 1 0,0 5 1,0 1 39,0-1 1,0 1-47,0-1 1,0 2-30,0 2 1,0-2-115,0 2 1,0 3 12,0 1 0,0 1 51,0-1 1,0 4-4,0 0 1,-1 0-159,-3 3 0,3-2-44,-3-1 0,-1 0 91,1 0 0,-1 0-136,1 0 1,3-1 98,-3 1 0,-1 0-23,1 0 0,0 0 61,4 0 1,-1 0-4,-3-1 1,3-3 16,-3 0 0,-1 0 84,1 4 1,-1-4-11,1 0 1,2 0 139,-6 4 0,6 0-65,-2 0 0,-1 1-76,1 3 1,0-3-122,4 2 0,0-1 20,0-3 1,0 1-98,0 0 1,0-1 95,0-3 1,0 2-35,0-2 0,0-1-129,0 1 1,4-4 77,0 4 0,0-5-22,-4 2 1,3 0 54,1-1 1,0 2-49,-4-2 0,0-2 33,0 2 0,1 1-9,3 0 1,-3 0-4,3-1 0,-2-2-1,-2 2 1,3-2 14,1-2 0,1 5-1,-1-1 1,-1 0-20,4-4 1,-3 1 16,4-1 1,-6 1-33,2-1 0,1 1-24,-1-1 1,0 0-119,-4 1 1,3-1 96,1 1 1,0-1-16,-4 1 0,0-1 47,0 0 0,0 1-12,0-1 0,0 1-36,0-1 1,0 0 24,0 1 1,0-4 15,0-1 0,1 1 37,3 3 1,-3-3 90,3-1 0,-3 1-107,-1 3 0,0-3-45,0 0 240,6-1-126,-5 5 1,5-2-186,-2-3 143,-3 4-78,4-5 0,-1 5 97,0 1 1,0-5-6,-4 1 0,4-4-18,-1 3 13,1-4-37,-4 7 16,0-9-83,0 4 0,0-3 72,0 2-167,0-3 155,0 4 588,0-5-386,0-5 144,0 4-64,0-5-193,0 1 1,0 3-14,0-6 0,-5 6-141,-3-2 0,2 1 46,-1 0 0,-2 0-196,-7-5 1,2 5-150,-5-5 0,0 4 174,-3-3 0,-5 3-370,0-4 1,-4 4 173,0-3 0,-3 0-719,-4 0 0,6-3 1164,-2 2 0,-3-2 0,-4-2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5:14.95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21414 7469 7903,'0'-6'-839,"-5"1"1163,4 0 1,-4 2 107,5-4 0,-2 4 268,-1-1 281,1 3-292,-3 1-556,5 0 0,0 5 67,0 3 0,2 7-114,1 4 0,-1-1 67,1 1 0,-1 4-97,-2 3 0,0 1 66,0-4 1,1 0-184,3-1 1,-3 1-46,3 0 0,-2-1-101,2-3 0,-3 1-131,3-5-61,3 0 1,-5-3-477,6-1 0,-6-3-132,2 0 1007,-3-6 0,4 8 0,2-3 0</inkml:trace>
  <inkml:trace contextRef="#ctx0" brushRef="#br0" timeOffset="1">20957 8075 7903,'-6'0'684,"1"0"235,5 0-118,0-6-471,0 5 1,1-4-73,3 5 1,2 0 92,6 0 0,4 0-107,3 0 0,3 0 119,1 0 0,8 0-98,4 0 1,4 0 46,3 0 1,1-1-73,10-3 0,1 3-335,3-3 1,5 1 228,-30 1 1,1 1 0,0 0 0,0 0-14,-1 0 0,0-1 0,2-1 0,0 0-98,-2 2 0,0-1 0,29-6 160,-4 4 1,-5-1-335,-6 1 0,-2 3 162,-2-3 0,-2-1-104,-6 1 1,-5 1 28,-2 3 0,-3 0-30,-1 0 1,-6 0-239,-1 0 195,-4 0 224,0 0-515,-1 0-776,-4 0 331,-2 0 429,-5 0 444,-11 0 0,-1 0 0,-11 0 0</inkml:trace>
  <inkml:trace contextRef="#ctx0" brushRef="#br0" timeOffset="2">20969 8474 7903,'0'-17'84,"0"1"1,0 7 437,0 2-205,0-1 0,1-2 116,3 2 0,-2 0 499,6 4-638,0-5 1,3 4 49,0-3 1,1 2-115,-1 2 1,4 3-50,1-3 1,-1 3 35,-4 1 0,1 3-60,-1 1 1,1 6-8,-1 2 1,-3 1-108,-1 6 1,-4 1-212,1 7 0,-4-2 125,-4 5 0,-3 1-361,-4 3 0,-4 0 201,0 1 1,-6-5-65,2 1 0,-2-6 73,-2 2 1,0-3 95,0-2 1,2 0 10,2-3 1,-2 1 133,6-4 0,0-1 117,3-4 0,6 1 58,2-1-108,3-5 1,2 3-33,3-5 1,4 0 247,7-4 0,3 0-111,4 0 1,3 0 165,1 0 1,-2 0-46,3 0 1,-3 0-121,-1 0 0,0 0-94,0 0 1,-6-1-54,-1-3 0,0 3-368,-1-3 1,-3 3 211,-5 1 1,-3 0-1868,4 0 1443,-6 0 1,5 0-2353,-4 0 1596,-1 0 1263,3 0 0,0 5 0,1 1 0</inkml:trace>
  <inkml:trace contextRef="#ctx0" brushRef="#br0" timeOffset="3">21288 8680 7903,'-7'-8'0,"-1"1"1629,6 4-479,-3-2-663,5 5 1,0 1-162,0 3 1,5 8-50,2 7 1,2 2-39,-1 2 1,2 0-24,-2 0 1,3-1-195,4 1 1,-2 0 82,2 0 1,-2 0-237,-2 0 0,1-6-59,-1-1 5,1-4 1,-5-1 147,1-4 366,-6-2 47,3-5 0,-5-9-94,0-2 0,0-7-189,0 3 1,0-7 76,0 0 1,-1-1-118,-3-4 1,2-2 22,-6-2 0,4-2-275,-3-1 0,4-5-33,-1-3 0,3-3-96,1 0 1,1 4 8,3 3 0,3 4 75,4 3 1,0 5 273,1 7 0,0 2-96,4 6 1,-2-1 120,5 1 0,-4 5-2,4 2 0,4-1 123,3 1 1,2 0-117,-1 4 1,-2 0-15,6 0 0,-6 0-184,2 0 1,1 1 96,-2 3 1,1-3-101,-4 3 1,2-2 101,-2-2 0,1 0-233,-8 0 0,-1 0-316,-4 0-37,1 0-198,-6 0-520,4 0 486,-9 0 0,3 0 857,-8 0 0,-2 5 0,-5 1 0</inkml:trace>
  <inkml:trace contextRef="#ctx0" brushRef="#br0" timeOffset="4">21540 8554 8005,'-7'0'1820,"2"-5"-1683,5 4 1,0-5 317,0 2 625,0 2-303,0-8-605,5 9 1,2-4 18,4 5 1,1-4 28,-1 0 0,0 1-19,1 3 0,3 0 26,0 0 0,1 0-123,-5 0 0,4 0 39,0 0 1,1 1-189,-5 3 1,0-2-10,1 6 1,-4-4-110,-1 3 187,1 1 1,2 3-118,-2 1 1,-3-5-33,-5 1 1,0-1 114,0 5 1,0-4-86,0-1 0,-5 1 41,-3 3 0,-2-1 56,-2-2 0,1 2 42,-1-2 0,5 1 63,-1-2 1,1 3 77,0-3 1,2 0 24,5 1-158,0-6 0,0 5 106,0-3 1,1-3-84,3 3 0,3-2 126,4 2 1,0-3-58,1 3 0,3-1-2,0 0 1,4-1-20,-3 2 0,-1-2 21,-4 2 0,1-2-160,-1 6 1,-3-4 79,-1 3 0,-4-3-119,1 4 0,-3-1 73,-1 5 1,-6-1-241,-6 1 0,-2-1-42,-9 1 1,3-1-37,-7 0 1,2 1-142,-2-1 1,3 1 104,-2-1 0,-2-3-28,1-1 1,6 0 116,5 0 1,4-2-614,0-5 161,6 0 179,1 0 0,5-1-131,0-3 0,5-2-119,2-5 1,7 3 67,2 0 702,-1 1 0,1-5 0,2 1 0</inkml:trace>
  <inkml:trace contextRef="#ctx0" brushRef="#br0" timeOffset="5">21917 8703 8005,'0'-12'2252,"0"1"-870,0 5-695,0 0-2,0 6-228,-5 0 1,-1 6-212,-1 1 1,2 3-68,5 2 0,0 3-34,0 0 0,0 4-145,0-4 1,1 1-342,3-5 276,2 0 113,11 1 0,-5-1-423,4 1 0,1-6 156,2-2 1,-1-3-74,1-1 285,0 0 2,4-5 1,0-1 114,0-6 1,0 1-97,-1-1 0,-2-3 104,-1 0 1,-5-5 70,1 1 1,-4-2-56,-3 2 0,-3-2-23,-5 2 1,-10-2-19,-6 2 1,-5-2-267,-6 2 1,-3 2-255,-8 2 0,-5 4-326,-3 3 1,-1 3 228,9 5 0,6 4-214,9 0 0,6 7 738,5-3 0,6 9 0,1-4 0</inkml:trace>
  <inkml:trace contextRef="#ctx0" brushRef="#br0" timeOffset="6">22602 7663 7961,'0'-11'544,"0"0"353,0-1-343,0 1 0,0 3 535,0 0-281,0 6-528,0-3 0,0 6-44,0 3 1,0 2-69,0 6 1,-1 5 33,-3 6 0,3 1 14,-3 7 0,2-1-192,2 5 1,-3-1 55,-1 0 1,0 0-218,4 1 1,0-2 90,0-3 1,0 2-140,0-6 1,0 0 91,0-7 0,1 1-66,3-5 1,-3 1-97,3-5 0,-3-3-48,-1-1 1,2-4-132,2 1-193,-3-3-1075,4-1 646,-5 0 287,-5 0 0,0-5 2,-3-3 767,-2-2 0,4-1 0,-6-1 0</inkml:trace>
  <inkml:trace contextRef="#ctx0" brushRef="#br0" timeOffset="7">22568 7766 7961,'0'-18'-339,"0"2"1,0 5 533,0-1 1,0 1 451,0-1 0,0 1-102,0-1 0,0 5 242,0-1 336,0 6-683,0-3 0,1 5-245,3 0 1,-2 2-16,6 6 0,-1 1 14,5 10 0,-1-4-5,1 4 1,4 4-108,3 3 1,3 5-85,1-5 1,-2 5 19,-2-4 1,7 3-47,-3-3 1,2-1 80,-2-3 1,0 0-72,-1 0 1,1-4 140,0 0 1,-4-4 94,0 4 0,-5-5-117,1 1 0,-2-3 122,-2-5-272,1 4 263,-1-5-233,-4 0 143,-2-1 133,-5-5 388,0 0 0,0-5-430,0-2 0,0 0 45,0 0 1,-4-1-194,0-3 1,0-1 122,4 1 0,-4-2-284,1-2 0,-2-2 105,1-2 1,3-2-101,-3 2 1,-1-7-37,1 0 0,0-6-199,4 2 0,0 0 49,0 0 0,0 1-35,0-2 0,0 0 32,0 4 0,0-1 100,0 1 1,0 7-86,0-3 0,0 7 91,0-3 0,4 5 54,0-2 0,-1 8-93,-3 0-22,0 0-177,6 2-284,-5 1-414,4 5 1,-5 6 72,0 6 1035,0 4 0,-5 7 0,-2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1T03:23:10.23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12289 16857 7881,'0'0'0</inkml:trace>
  <inkml:trace contextRef="#ctx0" brushRef="#br0" timeOffset="1">12289 16846 8069,'0'-12'23,"0"1"0,0 3-20,0 1 0,0 3 2,0-4-2,0 6 0,0-3 1,0 0-3,0 3 0,0-3-1,0 5 0,-5 5 0,2 2 0,-4 4 1,-1 2-1,-3 2 0,-1 4 2606,1 8-1282,-1 2-977,1 5 0,-1 2 1,1 0-144,0 3-160,-1 4 0,5-3 12,-1 6 0,5-4 62,0 0 1,1-2-51,2 2 1,0-2 44,0-6 1,7-4-78,4 1 1,1-1-87,3 4 0,-1-4 79,1-4 0,-2-2-25,2-1 1,-2-4 148,-2 0 1,0-5-105,1 1 0,-1-2 338,1-1-280,-1-1 1,1-1 41,-1-2 0,-3-2-76,-1-2 16,-4-3-217,2 4-523,-5-5-903,0 5 677,0-3 306,0 3 571,0-5 0,0 0 0</inkml:trace>
  <inkml:trace contextRef="#ctx0" brushRef="#br0" timeOffset="2">18205 16640 8050,'0'-11'366,"-5"-1"-49,4 1 1,-5 3 145,6 1-79,0 4 0,0-3 239,0 2-140,0 3-121,0-4 130,0 5 0,4 1-261,0 3 1,5-2-49,-1 6 0,2 0 149,1 3 1,1 0-73,-1 1 1,2-1 58,2 1 1,-2 4-46,2 3 1,-1 3 28,1 1 0,-2-1-150,2 1 0,-1 4-118,1 0 0,-2 4 3,2 0 1,-1-2 31,1 1 1,-1 1-215,5 3 1,-5 0 71,1 1 1,-2-1-30,-2 0 0,-4 0 51,-3 1 1,-3-1-53,-1 0 1,0 0 83,0 1 1,-5-5 7,-3 1 0,-2-6 20,-1 2 0,-5-1-10,1-3 1,-5 3-83,1-7 1,-1-2 69,1 2 0,-3-5-148,3 2 1,-3-5-537,-1-3 1,2 2-2311,2-3 2039,2-2 967,11 0 0,-4 1 0,4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33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ENGG</a:t>
            </a:r>
            <a:r>
              <a:rPr lang="en-US" sz="2400" b="1" baseline="0"/>
              <a:t> 2780A </a:t>
            </a:r>
            <a:r>
              <a:rPr lang="en-US" sz="2400" b="0" baseline="0"/>
              <a:t>/</a:t>
            </a:r>
            <a:r>
              <a:rPr lang="en-US" sz="2400" b="1" baseline="0"/>
              <a:t> ESTR 2020: </a:t>
            </a:r>
            <a:r>
              <a:rPr lang="en-US" sz="2400" baseline="0"/>
              <a:t>Statistics for Engineers</a:t>
            </a:r>
            <a:endParaRPr lang="en-US" sz="240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Andrej Bogdanov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/>
              <a:t>Spring 2022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customXml" Target="../ink/ink3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.xml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customXml" Target="../ink/ink40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42.xml"/><Relationship Id="rId11" Type="http://schemas.openxmlformats.org/officeDocument/2006/relationships/image" Target="../media/image39.png"/><Relationship Id="rId5" Type="http://schemas.openxmlformats.org/officeDocument/2006/relationships/image" Target="../media/image36.png"/><Relationship Id="rId10" Type="http://schemas.openxmlformats.org/officeDocument/2006/relationships/customXml" Target="../ink/ink44.xml"/><Relationship Id="rId4" Type="http://schemas.openxmlformats.org/officeDocument/2006/relationships/customXml" Target="../ink/ink41.xml"/><Relationship Id="rId9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8.xml"/><Relationship Id="rId13" Type="http://schemas.openxmlformats.org/officeDocument/2006/relationships/image" Target="../media/image44.png"/><Relationship Id="rId3" Type="http://schemas.openxmlformats.org/officeDocument/2006/relationships/image" Target="../media/image41.png"/><Relationship Id="rId7" Type="http://schemas.openxmlformats.org/officeDocument/2006/relationships/image" Target="../media/image43.png"/><Relationship Id="rId12" Type="http://schemas.openxmlformats.org/officeDocument/2006/relationships/customXml" Target="../ink/ink50.xml"/><Relationship Id="rId2" Type="http://schemas.openxmlformats.org/officeDocument/2006/relationships/customXml" Target="../ink/ink45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47.xml"/><Relationship Id="rId11" Type="http://schemas.openxmlformats.org/officeDocument/2006/relationships/image" Target="../media/image45.png"/><Relationship Id="rId5" Type="http://schemas.openxmlformats.org/officeDocument/2006/relationships/image" Target="../media/image42.png"/><Relationship Id="rId10" Type="http://schemas.openxmlformats.org/officeDocument/2006/relationships/customXml" Target="../ink/ink49.xml"/><Relationship Id="rId4" Type="http://schemas.openxmlformats.org/officeDocument/2006/relationships/customXml" Target="../ink/ink46.xml"/><Relationship Id="rId9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customXml" Target="../ink/ink5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8.png"/><Relationship Id="rId4" Type="http://schemas.openxmlformats.org/officeDocument/2006/relationships/customXml" Target="../ink/ink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customXml" Target="../ink/ink5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0.png"/><Relationship Id="rId4" Type="http://schemas.openxmlformats.org/officeDocument/2006/relationships/customXml" Target="../ink/ink5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7.png"/><Relationship Id="rId18" Type="http://schemas.openxmlformats.org/officeDocument/2006/relationships/customXml" Target="../ink/ink11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customXml" Target="../ink/ink8.xml"/><Relationship Id="rId17" Type="http://schemas.openxmlformats.org/officeDocument/2006/relationships/image" Target="../media/image9.png"/><Relationship Id="rId2" Type="http://schemas.openxmlformats.org/officeDocument/2006/relationships/customXml" Target="../ink/ink3.xml"/><Relationship Id="rId16" Type="http://schemas.openxmlformats.org/officeDocument/2006/relationships/customXml" Target="../ink/ink10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5.xml"/><Relationship Id="rId11" Type="http://schemas.openxmlformats.org/officeDocument/2006/relationships/image" Target="../media/image60.png"/><Relationship Id="rId5" Type="http://schemas.openxmlformats.org/officeDocument/2006/relationships/image" Target="../media/image4.png"/><Relationship Id="rId15" Type="http://schemas.openxmlformats.org/officeDocument/2006/relationships/image" Target="../media/image8.png"/><Relationship Id="rId10" Type="http://schemas.openxmlformats.org/officeDocument/2006/relationships/customXml" Target="../ink/ink7.xml"/><Relationship Id="rId19" Type="http://schemas.openxmlformats.org/officeDocument/2006/relationships/image" Target="../media/image10.png"/><Relationship Id="rId4" Type="http://schemas.openxmlformats.org/officeDocument/2006/relationships/customXml" Target="../ink/ink4.xml"/><Relationship Id="rId9" Type="http://schemas.openxmlformats.org/officeDocument/2006/relationships/image" Target="../media/image6.png"/><Relationship Id="rId14" Type="http://schemas.openxmlformats.org/officeDocument/2006/relationships/customXml" Target="../ink/ink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customXml" Target="../ink/ink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13" Type="http://schemas.openxmlformats.org/officeDocument/2006/relationships/image" Target="../media/image16.png"/><Relationship Id="rId3" Type="http://schemas.openxmlformats.org/officeDocument/2006/relationships/image" Target="../media/image110.png"/><Relationship Id="rId7" Type="http://schemas.openxmlformats.org/officeDocument/2006/relationships/image" Target="../media/image130.png"/><Relationship Id="rId12" Type="http://schemas.openxmlformats.org/officeDocument/2006/relationships/customXml" Target="../ink/ink20.xml"/><Relationship Id="rId17" Type="http://schemas.openxmlformats.org/officeDocument/2006/relationships/image" Target="../media/image18.png"/><Relationship Id="rId2" Type="http://schemas.openxmlformats.org/officeDocument/2006/relationships/customXml" Target="../ink/ink15.xml"/><Relationship Id="rId16" Type="http://schemas.openxmlformats.org/officeDocument/2006/relationships/customXml" Target="../ink/ink22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7.xml"/><Relationship Id="rId11" Type="http://schemas.openxmlformats.org/officeDocument/2006/relationships/image" Target="../media/image15.png"/><Relationship Id="rId5" Type="http://schemas.openxmlformats.org/officeDocument/2006/relationships/image" Target="../media/image120.png"/><Relationship Id="rId15" Type="http://schemas.openxmlformats.org/officeDocument/2006/relationships/image" Target="../media/image17.png"/><Relationship Id="rId10" Type="http://schemas.openxmlformats.org/officeDocument/2006/relationships/customXml" Target="../ink/ink19.xml"/><Relationship Id="rId4" Type="http://schemas.openxmlformats.org/officeDocument/2006/relationships/customXml" Target="../ink/ink16.xml"/><Relationship Id="rId9" Type="http://schemas.openxmlformats.org/officeDocument/2006/relationships/image" Target="../media/image14.png"/><Relationship Id="rId14" Type="http://schemas.openxmlformats.org/officeDocument/2006/relationships/customXml" Target="../ink/ink2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customXml" Target="../ink/ink23.xml"/><Relationship Id="rId7" Type="http://schemas.openxmlformats.org/officeDocument/2006/relationships/customXml" Target="../ink/ink25.xml"/><Relationship Id="rId2" Type="http://schemas.openxmlformats.org/officeDocument/2006/relationships/hyperlink" Target="https://homepage.divms.uiowa.edu/~mbognar/applets/bin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customXml" Target="../ink/ink24.xml"/><Relationship Id="rId10" Type="http://schemas.openxmlformats.org/officeDocument/2006/relationships/image" Target="../media/image22.png"/><Relationship Id="rId4" Type="http://schemas.openxmlformats.org/officeDocument/2006/relationships/image" Target="../media/image19.png"/><Relationship Id="rId9" Type="http://schemas.openxmlformats.org/officeDocument/2006/relationships/customXml" Target="../ink/ink2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customXml" Target="../ink/ink27.xml"/><Relationship Id="rId7" Type="http://schemas.openxmlformats.org/officeDocument/2006/relationships/customXml" Target="../ink/ink29.xml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customXml" Target="../ink/ink28.xml"/><Relationship Id="rId10" Type="http://schemas.openxmlformats.org/officeDocument/2006/relationships/image" Target="../media/image25.png"/><Relationship Id="rId4" Type="http://schemas.openxmlformats.org/officeDocument/2006/relationships/image" Target="../media/image220.png"/><Relationship Id="rId9" Type="http://schemas.openxmlformats.org/officeDocument/2006/relationships/customXml" Target="../ink/ink3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13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12" Type="http://schemas.openxmlformats.org/officeDocument/2006/relationships/customXml" Target="../ink/ink36.xml"/><Relationship Id="rId17" Type="http://schemas.openxmlformats.org/officeDocument/2006/relationships/image" Target="../media/image33.png"/><Relationship Id="rId2" Type="http://schemas.openxmlformats.org/officeDocument/2006/relationships/customXml" Target="../ink/ink31.xml"/><Relationship Id="rId16" Type="http://schemas.openxmlformats.org/officeDocument/2006/relationships/customXml" Target="../ink/ink38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33.xml"/><Relationship Id="rId11" Type="http://schemas.openxmlformats.org/officeDocument/2006/relationships/image" Target="../media/image30.png"/><Relationship Id="rId5" Type="http://schemas.openxmlformats.org/officeDocument/2006/relationships/image" Target="../media/image27.png"/><Relationship Id="rId15" Type="http://schemas.openxmlformats.org/officeDocument/2006/relationships/image" Target="../media/image32.png"/><Relationship Id="rId10" Type="http://schemas.openxmlformats.org/officeDocument/2006/relationships/customXml" Target="../ink/ink35.xml"/><Relationship Id="rId4" Type="http://schemas.openxmlformats.org/officeDocument/2006/relationships/customXml" Target="../ink/ink32.xml"/><Relationship Id="rId9" Type="http://schemas.openxmlformats.org/officeDocument/2006/relationships/image" Target="../media/image29.png"/><Relationship Id="rId14" Type="http://schemas.openxmlformats.org/officeDocument/2006/relationships/customXml" Target="../ink/ink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6322"/>
            <a:ext cx="7772400" cy="752332"/>
          </a:xfrm>
        </p:spPr>
        <p:txBody>
          <a:bodyPr/>
          <a:lstStyle/>
          <a:p>
            <a:r>
              <a:rPr lang="en-GB"/>
              <a:t>6</a:t>
            </a:r>
            <a:r>
              <a:rPr lang="en-US"/>
              <a:t>. Confidence intervals 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FC705A-FD13-5840-AB0E-428E58F55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261"/>
            <a:ext cx="9144000" cy="457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FF766E-565A-C34B-9632-8CB0DE339953}"/>
              </a:ext>
            </a:extLst>
          </p:cNvPr>
          <p:cNvSpPr txBox="1"/>
          <p:nvPr/>
        </p:nvSpPr>
        <p:spPr>
          <a:xfrm>
            <a:off x="1246437" y="1221538"/>
            <a:ext cx="2914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= 20, 95% </a:t>
            </a:r>
            <a:r>
              <a:rPr lang="en-US" sz="2800">
                <a:latin typeface="Franklin Gothic Medium" panose="020B0603020102020204" pitchFamily="34" charset="0"/>
                <a:cs typeface="Franklin Gothic Medium"/>
              </a:rPr>
              <a:t>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48E8D6-DB1D-F84A-93A7-86CC14C25522}"/>
              </a:ext>
            </a:extLst>
          </p:cNvPr>
          <p:cNvSpPr txBox="1"/>
          <p:nvPr/>
        </p:nvSpPr>
        <p:spPr>
          <a:xfrm>
            <a:off x="8225152" y="4467503"/>
            <a:ext cx="339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Garamond" panose="02020404030301010803" pitchFamily="18" charset="0"/>
                <a:cs typeface="Franklin Gothic Medium"/>
              </a:rPr>
              <a:t>X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193758-5671-834E-B422-6A347B81646D}"/>
              </a:ext>
            </a:extLst>
          </p:cNvPr>
          <p:cNvCxnSpPr>
            <a:cxnSpLocks/>
          </p:cNvCxnSpPr>
          <p:nvPr/>
        </p:nvCxnSpPr>
        <p:spPr>
          <a:xfrm>
            <a:off x="8317582" y="4558857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0CBADD-0E9C-B64C-960A-0383C57B7DF9}"/>
              </a:ext>
            </a:extLst>
          </p:cNvPr>
          <p:cNvSpPr txBox="1"/>
          <p:nvPr/>
        </p:nvSpPr>
        <p:spPr>
          <a:xfrm>
            <a:off x="561611" y="2601334"/>
            <a:ext cx="339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Garamond" panose="02020404030301010803" pitchFamily="18" charset="0"/>
                <a:cs typeface="Franklin Gothic Medium"/>
              </a:rPr>
              <a:t>p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AAADEC-1F36-CF43-B877-070FFB50656C}"/>
              </a:ext>
            </a:extLst>
          </p:cNvPr>
          <p:cNvCxnSpPr/>
          <p:nvPr/>
        </p:nvCxnSpPr>
        <p:spPr>
          <a:xfrm>
            <a:off x="1448555" y="6009559"/>
            <a:ext cx="70617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BDFCA3-51A2-414F-90C0-C1CE7576C3D9}"/>
              </a:ext>
            </a:extLst>
          </p:cNvPr>
          <p:cNvCxnSpPr/>
          <p:nvPr/>
        </p:nvCxnSpPr>
        <p:spPr>
          <a:xfrm>
            <a:off x="1448555" y="5457408"/>
            <a:ext cx="70617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93074E0-BEEC-4E40-AB44-8D7765BC9B98}"/>
              </a:ext>
            </a:extLst>
          </p:cNvPr>
          <p:cNvSpPr txBox="1"/>
          <p:nvPr/>
        </p:nvSpPr>
        <p:spPr>
          <a:xfrm>
            <a:off x="2245260" y="5734140"/>
            <a:ext cx="4681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Franklin Gothic Medium"/>
                <a:cs typeface="Franklin Gothic Medium"/>
              </a:rPr>
              <a:t>formula via normal approximation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AA000E-90B4-4346-BD7C-9E2CAF11B212}"/>
              </a:ext>
            </a:extLst>
          </p:cNvPr>
          <p:cNvSpPr txBox="1"/>
          <p:nvPr/>
        </p:nvSpPr>
        <p:spPr>
          <a:xfrm>
            <a:off x="2245260" y="5194914"/>
            <a:ext cx="2449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Franklin Gothic Medium"/>
                <a:cs typeface="Franklin Gothic Medium"/>
              </a:rPr>
              <a:t>direct calculation</a:t>
            </a:r>
          </a:p>
        </p:txBody>
      </p:sp>
    </p:spTree>
    <p:extLst>
      <p:ext uri="{BB962C8B-B14F-4D97-AF65-F5344CB8AC3E}">
        <p14:creationId xmlns:p14="http://schemas.microsoft.com/office/powerpoint/2010/main" val="4181752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61681-4394-104E-8588-C36F1BD5C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Simplified confidence interval</a:t>
            </a:r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5BECA8-59A7-0346-BDD7-953F413BB243}"/>
              </a:ext>
            </a:extLst>
          </p:cNvPr>
          <p:cNvSpPr/>
          <p:nvPr/>
        </p:nvSpPr>
        <p:spPr>
          <a:xfrm>
            <a:off x="684301" y="1315150"/>
            <a:ext cx="7775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A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2800" i="1" err="1">
                <a:latin typeface="Garamond" panose="02020404030301010803" pitchFamily="18" charset="0"/>
                <a:cs typeface="Franklin Gothic Medium"/>
              </a:rPr>
              <a:t>zB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 ≤ p</a:t>
            </a:r>
            <a:r>
              <a:rPr lang="en-US" sz="2800" i="1">
                <a:latin typeface="Symbol" pitchFamily="2" charset="2"/>
                <a:cs typeface="Franklin Gothic Medium"/>
              </a:rPr>
              <a:t>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≤ 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A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</a:t>
            </a:r>
            <a:r>
              <a:rPr lang="en-US" sz="2800" i="1" err="1">
                <a:latin typeface="Garamond" panose="02020404030301010803" pitchFamily="18" charset="0"/>
                <a:cs typeface="Franklin Gothic Medium"/>
              </a:rPr>
              <a:t>zB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 ≈ </a:t>
            </a:r>
            <a:r>
              <a:rPr lang="en-US" sz="28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–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z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≤ 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Normal(0, 1)</a:t>
            </a:r>
            <a:r>
              <a:rPr lang="en-US" sz="2800">
                <a:latin typeface="Symbol" pitchFamily="2" charset="2"/>
                <a:cs typeface="Franklin Gothic Medium"/>
              </a:rPr>
              <a:t>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≤ z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 sz="28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822B31C-9493-6A43-80A6-6AC2B9131E99}"/>
              </a:ext>
            </a:extLst>
          </p:cNvPr>
          <p:cNvGrpSpPr/>
          <p:nvPr/>
        </p:nvGrpSpPr>
        <p:grpSpPr>
          <a:xfrm>
            <a:off x="958825" y="2296887"/>
            <a:ext cx="2436838" cy="984885"/>
            <a:chOff x="958825" y="2558143"/>
            <a:chExt cx="2436838" cy="98488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0AE106B-F6F4-E941-92B5-522314C7B041}"/>
                </a:ext>
              </a:extLst>
            </p:cNvPr>
            <p:cNvSpPr txBox="1"/>
            <p:nvPr/>
          </p:nvSpPr>
          <p:spPr>
            <a:xfrm>
              <a:off x="1763485" y="2558143"/>
              <a:ext cx="16321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/2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0F7EA66-ACEA-4C48-973F-A912CDC95204}"/>
                </a:ext>
              </a:extLst>
            </p:cNvPr>
            <p:cNvSpPr txBox="1"/>
            <p:nvPr/>
          </p:nvSpPr>
          <p:spPr>
            <a:xfrm>
              <a:off x="1850572" y="3019808"/>
              <a:ext cx="13660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1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72BC71-012A-3A4E-878D-BE832CC393A0}"/>
                </a:ext>
              </a:extLst>
            </p:cNvPr>
            <p:cNvSpPr/>
            <p:nvPr/>
          </p:nvSpPr>
          <p:spPr>
            <a:xfrm>
              <a:off x="958825" y="2758198"/>
              <a:ext cx="7857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A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</a:t>
              </a:r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3D487C2-DEC8-6149-8BDA-6CD2885A7058}"/>
                </a:ext>
              </a:extLst>
            </p:cNvPr>
            <p:cNvCxnSpPr/>
            <p:nvPr/>
          </p:nvCxnSpPr>
          <p:spPr>
            <a:xfrm>
              <a:off x="1796142" y="3070477"/>
              <a:ext cx="15450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C99CB8F-A5F8-674B-8223-B86DBD515BB4}"/>
              </a:ext>
            </a:extLst>
          </p:cNvPr>
          <p:cNvGrpSpPr/>
          <p:nvPr/>
        </p:nvGrpSpPr>
        <p:grpSpPr>
          <a:xfrm>
            <a:off x="4062251" y="2224446"/>
            <a:ext cx="4084423" cy="1018793"/>
            <a:chOff x="4062251" y="2485702"/>
            <a:chExt cx="4084423" cy="101879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55DBFE5-7053-D146-8D54-D5EAE35F6196}"/>
                </a:ext>
              </a:extLst>
            </p:cNvPr>
            <p:cNvSpPr txBox="1"/>
            <p:nvPr/>
          </p:nvSpPr>
          <p:spPr>
            <a:xfrm>
              <a:off x="4869815" y="2485702"/>
              <a:ext cx="32768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√X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(1 –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)/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/4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4C49FE5-1213-1343-8310-7A57E657A203}"/>
                </a:ext>
              </a:extLst>
            </p:cNvPr>
            <p:cNvSpPr/>
            <p:nvPr/>
          </p:nvSpPr>
          <p:spPr>
            <a:xfrm>
              <a:off x="4062251" y="2747312"/>
              <a:ext cx="7152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B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</a:t>
              </a:r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F282F1-2438-3B44-B922-050D2F275C2A}"/>
                </a:ext>
              </a:extLst>
            </p:cNvPr>
            <p:cNvSpPr txBox="1"/>
            <p:nvPr/>
          </p:nvSpPr>
          <p:spPr>
            <a:xfrm>
              <a:off x="5797281" y="2981275"/>
              <a:ext cx="1366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1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753159B-2451-D546-8652-584040D1C951}"/>
                </a:ext>
              </a:extLst>
            </p:cNvPr>
            <p:cNvCxnSpPr>
              <a:cxnSpLocks/>
            </p:cNvCxnSpPr>
            <p:nvPr/>
          </p:nvCxnSpPr>
          <p:spPr>
            <a:xfrm>
              <a:off x="4953000" y="3031944"/>
              <a:ext cx="3091543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901C5B-0F3E-D44B-A7E2-E1877795D091}"/>
                </a:ext>
              </a:extLst>
            </p:cNvPr>
            <p:cNvCxnSpPr>
              <a:cxnSpLocks/>
            </p:cNvCxnSpPr>
            <p:nvPr/>
          </p:nvCxnSpPr>
          <p:spPr>
            <a:xfrm>
              <a:off x="5138057" y="2536371"/>
              <a:ext cx="2906486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4BFC26B-A742-7647-BF9D-43D6BFD0900B}"/>
                </a:ext>
              </a:extLst>
            </p:cNvPr>
            <p:cNvCxnSpPr>
              <a:cxnSpLocks/>
            </p:cNvCxnSpPr>
            <p:nvPr/>
          </p:nvCxnSpPr>
          <p:spPr>
            <a:xfrm>
              <a:off x="5194300" y="2587446"/>
              <a:ext cx="25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D7A9015-23D4-F747-9F21-D5985C87B66C}"/>
                </a:ext>
              </a:extLst>
            </p:cNvPr>
            <p:cNvCxnSpPr>
              <a:cxnSpLocks/>
            </p:cNvCxnSpPr>
            <p:nvPr/>
          </p:nvCxnSpPr>
          <p:spPr>
            <a:xfrm>
              <a:off x="6087533" y="2587446"/>
              <a:ext cx="25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EEAF6E7-3D87-C14E-ACFA-DB587701874E}"/>
              </a:ext>
            </a:extLst>
          </p:cNvPr>
          <p:cNvCxnSpPr>
            <a:cxnSpLocks/>
          </p:cNvCxnSpPr>
          <p:nvPr/>
        </p:nvCxnSpPr>
        <p:spPr>
          <a:xfrm>
            <a:off x="1888674" y="2403491"/>
            <a:ext cx="254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B4F79AA-4002-0B46-B752-291FCE4E731F}"/>
                  </a:ext>
                </a:extLst>
              </p14:cNvPr>
              <p14:cNvContentPartPr/>
              <p14:nvPr/>
            </p14:nvContentPartPr>
            <p14:xfrm>
              <a:off x="1060920" y="2248920"/>
              <a:ext cx="7881840" cy="3746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B4F79AA-4002-0B46-B752-291FCE4E73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4720" y="2232720"/>
                <a:ext cx="7914240" cy="377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483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053D74-DB57-7F43-AF3E-636957A639DC}"/>
              </a:ext>
            </a:extLst>
          </p:cNvPr>
          <p:cNvSpPr txBox="1"/>
          <p:nvPr/>
        </p:nvSpPr>
        <p:spPr>
          <a:xfrm>
            <a:off x="174519" y="225136"/>
            <a:ext cx="888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34 of 100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Indicator(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>
                <a:latin typeface="Franklin Gothic Medium"/>
                <a:cs typeface="Franklin Gothic Medium"/>
              </a:rPr>
              <a:t> samples came out positive. Give a 95% confidence interval.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7DE75E-F297-CB44-BBA8-0902886DBC26}"/>
                  </a:ext>
                </a:extLst>
              </p14:cNvPr>
              <p14:cNvContentPartPr/>
              <p14:nvPr/>
            </p14:nvContentPartPr>
            <p14:xfrm>
              <a:off x="624960" y="1393920"/>
              <a:ext cx="7428240" cy="477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7DE75E-F297-CB44-BBA8-0902886DBC2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8760" y="1377720"/>
                <a:ext cx="7460640" cy="48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4181AC1-47D4-3D49-8B6B-C6E3B6A74EC8}"/>
                  </a:ext>
                </a:extLst>
              </p14:cNvPr>
              <p14:cNvContentPartPr/>
              <p14:nvPr/>
            </p14:nvContentPartPr>
            <p14:xfrm>
              <a:off x="3868920" y="5764643"/>
              <a:ext cx="230760" cy="168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4181AC1-47D4-3D49-8B6B-C6E3B6A74EC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52720" y="5748443"/>
                <a:ext cx="263160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633CA12-1920-2846-BCF8-F23BBF7629B1}"/>
                  </a:ext>
                </a:extLst>
              </p14:cNvPr>
              <p14:cNvContentPartPr/>
              <p14:nvPr/>
            </p14:nvContentPartPr>
            <p14:xfrm>
              <a:off x="1048320" y="2771280"/>
              <a:ext cx="185400" cy="152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633CA12-1920-2846-BCF8-F23BBF7629B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32120" y="2755080"/>
                <a:ext cx="21780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4DA4B39-4C26-474E-B4AA-0E46A7B7CBBA}"/>
                  </a:ext>
                </a:extLst>
              </p14:cNvPr>
              <p14:cNvContentPartPr/>
              <p14:nvPr/>
            </p14:nvContentPartPr>
            <p14:xfrm>
              <a:off x="584280" y="3572640"/>
              <a:ext cx="2425680" cy="19213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4DA4B39-4C26-474E-B4AA-0E46A7B7CBB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8080" y="3556440"/>
                <a:ext cx="2457720" cy="19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2D9EC54-17D2-E34C-8F30-88550A98011A}"/>
                  </a:ext>
                </a:extLst>
              </p14:cNvPr>
              <p14:cNvContentPartPr/>
              <p14:nvPr/>
            </p14:nvContentPartPr>
            <p14:xfrm>
              <a:off x="579600" y="3675600"/>
              <a:ext cx="6195240" cy="17521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2D9EC54-17D2-E34C-8F30-88550A98011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3400" y="3659400"/>
                <a:ext cx="6227640" cy="178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1637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053D74-DB57-7F43-AF3E-636957A639DC}"/>
              </a:ext>
            </a:extLst>
          </p:cNvPr>
          <p:cNvSpPr txBox="1"/>
          <p:nvPr/>
        </p:nvSpPr>
        <p:spPr>
          <a:xfrm>
            <a:off x="174519" y="225136"/>
            <a:ext cx="888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What does it say for 100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Indicator(0.01)</a:t>
            </a:r>
            <a:r>
              <a:rPr lang="en-US" sz="3200">
                <a:latin typeface="Franklin Gothic Medium"/>
                <a:cs typeface="Franklin Gothic Medium"/>
              </a:rPr>
              <a:t> samples?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C33237-AF4F-6D40-AB0E-FBC07D9C735C}"/>
                  </a:ext>
                </a:extLst>
              </p14:cNvPr>
              <p14:cNvContentPartPr/>
              <p14:nvPr/>
            </p14:nvContentPartPr>
            <p14:xfrm>
              <a:off x="374040" y="1131840"/>
              <a:ext cx="8470800" cy="4623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C33237-AF4F-6D40-AB0E-FBC07D9C73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7840" y="1115640"/>
                <a:ext cx="8503200" cy="46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429D6EF-C2DF-C449-9E1C-233E51DA345B}"/>
                  </a:ext>
                </a:extLst>
              </p14:cNvPr>
              <p14:cNvContentPartPr/>
              <p14:nvPr/>
            </p14:nvContentPartPr>
            <p14:xfrm>
              <a:off x="6679080" y="3857129"/>
              <a:ext cx="1739160" cy="259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429D6EF-C2DF-C449-9E1C-233E51DA34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62880" y="3840929"/>
                <a:ext cx="177156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76B7C93-D9F0-3840-9654-AF0B3B26380B}"/>
                  </a:ext>
                </a:extLst>
              </p14:cNvPr>
              <p14:cNvContentPartPr/>
              <p14:nvPr/>
            </p14:nvContentPartPr>
            <p14:xfrm>
              <a:off x="1553760" y="2735640"/>
              <a:ext cx="2816640" cy="7815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76B7C93-D9F0-3840-9654-AF0B3B26380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37560" y="2719440"/>
                <a:ext cx="2849040" cy="81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413A978-CF6E-3244-8DD8-031D38472464}"/>
                  </a:ext>
                </a:extLst>
              </p14:cNvPr>
              <p14:cNvContentPartPr/>
              <p14:nvPr/>
            </p14:nvContentPartPr>
            <p14:xfrm>
              <a:off x="374040" y="1324080"/>
              <a:ext cx="2574360" cy="44118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413A978-CF6E-3244-8DD8-031D3847246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7840" y="1307880"/>
                <a:ext cx="2606760" cy="44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6E96C87-9B78-A842-9104-1BD7B8D815E0}"/>
                  </a:ext>
                </a:extLst>
              </p14:cNvPr>
              <p14:cNvContentPartPr/>
              <p14:nvPr/>
            </p14:nvContentPartPr>
            <p14:xfrm>
              <a:off x="6195960" y="682560"/>
              <a:ext cx="625320" cy="374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6E96C87-9B78-A842-9104-1BD7B8D815E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179760" y="666360"/>
                <a:ext cx="657720" cy="4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55CE8AC-01C2-334D-824F-727E216F8B23}"/>
                  </a:ext>
                </a:extLst>
              </p14:cNvPr>
              <p14:cNvContentPartPr/>
              <p14:nvPr/>
            </p14:nvContentPartPr>
            <p14:xfrm>
              <a:off x="427680" y="5307840"/>
              <a:ext cx="2240640" cy="3128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55CE8AC-01C2-334D-824F-727E216F8B2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1480" y="5291640"/>
                <a:ext cx="2273040" cy="34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9300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4F05C54-79E4-ED4D-A423-E6BB82636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7830"/>
            <a:ext cx="9144000" cy="457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32851A-DC25-D547-B42B-EB1C0D7712C4}"/>
              </a:ext>
            </a:extLst>
          </p:cNvPr>
          <p:cNvSpPr txBox="1"/>
          <p:nvPr/>
        </p:nvSpPr>
        <p:spPr>
          <a:xfrm>
            <a:off x="1246437" y="1221538"/>
            <a:ext cx="2914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= 20, 95% </a:t>
            </a:r>
            <a:r>
              <a:rPr lang="en-US" sz="2800">
                <a:latin typeface="Franklin Gothic Medium" panose="020B0603020102020204" pitchFamily="34" charset="0"/>
                <a:cs typeface="Franklin Gothic Medium"/>
              </a:rPr>
              <a:t>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6CD16D-5B1B-D040-ABAA-35B23E092D7D}"/>
              </a:ext>
            </a:extLst>
          </p:cNvPr>
          <p:cNvSpPr txBox="1"/>
          <p:nvPr/>
        </p:nvSpPr>
        <p:spPr>
          <a:xfrm>
            <a:off x="8225152" y="4467503"/>
            <a:ext cx="339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Garamond" panose="02020404030301010803" pitchFamily="18" charset="0"/>
                <a:cs typeface="Franklin Gothic Medium"/>
              </a:rPr>
              <a:t>X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0255A2-6438-9F4F-A436-D752AF113E01}"/>
              </a:ext>
            </a:extLst>
          </p:cNvPr>
          <p:cNvCxnSpPr/>
          <p:nvPr/>
        </p:nvCxnSpPr>
        <p:spPr>
          <a:xfrm>
            <a:off x="1448555" y="5389074"/>
            <a:ext cx="70617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2CC67D-9107-8D4F-8371-78F577537437}"/>
              </a:ext>
            </a:extLst>
          </p:cNvPr>
          <p:cNvCxnSpPr/>
          <p:nvPr/>
        </p:nvCxnSpPr>
        <p:spPr>
          <a:xfrm>
            <a:off x="1448555" y="5849295"/>
            <a:ext cx="706170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2141657-3E21-634F-B6EA-B7B85A93B8C8}"/>
              </a:ext>
            </a:extLst>
          </p:cNvPr>
          <p:cNvSpPr txBox="1"/>
          <p:nvPr/>
        </p:nvSpPr>
        <p:spPr>
          <a:xfrm>
            <a:off x="2245260" y="5113655"/>
            <a:ext cx="2920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Franklin Gothic Medium"/>
                <a:cs typeface="Franklin Gothic Medium"/>
              </a:rPr>
              <a:t>complicated formula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3AB371-4FEA-434E-B76E-3E27CEDAC2D8}"/>
              </a:ext>
            </a:extLst>
          </p:cNvPr>
          <p:cNvSpPr txBox="1"/>
          <p:nvPr/>
        </p:nvSpPr>
        <p:spPr>
          <a:xfrm>
            <a:off x="2245260" y="5586801"/>
            <a:ext cx="2595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Franklin Gothic Medium"/>
                <a:cs typeface="Franklin Gothic Medium"/>
              </a:rPr>
              <a:t>simplified formula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3167364-61AF-E54B-8A2B-B6BF15884A5C}"/>
              </a:ext>
            </a:extLst>
          </p:cNvPr>
          <p:cNvCxnSpPr>
            <a:cxnSpLocks/>
          </p:cNvCxnSpPr>
          <p:nvPr/>
        </p:nvCxnSpPr>
        <p:spPr>
          <a:xfrm>
            <a:off x="8317582" y="4558857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4D00D45-9CFE-8E44-841F-3DACFEA4A392}"/>
              </a:ext>
            </a:extLst>
          </p:cNvPr>
          <p:cNvSpPr txBox="1"/>
          <p:nvPr/>
        </p:nvSpPr>
        <p:spPr>
          <a:xfrm>
            <a:off x="561611" y="2601334"/>
            <a:ext cx="339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Garamond" panose="02020404030301010803" pitchFamily="18" charset="0"/>
                <a:cs typeface="Franklin Gothic Medium"/>
              </a:rPr>
              <a:t>p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610065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CF9F58-D31C-5042-A41B-2368BC360D62}"/>
              </a:ext>
            </a:extLst>
          </p:cNvPr>
          <p:cNvSpPr txBox="1"/>
          <p:nvPr/>
        </p:nvSpPr>
        <p:spPr>
          <a:xfrm>
            <a:off x="174519" y="225136"/>
            <a:ext cx="888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How many (simplified) samples do you need to get a 0.1 width interval with 95% confidence?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97CA6C2-E232-834F-A3C4-5C324FC69387}"/>
                  </a:ext>
                </a:extLst>
              </p14:cNvPr>
              <p14:cNvContentPartPr/>
              <p14:nvPr/>
            </p14:nvContentPartPr>
            <p14:xfrm>
              <a:off x="574920" y="1280880"/>
              <a:ext cx="7511400" cy="4693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97CA6C2-E232-834F-A3C4-5C324FC693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8720" y="1264680"/>
                <a:ext cx="7543800" cy="47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F2F93DA-206E-9A4F-81FB-4F32BC20F3BA}"/>
                  </a:ext>
                </a:extLst>
              </p14:cNvPr>
              <p14:cNvContentPartPr/>
              <p14:nvPr/>
            </p14:nvContentPartPr>
            <p14:xfrm>
              <a:off x="626760" y="3190680"/>
              <a:ext cx="4008600" cy="370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F2F93DA-206E-9A4F-81FB-4F32BC20F3B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0560" y="3174480"/>
                <a:ext cx="4041000" cy="40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6630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05B39-5200-B649-BD35-461C982B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limits (one-sided intervals)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5BB641-98A0-4340-B9D0-93B1B95BBCDA}"/>
              </a:ext>
            </a:extLst>
          </p:cNvPr>
          <p:cNvSpPr txBox="1"/>
          <p:nvPr/>
        </p:nvSpPr>
        <p:spPr>
          <a:xfrm>
            <a:off x="545580" y="1210319"/>
            <a:ext cx="8141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A</a:t>
            </a:r>
            <a:r>
              <a:rPr lang="en-US" sz="3200">
                <a:solidFill>
                  <a:schemeClr val="accent1"/>
                </a:solidFill>
                <a:latin typeface="Franklin Gothic Medium"/>
                <a:cs typeface="Franklin Gothic Medium"/>
              </a:rPr>
              <a:t> lower confidence limit</a:t>
            </a:r>
            <a:r>
              <a:rPr lang="en-US" sz="3200">
                <a:latin typeface="Franklin Gothic Medium"/>
                <a:cs typeface="Franklin Gothic Medium"/>
              </a:rPr>
              <a:t> 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baseline="-25000">
                <a:solidFill>
                  <a:prstClr val="black"/>
                </a:solidFill>
                <a:latin typeface="Symbol" pitchFamily="2" charset="2"/>
                <a:cs typeface="Garamond"/>
              </a:rPr>
              <a:t>-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</a:t>
            </a:r>
            <a:r>
              <a:rPr lang="en-US" sz="320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is the right endpoint of confidence interval 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(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baseline="-25000">
                <a:solidFill>
                  <a:prstClr val="black"/>
                </a:solidFill>
                <a:latin typeface="Symbol" pitchFamily="2" charset="2"/>
                <a:cs typeface="Garamond"/>
              </a:rPr>
              <a:t>-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, 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∞)</a:t>
            </a:r>
            <a:r>
              <a:rPr lang="en-US" sz="320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  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CB5C9-DAE0-D043-8E54-2BCC09703688}"/>
              </a:ext>
            </a:extLst>
          </p:cNvPr>
          <p:cNvSpPr txBox="1"/>
          <p:nvPr/>
        </p:nvSpPr>
        <p:spPr>
          <a:xfrm>
            <a:off x="545580" y="2890391"/>
            <a:ext cx="8141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An</a:t>
            </a:r>
            <a:r>
              <a:rPr lang="en-US" sz="3200">
                <a:solidFill>
                  <a:schemeClr val="accent1"/>
                </a:solidFill>
                <a:latin typeface="Franklin Gothic Medium"/>
                <a:cs typeface="Franklin Gothic Medium"/>
              </a:rPr>
              <a:t> upper confidence limit</a:t>
            </a:r>
            <a:r>
              <a:rPr lang="en-US" sz="3200">
                <a:latin typeface="Franklin Gothic Medium"/>
                <a:cs typeface="Franklin Gothic Medium"/>
              </a:rPr>
              <a:t> 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baseline="-25000">
                <a:solidFill>
                  <a:prstClr val="black"/>
                </a:solidFill>
                <a:latin typeface="Symbol" pitchFamily="2" charset="2"/>
                <a:cs typeface="Garamond"/>
              </a:rPr>
              <a:t>+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</a:t>
            </a:r>
            <a:r>
              <a:rPr lang="en-US" sz="320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is the right endpoint of confidence interval 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(-∞, 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baseline="-25000">
                <a:solidFill>
                  <a:prstClr val="black"/>
                </a:solidFill>
                <a:latin typeface="Symbol" pitchFamily="2" charset="2"/>
                <a:cs typeface="Garamond"/>
              </a:rPr>
              <a:t>+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)</a:t>
            </a:r>
            <a:r>
              <a:rPr lang="en-US" sz="320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  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98511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F643F-9A5A-004F-99AB-69D398CE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limits for normal mean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469C74-6943-FE44-9261-C7C4DBC03BC8}"/>
              </a:ext>
            </a:extLst>
          </p:cNvPr>
          <p:cNvGrpSpPr/>
          <p:nvPr/>
        </p:nvGrpSpPr>
        <p:grpSpPr>
          <a:xfrm>
            <a:off x="457200" y="1318238"/>
            <a:ext cx="8229600" cy="584775"/>
            <a:chOff x="457200" y="1985503"/>
            <a:chExt cx="822960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B113038-7734-604D-8CA0-9DF9E048FF50}"/>
                </a:ext>
              </a:extLst>
            </p:cNvPr>
            <p:cNvSpPr txBox="1"/>
            <p:nvPr/>
          </p:nvSpPr>
          <p:spPr>
            <a:xfrm>
              <a:off x="457200" y="1985503"/>
              <a:ext cx="822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X </a:t>
              </a:r>
              <a:r>
                <a:rPr lang="en-US" sz="3200">
                  <a:latin typeface="Franklin Gothic Medium"/>
                  <a:cs typeface="Franklin Gothic Medium"/>
                </a:rPr>
                <a:t>is mean of 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3200">
                  <a:latin typeface="Franklin Gothic Medium"/>
                  <a:cs typeface="Franklin Gothic Medium"/>
                </a:rPr>
                <a:t> 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Normal(</a:t>
              </a:r>
              <a:r>
                <a:rPr lang="en-US" sz="3200" i="1">
                  <a:solidFill>
                    <a:schemeClr val="accent1"/>
                  </a:solidFill>
                  <a:latin typeface="Symbol" pitchFamily="2" charset="2"/>
                  <a:cs typeface="Franklin Gothic Medium"/>
                </a:rPr>
                <a:t>m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, </a:t>
              </a:r>
              <a:r>
                <a:rPr lang="en-US" sz="3200" i="1">
                  <a:latin typeface="Symbol" pitchFamily="2" charset="2"/>
                  <a:cs typeface="Franklin Gothic Medium"/>
                </a:rPr>
                <a:t>s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)</a:t>
              </a:r>
              <a:r>
                <a:rPr lang="en-US" sz="3200">
                  <a:latin typeface="Franklin Gothic Medium" panose="020B0603020102020204" pitchFamily="34" charset="0"/>
                  <a:cs typeface="Franklin Gothic Medium"/>
                </a:rPr>
                <a:t> samples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8821369-555C-B04A-994F-842D73BFEFA7}"/>
                </a:ext>
              </a:extLst>
            </p:cNvPr>
            <p:cNvCxnSpPr>
              <a:cxnSpLocks/>
            </p:cNvCxnSpPr>
            <p:nvPr/>
          </p:nvCxnSpPr>
          <p:spPr>
            <a:xfrm>
              <a:off x="588084" y="2066955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B060C4C-11D7-DC47-8778-A73D895D0E86}"/>
              </a:ext>
            </a:extLst>
          </p:cNvPr>
          <p:cNvSpPr txBox="1"/>
          <p:nvPr/>
        </p:nvSpPr>
        <p:spPr>
          <a:xfrm>
            <a:off x="457200" y="562315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95% confidence for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z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 ≈ 1.645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23927E-66F7-1B45-B17E-842794E620AA}"/>
              </a:ext>
            </a:extLst>
          </p:cNvPr>
          <p:cNvSpPr/>
          <p:nvPr/>
        </p:nvSpPr>
        <p:spPr>
          <a:xfrm>
            <a:off x="1033595" y="2339971"/>
            <a:ext cx="72018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>
                <a:latin typeface="Symbol" pitchFamily="2" charset="2"/>
                <a:cs typeface="Franklin Gothic Medium"/>
              </a:rPr>
              <a:t>m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≤ X + </a:t>
            </a:r>
            <a:r>
              <a:rPr lang="en-US" sz="3200" i="1" err="1">
                <a:latin typeface="Garamond" panose="02020404030301010803" pitchFamily="18" charset="0"/>
                <a:cs typeface="Franklin Gothic Medium"/>
              </a:rPr>
              <a:t>z</a:t>
            </a:r>
            <a:r>
              <a:rPr lang="en-US" sz="3200" i="1" err="1">
                <a:latin typeface="Symbol" pitchFamily="2" charset="2"/>
                <a:cs typeface="Franklin Gothic Medium"/>
              </a:rPr>
              <a:t>s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/√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 = </a:t>
            </a:r>
            <a:r>
              <a:rPr lang="en-US" sz="32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(Normal(0, 1)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 </a:t>
            </a:r>
            <a:r>
              <a:rPr lang="en-US" sz="3200">
                <a:solidFill>
                  <a:prstClr val="black"/>
                </a:solidFill>
                <a:latin typeface="Garamond"/>
                <a:cs typeface="Garamond"/>
              </a:rPr>
              <a:t>≥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–z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EB52830-FCA4-C644-A677-4EB6F3404E56}"/>
              </a:ext>
            </a:extLst>
          </p:cNvPr>
          <p:cNvCxnSpPr>
            <a:cxnSpLocks/>
          </p:cNvCxnSpPr>
          <p:nvPr/>
        </p:nvCxnSpPr>
        <p:spPr>
          <a:xfrm>
            <a:off x="2221381" y="2444380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0879381D-E504-3E4F-843F-80536D4A71A6}"/>
              </a:ext>
            </a:extLst>
          </p:cNvPr>
          <p:cNvSpPr/>
          <p:nvPr/>
        </p:nvSpPr>
        <p:spPr>
          <a:xfrm>
            <a:off x="1091261" y="3178307"/>
            <a:ext cx="7076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>
                <a:latin typeface="Symbol" pitchFamily="2" charset="2"/>
                <a:cs typeface="Franklin Gothic Medium"/>
              </a:rPr>
              <a:t>m </a:t>
            </a:r>
            <a:r>
              <a:rPr lang="en-US" sz="3200">
                <a:solidFill>
                  <a:prstClr val="black"/>
                </a:solidFill>
                <a:latin typeface="Garamond"/>
                <a:cs typeface="Garamond"/>
              </a:rPr>
              <a:t>≥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 X 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–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i="1" err="1">
                <a:latin typeface="Garamond" panose="02020404030301010803" pitchFamily="18" charset="0"/>
                <a:cs typeface="Franklin Gothic Medium"/>
              </a:rPr>
              <a:t>z</a:t>
            </a:r>
            <a:r>
              <a:rPr lang="en-US" sz="3200" i="1" err="1">
                <a:latin typeface="Symbol" pitchFamily="2" charset="2"/>
                <a:cs typeface="Franklin Gothic Medium"/>
              </a:rPr>
              <a:t>s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/√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 = </a:t>
            </a:r>
            <a:r>
              <a:rPr lang="en-US" sz="32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(Normal(0, 1)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 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≤ z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5CB92F-3EFD-E741-8D6A-F4A2F443B641}"/>
              </a:ext>
            </a:extLst>
          </p:cNvPr>
          <p:cNvCxnSpPr>
            <a:cxnSpLocks/>
          </p:cNvCxnSpPr>
          <p:nvPr/>
        </p:nvCxnSpPr>
        <p:spPr>
          <a:xfrm>
            <a:off x="2221381" y="3282716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B806CA4-B6BF-E545-A2D9-912A8C4431F9}"/>
                  </a:ext>
                </a:extLst>
              </p14:cNvPr>
              <p14:cNvContentPartPr/>
              <p14:nvPr/>
            </p14:nvContentPartPr>
            <p14:xfrm>
              <a:off x="6060240" y="4929840"/>
              <a:ext cx="2508480" cy="13528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B806CA4-B6BF-E545-A2D9-912A8C4431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4040" y="4913640"/>
                <a:ext cx="2540880" cy="138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A15133C-61E1-1242-9A87-179157BAC578}"/>
                  </a:ext>
                </a:extLst>
              </p14:cNvPr>
              <p14:cNvContentPartPr/>
              <p14:nvPr/>
            </p14:nvContentPartPr>
            <p14:xfrm>
              <a:off x="6936120" y="5521680"/>
              <a:ext cx="66240" cy="1155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A15133C-61E1-1242-9A87-179157BAC57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19920" y="5505480"/>
                <a:ext cx="98640" cy="14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831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F4815-EB55-AE4D-95D6-360AC2BA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intervals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F2246FA-2D15-B046-8C83-9D815F970E59}"/>
              </a:ext>
            </a:extLst>
          </p:cNvPr>
          <p:cNvGrpSpPr/>
          <p:nvPr/>
        </p:nvGrpSpPr>
        <p:grpSpPr>
          <a:xfrm>
            <a:off x="545580" y="1178205"/>
            <a:ext cx="8141220" cy="1198996"/>
            <a:chOff x="545580" y="1428576"/>
            <a:chExt cx="8141220" cy="119899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8B08EA4-B1E5-CF44-B012-0329E87BE1F5}"/>
                </a:ext>
              </a:extLst>
            </p:cNvPr>
            <p:cNvSpPr txBox="1"/>
            <p:nvPr/>
          </p:nvSpPr>
          <p:spPr>
            <a:xfrm>
              <a:off x="545580" y="1550354"/>
              <a:ext cx="81412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latin typeface="Franklin Gothic Medium"/>
                  <a:cs typeface="Franklin Gothic Medium"/>
                </a:rPr>
                <a:t>A</a:t>
              </a:r>
              <a:r>
                <a:rPr lang="en-US" sz="320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 </a:t>
              </a:r>
              <a:r>
                <a:rPr lang="en-US" sz="3200" i="1">
                  <a:solidFill>
                    <a:schemeClr val="accent1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320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-confidence interval</a:t>
              </a:r>
              <a:r>
                <a:rPr lang="en-US" sz="3200">
                  <a:latin typeface="Franklin Gothic Medium"/>
                  <a:cs typeface="Franklin Gothic Medium"/>
                </a:rPr>
                <a:t> is a pair</a:t>
              </a:r>
              <a:r>
                <a:rPr lang="en-US" sz="320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 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(</a:t>
              </a:r>
              <a:r>
                <a:rPr lang="en-US" sz="320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Q</a:t>
              </a:r>
              <a:r>
                <a:rPr lang="en-US" sz="3200" i="1" baseline="-250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–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, </a:t>
              </a:r>
              <a:r>
                <a:rPr lang="en-US" sz="320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Q</a:t>
              </a:r>
              <a:r>
                <a:rPr lang="en-US" sz="3200" baseline="-2500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+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) </a:t>
              </a:r>
              <a:b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</a:br>
              <a:r>
                <a:rPr lang="en-US" sz="3200">
                  <a:solidFill>
                    <a:prstClr val="black"/>
                  </a:solidFill>
                  <a:latin typeface="Franklin Gothic Medium" panose="020B0603020102020204" pitchFamily="34" charset="0"/>
                  <a:cs typeface="Garamond"/>
                </a:rPr>
                <a:t>so that</a:t>
              </a:r>
              <a:endParaRPr lang="en-US" sz="3200" i="1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9CEF92-87E8-BC45-97D8-48C0B8346F76}"/>
                </a:ext>
              </a:extLst>
            </p:cNvPr>
            <p:cNvSpPr txBox="1"/>
            <p:nvPr/>
          </p:nvSpPr>
          <p:spPr>
            <a:xfrm>
              <a:off x="6219347" y="142857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Garamond" panose="02020404030301010803" pitchFamily="18" charset="0"/>
                  <a:cs typeface="Franklin Gothic Medium"/>
                </a:rPr>
                <a:t>^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AB4C45-02EB-044D-819C-23E5BCBEA202}"/>
                </a:ext>
              </a:extLst>
            </p:cNvPr>
            <p:cNvSpPr txBox="1"/>
            <p:nvPr/>
          </p:nvSpPr>
          <p:spPr>
            <a:xfrm>
              <a:off x="6842804" y="143064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Garamond" panose="02020404030301010803" pitchFamily="18" charset="0"/>
                  <a:cs typeface="Franklin Gothic Medium"/>
                </a:rPr>
                <a:t>^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0A8ED94-6F66-104D-9069-58DD4F4110EC}"/>
              </a:ext>
            </a:extLst>
          </p:cNvPr>
          <p:cNvGrpSpPr/>
          <p:nvPr/>
        </p:nvGrpSpPr>
        <p:grpSpPr>
          <a:xfrm>
            <a:off x="1829789" y="2545327"/>
            <a:ext cx="5482527" cy="688036"/>
            <a:chOff x="1818903" y="2382042"/>
            <a:chExt cx="5482527" cy="6880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769B30A-679E-0546-921D-48A20829955D}"/>
                </a:ext>
              </a:extLst>
            </p:cNvPr>
            <p:cNvSpPr/>
            <p:nvPr/>
          </p:nvSpPr>
          <p:spPr>
            <a:xfrm>
              <a:off x="1818903" y="2485303"/>
              <a:ext cx="548252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320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320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q </a:t>
              </a:r>
              <a:r>
                <a:rPr lang="en-US" sz="3200">
                  <a:solidFill>
                    <a:prstClr val="black"/>
                  </a:solidFill>
                  <a:latin typeface="Franklin Gothic Medium" panose="020B0603020102020204" pitchFamily="34" charset="0"/>
                  <a:cs typeface="Garamond"/>
                </a:rPr>
                <a:t>is between </a:t>
              </a:r>
              <a:r>
                <a:rPr lang="en-US" sz="320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Q</a:t>
              </a:r>
              <a:r>
                <a:rPr lang="en-US" sz="3200" i="1" baseline="-250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–</a:t>
              </a:r>
              <a:r>
                <a:rPr lang="en-US" sz="3200">
                  <a:solidFill>
                    <a:prstClr val="black"/>
                  </a:solidFill>
                  <a:latin typeface="Franklin Gothic Medium" panose="020B0603020102020204" pitchFamily="34" charset="0"/>
                  <a:cs typeface="Garamond"/>
                </a:rPr>
                <a:t> and </a:t>
              </a:r>
              <a:r>
                <a:rPr lang="en-US" sz="3200">
                  <a:solidFill>
                    <a:prstClr val="black"/>
                  </a:solidFill>
                  <a:latin typeface="Symbol" pitchFamily="2" charset="2"/>
                  <a:cs typeface="Garamond"/>
                </a:rPr>
                <a:t>Q</a:t>
              </a:r>
              <a:r>
                <a:rPr lang="en-US" sz="3200" baseline="-2500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+</a:t>
              </a:r>
              <a:r>
                <a:rPr lang="en-US" sz="3200">
                  <a:solidFill>
                    <a:prstClr val="black"/>
                  </a:solidFill>
                  <a:latin typeface="Garamond"/>
                  <a:cs typeface="Garamond"/>
                </a:rPr>
                <a:t>) ≥ </a:t>
              </a:r>
              <a:r>
                <a:rPr lang="en-US" sz="3200" i="1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6FAFB9F-F542-D244-96FF-72BD34892526}"/>
                </a:ext>
              </a:extLst>
            </p:cNvPr>
            <p:cNvSpPr txBox="1"/>
            <p:nvPr/>
          </p:nvSpPr>
          <p:spPr>
            <a:xfrm>
              <a:off x="4531994" y="238204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Garamond" panose="02020404030301010803" pitchFamily="18" charset="0"/>
                  <a:cs typeface="Franklin Gothic Medium"/>
                </a:rPr>
                <a:t>^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CDF4F10-C39C-7842-938C-486993DCEBC4}"/>
                </a:ext>
              </a:extLst>
            </p:cNvPr>
            <p:cNvSpPr txBox="1"/>
            <p:nvPr/>
          </p:nvSpPr>
          <p:spPr>
            <a:xfrm>
              <a:off x="5833335" y="238410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Garamond" panose="02020404030301010803" pitchFamily="18" charset="0"/>
                  <a:cs typeface="Franklin Gothic Medium"/>
                </a:rPr>
                <a:t>^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838BB98-9FDC-C747-B858-6EA7877EB9B1}"/>
                  </a:ext>
                </a:extLst>
              </p14:cNvPr>
              <p14:cNvContentPartPr/>
              <p14:nvPr/>
            </p14:nvContentPartPr>
            <p14:xfrm>
              <a:off x="645480" y="3511080"/>
              <a:ext cx="6932520" cy="12790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838BB98-9FDC-C747-B858-6EA7877EB9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9280" y="3494880"/>
                <a:ext cx="6964920" cy="13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0F7D5C9-FB3B-B440-9FE4-359F61FB740E}"/>
                  </a:ext>
                </a:extLst>
              </p14:cNvPr>
              <p14:cNvContentPartPr/>
              <p14:nvPr/>
            </p14:nvContentPartPr>
            <p14:xfrm>
              <a:off x="657720" y="5065560"/>
              <a:ext cx="7199640" cy="11757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0F7D5C9-FB3B-B440-9FE4-359F61FB740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1520" y="5049360"/>
                <a:ext cx="7232040" cy="120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693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65EFEF-DC91-184D-BFBF-72E75D71884B}"/>
              </a:ext>
            </a:extLst>
          </p:cNvPr>
          <p:cNvSpPr txBox="1"/>
          <p:nvPr/>
        </p:nvSpPr>
        <p:spPr>
          <a:xfrm>
            <a:off x="174519" y="225136"/>
            <a:ext cx="8717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Give a 95%-confidence interval for the mean from 30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Normal(</a:t>
            </a:r>
            <a:r>
              <a:rPr lang="en-US" sz="3200" i="1"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½) </a:t>
            </a:r>
            <a:r>
              <a:rPr lang="en-US" sz="3200">
                <a:latin typeface="Franklin Gothic Medium"/>
                <a:cs typeface="Franklin Gothic Medium"/>
              </a:rPr>
              <a:t>samples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4EB108-209D-9A47-9E66-B21989C8A871}"/>
                  </a:ext>
                </a:extLst>
              </p14:cNvPr>
              <p14:cNvContentPartPr/>
              <p14:nvPr/>
            </p14:nvContentPartPr>
            <p14:xfrm>
              <a:off x="501120" y="1627560"/>
              <a:ext cx="7824600" cy="317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4EB108-209D-9A47-9E66-B21989C8A8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4920" y="1611360"/>
                <a:ext cx="7857000" cy="32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D06A02F-FE46-E64E-BA36-DCB8E7C62F74}"/>
                  </a:ext>
                </a:extLst>
              </p14:cNvPr>
              <p14:cNvContentPartPr/>
              <p14:nvPr/>
            </p14:nvContentPartPr>
            <p14:xfrm>
              <a:off x="7441453" y="817978"/>
              <a:ext cx="1525680" cy="797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D06A02F-FE46-E64E-BA36-DCB8E7C62F7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25253" y="801778"/>
                <a:ext cx="1558080" cy="83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935EE5C-DBAB-F54A-85D0-3007BD0BE6AF}"/>
                  </a:ext>
                </a:extLst>
              </p14:cNvPr>
              <p14:cNvContentPartPr/>
              <p14:nvPr/>
            </p14:nvContentPartPr>
            <p14:xfrm>
              <a:off x="535933" y="2583778"/>
              <a:ext cx="7113960" cy="11948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935EE5C-DBAB-F54A-85D0-3007BD0BE6A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9733" y="2567578"/>
                <a:ext cx="7146360" cy="12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9CB5C39-21B4-B648-845D-E8C7BEA8AC40}"/>
                  </a:ext>
                </a:extLst>
              </p14:cNvPr>
              <p14:cNvContentPartPr/>
              <p14:nvPr/>
            </p14:nvContentPartPr>
            <p14:xfrm>
              <a:off x="4380733" y="4871938"/>
              <a:ext cx="4325760" cy="5144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9CB5C39-21B4-B648-845D-E8C7BEA8AC4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64533" y="4855738"/>
                <a:ext cx="4358160" cy="54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8464101-AA50-9D44-9A76-3F440AB77B5B}"/>
                  </a:ext>
                </a:extLst>
              </p14:cNvPr>
              <p14:cNvContentPartPr/>
              <p14:nvPr/>
            </p14:nvContentPartPr>
            <p14:xfrm>
              <a:off x="571680" y="5801400"/>
              <a:ext cx="6356520" cy="8431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8464101-AA50-9D44-9A76-3F440AB77B5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5480" y="5785200"/>
                <a:ext cx="6388920" cy="87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7F8D87E-9BF2-9E4B-AD6A-1C851A55F52C}"/>
                  </a:ext>
                </a:extLst>
              </p14:cNvPr>
              <p14:cNvContentPartPr/>
              <p14:nvPr/>
            </p14:nvContentPartPr>
            <p14:xfrm>
              <a:off x="7536133" y="1697458"/>
              <a:ext cx="789840" cy="5594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7F8D87E-9BF2-9E4B-AD6A-1C851A55F52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19933" y="1681258"/>
                <a:ext cx="822240" cy="59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978EF8C-F21E-0A47-A9C5-C3ABDC176CF3}"/>
                  </a:ext>
                </a:extLst>
              </p14:cNvPr>
              <p14:cNvContentPartPr/>
              <p14:nvPr/>
            </p14:nvContentPartPr>
            <p14:xfrm>
              <a:off x="4370400" y="5965920"/>
              <a:ext cx="2311200" cy="440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978EF8C-F21E-0A47-A9C5-C3ABDC176CF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54200" y="5949720"/>
                <a:ext cx="2343600" cy="47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3494A7C-3EDC-B941-9A47-AA6E80B5C68D}"/>
                  </a:ext>
                </a:extLst>
              </p14:cNvPr>
              <p14:cNvContentPartPr/>
              <p14:nvPr/>
            </p14:nvContentPartPr>
            <p14:xfrm>
              <a:off x="4236840" y="2421360"/>
              <a:ext cx="3441600" cy="38574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3494A7C-3EDC-B941-9A47-AA6E80B5C68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20640" y="2405160"/>
                <a:ext cx="3474000" cy="388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8559A04-2B39-024A-BE4F-2B3FB9DCD03E}"/>
                  </a:ext>
                </a:extLst>
              </p14:cNvPr>
              <p14:cNvContentPartPr/>
              <p14:nvPr/>
            </p14:nvContentPartPr>
            <p14:xfrm>
              <a:off x="2878200" y="1221120"/>
              <a:ext cx="982800" cy="1731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8559A04-2B39-024A-BE4F-2B3FB9DCD03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62000" y="1204920"/>
                <a:ext cx="1015200" cy="20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2578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61681-4394-104E-8588-C36F1BD5C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interval for normal mean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AEEEAB-15DB-B745-9BEE-72FFC6EB0D43}"/>
              </a:ext>
            </a:extLst>
          </p:cNvPr>
          <p:cNvSpPr txBox="1"/>
          <p:nvPr/>
        </p:nvSpPr>
        <p:spPr>
          <a:xfrm>
            <a:off x="457200" y="113073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latin typeface="Franklin Gothic Medium"/>
                <a:cs typeface="Franklin Gothic Medium"/>
              </a:rPr>
              <a:t> are 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i="1">
                <a:solidFill>
                  <a:srgbClr val="FF9933"/>
                </a:solidFill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GB" sz="3200" i="1">
                <a:latin typeface="Symbol" pitchFamily="2" charset="2"/>
                <a:cs typeface="Franklin Gothic Medium"/>
              </a:rPr>
              <a:t>s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3200">
                <a:latin typeface="Franklin Gothic Medium"/>
                <a:cs typeface="Franklin Gothic Medium"/>
              </a:rPr>
              <a:t>samples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77BC84D-17AF-5244-9001-F6BBADE0C8F6}"/>
              </a:ext>
            </a:extLst>
          </p:cNvPr>
          <p:cNvGrpSpPr/>
          <p:nvPr/>
        </p:nvGrpSpPr>
        <p:grpSpPr>
          <a:xfrm>
            <a:off x="457200" y="1985503"/>
            <a:ext cx="8229600" cy="584775"/>
            <a:chOff x="457200" y="1985503"/>
            <a:chExt cx="822960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678D65E-34C7-5347-B9F8-E59EB2BB571F}"/>
                </a:ext>
              </a:extLst>
            </p:cNvPr>
            <p:cNvSpPr txBox="1"/>
            <p:nvPr/>
          </p:nvSpPr>
          <p:spPr>
            <a:xfrm>
              <a:off x="457200" y="1985503"/>
              <a:ext cx="822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latin typeface="Franklin Gothic Medium"/>
                  <a:cs typeface="Franklin Gothic Medium"/>
                </a:rPr>
                <a:t>sample mean 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X </a:t>
              </a:r>
              <a:r>
                <a:rPr lang="en-US" sz="3200">
                  <a:latin typeface="Franklin Gothic Medium"/>
                  <a:cs typeface="Franklin Gothic Medium"/>
                </a:rPr>
                <a:t>is 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Normal(</a:t>
              </a:r>
              <a:r>
                <a:rPr lang="en-US" sz="3200" i="1">
                  <a:solidFill>
                    <a:srgbClr val="FF9933"/>
                  </a:solidFill>
                  <a:latin typeface="Symbol" pitchFamily="2" charset="2"/>
                  <a:cs typeface="Franklin Gothic Medium"/>
                </a:rPr>
                <a:t>m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, </a:t>
              </a:r>
              <a:r>
                <a:rPr lang="en-GB" sz="3200" i="1">
                  <a:latin typeface="Symbol" pitchFamily="2" charset="2"/>
                  <a:cs typeface="Franklin Gothic Medium"/>
                </a:rPr>
                <a:t>s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/√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)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9A85E39-288A-DF41-9AF0-AB0B738499C8}"/>
                </a:ext>
              </a:extLst>
            </p:cNvPr>
            <p:cNvCxnSpPr>
              <a:cxnSpLocks/>
            </p:cNvCxnSpPr>
            <p:nvPr/>
          </p:nvCxnSpPr>
          <p:spPr>
            <a:xfrm>
              <a:off x="3075908" y="2066955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27FE01-A62A-D341-9242-A94C70E1ACF7}"/>
              </a:ext>
            </a:extLst>
          </p:cNvPr>
          <p:cNvGrpSpPr/>
          <p:nvPr/>
        </p:nvGrpSpPr>
        <p:grpSpPr>
          <a:xfrm>
            <a:off x="1053789" y="3008246"/>
            <a:ext cx="7049245" cy="1563757"/>
            <a:chOff x="980661" y="3008243"/>
            <a:chExt cx="7049245" cy="156375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5BECA8-59A7-0346-BDD7-953F413BB243}"/>
                </a:ext>
              </a:extLst>
            </p:cNvPr>
            <p:cNvSpPr/>
            <p:nvPr/>
          </p:nvSpPr>
          <p:spPr>
            <a:xfrm>
              <a:off x="1154671" y="3151567"/>
              <a:ext cx="583845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(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X </a:t>
              </a:r>
              <a:r>
                <a:rPr lang="en-US" sz="32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–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 z</a:t>
              </a:r>
              <a:r>
                <a:rPr lang="en-US" sz="3200" i="1" baseline="-250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–</a:t>
              </a:r>
              <a:r>
                <a:rPr lang="en-GB" sz="3200" i="1">
                  <a:latin typeface="Symbol" pitchFamily="2" charset="2"/>
                  <a:cs typeface="Franklin Gothic Medium"/>
                </a:rPr>
                <a:t>s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/√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n ≤ </a:t>
              </a:r>
              <a:r>
                <a:rPr lang="en-US" sz="3200" i="1">
                  <a:latin typeface="Symbol" pitchFamily="2" charset="2"/>
                  <a:cs typeface="Franklin Gothic Medium"/>
                </a:rPr>
                <a:t>m 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≤ X + z</a:t>
              </a:r>
              <a:r>
                <a:rPr lang="en-US" sz="3200" i="1" baseline="-25000">
                  <a:latin typeface="Garamond" panose="02020404030301010803" pitchFamily="18" charset="0"/>
                  <a:cs typeface="Franklin Gothic Medium"/>
                </a:rPr>
                <a:t>+</a:t>
              </a:r>
              <a:r>
                <a:rPr lang="en-GB" sz="3200" i="1">
                  <a:latin typeface="Symbol" pitchFamily="2" charset="2"/>
                  <a:cs typeface="Franklin Gothic Medium"/>
                </a:rPr>
                <a:t>s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/√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)</a:t>
              </a:r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895E0CB-4BCB-734D-BEAD-4E39C9F80E3D}"/>
                </a:ext>
              </a:extLst>
            </p:cNvPr>
            <p:cNvCxnSpPr>
              <a:cxnSpLocks/>
            </p:cNvCxnSpPr>
            <p:nvPr/>
          </p:nvCxnSpPr>
          <p:spPr>
            <a:xfrm>
              <a:off x="1638124" y="3259093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511F30F-D56A-664F-8F94-53AAC37F798B}"/>
                </a:ext>
              </a:extLst>
            </p:cNvPr>
            <p:cNvCxnSpPr>
              <a:cxnSpLocks/>
            </p:cNvCxnSpPr>
            <p:nvPr/>
          </p:nvCxnSpPr>
          <p:spPr>
            <a:xfrm>
              <a:off x="4689209" y="3257844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8621B53-A87A-3345-9F67-E5BA81CF3C77}"/>
                </a:ext>
              </a:extLst>
            </p:cNvPr>
            <p:cNvSpPr/>
            <p:nvPr/>
          </p:nvSpPr>
          <p:spPr>
            <a:xfrm>
              <a:off x="2804565" y="3826466"/>
              <a:ext cx="522534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 </a:t>
              </a:r>
              <a:r>
                <a:rPr lang="en-US" sz="3200" b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(</a:t>
              </a:r>
              <a:r>
                <a:rPr lang="en-US" sz="32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–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3200" i="1" baseline="-250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+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 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≤ </a:t>
              </a:r>
              <a:r>
                <a:rPr lang="en-US" sz="3200">
                  <a:latin typeface="Garamond" panose="02020404030301010803" pitchFamily="18" charset="0"/>
                  <a:cs typeface="Franklin Gothic Medium"/>
                </a:rPr>
                <a:t>Normal(0, 1)</a:t>
              </a:r>
              <a:r>
                <a:rPr lang="en-US" sz="3200">
                  <a:latin typeface="Symbol" pitchFamily="2" charset="2"/>
                  <a:cs typeface="Franklin Gothic Medium"/>
                </a:rPr>
                <a:t> </a:t>
              </a:r>
              <a:r>
                <a:rPr lang="en-US" sz="3200" i="1">
                  <a:latin typeface="Garamond" panose="02020404030301010803" pitchFamily="18" charset="0"/>
                  <a:cs typeface="Franklin Gothic Medium"/>
                </a:rPr>
                <a:t>≤ z</a:t>
              </a:r>
              <a:r>
                <a:rPr lang="en-US" sz="3200" i="1" baseline="-250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–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)</a:t>
              </a: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34D3F25-8111-FC41-BEC5-113B91A1884B}"/>
                </a:ext>
              </a:extLst>
            </p:cNvPr>
            <p:cNvSpPr/>
            <p:nvPr/>
          </p:nvSpPr>
          <p:spPr>
            <a:xfrm>
              <a:off x="980661" y="3008243"/>
              <a:ext cx="7036421" cy="1563757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9B38A7A-D23B-A245-BCC0-2A816149E118}"/>
              </a:ext>
            </a:extLst>
          </p:cNvPr>
          <p:cNvSpPr txBox="1"/>
          <p:nvPr/>
        </p:nvSpPr>
        <p:spPr>
          <a:xfrm>
            <a:off x="457199" y="514249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95% confidence for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z</a:t>
            </a:r>
            <a:r>
              <a:rPr lang="en-US" sz="3200" i="1" baseline="-250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z</a:t>
            </a:r>
            <a:r>
              <a:rPr lang="en-US" sz="3200" i="1" baseline="-250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+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≈ 1.96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9341C52-E1E5-144D-A1BD-8053B69560D6}"/>
                  </a:ext>
                </a:extLst>
              </p14:cNvPr>
              <p14:cNvContentPartPr/>
              <p14:nvPr/>
            </p14:nvContentPartPr>
            <p14:xfrm>
              <a:off x="3781175" y="5906991"/>
              <a:ext cx="1856520" cy="5515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9341C52-E1E5-144D-A1BD-8053B69560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64975" y="5890791"/>
                <a:ext cx="1888920" cy="58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ED1DC12-34B9-9C49-B2FE-37B6C39331DF}"/>
                  </a:ext>
                </a:extLst>
              </p14:cNvPr>
              <p14:cNvContentPartPr/>
              <p14:nvPr/>
            </p14:nvContentPartPr>
            <p14:xfrm>
              <a:off x="4016880" y="5694480"/>
              <a:ext cx="1287360" cy="14832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ED1DC12-34B9-9C49-B2FE-37B6C39331D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00680" y="5678280"/>
                <a:ext cx="1319760" cy="18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07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5B1E4-3AD0-1946-BFD2-46BE7EBE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algebra review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A511FA-B0DD-D448-8975-417F7FF118DB}"/>
              </a:ext>
            </a:extLst>
          </p:cNvPr>
          <p:cNvSpPr txBox="1"/>
          <p:nvPr/>
        </p:nvSpPr>
        <p:spPr>
          <a:xfrm>
            <a:off x="457200" y="422722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…,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i="1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>
                <a:latin typeface="Franklin Gothic Medium"/>
                <a:cs typeface="Franklin Gothic Medium"/>
              </a:rPr>
              <a:t>are 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i="1"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GB" sz="3200" i="1">
                <a:latin typeface="Symbol" pitchFamily="2" charset="2"/>
                <a:cs typeface="Franklin Gothic Medium"/>
              </a:rPr>
              <a:t>s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14EDBF-419D-7549-8361-63069DA9287B}"/>
              </a:ext>
            </a:extLst>
          </p:cNvPr>
          <p:cNvSpPr txBox="1"/>
          <p:nvPr/>
        </p:nvSpPr>
        <p:spPr>
          <a:xfrm>
            <a:off x="457200" y="2191204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GB" sz="3200" i="1" baseline="-250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+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b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>
                <a:latin typeface="Franklin Gothic Medium"/>
                <a:cs typeface="Franklin Gothic Medium"/>
              </a:rPr>
              <a:t>is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BD7078-8501-A549-AEB0-D9EE761B5772}"/>
              </a:ext>
            </a:extLst>
          </p:cNvPr>
          <p:cNvSpPr txBox="1"/>
          <p:nvPr/>
        </p:nvSpPr>
        <p:spPr>
          <a:xfrm>
            <a:off x="457200" y="2976355"/>
            <a:ext cx="1230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aX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>
                <a:latin typeface="Franklin Gothic Medium"/>
                <a:cs typeface="Franklin Gothic Medium"/>
              </a:rPr>
              <a:t>is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45456A-F26B-6744-B69E-59E7078A052A}"/>
              </a:ext>
            </a:extLst>
          </p:cNvPr>
          <p:cNvSpPr txBox="1"/>
          <p:nvPr/>
        </p:nvSpPr>
        <p:spPr>
          <a:xfrm>
            <a:off x="457200" y="5017213"/>
            <a:ext cx="281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+ … +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i="1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>
                <a:latin typeface="Franklin Gothic Medium"/>
                <a:cs typeface="Franklin Gothic Medium"/>
              </a:rPr>
              <a:t>is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00C5CA-6FF9-1C4A-AAE1-555C4382E7DF}"/>
              </a:ext>
            </a:extLst>
          </p:cNvPr>
          <p:cNvSpPr txBox="1"/>
          <p:nvPr/>
        </p:nvSpPr>
        <p:spPr>
          <a:xfrm>
            <a:off x="457200" y="139516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>
                <a:latin typeface="Franklin Gothic Medium"/>
                <a:cs typeface="Franklin Gothic Medium"/>
              </a:rPr>
              <a:t>is 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i="1"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GB" sz="3200" i="1">
                <a:latin typeface="Symbol" pitchFamily="2" charset="2"/>
                <a:cs typeface="Franklin Gothic Medium"/>
              </a:rPr>
              <a:t>s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E91E07C-D094-494D-8598-661D4B580439}"/>
                  </a:ext>
                </a:extLst>
              </p14:cNvPr>
              <p14:cNvContentPartPr/>
              <p14:nvPr/>
            </p14:nvContentPartPr>
            <p14:xfrm>
              <a:off x="670320" y="2170800"/>
              <a:ext cx="6405840" cy="4169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E91E07C-D094-494D-8598-661D4B5804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4120" y="2154600"/>
                <a:ext cx="6438240" cy="420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2784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65EFEF-DC91-184D-BFBF-72E75D71884B}"/>
              </a:ext>
            </a:extLst>
          </p:cNvPr>
          <p:cNvSpPr txBox="1"/>
          <p:nvPr/>
        </p:nvSpPr>
        <p:spPr>
          <a:xfrm>
            <a:off x="174519" y="225136"/>
            <a:ext cx="8717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How many 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i="1"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25) </a:t>
            </a:r>
            <a:r>
              <a:rPr lang="en-US" sz="3200">
                <a:latin typeface="Franklin Gothic Medium"/>
                <a:cs typeface="Franklin Gothic Medium"/>
              </a:rPr>
              <a:t>samples do you need for a 95% confidence, width 10 interval?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796201-DAD3-EE4A-BF50-72111C119B64}"/>
                  </a:ext>
                </a:extLst>
              </p14:cNvPr>
              <p14:cNvContentPartPr/>
              <p14:nvPr/>
            </p14:nvContentPartPr>
            <p14:xfrm>
              <a:off x="356040" y="1369080"/>
              <a:ext cx="7813440" cy="2368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796201-DAD3-EE4A-BF50-72111C119B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9840" y="1352880"/>
                <a:ext cx="7845840" cy="240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FAB951-1620-E349-9390-7CF92E960FB8}"/>
                  </a:ext>
                </a:extLst>
              </p14:cNvPr>
              <p14:cNvContentPartPr/>
              <p14:nvPr/>
            </p14:nvContentPartPr>
            <p14:xfrm>
              <a:off x="3815640" y="1644480"/>
              <a:ext cx="160560" cy="407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FAB951-1620-E349-9390-7CF92E960F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9440" y="1628280"/>
                <a:ext cx="192960" cy="4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8FC11B-9577-9644-9567-4B4FCA4FA7FC}"/>
                  </a:ext>
                </a:extLst>
              </p14:cNvPr>
              <p14:cNvContentPartPr/>
              <p14:nvPr/>
            </p14:nvContentPartPr>
            <p14:xfrm>
              <a:off x="385049" y="3042001"/>
              <a:ext cx="8507160" cy="1362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8FC11B-9577-9644-9567-4B4FCA4FA7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8848" y="3025801"/>
                <a:ext cx="8539561" cy="139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913A660-9313-E64F-B273-433FFCB5B568}"/>
                  </a:ext>
                </a:extLst>
              </p14:cNvPr>
              <p14:cNvContentPartPr/>
              <p14:nvPr/>
            </p14:nvContentPartPr>
            <p14:xfrm>
              <a:off x="656489" y="5254201"/>
              <a:ext cx="5222160" cy="9007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913A660-9313-E64F-B273-433FFCB5B56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0289" y="5238001"/>
                <a:ext cx="5254560" cy="9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3170BA2-4AAF-8642-8CAE-E8AEC9BC87D5}"/>
                  </a:ext>
                </a:extLst>
              </p14:cNvPr>
              <p14:cNvContentPartPr/>
              <p14:nvPr/>
            </p14:nvContentPartPr>
            <p14:xfrm>
              <a:off x="2699849" y="5657041"/>
              <a:ext cx="234720" cy="197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3170BA2-4AAF-8642-8CAE-E8AEC9BC87D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83649" y="5640841"/>
                <a:ext cx="26712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92B10F2-FE9D-6B41-91FC-8A1786CFF40A}"/>
                  </a:ext>
                </a:extLst>
              </p14:cNvPr>
              <p14:cNvContentPartPr/>
              <p14:nvPr/>
            </p14:nvContentPartPr>
            <p14:xfrm>
              <a:off x="477000" y="2043360"/>
              <a:ext cx="7396920" cy="7570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92B10F2-FE9D-6B41-91FC-8A1786CFF40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0800" y="2027160"/>
                <a:ext cx="7429320" cy="78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012E1A0-1250-BB4E-B234-E2B47328205E}"/>
                  </a:ext>
                </a:extLst>
              </p14:cNvPr>
              <p14:cNvContentPartPr/>
              <p14:nvPr/>
            </p14:nvContentPartPr>
            <p14:xfrm>
              <a:off x="3441240" y="3692160"/>
              <a:ext cx="2944440" cy="5018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012E1A0-1250-BB4E-B234-E2B47328205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425040" y="3675960"/>
                <a:ext cx="2976840" cy="53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568B9C7-1E4D-9146-9F26-C770B60D66CA}"/>
                  </a:ext>
                </a:extLst>
              </p14:cNvPr>
              <p14:cNvContentPartPr/>
              <p14:nvPr/>
            </p14:nvContentPartPr>
            <p14:xfrm>
              <a:off x="3494880" y="4169160"/>
              <a:ext cx="4268160" cy="10076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568B9C7-1E4D-9146-9F26-C770B60D66C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478680" y="4152960"/>
                <a:ext cx="4300560" cy="104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6587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246A77-4A12-5C44-9304-D06673995170}"/>
              </a:ext>
            </a:extLst>
          </p:cNvPr>
          <p:cNvSpPr txBox="1"/>
          <p:nvPr/>
        </p:nvSpPr>
        <p:spPr>
          <a:xfrm>
            <a:off x="174519" y="225136"/>
            <a:ext cx="8717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Come up with a 95% confidence interval for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latin typeface="Franklin Gothic Medium"/>
                <a:cs typeface="Franklin Gothic Medium"/>
              </a:rPr>
              <a:t> from 20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Indicator(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>
                <a:latin typeface="Franklin Gothic Medium"/>
                <a:cs typeface="Franklin Gothic Medium"/>
              </a:rPr>
              <a:t> samples</a:t>
            </a:r>
            <a:endParaRPr lang="en-US" sz="3200" i="1">
              <a:solidFill>
                <a:schemeClr val="accent1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646FF74A-2EA1-AD4C-9686-C4C68D068D18}"/>
              </a:ext>
            </a:extLst>
          </p:cNvPr>
          <p:cNvSpPr/>
          <p:nvPr/>
        </p:nvSpPr>
        <p:spPr>
          <a:xfrm>
            <a:off x="457201" y="6183371"/>
            <a:ext cx="8229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</a:t>
            </a:r>
            <a:r>
              <a:rPr lang="en-US" sz="160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homepage.divms.uiowa.edu</a:t>
            </a:r>
            <a:r>
              <a:rPr lang="en-US" sz="16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/~</a:t>
            </a:r>
            <a:r>
              <a:rPr lang="en-US" sz="160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mbognar</a:t>
            </a:r>
            <a:r>
              <a:rPr lang="en-US" sz="16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/applets/</a:t>
            </a:r>
            <a:r>
              <a:rPr lang="en-US" sz="160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bin.html</a:t>
            </a:r>
            <a:endParaRPr lang="en-US" sz="16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F28F4A-2FD1-D34E-B195-C8F761CE31BB}"/>
                  </a:ext>
                </a:extLst>
              </p14:cNvPr>
              <p14:cNvContentPartPr/>
              <p14:nvPr/>
            </p14:nvContentPartPr>
            <p14:xfrm>
              <a:off x="267480" y="526320"/>
              <a:ext cx="8091360" cy="2307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F28F4A-2FD1-D34E-B195-C8F761CE31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1640" y="510120"/>
                <a:ext cx="8123760" cy="234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FF67734-8110-3642-BB30-8374342A5248}"/>
                  </a:ext>
                </a:extLst>
              </p14:cNvPr>
              <p14:cNvContentPartPr/>
              <p14:nvPr/>
            </p14:nvContentPartPr>
            <p14:xfrm>
              <a:off x="5036760" y="1360800"/>
              <a:ext cx="1607760" cy="5061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FF67734-8110-3642-BB30-8374342A524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20560" y="1344600"/>
                <a:ext cx="1640160" cy="53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B3D79DE-276B-0949-81DF-44D865AD6077}"/>
                  </a:ext>
                </a:extLst>
              </p14:cNvPr>
              <p14:cNvContentPartPr/>
              <p14:nvPr/>
            </p14:nvContentPartPr>
            <p14:xfrm>
              <a:off x="329040" y="2701440"/>
              <a:ext cx="8696160" cy="20682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B3D79DE-276B-0949-81DF-44D865AD607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2840" y="2685240"/>
                <a:ext cx="8728560" cy="21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78B49CD-06D0-1248-B7DC-62F8B69E20D2}"/>
                  </a:ext>
                </a:extLst>
              </p14:cNvPr>
              <p14:cNvContentPartPr/>
              <p14:nvPr/>
            </p14:nvContentPartPr>
            <p14:xfrm>
              <a:off x="3708720" y="4724280"/>
              <a:ext cx="5041080" cy="14392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78B49CD-06D0-1248-B7DC-62F8B69E20D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92520" y="4708080"/>
                <a:ext cx="5073480" cy="147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2508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89A83E15-D116-0546-A937-CCF58A1C4CFD}"/>
              </a:ext>
            </a:extLst>
          </p:cNvPr>
          <p:cNvGrpSpPr/>
          <p:nvPr/>
        </p:nvGrpSpPr>
        <p:grpSpPr>
          <a:xfrm>
            <a:off x="10885" y="0"/>
            <a:ext cx="4735286" cy="4735286"/>
            <a:chOff x="10885" y="0"/>
            <a:chExt cx="4735286" cy="47352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392FD58-939C-C540-ABA9-C9BEFCFF68B3}"/>
                </a:ext>
              </a:extLst>
            </p:cNvPr>
            <p:cNvSpPr txBox="1"/>
            <p:nvPr/>
          </p:nvSpPr>
          <p:spPr>
            <a:xfrm>
              <a:off x="84608" y="2147696"/>
              <a:ext cx="339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>
                  <a:latin typeface="Garamond" panose="02020404030301010803" pitchFamily="18" charset="0"/>
                  <a:cs typeface="Franklin Gothic Medium"/>
                </a:rPr>
                <a:t>X</a:t>
              </a:r>
              <a:endParaRPr lang="en-US" sz="240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BDC2CA-7B7E-2F49-BFFB-C793F28669FB}"/>
                </a:ext>
              </a:extLst>
            </p:cNvPr>
            <p:cNvCxnSpPr>
              <a:cxnSpLocks/>
            </p:cNvCxnSpPr>
            <p:nvPr/>
          </p:nvCxnSpPr>
          <p:spPr>
            <a:xfrm>
              <a:off x="196332" y="2246825"/>
              <a:ext cx="2603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377CA53-BC9D-424E-A69E-47EE4F03AC1D}"/>
                </a:ext>
              </a:extLst>
            </p:cNvPr>
            <p:cNvSpPr txBox="1"/>
            <p:nvPr/>
          </p:nvSpPr>
          <p:spPr>
            <a:xfrm>
              <a:off x="2356982" y="4048231"/>
              <a:ext cx="339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>
                  <a:latin typeface="Garamond" panose="02020404030301010803" pitchFamily="18" charset="0"/>
                  <a:cs typeface="Franklin Gothic Medium"/>
                </a:rPr>
                <a:t>p</a:t>
              </a:r>
              <a:endParaRPr lang="en-US" sz="240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0792FB7-237C-8749-93D8-4C64131ED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85" y="0"/>
              <a:ext cx="4735286" cy="4735286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39F3915-1943-004F-A432-BF61E4BE70EF}"/>
              </a:ext>
            </a:extLst>
          </p:cNvPr>
          <p:cNvGrpSpPr/>
          <p:nvPr/>
        </p:nvGrpSpPr>
        <p:grpSpPr>
          <a:xfrm>
            <a:off x="4397829" y="10885"/>
            <a:ext cx="4735286" cy="4735286"/>
            <a:chOff x="4397829" y="10885"/>
            <a:chExt cx="4735286" cy="473528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FF00651-7655-9C41-8F36-A3F0F5E6E3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 flipV="1">
              <a:off x="4397829" y="10885"/>
              <a:ext cx="4735286" cy="473528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3E70FF8-DC4B-CA40-AB99-0B6D160C12E2}"/>
                </a:ext>
              </a:extLst>
            </p:cNvPr>
            <p:cNvSpPr txBox="1"/>
            <p:nvPr/>
          </p:nvSpPr>
          <p:spPr>
            <a:xfrm>
              <a:off x="6532522" y="4153452"/>
              <a:ext cx="339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>
                  <a:latin typeface="Garamond" panose="02020404030301010803" pitchFamily="18" charset="0"/>
                  <a:cs typeface="Franklin Gothic Medium"/>
                </a:rPr>
                <a:t>X</a:t>
              </a:r>
              <a:endParaRPr lang="en-US" sz="240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90C52A-FA05-3645-825C-123094235D93}"/>
                </a:ext>
              </a:extLst>
            </p:cNvPr>
            <p:cNvCxnSpPr>
              <a:cxnSpLocks/>
            </p:cNvCxnSpPr>
            <p:nvPr/>
          </p:nvCxnSpPr>
          <p:spPr>
            <a:xfrm>
              <a:off x="6644246" y="4252581"/>
              <a:ext cx="2603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4509732-C5E0-C847-BEF1-F41BBC06F982}"/>
                </a:ext>
              </a:extLst>
            </p:cNvPr>
            <p:cNvSpPr txBox="1"/>
            <p:nvPr/>
          </p:nvSpPr>
          <p:spPr>
            <a:xfrm>
              <a:off x="4673923" y="2089213"/>
              <a:ext cx="339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>
                  <a:latin typeface="Garamond" panose="02020404030301010803" pitchFamily="18" charset="0"/>
                  <a:cs typeface="Franklin Gothic Medium"/>
                </a:rPr>
                <a:t>p</a:t>
              </a:r>
              <a:endParaRPr lang="en-US" sz="2400">
                <a:latin typeface="Franklin Gothic Medium" panose="020B0603020102020204" pitchFamily="34" charset="0"/>
                <a:cs typeface="Franklin Gothic Medium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A900AB3-1CCE-2845-B99C-9D5CA325C874}"/>
                  </a:ext>
                </a:extLst>
              </p14:cNvPr>
              <p14:cNvContentPartPr/>
              <p14:nvPr/>
            </p14:nvContentPartPr>
            <p14:xfrm>
              <a:off x="863280" y="1312200"/>
              <a:ext cx="8021880" cy="4678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A900AB3-1CCE-2845-B99C-9D5CA325C8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7080" y="1296000"/>
                <a:ext cx="8054280" cy="47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5D39878-5E23-564B-B05A-C52BF29CB670}"/>
                  </a:ext>
                </a:extLst>
              </p14:cNvPr>
              <p14:cNvContentPartPr/>
              <p14:nvPr/>
            </p14:nvContentPartPr>
            <p14:xfrm>
              <a:off x="6134760" y="1212840"/>
              <a:ext cx="1496520" cy="2097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5D39878-5E23-564B-B05A-C52BF29CB67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18560" y="1196640"/>
                <a:ext cx="1528920" cy="21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5BAAE96-7B86-114C-B1EA-BC96ACB8264E}"/>
                  </a:ext>
                </a:extLst>
              </p14:cNvPr>
              <p14:cNvContentPartPr/>
              <p14:nvPr/>
            </p14:nvContentPartPr>
            <p14:xfrm>
              <a:off x="1315800" y="4654080"/>
              <a:ext cx="3799440" cy="572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5BAAE96-7B86-114C-B1EA-BC96ACB8264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99600" y="4637880"/>
                <a:ext cx="3831840" cy="6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E927084-28DC-2B49-8312-B3029F316694}"/>
                  </a:ext>
                </a:extLst>
              </p14:cNvPr>
              <p14:cNvContentPartPr/>
              <p14:nvPr/>
            </p14:nvContentPartPr>
            <p14:xfrm>
              <a:off x="7918920" y="119160"/>
              <a:ext cx="804600" cy="226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E927084-28DC-2B49-8312-B3029F31669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902720" y="102960"/>
                <a:ext cx="837000" cy="25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559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61681-4394-104E-8588-C36F1BD5C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interval for </a:t>
            </a:r>
            <a:r>
              <a:rPr lang="en-US">
                <a:latin typeface="Garamond" panose="02020404030301010803" pitchFamily="18" charset="0"/>
              </a:rPr>
              <a:t>Indicator(</a:t>
            </a:r>
            <a:r>
              <a:rPr lang="en-US" i="1">
                <a:latin typeface="Garamond" panose="02020404030301010803" pitchFamily="18" charset="0"/>
              </a:rPr>
              <a:t>p</a:t>
            </a:r>
            <a:r>
              <a:rPr lang="en-US"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5BECA8-59A7-0346-BDD7-953F413BB243}"/>
              </a:ext>
            </a:extLst>
          </p:cNvPr>
          <p:cNvSpPr/>
          <p:nvPr/>
        </p:nvSpPr>
        <p:spPr>
          <a:xfrm>
            <a:off x="684301" y="1315150"/>
            <a:ext cx="7775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A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2800" i="1" err="1">
                <a:latin typeface="Garamond" panose="02020404030301010803" pitchFamily="18" charset="0"/>
                <a:cs typeface="Franklin Gothic Medium"/>
              </a:rPr>
              <a:t>zB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 ≤ p</a:t>
            </a:r>
            <a:r>
              <a:rPr lang="en-US" sz="2800" i="1">
                <a:latin typeface="Symbol" pitchFamily="2" charset="2"/>
                <a:cs typeface="Franklin Gothic Medium"/>
              </a:rPr>
              <a:t>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≤ 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A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</a:t>
            </a:r>
            <a:r>
              <a:rPr lang="en-US" sz="2800" i="1" err="1">
                <a:latin typeface="Garamond" panose="02020404030301010803" pitchFamily="18" charset="0"/>
                <a:cs typeface="Franklin Gothic Medium"/>
              </a:rPr>
              <a:t>zB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 ≈ </a:t>
            </a:r>
            <a:r>
              <a:rPr lang="en-US" sz="28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–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z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≤ 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Normal(0, 1)</a:t>
            </a:r>
            <a:r>
              <a:rPr lang="en-US" sz="2800">
                <a:latin typeface="Symbol" pitchFamily="2" charset="2"/>
                <a:cs typeface="Franklin Gothic Medium"/>
              </a:rPr>
              <a:t>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≤ z</a:t>
            </a:r>
            <a:r>
              <a:rPr lang="en-US" sz="28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 sz="28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822B31C-9493-6A43-80A6-6AC2B9131E99}"/>
              </a:ext>
            </a:extLst>
          </p:cNvPr>
          <p:cNvGrpSpPr/>
          <p:nvPr/>
        </p:nvGrpSpPr>
        <p:grpSpPr>
          <a:xfrm>
            <a:off x="958825" y="2296887"/>
            <a:ext cx="2436838" cy="984885"/>
            <a:chOff x="958825" y="2558143"/>
            <a:chExt cx="2436838" cy="98488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0AE106B-F6F4-E941-92B5-522314C7B041}"/>
                </a:ext>
              </a:extLst>
            </p:cNvPr>
            <p:cNvSpPr txBox="1"/>
            <p:nvPr/>
          </p:nvSpPr>
          <p:spPr>
            <a:xfrm>
              <a:off x="1763485" y="2558143"/>
              <a:ext cx="16321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/2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0F7EA66-ACEA-4C48-973F-A912CDC95204}"/>
                </a:ext>
              </a:extLst>
            </p:cNvPr>
            <p:cNvSpPr txBox="1"/>
            <p:nvPr/>
          </p:nvSpPr>
          <p:spPr>
            <a:xfrm>
              <a:off x="1850572" y="3019808"/>
              <a:ext cx="13660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1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72BC71-012A-3A4E-878D-BE832CC393A0}"/>
                </a:ext>
              </a:extLst>
            </p:cNvPr>
            <p:cNvSpPr/>
            <p:nvPr/>
          </p:nvSpPr>
          <p:spPr>
            <a:xfrm>
              <a:off x="958825" y="2758198"/>
              <a:ext cx="7857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A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</a:t>
              </a:r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3D487C2-DEC8-6149-8BDA-6CD2885A7058}"/>
                </a:ext>
              </a:extLst>
            </p:cNvPr>
            <p:cNvCxnSpPr/>
            <p:nvPr/>
          </p:nvCxnSpPr>
          <p:spPr>
            <a:xfrm>
              <a:off x="1796142" y="3070477"/>
              <a:ext cx="15450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C99CB8F-A5F8-674B-8223-B86DBD515BB4}"/>
              </a:ext>
            </a:extLst>
          </p:cNvPr>
          <p:cNvGrpSpPr/>
          <p:nvPr/>
        </p:nvGrpSpPr>
        <p:grpSpPr>
          <a:xfrm>
            <a:off x="4062251" y="2224446"/>
            <a:ext cx="4084423" cy="1018793"/>
            <a:chOff x="4062251" y="2485702"/>
            <a:chExt cx="4084423" cy="101879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55DBFE5-7053-D146-8D54-D5EAE35F6196}"/>
                </a:ext>
              </a:extLst>
            </p:cNvPr>
            <p:cNvSpPr txBox="1"/>
            <p:nvPr/>
          </p:nvSpPr>
          <p:spPr>
            <a:xfrm>
              <a:off x="4869815" y="2485702"/>
              <a:ext cx="32768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√X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(1 –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)/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/4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4C49FE5-1213-1343-8310-7A57E657A203}"/>
                </a:ext>
              </a:extLst>
            </p:cNvPr>
            <p:cNvSpPr/>
            <p:nvPr/>
          </p:nvSpPr>
          <p:spPr>
            <a:xfrm>
              <a:off x="4062251" y="2747312"/>
              <a:ext cx="7152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B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</a:t>
              </a:r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F282F1-2438-3B44-B922-050D2F275C2A}"/>
                </a:ext>
              </a:extLst>
            </p:cNvPr>
            <p:cNvSpPr txBox="1"/>
            <p:nvPr/>
          </p:nvSpPr>
          <p:spPr>
            <a:xfrm>
              <a:off x="5797281" y="2981275"/>
              <a:ext cx="1366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1 + 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z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/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n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753159B-2451-D546-8652-584040D1C951}"/>
                </a:ext>
              </a:extLst>
            </p:cNvPr>
            <p:cNvCxnSpPr>
              <a:cxnSpLocks/>
            </p:cNvCxnSpPr>
            <p:nvPr/>
          </p:nvCxnSpPr>
          <p:spPr>
            <a:xfrm>
              <a:off x="4953000" y="3031944"/>
              <a:ext cx="3091543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901C5B-0F3E-D44B-A7E2-E1877795D091}"/>
                </a:ext>
              </a:extLst>
            </p:cNvPr>
            <p:cNvCxnSpPr>
              <a:cxnSpLocks/>
            </p:cNvCxnSpPr>
            <p:nvPr/>
          </p:nvCxnSpPr>
          <p:spPr>
            <a:xfrm>
              <a:off x="5138057" y="2536371"/>
              <a:ext cx="2906486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4BFC26B-A742-7647-BF9D-43D6BFD0900B}"/>
                </a:ext>
              </a:extLst>
            </p:cNvPr>
            <p:cNvCxnSpPr>
              <a:cxnSpLocks/>
            </p:cNvCxnSpPr>
            <p:nvPr/>
          </p:nvCxnSpPr>
          <p:spPr>
            <a:xfrm>
              <a:off x="5194300" y="2587446"/>
              <a:ext cx="25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D7A9015-23D4-F747-9F21-D5985C87B66C}"/>
                </a:ext>
              </a:extLst>
            </p:cNvPr>
            <p:cNvCxnSpPr>
              <a:cxnSpLocks/>
            </p:cNvCxnSpPr>
            <p:nvPr/>
          </p:nvCxnSpPr>
          <p:spPr>
            <a:xfrm>
              <a:off x="6087533" y="2587446"/>
              <a:ext cx="25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EEAF6E7-3D87-C14E-ACFA-DB587701874E}"/>
              </a:ext>
            </a:extLst>
          </p:cNvPr>
          <p:cNvCxnSpPr>
            <a:cxnSpLocks/>
          </p:cNvCxnSpPr>
          <p:nvPr/>
        </p:nvCxnSpPr>
        <p:spPr>
          <a:xfrm>
            <a:off x="1892300" y="2404752"/>
            <a:ext cx="254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C54287E-C799-CD42-82A5-7D559077AD81}"/>
                  </a:ext>
                </a:extLst>
              </p14:cNvPr>
              <p14:cNvContentPartPr/>
              <p14:nvPr/>
            </p14:nvContentPartPr>
            <p14:xfrm>
              <a:off x="2804351" y="4101362"/>
              <a:ext cx="3946320" cy="649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C54287E-C799-CD42-82A5-7D559077AD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88151" y="4085162"/>
                <a:ext cx="3978720" cy="68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C1B81E5-8478-7346-A053-FC540C09EB0A}"/>
                  </a:ext>
                </a:extLst>
              </p14:cNvPr>
              <p14:cNvContentPartPr/>
              <p14:nvPr/>
            </p14:nvContentPartPr>
            <p14:xfrm>
              <a:off x="2696351" y="3627602"/>
              <a:ext cx="3187800" cy="6217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C1B81E5-8478-7346-A053-FC540C09EB0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0151" y="3611402"/>
                <a:ext cx="3220200" cy="65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20350AD-F685-7E48-B582-0D4BB35DCC6F}"/>
                  </a:ext>
                </a:extLst>
              </p14:cNvPr>
              <p14:cNvContentPartPr/>
              <p14:nvPr/>
            </p14:nvContentPartPr>
            <p14:xfrm>
              <a:off x="2922840" y="3927960"/>
              <a:ext cx="5830920" cy="27428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20350AD-F685-7E48-B582-0D4BB35DCC6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06640" y="3911760"/>
                <a:ext cx="5863320" cy="27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680B58A-040A-4D44-9483-9341FCA784F3}"/>
                  </a:ext>
                </a:extLst>
              </p14:cNvPr>
              <p14:cNvContentPartPr/>
              <p14:nvPr/>
            </p14:nvContentPartPr>
            <p14:xfrm>
              <a:off x="4319231" y="4025749"/>
              <a:ext cx="1496880" cy="2430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680B58A-040A-4D44-9483-9341FCA784F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03031" y="4009549"/>
                <a:ext cx="152928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B9FAEF5-ADC9-7A44-BD4A-1871151DD4A9}"/>
                  </a:ext>
                </a:extLst>
              </p14:cNvPr>
              <p14:cNvContentPartPr/>
              <p14:nvPr/>
            </p14:nvContentPartPr>
            <p14:xfrm>
              <a:off x="5020200" y="4898520"/>
              <a:ext cx="2372760" cy="9626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B9FAEF5-ADC9-7A44-BD4A-1871151DD4A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04000" y="4882320"/>
                <a:ext cx="2405160" cy="98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20DDC76-C7CC-DE49-9CA0-1F3A87C65C8B}"/>
                  </a:ext>
                </a:extLst>
              </p14:cNvPr>
              <p14:cNvContentPartPr/>
              <p14:nvPr/>
            </p14:nvContentPartPr>
            <p14:xfrm>
              <a:off x="345240" y="4242960"/>
              <a:ext cx="2352240" cy="4856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20DDC76-C7CC-DE49-9CA0-1F3A87C65C8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29040" y="4226760"/>
                <a:ext cx="2384640" cy="51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9504BD9-D039-AF4C-BF22-EDCC650F7A3F}"/>
                  </a:ext>
                </a:extLst>
              </p14:cNvPr>
              <p14:cNvContentPartPr/>
              <p14:nvPr/>
            </p14:nvContentPartPr>
            <p14:xfrm>
              <a:off x="2824560" y="3852360"/>
              <a:ext cx="6274440" cy="2019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9504BD9-D039-AF4C-BF22-EDCC650F7A3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08360" y="3836160"/>
                <a:ext cx="6306840" cy="20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1526A73-EC43-7E48-9258-E90A15C1B538}"/>
                  </a:ext>
                </a:extLst>
              </p14:cNvPr>
              <p14:cNvContentPartPr/>
              <p14:nvPr/>
            </p14:nvContentPartPr>
            <p14:xfrm>
              <a:off x="678240" y="4341600"/>
              <a:ext cx="1912320" cy="3582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1526A73-EC43-7E48-9258-E90A15C1B53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62040" y="4325400"/>
                <a:ext cx="1944720" cy="39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913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6. Confidence intervals I</vt:lpstr>
      <vt:lpstr>Confidence intervals</vt:lpstr>
      <vt:lpstr>PowerPoint Presentation</vt:lpstr>
      <vt:lpstr>Confidence interval for normal mean</vt:lpstr>
      <vt:lpstr>Normal algebra review</vt:lpstr>
      <vt:lpstr>PowerPoint Presentation</vt:lpstr>
      <vt:lpstr>PowerPoint Presentation</vt:lpstr>
      <vt:lpstr>PowerPoint Presentation</vt:lpstr>
      <vt:lpstr>Confidence interval for Indicator(p)</vt:lpstr>
      <vt:lpstr>PowerPoint Presentation</vt:lpstr>
      <vt:lpstr>Simplified confidence interval</vt:lpstr>
      <vt:lpstr>PowerPoint Presentation</vt:lpstr>
      <vt:lpstr>PowerPoint Presentation</vt:lpstr>
      <vt:lpstr>PowerPoint Presentation</vt:lpstr>
      <vt:lpstr>PowerPoint Presentation</vt:lpstr>
      <vt:lpstr>Confidence limits (one-sided intervals)</vt:lpstr>
      <vt:lpstr>Confidence limits for normal mean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2</cp:revision>
  <cp:lastPrinted>2021-02-01T02:48:29Z</cp:lastPrinted>
  <dcterms:created xsi:type="dcterms:W3CDTF">2013-01-07T07:20:47Z</dcterms:created>
  <dcterms:modified xsi:type="dcterms:W3CDTF">2022-02-21T07:44:26Z</dcterms:modified>
</cp:coreProperties>
</file>